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31" r:id="rId2"/>
    <p:sldId id="286" r:id="rId3"/>
    <p:sldId id="292" r:id="rId4"/>
    <p:sldId id="294" r:id="rId5"/>
    <p:sldId id="323" r:id="rId6"/>
    <p:sldId id="295" r:id="rId7"/>
    <p:sldId id="297" r:id="rId8"/>
    <p:sldId id="302" r:id="rId9"/>
    <p:sldId id="304" r:id="rId10"/>
    <p:sldId id="307" r:id="rId11"/>
    <p:sldId id="305" r:id="rId12"/>
    <p:sldId id="332" r:id="rId13"/>
    <p:sldId id="309" r:id="rId14"/>
    <p:sldId id="310" r:id="rId15"/>
    <p:sldId id="285" r:id="rId16"/>
  </p:sldIdLst>
  <p:sldSz cx="12192000" cy="6858000"/>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7797"/>
    <a:srgbClr val="F26F61"/>
    <a:srgbClr val="B3B3B3"/>
    <a:srgbClr val="EFDD79"/>
    <a:srgbClr val="FDBE00"/>
    <a:srgbClr val="363636"/>
    <a:srgbClr val="32798F"/>
    <a:srgbClr val="7F7F7F"/>
    <a:srgbClr val="414455"/>
    <a:srgbClr val="60B5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94660"/>
  </p:normalViewPr>
  <p:slideViewPr>
    <p:cSldViewPr snapToGrid="0">
      <p:cViewPr varScale="1">
        <p:scale>
          <a:sx n="63" d="100"/>
          <a:sy n="63" d="100"/>
        </p:scale>
        <p:origin x="800" y="48"/>
      </p:cViewPr>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6BF99A-69C3-4C0A-AA69-5A79A877BB74}" type="doc">
      <dgm:prSet loTypeId="urn:microsoft.com/office/officeart/2009/3/layout/HorizontalOrganizationChart" loCatId="hierarchy" qsTypeId="urn:microsoft.com/office/officeart/2005/8/quickstyle/3d4" qsCatId="3D" csTypeId="urn:microsoft.com/office/officeart/2005/8/colors/accent5_5" csCatId="accent5" phldr="1"/>
      <dgm:spPr/>
      <dgm:t>
        <a:bodyPr/>
        <a:lstStyle/>
        <a:p>
          <a:endParaRPr lang="zh-CN" altLang="en-US"/>
        </a:p>
      </dgm:t>
    </dgm:pt>
    <dgm:pt modelId="{6B40B14C-44A4-4FCC-84BD-833748C3199F}">
      <dgm:prSet phldrT="[文本]"/>
      <dgm:spPr/>
      <dgm:t>
        <a:bodyPr/>
        <a:lstStyle/>
        <a:p>
          <a:r>
            <a:rPr lang="zh-CN" altLang="en-US" dirty="0"/>
            <a:t>函数应用</a:t>
          </a:r>
        </a:p>
      </dgm:t>
    </dgm:pt>
    <dgm:pt modelId="{30360F11-A950-4240-8775-672A6C19CC10}" type="parTrans" cxnId="{22CC7040-93BF-4163-9025-A1D9F483850A}">
      <dgm:prSet/>
      <dgm:spPr/>
      <dgm:t>
        <a:bodyPr/>
        <a:lstStyle/>
        <a:p>
          <a:endParaRPr lang="zh-CN" altLang="en-US"/>
        </a:p>
      </dgm:t>
    </dgm:pt>
    <dgm:pt modelId="{828EBA0D-5397-4CC6-8BCE-00F0F66F9B82}" type="sibTrans" cxnId="{22CC7040-93BF-4163-9025-A1D9F483850A}">
      <dgm:prSet/>
      <dgm:spPr/>
      <dgm:t>
        <a:bodyPr/>
        <a:lstStyle/>
        <a:p>
          <a:endParaRPr lang="zh-CN" altLang="en-US"/>
        </a:p>
      </dgm:t>
    </dgm:pt>
    <dgm:pt modelId="{54957648-E066-464A-A068-41E07D1023B9}">
      <dgm:prSet phldrT="[文本]"/>
      <dgm:spPr/>
      <dgm:t>
        <a:bodyPr/>
        <a:lstStyle/>
        <a:p>
          <a:r>
            <a:rPr lang="zh-CN" altLang="en-US" dirty="0"/>
            <a:t>函数与方程</a:t>
          </a:r>
        </a:p>
      </dgm:t>
    </dgm:pt>
    <dgm:pt modelId="{AD3B9B5E-3D5E-4ADD-AAA2-AF39472CEB4A}" type="parTrans" cxnId="{B1147714-5585-48B3-A0E8-A24D2F75F40E}">
      <dgm:prSet/>
      <dgm:spPr/>
      <dgm:t>
        <a:bodyPr/>
        <a:lstStyle/>
        <a:p>
          <a:endParaRPr lang="zh-CN" altLang="en-US"/>
        </a:p>
      </dgm:t>
    </dgm:pt>
    <dgm:pt modelId="{7ADA6D7F-9554-4DA8-8940-03B5D45D7A8D}" type="sibTrans" cxnId="{B1147714-5585-48B3-A0E8-A24D2F75F40E}">
      <dgm:prSet/>
      <dgm:spPr/>
      <dgm:t>
        <a:bodyPr/>
        <a:lstStyle/>
        <a:p>
          <a:endParaRPr lang="zh-CN" altLang="en-US"/>
        </a:p>
      </dgm:t>
    </dgm:pt>
    <dgm:pt modelId="{5001CC18-3B42-4DCA-8A7D-AE04F66851E6}">
      <dgm:prSet phldrT="[文本]"/>
      <dgm:spPr/>
      <dgm:t>
        <a:bodyPr/>
        <a:lstStyle/>
        <a:p>
          <a:r>
            <a:rPr lang="zh-CN" altLang="en-US" dirty="0"/>
            <a:t>函数的实际应用</a:t>
          </a:r>
        </a:p>
      </dgm:t>
    </dgm:pt>
    <dgm:pt modelId="{0B9378F3-0902-478A-9290-E5BAB46B5BB7}" type="parTrans" cxnId="{852D5EB8-A7ED-4068-BCEF-3921590C9A81}">
      <dgm:prSet/>
      <dgm:spPr/>
      <dgm:t>
        <a:bodyPr/>
        <a:lstStyle/>
        <a:p>
          <a:endParaRPr lang="zh-CN" altLang="en-US"/>
        </a:p>
      </dgm:t>
    </dgm:pt>
    <dgm:pt modelId="{000A9713-DA13-48A1-824D-28576E0AAB60}" type="sibTrans" cxnId="{852D5EB8-A7ED-4068-BCEF-3921590C9A81}">
      <dgm:prSet/>
      <dgm:spPr/>
      <dgm:t>
        <a:bodyPr/>
        <a:lstStyle/>
        <a:p>
          <a:endParaRPr lang="zh-CN" altLang="en-US"/>
        </a:p>
      </dgm:t>
    </dgm:pt>
    <dgm:pt modelId="{DA542129-962B-485E-87C0-88CF5168F02D}">
      <dgm:prSet phldrT="[文本]"/>
      <dgm:spPr/>
      <dgm:t>
        <a:bodyPr/>
        <a:lstStyle/>
        <a:p>
          <a:r>
            <a:rPr lang="zh-CN" altLang="en-US" dirty="0"/>
            <a:t>几个函数模型的比较</a:t>
          </a:r>
        </a:p>
      </dgm:t>
    </dgm:pt>
    <dgm:pt modelId="{A790BB2E-7103-4A7C-8D16-D496A7B39698}" type="parTrans" cxnId="{FED61336-5898-4A68-BB08-78CD6650B47E}">
      <dgm:prSet/>
      <dgm:spPr/>
      <dgm:t>
        <a:bodyPr/>
        <a:lstStyle/>
        <a:p>
          <a:endParaRPr lang="zh-CN" altLang="en-US"/>
        </a:p>
      </dgm:t>
    </dgm:pt>
    <dgm:pt modelId="{52E38A8A-0F9A-4D36-9B24-F00B77BF4006}" type="sibTrans" cxnId="{FED61336-5898-4A68-BB08-78CD6650B47E}">
      <dgm:prSet/>
      <dgm:spPr/>
      <dgm:t>
        <a:bodyPr/>
        <a:lstStyle/>
        <a:p>
          <a:endParaRPr lang="zh-CN" altLang="en-US"/>
        </a:p>
      </dgm:t>
    </dgm:pt>
    <dgm:pt modelId="{2E1BFF7E-58FB-4069-A95B-17D06112CF56}">
      <dgm:prSet phldrT="[文本]"/>
      <dgm:spPr/>
      <dgm:t>
        <a:bodyPr/>
        <a:lstStyle/>
        <a:p>
          <a:r>
            <a:rPr lang="zh-CN" altLang="en-US" dirty="0"/>
            <a:t>函数模型及其应用</a:t>
          </a:r>
        </a:p>
      </dgm:t>
    </dgm:pt>
    <dgm:pt modelId="{BC06D06B-8B35-4DD7-890A-91D154DA5FC0}" type="parTrans" cxnId="{053AA1C1-DAFD-4D8C-AE1B-628C43D181C0}">
      <dgm:prSet/>
      <dgm:spPr/>
      <dgm:t>
        <a:bodyPr/>
        <a:lstStyle/>
        <a:p>
          <a:endParaRPr lang="zh-CN" altLang="en-US"/>
        </a:p>
      </dgm:t>
    </dgm:pt>
    <dgm:pt modelId="{18667F8B-809E-447B-922F-93F1977B13E0}" type="sibTrans" cxnId="{053AA1C1-DAFD-4D8C-AE1B-628C43D181C0}">
      <dgm:prSet/>
      <dgm:spPr/>
      <dgm:t>
        <a:bodyPr/>
        <a:lstStyle/>
        <a:p>
          <a:endParaRPr lang="zh-CN" altLang="en-US"/>
        </a:p>
      </dgm:t>
    </dgm:pt>
    <dgm:pt modelId="{06BEF26D-1B3A-4B19-A607-C6D8F767352A}">
      <dgm:prSet phldrT="[文本]"/>
      <dgm:spPr/>
      <dgm:t>
        <a:bodyPr/>
        <a:lstStyle/>
        <a:p>
          <a:r>
            <a:rPr lang="zh-CN" altLang="en-US" dirty="0"/>
            <a:t>二分法求方程的近似解</a:t>
          </a:r>
        </a:p>
      </dgm:t>
    </dgm:pt>
    <dgm:pt modelId="{78A102FE-099C-44D9-AFCC-8C636D335A34}" type="parTrans" cxnId="{E2FAB33A-50FF-4CEA-9E1F-984D384A28BD}">
      <dgm:prSet/>
      <dgm:spPr/>
      <dgm:t>
        <a:bodyPr/>
        <a:lstStyle/>
        <a:p>
          <a:endParaRPr lang="zh-CN" altLang="en-US"/>
        </a:p>
      </dgm:t>
    </dgm:pt>
    <dgm:pt modelId="{75E1F922-C6EA-412D-82C4-D2A8591D7F81}" type="sibTrans" cxnId="{E2FAB33A-50FF-4CEA-9E1F-984D384A28BD}">
      <dgm:prSet/>
      <dgm:spPr/>
      <dgm:t>
        <a:bodyPr/>
        <a:lstStyle/>
        <a:p>
          <a:endParaRPr lang="zh-CN" altLang="en-US"/>
        </a:p>
      </dgm:t>
    </dgm:pt>
    <dgm:pt modelId="{BA1247DB-596B-4C57-A881-43C1ED9A56D4}">
      <dgm:prSet phldrT="[文本]"/>
      <dgm:spPr/>
      <dgm:t>
        <a:bodyPr/>
        <a:lstStyle/>
        <a:p>
          <a:r>
            <a:rPr lang="zh-CN" altLang="en-US" dirty="0"/>
            <a:t>函数的零点</a:t>
          </a:r>
        </a:p>
      </dgm:t>
    </dgm:pt>
    <dgm:pt modelId="{ADF15CE9-E2F8-4775-8E97-AB7CE91EE17F}" type="parTrans" cxnId="{D7ADF89A-71C4-49E3-AD16-8B5132DA66B9}">
      <dgm:prSet/>
      <dgm:spPr/>
      <dgm:t>
        <a:bodyPr/>
        <a:lstStyle/>
        <a:p>
          <a:endParaRPr lang="zh-CN" altLang="en-US"/>
        </a:p>
      </dgm:t>
    </dgm:pt>
    <dgm:pt modelId="{10E455FE-A256-4FFB-BF99-501A571DB79E}" type="sibTrans" cxnId="{D7ADF89A-71C4-49E3-AD16-8B5132DA66B9}">
      <dgm:prSet/>
      <dgm:spPr/>
      <dgm:t>
        <a:bodyPr/>
        <a:lstStyle/>
        <a:p>
          <a:endParaRPr lang="zh-CN" altLang="en-US"/>
        </a:p>
      </dgm:t>
    </dgm:pt>
    <dgm:pt modelId="{690DF60B-F8B7-49F3-AD5B-7941D1F2C105}" type="pres">
      <dgm:prSet presAssocID="{2A6BF99A-69C3-4C0A-AA69-5A79A877BB74}" presName="hierChild1" presStyleCnt="0">
        <dgm:presLayoutVars>
          <dgm:orgChart val="1"/>
          <dgm:chPref val="1"/>
          <dgm:dir/>
          <dgm:animOne val="branch"/>
          <dgm:animLvl val="lvl"/>
          <dgm:resizeHandles/>
        </dgm:presLayoutVars>
      </dgm:prSet>
      <dgm:spPr/>
    </dgm:pt>
    <dgm:pt modelId="{994285A0-1AF9-49F4-B751-942D8E9589EB}" type="pres">
      <dgm:prSet presAssocID="{6B40B14C-44A4-4FCC-84BD-833748C3199F}" presName="hierRoot1" presStyleCnt="0">
        <dgm:presLayoutVars>
          <dgm:hierBranch val="init"/>
        </dgm:presLayoutVars>
      </dgm:prSet>
      <dgm:spPr/>
    </dgm:pt>
    <dgm:pt modelId="{C64D4568-F018-4385-80E6-D648AEECE980}" type="pres">
      <dgm:prSet presAssocID="{6B40B14C-44A4-4FCC-84BD-833748C3199F}" presName="rootComposite1" presStyleCnt="0"/>
      <dgm:spPr/>
    </dgm:pt>
    <dgm:pt modelId="{554500BA-6E31-4764-B40F-EB3267D49E9C}" type="pres">
      <dgm:prSet presAssocID="{6B40B14C-44A4-4FCC-84BD-833748C3199F}" presName="rootText1" presStyleLbl="node0" presStyleIdx="0" presStyleCnt="1">
        <dgm:presLayoutVars>
          <dgm:chPref val="3"/>
        </dgm:presLayoutVars>
      </dgm:prSet>
      <dgm:spPr/>
    </dgm:pt>
    <dgm:pt modelId="{FAD8B8BF-AE79-4F1E-9754-61227CC5BB02}" type="pres">
      <dgm:prSet presAssocID="{6B40B14C-44A4-4FCC-84BD-833748C3199F}" presName="rootConnector1" presStyleLbl="node1" presStyleIdx="0" presStyleCnt="0"/>
      <dgm:spPr/>
    </dgm:pt>
    <dgm:pt modelId="{CD224692-B158-4796-AB27-78A3DD388B4E}" type="pres">
      <dgm:prSet presAssocID="{6B40B14C-44A4-4FCC-84BD-833748C3199F}" presName="hierChild2" presStyleCnt="0"/>
      <dgm:spPr/>
    </dgm:pt>
    <dgm:pt modelId="{2BAE5C07-9A49-4B98-99EE-78B2600A7490}" type="pres">
      <dgm:prSet presAssocID="{AD3B9B5E-3D5E-4ADD-AAA2-AF39472CEB4A}" presName="Name64" presStyleLbl="parChTrans1D2" presStyleIdx="0" presStyleCnt="2"/>
      <dgm:spPr/>
    </dgm:pt>
    <dgm:pt modelId="{D0ABD486-D178-4C55-988A-642577592076}" type="pres">
      <dgm:prSet presAssocID="{54957648-E066-464A-A068-41E07D1023B9}" presName="hierRoot2" presStyleCnt="0">
        <dgm:presLayoutVars>
          <dgm:hierBranch val="init"/>
        </dgm:presLayoutVars>
      </dgm:prSet>
      <dgm:spPr/>
    </dgm:pt>
    <dgm:pt modelId="{0A1F9617-0523-4864-8CFA-CEA88A895B26}" type="pres">
      <dgm:prSet presAssocID="{54957648-E066-464A-A068-41E07D1023B9}" presName="rootComposite" presStyleCnt="0"/>
      <dgm:spPr/>
    </dgm:pt>
    <dgm:pt modelId="{31096C82-A382-4484-AF12-A530735E7F21}" type="pres">
      <dgm:prSet presAssocID="{54957648-E066-464A-A068-41E07D1023B9}" presName="rootText" presStyleLbl="node2" presStyleIdx="0" presStyleCnt="2">
        <dgm:presLayoutVars>
          <dgm:chPref val="3"/>
        </dgm:presLayoutVars>
      </dgm:prSet>
      <dgm:spPr/>
    </dgm:pt>
    <dgm:pt modelId="{2FE7E435-EF19-4850-8EFB-424DEF648642}" type="pres">
      <dgm:prSet presAssocID="{54957648-E066-464A-A068-41E07D1023B9}" presName="rootConnector" presStyleLbl="node2" presStyleIdx="0" presStyleCnt="2"/>
      <dgm:spPr/>
    </dgm:pt>
    <dgm:pt modelId="{A890D81B-2CCD-4DC8-80DC-6950AC86E850}" type="pres">
      <dgm:prSet presAssocID="{54957648-E066-464A-A068-41E07D1023B9}" presName="hierChild4" presStyleCnt="0"/>
      <dgm:spPr/>
    </dgm:pt>
    <dgm:pt modelId="{0EBB1275-5F3C-49F6-9E09-D55716567CFE}" type="pres">
      <dgm:prSet presAssocID="{ADF15CE9-E2F8-4775-8E97-AB7CE91EE17F}" presName="Name64" presStyleLbl="parChTrans1D3" presStyleIdx="0" presStyleCnt="4"/>
      <dgm:spPr/>
    </dgm:pt>
    <dgm:pt modelId="{55E41DA7-AEE2-4B25-80D9-888F1F353CAE}" type="pres">
      <dgm:prSet presAssocID="{BA1247DB-596B-4C57-A881-43C1ED9A56D4}" presName="hierRoot2" presStyleCnt="0">
        <dgm:presLayoutVars>
          <dgm:hierBranch val="init"/>
        </dgm:presLayoutVars>
      </dgm:prSet>
      <dgm:spPr/>
    </dgm:pt>
    <dgm:pt modelId="{7E444BE3-0089-4269-90D4-20DD6F35062C}" type="pres">
      <dgm:prSet presAssocID="{BA1247DB-596B-4C57-A881-43C1ED9A56D4}" presName="rootComposite" presStyleCnt="0"/>
      <dgm:spPr/>
    </dgm:pt>
    <dgm:pt modelId="{0E734E04-AD5D-45A9-97B6-7AE8E178AB6E}" type="pres">
      <dgm:prSet presAssocID="{BA1247DB-596B-4C57-A881-43C1ED9A56D4}" presName="rootText" presStyleLbl="node3" presStyleIdx="0" presStyleCnt="4">
        <dgm:presLayoutVars>
          <dgm:chPref val="3"/>
        </dgm:presLayoutVars>
      </dgm:prSet>
      <dgm:spPr/>
    </dgm:pt>
    <dgm:pt modelId="{3D005E05-5434-4DD6-83C2-A72A5DFE9BF0}" type="pres">
      <dgm:prSet presAssocID="{BA1247DB-596B-4C57-A881-43C1ED9A56D4}" presName="rootConnector" presStyleLbl="node3" presStyleIdx="0" presStyleCnt="4"/>
      <dgm:spPr/>
    </dgm:pt>
    <dgm:pt modelId="{06B5FEFF-139F-4CC7-9861-97AB753F9582}" type="pres">
      <dgm:prSet presAssocID="{BA1247DB-596B-4C57-A881-43C1ED9A56D4}" presName="hierChild4" presStyleCnt="0"/>
      <dgm:spPr/>
    </dgm:pt>
    <dgm:pt modelId="{CEC4D152-E4C9-4C15-8ABE-C2FC0379BAF9}" type="pres">
      <dgm:prSet presAssocID="{BA1247DB-596B-4C57-A881-43C1ED9A56D4}" presName="hierChild5" presStyleCnt="0"/>
      <dgm:spPr/>
    </dgm:pt>
    <dgm:pt modelId="{4D533E20-7159-47D2-A1FA-C524B6E1161E}" type="pres">
      <dgm:prSet presAssocID="{78A102FE-099C-44D9-AFCC-8C636D335A34}" presName="Name64" presStyleLbl="parChTrans1D3" presStyleIdx="1" presStyleCnt="4"/>
      <dgm:spPr/>
    </dgm:pt>
    <dgm:pt modelId="{643510C2-5F02-4061-BD0E-2EEEAE54C5E8}" type="pres">
      <dgm:prSet presAssocID="{06BEF26D-1B3A-4B19-A607-C6D8F767352A}" presName="hierRoot2" presStyleCnt="0">
        <dgm:presLayoutVars>
          <dgm:hierBranch val="init"/>
        </dgm:presLayoutVars>
      </dgm:prSet>
      <dgm:spPr/>
    </dgm:pt>
    <dgm:pt modelId="{E7AE6B04-6FD5-49B1-9071-3E85D6615926}" type="pres">
      <dgm:prSet presAssocID="{06BEF26D-1B3A-4B19-A607-C6D8F767352A}" presName="rootComposite" presStyleCnt="0"/>
      <dgm:spPr/>
    </dgm:pt>
    <dgm:pt modelId="{A5C57B89-12EE-4B1D-923E-A31F9ABF34E7}" type="pres">
      <dgm:prSet presAssocID="{06BEF26D-1B3A-4B19-A607-C6D8F767352A}" presName="rootText" presStyleLbl="node3" presStyleIdx="1" presStyleCnt="4">
        <dgm:presLayoutVars>
          <dgm:chPref val="3"/>
        </dgm:presLayoutVars>
      </dgm:prSet>
      <dgm:spPr/>
    </dgm:pt>
    <dgm:pt modelId="{B8B7A7A5-EE6A-4D9A-B51D-EAAF15FD8F9A}" type="pres">
      <dgm:prSet presAssocID="{06BEF26D-1B3A-4B19-A607-C6D8F767352A}" presName="rootConnector" presStyleLbl="node3" presStyleIdx="1" presStyleCnt="4"/>
      <dgm:spPr/>
    </dgm:pt>
    <dgm:pt modelId="{C53E7505-0506-4BA0-B31E-3C9D7A695952}" type="pres">
      <dgm:prSet presAssocID="{06BEF26D-1B3A-4B19-A607-C6D8F767352A}" presName="hierChild4" presStyleCnt="0"/>
      <dgm:spPr/>
    </dgm:pt>
    <dgm:pt modelId="{F95C2BB6-FF3D-4DCD-99CF-35B8F52D60BD}" type="pres">
      <dgm:prSet presAssocID="{06BEF26D-1B3A-4B19-A607-C6D8F767352A}" presName="hierChild5" presStyleCnt="0"/>
      <dgm:spPr/>
    </dgm:pt>
    <dgm:pt modelId="{995197E2-DE28-4E94-AA9F-D4025550A0BF}" type="pres">
      <dgm:prSet presAssocID="{54957648-E066-464A-A068-41E07D1023B9}" presName="hierChild5" presStyleCnt="0"/>
      <dgm:spPr/>
    </dgm:pt>
    <dgm:pt modelId="{A1A6E311-FA79-42C1-8565-623878065950}" type="pres">
      <dgm:prSet presAssocID="{BC06D06B-8B35-4DD7-890A-91D154DA5FC0}" presName="Name64" presStyleLbl="parChTrans1D2" presStyleIdx="1" presStyleCnt="2"/>
      <dgm:spPr/>
    </dgm:pt>
    <dgm:pt modelId="{77692580-5899-4656-85FB-A37836368E01}" type="pres">
      <dgm:prSet presAssocID="{2E1BFF7E-58FB-4069-A95B-17D06112CF56}" presName="hierRoot2" presStyleCnt="0">
        <dgm:presLayoutVars>
          <dgm:hierBranch val="init"/>
        </dgm:presLayoutVars>
      </dgm:prSet>
      <dgm:spPr/>
    </dgm:pt>
    <dgm:pt modelId="{8CC39532-8C60-47A0-B53D-2BD87EEB5C02}" type="pres">
      <dgm:prSet presAssocID="{2E1BFF7E-58FB-4069-A95B-17D06112CF56}" presName="rootComposite" presStyleCnt="0"/>
      <dgm:spPr/>
    </dgm:pt>
    <dgm:pt modelId="{EF58F58C-48D3-404E-8B79-EF98C9FAABFC}" type="pres">
      <dgm:prSet presAssocID="{2E1BFF7E-58FB-4069-A95B-17D06112CF56}" presName="rootText" presStyleLbl="node2" presStyleIdx="1" presStyleCnt="2">
        <dgm:presLayoutVars>
          <dgm:chPref val="3"/>
        </dgm:presLayoutVars>
      </dgm:prSet>
      <dgm:spPr/>
    </dgm:pt>
    <dgm:pt modelId="{D2000C05-E1E1-43C8-8DDE-6C9F5143D9DF}" type="pres">
      <dgm:prSet presAssocID="{2E1BFF7E-58FB-4069-A95B-17D06112CF56}" presName="rootConnector" presStyleLbl="node2" presStyleIdx="1" presStyleCnt="2"/>
      <dgm:spPr/>
    </dgm:pt>
    <dgm:pt modelId="{98AAF1D0-6153-47E7-9B90-2BFE1E7AFFEA}" type="pres">
      <dgm:prSet presAssocID="{2E1BFF7E-58FB-4069-A95B-17D06112CF56}" presName="hierChild4" presStyleCnt="0"/>
      <dgm:spPr/>
    </dgm:pt>
    <dgm:pt modelId="{392304A6-F3D9-4E48-B51F-6944628FEFE3}" type="pres">
      <dgm:prSet presAssocID="{A790BB2E-7103-4A7C-8D16-D496A7B39698}" presName="Name64" presStyleLbl="parChTrans1D3" presStyleIdx="2" presStyleCnt="4"/>
      <dgm:spPr/>
    </dgm:pt>
    <dgm:pt modelId="{7BF00F33-4ABE-4965-BAC9-FE9B4200DF89}" type="pres">
      <dgm:prSet presAssocID="{DA542129-962B-485E-87C0-88CF5168F02D}" presName="hierRoot2" presStyleCnt="0">
        <dgm:presLayoutVars>
          <dgm:hierBranch val="init"/>
        </dgm:presLayoutVars>
      </dgm:prSet>
      <dgm:spPr/>
    </dgm:pt>
    <dgm:pt modelId="{9B216EE0-32AC-4F88-BA82-2EE49454E2D6}" type="pres">
      <dgm:prSet presAssocID="{DA542129-962B-485E-87C0-88CF5168F02D}" presName="rootComposite" presStyleCnt="0"/>
      <dgm:spPr/>
    </dgm:pt>
    <dgm:pt modelId="{9C00DEAC-4B97-4CA7-8C9B-9B458C5BD1D2}" type="pres">
      <dgm:prSet presAssocID="{DA542129-962B-485E-87C0-88CF5168F02D}" presName="rootText" presStyleLbl="node3" presStyleIdx="2" presStyleCnt="4">
        <dgm:presLayoutVars>
          <dgm:chPref val="3"/>
        </dgm:presLayoutVars>
      </dgm:prSet>
      <dgm:spPr/>
    </dgm:pt>
    <dgm:pt modelId="{EA67A1F7-BCAE-434E-86CD-51C6517EDDA9}" type="pres">
      <dgm:prSet presAssocID="{DA542129-962B-485E-87C0-88CF5168F02D}" presName="rootConnector" presStyleLbl="node3" presStyleIdx="2" presStyleCnt="4"/>
      <dgm:spPr/>
    </dgm:pt>
    <dgm:pt modelId="{DB5DBD34-28B1-4F2F-873F-70617D742735}" type="pres">
      <dgm:prSet presAssocID="{DA542129-962B-485E-87C0-88CF5168F02D}" presName="hierChild4" presStyleCnt="0"/>
      <dgm:spPr/>
    </dgm:pt>
    <dgm:pt modelId="{D4C3CEEC-32D3-4664-9E81-BC4F5999F858}" type="pres">
      <dgm:prSet presAssocID="{DA542129-962B-485E-87C0-88CF5168F02D}" presName="hierChild5" presStyleCnt="0"/>
      <dgm:spPr/>
    </dgm:pt>
    <dgm:pt modelId="{38EF4102-9686-4702-B0A1-C88A2D65E3C4}" type="pres">
      <dgm:prSet presAssocID="{0B9378F3-0902-478A-9290-E5BAB46B5BB7}" presName="Name64" presStyleLbl="parChTrans1D3" presStyleIdx="3" presStyleCnt="4"/>
      <dgm:spPr/>
    </dgm:pt>
    <dgm:pt modelId="{C2A6A09B-F796-44A7-AC23-6DD89BF28583}" type="pres">
      <dgm:prSet presAssocID="{5001CC18-3B42-4DCA-8A7D-AE04F66851E6}" presName="hierRoot2" presStyleCnt="0">
        <dgm:presLayoutVars>
          <dgm:hierBranch val="init"/>
        </dgm:presLayoutVars>
      </dgm:prSet>
      <dgm:spPr/>
    </dgm:pt>
    <dgm:pt modelId="{991E8ED9-D01C-4DE4-AD0F-58C2B0DC35C9}" type="pres">
      <dgm:prSet presAssocID="{5001CC18-3B42-4DCA-8A7D-AE04F66851E6}" presName="rootComposite" presStyleCnt="0"/>
      <dgm:spPr/>
    </dgm:pt>
    <dgm:pt modelId="{9197DBEF-A177-472B-B52F-E0D676C79D60}" type="pres">
      <dgm:prSet presAssocID="{5001CC18-3B42-4DCA-8A7D-AE04F66851E6}" presName="rootText" presStyleLbl="node3" presStyleIdx="3" presStyleCnt="4">
        <dgm:presLayoutVars>
          <dgm:chPref val="3"/>
        </dgm:presLayoutVars>
      </dgm:prSet>
      <dgm:spPr/>
    </dgm:pt>
    <dgm:pt modelId="{7645D249-9FD5-4A4E-9C63-07A342E73910}" type="pres">
      <dgm:prSet presAssocID="{5001CC18-3B42-4DCA-8A7D-AE04F66851E6}" presName="rootConnector" presStyleLbl="node3" presStyleIdx="3" presStyleCnt="4"/>
      <dgm:spPr/>
    </dgm:pt>
    <dgm:pt modelId="{B3ACBF61-51DC-4DFA-821F-295ADB9F72B6}" type="pres">
      <dgm:prSet presAssocID="{5001CC18-3B42-4DCA-8A7D-AE04F66851E6}" presName="hierChild4" presStyleCnt="0"/>
      <dgm:spPr/>
    </dgm:pt>
    <dgm:pt modelId="{1D419D37-1123-4FFA-A6BD-7A05476F41F6}" type="pres">
      <dgm:prSet presAssocID="{5001CC18-3B42-4DCA-8A7D-AE04F66851E6}" presName="hierChild5" presStyleCnt="0"/>
      <dgm:spPr/>
    </dgm:pt>
    <dgm:pt modelId="{3E409B3D-044E-4894-A0D0-A683120B1515}" type="pres">
      <dgm:prSet presAssocID="{2E1BFF7E-58FB-4069-A95B-17D06112CF56}" presName="hierChild5" presStyleCnt="0"/>
      <dgm:spPr/>
    </dgm:pt>
    <dgm:pt modelId="{AD7B09C5-5843-4D2F-B39A-5DA2201DAB4B}" type="pres">
      <dgm:prSet presAssocID="{6B40B14C-44A4-4FCC-84BD-833748C3199F}" presName="hierChild3" presStyleCnt="0"/>
      <dgm:spPr/>
    </dgm:pt>
  </dgm:ptLst>
  <dgm:cxnLst>
    <dgm:cxn modelId="{411CF30B-3F0E-430E-90DA-732F1BD2F99E}" type="presOf" srcId="{6B40B14C-44A4-4FCC-84BD-833748C3199F}" destId="{554500BA-6E31-4764-B40F-EB3267D49E9C}" srcOrd="0" destOrd="0" presId="urn:microsoft.com/office/officeart/2009/3/layout/HorizontalOrganizationChart"/>
    <dgm:cxn modelId="{B1147714-5585-48B3-A0E8-A24D2F75F40E}" srcId="{6B40B14C-44A4-4FCC-84BD-833748C3199F}" destId="{54957648-E066-464A-A068-41E07D1023B9}" srcOrd="0" destOrd="0" parTransId="{AD3B9B5E-3D5E-4ADD-AAA2-AF39472CEB4A}" sibTransId="{7ADA6D7F-9554-4DA8-8940-03B5D45D7A8D}"/>
    <dgm:cxn modelId="{7574C715-713A-4F4C-957F-D3D368BDD4FB}" type="presOf" srcId="{A790BB2E-7103-4A7C-8D16-D496A7B39698}" destId="{392304A6-F3D9-4E48-B51F-6944628FEFE3}" srcOrd="0" destOrd="0" presId="urn:microsoft.com/office/officeart/2009/3/layout/HorizontalOrganizationChart"/>
    <dgm:cxn modelId="{AEBEED25-BE30-43C1-BE3B-7C0ACF3808E8}" type="presOf" srcId="{DA542129-962B-485E-87C0-88CF5168F02D}" destId="{EA67A1F7-BCAE-434E-86CD-51C6517EDDA9}" srcOrd="1" destOrd="0" presId="urn:microsoft.com/office/officeart/2009/3/layout/HorizontalOrganizationChart"/>
    <dgm:cxn modelId="{DA00D52C-7301-4B7A-9F00-3A9E66F8FC6E}" type="presOf" srcId="{0B9378F3-0902-478A-9290-E5BAB46B5BB7}" destId="{38EF4102-9686-4702-B0A1-C88A2D65E3C4}" srcOrd="0" destOrd="0" presId="urn:microsoft.com/office/officeart/2009/3/layout/HorizontalOrganizationChart"/>
    <dgm:cxn modelId="{F2632D2D-79BF-4A0F-8A63-4AEC03FBD145}" type="presOf" srcId="{AD3B9B5E-3D5E-4ADD-AAA2-AF39472CEB4A}" destId="{2BAE5C07-9A49-4B98-99EE-78B2600A7490}" srcOrd="0" destOrd="0" presId="urn:microsoft.com/office/officeart/2009/3/layout/HorizontalOrganizationChart"/>
    <dgm:cxn modelId="{70CF4C32-97FA-4625-A551-4DC8AC8B6C2F}" type="presOf" srcId="{BA1247DB-596B-4C57-A881-43C1ED9A56D4}" destId="{3D005E05-5434-4DD6-83C2-A72A5DFE9BF0}" srcOrd="1" destOrd="0" presId="urn:microsoft.com/office/officeart/2009/3/layout/HorizontalOrganizationChart"/>
    <dgm:cxn modelId="{FED61336-5898-4A68-BB08-78CD6650B47E}" srcId="{2E1BFF7E-58FB-4069-A95B-17D06112CF56}" destId="{DA542129-962B-485E-87C0-88CF5168F02D}" srcOrd="0" destOrd="0" parTransId="{A790BB2E-7103-4A7C-8D16-D496A7B39698}" sibTransId="{52E38A8A-0F9A-4D36-9B24-F00B77BF4006}"/>
    <dgm:cxn modelId="{E2FAB33A-50FF-4CEA-9E1F-984D384A28BD}" srcId="{54957648-E066-464A-A068-41E07D1023B9}" destId="{06BEF26D-1B3A-4B19-A607-C6D8F767352A}" srcOrd="1" destOrd="0" parTransId="{78A102FE-099C-44D9-AFCC-8C636D335A34}" sibTransId="{75E1F922-C6EA-412D-82C4-D2A8591D7F81}"/>
    <dgm:cxn modelId="{22CC7040-93BF-4163-9025-A1D9F483850A}" srcId="{2A6BF99A-69C3-4C0A-AA69-5A79A877BB74}" destId="{6B40B14C-44A4-4FCC-84BD-833748C3199F}" srcOrd="0" destOrd="0" parTransId="{30360F11-A950-4240-8775-672A6C19CC10}" sibTransId="{828EBA0D-5397-4CC6-8BCE-00F0F66F9B82}"/>
    <dgm:cxn modelId="{9E149860-1999-427A-BFB1-79A7B55CB8E5}" type="presOf" srcId="{5001CC18-3B42-4DCA-8A7D-AE04F66851E6}" destId="{7645D249-9FD5-4A4E-9C63-07A342E73910}" srcOrd="1" destOrd="0" presId="urn:microsoft.com/office/officeart/2009/3/layout/HorizontalOrganizationChart"/>
    <dgm:cxn modelId="{A9CD4A46-5628-427B-96AF-59D7F80C6BB8}" type="presOf" srcId="{2E1BFF7E-58FB-4069-A95B-17D06112CF56}" destId="{EF58F58C-48D3-404E-8B79-EF98C9FAABFC}" srcOrd="0" destOrd="0" presId="urn:microsoft.com/office/officeart/2009/3/layout/HorizontalOrganizationChart"/>
    <dgm:cxn modelId="{AB3B654E-E07B-4F8D-8ACD-A665300B6B6D}" type="presOf" srcId="{06BEF26D-1B3A-4B19-A607-C6D8F767352A}" destId="{B8B7A7A5-EE6A-4D9A-B51D-EAAF15FD8F9A}" srcOrd="1" destOrd="0" presId="urn:microsoft.com/office/officeart/2009/3/layout/HorizontalOrganizationChart"/>
    <dgm:cxn modelId="{B6C85683-B7E7-41C9-AD74-7DE19093D406}" type="presOf" srcId="{BC06D06B-8B35-4DD7-890A-91D154DA5FC0}" destId="{A1A6E311-FA79-42C1-8565-623878065950}" srcOrd="0" destOrd="0" presId="urn:microsoft.com/office/officeart/2009/3/layout/HorizontalOrganizationChart"/>
    <dgm:cxn modelId="{7F0A1387-82F2-445D-A167-B11407EEB126}" type="presOf" srcId="{6B40B14C-44A4-4FCC-84BD-833748C3199F}" destId="{FAD8B8BF-AE79-4F1E-9754-61227CC5BB02}" srcOrd="1" destOrd="0" presId="urn:microsoft.com/office/officeart/2009/3/layout/HorizontalOrganizationChart"/>
    <dgm:cxn modelId="{D7ADF89A-71C4-49E3-AD16-8B5132DA66B9}" srcId="{54957648-E066-464A-A068-41E07D1023B9}" destId="{BA1247DB-596B-4C57-A881-43C1ED9A56D4}" srcOrd="0" destOrd="0" parTransId="{ADF15CE9-E2F8-4775-8E97-AB7CE91EE17F}" sibTransId="{10E455FE-A256-4FFB-BF99-501A571DB79E}"/>
    <dgm:cxn modelId="{2A4389A1-2255-441F-BB80-FEA1C73513F7}" type="presOf" srcId="{BA1247DB-596B-4C57-A881-43C1ED9A56D4}" destId="{0E734E04-AD5D-45A9-97B6-7AE8E178AB6E}" srcOrd="0" destOrd="0" presId="urn:microsoft.com/office/officeart/2009/3/layout/HorizontalOrganizationChart"/>
    <dgm:cxn modelId="{E871C4A6-249B-42DD-B46F-DD6E52A84FA2}" type="presOf" srcId="{DA542129-962B-485E-87C0-88CF5168F02D}" destId="{9C00DEAC-4B97-4CA7-8C9B-9B458C5BD1D2}" srcOrd="0" destOrd="0" presId="urn:microsoft.com/office/officeart/2009/3/layout/HorizontalOrganizationChart"/>
    <dgm:cxn modelId="{3EA244A9-E1DF-4110-9095-41D485C59A1C}" type="presOf" srcId="{2E1BFF7E-58FB-4069-A95B-17D06112CF56}" destId="{D2000C05-E1E1-43C8-8DDE-6C9F5143D9DF}" srcOrd="1" destOrd="0" presId="urn:microsoft.com/office/officeart/2009/3/layout/HorizontalOrganizationChart"/>
    <dgm:cxn modelId="{852D5EB8-A7ED-4068-BCEF-3921590C9A81}" srcId="{2E1BFF7E-58FB-4069-A95B-17D06112CF56}" destId="{5001CC18-3B42-4DCA-8A7D-AE04F66851E6}" srcOrd="1" destOrd="0" parTransId="{0B9378F3-0902-478A-9290-E5BAB46B5BB7}" sibTransId="{000A9713-DA13-48A1-824D-28576E0AAB60}"/>
    <dgm:cxn modelId="{053AA1C1-DAFD-4D8C-AE1B-628C43D181C0}" srcId="{6B40B14C-44A4-4FCC-84BD-833748C3199F}" destId="{2E1BFF7E-58FB-4069-A95B-17D06112CF56}" srcOrd="1" destOrd="0" parTransId="{BC06D06B-8B35-4DD7-890A-91D154DA5FC0}" sibTransId="{18667F8B-809E-447B-922F-93F1977B13E0}"/>
    <dgm:cxn modelId="{ABDCBAC3-5DC1-42D0-8876-FD5092B80457}" type="presOf" srcId="{06BEF26D-1B3A-4B19-A607-C6D8F767352A}" destId="{A5C57B89-12EE-4B1D-923E-A31F9ABF34E7}" srcOrd="0" destOrd="0" presId="urn:microsoft.com/office/officeart/2009/3/layout/HorizontalOrganizationChart"/>
    <dgm:cxn modelId="{B454B8CE-03C6-46EA-99D2-0FCC64A673FC}" type="presOf" srcId="{54957648-E066-464A-A068-41E07D1023B9}" destId="{2FE7E435-EF19-4850-8EFB-424DEF648642}" srcOrd="1" destOrd="0" presId="urn:microsoft.com/office/officeart/2009/3/layout/HorizontalOrganizationChart"/>
    <dgm:cxn modelId="{F9C051D6-FC8B-42F5-BA4B-65FFCE5C8F22}" type="presOf" srcId="{2A6BF99A-69C3-4C0A-AA69-5A79A877BB74}" destId="{690DF60B-F8B7-49F3-AD5B-7941D1F2C105}" srcOrd="0" destOrd="0" presId="urn:microsoft.com/office/officeart/2009/3/layout/HorizontalOrganizationChart"/>
    <dgm:cxn modelId="{DEE760DA-7FE5-4A8F-B143-9ED2D2A9220C}" type="presOf" srcId="{ADF15CE9-E2F8-4775-8E97-AB7CE91EE17F}" destId="{0EBB1275-5F3C-49F6-9E09-D55716567CFE}" srcOrd="0" destOrd="0" presId="urn:microsoft.com/office/officeart/2009/3/layout/HorizontalOrganizationChart"/>
    <dgm:cxn modelId="{A121CADF-497B-407C-8071-C1123060F103}" type="presOf" srcId="{54957648-E066-464A-A068-41E07D1023B9}" destId="{31096C82-A382-4484-AF12-A530735E7F21}" srcOrd="0" destOrd="0" presId="urn:microsoft.com/office/officeart/2009/3/layout/HorizontalOrganizationChart"/>
    <dgm:cxn modelId="{961B1AE5-E32C-4A0D-BF22-BEE88F9DF62C}" type="presOf" srcId="{5001CC18-3B42-4DCA-8A7D-AE04F66851E6}" destId="{9197DBEF-A177-472B-B52F-E0D676C79D60}" srcOrd="0" destOrd="0" presId="urn:microsoft.com/office/officeart/2009/3/layout/HorizontalOrganizationChart"/>
    <dgm:cxn modelId="{FACA86F8-6CF0-4116-AA98-0AE0F848D82B}" type="presOf" srcId="{78A102FE-099C-44D9-AFCC-8C636D335A34}" destId="{4D533E20-7159-47D2-A1FA-C524B6E1161E}" srcOrd="0" destOrd="0" presId="urn:microsoft.com/office/officeart/2009/3/layout/HorizontalOrganizationChart"/>
    <dgm:cxn modelId="{3BBDC075-99F2-404F-A618-74EA596425BE}" type="presParOf" srcId="{690DF60B-F8B7-49F3-AD5B-7941D1F2C105}" destId="{994285A0-1AF9-49F4-B751-942D8E9589EB}" srcOrd="0" destOrd="0" presId="urn:microsoft.com/office/officeart/2009/3/layout/HorizontalOrganizationChart"/>
    <dgm:cxn modelId="{1C5F32D8-9561-44F7-A025-3D779FBE6F16}" type="presParOf" srcId="{994285A0-1AF9-49F4-B751-942D8E9589EB}" destId="{C64D4568-F018-4385-80E6-D648AEECE980}" srcOrd="0" destOrd="0" presId="urn:microsoft.com/office/officeart/2009/3/layout/HorizontalOrganizationChart"/>
    <dgm:cxn modelId="{21731588-DC60-4CD3-8361-868FAC675C43}" type="presParOf" srcId="{C64D4568-F018-4385-80E6-D648AEECE980}" destId="{554500BA-6E31-4764-B40F-EB3267D49E9C}" srcOrd="0" destOrd="0" presId="urn:microsoft.com/office/officeart/2009/3/layout/HorizontalOrganizationChart"/>
    <dgm:cxn modelId="{CE494B9D-4CB2-4AFF-B3D7-74FE2015C3E6}" type="presParOf" srcId="{C64D4568-F018-4385-80E6-D648AEECE980}" destId="{FAD8B8BF-AE79-4F1E-9754-61227CC5BB02}" srcOrd="1" destOrd="0" presId="urn:microsoft.com/office/officeart/2009/3/layout/HorizontalOrganizationChart"/>
    <dgm:cxn modelId="{AAD706E1-F870-45B2-BBD0-8942546D5279}" type="presParOf" srcId="{994285A0-1AF9-49F4-B751-942D8E9589EB}" destId="{CD224692-B158-4796-AB27-78A3DD388B4E}" srcOrd="1" destOrd="0" presId="urn:microsoft.com/office/officeart/2009/3/layout/HorizontalOrganizationChart"/>
    <dgm:cxn modelId="{8B40E52B-4B40-4DEC-83D6-AF55186B1D13}" type="presParOf" srcId="{CD224692-B158-4796-AB27-78A3DD388B4E}" destId="{2BAE5C07-9A49-4B98-99EE-78B2600A7490}" srcOrd="0" destOrd="0" presId="urn:microsoft.com/office/officeart/2009/3/layout/HorizontalOrganizationChart"/>
    <dgm:cxn modelId="{1F97C1EE-9B00-4F97-ABE1-CDA3138A7526}" type="presParOf" srcId="{CD224692-B158-4796-AB27-78A3DD388B4E}" destId="{D0ABD486-D178-4C55-988A-642577592076}" srcOrd="1" destOrd="0" presId="urn:microsoft.com/office/officeart/2009/3/layout/HorizontalOrganizationChart"/>
    <dgm:cxn modelId="{08D03307-9FD3-46D3-8958-28457F55E265}" type="presParOf" srcId="{D0ABD486-D178-4C55-988A-642577592076}" destId="{0A1F9617-0523-4864-8CFA-CEA88A895B26}" srcOrd="0" destOrd="0" presId="urn:microsoft.com/office/officeart/2009/3/layout/HorizontalOrganizationChart"/>
    <dgm:cxn modelId="{50A822DD-FB34-4F40-8724-B1A6BDD289D7}" type="presParOf" srcId="{0A1F9617-0523-4864-8CFA-CEA88A895B26}" destId="{31096C82-A382-4484-AF12-A530735E7F21}" srcOrd="0" destOrd="0" presId="urn:microsoft.com/office/officeart/2009/3/layout/HorizontalOrganizationChart"/>
    <dgm:cxn modelId="{E532F938-7DC0-4820-96CD-46B7A670AE82}" type="presParOf" srcId="{0A1F9617-0523-4864-8CFA-CEA88A895B26}" destId="{2FE7E435-EF19-4850-8EFB-424DEF648642}" srcOrd="1" destOrd="0" presId="urn:microsoft.com/office/officeart/2009/3/layout/HorizontalOrganizationChart"/>
    <dgm:cxn modelId="{B9571B9B-4964-41BA-85EA-A860F471617C}" type="presParOf" srcId="{D0ABD486-D178-4C55-988A-642577592076}" destId="{A890D81B-2CCD-4DC8-80DC-6950AC86E850}" srcOrd="1" destOrd="0" presId="urn:microsoft.com/office/officeart/2009/3/layout/HorizontalOrganizationChart"/>
    <dgm:cxn modelId="{8D0F0567-B24A-46BD-A02B-F174884C9C54}" type="presParOf" srcId="{A890D81B-2CCD-4DC8-80DC-6950AC86E850}" destId="{0EBB1275-5F3C-49F6-9E09-D55716567CFE}" srcOrd="0" destOrd="0" presId="urn:microsoft.com/office/officeart/2009/3/layout/HorizontalOrganizationChart"/>
    <dgm:cxn modelId="{4C53998D-FF36-4FAD-A959-DDDEA0C4E472}" type="presParOf" srcId="{A890D81B-2CCD-4DC8-80DC-6950AC86E850}" destId="{55E41DA7-AEE2-4B25-80D9-888F1F353CAE}" srcOrd="1" destOrd="0" presId="urn:microsoft.com/office/officeart/2009/3/layout/HorizontalOrganizationChart"/>
    <dgm:cxn modelId="{A8825143-50EC-4446-94BE-91E28D33744A}" type="presParOf" srcId="{55E41DA7-AEE2-4B25-80D9-888F1F353CAE}" destId="{7E444BE3-0089-4269-90D4-20DD6F35062C}" srcOrd="0" destOrd="0" presId="urn:microsoft.com/office/officeart/2009/3/layout/HorizontalOrganizationChart"/>
    <dgm:cxn modelId="{0FE67BD1-015C-4CD3-8AE6-B893F7E5EB13}" type="presParOf" srcId="{7E444BE3-0089-4269-90D4-20DD6F35062C}" destId="{0E734E04-AD5D-45A9-97B6-7AE8E178AB6E}" srcOrd="0" destOrd="0" presId="urn:microsoft.com/office/officeart/2009/3/layout/HorizontalOrganizationChart"/>
    <dgm:cxn modelId="{76A8D55E-A419-4B66-9CE8-FF931C0B1172}" type="presParOf" srcId="{7E444BE3-0089-4269-90D4-20DD6F35062C}" destId="{3D005E05-5434-4DD6-83C2-A72A5DFE9BF0}" srcOrd="1" destOrd="0" presId="urn:microsoft.com/office/officeart/2009/3/layout/HorizontalOrganizationChart"/>
    <dgm:cxn modelId="{52B1BE14-25ED-4970-8A87-4B8185B9578E}" type="presParOf" srcId="{55E41DA7-AEE2-4B25-80D9-888F1F353CAE}" destId="{06B5FEFF-139F-4CC7-9861-97AB753F9582}" srcOrd="1" destOrd="0" presId="urn:microsoft.com/office/officeart/2009/3/layout/HorizontalOrganizationChart"/>
    <dgm:cxn modelId="{3EF3F602-556F-4CCE-A911-BC974E80F3CD}" type="presParOf" srcId="{55E41DA7-AEE2-4B25-80D9-888F1F353CAE}" destId="{CEC4D152-E4C9-4C15-8ABE-C2FC0379BAF9}" srcOrd="2" destOrd="0" presId="urn:microsoft.com/office/officeart/2009/3/layout/HorizontalOrganizationChart"/>
    <dgm:cxn modelId="{EB6FB455-0ACA-428D-BA19-E668BF8DEAA1}" type="presParOf" srcId="{A890D81B-2CCD-4DC8-80DC-6950AC86E850}" destId="{4D533E20-7159-47D2-A1FA-C524B6E1161E}" srcOrd="2" destOrd="0" presId="urn:microsoft.com/office/officeart/2009/3/layout/HorizontalOrganizationChart"/>
    <dgm:cxn modelId="{10C6AFBD-E2E6-431A-9709-7B23722321C6}" type="presParOf" srcId="{A890D81B-2CCD-4DC8-80DC-6950AC86E850}" destId="{643510C2-5F02-4061-BD0E-2EEEAE54C5E8}" srcOrd="3" destOrd="0" presId="urn:microsoft.com/office/officeart/2009/3/layout/HorizontalOrganizationChart"/>
    <dgm:cxn modelId="{BB9C49FA-A99B-421D-B212-0187BFEF30A0}" type="presParOf" srcId="{643510C2-5F02-4061-BD0E-2EEEAE54C5E8}" destId="{E7AE6B04-6FD5-49B1-9071-3E85D6615926}" srcOrd="0" destOrd="0" presId="urn:microsoft.com/office/officeart/2009/3/layout/HorizontalOrganizationChart"/>
    <dgm:cxn modelId="{F5B18DF4-0B52-40AE-8868-7BD9781C4A8F}" type="presParOf" srcId="{E7AE6B04-6FD5-49B1-9071-3E85D6615926}" destId="{A5C57B89-12EE-4B1D-923E-A31F9ABF34E7}" srcOrd="0" destOrd="0" presId="urn:microsoft.com/office/officeart/2009/3/layout/HorizontalOrganizationChart"/>
    <dgm:cxn modelId="{DED57F4C-8932-4604-8CE0-5B5C97BC91AF}" type="presParOf" srcId="{E7AE6B04-6FD5-49B1-9071-3E85D6615926}" destId="{B8B7A7A5-EE6A-4D9A-B51D-EAAF15FD8F9A}" srcOrd="1" destOrd="0" presId="urn:microsoft.com/office/officeart/2009/3/layout/HorizontalOrganizationChart"/>
    <dgm:cxn modelId="{00A8C379-3FEE-41A4-92F6-78BD22B4E26E}" type="presParOf" srcId="{643510C2-5F02-4061-BD0E-2EEEAE54C5E8}" destId="{C53E7505-0506-4BA0-B31E-3C9D7A695952}" srcOrd="1" destOrd="0" presId="urn:microsoft.com/office/officeart/2009/3/layout/HorizontalOrganizationChart"/>
    <dgm:cxn modelId="{E4D7765D-E3EB-4B69-912C-C0E9716A9203}" type="presParOf" srcId="{643510C2-5F02-4061-BD0E-2EEEAE54C5E8}" destId="{F95C2BB6-FF3D-4DCD-99CF-35B8F52D60BD}" srcOrd="2" destOrd="0" presId="urn:microsoft.com/office/officeart/2009/3/layout/HorizontalOrganizationChart"/>
    <dgm:cxn modelId="{D785683C-2A72-4382-80A0-8EF7A6DC4FEB}" type="presParOf" srcId="{D0ABD486-D178-4C55-988A-642577592076}" destId="{995197E2-DE28-4E94-AA9F-D4025550A0BF}" srcOrd="2" destOrd="0" presId="urn:microsoft.com/office/officeart/2009/3/layout/HorizontalOrganizationChart"/>
    <dgm:cxn modelId="{7FBBD81B-F627-41BB-8461-018D06735415}" type="presParOf" srcId="{CD224692-B158-4796-AB27-78A3DD388B4E}" destId="{A1A6E311-FA79-42C1-8565-623878065950}" srcOrd="2" destOrd="0" presId="urn:microsoft.com/office/officeart/2009/3/layout/HorizontalOrganizationChart"/>
    <dgm:cxn modelId="{D01154F7-31BB-48F7-B803-40F757978A64}" type="presParOf" srcId="{CD224692-B158-4796-AB27-78A3DD388B4E}" destId="{77692580-5899-4656-85FB-A37836368E01}" srcOrd="3" destOrd="0" presId="urn:microsoft.com/office/officeart/2009/3/layout/HorizontalOrganizationChart"/>
    <dgm:cxn modelId="{A4596A6D-724A-4954-B604-74C668F242C2}" type="presParOf" srcId="{77692580-5899-4656-85FB-A37836368E01}" destId="{8CC39532-8C60-47A0-B53D-2BD87EEB5C02}" srcOrd="0" destOrd="0" presId="urn:microsoft.com/office/officeart/2009/3/layout/HorizontalOrganizationChart"/>
    <dgm:cxn modelId="{F398BE21-2432-4A2A-8C2A-575EC376746E}" type="presParOf" srcId="{8CC39532-8C60-47A0-B53D-2BD87EEB5C02}" destId="{EF58F58C-48D3-404E-8B79-EF98C9FAABFC}" srcOrd="0" destOrd="0" presId="urn:microsoft.com/office/officeart/2009/3/layout/HorizontalOrganizationChart"/>
    <dgm:cxn modelId="{DFD5C6B2-7DC5-4378-A8DB-6B9BB4ED1081}" type="presParOf" srcId="{8CC39532-8C60-47A0-B53D-2BD87EEB5C02}" destId="{D2000C05-E1E1-43C8-8DDE-6C9F5143D9DF}" srcOrd="1" destOrd="0" presId="urn:microsoft.com/office/officeart/2009/3/layout/HorizontalOrganizationChart"/>
    <dgm:cxn modelId="{1722326B-5776-42B0-8207-EDB9EFB99F81}" type="presParOf" srcId="{77692580-5899-4656-85FB-A37836368E01}" destId="{98AAF1D0-6153-47E7-9B90-2BFE1E7AFFEA}" srcOrd="1" destOrd="0" presId="urn:microsoft.com/office/officeart/2009/3/layout/HorizontalOrganizationChart"/>
    <dgm:cxn modelId="{B789F1F4-FAE0-4AF5-95E4-E938ADAC0881}" type="presParOf" srcId="{98AAF1D0-6153-47E7-9B90-2BFE1E7AFFEA}" destId="{392304A6-F3D9-4E48-B51F-6944628FEFE3}" srcOrd="0" destOrd="0" presId="urn:microsoft.com/office/officeart/2009/3/layout/HorizontalOrganizationChart"/>
    <dgm:cxn modelId="{AA2FBDEC-C600-490B-85B9-65EEDD453FF7}" type="presParOf" srcId="{98AAF1D0-6153-47E7-9B90-2BFE1E7AFFEA}" destId="{7BF00F33-4ABE-4965-BAC9-FE9B4200DF89}" srcOrd="1" destOrd="0" presId="urn:microsoft.com/office/officeart/2009/3/layout/HorizontalOrganizationChart"/>
    <dgm:cxn modelId="{4EA0B738-F1F7-49DD-A23E-A302CEBB23EA}" type="presParOf" srcId="{7BF00F33-4ABE-4965-BAC9-FE9B4200DF89}" destId="{9B216EE0-32AC-4F88-BA82-2EE49454E2D6}" srcOrd="0" destOrd="0" presId="urn:microsoft.com/office/officeart/2009/3/layout/HorizontalOrganizationChart"/>
    <dgm:cxn modelId="{B6B8E1EF-A5F0-4242-9B49-63DCD8045CC1}" type="presParOf" srcId="{9B216EE0-32AC-4F88-BA82-2EE49454E2D6}" destId="{9C00DEAC-4B97-4CA7-8C9B-9B458C5BD1D2}" srcOrd="0" destOrd="0" presId="urn:microsoft.com/office/officeart/2009/3/layout/HorizontalOrganizationChart"/>
    <dgm:cxn modelId="{8CD05737-67AE-47C0-9777-4004FD827ADA}" type="presParOf" srcId="{9B216EE0-32AC-4F88-BA82-2EE49454E2D6}" destId="{EA67A1F7-BCAE-434E-86CD-51C6517EDDA9}" srcOrd="1" destOrd="0" presId="urn:microsoft.com/office/officeart/2009/3/layout/HorizontalOrganizationChart"/>
    <dgm:cxn modelId="{F5FAEF44-F0D9-42E8-A869-6B56D65518F3}" type="presParOf" srcId="{7BF00F33-4ABE-4965-BAC9-FE9B4200DF89}" destId="{DB5DBD34-28B1-4F2F-873F-70617D742735}" srcOrd="1" destOrd="0" presId="urn:microsoft.com/office/officeart/2009/3/layout/HorizontalOrganizationChart"/>
    <dgm:cxn modelId="{86A4B61A-2CC4-42E6-A826-9CB5D9A654CF}" type="presParOf" srcId="{7BF00F33-4ABE-4965-BAC9-FE9B4200DF89}" destId="{D4C3CEEC-32D3-4664-9E81-BC4F5999F858}" srcOrd="2" destOrd="0" presId="urn:microsoft.com/office/officeart/2009/3/layout/HorizontalOrganizationChart"/>
    <dgm:cxn modelId="{A7236F0A-6BF6-449B-9751-638EC7D7EE75}" type="presParOf" srcId="{98AAF1D0-6153-47E7-9B90-2BFE1E7AFFEA}" destId="{38EF4102-9686-4702-B0A1-C88A2D65E3C4}" srcOrd="2" destOrd="0" presId="urn:microsoft.com/office/officeart/2009/3/layout/HorizontalOrganizationChart"/>
    <dgm:cxn modelId="{54E55DCD-7B14-4D32-A8E3-054E19A86250}" type="presParOf" srcId="{98AAF1D0-6153-47E7-9B90-2BFE1E7AFFEA}" destId="{C2A6A09B-F796-44A7-AC23-6DD89BF28583}" srcOrd="3" destOrd="0" presId="urn:microsoft.com/office/officeart/2009/3/layout/HorizontalOrganizationChart"/>
    <dgm:cxn modelId="{08C94740-CB14-4A1F-8BE0-D166BB68A0C4}" type="presParOf" srcId="{C2A6A09B-F796-44A7-AC23-6DD89BF28583}" destId="{991E8ED9-D01C-4DE4-AD0F-58C2B0DC35C9}" srcOrd="0" destOrd="0" presId="urn:microsoft.com/office/officeart/2009/3/layout/HorizontalOrganizationChart"/>
    <dgm:cxn modelId="{7E0DE7CD-C564-457F-90EC-E3540D6FAC89}" type="presParOf" srcId="{991E8ED9-D01C-4DE4-AD0F-58C2B0DC35C9}" destId="{9197DBEF-A177-472B-B52F-E0D676C79D60}" srcOrd="0" destOrd="0" presId="urn:microsoft.com/office/officeart/2009/3/layout/HorizontalOrganizationChart"/>
    <dgm:cxn modelId="{C1CDC99B-9F34-46E4-9F44-B0FCB53385A3}" type="presParOf" srcId="{991E8ED9-D01C-4DE4-AD0F-58C2B0DC35C9}" destId="{7645D249-9FD5-4A4E-9C63-07A342E73910}" srcOrd="1" destOrd="0" presId="urn:microsoft.com/office/officeart/2009/3/layout/HorizontalOrganizationChart"/>
    <dgm:cxn modelId="{4BE18282-2AD2-4AA9-B5CB-A86276BA4429}" type="presParOf" srcId="{C2A6A09B-F796-44A7-AC23-6DD89BF28583}" destId="{B3ACBF61-51DC-4DFA-821F-295ADB9F72B6}" srcOrd="1" destOrd="0" presId="urn:microsoft.com/office/officeart/2009/3/layout/HorizontalOrganizationChart"/>
    <dgm:cxn modelId="{3070FC49-D591-4C78-AC1E-991A31D90AF3}" type="presParOf" srcId="{C2A6A09B-F796-44A7-AC23-6DD89BF28583}" destId="{1D419D37-1123-4FFA-A6BD-7A05476F41F6}" srcOrd="2" destOrd="0" presId="urn:microsoft.com/office/officeart/2009/3/layout/HorizontalOrganizationChart"/>
    <dgm:cxn modelId="{1F59104B-070F-443C-80D9-87F575AF7479}" type="presParOf" srcId="{77692580-5899-4656-85FB-A37836368E01}" destId="{3E409B3D-044E-4894-A0D0-A683120B1515}" srcOrd="2" destOrd="0" presId="urn:microsoft.com/office/officeart/2009/3/layout/HorizontalOrganizationChart"/>
    <dgm:cxn modelId="{32197E07-8C4F-4B84-AB69-752BABAAB62A}" type="presParOf" srcId="{994285A0-1AF9-49F4-B751-942D8E9589EB}" destId="{AD7B09C5-5843-4D2F-B39A-5DA2201DAB4B}"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EF4102-9686-4702-B0A1-C88A2D65E3C4}">
      <dsp:nvSpPr>
        <dsp:cNvPr id="0" name=""/>
        <dsp:cNvSpPr/>
      </dsp:nvSpPr>
      <dsp:spPr>
        <a:xfrm>
          <a:off x="5258345" y="3736470"/>
          <a:ext cx="477738" cy="513568"/>
        </a:xfrm>
        <a:custGeom>
          <a:avLst/>
          <a:gdLst/>
          <a:ahLst/>
          <a:cxnLst/>
          <a:rect l="0" t="0" r="0" b="0"/>
          <a:pathLst>
            <a:path>
              <a:moveTo>
                <a:pt x="0" y="0"/>
              </a:moveTo>
              <a:lnTo>
                <a:pt x="238869" y="0"/>
              </a:lnTo>
              <a:lnTo>
                <a:pt x="238869" y="513568"/>
              </a:lnTo>
              <a:lnTo>
                <a:pt x="477738" y="513568"/>
              </a:lnTo>
            </a:path>
          </a:pathLst>
        </a:custGeom>
        <a:noFill/>
        <a:ln w="12700" cap="flat" cmpd="sng" algn="ctr">
          <a:solidFill>
            <a:schemeClr val="accent5">
              <a:tint val="7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392304A6-F3D9-4E48-B51F-6944628FEFE3}">
      <dsp:nvSpPr>
        <dsp:cNvPr id="0" name=""/>
        <dsp:cNvSpPr/>
      </dsp:nvSpPr>
      <dsp:spPr>
        <a:xfrm>
          <a:off x="5258345" y="3222902"/>
          <a:ext cx="477738" cy="513568"/>
        </a:xfrm>
        <a:custGeom>
          <a:avLst/>
          <a:gdLst/>
          <a:ahLst/>
          <a:cxnLst/>
          <a:rect l="0" t="0" r="0" b="0"/>
          <a:pathLst>
            <a:path>
              <a:moveTo>
                <a:pt x="0" y="513568"/>
              </a:moveTo>
              <a:lnTo>
                <a:pt x="238869" y="513568"/>
              </a:lnTo>
              <a:lnTo>
                <a:pt x="238869" y="0"/>
              </a:lnTo>
              <a:lnTo>
                <a:pt x="477738" y="0"/>
              </a:lnTo>
            </a:path>
          </a:pathLst>
        </a:custGeom>
        <a:noFill/>
        <a:ln w="12700" cap="flat" cmpd="sng" algn="ctr">
          <a:solidFill>
            <a:schemeClr val="accent5">
              <a:tint val="7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A1A6E311-FA79-42C1-8565-623878065950}">
      <dsp:nvSpPr>
        <dsp:cNvPr id="0" name=""/>
        <dsp:cNvSpPr/>
      </dsp:nvSpPr>
      <dsp:spPr>
        <a:xfrm>
          <a:off x="2391916" y="2709333"/>
          <a:ext cx="477738" cy="1027137"/>
        </a:xfrm>
        <a:custGeom>
          <a:avLst/>
          <a:gdLst/>
          <a:ahLst/>
          <a:cxnLst/>
          <a:rect l="0" t="0" r="0" b="0"/>
          <a:pathLst>
            <a:path>
              <a:moveTo>
                <a:pt x="0" y="0"/>
              </a:moveTo>
              <a:lnTo>
                <a:pt x="238869" y="0"/>
              </a:lnTo>
              <a:lnTo>
                <a:pt x="238869" y="1027137"/>
              </a:lnTo>
              <a:lnTo>
                <a:pt x="477738" y="1027137"/>
              </a:lnTo>
            </a:path>
          </a:pathLst>
        </a:custGeom>
        <a:noFill/>
        <a:ln w="12700" cap="flat" cmpd="sng" algn="ctr">
          <a:solidFill>
            <a:schemeClr val="accent5">
              <a:tint val="9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4D533E20-7159-47D2-A1FA-C524B6E1161E}">
      <dsp:nvSpPr>
        <dsp:cNvPr id="0" name=""/>
        <dsp:cNvSpPr/>
      </dsp:nvSpPr>
      <dsp:spPr>
        <a:xfrm>
          <a:off x="5258345" y="1682196"/>
          <a:ext cx="477738" cy="513568"/>
        </a:xfrm>
        <a:custGeom>
          <a:avLst/>
          <a:gdLst/>
          <a:ahLst/>
          <a:cxnLst/>
          <a:rect l="0" t="0" r="0" b="0"/>
          <a:pathLst>
            <a:path>
              <a:moveTo>
                <a:pt x="0" y="0"/>
              </a:moveTo>
              <a:lnTo>
                <a:pt x="238869" y="0"/>
              </a:lnTo>
              <a:lnTo>
                <a:pt x="238869" y="513568"/>
              </a:lnTo>
              <a:lnTo>
                <a:pt x="477738" y="513568"/>
              </a:lnTo>
            </a:path>
          </a:pathLst>
        </a:custGeom>
        <a:noFill/>
        <a:ln w="12700" cap="flat" cmpd="sng" algn="ctr">
          <a:solidFill>
            <a:schemeClr val="accent5">
              <a:tint val="7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0EBB1275-5F3C-49F6-9E09-D55716567CFE}">
      <dsp:nvSpPr>
        <dsp:cNvPr id="0" name=""/>
        <dsp:cNvSpPr/>
      </dsp:nvSpPr>
      <dsp:spPr>
        <a:xfrm>
          <a:off x="5258345" y="1168627"/>
          <a:ext cx="477738" cy="513568"/>
        </a:xfrm>
        <a:custGeom>
          <a:avLst/>
          <a:gdLst/>
          <a:ahLst/>
          <a:cxnLst/>
          <a:rect l="0" t="0" r="0" b="0"/>
          <a:pathLst>
            <a:path>
              <a:moveTo>
                <a:pt x="0" y="513568"/>
              </a:moveTo>
              <a:lnTo>
                <a:pt x="238869" y="513568"/>
              </a:lnTo>
              <a:lnTo>
                <a:pt x="238869" y="0"/>
              </a:lnTo>
              <a:lnTo>
                <a:pt x="477738" y="0"/>
              </a:lnTo>
            </a:path>
          </a:pathLst>
        </a:custGeom>
        <a:noFill/>
        <a:ln w="12700" cap="flat" cmpd="sng" algn="ctr">
          <a:solidFill>
            <a:schemeClr val="accent5">
              <a:tint val="7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2BAE5C07-9A49-4B98-99EE-78B2600A7490}">
      <dsp:nvSpPr>
        <dsp:cNvPr id="0" name=""/>
        <dsp:cNvSpPr/>
      </dsp:nvSpPr>
      <dsp:spPr>
        <a:xfrm>
          <a:off x="2391916" y="1682196"/>
          <a:ext cx="477738" cy="1027137"/>
        </a:xfrm>
        <a:custGeom>
          <a:avLst/>
          <a:gdLst/>
          <a:ahLst/>
          <a:cxnLst/>
          <a:rect l="0" t="0" r="0" b="0"/>
          <a:pathLst>
            <a:path>
              <a:moveTo>
                <a:pt x="0" y="1027137"/>
              </a:moveTo>
              <a:lnTo>
                <a:pt x="238869" y="1027137"/>
              </a:lnTo>
              <a:lnTo>
                <a:pt x="238869" y="0"/>
              </a:lnTo>
              <a:lnTo>
                <a:pt x="477738" y="0"/>
              </a:lnTo>
            </a:path>
          </a:pathLst>
        </a:custGeom>
        <a:noFill/>
        <a:ln w="12700" cap="flat" cmpd="sng" algn="ctr">
          <a:solidFill>
            <a:schemeClr val="accent5">
              <a:tint val="9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554500BA-6E31-4764-B40F-EB3267D49E9C}">
      <dsp:nvSpPr>
        <dsp:cNvPr id="0" name=""/>
        <dsp:cNvSpPr/>
      </dsp:nvSpPr>
      <dsp:spPr>
        <a:xfrm>
          <a:off x="3224" y="2345058"/>
          <a:ext cx="2388691" cy="728550"/>
        </a:xfrm>
        <a:prstGeom prst="rect">
          <a:avLst/>
        </a:prstGeom>
        <a:solidFill>
          <a:schemeClr val="accent5">
            <a:alpha val="8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函数应用</a:t>
          </a:r>
        </a:p>
      </dsp:txBody>
      <dsp:txXfrm>
        <a:off x="3224" y="2345058"/>
        <a:ext cx="2388691" cy="728550"/>
      </dsp:txXfrm>
    </dsp:sp>
    <dsp:sp modelId="{31096C82-A382-4484-AF12-A530735E7F21}">
      <dsp:nvSpPr>
        <dsp:cNvPr id="0" name=""/>
        <dsp:cNvSpPr/>
      </dsp:nvSpPr>
      <dsp:spPr>
        <a:xfrm>
          <a:off x="2869654" y="1317920"/>
          <a:ext cx="2388691" cy="728550"/>
        </a:xfrm>
        <a:prstGeom prst="rect">
          <a:avLst/>
        </a:prstGeom>
        <a:solidFill>
          <a:schemeClr val="accent5">
            <a:alpha val="7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函数与方程</a:t>
          </a:r>
        </a:p>
      </dsp:txBody>
      <dsp:txXfrm>
        <a:off x="2869654" y="1317920"/>
        <a:ext cx="2388691" cy="728550"/>
      </dsp:txXfrm>
    </dsp:sp>
    <dsp:sp modelId="{0E734E04-AD5D-45A9-97B6-7AE8E178AB6E}">
      <dsp:nvSpPr>
        <dsp:cNvPr id="0" name=""/>
        <dsp:cNvSpPr/>
      </dsp:nvSpPr>
      <dsp:spPr>
        <a:xfrm>
          <a:off x="5736083" y="804352"/>
          <a:ext cx="2388691" cy="728550"/>
        </a:xfrm>
        <a:prstGeom prst="rect">
          <a:avLst/>
        </a:prstGeom>
        <a:solidFill>
          <a:schemeClr val="accent5">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函数的零点</a:t>
          </a:r>
        </a:p>
      </dsp:txBody>
      <dsp:txXfrm>
        <a:off x="5736083" y="804352"/>
        <a:ext cx="2388691" cy="728550"/>
      </dsp:txXfrm>
    </dsp:sp>
    <dsp:sp modelId="{A5C57B89-12EE-4B1D-923E-A31F9ABF34E7}">
      <dsp:nvSpPr>
        <dsp:cNvPr id="0" name=""/>
        <dsp:cNvSpPr/>
      </dsp:nvSpPr>
      <dsp:spPr>
        <a:xfrm>
          <a:off x="5736083" y="1831489"/>
          <a:ext cx="2388691" cy="728550"/>
        </a:xfrm>
        <a:prstGeom prst="rect">
          <a:avLst/>
        </a:prstGeom>
        <a:solidFill>
          <a:schemeClr val="accent5">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二分法求方程的近似解</a:t>
          </a:r>
        </a:p>
      </dsp:txBody>
      <dsp:txXfrm>
        <a:off x="5736083" y="1831489"/>
        <a:ext cx="2388691" cy="728550"/>
      </dsp:txXfrm>
    </dsp:sp>
    <dsp:sp modelId="{EF58F58C-48D3-404E-8B79-EF98C9FAABFC}">
      <dsp:nvSpPr>
        <dsp:cNvPr id="0" name=""/>
        <dsp:cNvSpPr/>
      </dsp:nvSpPr>
      <dsp:spPr>
        <a:xfrm>
          <a:off x="2869654" y="3372195"/>
          <a:ext cx="2388691" cy="728550"/>
        </a:xfrm>
        <a:prstGeom prst="rect">
          <a:avLst/>
        </a:prstGeom>
        <a:solidFill>
          <a:schemeClr val="accent5">
            <a:alpha val="7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函数模型及其应用</a:t>
          </a:r>
        </a:p>
      </dsp:txBody>
      <dsp:txXfrm>
        <a:off x="2869654" y="3372195"/>
        <a:ext cx="2388691" cy="728550"/>
      </dsp:txXfrm>
    </dsp:sp>
    <dsp:sp modelId="{9C00DEAC-4B97-4CA7-8C9B-9B458C5BD1D2}">
      <dsp:nvSpPr>
        <dsp:cNvPr id="0" name=""/>
        <dsp:cNvSpPr/>
      </dsp:nvSpPr>
      <dsp:spPr>
        <a:xfrm>
          <a:off x="5736083" y="2858626"/>
          <a:ext cx="2388691" cy="728550"/>
        </a:xfrm>
        <a:prstGeom prst="rect">
          <a:avLst/>
        </a:prstGeom>
        <a:solidFill>
          <a:schemeClr val="accent5">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几个函数模型的比较</a:t>
          </a:r>
        </a:p>
      </dsp:txBody>
      <dsp:txXfrm>
        <a:off x="5736083" y="2858626"/>
        <a:ext cx="2388691" cy="728550"/>
      </dsp:txXfrm>
    </dsp:sp>
    <dsp:sp modelId="{9197DBEF-A177-472B-B52F-E0D676C79D60}">
      <dsp:nvSpPr>
        <dsp:cNvPr id="0" name=""/>
        <dsp:cNvSpPr/>
      </dsp:nvSpPr>
      <dsp:spPr>
        <a:xfrm>
          <a:off x="5736083" y="3885764"/>
          <a:ext cx="2388691" cy="728550"/>
        </a:xfrm>
        <a:prstGeom prst="rect">
          <a:avLst/>
        </a:prstGeom>
        <a:solidFill>
          <a:schemeClr val="accent5">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函数的实际应用</a:t>
          </a:r>
        </a:p>
      </dsp:txBody>
      <dsp:txXfrm>
        <a:off x="5736083" y="3885764"/>
        <a:ext cx="2388691" cy="728550"/>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D170F3-E487-4281-A705-9BC98064EFD7}" type="datetimeFigureOut">
              <a:rPr lang="zh-CN" altLang="en-US" smtClean="0"/>
              <a:t>2023/3/16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139D3C-55F1-453B-BE49-D4DBF8FE557E}" type="slidenum">
              <a:rPr lang="zh-CN" altLang="en-US" smtClean="0"/>
              <a:t>‹#›</a:t>
            </a:fld>
            <a:endParaRPr lang="zh-CN" altLang="en-US"/>
          </a:p>
        </p:txBody>
      </p:sp>
    </p:spTree>
    <p:extLst>
      <p:ext uri="{BB962C8B-B14F-4D97-AF65-F5344CB8AC3E}">
        <p14:creationId xmlns:p14="http://schemas.microsoft.com/office/powerpoint/2010/main" val="4176472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139D3C-55F1-453B-BE49-D4DBF8FE557E}" type="slidenum">
              <a:rPr lang="zh-CN" altLang="en-US" smtClean="0"/>
              <a:t>1</a:t>
            </a:fld>
            <a:endParaRPr lang="zh-CN" altLang="en-US"/>
          </a:p>
        </p:txBody>
      </p:sp>
    </p:spTree>
    <p:extLst>
      <p:ext uri="{BB962C8B-B14F-4D97-AF65-F5344CB8AC3E}">
        <p14:creationId xmlns:p14="http://schemas.microsoft.com/office/powerpoint/2010/main" val="4290395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139D3C-55F1-453B-BE49-D4DBF8FE557E}" type="slidenum">
              <a:rPr lang="zh-CN" altLang="en-US" smtClean="0"/>
              <a:t>10</a:t>
            </a:fld>
            <a:endParaRPr lang="zh-CN" altLang="en-US"/>
          </a:p>
        </p:txBody>
      </p:sp>
    </p:spTree>
    <p:extLst>
      <p:ext uri="{BB962C8B-B14F-4D97-AF65-F5344CB8AC3E}">
        <p14:creationId xmlns:p14="http://schemas.microsoft.com/office/powerpoint/2010/main" val="3026720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139D3C-55F1-453B-BE49-D4DBF8FE557E}" type="slidenum">
              <a:rPr lang="zh-CN" altLang="en-US" smtClean="0"/>
              <a:t>11</a:t>
            </a:fld>
            <a:endParaRPr lang="zh-CN" altLang="en-US"/>
          </a:p>
        </p:txBody>
      </p:sp>
    </p:spTree>
    <p:extLst>
      <p:ext uri="{BB962C8B-B14F-4D97-AF65-F5344CB8AC3E}">
        <p14:creationId xmlns:p14="http://schemas.microsoft.com/office/powerpoint/2010/main" val="21353790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139D3C-55F1-453B-BE49-D4DBF8FE557E}" type="slidenum">
              <a:rPr lang="zh-CN" altLang="en-US" smtClean="0"/>
              <a:t>12</a:t>
            </a:fld>
            <a:endParaRPr lang="zh-CN" altLang="en-US"/>
          </a:p>
        </p:txBody>
      </p:sp>
    </p:spTree>
    <p:extLst>
      <p:ext uri="{BB962C8B-B14F-4D97-AF65-F5344CB8AC3E}">
        <p14:creationId xmlns:p14="http://schemas.microsoft.com/office/powerpoint/2010/main" val="1333130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139D3C-55F1-453B-BE49-D4DBF8FE557E}" type="slidenum">
              <a:rPr lang="zh-CN" altLang="en-US" smtClean="0"/>
              <a:t>13</a:t>
            </a:fld>
            <a:endParaRPr lang="zh-CN" altLang="en-US"/>
          </a:p>
        </p:txBody>
      </p:sp>
    </p:spTree>
    <p:extLst>
      <p:ext uri="{BB962C8B-B14F-4D97-AF65-F5344CB8AC3E}">
        <p14:creationId xmlns:p14="http://schemas.microsoft.com/office/powerpoint/2010/main" val="299397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139D3C-55F1-453B-BE49-D4DBF8FE557E}" type="slidenum">
              <a:rPr lang="zh-CN" altLang="en-US" smtClean="0"/>
              <a:t>14</a:t>
            </a:fld>
            <a:endParaRPr lang="zh-CN" altLang="en-US"/>
          </a:p>
        </p:txBody>
      </p:sp>
    </p:spTree>
    <p:extLst>
      <p:ext uri="{BB962C8B-B14F-4D97-AF65-F5344CB8AC3E}">
        <p14:creationId xmlns:p14="http://schemas.microsoft.com/office/powerpoint/2010/main" val="3882342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139D3C-55F1-453B-BE49-D4DBF8FE557E}" type="slidenum">
              <a:rPr lang="zh-CN" altLang="en-US" smtClean="0"/>
              <a:t>15</a:t>
            </a:fld>
            <a:endParaRPr lang="zh-CN" altLang="en-US"/>
          </a:p>
        </p:txBody>
      </p:sp>
    </p:spTree>
    <p:extLst>
      <p:ext uri="{BB962C8B-B14F-4D97-AF65-F5344CB8AC3E}">
        <p14:creationId xmlns:p14="http://schemas.microsoft.com/office/powerpoint/2010/main" val="1056426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139D3C-55F1-453B-BE49-D4DBF8FE557E}" type="slidenum">
              <a:rPr lang="zh-CN" altLang="en-US" smtClean="0"/>
              <a:t>2</a:t>
            </a:fld>
            <a:endParaRPr lang="zh-CN" altLang="en-US"/>
          </a:p>
        </p:txBody>
      </p:sp>
    </p:spTree>
    <p:extLst>
      <p:ext uri="{BB962C8B-B14F-4D97-AF65-F5344CB8AC3E}">
        <p14:creationId xmlns:p14="http://schemas.microsoft.com/office/powerpoint/2010/main" val="2748098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139D3C-55F1-453B-BE49-D4DBF8FE557E}" type="slidenum">
              <a:rPr lang="zh-CN" altLang="en-US" smtClean="0"/>
              <a:t>3</a:t>
            </a:fld>
            <a:endParaRPr lang="zh-CN" altLang="en-US"/>
          </a:p>
        </p:txBody>
      </p:sp>
    </p:spTree>
    <p:extLst>
      <p:ext uri="{BB962C8B-B14F-4D97-AF65-F5344CB8AC3E}">
        <p14:creationId xmlns:p14="http://schemas.microsoft.com/office/powerpoint/2010/main" val="2264028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139D3C-55F1-453B-BE49-D4DBF8FE557E}" type="slidenum">
              <a:rPr lang="zh-CN" altLang="en-US" smtClean="0"/>
              <a:t>4</a:t>
            </a:fld>
            <a:endParaRPr lang="zh-CN" altLang="en-US"/>
          </a:p>
        </p:txBody>
      </p:sp>
    </p:spTree>
    <p:extLst>
      <p:ext uri="{BB962C8B-B14F-4D97-AF65-F5344CB8AC3E}">
        <p14:creationId xmlns:p14="http://schemas.microsoft.com/office/powerpoint/2010/main" val="524930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139D3C-55F1-453B-BE49-D4DBF8FE557E}" type="slidenum">
              <a:rPr lang="zh-CN" altLang="en-US" smtClean="0"/>
              <a:t>5</a:t>
            </a:fld>
            <a:endParaRPr lang="zh-CN" altLang="en-US"/>
          </a:p>
        </p:txBody>
      </p:sp>
    </p:spTree>
    <p:extLst>
      <p:ext uri="{BB962C8B-B14F-4D97-AF65-F5344CB8AC3E}">
        <p14:creationId xmlns:p14="http://schemas.microsoft.com/office/powerpoint/2010/main" val="1790632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139D3C-55F1-453B-BE49-D4DBF8FE557E}" type="slidenum">
              <a:rPr lang="zh-CN" altLang="en-US" smtClean="0"/>
              <a:t>6</a:t>
            </a:fld>
            <a:endParaRPr lang="zh-CN" altLang="en-US"/>
          </a:p>
        </p:txBody>
      </p:sp>
    </p:spTree>
    <p:extLst>
      <p:ext uri="{BB962C8B-B14F-4D97-AF65-F5344CB8AC3E}">
        <p14:creationId xmlns:p14="http://schemas.microsoft.com/office/powerpoint/2010/main" val="1539517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139D3C-55F1-453B-BE49-D4DBF8FE557E}" type="slidenum">
              <a:rPr lang="zh-CN" altLang="en-US" smtClean="0"/>
              <a:t>7</a:t>
            </a:fld>
            <a:endParaRPr lang="zh-CN" altLang="en-US"/>
          </a:p>
        </p:txBody>
      </p:sp>
    </p:spTree>
    <p:extLst>
      <p:ext uri="{BB962C8B-B14F-4D97-AF65-F5344CB8AC3E}">
        <p14:creationId xmlns:p14="http://schemas.microsoft.com/office/powerpoint/2010/main" val="3813612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139D3C-55F1-453B-BE49-D4DBF8FE557E}" type="slidenum">
              <a:rPr lang="zh-CN" altLang="en-US" smtClean="0"/>
              <a:t>8</a:t>
            </a:fld>
            <a:endParaRPr lang="zh-CN" altLang="en-US"/>
          </a:p>
        </p:txBody>
      </p:sp>
    </p:spTree>
    <p:extLst>
      <p:ext uri="{BB962C8B-B14F-4D97-AF65-F5344CB8AC3E}">
        <p14:creationId xmlns:p14="http://schemas.microsoft.com/office/powerpoint/2010/main" val="864676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139D3C-55F1-453B-BE49-D4DBF8FE557E}" type="slidenum">
              <a:rPr lang="zh-CN" altLang="en-US" smtClean="0"/>
              <a:t>9</a:t>
            </a:fld>
            <a:endParaRPr lang="zh-CN" altLang="en-US"/>
          </a:p>
        </p:txBody>
      </p:sp>
    </p:spTree>
    <p:extLst>
      <p:ext uri="{BB962C8B-B14F-4D97-AF65-F5344CB8AC3E}">
        <p14:creationId xmlns:p14="http://schemas.microsoft.com/office/powerpoint/2010/main" val="3071135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2195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499B917-A8F2-4D81-9DA6-3C9311A049E6}" type="datetimeFigureOut">
              <a:rPr lang="zh-CN" altLang="en-US" smtClean="0"/>
              <a:t>2023/3/16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FB5F99-307A-4CC9-9B88-2F1B7C30AC13}" type="slidenum">
              <a:rPr lang="zh-CN" altLang="en-US" smtClean="0"/>
              <a:t>‹#›</a:t>
            </a:fld>
            <a:endParaRPr lang="zh-CN" altLang="en-US"/>
          </a:p>
        </p:txBody>
      </p:sp>
    </p:spTree>
    <p:extLst>
      <p:ext uri="{BB962C8B-B14F-4D97-AF65-F5344CB8AC3E}">
        <p14:creationId xmlns:p14="http://schemas.microsoft.com/office/powerpoint/2010/main" val="685802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499B917-A8F2-4D81-9DA6-3C9311A049E6}" type="datetimeFigureOut">
              <a:rPr lang="zh-CN" altLang="en-US" smtClean="0"/>
              <a:t>2023/3/16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FB5F99-307A-4CC9-9B88-2F1B7C30AC13}" type="slidenum">
              <a:rPr lang="zh-CN" altLang="en-US" smtClean="0"/>
              <a:t>‹#›</a:t>
            </a:fld>
            <a:endParaRPr lang="zh-CN" altLang="en-US"/>
          </a:p>
        </p:txBody>
      </p:sp>
    </p:spTree>
    <p:extLst>
      <p:ext uri="{BB962C8B-B14F-4D97-AF65-F5344CB8AC3E}">
        <p14:creationId xmlns:p14="http://schemas.microsoft.com/office/powerpoint/2010/main" val="2275489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grpSp>
        <p:nvGrpSpPr>
          <p:cNvPr id="15" name="Group 14"/>
          <p:cNvGrpSpPr/>
          <p:nvPr/>
        </p:nvGrpSpPr>
        <p:grpSpPr>
          <a:xfrm>
            <a:off x="11264456" y="675577"/>
            <a:ext cx="484632" cy="471563"/>
            <a:chOff x="3303354" y="2367094"/>
            <a:chExt cx="484632" cy="471563"/>
          </a:xfrm>
        </p:grpSpPr>
        <p:sp>
          <p:nvSpPr>
            <p:cNvPr id="13" name="Pentagon 12"/>
            <p:cNvSpPr/>
            <p:nvPr/>
          </p:nvSpPr>
          <p:spPr>
            <a:xfrm rot="5400000">
              <a:off x="3336545" y="2387216"/>
              <a:ext cx="418250" cy="484632"/>
            </a:xfrm>
            <a:prstGeom prst="homePlate">
              <a:avLst>
                <a:gd name="adj" fmla="val 2554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1"/>
            </a:p>
          </p:txBody>
        </p:sp>
        <p:sp>
          <p:nvSpPr>
            <p:cNvPr id="14" name="Rectangle 13"/>
            <p:cNvSpPr/>
            <p:nvPr/>
          </p:nvSpPr>
          <p:spPr>
            <a:xfrm>
              <a:off x="3303354" y="2367094"/>
              <a:ext cx="484632" cy="10662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1"/>
            </a:p>
          </p:txBody>
        </p:sp>
      </p:grpSp>
      <p:sp>
        <p:nvSpPr>
          <p:cNvPr id="5" name="Slide Number Placeholder 4"/>
          <p:cNvSpPr>
            <a:spLocks noGrp="1"/>
          </p:cNvSpPr>
          <p:nvPr>
            <p:ph type="sldNum" sz="quarter" idx="12"/>
          </p:nvPr>
        </p:nvSpPr>
        <p:spPr>
          <a:xfrm>
            <a:off x="11235882" y="675577"/>
            <a:ext cx="556069" cy="471563"/>
          </a:xfrm>
          <a:prstGeom prst="rect">
            <a:avLst/>
          </a:prstGeom>
        </p:spPr>
        <p:txBody>
          <a:bodyPr/>
          <a:lstStyle>
            <a:lvl1pPr algn="ctr">
              <a:defRPr sz="1800">
                <a:solidFill>
                  <a:schemeClr val="bg1"/>
                </a:solidFill>
              </a:defRPr>
            </a:lvl1pPr>
          </a:lstStyle>
          <a:p>
            <a:fld id="{5DE872C3-2ED1-43FB-B3C4-BA6F078D7CD3}" type="slidenum">
              <a:rPr lang="en-US" smtClean="0"/>
              <a:t>‹#›</a:t>
            </a:fld>
            <a:endParaRPr lang="en-US" dirty="0"/>
          </a:p>
        </p:txBody>
      </p:sp>
      <p:grpSp>
        <p:nvGrpSpPr>
          <p:cNvPr id="3" name="Group 2"/>
          <p:cNvGrpSpPr/>
          <p:nvPr/>
        </p:nvGrpSpPr>
        <p:grpSpPr>
          <a:xfrm>
            <a:off x="0" y="6725538"/>
            <a:ext cx="12192000" cy="132463"/>
            <a:chOff x="0" y="6725537"/>
            <a:chExt cx="12192000" cy="132463"/>
          </a:xfrm>
        </p:grpSpPr>
        <p:sp>
          <p:nvSpPr>
            <p:cNvPr id="7" name="Rectangle 6"/>
            <p:cNvSpPr/>
            <p:nvPr/>
          </p:nvSpPr>
          <p:spPr>
            <a:xfrm>
              <a:off x="0" y="6725538"/>
              <a:ext cx="2418460" cy="1324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1"/>
            </a:p>
          </p:txBody>
        </p:sp>
        <p:sp>
          <p:nvSpPr>
            <p:cNvPr id="8" name="Rectangle 7"/>
            <p:cNvSpPr/>
            <p:nvPr/>
          </p:nvSpPr>
          <p:spPr>
            <a:xfrm>
              <a:off x="4836919" y="6725537"/>
              <a:ext cx="2596813" cy="1324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1"/>
            </a:p>
          </p:txBody>
        </p:sp>
        <p:sp>
          <p:nvSpPr>
            <p:cNvPr id="9" name="Rectangle 8"/>
            <p:cNvSpPr/>
            <p:nvPr/>
          </p:nvSpPr>
          <p:spPr>
            <a:xfrm>
              <a:off x="9773540" y="6725537"/>
              <a:ext cx="2418460" cy="13246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1"/>
            </a:p>
          </p:txBody>
        </p:sp>
        <p:sp>
          <p:nvSpPr>
            <p:cNvPr id="10" name="Rectangle 9"/>
            <p:cNvSpPr/>
            <p:nvPr/>
          </p:nvSpPr>
          <p:spPr>
            <a:xfrm>
              <a:off x="7355080" y="6725537"/>
              <a:ext cx="2418460" cy="1324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1"/>
            </a:p>
          </p:txBody>
        </p:sp>
        <p:sp>
          <p:nvSpPr>
            <p:cNvPr id="11" name="Rectangle 10"/>
            <p:cNvSpPr/>
            <p:nvPr/>
          </p:nvSpPr>
          <p:spPr>
            <a:xfrm>
              <a:off x="2418460" y="6725538"/>
              <a:ext cx="2418460" cy="1324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1"/>
            </a:p>
          </p:txBody>
        </p:sp>
      </p:grpSp>
      <p:sp>
        <p:nvSpPr>
          <p:cNvPr id="4" name="文本框 3"/>
          <p:cNvSpPr txBox="1"/>
          <p:nvPr userDrawn="1"/>
        </p:nvSpPr>
        <p:spPr>
          <a:xfrm>
            <a:off x="800100" y="620185"/>
            <a:ext cx="7363968" cy="584775"/>
          </a:xfrm>
          <a:prstGeom prst="rect">
            <a:avLst/>
          </a:prstGeom>
          <a:noFill/>
        </p:spPr>
        <p:txBody>
          <a:bodyPr wrap="square" rtlCol="0">
            <a:spAutoFit/>
          </a:bodyPr>
          <a:lstStyle/>
          <a:p>
            <a:r>
              <a:rPr kumimoji="0" lang="zh-CN" altLang="en-US" sz="3200" b="0" i="0" u="none" strike="noStrike" kern="1200" cap="none" spc="0" normalizeH="0" baseline="0" noProof="0" dirty="0">
                <a:ln>
                  <a:noFill/>
                </a:ln>
                <a:solidFill>
                  <a:schemeClr val="accent5"/>
                </a:solidFill>
                <a:effectLst/>
                <a:uLnTx/>
                <a:uFillTx/>
                <a:latin typeface="+mn-lt"/>
                <a:ea typeface="冬青黑体简体中文 W6"/>
                <a:cs typeface="+mj-cs"/>
              </a:rPr>
              <a:t>商务扁平多彩信息图表设计</a:t>
            </a:r>
            <a:endParaRPr lang="zh-CN" altLang="en-US" sz="1400" dirty="0">
              <a:solidFill>
                <a:schemeClr val="accent5"/>
              </a:solidFill>
            </a:endParaRPr>
          </a:p>
        </p:txBody>
      </p:sp>
      <p:sp>
        <p:nvSpPr>
          <p:cNvPr id="2" name="矩形 1"/>
          <p:cNvSpPr/>
          <p:nvPr userDrawn="1"/>
        </p:nvSpPr>
        <p:spPr>
          <a:xfrm>
            <a:off x="-969707" y="-9281652"/>
            <a:ext cx="969707" cy="969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矩形 15"/>
          <p:cNvSpPr/>
          <p:nvPr userDrawn="1"/>
        </p:nvSpPr>
        <p:spPr>
          <a:xfrm>
            <a:off x="12192000" y="-9281652"/>
            <a:ext cx="969707" cy="9697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矩形 16"/>
          <p:cNvSpPr/>
          <p:nvPr userDrawn="1"/>
        </p:nvSpPr>
        <p:spPr>
          <a:xfrm>
            <a:off x="-969707" y="14849977"/>
            <a:ext cx="969707" cy="9697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矩形 17"/>
          <p:cNvSpPr/>
          <p:nvPr userDrawn="1"/>
        </p:nvSpPr>
        <p:spPr>
          <a:xfrm>
            <a:off x="12192000" y="14849977"/>
            <a:ext cx="969707" cy="9697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extLst>
      <p:ext uri="{BB962C8B-B14F-4D97-AF65-F5344CB8AC3E}">
        <p14:creationId xmlns:p14="http://schemas.microsoft.com/office/powerpoint/2010/main" val="3264895549"/>
      </p:ext>
    </p:extLst>
  </p:cSld>
  <p:clrMapOvr>
    <a:masterClrMapping/>
  </p:clrMapOvr>
  <p:extLst>
    <p:ext uri="{DCECCB84-F9BA-43D5-87BE-67443E8EF086}">
      <p15:sldGuideLst xmlns:p15="http://schemas.microsoft.com/office/powerpoint/2012/main">
        <p15:guide id="1" orient="horz" pos="1620">
          <p15:clr>
            <a:srgbClr val="FBAE40"/>
          </p15:clr>
        </p15:guide>
        <p15:guide id="2" orient="horz" pos="293">
          <p15:clr>
            <a:srgbClr val="FBAE40"/>
          </p15:clr>
        </p15:guide>
        <p15:guide id="3" pos="378">
          <p15:clr>
            <a:srgbClr val="FBAE40"/>
          </p15:clr>
        </p15:guide>
        <p15:guide id="4" pos="538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srcRect l="28724" t="18060" r="18351" b="23731"/>
          <a:stretch/>
        </p:blipFill>
        <p:spPr>
          <a:xfrm>
            <a:off x="1453852" y="299156"/>
            <a:ext cx="1518036" cy="1072214"/>
          </a:xfrm>
          <a:prstGeom prst="rect">
            <a:avLst/>
          </a:prstGeom>
        </p:spPr>
      </p:pic>
      <p:pic>
        <p:nvPicPr>
          <p:cNvPr id="8" name="图片 7"/>
          <p:cNvPicPr>
            <a:picLocks noChangeAspect="1"/>
          </p:cNvPicPr>
          <p:nvPr userDrawn="1"/>
        </p:nvPicPr>
        <p:blipFill rotWithShape="1">
          <a:blip r:embed="rId2">
            <a:duotone>
              <a:prstClr val="black"/>
              <a:srgbClr val="5F7797">
                <a:tint val="45000"/>
                <a:satMod val="400000"/>
              </a:srgbClr>
            </a:duotone>
          </a:blip>
          <a:srcRect l="28724" t="18060" r="18351" b="23731"/>
          <a:stretch/>
        </p:blipFill>
        <p:spPr>
          <a:xfrm>
            <a:off x="1453852" y="1722574"/>
            <a:ext cx="1518036" cy="1072214"/>
          </a:xfrm>
          <a:prstGeom prst="rect">
            <a:avLst/>
          </a:prstGeom>
        </p:spPr>
      </p:pic>
      <p:pic>
        <p:nvPicPr>
          <p:cNvPr id="9" name="图片 8"/>
          <p:cNvPicPr>
            <a:picLocks noChangeAspect="1"/>
          </p:cNvPicPr>
          <p:nvPr userDrawn="1"/>
        </p:nvPicPr>
        <p:blipFill rotWithShape="1">
          <a:blip r:embed="rId3"/>
          <a:srcRect l="50251" t="5608" r="17874" b="13760"/>
          <a:stretch/>
        </p:blipFill>
        <p:spPr>
          <a:xfrm>
            <a:off x="1453852" y="3145991"/>
            <a:ext cx="1518036" cy="1260743"/>
          </a:xfrm>
          <a:prstGeom prst="rect">
            <a:avLst/>
          </a:prstGeom>
        </p:spPr>
      </p:pic>
      <p:grpSp>
        <p:nvGrpSpPr>
          <p:cNvPr id="10" name="组合 9"/>
          <p:cNvGrpSpPr/>
          <p:nvPr userDrawn="1"/>
        </p:nvGrpSpPr>
        <p:grpSpPr>
          <a:xfrm>
            <a:off x="4924376" y="1508196"/>
            <a:ext cx="4554108" cy="1072215"/>
            <a:chOff x="4924376" y="1508196"/>
            <a:chExt cx="4554108" cy="1072215"/>
          </a:xfrm>
        </p:grpSpPr>
        <p:pic>
          <p:nvPicPr>
            <p:cNvPr id="11" name="图片 10"/>
            <p:cNvPicPr>
              <a:picLocks noChangeAspect="1"/>
            </p:cNvPicPr>
            <p:nvPr/>
          </p:nvPicPr>
          <p:blipFill rotWithShape="1">
            <a:blip r:embed="rId2"/>
            <a:srcRect l="28724" t="18060" r="18351" b="23731"/>
            <a:stretch/>
          </p:blipFill>
          <p:spPr>
            <a:xfrm>
              <a:off x="6442412" y="1508196"/>
              <a:ext cx="1518036" cy="1072214"/>
            </a:xfrm>
            <a:prstGeom prst="rect">
              <a:avLst/>
            </a:prstGeom>
          </p:spPr>
        </p:pic>
        <p:pic>
          <p:nvPicPr>
            <p:cNvPr id="12" name="图片 11"/>
            <p:cNvPicPr>
              <a:picLocks noChangeAspect="1"/>
            </p:cNvPicPr>
            <p:nvPr/>
          </p:nvPicPr>
          <p:blipFill rotWithShape="1">
            <a:blip r:embed="rId2">
              <a:duotone>
                <a:prstClr val="black"/>
                <a:srgbClr val="5F7797">
                  <a:tint val="45000"/>
                  <a:satMod val="400000"/>
                </a:srgbClr>
              </a:duotone>
            </a:blip>
            <a:srcRect l="28724" t="18060" r="18351" b="23731"/>
            <a:stretch/>
          </p:blipFill>
          <p:spPr>
            <a:xfrm>
              <a:off x="4924376" y="1508196"/>
              <a:ext cx="1518036" cy="1072214"/>
            </a:xfrm>
            <a:prstGeom prst="rect">
              <a:avLst/>
            </a:prstGeom>
          </p:spPr>
        </p:pic>
        <p:pic>
          <p:nvPicPr>
            <p:cNvPr id="13" name="图片 12"/>
            <p:cNvPicPr>
              <a:picLocks noChangeAspect="1"/>
            </p:cNvPicPr>
            <p:nvPr/>
          </p:nvPicPr>
          <p:blipFill rotWithShape="1">
            <a:blip r:embed="rId3"/>
            <a:srcRect l="50251" t="5608" r="17874" b="13760"/>
            <a:stretch/>
          </p:blipFill>
          <p:spPr>
            <a:xfrm>
              <a:off x="7960448" y="1508197"/>
              <a:ext cx="1518036" cy="1072214"/>
            </a:xfrm>
            <a:prstGeom prst="rect">
              <a:avLst/>
            </a:prstGeom>
          </p:spPr>
        </p:pic>
      </p:grpSp>
      <p:pic>
        <p:nvPicPr>
          <p:cNvPr id="14" name="图片 13"/>
          <p:cNvPicPr>
            <a:picLocks noChangeAspect="1"/>
          </p:cNvPicPr>
          <p:nvPr userDrawn="1"/>
        </p:nvPicPr>
        <p:blipFill>
          <a:blip r:embed="rId4"/>
          <a:stretch>
            <a:fillRect/>
          </a:stretch>
        </p:blipFill>
        <p:spPr>
          <a:xfrm>
            <a:off x="4997506" y="3145991"/>
            <a:ext cx="4554107" cy="1072989"/>
          </a:xfrm>
          <a:prstGeom prst="rect">
            <a:avLst/>
          </a:prstGeom>
        </p:spPr>
      </p:pic>
      <p:grpSp>
        <p:nvGrpSpPr>
          <p:cNvPr id="15" name="组合 14"/>
          <p:cNvGrpSpPr/>
          <p:nvPr userDrawn="1"/>
        </p:nvGrpSpPr>
        <p:grpSpPr>
          <a:xfrm>
            <a:off x="309213" y="4757937"/>
            <a:ext cx="4500808" cy="1787168"/>
            <a:chOff x="416789" y="5339623"/>
            <a:chExt cx="4500808" cy="1787168"/>
          </a:xfrm>
          <a:solidFill>
            <a:schemeClr val="accent1"/>
          </a:solidFill>
        </p:grpSpPr>
        <p:sp>
          <p:nvSpPr>
            <p:cNvPr id="16" name="Freeform 271"/>
            <p:cNvSpPr>
              <a:spLocks/>
            </p:cNvSpPr>
            <p:nvPr/>
          </p:nvSpPr>
          <p:spPr bwMode="auto">
            <a:xfrm>
              <a:off x="416789" y="5339623"/>
              <a:ext cx="4043608" cy="1329968"/>
            </a:xfrm>
            <a:custGeom>
              <a:avLst/>
              <a:gdLst>
                <a:gd name="T0" fmla="*/ 35 w 137"/>
                <a:gd name="T1" fmla="*/ 353 h 367"/>
                <a:gd name="T2" fmla="*/ 37 w 137"/>
                <a:gd name="T3" fmla="*/ 344 h 367"/>
                <a:gd name="T4" fmla="*/ 32 w 137"/>
                <a:gd name="T5" fmla="*/ 326 h 367"/>
                <a:gd name="T6" fmla="*/ 31 w 137"/>
                <a:gd name="T7" fmla="*/ 324 h 367"/>
                <a:gd name="T8" fmla="*/ 130 w 137"/>
                <a:gd name="T9" fmla="*/ 242 h 367"/>
                <a:gd name="T10" fmla="*/ 88 w 137"/>
                <a:gd name="T11" fmla="*/ 252 h 367"/>
                <a:gd name="T12" fmla="*/ 52 w 137"/>
                <a:gd name="T13" fmla="*/ 265 h 367"/>
                <a:gd name="T14" fmla="*/ 30 w 137"/>
                <a:gd name="T15" fmla="*/ 275 h 367"/>
                <a:gd name="T16" fmla="*/ 40 w 137"/>
                <a:gd name="T17" fmla="*/ 257 h 367"/>
                <a:gd name="T18" fmla="*/ 36 w 137"/>
                <a:gd name="T19" fmla="*/ 258 h 367"/>
                <a:gd name="T20" fmla="*/ 48 w 137"/>
                <a:gd name="T21" fmla="*/ 230 h 367"/>
                <a:gd name="T22" fmla="*/ 28 w 137"/>
                <a:gd name="T23" fmla="*/ 214 h 367"/>
                <a:gd name="T24" fmla="*/ 52 w 137"/>
                <a:gd name="T25" fmla="*/ 189 h 367"/>
                <a:gd name="T26" fmla="*/ 35 w 137"/>
                <a:gd name="T27" fmla="*/ 193 h 367"/>
                <a:gd name="T28" fmla="*/ 42 w 137"/>
                <a:gd name="T29" fmla="*/ 176 h 367"/>
                <a:gd name="T30" fmla="*/ 56 w 137"/>
                <a:gd name="T31" fmla="*/ 167 h 367"/>
                <a:gd name="T32" fmla="*/ 32 w 137"/>
                <a:gd name="T33" fmla="*/ 176 h 367"/>
                <a:gd name="T34" fmla="*/ 25 w 137"/>
                <a:gd name="T35" fmla="*/ 159 h 367"/>
                <a:gd name="T36" fmla="*/ 57 w 137"/>
                <a:gd name="T37" fmla="*/ 140 h 367"/>
                <a:gd name="T38" fmla="*/ 122 w 137"/>
                <a:gd name="T39" fmla="*/ 64 h 367"/>
                <a:gd name="T40" fmla="*/ 129 w 137"/>
                <a:gd name="T41" fmla="*/ 39 h 367"/>
                <a:gd name="T42" fmla="*/ 12 w 137"/>
                <a:gd name="T43" fmla="*/ 100 h 367"/>
                <a:gd name="T44" fmla="*/ 25 w 137"/>
                <a:gd name="T45" fmla="*/ 88 h 367"/>
                <a:gd name="T46" fmla="*/ 27 w 137"/>
                <a:gd name="T47" fmla="*/ 77 h 367"/>
                <a:gd name="T48" fmla="*/ 2 w 137"/>
                <a:gd name="T49" fmla="*/ 90 h 367"/>
                <a:gd name="T50" fmla="*/ 72 w 137"/>
                <a:gd name="T51" fmla="*/ 34 h 367"/>
                <a:gd name="T52" fmla="*/ 19 w 137"/>
                <a:gd name="T53" fmla="*/ 59 h 367"/>
                <a:gd name="T54" fmla="*/ 68 w 137"/>
                <a:gd name="T55" fmla="*/ 18 h 367"/>
                <a:gd name="T56" fmla="*/ 72 w 137"/>
                <a:gd name="T57" fmla="*/ 7 h 367"/>
                <a:gd name="T58" fmla="*/ 93 w 137"/>
                <a:gd name="T59" fmla="*/ 4 h 367"/>
                <a:gd name="T60" fmla="*/ 82 w 137"/>
                <a:gd name="T61" fmla="*/ 18 h 367"/>
                <a:gd name="T62" fmla="*/ 62 w 137"/>
                <a:gd name="T63" fmla="*/ 32 h 367"/>
                <a:gd name="T64" fmla="*/ 106 w 137"/>
                <a:gd name="T65" fmla="*/ 22 h 367"/>
                <a:gd name="T66" fmla="*/ 28 w 137"/>
                <a:gd name="T67" fmla="*/ 76 h 367"/>
                <a:gd name="T68" fmla="*/ 128 w 137"/>
                <a:gd name="T69" fmla="*/ 18 h 367"/>
                <a:gd name="T70" fmla="*/ 73 w 137"/>
                <a:gd name="T71" fmla="*/ 59 h 367"/>
                <a:gd name="T72" fmla="*/ 38 w 137"/>
                <a:gd name="T73" fmla="*/ 84 h 367"/>
                <a:gd name="T74" fmla="*/ 21 w 137"/>
                <a:gd name="T75" fmla="*/ 100 h 367"/>
                <a:gd name="T76" fmla="*/ 128 w 137"/>
                <a:gd name="T77" fmla="*/ 61 h 367"/>
                <a:gd name="T78" fmla="*/ 119 w 137"/>
                <a:gd name="T79" fmla="*/ 86 h 367"/>
                <a:gd name="T80" fmla="*/ 106 w 137"/>
                <a:gd name="T81" fmla="*/ 113 h 367"/>
                <a:gd name="T82" fmla="*/ 84 w 137"/>
                <a:gd name="T83" fmla="*/ 151 h 367"/>
                <a:gd name="T84" fmla="*/ 128 w 137"/>
                <a:gd name="T85" fmla="*/ 127 h 367"/>
                <a:gd name="T86" fmla="*/ 133 w 137"/>
                <a:gd name="T87" fmla="*/ 136 h 367"/>
                <a:gd name="T88" fmla="*/ 119 w 137"/>
                <a:gd name="T89" fmla="*/ 152 h 367"/>
                <a:gd name="T90" fmla="*/ 120 w 137"/>
                <a:gd name="T91" fmla="*/ 160 h 367"/>
                <a:gd name="T92" fmla="*/ 83 w 137"/>
                <a:gd name="T93" fmla="*/ 192 h 367"/>
                <a:gd name="T94" fmla="*/ 118 w 137"/>
                <a:gd name="T95" fmla="*/ 181 h 367"/>
                <a:gd name="T96" fmla="*/ 128 w 137"/>
                <a:gd name="T97" fmla="*/ 184 h 367"/>
                <a:gd name="T98" fmla="*/ 109 w 137"/>
                <a:gd name="T99" fmla="*/ 215 h 367"/>
                <a:gd name="T100" fmla="*/ 113 w 137"/>
                <a:gd name="T101" fmla="*/ 215 h 367"/>
                <a:gd name="T102" fmla="*/ 137 w 137"/>
                <a:gd name="T103" fmla="*/ 212 h 367"/>
                <a:gd name="T104" fmla="*/ 102 w 137"/>
                <a:gd name="T105" fmla="*/ 236 h 367"/>
                <a:gd name="T106" fmla="*/ 137 w 137"/>
                <a:gd name="T107" fmla="*/ 217 h 367"/>
                <a:gd name="T108" fmla="*/ 40 w 137"/>
                <a:gd name="T109" fmla="*/ 294 h 367"/>
                <a:gd name="T110" fmla="*/ 136 w 137"/>
                <a:gd name="T111" fmla="*/ 255 h 367"/>
                <a:gd name="T112" fmla="*/ 84 w 137"/>
                <a:gd name="T113" fmla="*/ 290 h 367"/>
                <a:gd name="T114" fmla="*/ 121 w 137"/>
                <a:gd name="T115" fmla="*/ 272 h 367"/>
                <a:gd name="T116" fmla="*/ 129 w 137"/>
                <a:gd name="T117" fmla="*/ 269 h 367"/>
                <a:gd name="T118" fmla="*/ 128 w 137"/>
                <a:gd name="T119" fmla="*/ 292 h 367"/>
                <a:gd name="T120" fmla="*/ 111 w 137"/>
                <a:gd name="T121" fmla="*/ 309 h 367"/>
                <a:gd name="T122" fmla="*/ 110 w 137"/>
                <a:gd name="T123" fmla="*/ 32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7" h="367">
                  <a:moveTo>
                    <a:pt x="29" y="367"/>
                  </a:moveTo>
                  <a:cubicBezTo>
                    <a:pt x="29" y="367"/>
                    <a:pt x="29" y="367"/>
                    <a:pt x="29" y="367"/>
                  </a:cubicBezTo>
                  <a:cubicBezTo>
                    <a:pt x="29" y="367"/>
                    <a:pt x="29" y="367"/>
                    <a:pt x="29" y="366"/>
                  </a:cubicBezTo>
                  <a:cubicBezTo>
                    <a:pt x="51" y="351"/>
                    <a:pt x="90" y="324"/>
                    <a:pt x="104" y="313"/>
                  </a:cubicBezTo>
                  <a:cubicBezTo>
                    <a:pt x="63" y="338"/>
                    <a:pt x="39" y="351"/>
                    <a:pt x="35" y="353"/>
                  </a:cubicBezTo>
                  <a:cubicBezTo>
                    <a:pt x="35" y="353"/>
                    <a:pt x="35" y="353"/>
                    <a:pt x="35" y="353"/>
                  </a:cubicBezTo>
                  <a:cubicBezTo>
                    <a:pt x="35" y="353"/>
                    <a:pt x="35" y="353"/>
                    <a:pt x="35" y="353"/>
                  </a:cubicBezTo>
                  <a:cubicBezTo>
                    <a:pt x="35" y="353"/>
                    <a:pt x="35" y="353"/>
                    <a:pt x="35" y="353"/>
                  </a:cubicBezTo>
                  <a:cubicBezTo>
                    <a:pt x="35" y="353"/>
                    <a:pt x="35" y="353"/>
                    <a:pt x="34" y="353"/>
                  </a:cubicBezTo>
                  <a:cubicBezTo>
                    <a:pt x="34" y="353"/>
                    <a:pt x="34" y="353"/>
                    <a:pt x="35" y="353"/>
                  </a:cubicBezTo>
                  <a:cubicBezTo>
                    <a:pt x="58" y="337"/>
                    <a:pt x="97" y="311"/>
                    <a:pt x="117" y="298"/>
                  </a:cubicBezTo>
                  <a:cubicBezTo>
                    <a:pt x="37" y="344"/>
                    <a:pt x="37" y="344"/>
                    <a:pt x="37" y="344"/>
                  </a:cubicBezTo>
                  <a:cubicBezTo>
                    <a:pt x="37" y="344"/>
                    <a:pt x="37" y="344"/>
                    <a:pt x="37" y="344"/>
                  </a:cubicBezTo>
                  <a:cubicBezTo>
                    <a:pt x="37" y="344"/>
                    <a:pt x="37" y="344"/>
                    <a:pt x="37" y="344"/>
                  </a:cubicBezTo>
                  <a:cubicBezTo>
                    <a:pt x="36" y="344"/>
                    <a:pt x="36" y="344"/>
                    <a:pt x="37" y="344"/>
                  </a:cubicBezTo>
                  <a:cubicBezTo>
                    <a:pt x="37" y="343"/>
                    <a:pt x="37" y="343"/>
                    <a:pt x="37" y="343"/>
                  </a:cubicBezTo>
                  <a:cubicBezTo>
                    <a:pt x="37" y="343"/>
                    <a:pt x="37" y="343"/>
                    <a:pt x="37" y="343"/>
                  </a:cubicBezTo>
                  <a:cubicBezTo>
                    <a:pt x="38" y="342"/>
                    <a:pt x="46" y="335"/>
                    <a:pt x="82" y="306"/>
                  </a:cubicBezTo>
                  <a:cubicBezTo>
                    <a:pt x="99" y="293"/>
                    <a:pt x="115" y="279"/>
                    <a:pt x="123" y="273"/>
                  </a:cubicBezTo>
                  <a:cubicBezTo>
                    <a:pt x="53" y="314"/>
                    <a:pt x="37" y="323"/>
                    <a:pt x="33" y="325"/>
                  </a:cubicBezTo>
                  <a:cubicBezTo>
                    <a:pt x="32" y="326"/>
                    <a:pt x="32" y="326"/>
                    <a:pt x="32" y="326"/>
                  </a:cubicBezTo>
                  <a:cubicBezTo>
                    <a:pt x="32" y="326"/>
                    <a:pt x="32" y="326"/>
                    <a:pt x="32" y="326"/>
                  </a:cubicBezTo>
                  <a:cubicBezTo>
                    <a:pt x="32" y="326"/>
                    <a:pt x="31" y="326"/>
                    <a:pt x="31" y="326"/>
                  </a:cubicBezTo>
                  <a:cubicBezTo>
                    <a:pt x="31" y="326"/>
                    <a:pt x="31" y="326"/>
                    <a:pt x="31" y="325"/>
                  </a:cubicBezTo>
                  <a:cubicBezTo>
                    <a:pt x="31" y="325"/>
                    <a:pt x="31" y="325"/>
                    <a:pt x="31" y="325"/>
                  </a:cubicBezTo>
                  <a:cubicBezTo>
                    <a:pt x="32" y="325"/>
                    <a:pt x="58" y="309"/>
                    <a:pt x="82" y="295"/>
                  </a:cubicBezTo>
                  <a:cubicBezTo>
                    <a:pt x="65" y="305"/>
                    <a:pt x="45" y="316"/>
                    <a:pt x="32" y="324"/>
                  </a:cubicBezTo>
                  <a:cubicBezTo>
                    <a:pt x="32" y="324"/>
                    <a:pt x="31" y="324"/>
                    <a:pt x="31" y="324"/>
                  </a:cubicBezTo>
                  <a:cubicBezTo>
                    <a:pt x="31" y="323"/>
                    <a:pt x="31" y="323"/>
                    <a:pt x="31" y="323"/>
                  </a:cubicBezTo>
                  <a:cubicBezTo>
                    <a:pt x="57" y="306"/>
                    <a:pt x="100" y="279"/>
                    <a:pt x="122" y="265"/>
                  </a:cubicBezTo>
                  <a:cubicBezTo>
                    <a:pt x="74" y="292"/>
                    <a:pt x="50" y="306"/>
                    <a:pt x="49" y="306"/>
                  </a:cubicBezTo>
                  <a:cubicBezTo>
                    <a:pt x="49" y="306"/>
                    <a:pt x="49" y="306"/>
                    <a:pt x="49" y="306"/>
                  </a:cubicBezTo>
                  <a:cubicBezTo>
                    <a:pt x="49" y="306"/>
                    <a:pt x="49" y="306"/>
                    <a:pt x="49" y="306"/>
                  </a:cubicBezTo>
                  <a:cubicBezTo>
                    <a:pt x="48" y="306"/>
                    <a:pt x="48" y="305"/>
                    <a:pt x="100" y="265"/>
                  </a:cubicBezTo>
                  <a:cubicBezTo>
                    <a:pt x="112" y="256"/>
                    <a:pt x="124" y="247"/>
                    <a:pt x="130" y="242"/>
                  </a:cubicBezTo>
                  <a:cubicBezTo>
                    <a:pt x="119" y="249"/>
                    <a:pt x="88" y="267"/>
                    <a:pt x="66" y="279"/>
                  </a:cubicBezTo>
                  <a:cubicBezTo>
                    <a:pt x="36" y="297"/>
                    <a:pt x="36" y="297"/>
                    <a:pt x="36" y="297"/>
                  </a:cubicBezTo>
                  <a:cubicBezTo>
                    <a:pt x="36" y="297"/>
                    <a:pt x="36" y="297"/>
                    <a:pt x="36" y="297"/>
                  </a:cubicBezTo>
                  <a:cubicBezTo>
                    <a:pt x="36" y="296"/>
                    <a:pt x="36" y="296"/>
                    <a:pt x="36" y="296"/>
                  </a:cubicBezTo>
                  <a:cubicBezTo>
                    <a:pt x="36" y="296"/>
                    <a:pt x="36" y="296"/>
                    <a:pt x="36" y="296"/>
                  </a:cubicBezTo>
                  <a:cubicBezTo>
                    <a:pt x="36" y="296"/>
                    <a:pt x="36" y="296"/>
                    <a:pt x="36" y="296"/>
                  </a:cubicBezTo>
                  <a:cubicBezTo>
                    <a:pt x="38" y="294"/>
                    <a:pt x="47" y="286"/>
                    <a:pt x="88" y="252"/>
                  </a:cubicBezTo>
                  <a:cubicBezTo>
                    <a:pt x="99" y="243"/>
                    <a:pt x="108" y="235"/>
                    <a:pt x="112" y="231"/>
                  </a:cubicBezTo>
                  <a:cubicBezTo>
                    <a:pt x="110" y="233"/>
                    <a:pt x="106" y="235"/>
                    <a:pt x="102" y="237"/>
                  </a:cubicBezTo>
                  <a:cubicBezTo>
                    <a:pt x="96" y="241"/>
                    <a:pt x="90" y="244"/>
                    <a:pt x="84" y="248"/>
                  </a:cubicBezTo>
                  <a:cubicBezTo>
                    <a:pt x="57" y="263"/>
                    <a:pt x="31" y="279"/>
                    <a:pt x="31" y="279"/>
                  </a:cubicBezTo>
                  <a:cubicBezTo>
                    <a:pt x="31" y="279"/>
                    <a:pt x="30" y="279"/>
                    <a:pt x="30" y="279"/>
                  </a:cubicBezTo>
                  <a:cubicBezTo>
                    <a:pt x="30" y="278"/>
                    <a:pt x="30" y="278"/>
                    <a:pt x="31" y="278"/>
                  </a:cubicBezTo>
                  <a:cubicBezTo>
                    <a:pt x="37" y="274"/>
                    <a:pt x="45" y="270"/>
                    <a:pt x="52" y="265"/>
                  </a:cubicBezTo>
                  <a:cubicBezTo>
                    <a:pt x="52" y="265"/>
                    <a:pt x="52" y="265"/>
                    <a:pt x="52" y="265"/>
                  </a:cubicBezTo>
                  <a:cubicBezTo>
                    <a:pt x="52" y="265"/>
                    <a:pt x="52" y="265"/>
                    <a:pt x="52" y="265"/>
                  </a:cubicBezTo>
                  <a:cubicBezTo>
                    <a:pt x="103" y="233"/>
                    <a:pt x="103" y="233"/>
                    <a:pt x="103" y="233"/>
                  </a:cubicBezTo>
                  <a:cubicBezTo>
                    <a:pt x="33" y="273"/>
                    <a:pt x="33" y="273"/>
                    <a:pt x="33" y="273"/>
                  </a:cubicBezTo>
                  <a:cubicBezTo>
                    <a:pt x="33" y="273"/>
                    <a:pt x="33" y="273"/>
                    <a:pt x="33" y="273"/>
                  </a:cubicBezTo>
                  <a:cubicBezTo>
                    <a:pt x="33" y="273"/>
                    <a:pt x="33" y="273"/>
                    <a:pt x="33" y="273"/>
                  </a:cubicBezTo>
                  <a:cubicBezTo>
                    <a:pt x="31" y="274"/>
                    <a:pt x="30" y="275"/>
                    <a:pt x="30" y="275"/>
                  </a:cubicBezTo>
                  <a:cubicBezTo>
                    <a:pt x="30" y="275"/>
                    <a:pt x="30" y="275"/>
                    <a:pt x="30" y="275"/>
                  </a:cubicBezTo>
                  <a:cubicBezTo>
                    <a:pt x="30" y="275"/>
                    <a:pt x="30" y="275"/>
                    <a:pt x="30" y="275"/>
                  </a:cubicBezTo>
                  <a:cubicBezTo>
                    <a:pt x="29" y="275"/>
                    <a:pt x="29" y="275"/>
                    <a:pt x="29" y="275"/>
                  </a:cubicBezTo>
                  <a:cubicBezTo>
                    <a:pt x="29" y="275"/>
                    <a:pt x="29" y="275"/>
                    <a:pt x="29" y="275"/>
                  </a:cubicBezTo>
                  <a:cubicBezTo>
                    <a:pt x="29" y="275"/>
                    <a:pt x="29" y="274"/>
                    <a:pt x="29" y="274"/>
                  </a:cubicBezTo>
                  <a:cubicBezTo>
                    <a:pt x="52" y="258"/>
                    <a:pt x="93" y="228"/>
                    <a:pt x="107" y="218"/>
                  </a:cubicBezTo>
                  <a:cubicBezTo>
                    <a:pt x="40" y="257"/>
                    <a:pt x="40" y="257"/>
                    <a:pt x="40" y="257"/>
                  </a:cubicBezTo>
                  <a:cubicBezTo>
                    <a:pt x="40" y="257"/>
                    <a:pt x="40" y="257"/>
                    <a:pt x="40" y="257"/>
                  </a:cubicBezTo>
                  <a:cubicBezTo>
                    <a:pt x="40" y="257"/>
                    <a:pt x="40" y="257"/>
                    <a:pt x="40" y="256"/>
                  </a:cubicBezTo>
                  <a:cubicBezTo>
                    <a:pt x="40" y="256"/>
                    <a:pt x="40" y="256"/>
                    <a:pt x="40" y="256"/>
                  </a:cubicBezTo>
                  <a:cubicBezTo>
                    <a:pt x="40" y="256"/>
                    <a:pt x="40" y="256"/>
                    <a:pt x="40" y="256"/>
                  </a:cubicBezTo>
                  <a:cubicBezTo>
                    <a:pt x="40" y="255"/>
                    <a:pt x="40" y="255"/>
                    <a:pt x="40" y="255"/>
                  </a:cubicBezTo>
                  <a:cubicBezTo>
                    <a:pt x="41" y="255"/>
                    <a:pt x="41" y="255"/>
                    <a:pt x="41" y="255"/>
                  </a:cubicBezTo>
                  <a:cubicBezTo>
                    <a:pt x="38" y="257"/>
                    <a:pt x="36" y="258"/>
                    <a:pt x="36" y="258"/>
                  </a:cubicBezTo>
                  <a:cubicBezTo>
                    <a:pt x="35" y="258"/>
                    <a:pt x="35" y="258"/>
                    <a:pt x="35" y="258"/>
                  </a:cubicBezTo>
                  <a:cubicBezTo>
                    <a:pt x="35" y="258"/>
                    <a:pt x="35" y="258"/>
                    <a:pt x="35" y="258"/>
                  </a:cubicBezTo>
                  <a:cubicBezTo>
                    <a:pt x="35" y="258"/>
                    <a:pt x="35" y="258"/>
                    <a:pt x="35" y="258"/>
                  </a:cubicBezTo>
                  <a:cubicBezTo>
                    <a:pt x="35" y="258"/>
                    <a:pt x="35" y="258"/>
                    <a:pt x="35" y="257"/>
                  </a:cubicBezTo>
                  <a:cubicBezTo>
                    <a:pt x="123" y="187"/>
                    <a:pt x="123" y="187"/>
                    <a:pt x="123" y="187"/>
                  </a:cubicBezTo>
                  <a:cubicBezTo>
                    <a:pt x="109" y="195"/>
                    <a:pt x="70" y="218"/>
                    <a:pt x="48" y="230"/>
                  </a:cubicBezTo>
                  <a:cubicBezTo>
                    <a:pt x="48" y="230"/>
                    <a:pt x="48" y="230"/>
                    <a:pt x="48" y="230"/>
                  </a:cubicBezTo>
                  <a:cubicBezTo>
                    <a:pt x="47" y="230"/>
                    <a:pt x="48" y="230"/>
                    <a:pt x="48" y="230"/>
                  </a:cubicBezTo>
                  <a:cubicBezTo>
                    <a:pt x="111" y="185"/>
                    <a:pt x="111" y="185"/>
                    <a:pt x="111" y="185"/>
                  </a:cubicBezTo>
                  <a:cubicBezTo>
                    <a:pt x="96" y="193"/>
                    <a:pt x="64" y="212"/>
                    <a:pt x="45" y="223"/>
                  </a:cubicBezTo>
                  <a:cubicBezTo>
                    <a:pt x="45" y="223"/>
                    <a:pt x="44" y="223"/>
                    <a:pt x="44" y="223"/>
                  </a:cubicBezTo>
                  <a:cubicBezTo>
                    <a:pt x="44" y="223"/>
                    <a:pt x="44" y="222"/>
                    <a:pt x="44" y="222"/>
                  </a:cubicBezTo>
                  <a:cubicBezTo>
                    <a:pt x="66" y="204"/>
                    <a:pt x="104" y="173"/>
                    <a:pt x="116" y="163"/>
                  </a:cubicBezTo>
                  <a:cubicBezTo>
                    <a:pt x="98" y="173"/>
                    <a:pt x="29" y="213"/>
                    <a:pt x="28" y="214"/>
                  </a:cubicBezTo>
                  <a:cubicBezTo>
                    <a:pt x="28" y="214"/>
                    <a:pt x="27" y="214"/>
                    <a:pt x="27" y="214"/>
                  </a:cubicBezTo>
                  <a:cubicBezTo>
                    <a:pt x="27" y="214"/>
                    <a:pt x="27" y="213"/>
                    <a:pt x="27" y="213"/>
                  </a:cubicBezTo>
                  <a:cubicBezTo>
                    <a:pt x="51" y="197"/>
                    <a:pt x="91" y="169"/>
                    <a:pt x="109" y="157"/>
                  </a:cubicBezTo>
                  <a:cubicBezTo>
                    <a:pt x="52" y="190"/>
                    <a:pt x="52" y="190"/>
                    <a:pt x="52" y="190"/>
                  </a:cubicBezTo>
                  <a:cubicBezTo>
                    <a:pt x="52" y="190"/>
                    <a:pt x="52" y="190"/>
                    <a:pt x="52" y="190"/>
                  </a:cubicBezTo>
                  <a:cubicBezTo>
                    <a:pt x="52" y="190"/>
                    <a:pt x="52" y="190"/>
                    <a:pt x="52" y="190"/>
                  </a:cubicBezTo>
                  <a:cubicBezTo>
                    <a:pt x="52" y="189"/>
                    <a:pt x="52" y="189"/>
                    <a:pt x="52" y="189"/>
                  </a:cubicBezTo>
                  <a:cubicBezTo>
                    <a:pt x="52" y="189"/>
                    <a:pt x="52" y="189"/>
                    <a:pt x="52" y="189"/>
                  </a:cubicBezTo>
                  <a:cubicBezTo>
                    <a:pt x="52" y="189"/>
                    <a:pt x="52" y="189"/>
                    <a:pt x="52" y="189"/>
                  </a:cubicBezTo>
                  <a:cubicBezTo>
                    <a:pt x="53" y="188"/>
                    <a:pt x="56" y="186"/>
                    <a:pt x="64" y="180"/>
                  </a:cubicBezTo>
                  <a:cubicBezTo>
                    <a:pt x="71" y="176"/>
                    <a:pt x="80" y="170"/>
                    <a:pt x="92" y="162"/>
                  </a:cubicBezTo>
                  <a:cubicBezTo>
                    <a:pt x="102" y="156"/>
                    <a:pt x="112" y="149"/>
                    <a:pt x="119" y="144"/>
                  </a:cubicBezTo>
                  <a:cubicBezTo>
                    <a:pt x="110" y="149"/>
                    <a:pt x="98" y="157"/>
                    <a:pt x="86" y="164"/>
                  </a:cubicBezTo>
                  <a:cubicBezTo>
                    <a:pt x="44" y="188"/>
                    <a:pt x="36" y="192"/>
                    <a:pt x="35" y="193"/>
                  </a:cubicBezTo>
                  <a:cubicBezTo>
                    <a:pt x="34" y="193"/>
                    <a:pt x="34" y="193"/>
                    <a:pt x="34" y="193"/>
                  </a:cubicBezTo>
                  <a:cubicBezTo>
                    <a:pt x="34" y="193"/>
                    <a:pt x="34" y="193"/>
                    <a:pt x="34" y="193"/>
                  </a:cubicBezTo>
                  <a:cubicBezTo>
                    <a:pt x="34" y="193"/>
                    <a:pt x="34" y="193"/>
                    <a:pt x="34" y="193"/>
                  </a:cubicBezTo>
                  <a:cubicBezTo>
                    <a:pt x="34" y="193"/>
                    <a:pt x="34" y="193"/>
                    <a:pt x="34" y="193"/>
                  </a:cubicBezTo>
                  <a:cubicBezTo>
                    <a:pt x="34" y="193"/>
                    <a:pt x="34" y="193"/>
                    <a:pt x="34" y="193"/>
                  </a:cubicBezTo>
                  <a:cubicBezTo>
                    <a:pt x="120" y="131"/>
                    <a:pt x="120" y="131"/>
                    <a:pt x="120" y="131"/>
                  </a:cubicBezTo>
                  <a:cubicBezTo>
                    <a:pt x="99" y="144"/>
                    <a:pt x="43" y="176"/>
                    <a:pt x="42" y="176"/>
                  </a:cubicBezTo>
                  <a:cubicBezTo>
                    <a:pt x="42" y="176"/>
                    <a:pt x="42" y="176"/>
                    <a:pt x="42" y="176"/>
                  </a:cubicBezTo>
                  <a:cubicBezTo>
                    <a:pt x="42" y="176"/>
                    <a:pt x="42" y="176"/>
                    <a:pt x="42" y="176"/>
                  </a:cubicBezTo>
                  <a:cubicBezTo>
                    <a:pt x="42" y="176"/>
                    <a:pt x="42" y="176"/>
                    <a:pt x="42" y="175"/>
                  </a:cubicBezTo>
                  <a:cubicBezTo>
                    <a:pt x="42" y="175"/>
                    <a:pt x="42" y="175"/>
                    <a:pt x="42" y="175"/>
                  </a:cubicBezTo>
                  <a:cubicBezTo>
                    <a:pt x="42" y="175"/>
                    <a:pt x="42" y="175"/>
                    <a:pt x="42" y="175"/>
                  </a:cubicBezTo>
                  <a:cubicBezTo>
                    <a:pt x="43" y="175"/>
                    <a:pt x="44" y="174"/>
                    <a:pt x="46" y="173"/>
                  </a:cubicBezTo>
                  <a:cubicBezTo>
                    <a:pt x="48" y="171"/>
                    <a:pt x="51" y="169"/>
                    <a:pt x="56" y="167"/>
                  </a:cubicBezTo>
                  <a:cubicBezTo>
                    <a:pt x="64" y="161"/>
                    <a:pt x="75" y="154"/>
                    <a:pt x="86" y="147"/>
                  </a:cubicBezTo>
                  <a:cubicBezTo>
                    <a:pt x="95" y="142"/>
                    <a:pt x="104" y="136"/>
                    <a:pt x="111" y="131"/>
                  </a:cubicBezTo>
                  <a:cubicBezTo>
                    <a:pt x="32" y="177"/>
                    <a:pt x="32" y="177"/>
                    <a:pt x="32" y="177"/>
                  </a:cubicBezTo>
                  <a:cubicBezTo>
                    <a:pt x="32" y="177"/>
                    <a:pt x="31" y="177"/>
                    <a:pt x="31" y="177"/>
                  </a:cubicBezTo>
                  <a:cubicBezTo>
                    <a:pt x="31" y="177"/>
                    <a:pt x="31" y="177"/>
                    <a:pt x="32" y="176"/>
                  </a:cubicBezTo>
                  <a:cubicBezTo>
                    <a:pt x="32" y="176"/>
                    <a:pt x="32" y="176"/>
                    <a:pt x="32" y="176"/>
                  </a:cubicBezTo>
                  <a:cubicBezTo>
                    <a:pt x="32" y="176"/>
                    <a:pt x="32" y="176"/>
                    <a:pt x="32" y="176"/>
                  </a:cubicBezTo>
                  <a:cubicBezTo>
                    <a:pt x="33" y="175"/>
                    <a:pt x="39" y="169"/>
                    <a:pt x="68" y="144"/>
                  </a:cubicBezTo>
                  <a:cubicBezTo>
                    <a:pt x="81" y="133"/>
                    <a:pt x="95" y="121"/>
                    <a:pt x="102" y="115"/>
                  </a:cubicBezTo>
                  <a:cubicBezTo>
                    <a:pt x="88" y="123"/>
                    <a:pt x="72" y="132"/>
                    <a:pt x="58" y="141"/>
                  </a:cubicBezTo>
                  <a:cubicBezTo>
                    <a:pt x="33" y="155"/>
                    <a:pt x="27" y="159"/>
                    <a:pt x="25" y="159"/>
                  </a:cubicBezTo>
                  <a:cubicBezTo>
                    <a:pt x="25" y="159"/>
                    <a:pt x="25" y="159"/>
                    <a:pt x="25" y="159"/>
                  </a:cubicBezTo>
                  <a:cubicBezTo>
                    <a:pt x="25" y="159"/>
                    <a:pt x="25" y="159"/>
                    <a:pt x="25" y="159"/>
                  </a:cubicBezTo>
                  <a:cubicBezTo>
                    <a:pt x="25" y="159"/>
                    <a:pt x="25" y="159"/>
                    <a:pt x="25" y="159"/>
                  </a:cubicBezTo>
                  <a:cubicBezTo>
                    <a:pt x="25" y="159"/>
                    <a:pt x="24" y="159"/>
                    <a:pt x="24" y="159"/>
                  </a:cubicBezTo>
                  <a:cubicBezTo>
                    <a:pt x="24" y="159"/>
                    <a:pt x="24" y="159"/>
                    <a:pt x="24" y="159"/>
                  </a:cubicBezTo>
                  <a:cubicBezTo>
                    <a:pt x="24" y="159"/>
                    <a:pt x="24" y="159"/>
                    <a:pt x="25" y="159"/>
                  </a:cubicBezTo>
                  <a:cubicBezTo>
                    <a:pt x="34" y="153"/>
                    <a:pt x="45" y="147"/>
                    <a:pt x="56" y="140"/>
                  </a:cubicBezTo>
                  <a:cubicBezTo>
                    <a:pt x="56" y="140"/>
                    <a:pt x="56" y="140"/>
                    <a:pt x="57" y="140"/>
                  </a:cubicBezTo>
                  <a:cubicBezTo>
                    <a:pt x="57" y="140"/>
                    <a:pt x="57" y="140"/>
                    <a:pt x="57" y="140"/>
                  </a:cubicBezTo>
                  <a:cubicBezTo>
                    <a:pt x="57" y="140"/>
                    <a:pt x="57" y="140"/>
                    <a:pt x="57" y="140"/>
                  </a:cubicBezTo>
                  <a:cubicBezTo>
                    <a:pt x="58" y="138"/>
                    <a:pt x="64" y="133"/>
                    <a:pt x="87" y="112"/>
                  </a:cubicBezTo>
                  <a:cubicBezTo>
                    <a:pt x="98" y="103"/>
                    <a:pt x="109" y="93"/>
                    <a:pt x="115" y="89"/>
                  </a:cubicBezTo>
                  <a:cubicBezTo>
                    <a:pt x="112" y="90"/>
                    <a:pt x="109" y="92"/>
                    <a:pt x="105" y="94"/>
                  </a:cubicBezTo>
                  <a:cubicBezTo>
                    <a:pt x="43" y="130"/>
                    <a:pt x="43" y="130"/>
                    <a:pt x="42" y="130"/>
                  </a:cubicBezTo>
                  <a:cubicBezTo>
                    <a:pt x="42" y="130"/>
                    <a:pt x="42" y="130"/>
                    <a:pt x="42" y="130"/>
                  </a:cubicBezTo>
                  <a:cubicBezTo>
                    <a:pt x="42" y="129"/>
                    <a:pt x="42" y="129"/>
                    <a:pt x="85" y="95"/>
                  </a:cubicBezTo>
                  <a:cubicBezTo>
                    <a:pt x="99" y="82"/>
                    <a:pt x="115" y="70"/>
                    <a:pt x="122" y="64"/>
                  </a:cubicBezTo>
                  <a:cubicBezTo>
                    <a:pt x="49" y="107"/>
                    <a:pt x="37" y="114"/>
                    <a:pt x="34" y="115"/>
                  </a:cubicBezTo>
                  <a:cubicBezTo>
                    <a:pt x="34" y="115"/>
                    <a:pt x="34" y="115"/>
                    <a:pt x="34" y="115"/>
                  </a:cubicBezTo>
                  <a:cubicBezTo>
                    <a:pt x="34" y="115"/>
                    <a:pt x="34" y="115"/>
                    <a:pt x="34" y="115"/>
                  </a:cubicBezTo>
                  <a:cubicBezTo>
                    <a:pt x="34" y="115"/>
                    <a:pt x="34" y="115"/>
                    <a:pt x="34" y="115"/>
                  </a:cubicBezTo>
                  <a:cubicBezTo>
                    <a:pt x="34" y="115"/>
                    <a:pt x="34" y="115"/>
                    <a:pt x="34" y="115"/>
                  </a:cubicBezTo>
                  <a:cubicBezTo>
                    <a:pt x="33" y="115"/>
                    <a:pt x="34" y="114"/>
                    <a:pt x="34" y="114"/>
                  </a:cubicBezTo>
                  <a:cubicBezTo>
                    <a:pt x="129" y="39"/>
                    <a:pt x="129" y="39"/>
                    <a:pt x="129" y="39"/>
                  </a:cubicBezTo>
                  <a:cubicBezTo>
                    <a:pt x="1" y="113"/>
                    <a:pt x="1" y="113"/>
                    <a:pt x="1" y="113"/>
                  </a:cubicBezTo>
                  <a:cubicBezTo>
                    <a:pt x="1" y="113"/>
                    <a:pt x="0" y="113"/>
                    <a:pt x="0" y="113"/>
                  </a:cubicBezTo>
                  <a:cubicBezTo>
                    <a:pt x="0" y="112"/>
                    <a:pt x="0" y="112"/>
                    <a:pt x="0" y="112"/>
                  </a:cubicBezTo>
                  <a:cubicBezTo>
                    <a:pt x="30" y="93"/>
                    <a:pt x="82" y="60"/>
                    <a:pt x="102" y="48"/>
                  </a:cubicBezTo>
                  <a:cubicBezTo>
                    <a:pt x="89" y="55"/>
                    <a:pt x="64" y="70"/>
                    <a:pt x="45" y="81"/>
                  </a:cubicBezTo>
                  <a:cubicBezTo>
                    <a:pt x="18" y="97"/>
                    <a:pt x="13" y="100"/>
                    <a:pt x="12" y="100"/>
                  </a:cubicBezTo>
                  <a:cubicBezTo>
                    <a:pt x="12" y="100"/>
                    <a:pt x="12" y="100"/>
                    <a:pt x="12" y="100"/>
                  </a:cubicBezTo>
                  <a:cubicBezTo>
                    <a:pt x="12" y="100"/>
                    <a:pt x="12" y="100"/>
                    <a:pt x="12" y="100"/>
                  </a:cubicBezTo>
                  <a:cubicBezTo>
                    <a:pt x="11" y="100"/>
                    <a:pt x="11" y="100"/>
                    <a:pt x="11" y="100"/>
                  </a:cubicBezTo>
                  <a:cubicBezTo>
                    <a:pt x="11" y="100"/>
                    <a:pt x="11" y="100"/>
                    <a:pt x="11" y="100"/>
                  </a:cubicBezTo>
                  <a:cubicBezTo>
                    <a:pt x="11" y="100"/>
                    <a:pt x="11" y="100"/>
                    <a:pt x="11" y="100"/>
                  </a:cubicBezTo>
                  <a:cubicBezTo>
                    <a:pt x="105" y="42"/>
                    <a:pt x="105" y="42"/>
                    <a:pt x="105" y="42"/>
                  </a:cubicBezTo>
                  <a:cubicBezTo>
                    <a:pt x="95" y="47"/>
                    <a:pt x="84" y="53"/>
                    <a:pt x="74" y="60"/>
                  </a:cubicBezTo>
                  <a:cubicBezTo>
                    <a:pt x="25" y="88"/>
                    <a:pt x="25" y="88"/>
                    <a:pt x="25" y="88"/>
                  </a:cubicBezTo>
                  <a:cubicBezTo>
                    <a:pt x="25" y="88"/>
                    <a:pt x="25" y="88"/>
                    <a:pt x="25" y="87"/>
                  </a:cubicBezTo>
                  <a:cubicBezTo>
                    <a:pt x="25" y="87"/>
                    <a:pt x="24" y="87"/>
                    <a:pt x="25" y="87"/>
                  </a:cubicBezTo>
                  <a:cubicBezTo>
                    <a:pt x="25" y="87"/>
                    <a:pt x="25" y="87"/>
                    <a:pt x="25" y="87"/>
                  </a:cubicBezTo>
                  <a:cubicBezTo>
                    <a:pt x="25" y="87"/>
                    <a:pt x="25" y="87"/>
                    <a:pt x="25" y="87"/>
                  </a:cubicBezTo>
                  <a:cubicBezTo>
                    <a:pt x="26" y="85"/>
                    <a:pt x="35" y="79"/>
                    <a:pt x="74" y="53"/>
                  </a:cubicBezTo>
                  <a:cubicBezTo>
                    <a:pt x="88" y="44"/>
                    <a:pt x="102" y="35"/>
                    <a:pt x="111" y="28"/>
                  </a:cubicBezTo>
                  <a:cubicBezTo>
                    <a:pt x="27" y="77"/>
                    <a:pt x="27" y="77"/>
                    <a:pt x="27" y="77"/>
                  </a:cubicBezTo>
                  <a:cubicBezTo>
                    <a:pt x="27" y="77"/>
                    <a:pt x="27" y="77"/>
                    <a:pt x="27" y="77"/>
                  </a:cubicBezTo>
                  <a:cubicBezTo>
                    <a:pt x="9" y="88"/>
                    <a:pt x="4" y="90"/>
                    <a:pt x="3" y="91"/>
                  </a:cubicBezTo>
                  <a:cubicBezTo>
                    <a:pt x="3" y="91"/>
                    <a:pt x="3" y="91"/>
                    <a:pt x="3" y="91"/>
                  </a:cubicBezTo>
                  <a:cubicBezTo>
                    <a:pt x="3" y="91"/>
                    <a:pt x="3" y="91"/>
                    <a:pt x="3" y="91"/>
                  </a:cubicBezTo>
                  <a:cubicBezTo>
                    <a:pt x="3" y="91"/>
                    <a:pt x="3" y="91"/>
                    <a:pt x="3" y="91"/>
                  </a:cubicBezTo>
                  <a:cubicBezTo>
                    <a:pt x="2" y="91"/>
                    <a:pt x="2" y="91"/>
                    <a:pt x="2" y="91"/>
                  </a:cubicBezTo>
                  <a:cubicBezTo>
                    <a:pt x="2" y="90"/>
                    <a:pt x="2" y="90"/>
                    <a:pt x="2" y="90"/>
                  </a:cubicBezTo>
                  <a:cubicBezTo>
                    <a:pt x="31" y="72"/>
                    <a:pt x="79" y="40"/>
                    <a:pt x="98" y="27"/>
                  </a:cubicBezTo>
                  <a:cubicBezTo>
                    <a:pt x="93" y="30"/>
                    <a:pt x="87" y="34"/>
                    <a:pt x="81" y="38"/>
                  </a:cubicBezTo>
                  <a:cubicBezTo>
                    <a:pt x="34" y="65"/>
                    <a:pt x="25" y="70"/>
                    <a:pt x="24" y="70"/>
                  </a:cubicBezTo>
                  <a:cubicBezTo>
                    <a:pt x="24" y="70"/>
                    <a:pt x="24" y="70"/>
                    <a:pt x="24" y="70"/>
                  </a:cubicBezTo>
                  <a:cubicBezTo>
                    <a:pt x="24" y="70"/>
                    <a:pt x="24" y="70"/>
                    <a:pt x="24" y="70"/>
                  </a:cubicBezTo>
                  <a:cubicBezTo>
                    <a:pt x="23" y="69"/>
                    <a:pt x="23" y="69"/>
                    <a:pt x="39" y="58"/>
                  </a:cubicBezTo>
                  <a:cubicBezTo>
                    <a:pt x="48" y="52"/>
                    <a:pt x="60" y="43"/>
                    <a:pt x="72" y="34"/>
                  </a:cubicBezTo>
                  <a:cubicBezTo>
                    <a:pt x="88" y="23"/>
                    <a:pt x="103" y="12"/>
                    <a:pt x="113" y="6"/>
                  </a:cubicBezTo>
                  <a:cubicBezTo>
                    <a:pt x="23" y="58"/>
                    <a:pt x="19" y="60"/>
                    <a:pt x="19" y="60"/>
                  </a:cubicBezTo>
                  <a:cubicBezTo>
                    <a:pt x="19" y="60"/>
                    <a:pt x="19" y="60"/>
                    <a:pt x="19" y="60"/>
                  </a:cubicBezTo>
                  <a:cubicBezTo>
                    <a:pt x="19" y="60"/>
                    <a:pt x="19" y="60"/>
                    <a:pt x="19" y="60"/>
                  </a:cubicBezTo>
                  <a:cubicBezTo>
                    <a:pt x="19" y="59"/>
                    <a:pt x="18" y="59"/>
                    <a:pt x="19" y="59"/>
                  </a:cubicBezTo>
                  <a:cubicBezTo>
                    <a:pt x="19" y="59"/>
                    <a:pt x="19" y="59"/>
                    <a:pt x="19" y="59"/>
                  </a:cubicBezTo>
                  <a:cubicBezTo>
                    <a:pt x="19" y="59"/>
                    <a:pt x="19" y="59"/>
                    <a:pt x="19" y="59"/>
                  </a:cubicBezTo>
                  <a:cubicBezTo>
                    <a:pt x="21" y="57"/>
                    <a:pt x="28" y="52"/>
                    <a:pt x="62" y="31"/>
                  </a:cubicBezTo>
                  <a:cubicBezTo>
                    <a:pt x="46" y="41"/>
                    <a:pt x="44" y="41"/>
                    <a:pt x="44" y="41"/>
                  </a:cubicBezTo>
                  <a:cubicBezTo>
                    <a:pt x="44" y="41"/>
                    <a:pt x="44" y="41"/>
                    <a:pt x="44" y="41"/>
                  </a:cubicBezTo>
                  <a:cubicBezTo>
                    <a:pt x="44" y="41"/>
                    <a:pt x="44" y="40"/>
                    <a:pt x="44" y="40"/>
                  </a:cubicBezTo>
                  <a:cubicBezTo>
                    <a:pt x="56" y="31"/>
                    <a:pt x="78" y="15"/>
                    <a:pt x="87" y="7"/>
                  </a:cubicBezTo>
                  <a:cubicBezTo>
                    <a:pt x="69" y="18"/>
                    <a:pt x="69" y="18"/>
                    <a:pt x="69" y="18"/>
                  </a:cubicBezTo>
                  <a:cubicBezTo>
                    <a:pt x="69" y="18"/>
                    <a:pt x="68" y="18"/>
                    <a:pt x="68" y="18"/>
                  </a:cubicBezTo>
                  <a:cubicBezTo>
                    <a:pt x="68" y="18"/>
                    <a:pt x="68" y="18"/>
                    <a:pt x="69" y="14"/>
                  </a:cubicBezTo>
                  <a:cubicBezTo>
                    <a:pt x="70" y="12"/>
                    <a:pt x="70" y="9"/>
                    <a:pt x="71" y="8"/>
                  </a:cubicBezTo>
                  <a:cubicBezTo>
                    <a:pt x="69" y="9"/>
                    <a:pt x="65" y="12"/>
                    <a:pt x="65" y="12"/>
                  </a:cubicBezTo>
                  <a:cubicBezTo>
                    <a:pt x="64" y="12"/>
                    <a:pt x="64" y="12"/>
                    <a:pt x="64" y="11"/>
                  </a:cubicBezTo>
                  <a:cubicBezTo>
                    <a:pt x="64" y="11"/>
                    <a:pt x="64" y="11"/>
                    <a:pt x="64" y="11"/>
                  </a:cubicBezTo>
                  <a:cubicBezTo>
                    <a:pt x="71" y="7"/>
                    <a:pt x="71" y="7"/>
                    <a:pt x="71" y="7"/>
                  </a:cubicBezTo>
                  <a:cubicBezTo>
                    <a:pt x="72" y="7"/>
                    <a:pt x="72" y="7"/>
                    <a:pt x="72" y="7"/>
                  </a:cubicBezTo>
                  <a:cubicBezTo>
                    <a:pt x="72" y="7"/>
                    <a:pt x="72" y="7"/>
                    <a:pt x="70" y="14"/>
                  </a:cubicBezTo>
                  <a:cubicBezTo>
                    <a:pt x="70" y="15"/>
                    <a:pt x="70" y="16"/>
                    <a:pt x="69" y="17"/>
                  </a:cubicBezTo>
                  <a:cubicBezTo>
                    <a:pt x="92" y="3"/>
                    <a:pt x="92" y="3"/>
                    <a:pt x="92" y="3"/>
                  </a:cubicBezTo>
                  <a:cubicBezTo>
                    <a:pt x="92" y="3"/>
                    <a:pt x="93" y="3"/>
                    <a:pt x="93" y="3"/>
                  </a:cubicBezTo>
                  <a:cubicBezTo>
                    <a:pt x="93" y="3"/>
                    <a:pt x="93" y="3"/>
                    <a:pt x="93" y="3"/>
                  </a:cubicBezTo>
                  <a:cubicBezTo>
                    <a:pt x="93" y="4"/>
                    <a:pt x="93" y="4"/>
                    <a:pt x="93" y="4"/>
                  </a:cubicBezTo>
                  <a:cubicBezTo>
                    <a:pt x="93" y="4"/>
                    <a:pt x="93" y="4"/>
                    <a:pt x="93" y="4"/>
                  </a:cubicBezTo>
                  <a:cubicBezTo>
                    <a:pt x="93" y="4"/>
                    <a:pt x="93" y="4"/>
                    <a:pt x="93" y="4"/>
                  </a:cubicBezTo>
                  <a:cubicBezTo>
                    <a:pt x="91" y="6"/>
                    <a:pt x="86" y="9"/>
                    <a:pt x="69" y="23"/>
                  </a:cubicBezTo>
                  <a:cubicBezTo>
                    <a:pt x="61" y="28"/>
                    <a:pt x="54" y="34"/>
                    <a:pt x="49" y="37"/>
                  </a:cubicBezTo>
                  <a:cubicBezTo>
                    <a:pt x="56" y="34"/>
                    <a:pt x="67" y="27"/>
                    <a:pt x="74" y="23"/>
                  </a:cubicBezTo>
                  <a:cubicBezTo>
                    <a:pt x="77" y="21"/>
                    <a:pt x="79" y="20"/>
                    <a:pt x="80" y="19"/>
                  </a:cubicBezTo>
                  <a:cubicBezTo>
                    <a:pt x="81" y="19"/>
                    <a:pt x="82" y="18"/>
                    <a:pt x="82" y="18"/>
                  </a:cubicBezTo>
                  <a:cubicBezTo>
                    <a:pt x="82" y="18"/>
                    <a:pt x="82" y="18"/>
                    <a:pt x="82" y="18"/>
                  </a:cubicBezTo>
                  <a:cubicBezTo>
                    <a:pt x="82" y="18"/>
                    <a:pt x="82" y="18"/>
                    <a:pt x="82" y="18"/>
                  </a:cubicBezTo>
                  <a:cubicBezTo>
                    <a:pt x="83" y="18"/>
                    <a:pt x="83" y="18"/>
                    <a:pt x="83" y="18"/>
                  </a:cubicBezTo>
                  <a:cubicBezTo>
                    <a:pt x="83" y="18"/>
                    <a:pt x="83" y="18"/>
                    <a:pt x="83" y="19"/>
                  </a:cubicBezTo>
                  <a:cubicBezTo>
                    <a:pt x="83" y="19"/>
                    <a:pt x="83" y="19"/>
                    <a:pt x="83" y="19"/>
                  </a:cubicBezTo>
                  <a:cubicBezTo>
                    <a:pt x="83" y="19"/>
                    <a:pt x="83" y="19"/>
                    <a:pt x="83" y="19"/>
                  </a:cubicBezTo>
                  <a:cubicBezTo>
                    <a:pt x="82" y="19"/>
                    <a:pt x="81" y="20"/>
                    <a:pt x="77" y="23"/>
                  </a:cubicBezTo>
                  <a:cubicBezTo>
                    <a:pt x="73" y="25"/>
                    <a:pt x="68" y="28"/>
                    <a:pt x="62" y="32"/>
                  </a:cubicBezTo>
                  <a:cubicBezTo>
                    <a:pt x="52" y="39"/>
                    <a:pt x="38" y="47"/>
                    <a:pt x="29" y="53"/>
                  </a:cubicBezTo>
                  <a:cubicBezTo>
                    <a:pt x="49" y="42"/>
                    <a:pt x="94" y="15"/>
                    <a:pt x="121" y="0"/>
                  </a:cubicBezTo>
                  <a:cubicBezTo>
                    <a:pt x="121" y="0"/>
                    <a:pt x="122" y="0"/>
                    <a:pt x="122" y="0"/>
                  </a:cubicBezTo>
                  <a:cubicBezTo>
                    <a:pt x="122" y="0"/>
                    <a:pt x="122" y="0"/>
                    <a:pt x="122" y="1"/>
                  </a:cubicBezTo>
                  <a:cubicBezTo>
                    <a:pt x="93" y="21"/>
                    <a:pt x="43" y="56"/>
                    <a:pt x="29" y="67"/>
                  </a:cubicBezTo>
                  <a:cubicBezTo>
                    <a:pt x="39" y="61"/>
                    <a:pt x="63" y="47"/>
                    <a:pt x="80" y="37"/>
                  </a:cubicBezTo>
                  <a:cubicBezTo>
                    <a:pt x="106" y="21"/>
                    <a:pt x="106" y="21"/>
                    <a:pt x="106" y="22"/>
                  </a:cubicBezTo>
                  <a:cubicBezTo>
                    <a:pt x="107" y="22"/>
                    <a:pt x="107" y="22"/>
                    <a:pt x="107" y="22"/>
                  </a:cubicBezTo>
                  <a:cubicBezTo>
                    <a:pt x="107" y="22"/>
                    <a:pt x="107" y="22"/>
                    <a:pt x="106" y="22"/>
                  </a:cubicBezTo>
                  <a:cubicBezTo>
                    <a:pt x="106" y="22"/>
                    <a:pt x="106" y="22"/>
                    <a:pt x="106" y="22"/>
                  </a:cubicBezTo>
                  <a:cubicBezTo>
                    <a:pt x="106" y="22"/>
                    <a:pt x="106" y="22"/>
                    <a:pt x="106" y="23"/>
                  </a:cubicBezTo>
                  <a:cubicBezTo>
                    <a:pt x="105" y="24"/>
                    <a:pt x="96" y="30"/>
                    <a:pt x="55" y="57"/>
                  </a:cubicBezTo>
                  <a:cubicBezTo>
                    <a:pt x="40" y="67"/>
                    <a:pt x="25" y="76"/>
                    <a:pt x="15" y="83"/>
                  </a:cubicBezTo>
                  <a:cubicBezTo>
                    <a:pt x="19" y="81"/>
                    <a:pt x="23" y="78"/>
                    <a:pt x="28" y="76"/>
                  </a:cubicBezTo>
                  <a:cubicBezTo>
                    <a:pt x="31" y="73"/>
                    <a:pt x="45" y="65"/>
                    <a:pt x="98" y="35"/>
                  </a:cubicBezTo>
                  <a:cubicBezTo>
                    <a:pt x="120" y="22"/>
                    <a:pt x="126" y="18"/>
                    <a:pt x="127" y="18"/>
                  </a:cubicBezTo>
                  <a:cubicBezTo>
                    <a:pt x="127" y="18"/>
                    <a:pt x="128" y="18"/>
                    <a:pt x="128" y="18"/>
                  </a:cubicBezTo>
                  <a:cubicBezTo>
                    <a:pt x="128" y="18"/>
                    <a:pt x="128" y="18"/>
                    <a:pt x="128" y="18"/>
                  </a:cubicBezTo>
                  <a:cubicBezTo>
                    <a:pt x="128" y="18"/>
                    <a:pt x="128" y="18"/>
                    <a:pt x="128" y="18"/>
                  </a:cubicBezTo>
                  <a:cubicBezTo>
                    <a:pt x="128" y="18"/>
                    <a:pt x="128" y="18"/>
                    <a:pt x="128" y="18"/>
                  </a:cubicBezTo>
                  <a:cubicBezTo>
                    <a:pt x="128" y="18"/>
                    <a:pt x="128" y="18"/>
                    <a:pt x="128" y="18"/>
                  </a:cubicBezTo>
                  <a:cubicBezTo>
                    <a:pt x="128" y="18"/>
                    <a:pt x="128" y="18"/>
                    <a:pt x="128" y="19"/>
                  </a:cubicBezTo>
                  <a:cubicBezTo>
                    <a:pt x="128" y="19"/>
                    <a:pt x="128" y="19"/>
                    <a:pt x="128" y="19"/>
                  </a:cubicBezTo>
                  <a:cubicBezTo>
                    <a:pt x="128" y="19"/>
                    <a:pt x="128" y="19"/>
                    <a:pt x="128" y="19"/>
                  </a:cubicBezTo>
                  <a:cubicBezTo>
                    <a:pt x="127" y="19"/>
                    <a:pt x="127" y="19"/>
                    <a:pt x="125" y="20"/>
                  </a:cubicBezTo>
                  <a:cubicBezTo>
                    <a:pt x="125" y="20"/>
                    <a:pt x="125" y="21"/>
                    <a:pt x="125" y="21"/>
                  </a:cubicBezTo>
                  <a:cubicBezTo>
                    <a:pt x="97" y="39"/>
                    <a:pt x="47" y="72"/>
                    <a:pt x="31" y="84"/>
                  </a:cubicBezTo>
                  <a:cubicBezTo>
                    <a:pt x="39" y="79"/>
                    <a:pt x="56" y="69"/>
                    <a:pt x="73" y="59"/>
                  </a:cubicBezTo>
                  <a:cubicBezTo>
                    <a:pt x="117" y="33"/>
                    <a:pt x="124" y="29"/>
                    <a:pt x="126" y="28"/>
                  </a:cubicBezTo>
                  <a:cubicBezTo>
                    <a:pt x="126" y="28"/>
                    <a:pt x="126" y="28"/>
                    <a:pt x="126" y="28"/>
                  </a:cubicBezTo>
                  <a:cubicBezTo>
                    <a:pt x="126" y="28"/>
                    <a:pt x="126" y="28"/>
                    <a:pt x="126" y="28"/>
                  </a:cubicBezTo>
                  <a:cubicBezTo>
                    <a:pt x="126" y="28"/>
                    <a:pt x="126" y="28"/>
                    <a:pt x="126" y="28"/>
                  </a:cubicBezTo>
                  <a:cubicBezTo>
                    <a:pt x="127" y="28"/>
                    <a:pt x="127" y="28"/>
                    <a:pt x="127" y="28"/>
                  </a:cubicBezTo>
                  <a:cubicBezTo>
                    <a:pt x="127" y="29"/>
                    <a:pt x="127" y="29"/>
                    <a:pt x="127" y="29"/>
                  </a:cubicBezTo>
                  <a:cubicBezTo>
                    <a:pt x="38" y="84"/>
                    <a:pt x="38" y="84"/>
                    <a:pt x="38" y="84"/>
                  </a:cubicBezTo>
                  <a:cubicBezTo>
                    <a:pt x="40" y="83"/>
                    <a:pt x="42" y="82"/>
                    <a:pt x="44" y="80"/>
                  </a:cubicBezTo>
                  <a:cubicBezTo>
                    <a:pt x="95" y="50"/>
                    <a:pt x="109" y="42"/>
                    <a:pt x="110" y="42"/>
                  </a:cubicBezTo>
                  <a:cubicBezTo>
                    <a:pt x="110" y="42"/>
                    <a:pt x="110" y="42"/>
                    <a:pt x="110" y="42"/>
                  </a:cubicBezTo>
                  <a:cubicBezTo>
                    <a:pt x="110" y="42"/>
                    <a:pt x="111" y="43"/>
                    <a:pt x="111" y="43"/>
                  </a:cubicBezTo>
                  <a:cubicBezTo>
                    <a:pt x="111" y="43"/>
                    <a:pt x="111" y="43"/>
                    <a:pt x="93" y="54"/>
                  </a:cubicBezTo>
                  <a:cubicBezTo>
                    <a:pt x="84" y="60"/>
                    <a:pt x="72" y="68"/>
                    <a:pt x="56" y="78"/>
                  </a:cubicBezTo>
                  <a:cubicBezTo>
                    <a:pt x="44" y="86"/>
                    <a:pt x="31" y="94"/>
                    <a:pt x="21" y="100"/>
                  </a:cubicBezTo>
                  <a:cubicBezTo>
                    <a:pt x="134" y="35"/>
                    <a:pt x="134" y="35"/>
                    <a:pt x="134" y="35"/>
                  </a:cubicBezTo>
                  <a:cubicBezTo>
                    <a:pt x="134" y="35"/>
                    <a:pt x="135" y="35"/>
                    <a:pt x="135" y="35"/>
                  </a:cubicBezTo>
                  <a:cubicBezTo>
                    <a:pt x="135" y="35"/>
                    <a:pt x="135" y="35"/>
                    <a:pt x="135" y="36"/>
                  </a:cubicBezTo>
                  <a:cubicBezTo>
                    <a:pt x="38" y="112"/>
                    <a:pt x="38" y="112"/>
                    <a:pt x="38" y="112"/>
                  </a:cubicBezTo>
                  <a:cubicBezTo>
                    <a:pt x="53" y="103"/>
                    <a:pt x="100" y="76"/>
                    <a:pt x="127" y="60"/>
                  </a:cubicBezTo>
                  <a:cubicBezTo>
                    <a:pt x="127" y="60"/>
                    <a:pt x="128" y="60"/>
                    <a:pt x="128" y="60"/>
                  </a:cubicBezTo>
                  <a:cubicBezTo>
                    <a:pt x="128" y="61"/>
                    <a:pt x="128" y="61"/>
                    <a:pt x="128" y="61"/>
                  </a:cubicBezTo>
                  <a:cubicBezTo>
                    <a:pt x="107" y="78"/>
                    <a:pt x="57" y="118"/>
                    <a:pt x="45" y="128"/>
                  </a:cubicBezTo>
                  <a:cubicBezTo>
                    <a:pt x="55" y="122"/>
                    <a:pt x="87" y="103"/>
                    <a:pt x="104" y="94"/>
                  </a:cubicBezTo>
                  <a:cubicBezTo>
                    <a:pt x="114" y="88"/>
                    <a:pt x="114" y="88"/>
                    <a:pt x="114" y="88"/>
                  </a:cubicBezTo>
                  <a:cubicBezTo>
                    <a:pt x="116" y="87"/>
                    <a:pt x="117" y="86"/>
                    <a:pt x="118" y="86"/>
                  </a:cubicBezTo>
                  <a:cubicBezTo>
                    <a:pt x="118" y="86"/>
                    <a:pt x="118" y="86"/>
                    <a:pt x="118" y="86"/>
                  </a:cubicBezTo>
                  <a:cubicBezTo>
                    <a:pt x="118" y="86"/>
                    <a:pt x="118" y="86"/>
                    <a:pt x="118" y="86"/>
                  </a:cubicBezTo>
                  <a:cubicBezTo>
                    <a:pt x="119" y="85"/>
                    <a:pt x="119" y="85"/>
                    <a:pt x="119" y="86"/>
                  </a:cubicBezTo>
                  <a:cubicBezTo>
                    <a:pt x="119" y="86"/>
                    <a:pt x="119" y="86"/>
                    <a:pt x="119" y="86"/>
                  </a:cubicBezTo>
                  <a:cubicBezTo>
                    <a:pt x="101" y="102"/>
                    <a:pt x="69" y="129"/>
                    <a:pt x="60" y="138"/>
                  </a:cubicBezTo>
                  <a:cubicBezTo>
                    <a:pt x="132" y="96"/>
                    <a:pt x="135" y="94"/>
                    <a:pt x="136" y="94"/>
                  </a:cubicBezTo>
                  <a:cubicBezTo>
                    <a:pt x="136" y="94"/>
                    <a:pt x="136" y="94"/>
                    <a:pt x="136" y="94"/>
                  </a:cubicBezTo>
                  <a:cubicBezTo>
                    <a:pt x="136" y="94"/>
                    <a:pt x="136" y="94"/>
                    <a:pt x="136" y="94"/>
                  </a:cubicBezTo>
                  <a:cubicBezTo>
                    <a:pt x="136" y="94"/>
                    <a:pt x="136" y="95"/>
                    <a:pt x="136" y="95"/>
                  </a:cubicBezTo>
                  <a:cubicBezTo>
                    <a:pt x="136" y="95"/>
                    <a:pt x="123" y="103"/>
                    <a:pt x="106" y="113"/>
                  </a:cubicBezTo>
                  <a:cubicBezTo>
                    <a:pt x="103" y="116"/>
                    <a:pt x="95" y="123"/>
                    <a:pt x="69" y="145"/>
                  </a:cubicBezTo>
                  <a:cubicBezTo>
                    <a:pt x="56" y="156"/>
                    <a:pt x="41" y="169"/>
                    <a:pt x="35" y="174"/>
                  </a:cubicBezTo>
                  <a:cubicBezTo>
                    <a:pt x="130" y="119"/>
                    <a:pt x="130" y="119"/>
                    <a:pt x="130" y="119"/>
                  </a:cubicBezTo>
                  <a:cubicBezTo>
                    <a:pt x="130" y="119"/>
                    <a:pt x="130" y="119"/>
                    <a:pt x="130" y="120"/>
                  </a:cubicBezTo>
                  <a:cubicBezTo>
                    <a:pt x="131" y="120"/>
                    <a:pt x="131" y="120"/>
                    <a:pt x="130" y="120"/>
                  </a:cubicBezTo>
                  <a:cubicBezTo>
                    <a:pt x="130" y="121"/>
                    <a:pt x="86" y="148"/>
                    <a:pt x="61" y="164"/>
                  </a:cubicBezTo>
                  <a:cubicBezTo>
                    <a:pt x="68" y="160"/>
                    <a:pt x="76" y="155"/>
                    <a:pt x="84" y="151"/>
                  </a:cubicBezTo>
                  <a:cubicBezTo>
                    <a:pt x="95" y="144"/>
                    <a:pt x="106" y="138"/>
                    <a:pt x="114" y="134"/>
                  </a:cubicBezTo>
                  <a:cubicBezTo>
                    <a:pt x="118" y="131"/>
                    <a:pt x="121" y="130"/>
                    <a:pt x="123" y="128"/>
                  </a:cubicBezTo>
                  <a:cubicBezTo>
                    <a:pt x="125" y="127"/>
                    <a:pt x="126" y="127"/>
                    <a:pt x="127" y="126"/>
                  </a:cubicBezTo>
                  <a:cubicBezTo>
                    <a:pt x="127" y="126"/>
                    <a:pt x="127" y="126"/>
                    <a:pt x="127" y="126"/>
                  </a:cubicBezTo>
                  <a:cubicBezTo>
                    <a:pt x="127" y="126"/>
                    <a:pt x="127" y="126"/>
                    <a:pt x="127" y="126"/>
                  </a:cubicBezTo>
                  <a:cubicBezTo>
                    <a:pt x="128" y="126"/>
                    <a:pt x="128" y="126"/>
                    <a:pt x="128" y="126"/>
                  </a:cubicBezTo>
                  <a:cubicBezTo>
                    <a:pt x="128" y="126"/>
                    <a:pt x="128" y="127"/>
                    <a:pt x="128" y="127"/>
                  </a:cubicBezTo>
                  <a:cubicBezTo>
                    <a:pt x="42" y="188"/>
                    <a:pt x="42" y="188"/>
                    <a:pt x="42" y="188"/>
                  </a:cubicBezTo>
                  <a:cubicBezTo>
                    <a:pt x="51" y="183"/>
                    <a:pt x="69" y="172"/>
                    <a:pt x="85" y="163"/>
                  </a:cubicBezTo>
                  <a:cubicBezTo>
                    <a:pt x="97" y="156"/>
                    <a:pt x="109" y="149"/>
                    <a:pt x="118" y="144"/>
                  </a:cubicBezTo>
                  <a:cubicBezTo>
                    <a:pt x="127" y="139"/>
                    <a:pt x="130" y="137"/>
                    <a:pt x="132" y="136"/>
                  </a:cubicBezTo>
                  <a:cubicBezTo>
                    <a:pt x="132" y="136"/>
                    <a:pt x="132" y="136"/>
                    <a:pt x="132" y="136"/>
                  </a:cubicBezTo>
                  <a:cubicBezTo>
                    <a:pt x="132" y="136"/>
                    <a:pt x="132" y="136"/>
                    <a:pt x="132" y="136"/>
                  </a:cubicBezTo>
                  <a:cubicBezTo>
                    <a:pt x="133" y="136"/>
                    <a:pt x="133" y="136"/>
                    <a:pt x="133" y="136"/>
                  </a:cubicBezTo>
                  <a:cubicBezTo>
                    <a:pt x="133" y="136"/>
                    <a:pt x="133" y="136"/>
                    <a:pt x="133" y="137"/>
                  </a:cubicBezTo>
                  <a:cubicBezTo>
                    <a:pt x="113" y="150"/>
                    <a:pt x="79" y="172"/>
                    <a:pt x="62" y="183"/>
                  </a:cubicBezTo>
                  <a:cubicBezTo>
                    <a:pt x="118" y="151"/>
                    <a:pt x="118" y="151"/>
                    <a:pt x="118" y="151"/>
                  </a:cubicBezTo>
                  <a:cubicBezTo>
                    <a:pt x="118" y="150"/>
                    <a:pt x="119" y="151"/>
                    <a:pt x="119" y="151"/>
                  </a:cubicBezTo>
                  <a:cubicBezTo>
                    <a:pt x="119" y="151"/>
                    <a:pt x="119" y="151"/>
                    <a:pt x="119" y="151"/>
                  </a:cubicBezTo>
                  <a:cubicBezTo>
                    <a:pt x="119" y="151"/>
                    <a:pt x="119" y="151"/>
                    <a:pt x="119" y="151"/>
                  </a:cubicBezTo>
                  <a:cubicBezTo>
                    <a:pt x="119" y="152"/>
                    <a:pt x="119" y="152"/>
                    <a:pt x="119" y="152"/>
                  </a:cubicBezTo>
                  <a:cubicBezTo>
                    <a:pt x="118" y="152"/>
                    <a:pt x="117" y="153"/>
                    <a:pt x="115" y="154"/>
                  </a:cubicBezTo>
                  <a:cubicBezTo>
                    <a:pt x="112" y="156"/>
                    <a:pt x="109" y="158"/>
                    <a:pt x="105" y="161"/>
                  </a:cubicBezTo>
                  <a:cubicBezTo>
                    <a:pt x="96" y="167"/>
                    <a:pt x="85" y="175"/>
                    <a:pt x="73" y="183"/>
                  </a:cubicBezTo>
                  <a:cubicBezTo>
                    <a:pt x="60" y="192"/>
                    <a:pt x="47" y="201"/>
                    <a:pt x="38" y="207"/>
                  </a:cubicBezTo>
                  <a:cubicBezTo>
                    <a:pt x="106" y="168"/>
                    <a:pt x="117" y="161"/>
                    <a:pt x="120" y="160"/>
                  </a:cubicBezTo>
                  <a:cubicBezTo>
                    <a:pt x="120" y="160"/>
                    <a:pt x="120" y="160"/>
                    <a:pt x="120" y="160"/>
                  </a:cubicBezTo>
                  <a:cubicBezTo>
                    <a:pt x="120" y="160"/>
                    <a:pt x="120" y="160"/>
                    <a:pt x="120" y="160"/>
                  </a:cubicBezTo>
                  <a:cubicBezTo>
                    <a:pt x="120" y="160"/>
                    <a:pt x="120" y="160"/>
                    <a:pt x="120" y="160"/>
                  </a:cubicBezTo>
                  <a:cubicBezTo>
                    <a:pt x="120" y="160"/>
                    <a:pt x="120" y="160"/>
                    <a:pt x="120" y="160"/>
                  </a:cubicBezTo>
                  <a:cubicBezTo>
                    <a:pt x="121" y="160"/>
                    <a:pt x="121" y="160"/>
                    <a:pt x="120" y="160"/>
                  </a:cubicBezTo>
                  <a:cubicBezTo>
                    <a:pt x="120" y="160"/>
                    <a:pt x="120" y="160"/>
                    <a:pt x="120" y="160"/>
                  </a:cubicBezTo>
                  <a:cubicBezTo>
                    <a:pt x="120" y="160"/>
                    <a:pt x="120" y="161"/>
                    <a:pt x="120" y="161"/>
                  </a:cubicBezTo>
                  <a:cubicBezTo>
                    <a:pt x="119" y="161"/>
                    <a:pt x="116" y="164"/>
                    <a:pt x="109" y="170"/>
                  </a:cubicBezTo>
                  <a:cubicBezTo>
                    <a:pt x="102" y="176"/>
                    <a:pt x="92" y="184"/>
                    <a:pt x="83" y="192"/>
                  </a:cubicBezTo>
                  <a:cubicBezTo>
                    <a:pt x="69" y="203"/>
                    <a:pt x="56" y="214"/>
                    <a:pt x="49" y="219"/>
                  </a:cubicBezTo>
                  <a:cubicBezTo>
                    <a:pt x="105" y="187"/>
                    <a:pt x="115" y="181"/>
                    <a:pt x="117" y="180"/>
                  </a:cubicBezTo>
                  <a:cubicBezTo>
                    <a:pt x="117" y="180"/>
                    <a:pt x="117" y="180"/>
                    <a:pt x="117" y="180"/>
                  </a:cubicBezTo>
                  <a:cubicBezTo>
                    <a:pt x="118" y="180"/>
                    <a:pt x="118" y="180"/>
                    <a:pt x="118" y="180"/>
                  </a:cubicBezTo>
                  <a:cubicBezTo>
                    <a:pt x="118" y="180"/>
                    <a:pt x="118" y="180"/>
                    <a:pt x="118" y="180"/>
                  </a:cubicBezTo>
                  <a:cubicBezTo>
                    <a:pt x="118" y="180"/>
                    <a:pt x="118" y="180"/>
                    <a:pt x="118" y="180"/>
                  </a:cubicBezTo>
                  <a:cubicBezTo>
                    <a:pt x="118" y="180"/>
                    <a:pt x="118" y="181"/>
                    <a:pt x="118" y="181"/>
                  </a:cubicBezTo>
                  <a:cubicBezTo>
                    <a:pt x="56" y="225"/>
                    <a:pt x="56" y="225"/>
                    <a:pt x="56" y="225"/>
                  </a:cubicBezTo>
                  <a:cubicBezTo>
                    <a:pt x="114" y="191"/>
                    <a:pt x="125" y="185"/>
                    <a:pt x="127" y="184"/>
                  </a:cubicBezTo>
                  <a:cubicBezTo>
                    <a:pt x="127" y="184"/>
                    <a:pt x="127" y="184"/>
                    <a:pt x="127" y="184"/>
                  </a:cubicBezTo>
                  <a:cubicBezTo>
                    <a:pt x="127" y="184"/>
                    <a:pt x="127" y="184"/>
                    <a:pt x="127" y="184"/>
                  </a:cubicBezTo>
                  <a:cubicBezTo>
                    <a:pt x="128" y="183"/>
                    <a:pt x="128" y="183"/>
                    <a:pt x="128" y="184"/>
                  </a:cubicBezTo>
                  <a:cubicBezTo>
                    <a:pt x="128" y="184"/>
                    <a:pt x="128" y="184"/>
                    <a:pt x="128" y="184"/>
                  </a:cubicBezTo>
                  <a:cubicBezTo>
                    <a:pt x="128" y="184"/>
                    <a:pt x="128" y="184"/>
                    <a:pt x="128" y="184"/>
                  </a:cubicBezTo>
                  <a:cubicBezTo>
                    <a:pt x="40" y="255"/>
                    <a:pt x="40" y="255"/>
                    <a:pt x="40" y="255"/>
                  </a:cubicBezTo>
                  <a:cubicBezTo>
                    <a:pt x="53" y="247"/>
                    <a:pt x="88" y="227"/>
                    <a:pt x="109" y="215"/>
                  </a:cubicBezTo>
                  <a:cubicBezTo>
                    <a:pt x="109" y="215"/>
                    <a:pt x="109" y="215"/>
                    <a:pt x="109" y="215"/>
                  </a:cubicBezTo>
                  <a:cubicBezTo>
                    <a:pt x="109" y="215"/>
                    <a:pt x="109" y="215"/>
                    <a:pt x="109" y="215"/>
                  </a:cubicBezTo>
                  <a:cubicBezTo>
                    <a:pt x="109" y="215"/>
                    <a:pt x="109" y="215"/>
                    <a:pt x="109" y="215"/>
                  </a:cubicBezTo>
                  <a:cubicBezTo>
                    <a:pt x="109" y="215"/>
                    <a:pt x="109" y="215"/>
                    <a:pt x="110" y="215"/>
                  </a:cubicBezTo>
                  <a:cubicBezTo>
                    <a:pt x="110" y="215"/>
                    <a:pt x="110" y="215"/>
                    <a:pt x="109" y="215"/>
                  </a:cubicBezTo>
                  <a:cubicBezTo>
                    <a:pt x="105" y="218"/>
                    <a:pt x="99" y="222"/>
                    <a:pt x="93" y="225"/>
                  </a:cubicBezTo>
                  <a:cubicBezTo>
                    <a:pt x="113" y="214"/>
                    <a:pt x="113" y="214"/>
                    <a:pt x="113" y="214"/>
                  </a:cubicBezTo>
                  <a:cubicBezTo>
                    <a:pt x="113" y="214"/>
                    <a:pt x="113" y="214"/>
                    <a:pt x="113" y="214"/>
                  </a:cubicBezTo>
                  <a:cubicBezTo>
                    <a:pt x="113" y="214"/>
                    <a:pt x="113" y="214"/>
                    <a:pt x="113" y="214"/>
                  </a:cubicBezTo>
                  <a:cubicBezTo>
                    <a:pt x="113" y="214"/>
                    <a:pt x="113" y="214"/>
                    <a:pt x="113" y="215"/>
                  </a:cubicBezTo>
                  <a:cubicBezTo>
                    <a:pt x="113" y="215"/>
                    <a:pt x="113" y="215"/>
                    <a:pt x="113" y="215"/>
                  </a:cubicBezTo>
                  <a:cubicBezTo>
                    <a:pt x="113" y="215"/>
                    <a:pt x="113" y="215"/>
                    <a:pt x="113" y="215"/>
                  </a:cubicBezTo>
                  <a:cubicBezTo>
                    <a:pt x="111" y="216"/>
                    <a:pt x="104" y="222"/>
                    <a:pt x="72" y="245"/>
                  </a:cubicBezTo>
                  <a:cubicBezTo>
                    <a:pt x="59" y="254"/>
                    <a:pt x="46" y="264"/>
                    <a:pt x="38" y="269"/>
                  </a:cubicBezTo>
                  <a:cubicBezTo>
                    <a:pt x="41" y="268"/>
                    <a:pt x="44" y="266"/>
                    <a:pt x="48" y="263"/>
                  </a:cubicBezTo>
                  <a:cubicBezTo>
                    <a:pt x="116" y="224"/>
                    <a:pt x="133" y="214"/>
                    <a:pt x="136" y="212"/>
                  </a:cubicBezTo>
                  <a:cubicBezTo>
                    <a:pt x="136" y="212"/>
                    <a:pt x="136" y="212"/>
                    <a:pt x="136" y="212"/>
                  </a:cubicBezTo>
                  <a:cubicBezTo>
                    <a:pt x="136" y="212"/>
                    <a:pt x="136" y="212"/>
                    <a:pt x="136" y="212"/>
                  </a:cubicBezTo>
                  <a:cubicBezTo>
                    <a:pt x="136" y="212"/>
                    <a:pt x="137" y="212"/>
                    <a:pt x="137" y="212"/>
                  </a:cubicBezTo>
                  <a:cubicBezTo>
                    <a:pt x="137" y="212"/>
                    <a:pt x="137" y="212"/>
                    <a:pt x="137" y="213"/>
                  </a:cubicBezTo>
                  <a:cubicBezTo>
                    <a:pt x="137" y="213"/>
                    <a:pt x="137" y="213"/>
                    <a:pt x="137" y="213"/>
                  </a:cubicBezTo>
                  <a:cubicBezTo>
                    <a:pt x="137" y="213"/>
                    <a:pt x="137" y="213"/>
                    <a:pt x="137" y="213"/>
                  </a:cubicBezTo>
                  <a:cubicBezTo>
                    <a:pt x="137" y="213"/>
                    <a:pt x="132" y="216"/>
                    <a:pt x="125" y="220"/>
                  </a:cubicBezTo>
                  <a:cubicBezTo>
                    <a:pt x="125" y="220"/>
                    <a:pt x="125" y="220"/>
                    <a:pt x="125" y="220"/>
                  </a:cubicBezTo>
                  <a:cubicBezTo>
                    <a:pt x="74" y="252"/>
                    <a:pt x="74" y="252"/>
                    <a:pt x="74" y="252"/>
                  </a:cubicBezTo>
                  <a:cubicBezTo>
                    <a:pt x="83" y="247"/>
                    <a:pt x="93" y="241"/>
                    <a:pt x="102" y="236"/>
                  </a:cubicBezTo>
                  <a:cubicBezTo>
                    <a:pt x="133" y="218"/>
                    <a:pt x="133" y="218"/>
                    <a:pt x="133" y="218"/>
                  </a:cubicBezTo>
                  <a:cubicBezTo>
                    <a:pt x="135" y="217"/>
                    <a:pt x="135" y="217"/>
                    <a:pt x="136" y="216"/>
                  </a:cubicBezTo>
                  <a:cubicBezTo>
                    <a:pt x="136" y="216"/>
                    <a:pt x="136" y="216"/>
                    <a:pt x="136" y="216"/>
                  </a:cubicBezTo>
                  <a:cubicBezTo>
                    <a:pt x="136" y="216"/>
                    <a:pt x="136" y="216"/>
                    <a:pt x="136" y="216"/>
                  </a:cubicBezTo>
                  <a:cubicBezTo>
                    <a:pt x="137" y="216"/>
                    <a:pt x="137" y="216"/>
                    <a:pt x="137" y="216"/>
                  </a:cubicBezTo>
                  <a:cubicBezTo>
                    <a:pt x="137" y="216"/>
                    <a:pt x="137" y="217"/>
                    <a:pt x="137" y="217"/>
                  </a:cubicBezTo>
                  <a:cubicBezTo>
                    <a:pt x="137" y="217"/>
                    <a:pt x="137" y="217"/>
                    <a:pt x="137" y="217"/>
                  </a:cubicBezTo>
                  <a:cubicBezTo>
                    <a:pt x="137" y="217"/>
                    <a:pt x="136" y="217"/>
                    <a:pt x="136" y="217"/>
                  </a:cubicBezTo>
                  <a:cubicBezTo>
                    <a:pt x="135" y="218"/>
                    <a:pt x="134" y="218"/>
                    <a:pt x="132" y="220"/>
                  </a:cubicBezTo>
                  <a:cubicBezTo>
                    <a:pt x="129" y="221"/>
                    <a:pt x="125" y="224"/>
                    <a:pt x="120" y="227"/>
                  </a:cubicBezTo>
                  <a:cubicBezTo>
                    <a:pt x="119" y="227"/>
                    <a:pt x="117" y="228"/>
                    <a:pt x="116" y="229"/>
                  </a:cubicBezTo>
                  <a:cubicBezTo>
                    <a:pt x="116" y="230"/>
                    <a:pt x="116" y="230"/>
                    <a:pt x="108" y="236"/>
                  </a:cubicBezTo>
                  <a:cubicBezTo>
                    <a:pt x="103" y="241"/>
                    <a:pt x="96" y="246"/>
                    <a:pt x="89" y="252"/>
                  </a:cubicBezTo>
                  <a:cubicBezTo>
                    <a:pt x="71" y="267"/>
                    <a:pt x="48" y="287"/>
                    <a:pt x="40" y="294"/>
                  </a:cubicBezTo>
                  <a:cubicBezTo>
                    <a:pt x="45" y="291"/>
                    <a:pt x="55" y="285"/>
                    <a:pt x="66" y="278"/>
                  </a:cubicBezTo>
                  <a:cubicBezTo>
                    <a:pt x="127" y="243"/>
                    <a:pt x="133" y="239"/>
                    <a:pt x="134" y="239"/>
                  </a:cubicBezTo>
                  <a:cubicBezTo>
                    <a:pt x="134" y="239"/>
                    <a:pt x="134" y="240"/>
                    <a:pt x="134" y="240"/>
                  </a:cubicBezTo>
                  <a:cubicBezTo>
                    <a:pt x="134" y="240"/>
                    <a:pt x="134" y="240"/>
                    <a:pt x="124" y="248"/>
                  </a:cubicBezTo>
                  <a:cubicBezTo>
                    <a:pt x="118" y="253"/>
                    <a:pt x="110" y="259"/>
                    <a:pt x="101" y="266"/>
                  </a:cubicBezTo>
                  <a:cubicBezTo>
                    <a:pt x="82" y="280"/>
                    <a:pt x="60" y="297"/>
                    <a:pt x="52" y="304"/>
                  </a:cubicBezTo>
                  <a:cubicBezTo>
                    <a:pt x="65" y="297"/>
                    <a:pt x="111" y="270"/>
                    <a:pt x="136" y="255"/>
                  </a:cubicBezTo>
                  <a:cubicBezTo>
                    <a:pt x="136" y="255"/>
                    <a:pt x="136" y="255"/>
                    <a:pt x="136" y="255"/>
                  </a:cubicBezTo>
                  <a:cubicBezTo>
                    <a:pt x="136" y="255"/>
                    <a:pt x="136" y="255"/>
                    <a:pt x="137" y="255"/>
                  </a:cubicBezTo>
                  <a:cubicBezTo>
                    <a:pt x="137" y="256"/>
                    <a:pt x="137" y="256"/>
                    <a:pt x="136" y="256"/>
                  </a:cubicBezTo>
                  <a:cubicBezTo>
                    <a:pt x="136" y="256"/>
                    <a:pt x="136" y="256"/>
                    <a:pt x="136" y="256"/>
                  </a:cubicBezTo>
                  <a:cubicBezTo>
                    <a:pt x="136" y="256"/>
                    <a:pt x="136" y="256"/>
                    <a:pt x="136" y="256"/>
                  </a:cubicBezTo>
                  <a:cubicBezTo>
                    <a:pt x="135" y="257"/>
                    <a:pt x="131" y="260"/>
                    <a:pt x="120" y="267"/>
                  </a:cubicBezTo>
                  <a:cubicBezTo>
                    <a:pt x="110" y="273"/>
                    <a:pt x="97" y="282"/>
                    <a:pt x="84" y="290"/>
                  </a:cubicBezTo>
                  <a:cubicBezTo>
                    <a:pt x="72" y="298"/>
                    <a:pt x="59" y="306"/>
                    <a:pt x="50" y="312"/>
                  </a:cubicBezTo>
                  <a:cubicBezTo>
                    <a:pt x="106" y="279"/>
                    <a:pt x="118" y="273"/>
                    <a:pt x="120" y="272"/>
                  </a:cubicBezTo>
                  <a:cubicBezTo>
                    <a:pt x="120" y="272"/>
                    <a:pt x="120" y="272"/>
                    <a:pt x="120" y="272"/>
                  </a:cubicBezTo>
                  <a:cubicBezTo>
                    <a:pt x="121" y="272"/>
                    <a:pt x="121" y="272"/>
                    <a:pt x="121" y="272"/>
                  </a:cubicBezTo>
                  <a:cubicBezTo>
                    <a:pt x="121" y="272"/>
                    <a:pt x="121" y="272"/>
                    <a:pt x="121" y="272"/>
                  </a:cubicBezTo>
                  <a:cubicBezTo>
                    <a:pt x="121" y="272"/>
                    <a:pt x="121" y="272"/>
                    <a:pt x="121" y="272"/>
                  </a:cubicBezTo>
                  <a:cubicBezTo>
                    <a:pt x="121" y="272"/>
                    <a:pt x="121" y="272"/>
                    <a:pt x="121" y="272"/>
                  </a:cubicBezTo>
                  <a:cubicBezTo>
                    <a:pt x="121" y="272"/>
                    <a:pt x="121" y="272"/>
                    <a:pt x="121" y="272"/>
                  </a:cubicBezTo>
                  <a:cubicBezTo>
                    <a:pt x="121" y="272"/>
                    <a:pt x="121" y="272"/>
                    <a:pt x="121" y="272"/>
                  </a:cubicBezTo>
                  <a:cubicBezTo>
                    <a:pt x="120" y="273"/>
                    <a:pt x="119" y="273"/>
                    <a:pt x="117" y="275"/>
                  </a:cubicBezTo>
                  <a:cubicBezTo>
                    <a:pt x="115" y="276"/>
                    <a:pt x="111" y="278"/>
                    <a:pt x="107" y="281"/>
                  </a:cubicBezTo>
                  <a:cubicBezTo>
                    <a:pt x="100" y="285"/>
                    <a:pt x="90" y="291"/>
                    <a:pt x="81" y="297"/>
                  </a:cubicBezTo>
                  <a:cubicBezTo>
                    <a:pt x="97" y="287"/>
                    <a:pt x="115" y="277"/>
                    <a:pt x="128" y="269"/>
                  </a:cubicBezTo>
                  <a:cubicBezTo>
                    <a:pt x="128" y="269"/>
                    <a:pt x="129" y="269"/>
                    <a:pt x="129" y="269"/>
                  </a:cubicBezTo>
                  <a:cubicBezTo>
                    <a:pt x="129" y="269"/>
                    <a:pt x="129" y="270"/>
                    <a:pt x="129" y="270"/>
                  </a:cubicBezTo>
                  <a:cubicBezTo>
                    <a:pt x="102" y="292"/>
                    <a:pt x="53" y="330"/>
                    <a:pt x="41" y="341"/>
                  </a:cubicBezTo>
                  <a:cubicBezTo>
                    <a:pt x="128" y="291"/>
                    <a:pt x="128" y="291"/>
                    <a:pt x="128" y="291"/>
                  </a:cubicBezTo>
                  <a:cubicBezTo>
                    <a:pt x="128" y="291"/>
                    <a:pt x="128" y="291"/>
                    <a:pt x="128" y="291"/>
                  </a:cubicBezTo>
                  <a:cubicBezTo>
                    <a:pt x="128" y="291"/>
                    <a:pt x="128" y="291"/>
                    <a:pt x="128" y="291"/>
                  </a:cubicBezTo>
                  <a:cubicBezTo>
                    <a:pt x="128" y="291"/>
                    <a:pt x="129" y="291"/>
                    <a:pt x="128" y="292"/>
                  </a:cubicBezTo>
                  <a:cubicBezTo>
                    <a:pt x="128" y="292"/>
                    <a:pt x="128" y="292"/>
                    <a:pt x="128" y="292"/>
                  </a:cubicBezTo>
                  <a:cubicBezTo>
                    <a:pt x="128" y="292"/>
                    <a:pt x="128" y="292"/>
                    <a:pt x="128" y="292"/>
                  </a:cubicBezTo>
                  <a:cubicBezTo>
                    <a:pt x="126" y="293"/>
                    <a:pt x="123" y="295"/>
                    <a:pt x="114" y="301"/>
                  </a:cubicBezTo>
                  <a:cubicBezTo>
                    <a:pt x="105" y="307"/>
                    <a:pt x="93" y="315"/>
                    <a:pt x="82" y="323"/>
                  </a:cubicBezTo>
                  <a:cubicBezTo>
                    <a:pt x="68" y="332"/>
                    <a:pt x="53" y="341"/>
                    <a:pt x="45" y="347"/>
                  </a:cubicBezTo>
                  <a:cubicBezTo>
                    <a:pt x="60" y="338"/>
                    <a:pt x="92" y="320"/>
                    <a:pt x="111" y="309"/>
                  </a:cubicBezTo>
                  <a:cubicBezTo>
                    <a:pt x="111" y="309"/>
                    <a:pt x="111" y="309"/>
                    <a:pt x="111" y="309"/>
                  </a:cubicBezTo>
                  <a:cubicBezTo>
                    <a:pt x="111" y="309"/>
                    <a:pt x="111" y="309"/>
                    <a:pt x="111" y="309"/>
                  </a:cubicBezTo>
                  <a:cubicBezTo>
                    <a:pt x="111" y="309"/>
                    <a:pt x="111" y="309"/>
                    <a:pt x="111" y="309"/>
                  </a:cubicBezTo>
                  <a:cubicBezTo>
                    <a:pt x="111" y="310"/>
                    <a:pt x="111" y="310"/>
                    <a:pt x="111" y="310"/>
                  </a:cubicBezTo>
                  <a:cubicBezTo>
                    <a:pt x="111" y="310"/>
                    <a:pt x="111" y="310"/>
                    <a:pt x="111" y="310"/>
                  </a:cubicBezTo>
                  <a:cubicBezTo>
                    <a:pt x="109" y="311"/>
                    <a:pt x="102" y="317"/>
                    <a:pt x="70" y="339"/>
                  </a:cubicBezTo>
                  <a:cubicBezTo>
                    <a:pt x="59" y="347"/>
                    <a:pt x="46" y="355"/>
                    <a:pt x="39" y="361"/>
                  </a:cubicBezTo>
                  <a:cubicBezTo>
                    <a:pt x="110" y="319"/>
                    <a:pt x="110" y="319"/>
                    <a:pt x="111" y="319"/>
                  </a:cubicBezTo>
                  <a:cubicBezTo>
                    <a:pt x="110" y="320"/>
                    <a:pt x="110" y="320"/>
                    <a:pt x="110" y="320"/>
                  </a:cubicBezTo>
                  <a:cubicBezTo>
                    <a:pt x="110" y="320"/>
                    <a:pt x="110" y="320"/>
                    <a:pt x="110" y="320"/>
                  </a:cubicBezTo>
                  <a:cubicBezTo>
                    <a:pt x="110" y="320"/>
                    <a:pt x="110" y="320"/>
                    <a:pt x="110" y="320"/>
                  </a:cubicBezTo>
                  <a:cubicBezTo>
                    <a:pt x="111" y="320"/>
                    <a:pt x="111" y="320"/>
                    <a:pt x="111" y="320"/>
                  </a:cubicBezTo>
                  <a:cubicBezTo>
                    <a:pt x="109" y="321"/>
                    <a:pt x="30" y="367"/>
                    <a:pt x="29" y="367"/>
                  </a:cubicBezTo>
                  <a:cubicBezTo>
                    <a:pt x="29" y="367"/>
                    <a:pt x="29" y="367"/>
                    <a:pt x="29" y="3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271"/>
            <p:cNvSpPr>
              <a:spLocks/>
            </p:cNvSpPr>
            <p:nvPr/>
          </p:nvSpPr>
          <p:spPr bwMode="auto">
            <a:xfrm>
              <a:off x="569189" y="5492023"/>
              <a:ext cx="4043608" cy="1329968"/>
            </a:xfrm>
            <a:custGeom>
              <a:avLst/>
              <a:gdLst>
                <a:gd name="T0" fmla="*/ 35 w 137"/>
                <a:gd name="T1" fmla="*/ 353 h 367"/>
                <a:gd name="T2" fmla="*/ 37 w 137"/>
                <a:gd name="T3" fmla="*/ 344 h 367"/>
                <a:gd name="T4" fmla="*/ 32 w 137"/>
                <a:gd name="T5" fmla="*/ 326 h 367"/>
                <a:gd name="T6" fmla="*/ 31 w 137"/>
                <a:gd name="T7" fmla="*/ 324 h 367"/>
                <a:gd name="T8" fmla="*/ 130 w 137"/>
                <a:gd name="T9" fmla="*/ 242 h 367"/>
                <a:gd name="T10" fmla="*/ 88 w 137"/>
                <a:gd name="T11" fmla="*/ 252 h 367"/>
                <a:gd name="T12" fmla="*/ 52 w 137"/>
                <a:gd name="T13" fmla="*/ 265 h 367"/>
                <a:gd name="T14" fmla="*/ 30 w 137"/>
                <a:gd name="T15" fmla="*/ 275 h 367"/>
                <a:gd name="T16" fmla="*/ 40 w 137"/>
                <a:gd name="T17" fmla="*/ 257 h 367"/>
                <a:gd name="T18" fmla="*/ 36 w 137"/>
                <a:gd name="T19" fmla="*/ 258 h 367"/>
                <a:gd name="T20" fmla="*/ 48 w 137"/>
                <a:gd name="T21" fmla="*/ 230 h 367"/>
                <a:gd name="T22" fmla="*/ 28 w 137"/>
                <a:gd name="T23" fmla="*/ 214 h 367"/>
                <a:gd name="T24" fmla="*/ 52 w 137"/>
                <a:gd name="T25" fmla="*/ 189 h 367"/>
                <a:gd name="T26" fmla="*/ 35 w 137"/>
                <a:gd name="T27" fmla="*/ 193 h 367"/>
                <a:gd name="T28" fmla="*/ 42 w 137"/>
                <a:gd name="T29" fmla="*/ 176 h 367"/>
                <a:gd name="T30" fmla="*/ 56 w 137"/>
                <a:gd name="T31" fmla="*/ 167 h 367"/>
                <a:gd name="T32" fmla="*/ 32 w 137"/>
                <a:gd name="T33" fmla="*/ 176 h 367"/>
                <a:gd name="T34" fmla="*/ 25 w 137"/>
                <a:gd name="T35" fmla="*/ 159 h 367"/>
                <a:gd name="T36" fmla="*/ 57 w 137"/>
                <a:gd name="T37" fmla="*/ 140 h 367"/>
                <a:gd name="T38" fmla="*/ 122 w 137"/>
                <a:gd name="T39" fmla="*/ 64 h 367"/>
                <a:gd name="T40" fmla="*/ 129 w 137"/>
                <a:gd name="T41" fmla="*/ 39 h 367"/>
                <a:gd name="T42" fmla="*/ 12 w 137"/>
                <a:gd name="T43" fmla="*/ 100 h 367"/>
                <a:gd name="T44" fmla="*/ 25 w 137"/>
                <a:gd name="T45" fmla="*/ 88 h 367"/>
                <a:gd name="T46" fmla="*/ 27 w 137"/>
                <a:gd name="T47" fmla="*/ 77 h 367"/>
                <a:gd name="T48" fmla="*/ 2 w 137"/>
                <a:gd name="T49" fmla="*/ 90 h 367"/>
                <a:gd name="T50" fmla="*/ 72 w 137"/>
                <a:gd name="T51" fmla="*/ 34 h 367"/>
                <a:gd name="T52" fmla="*/ 19 w 137"/>
                <a:gd name="T53" fmla="*/ 59 h 367"/>
                <a:gd name="T54" fmla="*/ 68 w 137"/>
                <a:gd name="T55" fmla="*/ 18 h 367"/>
                <a:gd name="T56" fmla="*/ 72 w 137"/>
                <a:gd name="T57" fmla="*/ 7 h 367"/>
                <a:gd name="T58" fmla="*/ 93 w 137"/>
                <a:gd name="T59" fmla="*/ 4 h 367"/>
                <a:gd name="T60" fmla="*/ 82 w 137"/>
                <a:gd name="T61" fmla="*/ 18 h 367"/>
                <a:gd name="T62" fmla="*/ 62 w 137"/>
                <a:gd name="T63" fmla="*/ 32 h 367"/>
                <a:gd name="T64" fmla="*/ 106 w 137"/>
                <a:gd name="T65" fmla="*/ 22 h 367"/>
                <a:gd name="T66" fmla="*/ 28 w 137"/>
                <a:gd name="T67" fmla="*/ 76 h 367"/>
                <a:gd name="T68" fmla="*/ 128 w 137"/>
                <a:gd name="T69" fmla="*/ 18 h 367"/>
                <a:gd name="T70" fmla="*/ 73 w 137"/>
                <a:gd name="T71" fmla="*/ 59 h 367"/>
                <a:gd name="T72" fmla="*/ 38 w 137"/>
                <a:gd name="T73" fmla="*/ 84 h 367"/>
                <a:gd name="T74" fmla="*/ 21 w 137"/>
                <a:gd name="T75" fmla="*/ 100 h 367"/>
                <a:gd name="T76" fmla="*/ 128 w 137"/>
                <a:gd name="T77" fmla="*/ 61 h 367"/>
                <a:gd name="T78" fmla="*/ 119 w 137"/>
                <a:gd name="T79" fmla="*/ 86 h 367"/>
                <a:gd name="T80" fmla="*/ 106 w 137"/>
                <a:gd name="T81" fmla="*/ 113 h 367"/>
                <a:gd name="T82" fmla="*/ 84 w 137"/>
                <a:gd name="T83" fmla="*/ 151 h 367"/>
                <a:gd name="T84" fmla="*/ 128 w 137"/>
                <a:gd name="T85" fmla="*/ 127 h 367"/>
                <a:gd name="T86" fmla="*/ 133 w 137"/>
                <a:gd name="T87" fmla="*/ 136 h 367"/>
                <a:gd name="T88" fmla="*/ 119 w 137"/>
                <a:gd name="T89" fmla="*/ 152 h 367"/>
                <a:gd name="T90" fmla="*/ 120 w 137"/>
                <a:gd name="T91" fmla="*/ 160 h 367"/>
                <a:gd name="T92" fmla="*/ 83 w 137"/>
                <a:gd name="T93" fmla="*/ 192 h 367"/>
                <a:gd name="T94" fmla="*/ 118 w 137"/>
                <a:gd name="T95" fmla="*/ 181 h 367"/>
                <a:gd name="T96" fmla="*/ 128 w 137"/>
                <a:gd name="T97" fmla="*/ 184 h 367"/>
                <a:gd name="T98" fmla="*/ 109 w 137"/>
                <a:gd name="T99" fmla="*/ 215 h 367"/>
                <a:gd name="T100" fmla="*/ 113 w 137"/>
                <a:gd name="T101" fmla="*/ 215 h 367"/>
                <a:gd name="T102" fmla="*/ 137 w 137"/>
                <a:gd name="T103" fmla="*/ 212 h 367"/>
                <a:gd name="T104" fmla="*/ 102 w 137"/>
                <a:gd name="T105" fmla="*/ 236 h 367"/>
                <a:gd name="T106" fmla="*/ 137 w 137"/>
                <a:gd name="T107" fmla="*/ 217 h 367"/>
                <a:gd name="T108" fmla="*/ 40 w 137"/>
                <a:gd name="T109" fmla="*/ 294 h 367"/>
                <a:gd name="T110" fmla="*/ 136 w 137"/>
                <a:gd name="T111" fmla="*/ 255 h 367"/>
                <a:gd name="T112" fmla="*/ 84 w 137"/>
                <a:gd name="T113" fmla="*/ 290 h 367"/>
                <a:gd name="T114" fmla="*/ 121 w 137"/>
                <a:gd name="T115" fmla="*/ 272 h 367"/>
                <a:gd name="T116" fmla="*/ 129 w 137"/>
                <a:gd name="T117" fmla="*/ 269 h 367"/>
                <a:gd name="T118" fmla="*/ 128 w 137"/>
                <a:gd name="T119" fmla="*/ 292 h 367"/>
                <a:gd name="T120" fmla="*/ 111 w 137"/>
                <a:gd name="T121" fmla="*/ 309 h 367"/>
                <a:gd name="T122" fmla="*/ 110 w 137"/>
                <a:gd name="T123" fmla="*/ 32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7" h="367">
                  <a:moveTo>
                    <a:pt x="29" y="367"/>
                  </a:moveTo>
                  <a:cubicBezTo>
                    <a:pt x="29" y="367"/>
                    <a:pt x="29" y="367"/>
                    <a:pt x="29" y="367"/>
                  </a:cubicBezTo>
                  <a:cubicBezTo>
                    <a:pt x="29" y="367"/>
                    <a:pt x="29" y="367"/>
                    <a:pt x="29" y="366"/>
                  </a:cubicBezTo>
                  <a:cubicBezTo>
                    <a:pt x="51" y="351"/>
                    <a:pt x="90" y="324"/>
                    <a:pt x="104" y="313"/>
                  </a:cubicBezTo>
                  <a:cubicBezTo>
                    <a:pt x="63" y="338"/>
                    <a:pt x="39" y="351"/>
                    <a:pt x="35" y="353"/>
                  </a:cubicBezTo>
                  <a:cubicBezTo>
                    <a:pt x="35" y="353"/>
                    <a:pt x="35" y="353"/>
                    <a:pt x="35" y="353"/>
                  </a:cubicBezTo>
                  <a:cubicBezTo>
                    <a:pt x="35" y="353"/>
                    <a:pt x="35" y="353"/>
                    <a:pt x="35" y="353"/>
                  </a:cubicBezTo>
                  <a:cubicBezTo>
                    <a:pt x="35" y="353"/>
                    <a:pt x="35" y="353"/>
                    <a:pt x="35" y="353"/>
                  </a:cubicBezTo>
                  <a:cubicBezTo>
                    <a:pt x="35" y="353"/>
                    <a:pt x="35" y="353"/>
                    <a:pt x="34" y="353"/>
                  </a:cubicBezTo>
                  <a:cubicBezTo>
                    <a:pt x="34" y="353"/>
                    <a:pt x="34" y="353"/>
                    <a:pt x="35" y="353"/>
                  </a:cubicBezTo>
                  <a:cubicBezTo>
                    <a:pt x="58" y="337"/>
                    <a:pt x="97" y="311"/>
                    <a:pt x="117" y="298"/>
                  </a:cubicBezTo>
                  <a:cubicBezTo>
                    <a:pt x="37" y="344"/>
                    <a:pt x="37" y="344"/>
                    <a:pt x="37" y="344"/>
                  </a:cubicBezTo>
                  <a:cubicBezTo>
                    <a:pt x="37" y="344"/>
                    <a:pt x="37" y="344"/>
                    <a:pt x="37" y="344"/>
                  </a:cubicBezTo>
                  <a:cubicBezTo>
                    <a:pt x="37" y="344"/>
                    <a:pt x="37" y="344"/>
                    <a:pt x="37" y="344"/>
                  </a:cubicBezTo>
                  <a:cubicBezTo>
                    <a:pt x="36" y="344"/>
                    <a:pt x="36" y="344"/>
                    <a:pt x="37" y="344"/>
                  </a:cubicBezTo>
                  <a:cubicBezTo>
                    <a:pt x="37" y="343"/>
                    <a:pt x="37" y="343"/>
                    <a:pt x="37" y="343"/>
                  </a:cubicBezTo>
                  <a:cubicBezTo>
                    <a:pt x="37" y="343"/>
                    <a:pt x="37" y="343"/>
                    <a:pt x="37" y="343"/>
                  </a:cubicBezTo>
                  <a:cubicBezTo>
                    <a:pt x="38" y="342"/>
                    <a:pt x="46" y="335"/>
                    <a:pt x="82" y="306"/>
                  </a:cubicBezTo>
                  <a:cubicBezTo>
                    <a:pt x="99" y="293"/>
                    <a:pt x="115" y="279"/>
                    <a:pt x="123" y="273"/>
                  </a:cubicBezTo>
                  <a:cubicBezTo>
                    <a:pt x="53" y="314"/>
                    <a:pt x="37" y="323"/>
                    <a:pt x="33" y="325"/>
                  </a:cubicBezTo>
                  <a:cubicBezTo>
                    <a:pt x="32" y="326"/>
                    <a:pt x="32" y="326"/>
                    <a:pt x="32" y="326"/>
                  </a:cubicBezTo>
                  <a:cubicBezTo>
                    <a:pt x="32" y="326"/>
                    <a:pt x="32" y="326"/>
                    <a:pt x="32" y="326"/>
                  </a:cubicBezTo>
                  <a:cubicBezTo>
                    <a:pt x="32" y="326"/>
                    <a:pt x="31" y="326"/>
                    <a:pt x="31" y="326"/>
                  </a:cubicBezTo>
                  <a:cubicBezTo>
                    <a:pt x="31" y="326"/>
                    <a:pt x="31" y="326"/>
                    <a:pt x="31" y="325"/>
                  </a:cubicBezTo>
                  <a:cubicBezTo>
                    <a:pt x="31" y="325"/>
                    <a:pt x="31" y="325"/>
                    <a:pt x="31" y="325"/>
                  </a:cubicBezTo>
                  <a:cubicBezTo>
                    <a:pt x="32" y="325"/>
                    <a:pt x="58" y="309"/>
                    <a:pt x="82" y="295"/>
                  </a:cubicBezTo>
                  <a:cubicBezTo>
                    <a:pt x="65" y="305"/>
                    <a:pt x="45" y="316"/>
                    <a:pt x="32" y="324"/>
                  </a:cubicBezTo>
                  <a:cubicBezTo>
                    <a:pt x="32" y="324"/>
                    <a:pt x="31" y="324"/>
                    <a:pt x="31" y="324"/>
                  </a:cubicBezTo>
                  <a:cubicBezTo>
                    <a:pt x="31" y="323"/>
                    <a:pt x="31" y="323"/>
                    <a:pt x="31" y="323"/>
                  </a:cubicBezTo>
                  <a:cubicBezTo>
                    <a:pt x="57" y="306"/>
                    <a:pt x="100" y="279"/>
                    <a:pt x="122" y="265"/>
                  </a:cubicBezTo>
                  <a:cubicBezTo>
                    <a:pt x="74" y="292"/>
                    <a:pt x="50" y="306"/>
                    <a:pt x="49" y="306"/>
                  </a:cubicBezTo>
                  <a:cubicBezTo>
                    <a:pt x="49" y="306"/>
                    <a:pt x="49" y="306"/>
                    <a:pt x="49" y="306"/>
                  </a:cubicBezTo>
                  <a:cubicBezTo>
                    <a:pt x="49" y="306"/>
                    <a:pt x="49" y="306"/>
                    <a:pt x="49" y="306"/>
                  </a:cubicBezTo>
                  <a:cubicBezTo>
                    <a:pt x="48" y="306"/>
                    <a:pt x="48" y="305"/>
                    <a:pt x="100" y="265"/>
                  </a:cubicBezTo>
                  <a:cubicBezTo>
                    <a:pt x="112" y="256"/>
                    <a:pt x="124" y="247"/>
                    <a:pt x="130" y="242"/>
                  </a:cubicBezTo>
                  <a:cubicBezTo>
                    <a:pt x="119" y="249"/>
                    <a:pt x="88" y="267"/>
                    <a:pt x="66" y="279"/>
                  </a:cubicBezTo>
                  <a:cubicBezTo>
                    <a:pt x="36" y="297"/>
                    <a:pt x="36" y="297"/>
                    <a:pt x="36" y="297"/>
                  </a:cubicBezTo>
                  <a:cubicBezTo>
                    <a:pt x="36" y="297"/>
                    <a:pt x="36" y="297"/>
                    <a:pt x="36" y="297"/>
                  </a:cubicBezTo>
                  <a:cubicBezTo>
                    <a:pt x="36" y="296"/>
                    <a:pt x="36" y="296"/>
                    <a:pt x="36" y="296"/>
                  </a:cubicBezTo>
                  <a:cubicBezTo>
                    <a:pt x="36" y="296"/>
                    <a:pt x="36" y="296"/>
                    <a:pt x="36" y="296"/>
                  </a:cubicBezTo>
                  <a:cubicBezTo>
                    <a:pt x="36" y="296"/>
                    <a:pt x="36" y="296"/>
                    <a:pt x="36" y="296"/>
                  </a:cubicBezTo>
                  <a:cubicBezTo>
                    <a:pt x="38" y="294"/>
                    <a:pt x="47" y="286"/>
                    <a:pt x="88" y="252"/>
                  </a:cubicBezTo>
                  <a:cubicBezTo>
                    <a:pt x="99" y="243"/>
                    <a:pt x="108" y="235"/>
                    <a:pt x="112" y="231"/>
                  </a:cubicBezTo>
                  <a:cubicBezTo>
                    <a:pt x="110" y="233"/>
                    <a:pt x="106" y="235"/>
                    <a:pt x="102" y="237"/>
                  </a:cubicBezTo>
                  <a:cubicBezTo>
                    <a:pt x="96" y="241"/>
                    <a:pt x="90" y="244"/>
                    <a:pt x="84" y="248"/>
                  </a:cubicBezTo>
                  <a:cubicBezTo>
                    <a:pt x="57" y="263"/>
                    <a:pt x="31" y="279"/>
                    <a:pt x="31" y="279"/>
                  </a:cubicBezTo>
                  <a:cubicBezTo>
                    <a:pt x="31" y="279"/>
                    <a:pt x="30" y="279"/>
                    <a:pt x="30" y="279"/>
                  </a:cubicBezTo>
                  <a:cubicBezTo>
                    <a:pt x="30" y="278"/>
                    <a:pt x="30" y="278"/>
                    <a:pt x="31" y="278"/>
                  </a:cubicBezTo>
                  <a:cubicBezTo>
                    <a:pt x="37" y="274"/>
                    <a:pt x="45" y="270"/>
                    <a:pt x="52" y="265"/>
                  </a:cubicBezTo>
                  <a:cubicBezTo>
                    <a:pt x="52" y="265"/>
                    <a:pt x="52" y="265"/>
                    <a:pt x="52" y="265"/>
                  </a:cubicBezTo>
                  <a:cubicBezTo>
                    <a:pt x="52" y="265"/>
                    <a:pt x="52" y="265"/>
                    <a:pt x="52" y="265"/>
                  </a:cubicBezTo>
                  <a:cubicBezTo>
                    <a:pt x="103" y="233"/>
                    <a:pt x="103" y="233"/>
                    <a:pt x="103" y="233"/>
                  </a:cubicBezTo>
                  <a:cubicBezTo>
                    <a:pt x="33" y="273"/>
                    <a:pt x="33" y="273"/>
                    <a:pt x="33" y="273"/>
                  </a:cubicBezTo>
                  <a:cubicBezTo>
                    <a:pt x="33" y="273"/>
                    <a:pt x="33" y="273"/>
                    <a:pt x="33" y="273"/>
                  </a:cubicBezTo>
                  <a:cubicBezTo>
                    <a:pt x="33" y="273"/>
                    <a:pt x="33" y="273"/>
                    <a:pt x="33" y="273"/>
                  </a:cubicBezTo>
                  <a:cubicBezTo>
                    <a:pt x="31" y="274"/>
                    <a:pt x="30" y="275"/>
                    <a:pt x="30" y="275"/>
                  </a:cubicBezTo>
                  <a:cubicBezTo>
                    <a:pt x="30" y="275"/>
                    <a:pt x="30" y="275"/>
                    <a:pt x="30" y="275"/>
                  </a:cubicBezTo>
                  <a:cubicBezTo>
                    <a:pt x="30" y="275"/>
                    <a:pt x="30" y="275"/>
                    <a:pt x="30" y="275"/>
                  </a:cubicBezTo>
                  <a:cubicBezTo>
                    <a:pt x="29" y="275"/>
                    <a:pt x="29" y="275"/>
                    <a:pt x="29" y="275"/>
                  </a:cubicBezTo>
                  <a:cubicBezTo>
                    <a:pt x="29" y="275"/>
                    <a:pt x="29" y="275"/>
                    <a:pt x="29" y="275"/>
                  </a:cubicBezTo>
                  <a:cubicBezTo>
                    <a:pt x="29" y="275"/>
                    <a:pt x="29" y="274"/>
                    <a:pt x="29" y="274"/>
                  </a:cubicBezTo>
                  <a:cubicBezTo>
                    <a:pt x="52" y="258"/>
                    <a:pt x="93" y="228"/>
                    <a:pt x="107" y="218"/>
                  </a:cubicBezTo>
                  <a:cubicBezTo>
                    <a:pt x="40" y="257"/>
                    <a:pt x="40" y="257"/>
                    <a:pt x="40" y="257"/>
                  </a:cubicBezTo>
                  <a:cubicBezTo>
                    <a:pt x="40" y="257"/>
                    <a:pt x="40" y="257"/>
                    <a:pt x="40" y="257"/>
                  </a:cubicBezTo>
                  <a:cubicBezTo>
                    <a:pt x="40" y="257"/>
                    <a:pt x="40" y="257"/>
                    <a:pt x="40" y="256"/>
                  </a:cubicBezTo>
                  <a:cubicBezTo>
                    <a:pt x="40" y="256"/>
                    <a:pt x="40" y="256"/>
                    <a:pt x="40" y="256"/>
                  </a:cubicBezTo>
                  <a:cubicBezTo>
                    <a:pt x="40" y="256"/>
                    <a:pt x="40" y="256"/>
                    <a:pt x="40" y="256"/>
                  </a:cubicBezTo>
                  <a:cubicBezTo>
                    <a:pt x="40" y="255"/>
                    <a:pt x="40" y="255"/>
                    <a:pt x="40" y="255"/>
                  </a:cubicBezTo>
                  <a:cubicBezTo>
                    <a:pt x="41" y="255"/>
                    <a:pt x="41" y="255"/>
                    <a:pt x="41" y="255"/>
                  </a:cubicBezTo>
                  <a:cubicBezTo>
                    <a:pt x="38" y="257"/>
                    <a:pt x="36" y="258"/>
                    <a:pt x="36" y="258"/>
                  </a:cubicBezTo>
                  <a:cubicBezTo>
                    <a:pt x="35" y="258"/>
                    <a:pt x="35" y="258"/>
                    <a:pt x="35" y="258"/>
                  </a:cubicBezTo>
                  <a:cubicBezTo>
                    <a:pt x="35" y="258"/>
                    <a:pt x="35" y="258"/>
                    <a:pt x="35" y="258"/>
                  </a:cubicBezTo>
                  <a:cubicBezTo>
                    <a:pt x="35" y="258"/>
                    <a:pt x="35" y="258"/>
                    <a:pt x="35" y="258"/>
                  </a:cubicBezTo>
                  <a:cubicBezTo>
                    <a:pt x="35" y="258"/>
                    <a:pt x="35" y="258"/>
                    <a:pt x="35" y="257"/>
                  </a:cubicBezTo>
                  <a:cubicBezTo>
                    <a:pt x="123" y="187"/>
                    <a:pt x="123" y="187"/>
                    <a:pt x="123" y="187"/>
                  </a:cubicBezTo>
                  <a:cubicBezTo>
                    <a:pt x="109" y="195"/>
                    <a:pt x="70" y="218"/>
                    <a:pt x="48" y="230"/>
                  </a:cubicBezTo>
                  <a:cubicBezTo>
                    <a:pt x="48" y="230"/>
                    <a:pt x="48" y="230"/>
                    <a:pt x="48" y="230"/>
                  </a:cubicBezTo>
                  <a:cubicBezTo>
                    <a:pt x="47" y="230"/>
                    <a:pt x="48" y="230"/>
                    <a:pt x="48" y="230"/>
                  </a:cubicBezTo>
                  <a:cubicBezTo>
                    <a:pt x="111" y="185"/>
                    <a:pt x="111" y="185"/>
                    <a:pt x="111" y="185"/>
                  </a:cubicBezTo>
                  <a:cubicBezTo>
                    <a:pt x="96" y="193"/>
                    <a:pt x="64" y="212"/>
                    <a:pt x="45" y="223"/>
                  </a:cubicBezTo>
                  <a:cubicBezTo>
                    <a:pt x="45" y="223"/>
                    <a:pt x="44" y="223"/>
                    <a:pt x="44" y="223"/>
                  </a:cubicBezTo>
                  <a:cubicBezTo>
                    <a:pt x="44" y="223"/>
                    <a:pt x="44" y="222"/>
                    <a:pt x="44" y="222"/>
                  </a:cubicBezTo>
                  <a:cubicBezTo>
                    <a:pt x="66" y="204"/>
                    <a:pt x="104" y="173"/>
                    <a:pt x="116" y="163"/>
                  </a:cubicBezTo>
                  <a:cubicBezTo>
                    <a:pt x="98" y="173"/>
                    <a:pt x="29" y="213"/>
                    <a:pt x="28" y="214"/>
                  </a:cubicBezTo>
                  <a:cubicBezTo>
                    <a:pt x="28" y="214"/>
                    <a:pt x="27" y="214"/>
                    <a:pt x="27" y="214"/>
                  </a:cubicBezTo>
                  <a:cubicBezTo>
                    <a:pt x="27" y="214"/>
                    <a:pt x="27" y="213"/>
                    <a:pt x="27" y="213"/>
                  </a:cubicBezTo>
                  <a:cubicBezTo>
                    <a:pt x="51" y="197"/>
                    <a:pt x="91" y="169"/>
                    <a:pt x="109" y="157"/>
                  </a:cubicBezTo>
                  <a:cubicBezTo>
                    <a:pt x="52" y="190"/>
                    <a:pt x="52" y="190"/>
                    <a:pt x="52" y="190"/>
                  </a:cubicBezTo>
                  <a:cubicBezTo>
                    <a:pt x="52" y="190"/>
                    <a:pt x="52" y="190"/>
                    <a:pt x="52" y="190"/>
                  </a:cubicBezTo>
                  <a:cubicBezTo>
                    <a:pt x="52" y="190"/>
                    <a:pt x="52" y="190"/>
                    <a:pt x="52" y="190"/>
                  </a:cubicBezTo>
                  <a:cubicBezTo>
                    <a:pt x="52" y="189"/>
                    <a:pt x="52" y="189"/>
                    <a:pt x="52" y="189"/>
                  </a:cubicBezTo>
                  <a:cubicBezTo>
                    <a:pt x="52" y="189"/>
                    <a:pt x="52" y="189"/>
                    <a:pt x="52" y="189"/>
                  </a:cubicBezTo>
                  <a:cubicBezTo>
                    <a:pt x="52" y="189"/>
                    <a:pt x="52" y="189"/>
                    <a:pt x="52" y="189"/>
                  </a:cubicBezTo>
                  <a:cubicBezTo>
                    <a:pt x="53" y="188"/>
                    <a:pt x="56" y="186"/>
                    <a:pt x="64" y="180"/>
                  </a:cubicBezTo>
                  <a:cubicBezTo>
                    <a:pt x="71" y="176"/>
                    <a:pt x="80" y="170"/>
                    <a:pt x="92" y="162"/>
                  </a:cubicBezTo>
                  <a:cubicBezTo>
                    <a:pt x="102" y="156"/>
                    <a:pt x="112" y="149"/>
                    <a:pt x="119" y="144"/>
                  </a:cubicBezTo>
                  <a:cubicBezTo>
                    <a:pt x="110" y="149"/>
                    <a:pt x="98" y="157"/>
                    <a:pt x="86" y="164"/>
                  </a:cubicBezTo>
                  <a:cubicBezTo>
                    <a:pt x="44" y="188"/>
                    <a:pt x="36" y="192"/>
                    <a:pt x="35" y="193"/>
                  </a:cubicBezTo>
                  <a:cubicBezTo>
                    <a:pt x="34" y="193"/>
                    <a:pt x="34" y="193"/>
                    <a:pt x="34" y="193"/>
                  </a:cubicBezTo>
                  <a:cubicBezTo>
                    <a:pt x="34" y="193"/>
                    <a:pt x="34" y="193"/>
                    <a:pt x="34" y="193"/>
                  </a:cubicBezTo>
                  <a:cubicBezTo>
                    <a:pt x="34" y="193"/>
                    <a:pt x="34" y="193"/>
                    <a:pt x="34" y="193"/>
                  </a:cubicBezTo>
                  <a:cubicBezTo>
                    <a:pt x="34" y="193"/>
                    <a:pt x="34" y="193"/>
                    <a:pt x="34" y="193"/>
                  </a:cubicBezTo>
                  <a:cubicBezTo>
                    <a:pt x="34" y="193"/>
                    <a:pt x="34" y="193"/>
                    <a:pt x="34" y="193"/>
                  </a:cubicBezTo>
                  <a:cubicBezTo>
                    <a:pt x="120" y="131"/>
                    <a:pt x="120" y="131"/>
                    <a:pt x="120" y="131"/>
                  </a:cubicBezTo>
                  <a:cubicBezTo>
                    <a:pt x="99" y="144"/>
                    <a:pt x="43" y="176"/>
                    <a:pt x="42" y="176"/>
                  </a:cubicBezTo>
                  <a:cubicBezTo>
                    <a:pt x="42" y="176"/>
                    <a:pt x="42" y="176"/>
                    <a:pt x="42" y="176"/>
                  </a:cubicBezTo>
                  <a:cubicBezTo>
                    <a:pt x="42" y="176"/>
                    <a:pt x="42" y="176"/>
                    <a:pt x="42" y="176"/>
                  </a:cubicBezTo>
                  <a:cubicBezTo>
                    <a:pt x="42" y="176"/>
                    <a:pt x="42" y="176"/>
                    <a:pt x="42" y="175"/>
                  </a:cubicBezTo>
                  <a:cubicBezTo>
                    <a:pt x="42" y="175"/>
                    <a:pt x="42" y="175"/>
                    <a:pt x="42" y="175"/>
                  </a:cubicBezTo>
                  <a:cubicBezTo>
                    <a:pt x="42" y="175"/>
                    <a:pt x="42" y="175"/>
                    <a:pt x="42" y="175"/>
                  </a:cubicBezTo>
                  <a:cubicBezTo>
                    <a:pt x="43" y="175"/>
                    <a:pt x="44" y="174"/>
                    <a:pt x="46" y="173"/>
                  </a:cubicBezTo>
                  <a:cubicBezTo>
                    <a:pt x="48" y="171"/>
                    <a:pt x="51" y="169"/>
                    <a:pt x="56" y="167"/>
                  </a:cubicBezTo>
                  <a:cubicBezTo>
                    <a:pt x="64" y="161"/>
                    <a:pt x="75" y="154"/>
                    <a:pt x="86" y="147"/>
                  </a:cubicBezTo>
                  <a:cubicBezTo>
                    <a:pt x="95" y="142"/>
                    <a:pt x="104" y="136"/>
                    <a:pt x="111" y="131"/>
                  </a:cubicBezTo>
                  <a:cubicBezTo>
                    <a:pt x="32" y="177"/>
                    <a:pt x="32" y="177"/>
                    <a:pt x="32" y="177"/>
                  </a:cubicBezTo>
                  <a:cubicBezTo>
                    <a:pt x="32" y="177"/>
                    <a:pt x="31" y="177"/>
                    <a:pt x="31" y="177"/>
                  </a:cubicBezTo>
                  <a:cubicBezTo>
                    <a:pt x="31" y="177"/>
                    <a:pt x="31" y="177"/>
                    <a:pt x="32" y="176"/>
                  </a:cubicBezTo>
                  <a:cubicBezTo>
                    <a:pt x="32" y="176"/>
                    <a:pt x="32" y="176"/>
                    <a:pt x="32" y="176"/>
                  </a:cubicBezTo>
                  <a:cubicBezTo>
                    <a:pt x="32" y="176"/>
                    <a:pt x="32" y="176"/>
                    <a:pt x="32" y="176"/>
                  </a:cubicBezTo>
                  <a:cubicBezTo>
                    <a:pt x="33" y="175"/>
                    <a:pt x="39" y="169"/>
                    <a:pt x="68" y="144"/>
                  </a:cubicBezTo>
                  <a:cubicBezTo>
                    <a:pt x="81" y="133"/>
                    <a:pt x="95" y="121"/>
                    <a:pt x="102" y="115"/>
                  </a:cubicBezTo>
                  <a:cubicBezTo>
                    <a:pt x="88" y="123"/>
                    <a:pt x="72" y="132"/>
                    <a:pt x="58" y="141"/>
                  </a:cubicBezTo>
                  <a:cubicBezTo>
                    <a:pt x="33" y="155"/>
                    <a:pt x="27" y="159"/>
                    <a:pt x="25" y="159"/>
                  </a:cubicBezTo>
                  <a:cubicBezTo>
                    <a:pt x="25" y="159"/>
                    <a:pt x="25" y="159"/>
                    <a:pt x="25" y="159"/>
                  </a:cubicBezTo>
                  <a:cubicBezTo>
                    <a:pt x="25" y="159"/>
                    <a:pt x="25" y="159"/>
                    <a:pt x="25" y="159"/>
                  </a:cubicBezTo>
                  <a:cubicBezTo>
                    <a:pt x="25" y="159"/>
                    <a:pt x="25" y="159"/>
                    <a:pt x="25" y="159"/>
                  </a:cubicBezTo>
                  <a:cubicBezTo>
                    <a:pt x="25" y="159"/>
                    <a:pt x="24" y="159"/>
                    <a:pt x="24" y="159"/>
                  </a:cubicBezTo>
                  <a:cubicBezTo>
                    <a:pt x="24" y="159"/>
                    <a:pt x="24" y="159"/>
                    <a:pt x="24" y="159"/>
                  </a:cubicBezTo>
                  <a:cubicBezTo>
                    <a:pt x="24" y="159"/>
                    <a:pt x="24" y="159"/>
                    <a:pt x="25" y="159"/>
                  </a:cubicBezTo>
                  <a:cubicBezTo>
                    <a:pt x="34" y="153"/>
                    <a:pt x="45" y="147"/>
                    <a:pt x="56" y="140"/>
                  </a:cubicBezTo>
                  <a:cubicBezTo>
                    <a:pt x="56" y="140"/>
                    <a:pt x="56" y="140"/>
                    <a:pt x="57" y="140"/>
                  </a:cubicBezTo>
                  <a:cubicBezTo>
                    <a:pt x="57" y="140"/>
                    <a:pt x="57" y="140"/>
                    <a:pt x="57" y="140"/>
                  </a:cubicBezTo>
                  <a:cubicBezTo>
                    <a:pt x="57" y="140"/>
                    <a:pt x="57" y="140"/>
                    <a:pt x="57" y="140"/>
                  </a:cubicBezTo>
                  <a:cubicBezTo>
                    <a:pt x="58" y="138"/>
                    <a:pt x="64" y="133"/>
                    <a:pt x="87" y="112"/>
                  </a:cubicBezTo>
                  <a:cubicBezTo>
                    <a:pt x="98" y="103"/>
                    <a:pt x="109" y="93"/>
                    <a:pt x="115" y="89"/>
                  </a:cubicBezTo>
                  <a:cubicBezTo>
                    <a:pt x="112" y="90"/>
                    <a:pt x="109" y="92"/>
                    <a:pt x="105" y="94"/>
                  </a:cubicBezTo>
                  <a:cubicBezTo>
                    <a:pt x="43" y="130"/>
                    <a:pt x="43" y="130"/>
                    <a:pt x="42" y="130"/>
                  </a:cubicBezTo>
                  <a:cubicBezTo>
                    <a:pt x="42" y="130"/>
                    <a:pt x="42" y="130"/>
                    <a:pt x="42" y="130"/>
                  </a:cubicBezTo>
                  <a:cubicBezTo>
                    <a:pt x="42" y="129"/>
                    <a:pt x="42" y="129"/>
                    <a:pt x="85" y="95"/>
                  </a:cubicBezTo>
                  <a:cubicBezTo>
                    <a:pt x="99" y="82"/>
                    <a:pt x="115" y="70"/>
                    <a:pt x="122" y="64"/>
                  </a:cubicBezTo>
                  <a:cubicBezTo>
                    <a:pt x="49" y="107"/>
                    <a:pt x="37" y="114"/>
                    <a:pt x="34" y="115"/>
                  </a:cubicBezTo>
                  <a:cubicBezTo>
                    <a:pt x="34" y="115"/>
                    <a:pt x="34" y="115"/>
                    <a:pt x="34" y="115"/>
                  </a:cubicBezTo>
                  <a:cubicBezTo>
                    <a:pt x="34" y="115"/>
                    <a:pt x="34" y="115"/>
                    <a:pt x="34" y="115"/>
                  </a:cubicBezTo>
                  <a:cubicBezTo>
                    <a:pt x="34" y="115"/>
                    <a:pt x="34" y="115"/>
                    <a:pt x="34" y="115"/>
                  </a:cubicBezTo>
                  <a:cubicBezTo>
                    <a:pt x="34" y="115"/>
                    <a:pt x="34" y="115"/>
                    <a:pt x="34" y="115"/>
                  </a:cubicBezTo>
                  <a:cubicBezTo>
                    <a:pt x="33" y="115"/>
                    <a:pt x="34" y="114"/>
                    <a:pt x="34" y="114"/>
                  </a:cubicBezTo>
                  <a:cubicBezTo>
                    <a:pt x="129" y="39"/>
                    <a:pt x="129" y="39"/>
                    <a:pt x="129" y="39"/>
                  </a:cubicBezTo>
                  <a:cubicBezTo>
                    <a:pt x="1" y="113"/>
                    <a:pt x="1" y="113"/>
                    <a:pt x="1" y="113"/>
                  </a:cubicBezTo>
                  <a:cubicBezTo>
                    <a:pt x="1" y="113"/>
                    <a:pt x="0" y="113"/>
                    <a:pt x="0" y="113"/>
                  </a:cubicBezTo>
                  <a:cubicBezTo>
                    <a:pt x="0" y="112"/>
                    <a:pt x="0" y="112"/>
                    <a:pt x="0" y="112"/>
                  </a:cubicBezTo>
                  <a:cubicBezTo>
                    <a:pt x="30" y="93"/>
                    <a:pt x="82" y="60"/>
                    <a:pt x="102" y="48"/>
                  </a:cubicBezTo>
                  <a:cubicBezTo>
                    <a:pt x="89" y="55"/>
                    <a:pt x="64" y="70"/>
                    <a:pt x="45" y="81"/>
                  </a:cubicBezTo>
                  <a:cubicBezTo>
                    <a:pt x="18" y="97"/>
                    <a:pt x="13" y="100"/>
                    <a:pt x="12" y="100"/>
                  </a:cubicBezTo>
                  <a:cubicBezTo>
                    <a:pt x="12" y="100"/>
                    <a:pt x="12" y="100"/>
                    <a:pt x="12" y="100"/>
                  </a:cubicBezTo>
                  <a:cubicBezTo>
                    <a:pt x="12" y="100"/>
                    <a:pt x="12" y="100"/>
                    <a:pt x="12" y="100"/>
                  </a:cubicBezTo>
                  <a:cubicBezTo>
                    <a:pt x="11" y="100"/>
                    <a:pt x="11" y="100"/>
                    <a:pt x="11" y="100"/>
                  </a:cubicBezTo>
                  <a:cubicBezTo>
                    <a:pt x="11" y="100"/>
                    <a:pt x="11" y="100"/>
                    <a:pt x="11" y="100"/>
                  </a:cubicBezTo>
                  <a:cubicBezTo>
                    <a:pt x="11" y="100"/>
                    <a:pt x="11" y="100"/>
                    <a:pt x="11" y="100"/>
                  </a:cubicBezTo>
                  <a:cubicBezTo>
                    <a:pt x="105" y="42"/>
                    <a:pt x="105" y="42"/>
                    <a:pt x="105" y="42"/>
                  </a:cubicBezTo>
                  <a:cubicBezTo>
                    <a:pt x="95" y="47"/>
                    <a:pt x="84" y="53"/>
                    <a:pt x="74" y="60"/>
                  </a:cubicBezTo>
                  <a:cubicBezTo>
                    <a:pt x="25" y="88"/>
                    <a:pt x="25" y="88"/>
                    <a:pt x="25" y="88"/>
                  </a:cubicBezTo>
                  <a:cubicBezTo>
                    <a:pt x="25" y="88"/>
                    <a:pt x="25" y="88"/>
                    <a:pt x="25" y="87"/>
                  </a:cubicBezTo>
                  <a:cubicBezTo>
                    <a:pt x="25" y="87"/>
                    <a:pt x="24" y="87"/>
                    <a:pt x="25" y="87"/>
                  </a:cubicBezTo>
                  <a:cubicBezTo>
                    <a:pt x="25" y="87"/>
                    <a:pt x="25" y="87"/>
                    <a:pt x="25" y="87"/>
                  </a:cubicBezTo>
                  <a:cubicBezTo>
                    <a:pt x="25" y="87"/>
                    <a:pt x="25" y="87"/>
                    <a:pt x="25" y="87"/>
                  </a:cubicBezTo>
                  <a:cubicBezTo>
                    <a:pt x="26" y="85"/>
                    <a:pt x="35" y="79"/>
                    <a:pt x="74" y="53"/>
                  </a:cubicBezTo>
                  <a:cubicBezTo>
                    <a:pt x="88" y="44"/>
                    <a:pt x="102" y="35"/>
                    <a:pt x="111" y="28"/>
                  </a:cubicBezTo>
                  <a:cubicBezTo>
                    <a:pt x="27" y="77"/>
                    <a:pt x="27" y="77"/>
                    <a:pt x="27" y="77"/>
                  </a:cubicBezTo>
                  <a:cubicBezTo>
                    <a:pt x="27" y="77"/>
                    <a:pt x="27" y="77"/>
                    <a:pt x="27" y="77"/>
                  </a:cubicBezTo>
                  <a:cubicBezTo>
                    <a:pt x="9" y="88"/>
                    <a:pt x="4" y="90"/>
                    <a:pt x="3" y="91"/>
                  </a:cubicBezTo>
                  <a:cubicBezTo>
                    <a:pt x="3" y="91"/>
                    <a:pt x="3" y="91"/>
                    <a:pt x="3" y="91"/>
                  </a:cubicBezTo>
                  <a:cubicBezTo>
                    <a:pt x="3" y="91"/>
                    <a:pt x="3" y="91"/>
                    <a:pt x="3" y="91"/>
                  </a:cubicBezTo>
                  <a:cubicBezTo>
                    <a:pt x="3" y="91"/>
                    <a:pt x="3" y="91"/>
                    <a:pt x="3" y="91"/>
                  </a:cubicBezTo>
                  <a:cubicBezTo>
                    <a:pt x="2" y="91"/>
                    <a:pt x="2" y="91"/>
                    <a:pt x="2" y="91"/>
                  </a:cubicBezTo>
                  <a:cubicBezTo>
                    <a:pt x="2" y="90"/>
                    <a:pt x="2" y="90"/>
                    <a:pt x="2" y="90"/>
                  </a:cubicBezTo>
                  <a:cubicBezTo>
                    <a:pt x="31" y="72"/>
                    <a:pt x="79" y="40"/>
                    <a:pt x="98" y="27"/>
                  </a:cubicBezTo>
                  <a:cubicBezTo>
                    <a:pt x="93" y="30"/>
                    <a:pt x="87" y="34"/>
                    <a:pt x="81" y="38"/>
                  </a:cubicBezTo>
                  <a:cubicBezTo>
                    <a:pt x="34" y="65"/>
                    <a:pt x="25" y="70"/>
                    <a:pt x="24" y="70"/>
                  </a:cubicBezTo>
                  <a:cubicBezTo>
                    <a:pt x="24" y="70"/>
                    <a:pt x="24" y="70"/>
                    <a:pt x="24" y="70"/>
                  </a:cubicBezTo>
                  <a:cubicBezTo>
                    <a:pt x="24" y="70"/>
                    <a:pt x="24" y="70"/>
                    <a:pt x="24" y="70"/>
                  </a:cubicBezTo>
                  <a:cubicBezTo>
                    <a:pt x="23" y="69"/>
                    <a:pt x="23" y="69"/>
                    <a:pt x="39" y="58"/>
                  </a:cubicBezTo>
                  <a:cubicBezTo>
                    <a:pt x="48" y="52"/>
                    <a:pt x="60" y="43"/>
                    <a:pt x="72" y="34"/>
                  </a:cubicBezTo>
                  <a:cubicBezTo>
                    <a:pt x="88" y="23"/>
                    <a:pt x="103" y="12"/>
                    <a:pt x="113" y="6"/>
                  </a:cubicBezTo>
                  <a:cubicBezTo>
                    <a:pt x="23" y="58"/>
                    <a:pt x="19" y="60"/>
                    <a:pt x="19" y="60"/>
                  </a:cubicBezTo>
                  <a:cubicBezTo>
                    <a:pt x="19" y="60"/>
                    <a:pt x="19" y="60"/>
                    <a:pt x="19" y="60"/>
                  </a:cubicBezTo>
                  <a:cubicBezTo>
                    <a:pt x="19" y="60"/>
                    <a:pt x="19" y="60"/>
                    <a:pt x="19" y="60"/>
                  </a:cubicBezTo>
                  <a:cubicBezTo>
                    <a:pt x="19" y="59"/>
                    <a:pt x="18" y="59"/>
                    <a:pt x="19" y="59"/>
                  </a:cubicBezTo>
                  <a:cubicBezTo>
                    <a:pt x="19" y="59"/>
                    <a:pt x="19" y="59"/>
                    <a:pt x="19" y="59"/>
                  </a:cubicBezTo>
                  <a:cubicBezTo>
                    <a:pt x="19" y="59"/>
                    <a:pt x="19" y="59"/>
                    <a:pt x="19" y="59"/>
                  </a:cubicBezTo>
                  <a:cubicBezTo>
                    <a:pt x="21" y="57"/>
                    <a:pt x="28" y="52"/>
                    <a:pt x="62" y="31"/>
                  </a:cubicBezTo>
                  <a:cubicBezTo>
                    <a:pt x="46" y="41"/>
                    <a:pt x="44" y="41"/>
                    <a:pt x="44" y="41"/>
                  </a:cubicBezTo>
                  <a:cubicBezTo>
                    <a:pt x="44" y="41"/>
                    <a:pt x="44" y="41"/>
                    <a:pt x="44" y="41"/>
                  </a:cubicBezTo>
                  <a:cubicBezTo>
                    <a:pt x="44" y="41"/>
                    <a:pt x="44" y="40"/>
                    <a:pt x="44" y="40"/>
                  </a:cubicBezTo>
                  <a:cubicBezTo>
                    <a:pt x="56" y="31"/>
                    <a:pt x="78" y="15"/>
                    <a:pt x="87" y="7"/>
                  </a:cubicBezTo>
                  <a:cubicBezTo>
                    <a:pt x="69" y="18"/>
                    <a:pt x="69" y="18"/>
                    <a:pt x="69" y="18"/>
                  </a:cubicBezTo>
                  <a:cubicBezTo>
                    <a:pt x="69" y="18"/>
                    <a:pt x="68" y="18"/>
                    <a:pt x="68" y="18"/>
                  </a:cubicBezTo>
                  <a:cubicBezTo>
                    <a:pt x="68" y="18"/>
                    <a:pt x="68" y="18"/>
                    <a:pt x="69" y="14"/>
                  </a:cubicBezTo>
                  <a:cubicBezTo>
                    <a:pt x="70" y="12"/>
                    <a:pt x="70" y="9"/>
                    <a:pt x="71" y="8"/>
                  </a:cubicBezTo>
                  <a:cubicBezTo>
                    <a:pt x="69" y="9"/>
                    <a:pt x="65" y="12"/>
                    <a:pt x="65" y="12"/>
                  </a:cubicBezTo>
                  <a:cubicBezTo>
                    <a:pt x="64" y="12"/>
                    <a:pt x="64" y="12"/>
                    <a:pt x="64" y="11"/>
                  </a:cubicBezTo>
                  <a:cubicBezTo>
                    <a:pt x="64" y="11"/>
                    <a:pt x="64" y="11"/>
                    <a:pt x="64" y="11"/>
                  </a:cubicBezTo>
                  <a:cubicBezTo>
                    <a:pt x="71" y="7"/>
                    <a:pt x="71" y="7"/>
                    <a:pt x="71" y="7"/>
                  </a:cubicBezTo>
                  <a:cubicBezTo>
                    <a:pt x="72" y="7"/>
                    <a:pt x="72" y="7"/>
                    <a:pt x="72" y="7"/>
                  </a:cubicBezTo>
                  <a:cubicBezTo>
                    <a:pt x="72" y="7"/>
                    <a:pt x="72" y="7"/>
                    <a:pt x="70" y="14"/>
                  </a:cubicBezTo>
                  <a:cubicBezTo>
                    <a:pt x="70" y="15"/>
                    <a:pt x="70" y="16"/>
                    <a:pt x="69" y="17"/>
                  </a:cubicBezTo>
                  <a:cubicBezTo>
                    <a:pt x="92" y="3"/>
                    <a:pt x="92" y="3"/>
                    <a:pt x="92" y="3"/>
                  </a:cubicBezTo>
                  <a:cubicBezTo>
                    <a:pt x="92" y="3"/>
                    <a:pt x="93" y="3"/>
                    <a:pt x="93" y="3"/>
                  </a:cubicBezTo>
                  <a:cubicBezTo>
                    <a:pt x="93" y="3"/>
                    <a:pt x="93" y="3"/>
                    <a:pt x="93" y="3"/>
                  </a:cubicBezTo>
                  <a:cubicBezTo>
                    <a:pt x="93" y="4"/>
                    <a:pt x="93" y="4"/>
                    <a:pt x="93" y="4"/>
                  </a:cubicBezTo>
                  <a:cubicBezTo>
                    <a:pt x="93" y="4"/>
                    <a:pt x="93" y="4"/>
                    <a:pt x="93" y="4"/>
                  </a:cubicBezTo>
                  <a:cubicBezTo>
                    <a:pt x="93" y="4"/>
                    <a:pt x="93" y="4"/>
                    <a:pt x="93" y="4"/>
                  </a:cubicBezTo>
                  <a:cubicBezTo>
                    <a:pt x="91" y="6"/>
                    <a:pt x="86" y="9"/>
                    <a:pt x="69" y="23"/>
                  </a:cubicBezTo>
                  <a:cubicBezTo>
                    <a:pt x="61" y="28"/>
                    <a:pt x="54" y="34"/>
                    <a:pt x="49" y="37"/>
                  </a:cubicBezTo>
                  <a:cubicBezTo>
                    <a:pt x="56" y="34"/>
                    <a:pt x="67" y="27"/>
                    <a:pt x="74" y="23"/>
                  </a:cubicBezTo>
                  <a:cubicBezTo>
                    <a:pt x="77" y="21"/>
                    <a:pt x="79" y="20"/>
                    <a:pt x="80" y="19"/>
                  </a:cubicBezTo>
                  <a:cubicBezTo>
                    <a:pt x="81" y="19"/>
                    <a:pt x="82" y="18"/>
                    <a:pt x="82" y="18"/>
                  </a:cubicBezTo>
                  <a:cubicBezTo>
                    <a:pt x="82" y="18"/>
                    <a:pt x="82" y="18"/>
                    <a:pt x="82" y="18"/>
                  </a:cubicBezTo>
                  <a:cubicBezTo>
                    <a:pt x="82" y="18"/>
                    <a:pt x="82" y="18"/>
                    <a:pt x="82" y="18"/>
                  </a:cubicBezTo>
                  <a:cubicBezTo>
                    <a:pt x="83" y="18"/>
                    <a:pt x="83" y="18"/>
                    <a:pt x="83" y="18"/>
                  </a:cubicBezTo>
                  <a:cubicBezTo>
                    <a:pt x="83" y="18"/>
                    <a:pt x="83" y="18"/>
                    <a:pt x="83" y="19"/>
                  </a:cubicBezTo>
                  <a:cubicBezTo>
                    <a:pt x="83" y="19"/>
                    <a:pt x="83" y="19"/>
                    <a:pt x="83" y="19"/>
                  </a:cubicBezTo>
                  <a:cubicBezTo>
                    <a:pt x="83" y="19"/>
                    <a:pt x="83" y="19"/>
                    <a:pt x="83" y="19"/>
                  </a:cubicBezTo>
                  <a:cubicBezTo>
                    <a:pt x="82" y="19"/>
                    <a:pt x="81" y="20"/>
                    <a:pt x="77" y="23"/>
                  </a:cubicBezTo>
                  <a:cubicBezTo>
                    <a:pt x="73" y="25"/>
                    <a:pt x="68" y="28"/>
                    <a:pt x="62" y="32"/>
                  </a:cubicBezTo>
                  <a:cubicBezTo>
                    <a:pt x="52" y="39"/>
                    <a:pt x="38" y="47"/>
                    <a:pt x="29" y="53"/>
                  </a:cubicBezTo>
                  <a:cubicBezTo>
                    <a:pt x="49" y="42"/>
                    <a:pt x="94" y="15"/>
                    <a:pt x="121" y="0"/>
                  </a:cubicBezTo>
                  <a:cubicBezTo>
                    <a:pt x="121" y="0"/>
                    <a:pt x="122" y="0"/>
                    <a:pt x="122" y="0"/>
                  </a:cubicBezTo>
                  <a:cubicBezTo>
                    <a:pt x="122" y="0"/>
                    <a:pt x="122" y="0"/>
                    <a:pt x="122" y="1"/>
                  </a:cubicBezTo>
                  <a:cubicBezTo>
                    <a:pt x="93" y="21"/>
                    <a:pt x="43" y="56"/>
                    <a:pt x="29" y="67"/>
                  </a:cubicBezTo>
                  <a:cubicBezTo>
                    <a:pt x="39" y="61"/>
                    <a:pt x="63" y="47"/>
                    <a:pt x="80" y="37"/>
                  </a:cubicBezTo>
                  <a:cubicBezTo>
                    <a:pt x="106" y="21"/>
                    <a:pt x="106" y="21"/>
                    <a:pt x="106" y="22"/>
                  </a:cubicBezTo>
                  <a:cubicBezTo>
                    <a:pt x="107" y="22"/>
                    <a:pt x="107" y="22"/>
                    <a:pt x="107" y="22"/>
                  </a:cubicBezTo>
                  <a:cubicBezTo>
                    <a:pt x="107" y="22"/>
                    <a:pt x="107" y="22"/>
                    <a:pt x="106" y="22"/>
                  </a:cubicBezTo>
                  <a:cubicBezTo>
                    <a:pt x="106" y="22"/>
                    <a:pt x="106" y="22"/>
                    <a:pt x="106" y="22"/>
                  </a:cubicBezTo>
                  <a:cubicBezTo>
                    <a:pt x="106" y="22"/>
                    <a:pt x="106" y="22"/>
                    <a:pt x="106" y="23"/>
                  </a:cubicBezTo>
                  <a:cubicBezTo>
                    <a:pt x="105" y="24"/>
                    <a:pt x="96" y="30"/>
                    <a:pt x="55" y="57"/>
                  </a:cubicBezTo>
                  <a:cubicBezTo>
                    <a:pt x="40" y="67"/>
                    <a:pt x="25" y="76"/>
                    <a:pt x="15" y="83"/>
                  </a:cubicBezTo>
                  <a:cubicBezTo>
                    <a:pt x="19" y="81"/>
                    <a:pt x="23" y="78"/>
                    <a:pt x="28" y="76"/>
                  </a:cubicBezTo>
                  <a:cubicBezTo>
                    <a:pt x="31" y="73"/>
                    <a:pt x="45" y="65"/>
                    <a:pt x="98" y="35"/>
                  </a:cubicBezTo>
                  <a:cubicBezTo>
                    <a:pt x="120" y="22"/>
                    <a:pt x="126" y="18"/>
                    <a:pt x="127" y="18"/>
                  </a:cubicBezTo>
                  <a:cubicBezTo>
                    <a:pt x="127" y="18"/>
                    <a:pt x="128" y="18"/>
                    <a:pt x="128" y="18"/>
                  </a:cubicBezTo>
                  <a:cubicBezTo>
                    <a:pt x="128" y="18"/>
                    <a:pt x="128" y="18"/>
                    <a:pt x="128" y="18"/>
                  </a:cubicBezTo>
                  <a:cubicBezTo>
                    <a:pt x="128" y="18"/>
                    <a:pt x="128" y="18"/>
                    <a:pt x="128" y="18"/>
                  </a:cubicBezTo>
                  <a:cubicBezTo>
                    <a:pt x="128" y="18"/>
                    <a:pt x="128" y="18"/>
                    <a:pt x="128" y="18"/>
                  </a:cubicBezTo>
                  <a:cubicBezTo>
                    <a:pt x="128" y="18"/>
                    <a:pt x="128" y="18"/>
                    <a:pt x="128" y="18"/>
                  </a:cubicBezTo>
                  <a:cubicBezTo>
                    <a:pt x="128" y="18"/>
                    <a:pt x="128" y="18"/>
                    <a:pt x="128" y="19"/>
                  </a:cubicBezTo>
                  <a:cubicBezTo>
                    <a:pt x="128" y="19"/>
                    <a:pt x="128" y="19"/>
                    <a:pt x="128" y="19"/>
                  </a:cubicBezTo>
                  <a:cubicBezTo>
                    <a:pt x="128" y="19"/>
                    <a:pt x="128" y="19"/>
                    <a:pt x="128" y="19"/>
                  </a:cubicBezTo>
                  <a:cubicBezTo>
                    <a:pt x="127" y="19"/>
                    <a:pt x="127" y="19"/>
                    <a:pt x="125" y="20"/>
                  </a:cubicBezTo>
                  <a:cubicBezTo>
                    <a:pt x="125" y="20"/>
                    <a:pt x="125" y="21"/>
                    <a:pt x="125" y="21"/>
                  </a:cubicBezTo>
                  <a:cubicBezTo>
                    <a:pt x="97" y="39"/>
                    <a:pt x="47" y="72"/>
                    <a:pt x="31" y="84"/>
                  </a:cubicBezTo>
                  <a:cubicBezTo>
                    <a:pt x="39" y="79"/>
                    <a:pt x="56" y="69"/>
                    <a:pt x="73" y="59"/>
                  </a:cubicBezTo>
                  <a:cubicBezTo>
                    <a:pt x="117" y="33"/>
                    <a:pt x="124" y="29"/>
                    <a:pt x="126" y="28"/>
                  </a:cubicBezTo>
                  <a:cubicBezTo>
                    <a:pt x="126" y="28"/>
                    <a:pt x="126" y="28"/>
                    <a:pt x="126" y="28"/>
                  </a:cubicBezTo>
                  <a:cubicBezTo>
                    <a:pt x="126" y="28"/>
                    <a:pt x="126" y="28"/>
                    <a:pt x="126" y="28"/>
                  </a:cubicBezTo>
                  <a:cubicBezTo>
                    <a:pt x="126" y="28"/>
                    <a:pt x="126" y="28"/>
                    <a:pt x="126" y="28"/>
                  </a:cubicBezTo>
                  <a:cubicBezTo>
                    <a:pt x="127" y="28"/>
                    <a:pt x="127" y="28"/>
                    <a:pt x="127" y="28"/>
                  </a:cubicBezTo>
                  <a:cubicBezTo>
                    <a:pt x="127" y="29"/>
                    <a:pt x="127" y="29"/>
                    <a:pt x="127" y="29"/>
                  </a:cubicBezTo>
                  <a:cubicBezTo>
                    <a:pt x="38" y="84"/>
                    <a:pt x="38" y="84"/>
                    <a:pt x="38" y="84"/>
                  </a:cubicBezTo>
                  <a:cubicBezTo>
                    <a:pt x="40" y="83"/>
                    <a:pt x="42" y="82"/>
                    <a:pt x="44" y="80"/>
                  </a:cubicBezTo>
                  <a:cubicBezTo>
                    <a:pt x="95" y="50"/>
                    <a:pt x="109" y="42"/>
                    <a:pt x="110" y="42"/>
                  </a:cubicBezTo>
                  <a:cubicBezTo>
                    <a:pt x="110" y="42"/>
                    <a:pt x="110" y="42"/>
                    <a:pt x="110" y="42"/>
                  </a:cubicBezTo>
                  <a:cubicBezTo>
                    <a:pt x="110" y="42"/>
                    <a:pt x="111" y="43"/>
                    <a:pt x="111" y="43"/>
                  </a:cubicBezTo>
                  <a:cubicBezTo>
                    <a:pt x="111" y="43"/>
                    <a:pt x="111" y="43"/>
                    <a:pt x="93" y="54"/>
                  </a:cubicBezTo>
                  <a:cubicBezTo>
                    <a:pt x="84" y="60"/>
                    <a:pt x="72" y="68"/>
                    <a:pt x="56" y="78"/>
                  </a:cubicBezTo>
                  <a:cubicBezTo>
                    <a:pt x="44" y="86"/>
                    <a:pt x="31" y="94"/>
                    <a:pt x="21" y="100"/>
                  </a:cubicBezTo>
                  <a:cubicBezTo>
                    <a:pt x="134" y="35"/>
                    <a:pt x="134" y="35"/>
                    <a:pt x="134" y="35"/>
                  </a:cubicBezTo>
                  <a:cubicBezTo>
                    <a:pt x="134" y="35"/>
                    <a:pt x="135" y="35"/>
                    <a:pt x="135" y="35"/>
                  </a:cubicBezTo>
                  <a:cubicBezTo>
                    <a:pt x="135" y="35"/>
                    <a:pt x="135" y="35"/>
                    <a:pt x="135" y="36"/>
                  </a:cubicBezTo>
                  <a:cubicBezTo>
                    <a:pt x="38" y="112"/>
                    <a:pt x="38" y="112"/>
                    <a:pt x="38" y="112"/>
                  </a:cubicBezTo>
                  <a:cubicBezTo>
                    <a:pt x="53" y="103"/>
                    <a:pt x="100" y="76"/>
                    <a:pt x="127" y="60"/>
                  </a:cubicBezTo>
                  <a:cubicBezTo>
                    <a:pt x="127" y="60"/>
                    <a:pt x="128" y="60"/>
                    <a:pt x="128" y="60"/>
                  </a:cubicBezTo>
                  <a:cubicBezTo>
                    <a:pt x="128" y="61"/>
                    <a:pt x="128" y="61"/>
                    <a:pt x="128" y="61"/>
                  </a:cubicBezTo>
                  <a:cubicBezTo>
                    <a:pt x="107" y="78"/>
                    <a:pt x="57" y="118"/>
                    <a:pt x="45" y="128"/>
                  </a:cubicBezTo>
                  <a:cubicBezTo>
                    <a:pt x="55" y="122"/>
                    <a:pt x="87" y="103"/>
                    <a:pt x="104" y="94"/>
                  </a:cubicBezTo>
                  <a:cubicBezTo>
                    <a:pt x="114" y="88"/>
                    <a:pt x="114" y="88"/>
                    <a:pt x="114" y="88"/>
                  </a:cubicBezTo>
                  <a:cubicBezTo>
                    <a:pt x="116" y="87"/>
                    <a:pt x="117" y="86"/>
                    <a:pt x="118" y="86"/>
                  </a:cubicBezTo>
                  <a:cubicBezTo>
                    <a:pt x="118" y="86"/>
                    <a:pt x="118" y="86"/>
                    <a:pt x="118" y="86"/>
                  </a:cubicBezTo>
                  <a:cubicBezTo>
                    <a:pt x="118" y="86"/>
                    <a:pt x="118" y="86"/>
                    <a:pt x="118" y="86"/>
                  </a:cubicBezTo>
                  <a:cubicBezTo>
                    <a:pt x="119" y="85"/>
                    <a:pt x="119" y="85"/>
                    <a:pt x="119" y="86"/>
                  </a:cubicBezTo>
                  <a:cubicBezTo>
                    <a:pt x="119" y="86"/>
                    <a:pt x="119" y="86"/>
                    <a:pt x="119" y="86"/>
                  </a:cubicBezTo>
                  <a:cubicBezTo>
                    <a:pt x="101" y="102"/>
                    <a:pt x="69" y="129"/>
                    <a:pt x="60" y="138"/>
                  </a:cubicBezTo>
                  <a:cubicBezTo>
                    <a:pt x="132" y="96"/>
                    <a:pt x="135" y="94"/>
                    <a:pt x="136" y="94"/>
                  </a:cubicBezTo>
                  <a:cubicBezTo>
                    <a:pt x="136" y="94"/>
                    <a:pt x="136" y="94"/>
                    <a:pt x="136" y="94"/>
                  </a:cubicBezTo>
                  <a:cubicBezTo>
                    <a:pt x="136" y="94"/>
                    <a:pt x="136" y="94"/>
                    <a:pt x="136" y="94"/>
                  </a:cubicBezTo>
                  <a:cubicBezTo>
                    <a:pt x="136" y="94"/>
                    <a:pt x="136" y="95"/>
                    <a:pt x="136" y="95"/>
                  </a:cubicBezTo>
                  <a:cubicBezTo>
                    <a:pt x="136" y="95"/>
                    <a:pt x="123" y="103"/>
                    <a:pt x="106" y="113"/>
                  </a:cubicBezTo>
                  <a:cubicBezTo>
                    <a:pt x="103" y="116"/>
                    <a:pt x="95" y="123"/>
                    <a:pt x="69" y="145"/>
                  </a:cubicBezTo>
                  <a:cubicBezTo>
                    <a:pt x="56" y="156"/>
                    <a:pt x="41" y="169"/>
                    <a:pt x="35" y="174"/>
                  </a:cubicBezTo>
                  <a:cubicBezTo>
                    <a:pt x="130" y="119"/>
                    <a:pt x="130" y="119"/>
                    <a:pt x="130" y="119"/>
                  </a:cubicBezTo>
                  <a:cubicBezTo>
                    <a:pt x="130" y="119"/>
                    <a:pt x="130" y="119"/>
                    <a:pt x="130" y="120"/>
                  </a:cubicBezTo>
                  <a:cubicBezTo>
                    <a:pt x="131" y="120"/>
                    <a:pt x="131" y="120"/>
                    <a:pt x="130" y="120"/>
                  </a:cubicBezTo>
                  <a:cubicBezTo>
                    <a:pt x="130" y="121"/>
                    <a:pt x="86" y="148"/>
                    <a:pt x="61" y="164"/>
                  </a:cubicBezTo>
                  <a:cubicBezTo>
                    <a:pt x="68" y="160"/>
                    <a:pt x="76" y="155"/>
                    <a:pt x="84" y="151"/>
                  </a:cubicBezTo>
                  <a:cubicBezTo>
                    <a:pt x="95" y="144"/>
                    <a:pt x="106" y="138"/>
                    <a:pt x="114" y="134"/>
                  </a:cubicBezTo>
                  <a:cubicBezTo>
                    <a:pt x="118" y="131"/>
                    <a:pt x="121" y="130"/>
                    <a:pt x="123" y="128"/>
                  </a:cubicBezTo>
                  <a:cubicBezTo>
                    <a:pt x="125" y="127"/>
                    <a:pt x="126" y="127"/>
                    <a:pt x="127" y="126"/>
                  </a:cubicBezTo>
                  <a:cubicBezTo>
                    <a:pt x="127" y="126"/>
                    <a:pt x="127" y="126"/>
                    <a:pt x="127" y="126"/>
                  </a:cubicBezTo>
                  <a:cubicBezTo>
                    <a:pt x="127" y="126"/>
                    <a:pt x="127" y="126"/>
                    <a:pt x="127" y="126"/>
                  </a:cubicBezTo>
                  <a:cubicBezTo>
                    <a:pt x="128" y="126"/>
                    <a:pt x="128" y="126"/>
                    <a:pt x="128" y="126"/>
                  </a:cubicBezTo>
                  <a:cubicBezTo>
                    <a:pt x="128" y="126"/>
                    <a:pt x="128" y="127"/>
                    <a:pt x="128" y="127"/>
                  </a:cubicBezTo>
                  <a:cubicBezTo>
                    <a:pt x="42" y="188"/>
                    <a:pt x="42" y="188"/>
                    <a:pt x="42" y="188"/>
                  </a:cubicBezTo>
                  <a:cubicBezTo>
                    <a:pt x="51" y="183"/>
                    <a:pt x="69" y="172"/>
                    <a:pt x="85" y="163"/>
                  </a:cubicBezTo>
                  <a:cubicBezTo>
                    <a:pt x="97" y="156"/>
                    <a:pt x="109" y="149"/>
                    <a:pt x="118" y="144"/>
                  </a:cubicBezTo>
                  <a:cubicBezTo>
                    <a:pt x="127" y="139"/>
                    <a:pt x="130" y="137"/>
                    <a:pt x="132" y="136"/>
                  </a:cubicBezTo>
                  <a:cubicBezTo>
                    <a:pt x="132" y="136"/>
                    <a:pt x="132" y="136"/>
                    <a:pt x="132" y="136"/>
                  </a:cubicBezTo>
                  <a:cubicBezTo>
                    <a:pt x="132" y="136"/>
                    <a:pt x="132" y="136"/>
                    <a:pt x="132" y="136"/>
                  </a:cubicBezTo>
                  <a:cubicBezTo>
                    <a:pt x="133" y="136"/>
                    <a:pt x="133" y="136"/>
                    <a:pt x="133" y="136"/>
                  </a:cubicBezTo>
                  <a:cubicBezTo>
                    <a:pt x="133" y="136"/>
                    <a:pt x="133" y="136"/>
                    <a:pt x="133" y="137"/>
                  </a:cubicBezTo>
                  <a:cubicBezTo>
                    <a:pt x="113" y="150"/>
                    <a:pt x="79" y="172"/>
                    <a:pt x="62" y="183"/>
                  </a:cubicBezTo>
                  <a:cubicBezTo>
                    <a:pt x="118" y="151"/>
                    <a:pt x="118" y="151"/>
                    <a:pt x="118" y="151"/>
                  </a:cubicBezTo>
                  <a:cubicBezTo>
                    <a:pt x="118" y="150"/>
                    <a:pt x="119" y="151"/>
                    <a:pt x="119" y="151"/>
                  </a:cubicBezTo>
                  <a:cubicBezTo>
                    <a:pt x="119" y="151"/>
                    <a:pt x="119" y="151"/>
                    <a:pt x="119" y="151"/>
                  </a:cubicBezTo>
                  <a:cubicBezTo>
                    <a:pt x="119" y="151"/>
                    <a:pt x="119" y="151"/>
                    <a:pt x="119" y="151"/>
                  </a:cubicBezTo>
                  <a:cubicBezTo>
                    <a:pt x="119" y="152"/>
                    <a:pt x="119" y="152"/>
                    <a:pt x="119" y="152"/>
                  </a:cubicBezTo>
                  <a:cubicBezTo>
                    <a:pt x="118" y="152"/>
                    <a:pt x="117" y="153"/>
                    <a:pt x="115" y="154"/>
                  </a:cubicBezTo>
                  <a:cubicBezTo>
                    <a:pt x="112" y="156"/>
                    <a:pt x="109" y="158"/>
                    <a:pt x="105" y="161"/>
                  </a:cubicBezTo>
                  <a:cubicBezTo>
                    <a:pt x="96" y="167"/>
                    <a:pt x="85" y="175"/>
                    <a:pt x="73" y="183"/>
                  </a:cubicBezTo>
                  <a:cubicBezTo>
                    <a:pt x="60" y="192"/>
                    <a:pt x="47" y="201"/>
                    <a:pt x="38" y="207"/>
                  </a:cubicBezTo>
                  <a:cubicBezTo>
                    <a:pt x="106" y="168"/>
                    <a:pt x="117" y="161"/>
                    <a:pt x="120" y="160"/>
                  </a:cubicBezTo>
                  <a:cubicBezTo>
                    <a:pt x="120" y="160"/>
                    <a:pt x="120" y="160"/>
                    <a:pt x="120" y="160"/>
                  </a:cubicBezTo>
                  <a:cubicBezTo>
                    <a:pt x="120" y="160"/>
                    <a:pt x="120" y="160"/>
                    <a:pt x="120" y="160"/>
                  </a:cubicBezTo>
                  <a:cubicBezTo>
                    <a:pt x="120" y="160"/>
                    <a:pt x="120" y="160"/>
                    <a:pt x="120" y="160"/>
                  </a:cubicBezTo>
                  <a:cubicBezTo>
                    <a:pt x="120" y="160"/>
                    <a:pt x="120" y="160"/>
                    <a:pt x="120" y="160"/>
                  </a:cubicBezTo>
                  <a:cubicBezTo>
                    <a:pt x="121" y="160"/>
                    <a:pt x="121" y="160"/>
                    <a:pt x="120" y="160"/>
                  </a:cubicBezTo>
                  <a:cubicBezTo>
                    <a:pt x="120" y="160"/>
                    <a:pt x="120" y="160"/>
                    <a:pt x="120" y="160"/>
                  </a:cubicBezTo>
                  <a:cubicBezTo>
                    <a:pt x="120" y="160"/>
                    <a:pt x="120" y="161"/>
                    <a:pt x="120" y="161"/>
                  </a:cubicBezTo>
                  <a:cubicBezTo>
                    <a:pt x="119" y="161"/>
                    <a:pt x="116" y="164"/>
                    <a:pt x="109" y="170"/>
                  </a:cubicBezTo>
                  <a:cubicBezTo>
                    <a:pt x="102" y="176"/>
                    <a:pt x="92" y="184"/>
                    <a:pt x="83" y="192"/>
                  </a:cubicBezTo>
                  <a:cubicBezTo>
                    <a:pt x="69" y="203"/>
                    <a:pt x="56" y="214"/>
                    <a:pt x="49" y="219"/>
                  </a:cubicBezTo>
                  <a:cubicBezTo>
                    <a:pt x="105" y="187"/>
                    <a:pt x="115" y="181"/>
                    <a:pt x="117" y="180"/>
                  </a:cubicBezTo>
                  <a:cubicBezTo>
                    <a:pt x="117" y="180"/>
                    <a:pt x="117" y="180"/>
                    <a:pt x="117" y="180"/>
                  </a:cubicBezTo>
                  <a:cubicBezTo>
                    <a:pt x="118" y="180"/>
                    <a:pt x="118" y="180"/>
                    <a:pt x="118" y="180"/>
                  </a:cubicBezTo>
                  <a:cubicBezTo>
                    <a:pt x="118" y="180"/>
                    <a:pt x="118" y="180"/>
                    <a:pt x="118" y="180"/>
                  </a:cubicBezTo>
                  <a:cubicBezTo>
                    <a:pt x="118" y="180"/>
                    <a:pt x="118" y="180"/>
                    <a:pt x="118" y="180"/>
                  </a:cubicBezTo>
                  <a:cubicBezTo>
                    <a:pt x="118" y="180"/>
                    <a:pt x="118" y="181"/>
                    <a:pt x="118" y="181"/>
                  </a:cubicBezTo>
                  <a:cubicBezTo>
                    <a:pt x="56" y="225"/>
                    <a:pt x="56" y="225"/>
                    <a:pt x="56" y="225"/>
                  </a:cubicBezTo>
                  <a:cubicBezTo>
                    <a:pt x="114" y="191"/>
                    <a:pt x="125" y="185"/>
                    <a:pt x="127" y="184"/>
                  </a:cubicBezTo>
                  <a:cubicBezTo>
                    <a:pt x="127" y="184"/>
                    <a:pt x="127" y="184"/>
                    <a:pt x="127" y="184"/>
                  </a:cubicBezTo>
                  <a:cubicBezTo>
                    <a:pt x="127" y="184"/>
                    <a:pt x="127" y="184"/>
                    <a:pt x="127" y="184"/>
                  </a:cubicBezTo>
                  <a:cubicBezTo>
                    <a:pt x="128" y="183"/>
                    <a:pt x="128" y="183"/>
                    <a:pt x="128" y="184"/>
                  </a:cubicBezTo>
                  <a:cubicBezTo>
                    <a:pt x="128" y="184"/>
                    <a:pt x="128" y="184"/>
                    <a:pt x="128" y="184"/>
                  </a:cubicBezTo>
                  <a:cubicBezTo>
                    <a:pt x="128" y="184"/>
                    <a:pt x="128" y="184"/>
                    <a:pt x="128" y="184"/>
                  </a:cubicBezTo>
                  <a:cubicBezTo>
                    <a:pt x="40" y="255"/>
                    <a:pt x="40" y="255"/>
                    <a:pt x="40" y="255"/>
                  </a:cubicBezTo>
                  <a:cubicBezTo>
                    <a:pt x="53" y="247"/>
                    <a:pt x="88" y="227"/>
                    <a:pt x="109" y="215"/>
                  </a:cubicBezTo>
                  <a:cubicBezTo>
                    <a:pt x="109" y="215"/>
                    <a:pt x="109" y="215"/>
                    <a:pt x="109" y="215"/>
                  </a:cubicBezTo>
                  <a:cubicBezTo>
                    <a:pt x="109" y="215"/>
                    <a:pt x="109" y="215"/>
                    <a:pt x="109" y="215"/>
                  </a:cubicBezTo>
                  <a:cubicBezTo>
                    <a:pt x="109" y="215"/>
                    <a:pt x="109" y="215"/>
                    <a:pt x="109" y="215"/>
                  </a:cubicBezTo>
                  <a:cubicBezTo>
                    <a:pt x="109" y="215"/>
                    <a:pt x="109" y="215"/>
                    <a:pt x="110" y="215"/>
                  </a:cubicBezTo>
                  <a:cubicBezTo>
                    <a:pt x="110" y="215"/>
                    <a:pt x="110" y="215"/>
                    <a:pt x="109" y="215"/>
                  </a:cubicBezTo>
                  <a:cubicBezTo>
                    <a:pt x="105" y="218"/>
                    <a:pt x="99" y="222"/>
                    <a:pt x="93" y="225"/>
                  </a:cubicBezTo>
                  <a:cubicBezTo>
                    <a:pt x="113" y="214"/>
                    <a:pt x="113" y="214"/>
                    <a:pt x="113" y="214"/>
                  </a:cubicBezTo>
                  <a:cubicBezTo>
                    <a:pt x="113" y="214"/>
                    <a:pt x="113" y="214"/>
                    <a:pt x="113" y="214"/>
                  </a:cubicBezTo>
                  <a:cubicBezTo>
                    <a:pt x="113" y="214"/>
                    <a:pt x="113" y="214"/>
                    <a:pt x="113" y="214"/>
                  </a:cubicBezTo>
                  <a:cubicBezTo>
                    <a:pt x="113" y="214"/>
                    <a:pt x="113" y="214"/>
                    <a:pt x="113" y="215"/>
                  </a:cubicBezTo>
                  <a:cubicBezTo>
                    <a:pt x="113" y="215"/>
                    <a:pt x="113" y="215"/>
                    <a:pt x="113" y="215"/>
                  </a:cubicBezTo>
                  <a:cubicBezTo>
                    <a:pt x="113" y="215"/>
                    <a:pt x="113" y="215"/>
                    <a:pt x="113" y="215"/>
                  </a:cubicBezTo>
                  <a:cubicBezTo>
                    <a:pt x="111" y="216"/>
                    <a:pt x="104" y="222"/>
                    <a:pt x="72" y="245"/>
                  </a:cubicBezTo>
                  <a:cubicBezTo>
                    <a:pt x="59" y="254"/>
                    <a:pt x="46" y="264"/>
                    <a:pt x="38" y="269"/>
                  </a:cubicBezTo>
                  <a:cubicBezTo>
                    <a:pt x="41" y="268"/>
                    <a:pt x="44" y="266"/>
                    <a:pt x="48" y="263"/>
                  </a:cubicBezTo>
                  <a:cubicBezTo>
                    <a:pt x="116" y="224"/>
                    <a:pt x="133" y="214"/>
                    <a:pt x="136" y="212"/>
                  </a:cubicBezTo>
                  <a:cubicBezTo>
                    <a:pt x="136" y="212"/>
                    <a:pt x="136" y="212"/>
                    <a:pt x="136" y="212"/>
                  </a:cubicBezTo>
                  <a:cubicBezTo>
                    <a:pt x="136" y="212"/>
                    <a:pt x="136" y="212"/>
                    <a:pt x="136" y="212"/>
                  </a:cubicBezTo>
                  <a:cubicBezTo>
                    <a:pt x="136" y="212"/>
                    <a:pt x="137" y="212"/>
                    <a:pt x="137" y="212"/>
                  </a:cubicBezTo>
                  <a:cubicBezTo>
                    <a:pt x="137" y="212"/>
                    <a:pt x="137" y="212"/>
                    <a:pt x="137" y="213"/>
                  </a:cubicBezTo>
                  <a:cubicBezTo>
                    <a:pt x="137" y="213"/>
                    <a:pt x="137" y="213"/>
                    <a:pt x="137" y="213"/>
                  </a:cubicBezTo>
                  <a:cubicBezTo>
                    <a:pt x="137" y="213"/>
                    <a:pt x="137" y="213"/>
                    <a:pt x="137" y="213"/>
                  </a:cubicBezTo>
                  <a:cubicBezTo>
                    <a:pt x="137" y="213"/>
                    <a:pt x="132" y="216"/>
                    <a:pt x="125" y="220"/>
                  </a:cubicBezTo>
                  <a:cubicBezTo>
                    <a:pt x="125" y="220"/>
                    <a:pt x="125" y="220"/>
                    <a:pt x="125" y="220"/>
                  </a:cubicBezTo>
                  <a:cubicBezTo>
                    <a:pt x="74" y="252"/>
                    <a:pt x="74" y="252"/>
                    <a:pt x="74" y="252"/>
                  </a:cubicBezTo>
                  <a:cubicBezTo>
                    <a:pt x="83" y="247"/>
                    <a:pt x="93" y="241"/>
                    <a:pt x="102" y="236"/>
                  </a:cubicBezTo>
                  <a:cubicBezTo>
                    <a:pt x="133" y="218"/>
                    <a:pt x="133" y="218"/>
                    <a:pt x="133" y="218"/>
                  </a:cubicBezTo>
                  <a:cubicBezTo>
                    <a:pt x="135" y="217"/>
                    <a:pt x="135" y="217"/>
                    <a:pt x="136" y="216"/>
                  </a:cubicBezTo>
                  <a:cubicBezTo>
                    <a:pt x="136" y="216"/>
                    <a:pt x="136" y="216"/>
                    <a:pt x="136" y="216"/>
                  </a:cubicBezTo>
                  <a:cubicBezTo>
                    <a:pt x="136" y="216"/>
                    <a:pt x="136" y="216"/>
                    <a:pt x="136" y="216"/>
                  </a:cubicBezTo>
                  <a:cubicBezTo>
                    <a:pt x="137" y="216"/>
                    <a:pt x="137" y="216"/>
                    <a:pt x="137" y="216"/>
                  </a:cubicBezTo>
                  <a:cubicBezTo>
                    <a:pt x="137" y="216"/>
                    <a:pt x="137" y="217"/>
                    <a:pt x="137" y="217"/>
                  </a:cubicBezTo>
                  <a:cubicBezTo>
                    <a:pt x="137" y="217"/>
                    <a:pt x="137" y="217"/>
                    <a:pt x="137" y="217"/>
                  </a:cubicBezTo>
                  <a:cubicBezTo>
                    <a:pt x="137" y="217"/>
                    <a:pt x="136" y="217"/>
                    <a:pt x="136" y="217"/>
                  </a:cubicBezTo>
                  <a:cubicBezTo>
                    <a:pt x="135" y="218"/>
                    <a:pt x="134" y="218"/>
                    <a:pt x="132" y="220"/>
                  </a:cubicBezTo>
                  <a:cubicBezTo>
                    <a:pt x="129" y="221"/>
                    <a:pt x="125" y="224"/>
                    <a:pt x="120" y="227"/>
                  </a:cubicBezTo>
                  <a:cubicBezTo>
                    <a:pt x="119" y="227"/>
                    <a:pt x="117" y="228"/>
                    <a:pt x="116" y="229"/>
                  </a:cubicBezTo>
                  <a:cubicBezTo>
                    <a:pt x="116" y="230"/>
                    <a:pt x="116" y="230"/>
                    <a:pt x="108" y="236"/>
                  </a:cubicBezTo>
                  <a:cubicBezTo>
                    <a:pt x="103" y="241"/>
                    <a:pt x="96" y="246"/>
                    <a:pt x="89" y="252"/>
                  </a:cubicBezTo>
                  <a:cubicBezTo>
                    <a:pt x="71" y="267"/>
                    <a:pt x="48" y="287"/>
                    <a:pt x="40" y="294"/>
                  </a:cubicBezTo>
                  <a:cubicBezTo>
                    <a:pt x="45" y="291"/>
                    <a:pt x="55" y="285"/>
                    <a:pt x="66" y="278"/>
                  </a:cubicBezTo>
                  <a:cubicBezTo>
                    <a:pt x="127" y="243"/>
                    <a:pt x="133" y="239"/>
                    <a:pt x="134" y="239"/>
                  </a:cubicBezTo>
                  <a:cubicBezTo>
                    <a:pt x="134" y="239"/>
                    <a:pt x="134" y="240"/>
                    <a:pt x="134" y="240"/>
                  </a:cubicBezTo>
                  <a:cubicBezTo>
                    <a:pt x="134" y="240"/>
                    <a:pt x="134" y="240"/>
                    <a:pt x="124" y="248"/>
                  </a:cubicBezTo>
                  <a:cubicBezTo>
                    <a:pt x="118" y="253"/>
                    <a:pt x="110" y="259"/>
                    <a:pt x="101" y="266"/>
                  </a:cubicBezTo>
                  <a:cubicBezTo>
                    <a:pt x="82" y="280"/>
                    <a:pt x="60" y="297"/>
                    <a:pt x="52" y="304"/>
                  </a:cubicBezTo>
                  <a:cubicBezTo>
                    <a:pt x="65" y="297"/>
                    <a:pt x="111" y="270"/>
                    <a:pt x="136" y="255"/>
                  </a:cubicBezTo>
                  <a:cubicBezTo>
                    <a:pt x="136" y="255"/>
                    <a:pt x="136" y="255"/>
                    <a:pt x="136" y="255"/>
                  </a:cubicBezTo>
                  <a:cubicBezTo>
                    <a:pt x="136" y="255"/>
                    <a:pt x="136" y="255"/>
                    <a:pt x="137" y="255"/>
                  </a:cubicBezTo>
                  <a:cubicBezTo>
                    <a:pt x="137" y="256"/>
                    <a:pt x="137" y="256"/>
                    <a:pt x="136" y="256"/>
                  </a:cubicBezTo>
                  <a:cubicBezTo>
                    <a:pt x="136" y="256"/>
                    <a:pt x="136" y="256"/>
                    <a:pt x="136" y="256"/>
                  </a:cubicBezTo>
                  <a:cubicBezTo>
                    <a:pt x="136" y="256"/>
                    <a:pt x="136" y="256"/>
                    <a:pt x="136" y="256"/>
                  </a:cubicBezTo>
                  <a:cubicBezTo>
                    <a:pt x="135" y="257"/>
                    <a:pt x="131" y="260"/>
                    <a:pt x="120" y="267"/>
                  </a:cubicBezTo>
                  <a:cubicBezTo>
                    <a:pt x="110" y="273"/>
                    <a:pt x="97" y="282"/>
                    <a:pt x="84" y="290"/>
                  </a:cubicBezTo>
                  <a:cubicBezTo>
                    <a:pt x="72" y="298"/>
                    <a:pt x="59" y="306"/>
                    <a:pt x="50" y="312"/>
                  </a:cubicBezTo>
                  <a:cubicBezTo>
                    <a:pt x="106" y="279"/>
                    <a:pt x="118" y="273"/>
                    <a:pt x="120" y="272"/>
                  </a:cubicBezTo>
                  <a:cubicBezTo>
                    <a:pt x="120" y="272"/>
                    <a:pt x="120" y="272"/>
                    <a:pt x="120" y="272"/>
                  </a:cubicBezTo>
                  <a:cubicBezTo>
                    <a:pt x="121" y="272"/>
                    <a:pt x="121" y="272"/>
                    <a:pt x="121" y="272"/>
                  </a:cubicBezTo>
                  <a:cubicBezTo>
                    <a:pt x="121" y="272"/>
                    <a:pt x="121" y="272"/>
                    <a:pt x="121" y="272"/>
                  </a:cubicBezTo>
                  <a:cubicBezTo>
                    <a:pt x="121" y="272"/>
                    <a:pt x="121" y="272"/>
                    <a:pt x="121" y="272"/>
                  </a:cubicBezTo>
                  <a:cubicBezTo>
                    <a:pt x="121" y="272"/>
                    <a:pt x="121" y="272"/>
                    <a:pt x="121" y="272"/>
                  </a:cubicBezTo>
                  <a:cubicBezTo>
                    <a:pt x="121" y="272"/>
                    <a:pt x="121" y="272"/>
                    <a:pt x="121" y="272"/>
                  </a:cubicBezTo>
                  <a:cubicBezTo>
                    <a:pt x="121" y="272"/>
                    <a:pt x="121" y="272"/>
                    <a:pt x="121" y="272"/>
                  </a:cubicBezTo>
                  <a:cubicBezTo>
                    <a:pt x="120" y="273"/>
                    <a:pt x="119" y="273"/>
                    <a:pt x="117" y="275"/>
                  </a:cubicBezTo>
                  <a:cubicBezTo>
                    <a:pt x="115" y="276"/>
                    <a:pt x="111" y="278"/>
                    <a:pt x="107" y="281"/>
                  </a:cubicBezTo>
                  <a:cubicBezTo>
                    <a:pt x="100" y="285"/>
                    <a:pt x="90" y="291"/>
                    <a:pt x="81" y="297"/>
                  </a:cubicBezTo>
                  <a:cubicBezTo>
                    <a:pt x="97" y="287"/>
                    <a:pt x="115" y="277"/>
                    <a:pt x="128" y="269"/>
                  </a:cubicBezTo>
                  <a:cubicBezTo>
                    <a:pt x="128" y="269"/>
                    <a:pt x="129" y="269"/>
                    <a:pt x="129" y="269"/>
                  </a:cubicBezTo>
                  <a:cubicBezTo>
                    <a:pt x="129" y="269"/>
                    <a:pt x="129" y="270"/>
                    <a:pt x="129" y="270"/>
                  </a:cubicBezTo>
                  <a:cubicBezTo>
                    <a:pt x="102" y="292"/>
                    <a:pt x="53" y="330"/>
                    <a:pt x="41" y="341"/>
                  </a:cubicBezTo>
                  <a:cubicBezTo>
                    <a:pt x="128" y="291"/>
                    <a:pt x="128" y="291"/>
                    <a:pt x="128" y="291"/>
                  </a:cubicBezTo>
                  <a:cubicBezTo>
                    <a:pt x="128" y="291"/>
                    <a:pt x="128" y="291"/>
                    <a:pt x="128" y="291"/>
                  </a:cubicBezTo>
                  <a:cubicBezTo>
                    <a:pt x="128" y="291"/>
                    <a:pt x="128" y="291"/>
                    <a:pt x="128" y="291"/>
                  </a:cubicBezTo>
                  <a:cubicBezTo>
                    <a:pt x="128" y="291"/>
                    <a:pt x="129" y="291"/>
                    <a:pt x="128" y="292"/>
                  </a:cubicBezTo>
                  <a:cubicBezTo>
                    <a:pt x="128" y="292"/>
                    <a:pt x="128" y="292"/>
                    <a:pt x="128" y="292"/>
                  </a:cubicBezTo>
                  <a:cubicBezTo>
                    <a:pt x="128" y="292"/>
                    <a:pt x="128" y="292"/>
                    <a:pt x="128" y="292"/>
                  </a:cubicBezTo>
                  <a:cubicBezTo>
                    <a:pt x="126" y="293"/>
                    <a:pt x="123" y="295"/>
                    <a:pt x="114" y="301"/>
                  </a:cubicBezTo>
                  <a:cubicBezTo>
                    <a:pt x="105" y="307"/>
                    <a:pt x="93" y="315"/>
                    <a:pt x="82" y="323"/>
                  </a:cubicBezTo>
                  <a:cubicBezTo>
                    <a:pt x="68" y="332"/>
                    <a:pt x="53" y="341"/>
                    <a:pt x="45" y="347"/>
                  </a:cubicBezTo>
                  <a:cubicBezTo>
                    <a:pt x="60" y="338"/>
                    <a:pt x="92" y="320"/>
                    <a:pt x="111" y="309"/>
                  </a:cubicBezTo>
                  <a:cubicBezTo>
                    <a:pt x="111" y="309"/>
                    <a:pt x="111" y="309"/>
                    <a:pt x="111" y="309"/>
                  </a:cubicBezTo>
                  <a:cubicBezTo>
                    <a:pt x="111" y="309"/>
                    <a:pt x="111" y="309"/>
                    <a:pt x="111" y="309"/>
                  </a:cubicBezTo>
                  <a:cubicBezTo>
                    <a:pt x="111" y="309"/>
                    <a:pt x="111" y="309"/>
                    <a:pt x="111" y="309"/>
                  </a:cubicBezTo>
                  <a:cubicBezTo>
                    <a:pt x="111" y="310"/>
                    <a:pt x="111" y="310"/>
                    <a:pt x="111" y="310"/>
                  </a:cubicBezTo>
                  <a:cubicBezTo>
                    <a:pt x="111" y="310"/>
                    <a:pt x="111" y="310"/>
                    <a:pt x="111" y="310"/>
                  </a:cubicBezTo>
                  <a:cubicBezTo>
                    <a:pt x="109" y="311"/>
                    <a:pt x="102" y="317"/>
                    <a:pt x="70" y="339"/>
                  </a:cubicBezTo>
                  <a:cubicBezTo>
                    <a:pt x="59" y="347"/>
                    <a:pt x="46" y="355"/>
                    <a:pt x="39" y="361"/>
                  </a:cubicBezTo>
                  <a:cubicBezTo>
                    <a:pt x="110" y="319"/>
                    <a:pt x="110" y="319"/>
                    <a:pt x="111" y="319"/>
                  </a:cubicBezTo>
                  <a:cubicBezTo>
                    <a:pt x="110" y="320"/>
                    <a:pt x="110" y="320"/>
                    <a:pt x="110" y="320"/>
                  </a:cubicBezTo>
                  <a:cubicBezTo>
                    <a:pt x="110" y="320"/>
                    <a:pt x="110" y="320"/>
                    <a:pt x="110" y="320"/>
                  </a:cubicBezTo>
                  <a:cubicBezTo>
                    <a:pt x="110" y="320"/>
                    <a:pt x="110" y="320"/>
                    <a:pt x="110" y="320"/>
                  </a:cubicBezTo>
                  <a:cubicBezTo>
                    <a:pt x="111" y="320"/>
                    <a:pt x="111" y="320"/>
                    <a:pt x="111" y="320"/>
                  </a:cubicBezTo>
                  <a:cubicBezTo>
                    <a:pt x="109" y="321"/>
                    <a:pt x="30" y="367"/>
                    <a:pt x="29" y="367"/>
                  </a:cubicBezTo>
                  <a:cubicBezTo>
                    <a:pt x="29" y="367"/>
                    <a:pt x="29" y="367"/>
                    <a:pt x="29" y="3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271"/>
            <p:cNvSpPr>
              <a:spLocks/>
            </p:cNvSpPr>
            <p:nvPr/>
          </p:nvSpPr>
          <p:spPr bwMode="auto">
            <a:xfrm>
              <a:off x="721589" y="5644423"/>
              <a:ext cx="4043608" cy="1329968"/>
            </a:xfrm>
            <a:custGeom>
              <a:avLst/>
              <a:gdLst>
                <a:gd name="T0" fmla="*/ 35 w 137"/>
                <a:gd name="T1" fmla="*/ 353 h 367"/>
                <a:gd name="T2" fmla="*/ 37 w 137"/>
                <a:gd name="T3" fmla="*/ 344 h 367"/>
                <a:gd name="T4" fmla="*/ 32 w 137"/>
                <a:gd name="T5" fmla="*/ 326 h 367"/>
                <a:gd name="T6" fmla="*/ 31 w 137"/>
                <a:gd name="T7" fmla="*/ 324 h 367"/>
                <a:gd name="T8" fmla="*/ 130 w 137"/>
                <a:gd name="T9" fmla="*/ 242 h 367"/>
                <a:gd name="T10" fmla="*/ 88 w 137"/>
                <a:gd name="T11" fmla="*/ 252 h 367"/>
                <a:gd name="T12" fmla="*/ 52 w 137"/>
                <a:gd name="T13" fmla="*/ 265 h 367"/>
                <a:gd name="T14" fmla="*/ 30 w 137"/>
                <a:gd name="T15" fmla="*/ 275 h 367"/>
                <a:gd name="T16" fmla="*/ 40 w 137"/>
                <a:gd name="T17" fmla="*/ 257 h 367"/>
                <a:gd name="T18" fmla="*/ 36 w 137"/>
                <a:gd name="T19" fmla="*/ 258 h 367"/>
                <a:gd name="T20" fmla="*/ 48 w 137"/>
                <a:gd name="T21" fmla="*/ 230 h 367"/>
                <a:gd name="T22" fmla="*/ 28 w 137"/>
                <a:gd name="T23" fmla="*/ 214 h 367"/>
                <a:gd name="T24" fmla="*/ 52 w 137"/>
                <a:gd name="T25" fmla="*/ 189 h 367"/>
                <a:gd name="T26" fmla="*/ 35 w 137"/>
                <a:gd name="T27" fmla="*/ 193 h 367"/>
                <a:gd name="T28" fmla="*/ 42 w 137"/>
                <a:gd name="T29" fmla="*/ 176 h 367"/>
                <a:gd name="T30" fmla="*/ 56 w 137"/>
                <a:gd name="T31" fmla="*/ 167 h 367"/>
                <a:gd name="T32" fmla="*/ 32 w 137"/>
                <a:gd name="T33" fmla="*/ 176 h 367"/>
                <a:gd name="T34" fmla="*/ 25 w 137"/>
                <a:gd name="T35" fmla="*/ 159 h 367"/>
                <a:gd name="T36" fmla="*/ 57 w 137"/>
                <a:gd name="T37" fmla="*/ 140 h 367"/>
                <a:gd name="T38" fmla="*/ 122 w 137"/>
                <a:gd name="T39" fmla="*/ 64 h 367"/>
                <a:gd name="T40" fmla="*/ 129 w 137"/>
                <a:gd name="T41" fmla="*/ 39 h 367"/>
                <a:gd name="T42" fmla="*/ 12 w 137"/>
                <a:gd name="T43" fmla="*/ 100 h 367"/>
                <a:gd name="T44" fmla="*/ 25 w 137"/>
                <a:gd name="T45" fmla="*/ 88 h 367"/>
                <a:gd name="T46" fmla="*/ 27 w 137"/>
                <a:gd name="T47" fmla="*/ 77 h 367"/>
                <a:gd name="T48" fmla="*/ 2 w 137"/>
                <a:gd name="T49" fmla="*/ 90 h 367"/>
                <a:gd name="T50" fmla="*/ 72 w 137"/>
                <a:gd name="T51" fmla="*/ 34 h 367"/>
                <a:gd name="T52" fmla="*/ 19 w 137"/>
                <a:gd name="T53" fmla="*/ 59 h 367"/>
                <a:gd name="T54" fmla="*/ 68 w 137"/>
                <a:gd name="T55" fmla="*/ 18 h 367"/>
                <a:gd name="T56" fmla="*/ 72 w 137"/>
                <a:gd name="T57" fmla="*/ 7 h 367"/>
                <a:gd name="T58" fmla="*/ 93 w 137"/>
                <a:gd name="T59" fmla="*/ 4 h 367"/>
                <a:gd name="T60" fmla="*/ 82 w 137"/>
                <a:gd name="T61" fmla="*/ 18 h 367"/>
                <a:gd name="T62" fmla="*/ 62 w 137"/>
                <a:gd name="T63" fmla="*/ 32 h 367"/>
                <a:gd name="T64" fmla="*/ 106 w 137"/>
                <a:gd name="T65" fmla="*/ 22 h 367"/>
                <a:gd name="T66" fmla="*/ 28 w 137"/>
                <a:gd name="T67" fmla="*/ 76 h 367"/>
                <a:gd name="T68" fmla="*/ 128 w 137"/>
                <a:gd name="T69" fmla="*/ 18 h 367"/>
                <a:gd name="T70" fmla="*/ 73 w 137"/>
                <a:gd name="T71" fmla="*/ 59 h 367"/>
                <a:gd name="T72" fmla="*/ 38 w 137"/>
                <a:gd name="T73" fmla="*/ 84 h 367"/>
                <a:gd name="T74" fmla="*/ 21 w 137"/>
                <a:gd name="T75" fmla="*/ 100 h 367"/>
                <a:gd name="T76" fmla="*/ 128 w 137"/>
                <a:gd name="T77" fmla="*/ 61 h 367"/>
                <a:gd name="T78" fmla="*/ 119 w 137"/>
                <a:gd name="T79" fmla="*/ 86 h 367"/>
                <a:gd name="T80" fmla="*/ 106 w 137"/>
                <a:gd name="T81" fmla="*/ 113 h 367"/>
                <a:gd name="T82" fmla="*/ 84 w 137"/>
                <a:gd name="T83" fmla="*/ 151 h 367"/>
                <a:gd name="T84" fmla="*/ 128 w 137"/>
                <a:gd name="T85" fmla="*/ 127 h 367"/>
                <a:gd name="T86" fmla="*/ 133 w 137"/>
                <a:gd name="T87" fmla="*/ 136 h 367"/>
                <a:gd name="T88" fmla="*/ 119 w 137"/>
                <a:gd name="T89" fmla="*/ 152 h 367"/>
                <a:gd name="T90" fmla="*/ 120 w 137"/>
                <a:gd name="T91" fmla="*/ 160 h 367"/>
                <a:gd name="T92" fmla="*/ 83 w 137"/>
                <a:gd name="T93" fmla="*/ 192 h 367"/>
                <a:gd name="T94" fmla="*/ 118 w 137"/>
                <a:gd name="T95" fmla="*/ 181 h 367"/>
                <a:gd name="T96" fmla="*/ 128 w 137"/>
                <a:gd name="T97" fmla="*/ 184 h 367"/>
                <a:gd name="T98" fmla="*/ 109 w 137"/>
                <a:gd name="T99" fmla="*/ 215 h 367"/>
                <a:gd name="T100" fmla="*/ 113 w 137"/>
                <a:gd name="T101" fmla="*/ 215 h 367"/>
                <a:gd name="T102" fmla="*/ 137 w 137"/>
                <a:gd name="T103" fmla="*/ 212 h 367"/>
                <a:gd name="T104" fmla="*/ 102 w 137"/>
                <a:gd name="T105" fmla="*/ 236 h 367"/>
                <a:gd name="T106" fmla="*/ 137 w 137"/>
                <a:gd name="T107" fmla="*/ 217 h 367"/>
                <a:gd name="T108" fmla="*/ 40 w 137"/>
                <a:gd name="T109" fmla="*/ 294 h 367"/>
                <a:gd name="T110" fmla="*/ 136 w 137"/>
                <a:gd name="T111" fmla="*/ 255 h 367"/>
                <a:gd name="T112" fmla="*/ 84 w 137"/>
                <a:gd name="T113" fmla="*/ 290 h 367"/>
                <a:gd name="T114" fmla="*/ 121 w 137"/>
                <a:gd name="T115" fmla="*/ 272 h 367"/>
                <a:gd name="T116" fmla="*/ 129 w 137"/>
                <a:gd name="T117" fmla="*/ 269 h 367"/>
                <a:gd name="T118" fmla="*/ 128 w 137"/>
                <a:gd name="T119" fmla="*/ 292 h 367"/>
                <a:gd name="T120" fmla="*/ 111 w 137"/>
                <a:gd name="T121" fmla="*/ 309 h 367"/>
                <a:gd name="T122" fmla="*/ 110 w 137"/>
                <a:gd name="T123" fmla="*/ 32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7" h="367">
                  <a:moveTo>
                    <a:pt x="29" y="367"/>
                  </a:moveTo>
                  <a:cubicBezTo>
                    <a:pt x="29" y="367"/>
                    <a:pt x="29" y="367"/>
                    <a:pt x="29" y="367"/>
                  </a:cubicBezTo>
                  <a:cubicBezTo>
                    <a:pt x="29" y="367"/>
                    <a:pt x="29" y="367"/>
                    <a:pt x="29" y="366"/>
                  </a:cubicBezTo>
                  <a:cubicBezTo>
                    <a:pt x="51" y="351"/>
                    <a:pt x="90" y="324"/>
                    <a:pt x="104" y="313"/>
                  </a:cubicBezTo>
                  <a:cubicBezTo>
                    <a:pt x="63" y="338"/>
                    <a:pt x="39" y="351"/>
                    <a:pt x="35" y="353"/>
                  </a:cubicBezTo>
                  <a:cubicBezTo>
                    <a:pt x="35" y="353"/>
                    <a:pt x="35" y="353"/>
                    <a:pt x="35" y="353"/>
                  </a:cubicBezTo>
                  <a:cubicBezTo>
                    <a:pt x="35" y="353"/>
                    <a:pt x="35" y="353"/>
                    <a:pt x="35" y="353"/>
                  </a:cubicBezTo>
                  <a:cubicBezTo>
                    <a:pt x="35" y="353"/>
                    <a:pt x="35" y="353"/>
                    <a:pt x="35" y="353"/>
                  </a:cubicBezTo>
                  <a:cubicBezTo>
                    <a:pt x="35" y="353"/>
                    <a:pt x="35" y="353"/>
                    <a:pt x="34" y="353"/>
                  </a:cubicBezTo>
                  <a:cubicBezTo>
                    <a:pt x="34" y="353"/>
                    <a:pt x="34" y="353"/>
                    <a:pt x="35" y="353"/>
                  </a:cubicBezTo>
                  <a:cubicBezTo>
                    <a:pt x="58" y="337"/>
                    <a:pt x="97" y="311"/>
                    <a:pt x="117" y="298"/>
                  </a:cubicBezTo>
                  <a:cubicBezTo>
                    <a:pt x="37" y="344"/>
                    <a:pt x="37" y="344"/>
                    <a:pt x="37" y="344"/>
                  </a:cubicBezTo>
                  <a:cubicBezTo>
                    <a:pt x="37" y="344"/>
                    <a:pt x="37" y="344"/>
                    <a:pt x="37" y="344"/>
                  </a:cubicBezTo>
                  <a:cubicBezTo>
                    <a:pt x="37" y="344"/>
                    <a:pt x="37" y="344"/>
                    <a:pt x="37" y="344"/>
                  </a:cubicBezTo>
                  <a:cubicBezTo>
                    <a:pt x="36" y="344"/>
                    <a:pt x="36" y="344"/>
                    <a:pt x="37" y="344"/>
                  </a:cubicBezTo>
                  <a:cubicBezTo>
                    <a:pt x="37" y="343"/>
                    <a:pt x="37" y="343"/>
                    <a:pt x="37" y="343"/>
                  </a:cubicBezTo>
                  <a:cubicBezTo>
                    <a:pt x="37" y="343"/>
                    <a:pt x="37" y="343"/>
                    <a:pt x="37" y="343"/>
                  </a:cubicBezTo>
                  <a:cubicBezTo>
                    <a:pt x="38" y="342"/>
                    <a:pt x="46" y="335"/>
                    <a:pt x="82" y="306"/>
                  </a:cubicBezTo>
                  <a:cubicBezTo>
                    <a:pt x="99" y="293"/>
                    <a:pt x="115" y="279"/>
                    <a:pt x="123" y="273"/>
                  </a:cubicBezTo>
                  <a:cubicBezTo>
                    <a:pt x="53" y="314"/>
                    <a:pt x="37" y="323"/>
                    <a:pt x="33" y="325"/>
                  </a:cubicBezTo>
                  <a:cubicBezTo>
                    <a:pt x="32" y="326"/>
                    <a:pt x="32" y="326"/>
                    <a:pt x="32" y="326"/>
                  </a:cubicBezTo>
                  <a:cubicBezTo>
                    <a:pt x="32" y="326"/>
                    <a:pt x="32" y="326"/>
                    <a:pt x="32" y="326"/>
                  </a:cubicBezTo>
                  <a:cubicBezTo>
                    <a:pt x="32" y="326"/>
                    <a:pt x="31" y="326"/>
                    <a:pt x="31" y="326"/>
                  </a:cubicBezTo>
                  <a:cubicBezTo>
                    <a:pt x="31" y="326"/>
                    <a:pt x="31" y="326"/>
                    <a:pt x="31" y="325"/>
                  </a:cubicBezTo>
                  <a:cubicBezTo>
                    <a:pt x="31" y="325"/>
                    <a:pt x="31" y="325"/>
                    <a:pt x="31" y="325"/>
                  </a:cubicBezTo>
                  <a:cubicBezTo>
                    <a:pt x="32" y="325"/>
                    <a:pt x="58" y="309"/>
                    <a:pt x="82" y="295"/>
                  </a:cubicBezTo>
                  <a:cubicBezTo>
                    <a:pt x="65" y="305"/>
                    <a:pt x="45" y="316"/>
                    <a:pt x="32" y="324"/>
                  </a:cubicBezTo>
                  <a:cubicBezTo>
                    <a:pt x="32" y="324"/>
                    <a:pt x="31" y="324"/>
                    <a:pt x="31" y="324"/>
                  </a:cubicBezTo>
                  <a:cubicBezTo>
                    <a:pt x="31" y="323"/>
                    <a:pt x="31" y="323"/>
                    <a:pt x="31" y="323"/>
                  </a:cubicBezTo>
                  <a:cubicBezTo>
                    <a:pt x="57" y="306"/>
                    <a:pt x="100" y="279"/>
                    <a:pt x="122" y="265"/>
                  </a:cubicBezTo>
                  <a:cubicBezTo>
                    <a:pt x="74" y="292"/>
                    <a:pt x="50" y="306"/>
                    <a:pt x="49" y="306"/>
                  </a:cubicBezTo>
                  <a:cubicBezTo>
                    <a:pt x="49" y="306"/>
                    <a:pt x="49" y="306"/>
                    <a:pt x="49" y="306"/>
                  </a:cubicBezTo>
                  <a:cubicBezTo>
                    <a:pt x="49" y="306"/>
                    <a:pt x="49" y="306"/>
                    <a:pt x="49" y="306"/>
                  </a:cubicBezTo>
                  <a:cubicBezTo>
                    <a:pt x="48" y="306"/>
                    <a:pt x="48" y="305"/>
                    <a:pt x="100" y="265"/>
                  </a:cubicBezTo>
                  <a:cubicBezTo>
                    <a:pt x="112" y="256"/>
                    <a:pt x="124" y="247"/>
                    <a:pt x="130" y="242"/>
                  </a:cubicBezTo>
                  <a:cubicBezTo>
                    <a:pt x="119" y="249"/>
                    <a:pt x="88" y="267"/>
                    <a:pt x="66" y="279"/>
                  </a:cubicBezTo>
                  <a:cubicBezTo>
                    <a:pt x="36" y="297"/>
                    <a:pt x="36" y="297"/>
                    <a:pt x="36" y="297"/>
                  </a:cubicBezTo>
                  <a:cubicBezTo>
                    <a:pt x="36" y="297"/>
                    <a:pt x="36" y="297"/>
                    <a:pt x="36" y="297"/>
                  </a:cubicBezTo>
                  <a:cubicBezTo>
                    <a:pt x="36" y="296"/>
                    <a:pt x="36" y="296"/>
                    <a:pt x="36" y="296"/>
                  </a:cubicBezTo>
                  <a:cubicBezTo>
                    <a:pt x="36" y="296"/>
                    <a:pt x="36" y="296"/>
                    <a:pt x="36" y="296"/>
                  </a:cubicBezTo>
                  <a:cubicBezTo>
                    <a:pt x="36" y="296"/>
                    <a:pt x="36" y="296"/>
                    <a:pt x="36" y="296"/>
                  </a:cubicBezTo>
                  <a:cubicBezTo>
                    <a:pt x="38" y="294"/>
                    <a:pt x="47" y="286"/>
                    <a:pt x="88" y="252"/>
                  </a:cubicBezTo>
                  <a:cubicBezTo>
                    <a:pt x="99" y="243"/>
                    <a:pt x="108" y="235"/>
                    <a:pt x="112" y="231"/>
                  </a:cubicBezTo>
                  <a:cubicBezTo>
                    <a:pt x="110" y="233"/>
                    <a:pt x="106" y="235"/>
                    <a:pt x="102" y="237"/>
                  </a:cubicBezTo>
                  <a:cubicBezTo>
                    <a:pt x="96" y="241"/>
                    <a:pt x="90" y="244"/>
                    <a:pt x="84" y="248"/>
                  </a:cubicBezTo>
                  <a:cubicBezTo>
                    <a:pt x="57" y="263"/>
                    <a:pt x="31" y="279"/>
                    <a:pt x="31" y="279"/>
                  </a:cubicBezTo>
                  <a:cubicBezTo>
                    <a:pt x="31" y="279"/>
                    <a:pt x="30" y="279"/>
                    <a:pt x="30" y="279"/>
                  </a:cubicBezTo>
                  <a:cubicBezTo>
                    <a:pt x="30" y="278"/>
                    <a:pt x="30" y="278"/>
                    <a:pt x="31" y="278"/>
                  </a:cubicBezTo>
                  <a:cubicBezTo>
                    <a:pt x="37" y="274"/>
                    <a:pt x="45" y="270"/>
                    <a:pt x="52" y="265"/>
                  </a:cubicBezTo>
                  <a:cubicBezTo>
                    <a:pt x="52" y="265"/>
                    <a:pt x="52" y="265"/>
                    <a:pt x="52" y="265"/>
                  </a:cubicBezTo>
                  <a:cubicBezTo>
                    <a:pt x="52" y="265"/>
                    <a:pt x="52" y="265"/>
                    <a:pt x="52" y="265"/>
                  </a:cubicBezTo>
                  <a:cubicBezTo>
                    <a:pt x="103" y="233"/>
                    <a:pt x="103" y="233"/>
                    <a:pt x="103" y="233"/>
                  </a:cubicBezTo>
                  <a:cubicBezTo>
                    <a:pt x="33" y="273"/>
                    <a:pt x="33" y="273"/>
                    <a:pt x="33" y="273"/>
                  </a:cubicBezTo>
                  <a:cubicBezTo>
                    <a:pt x="33" y="273"/>
                    <a:pt x="33" y="273"/>
                    <a:pt x="33" y="273"/>
                  </a:cubicBezTo>
                  <a:cubicBezTo>
                    <a:pt x="33" y="273"/>
                    <a:pt x="33" y="273"/>
                    <a:pt x="33" y="273"/>
                  </a:cubicBezTo>
                  <a:cubicBezTo>
                    <a:pt x="31" y="274"/>
                    <a:pt x="30" y="275"/>
                    <a:pt x="30" y="275"/>
                  </a:cubicBezTo>
                  <a:cubicBezTo>
                    <a:pt x="30" y="275"/>
                    <a:pt x="30" y="275"/>
                    <a:pt x="30" y="275"/>
                  </a:cubicBezTo>
                  <a:cubicBezTo>
                    <a:pt x="30" y="275"/>
                    <a:pt x="30" y="275"/>
                    <a:pt x="30" y="275"/>
                  </a:cubicBezTo>
                  <a:cubicBezTo>
                    <a:pt x="29" y="275"/>
                    <a:pt x="29" y="275"/>
                    <a:pt x="29" y="275"/>
                  </a:cubicBezTo>
                  <a:cubicBezTo>
                    <a:pt x="29" y="275"/>
                    <a:pt x="29" y="275"/>
                    <a:pt x="29" y="275"/>
                  </a:cubicBezTo>
                  <a:cubicBezTo>
                    <a:pt x="29" y="275"/>
                    <a:pt x="29" y="274"/>
                    <a:pt x="29" y="274"/>
                  </a:cubicBezTo>
                  <a:cubicBezTo>
                    <a:pt x="52" y="258"/>
                    <a:pt x="93" y="228"/>
                    <a:pt x="107" y="218"/>
                  </a:cubicBezTo>
                  <a:cubicBezTo>
                    <a:pt x="40" y="257"/>
                    <a:pt x="40" y="257"/>
                    <a:pt x="40" y="257"/>
                  </a:cubicBezTo>
                  <a:cubicBezTo>
                    <a:pt x="40" y="257"/>
                    <a:pt x="40" y="257"/>
                    <a:pt x="40" y="257"/>
                  </a:cubicBezTo>
                  <a:cubicBezTo>
                    <a:pt x="40" y="257"/>
                    <a:pt x="40" y="257"/>
                    <a:pt x="40" y="256"/>
                  </a:cubicBezTo>
                  <a:cubicBezTo>
                    <a:pt x="40" y="256"/>
                    <a:pt x="40" y="256"/>
                    <a:pt x="40" y="256"/>
                  </a:cubicBezTo>
                  <a:cubicBezTo>
                    <a:pt x="40" y="256"/>
                    <a:pt x="40" y="256"/>
                    <a:pt x="40" y="256"/>
                  </a:cubicBezTo>
                  <a:cubicBezTo>
                    <a:pt x="40" y="255"/>
                    <a:pt x="40" y="255"/>
                    <a:pt x="40" y="255"/>
                  </a:cubicBezTo>
                  <a:cubicBezTo>
                    <a:pt x="41" y="255"/>
                    <a:pt x="41" y="255"/>
                    <a:pt x="41" y="255"/>
                  </a:cubicBezTo>
                  <a:cubicBezTo>
                    <a:pt x="38" y="257"/>
                    <a:pt x="36" y="258"/>
                    <a:pt x="36" y="258"/>
                  </a:cubicBezTo>
                  <a:cubicBezTo>
                    <a:pt x="35" y="258"/>
                    <a:pt x="35" y="258"/>
                    <a:pt x="35" y="258"/>
                  </a:cubicBezTo>
                  <a:cubicBezTo>
                    <a:pt x="35" y="258"/>
                    <a:pt x="35" y="258"/>
                    <a:pt x="35" y="258"/>
                  </a:cubicBezTo>
                  <a:cubicBezTo>
                    <a:pt x="35" y="258"/>
                    <a:pt x="35" y="258"/>
                    <a:pt x="35" y="258"/>
                  </a:cubicBezTo>
                  <a:cubicBezTo>
                    <a:pt x="35" y="258"/>
                    <a:pt x="35" y="258"/>
                    <a:pt x="35" y="257"/>
                  </a:cubicBezTo>
                  <a:cubicBezTo>
                    <a:pt x="123" y="187"/>
                    <a:pt x="123" y="187"/>
                    <a:pt x="123" y="187"/>
                  </a:cubicBezTo>
                  <a:cubicBezTo>
                    <a:pt x="109" y="195"/>
                    <a:pt x="70" y="218"/>
                    <a:pt x="48" y="230"/>
                  </a:cubicBezTo>
                  <a:cubicBezTo>
                    <a:pt x="48" y="230"/>
                    <a:pt x="48" y="230"/>
                    <a:pt x="48" y="230"/>
                  </a:cubicBezTo>
                  <a:cubicBezTo>
                    <a:pt x="47" y="230"/>
                    <a:pt x="48" y="230"/>
                    <a:pt x="48" y="230"/>
                  </a:cubicBezTo>
                  <a:cubicBezTo>
                    <a:pt x="111" y="185"/>
                    <a:pt x="111" y="185"/>
                    <a:pt x="111" y="185"/>
                  </a:cubicBezTo>
                  <a:cubicBezTo>
                    <a:pt x="96" y="193"/>
                    <a:pt x="64" y="212"/>
                    <a:pt x="45" y="223"/>
                  </a:cubicBezTo>
                  <a:cubicBezTo>
                    <a:pt x="45" y="223"/>
                    <a:pt x="44" y="223"/>
                    <a:pt x="44" y="223"/>
                  </a:cubicBezTo>
                  <a:cubicBezTo>
                    <a:pt x="44" y="223"/>
                    <a:pt x="44" y="222"/>
                    <a:pt x="44" y="222"/>
                  </a:cubicBezTo>
                  <a:cubicBezTo>
                    <a:pt x="66" y="204"/>
                    <a:pt x="104" y="173"/>
                    <a:pt x="116" y="163"/>
                  </a:cubicBezTo>
                  <a:cubicBezTo>
                    <a:pt x="98" y="173"/>
                    <a:pt x="29" y="213"/>
                    <a:pt x="28" y="214"/>
                  </a:cubicBezTo>
                  <a:cubicBezTo>
                    <a:pt x="28" y="214"/>
                    <a:pt x="27" y="214"/>
                    <a:pt x="27" y="214"/>
                  </a:cubicBezTo>
                  <a:cubicBezTo>
                    <a:pt x="27" y="214"/>
                    <a:pt x="27" y="213"/>
                    <a:pt x="27" y="213"/>
                  </a:cubicBezTo>
                  <a:cubicBezTo>
                    <a:pt x="51" y="197"/>
                    <a:pt x="91" y="169"/>
                    <a:pt x="109" y="157"/>
                  </a:cubicBezTo>
                  <a:cubicBezTo>
                    <a:pt x="52" y="190"/>
                    <a:pt x="52" y="190"/>
                    <a:pt x="52" y="190"/>
                  </a:cubicBezTo>
                  <a:cubicBezTo>
                    <a:pt x="52" y="190"/>
                    <a:pt x="52" y="190"/>
                    <a:pt x="52" y="190"/>
                  </a:cubicBezTo>
                  <a:cubicBezTo>
                    <a:pt x="52" y="190"/>
                    <a:pt x="52" y="190"/>
                    <a:pt x="52" y="190"/>
                  </a:cubicBezTo>
                  <a:cubicBezTo>
                    <a:pt x="52" y="189"/>
                    <a:pt x="52" y="189"/>
                    <a:pt x="52" y="189"/>
                  </a:cubicBezTo>
                  <a:cubicBezTo>
                    <a:pt x="52" y="189"/>
                    <a:pt x="52" y="189"/>
                    <a:pt x="52" y="189"/>
                  </a:cubicBezTo>
                  <a:cubicBezTo>
                    <a:pt x="52" y="189"/>
                    <a:pt x="52" y="189"/>
                    <a:pt x="52" y="189"/>
                  </a:cubicBezTo>
                  <a:cubicBezTo>
                    <a:pt x="53" y="188"/>
                    <a:pt x="56" y="186"/>
                    <a:pt x="64" y="180"/>
                  </a:cubicBezTo>
                  <a:cubicBezTo>
                    <a:pt x="71" y="176"/>
                    <a:pt x="80" y="170"/>
                    <a:pt x="92" y="162"/>
                  </a:cubicBezTo>
                  <a:cubicBezTo>
                    <a:pt x="102" y="156"/>
                    <a:pt x="112" y="149"/>
                    <a:pt x="119" y="144"/>
                  </a:cubicBezTo>
                  <a:cubicBezTo>
                    <a:pt x="110" y="149"/>
                    <a:pt x="98" y="157"/>
                    <a:pt x="86" y="164"/>
                  </a:cubicBezTo>
                  <a:cubicBezTo>
                    <a:pt x="44" y="188"/>
                    <a:pt x="36" y="192"/>
                    <a:pt x="35" y="193"/>
                  </a:cubicBezTo>
                  <a:cubicBezTo>
                    <a:pt x="34" y="193"/>
                    <a:pt x="34" y="193"/>
                    <a:pt x="34" y="193"/>
                  </a:cubicBezTo>
                  <a:cubicBezTo>
                    <a:pt x="34" y="193"/>
                    <a:pt x="34" y="193"/>
                    <a:pt x="34" y="193"/>
                  </a:cubicBezTo>
                  <a:cubicBezTo>
                    <a:pt x="34" y="193"/>
                    <a:pt x="34" y="193"/>
                    <a:pt x="34" y="193"/>
                  </a:cubicBezTo>
                  <a:cubicBezTo>
                    <a:pt x="34" y="193"/>
                    <a:pt x="34" y="193"/>
                    <a:pt x="34" y="193"/>
                  </a:cubicBezTo>
                  <a:cubicBezTo>
                    <a:pt x="34" y="193"/>
                    <a:pt x="34" y="193"/>
                    <a:pt x="34" y="193"/>
                  </a:cubicBezTo>
                  <a:cubicBezTo>
                    <a:pt x="120" y="131"/>
                    <a:pt x="120" y="131"/>
                    <a:pt x="120" y="131"/>
                  </a:cubicBezTo>
                  <a:cubicBezTo>
                    <a:pt x="99" y="144"/>
                    <a:pt x="43" y="176"/>
                    <a:pt x="42" y="176"/>
                  </a:cubicBezTo>
                  <a:cubicBezTo>
                    <a:pt x="42" y="176"/>
                    <a:pt x="42" y="176"/>
                    <a:pt x="42" y="176"/>
                  </a:cubicBezTo>
                  <a:cubicBezTo>
                    <a:pt x="42" y="176"/>
                    <a:pt x="42" y="176"/>
                    <a:pt x="42" y="176"/>
                  </a:cubicBezTo>
                  <a:cubicBezTo>
                    <a:pt x="42" y="176"/>
                    <a:pt x="42" y="176"/>
                    <a:pt x="42" y="175"/>
                  </a:cubicBezTo>
                  <a:cubicBezTo>
                    <a:pt x="42" y="175"/>
                    <a:pt x="42" y="175"/>
                    <a:pt x="42" y="175"/>
                  </a:cubicBezTo>
                  <a:cubicBezTo>
                    <a:pt x="42" y="175"/>
                    <a:pt x="42" y="175"/>
                    <a:pt x="42" y="175"/>
                  </a:cubicBezTo>
                  <a:cubicBezTo>
                    <a:pt x="43" y="175"/>
                    <a:pt x="44" y="174"/>
                    <a:pt x="46" y="173"/>
                  </a:cubicBezTo>
                  <a:cubicBezTo>
                    <a:pt x="48" y="171"/>
                    <a:pt x="51" y="169"/>
                    <a:pt x="56" y="167"/>
                  </a:cubicBezTo>
                  <a:cubicBezTo>
                    <a:pt x="64" y="161"/>
                    <a:pt x="75" y="154"/>
                    <a:pt x="86" y="147"/>
                  </a:cubicBezTo>
                  <a:cubicBezTo>
                    <a:pt x="95" y="142"/>
                    <a:pt x="104" y="136"/>
                    <a:pt x="111" y="131"/>
                  </a:cubicBezTo>
                  <a:cubicBezTo>
                    <a:pt x="32" y="177"/>
                    <a:pt x="32" y="177"/>
                    <a:pt x="32" y="177"/>
                  </a:cubicBezTo>
                  <a:cubicBezTo>
                    <a:pt x="32" y="177"/>
                    <a:pt x="31" y="177"/>
                    <a:pt x="31" y="177"/>
                  </a:cubicBezTo>
                  <a:cubicBezTo>
                    <a:pt x="31" y="177"/>
                    <a:pt x="31" y="177"/>
                    <a:pt x="32" y="176"/>
                  </a:cubicBezTo>
                  <a:cubicBezTo>
                    <a:pt x="32" y="176"/>
                    <a:pt x="32" y="176"/>
                    <a:pt x="32" y="176"/>
                  </a:cubicBezTo>
                  <a:cubicBezTo>
                    <a:pt x="32" y="176"/>
                    <a:pt x="32" y="176"/>
                    <a:pt x="32" y="176"/>
                  </a:cubicBezTo>
                  <a:cubicBezTo>
                    <a:pt x="33" y="175"/>
                    <a:pt x="39" y="169"/>
                    <a:pt x="68" y="144"/>
                  </a:cubicBezTo>
                  <a:cubicBezTo>
                    <a:pt x="81" y="133"/>
                    <a:pt x="95" y="121"/>
                    <a:pt x="102" y="115"/>
                  </a:cubicBezTo>
                  <a:cubicBezTo>
                    <a:pt x="88" y="123"/>
                    <a:pt x="72" y="132"/>
                    <a:pt x="58" y="141"/>
                  </a:cubicBezTo>
                  <a:cubicBezTo>
                    <a:pt x="33" y="155"/>
                    <a:pt x="27" y="159"/>
                    <a:pt x="25" y="159"/>
                  </a:cubicBezTo>
                  <a:cubicBezTo>
                    <a:pt x="25" y="159"/>
                    <a:pt x="25" y="159"/>
                    <a:pt x="25" y="159"/>
                  </a:cubicBezTo>
                  <a:cubicBezTo>
                    <a:pt x="25" y="159"/>
                    <a:pt x="25" y="159"/>
                    <a:pt x="25" y="159"/>
                  </a:cubicBezTo>
                  <a:cubicBezTo>
                    <a:pt x="25" y="159"/>
                    <a:pt x="25" y="159"/>
                    <a:pt x="25" y="159"/>
                  </a:cubicBezTo>
                  <a:cubicBezTo>
                    <a:pt x="25" y="159"/>
                    <a:pt x="24" y="159"/>
                    <a:pt x="24" y="159"/>
                  </a:cubicBezTo>
                  <a:cubicBezTo>
                    <a:pt x="24" y="159"/>
                    <a:pt x="24" y="159"/>
                    <a:pt x="24" y="159"/>
                  </a:cubicBezTo>
                  <a:cubicBezTo>
                    <a:pt x="24" y="159"/>
                    <a:pt x="24" y="159"/>
                    <a:pt x="25" y="159"/>
                  </a:cubicBezTo>
                  <a:cubicBezTo>
                    <a:pt x="34" y="153"/>
                    <a:pt x="45" y="147"/>
                    <a:pt x="56" y="140"/>
                  </a:cubicBezTo>
                  <a:cubicBezTo>
                    <a:pt x="56" y="140"/>
                    <a:pt x="56" y="140"/>
                    <a:pt x="57" y="140"/>
                  </a:cubicBezTo>
                  <a:cubicBezTo>
                    <a:pt x="57" y="140"/>
                    <a:pt x="57" y="140"/>
                    <a:pt x="57" y="140"/>
                  </a:cubicBezTo>
                  <a:cubicBezTo>
                    <a:pt x="57" y="140"/>
                    <a:pt x="57" y="140"/>
                    <a:pt x="57" y="140"/>
                  </a:cubicBezTo>
                  <a:cubicBezTo>
                    <a:pt x="58" y="138"/>
                    <a:pt x="64" y="133"/>
                    <a:pt x="87" y="112"/>
                  </a:cubicBezTo>
                  <a:cubicBezTo>
                    <a:pt x="98" y="103"/>
                    <a:pt x="109" y="93"/>
                    <a:pt x="115" y="89"/>
                  </a:cubicBezTo>
                  <a:cubicBezTo>
                    <a:pt x="112" y="90"/>
                    <a:pt x="109" y="92"/>
                    <a:pt x="105" y="94"/>
                  </a:cubicBezTo>
                  <a:cubicBezTo>
                    <a:pt x="43" y="130"/>
                    <a:pt x="43" y="130"/>
                    <a:pt x="42" y="130"/>
                  </a:cubicBezTo>
                  <a:cubicBezTo>
                    <a:pt x="42" y="130"/>
                    <a:pt x="42" y="130"/>
                    <a:pt x="42" y="130"/>
                  </a:cubicBezTo>
                  <a:cubicBezTo>
                    <a:pt x="42" y="129"/>
                    <a:pt x="42" y="129"/>
                    <a:pt x="85" y="95"/>
                  </a:cubicBezTo>
                  <a:cubicBezTo>
                    <a:pt x="99" y="82"/>
                    <a:pt x="115" y="70"/>
                    <a:pt x="122" y="64"/>
                  </a:cubicBezTo>
                  <a:cubicBezTo>
                    <a:pt x="49" y="107"/>
                    <a:pt x="37" y="114"/>
                    <a:pt x="34" y="115"/>
                  </a:cubicBezTo>
                  <a:cubicBezTo>
                    <a:pt x="34" y="115"/>
                    <a:pt x="34" y="115"/>
                    <a:pt x="34" y="115"/>
                  </a:cubicBezTo>
                  <a:cubicBezTo>
                    <a:pt x="34" y="115"/>
                    <a:pt x="34" y="115"/>
                    <a:pt x="34" y="115"/>
                  </a:cubicBezTo>
                  <a:cubicBezTo>
                    <a:pt x="34" y="115"/>
                    <a:pt x="34" y="115"/>
                    <a:pt x="34" y="115"/>
                  </a:cubicBezTo>
                  <a:cubicBezTo>
                    <a:pt x="34" y="115"/>
                    <a:pt x="34" y="115"/>
                    <a:pt x="34" y="115"/>
                  </a:cubicBezTo>
                  <a:cubicBezTo>
                    <a:pt x="33" y="115"/>
                    <a:pt x="34" y="114"/>
                    <a:pt x="34" y="114"/>
                  </a:cubicBezTo>
                  <a:cubicBezTo>
                    <a:pt x="129" y="39"/>
                    <a:pt x="129" y="39"/>
                    <a:pt x="129" y="39"/>
                  </a:cubicBezTo>
                  <a:cubicBezTo>
                    <a:pt x="1" y="113"/>
                    <a:pt x="1" y="113"/>
                    <a:pt x="1" y="113"/>
                  </a:cubicBezTo>
                  <a:cubicBezTo>
                    <a:pt x="1" y="113"/>
                    <a:pt x="0" y="113"/>
                    <a:pt x="0" y="113"/>
                  </a:cubicBezTo>
                  <a:cubicBezTo>
                    <a:pt x="0" y="112"/>
                    <a:pt x="0" y="112"/>
                    <a:pt x="0" y="112"/>
                  </a:cubicBezTo>
                  <a:cubicBezTo>
                    <a:pt x="30" y="93"/>
                    <a:pt x="82" y="60"/>
                    <a:pt x="102" y="48"/>
                  </a:cubicBezTo>
                  <a:cubicBezTo>
                    <a:pt x="89" y="55"/>
                    <a:pt x="64" y="70"/>
                    <a:pt x="45" y="81"/>
                  </a:cubicBezTo>
                  <a:cubicBezTo>
                    <a:pt x="18" y="97"/>
                    <a:pt x="13" y="100"/>
                    <a:pt x="12" y="100"/>
                  </a:cubicBezTo>
                  <a:cubicBezTo>
                    <a:pt x="12" y="100"/>
                    <a:pt x="12" y="100"/>
                    <a:pt x="12" y="100"/>
                  </a:cubicBezTo>
                  <a:cubicBezTo>
                    <a:pt x="12" y="100"/>
                    <a:pt x="12" y="100"/>
                    <a:pt x="12" y="100"/>
                  </a:cubicBezTo>
                  <a:cubicBezTo>
                    <a:pt x="11" y="100"/>
                    <a:pt x="11" y="100"/>
                    <a:pt x="11" y="100"/>
                  </a:cubicBezTo>
                  <a:cubicBezTo>
                    <a:pt x="11" y="100"/>
                    <a:pt x="11" y="100"/>
                    <a:pt x="11" y="100"/>
                  </a:cubicBezTo>
                  <a:cubicBezTo>
                    <a:pt x="11" y="100"/>
                    <a:pt x="11" y="100"/>
                    <a:pt x="11" y="100"/>
                  </a:cubicBezTo>
                  <a:cubicBezTo>
                    <a:pt x="105" y="42"/>
                    <a:pt x="105" y="42"/>
                    <a:pt x="105" y="42"/>
                  </a:cubicBezTo>
                  <a:cubicBezTo>
                    <a:pt x="95" y="47"/>
                    <a:pt x="84" y="53"/>
                    <a:pt x="74" y="60"/>
                  </a:cubicBezTo>
                  <a:cubicBezTo>
                    <a:pt x="25" y="88"/>
                    <a:pt x="25" y="88"/>
                    <a:pt x="25" y="88"/>
                  </a:cubicBezTo>
                  <a:cubicBezTo>
                    <a:pt x="25" y="88"/>
                    <a:pt x="25" y="88"/>
                    <a:pt x="25" y="87"/>
                  </a:cubicBezTo>
                  <a:cubicBezTo>
                    <a:pt x="25" y="87"/>
                    <a:pt x="24" y="87"/>
                    <a:pt x="25" y="87"/>
                  </a:cubicBezTo>
                  <a:cubicBezTo>
                    <a:pt x="25" y="87"/>
                    <a:pt x="25" y="87"/>
                    <a:pt x="25" y="87"/>
                  </a:cubicBezTo>
                  <a:cubicBezTo>
                    <a:pt x="25" y="87"/>
                    <a:pt x="25" y="87"/>
                    <a:pt x="25" y="87"/>
                  </a:cubicBezTo>
                  <a:cubicBezTo>
                    <a:pt x="26" y="85"/>
                    <a:pt x="35" y="79"/>
                    <a:pt x="74" y="53"/>
                  </a:cubicBezTo>
                  <a:cubicBezTo>
                    <a:pt x="88" y="44"/>
                    <a:pt x="102" y="35"/>
                    <a:pt x="111" y="28"/>
                  </a:cubicBezTo>
                  <a:cubicBezTo>
                    <a:pt x="27" y="77"/>
                    <a:pt x="27" y="77"/>
                    <a:pt x="27" y="77"/>
                  </a:cubicBezTo>
                  <a:cubicBezTo>
                    <a:pt x="27" y="77"/>
                    <a:pt x="27" y="77"/>
                    <a:pt x="27" y="77"/>
                  </a:cubicBezTo>
                  <a:cubicBezTo>
                    <a:pt x="9" y="88"/>
                    <a:pt x="4" y="90"/>
                    <a:pt x="3" y="91"/>
                  </a:cubicBezTo>
                  <a:cubicBezTo>
                    <a:pt x="3" y="91"/>
                    <a:pt x="3" y="91"/>
                    <a:pt x="3" y="91"/>
                  </a:cubicBezTo>
                  <a:cubicBezTo>
                    <a:pt x="3" y="91"/>
                    <a:pt x="3" y="91"/>
                    <a:pt x="3" y="91"/>
                  </a:cubicBezTo>
                  <a:cubicBezTo>
                    <a:pt x="3" y="91"/>
                    <a:pt x="3" y="91"/>
                    <a:pt x="3" y="91"/>
                  </a:cubicBezTo>
                  <a:cubicBezTo>
                    <a:pt x="2" y="91"/>
                    <a:pt x="2" y="91"/>
                    <a:pt x="2" y="91"/>
                  </a:cubicBezTo>
                  <a:cubicBezTo>
                    <a:pt x="2" y="90"/>
                    <a:pt x="2" y="90"/>
                    <a:pt x="2" y="90"/>
                  </a:cubicBezTo>
                  <a:cubicBezTo>
                    <a:pt x="31" y="72"/>
                    <a:pt x="79" y="40"/>
                    <a:pt x="98" y="27"/>
                  </a:cubicBezTo>
                  <a:cubicBezTo>
                    <a:pt x="93" y="30"/>
                    <a:pt x="87" y="34"/>
                    <a:pt x="81" y="38"/>
                  </a:cubicBezTo>
                  <a:cubicBezTo>
                    <a:pt x="34" y="65"/>
                    <a:pt x="25" y="70"/>
                    <a:pt x="24" y="70"/>
                  </a:cubicBezTo>
                  <a:cubicBezTo>
                    <a:pt x="24" y="70"/>
                    <a:pt x="24" y="70"/>
                    <a:pt x="24" y="70"/>
                  </a:cubicBezTo>
                  <a:cubicBezTo>
                    <a:pt x="24" y="70"/>
                    <a:pt x="24" y="70"/>
                    <a:pt x="24" y="70"/>
                  </a:cubicBezTo>
                  <a:cubicBezTo>
                    <a:pt x="23" y="69"/>
                    <a:pt x="23" y="69"/>
                    <a:pt x="39" y="58"/>
                  </a:cubicBezTo>
                  <a:cubicBezTo>
                    <a:pt x="48" y="52"/>
                    <a:pt x="60" y="43"/>
                    <a:pt x="72" y="34"/>
                  </a:cubicBezTo>
                  <a:cubicBezTo>
                    <a:pt x="88" y="23"/>
                    <a:pt x="103" y="12"/>
                    <a:pt x="113" y="6"/>
                  </a:cubicBezTo>
                  <a:cubicBezTo>
                    <a:pt x="23" y="58"/>
                    <a:pt x="19" y="60"/>
                    <a:pt x="19" y="60"/>
                  </a:cubicBezTo>
                  <a:cubicBezTo>
                    <a:pt x="19" y="60"/>
                    <a:pt x="19" y="60"/>
                    <a:pt x="19" y="60"/>
                  </a:cubicBezTo>
                  <a:cubicBezTo>
                    <a:pt x="19" y="60"/>
                    <a:pt x="19" y="60"/>
                    <a:pt x="19" y="60"/>
                  </a:cubicBezTo>
                  <a:cubicBezTo>
                    <a:pt x="19" y="59"/>
                    <a:pt x="18" y="59"/>
                    <a:pt x="19" y="59"/>
                  </a:cubicBezTo>
                  <a:cubicBezTo>
                    <a:pt x="19" y="59"/>
                    <a:pt x="19" y="59"/>
                    <a:pt x="19" y="59"/>
                  </a:cubicBezTo>
                  <a:cubicBezTo>
                    <a:pt x="19" y="59"/>
                    <a:pt x="19" y="59"/>
                    <a:pt x="19" y="59"/>
                  </a:cubicBezTo>
                  <a:cubicBezTo>
                    <a:pt x="21" y="57"/>
                    <a:pt x="28" y="52"/>
                    <a:pt x="62" y="31"/>
                  </a:cubicBezTo>
                  <a:cubicBezTo>
                    <a:pt x="46" y="41"/>
                    <a:pt x="44" y="41"/>
                    <a:pt x="44" y="41"/>
                  </a:cubicBezTo>
                  <a:cubicBezTo>
                    <a:pt x="44" y="41"/>
                    <a:pt x="44" y="41"/>
                    <a:pt x="44" y="41"/>
                  </a:cubicBezTo>
                  <a:cubicBezTo>
                    <a:pt x="44" y="41"/>
                    <a:pt x="44" y="40"/>
                    <a:pt x="44" y="40"/>
                  </a:cubicBezTo>
                  <a:cubicBezTo>
                    <a:pt x="56" y="31"/>
                    <a:pt x="78" y="15"/>
                    <a:pt x="87" y="7"/>
                  </a:cubicBezTo>
                  <a:cubicBezTo>
                    <a:pt x="69" y="18"/>
                    <a:pt x="69" y="18"/>
                    <a:pt x="69" y="18"/>
                  </a:cubicBezTo>
                  <a:cubicBezTo>
                    <a:pt x="69" y="18"/>
                    <a:pt x="68" y="18"/>
                    <a:pt x="68" y="18"/>
                  </a:cubicBezTo>
                  <a:cubicBezTo>
                    <a:pt x="68" y="18"/>
                    <a:pt x="68" y="18"/>
                    <a:pt x="69" y="14"/>
                  </a:cubicBezTo>
                  <a:cubicBezTo>
                    <a:pt x="70" y="12"/>
                    <a:pt x="70" y="9"/>
                    <a:pt x="71" y="8"/>
                  </a:cubicBezTo>
                  <a:cubicBezTo>
                    <a:pt x="69" y="9"/>
                    <a:pt x="65" y="12"/>
                    <a:pt x="65" y="12"/>
                  </a:cubicBezTo>
                  <a:cubicBezTo>
                    <a:pt x="64" y="12"/>
                    <a:pt x="64" y="12"/>
                    <a:pt x="64" y="11"/>
                  </a:cubicBezTo>
                  <a:cubicBezTo>
                    <a:pt x="64" y="11"/>
                    <a:pt x="64" y="11"/>
                    <a:pt x="64" y="11"/>
                  </a:cubicBezTo>
                  <a:cubicBezTo>
                    <a:pt x="71" y="7"/>
                    <a:pt x="71" y="7"/>
                    <a:pt x="71" y="7"/>
                  </a:cubicBezTo>
                  <a:cubicBezTo>
                    <a:pt x="72" y="7"/>
                    <a:pt x="72" y="7"/>
                    <a:pt x="72" y="7"/>
                  </a:cubicBezTo>
                  <a:cubicBezTo>
                    <a:pt x="72" y="7"/>
                    <a:pt x="72" y="7"/>
                    <a:pt x="70" y="14"/>
                  </a:cubicBezTo>
                  <a:cubicBezTo>
                    <a:pt x="70" y="15"/>
                    <a:pt x="70" y="16"/>
                    <a:pt x="69" y="17"/>
                  </a:cubicBezTo>
                  <a:cubicBezTo>
                    <a:pt x="92" y="3"/>
                    <a:pt x="92" y="3"/>
                    <a:pt x="92" y="3"/>
                  </a:cubicBezTo>
                  <a:cubicBezTo>
                    <a:pt x="92" y="3"/>
                    <a:pt x="93" y="3"/>
                    <a:pt x="93" y="3"/>
                  </a:cubicBezTo>
                  <a:cubicBezTo>
                    <a:pt x="93" y="3"/>
                    <a:pt x="93" y="3"/>
                    <a:pt x="93" y="3"/>
                  </a:cubicBezTo>
                  <a:cubicBezTo>
                    <a:pt x="93" y="4"/>
                    <a:pt x="93" y="4"/>
                    <a:pt x="93" y="4"/>
                  </a:cubicBezTo>
                  <a:cubicBezTo>
                    <a:pt x="93" y="4"/>
                    <a:pt x="93" y="4"/>
                    <a:pt x="93" y="4"/>
                  </a:cubicBezTo>
                  <a:cubicBezTo>
                    <a:pt x="93" y="4"/>
                    <a:pt x="93" y="4"/>
                    <a:pt x="93" y="4"/>
                  </a:cubicBezTo>
                  <a:cubicBezTo>
                    <a:pt x="91" y="6"/>
                    <a:pt x="86" y="9"/>
                    <a:pt x="69" y="23"/>
                  </a:cubicBezTo>
                  <a:cubicBezTo>
                    <a:pt x="61" y="28"/>
                    <a:pt x="54" y="34"/>
                    <a:pt x="49" y="37"/>
                  </a:cubicBezTo>
                  <a:cubicBezTo>
                    <a:pt x="56" y="34"/>
                    <a:pt x="67" y="27"/>
                    <a:pt x="74" y="23"/>
                  </a:cubicBezTo>
                  <a:cubicBezTo>
                    <a:pt x="77" y="21"/>
                    <a:pt x="79" y="20"/>
                    <a:pt x="80" y="19"/>
                  </a:cubicBezTo>
                  <a:cubicBezTo>
                    <a:pt x="81" y="19"/>
                    <a:pt x="82" y="18"/>
                    <a:pt x="82" y="18"/>
                  </a:cubicBezTo>
                  <a:cubicBezTo>
                    <a:pt x="82" y="18"/>
                    <a:pt x="82" y="18"/>
                    <a:pt x="82" y="18"/>
                  </a:cubicBezTo>
                  <a:cubicBezTo>
                    <a:pt x="82" y="18"/>
                    <a:pt x="82" y="18"/>
                    <a:pt x="82" y="18"/>
                  </a:cubicBezTo>
                  <a:cubicBezTo>
                    <a:pt x="83" y="18"/>
                    <a:pt x="83" y="18"/>
                    <a:pt x="83" y="18"/>
                  </a:cubicBezTo>
                  <a:cubicBezTo>
                    <a:pt x="83" y="18"/>
                    <a:pt x="83" y="18"/>
                    <a:pt x="83" y="19"/>
                  </a:cubicBezTo>
                  <a:cubicBezTo>
                    <a:pt x="83" y="19"/>
                    <a:pt x="83" y="19"/>
                    <a:pt x="83" y="19"/>
                  </a:cubicBezTo>
                  <a:cubicBezTo>
                    <a:pt x="83" y="19"/>
                    <a:pt x="83" y="19"/>
                    <a:pt x="83" y="19"/>
                  </a:cubicBezTo>
                  <a:cubicBezTo>
                    <a:pt x="82" y="19"/>
                    <a:pt x="81" y="20"/>
                    <a:pt x="77" y="23"/>
                  </a:cubicBezTo>
                  <a:cubicBezTo>
                    <a:pt x="73" y="25"/>
                    <a:pt x="68" y="28"/>
                    <a:pt x="62" y="32"/>
                  </a:cubicBezTo>
                  <a:cubicBezTo>
                    <a:pt x="52" y="39"/>
                    <a:pt x="38" y="47"/>
                    <a:pt x="29" y="53"/>
                  </a:cubicBezTo>
                  <a:cubicBezTo>
                    <a:pt x="49" y="42"/>
                    <a:pt x="94" y="15"/>
                    <a:pt x="121" y="0"/>
                  </a:cubicBezTo>
                  <a:cubicBezTo>
                    <a:pt x="121" y="0"/>
                    <a:pt x="122" y="0"/>
                    <a:pt x="122" y="0"/>
                  </a:cubicBezTo>
                  <a:cubicBezTo>
                    <a:pt x="122" y="0"/>
                    <a:pt x="122" y="0"/>
                    <a:pt x="122" y="1"/>
                  </a:cubicBezTo>
                  <a:cubicBezTo>
                    <a:pt x="93" y="21"/>
                    <a:pt x="43" y="56"/>
                    <a:pt x="29" y="67"/>
                  </a:cubicBezTo>
                  <a:cubicBezTo>
                    <a:pt x="39" y="61"/>
                    <a:pt x="63" y="47"/>
                    <a:pt x="80" y="37"/>
                  </a:cubicBezTo>
                  <a:cubicBezTo>
                    <a:pt x="106" y="21"/>
                    <a:pt x="106" y="21"/>
                    <a:pt x="106" y="22"/>
                  </a:cubicBezTo>
                  <a:cubicBezTo>
                    <a:pt x="107" y="22"/>
                    <a:pt x="107" y="22"/>
                    <a:pt x="107" y="22"/>
                  </a:cubicBezTo>
                  <a:cubicBezTo>
                    <a:pt x="107" y="22"/>
                    <a:pt x="107" y="22"/>
                    <a:pt x="106" y="22"/>
                  </a:cubicBezTo>
                  <a:cubicBezTo>
                    <a:pt x="106" y="22"/>
                    <a:pt x="106" y="22"/>
                    <a:pt x="106" y="22"/>
                  </a:cubicBezTo>
                  <a:cubicBezTo>
                    <a:pt x="106" y="22"/>
                    <a:pt x="106" y="22"/>
                    <a:pt x="106" y="23"/>
                  </a:cubicBezTo>
                  <a:cubicBezTo>
                    <a:pt x="105" y="24"/>
                    <a:pt x="96" y="30"/>
                    <a:pt x="55" y="57"/>
                  </a:cubicBezTo>
                  <a:cubicBezTo>
                    <a:pt x="40" y="67"/>
                    <a:pt x="25" y="76"/>
                    <a:pt x="15" y="83"/>
                  </a:cubicBezTo>
                  <a:cubicBezTo>
                    <a:pt x="19" y="81"/>
                    <a:pt x="23" y="78"/>
                    <a:pt x="28" y="76"/>
                  </a:cubicBezTo>
                  <a:cubicBezTo>
                    <a:pt x="31" y="73"/>
                    <a:pt x="45" y="65"/>
                    <a:pt x="98" y="35"/>
                  </a:cubicBezTo>
                  <a:cubicBezTo>
                    <a:pt x="120" y="22"/>
                    <a:pt x="126" y="18"/>
                    <a:pt x="127" y="18"/>
                  </a:cubicBezTo>
                  <a:cubicBezTo>
                    <a:pt x="127" y="18"/>
                    <a:pt x="128" y="18"/>
                    <a:pt x="128" y="18"/>
                  </a:cubicBezTo>
                  <a:cubicBezTo>
                    <a:pt x="128" y="18"/>
                    <a:pt x="128" y="18"/>
                    <a:pt x="128" y="18"/>
                  </a:cubicBezTo>
                  <a:cubicBezTo>
                    <a:pt x="128" y="18"/>
                    <a:pt x="128" y="18"/>
                    <a:pt x="128" y="18"/>
                  </a:cubicBezTo>
                  <a:cubicBezTo>
                    <a:pt x="128" y="18"/>
                    <a:pt x="128" y="18"/>
                    <a:pt x="128" y="18"/>
                  </a:cubicBezTo>
                  <a:cubicBezTo>
                    <a:pt x="128" y="18"/>
                    <a:pt x="128" y="18"/>
                    <a:pt x="128" y="18"/>
                  </a:cubicBezTo>
                  <a:cubicBezTo>
                    <a:pt x="128" y="18"/>
                    <a:pt x="128" y="18"/>
                    <a:pt x="128" y="19"/>
                  </a:cubicBezTo>
                  <a:cubicBezTo>
                    <a:pt x="128" y="19"/>
                    <a:pt x="128" y="19"/>
                    <a:pt x="128" y="19"/>
                  </a:cubicBezTo>
                  <a:cubicBezTo>
                    <a:pt x="128" y="19"/>
                    <a:pt x="128" y="19"/>
                    <a:pt x="128" y="19"/>
                  </a:cubicBezTo>
                  <a:cubicBezTo>
                    <a:pt x="127" y="19"/>
                    <a:pt x="127" y="19"/>
                    <a:pt x="125" y="20"/>
                  </a:cubicBezTo>
                  <a:cubicBezTo>
                    <a:pt x="125" y="20"/>
                    <a:pt x="125" y="21"/>
                    <a:pt x="125" y="21"/>
                  </a:cubicBezTo>
                  <a:cubicBezTo>
                    <a:pt x="97" y="39"/>
                    <a:pt x="47" y="72"/>
                    <a:pt x="31" y="84"/>
                  </a:cubicBezTo>
                  <a:cubicBezTo>
                    <a:pt x="39" y="79"/>
                    <a:pt x="56" y="69"/>
                    <a:pt x="73" y="59"/>
                  </a:cubicBezTo>
                  <a:cubicBezTo>
                    <a:pt x="117" y="33"/>
                    <a:pt x="124" y="29"/>
                    <a:pt x="126" y="28"/>
                  </a:cubicBezTo>
                  <a:cubicBezTo>
                    <a:pt x="126" y="28"/>
                    <a:pt x="126" y="28"/>
                    <a:pt x="126" y="28"/>
                  </a:cubicBezTo>
                  <a:cubicBezTo>
                    <a:pt x="126" y="28"/>
                    <a:pt x="126" y="28"/>
                    <a:pt x="126" y="28"/>
                  </a:cubicBezTo>
                  <a:cubicBezTo>
                    <a:pt x="126" y="28"/>
                    <a:pt x="126" y="28"/>
                    <a:pt x="126" y="28"/>
                  </a:cubicBezTo>
                  <a:cubicBezTo>
                    <a:pt x="127" y="28"/>
                    <a:pt x="127" y="28"/>
                    <a:pt x="127" y="28"/>
                  </a:cubicBezTo>
                  <a:cubicBezTo>
                    <a:pt x="127" y="29"/>
                    <a:pt x="127" y="29"/>
                    <a:pt x="127" y="29"/>
                  </a:cubicBezTo>
                  <a:cubicBezTo>
                    <a:pt x="38" y="84"/>
                    <a:pt x="38" y="84"/>
                    <a:pt x="38" y="84"/>
                  </a:cubicBezTo>
                  <a:cubicBezTo>
                    <a:pt x="40" y="83"/>
                    <a:pt x="42" y="82"/>
                    <a:pt x="44" y="80"/>
                  </a:cubicBezTo>
                  <a:cubicBezTo>
                    <a:pt x="95" y="50"/>
                    <a:pt x="109" y="42"/>
                    <a:pt x="110" y="42"/>
                  </a:cubicBezTo>
                  <a:cubicBezTo>
                    <a:pt x="110" y="42"/>
                    <a:pt x="110" y="42"/>
                    <a:pt x="110" y="42"/>
                  </a:cubicBezTo>
                  <a:cubicBezTo>
                    <a:pt x="110" y="42"/>
                    <a:pt x="111" y="43"/>
                    <a:pt x="111" y="43"/>
                  </a:cubicBezTo>
                  <a:cubicBezTo>
                    <a:pt x="111" y="43"/>
                    <a:pt x="111" y="43"/>
                    <a:pt x="93" y="54"/>
                  </a:cubicBezTo>
                  <a:cubicBezTo>
                    <a:pt x="84" y="60"/>
                    <a:pt x="72" y="68"/>
                    <a:pt x="56" y="78"/>
                  </a:cubicBezTo>
                  <a:cubicBezTo>
                    <a:pt x="44" y="86"/>
                    <a:pt x="31" y="94"/>
                    <a:pt x="21" y="100"/>
                  </a:cubicBezTo>
                  <a:cubicBezTo>
                    <a:pt x="134" y="35"/>
                    <a:pt x="134" y="35"/>
                    <a:pt x="134" y="35"/>
                  </a:cubicBezTo>
                  <a:cubicBezTo>
                    <a:pt x="134" y="35"/>
                    <a:pt x="135" y="35"/>
                    <a:pt x="135" y="35"/>
                  </a:cubicBezTo>
                  <a:cubicBezTo>
                    <a:pt x="135" y="35"/>
                    <a:pt x="135" y="35"/>
                    <a:pt x="135" y="36"/>
                  </a:cubicBezTo>
                  <a:cubicBezTo>
                    <a:pt x="38" y="112"/>
                    <a:pt x="38" y="112"/>
                    <a:pt x="38" y="112"/>
                  </a:cubicBezTo>
                  <a:cubicBezTo>
                    <a:pt x="53" y="103"/>
                    <a:pt x="100" y="76"/>
                    <a:pt x="127" y="60"/>
                  </a:cubicBezTo>
                  <a:cubicBezTo>
                    <a:pt x="127" y="60"/>
                    <a:pt x="128" y="60"/>
                    <a:pt x="128" y="60"/>
                  </a:cubicBezTo>
                  <a:cubicBezTo>
                    <a:pt x="128" y="61"/>
                    <a:pt x="128" y="61"/>
                    <a:pt x="128" y="61"/>
                  </a:cubicBezTo>
                  <a:cubicBezTo>
                    <a:pt x="107" y="78"/>
                    <a:pt x="57" y="118"/>
                    <a:pt x="45" y="128"/>
                  </a:cubicBezTo>
                  <a:cubicBezTo>
                    <a:pt x="55" y="122"/>
                    <a:pt x="87" y="103"/>
                    <a:pt x="104" y="94"/>
                  </a:cubicBezTo>
                  <a:cubicBezTo>
                    <a:pt x="114" y="88"/>
                    <a:pt x="114" y="88"/>
                    <a:pt x="114" y="88"/>
                  </a:cubicBezTo>
                  <a:cubicBezTo>
                    <a:pt x="116" y="87"/>
                    <a:pt x="117" y="86"/>
                    <a:pt x="118" y="86"/>
                  </a:cubicBezTo>
                  <a:cubicBezTo>
                    <a:pt x="118" y="86"/>
                    <a:pt x="118" y="86"/>
                    <a:pt x="118" y="86"/>
                  </a:cubicBezTo>
                  <a:cubicBezTo>
                    <a:pt x="118" y="86"/>
                    <a:pt x="118" y="86"/>
                    <a:pt x="118" y="86"/>
                  </a:cubicBezTo>
                  <a:cubicBezTo>
                    <a:pt x="119" y="85"/>
                    <a:pt x="119" y="85"/>
                    <a:pt x="119" y="86"/>
                  </a:cubicBezTo>
                  <a:cubicBezTo>
                    <a:pt x="119" y="86"/>
                    <a:pt x="119" y="86"/>
                    <a:pt x="119" y="86"/>
                  </a:cubicBezTo>
                  <a:cubicBezTo>
                    <a:pt x="101" y="102"/>
                    <a:pt x="69" y="129"/>
                    <a:pt x="60" y="138"/>
                  </a:cubicBezTo>
                  <a:cubicBezTo>
                    <a:pt x="132" y="96"/>
                    <a:pt x="135" y="94"/>
                    <a:pt x="136" y="94"/>
                  </a:cubicBezTo>
                  <a:cubicBezTo>
                    <a:pt x="136" y="94"/>
                    <a:pt x="136" y="94"/>
                    <a:pt x="136" y="94"/>
                  </a:cubicBezTo>
                  <a:cubicBezTo>
                    <a:pt x="136" y="94"/>
                    <a:pt x="136" y="94"/>
                    <a:pt x="136" y="94"/>
                  </a:cubicBezTo>
                  <a:cubicBezTo>
                    <a:pt x="136" y="94"/>
                    <a:pt x="136" y="95"/>
                    <a:pt x="136" y="95"/>
                  </a:cubicBezTo>
                  <a:cubicBezTo>
                    <a:pt x="136" y="95"/>
                    <a:pt x="123" y="103"/>
                    <a:pt x="106" y="113"/>
                  </a:cubicBezTo>
                  <a:cubicBezTo>
                    <a:pt x="103" y="116"/>
                    <a:pt x="95" y="123"/>
                    <a:pt x="69" y="145"/>
                  </a:cubicBezTo>
                  <a:cubicBezTo>
                    <a:pt x="56" y="156"/>
                    <a:pt x="41" y="169"/>
                    <a:pt x="35" y="174"/>
                  </a:cubicBezTo>
                  <a:cubicBezTo>
                    <a:pt x="130" y="119"/>
                    <a:pt x="130" y="119"/>
                    <a:pt x="130" y="119"/>
                  </a:cubicBezTo>
                  <a:cubicBezTo>
                    <a:pt x="130" y="119"/>
                    <a:pt x="130" y="119"/>
                    <a:pt x="130" y="120"/>
                  </a:cubicBezTo>
                  <a:cubicBezTo>
                    <a:pt x="131" y="120"/>
                    <a:pt x="131" y="120"/>
                    <a:pt x="130" y="120"/>
                  </a:cubicBezTo>
                  <a:cubicBezTo>
                    <a:pt x="130" y="121"/>
                    <a:pt x="86" y="148"/>
                    <a:pt x="61" y="164"/>
                  </a:cubicBezTo>
                  <a:cubicBezTo>
                    <a:pt x="68" y="160"/>
                    <a:pt x="76" y="155"/>
                    <a:pt x="84" y="151"/>
                  </a:cubicBezTo>
                  <a:cubicBezTo>
                    <a:pt x="95" y="144"/>
                    <a:pt x="106" y="138"/>
                    <a:pt x="114" y="134"/>
                  </a:cubicBezTo>
                  <a:cubicBezTo>
                    <a:pt x="118" y="131"/>
                    <a:pt x="121" y="130"/>
                    <a:pt x="123" y="128"/>
                  </a:cubicBezTo>
                  <a:cubicBezTo>
                    <a:pt x="125" y="127"/>
                    <a:pt x="126" y="127"/>
                    <a:pt x="127" y="126"/>
                  </a:cubicBezTo>
                  <a:cubicBezTo>
                    <a:pt x="127" y="126"/>
                    <a:pt x="127" y="126"/>
                    <a:pt x="127" y="126"/>
                  </a:cubicBezTo>
                  <a:cubicBezTo>
                    <a:pt x="127" y="126"/>
                    <a:pt x="127" y="126"/>
                    <a:pt x="127" y="126"/>
                  </a:cubicBezTo>
                  <a:cubicBezTo>
                    <a:pt x="128" y="126"/>
                    <a:pt x="128" y="126"/>
                    <a:pt x="128" y="126"/>
                  </a:cubicBezTo>
                  <a:cubicBezTo>
                    <a:pt x="128" y="126"/>
                    <a:pt x="128" y="127"/>
                    <a:pt x="128" y="127"/>
                  </a:cubicBezTo>
                  <a:cubicBezTo>
                    <a:pt x="42" y="188"/>
                    <a:pt x="42" y="188"/>
                    <a:pt x="42" y="188"/>
                  </a:cubicBezTo>
                  <a:cubicBezTo>
                    <a:pt x="51" y="183"/>
                    <a:pt x="69" y="172"/>
                    <a:pt x="85" y="163"/>
                  </a:cubicBezTo>
                  <a:cubicBezTo>
                    <a:pt x="97" y="156"/>
                    <a:pt x="109" y="149"/>
                    <a:pt x="118" y="144"/>
                  </a:cubicBezTo>
                  <a:cubicBezTo>
                    <a:pt x="127" y="139"/>
                    <a:pt x="130" y="137"/>
                    <a:pt x="132" y="136"/>
                  </a:cubicBezTo>
                  <a:cubicBezTo>
                    <a:pt x="132" y="136"/>
                    <a:pt x="132" y="136"/>
                    <a:pt x="132" y="136"/>
                  </a:cubicBezTo>
                  <a:cubicBezTo>
                    <a:pt x="132" y="136"/>
                    <a:pt x="132" y="136"/>
                    <a:pt x="132" y="136"/>
                  </a:cubicBezTo>
                  <a:cubicBezTo>
                    <a:pt x="133" y="136"/>
                    <a:pt x="133" y="136"/>
                    <a:pt x="133" y="136"/>
                  </a:cubicBezTo>
                  <a:cubicBezTo>
                    <a:pt x="133" y="136"/>
                    <a:pt x="133" y="136"/>
                    <a:pt x="133" y="137"/>
                  </a:cubicBezTo>
                  <a:cubicBezTo>
                    <a:pt x="113" y="150"/>
                    <a:pt x="79" y="172"/>
                    <a:pt x="62" y="183"/>
                  </a:cubicBezTo>
                  <a:cubicBezTo>
                    <a:pt x="118" y="151"/>
                    <a:pt x="118" y="151"/>
                    <a:pt x="118" y="151"/>
                  </a:cubicBezTo>
                  <a:cubicBezTo>
                    <a:pt x="118" y="150"/>
                    <a:pt x="119" y="151"/>
                    <a:pt x="119" y="151"/>
                  </a:cubicBezTo>
                  <a:cubicBezTo>
                    <a:pt x="119" y="151"/>
                    <a:pt x="119" y="151"/>
                    <a:pt x="119" y="151"/>
                  </a:cubicBezTo>
                  <a:cubicBezTo>
                    <a:pt x="119" y="151"/>
                    <a:pt x="119" y="151"/>
                    <a:pt x="119" y="151"/>
                  </a:cubicBezTo>
                  <a:cubicBezTo>
                    <a:pt x="119" y="152"/>
                    <a:pt x="119" y="152"/>
                    <a:pt x="119" y="152"/>
                  </a:cubicBezTo>
                  <a:cubicBezTo>
                    <a:pt x="118" y="152"/>
                    <a:pt x="117" y="153"/>
                    <a:pt x="115" y="154"/>
                  </a:cubicBezTo>
                  <a:cubicBezTo>
                    <a:pt x="112" y="156"/>
                    <a:pt x="109" y="158"/>
                    <a:pt x="105" y="161"/>
                  </a:cubicBezTo>
                  <a:cubicBezTo>
                    <a:pt x="96" y="167"/>
                    <a:pt x="85" y="175"/>
                    <a:pt x="73" y="183"/>
                  </a:cubicBezTo>
                  <a:cubicBezTo>
                    <a:pt x="60" y="192"/>
                    <a:pt x="47" y="201"/>
                    <a:pt x="38" y="207"/>
                  </a:cubicBezTo>
                  <a:cubicBezTo>
                    <a:pt x="106" y="168"/>
                    <a:pt x="117" y="161"/>
                    <a:pt x="120" y="160"/>
                  </a:cubicBezTo>
                  <a:cubicBezTo>
                    <a:pt x="120" y="160"/>
                    <a:pt x="120" y="160"/>
                    <a:pt x="120" y="160"/>
                  </a:cubicBezTo>
                  <a:cubicBezTo>
                    <a:pt x="120" y="160"/>
                    <a:pt x="120" y="160"/>
                    <a:pt x="120" y="160"/>
                  </a:cubicBezTo>
                  <a:cubicBezTo>
                    <a:pt x="120" y="160"/>
                    <a:pt x="120" y="160"/>
                    <a:pt x="120" y="160"/>
                  </a:cubicBezTo>
                  <a:cubicBezTo>
                    <a:pt x="120" y="160"/>
                    <a:pt x="120" y="160"/>
                    <a:pt x="120" y="160"/>
                  </a:cubicBezTo>
                  <a:cubicBezTo>
                    <a:pt x="121" y="160"/>
                    <a:pt x="121" y="160"/>
                    <a:pt x="120" y="160"/>
                  </a:cubicBezTo>
                  <a:cubicBezTo>
                    <a:pt x="120" y="160"/>
                    <a:pt x="120" y="160"/>
                    <a:pt x="120" y="160"/>
                  </a:cubicBezTo>
                  <a:cubicBezTo>
                    <a:pt x="120" y="160"/>
                    <a:pt x="120" y="161"/>
                    <a:pt x="120" y="161"/>
                  </a:cubicBezTo>
                  <a:cubicBezTo>
                    <a:pt x="119" y="161"/>
                    <a:pt x="116" y="164"/>
                    <a:pt x="109" y="170"/>
                  </a:cubicBezTo>
                  <a:cubicBezTo>
                    <a:pt x="102" y="176"/>
                    <a:pt x="92" y="184"/>
                    <a:pt x="83" y="192"/>
                  </a:cubicBezTo>
                  <a:cubicBezTo>
                    <a:pt x="69" y="203"/>
                    <a:pt x="56" y="214"/>
                    <a:pt x="49" y="219"/>
                  </a:cubicBezTo>
                  <a:cubicBezTo>
                    <a:pt x="105" y="187"/>
                    <a:pt x="115" y="181"/>
                    <a:pt x="117" y="180"/>
                  </a:cubicBezTo>
                  <a:cubicBezTo>
                    <a:pt x="117" y="180"/>
                    <a:pt x="117" y="180"/>
                    <a:pt x="117" y="180"/>
                  </a:cubicBezTo>
                  <a:cubicBezTo>
                    <a:pt x="118" y="180"/>
                    <a:pt x="118" y="180"/>
                    <a:pt x="118" y="180"/>
                  </a:cubicBezTo>
                  <a:cubicBezTo>
                    <a:pt x="118" y="180"/>
                    <a:pt x="118" y="180"/>
                    <a:pt x="118" y="180"/>
                  </a:cubicBezTo>
                  <a:cubicBezTo>
                    <a:pt x="118" y="180"/>
                    <a:pt x="118" y="180"/>
                    <a:pt x="118" y="180"/>
                  </a:cubicBezTo>
                  <a:cubicBezTo>
                    <a:pt x="118" y="180"/>
                    <a:pt x="118" y="181"/>
                    <a:pt x="118" y="181"/>
                  </a:cubicBezTo>
                  <a:cubicBezTo>
                    <a:pt x="56" y="225"/>
                    <a:pt x="56" y="225"/>
                    <a:pt x="56" y="225"/>
                  </a:cubicBezTo>
                  <a:cubicBezTo>
                    <a:pt x="114" y="191"/>
                    <a:pt x="125" y="185"/>
                    <a:pt x="127" y="184"/>
                  </a:cubicBezTo>
                  <a:cubicBezTo>
                    <a:pt x="127" y="184"/>
                    <a:pt x="127" y="184"/>
                    <a:pt x="127" y="184"/>
                  </a:cubicBezTo>
                  <a:cubicBezTo>
                    <a:pt x="127" y="184"/>
                    <a:pt x="127" y="184"/>
                    <a:pt x="127" y="184"/>
                  </a:cubicBezTo>
                  <a:cubicBezTo>
                    <a:pt x="128" y="183"/>
                    <a:pt x="128" y="183"/>
                    <a:pt x="128" y="184"/>
                  </a:cubicBezTo>
                  <a:cubicBezTo>
                    <a:pt x="128" y="184"/>
                    <a:pt x="128" y="184"/>
                    <a:pt x="128" y="184"/>
                  </a:cubicBezTo>
                  <a:cubicBezTo>
                    <a:pt x="128" y="184"/>
                    <a:pt x="128" y="184"/>
                    <a:pt x="128" y="184"/>
                  </a:cubicBezTo>
                  <a:cubicBezTo>
                    <a:pt x="40" y="255"/>
                    <a:pt x="40" y="255"/>
                    <a:pt x="40" y="255"/>
                  </a:cubicBezTo>
                  <a:cubicBezTo>
                    <a:pt x="53" y="247"/>
                    <a:pt x="88" y="227"/>
                    <a:pt x="109" y="215"/>
                  </a:cubicBezTo>
                  <a:cubicBezTo>
                    <a:pt x="109" y="215"/>
                    <a:pt x="109" y="215"/>
                    <a:pt x="109" y="215"/>
                  </a:cubicBezTo>
                  <a:cubicBezTo>
                    <a:pt x="109" y="215"/>
                    <a:pt x="109" y="215"/>
                    <a:pt x="109" y="215"/>
                  </a:cubicBezTo>
                  <a:cubicBezTo>
                    <a:pt x="109" y="215"/>
                    <a:pt x="109" y="215"/>
                    <a:pt x="109" y="215"/>
                  </a:cubicBezTo>
                  <a:cubicBezTo>
                    <a:pt x="109" y="215"/>
                    <a:pt x="109" y="215"/>
                    <a:pt x="110" y="215"/>
                  </a:cubicBezTo>
                  <a:cubicBezTo>
                    <a:pt x="110" y="215"/>
                    <a:pt x="110" y="215"/>
                    <a:pt x="109" y="215"/>
                  </a:cubicBezTo>
                  <a:cubicBezTo>
                    <a:pt x="105" y="218"/>
                    <a:pt x="99" y="222"/>
                    <a:pt x="93" y="225"/>
                  </a:cubicBezTo>
                  <a:cubicBezTo>
                    <a:pt x="113" y="214"/>
                    <a:pt x="113" y="214"/>
                    <a:pt x="113" y="214"/>
                  </a:cubicBezTo>
                  <a:cubicBezTo>
                    <a:pt x="113" y="214"/>
                    <a:pt x="113" y="214"/>
                    <a:pt x="113" y="214"/>
                  </a:cubicBezTo>
                  <a:cubicBezTo>
                    <a:pt x="113" y="214"/>
                    <a:pt x="113" y="214"/>
                    <a:pt x="113" y="214"/>
                  </a:cubicBezTo>
                  <a:cubicBezTo>
                    <a:pt x="113" y="214"/>
                    <a:pt x="113" y="214"/>
                    <a:pt x="113" y="215"/>
                  </a:cubicBezTo>
                  <a:cubicBezTo>
                    <a:pt x="113" y="215"/>
                    <a:pt x="113" y="215"/>
                    <a:pt x="113" y="215"/>
                  </a:cubicBezTo>
                  <a:cubicBezTo>
                    <a:pt x="113" y="215"/>
                    <a:pt x="113" y="215"/>
                    <a:pt x="113" y="215"/>
                  </a:cubicBezTo>
                  <a:cubicBezTo>
                    <a:pt x="111" y="216"/>
                    <a:pt x="104" y="222"/>
                    <a:pt x="72" y="245"/>
                  </a:cubicBezTo>
                  <a:cubicBezTo>
                    <a:pt x="59" y="254"/>
                    <a:pt x="46" y="264"/>
                    <a:pt x="38" y="269"/>
                  </a:cubicBezTo>
                  <a:cubicBezTo>
                    <a:pt x="41" y="268"/>
                    <a:pt x="44" y="266"/>
                    <a:pt x="48" y="263"/>
                  </a:cubicBezTo>
                  <a:cubicBezTo>
                    <a:pt x="116" y="224"/>
                    <a:pt x="133" y="214"/>
                    <a:pt x="136" y="212"/>
                  </a:cubicBezTo>
                  <a:cubicBezTo>
                    <a:pt x="136" y="212"/>
                    <a:pt x="136" y="212"/>
                    <a:pt x="136" y="212"/>
                  </a:cubicBezTo>
                  <a:cubicBezTo>
                    <a:pt x="136" y="212"/>
                    <a:pt x="136" y="212"/>
                    <a:pt x="136" y="212"/>
                  </a:cubicBezTo>
                  <a:cubicBezTo>
                    <a:pt x="136" y="212"/>
                    <a:pt x="137" y="212"/>
                    <a:pt x="137" y="212"/>
                  </a:cubicBezTo>
                  <a:cubicBezTo>
                    <a:pt x="137" y="212"/>
                    <a:pt x="137" y="212"/>
                    <a:pt x="137" y="213"/>
                  </a:cubicBezTo>
                  <a:cubicBezTo>
                    <a:pt x="137" y="213"/>
                    <a:pt x="137" y="213"/>
                    <a:pt x="137" y="213"/>
                  </a:cubicBezTo>
                  <a:cubicBezTo>
                    <a:pt x="137" y="213"/>
                    <a:pt x="137" y="213"/>
                    <a:pt x="137" y="213"/>
                  </a:cubicBezTo>
                  <a:cubicBezTo>
                    <a:pt x="137" y="213"/>
                    <a:pt x="132" y="216"/>
                    <a:pt x="125" y="220"/>
                  </a:cubicBezTo>
                  <a:cubicBezTo>
                    <a:pt x="125" y="220"/>
                    <a:pt x="125" y="220"/>
                    <a:pt x="125" y="220"/>
                  </a:cubicBezTo>
                  <a:cubicBezTo>
                    <a:pt x="74" y="252"/>
                    <a:pt x="74" y="252"/>
                    <a:pt x="74" y="252"/>
                  </a:cubicBezTo>
                  <a:cubicBezTo>
                    <a:pt x="83" y="247"/>
                    <a:pt x="93" y="241"/>
                    <a:pt x="102" y="236"/>
                  </a:cubicBezTo>
                  <a:cubicBezTo>
                    <a:pt x="133" y="218"/>
                    <a:pt x="133" y="218"/>
                    <a:pt x="133" y="218"/>
                  </a:cubicBezTo>
                  <a:cubicBezTo>
                    <a:pt x="135" y="217"/>
                    <a:pt x="135" y="217"/>
                    <a:pt x="136" y="216"/>
                  </a:cubicBezTo>
                  <a:cubicBezTo>
                    <a:pt x="136" y="216"/>
                    <a:pt x="136" y="216"/>
                    <a:pt x="136" y="216"/>
                  </a:cubicBezTo>
                  <a:cubicBezTo>
                    <a:pt x="136" y="216"/>
                    <a:pt x="136" y="216"/>
                    <a:pt x="136" y="216"/>
                  </a:cubicBezTo>
                  <a:cubicBezTo>
                    <a:pt x="137" y="216"/>
                    <a:pt x="137" y="216"/>
                    <a:pt x="137" y="216"/>
                  </a:cubicBezTo>
                  <a:cubicBezTo>
                    <a:pt x="137" y="216"/>
                    <a:pt x="137" y="217"/>
                    <a:pt x="137" y="217"/>
                  </a:cubicBezTo>
                  <a:cubicBezTo>
                    <a:pt x="137" y="217"/>
                    <a:pt x="137" y="217"/>
                    <a:pt x="137" y="217"/>
                  </a:cubicBezTo>
                  <a:cubicBezTo>
                    <a:pt x="137" y="217"/>
                    <a:pt x="136" y="217"/>
                    <a:pt x="136" y="217"/>
                  </a:cubicBezTo>
                  <a:cubicBezTo>
                    <a:pt x="135" y="218"/>
                    <a:pt x="134" y="218"/>
                    <a:pt x="132" y="220"/>
                  </a:cubicBezTo>
                  <a:cubicBezTo>
                    <a:pt x="129" y="221"/>
                    <a:pt x="125" y="224"/>
                    <a:pt x="120" y="227"/>
                  </a:cubicBezTo>
                  <a:cubicBezTo>
                    <a:pt x="119" y="227"/>
                    <a:pt x="117" y="228"/>
                    <a:pt x="116" y="229"/>
                  </a:cubicBezTo>
                  <a:cubicBezTo>
                    <a:pt x="116" y="230"/>
                    <a:pt x="116" y="230"/>
                    <a:pt x="108" y="236"/>
                  </a:cubicBezTo>
                  <a:cubicBezTo>
                    <a:pt x="103" y="241"/>
                    <a:pt x="96" y="246"/>
                    <a:pt x="89" y="252"/>
                  </a:cubicBezTo>
                  <a:cubicBezTo>
                    <a:pt x="71" y="267"/>
                    <a:pt x="48" y="287"/>
                    <a:pt x="40" y="294"/>
                  </a:cubicBezTo>
                  <a:cubicBezTo>
                    <a:pt x="45" y="291"/>
                    <a:pt x="55" y="285"/>
                    <a:pt x="66" y="278"/>
                  </a:cubicBezTo>
                  <a:cubicBezTo>
                    <a:pt x="127" y="243"/>
                    <a:pt x="133" y="239"/>
                    <a:pt x="134" y="239"/>
                  </a:cubicBezTo>
                  <a:cubicBezTo>
                    <a:pt x="134" y="239"/>
                    <a:pt x="134" y="240"/>
                    <a:pt x="134" y="240"/>
                  </a:cubicBezTo>
                  <a:cubicBezTo>
                    <a:pt x="134" y="240"/>
                    <a:pt x="134" y="240"/>
                    <a:pt x="124" y="248"/>
                  </a:cubicBezTo>
                  <a:cubicBezTo>
                    <a:pt x="118" y="253"/>
                    <a:pt x="110" y="259"/>
                    <a:pt x="101" y="266"/>
                  </a:cubicBezTo>
                  <a:cubicBezTo>
                    <a:pt x="82" y="280"/>
                    <a:pt x="60" y="297"/>
                    <a:pt x="52" y="304"/>
                  </a:cubicBezTo>
                  <a:cubicBezTo>
                    <a:pt x="65" y="297"/>
                    <a:pt x="111" y="270"/>
                    <a:pt x="136" y="255"/>
                  </a:cubicBezTo>
                  <a:cubicBezTo>
                    <a:pt x="136" y="255"/>
                    <a:pt x="136" y="255"/>
                    <a:pt x="136" y="255"/>
                  </a:cubicBezTo>
                  <a:cubicBezTo>
                    <a:pt x="136" y="255"/>
                    <a:pt x="136" y="255"/>
                    <a:pt x="137" y="255"/>
                  </a:cubicBezTo>
                  <a:cubicBezTo>
                    <a:pt x="137" y="256"/>
                    <a:pt x="137" y="256"/>
                    <a:pt x="136" y="256"/>
                  </a:cubicBezTo>
                  <a:cubicBezTo>
                    <a:pt x="136" y="256"/>
                    <a:pt x="136" y="256"/>
                    <a:pt x="136" y="256"/>
                  </a:cubicBezTo>
                  <a:cubicBezTo>
                    <a:pt x="136" y="256"/>
                    <a:pt x="136" y="256"/>
                    <a:pt x="136" y="256"/>
                  </a:cubicBezTo>
                  <a:cubicBezTo>
                    <a:pt x="135" y="257"/>
                    <a:pt x="131" y="260"/>
                    <a:pt x="120" y="267"/>
                  </a:cubicBezTo>
                  <a:cubicBezTo>
                    <a:pt x="110" y="273"/>
                    <a:pt x="97" y="282"/>
                    <a:pt x="84" y="290"/>
                  </a:cubicBezTo>
                  <a:cubicBezTo>
                    <a:pt x="72" y="298"/>
                    <a:pt x="59" y="306"/>
                    <a:pt x="50" y="312"/>
                  </a:cubicBezTo>
                  <a:cubicBezTo>
                    <a:pt x="106" y="279"/>
                    <a:pt x="118" y="273"/>
                    <a:pt x="120" y="272"/>
                  </a:cubicBezTo>
                  <a:cubicBezTo>
                    <a:pt x="120" y="272"/>
                    <a:pt x="120" y="272"/>
                    <a:pt x="120" y="272"/>
                  </a:cubicBezTo>
                  <a:cubicBezTo>
                    <a:pt x="121" y="272"/>
                    <a:pt x="121" y="272"/>
                    <a:pt x="121" y="272"/>
                  </a:cubicBezTo>
                  <a:cubicBezTo>
                    <a:pt x="121" y="272"/>
                    <a:pt x="121" y="272"/>
                    <a:pt x="121" y="272"/>
                  </a:cubicBezTo>
                  <a:cubicBezTo>
                    <a:pt x="121" y="272"/>
                    <a:pt x="121" y="272"/>
                    <a:pt x="121" y="272"/>
                  </a:cubicBezTo>
                  <a:cubicBezTo>
                    <a:pt x="121" y="272"/>
                    <a:pt x="121" y="272"/>
                    <a:pt x="121" y="272"/>
                  </a:cubicBezTo>
                  <a:cubicBezTo>
                    <a:pt x="121" y="272"/>
                    <a:pt x="121" y="272"/>
                    <a:pt x="121" y="272"/>
                  </a:cubicBezTo>
                  <a:cubicBezTo>
                    <a:pt x="121" y="272"/>
                    <a:pt x="121" y="272"/>
                    <a:pt x="121" y="272"/>
                  </a:cubicBezTo>
                  <a:cubicBezTo>
                    <a:pt x="120" y="273"/>
                    <a:pt x="119" y="273"/>
                    <a:pt x="117" y="275"/>
                  </a:cubicBezTo>
                  <a:cubicBezTo>
                    <a:pt x="115" y="276"/>
                    <a:pt x="111" y="278"/>
                    <a:pt x="107" y="281"/>
                  </a:cubicBezTo>
                  <a:cubicBezTo>
                    <a:pt x="100" y="285"/>
                    <a:pt x="90" y="291"/>
                    <a:pt x="81" y="297"/>
                  </a:cubicBezTo>
                  <a:cubicBezTo>
                    <a:pt x="97" y="287"/>
                    <a:pt x="115" y="277"/>
                    <a:pt x="128" y="269"/>
                  </a:cubicBezTo>
                  <a:cubicBezTo>
                    <a:pt x="128" y="269"/>
                    <a:pt x="129" y="269"/>
                    <a:pt x="129" y="269"/>
                  </a:cubicBezTo>
                  <a:cubicBezTo>
                    <a:pt x="129" y="269"/>
                    <a:pt x="129" y="270"/>
                    <a:pt x="129" y="270"/>
                  </a:cubicBezTo>
                  <a:cubicBezTo>
                    <a:pt x="102" y="292"/>
                    <a:pt x="53" y="330"/>
                    <a:pt x="41" y="341"/>
                  </a:cubicBezTo>
                  <a:cubicBezTo>
                    <a:pt x="128" y="291"/>
                    <a:pt x="128" y="291"/>
                    <a:pt x="128" y="291"/>
                  </a:cubicBezTo>
                  <a:cubicBezTo>
                    <a:pt x="128" y="291"/>
                    <a:pt x="128" y="291"/>
                    <a:pt x="128" y="291"/>
                  </a:cubicBezTo>
                  <a:cubicBezTo>
                    <a:pt x="128" y="291"/>
                    <a:pt x="128" y="291"/>
                    <a:pt x="128" y="291"/>
                  </a:cubicBezTo>
                  <a:cubicBezTo>
                    <a:pt x="128" y="291"/>
                    <a:pt x="129" y="291"/>
                    <a:pt x="128" y="292"/>
                  </a:cubicBezTo>
                  <a:cubicBezTo>
                    <a:pt x="128" y="292"/>
                    <a:pt x="128" y="292"/>
                    <a:pt x="128" y="292"/>
                  </a:cubicBezTo>
                  <a:cubicBezTo>
                    <a:pt x="128" y="292"/>
                    <a:pt x="128" y="292"/>
                    <a:pt x="128" y="292"/>
                  </a:cubicBezTo>
                  <a:cubicBezTo>
                    <a:pt x="126" y="293"/>
                    <a:pt x="123" y="295"/>
                    <a:pt x="114" y="301"/>
                  </a:cubicBezTo>
                  <a:cubicBezTo>
                    <a:pt x="105" y="307"/>
                    <a:pt x="93" y="315"/>
                    <a:pt x="82" y="323"/>
                  </a:cubicBezTo>
                  <a:cubicBezTo>
                    <a:pt x="68" y="332"/>
                    <a:pt x="53" y="341"/>
                    <a:pt x="45" y="347"/>
                  </a:cubicBezTo>
                  <a:cubicBezTo>
                    <a:pt x="60" y="338"/>
                    <a:pt x="92" y="320"/>
                    <a:pt x="111" y="309"/>
                  </a:cubicBezTo>
                  <a:cubicBezTo>
                    <a:pt x="111" y="309"/>
                    <a:pt x="111" y="309"/>
                    <a:pt x="111" y="309"/>
                  </a:cubicBezTo>
                  <a:cubicBezTo>
                    <a:pt x="111" y="309"/>
                    <a:pt x="111" y="309"/>
                    <a:pt x="111" y="309"/>
                  </a:cubicBezTo>
                  <a:cubicBezTo>
                    <a:pt x="111" y="309"/>
                    <a:pt x="111" y="309"/>
                    <a:pt x="111" y="309"/>
                  </a:cubicBezTo>
                  <a:cubicBezTo>
                    <a:pt x="111" y="310"/>
                    <a:pt x="111" y="310"/>
                    <a:pt x="111" y="310"/>
                  </a:cubicBezTo>
                  <a:cubicBezTo>
                    <a:pt x="111" y="310"/>
                    <a:pt x="111" y="310"/>
                    <a:pt x="111" y="310"/>
                  </a:cubicBezTo>
                  <a:cubicBezTo>
                    <a:pt x="109" y="311"/>
                    <a:pt x="102" y="317"/>
                    <a:pt x="70" y="339"/>
                  </a:cubicBezTo>
                  <a:cubicBezTo>
                    <a:pt x="59" y="347"/>
                    <a:pt x="46" y="355"/>
                    <a:pt x="39" y="361"/>
                  </a:cubicBezTo>
                  <a:cubicBezTo>
                    <a:pt x="110" y="319"/>
                    <a:pt x="110" y="319"/>
                    <a:pt x="111" y="319"/>
                  </a:cubicBezTo>
                  <a:cubicBezTo>
                    <a:pt x="110" y="320"/>
                    <a:pt x="110" y="320"/>
                    <a:pt x="110" y="320"/>
                  </a:cubicBezTo>
                  <a:cubicBezTo>
                    <a:pt x="110" y="320"/>
                    <a:pt x="110" y="320"/>
                    <a:pt x="110" y="320"/>
                  </a:cubicBezTo>
                  <a:cubicBezTo>
                    <a:pt x="110" y="320"/>
                    <a:pt x="110" y="320"/>
                    <a:pt x="110" y="320"/>
                  </a:cubicBezTo>
                  <a:cubicBezTo>
                    <a:pt x="111" y="320"/>
                    <a:pt x="111" y="320"/>
                    <a:pt x="111" y="320"/>
                  </a:cubicBezTo>
                  <a:cubicBezTo>
                    <a:pt x="109" y="321"/>
                    <a:pt x="30" y="367"/>
                    <a:pt x="29" y="367"/>
                  </a:cubicBezTo>
                  <a:cubicBezTo>
                    <a:pt x="29" y="367"/>
                    <a:pt x="29" y="367"/>
                    <a:pt x="29" y="3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271"/>
            <p:cNvSpPr>
              <a:spLocks/>
            </p:cNvSpPr>
            <p:nvPr/>
          </p:nvSpPr>
          <p:spPr bwMode="auto">
            <a:xfrm>
              <a:off x="873989" y="5796823"/>
              <a:ext cx="4043608" cy="1329968"/>
            </a:xfrm>
            <a:custGeom>
              <a:avLst/>
              <a:gdLst>
                <a:gd name="T0" fmla="*/ 35 w 137"/>
                <a:gd name="T1" fmla="*/ 353 h 367"/>
                <a:gd name="T2" fmla="*/ 37 w 137"/>
                <a:gd name="T3" fmla="*/ 344 h 367"/>
                <a:gd name="T4" fmla="*/ 32 w 137"/>
                <a:gd name="T5" fmla="*/ 326 h 367"/>
                <a:gd name="T6" fmla="*/ 31 w 137"/>
                <a:gd name="T7" fmla="*/ 324 h 367"/>
                <a:gd name="T8" fmla="*/ 130 w 137"/>
                <a:gd name="T9" fmla="*/ 242 h 367"/>
                <a:gd name="T10" fmla="*/ 88 w 137"/>
                <a:gd name="T11" fmla="*/ 252 h 367"/>
                <a:gd name="T12" fmla="*/ 52 w 137"/>
                <a:gd name="T13" fmla="*/ 265 h 367"/>
                <a:gd name="T14" fmla="*/ 30 w 137"/>
                <a:gd name="T15" fmla="*/ 275 h 367"/>
                <a:gd name="T16" fmla="*/ 40 w 137"/>
                <a:gd name="T17" fmla="*/ 257 h 367"/>
                <a:gd name="T18" fmla="*/ 36 w 137"/>
                <a:gd name="T19" fmla="*/ 258 h 367"/>
                <a:gd name="T20" fmla="*/ 48 w 137"/>
                <a:gd name="T21" fmla="*/ 230 h 367"/>
                <a:gd name="T22" fmla="*/ 28 w 137"/>
                <a:gd name="T23" fmla="*/ 214 h 367"/>
                <a:gd name="T24" fmla="*/ 52 w 137"/>
                <a:gd name="T25" fmla="*/ 189 h 367"/>
                <a:gd name="T26" fmla="*/ 35 w 137"/>
                <a:gd name="T27" fmla="*/ 193 h 367"/>
                <a:gd name="T28" fmla="*/ 42 w 137"/>
                <a:gd name="T29" fmla="*/ 176 h 367"/>
                <a:gd name="T30" fmla="*/ 56 w 137"/>
                <a:gd name="T31" fmla="*/ 167 h 367"/>
                <a:gd name="T32" fmla="*/ 32 w 137"/>
                <a:gd name="T33" fmla="*/ 176 h 367"/>
                <a:gd name="T34" fmla="*/ 25 w 137"/>
                <a:gd name="T35" fmla="*/ 159 h 367"/>
                <a:gd name="T36" fmla="*/ 57 w 137"/>
                <a:gd name="T37" fmla="*/ 140 h 367"/>
                <a:gd name="T38" fmla="*/ 122 w 137"/>
                <a:gd name="T39" fmla="*/ 64 h 367"/>
                <a:gd name="T40" fmla="*/ 129 w 137"/>
                <a:gd name="T41" fmla="*/ 39 h 367"/>
                <a:gd name="T42" fmla="*/ 12 w 137"/>
                <a:gd name="T43" fmla="*/ 100 h 367"/>
                <a:gd name="T44" fmla="*/ 25 w 137"/>
                <a:gd name="T45" fmla="*/ 88 h 367"/>
                <a:gd name="T46" fmla="*/ 27 w 137"/>
                <a:gd name="T47" fmla="*/ 77 h 367"/>
                <a:gd name="T48" fmla="*/ 2 w 137"/>
                <a:gd name="T49" fmla="*/ 90 h 367"/>
                <a:gd name="T50" fmla="*/ 72 w 137"/>
                <a:gd name="T51" fmla="*/ 34 h 367"/>
                <a:gd name="T52" fmla="*/ 19 w 137"/>
                <a:gd name="T53" fmla="*/ 59 h 367"/>
                <a:gd name="T54" fmla="*/ 68 w 137"/>
                <a:gd name="T55" fmla="*/ 18 h 367"/>
                <a:gd name="T56" fmla="*/ 72 w 137"/>
                <a:gd name="T57" fmla="*/ 7 h 367"/>
                <a:gd name="T58" fmla="*/ 93 w 137"/>
                <a:gd name="T59" fmla="*/ 4 h 367"/>
                <a:gd name="T60" fmla="*/ 82 w 137"/>
                <a:gd name="T61" fmla="*/ 18 h 367"/>
                <a:gd name="T62" fmla="*/ 62 w 137"/>
                <a:gd name="T63" fmla="*/ 32 h 367"/>
                <a:gd name="T64" fmla="*/ 106 w 137"/>
                <a:gd name="T65" fmla="*/ 22 h 367"/>
                <a:gd name="T66" fmla="*/ 28 w 137"/>
                <a:gd name="T67" fmla="*/ 76 h 367"/>
                <a:gd name="T68" fmla="*/ 128 w 137"/>
                <a:gd name="T69" fmla="*/ 18 h 367"/>
                <a:gd name="T70" fmla="*/ 73 w 137"/>
                <a:gd name="T71" fmla="*/ 59 h 367"/>
                <a:gd name="T72" fmla="*/ 38 w 137"/>
                <a:gd name="T73" fmla="*/ 84 h 367"/>
                <a:gd name="T74" fmla="*/ 21 w 137"/>
                <a:gd name="T75" fmla="*/ 100 h 367"/>
                <a:gd name="T76" fmla="*/ 128 w 137"/>
                <a:gd name="T77" fmla="*/ 61 h 367"/>
                <a:gd name="T78" fmla="*/ 119 w 137"/>
                <a:gd name="T79" fmla="*/ 86 h 367"/>
                <a:gd name="T80" fmla="*/ 106 w 137"/>
                <a:gd name="T81" fmla="*/ 113 h 367"/>
                <a:gd name="T82" fmla="*/ 84 w 137"/>
                <a:gd name="T83" fmla="*/ 151 h 367"/>
                <a:gd name="T84" fmla="*/ 128 w 137"/>
                <a:gd name="T85" fmla="*/ 127 h 367"/>
                <a:gd name="T86" fmla="*/ 133 w 137"/>
                <a:gd name="T87" fmla="*/ 136 h 367"/>
                <a:gd name="T88" fmla="*/ 119 w 137"/>
                <a:gd name="T89" fmla="*/ 152 h 367"/>
                <a:gd name="T90" fmla="*/ 120 w 137"/>
                <a:gd name="T91" fmla="*/ 160 h 367"/>
                <a:gd name="T92" fmla="*/ 83 w 137"/>
                <a:gd name="T93" fmla="*/ 192 h 367"/>
                <a:gd name="T94" fmla="*/ 118 w 137"/>
                <a:gd name="T95" fmla="*/ 181 h 367"/>
                <a:gd name="T96" fmla="*/ 128 w 137"/>
                <a:gd name="T97" fmla="*/ 184 h 367"/>
                <a:gd name="T98" fmla="*/ 109 w 137"/>
                <a:gd name="T99" fmla="*/ 215 h 367"/>
                <a:gd name="T100" fmla="*/ 113 w 137"/>
                <a:gd name="T101" fmla="*/ 215 h 367"/>
                <a:gd name="T102" fmla="*/ 137 w 137"/>
                <a:gd name="T103" fmla="*/ 212 h 367"/>
                <a:gd name="T104" fmla="*/ 102 w 137"/>
                <a:gd name="T105" fmla="*/ 236 h 367"/>
                <a:gd name="T106" fmla="*/ 137 w 137"/>
                <a:gd name="T107" fmla="*/ 217 h 367"/>
                <a:gd name="T108" fmla="*/ 40 w 137"/>
                <a:gd name="T109" fmla="*/ 294 h 367"/>
                <a:gd name="T110" fmla="*/ 136 w 137"/>
                <a:gd name="T111" fmla="*/ 255 h 367"/>
                <a:gd name="T112" fmla="*/ 84 w 137"/>
                <a:gd name="T113" fmla="*/ 290 h 367"/>
                <a:gd name="T114" fmla="*/ 121 w 137"/>
                <a:gd name="T115" fmla="*/ 272 h 367"/>
                <a:gd name="T116" fmla="*/ 129 w 137"/>
                <a:gd name="T117" fmla="*/ 269 h 367"/>
                <a:gd name="T118" fmla="*/ 128 w 137"/>
                <a:gd name="T119" fmla="*/ 292 h 367"/>
                <a:gd name="T120" fmla="*/ 111 w 137"/>
                <a:gd name="T121" fmla="*/ 309 h 367"/>
                <a:gd name="T122" fmla="*/ 110 w 137"/>
                <a:gd name="T123" fmla="*/ 32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7" h="367">
                  <a:moveTo>
                    <a:pt x="29" y="367"/>
                  </a:moveTo>
                  <a:cubicBezTo>
                    <a:pt x="29" y="367"/>
                    <a:pt x="29" y="367"/>
                    <a:pt x="29" y="367"/>
                  </a:cubicBezTo>
                  <a:cubicBezTo>
                    <a:pt x="29" y="367"/>
                    <a:pt x="29" y="367"/>
                    <a:pt x="29" y="366"/>
                  </a:cubicBezTo>
                  <a:cubicBezTo>
                    <a:pt x="51" y="351"/>
                    <a:pt x="90" y="324"/>
                    <a:pt x="104" y="313"/>
                  </a:cubicBezTo>
                  <a:cubicBezTo>
                    <a:pt x="63" y="338"/>
                    <a:pt x="39" y="351"/>
                    <a:pt x="35" y="353"/>
                  </a:cubicBezTo>
                  <a:cubicBezTo>
                    <a:pt x="35" y="353"/>
                    <a:pt x="35" y="353"/>
                    <a:pt x="35" y="353"/>
                  </a:cubicBezTo>
                  <a:cubicBezTo>
                    <a:pt x="35" y="353"/>
                    <a:pt x="35" y="353"/>
                    <a:pt x="35" y="353"/>
                  </a:cubicBezTo>
                  <a:cubicBezTo>
                    <a:pt x="35" y="353"/>
                    <a:pt x="35" y="353"/>
                    <a:pt x="35" y="353"/>
                  </a:cubicBezTo>
                  <a:cubicBezTo>
                    <a:pt x="35" y="353"/>
                    <a:pt x="35" y="353"/>
                    <a:pt x="34" y="353"/>
                  </a:cubicBezTo>
                  <a:cubicBezTo>
                    <a:pt x="34" y="353"/>
                    <a:pt x="34" y="353"/>
                    <a:pt x="35" y="353"/>
                  </a:cubicBezTo>
                  <a:cubicBezTo>
                    <a:pt x="58" y="337"/>
                    <a:pt x="97" y="311"/>
                    <a:pt x="117" y="298"/>
                  </a:cubicBezTo>
                  <a:cubicBezTo>
                    <a:pt x="37" y="344"/>
                    <a:pt x="37" y="344"/>
                    <a:pt x="37" y="344"/>
                  </a:cubicBezTo>
                  <a:cubicBezTo>
                    <a:pt x="37" y="344"/>
                    <a:pt x="37" y="344"/>
                    <a:pt x="37" y="344"/>
                  </a:cubicBezTo>
                  <a:cubicBezTo>
                    <a:pt x="37" y="344"/>
                    <a:pt x="37" y="344"/>
                    <a:pt x="37" y="344"/>
                  </a:cubicBezTo>
                  <a:cubicBezTo>
                    <a:pt x="36" y="344"/>
                    <a:pt x="36" y="344"/>
                    <a:pt x="37" y="344"/>
                  </a:cubicBezTo>
                  <a:cubicBezTo>
                    <a:pt x="37" y="343"/>
                    <a:pt x="37" y="343"/>
                    <a:pt x="37" y="343"/>
                  </a:cubicBezTo>
                  <a:cubicBezTo>
                    <a:pt x="37" y="343"/>
                    <a:pt x="37" y="343"/>
                    <a:pt x="37" y="343"/>
                  </a:cubicBezTo>
                  <a:cubicBezTo>
                    <a:pt x="38" y="342"/>
                    <a:pt x="46" y="335"/>
                    <a:pt x="82" y="306"/>
                  </a:cubicBezTo>
                  <a:cubicBezTo>
                    <a:pt x="99" y="293"/>
                    <a:pt x="115" y="279"/>
                    <a:pt x="123" y="273"/>
                  </a:cubicBezTo>
                  <a:cubicBezTo>
                    <a:pt x="53" y="314"/>
                    <a:pt x="37" y="323"/>
                    <a:pt x="33" y="325"/>
                  </a:cubicBezTo>
                  <a:cubicBezTo>
                    <a:pt x="32" y="326"/>
                    <a:pt x="32" y="326"/>
                    <a:pt x="32" y="326"/>
                  </a:cubicBezTo>
                  <a:cubicBezTo>
                    <a:pt x="32" y="326"/>
                    <a:pt x="32" y="326"/>
                    <a:pt x="32" y="326"/>
                  </a:cubicBezTo>
                  <a:cubicBezTo>
                    <a:pt x="32" y="326"/>
                    <a:pt x="31" y="326"/>
                    <a:pt x="31" y="326"/>
                  </a:cubicBezTo>
                  <a:cubicBezTo>
                    <a:pt x="31" y="326"/>
                    <a:pt x="31" y="326"/>
                    <a:pt x="31" y="325"/>
                  </a:cubicBezTo>
                  <a:cubicBezTo>
                    <a:pt x="31" y="325"/>
                    <a:pt x="31" y="325"/>
                    <a:pt x="31" y="325"/>
                  </a:cubicBezTo>
                  <a:cubicBezTo>
                    <a:pt x="32" y="325"/>
                    <a:pt x="58" y="309"/>
                    <a:pt x="82" y="295"/>
                  </a:cubicBezTo>
                  <a:cubicBezTo>
                    <a:pt x="65" y="305"/>
                    <a:pt x="45" y="316"/>
                    <a:pt x="32" y="324"/>
                  </a:cubicBezTo>
                  <a:cubicBezTo>
                    <a:pt x="32" y="324"/>
                    <a:pt x="31" y="324"/>
                    <a:pt x="31" y="324"/>
                  </a:cubicBezTo>
                  <a:cubicBezTo>
                    <a:pt x="31" y="323"/>
                    <a:pt x="31" y="323"/>
                    <a:pt x="31" y="323"/>
                  </a:cubicBezTo>
                  <a:cubicBezTo>
                    <a:pt x="57" y="306"/>
                    <a:pt x="100" y="279"/>
                    <a:pt x="122" y="265"/>
                  </a:cubicBezTo>
                  <a:cubicBezTo>
                    <a:pt x="74" y="292"/>
                    <a:pt x="50" y="306"/>
                    <a:pt x="49" y="306"/>
                  </a:cubicBezTo>
                  <a:cubicBezTo>
                    <a:pt x="49" y="306"/>
                    <a:pt x="49" y="306"/>
                    <a:pt x="49" y="306"/>
                  </a:cubicBezTo>
                  <a:cubicBezTo>
                    <a:pt x="49" y="306"/>
                    <a:pt x="49" y="306"/>
                    <a:pt x="49" y="306"/>
                  </a:cubicBezTo>
                  <a:cubicBezTo>
                    <a:pt x="48" y="306"/>
                    <a:pt x="48" y="305"/>
                    <a:pt x="100" y="265"/>
                  </a:cubicBezTo>
                  <a:cubicBezTo>
                    <a:pt x="112" y="256"/>
                    <a:pt x="124" y="247"/>
                    <a:pt x="130" y="242"/>
                  </a:cubicBezTo>
                  <a:cubicBezTo>
                    <a:pt x="119" y="249"/>
                    <a:pt x="88" y="267"/>
                    <a:pt x="66" y="279"/>
                  </a:cubicBezTo>
                  <a:cubicBezTo>
                    <a:pt x="36" y="297"/>
                    <a:pt x="36" y="297"/>
                    <a:pt x="36" y="297"/>
                  </a:cubicBezTo>
                  <a:cubicBezTo>
                    <a:pt x="36" y="297"/>
                    <a:pt x="36" y="297"/>
                    <a:pt x="36" y="297"/>
                  </a:cubicBezTo>
                  <a:cubicBezTo>
                    <a:pt x="36" y="296"/>
                    <a:pt x="36" y="296"/>
                    <a:pt x="36" y="296"/>
                  </a:cubicBezTo>
                  <a:cubicBezTo>
                    <a:pt x="36" y="296"/>
                    <a:pt x="36" y="296"/>
                    <a:pt x="36" y="296"/>
                  </a:cubicBezTo>
                  <a:cubicBezTo>
                    <a:pt x="36" y="296"/>
                    <a:pt x="36" y="296"/>
                    <a:pt x="36" y="296"/>
                  </a:cubicBezTo>
                  <a:cubicBezTo>
                    <a:pt x="38" y="294"/>
                    <a:pt x="47" y="286"/>
                    <a:pt x="88" y="252"/>
                  </a:cubicBezTo>
                  <a:cubicBezTo>
                    <a:pt x="99" y="243"/>
                    <a:pt x="108" y="235"/>
                    <a:pt x="112" y="231"/>
                  </a:cubicBezTo>
                  <a:cubicBezTo>
                    <a:pt x="110" y="233"/>
                    <a:pt x="106" y="235"/>
                    <a:pt x="102" y="237"/>
                  </a:cubicBezTo>
                  <a:cubicBezTo>
                    <a:pt x="96" y="241"/>
                    <a:pt x="90" y="244"/>
                    <a:pt x="84" y="248"/>
                  </a:cubicBezTo>
                  <a:cubicBezTo>
                    <a:pt x="57" y="263"/>
                    <a:pt x="31" y="279"/>
                    <a:pt x="31" y="279"/>
                  </a:cubicBezTo>
                  <a:cubicBezTo>
                    <a:pt x="31" y="279"/>
                    <a:pt x="30" y="279"/>
                    <a:pt x="30" y="279"/>
                  </a:cubicBezTo>
                  <a:cubicBezTo>
                    <a:pt x="30" y="278"/>
                    <a:pt x="30" y="278"/>
                    <a:pt x="31" y="278"/>
                  </a:cubicBezTo>
                  <a:cubicBezTo>
                    <a:pt x="37" y="274"/>
                    <a:pt x="45" y="270"/>
                    <a:pt x="52" y="265"/>
                  </a:cubicBezTo>
                  <a:cubicBezTo>
                    <a:pt x="52" y="265"/>
                    <a:pt x="52" y="265"/>
                    <a:pt x="52" y="265"/>
                  </a:cubicBezTo>
                  <a:cubicBezTo>
                    <a:pt x="52" y="265"/>
                    <a:pt x="52" y="265"/>
                    <a:pt x="52" y="265"/>
                  </a:cubicBezTo>
                  <a:cubicBezTo>
                    <a:pt x="103" y="233"/>
                    <a:pt x="103" y="233"/>
                    <a:pt x="103" y="233"/>
                  </a:cubicBezTo>
                  <a:cubicBezTo>
                    <a:pt x="33" y="273"/>
                    <a:pt x="33" y="273"/>
                    <a:pt x="33" y="273"/>
                  </a:cubicBezTo>
                  <a:cubicBezTo>
                    <a:pt x="33" y="273"/>
                    <a:pt x="33" y="273"/>
                    <a:pt x="33" y="273"/>
                  </a:cubicBezTo>
                  <a:cubicBezTo>
                    <a:pt x="33" y="273"/>
                    <a:pt x="33" y="273"/>
                    <a:pt x="33" y="273"/>
                  </a:cubicBezTo>
                  <a:cubicBezTo>
                    <a:pt x="31" y="274"/>
                    <a:pt x="30" y="275"/>
                    <a:pt x="30" y="275"/>
                  </a:cubicBezTo>
                  <a:cubicBezTo>
                    <a:pt x="30" y="275"/>
                    <a:pt x="30" y="275"/>
                    <a:pt x="30" y="275"/>
                  </a:cubicBezTo>
                  <a:cubicBezTo>
                    <a:pt x="30" y="275"/>
                    <a:pt x="30" y="275"/>
                    <a:pt x="30" y="275"/>
                  </a:cubicBezTo>
                  <a:cubicBezTo>
                    <a:pt x="29" y="275"/>
                    <a:pt x="29" y="275"/>
                    <a:pt x="29" y="275"/>
                  </a:cubicBezTo>
                  <a:cubicBezTo>
                    <a:pt x="29" y="275"/>
                    <a:pt x="29" y="275"/>
                    <a:pt x="29" y="275"/>
                  </a:cubicBezTo>
                  <a:cubicBezTo>
                    <a:pt x="29" y="275"/>
                    <a:pt x="29" y="274"/>
                    <a:pt x="29" y="274"/>
                  </a:cubicBezTo>
                  <a:cubicBezTo>
                    <a:pt x="52" y="258"/>
                    <a:pt x="93" y="228"/>
                    <a:pt x="107" y="218"/>
                  </a:cubicBezTo>
                  <a:cubicBezTo>
                    <a:pt x="40" y="257"/>
                    <a:pt x="40" y="257"/>
                    <a:pt x="40" y="257"/>
                  </a:cubicBezTo>
                  <a:cubicBezTo>
                    <a:pt x="40" y="257"/>
                    <a:pt x="40" y="257"/>
                    <a:pt x="40" y="257"/>
                  </a:cubicBezTo>
                  <a:cubicBezTo>
                    <a:pt x="40" y="257"/>
                    <a:pt x="40" y="257"/>
                    <a:pt x="40" y="256"/>
                  </a:cubicBezTo>
                  <a:cubicBezTo>
                    <a:pt x="40" y="256"/>
                    <a:pt x="40" y="256"/>
                    <a:pt x="40" y="256"/>
                  </a:cubicBezTo>
                  <a:cubicBezTo>
                    <a:pt x="40" y="256"/>
                    <a:pt x="40" y="256"/>
                    <a:pt x="40" y="256"/>
                  </a:cubicBezTo>
                  <a:cubicBezTo>
                    <a:pt x="40" y="255"/>
                    <a:pt x="40" y="255"/>
                    <a:pt x="40" y="255"/>
                  </a:cubicBezTo>
                  <a:cubicBezTo>
                    <a:pt x="41" y="255"/>
                    <a:pt x="41" y="255"/>
                    <a:pt x="41" y="255"/>
                  </a:cubicBezTo>
                  <a:cubicBezTo>
                    <a:pt x="38" y="257"/>
                    <a:pt x="36" y="258"/>
                    <a:pt x="36" y="258"/>
                  </a:cubicBezTo>
                  <a:cubicBezTo>
                    <a:pt x="35" y="258"/>
                    <a:pt x="35" y="258"/>
                    <a:pt x="35" y="258"/>
                  </a:cubicBezTo>
                  <a:cubicBezTo>
                    <a:pt x="35" y="258"/>
                    <a:pt x="35" y="258"/>
                    <a:pt x="35" y="258"/>
                  </a:cubicBezTo>
                  <a:cubicBezTo>
                    <a:pt x="35" y="258"/>
                    <a:pt x="35" y="258"/>
                    <a:pt x="35" y="258"/>
                  </a:cubicBezTo>
                  <a:cubicBezTo>
                    <a:pt x="35" y="258"/>
                    <a:pt x="35" y="258"/>
                    <a:pt x="35" y="257"/>
                  </a:cubicBezTo>
                  <a:cubicBezTo>
                    <a:pt x="123" y="187"/>
                    <a:pt x="123" y="187"/>
                    <a:pt x="123" y="187"/>
                  </a:cubicBezTo>
                  <a:cubicBezTo>
                    <a:pt x="109" y="195"/>
                    <a:pt x="70" y="218"/>
                    <a:pt x="48" y="230"/>
                  </a:cubicBezTo>
                  <a:cubicBezTo>
                    <a:pt x="48" y="230"/>
                    <a:pt x="48" y="230"/>
                    <a:pt x="48" y="230"/>
                  </a:cubicBezTo>
                  <a:cubicBezTo>
                    <a:pt x="47" y="230"/>
                    <a:pt x="48" y="230"/>
                    <a:pt x="48" y="230"/>
                  </a:cubicBezTo>
                  <a:cubicBezTo>
                    <a:pt x="111" y="185"/>
                    <a:pt x="111" y="185"/>
                    <a:pt x="111" y="185"/>
                  </a:cubicBezTo>
                  <a:cubicBezTo>
                    <a:pt x="96" y="193"/>
                    <a:pt x="64" y="212"/>
                    <a:pt x="45" y="223"/>
                  </a:cubicBezTo>
                  <a:cubicBezTo>
                    <a:pt x="45" y="223"/>
                    <a:pt x="44" y="223"/>
                    <a:pt x="44" y="223"/>
                  </a:cubicBezTo>
                  <a:cubicBezTo>
                    <a:pt x="44" y="223"/>
                    <a:pt x="44" y="222"/>
                    <a:pt x="44" y="222"/>
                  </a:cubicBezTo>
                  <a:cubicBezTo>
                    <a:pt x="66" y="204"/>
                    <a:pt x="104" y="173"/>
                    <a:pt x="116" y="163"/>
                  </a:cubicBezTo>
                  <a:cubicBezTo>
                    <a:pt x="98" y="173"/>
                    <a:pt x="29" y="213"/>
                    <a:pt x="28" y="214"/>
                  </a:cubicBezTo>
                  <a:cubicBezTo>
                    <a:pt x="28" y="214"/>
                    <a:pt x="27" y="214"/>
                    <a:pt x="27" y="214"/>
                  </a:cubicBezTo>
                  <a:cubicBezTo>
                    <a:pt x="27" y="214"/>
                    <a:pt x="27" y="213"/>
                    <a:pt x="27" y="213"/>
                  </a:cubicBezTo>
                  <a:cubicBezTo>
                    <a:pt x="51" y="197"/>
                    <a:pt x="91" y="169"/>
                    <a:pt x="109" y="157"/>
                  </a:cubicBezTo>
                  <a:cubicBezTo>
                    <a:pt x="52" y="190"/>
                    <a:pt x="52" y="190"/>
                    <a:pt x="52" y="190"/>
                  </a:cubicBezTo>
                  <a:cubicBezTo>
                    <a:pt x="52" y="190"/>
                    <a:pt x="52" y="190"/>
                    <a:pt x="52" y="190"/>
                  </a:cubicBezTo>
                  <a:cubicBezTo>
                    <a:pt x="52" y="190"/>
                    <a:pt x="52" y="190"/>
                    <a:pt x="52" y="190"/>
                  </a:cubicBezTo>
                  <a:cubicBezTo>
                    <a:pt x="52" y="189"/>
                    <a:pt x="52" y="189"/>
                    <a:pt x="52" y="189"/>
                  </a:cubicBezTo>
                  <a:cubicBezTo>
                    <a:pt x="52" y="189"/>
                    <a:pt x="52" y="189"/>
                    <a:pt x="52" y="189"/>
                  </a:cubicBezTo>
                  <a:cubicBezTo>
                    <a:pt x="52" y="189"/>
                    <a:pt x="52" y="189"/>
                    <a:pt x="52" y="189"/>
                  </a:cubicBezTo>
                  <a:cubicBezTo>
                    <a:pt x="53" y="188"/>
                    <a:pt x="56" y="186"/>
                    <a:pt x="64" y="180"/>
                  </a:cubicBezTo>
                  <a:cubicBezTo>
                    <a:pt x="71" y="176"/>
                    <a:pt x="80" y="170"/>
                    <a:pt x="92" y="162"/>
                  </a:cubicBezTo>
                  <a:cubicBezTo>
                    <a:pt x="102" y="156"/>
                    <a:pt x="112" y="149"/>
                    <a:pt x="119" y="144"/>
                  </a:cubicBezTo>
                  <a:cubicBezTo>
                    <a:pt x="110" y="149"/>
                    <a:pt x="98" y="157"/>
                    <a:pt x="86" y="164"/>
                  </a:cubicBezTo>
                  <a:cubicBezTo>
                    <a:pt x="44" y="188"/>
                    <a:pt x="36" y="192"/>
                    <a:pt x="35" y="193"/>
                  </a:cubicBezTo>
                  <a:cubicBezTo>
                    <a:pt x="34" y="193"/>
                    <a:pt x="34" y="193"/>
                    <a:pt x="34" y="193"/>
                  </a:cubicBezTo>
                  <a:cubicBezTo>
                    <a:pt x="34" y="193"/>
                    <a:pt x="34" y="193"/>
                    <a:pt x="34" y="193"/>
                  </a:cubicBezTo>
                  <a:cubicBezTo>
                    <a:pt x="34" y="193"/>
                    <a:pt x="34" y="193"/>
                    <a:pt x="34" y="193"/>
                  </a:cubicBezTo>
                  <a:cubicBezTo>
                    <a:pt x="34" y="193"/>
                    <a:pt x="34" y="193"/>
                    <a:pt x="34" y="193"/>
                  </a:cubicBezTo>
                  <a:cubicBezTo>
                    <a:pt x="34" y="193"/>
                    <a:pt x="34" y="193"/>
                    <a:pt x="34" y="193"/>
                  </a:cubicBezTo>
                  <a:cubicBezTo>
                    <a:pt x="120" y="131"/>
                    <a:pt x="120" y="131"/>
                    <a:pt x="120" y="131"/>
                  </a:cubicBezTo>
                  <a:cubicBezTo>
                    <a:pt x="99" y="144"/>
                    <a:pt x="43" y="176"/>
                    <a:pt x="42" y="176"/>
                  </a:cubicBezTo>
                  <a:cubicBezTo>
                    <a:pt x="42" y="176"/>
                    <a:pt x="42" y="176"/>
                    <a:pt x="42" y="176"/>
                  </a:cubicBezTo>
                  <a:cubicBezTo>
                    <a:pt x="42" y="176"/>
                    <a:pt x="42" y="176"/>
                    <a:pt x="42" y="176"/>
                  </a:cubicBezTo>
                  <a:cubicBezTo>
                    <a:pt x="42" y="176"/>
                    <a:pt x="42" y="176"/>
                    <a:pt x="42" y="175"/>
                  </a:cubicBezTo>
                  <a:cubicBezTo>
                    <a:pt x="42" y="175"/>
                    <a:pt x="42" y="175"/>
                    <a:pt x="42" y="175"/>
                  </a:cubicBezTo>
                  <a:cubicBezTo>
                    <a:pt x="42" y="175"/>
                    <a:pt x="42" y="175"/>
                    <a:pt x="42" y="175"/>
                  </a:cubicBezTo>
                  <a:cubicBezTo>
                    <a:pt x="43" y="175"/>
                    <a:pt x="44" y="174"/>
                    <a:pt x="46" y="173"/>
                  </a:cubicBezTo>
                  <a:cubicBezTo>
                    <a:pt x="48" y="171"/>
                    <a:pt x="51" y="169"/>
                    <a:pt x="56" y="167"/>
                  </a:cubicBezTo>
                  <a:cubicBezTo>
                    <a:pt x="64" y="161"/>
                    <a:pt x="75" y="154"/>
                    <a:pt x="86" y="147"/>
                  </a:cubicBezTo>
                  <a:cubicBezTo>
                    <a:pt x="95" y="142"/>
                    <a:pt x="104" y="136"/>
                    <a:pt x="111" y="131"/>
                  </a:cubicBezTo>
                  <a:cubicBezTo>
                    <a:pt x="32" y="177"/>
                    <a:pt x="32" y="177"/>
                    <a:pt x="32" y="177"/>
                  </a:cubicBezTo>
                  <a:cubicBezTo>
                    <a:pt x="32" y="177"/>
                    <a:pt x="31" y="177"/>
                    <a:pt x="31" y="177"/>
                  </a:cubicBezTo>
                  <a:cubicBezTo>
                    <a:pt x="31" y="177"/>
                    <a:pt x="31" y="177"/>
                    <a:pt x="32" y="176"/>
                  </a:cubicBezTo>
                  <a:cubicBezTo>
                    <a:pt x="32" y="176"/>
                    <a:pt x="32" y="176"/>
                    <a:pt x="32" y="176"/>
                  </a:cubicBezTo>
                  <a:cubicBezTo>
                    <a:pt x="32" y="176"/>
                    <a:pt x="32" y="176"/>
                    <a:pt x="32" y="176"/>
                  </a:cubicBezTo>
                  <a:cubicBezTo>
                    <a:pt x="33" y="175"/>
                    <a:pt x="39" y="169"/>
                    <a:pt x="68" y="144"/>
                  </a:cubicBezTo>
                  <a:cubicBezTo>
                    <a:pt x="81" y="133"/>
                    <a:pt x="95" y="121"/>
                    <a:pt x="102" y="115"/>
                  </a:cubicBezTo>
                  <a:cubicBezTo>
                    <a:pt x="88" y="123"/>
                    <a:pt x="72" y="132"/>
                    <a:pt x="58" y="141"/>
                  </a:cubicBezTo>
                  <a:cubicBezTo>
                    <a:pt x="33" y="155"/>
                    <a:pt x="27" y="159"/>
                    <a:pt x="25" y="159"/>
                  </a:cubicBezTo>
                  <a:cubicBezTo>
                    <a:pt x="25" y="159"/>
                    <a:pt x="25" y="159"/>
                    <a:pt x="25" y="159"/>
                  </a:cubicBezTo>
                  <a:cubicBezTo>
                    <a:pt x="25" y="159"/>
                    <a:pt x="25" y="159"/>
                    <a:pt x="25" y="159"/>
                  </a:cubicBezTo>
                  <a:cubicBezTo>
                    <a:pt x="25" y="159"/>
                    <a:pt x="25" y="159"/>
                    <a:pt x="25" y="159"/>
                  </a:cubicBezTo>
                  <a:cubicBezTo>
                    <a:pt x="25" y="159"/>
                    <a:pt x="24" y="159"/>
                    <a:pt x="24" y="159"/>
                  </a:cubicBezTo>
                  <a:cubicBezTo>
                    <a:pt x="24" y="159"/>
                    <a:pt x="24" y="159"/>
                    <a:pt x="24" y="159"/>
                  </a:cubicBezTo>
                  <a:cubicBezTo>
                    <a:pt x="24" y="159"/>
                    <a:pt x="24" y="159"/>
                    <a:pt x="25" y="159"/>
                  </a:cubicBezTo>
                  <a:cubicBezTo>
                    <a:pt x="34" y="153"/>
                    <a:pt x="45" y="147"/>
                    <a:pt x="56" y="140"/>
                  </a:cubicBezTo>
                  <a:cubicBezTo>
                    <a:pt x="56" y="140"/>
                    <a:pt x="56" y="140"/>
                    <a:pt x="57" y="140"/>
                  </a:cubicBezTo>
                  <a:cubicBezTo>
                    <a:pt x="57" y="140"/>
                    <a:pt x="57" y="140"/>
                    <a:pt x="57" y="140"/>
                  </a:cubicBezTo>
                  <a:cubicBezTo>
                    <a:pt x="57" y="140"/>
                    <a:pt x="57" y="140"/>
                    <a:pt x="57" y="140"/>
                  </a:cubicBezTo>
                  <a:cubicBezTo>
                    <a:pt x="58" y="138"/>
                    <a:pt x="64" y="133"/>
                    <a:pt x="87" y="112"/>
                  </a:cubicBezTo>
                  <a:cubicBezTo>
                    <a:pt x="98" y="103"/>
                    <a:pt x="109" y="93"/>
                    <a:pt x="115" y="89"/>
                  </a:cubicBezTo>
                  <a:cubicBezTo>
                    <a:pt x="112" y="90"/>
                    <a:pt x="109" y="92"/>
                    <a:pt x="105" y="94"/>
                  </a:cubicBezTo>
                  <a:cubicBezTo>
                    <a:pt x="43" y="130"/>
                    <a:pt x="43" y="130"/>
                    <a:pt x="42" y="130"/>
                  </a:cubicBezTo>
                  <a:cubicBezTo>
                    <a:pt x="42" y="130"/>
                    <a:pt x="42" y="130"/>
                    <a:pt x="42" y="130"/>
                  </a:cubicBezTo>
                  <a:cubicBezTo>
                    <a:pt x="42" y="129"/>
                    <a:pt x="42" y="129"/>
                    <a:pt x="85" y="95"/>
                  </a:cubicBezTo>
                  <a:cubicBezTo>
                    <a:pt x="99" y="82"/>
                    <a:pt x="115" y="70"/>
                    <a:pt x="122" y="64"/>
                  </a:cubicBezTo>
                  <a:cubicBezTo>
                    <a:pt x="49" y="107"/>
                    <a:pt x="37" y="114"/>
                    <a:pt x="34" y="115"/>
                  </a:cubicBezTo>
                  <a:cubicBezTo>
                    <a:pt x="34" y="115"/>
                    <a:pt x="34" y="115"/>
                    <a:pt x="34" y="115"/>
                  </a:cubicBezTo>
                  <a:cubicBezTo>
                    <a:pt x="34" y="115"/>
                    <a:pt x="34" y="115"/>
                    <a:pt x="34" y="115"/>
                  </a:cubicBezTo>
                  <a:cubicBezTo>
                    <a:pt x="34" y="115"/>
                    <a:pt x="34" y="115"/>
                    <a:pt x="34" y="115"/>
                  </a:cubicBezTo>
                  <a:cubicBezTo>
                    <a:pt x="34" y="115"/>
                    <a:pt x="34" y="115"/>
                    <a:pt x="34" y="115"/>
                  </a:cubicBezTo>
                  <a:cubicBezTo>
                    <a:pt x="33" y="115"/>
                    <a:pt x="34" y="114"/>
                    <a:pt x="34" y="114"/>
                  </a:cubicBezTo>
                  <a:cubicBezTo>
                    <a:pt x="129" y="39"/>
                    <a:pt x="129" y="39"/>
                    <a:pt x="129" y="39"/>
                  </a:cubicBezTo>
                  <a:cubicBezTo>
                    <a:pt x="1" y="113"/>
                    <a:pt x="1" y="113"/>
                    <a:pt x="1" y="113"/>
                  </a:cubicBezTo>
                  <a:cubicBezTo>
                    <a:pt x="1" y="113"/>
                    <a:pt x="0" y="113"/>
                    <a:pt x="0" y="113"/>
                  </a:cubicBezTo>
                  <a:cubicBezTo>
                    <a:pt x="0" y="112"/>
                    <a:pt x="0" y="112"/>
                    <a:pt x="0" y="112"/>
                  </a:cubicBezTo>
                  <a:cubicBezTo>
                    <a:pt x="30" y="93"/>
                    <a:pt x="82" y="60"/>
                    <a:pt x="102" y="48"/>
                  </a:cubicBezTo>
                  <a:cubicBezTo>
                    <a:pt x="89" y="55"/>
                    <a:pt x="64" y="70"/>
                    <a:pt x="45" y="81"/>
                  </a:cubicBezTo>
                  <a:cubicBezTo>
                    <a:pt x="18" y="97"/>
                    <a:pt x="13" y="100"/>
                    <a:pt x="12" y="100"/>
                  </a:cubicBezTo>
                  <a:cubicBezTo>
                    <a:pt x="12" y="100"/>
                    <a:pt x="12" y="100"/>
                    <a:pt x="12" y="100"/>
                  </a:cubicBezTo>
                  <a:cubicBezTo>
                    <a:pt x="12" y="100"/>
                    <a:pt x="12" y="100"/>
                    <a:pt x="12" y="100"/>
                  </a:cubicBezTo>
                  <a:cubicBezTo>
                    <a:pt x="11" y="100"/>
                    <a:pt x="11" y="100"/>
                    <a:pt x="11" y="100"/>
                  </a:cubicBezTo>
                  <a:cubicBezTo>
                    <a:pt x="11" y="100"/>
                    <a:pt x="11" y="100"/>
                    <a:pt x="11" y="100"/>
                  </a:cubicBezTo>
                  <a:cubicBezTo>
                    <a:pt x="11" y="100"/>
                    <a:pt x="11" y="100"/>
                    <a:pt x="11" y="100"/>
                  </a:cubicBezTo>
                  <a:cubicBezTo>
                    <a:pt x="105" y="42"/>
                    <a:pt x="105" y="42"/>
                    <a:pt x="105" y="42"/>
                  </a:cubicBezTo>
                  <a:cubicBezTo>
                    <a:pt x="95" y="47"/>
                    <a:pt x="84" y="53"/>
                    <a:pt x="74" y="60"/>
                  </a:cubicBezTo>
                  <a:cubicBezTo>
                    <a:pt x="25" y="88"/>
                    <a:pt x="25" y="88"/>
                    <a:pt x="25" y="88"/>
                  </a:cubicBezTo>
                  <a:cubicBezTo>
                    <a:pt x="25" y="88"/>
                    <a:pt x="25" y="88"/>
                    <a:pt x="25" y="87"/>
                  </a:cubicBezTo>
                  <a:cubicBezTo>
                    <a:pt x="25" y="87"/>
                    <a:pt x="24" y="87"/>
                    <a:pt x="25" y="87"/>
                  </a:cubicBezTo>
                  <a:cubicBezTo>
                    <a:pt x="25" y="87"/>
                    <a:pt x="25" y="87"/>
                    <a:pt x="25" y="87"/>
                  </a:cubicBezTo>
                  <a:cubicBezTo>
                    <a:pt x="25" y="87"/>
                    <a:pt x="25" y="87"/>
                    <a:pt x="25" y="87"/>
                  </a:cubicBezTo>
                  <a:cubicBezTo>
                    <a:pt x="26" y="85"/>
                    <a:pt x="35" y="79"/>
                    <a:pt x="74" y="53"/>
                  </a:cubicBezTo>
                  <a:cubicBezTo>
                    <a:pt x="88" y="44"/>
                    <a:pt x="102" y="35"/>
                    <a:pt x="111" y="28"/>
                  </a:cubicBezTo>
                  <a:cubicBezTo>
                    <a:pt x="27" y="77"/>
                    <a:pt x="27" y="77"/>
                    <a:pt x="27" y="77"/>
                  </a:cubicBezTo>
                  <a:cubicBezTo>
                    <a:pt x="27" y="77"/>
                    <a:pt x="27" y="77"/>
                    <a:pt x="27" y="77"/>
                  </a:cubicBezTo>
                  <a:cubicBezTo>
                    <a:pt x="9" y="88"/>
                    <a:pt x="4" y="90"/>
                    <a:pt x="3" y="91"/>
                  </a:cubicBezTo>
                  <a:cubicBezTo>
                    <a:pt x="3" y="91"/>
                    <a:pt x="3" y="91"/>
                    <a:pt x="3" y="91"/>
                  </a:cubicBezTo>
                  <a:cubicBezTo>
                    <a:pt x="3" y="91"/>
                    <a:pt x="3" y="91"/>
                    <a:pt x="3" y="91"/>
                  </a:cubicBezTo>
                  <a:cubicBezTo>
                    <a:pt x="3" y="91"/>
                    <a:pt x="3" y="91"/>
                    <a:pt x="3" y="91"/>
                  </a:cubicBezTo>
                  <a:cubicBezTo>
                    <a:pt x="2" y="91"/>
                    <a:pt x="2" y="91"/>
                    <a:pt x="2" y="91"/>
                  </a:cubicBezTo>
                  <a:cubicBezTo>
                    <a:pt x="2" y="90"/>
                    <a:pt x="2" y="90"/>
                    <a:pt x="2" y="90"/>
                  </a:cubicBezTo>
                  <a:cubicBezTo>
                    <a:pt x="31" y="72"/>
                    <a:pt x="79" y="40"/>
                    <a:pt x="98" y="27"/>
                  </a:cubicBezTo>
                  <a:cubicBezTo>
                    <a:pt x="93" y="30"/>
                    <a:pt x="87" y="34"/>
                    <a:pt x="81" y="38"/>
                  </a:cubicBezTo>
                  <a:cubicBezTo>
                    <a:pt x="34" y="65"/>
                    <a:pt x="25" y="70"/>
                    <a:pt x="24" y="70"/>
                  </a:cubicBezTo>
                  <a:cubicBezTo>
                    <a:pt x="24" y="70"/>
                    <a:pt x="24" y="70"/>
                    <a:pt x="24" y="70"/>
                  </a:cubicBezTo>
                  <a:cubicBezTo>
                    <a:pt x="24" y="70"/>
                    <a:pt x="24" y="70"/>
                    <a:pt x="24" y="70"/>
                  </a:cubicBezTo>
                  <a:cubicBezTo>
                    <a:pt x="23" y="69"/>
                    <a:pt x="23" y="69"/>
                    <a:pt x="39" y="58"/>
                  </a:cubicBezTo>
                  <a:cubicBezTo>
                    <a:pt x="48" y="52"/>
                    <a:pt x="60" y="43"/>
                    <a:pt x="72" y="34"/>
                  </a:cubicBezTo>
                  <a:cubicBezTo>
                    <a:pt x="88" y="23"/>
                    <a:pt x="103" y="12"/>
                    <a:pt x="113" y="6"/>
                  </a:cubicBezTo>
                  <a:cubicBezTo>
                    <a:pt x="23" y="58"/>
                    <a:pt x="19" y="60"/>
                    <a:pt x="19" y="60"/>
                  </a:cubicBezTo>
                  <a:cubicBezTo>
                    <a:pt x="19" y="60"/>
                    <a:pt x="19" y="60"/>
                    <a:pt x="19" y="60"/>
                  </a:cubicBezTo>
                  <a:cubicBezTo>
                    <a:pt x="19" y="60"/>
                    <a:pt x="19" y="60"/>
                    <a:pt x="19" y="60"/>
                  </a:cubicBezTo>
                  <a:cubicBezTo>
                    <a:pt x="19" y="59"/>
                    <a:pt x="18" y="59"/>
                    <a:pt x="19" y="59"/>
                  </a:cubicBezTo>
                  <a:cubicBezTo>
                    <a:pt x="19" y="59"/>
                    <a:pt x="19" y="59"/>
                    <a:pt x="19" y="59"/>
                  </a:cubicBezTo>
                  <a:cubicBezTo>
                    <a:pt x="19" y="59"/>
                    <a:pt x="19" y="59"/>
                    <a:pt x="19" y="59"/>
                  </a:cubicBezTo>
                  <a:cubicBezTo>
                    <a:pt x="21" y="57"/>
                    <a:pt x="28" y="52"/>
                    <a:pt x="62" y="31"/>
                  </a:cubicBezTo>
                  <a:cubicBezTo>
                    <a:pt x="46" y="41"/>
                    <a:pt x="44" y="41"/>
                    <a:pt x="44" y="41"/>
                  </a:cubicBezTo>
                  <a:cubicBezTo>
                    <a:pt x="44" y="41"/>
                    <a:pt x="44" y="41"/>
                    <a:pt x="44" y="41"/>
                  </a:cubicBezTo>
                  <a:cubicBezTo>
                    <a:pt x="44" y="41"/>
                    <a:pt x="44" y="40"/>
                    <a:pt x="44" y="40"/>
                  </a:cubicBezTo>
                  <a:cubicBezTo>
                    <a:pt x="56" y="31"/>
                    <a:pt x="78" y="15"/>
                    <a:pt x="87" y="7"/>
                  </a:cubicBezTo>
                  <a:cubicBezTo>
                    <a:pt x="69" y="18"/>
                    <a:pt x="69" y="18"/>
                    <a:pt x="69" y="18"/>
                  </a:cubicBezTo>
                  <a:cubicBezTo>
                    <a:pt x="69" y="18"/>
                    <a:pt x="68" y="18"/>
                    <a:pt x="68" y="18"/>
                  </a:cubicBezTo>
                  <a:cubicBezTo>
                    <a:pt x="68" y="18"/>
                    <a:pt x="68" y="18"/>
                    <a:pt x="69" y="14"/>
                  </a:cubicBezTo>
                  <a:cubicBezTo>
                    <a:pt x="70" y="12"/>
                    <a:pt x="70" y="9"/>
                    <a:pt x="71" y="8"/>
                  </a:cubicBezTo>
                  <a:cubicBezTo>
                    <a:pt x="69" y="9"/>
                    <a:pt x="65" y="12"/>
                    <a:pt x="65" y="12"/>
                  </a:cubicBezTo>
                  <a:cubicBezTo>
                    <a:pt x="64" y="12"/>
                    <a:pt x="64" y="12"/>
                    <a:pt x="64" y="11"/>
                  </a:cubicBezTo>
                  <a:cubicBezTo>
                    <a:pt x="64" y="11"/>
                    <a:pt x="64" y="11"/>
                    <a:pt x="64" y="11"/>
                  </a:cubicBezTo>
                  <a:cubicBezTo>
                    <a:pt x="71" y="7"/>
                    <a:pt x="71" y="7"/>
                    <a:pt x="71" y="7"/>
                  </a:cubicBezTo>
                  <a:cubicBezTo>
                    <a:pt x="72" y="7"/>
                    <a:pt x="72" y="7"/>
                    <a:pt x="72" y="7"/>
                  </a:cubicBezTo>
                  <a:cubicBezTo>
                    <a:pt x="72" y="7"/>
                    <a:pt x="72" y="7"/>
                    <a:pt x="70" y="14"/>
                  </a:cubicBezTo>
                  <a:cubicBezTo>
                    <a:pt x="70" y="15"/>
                    <a:pt x="70" y="16"/>
                    <a:pt x="69" y="17"/>
                  </a:cubicBezTo>
                  <a:cubicBezTo>
                    <a:pt x="92" y="3"/>
                    <a:pt x="92" y="3"/>
                    <a:pt x="92" y="3"/>
                  </a:cubicBezTo>
                  <a:cubicBezTo>
                    <a:pt x="92" y="3"/>
                    <a:pt x="93" y="3"/>
                    <a:pt x="93" y="3"/>
                  </a:cubicBezTo>
                  <a:cubicBezTo>
                    <a:pt x="93" y="3"/>
                    <a:pt x="93" y="3"/>
                    <a:pt x="93" y="3"/>
                  </a:cubicBezTo>
                  <a:cubicBezTo>
                    <a:pt x="93" y="4"/>
                    <a:pt x="93" y="4"/>
                    <a:pt x="93" y="4"/>
                  </a:cubicBezTo>
                  <a:cubicBezTo>
                    <a:pt x="93" y="4"/>
                    <a:pt x="93" y="4"/>
                    <a:pt x="93" y="4"/>
                  </a:cubicBezTo>
                  <a:cubicBezTo>
                    <a:pt x="93" y="4"/>
                    <a:pt x="93" y="4"/>
                    <a:pt x="93" y="4"/>
                  </a:cubicBezTo>
                  <a:cubicBezTo>
                    <a:pt x="91" y="6"/>
                    <a:pt x="86" y="9"/>
                    <a:pt x="69" y="23"/>
                  </a:cubicBezTo>
                  <a:cubicBezTo>
                    <a:pt x="61" y="28"/>
                    <a:pt x="54" y="34"/>
                    <a:pt x="49" y="37"/>
                  </a:cubicBezTo>
                  <a:cubicBezTo>
                    <a:pt x="56" y="34"/>
                    <a:pt x="67" y="27"/>
                    <a:pt x="74" y="23"/>
                  </a:cubicBezTo>
                  <a:cubicBezTo>
                    <a:pt x="77" y="21"/>
                    <a:pt x="79" y="20"/>
                    <a:pt x="80" y="19"/>
                  </a:cubicBezTo>
                  <a:cubicBezTo>
                    <a:pt x="81" y="19"/>
                    <a:pt x="82" y="18"/>
                    <a:pt x="82" y="18"/>
                  </a:cubicBezTo>
                  <a:cubicBezTo>
                    <a:pt x="82" y="18"/>
                    <a:pt x="82" y="18"/>
                    <a:pt x="82" y="18"/>
                  </a:cubicBezTo>
                  <a:cubicBezTo>
                    <a:pt x="82" y="18"/>
                    <a:pt x="82" y="18"/>
                    <a:pt x="82" y="18"/>
                  </a:cubicBezTo>
                  <a:cubicBezTo>
                    <a:pt x="83" y="18"/>
                    <a:pt x="83" y="18"/>
                    <a:pt x="83" y="18"/>
                  </a:cubicBezTo>
                  <a:cubicBezTo>
                    <a:pt x="83" y="18"/>
                    <a:pt x="83" y="18"/>
                    <a:pt x="83" y="19"/>
                  </a:cubicBezTo>
                  <a:cubicBezTo>
                    <a:pt x="83" y="19"/>
                    <a:pt x="83" y="19"/>
                    <a:pt x="83" y="19"/>
                  </a:cubicBezTo>
                  <a:cubicBezTo>
                    <a:pt x="83" y="19"/>
                    <a:pt x="83" y="19"/>
                    <a:pt x="83" y="19"/>
                  </a:cubicBezTo>
                  <a:cubicBezTo>
                    <a:pt x="82" y="19"/>
                    <a:pt x="81" y="20"/>
                    <a:pt x="77" y="23"/>
                  </a:cubicBezTo>
                  <a:cubicBezTo>
                    <a:pt x="73" y="25"/>
                    <a:pt x="68" y="28"/>
                    <a:pt x="62" y="32"/>
                  </a:cubicBezTo>
                  <a:cubicBezTo>
                    <a:pt x="52" y="39"/>
                    <a:pt x="38" y="47"/>
                    <a:pt x="29" y="53"/>
                  </a:cubicBezTo>
                  <a:cubicBezTo>
                    <a:pt x="49" y="42"/>
                    <a:pt x="94" y="15"/>
                    <a:pt x="121" y="0"/>
                  </a:cubicBezTo>
                  <a:cubicBezTo>
                    <a:pt x="121" y="0"/>
                    <a:pt x="122" y="0"/>
                    <a:pt x="122" y="0"/>
                  </a:cubicBezTo>
                  <a:cubicBezTo>
                    <a:pt x="122" y="0"/>
                    <a:pt x="122" y="0"/>
                    <a:pt x="122" y="1"/>
                  </a:cubicBezTo>
                  <a:cubicBezTo>
                    <a:pt x="93" y="21"/>
                    <a:pt x="43" y="56"/>
                    <a:pt x="29" y="67"/>
                  </a:cubicBezTo>
                  <a:cubicBezTo>
                    <a:pt x="39" y="61"/>
                    <a:pt x="63" y="47"/>
                    <a:pt x="80" y="37"/>
                  </a:cubicBezTo>
                  <a:cubicBezTo>
                    <a:pt x="106" y="21"/>
                    <a:pt x="106" y="21"/>
                    <a:pt x="106" y="22"/>
                  </a:cubicBezTo>
                  <a:cubicBezTo>
                    <a:pt x="107" y="22"/>
                    <a:pt x="107" y="22"/>
                    <a:pt x="107" y="22"/>
                  </a:cubicBezTo>
                  <a:cubicBezTo>
                    <a:pt x="107" y="22"/>
                    <a:pt x="107" y="22"/>
                    <a:pt x="106" y="22"/>
                  </a:cubicBezTo>
                  <a:cubicBezTo>
                    <a:pt x="106" y="22"/>
                    <a:pt x="106" y="22"/>
                    <a:pt x="106" y="22"/>
                  </a:cubicBezTo>
                  <a:cubicBezTo>
                    <a:pt x="106" y="22"/>
                    <a:pt x="106" y="22"/>
                    <a:pt x="106" y="23"/>
                  </a:cubicBezTo>
                  <a:cubicBezTo>
                    <a:pt x="105" y="24"/>
                    <a:pt x="96" y="30"/>
                    <a:pt x="55" y="57"/>
                  </a:cubicBezTo>
                  <a:cubicBezTo>
                    <a:pt x="40" y="67"/>
                    <a:pt x="25" y="76"/>
                    <a:pt x="15" y="83"/>
                  </a:cubicBezTo>
                  <a:cubicBezTo>
                    <a:pt x="19" y="81"/>
                    <a:pt x="23" y="78"/>
                    <a:pt x="28" y="76"/>
                  </a:cubicBezTo>
                  <a:cubicBezTo>
                    <a:pt x="31" y="73"/>
                    <a:pt x="45" y="65"/>
                    <a:pt x="98" y="35"/>
                  </a:cubicBezTo>
                  <a:cubicBezTo>
                    <a:pt x="120" y="22"/>
                    <a:pt x="126" y="18"/>
                    <a:pt x="127" y="18"/>
                  </a:cubicBezTo>
                  <a:cubicBezTo>
                    <a:pt x="127" y="18"/>
                    <a:pt x="128" y="18"/>
                    <a:pt x="128" y="18"/>
                  </a:cubicBezTo>
                  <a:cubicBezTo>
                    <a:pt x="128" y="18"/>
                    <a:pt x="128" y="18"/>
                    <a:pt x="128" y="18"/>
                  </a:cubicBezTo>
                  <a:cubicBezTo>
                    <a:pt x="128" y="18"/>
                    <a:pt x="128" y="18"/>
                    <a:pt x="128" y="18"/>
                  </a:cubicBezTo>
                  <a:cubicBezTo>
                    <a:pt x="128" y="18"/>
                    <a:pt x="128" y="18"/>
                    <a:pt x="128" y="18"/>
                  </a:cubicBezTo>
                  <a:cubicBezTo>
                    <a:pt x="128" y="18"/>
                    <a:pt x="128" y="18"/>
                    <a:pt x="128" y="18"/>
                  </a:cubicBezTo>
                  <a:cubicBezTo>
                    <a:pt x="128" y="18"/>
                    <a:pt x="128" y="18"/>
                    <a:pt x="128" y="19"/>
                  </a:cubicBezTo>
                  <a:cubicBezTo>
                    <a:pt x="128" y="19"/>
                    <a:pt x="128" y="19"/>
                    <a:pt x="128" y="19"/>
                  </a:cubicBezTo>
                  <a:cubicBezTo>
                    <a:pt x="128" y="19"/>
                    <a:pt x="128" y="19"/>
                    <a:pt x="128" y="19"/>
                  </a:cubicBezTo>
                  <a:cubicBezTo>
                    <a:pt x="127" y="19"/>
                    <a:pt x="127" y="19"/>
                    <a:pt x="125" y="20"/>
                  </a:cubicBezTo>
                  <a:cubicBezTo>
                    <a:pt x="125" y="20"/>
                    <a:pt x="125" y="21"/>
                    <a:pt x="125" y="21"/>
                  </a:cubicBezTo>
                  <a:cubicBezTo>
                    <a:pt x="97" y="39"/>
                    <a:pt x="47" y="72"/>
                    <a:pt x="31" y="84"/>
                  </a:cubicBezTo>
                  <a:cubicBezTo>
                    <a:pt x="39" y="79"/>
                    <a:pt x="56" y="69"/>
                    <a:pt x="73" y="59"/>
                  </a:cubicBezTo>
                  <a:cubicBezTo>
                    <a:pt x="117" y="33"/>
                    <a:pt x="124" y="29"/>
                    <a:pt x="126" y="28"/>
                  </a:cubicBezTo>
                  <a:cubicBezTo>
                    <a:pt x="126" y="28"/>
                    <a:pt x="126" y="28"/>
                    <a:pt x="126" y="28"/>
                  </a:cubicBezTo>
                  <a:cubicBezTo>
                    <a:pt x="126" y="28"/>
                    <a:pt x="126" y="28"/>
                    <a:pt x="126" y="28"/>
                  </a:cubicBezTo>
                  <a:cubicBezTo>
                    <a:pt x="126" y="28"/>
                    <a:pt x="126" y="28"/>
                    <a:pt x="126" y="28"/>
                  </a:cubicBezTo>
                  <a:cubicBezTo>
                    <a:pt x="127" y="28"/>
                    <a:pt x="127" y="28"/>
                    <a:pt x="127" y="28"/>
                  </a:cubicBezTo>
                  <a:cubicBezTo>
                    <a:pt x="127" y="29"/>
                    <a:pt x="127" y="29"/>
                    <a:pt x="127" y="29"/>
                  </a:cubicBezTo>
                  <a:cubicBezTo>
                    <a:pt x="38" y="84"/>
                    <a:pt x="38" y="84"/>
                    <a:pt x="38" y="84"/>
                  </a:cubicBezTo>
                  <a:cubicBezTo>
                    <a:pt x="40" y="83"/>
                    <a:pt x="42" y="82"/>
                    <a:pt x="44" y="80"/>
                  </a:cubicBezTo>
                  <a:cubicBezTo>
                    <a:pt x="95" y="50"/>
                    <a:pt x="109" y="42"/>
                    <a:pt x="110" y="42"/>
                  </a:cubicBezTo>
                  <a:cubicBezTo>
                    <a:pt x="110" y="42"/>
                    <a:pt x="110" y="42"/>
                    <a:pt x="110" y="42"/>
                  </a:cubicBezTo>
                  <a:cubicBezTo>
                    <a:pt x="110" y="42"/>
                    <a:pt x="111" y="43"/>
                    <a:pt x="111" y="43"/>
                  </a:cubicBezTo>
                  <a:cubicBezTo>
                    <a:pt x="111" y="43"/>
                    <a:pt x="111" y="43"/>
                    <a:pt x="93" y="54"/>
                  </a:cubicBezTo>
                  <a:cubicBezTo>
                    <a:pt x="84" y="60"/>
                    <a:pt x="72" y="68"/>
                    <a:pt x="56" y="78"/>
                  </a:cubicBezTo>
                  <a:cubicBezTo>
                    <a:pt x="44" y="86"/>
                    <a:pt x="31" y="94"/>
                    <a:pt x="21" y="100"/>
                  </a:cubicBezTo>
                  <a:cubicBezTo>
                    <a:pt x="134" y="35"/>
                    <a:pt x="134" y="35"/>
                    <a:pt x="134" y="35"/>
                  </a:cubicBezTo>
                  <a:cubicBezTo>
                    <a:pt x="134" y="35"/>
                    <a:pt x="135" y="35"/>
                    <a:pt x="135" y="35"/>
                  </a:cubicBezTo>
                  <a:cubicBezTo>
                    <a:pt x="135" y="35"/>
                    <a:pt x="135" y="35"/>
                    <a:pt x="135" y="36"/>
                  </a:cubicBezTo>
                  <a:cubicBezTo>
                    <a:pt x="38" y="112"/>
                    <a:pt x="38" y="112"/>
                    <a:pt x="38" y="112"/>
                  </a:cubicBezTo>
                  <a:cubicBezTo>
                    <a:pt x="53" y="103"/>
                    <a:pt x="100" y="76"/>
                    <a:pt x="127" y="60"/>
                  </a:cubicBezTo>
                  <a:cubicBezTo>
                    <a:pt x="127" y="60"/>
                    <a:pt x="128" y="60"/>
                    <a:pt x="128" y="60"/>
                  </a:cubicBezTo>
                  <a:cubicBezTo>
                    <a:pt x="128" y="61"/>
                    <a:pt x="128" y="61"/>
                    <a:pt x="128" y="61"/>
                  </a:cubicBezTo>
                  <a:cubicBezTo>
                    <a:pt x="107" y="78"/>
                    <a:pt x="57" y="118"/>
                    <a:pt x="45" y="128"/>
                  </a:cubicBezTo>
                  <a:cubicBezTo>
                    <a:pt x="55" y="122"/>
                    <a:pt x="87" y="103"/>
                    <a:pt x="104" y="94"/>
                  </a:cubicBezTo>
                  <a:cubicBezTo>
                    <a:pt x="114" y="88"/>
                    <a:pt x="114" y="88"/>
                    <a:pt x="114" y="88"/>
                  </a:cubicBezTo>
                  <a:cubicBezTo>
                    <a:pt x="116" y="87"/>
                    <a:pt x="117" y="86"/>
                    <a:pt x="118" y="86"/>
                  </a:cubicBezTo>
                  <a:cubicBezTo>
                    <a:pt x="118" y="86"/>
                    <a:pt x="118" y="86"/>
                    <a:pt x="118" y="86"/>
                  </a:cubicBezTo>
                  <a:cubicBezTo>
                    <a:pt x="118" y="86"/>
                    <a:pt x="118" y="86"/>
                    <a:pt x="118" y="86"/>
                  </a:cubicBezTo>
                  <a:cubicBezTo>
                    <a:pt x="119" y="85"/>
                    <a:pt x="119" y="85"/>
                    <a:pt x="119" y="86"/>
                  </a:cubicBezTo>
                  <a:cubicBezTo>
                    <a:pt x="119" y="86"/>
                    <a:pt x="119" y="86"/>
                    <a:pt x="119" y="86"/>
                  </a:cubicBezTo>
                  <a:cubicBezTo>
                    <a:pt x="101" y="102"/>
                    <a:pt x="69" y="129"/>
                    <a:pt x="60" y="138"/>
                  </a:cubicBezTo>
                  <a:cubicBezTo>
                    <a:pt x="132" y="96"/>
                    <a:pt x="135" y="94"/>
                    <a:pt x="136" y="94"/>
                  </a:cubicBezTo>
                  <a:cubicBezTo>
                    <a:pt x="136" y="94"/>
                    <a:pt x="136" y="94"/>
                    <a:pt x="136" y="94"/>
                  </a:cubicBezTo>
                  <a:cubicBezTo>
                    <a:pt x="136" y="94"/>
                    <a:pt x="136" y="94"/>
                    <a:pt x="136" y="94"/>
                  </a:cubicBezTo>
                  <a:cubicBezTo>
                    <a:pt x="136" y="94"/>
                    <a:pt x="136" y="95"/>
                    <a:pt x="136" y="95"/>
                  </a:cubicBezTo>
                  <a:cubicBezTo>
                    <a:pt x="136" y="95"/>
                    <a:pt x="123" y="103"/>
                    <a:pt x="106" y="113"/>
                  </a:cubicBezTo>
                  <a:cubicBezTo>
                    <a:pt x="103" y="116"/>
                    <a:pt x="95" y="123"/>
                    <a:pt x="69" y="145"/>
                  </a:cubicBezTo>
                  <a:cubicBezTo>
                    <a:pt x="56" y="156"/>
                    <a:pt x="41" y="169"/>
                    <a:pt x="35" y="174"/>
                  </a:cubicBezTo>
                  <a:cubicBezTo>
                    <a:pt x="130" y="119"/>
                    <a:pt x="130" y="119"/>
                    <a:pt x="130" y="119"/>
                  </a:cubicBezTo>
                  <a:cubicBezTo>
                    <a:pt x="130" y="119"/>
                    <a:pt x="130" y="119"/>
                    <a:pt x="130" y="120"/>
                  </a:cubicBezTo>
                  <a:cubicBezTo>
                    <a:pt x="131" y="120"/>
                    <a:pt x="131" y="120"/>
                    <a:pt x="130" y="120"/>
                  </a:cubicBezTo>
                  <a:cubicBezTo>
                    <a:pt x="130" y="121"/>
                    <a:pt x="86" y="148"/>
                    <a:pt x="61" y="164"/>
                  </a:cubicBezTo>
                  <a:cubicBezTo>
                    <a:pt x="68" y="160"/>
                    <a:pt x="76" y="155"/>
                    <a:pt x="84" y="151"/>
                  </a:cubicBezTo>
                  <a:cubicBezTo>
                    <a:pt x="95" y="144"/>
                    <a:pt x="106" y="138"/>
                    <a:pt x="114" y="134"/>
                  </a:cubicBezTo>
                  <a:cubicBezTo>
                    <a:pt x="118" y="131"/>
                    <a:pt x="121" y="130"/>
                    <a:pt x="123" y="128"/>
                  </a:cubicBezTo>
                  <a:cubicBezTo>
                    <a:pt x="125" y="127"/>
                    <a:pt x="126" y="127"/>
                    <a:pt x="127" y="126"/>
                  </a:cubicBezTo>
                  <a:cubicBezTo>
                    <a:pt x="127" y="126"/>
                    <a:pt x="127" y="126"/>
                    <a:pt x="127" y="126"/>
                  </a:cubicBezTo>
                  <a:cubicBezTo>
                    <a:pt x="127" y="126"/>
                    <a:pt x="127" y="126"/>
                    <a:pt x="127" y="126"/>
                  </a:cubicBezTo>
                  <a:cubicBezTo>
                    <a:pt x="128" y="126"/>
                    <a:pt x="128" y="126"/>
                    <a:pt x="128" y="126"/>
                  </a:cubicBezTo>
                  <a:cubicBezTo>
                    <a:pt x="128" y="126"/>
                    <a:pt x="128" y="127"/>
                    <a:pt x="128" y="127"/>
                  </a:cubicBezTo>
                  <a:cubicBezTo>
                    <a:pt x="42" y="188"/>
                    <a:pt x="42" y="188"/>
                    <a:pt x="42" y="188"/>
                  </a:cubicBezTo>
                  <a:cubicBezTo>
                    <a:pt x="51" y="183"/>
                    <a:pt x="69" y="172"/>
                    <a:pt x="85" y="163"/>
                  </a:cubicBezTo>
                  <a:cubicBezTo>
                    <a:pt x="97" y="156"/>
                    <a:pt x="109" y="149"/>
                    <a:pt x="118" y="144"/>
                  </a:cubicBezTo>
                  <a:cubicBezTo>
                    <a:pt x="127" y="139"/>
                    <a:pt x="130" y="137"/>
                    <a:pt x="132" y="136"/>
                  </a:cubicBezTo>
                  <a:cubicBezTo>
                    <a:pt x="132" y="136"/>
                    <a:pt x="132" y="136"/>
                    <a:pt x="132" y="136"/>
                  </a:cubicBezTo>
                  <a:cubicBezTo>
                    <a:pt x="132" y="136"/>
                    <a:pt x="132" y="136"/>
                    <a:pt x="132" y="136"/>
                  </a:cubicBezTo>
                  <a:cubicBezTo>
                    <a:pt x="133" y="136"/>
                    <a:pt x="133" y="136"/>
                    <a:pt x="133" y="136"/>
                  </a:cubicBezTo>
                  <a:cubicBezTo>
                    <a:pt x="133" y="136"/>
                    <a:pt x="133" y="136"/>
                    <a:pt x="133" y="137"/>
                  </a:cubicBezTo>
                  <a:cubicBezTo>
                    <a:pt x="113" y="150"/>
                    <a:pt x="79" y="172"/>
                    <a:pt x="62" y="183"/>
                  </a:cubicBezTo>
                  <a:cubicBezTo>
                    <a:pt x="118" y="151"/>
                    <a:pt x="118" y="151"/>
                    <a:pt x="118" y="151"/>
                  </a:cubicBezTo>
                  <a:cubicBezTo>
                    <a:pt x="118" y="150"/>
                    <a:pt x="119" y="151"/>
                    <a:pt x="119" y="151"/>
                  </a:cubicBezTo>
                  <a:cubicBezTo>
                    <a:pt x="119" y="151"/>
                    <a:pt x="119" y="151"/>
                    <a:pt x="119" y="151"/>
                  </a:cubicBezTo>
                  <a:cubicBezTo>
                    <a:pt x="119" y="151"/>
                    <a:pt x="119" y="151"/>
                    <a:pt x="119" y="151"/>
                  </a:cubicBezTo>
                  <a:cubicBezTo>
                    <a:pt x="119" y="152"/>
                    <a:pt x="119" y="152"/>
                    <a:pt x="119" y="152"/>
                  </a:cubicBezTo>
                  <a:cubicBezTo>
                    <a:pt x="118" y="152"/>
                    <a:pt x="117" y="153"/>
                    <a:pt x="115" y="154"/>
                  </a:cubicBezTo>
                  <a:cubicBezTo>
                    <a:pt x="112" y="156"/>
                    <a:pt x="109" y="158"/>
                    <a:pt x="105" y="161"/>
                  </a:cubicBezTo>
                  <a:cubicBezTo>
                    <a:pt x="96" y="167"/>
                    <a:pt x="85" y="175"/>
                    <a:pt x="73" y="183"/>
                  </a:cubicBezTo>
                  <a:cubicBezTo>
                    <a:pt x="60" y="192"/>
                    <a:pt x="47" y="201"/>
                    <a:pt x="38" y="207"/>
                  </a:cubicBezTo>
                  <a:cubicBezTo>
                    <a:pt x="106" y="168"/>
                    <a:pt x="117" y="161"/>
                    <a:pt x="120" y="160"/>
                  </a:cubicBezTo>
                  <a:cubicBezTo>
                    <a:pt x="120" y="160"/>
                    <a:pt x="120" y="160"/>
                    <a:pt x="120" y="160"/>
                  </a:cubicBezTo>
                  <a:cubicBezTo>
                    <a:pt x="120" y="160"/>
                    <a:pt x="120" y="160"/>
                    <a:pt x="120" y="160"/>
                  </a:cubicBezTo>
                  <a:cubicBezTo>
                    <a:pt x="120" y="160"/>
                    <a:pt x="120" y="160"/>
                    <a:pt x="120" y="160"/>
                  </a:cubicBezTo>
                  <a:cubicBezTo>
                    <a:pt x="120" y="160"/>
                    <a:pt x="120" y="160"/>
                    <a:pt x="120" y="160"/>
                  </a:cubicBezTo>
                  <a:cubicBezTo>
                    <a:pt x="121" y="160"/>
                    <a:pt x="121" y="160"/>
                    <a:pt x="120" y="160"/>
                  </a:cubicBezTo>
                  <a:cubicBezTo>
                    <a:pt x="120" y="160"/>
                    <a:pt x="120" y="160"/>
                    <a:pt x="120" y="160"/>
                  </a:cubicBezTo>
                  <a:cubicBezTo>
                    <a:pt x="120" y="160"/>
                    <a:pt x="120" y="161"/>
                    <a:pt x="120" y="161"/>
                  </a:cubicBezTo>
                  <a:cubicBezTo>
                    <a:pt x="119" y="161"/>
                    <a:pt x="116" y="164"/>
                    <a:pt x="109" y="170"/>
                  </a:cubicBezTo>
                  <a:cubicBezTo>
                    <a:pt x="102" y="176"/>
                    <a:pt x="92" y="184"/>
                    <a:pt x="83" y="192"/>
                  </a:cubicBezTo>
                  <a:cubicBezTo>
                    <a:pt x="69" y="203"/>
                    <a:pt x="56" y="214"/>
                    <a:pt x="49" y="219"/>
                  </a:cubicBezTo>
                  <a:cubicBezTo>
                    <a:pt x="105" y="187"/>
                    <a:pt x="115" y="181"/>
                    <a:pt x="117" y="180"/>
                  </a:cubicBezTo>
                  <a:cubicBezTo>
                    <a:pt x="117" y="180"/>
                    <a:pt x="117" y="180"/>
                    <a:pt x="117" y="180"/>
                  </a:cubicBezTo>
                  <a:cubicBezTo>
                    <a:pt x="118" y="180"/>
                    <a:pt x="118" y="180"/>
                    <a:pt x="118" y="180"/>
                  </a:cubicBezTo>
                  <a:cubicBezTo>
                    <a:pt x="118" y="180"/>
                    <a:pt x="118" y="180"/>
                    <a:pt x="118" y="180"/>
                  </a:cubicBezTo>
                  <a:cubicBezTo>
                    <a:pt x="118" y="180"/>
                    <a:pt x="118" y="180"/>
                    <a:pt x="118" y="180"/>
                  </a:cubicBezTo>
                  <a:cubicBezTo>
                    <a:pt x="118" y="180"/>
                    <a:pt x="118" y="181"/>
                    <a:pt x="118" y="181"/>
                  </a:cubicBezTo>
                  <a:cubicBezTo>
                    <a:pt x="56" y="225"/>
                    <a:pt x="56" y="225"/>
                    <a:pt x="56" y="225"/>
                  </a:cubicBezTo>
                  <a:cubicBezTo>
                    <a:pt x="114" y="191"/>
                    <a:pt x="125" y="185"/>
                    <a:pt x="127" y="184"/>
                  </a:cubicBezTo>
                  <a:cubicBezTo>
                    <a:pt x="127" y="184"/>
                    <a:pt x="127" y="184"/>
                    <a:pt x="127" y="184"/>
                  </a:cubicBezTo>
                  <a:cubicBezTo>
                    <a:pt x="127" y="184"/>
                    <a:pt x="127" y="184"/>
                    <a:pt x="127" y="184"/>
                  </a:cubicBezTo>
                  <a:cubicBezTo>
                    <a:pt x="128" y="183"/>
                    <a:pt x="128" y="183"/>
                    <a:pt x="128" y="184"/>
                  </a:cubicBezTo>
                  <a:cubicBezTo>
                    <a:pt x="128" y="184"/>
                    <a:pt x="128" y="184"/>
                    <a:pt x="128" y="184"/>
                  </a:cubicBezTo>
                  <a:cubicBezTo>
                    <a:pt x="128" y="184"/>
                    <a:pt x="128" y="184"/>
                    <a:pt x="128" y="184"/>
                  </a:cubicBezTo>
                  <a:cubicBezTo>
                    <a:pt x="40" y="255"/>
                    <a:pt x="40" y="255"/>
                    <a:pt x="40" y="255"/>
                  </a:cubicBezTo>
                  <a:cubicBezTo>
                    <a:pt x="53" y="247"/>
                    <a:pt x="88" y="227"/>
                    <a:pt x="109" y="215"/>
                  </a:cubicBezTo>
                  <a:cubicBezTo>
                    <a:pt x="109" y="215"/>
                    <a:pt x="109" y="215"/>
                    <a:pt x="109" y="215"/>
                  </a:cubicBezTo>
                  <a:cubicBezTo>
                    <a:pt x="109" y="215"/>
                    <a:pt x="109" y="215"/>
                    <a:pt x="109" y="215"/>
                  </a:cubicBezTo>
                  <a:cubicBezTo>
                    <a:pt x="109" y="215"/>
                    <a:pt x="109" y="215"/>
                    <a:pt x="109" y="215"/>
                  </a:cubicBezTo>
                  <a:cubicBezTo>
                    <a:pt x="109" y="215"/>
                    <a:pt x="109" y="215"/>
                    <a:pt x="110" y="215"/>
                  </a:cubicBezTo>
                  <a:cubicBezTo>
                    <a:pt x="110" y="215"/>
                    <a:pt x="110" y="215"/>
                    <a:pt x="109" y="215"/>
                  </a:cubicBezTo>
                  <a:cubicBezTo>
                    <a:pt x="105" y="218"/>
                    <a:pt x="99" y="222"/>
                    <a:pt x="93" y="225"/>
                  </a:cubicBezTo>
                  <a:cubicBezTo>
                    <a:pt x="113" y="214"/>
                    <a:pt x="113" y="214"/>
                    <a:pt x="113" y="214"/>
                  </a:cubicBezTo>
                  <a:cubicBezTo>
                    <a:pt x="113" y="214"/>
                    <a:pt x="113" y="214"/>
                    <a:pt x="113" y="214"/>
                  </a:cubicBezTo>
                  <a:cubicBezTo>
                    <a:pt x="113" y="214"/>
                    <a:pt x="113" y="214"/>
                    <a:pt x="113" y="214"/>
                  </a:cubicBezTo>
                  <a:cubicBezTo>
                    <a:pt x="113" y="214"/>
                    <a:pt x="113" y="214"/>
                    <a:pt x="113" y="215"/>
                  </a:cubicBezTo>
                  <a:cubicBezTo>
                    <a:pt x="113" y="215"/>
                    <a:pt x="113" y="215"/>
                    <a:pt x="113" y="215"/>
                  </a:cubicBezTo>
                  <a:cubicBezTo>
                    <a:pt x="113" y="215"/>
                    <a:pt x="113" y="215"/>
                    <a:pt x="113" y="215"/>
                  </a:cubicBezTo>
                  <a:cubicBezTo>
                    <a:pt x="111" y="216"/>
                    <a:pt x="104" y="222"/>
                    <a:pt x="72" y="245"/>
                  </a:cubicBezTo>
                  <a:cubicBezTo>
                    <a:pt x="59" y="254"/>
                    <a:pt x="46" y="264"/>
                    <a:pt x="38" y="269"/>
                  </a:cubicBezTo>
                  <a:cubicBezTo>
                    <a:pt x="41" y="268"/>
                    <a:pt x="44" y="266"/>
                    <a:pt x="48" y="263"/>
                  </a:cubicBezTo>
                  <a:cubicBezTo>
                    <a:pt x="116" y="224"/>
                    <a:pt x="133" y="214"/>
                    <a:pt x="136" y="212"/>
                  </a:cubicBezTo>
                  <a:cubicBezTo>
                    <a:pt x="136" y="212"/>
                    <a:pt x="136" y="212"/>
                    <a:pt x="136" y="212"/>
                  </a:cubicBezTo>
                  <a:cubicBezTo>
                    <a:pt x="136" y="212"/>
                    <a:pt x="136" y="212"/>
                    <a:pt x="136" y="212"/>
                  </a:cubicBezTo>
                  <a:cubicBezTo>
                    <a:pt x="136" y="212"/>
                    <a:pt x="137" y="212"/>
                    <a:pt x="137" y="212"/>
                  </a:cubicBezTo>
                  <a:cubicBezTo>
                    <a:pt x="137" y="212"/>
                    <a:pt x="137" y="212"/>
                    <a:pt x="137" y="213"/>
                  </a:cubicBezTo>
                  <a:cubicBezTo>
                    <a:pt x="137" y="213"/>
                    <a:pt x="137" y="213"/>
                    <a:pt x="137" y="213"/>
                  </a:cubicBezTo>
                  <a:cubicBezTo>
                    <a:pt x="137" y="213"/>
                    <a:pt x="137" y="213"/>
                    <a:pt x="137" y="213"/>
                  </a:cubicBezTo>
                  <a:cubicBezTo>
                    <a:pt x="137" y="213"/>
                    <a:pt x="132" y="216"/>
                    <a:pt x="125" y="220"/>
                  </a:cubicBezTo>
                  <a:cubicBezTo>
                    <a:pt x="125" y="220"/>
                    <a:pt x="125" y="220"/>
                    <a:pt x="125" y="220"/>
                  </a:cubicBezTo>
                  <a:cubicBezTo>
                    <a:pt x="74" y="252"/>
                    <a:pt x="74" y="252"/>
                    <a:pt x="74" y="252"/>
                  </a:cubicBezTo>
                  <a:cubicBezTo>
                    <a:pt x="83" y="247"/>
                    <a:pt x="93" y="241"/>
                    <a:pt x="102" y="236"/>
                  </a:cubicBezTo>
                  <a:cubicBezTo>
                    <a:pt x="133" y="218"/>
                    <a:pt x="133" y="218"/>
                    <a:pt x="133" y="218"/>
                  </a:cubicBezTo>
                  <a:cubicBezTo>
                    <a:pt x="135" y="217"/>
                    <a:pt x="135" y="217"/>
                    <a:pt x="136" y="216"/>
                  </a:cubicBezTo>
                  <a:cubicBezTo>
                    <a:pt x="136" y="216"/>
                    <a:pt x="136" y="216"/>
                    <a:pt x="136" y="216"/>
                  </a:cubicBezTo>
                  <a:cubicBezTo>
                    <a:pt x="136" y="216"/>
                    <a:pt x="136" y="216"/>
                    <a:pt x="136" y="216"/>
                  </a:cubicBezTo>
                  <a:cubicBezTo>
                    <a:pt x="137" y="216"/>
                    <a:pt x="137" y="216"/>
                    <a:pt x="137" y="216"/>
                  </a:cubicBezTo>
                  <a:cubicBezTo>
                    <a:pt x="137" y="216"/>
                    <a:pt x="137" y="217"/>
                    <a:pt x="137" y="217"/>
                  </a:cubicBezTo>
                  <a:cubicBezTo>
                    <a:pt x="137" y="217"/>
                    <a:pt x="137" y="217"/>
                    <a:pt x="137" y="217"/>
                  </a:cubicBezTo>
                  <a:cubicBezTo>
                    <a:pt x="137" y="217"/>
                    <a:pt x="136" y="217"/>
                    <a:pt x="136" y="217"/>
                  </a:cubicBezTo>
                  <a:cubicBezTo>
                    <a:pt x="135" y="218"/>
                    <a:pt x="134" y="218"/>
                    <a:pt x="132" y="220"/>
                  </a:cubicBezTo>
                  <a:cubicBezTo>
                    <a:pt x="129" y="221"/>
                    <a:pt x="125" y="224"/>
                    <a:pt x="120" y="227"/>
                  </a:cubicBezTo>
                  <a:cubicBezTo>
                    <a:pt x="119" y="227"/>
                    <a:pt x="117" y="228"/>
                    <a:pt x="116" y="229"/>
                  </a:cubicBezTo>
                  <a:cubicBezTo>
                    <a:pt x="116" y="230"/>
                    <a:pt x="116" y="230"/>
                    <a:pt x="108" y="236"/>
                  </a:cubicBezTo>
                  <a:cubicBezTo>
                    <a:pt x="103" y="241"/>
                    <a:pt x="96" y="246"/>
                    <a:pt x="89" y="252"/>
                  </a:cubicBezTo>
                  <a:cubicBezTo>
                    <a:pt x="71" y="267"/>
                    <a:pt x="48" y="287"/>
                    <a:pt x="40" y="294"/>
                  </a:cubicBezTo>
                  <a:cubicBezTo>
                    <a:pt x="45" y="291"/>
                    <a:pt x="55" y="285"/>
                    <a:pt x="66" y="278"/>
                  </a:cubicBezTo>
                  <a:cubicBezTo>
                    <a:pt x="127" y="243"/>
                    <a:pt x="133" y="239"/>
                    <a:pt x="134" y="239"/>
                  </a:cubicBezTo>
                  <a:cubicBezTo>
                    <a:pt x="134" y="239"/>
                    <a:pt x="134" y="240"/>
                    <a:pt x="134" y="240"/>
                  </a:cubicBezTo>
                  <a:cubicBezTo>
                    <a:pt x="134" y="240"/>
                    <a:pt x="134" y="240"/>
                    <a:pt x="124" y="248"/>
                  </a:cubicBezTo>
                  <a:cubicBezTo>
                    <a:pt x="118" y="253"/>
                    <a:pt x="110" y="259"/>
                    <a:pt x="101" y="266"/>
                  </a:cubicBezTo>
                  <a:cubicBezTo>
                    <a:pt x="82" y="280"/>
                    <a:pt x="60" y="297"/>
                    <a:pt x="52" y="304"/>
                  </a:cubicBezTo>
                  <a:cubicBezTo>
                    <a:pt x="65" y="297"/>
                    <a:pt x="111" y="270"/>
                    <a:pt x="136" y="255"/>
                  </a:cubicBezTo>
                  <a:cubicBezTo>
                    <a:pt x="136" y="255"/>
                    <a:pt x="136" y="255"/>
                    <a:pt x="136" y="255"/>
                  </a:cubicBezTo>
                  <a:cubicBezTo>
                    <a:pt x="136" y="255"/>
                    <a:pt x="136" y="255"/>
                    <a:pt x="137" y="255"/>
                  </a:cubicBezTo>
                  <a:cubicBezTo>
                    <a:pt x="137" y="256"/>
                    <a:pt x="137" y="256"/>
                    <a:pt x="136" y="256"/>
                  </a:cubicBezTo>
                  <a:cubicBezTo>
                    <a:pt x="136" y="256"/>
                    <a:pt x="136" y="256"/>
                    <a:pt x="136" y="256"/>
                  </a:cubicBezTo>
                  <a:cubicBezTo>
                    <a:pt x="136" y="256"/>
                    <a:pt x="136" y="256"/>
                    <a:pt x="136" y="256"/>
                  </a:cubicBezTo>
                  <a:cubicBezTo>
                    <a:pt x="135" y="257"/>
                    <a:pt x="131" y="260"/>
                    <a:pt x="120" y="267"/>
                  </a:cubicBezTo>
                  <a:cubicBezTo>
                    <a:pt x="110" y="273"/>
                    <a:pt x="97" y="282"/>
                    <a:pt x="84" y="290"/>
                  </a:cubicBezTo>
                  <a:cubicBezTo>
                    <a:pt x="72" y="298"/>
                    <a:pt x="59" y="306"/>
                    <a:pt x="50" y="312"/>
                  </a:cubicBezTo>
                  <a:cubicBezTo>
                    <a:pt x="106" y="279"/>
                    <a:pt x="118" y="273"/>
                    <a:pt x="120" y="272"/>
                  </a:cubicBezTo>
                  <a:cubicBezTo>
                    <a:pt x="120" y="272"/>
                    <a:pt x="120" y="272"/>
                    <a:pt x="120" y="272"/>
                  </a:cubicBezTo>
                  <a:cubicBezTo>
                    <a:pt x="121" y="272"/>
                    <a:pt x="121" y="272"/>
                    <a:pt x="121" y="272"/>
                  </a:cubicBezTo>
                  <a:cubicBezTo>
                    <a:pt x="121" y="272"/>
                    <a:pt x="121" y="272"/>
                    <a:pt x="121" y="272"/>
                  </a:cubicBezTo>
                  <a:cubicBezTo>
                    <a:pt x="121" y="272"/>
                    <a:pt x="121" y="272"/>
                    <a:pt x="121" y="272"/>
                  </a:cubicBezTo>
                  <a:cubicBezTo>
                    <a:pt x="121" y="272"/>
                    <a:pt x="121" y="272"/>
                    <a:pt x="121" y="272"/>
                  </a:cubicBezTo>
                  <a:cubicBezTo>
                    <a:pt x="121" y="272"/>
                    <a:pt x="121" y="272"/>
                    <a:pt x="121" y="272"/>
                  </a:cubicBezTo>
                  <a:cubicBezTo>
                    <a:pt x="121" y="272"/>
                    <a:pt x="121" y="272"/>
                    <a:pt x="121" y="272"/>
                  </a:cubicBezTo>
                  <a:cubicBezTo>
                    <a:pt x="120" y="273"/>
                    <a:pt x="119" y="273"/>
                    <a:pt x="117" y="275"/>
                  </a:cubicBezTo>
                  <a:cubicBezTo>
                    <a:pt x="115" y="276"/>
                    <a:pt x="111" y="278"/>
                    <a:pt x="107" y="281"/>
                  </a:cubicBezTo>
                  <a:cubicBezTo>
                    <a:pt x="100" y="285"/>
                    <a:pt x="90" y="291"/>
                    <a:pt x="81" y="297"/>
                  </a:cubicBezTo>
                  <a:cubicBezTo>
                    <a:pt x="97" y="287"/>
                    <a:pt x="115" y="277"/>
                    <a:pt x="128" y="269"/>
                  </a:cubicBezTo>
                  <a:cubicBezTo>
                    <a:pt x="128" y="269"/>
                    <a:pt x="129" y="269"/>
                    <a:pt x="129" y="269"/>
                  </a:cubicBezTo>
                  <a:cubicBezTo>
                    <a:pt x="129" y="269"/>
                    <a:pt x="129" y="270"/>
                    <a:pt x="129" y="270"/>
                  </a:cubicBezTo>
                  <a:cubicBezTo>
                    <a:pt x="102" y="292"/>
                    <a:pt x="53" y="330"/>
                    <a:pt x="41" y="341"/>
                  </a:cubicBezTo>
                  <a:cubicBezTo>
                    <a:pt x="128" y="291"/>
                    <a:pt x="128" y="291"/>
                    <a:pt x="128" y="291"/>
                  </a:cubicBezTo>
                  <a:cubicBezTo>
                    <a:pt x="128" y="291"/>
                    <a:pt x="128" y="291"/>
                    <a:pt x="128" y="291"/>
                  </a:cubicBezTo>
                  <a:cubicBezTo>
                    <a:pt x="128" y="291"/>
                    <a:pt x="128" y="291"/>
                    <a:pt x="128" y="291"/>
                  </a:cubicBezTo>
                  <a:cubicBezTo>
                    <a:pt x="128" y="291"/>
                    <a:pt x="129" y="291"/>
                    <a:pt x="128" y="292"/>
                  </a:cubicBezTo>
                  <a:cubicBezTo>
                    <a:pt x="128" y="292"/>
                    <a:pt x="128" y="292"/>
                    <a:pt x="128" y="292"/>
                  </a:cubicBezTo>
                  <a:cubicBezTo>
                    <a:pt x="128" y="292"/>
                    <a:pt x="128" y="292"/>
                    <a:pt x="128" y="292"/>
                  </a:cubicBezTo>
                  <a:cubicBezTo>
                    <a:pt x="126" y="293"/>
                    <a:pt x="123" y="295"/>
                    <a:pt x="114" y="301"/>
                  </a:cubicBezTo>
                  <a:cubicBezTo>
                    <a:pt x="105" y="307"/>
                    <a:pt x="93" y="315"/>
                    <a:pt x="82" y="323"/>
                  </a:cubicBezTo>
                  <a:cubicBezTo>
                    <a:pt x="68" y="332"/>
                    <a:pt x="53" y="341"/>
                    <a:pt x="45" y="347"/>
                  </a:cubicBezTo>
                  <a:cubicBezTo>
                    <a:pt x="60" y="338"/>
                    <a:pt x="92" y="320"/>
                    <a:pt x="111" y="309"/>
                  </a:cubicBezTo>
                  <a:cubicBezTo>
                    <a:pt x="111" y="309"/>
                    <a:pt x="111" y="309"/>
                    <a:pt x="111" y="309"/>
                  </a:cubicBezTo>
                  <a:cubicBezTo>
                    <a:pt x="111" y="309"/>
                    <a:pt x="111" y="309"/>
                    <a:pt x="111" y="309"/>
                  </a:cubicBezTo>
                  <a:cubicBezTo>
                    <a:pt x="111" y="309"/>
                    <a:pt x="111" y="309"/>
                    <a:pt x="111" y="309"/>
                  </a:cubicBezTo>
                  <a:cubicBezTo>
                    <a:pt x="111" y="310"/>
                    <a:pt x="111" y="310"/>
                    <a:pt x="111" y="310"/>
                  </a:cubicBezTo>
                  <a:cubicBezTo>
                    <a:pt x="111" y="310"/>
                    <a:pt x="111" y="310"/>
                    <a:pt x="111" y="310"/>
                  </a:cubicBezTo>
                  <a:cubicBezTo>
                    <a:pt x="109" y="311"/>
                    <a:pt x="102" y="317"/>
                    <a:pt x="70" y="339"/>
                  </a:cubicBezTo>
                  <a:cubicBezTo>
                    <a:pt x="59" y="347"/>
                    <a:pt x="46" y="355"/>
                    <a:pt x="39" y="361"/>
                  </a:cubicBezTo>
                  <a:cubicBezTo>
                    <a:pt x="110" y="319"/>
                    <a:pt x="110" y="319"/>
                    <a:pt x="111" y="319"/>
                  </a:cubicBezTo>
                  <a:cubicBezTo>
                    <a:pt x="110" y="320"/>
                    <a:pt x="110" y="320"/>
                    <a:pt x="110" y="320"/>
                  </a:cubicBezTo>
                  <a:cubicBezTo>
                    <a:pt x="110" y="320"/>
                    <a:pt x="110" y="320"/>
                    <a:pt x="110" y="320"/>
                  </a:cubicBezTo>
                  <a:cubicBezTo>
                    <a:pt x="110" y="320"/>
                    <a:pt x="110" y="320"/>
                    <a:pt x="110" y="320"/>
                  </a:cubicBezTo>
                  <a:cubicBezTo>
                    <a:pt x="111" y="320"/>
                    <a:pt x="111" y="320"/>
                    <a:pt x="111" y="320"/>
                  </a:cubicBezTo>
                  <a:cubicBezTo>
                    <a:pt x="109" y="321"/>
                    <a:pt x="30" y="367"/>
                    <a:pt x="29" y="367"/>
                  </a:cubicBezTo>
                  <a:cubicBezTo>
                    <a:pt x="29" y="367"/>
                    <a:pt x="29" y="367"/>
                    <a:pt x="29" y="3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pic>
        <p:nvPicPr>
          <p:cNvPr id="20" name="图片 19"/>
          <p:cNvPicPr>
            <a:picLocks noChangeAspect="1"/>
          </p:cNvPicPr>
          <p:nvPr userDrawn="1"/>
        </p:nvPicPr>
        <p:blipFill rotWithShape="1">
          <a:blip r:embed="rId5"/>
          <a:srcRect l="40886" t="7385" r="27768" b="10142"/>
          <a:stretch/>
        </p:blipFill>
        <p:spPr>
          <a:xfrm>
            <a:off x="5248325" y="4838721"/>
            <a:ext cx="1412240" cy="1473200"/>
          </a:xfrm>
          <a:prstGeom prst="rect">
            <a:avLst/>
          </a:prstGeom>
        </p:spPr>
      </p:pic>
      <p:pic>
        <p:nvPicPr>
          <p:cNvPr id="21" name="图片 20"/>
          <p:cNvPicPr>
            <a:picLocks noChangeAspect="1"/>
          </p:cNvPicPr>
          <p:nvPr userDrawn="1"/>
        </p:nvPicPr>
        <p:blipFill rotWithShape="1">
          <a:blip r:embed="rId6"/>
          <a:srcRect l="35909" t="8184" r="27558" b="12755"/>
          <a:stretch/>
        </p:blipFill>
        <p:spPr>
          <a:xfrm>
            <a:off x="6969779" y="4819964"/>
            <a:ext cx="1645920" cy="1412241"/>
          </a:xfrm>
          <a:prstGeom prst="rect">
            <a:avLst/>
          </a:prstGeom>
        </p:spPr>
      </p:pic>
    </p:spTree>
    <p:extLst>
      <p:ext uri="{BB962C8B-B14F-4D97-AF65-F5344CB8AC3E}">
        <p14:creationId xmlns:p14="http://schemas.microsoft.com/office/powerpoint/2010/main" val="1299512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499B917-A8F2-4D81-9DA6-3C9311A049E6}" type="datetimeFigureOut">
              <a:rPr lang="zh-CN" altLang="en-US" smtClean="0"/>
              <a:t>2023/3/16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FB5F99-307A-4CC9-9B88-2F1B7C30AC13}" type="slidenum">
              <a:rPr lang="zh-CN" altLang="en-US" smtClean="0"/>
              <a:t>‹#›</a:t>
            </a:fld>
            <a:endParaRPr lang="zh-CN" altLang="en-US"/>
          </a:p>
        </p:txBody>
      </p:sp>
    </p:spTree>
    <p:extLst>
      <p:ext uri="{BB962C8B-B14F-4D97-AF65-F5344CB8AC3E}">
        <p14:creationId xmlns:p14="http://schemas.microsoft.com/office/powerpoint/2010/main" val="414440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499B917-A8F2-4D81-9DA6-3C9311A049E6}" type="datetimeFigureOut">
              <a:rPr lang="zh-CN" altLang="en-US" smtClean="0"/>
              <a:t>2023/3/16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9FB5F99-307A-4CC9-9B88-2F1B7C30AC13}" type="slidenum">
              <a:rPr lang="zh-CN" altLang="en-US" smtClean="0"/>
              <a:t>‹#›</a:t>
            </a:fld>
            <a:endParaRPr lang="zh-CN" altLang="en-US"/>
          </a:p>
        </p:txBody>
      </p:sp>
    </p:spTree>
    <p:extLst>
      <p:ext uri="{BB962C8B-B14F-4D97-AF65-F5344CB8AC3E}">
        <p14:creationId xmlns:p14="http://schemas.microsoft.com/office/powerpoint/2010/main" val="2834662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499B917-A8F2-4D81-9DA6-3C9311A049E6}" type="datetimeFigureOut">
              <a:rPr lang="zh-CN" altLang="en-US" smtClean="0"/>
              <a:t>2023/3/16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9FB5F99-307A-4CC9-9B88-2F1B7C30AC13}" type="slidenum">
              <a:rPr lang="zh-CN" altLang="en-US" smtClean="0"/>
              <a:t>‹#›</a:t>
            </a:fld>
            <a:endParaRPr lang="zh-CN" altLang="en-US"/>
          </a:p>
        </p:txBody>
      </p:sp>
    </p:spTree>
    <p:extLst>
      <p:ext uri="{BB962C8B-B14F-4D97-AF65-F5344CB8AC3E}">
        <p14:creationId xmlns:p14="http://schemas.microsoft.com/office/powerpoint/2010/main" val="1746105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499B917-A8F2-4D81-9DA6-3C9311A049E6}" type="datetimeFigureOut">
              <a:rPr lang="zh-CN" altLang="en-US" smtClean="0"/>
              <a:t>2023/3/16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9FB5F99-307A-4CC9-9B88-2F1B7C30AC13}" type="slidenum">
              <a:rPr lang="zh-CN" altLang="en-US" smtClean="0"/>
              <a:t>‹#›</a:t>
            </a:fld>
            <a:endParaRPr lang="zh-CN" altLang="en-US"/>
          </a:p>
        </p:txBody>
      </p:sp>
    </p:spTree>
    <p:extLst>
      <p:ext uri="{BB962C8B-B14F-4D97-AF65-F5344CB8AC3E}">
        <p14:creationId xmlns:p14="http://schemas.microsoft.com/office/powerpoint/2010/main" val="1127312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499B917-A8F2-4D81-9DA6-3C9311A049E6}" type="datetimeFigureOut">
              <a:rPr lang="zh-CN" altLang="en-US" smtClean="0"/>
              <a:t>2023/3/16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9FB5F99-307A-4CC9-9B88-2F1B7C30AC13}" type="slidenum">
              <a:rPr lang="zh-CN" altLang="en-US" smtClean="0"/>
              <a:t>‹#›</a:t>
            </a:fld>
            <a:endParaRPr lang="zh-CN" altLang="en-US"/>
          </a:p>
        </p:txBody>
      </p:sp>
    </p:spTree>
    <p:extLst>
      <p:ext uri="{BB962C8B-B14F-4D97-AF65-F5344CB8AC3E}">
        <p14:creationId xmlns:p14="http://schemas.microsoft.com/office/powerpoint/2010/main" val="3608184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499B917-A8F2-4D81-9DA6-3C9311A049E6}" type="datetimeFigureOut">
              <a:rPr lang="zh-CN" altLang="en-US" smtClean="0"/>
              <a:t>2023/3/16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9FB5F99-307A-4CC9-9B88-2F1B7C30AC13}" type="slidenum">
              <a:rPr lang="zh-CN" altLang="en-US" smtClean="0"/>
              <a:t>‹#›</a:t>
            </a:fld>
            <a:endParaRPr lang="zh-CN" altLang="en-US"/>
          </a:p>
        </p:txBody>
      </p:sp>
    </p:spTree>
    <p:extLst>
      <p:ext uri="{BB962C8B-B14F-4D97-AF65-F5344CB8AC3E}">
        <p14:creationId xmlns:p14="http://schemas.microsoft.com/office/powerpoint/2010/main" val="3534953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499B917-A8F2-4D81-9DA6-3C9311A049E6}" type="datetimeFigureOut">
              <a:rPr lang="zh-CN" altLang="en-US" smtClean="0"/>
              <a:t>2023/3/16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9FB5F99-307A-4CC9-9B88-2F1B7C30AC13}" type="slidenum">
              <a:rPr lang="zh-CN" altLang="en-US" smtClean="0"/>
              <a:t>‹#›</a:t>
            </a:fld>
            <a:endParaRPr lang="zh-CN" altLang="en-US"/>
          </a:p>
        </p:txBody>
      </p:sp>
    </p:spTree>
    <p:extLst>
      <p:ext uri="{BB962C8B-B14F-4D97-AF65-F5344CB8AC3E}">
        <p14:creationId xmlns:p14="http://schemas.microsoft.com/office/powerpoint/2010/main" val="4156359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99B917-A8F2-4D81-9DA6-3C9311A049E6}" type="datetimeFigureOut">
              <a:rPr lang="zh-CN" altLang="en-US" smtClean="0"/>
              <a:t>2023/3/16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FB5F99-307A-4CC9-9B88-2F1B7C30AC13}" type="slidenum">
              <a:rPr lang="zh-CN" altLang="en-US" smtClean="0"/>
              <a:t>‹#›</a:t>
            </a:fld>
            <a:endParaRPr lang="zh-CN" altLang="en-US"/>
          </a:p>
        </p:txBody>
      </p:sp>
    </p:spTree>
    <p:extLst>
      <p:ext uri="{BB962C8B-B14F-4D97-AF65-F5344CB8AC3E}">
        <p14:creationId xmlns:p14="http://schemas.microsoft.com/office/powerpoint/2010/main" val="3359589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tags" Target="../tags/tag4.xml"/><Relationship Id="rId7" Type="http://schemas.openxmlformats.org/officeDocument/2006/relationships/image" Target="../media/image6.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5.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20.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19.png"/><Relationship Id="rId5" Type="http://schemas.openxmlformats.org/officeDocument/2006/relationships/image" Target="../media/image13.png"/><Relationship Id="rId4"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8.xml"/><Relationship Id="rId7" Type="http://schemas.openxmlformats.org/officeDocument/2006/relationships/tags" Target="../tags/tag12.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image" Target="../media/image8.png"/><Relationship Id="rId5" Type="http://schemas.openxmlformats.org/officeDocument/2006/relationships/tags" Target="../tags/tag10.xml"/><Relationship Id="rId10" Type="http://schemas.openxmlformats.org/officeDocument/2006/relationships/image" Target="../media/image6.png"/><Relationship Id="rId4" Type="http://schemas.openxmlformats.org/officeDocument/2006/relationships/tags" Target="../tags/tag9.xml"/><Relationship Id="rId9"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slideLayout" Target="../slideLayouts/slideLayout1.xml"/><Relationship Id="rId3" Type="http://schemas.openxmlformats.org/officeDocument/2006/relationships/tags" Target="../tags/tag15.xml"/><Relationship Id="rId7" Type="http://schemas.openxmlformats.org/officeDocument/2006/relationships/tags" Target="../tags/tag19.xml"/><Relationship Id="rId12" Type="http://schemas.openxmlformats.org/officeDocument/2006/relationships/tags" Target="../tags/tag24.xml"/><Relationship Id="rId17" Type="http://schemas.openxmlformats.org/officeDocument/2006/relationships/image" Target="../media/image12.png"/><Relationship Id="rId2" Type="http://schemas.openxmlformats.org/officeDocument/2006/relationships/tags" Target="../tags/tag14.xml"/><Relationship Id="rId16" Type="http://schemas.openxmlformats.org/officeDocument/2006/relationships/image" Target="../media/image13.png"/><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tags" Target="../tags/tag23.xml"/><Relationship Id="rId5" Type="http://schemas.openxmlformats.org/officeDocument/2006/relationships/tags" Target="../tags/tag17.xml"/><Relationship Id="rId15" Type="http://schemas.openxmlformats.org/officeDocument/2006/relationships/image" Target="../media/image11.png"/><Relationship Id="rId10" Type="http://schemas.openxmlformats.org/officeDocument/2006/relationships/tags" Target="../tags/tag22.xml"/><Relationship Id="rId4" Type="http://schemas.openxmlformats.org/officeDocument/2006/relationships/tags" Target="../tags/tag16.xml"/><Relationship Id="rId9" Type="http://schemas.openxmlformats.org/officeDocument/2006/relationships/tags" Target="../tags/tag21.xml"/><Relationship Id="rId1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14" name="PA_文本框 113"/>
          <p:cNvSpPr txBox="1"/>
          <p:nvPr>
            <p:custDataLst>
              <p:tags r:id="rId1"/>
            </p:custDataLst>
          </p:nvPr>
        </p:nvSpPr>
        <p:spPr>
          <a:xfrm>
            <a:off x="5454784" y="2402028"/>
            <a:ext cx="6293958" cy="1107996"/>
          </a:xfrm>
          <a:prstGeom prst="rect">
            <a:avLst/>
          </a:prstGeom>
          <a:noFill/>
          <a:ln>
            <a:noFill/>
          </a:ln>
        </p:spPr>
        <p:txBody>
          <a:bodyPr wrap="square" rtlCol="0">
            <a:spAutoFit/>
          </a:bodyPr>
          <a:lstStyle/>
          <a:p>
            <a:pPr algn="dist"/>
            <a:r>
              <a:rPr lang="zh-CN" altLang="en-US" sz="6600" b="1" dirty="0">
                <a:solidFill>
                  <a:srgbClr val="5F7797"/>
                </a:solidFill>
              </a:rPr>
              <a:t>函数应用复习课</a:t>
            </a:r>
          </a:p>
        </p:txBody>
      </p:sp>
      <p:sp>
        <p:nvSpPr>
          <p:cNvPr id="115" name="PA_文本框 114"/>
          <p:cNvSpPr txBox="1"/>
          <p:nvPr>
            <p:custDataLst>
              <p:tags r:id="rId2"/>
            </p:custDataLst>
          </p:nvPr>
        </p:nvSpPr>
        <p:spPr>
          <a:xfrm>
            <a:off x="5506875" y="4125443"/>
            <a:ext cx="6083431" cy="523220"/>
          </a:xfrm>
          <a:prstGeom prst="rect">
            <a:avLst/>
          </a:prstGeom>
          <a:noFill/>
          <a:ln>
            <a:noFill/>
          </a:ln>
        </p:spPr>
        <p:txBody>
          <a:bodyPr wrap="square" rtlCol="0">
            <a:spAutoFit/>
          </a:bodyPr>
          <a:lstStyle>
            <a:defPPr>
              <a:defRPr lang="zh-CN"/>
            </a:defPPr>
            <a:lvl1pPr algn="ctr">
              <a:defRPr sz="2000">
                <a:blipFill>
                  <a:blip r:embed="rId7"/>
                  <a:stretch>
                    <a:fillRect/>
                  </a:stretch>
                </a:blipFill>
              </a:defRPr>
            </a:lvl1pPr>
          </a:lstStyle>
          <a:p>
            <a:pPr algn="r"/>
            <a:r>
              <a:rPr lang="zh-CN" altLang="en-US" sz="2800" dirty="0">
                <a:solidFill>
                  <a:srgbClr val="5F7797"/>
                </a:solidFill>
                <a:latin typeface="+mj-ea"/>
                <a:ea typeface="+mj-ea"/>
              </a:rPr>
              <a:t>江苏省仪征中学     侍爱凤</a:t>
            </a:r>
          </a:p>
        </p:txBody>
      </p:sp>
      <p:grpSp>
        <p:nvGrpSpPr>
          <p:cNvPr id="116" name="PA_chenying0907 115"/>
          <p:cNvGrpSpPr/>
          <p:nvPr>
            <p:custDataLst>
              <p:tags r:id="rId3"/>
            </p:custDataLst>
          </p:nvPr>
        </p:nvGrpSpPr>
        <p:grpSpPr>
          <a:xfrm>
            <a:off x="5354189" y="3630674"/>
            <a:ext cx="6383665" cy="325437"/>
            <a:chOff x="2481804" y="4179888"/>
            <a:chExt cx="7313171" cy="325437"/>
          </a:xfrm>
          <a:solidFill>
            <a:srgbClr val="5F7797"/>
          </a:solidFill>
        </p:grpSpPr>
        <p:sp>
          <p:nvSpPr>
            <p:cNvPr id="117" name="Freeform 35"/>
            <p:cNvSpPr>
              <a:spLocks/>
            </p:cNvSpPr>
            <p:nvPr/>
          </p:nvSpPr>
          <p:spPr bwMode="auto">
            <a:xfrm>
              <a:off x="9686693" y="4210050"/>
              <a:ext cx="108282" cy="19050"/>
            </a:xfrm>
            <a:custGeom>
              <a:avLst/>
              <a:gdLst>
                <a:gd name="T0" fmla="*/ 3 w 19"/>
                <a:gd name="T1" fmla="*/ 2 h 6"/>
                <a:gd name="T2" fmla="*/ 19 w 19"/>
                <a:gd name="T3" fmla="*/ 3 h 6"/>
                <a:gd name="T4" fmla="*/ 3 w 19"/>
                <a:gd name="T5" fmla="*/ 2 h 6"/>
              </a:gdLst>
              <a:ahLst/>
              <a:cxnLst>
                <a:cxn ang="0">
                  <a:pos x="T0" y="T1"/>
                </a:cxn>
                <a:cxn ang="0">
                  <a:pos x="T2" y="T3"/>
                </a:cxn>
                <a:cxn ang="0">
                  <a:pos x="T4" y="T5"/>
                </a:cxn>
              </a:cxnLst>
              <a:rect l="0" t="0" r="r" b="b"/>
              <a:pathLst>
                <a:path w="19" h="6">
                  <a:moveTo>
                    <a:pt x="3" y="2"/>
                  </a:moveTo>
                  <a:cubicBezTo>
                    <a:pt x="7" y="4"/>
                    <a:pt x="14" y="0"/>
                    <a:pt x="19" y="3"/>
                  </a:cubicBezTo>
                  <a:cubicBezTo>
                    <a:pt x="14" y="3"/>
                    <a:pt x="0" y="6"/>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41"/>
            <p:cNvSpPr>
              <a:spLocks/>
            </p:cNvSpPr>
            <p:nvPr/>
          </p:nvSpPr>
          <p:spPr bwMode="auto">
            <a:xfrm>
              <a:off x="9545093" y="4219575"/>
              <a:ext cx="91624" cy="9525"/>
            </a:xfrm>
            <a:custGeom>
              <a:avLst/>
              <a:gdLst>
                <a:gd name="T0" fmla="*/ 12 w 16"/>
                <a:gd name="T1" fmla="*/ 2 h 3"/>
                <a:gd name="T2" fmla="*/ 3 w 16"/>
                <a:gd name="T3" fmla="*/ 1 h 3"/>
                <a:gd name="T4" fmla="*/ 12 w 16"/>
                <a:gd name="T5" fmla="*/ 2 h 3"/>
              </a:gdLst>
              <a:ahLst/>
              <a:cxnLst>
                <a:cxn ang="0">
                  <a:pos x="T0" y="T1"/>
                </a:cxn>
                <a:cxn ang="0">
                  <a:pos x="T2" y="T3"/>
                </a:cxn>
                <a:cxn ang="0">
                  <a:pos x="T4" y="T5"/>
                </a:cxn>
              </a:cxnLst>
              <a:rect l="0" t="0" r="r" b="b"/>
              <a:pathLst>
                <a:path w="16" h="3">
                  <a:moveTo>
                    <a:pt x="12" y="2"/>
                  </a:moveTo>
                  <a:cubicBezTo>
                    <a:pt x="10" y="2"/>
                    <a:pt x="0" y="3"/>
                    <a:pt x="3" y="1"/>
                  </a:cubicBezTo>
                  <a:cubicBezTo>
                    <a:pt x="6" y="1"/>
                    <a:pt x="16" y="0"/>
                    <a:pt x="1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47"/>
            <p:cNvSpPr>
              <a:spLocks/>
            </p:cNvSpPr>
            <p:nvPr/>
          </p:nvSpPr>
          <p:spPr bwMode="auto">
            <a:xfrm>
              <a:off x="9148061" y="4271963"/>
              <a:ext cx="108282" cy="14288"/>
            </a:xfrm>
            <a:custGeom>
              <a:avLst/>
              <a:gdLst>
                <a:gd name="T0" fmla="*/ 0 w 19"/>
                <a:gd name="T1" fmla="*/ 2 h 4"/>
                <a:gd name="T2" fmla="*/ 19 w 19"/>
                <a:gd name="T3" fmla="*/ 2 h 4"/>
                <a:gd name="T4" fmla="*/ 0 w 19"/>
                <a:gd name="T5" fmla="*/ 2 h 4"/>
              </a:gdLst>
              <a:ahLst/>
              <a:cxnLst>
                <a:cxn ang="0">
                  <a:pos x="T0" y="T1"/>
                </a:cxn>
                <a:cxn ang="0">
                  <a:pos x="T2" y="T3"/>
                </a:cxn>
                <a:cxn ang="0">
                  <a:pos x="T4" y="T5"/>
                </a:cxn>
              </a:cxnLst>
              <a:rect l="0" t="0" r="r" b="b"/>
              <a:pathLst>
                <a:path w="19" h="4">
                  <a:moveTo>
                    <a:pt x="0" y="2"/>
                  </a:moveTo>
                  <a:cubicBezTo>
                    <a:pt x="8" y="1"/>
                    <a:pt x="12" y="0"/>
                    <a:pt x="19" y="2"/>
                  </a:cubicBezTo>
                  <a:cubicBezTo>
                    <a:pt x="13" y="2"/>
                    <a:pt x="4"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0" name="Freeform 52"/>
            <p:cNvSpPr>
              <a:spLocks/>
            </p:cNvSpPr>
            <p:nvPr/>
          </p:nvSpPr>
          <p:spPr bwMode="auto">
            <a:xfrm>
              <a:off x="8403973" y="4268788"/>
              <a:ext cx="161034" cy="17463"/>
            </a:xfrm>
            <a:custGeom>
              <a:avLst/>
              <a:gdLst>
                <a:gd name="T0" fmla="*/ 8 w 28"/>
                <a:gd name="T1" fmla="*/ 4 h 5"/>
                <a:gd name="T2" fmla="*/ 0 w 28"/>
                <a:gd name="T3" fmla="*/ 3 h 5"/>
                <a:gd name="T4" fmla="*/ 10 w 28"/>
                <a:gd name="T5" fmla="*/ 3 h 5"/>
                <a:gd name="T6" fmla="*/ 28 w 28"/>
                <a:gd name="T7" fmla="*/ 4 h 5"/>
                <a:gd name="T8" fmla="*/ 8 w 28"/>
                <a:gd name="T9" fmla="*/ 4 h 5"/>
              </a:gdLst>
              <a:ahLst/>
              <a:cxnLst>
                <a:cxn ang="0">
                  <a:pos x="T0" y="T1"/>
                </a:cxn>
                <a:cxn ang="0">
                  <a:pos x="T2" y="T3"/>
                </a:cxn>
                <a:cxn ang="0">
                  <a:pos x="T4" y="T5"/>
                </a:cxn>
                <a:cxn ang="0">
                  <a:pos x="T6" y="T7"/>
                </a:cxn>
                <a:cxn ang="0">
                  <a:pos x="T8" y="T9"/>
                </a:cxn>
              </a:cxnLst>
              <a:rect l="0" t="0" r="r" b="b"/>
              <a:pathLst>
                <a:path w="28" h="5">
                  <a:moveTo>
                    <a:pt x="8" y="4"/>
                  </a:moveTo>
                  <a:cubicBezTo>
                    <a:pt x="6" y="3"/>
                    <a:pt x="0" y="5"/>
                    <a:pt x="0" y="3"/>
                  </a:cubicBezTo>
                  <a:cubicBezTo>
                    <a:pt x="3" y="3"/>
                    <a:pt x="7" y="3"/>
                    <a:pt x="10" y="3"/>
                  </a:cubicBezTo>
                  <a:cubicBezTo>
                    <a:pt x="16" y="4"/>
                    <a:pt x="26" y="0"/>
                    <a:pt x="28" y="4"/>
                  </a:cubicBezTo>
                  <a:cubicBezTo>
                    <a:pt x="22" y="3"/>
                    <a:pt x="16" y="5"/>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56"/>
            <p:cNvSpPr>
              <a:spLocks/>
            </p:cNvSpPr>
            <p:nvPr/>
          </p:nvSpPr>
          <p:spPr bwMode="auto">
            <a:xfrm>
              <a:off x="8309574" y="4278313"/>
              <a:ext cx="88846" cy="11113"/>
            </a:xfrm>
            <a:custGeom>
              <a:avLst/>
              <a:gdLst>
                <a:gd name="T0" fmla="*/ 3 w 16"/>
                <a:gd name="T1" fmla="*/ 1 h 3"/>
                <a:gd name="T2" fmla="*/ 13 w 16"/>
                <a:gd name="T3" fmla="*/ 1 h 3"/>
                <a:gd name="T4" fmla="*/ 3 w 16"/>
                <a:gd name="T5" fmla="*/ 1 h 3"/>
              </a:gdLst>
              <a:ahLst/>
              <a:cxnLst>
                <a:cxn ang="0">
                  <a:pos x="T0" y="T1"/>
                </a:cxn>
                <a:cxn ang="0">
                  <a:pos x="T2" y="T3"/>
                </a:cxn>
                <a:cxn ang="0">
                  <a:pos x="T4" y="T5"/>
                </a:cxn>
              </a:cxnLst>
              <a:rect l="0" t="0" r="r" b="b"/>
              <a:pathLst>
                <a:path w="16" h="3">
                  <a:moveTo>
                    <a:pt x="3" y="1"/>
                  </a:moveTo>
                  <a:cubicBezTo>
                    <a:pt x="6" y="1"/>
                    <a:pt x="16" y="0"/>
                    <a:pt x="13" y="1"/>
                  </a:cubicBezTo>
                  <a:cubicBezTo>
                    <a:pt x="11" y="1"/>
                    <a:pt x="0" y="3"/>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Freeform 59"/>
            <p:cNvSpPr>
              <a:spLocks/>
            </p:cNvSpPr>
            <p:nvPr/>
          </p:nvSpPr>
          <p:spPr bwMode="auto">
            <a:xfrm>
              <a:off x="8212397" y="4308475"/>
              <a:ext cx="33317" cy="12700"/>
            </a:xfrm>
            <a:custGeom>
              <a:avLst/>
              <a:gdLst>
                <a:gd name="T0" fmla="*/ 0 w 6"/>
                <a:gd name="T1" fmla="*/ 2 h 4"/>
                <a:gd name="T2" fmla="*/ 3 w 6"/>
                <a:gd name="T3" fmla="*/ 1 h 4"/>
                <a:gd name="T4" fmla="*/ 1 w 6"/>
                <a:gd name="T5" fmla="*/ 0 h 4"/>
                <a:gd name="T6" fmla="*/ 6 w 6"/>
                <a:gd name="T7" fmla="*/ 1 h 4"/>
                <a:gd name="T8" fmla="*/ 5 w 6"/>
                <a:gd name="T9" fmla="*/ 3 h 4"/>
                <a:gd name="T10" fmla="*/ 0 w 6"/>
                <a:gd name="T11" fmla="*/ 2 h 4"/>
              </a:gdLst>
              <a:ahLst/>
              <a:cxnLst>
                <a:cxn ang="0">
                  <a:pos x="T0" y="T1"/>
                </a:cxn>
                <a:cxn ang="0">
                  <a:pos x="T2" y="T3"/>
                </a:cxn>
                <a:cxn ang="0">
                  <a:pos x="T4" y="T5"/>
                </a:cxn>
                <a:cxn ang="0">
                  <a:pos x="T6" y="T7"/>
                </a:cxn>
                <a:cxn ang="0">
                  <a:pos x="T8" y="T9"/>
                </a:cxn>
                <a:cxn ang="0">
                  <a:pos x="T10" y="T11"/>
                </a:cxn>
              </a:cxnLst>
              <a:rect l="0" t="0" r="r" b="b"/>
              <a:pathLst>
                <a:path w="6" h="4">
                  <a:moveTo>
                    <a:pt x="0" y="2"/>
                  </a:moveTo>
                  <a:cubicBezTo>
                    <a:pt x="1" y="2"/>
                    <a:pt x="3" y="2"/>
                    <a:pt x="3" y="1"/>
                  </a:cubicBezTo>
                  <a:cubicBezTo>
                    <a:pt x="2" y="1"/>
                    <a:pt x="1" y="1"/>
                    <a:pt x="1" y="0"/>
                  </a:cubicBezTo>
                  <a:cubicBezTo>
                    <a:pt x="3" y="1"/>
                    <a:pt x="6" y="0"/>
                    <a:pt x="6" y="1"/>
                  </a:cubicBezTo>
                  <a:cubicBezTo>
                    <a:pt x="5" y="1"/>
                    <a:pt x="5" y="2"/>
                    <a:pt x="5" y="3"/>
                  </a:cubicBezTo>
                  <a:cubicBezTo>
                    <a:pt x="3" y="3"/>
                    <a:pt x="1"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61"/>
            <p:cNvSpPr>
              <a:spLocks/>
            </p:cNvSpPr>
            <p:nvPr/>
          </p:nvSpPr>
          <p:spPr bwMode="auto">
            <a:xfrm>
              <a:off x="8043034" y="4305300"/>
              <a:ext cx="99952" cy="19050"/>
            </a:xfrm>
            <a:custGeom>
              <a:avLst/>
              <a:gdLst>
                <a:gd name="T0" fmla="*/ 16 w 18"/>
                <a:gd name="T1" fmla="*/ 5 h 6"/>
                <a:gd name="T2" fmla="*/ 9 w 18"/>
                <a:gd name="T3" fmla="*/ 3 h 6"/>
                <a:gd name="T4" fmla="*/ 16 w 18"/>
                <a:gd name="T5" fmla="*/ 5 h 6"/>
              </a:gdLst>
              <a:ahLst/>
              <a:cxnLst>
                <a:cxn ang="0">
                  <a:pos x="T0" y="T1"/>
                </a:cxn>
                <a:cxn ang="0">
                  <a:pos x="T2" y="T3"/>
                </a:cxn>
                <a:cxn ang="0">
                  <a:pos x="T4" y="T5"/>
                </a:cxn>
              </a:cxnLst>
              <a:rect l="0" t="0" r="r" b="b"/>
              <a:pathLst>
                <a:path w="18" h="6">
                  <a:moveTo>
                    <a:pt x="16" y="5"/>
                  </a:moveTo>
                  <a:cubicBezTo>
                    <a:pt x="12" y="6"/>
                    <a:pt x="13" y="3"/>
                    <a:pt x="9" y="3"/>
                  </a:cubicBezTo>
                  <a:cubicBezTo>
                    <a:pt x="0" y="3"/>
                    <a:pt x="18" y="0"/>
                    <a:pt x="1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68"/>
            <p:cNvSpPr>
              <a:spLocks/>
            </p:cNvSpPr>
            <p:nvPr/>
          </p:nvSpPr>
          <p:spPr bwMode="auto">
            <a:xfrm>
              <a:off x="7429438" y="4286250"/>
              <a:ext cx="136047" cy="22225"/>
            </a:xfrm>
            <a:custGeom>
              <a:avLst/>
              <a:gdLst>
                <a:gd name="T0" fmla="*/ 0 w 24"/>
                <a:gd name="T1" fmla="*/ 4 h 7"/>
                <a:gd name="T2" fmla="*/ 23 w 24"/>
                <a:gd name="T3" fmla="*/ 4 h 7"/>
                <a:gd name="T4" fmla="*/ 0 w 24"/>
                <a:gd name="T5" fmla="*/ 4 h 7"/>
              </a:gdLst>
              <a:ahLst/>
              <a:cxnLst>
                <a:cxn ang="0">
                  <a:pos x="T0" y="T1"/>
                </a:cxn>
                <a:cxn ang="0">
                  <a:pos x="T2" y="T3"/>
                </a:cxn>
                <a:cxn ang="0">
                  <a:pos x="T4" y="T5"/>
                </a:cxn>
              </a:cxnLst>
              <a:rect l="0" t="0" r="r" b="b"/>
              <a:pathLst>
                <a:path w="24" h="7">
                  <a:moveTo>
                    <a:pt x="0" y="4"/>
                  </a:moveTo>
                  <a:cubicBezTo>
                    <a:pt x="6" y="4"/>
                    <a:pt x="24" y="0"/>
                    <a:pt x="23" y="4"/>
                  </a:cubicBezTo>
                  <a:cubicBezTo>
                    <a:pt x="18" y="4"/>
                    <a:pt x="6" y="7"/>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73"/>
            <p:cNvSpPr>
              <a:spLocks/>
            </p:cNvSpPr>
            <p:nvPr/>
          </p:nvSpPr>
          <p:spPr bwMode="auto">
            <a:xfrm>
              <a:off x="7179558" y="4341813"/>
              <a:ext cx="61082" cy="15875"/>
            </a:xfrm>
            <a:custGeom>
              <a:avLst/>
              <a:gdLst>
                <a:gd name="T0" fmla="*/ 11 w 11"/>
                <a:gd name="T1" fmla="*/ 2 h 5"/>
                <a:gd name="T2" fmla="*/ 7 w 11"/>
                <a:gd name="T3" fmla="*/ 5 h 5"/>
                <a:gd name="T4" fmla="*/ 0 w 11"/>
                <a:gd name="T5" fmla="*/ 2 h 5"/>
                <a:gd name="T6" fmla="*/ 11 w 11"/>
                <a:gd name="T7" fmla="*/ 2 h 5"/>
              </a:gdLst>
              <a:ahLst/>
              <a:cxnLst>
                <a:cxn ang="0">
                  <a:pos x="T0" y="T1"/>
                </a:cxn>
                <a:cxn ang="0">
                  <a:pos x="T2" y="T3"/>
                </a:cxn>
                <a:cxn ang="0">
                  <a:pos x="T4" y="T5"/>
                </a:cxn>
                <a:cxn ang="0">
                  <a:pos x="T6" y="T7"/>
                </a:cxn>
              </a:cxnLst>
              <a:rect l="0" t="0" r="r" b="b"/>
              <a:pathLst>
                <a:path w="11" h="5">
                  <a:moveTo>
                    <a:pt x="11" y="2"/>
                  </a:moveTo>
                  <a:cubicBezTo>
                    <a:pt x="6" y="1"/>
                    <a:pt x="10" y="5"/>
                    <a:pt x="7" y="5"/>
                  </a:cubicBezTo>
                  <a:cubicBezTo>
                    <a:pt x="5" y="4"/>
                    <a:pt x="0" y="5"/>
                    <a:pt x="0" y="2"/>
                  </a:cubicBezTo>
                  <a:cubicBezTo>
                    <a:pt x="3" y="2"/>
                    <a:pt x="9" y="0"/>
                    <a:pt x="1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Freeform 74"/>
            <p:cNvSpPr>
              <a:spLocks/>
            </p:cNvSpPr>
            <p:nvPr/>
          </p:nvSpPr>
          <p:spPr bwMode="auto">
            <a:xfrm>
              <a:off x="6951889" y="4324350"/>
              <a:ext cx="124941" cy="14288"/>
            </a:xfrm>
            <a:custGeom>
              <a:avLst/>
              <a:gdLst>
                <a:gd name="T0" fmla="*/ 22 w 22"/>
                <a:gd name="T1" fmla="*/ 2 h 4"/>
                <a:gd name="T2" fmla="*/ 0 w 22"/>
                <a:gd name="T3" fmla="*/ 2 h 4"/>
                <a:gd name="T4" fmla="*/ 22 w 22"/>
                <a:gd name="T5" fmla="*/ 2 h 4"/>
              </a:gdLst>
              <a:ahLst/>
              <a:cxnLst>
                <a:cxn ang="0">
                  <a:pos x="T0" y="T1"/>
                </a:cxn>
                <a:cxn ang="0">
                  <a:pos x="T2" y="T3"/>
                </a:cxn>
                <a:cxn ang="0">
                  <a:pos x="T4" y="T5"/>
                </a:cxn>
              </a:cxnLst>
              <a:rect l="0" t="0" r="r" b="b"/>
              <a:pathLst>
                <a:path w="22" h="4">
                  <a:moveTo>
                    <a:pt x="22" y="2"/>
                  </a:moveTo>
                  <a:cubicBezTo>
                    <a:pt x="16" y="2"/>
                    <a:pt x="1" y="4"/>
                    <a:pt x="0" y="2"/>
                  </a:cubicBezTo>
                  <a:cubicBezTo>
                    <a:pt x="6" y="2"/>
                    <a:pt x="22" y="0"/>
                    <a:pt x="2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76"/>
            <p:cNvSpPr>
              <a:spLocks/>
            </p:cNvSpPr>
            <p:nvPr/>
          </p:nvSpPr>
          <p:spPr bwMode="auto">
            <a:xfrm>
              <a:off x="6907466" y="4308475"/>
              <a:ext cx="102730" cy="9525"/>
            </a:xfrm>
            <a:custGeom>
              <a:avLst/>
              <a:gdLst>
                <a:gd name="T0" fmla="*/ 0 w 18"/>
                <a:gd name="T1" fmla="*/ 2 h 3"/>
                <a:gd name="T2" fmla="*/ 18 w 18"/>
                <a:gd name="T3" fmla="*/ 2 h 3"/>
                <a:gd name="T4" fmla="*/ 0 w 18"/>
                <a:gd name="T5" fmla="*/ 2 h 3"/>
              </a:gdLst>
              <a:ahLst/>
              <a:cxnLst>
                <a:cxn ang="0">
                  <a:pos x="T0" y="T1"/>
                </a:cxn>
                <a:cxn ang="0">
                  <a:pos x="T2" y="T3"/>
                </a:cxn>
                <a:cxn ang="0">
                  <a:pos x="T4" y="T5"/>
                </a:cxn>
              </a:cxnLst>
              <a:rect l="0" t="0" r="r" b="b"/>
              <a:pathLst>
                <a:path w="18" h="3">
                  <a:moveTo>
                    <a:pt x="0" y="2"/>
                  </a:moveTo>
                  <a:cubicBezTo>
                    <a:pt x="3" y="1"/>
                    <a:pt x="15" y="0"/>
                    <a:pt x="18" y="2"/>
                  </a:cubicBezTo>
                  <a:cubicBezTo>
                    <a:pt x="11" y="3"/>
                    <a:pt x="4" y="3"/>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Freeform 79"/>
            <p:cNvSpPr>
              <a:spLocks/>
            </p:cNvSpPr>
            <p:nvPr/>
          </p:nvSpPr>
          <p:spPr bwMode="auto">
            <a:xfrm>
              <a:off x="6771420" y="4314825"/>
              <a:ext cx="72188" cy="9525"/>
            </a:xfrm>
            <a:custGeom>
              <a:avLst/>
              <a:gdLst>
                <a:gd name="T0" fmla="*/ 11 w 13"/>
                <a:gd name="T1" fmla="*/ 0 h 3"/>
                <a:gd name="T2" fmla="*/ 13 w 13"/>
                <a:gd name="T3" fmla="*/ 2 h 3"/>
                <a:gd name="T4" fmla="*/ 11 w 13"/>
                <a:gd name="T5" fmla="*/ 0 h 3"/>
              </a:gdLst>
              <a:ahLst/>
              <a:cxnLst>
                <a:cxn ang="0">
                  <a:pos x="T0" y="T1"/>
                </a:cxn>
                <a:cxn ang="0">
                  <a:pos x="T2" y="T3"/>
                </a:cxn>
                <a:cxn ang="0">
                  <a:pos x="T4" y="T5"/>
                </a:cxn>
              </a:cxnLst>
              <a:rect l="0" t="0" r="r" b="b"/>
              <a:pathLst>
                <a:path w="13" h="3">
                  <a:moveTo>
                    <a:pt x="11" y="0"/>
                  </a:moveTo>
                  <a:cubicBezTo>
                    <a:pt x="11" y="1"/>
                    <a:pt x="13" y="1"/>
                    <a:pt x="13" y="2"/>
                  </a:cubicBezTo>
                  <a:cubicBezTo>
                    <a:pt x="1" y="3"/>
                    <a:pt x="0" y="2"/>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80"/>
            <p:cNvSpPr>
              <a:spLocks/>
            </p:cNvSpPr>
            <p:nvPr/>
          </p:nvSpPr>
          <p:spPr bwMode="auto">
            <a:xfrm>
              <a:off x="6629821" y="4330700"/>
              <a:ext cx="124941" cy="14288"/>
            </a:xfrm>
            <a:custGeom>
              <a:avLst/>
              <a:gdLst>
                <a:gd name="T0" fmla="*/ 0 w 22"/>
                <a:gd name="T1" fmla="*/ 2 h 4"/>
                <a:gd name="T2" fmla="*/ 22 w 22"/>
                <a:gd name="T3" fmla="*/ 2 h 4"/>
                <a:gd name="T4" fmla="*/ 0 w 22"/>
                <a:gd name="T5" fmla="*/ 2 h 4"/>
              </a:gdLst>
              <a:ahLst/>
              <a:cxnLst>
                <a:cxn ang="0">
                  <a:pos x="T0" y="T1"/>
                </a:cxn>
                <a:cxn ang="0">
                  <a:pos x="T2" y="T3"/>
                </a:cxn>
                <a:cxn ang="0">
                  <a:pos x="T4" y="T5"/>
                </a:cxn>
              </a:cxnLst>
              <a:rect l="0" t="0" r="r" b="b"/>
              <a:pathLst>
                <a:path w="22" h="4">
                  <a:moveTo>
                    <a:pt x="0" y="2"/>
                  </a:moveTo>
                  <a:cubicBezTo>
                    <a:pt x="2" y="0"/>
                    <a:pt x="20" y="2"/>
                    <a:pt x="22" y="2"/>
                  </a:cubicBezTo>
                  <a:cubicBezTo>
                    <a:pt x="15" y="2"/>
                    <a:pt x="5"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Freeform 81"/>
            <p:cNvSpPr>
              <a:spLocks/>
            </p:cNvSpPr>
            <p:nvPr/>
          </p:nvSpPr>
          <p:spPr bwMode="auto">
            <a:xfrm>
              <a:off x="6646479" y="4318000"/>
              <a:ext cx="97177" cy="9525"/>
            </a:xfrm>
            <a:custGeom>
              <a:avLst/>
              <a:gdLst>
                <a:gd name="T0" fmla="*/ 2 w 17"/>
                <a:gd name="T1" fmla="*/ 1 h 3"/>
                <a:gd name="T2" fmla="*/ 15 w 17"/>
                <a:gd name="T3" fmla="*/ 2 h 3"/>
                <a:gd name="T4" fmla="*/ 2 w 17"/>
                <a:gd name="T5" fmla="*/ 1 h 3"/>
              </a:gdLst>
              <a:ahLst/>
              <a:cxnLst>
                <a:cxn ang="0">
                  <a:pos x="T0" y="T1"/>
                </a:cxn>
                <a:cxn ang="0">
                  <a:pos x="T2" y="T3"/>
                </a:cxn>
                <a:cxn ang="0">
                  <a:pos x="T4" y="T5"/>
                </a:cxn>
              </a:cxnLst>
              <a:rect l="0" t="0" r="r" b="b"/>
              <a:pathLst>
                <a:path w="17" h="3">
                  <a:moveTo>
                    <a:pt x="2" y="1"/>
                  </a:moveTo>
                  <a:cubicBezTo>
                    <a:pt x="6" y="2"/>
                    <a:pt x="17" y="0"/>
                    <a:pt x="15" y="2"/>
                  </a:cubicBezTo>
                  <a:cubicBezTo>
                    <a:pt x="12" y="1"/>
                    <a:pt x="0" y="3"/>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Freeform 83"/>
            <p:cNvSpPr>
              <a:spLocks/>
            </p:cNvSpPr>
            <p:nvPr/>
          </p:nvSpPr>
          <p:spPr bwMode="auto">
            <a:xfrm>
              <a:off x="6452128" y="4318000"/>
              <a:ext cx="147153" cy="17463"/>
            </a:xfrm>
            <a:custGeom>
              <a:avLst/>
              <a:gdLst>
                <a:gd name="T0" fmla="*/ 0 w 26"/>
                <a:gd name="T1" fmla="*/ 3 h 5"/>
                <a:gd name="T2" fmla="*/ 26 w 26"/>
                <a:gd name="T3" fmla="*/ 3 h 5"/>
                <a:gd name="T4" fmla="*/ 0 w 26"/>
                <a:gd name="T5" fmla="*/ 3 h 5"/>
              </a:gdLst>
              <a:ahLst/>
              <a:cxnLst>
                <a:cxn ang="0">
                  <a:pos x="T0" y="T1"/>
                </a:cxn>
                <a:cxn ang="0">
                  <a:pos x="T2" y="T3"/>
                </a:cxn>
                <a:cxn ang="0">
                  <a:pos x="T4" y="T5"/>
                </a:cxn>
              </a:cxnLst>
              <a:rect l="0" t="0" r="r" b="b"/>
              <a:pathLst>
                <a:path w="26" h="5">
                  <a:moveTo>
                    <a:pt x="0" y="3"/>
                  </a:moveTo>
                  <a:cubicBezTo>
                    <a:pt x="10" y="2"/>
                    <a:pt x="17" y="0"/>
                    <a:pt x="26" y="3"/>
                  </a:cubicBezTo>
                  <a:cubicBezTo>
                    <a:pt x="20" y="3"/>
                    <a:pt x="7" y="5"/>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85"/>
            <p:cNvSpPr>
              <a:spLocks/>
            </p:cNvSpPr>
            <p:nvPr/>
          </p:nvSpPr>
          <p:spPr bwMode="auto">
            <a:xfrm>
              <a:off x="6402152" y="4200525"/>
              <a:ext cx="80518" cy="12700"/>
            </a:xfrm>
            <a:custGeom>
              <a:avLst/>
              <a:gdLst>
                <a:gd name="T0" fmla="*/ 13 w 14"/>
                <a:gd name="T1" fmla="*/ 3 h 4"/>
                <a:gd name="T2" fmla="*/ 1 w 14"/>
                <a:gd name="T3" fmla="*/ 4 h 4"/>
                <a:gd name="T4" fmla="*/ 13 w 14"/>
                <a:gd name="T5" fmla="*/ 3 h 4"/>
              </a:gdLst>
              <a:ahLst/>
              <a:cxnLst>
                <a:cxn ang="0">
                  <a:pos x="T0" y="T1"/>
                </a:cxn>
                <a:cxn ang="0">
                  <a:pos x="T2" y="T3"/>
                </a:cxn>
                <a:cxn ang="0">
                  <a:pos x="T4" y="T5"/>
                </a:cxn>
              </a:cxnLst>
              <a:rect l="0" t="0" r="r" b="b"/>
              <a:pathLst>
                <a:path w="14" h="4">
                  <a:moveTo>
                    <a:pt x="13" y="3"/>
                  </a:moveTo>
                  <a:cubicBezTo>
                    <a:pt x="8" y="4"/>
                    <a:pt x="5" y="2"/>
                    <a:pt x="1" y="4"/>
                  </a:cubicBezTo>
                  <a:cubicBezTo>
                    <a:pt x="0" y="1"/>
                    <a:pt x="14" y="0"/>
                    <a:pt x="1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87"/>
            <p:cNvSpPr>
              <a:spLocks/>
            </p:cNvSpPr>
            <p:nvPr/>
          </p:nvSpPr>
          <p:spPr bwMode="auto">
            <a:xfrm>
              <a:off x="6304977" y="4252913"/>
              <a:ext cx="97177" cy="12700"/>
            </a:xfrm>
            <a:custGeom>
              <a:avLst/>
              <a:gdLst>
                <a:gd name="T0" fmla="*/ 15 w 17"/>
                <a:gd name="T1" fmla="*/ 2 h 4"/>
                <a:gd name="T2" fmla="*/ 3 w 17"/>
                <a:gd name="T3" fmla="*/ 2 h 4"/>
                <a:gd name="T4" fmla="*/ 15 w 17"/>
                <a:gd name="T5" fmla="*/ 2 h 4"/>
              </a:gdLst>
              <a:ahLst/>
              <a:cxnLst>
                <a:cxn ang="0">
                  <a:pos x="T0" y="T1"/>
                </a:cxn>
                <a:cxn ang="0">
                  <a:pos x="T2" y="T3"/>
                </a:cxn>
                <a:cxn ang="0">
                  <a:pos x="T4" y="T5"/>
                </a:cxn>
              </a:cxnLst>
              <a:rect l="0" t="0" r="r" b="b"/>
              <a:pathLst>
                <a:path w="17" h="4">
                  <a:moveTo>
                    <a:pt x="15" y="2"/>
                  </a:moveTo>
                  <a:cubicBezTo>
                    <a:pt x="12" y="2"/>
                    <a:pt x="0" y="4"/>
                    <a:pt x="3" y="2"/>
                  </a:cubicBezTo>
                  <a:cubicBezTo>
                    <a:pt x="6" y="2"/>
                    <a:pt x="17" y="0"/>
                    <a:pt x="1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Freeform 88"/>
            <p:cNvSpPr>
              <a:spLocks/>
            </p:cNvSpPr>
            <p:nvPr/>
          </p:nvSpPr>
          <p:spPr bwMode="auto">
            <a:xfrm>
              <a:off x="6266107" y="4321175"/>
              <a:ext cx="113835" cy="23813"/>
            </a:xfrm>
            <a:custGeom>
              <a:avLst/>
              <a:gdLst>
                <a:gd name="T0" fmla="*/ 0 w 20"/>
                <a:gd name="T1" fmla="*/ 3 h 7"/>
                <a:gd name="T2" fmla="*/ 20 w 20"/>
                <a:gd name="T3" fmla="*/ 4 h 7"/>
                <a:gd name="T4" fmla="*/ 0 w 20"/>
                <a:gd name="T5" fmla="*/ 3 h 7"/>
              </a:gdLst>
              <a:ahLst/>
              <a:cxnLst>
                <a:cxn ang="0">
                  <a:pos x="T0" y="T1"/>
                </a:cxn>
                <a:cxn ang="0">
                  <a:pos x="T2" y="T3"/>
                </a:cxn>
                <a:cxn ang="0">
                  <a:pos x="T4" y="T5"/>
                </a:cxn>
              </a:cxnLst>
              <a:rect l="0" t="0" r="r" b="b"/>
              <a:pathLst>
                <a:path w="20" h="7">
                  <a:moveTo>
                    <a:pt x="0" y="3"/>
                  </a:moveTo>
                  <a:cubicBezTo>
                    <a:pt x="7" y="3"/>
                    <a:pt x="17" y="0"/>
                    <a:pt x="20" y="4"/>
                  </a:cubicBezTo>
                  <a:cubicBezTo>
                    <a:pt x="15" y="2"/>
                    <a:pt x="4" y="7"/>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Freeform 92"/>
            <p:cNvSpPr>
              <a:spLocks/>
            </p:cNvSpPr>
            <p:nvPr/>
          </p:nvSpPr>
          <p:spPr bwMode="auto">
            <a:xfrm>
              <a:off x="6157824" y="4327525"/>
              <a:ext cx="102730" cy="14288"/>
            </a:xfrm>
            <a:custGeom>
              <a:avLst/>
              <a:gdLst>
                <a:gd name="T0" fmla="*/ 0 w 18"/>
                <a:gd name="T1" fmla="*/ 3 h 4"/>
                <a:gd name="T2" fmla="*/ 18 w 18"/>
                <a:gd name="T3" fmla="*/ 2 h 4"/>
                <a:gd name="T4" fmla="*/ 0 w 18"/>
                <a:gd name="T5" fmla="*/ 3 h 4"/>
              </a:gdLst>
              <a:ahLst/>
              <a:cxnLst>
                <a:cxn ang="0">
                  <a:pos x="T0" y="T1"/>
                </a:cxn>
                <a:cxn ang="0">
                  <a:pos x="T2" y="T3"/>
                </a:cxn>
                <a:cxn ang="0">
                  <a:pos x="T4" y="T5"/>
                </a:cxn>
              </a:cxnLst>
              <a:rect l="0" t="0" r="r" b="b"/>
              <a:pathLst>
                <a:path w="18" h="4">
                  <a:moveTo>
                    <a:pt x="0" y="3"/>
                  </a:moveTo>
                  <a:cubicBezTo>
                    <a:pt x="1" y="0"/>
                    <a:pt x="15" y="1"/>
                    <a:pt x="18" y="2"/>
                  </a:cubicBezTo>
                  <a:cubicBezTo>
                    <a:pt x="12" y="4"/>
                    <a:pt x="8"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93"/>
            <p:cNvSpPr>
              <a:spLocks/>
            </p:cNvSpPr>
            <p:nvPr/>
          </p:nvSpPr>
          <p:spPr bwMode="auto">
            <a:xfrm>
              <a:off x="6113401" y="4348163"/>
              <a:ext cx="88846" cy="9525"/>
            </a:xfrm>
            <a:custGeom>
              <a:avLst/>
              <a:gdLst>
                <a:gd name="T0" fmla="*/ 3 w 16"/>
                <a:gd name="T1" fmla="*/ 1 h 3"/>
                <a:gd name="T2" fmla="*/ 12 w 16"/>
                <a:gd name="T3" fmla="*/ 2 h 3"/>
                <a:gd name="T4" fmla="*/ 3 w 16"/>
                <a:gd name="T5" fmla="*/ 1 h 3"/>
              </a:gdLst>
              <a:ahLst/>
              <a:cxnLst>
                <a:cxn ang="0">
                  <a:pos x="T0" y="T1"/>
                </a:cxn>
                <a:cxn ang="0">
                  <a:pos x="T2" y="T3"/>
                </a:cxn>
                <a:cxn ang="0">
                  <a:pos x="T4" y="T5"/>
                </a:cxn>
              </a:cxnLst>
              <a:rect l="0" t="0" r="r" b="b"/>
              <a:pathLst>
                <a:path w="16" h="3">
                  <a:moveTo>
                    <a:pt x="3" y="1"/>
                  </a:moveTo>
                  <a:cubicBezTo>
                    <a:pt x="6" y="2"/>
                    <a:pt x="16" y="0"/>
                    <a:pt x="12" y="2"/>
                  </a:cubicBezTo>
                  <a:cubicBezTo>
                    <a:pt x="10" y="2"/>
                    <a:pt x="0" y="3"/>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Freeform 94"/>
            <p:cNvSpPr>
              <a:spLocks/>
            </p:cNvSpPr>
            <p:nvPr/>
          </p:nvSpPr>
          <p:spPr bwMode="auto">
            <a:xfrm>
              <a:off x="5308230" y="4206875"/>
              <a:ext cx="844041" cy="25400"/>
            </a:xfrm>
            <a:custGeom>
              <a:avLst/>
              <a:gdLst>
                <a:gd name="T0" fmla="*/ 0 w 149"/>
                <a:gd name="T1" fmla="*/ 5 h 8"/>
                <a:gd name="T2" fmla="*/ 149 w 149"/>
                <a:gd name="T3" fmla="*/ 3 h 8"/>
                <a:gd name="T4" fmla="*/ 74 w 149"/>
                <a:gd name="T5" fmla="*/ 6 h 8"/>
                <a:gd name="T6" fmla="*/ 0 w 149"/>
                <a:gd name="T7" fmla="*/ 5 h 8"/>
              </a:gdLst>
              <a:ahLst/>
              <a:cxnLst>
                <a:cxn ang="0">
                  <a:pos x="T0" y="T1"/>
                </a:cxn>
                <a:cxn ang="0">
                  <a:pos x="T2" y="T3"/>
                </a:cxn>
                <a:cxn ang="0">
                  <a:pos x="T4" y="T5"/>
                </a:cxn>
                <a:cxn ang="0">
                  <a:pos x="T6" y="T7"/>
                </a:cxn>
              </a:cxnLst>
              <a:rect l="0" t="0" r="r" b="b"/>
              <a:pathLst>
                <a:path w="149" h="8">
                  <a:moveTo>
                    <a:pt x="0" y="5"/>
                  </a:moveTo>
                  <a:cubicBezTo>
                    <a:pt x="45" y="6"/>
                    <a:pt x="109" y="0"/>
                    <a:pt x="149" y="3"/>
                  </a:cubicBezTo>
                  <a:cubicBezTo>
                    <a:pt x="126" y="5"/>
                    <a:pt x="100" y="6"/>
                    <a:pt x="74" y="6"/>
                  </a:cubicBezTo>
                  <a:cubicBezTo>
                    <a:pt x="51" y="7"/>
                    <a:pt x="26" y="8"/>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95"/>
            <p:cNvSpPr>
              <a:spLocks/>
            </p:cNvSpPr>
            <p:nvPr/>
          </p:nvSpPr>
          <p:spPr bwMode="auto">
            <a:xfrm>
              <a:off x="5941261" y="4351338"/>
              <a:ext cx="172140" cy="15875"/>
            </a:xfrm>
            <a:custGeom>
              <a:avLst/>
              <a:gdLst>
                <a:gd name="T0" fmla="*/ 0 w 30"/>
                <a:gd name="T1" fmla="*/ 1 h 5"/>
                <a:gd name="T2" fmla="*/ 30 w 30"/>
                <a:gd name="T3" fmla="*/ 2 h 5"/>
                <a:gd name="T4" fmla="*/ 0 w 30"/>
                <a:gd name="T5" fmla="*/ 1 h 5"/>
              </a:gdLst>
              <a:ahLst/>
              <a:cxnLst>
                <a:cxn ang="0">
                  <a:pos x="T0" y="T1"/>
                </a:cxn>
                <a:cxn ang="0">
                  <a:pos x="T2" y="T3"/>
                </a:cxn>
                <a:cxn ang="0">
                  <a:pos x="T4" y="T5"/>
                </a:cxn>
              </a:cxnLst>
              <a:rect l="0" t="0" r="r" b="b"/>
              <a:pathLst>
                <a:path w="30" h="5">
                  <a:moveTo>
                    <a:pt x="0" y="1"/>
                  </a:moveTo>
                  <a:cubicBezTo>
                    <a:pt x="10" y="1"/>
                    <a:pt x="23" y="0"/>
                    <a:pt x="30" y="2"/>
                  </a:cubicBezTo>
                  <a:cubicBezTo>
                    <a:pt x="20" y="1"/>
                    <a:pt x="3" y="5"/>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Freeform 96"/>
            <p:cNvSpPr>
              <a:spLocks/>
            </p:cNvSpPr>
            <p:nvPr/>
          </p:nvSpPr>
          <p:spPr bwMode="auto">
            <a:xfrm>
              <a:off x="5624746" y="4338638"/>
              <a:ext cx="169364" cy="9525"/>
            </a:xfrm>
            <a:custGeom>
              <a:avLst/>
              <a:gdLst>
                <a:gd name="T0" fmla="*/ 0 w 30"/>
                <a:gd name="T1" fmla="*/ 2 h 3"/>
                <a:gd name="T2" fmla="*/ 30 w 30"/>
                <a:gd name="T3" fmla="*/ 1 h 3"/>
                <a:gd name="T4" fmla="*/ 0 w 30"/>
                <a:gd name="T5" fmla="*/ 2 h 3"/>
              </a:gdLst>
              <a:ahLst/>
              <a:cxnLst>
                <a:cxn ang="0">
                  <a:pos x="T0" y="T1"/>
                </a:cxn>
                <a:cxn ang="0">
                  <a:pos x="T2" y="T3"/>
                </a:cxn>
                <a:cxn ang="0">
                  <a:pos x="T4" y="T5"/>
                </a:cxn>
              </a:cxnLst>
              <a:rect l="0" t="0" r="r" b="b"/>
              <a:pathLst>
                <a:path w="30" h="3">
                  <a:moveTo>
                    <a:pt x="0" y="2"/>
                  </a:moveTo>
                  <a:cubicBezTo>
                    <a:pt x="12" y="0"/>
                    <a:pt x="18" y="0"/>
                    <a:pt x="30" y="1"/>
                  </a:cubicBezTo>
                  <a:cubicBezTo>
                    <a:pt x="21" y="3"/>
                    <a:pt x="14" y="3"/>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Freeform 100"/>
            <p:cNvSpPr>
              <a:spLocks/>
            </p:cNvSpPr>
            <p:nvPr/>
          </p:nvSpPr>
          <p:spPr bwMode="auto">
            <a:xfrm>
              <a:off x="5438724" y="4341813"/>
              <a:ext cx="116611" cy="12700"/>
            </a:xfrm>
            <a:custGeom>
              <a:avLst/>
              <a:gdLst>
                <a:gd name="T0" fmla="*/ 0 w 21"/>
                <a:gd name="T1" fmla="*/ 2 h 4"/>
                <a:gd name="T2" fmla="*/ 21 w 21"/>
                <a:gd name="T3" fmla="*/ 1 h 4"/>
                <a:gd name="T4" fmla="*/ 0 w 21"/>
                <a:gd name="T5" fmla="*/ 2 h 4"/>
              </a:gdLst>
              <a:ahLst/>
              <a:cxnLst>
                <a:cxn ang="0">
                  <a:pos x="T0" y="T1"/>
                </a:cxn>
                <a:cxn ang="0">
                  <a:pos x="T2" y="T3"/>
                </a:cxn>
                <a:cxn ang="0">
                  <a:pos x="T4" y="T5"/>
                </a:cxn>
              </a:cxnLst>
              <a:rect l="0" t="0" r="r" b="b"/>
              <a:pathLst>
                <a:path w="21" h="4">
                  <a:moveTo>
                    <a:pt x="0" y="2"/>
                  </a:moveTo>
                  <a:cubicBezTo>
                    <a:pt x="6" y="1"/>
                    <a:pt x="14" y="0"/>
                    <a:pt x="21" y="1"/>
                  </a:cubicBezTo>
                  <a:cubicBezTo>
                    <a:pt x="15" y="3"/>
                    <a:pt x="7"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101"/>
            <p:cNvSpPr>
              <a:spLocks/>
            </p:cNvSpPr>
            <p:nvPr/>
          </p:nvSpPr>
          <p:spPr bwMode="auto">
            <a:xfrm>
              <a:off x="5466489" y="4179888"/>
              <a:ext cx="83293" cy="14288"/>
            </a:xfrm>
            <a:custGeom>
              <a:avLst/>
              <a:gdLst>
                <a:gd name="T0" fmla="*/ 12 w 15"/>
                <a:gd name="T1" fmla="*/ 2 h 4"/>
                <a:gd name="T2" fmla="*/ 2 w 15"/>
                <a:gd name="T3" fmla="*/ 4 h 4"/>
                <a:gd name="T4" fmla="*/ 12 w 15"/>
                <a:gd name="T5" fmla="*/ 2 h 4"/>
              </a:gdLst>
              <a:ahLst/>
              <a:cxnLst>
                <a:cxn ang="0">
                  <a:pos x="T0" y="T1"/>
                </a:cxn>
                <a:cxn ang="0">
                  <a:pos x="T2" y="T3"/>
                </a:cxn>
                <a:cxn ang="0">
                  <a:pos x="T4" y="T5"/>
                </a:cxn>
              </a:cxnLst>
              <a:rect l="0" t="0" r="r" b="b"/>
              <a:pathLst>
                <a:path w="15" h="4">
                  <a:moveTo>
                    <a:pt x="12" y="2"/>
                  </a:moveTo>
                  <a:cubicBezTo>
                    <a:pt x="8" y="3"/>
                    <a:pt x="4" y="2"/>
                    <a:pt x="2" y="4"/>
                  </a:cubicBezTo>
                  <a:cubicBezTo>
                    <a:pt x="0" y="0"/>
                    <a:pt x="15" y="1"/>
                    <a:pt x="1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102"/>
            <p:cNvSpPr>
              <a:spLocks/>
            </p:cNvSpPr>
            <p:nvPr/>
          </p:nvSpPr>
          <p:spPr bwMode="auto">
            <a:xfrm>
              <a:off x="5283243" y="4338638"/>
              <a:ext cx="149928" cy="15875"/>
            </a:xfrm>
            <a:custGeom>
              <a:avLst/>
              <a:gdLst>
                <a:gd name="T0" fmla="*/ 26 w 26"/>
                <a:gd name="T1" fmla="*/ 4 h 5"/>
                <a:gd name="T2" fmla="*/ 0 w 26"/>
                <a:gd name="T3" fmla="*/ 3 h 5"/>
                <a:gd name="T4" fmla="*/ 26 w 26"/>
                <a:gd name="T5" fmla="*/ 4 h 5"/>
              </a:gdLst>
              <a:ahLst/>
              <a:cxnLst>
                <a:cxn ang="0">
                  <a:pos x="T0" y="T1"/>
                </a:cxn>
                <a:cxn ang="0">
                  <a:pos x="T2" y="T3"/>
                </a:cxn>
                <a:cxn ang="0">
                  <a:pos x="T4" y="T5"/>
                </a:cxn>
              </a:cxnLst>
              <a:rect l="0" t="0" r="r" b="b"/>
              <a:pathLst>
                <a:path w="26" h="5">
                  <a:moveTo>
                    <a:pt x="26" y="4"/>
                  </a:moveTo>
                  <a:cubicBezTo>
                    <a:pt x="16" y="5"/>
                    <a:pt x="10" y="4"/>
                    <a:pt x="0" y="3"/>
                  </a:cubicBezTo>
                  <a:cubicBezTo>
                    <a:pt x="8" y="2"/>
                    <a:pt x="24" y="0"/>
                    <a:pt x="2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Freeform 103"/>
            <p:cNvSpPr>
              <a:spLocks/>
            </p:cNvSpPr>
            <p:nvPr/>
          </p:nvSpPr>
          <p:spPr bwMode="auto">
            <a:xfrm>
              <a:off x="5261032" y="4360863"/>
              <a:ext cx="141600" cy="9525"/>
            </a:xfrm>
            <a:custGeom>
              <a:avLst/>
              <a:gdLst>
                <a:gd name="T0" fmla="*/ 8 w 25"/>
                <a:gd name="T1" fmla="*/ 0 h 3"/>
                <a:gd name="T2" fmla="*/ 14 w 25"/>
                <a:gd name="T3" fmla="*/ 2 h 3"/>
                <a:gd name="T4" fmla="*/ 0 w 25"/>
                <a:gd name="T5" fmla="*/ 1 h 3"/>
                <a:gd name="T6" fmla="*/ 8 w 25"/>
                <a:gd name="T7" fmla="*/ 0 h 3"/>
              </a:gdLst>
              <a:ahLst/>
              <a:cxnLst>
                <a:cxn ang="0">
                  <a:pos x="T0" y="T1"/>
                </a:cxn>
                <a:cxn ang="0">
                  <a:pos x="T2" y="T3"/>
                </a:cxn>
                <a:cxn ang="0">
                  <a:pos x="T4" y="T5"/>
                </a:cxn>
                <a:cxn ang="0">
                  <a:pos x="T6" y="T7"/>
                </a:cxn>
              </a:cxnLst>
              <a:rect l="0" t="0" r="r" b="b"/>
              <a:pathLst>
                <a:path w="25" h="3">
                  <a:moveTo>
                    <a:pt x="8" y="0"/>
                  </a:moveTo>
                  <a:cubicBezTo>
                    <a:pt x="11" y="0"/>
                    <a:pt x="25" y="1"/>
                    <a:pt x="14" y="2"/>
                  </a:cubicBezTo>
                  <a:cubicBezTo>
                    <a:pt x="11" y="2"/>
                    <a:pt x="5" y="3"/>
                    <a:pt x="0" y="1"/>
                  </a:cubicBezTo>
                  <a:cubicBezTo>
                    <a:pt x="3" y="1"/>
                    <a:pt x="5"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Freeform 105"/>
            <p:cNvSpPr>
              <a:spLocks/>
            </p:cNvSpPr>
            <p:nvPr/>
          </p:nvSpPr>
          <p:spPr bwMode="auto">
            <a:xfrm>
              <a:off x="5199950" y="4219575"/>
              <a:ext cx="88846" cy="17463"/>
            </a:xfrm>
            <a:custGeom>
              <a:avLst/>
              <a:gdLst>
                <a:gd name="T0" fmla="*/ 0 w 16"/>
                <a:gd name="T1" fmla="*/ 3 h 5"/>
                <a:gd name="T2" fmla="*/ 16 w 16"/>
                <a:gd name="T3" fmla="*/ 3 h 5"/>
                <a:gd name="T4" fmla="*/ 0 w 16"/>
                <a:gd name="T5" fmla="*/ 3 h 5"/>
              </a:gdLst>
              <a:ahLst/>
              <a:cxnLst>
                <a:cxn ang="0">
                  <a:pos x="T0" y="T1"/>
                </a:cxn>
                <a:cxn ang="0">
                  <a:pos x="T2" y="T3"/>
                </a:cxn>
                <a:cxn ang="0">
                  <a:pos x="T4" y="T5"/>
                </a:cxn>
              </a:cxnLst>
              <a:rect l="0" t="0" r="r" b="b"/>
              <a:pathLst>
                <a:path w="16" h="5">
                  <a:moveTo>
                    <a:pt x="0" y="3"/>
                  </a:moveTo>
                  <a:cubicBezTo>
                    <a:pt x="2" y="2"/>
                    <a:pt x="12" y="0"/>
                    <a:pt x="16" y="3"/>
                  </a:cubicBezTo>
                  <a:cubicBezTo>
                    <a:pt x="11" y="3"/>
                    <a:pt x="3" y="5"/>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107"/>
            <p:cNvSpPr>
              <a:spLocks/>
            </p:cNvSpPr>
            <p:nvPr/>
          </p:nvSpPr>
          <p:spPr bwMode="auto">
            <a:xfrm>
              <a:off x="5027810" y="4344988"/>
              <a:ext cx="136047" cy="12700"/>
            </a:xfrm>
            <a:custGeom>
              <a:avLst/>
              <a:gdLst>
                <a:gd name="T0" fmla="*/ 24 w 24"/>
                <a:gd name="T1" fmla="*/ 1 h 4"/>
                <a:gd name="T2" fmla="*/ 0 w 24"/>
                <a:gd name="T3" fmla="*/ 2 h 4"/>
                <a:gd name="T4" fmla="*/ 24 w 24"/>
                <a:gd name="T5" fmla="*/ 1 h 4"/>
              </a:gdLst>
              <a:ahLst/>
              <a:cxnLst>
                <a:cxn ang="0">
                  <a:pos x="T0" y="T1"/>
                </a:cxn>
                <a:cxn ang="0">
                  <a:pos x="T2" y="T3"/>
                </a:cxn>
                <a:cxn ang="0">
                  <a:pos x="T4" y="T5"/>
                </a:cxn>
              </a:cxnLst>
              <a:rect l="0" t="0" r="r" b="b"/>
              <a:pathLst>
                <a:path w="24" h="4">
                  <a:moveTo>
                    <a:pt x="24" y="1"/>
                  </a:moveTo>
                  <a:cubicBezTo>
                    <a:pt x="15" y="4"/>
                    <a:pt x="8" y="4"/>
                    <a:pt x="0" y="2"/>
                  </a:cubicBezTo>
                  <a:cubicBezTo>
                    <a:pt x="7" y="2"/>
                    <a:pt x="18" y="0"/>
                    <a:pt x="2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108"/>
            <p:cNvSpPr>
              <a:spLocks/>
            </p:cNvSpPr>
            <p:nvPr/>
          </p:nvSpPr>
          <p:spPr bwMode="auto">
            <a:xfrm>
              <a:off x="4433650" y="4222750"/>
              <a:ext cx="702443" cy="20638"/>
            </a:xfrm>
            <a:custGeom>
              <a:avLst/>
              <a:gdLst>
                <a:gd name="T0" fmla="*/ 0 w 124"/>
                <a:gd name="T1" fmla="*/ 0 h 6"/>
                <a:gd name="T2" fmla="*/ 123 w 124"/>
                <a:gd name="T3" fmla="*/ 1 h 6"/>
                <a:gd name="T4" fmla="*/ 123 w 124"/>
                <a:gd name="T5" fmla="*/ 3 h 6"/>
                <a:gd name="T6" fmla="*/ 22 w 124"/>
                <a:gd name="T7" fmla="*/ 3 h 6"/>
                <a:gd name="T8" fmla="*/ 0 w 124"/>
                <a:gd name="T9" fmla="*/ 0 h 6"/>
              </a:gdLst>
              <a:ahLst/>
              <a:cxnLst>
                <a:cxn ang="0">
                  <a:pos x="T0" y="T1"/>
                </a:cxn>
                <a:cxn ang="0">
                  <a:pos x="T2" y="T3"/>
                </a:cxn>
                <a:cxn ang="0">
                  <a:pos x="T4" y="T5"/>
                </a:cxn>
                <a:cxn ang="0">
                  <a:pos x="T6" y="T7"/>
                </a:cxn>
                <a:cxn ang="0">
                  <a:pos x="T8" y="T9"/>
                </a:cxn>
              </a:cxnLst>
              <a:rect l="0" t="0" r="r" b="b"/>
              <a:pathLst>
                <a:path w="124" h="6">
                  <a:moveTo>
                    <a:pt x="0" y="0"/>
                  </a:moveTo>
                  <a:cubicBezTo>
                    <a:pt x="43" y="0"/>
                    <a:pt x="80" y="0"/>
                    <a:pt x="123" y="1"/>
                  </a:cubicBezTo>
                  <a:cubicBezTo>
                    <a:pt x="124" y="1"/>
                    <a:pt x="124" y="3"/>
                    <a:pt x="123" y="3"/>
                  </a:cubicBezTo>
                  <a:cubicBezTo>
                    <a:pt x="90" y="3"/>
                    <a:pt x="53" y="3"/>
                    <a:pt x="22" y="3"/>
                  </a:cubicBezTo>
                  <a:cubicBezTo>
                    <a:pt x="15" y="3"/>
                    <a:pt x="5" y="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Freeform 109"/>
            <p:cNvSpPr>
              <a:spLocks/>
            </p:cNvSpPr>
            <p:nvPr/>
          </p:nvSpPr>
          <p:spPr bwMode="auto">
            <a:xfrm>
              <a:off x="4955622" y="4305300"/>
              <a:ext cx="49976" cy="9525"/>
            </a:xfrm>
            <a:custGeom>
              <a:avLst/>
              <a:gdLst>
                <a:gd name="T0" fmla="*/ 0 w 9"/>
                <a:gd name="T1" fmla="*/ 1 h 3"/>
                <a:gd name="T2" fmla="*/ 9 w 9"/>
                <a:gd name="T3" fmla="*/ 2 h 3"/>
                <a:gd name="T4" fmla="*/ 0 w 9"/>
                <a:gd name="T5" fmla="*/ 1 h 3"/>
              </a:gdLst>
              <a:ahLst/>
              <a:cxnLst>
                <a:cxn ang="0">
                  <a:pos x="T0" y="T1"/>
                </a:cxn>
                <a:cxn ang="0">
                  <a:pos x="T2" y="T3"/>
                </a:cxn>
                <a:cxn ang="0">
                  <a:pos x="T4" y="T5"/>
                </a:cxn>
              </a:cxnLst>
              <a:rect l="0" t="0" r="r" b="b"/>
              <a:pathLst>
                <a:path w="9" h="3">
                  <a:moveTo>
                    <a:pt x="0" y="1"/>
                  </a:moveTo>
                  <a:cubicBezTo>
                    <a:pt x="4" y="1"/>
                    <a:pt x="8" y="0"/>
                    <a:pt x="9" y="2"/>
                  </a:cubicBezTo>
                  <a:cubicBezTo>
                    <a:pt x="5" y="2"/>
                    <a:pt x="1" y="3"/>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Freeform 110"/>
            <p:cNvSpPr>
              <a:spLocks/>
            </p:cNvSpPr>
            <p:nvPr/>
          </p:nvSpPr>
          <p:spPr bwMode="auto">
            <a:xfrm>
              <a:off x="4902869" y="4256088"/>
              <a:ext cx="58306" cy="15875"/>
            </a:xfrm>
            <a:custGeom>
              <a:avLst/>
              <a:gdLst>
                <a:gd name="T0" fmla="*/ 0 w 10"/>
                <a:gd name="T1" fmla="*/ 2 h 5"/>
                <a:gd name="T2" fmla="*/ 9 w 10"/>
                <a:gd name="T3" fmla="*/ 3 h 5"/>
                <a:gd name="T4" fmla="*/ 0 w 10"/>
                <a:gd name="T5" fmla="*/ 2 h 5"/>
              </a:gdLst>
              <a:ahLst/>
              <a:cxnLst>
                <a:cxn ang="0">
                  <a:pos x="T0" y="T1"/>
                </a:cxn>
                <a:cxn ang="0">
                  <a:pos x="T2" y="T3"/>
                </a:cxn>
                <a:cxn ang="0">
                  <a:pos x="T4" y="T5"/>
                </a:cxn>
              </a:cxnLst>
              <a:rect l="0" t="0" r="r" b="b"/>
              <a:pathLst>
                <a:path w="10" h="5">
                  <a:moveTo>
                    <a:pt x="0" y="2"/>
                  </a:moveTo>
                  <a:cubicBezTo>
                    <a:pt x="3" y="2"/>
                    <a:pt x="10" y="0"/>
                    <a:pt x="9" y="3"/>
                  </a:cubicBezTo>
                  <a:cubicBezTo>
                    <a:pt x="4" y="2"/>
                    <a:pt x="2" y="5"/>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0" name="Freeform 111"/>
            <p:cNvSpPr>
              <a:spLocks/>
            </p:cNvSpPr>
            <p:nvPr/>
          </p:nvSpPr>
          <p:spPr bwMode="auto">
            <a:xfrm>
              <a:off x="4814022" y="4489450"/>
              <a:ext cx="66635" cy="15875"/>
            </a:xfrm>
            <a:custGeom>
              <a:avLst/>
              <a:gdLst>
                <a:gd name="T0" fmla="*/ 0 w 12"/>
                <a:gd name="T1" fmla="*/ 1 h 5"/>
                <a:gd name="T2" fmla="*/ 12 w 12"/>
                <a:gd name="T3" fmla="*/ 2 h 5"/>
                <a:gd name="T4" fmla="*/ 0 w 12"/>
                <a:gd name="T5" fmla="*/ 1 h 5"/>
              </a:gdLst>
              <a:ahLst/>
              <a:cxnLst>
                <a:cxn ang="0">
                  <a:pos x="T0" y="T1"/>
                </a:cxn>
                <a:cxn ang="0">
                  <a:pos x="T2" y="T3"/>
                </a:cxn>
                <a:cxn ang="0">
                  <a:pos x="T4" y="T5"/>
                </a:cxn>
              </a:cxnLst>
              <a:rect l="0" t="0" r="r" b="b"/>
              <a:pathLst>
                <a:path w="12" h="5">
                  <a:moveTo>
                    <a:pt x="0" y="1"/>
                  </a:moveTo>
                  <a:cubicBezTo>
                    <a:pt x="5" y="0"/>
                    <a:pt x="9" y="1"/>
                    <a:pt x="12" y="2"/>
                  </a:cubicBezTo>
                  <a:cubicBezTo>
                    <a:pt x="8" y="1"/>
                    <a:pt x="0" y="5"/>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1" name="Freeform 112"/>
            <p:cNvSpPr>
              <a:spLocks/>
            </p:cNvSpPr>
            <p:nvPr/>
          </p:nvSpPr>
          <p:spPr bwMode="auto">
            <a:xfrm>
              <a:off x="4575248" y="4271963"/>
              <a:ext cx="102730" cy="9525"/>
            </a:xfrm>
            <a:custGeom>
              <a:avLst/>
              <a:gdLst>
                <a:gd name="T0" fmla="*/ 18 w 18"/>
                <a:gd name="T1" fmla="*/ 1 h 3"/>
                <a:gd name="T2" fmla="*/ 0 w 18"/>
                <a:gd name="T3" fmla="*/ 0 h 3"/>
                <a:gd name="T4" fmla="*/ 18 w 18"/>
                <a:gd name="T5" fmla="*/ 1 h 3"/>
              </a:gdLst>
              <a:ahLst/>
              <a:cxnLst>
                <a:cxn ang="0">
                  <a:pos x="T0" y="T1"/>
                </a:cxn>
                <a:cxn ang="0">
                  <a:pos x="T2" y="T3"/>
                </a:cxn>
                <a:cxn ang="0">
                  <a:pos x="T4" y="T5"/>
                </a:cxn>
              </a:cxnLst>
              <a:rect l="0" t="0" r="r" b="b"/>
              <a:pathLst>
                <a:path w="18" h="3">
                  <a:moveTo>
                    <a:pt x="18" y="1"/>
                  </a:moveTo>
                  <a:cubicBezTo>
                    <a:pt x="11" y="2"/>
                    <a:pt x="4" y="3"/>
                    <a:pt x="0" y="0"/>
                  </a:cubicBezTo>
                  <a:cubicBezTo>
                    <a:pt x="5" y="1"/>
                    <a:pt x="17" y="0"/>
                    <a:pt x="1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2" name="Freeform 113"/>
            <p:cNvSpPr>
              <a:spLocks/>
            </p:cNvSpPr>
            <p:nvPr/>
          </p:nvSpPr>
          <p:spPr bwMode="auto">
            <a:xfrm>
              <a:off x="3939442" y="4471988"/>
              <a:ext cx="44423" cy="14288"/>
            </a:xfrm>
            <a:custGeom>
              <a:avLst/>
              <a:gdLst>
                <a:gd name="T0" fmla="*/ 0 w 8"/>
                <a:gd name="T1" fmla="*/ 1 h 4"/>
                <a:gd name="T2" fmla="*/ 8 w 8"/>
                <a:gd name="T3" fmla="*/ 2 h 4"/>
                <a:gd name="T4" fmla="*/ 0 w 8"/>
                <a:gd name="T5" fmla="*/ 1 h 4"/>
              </a:gdLst>
              <a:ahLst/>
              <a:cxnLst>
                <a:cxn ang="0">
                  <a:pos x="T0" y="T1"/>
                </a:cxn>
                <a:cxn ang="0">
                  <a:pos x="T2" y="T3"/>
                </a:cxn>
                <a:cxn ang="0">
                  <a:pos x="T4" y="T5"/>
                </a:cxn>
              </a:cxnLst>
              <a:rect l="0" t="0" r="r" b="b"/>
              <a:pathLst>
                <a:path w="8" h="4">
                  <a:moveTo>
                    <a:pt x="0" y="1"/>
                  </a:moveTo>
                  <a:cubicBezTo>
                    <a:pt x="3" y="2"/>
                    <a:pt x="8" y="0"/>
                    <a:pt x="8" y="2"/>
                  </a:cubicBezTo>
                  <a:cubicBezTo>
                    <a:pt x="5" y="3"/>
                    <a:pt x="2" y="4"/>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3" name="Freeform 114"/>
            <p:cNvSpPr>
              <a:spLocks/>
            </p:cNvSpPr>
            <p:nvPr/>
          </p:nvSpPr>
          <p:spPr bwMode="auto">
            <a:xfrm>
              <a:off x="3336951" y="4430713"/>
              <a:ext cx="63859" cy="12700"/>
            </a:xfrm>
            <a:custGeom>
              <a:avLst/>
              <a:gdLst>
                <a:gd name="T0" fmla="*/ 0 w 11"/>
                <a:gd name="T1" fmla="*/ 0 h 4"/>
                <a:gd name="T2" fmla="*/ 11 w 11"/>
                <a:gd name="T3" fmla="*/ 1 h 4"/>
                <a:gd name="T4" fmla="*/ 0 w 11"/>
                <a:gd name="T5" fmla="*/ 0 h 4"/>
              </a:gdLst>
              <a:ahLst/>
              <a:cxnLst>
                <a:cxn ang="0">
                  <a:pos x="T0" y="T1"/>
                </a:cxn>
                <a:cxn ang="0">
                  <a:pos x="T2" y="T3"/>
                </a:cxn>
                <a:cxn ang="0">
                  <a:pos x="T4" y="T5"/>
                </a:cxn>
              </a:cxnLst>
              <a:rect l="0" t="0" r="r" b="b"/>
              <a:pathLst>
                <a:path w="11" h="4">
                  <a:moveTo>
                    <a:pt x="0" y="0"/>
                  </a:moveTo>
                  <a:cubicBezTo>
                    <a:pt x="4" y="0"/>
                    <a:pt x="8" y="0"/>
                    <a:pt x="11" y="1"/>
                  </a:cubicBezTo>
                  <a:cubicBezTo>
                    <a:pt x="7" y="0"/>
                    <a:pt x="0" y="4"/>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4" name="Freeform 115"/>
            <p:cNvSpPr>
              <a:spLocks/>
            </p:cNvSpPr>
            <p:nvPr/>
          </p:nvSpPr>
          <p:spPr bwMode="auto">
            <a:xfrm>
              <a:off x="3248105" y="4425950"/>
              <a:ext cx="88846" cy="14288"/>
            </a:xfrm>
            <a:custGeom>
              <a:avLst/>
              <a:gdLst>
                <a:gd name="T0" fmla="*/ 0 w 16"/>
                <a:gd name="T1" fmla="*/ 1 h 4"/>
                <a:gd name="T2" fmla="*/ 14 w 16"/>
                <a:gd name="T3" fmla="*/ 3 h 4"/>
                <a:gd name="T4" fmla="*/ 0 w 16"/>
                <a:gd name="T5" fmla="*/ 1 h 4"/>
              </a:gdLst>
              <a:ahLst/>
              <a:cxnLst>
                <a:cxn ang="0">
                  <a:pos x="T0" y="T1"/>
                </a:cxn>
                <a:cxn ang="0">
                  <a:pos x="T2" y="T3"/>
                </a:cxn>
                <a:cxn ang="0">
                  <a:pos x="T4" y="T5"/>
                </a:cxn>
              </a:cxnLst>
              <a:rect l="0" t="0" r="r" b="b"/>
              <a:pathLst>
                <a:path w="16" h="4">
                  <a:moveTo>
                    <a:pt x="0" y="1"/>
                  </a:moveTo>
                  <a:cubicBezTo>
                    <a:pt x="3" y="0"/>
                    <a:pt x="16" y="0"/>
                    <a:pt x="14" y="3"/>
                  </a:cubicBezTo>
                  <a:cubicBezTo>
                    <a:pt x="11" y="1"/>
                    <a:pt x="4" y="4"/>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5" name="Freeform 116"/>
            <p:cNvSpPr>
              <a:spLocks/>
            </p:cNvSpPr>
            <p:nvPr/>
          </p:nvSpPr>
          <p:spPr bwMode="auto">
            <a:xfrm>
              <a:off x="2820531" y="4425950"/>
              <a:ext cx="410915" cy="20638"/>
            </a:xfrm>
            <a:custGeom>
              <a:avLst/>
              <a:gdLst>
                <a:gd name="T0" fmla="*/ 0 w 72"/>
                <a:gd name="T1" fmla="*/ 1 h 6"/>
                <a:gd name="T2" fmla="*/ 72 w 72"/>
                <a:gd name="T3" fmla="*/ 2 h 6"/>
                <a:gd name="T4" fmla="*/ 42 w 72"/>
                <a:gd name="T5" fmla="*/ 2 h 6"/>
                <a:gd name="T6" fmla="*/ 0 w 72"/>
                <a:gd name="T7" fmla="*/ 1 h 6"/>
              </a:gdLst>
              <a:ahLst/>
              <a:cxnLst>
                <a:cxn ang="0">
                  <a:pos x="T0" y="T1"/>
                </a:cxn>
                <a:cxn ang="0">
                  <a:pos x="T2" y="T3"/>
                </a:cxn>
                <a:cxn ang="0">
                  <a:pos x="T4" y="T5"/>
                </a:cxn>
                <a:cxn ang="0">
                  <a:pos x="T6" y="T7"/>
                </a:cxn>
              </a:cxnLst>
              <a:rect l="0" t="0" r="r" b="b"/>
              <a:pathLst>
                <a:path w="72" h="6">
                  <a:moveTo>
                    <a:pt x="0" y="1"/>
                  </a:moveTo>
                  <a:cubicBezTo>
                    <a:pt x="24" y="1"/>
                    <a:pt x="50" y="0"/>
                    <a:pt x="72" y="2"/>
                  </a:cubicBezTo>
                  <a:cubicBezTo>
                    <a:pt x="63" y="3"/>
                    <a:pt x="53" y="2"/>
                    <a:pt x="42" y="2"/>
                  </a:cubicBezTo>
                  <a:cubicBezTo>
                    <a:pt x="27" y="2"/>
                    <a:pt x="10" y="6"/>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6" name="Freeform 117"/>
            <p:cNvSpPr>
              <a:spLocks/>
            </p:cNvSpPr>
            <p:nvPr/>
          </p:nvSpPr>
          <p:spPr bwMode="auto">
            <a:xfrm>
              <a:off x="2748344" y="4425950"/>
              <a:ext cx="55529" cy="20638"/>
            </a:xfrm>
            <a:custGeom>
              <a:avLst/>
              <a:gdLst>
                <a:gd name="T0" fmla="*/ 10 w 10"/>
                <a:gd name="T1" fmla="*/ 4 h 6"/>
                <a:gd name="T2" fmla="*/ 2 w 10"/>
                <a:gd name="T3" fmla="*/ 3 h 6"/>
                <a:gd name="T4" fmla="*/ 3 w 10"/>
                <a:gd name="T5" fmla="*/ 2 h 6"/>
                <a:gd name="T6" fmla="*/ 0 w 10"/>
                <a:gd name="T7" fmla="*/ 2 h 6"/>
                <a:gd name="T8" fmla="*/ 10 w 10"/>
                <a:gd name="T9" fmla="*/ 2 h 6"/>
                <a:gd name="T10" fmla="*/ 10 w 10"/>
                <a:gd name="T11" fmla="*/ 4 h 6"/>
              </a:gdLst>
              <a:ahLst/>
              <a:cxnLst>
                <a:cxn ang="0">
                  <a:pos x="T0" y="T1"/>
                </a:cxn>
                <a:cxn ang="0">
                  <a:pos x="T2" y="T3"/>
                </a:cxn>
                <a:cxn ang="0">
                  <a:pos x="T4" y="T5"/>
                </a:cxn>
                <a:cxn ang="0">
                  <a:pos x="T6" y="T7"/>
                </a:cxn>
                <a:cxn ang="0">
                  <a:pos x="T8" y="T9"/>
                </a:cxn>
                <a:cxn ang="0">
                  <a:pos x="T10" y="T11"/>
                </a:cxn>
              </a:cxnLst>
              <a:rect l="0" t="0" r="r" b="b"/>
              <a:pathLst>
                <a:path w="10" h="6">
                  <a:moveTo>
                    <a:pt x="10" y="4"/>
                  </a:moveTo>
                  <a:cubicBezTo>
                    <a:pt x="8" y="4"/>
                    <a:pt x="3" y="6"/>
                    <a:pt x="2" y="3"/>
                  </a:cubicBezTo>
                  <a:cubicBezTo>
                    <a:pt x="3" y="3"/>
                    <a:pt x="4" y="3"/>
                    <a:pt x="3" y="2"/>
                  </a:cubicBezTo>
                  <a:cubicBezTo>
                    <a:pt x="2" y="2"/>
                    <a:pt x="0" y="3"/>
                    <a:pt x="0" y="2"/>
                  </a:cubicBezTo>
                  <a:cubicBezTo>
                    <a:pt x="2" y="0"/>
                    <a:pt x="9" y="0"/>
                    <a:pt x="10" y="2"/>
                  </a:cubicBezTo>
                  <a:cubicBezTo>
                    <a:pt x="9" y="2"/>
                    <a:pt x="10" y="3"/>
                    <a:pt x="1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7" name="Freeform 118"/>
            <p:cNvSpPr>
              <a:spLocks/>
            </p:cNvSpPr>
            <p:nvPr/>
          </p:nvSpPr>
          <p:spPr bwMode="auto">
            <a:xfrm>
              <a:off x="2531781" y="4286250"/>
              <a:ext cx="124941" cy="15875"/>
            </a:xfrm>
            <a:custGeom>
              <a:avLst/>
              <a:gdLst>
                <a:gd name="T0" fmla="*/ 0 w 22"/>
                <a:gd name="T1" fmla="*/ 2 h 5"/>
                <a:gd name="T2" fmla="*/ 22 w 22"/>
                <a:gd name="T3" fmla="*/ 2 h 5"/>
                <a:gd name="T4" fmla="*/ 0 w 22"/>
                <a:gd name="T5" fmla="*/ 2 h 5"/>
              </a:gdLst>
              <a:ahLst/>
              <a:cxnLst>
                <a:cxn ang="0">
                  <a:pos x="T0" y="T1"/>
                </a:cxn>
                <a:cxn ang="0">
                  <a:pos x="T2" y="T3"/>
                </a:cxn>
                <a:cxn ang="0">
                  <a:pos x="T4" y="T5"/>
                </a:cxn>
              </a:cxnLst>
              <a:rect l="0" t="0" r="r" b="b"/>
              <a:pathLst>
                <a:path w="22" h="5">
                  <a:moveTo>
                    <a:pt x="0" y="2"/>
                  </a:moveTo>
                  <a:cubicBezTo>
                    <a:pt x="7" y="1"/>
                    <a:pt x="18" y="0"/>
                    <a:pt x="22" y="2"/>
                  </a:cubicBezTo>
                  <a:cubicBezTo>
                    <a:pt x="11" y="2"/>
                    <a:pt x="8" y="5"/>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8" name="Freeform 120"/>
            <p:cNvSpPr>
              <a:spLocks/>
            </p:cNvSpPr>
            <p:nvPr/>
          </p:nvSpPr>
          <p:spPr bwMode="auto">
            <a:xfrm>
              <a:off x="2606746" y="4479925"/>
              <a:ext cx="49976" cy="9525"/>
            </a:xfrm>
            <a:custGeom>
              <a:avLst/>
              <a:gdLst>
                <a:gd name="T0" fmla="*/ 9 w 9"/>
                <a:gd name="T1" fmla="*/ 2 h 3"/>
                <a:gd name="T2" fmla="*/ 2 w 9"/>
                <a:gd name="T3" fmla="*/ 3 h 3"/>
                <a:gd name="T4" fmla="*/ 9 w 9"/>
                <a:gd name="T5" fmla="*/ 2 h 3"/>
              </a:gdLst>
              <a:ahLst/>
              <a:cxnLst>
                <a:cxn ang="0">
                  <a:pos x="T0" y="T1"/>
                </a:cxn>
                <a:cxn ang="0">
                  <a:pos x="T2" y="T3"/>
                </a:cxn>
                <a:cxn ang="0">
                  <a:pos x="T4" y="T5"/>
                </a:cxn>
              </a:cxnLst>
              <a:rect l="0" t="0" r="r" b="b"/>
              <a:pathLst>
                <a:path w="9" h="3">
                  <a:moveTo>
                    <a:pt x="9" y="2"/>
                  </a:moveTo>
                  <a:cubicBezTo>
                    <a:pt x="8" y="3"/>
                    <a:pt x="5" y="3"/>
                    <a:pt x="2" y="3"/>
                  </a:cubicBezTo>
                  <a:cubicBezTo>
                    <a:pt x="0" y="0"/>
                    <a:pt x="9" y="0"/>
                    <a:pt x="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9" name="Freeform 127"/>
            <p:cNvSpPr>
              <a:spLocks/>
            </p:cNvSpPr>
            <p:nvPr/>
          </p:nvSpPr>
          <p:spPr bwMode="auto">
            <a:xfrm>
              <a:off x="9300765" y="4262438"/>
              <a:ext cx="222116" cy="15875"/>
            </a:xfrm>
            <a:custGeom>
              <a:avLst/>
              <a:gdLst>
                <a:gd name="T0" fmla="*/ 0 w 39"/>
                <a:gd name="T1" fmla="*/ 4 h 5"/>
                <a:gd name="T2" fmla="*/ 39 w 39"/>
                <a:gd name="T3" fmla="*/ 3 h 5"/>
                <a:gd name="T4" fmla="*/ 0 w 39"/>
                <a:gd name="T5" fmla="*/ 4 h 5"/>
              </a:gdLst>
              <a:ahLst/>
              <a:cxnLst>
                <a:cxn ang="0">
                  <a:pos x="T0" y="T1"/>
                </a:cxn>
                <a:cxn ang="0">
                  <a:pos x="T2" y="T3"/>
                </a:cxn>
                <a:cxn ang="0">
                  <a:pos x="T4" y="T5"/>
                </a:cxn>
              </a:cxnLst>
              <a:rect l="0" t="0" r="r" b="b"/>
              <a:pathLst>
                <a:path w="39" h="5">
                  <a:moveTo>
                    <a:pt x="0" y="4"/>
                  </a:moveTo>
                  <a:cubicBezTo>
                    <a:pt x="10" y="2"/>
                    <a:pt x="31" y="0"/>
                    <a:pt x="39" y="3"/>
                  </a:cubicBezTo>
                  <a:cubicBezTo>
                    <a:pt x="28" y="3"/>
                    <a:pt x="7" y="5"/>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Freeform 128"/>
            <p:cNvSpPr>
              <a:spLocks/>
            </p:cNvSpPr>
            <p:nvPr/>
          </p:nvSpPr>
          <p:spPr bwMode="auto">
            <a:xfrm>
              <a:off x="9206366" y="4229100"/>
              <a:ext cx="191576" cy="14288"/>
            </a:xfrm>
            <a:custGeom>
              <a:avLst/>
              <a:gdLst>
                <a:gd name="T0" fmla="*/ 27 w 34"/>
                <a:gd name="T1" fmla="*/ 0 h 4"/>
                <a:gd name="T2" fmla="*/ 34 w 34"/>
                <a:gd name="T3" fmla="*/ 0 h 4"/>
                <a:gd name="T4" fmla="*/ 0 w 34"/>
                <a:gd name="T5" fmla="*/ 1 h 4"/>
                <a:gd name="T6" fmla="*/ 27 w 34"/>
                <a:gd name="T7" fmla="*/ 0 h 4"/>
              </a:gdLst>
              <a:ahLst/>
              <a:cxnLst>
                <a:cxn ang="0">
                  <a:pos x="T0" y="T1"/>
                </a:cxn>
                <a:cxn ang="0">
                  <a:pos x="T2" y="T3"/>
                </a:cxn>
                <a:cxn ang="0">
                  <a:pos x="T4" y="T5"/>
                </a:cxn>
                <a:cxn ang="0">
                  <a:pos x="T6" y="T7"/>
                </a:cxn>
              </a:cxnLst>
              <a:rect l="0" t="0" r="r" b="b"/>
              <a:pathLst>
                <a:path w="34" h="4">
                  <a:moveTo>
                    <a:pt x="27" y="0"/>
                  </a:moveTo>
                  <a:cubicBezTo>
                    <a:pt x="29" y="0"/>
                    <a:pt x="32" y="0"/>
                    <a:pt x="34" y="0"/>
                  </a:cubicBezTo>
                  <a:cubicBezTo>
                    <a:pt x="23" y="2"/>
                    <a:pt x="6" y="4"/>
                    <a:pt x="0" y="1"/>
                  </a:cubicBezTo>
                  <a:cubicBezTo>
                    <a:pt x="7" y="1"/>
                    <a:pt x="18" y="1"/>
                    <a:pt x="2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1" name="Freeform 130"/>
            <p:cNvSpPr>
              <a:spLocks/>
            </p:cNvSpPr>
            <p:nvPr/>
          </p:nvSpPr>
          <p:spPr bwMode="auto">
            <a:xfrm>
              <a:off x="8523359" y="4292600"/>
              <a:ext cx="69412" cy="12700"/>
            </a:xfrm>
            <a:custGeom>
              <a:avLst/>
              <a:gdLst>
                <a:gd name="T0" fmla="*/ 0 w 12"/>
                <a:gd name="T1" fmla="*/ 2 h 4"/>
                <a:gd name="T2" fmla="*/ 12 w 12"/>
                <a:gd name="T3" fmla="*/ 3 h 4"/>
                <a:gd name="T4" fmla="*/ 0 w 12"/>
                <a:gd name="T5" fmla="*/ 2 h 4"/>
              </a:gdLst>
              <a:ahLst/>
              <a:cxnLst>
                <a:cxn ang="0">
                  <a:pos x="T0" y="T1"/>
                </a:cxn>
                <a:cxn ang="0">
                  <a:pos x="T2" y="T3"/>
                </a:cxn>
                <a:cxn ang="0">
                  <a:pos x="T4" y="T5"/>
                </a:cxn>
              </a:cxnLst>
              <a:rect l="0" t="0" r="r" b="b"/>
              <a:pathLst>
                <a:path w="12" h="4">
                  <a:moveTo>
                    <a:pt x="0" y="2"/>
                  </a:moveTo>
                  <a:cubicBezTo>
                    <a:pt x="4" y="4"/>
                    <a:pt x="8" y="0"/>
                    <a:pt x="12" y="3"/>
                  </a:cubicBezTo>
                  <a:cubicBezTo>
                    <a:pt x="8" y="4"/>
                    <a:pt x="1"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2" name="Freeform 133"/>
            <p:cNvSpPr>
              <a:spLocks/>
            </p:cNvSpPr>
            <p:nvPr/>
          </p:nvSpPr>
          <p:spPr bwMode="auto">
            <a:xfrm>
              <a:off x="8120775" y="4308475"/>
              <a:ext cx="74965" cy="15875"/>
            </a:xfrm>
            <a:custGeom>
              <a:avLst/>
              <a:gdLst>
                <a:gd name="T0" fmla="*/ 5 w 13"/>
                <a:gd name="T1" fmla="*/ 2 h 5"/>
                <a:gd name="T2" fmla="*/ 2 w 13"/>
                <a:gd name="T3" fmla="*/ 1 h 5"/>
                <a:gd name="T4" fmla="*/ 13 w 13"/>
                <a:gd name="T5" fmla="*/ 2 h 5"/>
                <a:gd name="T6" fmla="*/ 4 w 13"/>
                <a:gd name="T7" fmla="*/ 4 h 5"/>
                <a:gd name="T8" fmla="*/ 5 w 13"/>
                <a:gd name="T9" fmla="*/ 2 h 5"/>
              </a:gdLst>
              <a:ahLst/>
              <a:cxnLst>
                <a:cxn ang="0">
                  <a:pos x="T0" y="T1"/>
                </a:cxn>
                <a:cxn ang="0">
                  <a:pos x="T2" y="T3"/>
                </a:cxn>
                <a:cxn ang="0">
                  <a:pos x="T4" y="T5"/>
                </a:cxn>
                <a:cxn ang="0">
                  <a:pos x="T6" y="T7"/>
                </a:cxn>
                <a:cxn ang="0">
                  <a:pos x="T8" y="T9"/>
                </a:cxn>
              </a:cxnLst>
              <a:rect l="0" t="0" r="r" b="b"/>
              <a:pathLst>
                <a:path w="13" h="5">
                  <a:moveTo>
                    <a:pt x="5" y="2"/>
                  </a:moveTo>
                  <a:cubicBezTo>
                    <a:pt x="3" y="2"/>
                    <a:pt x="0" y="2"/>
                    <a:pt x="2" y="1"/>
                  </a:cubicBezTo>
                  <a:cubicBezTo>
                    <a:pt x="5" y="2"/>
                    <a:pt x="12" y="0"/>
                    <a:pt x="13" y="2"/>
                  </a:cubicBezTo>
                  <a:cubicBezTo>
                    <a:pt x="8" y="2"/>
                    <a:pt x="7" y="5"/>
                    <a:pt x="4" y="4"/>
                  </a:cubicBezTo>
                  <a:cubicBezTo>
                    <a:pt x="4" y="4"/>
                    <a:pt x="5" y="3"/>
                    <a:pt x="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3" name="Freeform 135"/>
            <p:cNvSpPr>
              <a:spLocks/>
            </p:cNvSpPr>
            <p:nvPr/>
          </p:nvSpPr>
          <p:spPr bwMode="auto">
            <a:xfrm>
              <a:off x="7690424" y="4311650"/>
              <a:ext cx="347057" cy="33338"/>
            </a:xfrm>
            <a:custGeom>
              <a:avLst/>
              <a:gdLst>
                <a:gd name="T0" fmla="*/ 29 w 61"/>
                <a:gd name="T1" fmla="*/ 5 h 10"/>
                <a:gd name="T2" fmla="*/ 38 w 61"/>
                <a:gd name="T3" fmla="*/ 5 h 10"/>
                <a:gd name="T4" fmla="*/ 37 w 61"/>
                <a:gd name="T5" fmla="*/ 2 h 10"/>
                <a:gd name="T6" fmla="*/ 61 w 61"/>
                <a:gd name="T7" fmla="*/ 2 h 10"/>
                <a:gd name="T8" fmla="*/ 60 w 61"/>
                <a:gd name="T9" fmla="*/ 3 h 10"/>
                <a:gd name="T10" fmla="*/ 61 w 61"/>
                <a:gd name="T11" fmla="*/ 4 h 10"/>
                <a:gd name="T12" fmla="*/ 56 w 61"/>
                <a:gd name="T13" fmla="*/ 5 h 10"/>
                <a:gd name="T14" fmla="*/ 42 w 61"/>
                <a:gd name="T15" fmla="*/ 7 h 10"/>
                <a:gd name="T16" fmla="*/ 42 w 61"/>
                <a:gd name="T17" fmla="*/ 3 h 10"/>
                <a:gd name="T18" fmla="*/ 39 w 61"/>
                <a:gd name="T19" fmla="*/ 5 h 10"/>
                <a:gd name="T20" fmla="*/ 41 w 61"/>
                <a:gd name="T21" fmla="*/ 7 h 10"/>
                <a:gd name="T22" fmla="*/ 0 w 61"/>
                <a:gd name="T23" fmla="*/ 5 h 10"/>
                <a:gd name="T24" fmla="*/ 29 w 61"/>
                <a:gd name="T25"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10">
                  <a:moveTo>
                    <a:pt x="29" y="5"/>
                  </a:moveTo>
                  <a:cubicBezTo>
                    <a:pt x="35" y="4"/>
                    <a:pt x="32" y="3"/>
                    <a:pt x="38" y="5"/>
                  </a:cubicBezTo>
                  <a:cubicBezTo>
                    <a:pt x="37" y="4"/>
                    <a:pt x="36" y="3"/>
                    <a:pt x="37" y="2"/>
                  </a:cubicBezTo>
                  <a:cubicBezTo>
                    <a:pt x="44" y="3"/>
                    <a:pt x="53" y="0"/>
                    <a:pt x="61" y="2"/>
                  </a:cubicBezTo>
                  <a:cubicBezTo>
                    <a:pt x="60" y="2"/>
                    <a:pt x="59" y="2"/>
                    <a:pt x="60" y="3"/>
                  </a:cubicBezTo>
                  <a:cubicBezTo>
                    <a:pt x="60" y="3"/>
                    <a:pt x="61" y="3"/>
                    <a:pt x="61" y="4"/>
                  </a:cubicBezTo>
                  <a:cubicBezTo>
                    <a:pt x="58" y="4"/>
                    <a:pt x="54" y="2"/>
                    <a:pt x="56" y="5"/>
                  </a:cubicBezTo>
                  <a:cubicBezTo>
                    <a:pt x="49" y="5"/>
                    <a:pt x="47" y="2"/>
                    <a:pt x="42" y="7"/>
                  </a:cubicBezTo>
                  <a:cubicBezTo>
                    <a:pt x="41" y="5"/>
                    <a:pt x="46" y="3"/>
                    <a:pt x="42" y="3"/>
                  </a:cubicBezTo>
                  <a:cubicBezTo>
                    <a:pt x="41" y="3"/>
                    <a:pt x="39" y="4"/>
                    <a:pt x="39" y="5"/>
                  </a:cubicBezTo>
                  <a:cubicBezTo>
                    <a:pt x="40" y="5"/>
                    <a:pt x="41" y="5"/>
                    <a:pt x="41" y="7"/>
                  </a:cubicBezTo>
                  <a:cubicBezTo>
                    <a:pt x="30" y="10"/>
                    <a:pt x="9" y="10"/>
                    <a:pt x="0" y="5"/>
                  </a:cubicBezTo>
                  <a:cubicBezTo>
                    <a:pt x="11" y="5"/>
                    <a:pt x="28" y="1"/>
                    <a:pt x="29"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4" name="Freeform 136"/>
            <p:cNvSpPr>
              <a:spLocks noEditPoints="1"/>
            </p:cNvSpPr>
            <p:nvPr/>
          </p:nvSpPr>
          <p:spPr bwMode="auto">
            <a:xfrm>
              <a:off x="2498463" y="4229100"/>
              <a:ext cx="5225279" cy="184150"/>
            </a:xfrm>
            <a:custGeom>
              <a:avLst/>
              <a:gdLst>
                <a:gd name="T0" fmla="*/ 48 w 921"/>
                <a:gd name="T1" fmla="*/ 20 h 56"/>
                <a:gd name="T2" fmla="*/ 31 w 921"/>
                <a:gd name="T3" fmla="*/ 23 h 56"/>
                <a:gd name="T4" fmla="*/ 5 w 921"/>
                <a:gd name="T5" fmla="*/ 31 h 56"/>
                <a:gd name="T6" fmla="*/ 2 w 921"/>
                <a:gd name="T7" fmla="*/ 43 h 56"/>
                <a:gd name="T8" fmla="*/ 148 w 921"/>
                <a:gd name="T9" fmla="*/ 51 h 56"/>
                <a:gd name="T10" fmla="*/ 166 w 921"/>
                <a:gd name="T11" fmla="*/ 53 h 56"/>
                <a:gd name="T12" fmla="*/ 344 w 921"/>
                <a:gd name="T13" fmla="*/ 53 h 56"/>
                <a:gd name="T14" fmla="*/ 644 w 921"/>
                <a:gd name="T15" fmla="*/ 49 h 56"/>
                <a:gd name="T16" fmla="*/ 783 w 921"/>
                <a:gd name="T17" fmla="*/ 41 h 56"/>
                <a:gd name="T18" fmla="*/ 826 w 921"/>
                <a:gd name="T19" fmla="*/ 39 h 56"/>
                <a:gd name="T20" fmla="*/ 645 w 921"/>
                <a:gd name="T21" fmla="*/ 45 h 56"/>
                <a:gd name="T22" fmla="*/ 287 w 921"/>
                <a:gd name="T23" fmla="*/ 44 h 56"/>
                <a:gd name="T24" fmla="*/ 406 w 921"/>
                <a:gd name="T25" fmla="*/ 42 h 56"/>
                <a:gd name="T26" fmla="*/ 386 w 921"/>
                <a:gd name="T27" fmla="*/ 37 h 56"/>
                <a:gd name="T28" fmla="*/ 373 w 921"/>
                <a:gd name="T29" fmla="*/ 41 h 56"/>
                <a:gd name="T30" fmla="*/ 349 w 921"/>
                <a:gd name="T31" fmla="*/ 41 h 56"/>
                <a:gd name="T32" fmla="*/ 193 w 921"/>
                <a:gd name="T33" fmla="*/ 38 h 56"/>
                <a:gd name="T34" fmla="*/ 115 w 921"/>
                <a:gd name="T35" fmla="*/ 37 h 56"/>
                <a:gd name="T36" fmla="*/ 264 w 921"/>
                <a:gd name="T37" fmla="*/ 29 h 56"/>
                <a:gd name="T38" fmla="*/ 281 w 921"/>
                <a:gd name="T39" fmla="*/ 25 h 56"/>
                <a:gd name="T40" fmla="*/ 314 w 921"/>
                <a:gd name="T41" fmla="*/ 31 h 56"/>
                <a:gd name="T42" fmla="*/ 296 w 921"/>
                <a:gd name="T43" fmla="*/ 27 h 56"/>
                <a:gd name="T44" fmla="*/ 329 w 921"/>
                <a:gd name="T45" fmla="*/ 23 h 56"/>
                <a:gd name="T46" fmla="*/ 377 w 921"/>
                <a:gd name="T47" fmla="*/ 19 h 56"/>
                <a:gd name="T48" fmla="*/ 530 w 921"/>
                <a:gd name="T49" fmla="*/ 20 h 56"/>
                <a:gd name="T50" fmla="*/ 921 w 921"/>
                <a:gd name="T51" fmla="*/ 0 h 56"/>
                <a:gd name="T52" fmla="*/ 618 w 921"/>
                <a:gd name="T53" fmla="*/ 11 h 56"/>
                <a:gd name="T54" fmla="*/ 525 w 921"/>
                <a:gd name="T55" fmla="*/ 16 h 56"/>
                <a:gd name="T56" fmla="*/ 495 w 921"/>
                <a:gd name="T57" fmla="*/ 13 h 56"/>
                <a:gd name="T58" fmla="*/ 447 w 921"/>
                <a:gd name="T59" fmla="*/ 16 h 56"/>
                <a:gd name="T60" fmla="*/ 427 w 921"/>
                <a:gd name="T61" fmla="*/ 14 h 56"/>
                <a:gd name="T62" fmla="*/ 391 w 921"/>
                <a:gd name="T63" fmla="*/ 13 h 56"/>
                <a:gd name="T64" fmla="*/ 347 w 921"/>
                <a:gd name="T65" fmla="*/ 16 h 56"/>
                <a:gd name="T66" fmla="*/ 341 w 921"/>
                <a:gd name="T67" fmla="*/ 13 h 56"/>
                <a:gd name="T68" fmla="*/ 329 w 921"/>
                <a:gd name="T69" fmla="*/ 16 h 56"/>
                <a:gd name="T70" fmla="*/ 318 w 921"/>
                <a:gd name="T71" fmla="*/ 13 h 56"/>
                <a:gd name="T72" fmla="*/ 296 w 921"/>
                <a:gd name="T73" fmla="*/ 15 h 56"/>
                <a:gd name="T74" fmla="*/ 278 w 921"/>
                <a:gd name="T75" fmla="*/ 12 h 56"/>
                <a:gd name="T76" fmla="*/ 29 w 921"/>
                <a:gd name="T77" fmla="*/ 17 h 56"/>
                <a:gd name="T78" fmla="*/ 33 w 921"/>
                <a:gd name="T79" fmla="*/ 22 h 56"/>
                <a:gd name="T80" fmla="*/ 180 w 921"/>
                <a:gd name="T81" fmla="*/ 42 h 56"/>
                <a:gd name="T82" fmla="*/ 135 w 921"/>
                <a:gd name="T83" fmla="*/ 41 h 56"/>
                <a:gd name="T84" fmla="*/ 135 w 921"/>
                <a:gd name="T85" fmla="*/ 41 h 56"/>
                <a:gd name="T86" fmla="*/ 233 w 921"/>
                <a:gd name="T87" fmla="*/ 28 h 56"/>
                <a:gd name="T88" fmla="*/ 233 w 921"/>
                <a:gd name="T89" fmla="*/ 2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21" h="56">
                  <a:moveTo>
                    <a:pt x="33" y="22"/>
                  </a:moveTo>
                  <a:cubicBezTo>
                    <a:pt x="38" y="22"/>
                    <a:pt x="41" y="20"/>
                    <a:pt x="48" y="20"/>
                  </a:cubicBezTo>
                  <a:cubicBezTo>
                    <a:pt x="47" y="26"/>
                    <a:pt x="34" y="23"/>
                    <a:pt x="30" y="25"/>
                  </a:cubicBezTo>
                  <a:cubicBezTo>
                    <a:pt x="29" y="24"/>
                    <a:pt x="30" y="23"/>
                    <a:pt x="31" y="23"/>
                  </a:cubicBezTo>
                  <a:cubicBezTo>
                    <a:pt x="28" y="22"/>
                    <a:pt x="19" y="22"/>
                    <a:pt x="21" y="27"/>
                  </a:cubicBezTo>
                  <a:cubicBezTo>
                    <a:pt x="13" y="28"/>
                    <a:pt x="7" y="26"/>
                    <a:pt x="5" y="31"/>
                  </a:cubicBezTo>
                  <a:cubicBezTo>
                    <a:pt x="6" y="35"/>
                    <a:pt x="12" y="35"/>
                    <a:pt x="17" y="36"/>
                  </a:cubicBezTo>
                  <a:cubicBezTo>
                    <a:pt x="13" y="39"/>
                    <a:pt x="2" y="37"/>
                    <a:pt x="2" y="43"/>
                  </a:cubicBezTo>
                  <a:cubicBezTo>
                    <a:pt x="8" y="39"/>
                    <a:pt x="0" y="50"/>
                    <a:pt x="6" y="53"/>
                  </a:cubicBezTo>
                  <a:cubicBezTo>
                    <a:pt x="53" y="52"/>
                    <a:pt x="107" y="51"/>
                    <a:pt x="148" y="51"/>
                  </a:cubicBezTo>
                  <a:cubicBezTo>
                    <a:pt x="147" y="53"/>
                    <a:pt x="146" y="51"/>
                    <a:pt x="144" y="51"/>
                  </a:cubicBezTo>
                  <a:cubicBezTo>
                    <a:pt x="146" y="56"/>
                    <a:pt x="164" y="45"/>
                    <a:pt x="166" y="53"/>
                  </a:cubicBezTo>
                  <a:cubicBezTo>
                    <a:pt x="214" y="49"/>
                    <a:pt x="290" y="55"/>
                    <a:pt x="343" y="52"/>
                  </a:cubicBezTo>
                  <a:cubicBezTo>
                    <a:pt x="345" y="51"/>
                    <a:pt x="346" y="53"/>
                    <a:pt x="344" y="53"/>
                  </a:cubicBezTo>
                  <a:cubicBezTo>
                    <a:pt x="408" y="53"/>
                    <a:pt x="479" y="52"/>
                    <a:pt x="540" y="51"/>
                  </a:cubicBezTo>
                  <a:cubicBezTo>
                    <a:pt x="572" y="50"/>
                    <a:pt x="612" y="52"/>
                    <a:pt x="644" y="49"/>
                  </a:cubicBezTo>
                  <a:cubicBezTo>
                    <a:pt x="652" y="48"/>
                    <a:pt x="659" y="44"/>
                    <a:pt x="660" y="48"/>
                  </a:cubicBezTo>
                  <a:cubicBezTo>
                    <a:pt x="705" y="44"/>
                    <a:pt x="740" y="44"/>
                    <a:pt x="783" y="41"/>
                  </a:cubicBezTo>
                  <a:cubicBezTo>
                    <a:pt x="783" y="40"/>
                    <a:pt x="781" y="41"/>
                    <a:pt x="781" y="40"/>
                  </a:cubicBezTo>
                  <a:cubicBezTo>
                    <a:pt x="803" y="43"/>
                    <a:pt x="807" y="38"/>
                    <a:pt x="826" y="39"/>
                  </a:cubicBezTo>
                  <a:cubicBezTo>
                    <a:pt x="827" y="36"/>
                    <a:pt x="821" y="39"/>
                    <a:pt x="823" y="36"/>
                  </a:cubicBezTo>
                  <a:cubicBezTo>
                    <a:pt x="754" y="39"/>
                    <a:pt x="702" y="43"/>
                    <a:pt x="645" y="45"/>
                  </a:cubicBezTo>
                  <a:cubicBezTo>
                    <a:pt x="527" y="49"/>
                    <a:pt x="400" y="49"/>
                    <a:pt x="290" y="46"/>
                  </a:cubicBezTo>
                  <a:cubicBezTo>
                    <a:pt x="288" y="46"/>
                    <a:pt x="288" y="44"/>
                    <a:pt x="287" y="44"/>
                  </a:cubicBezTo>
                  <a:cubicBezTo>
                    <a:pt x="260" y="44"/>
                    <a:pt x="232" y="42"/>
                    <a:pt x="206" y="41"/>
                  </a:cubicBezTo>
                  <a:cubicBezTo>
                    <a:pt x="275" y="39"/>
                    <a:pt x="332" y="44"/>
                    <a:pt x="406" y="42"/>
                  </a:cubicBezTo>
                  <a:cubicBezTo>
                    <a:pt x="400" y="39"/>
                    <a:pt x="385" y="42"/>
                    <a:pt x="378" y="40"/>
                  </a:cubicBezTo>
                  <a:cubicBezTo>
                    <a:pt x="379" y="36"/>
                    <a:pt x="383" y="40"/>
                    <a:pt x="386" y="37"/>
                  </a:cubicBezTo>
                  <a:cubicBezTo>
                    <a:pt x="384" y="35"/>
                    <a:pt x="377" y="37"/>
                    <a:pt x="373" y="37"/>
                  </a:cubicBezTo>
                  <a:cubicBezTo>
                    <a:pt x="373" y="38"/>
                    <a:pt x="373" y="40"/>
                    <a:pt x="373" y="41"/>
                  </a:cubicBezTo>
                  <a:cubicBezTo>
                    <a:pt x="366" y="40"/>
                    <a:pt x="358" y="40"/>
                    <a:pt x="352" y="38"/>
                  </a:cubicBezTo>
                  <a:cubicBezTo>
                    <a:pt x="348" y="37"/>
                    <a:pt x="351" y="41"/>
                    <a:pt x="349" y="41"/>
                  </a:cubicBezTo>
                  <a:cubicBezTo>
                    <a:pt x="316" y="39"/>
                    <a:pt x="277" y="42"/>
                    <a:pt x="246" y="36"/>
                  </a:cubicBezTo>
                  <a:cubicBezTo>
                    <a:pt x="235" y="40"/>
                    <a:pt x="210" y="36"/>
                    <a:pt x="193" y="38"/>
                  </a:cubicBezTo>
                  <a:cubicBezTo>
                    <a:pt x="169" y="39"/>
                    <a:pt x="140" y="35"/>
                    <a:pt x="122" y="35"/>
                  </a:cubicBezTo>
                  <a:cubicBezTo>
                    <a:pt x="122" y="35"/>
                    <a:pt x="117" y="37"/>
                    <a:pt x="115" y="37"/>
                  </a:cubicBezTo>
                  <a:cubicBezTo>
                    <a:pt x="106" y="38"/>
                    <a:pt x="96" y="36"/>
                    <a:pt x="89" y="35"/>
                  </a:cubicBezTo>
                  <a:cubicBezTo>
                    <a:pt x="145" y="28"/>
                    <a:pt x="219" y="35"/>
                    <a:pt x="264" y="29"/>
                  </a:cubicBezTo>
                  <a:cubicBezTo>
                    <a:pt x="253" y="29"/>
                    <a:pt x="246" y="29"/>
                    <a:pt x="241" y="26"/>
                  </a:cubicBezTo>
                  <a:cubicBezTo>
                    <a:pt x="256" y="28"/>
                    <a:pt x="258" y="23"/>
                    <a:pt x="281" y="25"/>
                  </a:cubicBezTo>
                  <a:cubicBezTo>
                    <a:pt x="285" y="27"/>
                    <a:pt x="277" y="30"/>
                    <a:pt x="280" y="31"/>
                  </a:cubicBezTo>
                  <a:cubicBezTo>
                    <a:pt x="292" y="30"/>
                    <a:pt x="301" y="33"/>
                    <a:pt x="314" y="31"/>
                  </a:cubicBezTo>
                  <a:cubicBezTo>
                    <a:pt x="307" y="29"/>
                    <a:pt x="299" y="28"/>
                    <a:pt x="291" y="28"/>
                  </a:cubicBezTo>
                  <a:cubicBezTo>
                    <a:pt x="290" y="26"/>
                    <a:pt x="295" y="28"/>
                    <a:pt x="296" y="27"/>
                  </a:cubicBezTo>
                  <a:cubicBezTo>
                    <a:pt x="282" y="23"/>
                    <a:pt x="315" y="25"/>
                    <a:pt x="319" y="25"/>
                  </a:cubicBezTo>
                  <a:cubicBezTo>
                    <a:pt x="323" y="25"/>
                    <a:pt x="327" y="23"/>
                    <a:pt x="329" y="23"/>
                  </a:cubicBezTo>
                  <a:cubicBezTo>
                    <a:pt x="339" y="22"/>
                    <a:pt x="361" y="22"/>
                    <a:pt x="372" y="23"/>
                  </a:cubicBezTo>
                  <a:cubicBezTo>
                    <a:pt x="372" y="20"/>
                    <a:pt x="375" y="20"/>
                    <a:pt x="377" y="19"/>
                  </a:cubicBezTo>
                  <a:cubicBezTo>
                    <a:pt x="381" y="19"/>
                    <a:pt x="384" y="21"/>
                    <a:pt x="388" y="22"/>
                  </a:cubicBezTo>
                  <a:cubicBezTo>
                    <a:pt x="433" y="19"/>
                    <a:pt x="486" y="18"/>
                    <a:pt x="530" y="20"/>
                  </a:cubicBezTo>
                  <a:cubicBezTo>
                    <a:pt x="530" y="19"/>
                    <a:pt x="529" y="19"/>
                    <a:pt x="530" y="18"/>
                  </a:cubicBezTo>
                  <a:cubicBezTo>
                    <a:pt x="648" y="16"/>
                    <a:pt x="801" y="9"/>
                    <a:pt x="921" y="0"/>
                  </a:cubicBezTo>
                  <a:cubicBezTo>
                    <a:pt x="823" y="2"/>
                    <a:pt x="728" y="10"/>
                    <a:pt x="635" y="13"/>
                  </a:cubicBezTo>
                  <a:cubicBezTo>
                    <a:pt x="631" y="10"/>
                    <a:pt x="625" y="10"/>
                    <a:pt x="618" y="11"/>
                  </a:cubicBezTo>
                  <a:cubicBezTo>
                    <a:pt x="621" y="12"/>
                    <a:pt x="628" y="11"/>
                    <a:pt x="632" y="12"/>
                  </a:cubicBezTo>
                  <a:cubicBezTo>
                    <a:pt x="603" y="14"/>
                    <a:pt x="556" y="14"/>
                    <a:pt x="525" y="16"/>
                  </a:cubicBezTo>
                  <a:cubicBezTo>
                    <a:pt x="521" y="16"/>
                    <a:pt x="528" y="12"/>
                    <a:pt x="524" y="13"/>
                  </a:cubicBezTo>
                  <a:cubicBezTo>
                    <a:pt x="511" y="14"/>
                    <a:pt x="505" y="13"/>
                    <a:pt x="495" y="13"/>
                  </a:cubicBezTo>
                  <a:cubicBezTo>
                    <a:pt x="499" y="15"/>
                    <a:pt x="505" y="15"/>
                    <a:pt x="511" y="14"/>
                  </a:cubicBezTo>
                  <a:cubicBezTo>
                    <a:pt x="489" y="17"/>
                    <a:pt x="467" y="17"/>
                    <a:pt x="447" y="16"/>
                  </a:cubicBezTo>
                  <a:cubicBezTo>
                    <a:pt x="445" y="14"/>
                    <a:pt x="443" y="13"/>
                    <a:pt x="432" y="14"/>
                  </a:cubicBezTo>
                  <a:cubicBezTo>
                    <a:pt x="431" y="14"/>
                    <a:pt x="427" y="14"/>
                    <a:pt x="427" y="14"/>
                  </a:cubicBezTo>
                  <a:cubicBezTo>
                    <a:pt x="426" y="15"/>
                    <a:pt x="424" y="17"/>
                    <a:pt x="418" y="16"/>
                  </a:cubicBezTo>
                  <a:cubicBezTo>
                    <a:pt x="420" y="12"/>
                    <a:pt x="400" y="14"/>
                    <a:pt x="391" y="13"/>
                  </a:cubicBezTo>
                  <a:cubicBezTo>
                    <a:pt x="391" y="14"/>
                    <a:pt x="393" y="14"/>
                    <a:pt x="393" y="15"/>
                  </a:cubicBezTo>
                  <a:cubicBezTo>
                    <a:pt x="378" y="16"/>
                    <a:pt x="363" y="17"/>
                    <a:pt x="347" y="16"/>
                  </a:cubicBezTo>
                  <a:cubicBezTo>
                    <a:pt x="349" y="14"/>
                    <a:pt x="356" y="15"/>
                    <a:pt x="358" y="14"/>
                  </a:cubicBezTo>
                  <a:cubicBezTo>
                    <a:pt x="354" y="11"/>
                    <a:pt x="345" y="15"/>
                    <a:pt x="341" y="13"/>
                  </a:cubicBezTo>
                  <a:cubicBezTo>
                    <a:pt x="341" y="15"/>
                    <a:pt x="346" y="13"/>
                    <a:pt x="346" y="15"/>
                  </a:cubicBezTo>
                  <a:cubicBezTo>
                    <a:pt x="340" y="17"/>
                    <a:pt x="336" y="16"/>
                    <a:pt x="329" y="16"/>
                  </a:cubicBezTo>
                  <a:cubicBezTo>
                    <a:pt x="334" y="13"/>
                    <a:pt x="325" y="10"/>
                    <a:pt x="332" y="10"/>
                  </a:cubicBezTo>
                  <a:cubicBezTo>
                    <a:pt x="326" y="8"/>
                    <a:pt x="321" y="9"/>
                    <a:pt x="318" y="13"/>
                  </a:cubicBezTo>
                  <a:cubicBezTo>
                    <a:pt x="319" y="15"/>
                    <a:pt x="323" y="14"/>
                    <a:pt x="327" y="14"/>
                  </a:cubicBezTo>
                  <a:cubicBezTo>
                    <a:pt x="318" y="17"/>
                    <a:pt x="308" y="16"/>
                    <a:pt x="296" y="15"/>
                  </a:cubicBezTo>
                  <a:cubicBezTo>
                    <a:pt x="297" y="12"/>
                    <a:pt x="302" y="14"/>
                    <a:pt x="305" y="13"/>
                  </a:cubicBezTo>
                  <a:cubicBezTo>
                    <a:pt x="298" y="11"/>
                    <a:pt x="289" y="12"/>
                    <a:pt x="278" y="12"/>
                  </a:cubicBezTo>
                  <a:cubicBezTo>
                    <a:pt x="277" y="11"/>
                    <a:pt x="281" y="10"/>
                    <a:pt x="277" y="8"/>
                  </a:cubicBezTo>
                  <a:cubicBezTo>
                    <a:pt x="194" y="2"/>
                    <a:pt x="109" y="12"/>
                    <a:pt x="29" y="17"/>
                  </a:cubicBezTo>
                  <a:cubicBezTo>
                    <a:pt x="28" y="21"/>
                    <a:pt x="34" y="18"/>
                    <a:pt x="36" y="19"/>
                  </a:cubicBezTo>
                  <a:cubicBezTo>
                    <a:pt x="37" y="21"/>
                    <a:pt x="31" y="18"/>
                    <a:pt x="33" y="22"/>
                  </a:cubicBezTo>
                  <a:close/>
                  <a:moveTo>
                    <a:pt x="162" y="41"/>
                  </a:moveTo>
                  <a:cubicBezTo>
                    <a:pt x="168" y="40"/>
                    <a:pt x="177" y="38"/>
                    <a:pt x="180" y="42"/>
                  </a:cubicBezTo>
                  <a:cubicBezTo>
                    <a:pt x="174" y="42"/>
                    <a:pt x="165" y="44"/>
                    <a:pt x="162" y="41"/>
                  </a:cubicBezTo>
                  <a:close/>
                  <a:moveTo>
                    <a:pt x="135" y="41"/>
                  </a:moveTo>
                  <a:cubicBezTo>
                    <a:pt x="148" y="41"/>
                    <a:pt x="152" y="40"/>
                    <a:pt x="161" y="42"/>
                  </a:cubicBezTo>
                  <a:cubicBezTo>
                    <a:pt x="152" y="42"/>
                    <a:pt x="141" y="44"/>
                    <a:pt x="135" y="41"/>
                  </a:cubicBezTo>
                  <a:close/>
                  <a:moveTo>
                    <a:pt x="233" y="25"/>
                  </a:moveTo>
                  <a:cubicBezTo>
                    <a:pt x="233" y="26"/>
                    <a:pt x="233" y="27"/>
                    <a:pt x="233" y="28"/>
                  </a:cubicBezTo>
                  <a:cubicBezTo>
                    <a:pt x="225" y="30"/>
                    <a:pt x="216" y="27"/>
                    <a:pt x="208" y="25"/>
                  </a:cubicBezTo>
                  <a:cubicBezTo>
                    <a:pt x="218" y="23"/>
                    <a:pt x="225" y="26"/>
                    <a:pt x="233"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5" name="Freeform 137"/>
            <p:cNvSpPr>
              <a:spLocks/>
            </p:cNvSpPr>
            <p:nvPr/>
          </p:nvSpPr>
          <p:spPr bwMode="auto">
            <a:xfrm>
              <a:off x="4922305" y="427196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Freeform 138"/>
            <p:cNvSpPr>
              <a:spLocks/>
            </p:cNvSpPr>
            <p:nvPr/>
          </p:nvSpPr>
          <p:spPr bwMode="auto">
            <a:xfrm>
              <a:off x="7609908" y="4324350"/>
              <a:ext cx="52753" cy="14288"/>
            </a:xfrm>
            <a:custGeom>
              <a:avLst/>
              <a:gdLst>
                <a:gd name="T0" fmla="*/ 9 w 9"/>
                <a:gd name="T1" fmla="*/ 2 h 4"/>
                <a:gd name="T2" fmla="*/ 6 w 9"/>
                <a:gd name="T3" fmla="*/ 3 h 4"/>
                <a:gd name="T4" fmla="*/ 6 w 9"/>
                <a:gd name="T5" fmla="*/ 4 h 4"/>
                <a:gd name="T6" fmla="*/ 0 w 9"/>
                <a:gd name="T7" fmla="*/ 4 h 4"/>
                <a:gd name="T8" fmla="*/ 0 w 9"/>
                <a:gd name="T9" fmla="*/ 1 h 4"/>
                <a:gd name="T10" fmla="*/ 9 w 9"/>
                <a:gd name="T11" fmla="*/ 2 h 4"/>
              </a:gdLst>
              <a:ahLst/>
              <a:cxnLst>
                <a:cxn ang="0">
                  <a:pos x="T0" y="T1"/>
                </a:cxn>
                <a:cxn ang="0">
                  <a:pos x="T2" y="T3"/>
                </a:cxn>
                <a:cxn ang="0">
                  <a:pos x="T4" y="T5"/>
                </a:cxn>
                <a:cxn ang="0">
                  <a:pos x="T6" y="T7"/>
                </a:cxn>
                <a:cxn ang="0">
                  <a:pos x="T8" y="T9"/>
                </a:cxn>
                <a:cxn ang="0">
                  <a:pos x="T10" y="T11"/>
                </a:cxn>
              </a:cxnLst>
              <a:rect l="0" t="0" r="r" b="b"/>
              <a:pathLst>
                <a:path w="9" h="4">
                  <a:moveTo>
                    <a:pt x="9" y="2"/>
                  </a:moveTo>
                  <a:cubicBezTo>
                    <a:pt x="8" y="2"/>
                    <a:pt x="6" y="2"/>
                    <a:pt x="6" y="3"/>
                  </a:cubicBezTo>
                  <a:cubicBezTo>
                    <a:pt x="7" y="3"/>
                    <a:pt x="7" y="4"/>
                    <a:pt x="6" y="4"/>
                  </a:cubicBezTo>
                  <a:cubicBezTo>
                    <a:pt x="4" y="3"/>
                    <a:pt x="4" y="4"/>
                    <a:pt x="0" y="4"/>
                  </a:cubicBezTo>
                  <a:cubicBezTo>
                    <a:pt x="0" y="3"/>
                    <a:pt x="0" y="2"/>
                    <a:pt x="0" y="1"/>
                  </a:cubicBezTo>
                  <a:cubicBezTo>
                    <a:pt x="4" y="3"/>
                    <a:pt x="6" y="0"/>
                    <a:pt x="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7" name="Freeform 139"/>
            <p:cNvSpPr>
              <a:spLocks/>
            </p:cNvSpPr>
            <p:nvPr/>
          </p:nvSpPr>
          <p:spPr bwMode="auto">
            <a:xfrm>
              <a:off x="7207322" y="4298950"/>
              <a:ext cx="130494" cy="12700"/>
            </a:xfrm>
            <a:custGeom>
              <a:avLst/>
              <a:gdLst>
                <a:gd name="T0" fmla="*/ 23 w 23"/>
                <a:gd name="T1" fmla="*/ 2 h 4"/>
                <a:gd name="T2" fmla="*/ 2 w 23"/>
                <a:gd name="T3" fmla="*/ 2 h 4"/>
                <a:gd name="T4" fmla="*/ 23 w 23"/>
                <a:gd name="T5" fmla="*/ 2 h 4"/>
              </a:gdLst>
              <a:ahLst/>
              <a:cxnLst>
                <a:cxn ang="0">
                  <a:pos x="T0" y="T1"/>
                </a:cxn>
                <a:cxn ang="0">
                  <a:pos x="T2" y="T3"/>
                </a:cxn>
                <a:cxn ang="0">
                  <a:pos x="T4" y="T5"/>
                </a:cxn>
              </a:cxnLst>
              <a:rect l="0" t="0" r="r" b="b"/>
              <a:pathLst>
                <a:path w="23" h="4">
                  <a:moveTo>
                    <a:pt x="23" y="2"/>
                  </a:moveTo>
                  <a:cubicBezTo>
                    <a:pt x="17" y="4"/>
                    <a:pt x="0" y="4"/>
                    <a:pt x="2" y="2"/>
                  </a:cubicBezTo>
                  <a:cubicBezTo>
                    <a:pt x="5" y="2"/>
                    <a:pt x="20" y="0"/>
                    <a:pt x="2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8" name="Freeform 140"/>
            <p:cNvSpPr>
              <a:spLocks/>
            </p:cNvSpPr>
            <p:nvPr/>
          </p:nvSpPr>
          <p:spPr bwMode="auto">
            <a:xfrm>
              <a:off x="7223981" y="4344988"/>
              <a:ext cx="63859" cy="15875"/>
            </a:xfrm>
            <a:custGeom>
              <a:avLst/>
              <a:gdLst>
                <a:gd name="T0" fmla="*/ 4 w 11"/>
                <a:gd name="T1" fmla="*/ 2 h 5"/>
                <a:gd name="T2" fmla="*/ 9 w 11"/>
                <a:gd name="T3" fmla="*/ 2 h 5"/>
                <a:gd name="T4" fmla="*/ 8 w 11"/>
                <a:gd name="T5" fmla="*/ 0 h 5"/>
                <a:gd name="T6" fmla="*/ 11 w 11"/>
                <a:gd name="T7" fmla="*/ 4 h 5"/>
                <a:gd name="T8" fmla="*/ 4 w 11"/>
                <a:gd name="T9" fmla="*/ 2 h 5"/>
              </a:gdLst>
              <a:ahLst/>
              <a:cxnLst>
                <a:cxn ang="0">
                  <a:pos x="T0" y="T1"/>
                </a:cxn>
                <a:cxn ang="0">
                  <a:pos x="T2" y="T3"/>
                </a:cxn>
                <a:cxn ang="0">
                  <a:pos x="T4" y="T5"/>
                </a:cxn>
                <a:cxn ang="0">
                  <a:pos x="T6" y="T7"/>
                </a:cxn>
                <a:cxn ang="0">
                  <a:pos x="T8" y="T9"/>
                </a:cxn>
              </a:cxnLst>
              <a:rect l="0" t="0" r="r" b="b"/>
              <a:pathLst>
                <a:path w="11" h="5">
                  <a:moveTo>
                    <a:pt x="4" y="2"/>
                  </a:moveTo>
                  <a:cubicBezTo>
                    <a:pt x="3" y="4"/>
                    <a:pt x="9" y="3"/>
                    <a:pt x="9" y="2"/>
                  </a:cubicBezTo>
                  <a:cubicBezTo>
                    <a:pt x="7" y="2"/>
                    <a:pt x="7" y="0"/>
                    <a:pt x="8" y="0"/>
                  </a:cubicBezTo>
                  <a:cubicBezTo>
                    <a:pt x="8" y="3"/>
                    <a:pt x="11" y="2"/>
                    <a:pt x="11" y="4"/>
                  </a:cubicBezTo>
                  <a:cubicBezTo>
                    <a:pt x="8" y="4"/>
                    <a:pt x="0" y="5"/>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9" name="Freeform 144"/>
            <p:cNvSpPr>
              <a:spLocks/>
            </p:cNvSpPr>
            <p:nvPr/>
          </p:nvSpPr>
          <p:spPr bwMode="auto">
            <a:xfrm>
              <a:off x="6157824" y="4194175"/>
              <a:ext cx="238775" cy="28575"/>
            </a:xfrm>
            <a:custGeom>
              <a:avLst/>
              <a:gdLst>
                <a:gd name="T0" fmla="*/ 0 w 42"/>
                <a:gd name="T1" fmla="*/ 6 h 9"/>
                <a:gd name="T2" fmla="*/ 34 w 42"/>
                <a:gd name="T3" fmla="*/ 5 h 9"/>
                <a:gd name="T4" fmla="*/ 42 w 42"/>
                <a:gd name="T5" fmla="*/ 6 h 9"/>
                <a:gd name="T6" fmla="*/ 0 w 42"/>
                <a:gd name="T7" fmla="*/ 6 h 9"/>
              </a:gdLst>
              <a:ahLst/>
              <a:cxnLst>
                <a:cxn ang="0">
                  <a:pos x="T0" y="T1"/>
                </a:cxn>
                <a:cxn ang="0">
                  <a:pos x="T2" y="T3"/>
                </a:cxn>
                <a:cxn ang="0">
                  <a:pos x="T4" y="T5"/>
                </a:cxn>
                <a:cxn ang="0">
                  <a:pos x="T6" y="T7"/>
                </a:cxn>
              </a:cxnLst>
              <a:rect l="0" t="0" r="r" b="b"/>
              <a:pathLst>
                <a:path w="42" h="9">
                  <a:moveTo>
                    <a:pt x="0" y="6"/>
                  </a:moveTo>
                  <a:cubicBezTo>
                    <a:pt x="8" y="3"/>
                    <a:pt x="23" y="5"/>
                    <a:pt x="34" y="5"/>
                  </a:cubicBezTo>
                  <a:cubicBezTo>
                    <a:pt x="36" y="5"/>
                    <a:pt x="42" y="0"/>
                    <a:pt x="42" y="6"/>
                  </a:cubicBezTo>
                  <a:cubicBezTo>
                    <a:pt x="29" y="6"/>
                    <a:pt x="4" y="9"/>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Freeform 145"/>
            <p:cNvSpPr>
              <a:spLocks/>
            </p:cNvSpPr>
            <p:nvPr/>
          </p:nvSpPr>
          <p:spPr bwMode="auto">
            <a:xfrm>
              <a:off x="5907944" y="4330700"/>
              <a:ext cx="97177" cy="14288"/>
            </a:xfrm>
            <a:custGeom>
              <a:avLst/>
              <a:gdLst>
                <a:gd name="T0" fmla="*/ 3 w 17"/>
                <a:gd name="T1" fmla="*/ 2 h 4"/>
                <a:gd name="T2" fmla="*/ 17 w 17"/>
                <a:gd name="T3" fmla="*/ 3 h 4"/>
                <a:gd name="T4" fmla="*/ 3 w 17"/>
                <a:gd name="T5" fmla="*/ 2 h 4"/>
              </a:gdLst>
              <a:ahLst/>
              <a:cxnLst>
                <a:cxn ang="0">
                  <a:pos x="T0" y="T1"/>
                </a:cxn>
                <a:cxn ang="0">
                  <a:pos x="T2" y="T3"/>
                </a:cxn>
                <a:cxn ang="0">
                  <a:pos x="T4" y="T5"/>
                </a:cxn>
              </a:cxnLst>
              <a:rect l="0" t="0" r="r" b="b"/>
              <a:pathLst>
                <a:path w="17" h="4">
                  <a:moveTo>
                    <a:pt x="3" y="2"/>
                  </a:moveTo>
                  <a:cubicBezTo>
                    <a:pt x="4" y="2"/>
                    <a:pt x="14" y="0"/>
                    <a:pt x="17" y="3"/>
                  </a:cubicBezTo>
                  <a:cubicBezTo>
                    <a:pt x="15" y="4"/>
                    <a:pt x="0" y="3"/>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Freeform 146"/>
            <p:cNvSpPr>
              <a:spLocks/>
            </p:cNvSpPr>
            <p:nvPr/>
          </p:nvSpPr>
          <p:spPr bwMode="auto">
            <a:xfrm>
              <a:off x="5466489" y="4357688"/>
              <a:ext cx="397033" cy="9525"/>
            </a:xfrm>
            <a:custGeom>
              <a:avLst/>
              <a:gdLst>
                <a:gd name="T0" fmla="*/ 70 w 70"/>
                <a:gd name="T1" fmla="*/ 1 h 3"/>
                <a:gd name="T2" fmla="*/ 0 w 70"/>
                <a:gd name="T3" fmla="*/ 2 h 3"/>
                <a:gd name="T4" fmla="*/ 70 w 70"/>
                <a:gd name="T5" fmla="*/ 1 h 3"/>
              </a:gdLst>
              <a:ahLst/>
              <a:cxnLst>
                <a:cxn ang="0">
                  <a:pos x="T0" y="T1"/>
                </a:cxn>
                <a:cxn ang="0">
                  <a:pos x="T2" y="T3"/>
                </a:cxn>
                <a:cxn ang="0">
                  <a:pos x="T4" y="T5"/>
                </a:cxn>
              </a:cxnLst>
              <a:rect l="0" t="0" r="r" b="b"/>
              <a:pathLst>
                <a:path w="70" h="3">
                  <a:moveTo>
                    <a:pt x="70" y="1"/>
                  </a:moveTo>
                  <a:cubicBezTo>
                    <a:pt x="40" y="2"/>
                    <a:pt x="28" y="3"/>
                    <a:pt x="0" y="2"/>
                  </a:cubicBezTo>
                  <a:cubicBezTo>
                    <a:pt x="22" y="1"/>
                    <a:pt x="51" y="0"/>
                    <a:pt x="7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3" name="Freeform 148"/>
            <p:cNvSpPr>
              <a:spLocks/>
            </p:cNvSpPr>
            <p:nvPr/>
          </p:nvSpPr>
          <p:spPr bwMode="auto">
            <a:xfrm>
              <a:off x="4808469" y="4354513"/>
              <a:ext cx="435904" cy="15875"/>
            </a:xfrm>
            <a:custGeom>
              <a:avLst/>
              <a:gdLst>
                <a:gd name="T0" fmla="*/ 14 w 77"/>
                <a:gd name="T1" fmla="*/ 0 h 5"/>
                <a:gd name="T2" fmla="*/ 21 w 77"/>
                <a:gd name="T3" fmla="*/ 3 h 5"/>
                <a:gd name="T4" fmla="*/ 62 w 77"/>
                <a:gd name="T5" fmla="*/ 3 h 5"/>
                <a:gd name="T6" fmla="*/ 53 w 77"/>
                <a:gd name="T7" fmla="*/ 5 h 5"/>
                <a:gd name="T8" fmla="*/ 0 w 77"/>
                <a:gd name="T9" fmla="*/ 3 h 5"/>
                <a:gd name="T10" fmla="*/ 14 w 77"/>
                <a:gd name="T11" fmla="*/ 0 h 5"/>
              </a:gdLst>
              <a:ahLst/>
              <a:cxnLst>
                <a:cxn ang="0">
                  <a:pos x="T0" y="T1"/>
                </a:cxn>
                <a:cxn ang="0">
                  <a:pos x="T2" y="T3"/>
                </a:cxn>
                <a:cxn ang="0">
                  <a:pos x="T4" y="T5"/>
                </a:cxn>
                <a:cxn ang="0">
                  <a:pos x="T6" y="T7"/>
                </a:cxn>
                <a:cxn ang="0">
                  <a:pos x="T8" y="T9"/>
                </a:cxn>
                <a:cxn ang="0">
                  <a:pos x="T10" y="T11"/>
                </a:cxn>
              </a:cxnLst>
              <a:rect l="0" t="0" r="r" b="b"/>
              <a:pathLst>
                <a:path w="77" h="5">
                  <a:moveTo>
                    <a:pt x="14" y="0"/>
                  </a:moveTo>
                  <a:cubicBezTo>
                    <a:pt x="16" y="2"/>
                    <a:pt x="18" y="3"/>
                    <a:pt x="21" y="3"/>
                  </a:cubicBezTo>
                  <a:cubicBezTo>
                    <a:pt x="35" y="3"/>
                    <a:pt x="47" y="3"/>
                    <a:pt x="62" y="3"/>
                  </a:cubicBezTo>
                  <a:cubicBezTo>
                    <a:pt x="77" y="4"/>
                    <a:pt x="56" y="5"/>
                    <a:pt x="53" y="5"/>
                  </a:cubicBezTo>
                  <a:cubicBezTo>
                    <a:pt x="41" y="5"/>
                    <a:pt x="12" y="5"/>
                    <a:pt x="0" y="3"/>
                  </a:cubicBezTo>
                  <a:cubicBezTo>
                    <a:pt x="8" y="3"/>
                    <a:pt x="12" y="5"/>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4" name="Freeform 149"/>
            <p:cNvSpPr>
              <a:spLocks/>
            </p:cNvSpPr>
            <p:nvPr/>
          </p:nvSpPr>
          <p:spPr bwMode="auto">
            <a:xfrm>
              <a:off x="4466967" y="4479925"/>
              <a:ext cx="63859" cy="19050"/>
            </a:xfrm>
            <a:custGeom>
              <a:avLst/>
              <a:gdLst>
                <a:gd name="T0" fmla="*/ 8 w 11"/>
                <a:gd name="T1" fmla="*/ 3 h 6"/>
                <a:gd name="T2" fmla="*/ 7 w 11"/>
                <a:gd name="T3" fmla="*/ 4 h 6"/>
                <a:gd name="T4" fmla="*/ 9 w 11"/>
                <a:gd name="T5" fmla="*/ 5 h 6"/>
                <a:gd name="T6" fmla="*/ 3 w 11"/>
                <a:gd name="T7" fmla="*/ 2 h 6"/>
                <a:gd name="T8" fmla="*/ 8 w 11"/>
                <a:gd name="T9" fmla="*/ 3 h 6"/>
              </a:gdLst>
              <a:ahLst/>
              <a:cxnLst>
                <a:cxn ang="0">
                  <a:pos x="T0" y="T1"/>
                </a:cxn>
                <a:cxn ang="0">
                  <a:pos x="T2" y="T3"/>
                </a:cxn>
                <a:cxn ang="0">
                  <a:pos x="T4" y="T5"/>
                </a:cxn>
                <a:cxn ang="0">
                  <a:pos x="T6" y="T7"/>
                </a:cxn>
                <a:cxn ang="0">
                  <a:pos x="T8" y="T9"/>
                </a:cxn>
              </a:cxnLst>
              <a:rect l="0" t="0" r="r" b="b"/>
              <a:pathLst>
                <a:path w="11" h="6">
                  <a:moveTo>
                    <a:pt x="8" y="3"/>
                  </a:moveTo>
                  <a:cubicBezTo>
                    <a:pt x="7" y="3"/>
                    <a:pt x="7" y="3"/>
                    <a:pt x="7" y="4"/>
                  </a:cubicBezTo>
                  <a:cubicBezTo>
                    <a:pt x="8" y="4"/>
                    <a:pt x="9" y="4"/>
                    <a:pt x="9" y="5"/>
                  </a:cubicBezTo>
                  <a:cubicBezTo>
                    <a:pt x="6" y="6"/>
                    <a:pt x="0" y="4"/>
                    <a:pt x="3" y="2"/>
                  </a:cubicBezTo>
                  <a:cubicBezTo>
                    <a:pt x="4" y="5"/>
                    <a:pt x="11" y="0"/>
                    <a:pt x="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5" name="Freeform 150"/>
            <p:cNvSpPr>
              <a:spLocks/>
            </p:cNvSpPr>
            <p:nvPr/>
          </p:nvSpPr>
          <p:spPr bwMode="auto">
            <a:xfrm>
              <a:off x="3770077" y="4475163"/>
              <a:ext cx="169364" cy="14288"/>
            </a:xfrm>
            <a:custGeom>
              <a:avLst/>
              <a:gdLst>
                <a:gd name="T0" fmla="*/ 0 w 30"/>
                <a:gd name="T1" fmla="*/ 2 h 4"/>
                <a:gd name="T2" fmla="*/ 30 w 30"/>
                <a:gd name="T3" fmla="*/ 4 h 4"/>
                <a:gd name="T4" fmla="*/ 0 w 30"/>
                <a:gd name="T5" fmla="*/ 2 h 4"/>
              </a:gdLst>
              <a:ahLst/>
              <a:cxnLst>
                <a:cxn ang="0">
                  <a:pos x="T0" y="T1"/>
                </a:cxn>
                <a:cxn ang="0">
                  <a:pos x="T2" y="T3"/>
                </a:cxn>
                <a:cxn ang="0">
                  <a:pos x="T4" y="T5"/>
                </a:cxn>
              </a:cxnLst>
              <a:rect l="0" t="0" r="r" b="b"/>
              <a:pathLst>
                <a:path w="30" h="4">
                  <a:moveTo>
                    <a:pt x="0" y="2"/>
                  </a:moveTo>
                  <a:cubicBezTo>
                    <a:pt x="8" y="0"/>
                    <a:pt x="22" y="2"/>
                    <a:pt x="30" y="4"/>
                  </a:cubicBezTo>
                  <a:cubicBezTo>
                    <a:pt x="20" y="3"/>
                    <a:pt x="8"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6" name="Freeform 151"/>
            <p:cNvSpPr>
              <a:spLocks/>
            </p:cNvSpPr>
            <p:nvPr/>
          </p:nvSpPr>
          <p:spPr bwMode="auto">
            <a:xfrm>
              <a:off x="2481804" y="4249738"/>
              <a:ext cx="77741" cy="15875"/>
            </a:xfrm>
            <a:custGeom>
              <a:avLst/>
              <a:gdLst>
                <a:gd name="T0" fmla="*/ 14 w 14"/>
                <a:gd name="T1" fmla="*/ 2 h 5"/>
                <a:gd name="T2" fmla="*/ 14 w 14"/>
                <a:gd name="T3" fmla="*/ 4 h 5"/>
                <a:gd name="T4" fmla="*/ 1 w 14"/>
                <a:gd name="T5" fmla="*/ 5 h 5"/>
                <a:gd name="T6" fmla="*/ 14 w 14"/>
                <a:gd name="T7" fmla="*/ 2 h 5"/>
              </a:gdLst>
              <a:ahLst/>
              <a:cxnLst>
                <a:cxn ang="0">
                  <a:pos x="T0" y="T1"/>
                </a:cxn>
                <a:cxn ang="0">
                  <a:pos x="T2" y="T3"/>
                </a:cxn>
                <a:cxn ang="0">
                  <a:pos x="T4" y="T5"/>
                </a:cxn>
                <a:cxn ang="0">
                  <a:pos x="T6" y="T7"/>
                </a:cxn>
              </a:cxnLst>
              <a:rect l="0" t="0" r="r" b="b"/>
              <a:pathLst>
                <a:path w="14" h="5">
                  <a:moveTo>
                    <a:pt x="14" y="2"/>
                  </a:moveTo>
                  <a:cubicBezTo>
                    <a:pt x="13" y="3"/>
                    <a:pt x="13" y="3"/>
                    <a:pt x="14" y="4"/>
                  </a:cubicBezTo>
                  <a:cubicBezTo>
                    <a:pt x="9" y="2"/>
                    <a:pt x="7" y="5"/>
                    <a:pt x="1" y="5"/>
                  </a:cubicBezTo>
                  <a:cubicBezTo>
                    <a:pt x="0" y="0"/>
                    <a:pt x="12" y="4"/>
                    <a:pt x="1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7" name="Freeform 153"/>
            <p:cNvSpPr>
              <a:spLocks/>
            </p:cNvSpPr>
            <p:nvPr/>
          </p:nvSpPr>
          <p:spPr bwMode="auto">
            <a:xfrm>
              <a:off x="7526615" y="4327525"/>
              <a:ext cx="44423" cy="20638"/>
            </a:xfrm>
            <a:custGeom>
              <a:avLst/>
              <a:gdLst>
                <a:gd name="T0" fmla="*/ 8 w 8"/>
                <a:gd name="T1" fmla="*/ 3 h 6"/>
                <a:gd name="T2" fmla="*/ 2 w 8"/>
                <a:gd name="T3" fmla="*/ 6 h 6"/>
                <a:gd name="T4" fmla="*/ 0 w 8"/>
                <a:gd name="T5" fmla="*/ 2 h 6"/>
                <a:gd name="T6" fmla="*/ 8 w 8"/>
                <a:gd name="T7" fmla="*/ 3 h 6"/>
              </a:gdLst>
              <a:ahLst/>
              <a:cxnLst>
                <a:cxn ang="0">
                  <a:pos x="T0" y="T1"/>
                </a:cxn>
                <a:cxn ang="0">
                  <a:pos x="T2" y="T3"/>
                </a:cxn>
                <a:cxn ang="0">
                  <a:pos x="T4" y="T5"/>
                </a:cxn>
                <a:cxn ang="0">
                  <a:pos x="T6" y="T7"/>
                </a:cxn>
              </a:cxnLst>
              <a:rect l="0" t="0" r="r" b="b"/>
              <a:pathLst>
                <a:path w="8" h="6">
                  <a:moveTo>
                    <a:pt x="8" y="3"/>
                  </a:moveTo>
                  <a:cubicBezTo>
                    <a:pt x="6" y="5"/>
                    <a:pt x="5" y="3"/>
                    <a:pt x="2" y="6"/>
                  </a:cubicBezTo>
                  <a:cubicBezTo>
                    <a:pt x="2" y="4"/>
                    <a:pt x="1" y="3"/>
                    <a:pt x="0" y="2"/>
                  </a:cubicBezTo>
                  <a:cubicBezTo>
                    <a:pt x="2" y="2"/>
                    <a:pt x="7" y="0"/>
                    <a:pt x="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154"/>
            <p:cNvSpPr>
              <a:spLocks/>
            </p:cNvSpPr>
            <p:nvPr/>
          </p:nvSpPr>
          <p:spPr bwMode="auto">
            <a:xfrm>
              <a:off x="7371134" y="4330700"/>
              <a:ext cx="124941" cy="23813"/>
            </a:xfrm>
            <a:custGeom>
              <a:avLst/>
              <a:gdLst>
                <a:gd name="T0" fmla="*/ 22 w 22"/>
                <a:gd name="T1" fmla="*/ 2 h 7"/>
                <a:gd name="T2" fmla="*/ 22 w 22"/>
                <a:gd name="T3" fmla="*/ 4 h 7"/>
                <a:gd name="T4" fmla="*/ 0 w 22"/>
                <a:gd name="T5" fmla="*/ 7 h 7"/>
                <a:gd name="T6" fmla="*/ 0 w 22"/>
                <a:gd name="T7" fmla="*/ 2 h 7"/>
                <a:gd name="T8" fmla="*/ 22 w 22"/>
                <a:gd name="T9" fmla="*/ 2 h 7"/>
              </a:gdLst>
              <a:ahLst/>
              <a:cxnLst>
                <a:cxn ang="0">
                  <a:pos x="T0" y="T1"/>
                </a:cxn>
                <a:cxn ang="0">
                  <a:pos x="T2" y="T3"/>
                </a:cxn>
                <a:cxn ang="0">
                  <a:pos x="T4" y="T5"/>
                </a:cxn>
                <a:cxn ang="0">
                  <a:pos x="T6" y="T7"/>
                </a:cxn>
                <a:cxn ang="0">
                  <a:pos x="T8" y="T9"/>
                </a:cxn>
              </a:cxnLst>
              <a:rect l="0" t="0" r="r" b="b"/>
              <a:pathLst>
                <a:path w="22" h="7">
                  <a:moveTo>
                    <a:pt x="22" y="2"/>
                  </a:moveTo>
                  <a:cubicBezTo>
                    <a:pt x="21" y="2"/>
                    <a:pt x="22" y="3"/>
                    <a:pt x="22" y="4"/>
                  </a:cubicBezTo>
                  <a:cubicBezTo>
                    <a:pt x="15" y="5"/>
                    <a:pt x="7" y="5"/>
                    <a:pt x="0" y="7"/>
                  </a:cubicBezTo>
                  <a:cubicBezTo>
                    <a:pt x="0" y="5"/>
                    <a:pt x="0" y="4"/>
                    <a:pt x="0" y="2"/>
                  </a:cubicBezTo>
                  <a:cubicBezTo>
                    <a:pt x="5" y="4"/>
                    <a:pt x="16" y="0"/>
                    <a:pt x="2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Freeform 155"/>
            <p:cNvSpPr>
              <a:spLocks/>
            </p:cNvSpPr>
            <p:nvPr/>
          </p:nvSpPr>
          <p:spPr bwMode="auto">
            <a:xfrm>
              <a:off x="2645616" y="4449763"/>
              <a:ext cx="1043945" cy="42863"/>
            </a:xfrm>
            <a:custGeom>
              <a:avLst/>
              <a:gdLst>
                <a:gd name="T0" fmla="*/ 65 w 184"/>
                <a:gd name="T1" fmla="*/ 4 h 13"/>
                <a:gd name="T2" fmla="*/ 158 w 184"/>
                <a:gd name="T3" fmla="*/ 8 h 13"/>
                <a:gd name="T4" fmla="*/ 184 w 184"/>
                <a:gd name="T5" fmla="*/ 8 h 13"/>
                <a:gd name="T6" fmla="*/ 116 w 184"/>
                <a:gd name="T7" fmla="*/ 9 h 13"/>
                <a:gd name="T8" fmla="*/ 83 w 184"/>
                <a:gd name="T9" fmla="*/ 12 h 13"/>
                <a:gd name="T10" fmla="*/ 45 w 184"/>
                <a:gd name="T11" fmla="*/ 10 h 13"/>
                <a:gd name="T12" fmla="*/ 0 w 184"/>
                <a:gd name="T13" fmla="*/ 6 h 13"/>
                <a:gd name="T14" fmla="*/ 65 w 184"/>
                <a:gd name="T15" fmla="*/ 4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13">
                  <a:moveTo>
                    <a:pt x="65" y="4"/>
                  </a:moveTo>
                  <a:cubicBezTo>
                    <a:pt x="97" y="12"/>
                    <a:pt x="129" y="5"/>
                    <a:pt x="158" y="8"/>
                  </a:cubicBezTo>
                  <a:cubicBezTo>
                    <a:pt x="160" y="4"/>
                    <a:pt x="177" y="7"/>
                    <a:pt x="184" y="8"/>
                  </a:cubicBezTo>
                  <a:cubicBezTo>
                    <a:pt x="167" y="13"/>
                    <a:pt x="142" y="9"/>
                    <a:pt x="116" y="9"/>
                  </a:cubicBezTo>
                  <a:cubicBezTo>
                    <a:pt x="104" y="10"/>
                    <a:pt x="93" y="12"/>
                    <a:pt x="83" y="12"/>
                  </a:cubicBezTo>
                  <a:cubicBezTo>
                    <a:pt x="71" y="11"/>
                    <a:pt x="60" y="10"/>
                    <a:pt x="45" y="10"/>
                  </a:cubicBezTo>
                  <a:cubicBezTo>
                    <a:pt x="31" y="10"/>
                    <a:pt x="12" y="12"/>
                    <a:pt x="0" y="6"/>
                  </a:cubicBezTo>
                  <a:cubicBezTo>
                    <a:pt x="19" y="0"/>
                    <a:pt x="44" y="11"/>
                    <a:pt x="6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pic>
        <p:nvPicPr>
          <p:cNvPr id="5" name="PA_图片 4"/>
          <p:cNvPicPr>
            <a:picLocks noChangeAspect="1"/>
          </p:cNvPicPr>
          <p:nvPr>
            <p:custDataLst>
              <p:tags r:id="rId4"/>
            </p:custDataLst>
          </p:nvPr>
        </p:nvPicPr>
        <p:blipFill>
          <a:blip r:embed="rId8"/>
          <a:stretch>
            <a:fillRect/>
          </a:stretch>
        </p:blipFill>
        <p:spPr>
          <a:xfrm>
            <a:off x="47570" y="978201"/>
            <a:ext cx="5328397" cy="4989979"/>
          </a:xfrm>
          <a:prstGeom prst="rect">
            <a:avLst/>
          </a:prstGeom>
        </p:spPr>
      </p:pic>
    </p:spTree>
    <p:extLst>
      <p:ext uri="{BB962C8B-B14F-4D97-AF65-F5344CB8AC3E}">
        <p14:creationId xmlns:p14="http://schemas.microsoft.com/office/powerpoint/2010/main" val="2375995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5" name="chenying0907 174"/>
          <p:cNvGrpSpPr/>
          <p:nvPr/>
        </p:nvGrpSpPr>
        <p:grpSpPr>
          <a:xfrm>
            <a:off x="11028495" y="5994936"/>
            <a:ext cx="939387" cy="863064"/>
            <a:chOff x="3265488" y="3252788"/>
            <a:chExt cx="3614738" cy="3321049"/>
          </a:xfrm>
        </p:grpSpPr>
        <p:sp>
          <p:nvSpPr>
            <p:cNvPr id="176" name="Freeform 43"/>
            <p:cNvSpPr>
              <a:spLocks noEditPoints="1"/>
            </p:cNvSpPr>
            <p:nvPr/>
          </p:nvSpPr>
          <p:spPr bwMode="auto">
            <a:xfrm>
              <a:off x="3735388" y="3544888"/>
              <a:ext cx="3144838" cy="2665412"/>
            </a:xfrm>
            <a:custGeom>
              <a:avLst/>
              <a:gdLst>
                <a:gd name="T0" fmla="*/ 109 w 969"/>
                <a:gd name="T1" fmla="*/ 153 h 820"/>
                <a:gd name="T2" fmla="*/ 925 w 969"/>
                <a:gd name="T3" fmla="*/ 436 h 820"/>
                <a:gd name="T4" fmla="*/ 932 w 969"/>
                <a:gd name="T5" fmla="*/ 280 h 820"/>
                <a:gd name="T6" fmla="*/ 463 w 969"/>
                <a:gd name="T7" fmla="*/ 800 h 820"/>
                <a:gd name="T8" fmla="*/ 83 w 969"/>
                <a:gd name="T9" fmla="*/ 538 h 820"/>
                <a:gd name="T10" fmla="*/ 113 w 969"/>
                <a:gd name="T11" fmla="*/ 584 h 820"/>
                <a:gd name="T12" fmla="*/ 421 w 969"/>
                <a:gd name="T13" fmla="*/ 789 h 820"/>
                <a:gd name="T14" fmla="*/ 517 w 969"/>
                <a:gd name="T15" fmla="*/ 789 h 820"/>
                <a:gd name="T16" fmla="*/ 366 w 969"/>
                <a:gd name="T17" fmla="*/ 764 h 820"/>
                <a:gd name="T18" fmla="*/ 390 w 969"/>
                <a:gd name="T19" fmla="*/ 754 h 820"/>
                <a:gd name="T20" fmla="*/ 475 w 969"/>
                <a:gd name="T21" fmla="*/ 746 h 820"/>
                <a:gd name="T22" fmla="*/ 686 w 969"/>
                <a:gd name="T23" fmla="*/ 750 h 820"/>
                <a:gd name="T24" fmla="*/ 795 w 969"/>
                <a:gd name="T25" fmla="*/ 476 h 820"/>
                <a:gd name="T26" fmla="*/ 123 w 969"/>
                <a:gd name="T27" fmla="*/ 598 h 820"/>
                <a:gd name="T28" fmla="*/ 695 w 969"/>
                <a:gd name="T29" fmla="*/ 750 h 820"/>
                <a:gd name="T30" fmla="*/ 191 w 969"/>
                <a:gd name="T31" fmla="*/ 670 h 820"/>
                <a:gd name="T32" fmla="*/ 384 w 969"/>
                <a:gd name="T33" fmla="*/ 751 h 820"/>
                <a:gd name="T34" fmla="*/ 617 w 969"/>
                <a:gd name="T35" fmla="*/ 619 h 820"/>
                <a:gd name="T36" fmla="*/ 300 w 969"/>
                <a:gd name="T37" fmla="*/ 701 h 820"/>
                <a:gd name="T38" fmla="*/ 236 w 969"/>
                <a:gd name="T39" fmla="*/ 678 h 820"/>
                <a:gd name="T40" fmla="*/ 197 w 969"/>
                <a:gd name="T41" fmla="*/ 672 h 820"/>
                <a:gd name="T42" fmla="*/ 871 w 969"/>
                <a:gd name="T43" fmla="*/ 553 h 820"/>
                <a:gd name="T44" fmla="*/ 268 w 969"/>
                <a:gd name="T45" fmla="*/ 168 h 820"/>
                <a:gd name="T46" fmla="*/ 790 w 969"/>
                <a:gd name="T47" fmla="*/ 705 h 820"/>
                <a:gd name="T48" fmla="*/ 920 w 969"/>
                <a:gd name="T49" fmla="*/ 522 h 820"/>
                <a:gd name="T50" fmla="*/ 120 w 969"/>
                <a:gd name="T51" fmla="*/ 284 h 820"/>
                <a:gd name="T52" fmla="*/ 126 w 969"/>
                <a:gd name="T53" fmla="*/ 306 h 820"/>
                <a:gd name="T54" fmla="*/ 917 w 969"/>
                <a:gd name="T55" fmla="*/ 522 h 820"/>
                <a:gd name="T56" fmla="*/ 154 w 969"/>
                <a:gd name="T57" fmla="*/ 627 h 820"/>
                <a:gd name="T58" fmla="*/ 223 w 969"/>
                <a:gd name="T59" fmla="*/ 618 h 820"/>
                <a:gd name="T60" fmla="*/ 116 w 969"/>
                <a:gd name="T61" fmla="*/ 584 h 820"/>
                <a:gd name="T62" fmla="*/ 104 w 969"/>
                <a:gd name="T63" fmla="*/ 565 h 820"/>
                <a:gd name="T64" fmla="*/ 88 w 969"/>
                <a:gd name="T65" fmla="*/ 345 h 820"/>
                <a:gd name="T66" fmla="*/ 66 w 969"/>
                <a:gd name="T67" fmla="*/ 498 h 820"/>
                <a:gd name="T68" fmla="*/ 124 w 969"/>
                <a:gd name="T69" fmla="*/ 198 h 820"/>
                <a:gd name="T70" fmla="*/ 124 w 969"/>
                <a:gd name="T71" fmla="*/ 198 h 820"/>
                <a:gd name="T72" fmla="*/ 764 w 969"/>
                <a:gd name="T73" fmla="*/ 220 h 820"/>
                <a:gd name="T74" fmla="*/ 882 w 969"/>
                <a:gd name="T75" fmla="*/ 466 h 820"/>
                <a:gd name="T76" fmla="*/ 118 w 969"/>
                <a:gd name="T77" fmla="*/ 282 h 820"/>
                <a:gd name="T78" fmla="*/ 510 w 969"/>
                <a:gd name="T79" fmla="*/ 141 h 820"/>
                <a:gd name="T80" fmla="*/ 173 w 969"/>
                <a:gd name="T81" fmla="*/ 162 h 820"/>
                <a:gd name="T82" fmla="*/ 799 w 969"/>
                <a:gd name="T83" fmla="*/ 241 h 820"/>
                <a:gd name="T84" fmla="*/ 841 w 969"/>
                <a:gd name="T85" fmla="*/ 261 h 820"/>
                <a:gd name="T86" fmla="*/ 622 w 969"/>
                <a:gd name="T87" fmla="*/ 59 h 820"/>
                <a:gd name="T88" fmla="*/ 137 w 969"/>
                <a:gd name="T89" fmla="*/ 252 h 820"/>
                <a:gd name="T90" fmla="*/ 140 w 969"/>
                <a:gd name="T91" fmla="*/ 242 h 820"/>
                <a:gd name="T92" fmla="*/ 293 w 969"/>
                <a:gd name="T93" fmla="*/ 139 h 820"/>
                <a:gd name="T94" fmla="*/ 293 w 969"/>
                <a:gd name="T95" fmla="*/ 139 h 820"/>
                <a:gd name="T96" fmla="*/ 764 w 969"/>
                <a:gd name="T97" fmla="*/ 216 h 820"/>
                <a:gd name="T98" fmla="*/ 656 w 969"/>
                <a:gd name="T99" fmla="*/ 127 h 820"/>
                <a:gd name="T100" fmla="*/ 614 w 969"/>
                <a:gd name="T101" fmla="*/ 96 h 820"/>
                <a:gd name="T102" fmla="*/ 214 w 969"/>
                <a:gd name="T103" fmla="*/ 116 h 820"/>
                <a:gd name="T104" fmla="*/ 673 w 969"/>
                <a:gd name="T105" fmla="*/ 156 h 820"/>
                <a:gd name="T106" fmla="*/ 270 w 969"/>
                <a:gd name="T107" fmla="*/ 163 h 820"/>
                <a:gd name="T108" fmla="*/ 478 w 969"/>
                <a:gd name="T109" fmla="*/ 136 h 820"/>
                <a:gd name="T110" fmla="*/ 611 w 969"/>
                <a:gd name="T111" fmla="*/ 127 h 820"/>
                <a:gd name="T112" fmla="*/ 357 w 969"/>
                <a:gd name="T113" fmla="*/ 101 h 820"/>
                <a:gd name="T114" fmla="*/ 260 w 969"/>
                <a:gd name="T115" fmla="*/ 85 h 820"/>
                <a:gd name="T116" fmla="*/ 345 w 969"/>
                <a:gd name="T117" fmla="*/ 106 h 820"/>
                <a:gd name="T118" fmla="*/ 357 w 969"/>
                <a:gd name="T119" fmla="*/ 104 h 820"/>
                <a:gd name="T120" fmla="*/ 440 w 969"/>
                <a:gd name="T121" fmla="*/ 72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9" h="820">
                  <a:moveTo>
                    <a:pt x="532" y="809"/>
                  </a:moveTo>
                  <a:cubicBezTo>
                    <a:pt x="505" y="809"/>
                    <a:pt x="479" y="806"/>
                    <a:pt x="453" y="800"/>
                  </a:cubicBezTo>
                  <a:cubicBezTo>
                    <a:pt x="374" y="805"/>
                    <a:pt x="296" y="788"/>
                    <a:pt x="233" y="750"/>
                  </a:cubicBezTo>
                  <a:cubicBezTo>
                    <a:pt x="153" y="701"/>
                    <a:pt x="99" y="622"/>
                    <a:pt x="78" y="529"/>
                  </a:cubicBezTo>
                  <a:cubicBezTo>
                    <a:pt x="73" y="519"/>
                    <a:pt x="68" y="509"/>
                    <a:pt x="63" y="499"/>
                  </a:cubicBezTo>
                  <a:cubicBezTo>
                    <a:pt x="17" y="395"/>
                    <a:pt x="0" y="241"/>
                    <a:pt x="109" y="153"/>
                  </a:cubicBezTo>
                  <a:cubicBezTo>
                    <a:pt x="138" y="129"/>
                    <a:pt x="172" y="111"/>
                    <a:pt x="210" y="97"/>
                  </a:cubicBezTo>
                  <a:cubicBezTo>
                    <a:pt x="211" y="97"/>
                    <a:pt x="211" y="97"/>
                    <a:pt x="211" y="96"/>
                  </a:cubicBezTo>
                  <a:cubicBezTo>
                    <a:pt x="260" y="59"/>
                    <a:pt x="321" y="34"/>
                    <a:pt x="387" y="24"/>
                  </a:cubicBezTo>
                  <a:cubicBezTo>
                    <a:pt x="552" y="0"/>
                    <a:pt x="717" y="66"/>
                    <a:pt x="806" y="194"/>
                  </a:cubicBezTo>
                  <a:cubicBezTo>
                    <a:pt x="823" y="217"/>
                    <a:pt x="837" y="243"/>
                    <a:pt x="848" y="270"/>
                  </a:cubicBezTo>
                  <a:cubicBezTo>
                    <a:pt x="887" y="317"/>
                    <a:pt x="915" y="372"/>
                    <a:pt x="925" y="436"/>
                  </a:cubicBezTo>
                  <a:cubicBezTo>
                    <a:pt x="935" y="501"/>
                    <a:pt x="921" y="563"/>
                    <a:pt x="885" y="618"/>
                  </a:cubicBezTo>
                  <a:cubicBezTo>
                    <a:pt x="909" y="588"/>
                    <a:pt x="928" y="553"/>
                    <a:pt x="941" y="515"/>
                  </a:cubicBezTo>
                  <a:cubicBezTo>
                    <a:pt x="967" y="439"/>
                    <a:pt x="963" y="356"/>
                    <a:pt x="930" y="281"/>
                  </a:cubicBezTo>
                  <a:cubicBezTo>
                    <a:pt x="895" y="202"/>
                    <a:pt x="833" y="163"/>
                    <a:pt x="766" y="123"/>
                  </a:cubicBezTo>
                  <a:cubicBezTo>
                    <a:pt x="768" y="120"/>
                    <a:pt x="768" y="120"/>
                    <a:pt x="768" y="120"/>
                  </a:cubicBezTo>
                  <a:cubicBezTo>
                    <a:pt x="834" y="161"/>
                    <a:pt x="897" y="200"/>
                    <a:pt x="932" y="280"/>
                  </a:cubicBezTo>
                  <a:cubicBezTo>
                    <a:pt x="965" y="356"/>
                    <a:pt x="969" y="439"/>
                    <a:pt x="944" y="515"/>
                  </a:cubicBezTo>
                  <a:cubicBezTo>
                    <a:pt x="926" y="568"/>
                    <a:pt x="896" y="615"/>
                    <a:pt x="855" y="656"/>
                  </a:cubicBezTo>
                  <a:cubicBezTo>
                    <a:pt x="832" y="681"/>
                    <a:pt x="803" y="703"/>
                    <a:pt x="771" y="722"/>
                  </a:cubicBezTo>
                  <a:cubicBezTo>
                    <a:pt x="729" y="759"/>
                    <a:pt x="676" y="785"/>
                    <a:pt x="618" y="799"/>
                  </a:cubicBezTo>
                  <a:cubicBezTo>
                    <a:pt x="590" y="806"/>
                    <a:pt x="561" y="809"/>
                    <a:pt x="532" y="809"/>
                  </a:cubicBezTo>
                  <a:close/>
                  <a:moveTo>
                    <a:pt x="463" y="800"/>
                  </a:moveTo>
                  <a:cubicBezTo>
                    <a:pt x="565" y="820"/>
                    <a:pt x="676" y="794"/>
                    <a:pt x="757" y="731"/>
                  </a:cubicBezTo>
                  <a:cubicBezTo>
                    <a:pt x="734" y="744"/>
                    <a:pt x="708" y="755"/>
                    <a:pt x="682" y="765"/>
                  </a:cubicBezTo>
                  <a:cubicBezTo>
                    <a:pt x="624" y="785"/>
                    <a:pt x="565" y="794"/>
                    <a:pt x="507" y="794"/>
                  </a:cubicBezTo>
                  <a:cubicBezTo>
                    <a:pt x="507" y="794"/>
                    <a:pt x="506" y="794"/>
                    <a:pt x="506" y="794"/>
                  </a:cubicBezTo>
                  <a:cubicBezTo>
                    <a:pt x="492" y="797"/>
                    <a:pt x="477" y="799"/>
                    <a:pt x="463" y="800"/>
                  </a:cubicBezTo>
                  <a:close/>
                  <a:moveTo>
                    <a:pt x="83" y="538"/>
                  </a:moveTo>
                  <a:cubicBezTo>
                    <a:pt x="105" y="626"/>
                    <a:pt x="158" y="701"/>
                    <a:pt x="234" y="747"/>
                  </a:cubicBezTo>
                  <a:cubicBezTo>
                    <a:pt x="294" y="784"/>
                    <a:pt x="369" y="801"/>
                    <a:pt x="444" y="798"/>
                  </a:cubicBezTo>
                  <a:cubicBezTo>
                    <a:pt x="432" y="795"/>
                    <a:pt x="420" y="791"/>
                    <a:pt x="408" y="787"/>
                  </a:cubicBezTo>
                  <a:cubicBezTo>
                    <a:pt x="382" y="782"/>
                    <a:pt x="357" y="776"/>
                    <a:pt x="333" y="768"/>
                  </a:cubicBezTo>
                  <a:cubicBezTo>
                    <a:pt x="251" y="741"/>
                    <a:pt x="183" y="692"/>
                    <a:pt x="139" y="629"/>
                  </a:cubicBezTo>
                  <a:cubicBezTo>
                    <a:pt x="129" y="615"/>
                    <a:pt x="120" y="600"/>
                    <a:pt x="113" y="584"/>
                  </a:cubicBezTo>
                  <a:cubicBezTo>
                    <a:pt x="102" y="569"/>
                    <a:pt x="92" y="554"/>
                    <a:pt x="83" y="538"/>
                  </a:cubicBezTo>
                  <a:close/>
                  <a:moveTo>
                    <a:pt x="421" y="789"/>
                  </a:moveTo>
                  <a:cubicBezTo>
                    <a:pt x="432" y="792"/>
                    <a:pt x="443" y="795"/>
                    <a:pt x="453" y="798"/>
                  </a:cubicBezTo>
                  <a:cubicBezTo>
                    <a:pt x="466" y="797"/>
                    <a:pt x="478" y="796"/>
                    <a:pt x="490" y="794"/>
                  </a:cubicBezTo>
                  <a:cubicBezTo>
                    <a:pt x="480" y="794"/>
                    <a:pt x="471" y="793"/>
                    <a:pt x="461" y="792"/>
                  </a:cubicBezTo>
                  <a:cubicBezTo>
                    <a:pt x="448" y="792"/>
                    <a:pt x="434" y="790"/>
                    <a:pt x="421" y="789"/>
                  </a:cubicBezTo>
                  <a:close/>
                  <a:moveTo>
                    <a:pt x="561" y="787"/>
                  </a:moveTo>
                  <a:cubicBezTo>
                    <a:pt x="550" y="789"/>
                    <a:pt x="540" y="790"/>
                    <a:pt x="529" y="791"/>
                  </a:cubicBezTo>
                  <a:cubicBezTo>
                    <a:pt x="562" y="790"/>
                    <a:pt x="595" y="785"/>
                    <a:pt x="628" y="777"/>
                  </a:cubicBezTo>
                  <a:cubicBezTo>
                    <a:pt x="606" y="782"/>
                    <a:pt x="583" y="786"/>
                    <a:pt x="561" y="787"/>
                  </a:cubicBezTo>
                  <a:close/>
                  <a:moveTo>
                    <a:pt x="465" y="790"/>
                  </a:moveTo>
                  <a:cubicBezTo>
                    <a:pt x="483" y="791"/>
                    <a:pt x="500" y="791"/>
                    <a:pt x="517" y="789"/>
                  </a:cubicBezTo>
                  <a:cubicBezTo>
                    <a:pt x="518" y="789"/>
                    <a:pt x="518" y="789"/>
                    <a:pt x="518" y="789"/>
                  </a:cubicBezTo>
                  <a:cubicBezTo>
                    <a:pt x="488" y="790"/>
                    <a:pt x="458" y="787"/>
                    <a:pt x="428" y="782"/>
                  </a:cubicBezTo>
                  <a:cubicBezTo>
                    <a:pt x="411" y="779"/>
                    <a:pt x="394" y="775"/>
                    <a:pt x="378" y="770"/>
                  </a:cubicBezTo>
                  <a:cubicBezTo>
                    <a:pt x="385" y="774"/>
                    <a:pt x="392" y="777"/>
                    <a:pt x="399" y="780"/>
                  </a:cubicBezTo>
                  <a:cubicBezTo>
                    <a:pt x="421" y="785"/>
                    <a:pt x="443" y="788"/>
                    <a:pt x="465" y="790"/>
                  </a:cubicBezTo>
                  <a:close/>
                  <a:moveTo>
                    <a:pt x="366" y="764"/>
                  </a:moveTo>
                  <a:cubicBezTo>
                    <a:pt x="387" y="770"/>
                    <a:pt x="407" y="776"/>
                    <a:pt x="429" y="779"/>
                  </a:cubicBezTo>
                  <a:cubicBezTo>
                    <a:pt x="449" y="783"/>
                    <a:pt x="471" y="785"/>
                    <a:pt x="494" y="786"/>
                  </a:cubicBezTo>
                  <a:cubicBezTo>
                    <a:pt x="455" y="782"/>
                    <a:pt x="418" y="770"/>
                    <a:pt x="384" y="754"/>
                  </a:cubicBezTo>
                  <a:cubicBezTo>
                    <a:pt x="369" y="753"/>
                    <a:pt x="356" y="752"/>
                    <a:pt x="342" y="749"/>
                  </a:cubicBezTo>
                  <a:cubicBezTo>
                    <a:pt x="350" y="755"/>
                    <a:pt x="358" y="760"/>
                    <a:pt x="366" y="764"/>
                  </a:cubicBezTo>
                  <a:close/>
                  <a:moveTo>
                    <a:pt x="390" y="754"/>
                  </a:moveTo>
                  <a:cubicBezTo>
                    <a:pt x="434" y="774"/>
                    <a:pt x="482" y="786"/>
                    <a:pt x="532" y="786"/>
                  </a:cubicBezTo>
                  <a:cubicBezTo>
                    <a:pt x="533" y="786"/>
                    <a:pt x="534" y="786"/>
                    <a:pt x="535" y="785"/>
                  </a:cubicBezTo>
                  <a:cubicBezTo>
                    <a:pt x="583" y="774"/>
                    <a:pt x="628" y="754"/>
                    <a:pt x="669" y="727"/>
                  </a:cubicBezTo>
                  <a:cubicBezTo>
                    <a:pt x="758" y="667"/>
                    <a:pt x="801" y="581"/>
                    <a:pt x="792" y="481"/>
                  </a:cubicBezTo>
                  <a:cubicBezTo>
                    <a:pt x="771" y="534"/>
                    <a:pt x="736" y="585"/>
                    <a:pt x="691" y="628"/>
                  </a:cubicBezTo>
                  <a:cubicBezTo>
                    <a:pt x="630" y="687"/>
                    <a:pt x="553" y="729"/>
                    <a:pt x="475" y="746"/>
                  </a:cubicBezTo>
                  <a:cubicBezTo>
                    <a:pt x="446" y="752"/>
                    <a:pt x="418" y="755"/>
                    <a:pt x="390" y="754"/>
                  </a:cubicBezTo>
                  <a:close/>
                  <a:moveTo>
                    <a:pt x="795" y="476"/>
                  </a:moveTo>
                  <a:cubicBezTo>
                    <a:pt x="806" y="579"/>
                    <a:pt x="762" y="668"/>
                    <a:pt x="670" y="729"/>
                  </a:cubicBezTo>
                  <a:cubicBezTo>
                    <a:pt x="634" y="754"/>
                    <a:pt x="593" y="772"/>
                    <a:pt x="550" y="784"/>
                  </a:cubicBezTo>
                  <a:cubicBezTo>
                    <a:pt x="564" y="783"/>
                    <a:pt x="577" y="781"/>
                    <a:pt x="591" y="779"/>
                  </a:cubicBezTo>
                  <a:cubicBezTo>
                    <a:pt x="622" y="772"/>
                    <a:pt x="654" y="763"/>
                    <a:pt x="686" y="750"/>
                  </a:cubicBezTo>
                  <a:cubicBezTo>
                    <a:pt x="745" y="725"/>
                    <a:pt x="799" y="684"/>
                    <a:pt x="836" y="625"/>
                  </a:cubicBezTo>
                  <a:cubicBezTo>
                    <a:pt x="859" y="588"/>
                    <a:pt x="873" y="546"/>
                    <a:pt x="879" y="502"/>
                  </a:cubicBezTo>
                  <a:cubicBezTo>
                    <a:pt x="885" y="424"/>
                    <a:pt x="864" y="343"/>
                    <a:pt x="815" y="276"/>
                  </a:cubicBezTo>
                  <a:cubicBezTo>
                    <a:pt x="812" y="273"/>
                    <a:pt x="809" y="269"/>
                    <a:pt x="807" y="266"/>
                  </a:cubicBezTo>
                  <a:cubicBezTo>
                    <a:pt x="820" y="313"/>
                    <a:pt x="821" y="364"/>
                    <a:pt x="812" y="415"/>
                  </a:cubicBezTo>
                  <a:cubicBezTo>
                    <a:pt x="808" y="435"/>
                    <a:pt x="802" y="456"/>
                    <a:pt x="795" y="476"/>
                  </a:cubicBezTo>
                  <a:close/>
                  <a:moveTo>
                    <a:pt x="123" y="598"/>
                  </a:moveTo>
                  <a:cubicBezTo>
                    <a:pt x="129" y="608"/>
                    <a:pt x="135" y="618"/>
                    <a:pt x="141" y="627"/>
                  </a:cubicBezTo>
                  <a:cubicBezTo>
                    <a:pt x="195" y="704"/>
                    <a:pt x="285" y="758"/>
                    <a:pt x="385" y="780"/>
                  </a:cubicBezTo>
                  <a:cubicBezTo>
                    <a:pt x="319" y="763"/>
                    <a:pt x="258" y="733"/>
                    <a:pt x="209" y="690"/>
                  </a:cubicBezTo>
                  <a:cubicBezTo>
                    <a:pt x="186" y="671"/>
                    <a:pt x="166" y="650"/>
                    <a:pt x="147" y="627"/>
                  </a:cubicBezTo>
                  <a:cubicBezTo>
                    <a:pt x="139" y="618"/>
                    <a:pt x="131" y="608"/>
                    <a:pt x="123" y="598"/>
                  </a:cubicBezTo>
                  <a:close/>
                  <a:moveTo>
                    <a:pt x="695" y="750"/>
                  </a:moveTo>
                  <a:cubicBezTo>
                    <a:pt x="683" y="755"/>
                    <a:pt x="670" y="760"/>
                    <a:pt x="657" y="765"/>
                  </a:cubicBezTo>
                  <a:cubicBezTo>
                    <a:pt x="643" y="770"/>
                    <a:pt x="629" y="774"/>
                    <a:pt x="614" y="777"/>
                  </a:cubicBezTo>
                  <a:cubicBezTo>
                    <a:pt x="671" y="766"/>
                    <a:pt x="728" y="744"/>
                    <a:pt x="779" y="712"/>
                  </a:cubicBezTo>
                  <a:cubicBezTo>
                    <a:pt x="784" y="708"/>
                    <a:pt x="789" y="703"/>
                    <a:pt x="794" y="697"/>
                  </a:cubicBezTo>
                  <a:cubicBezTo>
                    <a:pt x="763" y="718"/>
                    <a:pt x="729" y="736"/>
                    <a:pt x="695" y="750"/>
                  </a:cubicBezTo>
                  <a:close/>
                  <a:moveTo>
                    <a:pt x="184" y="664"/>
                  </a:moveTo>
                  <a:cubicBezTo>
                    <a:pt x="193" y="673"/>
                    <a:pt x="201" y="681"/>
                    <a:pt x="210" y="688"/>
                  </a:cubicBezTo>
                  <a:cubicBezTo>
                    <a:pt x="259" y="731"/>
                    <a:pt x="320" y="760"/>
                    <a:pt x="385" y="777"/>
                  </a:cubicBezTo>
                  <a:cubicBezTo>
                    <a:pt x="378" y="774"/>
                    <a:pt x="372" y="770"/>
                    <a:pt x="365" y="766"/>
                  </a:cubicBezTo>
                  <a:cubicBezTo>
                    <a:pt x="335" y="757"/>
                    <a:pt x="305" y="744"/>
                    <a:pt x="278" y="730"/>
                  </a:cubicBezTo>
                  <a:cubicBezTo>
                    <a:pt x="246" y="716"/>
                    <a:pt x="217" y="696"/>
                    <a:pt x="191" y="670"/>
                  </a:cubicBezTo>
                  <a:cubicBezTo>
                    <a:pt x="189" y="668"/>
                    <a:pt x="186" y="666"/>
                    <a:pt x="184" y="664"/>
                  </a:cubicBezTo>
                  <a:close/>
                  <a:moveTo>
                    <a:pt x="301" y="739"/>
                  </a:moveTo>
                  <a:cubicBezTo>
                    <a:pt x="318" y="747"/>
                    <a:pt x="336" y="754"/>
                    <a:pt x="355" y="760"/>
                  </a:cubicBezTo>
                  <a:cubicBezTo>
                    <a:pt x="348" y="757"/>
                    <a:pt x="342" y="752"/>
                    <a:pt x="336" y="748"/>
                  </a:cubicBezTo>
                  <a:cubicBezTo>
                    <a:pt x="324" y="746"/>
                    <a:pt x="312" y="742"/>
                    <a:pt x="301" y="739"/>
                  </a:cubicBezTo>
                  <a:close/>
                  <a:moveTo>
                    <a:pt x="384" y="751"/>
                  </a:moveTo>
                  <a:cubicBezTo>
                    <a:pt x="413" y="753"/>
                    <a:pt x="444" y="750"/>
                    <a:pt x="475" y="743"/>
                  </a:cubicBezTo>
                  <a:cubicBezTo>
                    <a:pt x="618" y="712"/>
                    <a:pt x="742" y="604"/>
                    <a:pt x="792" y="475"/>
                  </a:cubicBezTo>
                  <a:cubicBezTo>
                    <a:pt x="791" y="467"/>
                    <a:pt x="789" y="458"/>
                    <a:pt x="788" y="448"/>
                  </a:cubicBezTo>
                  <a:cubicBezTo>
                    <a:pt x="780" y="411"/>
                    <a:pt x="766" y="374"/>
                    <a:pt x="747" y="340"/>
                  </a:cubicBezTo>
                  <a:cubicBezTo>
                    <a:pt x="748" y="369"/>
                    <a:pt x="746" y="397"/>
                    <a:pt x="741" y="424"/>
                  </a:cubicBezTo>
                  <a:cubicBezTo>
                    <a:pt x="727" y="497"/>
                    <a:pt x="683" y="566"/>
                    <a:pt x="617" y="619"/>
                  </a:cubicBezTo>
                  <a:cubicBezTo>
                    <a:pt x="554" y="669"/>
                    <a:pt x="477" y="700"/>
                    <a:pt x="401" y="707"/>
                  </a:cubicBezTo>
                  <a:cubicBezTo>
                    <a:pt x="368" y="711"/>
                    <a:pt x="336" y="709"/>
                    <a:pt x="306" y="703"/>
                  </a:cubicBezTo>
                  <a:cubicBezTo>
                    <a:pt x="330" y="722"/>
                    <a:pt x="356" y="738"/>
                    <a:pt x="384" y="751"/>
                  </a:cubicBezTo>
                  <a:close/>
                  <a:moveTo>
                    <a:pt x="337" y="746"/>
                  </a:moveTo>
                  <a:cubicBezTo>
                    <a:pt x="350" y="748"/>
                    <a:pt x="363" y="750"/>
                    <a:pt x="377" y="751"/>
                  </a:cubicBezTo>
                  <a:cubicBezTo>
                    <a:pt x="350" y="737"/>
                    <a:pt x="324" y="721"/>
                    <a:pt x="300" y="701"/>
                  </a:cubicBezTo>
                  <a:cubicBezTo>
                    <a:pt x="293" y="700"/>
                    <a:pt x="287" y="698"/>
                    <a:pt x="281" y="696"/>
                  </a:cubicBezTo>
                  <a:cubicBezTo>
                    <a:pt x="298" y="715"/>
                    <a:pt x="316" y="731"/>
                    <a:pt x="337" y="746"/>
                  </a:cubicBezTo>
                  <a:close/>
                  <a:moveTo>
                    <a:pt x="274" y="725"/>
                  </a:moveTo>
                  <a:cubicBezTo>
                    <a:pt x="292" y="733"/>
                    <a:pt x="311" y="740"/>
                    <a:pt x="330" y="744"/>
                  </a:cubicBezTo>
                  <a:cubicBezTo>
                    <a:pt x="311" y="730"/>
                    <a:pt x="292" y="713"/>
                    <a:pt x="276" y="695"/>
                  </a:cubicBezTo>
                  <a:cubicBezTo>
                    <a:pt x="262" y="690"/>
                    <a:pt x="249" y="684"/>
                    <a:pt x="236" y="678"/>
                  </a:cubicBezTo>
                  <a:cubicBezTo>
                    <a:pt x="183" y="649"/>
                    <a:pt x="144" y="604"/>
                    <a:pt x="119" y="542"/>
                  </a:cubicBezTo>
                  <a:cubicBezTo>
                    <a:pt x="98" y="489"/>
                    <a:pt x="90" y="429"/>
                    <a:pt x="95" y="372"/>
                  </a:cubicBezTo>
                  <a:cubicBezTo>
                    <a:pt x="98" y="345"/>
                    <a:pt x="104" y="320"/>
                    <a:pt x="113" y="296"/>
                  </a:cubicBezTo>
                  <a:cubicBezTo>
                    <a:pt x="103" y="312"/>
                    <a:pt x="96" y="329"/>
                    <a:pt x="91" y="346"/>
                  </a:cubicBezTo>
                  <a:cubicBezTo>
                    <a:pt x="84" y="439"/>
                    <a:pt x="101" y="546"/>
                    <a:pt x="157" y="625"/>
                  </a:cubicBezTo>
                  <a:cubicBezTo>
                    <a:pt x="169" y="643"/>
                    <a:pt x="182" y="658"/>
                    <a:pt x="197" y="672"/>
                  </a:cubicBezTo>
                  <a:cubicBezTo>
                    <a:pt x="221" y="692"/>
                    <a:pt x="247" y="710"/>
                    <a:pt x="274" y="725"/>
                  </a:cubicBezTo>
                  <a:close/>
                  <a:moveTo>
                    <a:pt x="871" y="553"/>
                  </a:moveTo>
                  <a:cubicBezTo>
                    <a:pt x="863" y="579"/>
                    <a:pt x="852" y="604"/>
                    <a:pt x="838" y="627"/>
                  </a:cubicBezTo>
                  <a:cubicBezTo>
                    <a:pt x="811" y="669"/>
                    <a:pt x="774" y="705"/>
                    <a:pt x="729" y="732"/>
                  </a:cubicBezTo>
                  <a:cubicBezTo>
                    <a:pt x="754" y="719"/>
                    <a:pt x="779" y="705"/>
                    <a:pt x="802" y="688"/>
                  </a:cubicBezTo>
                  <a:cubicBezTo>
                    <a:pt x="836" y="649"/>
                    <a:pt x="860" y="602"/>
                    <a:pt x="871" y="553"/>
                  </a:cubicBezTo>
                  <a:close/>
                  <a:moveTo>
                    <a:pt x="302" y="699"/>
                  </a:moveTo>
                  <a:cubicBezTo>
                    <a:pt x="332" y="706"/>
                    <a:pt x="365" y="708"/>
                    <a:pt x="400" y="705"/>
                  </a:cubicBezTo>
                  <a:cubicBezTo>
                    <a:pt x="540" y="692"/>
                    <a:pt x="706" y="589"/>
                    <a:pt x="738" y="424"/>
                  </a:cubicBezTo>
                  <a:cubicBezTo>
                    <a:pt x="744" y="395"/>
                    <a:pt x="746" y="365"/>
                    <a:pt x="744" y="335"/>
                  </a:cubicBezTo>
                  <a:cubicBezTo>
                    <a:pt x="690" y="242"/>
                    <a:pt x="598" y="167"/>
                    <a:pt x="497" y="140"/>
                  </a:cubicBezTo>
                  <a:cubicBezTo>
                    <a:pt x="419" y="135"/>
                    <a:pt x="338" y="143"/>
                    <a:pt x="268" y="168"/>
                  </a:cubicBezTo>
                  <a:cubicBezTo>
                    <a:pt x="195" y="250"/>
                    <a:pt x="163" y="367"/>
                    <a:pt x="183" y="489"/>
                  </a:cubicBezTo>
                  <a:cubicBezTo>
                    <a:pt x="191" y="540"/>
                    <a:pt x="208" y="588"/>
                    <a:pt x="232" y="630"/>
                  </a:cubicBezTo>
                  <a:cubicBezTo>
                    <a:pt x="253" y="655"/>
                    <a:pt x="276" y="679"/>
                    <a:pt x="302" y="699"/>
                  </a:cubicBezTo>
                  <a:close/>
                  <a:moveTo>
                    <a:pt x="804" y="690"/>
                  </a:moveTo>
                  <a:cubicBezTo>
                    <a:pt x="804" y="691"/>
                    <a:pt x="804" y="691"/>
                    <a:pt x="803" y="691"/>
                  </a:cubicBezTo>
                  <a:cubicBezTo>
                    <a:pt x="799" y="696"/>
                    <a:pt x="795" y="700"/>
                    <a:pt x="790" y="705"/>
                  </a:cubicBezTo>
                  <a:cubicBezTo>
                    <a:pt x="816" y="688"/>
                    <a:pt x="839" y="668"/>
                    <a:pt x="860" y="646"/>
                  </a:cubicBezTo>
                  <a:cubicBezTo>
                    <a:pt x="908" y="592"/>
                    <a:pt x="936" y="522"/>
                    <a:pt x="922" y="437"/>
                  </a:cubicBezTo>
                  <a:cubicBezTo>
                    <a:pt x="913" y="377"/>
                    <a:pt x="887" y="324"/>
                    <a:pt x="852" y="279"/>
                  </a:cubicBezTo>
                  <a:cubicBezTo>
                    <a:pt x="855" y="287"/>
                    <a:pt x="859" y="296"/>
                    <a:pt x="861" y="304"/>
                  </a:cubicBezTo>
                  <a:cubicBezTo>
                    <a:pt x="868" y="313"/>
                    <a:pt x="874" y="322"/>
                    <a:pt x="880" y="331"/>
                  </a:cubicBezTo>
                  <a:cubicBezTo>
                    <a:pt x="918" y="391"/>
                    <a:pt x="932" y="457"/>
                    <a:pt x="920" y="522"/>
                  </a:cubicBezTo>
                  <a:cubicBezTo>
                    <a:pt x="907" y="592"/>
                    <a:pt x="862" y="648"/>
                    <a:pt x="804" y="690"/>
                  </a:cubicBezTo>
                  <a:close/>
                  <a:moveTo>
                    <a:pt x="277" y="693"/>
                  </a:moveTo>
                  <a:cubicBezTo>
                    <a:pt x="283" y="695"/>
                    <a:pt x="290" y="696"/>
                    <a:pt x="296" y="698"/>
                  </a:cubicBezTo>
                  <a:cubicBezTo>
                    <a:pt x="276" y="682"/>
                    <a:pt x="258" y="664"/>
                    <a:pt x="241" y="645"/>
                  </a:cubicBezTo>
                  <a:cubicBezTo>
                    <a:pt x="252" y="662"/>
                    <a:pt x="264" y="678"/>
                    <a:pt x="277" y="693"/>
                  </a:cubicBezTo>
                  <a:close/>
                  <a:moveTo>
                    <a:pt x="120" y="284"/>
                  </a:moveTo>
                  <a:cubicBezTo>
                    <a:pt x="84" y="368"/>
                    <a:pt x="92" y="467"/>
                    <a:pt x="122" y="541"/>
                  </a:cubicBezTo>
                  <a:cubicBezTo>
                    <a:pt x="152" y="616"/>
                    <a:pt x="204" y="667"/>
                    <a:pt x="273" y="691"/>
                  </a:cubicBezTo>
                  <a:cubicBezTo>
                    <a:pt x="266" y="683"/>
                    <a:pt x="259" y="675"/>
                    <a:pt x="253" y="667"/>
                  </a:cubicBezTo>
                  <a:cubicBezTo>
                    <a:pt x="245" y="656"/>
                    <a:pt x="238" y="645"/>
                    <a:pt x="231" y="633"/>
                  </a:cubicBezTo>
                  <a:cubicBezTo>
                    <a:pt x="202" y="597"/>
                    <a:pt x="178" y="557"/>
                    <a:pt x="162" y="517"/>
                  </a:cubicBezTo>
                  <a:cubicBezTo>
                    <a:pt x="142" y="467"/>
                    <a:pt x="119" y="389"/>
                    <a:pt x="126" y="306"/>
                  </a:cubicBezTo>
                  <a:cubicBezTo>
                    <a:pt x="127" y="293"/>
                    <a:pt x="128" y="282"/>
                    <a:pt x="130" y="270"/>
                  </a:cubicBezTo>
                  <a:cubicBezTo>
                    <a:pt x="127" y="274"/>
                    <a:pt x="125" y="277"/>
                    <a:pt x="122" y="281"/>
                  </a:cubicBezTo>
                  <a:cubicBezTo>
                    <a:pt x="121" y="282"/>
                    <a:pt x="121" y="283"/>
                    <a:pt x="120" y="284"/>
                  </a:cubicBezTo>
                  <a:close/>
                  <a:moveTo>
                    <a:pt x="880" y="513"/>
                  </a:moveTo>
                  <a:cubicBezTo>
                    <a:pt x="874" y="575"/>
                    <a:pt x="850" y="634"/>
                    <a:pt x="811" y="681"/>
                  </a:cubicBezTo>
                  <a:cubicBezTo>
                    <a:pt x="865" y="640"/>
                    <a:pt x="905" y="587"/>
                    <a:pt x="917" y="522"/>
                  </a:cubicBezTo>
                  <a:cubicBezTo>
                    <a:pt x="932" y="440"/>
                    <a:pt x="907" y="369"/>
                    <a:pt x="864" y="312"/>
                  </a:cubicBezTo>
                  <a:cubicBezTo>
                    <a:pt x="874" y="342"/>
                    <a:pt x="880" y="374"/>
                    <a:pt x="884" y="407"/>
                  </a:cubicBezTo>
                  <a:cubicBezTo>
                    <a:pt x="887" y="444"/>
                    <a:pt x="886" y="480"/>
                    <a:pt x="880" y="513"/>
                  </a:cubicBezTo>
                  <a:close/>
                  <a:moveTo>
                    <a:pt x="156" y="633"/>
                  </a:moveTo>
                  <a:cubicBezTo>
                    <a:pt x="161" y="639"/>
                    <a:pt x="167" y="645"/>
                    <a:pt x="173" y="650"/>
                  </a:cubicBezTo>
                  <a:cubicBezTo>
                    <a:pt x="166" y="643"/>
                    <a:pt x="160" y="635"/>
                    <a:pt x="154" y="627"/>
                  </a:cubicBezTo>
                  <a:cubicBezTo>
                    <a:pt x="101" y="551"/>
                    <a:pt x="83" y="448"/>
                    <a:pt x="87" y="357"/>
                  </a:cubicBezTo>
                  <a:cubicBezTo>
                    <a:pt x="69" y="426"/>
                    <a:pt x="79" y="500"/>
                    <a:pt x="105" y="562"/>
                  </a:cubicBezTo>
                  <a:cubicBezTo>
                    <a:pt x="120" y="587"/>
                    <a:pt x="137" y="611"/>
                    <a:pt x="156" y="633"/>
                  </a:cubicBezTo>
                  <a:close/>
                  <a:moveTo>
                    <a:pt x="134" y="265"/>
                  </a:moveTo>
                  <a:cubicBezTo>
                    <a:pt x="119" y="339"/>
                    <a:pt x="129" y="425"/>
                    <a:pt x="165" y="516"/>
                  </a:cubicBezTo>
                  <a:cubicBezTo>
                    <a:pt x="179" y="551"/>
                    <a:pt x="198" y="586"/>
                    <a:pt x="223" y="618"/>
                  </a:cubicBezTo>
                  <a:cubicBezTo>
                    <a:pt x="202" y="579"/>
                    <a:pt x="188" y="535"/>
                    <a:pt x="180" y="489"/>
                  </a:cubicBezTo>
                  <a:cubicBezTo>
                    <a:pt x="169" y="423"/>
                    <a:pt x="174" y="357"/>
                    <a:pt x="193" y="296"/>
                  </a:cubicBezTo>
                  <a:cubicBezTo>
                    <a:pt x="208" y="249"/>
                    <a:pt x="232" y="206"/>
                    <a:pt x="263" y="170"/>
                  </a:cubicBezTo>
                  <a:cubicBezTo>
                    <a:pt x="249" y="175"/>
                    <a:pt x="236" y="181"/>
                    <a:pt x="223" y="187"/>
                  </a:cubicBezTo>
                  <a:cubicBezTo>
                    <a:pt x="190" y="207"/>
                    <a:pt x="160" y="233"/>
                    <a:pt x="134" y="265"/>
                  </a:cubicBezTo>
                  <a:close/>
                  <a:moveTo>
                    <a:pt x="116" y="584"/>
                  </a:moveTo>
                  <a:cubicBezTo>
                    <a:pt x="116" y="585"/>
                    <a:pt x="117" y="586"/>
                    <a:pt x="117" y="586"/>
                  </a:cubicBezTo>
                  <a:cubicBezTo>
                    <a:pt x="116" y="585"/>
                    <a:pt x="116" y="584"/>
                    <a:pt x="115" y="583"/>
                  </a:cubicBezTo>
                  <a:cubicBezTo>
                    <a:pt x="115" y="584"/>
                    <a:pt x="115" y="584"/>
                    <a:pt x="116" y="584"/>
                  </a:cubicBezTo>
                  <a:close/>
                  <a:moveTo>
                    <a:pt x="80" y="528"/>
                  </a:moveTo>
                  <a:cubicBezTo>
                    <a:pt x="88" y="543"/>
                    <a:pt x="97" y="557"/>
                    <a:pt x="106" y="571"/>
                  </a:cubicBezTo>
                  <a:cubicBezTo>
                    <a:pt x="105" y="569"/>
                    <a:pt x="105" y="567"/>
                    <a:pt x="104" y="565"/>
                  </a:cubicBezTo>
                  <a:cubicBezTo>
                    <a:pt x="96" y="552"/>
                    <a:pt x="89" y="539"/>
                    <a:pt x="83" y="526"/>
                  </a:cubicBezTo>
                  <a:cubicBezTo>
                    <a:pt x="81" y="522"/>
                    <a:pt x="79" y="518"/>
                    <a:pt x="78" y="514"/>
                  </a:cubicBezTo>
                  <a:cubicBezTo>
                    <a:pt x="78" y="518"/>
                    <a:pt x="79" y="523"/>
                    <a:pt x="80" y="528"/>
                  </a:cubicBezTo>
                  <a:close/>
                  <a:moveTo>
                    <a:pt x="75" y="500"/>
                  </a:moveTo>
                  <a:cubicBezTo>
                    <a:pt x="81" y="516"/>
                    <a:pt x="88" y="530"/>
                    <a:pt x="96" y="545"/>
                  </a:cubicBezTo>
                  <a:cubicBezTo>
                    <a:pt x="74" y="483"/>
                    <a:pt x="67" y="411"/>
                    <a:pt x="88" y="345"/>
                  </a:cubicBezTo>
                  <a:cubicBezTo>
                    <a:pt x="88" y="340"/>
                    <a:pt x="89" y="335"/>
                    <a:pt x="89" y="331"/>
                  </a:cubicBezTo>
                  <a:cubicBezTo>
                    <a:pt x="81" y="353"/>
                    <a:pt x="75" y="378"/>
                    <a:pt x="73" y="404"/>
                  </a:cubicBezTo>
                  <a:cubicBezTo>
                    <a:pt x="70" y="437"/>
                    <a:pt x="71" y="469"/>
                    <a:pt x="75" y="500"/>
                  </a:cubicBezTo>
                  <a:close/>
                  <a:moveTo>
                    <a:pt x="204" y="102"/>
                  </a:moveTo>
                  <a:cubicBezTo>
                    <a:pt x="171" y="115"/>
                    <a:pt x="139" y="132"/>
                    <a:pt x="111" y="155"/>
                  </a:cubicBezTo>
                  <a:cubicBezTo>
                    <a:pt x="3" y="243"/>
                    <a:pt x="19" y="395"/>
                    <a:pt x="66" y="498"/>
                  </a:cubicBezTo>
                  <a:cubicBezTo>
                    <a:pt x="69" y="505"/>
                    <a:pt x="72" y="512"/>
                    <a:pt x="76" y="519"/>
                  </a:cubicBezTo>
                  <a:cubicBezTo>
                    <a:pt x="75" y="513"/>
                    <a:pt x="74" y="508"/>
                    <a:pt x="73" y="502"/>
                  </a:cubicBezTo>
                  <a:cubicBezTo>
                    <a:pt x="49" y="441"/>
                    <a:pt x="41" y="380"/>
                    <a:pt x="52" y="323"/>
                  </a:cubicBezTo>
                  <a:cubicBezTo>
                    <a:pt x="61" y="272"/>
                    <a:pt x="87" y="228"/>
                    <a:pt x="127" y="192"/>
                  </a:cubicBezTo>
                  <a:cubicBezTo>
                    <a:pt x="146" y="158"/>
                    <a:pt x="172" y="127"/>
                    <a:pt x="204" y="102"/>
                  </a:cubicBezTo>
                  <a:close/>
                  <a:moveTo>
                    <a:pt x="124" y="198"/>
                  </a:moveTo>
                  <a:cubicBezTo>
                    <a:pt x="90" y="229"/>
                    <a:pt x="64" y="270"/>
                    <a:pt x="54" y="324"/>
                  </a:cubicBezTo>
                  <a:cubicBezTo>
                    <a:pt x="44" y="379"/>
                    <a:pt x="52" y="436"/>
                    <a:pt x="71" y="489"/>
                  </a:cubicBezTo>
                  <a:cubicBezTo>
                    <a:pt x="68" y="461"/>
                    <a:pt x="67" y="433"/>
                    <a:pt x="70" y="403"/>
                  </a:cubicBezTo>
                  <a:cubicBezTo>
                    <a:pt x="73" y="374"/>
                    <a:pt x="80" y="346"/>
                    <a:pt x="90" y="321"/>
                  </a:cubicBezTo>
                  <a:cubicBezTo>
                    <a:pt x="93" y="296"/>
                    <a:pt x="98" y="272"/>
                    <a:pt x="104" y="251"/>
                  </a:cubicBezTo>
                  <a:cubicBezTo>
                    <a:pt x="109" y="233"/>
                    <a:pt x="116" y="215"/>
                    <a:pt x="124" y="198"/>
                  </a:cubicBezTo>
                  <a:close/>
                  <a:moveTo>
                    <a:pt x="747" y="334"/>
                  </a:moveTo>
                  <a:cubicBezTo>
                    <a:pt x="767" y="370"/>
                    <a:pt x="783" y="408"/>
                    <a:pt x="790" y="448"/>
                  </a:cubicBezTo>
                  <a:cubicBezTo>
                    <a:pt x="792" y="455"/>
                    <a:pt x="793" y="463"/>
                    <a:pt x="794" y="470"/>
                  </a:cubicBezTo>
                  <a:cubicBezTo>
                    <a:pt x="801" y="452"/>
                    <a:pt x="806" y="433"/>
                    <a:pt x="809" y="415"/>
                  </a:cubicBezTo>
                  <a:cubicBezTo>
                    <a:pt x="819" y="361"/>
                    <a:pt x="816" y="308"/>
                    <a:pt x="802" y="260"/>
                  </a:cubicBezTo>
                  <a:cubicBezTo>
                    <a:pt x="790" y="245"/>
                    <a:pt x="777" y="232"/>
                    <a:pt x="764" y="220"/>
                  </a:cubicBezTo>
                  <a:cubicBezTo>
                    <a:pt x="753" y="213"/>
                    <a:pt x="743" y="206"/>
                    <a:pt x="732" y="201"/>
                  </a:cubicBezTo>
                  <a:cubicBezTo>
                    <a:pt x="723" y="196"/>
                    <a:pt x="714" y="192"/>
                    <a:pt x="704" y="187"/>
                  </a:cubicBezTo>
                  <a:cubicBezTo>
                    <a:pt x="730" y="231"/>
                    <a:pt x="743" y="283"/>
                    <a:pt x="747" y="334"/>
                  </a:cubicBezTo>
                  <a:close/>
                  <a:moveTo>
                    <a:pt x="805" y="259"/>
                  </a:moveTo>
                  <a:cubicBezTo>
                    <a:pt x="809" y="264"/>
                    <a:pt x="813" y="269"/>
                    <a:pt x="817" y="275"/>
                  </a:cubicBezTo>
                  <a:cubicBezTo>
                    <a:pt x="857" y="330"/>
                    <a:pt x="880" y="397"/>
                    <a:pt x="882" y="466"/>
                  </a:cubicBezTo>
                  <a:cubicBezTo>
                    <a:pt x="885" y="411"/>
                    <a:pt x="875" y="355"/>
                    <a:pt x="858" y="304"/>
                  </a:cubicBezTo>
                  <a:cubicBezTo>
                    <a:pt x="841" y="282"/>
                    <a:pt x="821" y="263"/>
                    <a:pt x="801" y="246"/>
                  </a:cubicBezTo>
                  <a:cubicBezTo>
                    <a:pt x="802" y="251"/>
                    <a:pt x="804" y="255"/>
                    <a:pt x="805" y="259"/>
                  </a:cubicBezTo>
                  <a:close/>
                  <a:moveTo>
                    <a:pt x="93" y="321"/>
                  </a:moveTo>
                  <a:cubicBezTo>
                    <a:pt x="92" y="326"/>
                    <a:pt x="92" y="330"/>
                    <a:pt x="92" y="335"/>
                  </a:cubicBezTo>
                  <a:cubicBezTo>
                    <a:pt x="98" y="317"/>
                    <a:pt x="107" y="299"/>
                    <a:pt x="118" y="282"/>
                  </a:cubicBezTo>
                  <a:cubicBezTo>
                    <a:pt x="121" y="276"/>
                    <a:pt x="124" y="270"/>
                    <a:pt x="127" y="264"/>
                  </a:cubicBezTo>
                  <a:cubicBezTo>
                    <a:pt x="113" y="282"/>
                    <a:pt x="102" y="301"/>
                    <a:pt x="93" y="321"/>
                  </a:cubicBezTo>
                  <a:close/>
                  <a:moveTo>
                    <a:pt x="510" y="141"/>
                  </a:moveTo>
                  <a:cubicBezTo>
                    <a:pt x="605" y="170"/>
                    <a:pt x="691" y="241"/>
                    <a:pt x="744" y="329"/>
                  </a:cubicBezTo>
                  <a:cubicBezTo>
                    <a:pt x="740" y="279"/>
                    <a:pt x="726" y="228"/>
                    <a:pt x="700" y="186"/>
                  </a:cubicBezTo>
                  <a:cubicBezTo>
                    <a:pt x="646" y="163"/>
                    <a:pt x="580" y="147"/>
                    <a:pt x="510" y="141"/>
                  </a:cubicBezTo>
                  <a:close/>
                  <a:moveTo>
                    <a:pt x="129" y="194"/>
                  </a:moveTo>
                  <a:cubicBezTo>
                    <a:pt x="120" y="212"/>
                    <a:pt x="112" y="231"/>
                    <a:pt x="106" y="252"/>
                  </a:cubicBezTo>
                  <a:cubicBezTo>
                    <a:pt x="101" y="270"/>
                    <a:pt x="97" y="291"/>
                    <a:pt x="94" y="312"/>
                  </a:cubicBezTo>
                  <a:cubicBezTo>
                    <a:pt x="104" y="290"/>
                    <a:pt x="118" y="270"/>
                    <a:pt x="134" y="251"/>
                  </a:cubicBezTo>
                  <a:cubicBezTo>
                    <a:pt x="134" y="251"/>
                    <a:pt x="134" y="251"/>
                    <a:pt x="134" y="251"/>
                  </a:cubicBezTo>
                  <a:cubicBezTo>
                    <a:pt x="142" y="218"/>
                    <a:pt x="155" y="189"/>
                    <a:pt x="173" y="162"/>
                  </a:cubicBezTo>
                  <a:cubicBezTo>
                    <a:pt x="158" y="172"/>
                    <a:pt x="143" y="182"/>
                    <a:pt x="129" y="194"/>
                  </a:cubicBezTo>
                  <a:close/>
                  <a:moveTo>
                    <a:pt x="799" y="241"/>
                  </a:moveTo>
                  <a:cubicBezTo>
                    <a:pt x="820" y="258"/>
                    <a:pt x="839" y="277"/>
                    <a:pt x="856" y="297"/>
                  </a:cubicBezTo>
                  <a:cubicBezTo>
                    <a:pt x="852" y="288"/>
                    <a:pt x="849" y="279"/>
                    <a:pt x="845" y="270"/>
                  </a:cubicBezTo>
                  <a:cubicBezTo>
                    <a:pt x="827" y="249"/>
                    <a:pt x="807" y="229"/>
                    <a:pt x="786" y="211"/>
                  </a:cubicBezTo>
                  <a:cubicBezTo>
                    <a:pt x="791" y="221"/>
                    <a:pt x="795" y="231"/>
                    <a:pt x="799" y="241"/>
                  </a:cubicBezTo>
                  <a:close/>
                  <a:moveTo>
                    <a:pt x="132" y="259"/>
                  </a:moveTo>
                  <a:cubicBezTo>
                    <a:pt x="130" y="263"/>
                    <a:pt x="128" y="267"/>
                    <a:pt x="126" y="271"/>
                  </a:cubicBezTo>
                  <a:cubicBezTo>
                    <a:pt x="128" y="269"/>
                    <a:pt x="130" y="266"/>
                    <a:pt x="131" y="264"/>
                  </a:cubicBezTo>
                  <a:cubicBezTo>
                    <a:pt x="132" y="263"/>
                    <a:pt x="132" y="261"/>
                    <a:pt x="132" y="259"/>
                  </a:cubicBezTo>
                  <a:close/>
                  <a:moveTo>
                    <a:pt x="783" y="205"/>
                  </a:moveTo>
                  <a:cubicBezTo>
                    <a:pt x="804" y="222"/>
                    <a:pt x="824" y="241"/>
                    <a:pt x="841" y="261"/>
                  </a:cubicBezTo>
                  <a:cubicBezTo>
                    <a:pt x="830" y="237"/>
                    <a:pt x="818" y="215"/>
                    <a:pt x="804" y="195"/>
                  </a:cubicBezTo>
                  <a:cubicBezTo>
                    <a:pt x="715" y="69"/>
                    <a:pt x="552" y="2"/>
                    <a:pt x="387" y="27"/>
                  </a:cubicBezTo>
                  <a:cubicBezTo>
                    <a:pt x="332" y="35"/>
                    <a:pt x="270" y="57"/>
                    <a:pt x="218" y="94"/>
                  </a:cubicBezTo>
                  <a:cubicBezTo>
                    <a:pt x="231" y="90"/>
                    <a:pt x="244" y="86"/>
                    <a:pt x="258" y="83"/>
                  </a:cubicBezTo>
                  <a:cubicBezTo>
                    <a:pt x="302" y="55"/>
                    <a:pt x="353" y="37"/>
                    <a:pt x="410" y="30"/>
                  </a:cubicBezTo>
                  <a:cubicBezTo>
                    <a:pt x="482" y="21"/>
                    <a:pt x="558" y="31"/>
                    <a:pt x="622" y="59"/>
                  </a:cubicBezTo>
                  <a:cubicBezTo>
                    <a:pt x="693" y="88"/>
                    <a:pt x="748" y="138"/>
                    <a:pt x="782" y="203"/>
                  </a:cubicBezTo>
                  <a:cubicBezTo>
                    <a:pt x="782" y="203"/>
                    <a:pt x="783" y="204"/>
                    <a:pt x="783" y="205"/>
                  </a:cubicBezTo>
                  <a:close/>
                  <a:moveTo>
                    <a:pt x="137" y="252"/>
                  </a:moveTo>
                  <a:cubicBezTo>
                    <a:pt x="136" y="254"/>
                    <a:pt x="136" y="257"/>
                    <a:pt x="135" y="259"/>
                  </a:cubicBezTo>
                  <a:cubicBezTo>
                    <a:pt x="152" y="239"/>
                    <a:pt x="171" y="221"/>
                    <a:pt x="191" y="206"/>
                  </a:cubicBezTo>
                  <a:cubicBezTo>
                    <a:pt x="171" y="219"/>
                    <a:pt x="152" y="235"/>
                    <a:pt x="137" y="252"/>
                  </a:cubicBezTo>
                  <a:close/>
                  <a:moveTo>
                    <a:pt x="776" y="228"/>
                  </a:moveTo>
                  <a:cubicBezTo>
                    <a:pt x="784" y="236"/>
                    <a:pt x="792" y="244"/>
                    <a:pt x="800" y="253"/>
                  </a:cubicBezTo>
                  <a:cubicBezTo>
                    <a:pt x="799" y="250"/>
                    <a:pt x="797" y="246"/>
                    <a:pt x="796" y="243"/>
                  </a:cubicBezTo>
                  <a:cubicBezTo>
                    <a:pt x="790" y="237"/>
                    <a:pt x="783" y="232"/>
                    <a:pt x="776" y="228"/>
                  </a:cubicBezTo>
                  <a:close/>
                  <a:moveTo>
                    <a:pt x="179" y="159"/>
                  </a:moveTo>
                  <a:cubicBezTo>
                    <a:pt x="162" y="184"/>
                    <a:pt x="148" y="212"/>
                    <a:pt x="140" y="242"/>
                  </a:cubicBezTo>
                  <a:cubicBezTo>
                    <a:pt x="146" y="233"/>
                    <a:pt x="153" y="224"/>
                    <a:pt x="160" y="215"/>
                  </a:cubicBezTo>
                  <a:cubicBezTo>
                    <a:pt x="194" y="177"/>
                    <a:pt x="241" y="150"/>
                    <a:pt x="297" y="136"/>
                  </a:cubicBezTo>
                  <a:cubicBezTo>
                    <a:pt x="298" y="135"/>
                    <a:pt x="299" y="134"/>
                    <a:pt x="300" y="134"/>
                  </a:cubicBezTo>
                  <a:cubicBezTo>
                    <a:pt x="312" y="124"/>
                    <a:pt x="324" y="115"/>
                    <a:pt x="338" y="107"/>
                  </a:cubicBezTo>
                  <a:cubicBezTo>
                    <a:pt x="295" y="114"/>
                    <a:pt x="234" y="128"/>
                    <a:pt x="179" y="159"/>
                  </a:cubicBezTo>
                  <a:close/>
                  <a:moveTo>
                    <a:pt x="293" y="139"/>
                  </a:moveTo>
                  <a:cubicBezTo>
                    <a:pt x="244" y="152"/>
                    <a:pt x="198" y="177"/>
                    <a:pt x="162" y="217"/>
                  </a:cubicBezTo>
                  <a:cubicBezTo>
                    <a:pt x="155" y="225"/>
                    <a:pt x="149" y="233"/>
                    <a:pt x="143" y="241"/>
                  </a:cubicBezTo>
                  <a:cubicBezTo>
                    <a:pt x="163" y="221"/>
                    <a:pt x="186" y="204"/>
                    <a:pt x="213" y="189"/>
                  </a:cubicBezTo>
                  <a:cubicBezTo>
                    <a:pt x="216" y="188"/>
                    <a:pt x="219" y="186"/>
                    <a:pt x="222" y="185"/>
                  </a:cubicBezTo>
                  <a:cubicBezTo>
                    <a:pt x="239" y="174"/>
                    <a:pt x="257" y="165"/>
                    <a:pt x="274" y="157"/>
                  </a:cubicBezTo>
                  <a:cubicBezTo>
                    <a:pt x="281" y="151"/>
                    <a:pt x="287" y="145"/>
                    <a:pt x="293" y="139"/>
                  </a:cubicBezTo>
                  <a:close/>
                  <a:moveTo>
                    <a:pt x="764" y="216"/>
                  </a:moveTo>
                  <a:cubicBezTo>
                    <a:pt x="775" y="223"/>
                    <a:pt x="785" y="230"/>
                    <a:pt x="794" y="238"/>
                  </a:cubicBezTo>
                  <a:cubicBezTo>
                    <a:pt x="790" y="227"/>
                    <a:pt x="786" y="217"/>
                    <a:pt x="780" y="206"/>
                  </a:cubicBezTo>
                  <a:cubicBezTo>
                    <a:pt x="743" y="176"/>
                    <a:pt x="703" y="152"/>
                    <a:pt x="662" y="132"/>
                  </a:cubicBezTo>
                  <a:cubicBezTo>
                    <a:pt x="671" y="141"/>
                    <a:pt x="679" y="151"/>
                    <a:pt x="687" y="161"/>
                  </a:cubicBezTo>
                  <a:cubicBezTo>
                    <a:pt x="715" y="177"/>
                    <a:pt x="741" y="195"/>
                    <a:pt x="764" y="216"/>
                  </a:cubicBezTo>
                  <a:close/>
                  <a:moveTo>
                    <a:pt x="702" y="183"/>
                  </a:moveTo>
                  <a:cubicBezTo>
                    <a:pt x="713" y="188"/>
                    <a:pt x="723" y="193"/>
                    <a:pt x="733" y="198"/>
                  </a:cubicBezTo>
                  <a:cubicBezTo>
                    <a:pt x="739" y="202"/>
                    <a:pt x="746" y="205"/>
                    <a:pt x="752" y="209"/>
                  </a:cubicBezTo>
                  <a:cubicBezTo>
                    <a:pt x="732" y="192"/>
                    <a:pt x="711" y="177"/>
                    <a:pt x="690" y="165"/>
                  </a:cubicBezTo>
                  <a:cubicBezTo>
                    <a:pt x="694" y="171"/>
                    <a:pt x="698" y="177"/>
                    <a:pt x="702" y="183"/>
                  </a:cubicBezTo>
                  <a:close/>
                  <a:moveTo>
                    <a:pt x="656" y="127"/>
                  </a:moveTo>
                  <a:cubicBezTo>
                    <a:pt x="697" y="146"/>
                    <a:pt x="739" y="170"/>
                    <a:pt x="777" y="200"/>
                  </a:cubicBezTo>
                  <a:cubicBezTo>
                    <a:pt x="744" y="140"/>
                    <a:pt x="691" y="90"/>
                    <a:pt x="621" y="61"/>
                  </a:cubicBezTo>
                  <a:cubicBezTo>
                    <a:pt x="505" y="12"/>
                    <a:pt x="367" y="21"/>
                    <a:pt x="266" y="81"/>
                  </a:cubicBezTo>
                  <a:cubicBezTo>
                    <a:pt x="290" y="76"/>
                    <a:pt x="315" y="72"/>
                    <a:pt x="341" y="71"/>
                  </a:cubicBezTo>
                  <a:cubicBezTo>
                    <a:pt x="370" y="69"/>
                    <a:pt x="400" y="69"/>
                    <a:pt x="430" y="71"/>
                  </a:cubicBezTo>
                  <a:cubicBezTo>
                    <a:pt x="493" y="58"/>
                    <a:pt x="559" y="66"/>
                    <a:pt x="614" y="96"/>
                  </a:cubicBezTo>
                  <a:cubicBezTo>
                    <a:pt x="629" y="105"/>
                    <a:pt x="643" y="115"/>
                    <a:pt x="656" y="127"/>
                  </a:cubicBezTo>
                  <a:close/>
                  <a:moveTo>
                    <a:pt x="212" y="99"/>
                  </a:moveTo>
                  <a:cubicBezTo>
                    <a:pt x="181" y="122"/>
                    <a:pt x="153" y="152"/>
                    <a:pt x="133" y="188"/>
                  </a:cubicBezTo>
                  <a:cubicBezTo>
                    <a:pt x="143" y="179"/>
                    <a:pt x="154" y="172"/>
                    <a:pt x="166" y="164"/>
                  </a:cubicBezTo>
                  <a:cubicBezTo>
                    <a:pt x="169" y="162"/>
                    <a:pt x="173" y="160"/>
                    <a:pt x="177" y="158"/>
                  </a:cubicBezTo>
                  <a:cubicBezTo>
                    <a:pt x="188" y="142"/>
                    <a:pt x="200" y="128"/>
                    <a:pt x="214" y="116"/>
                  </a:cubicBezTo>
                  <a:cubicBezTo>
                    <a:pt x="226" y="105"/>
                    <a:pt x="239" y="96"/>
                    <a:pt x="252" y="87"/>
                  </a:cubicBezTo>
                  <a:cubicBezTo>
                    <a:pt x="238" y="90"/>
                    <a:pt x="225" y="94"/>
                    <a:pt x="212" y="99"/>
                  </a:cubicBezTo>
                  <a:close/>
                  <a:moveTo>
                    <a:pt x="495" y="137"/>
                  </a:moveTo>
                  <a:cubicBezTo>
                    <a:pt x="567" y="141"/>
                    <a:pt x="639" y="157"/>
                    <a:pt x="698" y="182"/>
                  </a:cubicBezTo>
                  <a:cubicBezTo>
                    <a:pt x="693" y="175"/>
                    <a:pt x="689" y="168"/>
                    <a:pt x="684" y="162"/>
                  </a:cubicBezTo>
                  <a:cubicBezTo>
                    <a:pt x="680" y="160"/>
                    <a:pt x="677" y="158"/>
                    <a:pt x="673" y="156"/>
                  </a:cubicBezTo>
                  <a:cubicBezTo>
                    <a:pt x="672" y="158"/>
                    <a:pt x="672" y="158"/>
                    <a:pt x="672" y="158"/>
                  </a:cubicBezTo>
                  <a:cubicBezTo>
                    <a:pt x="598" y="120"/>
                    <a:pt x="535" y="107"/>
                    <a:pt x="461" y="114"/>
                  </a:cubicBezTo>
                  <a:cubicBezTo>
                    <a:pt x="443" y="116"/>
                    <a:pt x="418" y="119"/>
                    <a:pt x="389" y="125"/>
                  </a:cubicBezTo>
                  <a:cubicBezTo>
                    <a:pt x="419" y="124"/>
                    <a:pt x="450" y="127"/>
                    <a:pt x="480" y="133"/>
                  </a:cubicBezTo>
                  <a:cubicBezTo>
                    <a:pt x="485" y="134"/>
                    <a:pt x="490" y="136"/>
                    <a:pt x="495" y="137"/>
                  </a:cubicBezTo>
                  <a:close/>
                  <a:moveTo>
                    <a:pt x="270" y="163"/>
                  </a:moveTo>
                  <a:cubicBezTo>
                    <a:pt x="263" y="165"/>
                    <a:pt x="257" y="168"/>
                    <a:pt x="251" y="171"/>
                  </a:cubicBezTo>
                  <a:cubicBezTo>
                    <a:pt x="256" y="169"/>
                    <a:pt x="262" y="167"/>
                    <a:pt x="267" y="165"/>
                  </a:cubicBezTo>
                  <a:cubicBezTo>
                    <a:pt x="268" y="164"/>
                    <a:pt x="269" y="164"/>
                    <a:pt x="270" y="163"/>
                  </a:cubicBezTo>
                  <a:close/>
                  <a:moveTo>
                    <a:pt x="276" y="160"/>
                  </a:moveTo>
                  <a:cubicBezTo>
                    <a:pt x="275" y="161"/>
                    <a:pt x="273" y="162"/>
                    <a:pt x="272" y="164"/>
                  </a:cubicBezTo>
                  <a:cubicBezTo>
                    <a:pt x="333" y="143"/>
                    <a:pt x="404" y="133"/>
                    <a:pt x="478" y="136"/>
                  </a:cubicBezTo>
                  <a:cubicBezTo>
                    <a:pt x="479" y="136"/>
                    <a:pt x="479" y="136"/>
                    <a:pt x="479" y="136"/>
                  </a:cubicBezTo>
                  <a:cubicBezTo>
                    <a:pt x="479" y="136"/>
                    <a:pt x="479" y="136"/>
                    <a:pt x="479" y="136"/>
                  </a:cubicBezTo>
                  <a:cubicBezTo>
                    <a:pt x="447" y="130"/>
                    <a:pt x="412" y="126"/>
                    <a:pt x="376" y="127"/>
                  </a:cubicBezTo>
                  <a:cubicBezTo>
                    <a:pt x="345" y="134"/>
                    <a:pt x="310" y="145"/>
                    <a:pt x="276" y="160"/>
                  </a:cubicBezTo>
                  <a:close/>
                  <a:moveTo>
                    <a:pt x="430" y="97"/>
                  </a:moveTo>
                  <a:cubicBezTo>
                    <a:pt x="492" y="97"/>
                    <a:pt x="554" y="107"/>
                    <a:pt x="611" y="127"/>
                  </a:cubicBezTo>
                  <a:cubicBezTo>
                    <a:pt x="635" y="135"/>
                    <a:pt x="659" y="146"/>
                    <a:pt x="681" y="157"/>
                  </a:cubicBezTo>
                  <a:cubicBezTo>
                    <a:pt x="673" y="147"/>
                    <a:pt x="664" y="138"/>
                    <a:pt x="654" y="129"/>
                  </a:cubicBezTo>
                  <a:cubicBezTo>
                    <a:pt x="631" y="119"/>
                    <a:pt x="608" y="110"/>
                    <a:pt x="586" y="103"/>
                  </a:cubicBezTo>
                  <a:cubicBezTo>
                    <a:pt x="540" y="89"/>
                    <a:pt x="486" y="78"/>
                    <a:pt x="430" y="74"/>
                  </a:cubicBezTo>
                  <a:cubicBezTo>
                    <a:pt x="403" y="79"/>
                    <a:pt x="377" y="89"/>
                    <a:pt x="352" y="102"/>
                  </a:cubicBezTo>
                  <a:cubicBezTo>
                    <a:pt x="353" y="102"/>
                    <a:pt x="355" y="101"/>
                    <a:pt x="357" y="101"/>
                  </a:cubicBezTo>
                  <a:cubicBezTo>
                    <a:pt x="381" y="98"/>
                    <a:pt x="406" y="97"/>
                    <a:pt x="430" y="97"/>
                  </a:cubicBezTo>
                  <a:close/>
                  <a:moveTo>
                    <a:pt x="299" y="138"/>
                  </a:moveTo>
                  <a:cubicBezTo>
                    <a:pt x="293" y="143"/>
                    <a:pt x="287" y="149"/>
                    <a:pt x="281" y="155"/>
                  </a:cubicBezTo>
                  <a:cubicBezTo>
                    <a:pt x="308" y="143"/>
                    <a:pt x="335" y="135"/>
                    <a:pt x="361" y="128"/>
                  </a:cubicBezTo>
                  <a:cubicBezTo>
                    <a:pt x="340" y="130"/>
                    <a:pt x="320" y="133"/>
                    <a:pt x="299" y="138"/>
                  </a:cubicBezTo>
                  <a:close/>
                  <a:moveTo>
                    <a:pt x="260" y="85"/>
                  </a:moveTo>
                  <a:cubicBezTo>
                    <a:pt x="244" y="95"/>
                    <a:pt x="230" y="105"/>
                    <a:pt x="216" y="118"/>
                  </a:cubicBezTo>
                  <a:cubicBezTo>
                    <a:pt x="204" y="129"/>
                    <a:pt x="193" y="141"/>
                    <a:pt x="183" y="154"/>
                  </a:cubicBezTo>
                  <a:cubicBezTo>
                    <a:pt x="238" y="124"/>
                    <a:pt x="298" y="110"/>
                    <a:pt x="344" y="103"/>
                  </a:cubicBezTo>
                  <a:cubicBezTo>
                    <a:pt x="368" y="89"/>
                    <a:pt x="394" y="79"/>
                    <a:pt x="421" y="73"/>
                  </a:cubicBezTo>
                  <a:cubicBezTo>
                    <a:pt x="367" y="70"/>
                    <a:pt x="312" y="73"/>
                    <a:pt x="260" y="85"/>
                  </a:cubicBezTo>
                  <a:close/>
                  <a:moveTo>
                    <a:pt x="345" y="106"/>
                  </a:moveTo>
                  <a:cubicBezTo>
                    <a:pt x="330" y="114"/>
                    <a:pt x="316" y="123"/>
                    <a:pt x="303" y="134"/>
                  </a:cubicBezTo>
                  <a:cubicBezTo>
                    <a:pt x="305" y="134"/>
                    <a:pt x="307" y="134"/>
                    <a:pt x="308" y="133"/>
                  </a:cubicBezTo>
                  <a:cubicBezTo>
                    <a:pt x="329" y="129"/>
                    <a:pt x="352" y="126"/>
                    <a:pt x="374" y="125"/>
                  </a:cubicBezTo>
                  <a:cubicBezTo>
                    <a:pt x="409" y="117"/>
                    <a:pt x="439" y="113"/>
                    <a:pt x="461" y="111"/>
                  </a:cubicBezTo>
                  <a:cubicBezTo>
                    <a:pt x="504" y="107"/>
                    <a:pt x="544" y="110"/>
                    <a:pt x="585" y="121"/>
                  </a:cubicBezTo>
                  <a:cubicBezTo>
                    <a:pt x="507" y="98"/>
                    <a:pt x="426" y="95"/>
                    <a:pt x="357" y="104"/>
                  </a:cubicBezTo>
                  <a:cubicBezTo>
                    <a:pt x="353" y="104"/>
                    <a:pt x="349" y="105"/>
                    <a:pt x="345" y="106"/>
                  </a:cubicBezTo>
                  <a:close/>
                  <a:moveTo>
                    <a:pt x="440" y="72"/>
                  </a:moveTo>
                  <a:cubicBezTo>
                    <a:pt x="490" y="76"/>
                    <a:pt x="540" y="86"/>
                    <a:pt x="587" y="100"/>
                  </a:cubicBezTo>
                  <a:cubicBezTo>
                    <a:pt x="607" y="107"/>
                    <a:pt x="627" y="114"/>
                    <a:pt x="647" y="123"/>
                  </a:cubicBezTo>
                  <a:cubicBezTo>
                    <a:pt x="637" y="114"/>
                    <a:pt x="625" y="106"/>
                    <a:pt x="612" y="99"/>
                  </a:cubicBezTo>
                  <a:cubicBezTo>
                    <a:pt x="561" y="70"/>
                    <a:pt x="499" y="62"/>
                    <a:pt x="440" y="72"/>
                  </a:cubicBez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7" name="Freeform 44"/>
            <p:cNvSpPr>
              <a:spLocks noEditPoints="1"/>
            </p:cNvSpPr>
            <p:nvPr/>
          </p:nvSpPr>
          <p:spPr bwMode="auto">
            <a:xfrm>
              <a:off x="3489325" y="3548063"/>
              <a:ext cx="3349625" cy="2790825"/>
            </a:xfrm>
            <a:custGeom>
              <a:avLst/>
              <a:gdLst>
                <a:gd name="T0" fmla="*/ 289 w 1032"/>
                <a:gd name="T1" fmla="*/ 759 h 859"/>
                <a:gd name="T2" fmla="*/ 168 w 1032"/>
                <a:gd name="T3" fmla="*/ 90 h 859"/>
                <a:gd name="T4" fmla="*/ 36 w 1032"/>
                <a:gd name="T5" fmla="*/ 397 h 859"/>
                <a:gd name="T6" fmla="*/ 434 w 1032"/>
                <a:gd name="T7" fmla="*/ 1 h 859"/>
                <a:gd name="T8" fmla="*/ 986 w 1032"/>
                <a:gd name="T9" fmla="*/ 628 h 859"/>
                <a:gd name="T10" fmla="*/ 772 w 1032"/>
                <a:gd name="T11" fmla="*/ 831 h 859"/>
                <a:gd name="T12" fmla="*/ 489 w 1032"/>
                <a:gd name="T13" fmla="*/ 838 h 859"/>
                <a:gd name="T14" fmla="*/ 372 w 1032"/>
                <a:gd name="T15" fmla="*/ 798 h 859"/>
                <a:gd name="T16" fmla="*/ 463 w 1032"/>
                <a:gd name="T17" fmla="*/ 834 h 859"/>
                <a:gd name="T18" fmla="*/ 910 w 1032"/>
                <a:gd name="T19" fmla="*/ 717 h 859"/>
                <a:gd name="T20" fmla="*/ 862 w 1032"/>
                <a:gd name="T21" fmla="*/ 206 h 859"/>
                <a:gd name="T22" fmla="*/ 600 w 1032"/>
                <a:gd name="T23" fmla="*/ 814 h 859"/>
                <a:gd name="T24" fmla="*/ 536 w 1032"/>
                <a:gd name="T25" fmla="*/ 830 h 859"/>
                <a:gd name="T26" fmla="*/ 324 w 1032"/>
                <a:gd name="T27" fmla="*/ 773 h 859"/>
                <a:gd name="T28" fmla="*/ 660 w 1032"/>
                <a:gd name="T29" fmla="*/ 779 h 859"/>
                <a:gd name="T30" fmla="*/ 324 w 1032"/>
                <a:gd name="T31" fmla="*/ 773 h 859"/>
                <a:gd name="T32" fmla="*/ 885 w 1032"/>
                <a:gd name="T33" fmla="*/ 626 h 859"/>
                <a:gd name="T34" fmla="*/ 881 w 1032"/>
                <a:gd name="T35" fmla="*/ 321 h 859"/>
                <a:gd name="T36" fmla="*/ 248 w 1032"/>
                <a:gd name="T37" fmla="*/ 703 h 859"/>
                <a:gd name="T38" fmla="*/ 878 w 1032"/>
                <a:gd name="T39" fmla="*/ 321 h 859"/>
                <a:gd name="T40" fmla="*/ 218 w 1032"/>
                <a:gd name="T41" fmla="*/ 113 h 859"/>
                <a:gd name="T42" fmla="*/ 248 w 1032"/>
                <a:gd name="T43" fmla="*/ 703 h 859"/>
                <a:gd name="T44" fmla="*/ 678 w 1032"/>
                <a:gd name="T45" fmla="*/ 770 h 859"/>
                <a:gd name="T46" fmla="*/ 283 w 1032"/>
                <a:gd name="T47" fmla="*/ 749 h 859"/>
                <a:gd name="T48" fmla="*/ 60 w 1032"/>
                <a:gd name="T49" fmla="*/ 297 h 859"/>
                <a:gd name="T50" fmla="*/ 190 w 1032"/>
                <a:gd name="T51" fmla="*/ 657 h 859"/>
                <a:gd name="T52" fmla="*/ 207 w 1032"/>
                <a:gd name="T53" fmla="*/ 677 h 859"/>
                <a:gd name="T54" fmla="*/ 258 w 1032"/>
                <a:gd name="T55" fmla="*/ 728 h 859"/>
                <a:gd name="T56" fmla="*/ 262 w 1032"/>
                <a:gd name="T57" fmla="*/ 728 h 859"/>
                <a:gd name="T58" fmla="*/ 191 w 1032"/>
                <a:gd name="T59" fmla="*/ 654 h 859"/>
                <a:gd name="T60" fmla="*/ 173 w 1032"/>
                <a:gd name="T61" fmla="*/ 480 h 859"/>
                <a:gd name="T62" fmla="*/ 68 w 1032"/>
                <a:gd name="T63" fmla="*/ 259 h 859"/>
                <a:gd name="T64" fmla="*/ 88 w 1032"/>
                <a:gd name="T65" fmla="*/ 428 h 859"/>
                <a:gd name="T66" fmla="*/ 68 w 1032"/>
                <a:gd name="T67" fmla="*/ 259 h 859"/>
                <a:gd name="T68" fmla="*/ 991 w 1032"/>
                <a:gd name="T69" fmla="*/ 613 h 859"/>
                <a:gd name="T70" fmla="*/ 856 w 1032"/>
                <a:gd name="T71" fmla="*/ 197 h 859"/>
                <a:gd name="T72" fmla="*/ 129 w 1032"/>
                <a:gd name="T73" fmla="*/ 371 h 859"/>
                <a:gd name="T74" fmla="*/ 171 w 1032"/>
                <a:gd name="T75" fmla="*/ 180 h 859"/>
                <a:gd name="T76" fmla="*/ 727 w 1032"/>
                <a:gd name="T77" fmla="*/ 112 h 859"/>
                <a:gd name="T78" fmla="*/ 117 w 1032"/>
                <a:gd name="T79" fmla="*/ 154 h 859"/>
                <a:gd name="T80" fmla="*/ 117 w 1032"/>
                <a:gd name="T81" fmla="*/ 154 h 859"/>
                <a:gd name="T82" fmla="*/ 496 w 1032"/>
                <a:gd name="T83" fmla="*/ 8 h 859"/>
                <a:gd name="T84" fmla="*/ 129 w 1032"/>
                <a:gd name="T85" fmla="*/ 139 h 859"/>
                <a:gd name="T86" fmla="*/ 471 w 1032"/>
                <a:gd name="T87" fmla="*/ 19 h 859"/>
                <a:gd name="T88" fmla="*/ 129 w 1032"/>
                <a:gd name="T89" fmla="*/ 139 h 859"/>
                <a:gd name="T90" fmla="*/ 180 w 1032"/>
                <a:gd name="T91" fmla="*/ 90 h 859"/>
                <a:gd name="T92" fmla="*/ 750 w 1032"/>
                <a:gd name="T93" fmla="*/ 121 h 859"/>
                <a:gd name="T94" fmla="*/ 707 w 1032"/>
                <a:gd name="T95" fmla="*/ 99 h 859"/>
                <a:gd name="T96" fmla="*/ 409 w 1032"/>
                <a:gd name="T97" fmla="*/ 36 h 859"/>
                <a:gd name="T98" fmla="*/ 469 w 1032"/>
                <a:gd name="T99" fmla="*/ 4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32" h="859">
                  <a:moveTo>
                    <a:pt x="623" y="856"/>
                  </a:moveTo>
                  <a:cubicBezTo>
                    <a:pt x="574" y="856"/>
                    <a:pt x="525" y="849"/>
                    <a:pt x="477" y="838"/>
                  </a:cubicBezTo>
                  <a:cubicBezTo>
                    <a:pt x="424" y="836"/>
                    <a:pt x="371" y="819"/>
                    <a:pt x="322" y="786"/>
                  </a:cubicBezTo>
                  <a:cubicBezTo>
                    <a:pt x="310" y="778"/>
                    <a:pt x="299" y="769"/>
                    <a:pt x="289" y="759"/>
                  </a:cubicBezTo>
                  <a:cubicBezTo>
                    <a:pt x="213" y="715"/>
                    <a:pt x="152" y="653"/>
                    <a:pt x="112" y="578"/>
                  </a:cubicBezTo>
                  <a:cubicBezTo>
                    <a:pt x="54" y="470"/>
                    <a:pt x="38" y="354"/>
                    <a:pt x="66" y="259"/>
                  </a:cubicBezTo>
                  <a:cubicBezTo>
                    <a:pt x="76" y="213"/>
                    <a:pt x="96" y="172"/>
                    <a:pt x="127" y="137"/>
                  </a:cubicBezTo>
                  <a:cubicBezTo>
                    <a:pt x="139" y="120"/>
                    <a:pt x="152" y="104"/>
                    <a:pt x="168" y="90"/>
                  </a:cubicBezTo>
                  <a:cubicBezTo>
                    <a:pt x="228" y="38"/>
                    <a:pt x="309" y="12"/>
                    <a:pt x="392" y="4"/>
                  </a:cubicBezTo>
                  <a:cubicBezTo>
                    <a:pt x="391" y="4"/>
                    <a:pt x="389" y="4"/>
                    <a:pt x="388" y="4"/>
                  </a:cubicBezTo>
                  <a:cubicBezTo>
                    <a:pt x="314" y="7"/>
                    <a:pt x="178" y="27"/>
                    <a:pt x="93" y="119"/>
                  </a:cubicBezTo>
                  <a:cubicBezTo>
                    <a:pt x="26" y="192"/>
                    <a:pt x="3" y="304"/>
                    <a:pt x="36" y="397"/>
                  </a:cubicBezTo>
                  <a:cubicBezTo>
                    <a:pt x="34" y="398"/>
                    <a:pt x="34" y="398"/>
                    <a:pt x="34" y="398"/>
                  </a:cubicBezTo>
                  <a:cubicBezTo>
                    <a:pt x="0" y="304"/>
                    <a:pt x="23" y="191"/>
                    <a:pt x="91" y="117"/>
                  </a:cubicBezTo>
                  <a:cubicBezTo>
                    <a:pt x="176" y="24"/>
                    <a:pt x="314" y="5"/>
                    <a:pt x="388" y="1"/>
                  </a:cubicBezTo>
                  <a:cubicBezTo>
                    <a:pt x="403" y="0"/>
                    <a:pt x="419" y="0"/>
                    <a:pt x="434" y="1"/>
                  </a:cubicBezTo>
                  <a:cubicBezTo>
                    <a:pt x="493" y="0"/>
                    <a:pt x="551" y="7"/>
                    <a:pt x="602" y="21"/>
                  </a:cubicBezTo>
                  <a:cubicBezTo>
                    <a:pt x="688" y="44"/>
                    <a:pt x="768" y="81"/>
                    <a:pt x="833" y="130"/>
                  </a:cubicBezTo>
                  <a:cubicBezTo>
                    <a:pt x="907" y="186"/>
                    <a:pt x="960" y="253"/>
                    <a:pt x="989" y="330"/>
                  </a:cubicBezTo>
                  <a:cubicBezTo>
                    <a:pt x="1032" y="441"/>
                    <a:pt x="1030" y="545"/>
                    <a:pt x="986" y="628"/>
                  </a:cubicBezTo>
                  <a:cubicBezTo>
                    <a:pt x="946" y="753"/>
                    <a:pt x="850" y="809"/>
                    <a:pt x="773" y="833"/>
                  </a:cubicBezTo>
                  <a:cubicBezTo>
                    <a:pt x="726" y="848"/>
                    <a:pt x="675" y="856"/>
                    <a:pt x="623" y="856"/>
                  </a:cubicBezTo>
                  <a:close/>
                  <a:moveTo>
                    <a:pt x="489" y="838"/>
                  </a:moveTo>
                  <a:cubicBezTo>
                    <a:pt x="584" y="859"/>
                    <a:pt x="686" y="859"/>
                    <a:pt x="772" y="831"/>
                  </a:cubicBezTo>
                  <a:cubicBezTo>
                    <a:pt x="845" y="807"/>
                    <a:pt x="936" y="755"/>
                    <a:pt x="979" y="641"/>
                  </a:cubicBezTo>
                  <a:cubicBezTo>
                    <a:pt x="961" y="670"/>
                    <a:pt x="939" y="696"/>
                    <a:pt x="912" y="719"/>
                  </a:cubicBezTo>
                  <a:cubicBezTo>
                    <a:pt x="812" y="802"/>
                    <a:pt x="675" y="842"/>
                    <a:pt x="536" y="833"/>
                  </a:cubicBezTo>
                  <a:cubicBezTo>
                    <a:pt x="520" y="836"/>
                    <a:pt x="504" y="837"/>
                    <a:pt x="489" y="838"/>
                  </a:cubicBezTo>
                  <a:close/>
                  <a:moveTo>
                    <a:pt x="477" y="835"/>
                  </a:moveTo>
                  <a:cubicBezTo>
                    <a:pt x="493" y="835"/>
                    <a:pt x="509" y="834"/>
                    <a:pt x="524" y="832"/>
                  </a:cubicBezTo>
                  <a:cubicBezTo>
                    <a:pt x="503" y="830"/>
                    <a:pt x="483" y="827"/>
                    <a:pt x="462" y="823"/>
                  </a:cubicBezTo>
                  <a:cubicBezTo>
                    <a:pt x="430" y="817"/>
                    <a:pt x="400" y="809"/>
                    <a:pt x="372" y="798"/>
                  </a:cubicBezTo>
                  <a:cubicBezTo>
                    <a:pt x="405" y="813"/>
                    <a:pt x="440" y="826"/>
                    <a:pt x="477" y="835"/>
                  </a:cubicBezTo>
                  <a:close/>
                  <a:moveTo>
                    <a:pt x="299" y="765"/>
                  </a:moveTo>
                  <a:cubicBezTo>
                    <a:pt x="307" y="772"/>
                    <a:pt x="315" y="778"/>
                    <a:pt x="324" y="784"/>
                  </a:cubicBezTo>
                  <a:cubicBezTo>
                    <a:pt x="368" y="814"/>
                    <a:pt x="415" y="830"/>
                    <a:pt x="463" y="834"/>
                  </a:cubicBezTo>
                  <a:cubicBezTo>
                    <a:pt x="420" y="822"/>
                    <a:pt x="378" y="806"/>
                    <a:pt x="340" y="785"/>
                  </a:cubicBezTo>
                  <a:cubicBezTo>
                    <a:pt x="326" y="779"/>
                    <a:pt x="312" y="772"/>
                    <a:pt x="299" y="765"/>
                  </a:cubicBezTo>
                  <a:close/>
                  <a:moveTo>
                    <a:pt x="546" y="831"/>
                  </a:moveTo>
                  <a:cubicBezTo>
                    <a:pt x="681" y="838"/>
                    <a:pt x="813" y="797"/>
                    <a:pt x="910" y="717"/>
                  </a:cubicBezTo>
                  <a:cubicBezTo>
                    <a:pt x="941" y="691"/>
                    <a:pt x="966" y="661"/>
                    <a:pt x="984" y="627"/>
                  </a:cubicBezTo>
                  <a:cubicBezTo>
                    <a:pt x="987" y="617"/>
                    <a:pt x="990" y="607"/>
                    <a:pt x="992" y="596"/>
                  </a:cubicBezTo>
                  <a:cubicBezTo>
                    <a:pt x="1020" y="473"/>
                    <a:pt x="991" y="354"/>
                    <a:pt x="906" y="252"/>
                  </a:cubicBezTo>
                  <a:cubicBezTo>
                    <a:pt x="892" y="236"/>
                    <a:pt x="877" y="220"/>
                    <a:pt x="862" y="206"/>
                  </a:cubicBezTo>
                  <a:cubicBezTo>
                    <a:pt x="869" y="218"/>
                    <a:pt x="877" y="232"/>
                    <a:pt x="883" y="246"/>
                  </a:cubicBezTo>
                  <a:cubicBezTo>
                    <a:pt x="930" y="349"/>
                    <a:pt x="955" y="503"/>
                    <a:pt x="887" y="628"/>
                  </a:cubicBezTo>
                  <a:cubicBezTo>
                    <a:pt x="856" y="684"/>
                    <a:pt x="805" y="732"/>
                    <a:pt x="741" y="767"/>
                  </a:cubicBezTo>
                  <a:cubicBezTo>
                    <a:pt x="698" y="790"/>
                    <a:pt x="649" y="806"/>
                    <a:pt x="600" y="814"/>
                  </a:cubicBezTo>
                  <a:cubicBezTo>
                    <a:pt x="582" y="821"/>
                    <a:pt x="564" y="827"/>
                    <a:pt x="546" y="831"/>
                  </a:cubicBezTo>
                  <a:close/>
                  <a:moveTo>
                    <a:pt x="380" y="798"/>
                  </a:moveTo>
                  <a:cubicBezTo>
                    <a:pt x="406" y="808"/>
                    <a:pt x="434" y="815"/>
                    <a:pt x="462" y="821"/>
                  </a:cubicBezTo>
                  <a:cubicBezTo>
                    <a:pt x="487" y="825"/>
                    <a:pt x="511" y="829"/>
                    <a:pt x="536" y="830"/>
                  </a:cubicBezTo>
                  <a:cubicBezTo>
                    <a:pt x="553" y="827"/>
                    <a:pt x="570" y="822"/>
                    <a:pt x="588" y="816"/>
                  </a:cubicBezTo>
                  <a:cubicBezTo>
                    <a:pt x="573" y="818"/>
                    <a:pt x="559" y="819"/>
                    <a:pt x="544" y="820"/>
                  </a:cubicBezTo>
                  <a:cubicBezTo>
                    <a:pt x="486" y="822"/>
                    <a:pt x="430" y="814"/>
                    <a:pt x="380" y="798"/>
                  </a:cubicBezTo>
                  <a:close/>
                  <a:moveTo>
                    <a:pt x="324" y="773"/>
                  </a:moveTo>
                  <a:cubicBezTo>
                    <a:pt x="387" y="804"/>
                    <a:pt x="463" y="820"/>
                    <a:pt x="544" y="817"/>
                  </a:cubicBezTo>
                  <a:cubicBezTo>
                    <a:pt x="562" y="816"/>
                    <a:pt x="581" y="814"/>
                    <a:pt x="599" y="812"/>
                  </a:cubicBezTo>
                  <a:cubicBezTo>
                    <a:pt x="614" y="805"/>
                    <a:pt x="630" y="797"/>
                    <a:pt x="646" y="788"/>
                  </a:cubicBezTo>
                  <a:cubicBezTo>
                    <a:pt x="651" y="785"/>
                    <a:pt x="655" y="782"/>
                    <a:pt x="660" y="779"/>
                  </a:cubicBezTo>
                  <a:cubicBezTo>
                    <a:pt x="620" y="792"/>
                    <a:pt x="576" y="799"/>
                    <a:pt x="531" y="801"/>
                  </a:cubicBezTo>
                  <a:cubicBezTo>
                    <a:pt x="427" y="804"/>
                    <a:pt x="330" y="773"/>
                    <a:pt x="251" y="708"/>
                  </a:cubicBezTo>
                  <a:cubicBezTo>
                    <a:pt x="258" y="718"/>
                    <a:pt x="265" y="728"/>
                    <a:pt x="272" y="737"/>
                  </a:cubicBezTo>
                  <a:cubicBezTo>
                    <a:pt x="288" y="750"/>
                    <a:pt x="305" y="762"/>
                    <a:pt x="324" y="773"/>
                  </a:cubicBezTo>
                  <a:close/>
                  <a:moveTo>
                    <a:pt x="670" y="776"/>
                  </a:moveTo>
                  <a:cubicBezTo>
                    <a:pt x="662" y="781"/>
                    <a:pt x="655" y="786"/>
                    <a:pt x="647" y="790"/>
                  </a:cubicBezTo>
                  <a:cubicBezTo>
                    <a:pt x="635" y="798"/>
                    <a:pt x="622" y="804"/>
                    <a:pt x="610" y="810"/>
                  </a:cubicBezTo>
                  <a:cubicBezTo>
                    <a:pt x="728" y="788"/>
                    <a:pt x="834" y="719"/>
                    <a:pt x="885" y="626"/>
                  </a:cubicBezTo>
                  <a:cubicBezTo>
                    <a:pt x="953" y="503"/>
                    <a:pt x="927" y="349"/>
                    <a:pt x="880" y="247"/>
                  </a:cubicBezTo>
                  <a:cubicBezTo>
                    <a:pt x="873" y="230"/>
                    <a:pt x="864" y="214"/>
                    <a:pt x="854" y="199"/>
                  </a:cubicBezTo>
                  <a:cubicBezTo>
                    <a:pt x="831" y="178"/>
                    <a:pt x="805" y="159"/>
                    <a:pt x="778" y="141"/>
                  </a:cubicBezTo>
                  <a:cubicBezTo>
                    <a:pt x="833" y="193"/>
                    <a:pt x="869" y="255"/>
                    <a:pt x="881" y="321"/>
                  </a:cubicBezTo>
                  <a:cubicBezTo>
                    <a:pt x="890" y="345"/>
                    <a:pt x="898" y="370"/>
                    <a:pt x="903" y="395"/>
                  </a:cubicBezTo>
                  <a:cubicBezTo>
                    <a:pt x="924" y="491"/>
                    <a:pt x="905" y="580"/>
                    <a:pt x="849" y="653"/>
                  </a:cubicBezTo>
                  <a:cubicBezTo>
                    <a:pt x="806" y="708"/>
                    <a:pt x="743" y="751"/>
                    <a:pt x="670" y="776"/>
                  </a:cubicBezTo>
                  <a:close/>
                  <a:moveTo>
                    <a:pt x="248" y="703"/>
                  </a:moveTo>
                  <a:cubicBezTo>
                    <a:pt x="325" y="767"/>
                    <a:pt x="423" y="802"/>
                    <a:pt x="531" y="798"/>
                  </a:cubicBezTo>
                  <a:cubicBezTo>
                    <a:pt x="579" y="796"/>
                    <a:pt x="626" y="788"/>
                    <a:pt x="668" y="773"/>
                  </a:cubicBezTo>
                  <a:cubicBezTo>
                    <a:pt x="803" y="680"/>
                    <a:pt x="896" y="498"/>
                    <a:pt x="882" y="347"/>
                  </a:cubicBezTo>
                  <a:cubicBezTo>
                    <a:pt x="881" y="338"/>
                    <a:pt x="880" y="329"/>
                    <a:pt x="878" y="321"/>
                  </a:cubicBezTo>
                  <a:cubicBezTo>
                    <a:pt x="845" y="235"/>
                    <a:pt x="789" y="162"/>
                    <a:pt x="718" y="108"/>
                  </a:cubicBezTo>
                  <a:cubicBezTo>
                    <a:pt x="623" y="60"/>
                    <a:pt x="514" y="34"/>
                    <a:pt x="410" y="39"/>
                  </a:cubicBezTo>
                  <a:cubicBezTo>
                    <a:pt x="373" y="40"/>
                    <a:pt x="338" y="45"/>
                    <a:pt x="305" y="54"/>
                  </a:cubicBezTo>
                  <a:cubicBezTo>
                    <a:pt x="270" y="69"/>
                    <a:pt x="241" y="89"/>
                    <a:pt x="218" y="113"/>
                  </a:cubicBezTo>
                  <a:cubicBezTo>
                    <a:pt x="198" y="136"/>
                    <a:pt x="181" y="163"/>
                    <a:pt x="167" y="196"/>
                  </a:cubicBezTo>
                  <a:cubicBezTo>
                    <a:pt x="147" y="285"/>
                    <a:pt x="163" y="395"/>
                    <a:pt x="175" y="480"/>
                  </a:cubicBezTo>
                  <a:cubicBezTo>
                    <a:pt x="177" y="492"/>
                    <a:pt x="177" y="492"/>
                    <a:pt x="177" y="492"/>
                  </a:cubicBezTo>
                  <a:cubicBezTo>
                    <a:pt x="185" y="547"/>
                    <a:pt x="204" y="633"/>
                    <a:pt x="248" y="703"/>
                  </a:cubicBezTo>
                  <a:close/>
                  <a:moveTo>
                    <a:pt x="883" y="334"/>
                  </a:moveTo>
                  <a:cubicBezTo>
                    <a:pt x="884" y="338"/>
                    <a:pt x="884" y="342"/>
                    <a:pt x="884" y="347"/>
                  </a:cubicBezTo>
                  <a:cubicBezTo>
                    <a:pt x="892" y="425"/>
                    <a:pt x="871" y="514"/>
                    <a:pt x="826" y="597"/>
                  </a:cubicBezTo>
                  <a:cubicBezTo>
                    <a:pt x="789" y="667"/>
                    <a:pt x="737" y="727"/>
                    <a:pt x="678" y="770"/>
                  </a:cubicBezTo>
                  <a:cubicBezTo>
                    <a:pt x="747" y="745"/>
                    <a:pt x="806" y="704"/>
                    <a:pt x="847" y="651"/>
                  </a:cubicBezTo>
                  <a:cubicBezTo>
                    <a:pt x="903" y="579"/>
                    <a:pt x="921" y="491"/>
                    <a:pt x="901" y="395"/>
                  </a:cubicBezTo>
                  <a:cubicBezTo>
                    <a:pt x="896" y="374"/>
                    <a:pt x="890" y="354"/>
                    <a:pt x="883" y="334"/>
                  </a:cubicBezTo>
                  <a:close/>
                  <a:moveTo>
                    <a:pt x="283" y="749"/>
                  </a:moveTo>
                  <a:cubicBezTo>
                    <a:pt x="285" y="751"/>
                    <a:pt x="287" y="752"/>
                    <a:pt x="289" y="753"/>
                  </a:cubicBezTo>
                  <a:cubicBezTo>
                    <a:pt x="287" y="751"/>
                    <a:pt x="284" y="750"/>
                    <a:pt x="282" y="748"/>
                  </a:cubicBezTo>
                  <a:cubicBezTo>
                    <a:pt x="282" y="748"/>
                    <a:pt x="283" y="749"/>
                    <a:pt x="283" y="749"/>
                  </a:cubicBezTo>
                  <a:close/>
                  <a:moveTo>
                    <a:pt x="60" y="297"/>
                  </a:moveTo>
                  <a:cubicBezTo>
                    <a:pt x="46" y="384"/>
                    <a:pt x="64" y="483"/>
                    <a:pt x="114" y="577"/>
                  </a:cubicBezTo>
                  <a:cubicBezTo>
                    <a:pt x="152" y="648"/>
                    <a:pt x="210" y="707"/>
                    <a:pt x="281" y="751"/>
                  </a:cubicBezTo>
                  <a:cubicBezTo>
                    <a:pt x="253" y="732"/>
                    <a:pt x="229" y="710"/>
                    <a:pt x="209" y="684"/>
                  </a:cubicBezTo>
                  <a:cubicBezTo>
                    <a:pt x="202" y="676"/>
                    <a:pt x="196" y="666"/>
                    <a:pt x="190" y="657"/>
                  </a:cubicBezTo>
                  <a:cubicBezTo>
                    <a:pt x="161" y="621"/>
                    <a:pt x="135" y="581"/>
                    <a:pt x="114" y="540"/>
                  </a:cubicBezTo>
                  <a:cubicBezTo>
                    <a:pt x="74" y="461"/>
                    <a:pt x="55" y="382"/>
                    <a:pt x="59" y="311"/>
                  </a:cubicBezTo>
                  <a:cubicBezTo>
                    <a:pt x="59" y="306"/>
                    <a:pt x="59" y="302"/>
                    <a:pt x="60" y="297"/>
                  </a:cubicBezTo>
                  <a:close/>
                  <a:moveTo>
                    <a:pt x="207" y="677"/>
                  </a:moveTo>
                  <a:cubicBezTo>
                    <a:pt x="208" y="679"/>
                    <a:pt x="210" y="681"/>
                    <a:pt x="211" y="683"/>
                  </a:cubicBezTo>
                  <a:cubicBezTo>
                    <a:pt x="228" y="705"/>
                    <a:pt x="249" y="725"/>
                    <a:pt x="273" y="743"/>
                  </a:cubicBezTo>
                  <a:cubicBezTo>
                    <a:pt x="272" y="741"/>
                    <a:pt x="271" y="740"/>
                    <a:pt x="270" y="739"/>
                  </a:cubicBezTo>
                  <a:cubicBezTo>
                    <a:pt x="266" y="735"/>
                    <a:pt x="262" y="732"/>
                    <a:pt x="258" y="728"/>
                  </a:cubicBezTo>
                  <a:cubicBezTo>
                    <a:pt x="240" y="713"/>
                    <a:pt x="223" y="696"/>
                    <a:pt x="207" y="677"/>
                  </a:cubicBezTo>
                  <a:close/>
                  <a:moveTo>
                    <a:pt x="191" y="654"/>
                  </a:moveTo>
                  <a:cubicBezTo>
                    <a:pt x="213" y="681"/>
                    <a:pt x="236" y="706"/>
                    <a:pt x="259" y="726"/>
                  </a:cubicBezTo>
                  <a:cubicBezTo>
                    <a:pt x="260" y="727"/>
                    <a:pt x="261" y="728"/>
                    <a:pt x="262" y="728"/>
                  </a:cubicBezTo>
                  <a:cubicBezTo>
                    <a:pt x="256" y="720"/>
                    <a:pt x="250" y="712"/>
                    <a:pt x="244" y="703"/>
                  </a:cubicBezTo>
                  <a:cubicBezTo>
                    <a:pt x="243" y="702"/>
                    <a:pt x="241" y="700"/>
                    <a:pt x="240" y="699"/>
                  </a:cubicBezTo>
                  <a:cubicBezTo>
                    <a:pt x="218" y="680"/>
                    <a:pt x="198" y="658"/>
                    <a:pt x="180" y="635"/>
                  </a:cubicBezTo>
                  <a:cubicBezTo>
                    <a:pt x="184" y="641"/>
                    <a:pt x="187" y="648"/>
                    <a:pt x="191" y="654"/>
                  </a:cubicBezTo>
                  <a:close/>
                  <a:moveTo>
                    <a:pt x="175" y="625"/>
                  </a:moveTo>
                  <a:cubicBezTo>
                    <a:pt x="195" y="652"/>
                    <a:pt x="217" y="676"/>
                    <a:pt x="241" y="697"/>
                  </a:cubicBezTo>
                  <a:cubicBezTo>
                    <a:pt x="200" y="628"/>
                    <a:pt x="182" y="546"/>
                    <a:pt x="174" y="492"/>
                  </a:cubicBezTo>
                  <a:cubicBezTo>
                    <a:pt x="173" y="480"/>
                    <a:pt x="173" y="480"/>
                    <a:pt x="173" y="480"/>
                  </a:cubicBezTo>
                  <a:cubicBezTo>
                    <a:pt x="161" y="400"/>
                    <a:pt x="146" y="297"/>
                    <a:pt x="162" y="210"/>
                  </a:cubicBezTo>
                  <a:cubicBezTo>
                    <a:pt x="145" y="255"/>
                    <a:pt x="135" y="309"/>
                    <a:pt x="131" y="371"/>
                  </a:cubicBezTo>
                  <a:cubicBezTo>
                    <a:pt x="125" y="470"/>
                    <a:pt x="140" y="556"/>
                    <a:pt x="175" y="625"/>
                  </a:cubicBezTo>
                  <a:close/>
                  <a:moveTo>
                    <a:pt x="68" y="259"/>
                  </a:moveTo>
                  <a:cubicBezTo>
                    <a:pt x="65" y="276"/>
                    <a:pt x="62" y="293"/>
                    <a:pt x="62" y="311"/>
                  </a:cubicBezTo>
                  <a:cubicBezTo>
                    <a:pt x="56" y="426"/>
                    <a:pt x="110" y="546"/>
                    <a:pt x="178" y="638"/>
                  </a:cubicBezTo>
                  <a:cubicBezTo>
                    <a:pt x="176" y="632"/>
                    <a:pt x="173" y="627"/>
                    <a:pt x="170" y="622"/>
                  </a:cubicBezTo>
                  <a:cubicBezTo>
                    <a:pt x="130" y="566"/>
                    <a:pt x="102" y="499"/>
                    <a:pt x="88" y="428"/>
                  </a:cubicBezTo>
                  <a:cubicBezTo>
                    <a:pt x="79" y="384"/>
                    <a:pt x="71" y="317"/>
                    <a:pt x="84" y="247"/>
                  </a:cubicBezTo>
                  <a:cubicBezTo>
                    <a:pt x="88" y="225"/>
                    <a:pt x="94" y="204"/>
                    <a:pt x="102" y="185"/>
                  </a:cubicBezTo>
                  <a:cubicBezTo>
                    <a:pt x="96" y="194"/>
                    <a:pt x="90" y="204"/>
                    <a:pt x="85" y="214"/>
                  </a:cubicBezTo>
                  <a:cubicBezTo>
                    <a:pt x="78" y="229"/>
                    <a:pt x="73" y="244"/>
                    <a:pt x="68" y="259"/>
                  </a:cubicBezTo>
                  <a:close/>
                  <a:moveTo>
                    <a:pt x="856" y="197"/>
                  </a:moveTo>
                  <a:cubicBezTo>
                    <a:pt x="875" y="214"/>
                    <a:pt x="892" y="232"/>
                    <a:pt x="908" y="251"/>
                  </a:cubicBezTo>
                  <a:cubicBezTo>
                    <a:pt x="993" y="353"/>
                    <a:pt x="1023" y="472"/>
                    <a:pt x="995" y="597"/>
                  </a:cubicBezTo>
                  <a:cubicBezTo>
                    <a:pt x="993" y="602"/>
                    <a:pt x="992" y="608"/>
                    <a:pt x="991" y="613"/>
                  </a:cubicBezTo>
                  <a:cubicBezTo>
                    <a:pt x="1028" y="533"/>
                    <a:pt x="1027" y="435"/>
                    <a:pt x="987" y="331"/>
                  </a:cubicBezTo>
                  <a:cubicBezTo>
                    <a:pt x="936" y="199"/>
                    <a:pt x="816" y="95"/>
                    <a:pt x="654" y="39"/>
                  </a:cubicBezTo>
                  <a:cubicBezTo>
                    <a:pt x="696" y="55"/>
                    <a:pt x="734" y="76"/>
                    <a:pt x="768" y="102"/>
                  </a:cubicBezTo>
                  <a:cubicBezTo>
                    <a:pt x="803" y="130"/>
                    <a:pt x="833" y="161"/>
                    <a:pt x="856" y="197"/>
                  </a:cubicBezTo>
                  <a:close/>
                  <a:moveTo>
                    <a:pt x="110" y="174"/>
                  </a:moveTo>
                  <a:cubicBezTo>
                    <a:pt x="65" y="271"/>
                    <a:pt x="82" y="387"/>
                    <a:pt x="90" y="427"/>
                  </a:cubicBezTo>
                  <a:cubicBezTo>
                    <a:pt x="104" y="497"/>
                    <a:pt x="130" y="559"/>
                    <a:pt x="166" y="612"/>
                  </a:cubicBezTo>
                  <a:cubicBezTo>
                    <a:pt x="135" y="545"/>
                    <a:pt x="123" y="464"/>
                    <a:pt x="129" y="371"/>
                  </a:cubicBezTo>
                  <a:cubicBezTo>
                    <a:pt x="133" y="302"/>
                    <a:pt x="145" y="243"/>
                    <a:pt x="165" y="195"/>
                  </a:cubicBezTo>
                  <a:cubicBezTo>
                    <a:pt x="171" y="167"/>
                    <a:pt x="181" y="140"/>
                    <a:pt x="196" y="117"/>
                  </a:cubicBezTo>
                  <a:cubicBezTo>
                    <a:pt x="198" y="118"/>
                    <a:pt x="198" y="118"/>
                    <a:pt x="198" y="118"/>
                  </a:cubicBezTo>
                  <a:cubicBezTo>
                    <a:pt x="186" y="137"/>
                    <a:pt x="177" y="158"/>
                    <a:pt x="171" y="180"/>
                  </a:cubicBezTo>
                  <a:cubicBezTo>
                    <a:pt x="184" y="154"/>
                    <a:pt x="199" y="131"/>
                    <a:pt x="216" y="111"/>
                  </a:cubicBezTo>
                  <a:cubicBezTo>
                    <a:pt x="236" y="90"/>
                    <a:pt x="261" y="72"/>
                    <a:pt x="290" y="58"/>
                  </a:cubicBezTo>
                  <a:cubicBezTo>
                    <a:pt x="212" y="80"/>
                    <a:pt x="150" y="120"/>
                    <a:pt x="110" y="174"/>
                  </a:cubicBezTo>
                  <a:close/>
                  <a:moveTo>
                    <a:pt x="727" y="112"/>
                  </a:moveTo>
                  <a:cubicBezTo>
                    <a:pt x="792" y="164"/>
                    <a:pt x="843" y="231"/>
                    <a:pt x="875" y="307"/>
                  </a:cubicBezTo>
                  <a:cubicBezTo>
                    <a:pt x="859" y="238"/>
                    <a:pt x="818" y="179"/>
                    <a:pt x="763" y="132"/>
                  </a:cubicBezTo>
                  <a:cubicBezTo>
                    <a:pt x="752" y="125"/>
                    <a:pt x="740" y="118"/>
                    <a:pt x="727" y="112"/>
                  </a:cubicBezTo>
                  <a:close/>
                  <a:moveTo>
                    <a:pt x="117" y="154"/>
                  </a:moveTo>
                  <a:cubicBezTo>
                    <a:pt x="102" y="173"/>
                    <a:pt x="90" y="194"/>
                    <a:pt x="82" y="216"/>
                  </a:cubicBezTo>
                  <a:cubicBezTo>
                    <a:pt x="82" y="215"/>
                    <a:pt x="82" y="214"/>
                    <a:pt x="83" y="213"/>
                  </a:cubicBezTo>
                  <a:cubicBezTo>
                    <a:pt x="90" y="199"/>
                    <a:pt x="98" y="185"/>
                    <a:pt x="108" y="171"/>
                  </a:cubicBezTo>
                  <a:cubicBezTo>
                    <a:pt x="111" y="165"/>
                    <a:pt x="114" y="160"/>
                    <a:pt x="117" y="154"/>
                  </a:cubicBezTo>
                  <a:close/>
                  <a:moveTo>
                    <a:pt x="767" y="131"/>
                  </a:moveTo>
                  <a:cubicBezTo>
                    <a:pt x="796" y="149"/>
                    <a:pt x="823" y="168"/>
                    <a:pt x="848" y="190"/>
                  </a:cubicBezTo>
                  <a:cubicBezTo>
                    <a:pt x="793" y="111"/>
                    <a:pt x="707" y="53"/>
                    <a:pt x="600" y="25"/>
                  </a:cubicBezTo>
                  <a:cubicBezTo>
                    <a:pt x="566" y="16"/>
                    <a:pt x="531" y="10"/>
                    <a:pt x="496" y="8"/>
                  </a:cubicBezTo>
                  <a:cubicBezTo>
                    <a:pt x="541" y="16"/>
                    <a:pt x="584" y="29"/>
                    <a:pt x="625" y="48"/>
                  </a:cubicBezTo>
                  <a:cubicBezTo>
                    <a:pt x="666" y="63"/>
                    <a:pt x="705" y="84"/>
                    <a:pt x="740" y="110"/>
                  </a:cubicBezTo>
                  <a:cubicBezTo>
                    <a:pt x="749" y="117"/>
                    <a:pt x="758" y="124"/>
                    <a:pt x="767" y="131"/>
                  </a:cubicBezTo>
                  <a:close/>
                  <a:moveTo>
                    <a:pt x="129" y="139"/>
                  </a:moveTo>
                  <a:cubicBezTo>
                    <a:pt x="124" y="146"/>
                    <a:pt x="120" y="154"/>
                    <a:pt x="116" y="161"/>
                  </a:cubicBezTo>
                  <a:cubicBezTo>
                    <a:pt x="143" y="129"/>
                    <a:pt x="178" y="102"/>
                    <a:pt x="221" y="81"/>
                  </a:cubicBezTo>
                  <a:cubicBezTo>
                    <a:pt x="246" y="69"/>
                    <a:pt x="274" y="59"/>
                    <a:pt x="304" y="51"/>
                  </a:cubicBezTo>
                  <a:cubicBezTo>
                    <a:pt x="352" y="30"/>
                    <a:pt x="410" y="19"/>
                    <a:pt x="471" y="19"/>
                  </a:cubicBezTo>
                  <a:cubicBezTo>
                    <a:pt x="514" y="20"/>
                    <a:pt x="559" y="27"/>
                    <a:pt x="601" y="40"/>
                  </a:cubicBezTo>
                  <a:cubicBezTo>
                    <a:pt x="561" y="24"/>
                    <a:pt x="517" y="12"/>
                    <a:pt x="472" y="7"/>
                  </a:cubicBezTo>
                  <a:cubicBezTo>
                    <a:pt x="366" y="5"/>
                    <a:pt x="261" y="34"/>
                    <a:pt x="181" y="92"/>
                  </a:cubicBezTo>
                  <a:cubicBezTo>
                    <a:pt x="161" y="106"/>
                    <a:pt x="144" y="122"/>
                    <a:pt x="129" y="139"/>
                  </a:cubicBezTo>
                  <a:close/>
                  <a:moveTo>
                    <a:pt x="435" y="4"/>
                  </a:moveTo>
                  <a:cubicBezTo>
                    <a:pt x="338" y="6"/>
                    <a:pt x="240" y="32"/>
                    <a:pt x="170" y="92"/>
                  </a:cubicBezTo>
                  <a:cubicBezTo>
                    <a:pt x="159" y="102"/>
                    <a:pt x="150" y="111"/>
                    <a:pt x="142" y="122"/>
                  </a:cubicBezTo>
                  <a:cubicBezTo>
                    <a:pt x="153" y="110"/>
                    <a:pt x="166" y="100"/>
                    <a:pt x="180" y="90"/>
                  </a:cubicBezTo>
                  <a:cubicBezTo>
                    <a:pt x="253" y="37"/>
                    <a:pt x="347" y="7"/>
                    <a:pt x="445" y="4"/>
                  </a:cubicBezTo>
                  <a:cubicBezTo>
                    <a:pt x="442" y="4"/>
                    <a:pt x="438" y="4"/>
                    <a:pt x="435" y="4"/>
                  </a:cubicBezTo>
                  <a:close/>
                  <a:moveTo>
                    <a:pt x="717" y="104"/>
                  </a:moveTo>
                  <a:cubicBezTo>
                    <a:pt x="728" y="109"/>
                    <a:pt x="739" y="115"/>
                    <a:pt x="750" y="121"/>
                  </a:cubicBezTo>
                  <a:cubicBezTo>
                    <a:pt x="722" y="99"/>
                    <a:pt x="690" y="80"/>
                    <a:pt x="657" y="65"/>
                  </a:cubicBezTo>
                  <a:cubicBezTo>
                    <a:pt x="678" y="76"/>
                    <a:pt x="698" y="89"/>
                    <a:pt x="717" y="104"/>
                  </a:cubicBezTo>
                  <a:close/>
                  <a:moveTo>
                    <a:pt x="434" y="36"/>
                  </a:moveTo>
                  <a:cubicBezTo>
                    <a:pt x="526" y="36"/>
                    <a:pt x="622" y="59"/>
                    <a:pt x="707" y="99"/>
                  </a:cubicBezTo>
                  <a:cubicBezTo>
                    <a:pt x="684" y="82"/>
                    <a:pt x="660" y="67"/>
                    <a:pt x="634" y="55"/>
                  </a:cubicBezTo>
                  <a:cubicBezTo>
                    <a:pt x="581" y="34"/>
                    <a:pt x="525" y="22"/>
                    <a:pt x="471" y="22"/>
                  </a:cubicBezTo>
                  <a:cubicBezTo>
                    <a:pt x="417" y="21"/>
                    <a:pt x="365" y="30"/>
                    <a:pt x="320" y="47"/>
                  </a:cubicBezTo>
                  <a:cubicBezTo>
                    <a:pt x="349" y="41"/>
                    <a:pt x="379" y="38"/>
                    <a:pt x="409" y="36"/>
                  </a:cubicBezTo>
                  <a:cubicBezTo>
                    <a:pt x="417" y="36"/>
                    <a:pt x="426" y="36"/>
                    <a:pt x="434" y="36"/>
                  </a:cubicBezTo>
                  <a:close/>
                  <a:moveTo>
                    <a:pt x="471" y="4"/>
                  </a:moveTo>
                  <a:cubicBezTo>
                    <a:pt x="474" y="4"/>
                    <a:pt x="477" y="4"/>
                    <a:pt x="479" y="4"/>
                  </a:cubicBezTo>
                  <a:cubicBezTo>
                    <a:pt x="476" y="4"/>
                    <a:pt x="472" y="4"/>
                    <a:pt x="469" y="4"/>
                  </a:cubicBezTo>
                  <a:cubicBezTo>
                    <a:pt x="470" y="4"/>
                    <a:pt x="470" y="4"/>
                    <a:pt x="471" y="4"/>
                  </a:cubicBez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45"/>
            <p:cNvSpPr>
              <a:spLocks noEditPoints="1"/>
            </p:cNvSpPr>
            <p:nvPr/>
          </p:nvSpPr>
          <p:spPr bwMode="auto">
            <a:xfrm>
              <a:off x="3517900" y="3460750"/>
              <a:ext cx="3113088" cy="2790825"/>
            </a:xfrm>
            <a:custGeom>
              <a:avLst/>
              <a:gdLst>
                <a:gd name="T0" fmla="*/ 74 w 959"/>
                <a:gd name="T1" fmla="*/ 219 h 859"/>
                <a:gd name="T2" fmla="*/ 844 w 959"/>
                <a:gd name="T3" fmla="*/ 121 h 859"/>
                <a:gd name="T4" fmla="*/ 759 w 959"/>
                <a:gd name="T5" fmla="*/ 770 h 859"/>
                <a:gd name="T6" fmla="*/ 220 w 959"/>
                <a:gd name="T7" fmla="*/ 806 h 859"/>
                <a:gd name="T8" fmla="*/ 44 w 959"/>
                <a:gd name="T9" fmla="*/ 565 h 859"/>
                <a:gd name="T10" fmla="*/ 591 w 959"/>
                <a:gd name="T11" fmla="*/ 832 h 859"/>
                <a:gd name="T12" fmla="*/ 590 w 959"/>
                <a:gd name="T13" fmla="*/ 829 h 859"/>
                <a:gd name="T14" fmla="*/ 254 w 959"/>
                <a:gd name="T15" fmla="*/ 755 h 859"/>
                <a:gd name="T16" fmla="*/ 456 w 959"/>
                <a:gd name="T17" fmla="*/ 839 h 859"/>
                <a:gd name="T18" fmla="*/ 674 w 959"/>
                <a:gd name="T19" fmla="*/ 796 h 859"/>
                <a:gd name="T20" fmla="*/ 737 w 959"/>
                <a:gd name="T21" fmla="*/ 730 h 859"/>
                <a:gd name="T22" fmla="*/ 494 w 959"/>
                <a:gd name="T23" fmla="*/ 803 h 859"/>
                <a:gd name="T24" fmla="*/ 551 w 959"/>
                <a:gd name="T25" fmla="*/ 801 h 859"/>
                <a:gd name="T26" fmla="*/ 342 w 959"/>
                <a:gd name="T27" fmla="*/ 785 h 859"/>
                <a:gd name="T28" fmla="*/ 740 w 959"/>
                <a:gd name="T29" fmla="*/ 724 h 859"/>
                <a:gd name="T30" fmla="*/ 586 w 959"/>
                <a:gd name="T31" fmla="*/ 780 h 859"/>
                <a:gd name="T32" fmla="*/ 586 w 959"/>
                <a:gd name="T33" fmla="*/ 778 h 859"/>
                <a:gd name="T34" fmla="*/ 415 w 959"/>
                <a:gd name="T35" fmla="*/ 63 h 859"/>
                <a:gd name="T36" fmla="*/ 343 w 959"/>
                <a:gd name="T37" fmla="*/ 782 h 859"/>
                <a:gd name="T38" fmla="*/ 343 w 959"/>
                <a:gd name="T39" fmla="*/ 782 h 859"/>
                <a:gd name="T40" fmla="*/ 252 w 959"/>
                <a:gd name="T41" fmla="*/ 751 h 859"/>
                <a:gd name="T42" fmla="*/ 885 w 959"/>
                <a:gd name="T43" fmla="*/ 612 h 859"/>
                <a:gd name="T44" fmla="*/ 885 w 959"/>
                <a:gd name="T45" fmla="*/ 612 h 859"/>
                <a:gd name="T46" fmla="*/ 153 w 959"/>
                <a:gd name="T47" fmla="*/ 682 h 859"/>
                <a:gd name="T48" fmla="*/ 213 w 959"/>
                <a:gd name="T49" fmla="*/ 720 h 859"/>
                <a:gd name="T50" fmla="*/ 154 w 959"/>
                <a:gd name="T51" fmla="*/ 658 h 859"/>
                <a:gd name="T52" fmla="*/ 137 w 959"/>
                <a:gd name="T53" fmla="*/ 634 h 859"/>
                <a:gd name="T54" fmla="*/ 36 w 959"/>
                <a:gd name="T55" fmla="*/ 477 h 859"/>
                <a:gd name="T56" fmla="*/ 922 w 959"/>
                <a:gd name="T57" fmla="*/ 484 h 859"/>
                <a:gd name="T58" fmla="*/ 136 w 959"/>
                <a:gd name="T59" fmla="*/ 626 h 859"/>
                <a:gd name="T60" fmla="*/ 206 w 959"/>
                <a:gd name="T61" fmla="*/ 151 h 859"/>
                <a:gd name="T62" fmla="*/ 116 w 959"/>
                <a:gd name="T63" fmla="*/ 602 h 859"/>
                <a:gd name="T64" fmla="*/ 898 w 959"/>
                <a:gd name="T65" fmla="*/ 584 h 859"/>
                <a:gd name="T66" fmla="*/ 10 w 959"/>
                <a:gd name="T67" fmla="*/ 444 h 859"/>
                <a:gd name="T68" fmla="*/ 38 w 959"/>
                <a:gd name="T69" fmla="*/ 356 h 859"/>
                <a:gd name="T70" fmla="*/ 927 w 959"/>
                <a:gd name="T71" fmla="*/ 469 h 859"/>
                <a:gd name="T72" fmla="*/ 38 w 959"/>
                <a:gd name="T73" fmla="*/ 369 h 859"/>
                <a:gd name="T74" fmla="*/ 909 w 959"/>
                <a:gd name="T75" fmla="*/ 284 h 859"/>
                <a:gd name="T76" fmla="*/ 44 w 959"/>
                <a:gd name="T77" fmla="*/ 405 h 859"/>
                <a:gd name="T78" fmla="*/ 221 w 959"/>
                <a:gd name="T79" fmla="*/ 124 h 859"/>
                <a:gd name="T80" fmla="*/ 286 w 959"/>
                <a:gd name="T81" fmla="*/ 85 h 859"/>
                <a:gd name="T82" fmla="*/ 937 w 959"/>
                <a:gd name="T83" fmla="*/ 350 h 859"/>
                <a:gd name="T84" fmla="*/ 76 w 959"/>
                <a:gd name="T85" fmla="*/ 221 h 859"/>
                <a:gd name="T86" fmla="*/ 76 w 959"/>
                <a:gd name="T87" fmla="*/ 221 h 859"/>
                <a:gd name="T88" fmla="*/ 858 w 959"/>
                <a:gd name="T89" fmla="*/ 142 h 859"/>
                <a:gd name="T90" fmla="*/ 881 w 959"/>
                <a:gd name="T91" fmla="*/ 267 h 859"/>
                <a:gd name="T92" fmla="*/ 436 w 959"/>
                <a:gd name="T93" fmla="*/ 59 h 859"/>
                <a:gd name="T94" fmla="*/ 218 w 959"/>
                <a:gd name="T95" fmla="*/ 143 h 859"/>
                <a:gd name="T96" fmla="*/ 889 w 959"/>
                <a:gd name="T97" fmla="*/ 202 h 859"/>
                <a:gd name="T98" fmla="*/ 904 w 959"/>
                <a:gd name="T99" fmla="*/ 268 h 859"/>
                <a:gd name="T100" fmla="*/ 415 w 959"/>
                <a:gd name="T101" fmla="*/ 60 h 859"/>
                <a:gd name="T102" fmla="*/ 777 w 959"/>
                <a:gd name="T103" fmla="*/ 90 h 859"/>
                <a:gd name="T104" fmla="*/ 379 w 959"/>
                <a:gd name="T105" fmla="*/ 35 h 859"/>
                <a:gd name="T106" fmla="*/ 604 w 959"/>
                <a:gd name="T107" fmla="*/ 18 h 859"/>
                <a:gd name="T108" fmla="*/ 296 w 959"/>
                <a:gd name="T109" fmla="*/ 97 h 859"/>
                <a:gd name="T110" fmla="*/ 693 w 959"/>
                <a:gd name="T111" fmla="*/ 31 h 859"/>
                <a:gd name="T112" fmla="*/ 574 w 959"/>
                <a:gd name="T113" fmla="*/ 14 h 859"/>
                <a:gd name="T114" fmla="*/ 394 w 959"/>
                <a:gd name="T115" fmla="*/ 33 h 859"/>
                <a:gd name="T116" fmla="*/ 416 w 959"/>
                <a:gd name="T117" fmla="*/ 31 h 859"/>
                <a:gd name="T118" fmla="*/ 416 w 959"/>
                <a:gd name="T119" fmla="*/ 31 h 859"/>
                <a:gd name="T120" fmla="*/ 487 w 959"/>
                <a:gd name="T121" fmla="*/ 24 h 859"/>
                <a:gd name="T122" fmla="*/ 540 w 959"/>
                <a:gd name="T123" fmla="*/ 15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59" h="859">
                  <a:moveTo>
                    <a:pt x="428" y="857"/>
                  </a:moveTo>
                  <a:cubicBezTo>
                    <a:pt x="352" y="857"/>
                    <a:pt x="280" y="841"/>
                    <a:pt x="219" y="808"/>
                  </a:cubicBezTo>
                  <a:cubicBezTo>
                    <a:pt x="124" y="758"/>
                    <a:pt x="60" y="667"/>
                    <a:pt x="40" y="556"/>
                  </a:cubicBezTo>
                  <a:cubicBezTo>
                    <a:pt x="23" y="520"/>
                    <a:pt x="12" y="483"/>
                    <a:pt x="8" y="444"/>
                  </a:cubicBezTo>
                  <a:cubicBezTo>
                    <a:pt x="0" y="364"/>
                    <a:pt x="24" y="284"/>
                    <a:pt x="74" y="219"/>
                  </a:cubicBezTo>
                  <a:cubicBezTo>
                    <a:pt x="75" y="217"/>
                    <a:pt x="77" y="214"/>
                    <a:pt x="78" y="212"/>
                  </a:cubicBezTo>
                  <a:cubicBezTo>
                    <a:pt x="113" y="150"/>
                    <a:pt x="162" y="105"/>
                    <a:pt x="228" y="74"/>
                  </a:cubicBezTo>
                  <a:cubicBezTo>
                    <a:pt x="274" y="53"/>
                    <a:pt x="328" y="39"/>
                    <a:pt x="393" y="31"/>
                  </a:cubicBezTo>
                  <a:cubicBezTo>
                    <a:pt x="462" y="10"/>
                    <a:pt x="534" y="0"/>
                    <a:pt x="600" y="5"/>
                  </a:cubicBezTo>
                  <a:cubicBezTo>
                    <a:pt x="678" y="11"/>
                    <a:pt x="778" y="37"/>
                    <a:pt x="844" y="121"/>
                  </a:cubicBezTo>
                  <a:cubicBezTo>
                    <a:pt x="870" y="149"/>
                    <a:pt x="892" y="181"/>
                    <a:pt x="908" y="217"/>
                  </a:cubicBezTo>
                  <a:cubicBezTo>
                    <a:pt x="929" y="262"/>
                    <a:pt x="940" y="310"/>
                    <a:pt x="941" y="359"/>
                  </a:cubicBezTo>
                  <a:cubicBezTo>
                    <a:pt x="942" y="364"/>
                    <a:pt x="942" y="369"/>
                    <a:pt x="943" y="374"/>
                  </a:cubicBezTo>
                  <a:cubicBezTo>
                    <a:pt x="959" y="448"/>
                    <a:pt x="953" y="524"/>
                    <a:pt x="925" y="594"/>
                  </a:cubicBezTo>
                  <a:cubicBezTo>
                    <a:pt x="893" y="672"/>
                    <a:pt x="834" y="733"/>
                    <a:pt x="759" y="770"/>
                  </a:cubicBezTo>
                  <a:cubicBezTo>
                    <a:pt x="715" y="804"/>
                    <a:pt x="666" y="830"/>
                    <a:pt x="614" y="843"/>
                  </a:cubicBezTo>
                  <a:cubicBezTo>
                    <a:pt x="566" y="855"/>
                    <a:pt x="518" y="859"/>
                    <a:pt x="472" y="855"/>
                  </a:cubicBezTo>
                  <a:cubicBezTo>
                    <a:pt x="457" y="856"/>
                    <a:pt x="442" y="857"/>
                    <a:pt x="428" y="857"/>
                  </a:cubicBezTo>
                  <a:close/>
                  <a:moveTo>
                    <a:pt x="44" y="565"/>
                  </a:moveTo>
                  <a:cubicBezTo>
                    <a:pt x="66" y="671"/>
                    <a:pt x="129" y="757"/>
                    <a:pt x="220" y="806"/>
                  </a:cubicBezTo>
                  <a:cubicBezTo>
                    <a:pt x="289" y="842"/>
                    <a:pt x="372" y="859"/>
                    <a:pt x="458" y="854"/>
                  </a:cubicBezTo>
                  <a:cubicBezTo>
                    <a:pt x="397" y="846"/>
                    <a:pt x="340" y="824"/>
                    <a:pt x="289" y="788"/>
                  </a:cubicBezTo>
                  <a:cubicBezTo>
                    <a:pt x="271" y="776"/>
                    <a:pt x="254" y="762"/>
                    <a:pt x="239" y="747"/>
                  </a:cubicBezTo>
                  <a:cubicBezTo>
                    <a:pt x="227" y="741"/>
                    <a:pt x="215" y="735"/>
                    <a:pt x="203" y="728"/>
                  </a:cubicBezTo>
                  <a:cubicBezTo>
                    <a:pt x="132" y="686"/>
                    <a:pt x="78" y="629"/>
                    <a:pt x="44" y="565"/>
                  </a:cubicBezTo>
                  <a:close/>
                  <a:moveTo>
                    <a:pt x="488" y="854"/>
                  </a:moveTo>
                  <a:cubicBezTo>
                    <a:pt x="529" y="856"/>
                    <a:pt x="571" y="851"/>
                    <a:pt x="613" y="841"/>
                  </a:cubicBezTo>
                  <a:cubicBezTo>
                    <a:pt x="661" y="828"/>
                    <a:pt x="707" y="805"/>
                    <a:pt x="748" y="775"/>
                  </a:cubicBezTo>
                  <a:cubicBezTo>
                    <a:pt x="725" y="785"/>
                    <a:pt x="700" y="793"/>
                    <a:pt x="675" y="798"/>
                  </a:cubicBezTo>
                  <a:cubicBezTo>
                    <a:pt x="648" y="811"/>
                    <a:pt x="620" y="823"/>
                    <a:pt x="591" y="832"/>
                  </a:cubicBezTo>
                  <a:cubicBezTo>
                    <a:pt x="557" y="842"/>
                    <a:pt x="522" y="850"/>
                    <a:pt x="488" y="854"/>
                  </a:cubicBezTo>
                  <a:close/>
                  <a:moveTo>
                    <a:pt x="259" y="762"/>
                  </a:moveTo>
                  <a:cubicBezTo>
                    <a:pt x="269" y="770"/>
                    <a:pt x="279" y="779"/>
                    <a:pt x="290" y="786"/>
                  </a:cubicBezTo>
                  <a:cubicBezTo>
                    <a:pt x="345" y="824"/>
                    <a:pt x="407" y="846"/>
                    <a:pt x="472" y="852"/>
                  </a:cubicBezTo>
                  <a:cubicBezTo>
                    <a:pt x="511" y="849"/>
                    <a:pt x="551" y="841"/>
                    <a:pt x="590" y="829"/>
                  </a:cubicBezTo>
                  <a:cubicBezTo>
                    <a:pt x="616" y="821"/>
                    <a:pt x="640" y="812"/>
                    <a:pt x="664" y="800"/>
                  </a:cubicBezTo>
                  <a:cubicBezTo>
                    <a:pt x="664" y="801"/>
                    <a:pt x="663" y="801"/>
                    <a:pt x="663" y="801"/>
                  </a:cubicBezTo>
                  <a:cubicBezTo>
                    <a:pt x="619" y="809"/>
                    <a:pt x="571" y="811"/>
                    <a:pt x="522" y="806"/>
                  </a:cubicBezTo>
                  <a:cubicBezTo>
                    <a:pt x="505" y="808"/>
                    <a:pt x="487" y="808"/>
                    <a:pt x="470" y="807"/>
                  </a:cubicBezTo>
                  <a:cubicBezTo>
                    <a:pt x="393" y="808"/>
                    <a:pt x="317" y="792"/>
                    <a:pt x="254" y="755"/>
                  </a:cubicBezTo>
                  <a:cubicBezTo>
                    <a:pt x="273" y="770"/>
                    <a:pt x="294" y="782"/>
                    <a:pt x="315" y="793"/>
                  </a:cubicBezTo>
                  <a:cubicBezTo>
                    <a:pt x="361" y="817"/>
                    <a:pt x="408" y="826"/>
                    <a:pt x="456" y="836"/>
                  </a:cubicBezTo>
                  <a:cubicBezTo>
                    <a:pt x="465" y="838"/>
                    <a:pt x="473" y="839"/>
                    <a:pt x="482" y="841"/>
                  </a:cubicBezTo>
                  <a:cubicBezTo>
                    <a:pt x="481" y="844"/>
                    <a:pt x="481" y="844"/>
                    <a:pt x="481" y="844"/>
                  </a:cubicBezTo>
                  <a:cubicBezTo>
                    <a:pt x="473" y="842"/>
                    <a:pt x="464" y="840"/>
                    <a:pt x="456" y="839"/>
                  </a:cubicBezTo>
                  <a:cubicBezTo>
                    <a:pt x="407" y="829"/>
                    <a:pt x="361" y="820"/>
                    <a:pt x="314" y="796"/>
                  </a:cubicBezTo>
                  <a:cubicBezTo>
                    <a:pt x="295" y="786"/>
                    <a:pt x="276" y="775"/>
                    <a:pt x="259" y="762"/>
                  </a:cubicBezTo>
                  <a:close/>
                  <a:moveTo>
                    <a:pt x="539" y="805"/>
                  </a:moveTo>
                  <a:cubicBezTo>
                    <a:pt x="582" y="807"/>
                    <a:pt x="623" y="805"/>
                    <a:pt x="662" y="798"/>
                  </a:cubicBezTo>
                  <a:cubicBezTo>
                    <a:pt x="666" y="797"/>
                    <a:pt x="670" y="797"/>
                    <a:pt x="674" y="796"/>
                  </a:cubicBezTo>
                  <a:cubicBezTo>
                    <a:pt x="762" y="752"/>
                    <a:pt x="836" y="688"/>
                    <a:pt x="883" y="611"/>
                  </a:cubicBezTo>
                  <a:cubicBezTo>
                    <a:pt x="887" y="602"/>
                    <a:pt x="891" y="593"/>
                    <a:pt x="895" y="584"/>
                  </a:cubicBezTo>
                  <a:cubicBezTo>
                    <a:pt x="904" y="561"/>
                    <a:pt x="911" y="539"/>
                    <a:pt x="916" y="516"/>
                  </a:cubicBezTo>
                  <a:cubicBezTo>
                    <a:pt x="913" y="526"/>
                    <a:pt x="909" y="535"/>
                    <a:pt x="905" y="544"/>
                  </a:cubicBezTo>
                  <a:cubicBezTo>
                    <a:pt x="870" y="619"/>
                    <a:pt x="811" y="684"/>
                    <a:pt x="737" y="730"/>
                  </a:cubicBezTo>
                  <a:cubicBezTo>
                    <a:pt x="680" y="769"/>
                    <a:pt x="617" y="794"/>
                    <a:pt x="551" y="803"/>
                  </a:cubicBezTo>
                  <a:cubicBezTo>
                    <a:pt x="547" y="804"/>
                    <a:pt x="543" y="804"/>
                    <a:pt x="539" y="805"/>
                  </a:cubicBezTo>
                  <a:close/>
                  <a:moveTo>
                    <a:pt x="386" y="793"/>
                  </a:moveTo>
                  <a:cubicBezTo>
                    <a:pt x="414" y="799"/>
                    <a:pt x="442" y="803"/>
                    <a:pt x="470" y="804"/>
                  </a:cubicBezTo>
                  <a:cubicBezTo>
                    <a:pt x="478" y="804"/>
                    <a:pt x="486" y="804"/>
                    <a:pt x="494" y="803"/>
                  </a:cubicBezTo>
                  <a:cubicBezTo>
                    <a:pt x="484" y="802"/>
                    <a:pt x="474" y="800"/>
                    <a:pt x="464" y="799"/>
                  </a:cubicBezTo>
                  <a:cubicBezTo>
                    <a:pt x="438" y="799"/>
                    <a:pt x="412" y="797"/>
                    <a:pt x="386" y="793"/>
                  </a:cubicBezTo>
                  <a:close/>
                  <a:moveTo>
                    <a:pt x="522" y="804"/>
                  </a:moveTo>
                  <a:cubicBezTo>
                    <a:pt x="522" y="804"/>
                    <a:pt x="522" y="804"/>
                    <a:pt x="522" y="804"/>
                  </a:cubicBezTo>
                  <a:cubicBezTo>
                    <a:pt x="532" y="803"/>
                    <a:pt x="541" y="802"/>
                    <a:pt x="551" y="801"/>
                  </a:cubicBezTo>
                  <a:cubicBezTo>
                    <a:pt x="595" y="795"/>
                    <a:pt x="639" y="781"/>
                    <a:pt x="680" y="760"/>
                  </a:cubicBezTo>
                  <a:cubicBezTo>
                    <a:pt x="631" y="783"/>
                    <a:pt x="576" y="797"/>
                    <a:pt x="522" y="804"/>
                  </a:cubicBezTo>
                  <a:close/>
                  <a:moveTo>
                    <a:pt x="277" y="764"/>
                  </a:moveTo>
                  <a:cubicBezTo>
                    <a:pt x="322" y="786"/>
                    <a:pt x="373" y="799"/>
                    <a:pt x="425" y="803"/>
                  </a:cubicBezTo>
                  <a:cubicBezTo>
                    <a:pt x="397" y="799"/>
                    <a:pt x="369" y="793"/>
                    <a:pt x="342" y="785"/>
                  </a:cubicBezTo>
                  <a:cubicBezTo>
                    <a:pt x="320" y="779"/>
                    <a:pt x="298" y="773"/>
                    <a:pt x="277" y="764"/>
                  </a:cubicBezTo>
                  <a:close/>
                  <a:moveTo>
                    <a:pt x="477" y="798"/>
                  </a:moveTo>
                  <a:cubicBezTo>
                    <a:pt x="488" y="800"/>
                    <a:pt x="498" y="801"/>
                    <a:pt x="508" y="802"/>
                  </a:cubicBezTo>
                  <a:cubicBezTo>
                    <a:pt x="569" y="797"/>
                    <a:pt x="630" y="781"/>
                    <a:pt x="685" y="755"/>
                  </a:cubicBezTo>
                  <a:cubicBezTo>
                    <a:pt x="704" y="746"/>
                    <a:pt x="722" y="736"/>
                    <a:pt x="740" y="724"/>
                  </a:cubicBezTo>
                  <a:cubicBezTo>
                    <a:pt x="799" y="683"/>
                    <a:pt x="850" y="627"/>
                    <a:pt x="886" y="562"/>
                  </a:cubicBezTo>
                  <a:cubicBezTo>
                    <a:pt x="902" y="531"/>
                    <a:pt x="915" y="500"/>
                    <a:pt x="924" y="469"/>
                  </a:cubicBezTo>
                  <a:cubicBezTo>
                    <a:pt x="928" y="426"/>
                    <a:pt x="924" y="385"/>
                    <a:pt x="912" y="345"/>
                  </a:cubicBezTo>
                  <a:cubicBezTo>
                    <a:pt x="911" y="414"/>
                    <a:pt x="894" y="485"/>
                    <a:pt x="862" y="550"/>
                  </a:cubicBezTo>
                  <a:cubicBezTo>
                    <a:pt x="804" y="664"/>
                    <a:pt x="707" y="745"/>
                    <a:pt x="586" y="780"/>
                  </a:cubicBezTo>
                  <a:cubicBezTo>
                    <a:pt x="551" y="791"/>
                    <a:pt x="514" y="797"/>
                    <a:pt x="477" y="798"/>
                  </a:cubicBezTo>
                  <a:close/>
                  <a:moveTo>
                    <a:pt x="178" y="667"/>
                  </a:moveTo>
                  <a:cubicBezTo>
                    <a:pt x="188" y="676"/>
                    <a:pt x="198" y="684"/>
                    <a:pt x="210" y="692"/>
                  </a:cubicBezTo>
                  <a:cubicBezTo>
                    <a:pt x="282" y="743"/>
                    <a:pt x="372" y="780"/>
                    <a:pt x="464" y="796"/>
                  </a:cubicBezTo>
                  <a:cubicBezTo>
                    <a:pt x="505" y="795"/>
                    <a:pt x="546" y="789"/>
                    <a:pt x="586" y="778"/>
                  </a:cubicBezTo>
                  <a:cubicBezTo>
                    <a:pt x="705" y="743"/>
                    <a:pt x="802" y="662"/>
                    <a:pt x="859" y="549"/>
                  </a:cubicBezTo>
                  <a:cubicBezTo>
                    <a:pt x="893" y="482"/>
                    <a:pt x="910" y="408"/>
                    <a:pt x="910" y="336"/>
                  </a:cubicBezTo>
                  <a:cubicBezTo>
                    <a:pt x="902" y="313"/>
                    <a:pt x="892" y="290"/>
                    <a:pt x="879" y="269"/>
                  </a:cubicBezTo>
                  <a:cubicBezTo>
                    <a:pt x="822" y="174"/>
                    <a:pt x="718" y="106"/>
                    <a:pt x="587" y="76"/>
                  </a:cubicBezTo>
                  <a:cubicBezTo>
                    <a:pt x="530" y="64"/>
                    <a:pt x="472" y="59"/>
                    <a:pt x="415" y="63"/>
                  </a:cubicBezTo>
                  <a:cubicBezTo>
                    <a:pt x="375" y="71"/>
                    <a:pt x="335" y="83"/>
                    <a:pt x="298" y="99"/>
                  </a:cubicBezTo>
                  <a:cubicBezTo>
                    <a:pt x="218" y="153"/>
                    <a:pt x="154" y="236"/>
                    <a:pt x="121" y="329"/>
                  </a:cubicBezTo>
                  <a:cubicBezTo>
                    <a:pt x="110" y="384"/>
                    <a:pt x="111" y="438"/>
                    <a:pt x="116" y="483"/>
                  </a:cubicBezTo>
                  <a:cubicBezTo>
                    <a:pt x="123" y="550"/>
                    <a:pt x="144" y="613"/>
                    <a:pt x="178" y="667"/>
                  </a:cubicBezTo>
                  <a:close/>
                  <a:moveTo>
                    <a:pt x="343" y="782"/>
                  </a:moveTo>
                  <a:cubicBezTo>
                    <a:pt x="378" y="791"/>
                    <a:pt x="414" y="795"/>
                    <a:pt x="449" y="796"/>
                  </a:cubicBezTo>
                  <a:cubicBezTo>
                    <a:pt x="362" y="778"/>
                    <a:pt x="277" y="743"/>
                    <a:pt x="208" y="694"/>
                  </a:cubicBezTo>
                  <a:cubicBezTo>
                    <a:pt x="199" y="688"/>
                    <a:pt x="191" y="681"/>
                    <a:pt x="182" y="674"/>
                  </a:cubicBezTo>
                  <a:cubicBezTo>
                    <a:pt x="196" y="695"/>
                    <a:pt x="211" y="714"/>
                    <a:pt x="228" y="732"/>
                  </a:cubicBezTo>
                  <a:cubicBezTo>
                    <a:pt x="264" y="753"/>
                    <a:pt x="302" y="770"/>
                    <a:pt x="343" y="782"/>
                  </a:cubicBezTo>
                  <a:close/>
                  <a:moveTo>
                    <a:pt x="871" y="635"/>
                  </a:moveTo>
                  <a:cubicBezTo>
                    <a:pt x="825" y="699"/>
                    <a:pt x="761" y="754"/>
                    <a:pt x="685" y="793"/>
                  </a:cubicBezTo>
                  <a:cubicBezTo>
                    <a:pt x="710" y="787"/>
                    <a:pt x="735" y="778"/>
                    <a:pt x="758" y="767"/>
                  </a:cubicBezTo>
                  <a:cubicBezTo>
                    <a:pt x="803" y="732"/>
                    <a:pt x="841" y="686"/>
                    <a:pt x="871" y="635"/>
                  </a:cubicBezTo>
                  <a:close/>
                  <a:moveTo>
                    <a:pt x="252" y="751"/>
                  </a:moveTo>
                  <a:cubicBezTo>
                    <a:pt x="265" y="757"/>
                    <a:pt x="278" y="762"/>
                    <a:pt x="292" y="767"/>
                  </a:cubicBezTo>
                  <a:cubicBezTo>
                    <a:pt x="272" y="759"/>
                    <a:pt x="253" y="749"/>
                    <a:pt x="234" y="739"/>
                  </a:cubicBezTo>
                  <a:cubicBezTo>
                    <a:pt x="234" y="739"/>
                    <a:pt x="234" y="739"/>
                    <a:pt x="235" y="739"/>
                  </a:cubicBezTo>
                  <a:cubicBezTo>
                    <a:pt x="240" y="743"/>
                    <a:pt x="246" y="747"/>
                    <a:pt x="252" y="751"/>
                  </a:cubicBezTo>
                  <a:close/>
                  <a:moveTo>
                    <a:pt x="885" y="612"/>
                  </a:moveTo>
                  <a:cubicBezTo>
                    <a:pt x="857" y="670"/>
                    <a:pt x="817" y="721"/>
                    <a:pt x="769" y="762"/>
                  </a:cubicBezTo>
                  <a:cubicBezTo>
                    <a:pt x="838" y="725"/>
                    <a:pt x="892" y="667"/>
                    <a:pt x="922" y="593"/>
                  </a:cubicBezTo>
                  <a:cubicBezTo>
                    <a:pt x="948" y="531"/>
                    <a:pt x="955" y="463"/>
                    <a:pt x="944" y="396"/>
                  </a:cubicBezTo>
                  <a:cubicBezTo>
                    <a:pt x="946" y="461"/>
                    <a:pt x="932" y="525"/>
                    <a:pt x="901" y="585"/>
                  </a:cubicBezTo>
                  <a:cubicBezTo>
                    <a:pt x="896" y="594"/>
                    <a:pt x="891" y="603"/>
                    <a:pt x="885" y="612"/>
                  </a:cubicBezTo>
                  <a:close/>
                  <a:moveTo>
                    <a:pt x="43" y="555"/>
                  </a:moveTo>
                  <a:cubicBezTo>
                    <a:pt x="75" y="622"/>
                    <a:pt x="131" y="682"/>
                    <a:pt x="204" y="726"/>
                  </a:cubicBezTo>
                  <a:cubicBezTo>
                    <a:pt x="213" y="731"/>
                    <a:pt x="223" y="736"/>
                    <a:pt x="232" y="741"/>
                  </a:cubicBezTo>
                  <a:cubicBezTo>
                    <a:pt x="225" y="736"/>
                    <a:pt x="219" y="731"/>
                    <a:pt x="212" y="726"/>
                  </a:cubicBezTo>
                  <a:cubicBezTo>
                    <a:pt x="192" y="713"/>
                    <a:pt x="172" y="698"/>
                    <a:pt x="153" y="682"/>
                  </a:cubicBezTo>
                  <a:cubicBezTo>
                    <a:pt x="91" y="628"/>
                    <a:pt x="51" y="563"/>
                    <a:pt x="36" y="492"/>
                  </a:cubicBezTo>
                  <a:cubicBezTo>
                    <a:pt x="37" y="508"/>
                    <a:pt x="38" y="525"/>
                    <a:pt x="40" y="541"/>
                  </a:cubicBezTo>
                  <a:cubicBezTo>
                    <a:pt x="41" y="546"/>
                    <a:pt x="42" y="550"/>
                    <a:pt x="43" y="555"/>
                  </a:cubicBezTo>
                  <a:close/>
                  <a:moveTo>
                    <a:pt x="143" y="638"/>
                  </a:moveTo>
                  <a:cubicBezTo>
                    <a:pt x="165" y="669"/>
                    <a:pt x="188" y="696"/>
                    <a:pt x="213" y="720"/>
                  </a:cubicBezTo>
                  <a:cubicBezTo>
                    <a:pt x="199" y="704"/>
                    <a:pt x="187" y="687"/>
                    <a:pt x="176" y="669"/>
                  </a:cubicBezTo>
                  <a:cubicBezTo>
                    <a:pt x="164" y="659"/>
                    <a:pt x="153" y="649"/>
                    <a:pt x="143" y="638"/>
                  </a:cubicBezTo>
                  <a:close/>
                  <a:moveTo>
                    <a:pt x="154" y="658"/>
                  </a:moveTo>
                  <a:cubicBezTo>
                    <a:pt x="170" y="681"/>
                    <a:pt x="188" y="701"/>
                    <a:pt x="208" y="719"/>
                  </a:cubicBezTo>
                  <a:cubicBezTo>
                    <a:pt x="189" y="701"/>
                    <a:pt x="171" y="680"/>
                    <a:pt x="154" y="658"/>
                  </a:cubicBezTo>
                  <a:close/>
                  <a:moveTo>
                    <a:pt x="36" y="477"/>
                  </a:moveTo>
                  <a:cubicBezTo>
                    <a:pt x="48" y="553"/>
                    <a:pt x="89" y="623"/>
                    <a:pt x="155" y="680"/>
                  </a:cubicBezTo>
                  <a:cubicBezTo>
                    <a:pt x="169" y="692"/>
                    <a:pt x="183" y="703"/>
                    <a:pt x="198" y="713"/>
                  </a:cubicBezTo>
                  <a:cubicBezTo>
                    <a:pt x="178" y="695"/>
                    <a:pt x="161" y="674"/>
                    <a:pt x="146" y="650"/>
                  </a:cubicBezTo>
                  <a:cubicBezTo>
                    <a:pt x="143" y="645"/>
                    <a:pt x="140" y="639"/>
                    <a:pt x="137" y="634"/>
                  </a:cubicBezTo>
                  <a:cubicBezTo>
                    <a:pt x="135" y="632"/>
                    <a:pt x="134" y="630"/>
                    <a:pt x="133" y="628"/>
                  </a:cubicBezTo>
                  <a:cubicBezTo>
                    <a:pt x="132" y="626"/>
                    <a:pt x="131" y="625"/>
                    <a:pt x="130" y="623"/>
                  </a:cubicBezTo>
                  <a:cubicBezTo>
                    <a:pt x="87" y="574"/>
                    <a:pt x="60" y="518"/>
                    <a:pt x="51" y="458"/>
                  </a:cubicBezTo>
                  <a:cubicBezTo>
                    <a:pt x="48" y="443"/>
                    <a:pt x="44" y="429"/>
                    <a:pt x="42" y="414"/>
                  </a:cubicBezTo>
                  <a:cubicBezTo>
                    <a:pt x="39" y="434"/>
                    <a:pt x="37" y="456"/>
                    <a:pt x="36" y="477"/>
                  </a:cubicBezTo>
                  <a:close/>
                  <a:moveTo>
                    <a:pt x="922" y="484"/>
                  </a:moveTo>
                  <a:cubicBezTo>
                    <a:pt x="914" y="510"/>
                    <a:pt x="902" y="537"/>
                    <a:pt x="888" y="563"/>
                  </a:cubicBezTo>
                  <a:cubicBezTo>
                    <a:pt x="864" y="606"/>
                    <a:pt x="834" y="646"/>
                    <a:pt x="799" y="679"/>
                  </a:cubicBezTo>
                  <a:cubicBezTo>
                    <a:pt x="853" y="630"/>
                    <a:pt x="897" y="568"/>
                    <a:pt x="920" y="499"/>
                  </a:cubicBezTo>
                  <a:cubicBezTo>
                    <a:pt x="921" y="494"/>
                    <a:pt x="922" y="489"/>
                    <a:pt x="922" y="484"/>
                  </a:cubicBezTo>
                  <a:close/>
                  <a:moveTo>
                    <a:pt x="136" y="626"/>
                  </a:moveTo>
                  <a:cubicBezTo>
                    <a:pt x="147" y="638"/>
                    <a:pt x="158" y="650"/>
                    <a:pt x="171" y="661"/>
                  </a:cubicBezTo>
                  <a:cubicBezTo>
                    <a:pt x="140" y="608"/>
                    <a:pt x="120" y="548"/>
                    <a:pt x="113" y="484"/>
                  </a:cubicBezTo>
                  <a:cubicBezTo>
                    <a:pt x="108" y="443"/>
                    <a:pt x="107" y="395"/>
                    <a:pt x="115" y="346"/>
                  </a:cubicBezTo>
                  <a:cubicBezTo>
                    <a:pt x="87" y="437"/>
                    <a:pt x="89" y="536"/>
                    <a:pt x="136" y="626"/>
                  </a:cubicBezTo>
                  <a:close/>
                  <a:moveTo>
                    <a:pt x="54" y="457"/>
                  </a:moveTo>
                  <a:cubicBezTo>
                    <a:pt x="70" y="516"/>
                    <a:pt x="98" y="569"/>
                    <a:pt x="127" y="614"/>
                  </a:cubicBezTo>
                  <a:cubicBezTo>
                    <a:pt x="88" y="531"/>
                    <a:pt x="83" y="435"/>
                    <a:pt x="113" y="340"/>
                  </a:cubicBezTo>
                  <a:cubicBezTo>
                    <a:pt x="115" y="334"/>
                    <a:pt x="117" y="328"/>
                    <a:pt x="119" y="322"/>
                  </a:cubicBezTo>
                  <a:cubicBezTo>
                    <a:pt x="132" y="263"/>
                    <a:pt x="158" y="203"/>
                    <a:pt x="206" y="151"/>
                  </a:cubicBezTo>
                  <a:cubicBezTo>
                    <a:pt x="189" y="163"/>
                    <a:pt x="172" y="177"/>
                    <a:pt x="157" y="192"/>
                  </a:cubicBezTo>
                  <a:cubicBezTo>
                    <a:pt x="118" y="229"/>
                    <a:pt x="87" y="275"/>
                    <a:pt x="67" y="327"/>
                  </a:cubicBezTo>
                  <a:cubicBezTo>
                    <a:pt x="53" y="368"/>
                    <a:pt x="47" y="413"/>
                    <a:pt x="54" y="457"/>
                  </a:cubicBezTo>
                  <a:close/>
                  <a:moveTo>
                    <a:pt x="59" y="483"/>
                  </a:moveTo>
                  <a:cubicBezTo>
                    <a:pt x="69" y="526"/>
                    <a:pt x="88" y="565"/>
                    <a:pt x="116" y="602"/>
                  </a:cubicBezTo>
                  <a:cubicBezTo>
                    <a:pt x="94" y="567"/>
                    <a:pt x="73" y="526"/>
                    <a:pt x="59" y="483"/>
                  </a:cubicBezTo>
                  <a:close/>
                  <a:moveTo>
                    <a:pt x="923" y="499"/>
                  </a:moveTo>
                  <a:cubicBezTo>
                    <a:pt x="918" y="527"/>
                    <a:pt x="909" y="556"/>
                    <a:pt x="898" y="585"/>
                  </a:cubicBezTo>
                  <a:cubicBezTo>
                    <a:pt x="897" y="585"/>
                    <a:pt x="897" y="586"/>
                    <a:pt x="897" y="586"/>
                  </a:cubicBezTo>
                  <a:cubicBezTo>
                    <a:pt x="897" y="586"/>
                    <a:pt x="898" y="585"/>
                    <a:pt x="898" y="584"/>
                  </a:cubicBezTo>
                  <a:cubicBezTo>
                    <a:pt x="931" y="520"/>
                    <a:pt x="946" y="451"/>
                    <a:pt x="941" y="382"/>
                  </a:cubicBezTo>
                  <a:cubicBezTo>
                    <a:pt x="941" y="383"/>
                    <a:pt x="941" y="383"/>
                    <a:pt x="941" y="383"/>
                  </a:cubicBezTo>
                  <a:cubicBezTo>
                    <a:pt x="941" y="422"/>
                    <a:pt x="935" y="461"/>
                    <a:pt x="923" y="499"/>
                  </a:cubicBezTo>
                  <a:close/>
                  <a:moveTo>
                    <a:pt x="67" y="234"/>
                  </a:moveTo>
                  <a:cubicBezTo>
                    <a:pt x="24" y="296"/>
                    <a:pt x="3" y="369"/>
                    <a:pt x="10" y="444"/>
                  </a:cubicBezTo>
                  <a:cubicBezTo>
                    <a:pt x="14" y="479"/>
                    <a:pt x="24" y="514"/>
                    <a:pt x="38" y="546"/>
                  </a:cubicBezTo>
                  <a:cubicBezTo>
                    <a:pt x="38" y="544"/>
                    <a:pt x="38" y="543"/>
                    <a:pt x="38" y="541"/>
                  </a:cubicBezTo>
                  <a:cubicBezTo>
                    <a:pt x="35" y="520"/>
                    <a:pt x="33" y="498"/>
                    <a:pt x="34" y="477"/>
                  </a:cubicBezTo>
                  <a:cubicBezTo>
                    <a:pt x="31" y="462"/>
                    <a:pt x="30" y="446"/>
                    <a:pt x="30" y="430"/>
                  </a:cubicBezTo>
                  <a:cubicBezTo>
                    <a:pt x="30" y="405"/>
                    <a:pt x="33" y="380"/>
                    <a:pt x="38" y="356"/>
                  </a:cubicBezTo>
                  <a:cubicBezTo>
                    <a:pt x="39" y="316"/>
                    <a:pt x="48" y="274"/>
                    <a:pt x="67" y="234"/>
                  </a:cubicBezTo>
                  <a:close/>
                  <a:moveTo>
                    <a:pt x="927" y="469"/>
                  </a:moveTo>
                  <a:cubicBezTo>
                    <a:pt x="926" y="473"/>
                    <a:pt x="926" y="477"/>
                    <a:pt x="925" y="481"/>
                  </a:cubicBezTo>
                  <a:cubicBezTo>
                    <a:pt x="930" y="463"/>
                    <a:pt x="934" y="444"/>
                    <a:pt x="936" y="425"/>
                  </a:cubicBezTo>
                  <a:cubicBezTo>
                    <a:pt x="934" y="440"/>
                    <a:pt x="931" y="455"/>
                    <a:pt x="927" y="469"/>
                  </a:cubicBezTo>
                  <a:close/>
                  <a:moveTo>
                    <a:pt x="38" y="369"/>
                  </a:moveTo>
                  <a:cubicBezTo>
                    <a:pt x="35" y="389"/>
                    <a:pt x="33" y="410"/>
                    <a:pt x="33" y="430"/>
                  </a:cubicBezTo>
                  <a:cubicBezTo>
                    <a:pt x="33" y="440"/>
                    <a:pt x="33" y="450"/>
                    <a:pt x="34" y="460"/>
                  </a:cubicBezTo>
                  <a:cubicBezTo>
                    <a:pt x="35" y="442"/>
                    <a:pt x="38" y="423"/>
                    <a:pt x="41" y="405"/>
                  </a:cubicBezTo>
                  <a:cubicBezTo>
                    <a:pt x="39" y="393"/>
                    <a:pt x="39" y="381"/>
                    <a:pt x="38" y="369"/>
                  </a:cubicBezTo>
                  <a:close/>
                  <a:moveTo>
                    <a:pt x="912" y="336"/>
                  </a:moveTo>
                  <a:cubicBezTo>
                    <a:pt x="925" y="374"/>
                    <a:pt x="930" y="414"/>
                    <a:pt x="928" y="455"/>
                  </a:cubicBezTo>
                  <a:cubicBezTo>
                    <a:pt x="934" y="427"/>
                    <a:pt x="938" y="400"/>
                    <a:pt x="938" y="373"/>
                  </a:cubicBezTo>
                  <a:cubicBezTo>
                    <a:pt x="938" y="370"/>
                    <a:pt x="938" y="368"/>
                    <a:pt x="938" y="365"/>
                  </a:cubicBezTo>
                  <a:cubicBezTo>
                    <a:pt x="931" y="338"/>
                    <a:pt x="921" y="311"/>
                    <a:pt x="909" y="284"/>
                  </a:cubicBezTo>
                  <a:cubicBezTo>
                    <a:pt x="911" y="301"/>
                    <a:pt x="912" y="319"/>
                    <a:pt x="912" y="336"/>
                  </a:cubicBezTo>
                  <a:close/>
                  <a:moveTo>
                    <a:pt x="44" y="405"/>
                  </a:moveTo>
                  <a:cubicBezTo>
                    <a:pt x="45" y="416"/>
                    <a:pt x="47" y="427"/>
                    <a:pt x="49" y="437"/>
                  </a:cubicBezTo>
                  <a:cubicBezTo>
                    <a:pt x="47" y="411"/>
                    <a:pt x="49" y="385"/>
                    <a:pt x="55" y="360"/>
                  </a:cubicBezTo>
                  <a:cubicBezTo>
                    <a:pt x="50" y="375"/>
                    <a:pt x="47" y="390"/>
                    <a:pt x="44" y="405"/>
                  </a:cubicBezTo>
                  <a:close/>
                  <a:moveTo>
                    <a:pt x="41" y="356"/>
                  </a:moveTo>
                  <a:cubicBezTo>
                    <a:pt x="41" y="370"/>
                    <a:pt x="41" y="383"/>
                    <a:pt x="43" y="396"/>
                  </a:cubicBezTo>
                  <a:cubicBezTo>
                    <a:pt x="48" y="372"/>
                    <a:pt x="55" y="348"/>
                    <a:pt x="64" y="326"/>
                  </a:cubicBezTo>
                  <a:cubicBezTo>
                    <a:pt x="92" y="241"/>
                    <a:pt x="154" y="168"/>
                    <a:pt x="219" y="122"/>
                  </a:cubicBezTo>
                  <a:cubicBezTo>
                    <a:pt x="221" y="124"/>
                    <a:pt x="221" y="124"/>
                    <a:pt x="221" y="124"/>
                  </a:cubicBezTo>
                  <a:cubicBezTo>
                    <a:pt x="169" y="161"/>
                    <a:pt x="119" y="215"/>
                    <a:pt x="87" y="277"/>
                  </a:cubicBezTo>
                  <a:cubicBezTo>
                    <a:pt x="106" y="245"/>
                    <a:pt x="128" y="215"/>
                    <a:pt x="155" y="190"/>
                  </a:cubicBezTo>
                  <a:cubicBezTo>
                    <a:pt x="174" y="172"/>
                    <a:pt x="194" y="155"/>
                    <a:pt x="216" y="141"/>
                  </a:cubicBezTo>
                  <a:cubicBezTo>
                    <a:pt x="220" y="137"/>
                    <a:pt x="223" y="134"/>
                    <a:pt x="227" y="130"/>
                  </a:cubicBezTo>
                  <a:cubicBezTo>
                    <a:pt x="245" y="113"/>
                    <a:pt x="265" y="98"/>
                    <a:pt x="286" y="85"/>
                  </a:cubicBezTo>
                  <a:cubicBezTo>
                    <a:pt x="274" y="89"/>
                    <a:pt x="261" y="93"/>
                    <a:pt x="249" y="97"/>
                  </a:cubicBezTo>
                  <a:cubicBezTo>
                    <a:pt x="215" y="118"/>
                    <a:pt x="184" y="141"/>
                    <a:pt x="157" y="166"/>
                  </a:cubicBezTo>
                  <a:cubicBezTo>
                    <a:pt x="96" y="222"/>
                    <a:pt x="57" y="287"/>
                    <a:pt x="41" y="356"/>
                  </a:cubicBezTo>
                  <a:close/>
                  <a:moveTo>
                    <a:pt x="908" y="276"/>
                  </a:moveTo>
                  <a:cubicBezTo>
                    <a:pt x="920" y="300"/>
                    <a:pt x="929" y="325"/>
                    <a:pt x="937" y="350"/>
                  </a:cubicBezTo>
                  <a:cubicBezTo>
                    <a:pt x="936" y="349"/>
                    <a:pt x="936" y="347"/>
                    <a:pt x="936" y="346"/>
                  </a:cubicBezTo>
                  <a:cubicBezTo>
                    <a:pt x="930" y="309"/>
                    <a:pt x="918" y="272"/>
                    <a:pt x="900" y="237"/>
                  </a:cubicBezTo>
                  <a:cubicBezTo>
                    <a:pt x="900" y="237"/>
                    <a:pt x="900" y="237"/>
                    <a:pt x="899" y="236"/>
                  </a:cubicBezTo>
                  <a:cubicBezTo>
                    <a:pt x="903" y="249"/>
                    <a:pt x="906" y="262"/>
                    <a:pt x="908" y="276"/>
                  </a:cubicBezTo>
                  <a:close/>
                  <a:moveTo>
                    <a:pt x="76" y="221"/>
                  </a:moveTo>
                  <a:cubicBezTo>
                    <a:pt x="55" y="261"/>
                    <a:pt x="44" y="303"/>
                    <a:pt x="42" y="343"/>
                  </a:cubicBezTo>
                  <a:cubicBezTo>
                    <a:pt x="60" y="278"/>
                    <a:pt x="98" y="217"/>
                    <a:pt x="155" y="164"/>
                  </a:cubicBezTo>
                  <a:cubicBezTo>
                    <a:pt x="179" y="142"/>
                    <a:pt x="206" y="121"/>
                    <a:pt x="234" y="103"/>
                  </a:cubicBezTo>
                  <a:cubicBezTo>
                    <a:pt x="207" y="114"/>
                    <a:pt x="182" y="128"/>
                    <a:pt x="159" y="143"/>
                  </a:cubicBezTo>
                  <a:cubicBezTo>
                    <a:pt x="127" y="165"/>
                    <a:pt x="99" y="191"/>
                    <a:pt x="76" y="221"/>
                  </a:cubicBezTo>
                  <a:close/>
                  <a:moveTo>
                    <a:pt x="883" y="188"/>
                  </a:moveTo>
                  <a:cubicBezTo>
                    <a:pt x="893" y="204"/>
                    <a:pt x="903" y="222"/>
                    <a:pt x="911" y="241"/>
                  </a:cubicBezTo>
                  <a:cubicBezTo>
                    <a:pt x="924" y="271"/>
                    <a:pt x="932" y="301"/>
                    <a:pt x="937" y="332"/>
                  </a:cubicBezTo>
                  <a:cubicBezTo>
                    <a:pt x="933" y="293"/>
                    <a:pt x="923" y="255"/>
                    <a:pt x="906" y="218"/>
                  </a:cubicBezTo>
                  <a:cubicBezTo>
                    <a:pt x="893" y="190"/>
                    <a:pt x="877" y="164"/>
                    <a:pt x="858" y="142"/>
                  </a:cubicBezTo>
                  <a:cubicBezTo>
                    <a:pt x="867" y="155"/>
                    <a:pt x="875" y="169"/>
                    <a:pt x="881" y="184"/>
                  </a:cubicBezTo>
                  <a:cubicBezTo>
                    <a:pt x="882" y="186"/>
                    <a:pt x="882" y="187"/>
                    <a:pt x="883" y="188"/>
                  </a:cubicBezTo>
                  <a:close/>
                  <a:moveTo>
                    <a:pt x="452" y="59"/>
                  </a:moveTo>
                  <a:cubicBezTo>
                    <a:pt x="497" y="59"/>
                    <a:pt x="543" y="64"/>
                    <a:pt x="588" y="74"/>
                  </a:cubicBezTo>
                  <a:cubicBezTo>
                    <a:pt x="720" y="103"/>
                    <a:pt x="824" y="172"/>
                    <a:pt x="881" y="267"/>
                  </a:cubicBezTo>
                  <a:cubicBezTo>
                    <a:pt x="893" y="287"/>
                    <a:pt x="902" y="307"/>
                    <a:pt x="910" y="327"/>
                  </a:cubicBezTo>
                  <a:cubicBezTo>
                    <a:pt x="909" y="310"/>
                    <a:pt x="908" y="293"/>
                    <a:pt x="905" y="277"/>
                  </a:cubicBezTo>
                  <a:cubicBezTo>
                    <a:pt x="896" y="259"/>
                    <a:pt x="885" y="241"/>
                    <a:pt x="873" y="224"/>
                  </a:cubicBezTo>
                  <a:cubicBezTo>
                    <a:pt x="806" y="128"/>
                    <a:pt x="697" y="68"/>
                    <a:pt x="568" y="56"/>
                  </a:cubicBezTo>
                  <a:cubicBezTo>
                    <a:pt x="524" y="51"/>
                    <a:pt x="480" y="53"/>
                    <a:pt x="436" y="59"/>
                  </a:cubicBezTo>
                  <a:cubicBezTo>
                    <a:pt x="442" y="59"/>
                    <a:pt x="447" y="59"/>
                    <a:pt x="452" y="59"/>
                  </a:cubicBezTo>
                  <a:close/>
                  <a:moveTo>
                    <a:pt x="218" y="143"/>
                  </a:moveTo>
                  <a:cubicBezTo>
                    <a:pt x="169" y="191"/>
                    <a:pt x="141" y="248"/>
                    <a:pt x="126" y="304"/>
                  </a:cubicBezTo>
                  <a:cubicBezTo>
                    <a:pt x="159" y="225"/>
                    <a:pt x="215" y="155"/>
                    <a:pt x="284" y="105"/>
                  </a:cubicBezTo>
                  <a:cubicBezTo>
                    <a:pt x="261" y="116"/>
                    <a:pt x="239" y="129"/>
                    <a:pt x="218" y="143"/>
                  </a:cubicBezTo>
                  <a:close/>
                  <a:moveTo>
                    <a:pt x="896" y="224"/>
                  </a:moveTo>
                  <a:cubicBezTo>
                    <a:pt x="898" y="228"/>
                    <a:pt x="900" y="232"/>
                    <a:pt x="902" y="236"/>
                  </a:cubicBezTo>
                  <a:cubicBezTo>
                    <a:pt x="912" y="256"/>
                    <a:pt x="920" y="276"/>
                    <a:pt x="927" y="296"/>
                  </a:cubicBezTo>
                  <a:cubicBezTo>
                    <a:pt x="922" y="278"/>
                    <a:pt x="916" y="260"/>
                    <a:pt x="909" y="242"/>
                  </a:cubicBezTo>
                  <a:cubicBezTo>
                    <a:pt x="903" y="228"/>
                    <a:pt x="896" y="215"/>
                    <a:pt x="889" y="202"/>
                  </a:cubicBezTo>
                  <a:cubicBezTo>
                    <a:pt x="891" y="209"/>
                    <a:pt x="894" y="217"/>
                    <a:pt x="896" y="224"/>
                  </a:cubicBezTo>
                  <a:close/>
                  <a:moveTo>
                    <a:pt x="518" y="50"/>
                  </a:moveTo>
                  <a:cubicBezTo>
                    <a:pt x="535" y="50"/>
                    <a:pt x="552" y="51"/>
                    <a:pt x="569" y="53"/>
                  </a:cubicBezTo>
                  <a:cubicBezTo>
                    <a:pt x="698" y="66"/>
                    <a:pt x="807" y="126"/>
                    <a:pt x="875" y="222"/>
                  </a:cubicBezTo>
                  <a:cubicBezTo>
                    <a:pt x="886" y="237"/>
                    <a:pt x="895" y="252"/>
                    <a:pt x="904" y="268"/>
                  </a:cubicBezTo>
                  <a:cubicBezTo>
                    <a:pt x="901" y="253"/>
                    <a:pt x="898" y="239"/>
                    <a:pt x="893" y="225"/>
                  </a:cubicBezTo>
                  <a:cubicBezTo>
                    <a:pt x="859" y="163"/>
                    <a:pt x="809" y="112"/>
                    <a:pt x="750" y="75"/>
                  </a:cubicBezTo>
                  <a:cubicBezTo>
                    <a:pt x="664" y="33"/>
                    <a:pt x="562" y="24"/>
                    <a:pt x="470" y="27"/>
                  </a:cubicBezTo>
                  <a:cubicBezTo>
                    <a:pt x="430" y="36"/>
                    <a:pt x="391" y="49"/>
                    <a:pt x="354" y="67"/>
                  </a:cubicBezTo>
                  <a:cubicBezTo>
                    <a:pt x="374" y="64"/>
                    <a:pt x="394" y="61"/>
                    <a:pt x="415" y="60"/>
                  </a:cubicBezTo>
                  <a:cubicBezTo>
                    <a:pt x="449" y="54"/>
                    <a:pt x="483" y="50"/>
                    <a:pt x="518" y="50"/>
                  </a:cubicBezTo>
                  <a:close/>
                  <a:moveTo>
                    <a:pt x="777" y="90"/>
                  </a:moveTo>
                  <a:cubicBezTo>
                    <a:pt x="822" y="122"/>
                    <a:pt x="861" y="164"/>
                    <a:pt x="889" y="213"/>
                  </a:cubicBezTo>
                  <a:cubicBezTo>
                    <a:pt x="887" y="205"/>
                    <a:pt x="884" y="197"/>
                    <a:pt x="880" y="189"/>
                  </a:cubicBezTo>
                  <a:cubicBezTo>
                    <a:pt x="852" y="146"/>
                    <a:pt x="817" y="114"/>
                    <a:pt x="777" y="90"/>
                  </a:cubicBezTo>
                  <a:close/>
                  <a:moveTo>
                    <a:pt x="379" y="35"/>
                  </a:moveTo>
                  <a:cubicBezTo>
                    <a:pt x="234" y="55"/>
                    <a:pt x="141" y="110"/>
                    <a:pt x="84" y="207"/>
                  </a:cubicBezTo>
                  <a:cubicBezTo>
                    <a:pt x="105" y="182"/>
                    <a:pt x="130" y="160"/>
                    <a:pt x="158" y="141"/>
                  </a:cubicBezTo>
                  <a:cubicBezTo>
                    <a:pt x="185" y="123"/>
                    <a:pt x="215" y="107"/>
                    <a:pt x="247" y="95"/>
                  </a:cubicBezTo>
                  <a:cubicBezTo>
                    <a:pt x="288" y="71"/>
                    <a:pt x="333" y="50"/>
                    <a:pt x="379" y="35"/>
                  </a:cubicBezTo>
                  <a:close/>
                  <a:moveTo>
                    <a:pt x="751" y="73"/>
                  </a:moveTo>
                  <a:cubicBezTo>
                    <a:pt x="798" y="96"/>
                    <a:pt x="841" y="129"/>
                    <a:pt x="874" y="175"/>
                  </a:cubicBezTo>
                  <a:cubicBezTo>
                    <a:pt x="864" y="155"/>
                    <a:pt x="854" y="138"/>
                    <a:pt x="842" y="123"/>
                  </a:cubicBezTo>
                  <a:cubicBezTo>
                    <a:pt x="802" y="82"/>
                    <a:pt x="751" y="51"/>
                    <a:pt x="692" y="34"/>
                  </a:cubicBezTo>
                  <a:cubicBezTo>
                    <a:pt x="664" y="25"/>
                    <a:pt x="634" y="20"/>
                    <a:pt x="604" y="18"/>
                  </a:cubicBezTo>
                  <a:cubicBezTo>
                    <a:pt x="657" y="27"/>
                    <a:pt x="706" y="46"/>
                    <a:pt x="751" y="73"/>
                  </a:cubicBezTo>
                  <a:close/>
                  <a:moveTo>
                    <a:pt x="296" y="82"/>
                  </a:moveTo>
                  <a:cubicBezTo>
                    <a:pt x="272" y="97"/>
                    <a:pt x="249" y="113"/>
                    <a:pt x="229" y="132"/>
                  </a:cubicBezTo>
                  <a:cubicBezTo>
                    <a:pt x="229" y="132"/>
                    <a:pt x="229" y="132"/>
                    <a:pt x="228" y="133"/>
                  </a:cubicBezTo>
                  <a:cubicBezTo>
                    <a:pt x="250" y="119"/>
                    <a:pt x="273" y="107"/>
                    <a:pt x="296" y="97"/>
                  </a:cubicBezTo>
                  <a:cubicBezTo>
                    <a:pt x="299" y="95"/>
                    <a:pt x="303" y="92"/>
                    <a:pt x="306" y="90"/>
                  </a:cubicBezTo>
                  <a:cubicBezTo>
                    <a:pt x="316" y="84"/>
                    <a:pt x="326" y="78"/>
                    <a:pt x="337" y="73"/>
                  </a:cubicBezTo>
                  <a:cubicBezTo>
                    <a:pt x="323" y="75"/>
                    <a:pt x="309" y="79"/>
                    <a:pt x="296" y="82"/>
                  </a:cubicBezTo>
                  <a:close/>
                  <a:moveTo>
                    <a:pt x="574" y="14"/>
                  </a:moveTo>
                  <a:cubicBezTo>
                    <a:pt x="615" y="14"/>
                    <a:pt x="655" y="20"/>
                    <a:pt x="693" y="31"/>
                  </a:cubicBezTo>
                  <a:cubicBezTo>
                    <a:pt x="743" y="46"/>
                    <a:pt x="786" y="70"/>
                    <a:pt x="823" y="101"/>
                  </a:cubicBezTo>
                  <a:cubicBezTo>
                    <a:pt x="758" y="35"/>
                    <a:pt x="670" y="13"/>
                    <a:pt x="600" y="8"/>
                  </a:cubicBezTo>
                  <a:cubicBezTo>
                    <a:pt x="539" y="3"/>
                    <a:pt x="473" y="11"/>
                    <a:pt x="409" y="29"/>
                  </a:cubicBezTo>
                  <a:cubicBezTo>
                    <a:pt x="411" y="29"/>
                    <a:pt x="413" y="28"/>
                    <a:pt x="415" y="28"/>
                  </a:cubicBezTo>
                  <a:cubicBezTo>
                    <a:pt x="467" y="14"/>
                    <a:pt x="521" y="9"/>
                    <a:pt x="574" y="14"/>
                  </a:cubicBezTo>
                  <a:close/>
                  <a:moveTo>
                    <a:pt x="346" y="71"/>
                  </a:moveTo>
                  <a:cubicBezTo>
                    <a:pt x="334" y="77"/>
                    <a:pt x="322" y="84"/>
                    <a:pt x="311" y="91"/>
                  </a:cubicBezTo>
                  <a:cubicBezTo>
                    <a:pt x="338" y="80"/>
                    <a:pt x="366" y="71"/>
                    <a:pt x="395" y="64"/>
                  </a:cubicBezTo>
                  <a:cubicBezTo>
                    <a:pt x="378" y="66"/>
                    <a:pt x="362" y="68"/>
                    <a:pt x="346" y="71"/>
                  </a:cubicBezTo>
                  <a:close/>
                  <a:moveTo>
                    <a:pt x="394" y="33"/>
                  </a:moveTo>
                  <a:cubicBezTo>
                    <a:pt x="348" y="47"/>
                    <a:pt x="303" y="66"/>
                    <a:pt x="262" y="90"/>
                  </a:cubicBezTo>
                  <a:cubicBezTo>
                    <a:pt x="272" y="86"/>
                    <a:pt x="283" y="83"/>
                    <a:pt x="295" y="80"/>
                  </a:cubicBezTo>
                  <a:cubicBezTo>
                    <a:pt x="328" y="60"/>
                    <a:pt x="363" y="44"/>
                    <a:pt x="400" y="33"/>
                  </a:cubicBezTo>
                  <a:cubicBezTo>
                    <a:pt x="398" y="33"/>
                    <a:pt x="396" y="33"/>
                    <a:pt x="394" y="33"/>
                  </a:cubicBezTo>
                  <a:close/>
                  <a:moveTo>
                    <a:pt x="416" y="31"/>
                  </a:moveTo>
                  <a:cubicBezTo>
                    <a:pt x="377" y="41"/>
                    <a:pt x="339" y="57"/>
                    <a:pt x="304" y="77"/>
                  </a:cubicBezTo>
                  <a:cubicBezTo>
                    <a:pt x="318" y="74"/>
                    <a:pt x="331" y="71"/>
                    <a:pt x="345" y="68"/>
                  </a:cubicBezTo>
                  <a:cubicBezTo>
                    <a:pt x="380" y="51"/>
                    <a:pt x="417" y="37"/>
                    <a:pt x="455" y="28"/>
                  </a:cubicBezTo>
                  <a:cubicBezTo>
                    <a:pt x="447" y="28"/>
                    <a:pt x="439" y="29"/>
                    <a:pt x="431" y="30"/>
                  </a:cubicBezTo>
                  <a:cubicBezTo>
                    <a:pt x="426" y="30"/>
                    <a:pt x="421" y="30"/>
                    <a:pt x="416" y="31"/>
                  </a:cubicBezTo>
                  <a:close/>
                  <a:moveTo>
                    <a:pt x="505" y="24"/>
                  </a:moveTo>
                  <a:cubicBezTo>
                    <a:pt x="579" y="24"/>
                    <a:pt x="656" y="33"/>
                    <a:pt x="725" y="61"/>
                  </a:cubicBezTo>
                  <a:cubicBezTo>
                    <a:pt x="686" y="41"/>
                    <a:pt x="644" y="27"/>
                    <a:pt x="599" y="20"/>
                  </a:cubicBezTo>
                  <a:cubicBezTo>
                    <a:pt x="591" y="19"/>
                    <a:pt x="582" y="18"/>
                    <a:pt x="574" y="17"/>
                  </a:cubicBezTo>
                  <a:cubicBezTo>
                    <a:pt x="545" y="17"/>
                    <a:pt x="516" y="19"/>
                    <a:pt x="487" y="24"/>
                  </a:cubicBezTo>
                  <a:cubicBezTo>
                    <a:pt x="493" y="24"/>
                    <a:pt x="499" y="24"/>
                    <a:pt x="505" y="24"/>
                  </a:cubicBezTo>
                  <a:close/>
                  <a:moveTo>
                    <a:pt x="534" y="15"/>
                  </a:moveTo>
                  <a:cubicBezTo>
                    <a:pt x="500" y="15"/>
                    <a:pt x="466" y="19"/>
                    <a:pt x="432" y="27"/>
                  </a:cubicBezTo>
                  <a:cubicBezTo>
                    <a:pt x="445" y="26"/>
                    <a:pt x="457" y="25"/>
                    <a:pt x="470" y="25"/>
                  </a:cubicBezTo>
                  <a:cubicBezTo>
                    <a:pt x="493" y="20"/>
                    <a:pt x="517" y="16"/>
                    <a:pt x="540" y="15"/>
                  </a:cubicBezTo>
                  <a:cubicBezTo>
                    <a:pt x="538" y="15"/>
                    <a:pt x="536" y="15"/>
                    <a:pt x="534" y="15"/>
                  </a:cubicBez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Freeform 46"/>
            <p:cNvSpPr>
              <a:spLocks noEditPoints="1"/>
            </p:cNvSpPr>
            <p:nvPr/>
          </p:nvSpPr>
          <p:spPr bwMode="auto">
            <a:xfrm>
              <a:off x="3467100" y="3535363"/>
              <a:ext cx="3300413" cy="2771775"/>
            </a:xfrm>
            <a:custGeom>
              <a:avLst/>
              <a:gdLst>
                <a:gd name="T0" fmla="*/ 29 w 1017"/>
                <a:gd name="T1" fmla="*/ 438 h 853"/>
                <a:gd name="T2" fmla="*/ 473 w 1017"/>
                <a:gd name="T3" fmla="*/ 7 h 853"/>
                <a:gd name="T4" fmla="*/ 898 w 1017"/>
                <a:gd name="T5" fmla="*/ 673 h 853"/>
                <a:gd name="T6" fmla="*/ 513 w 1017"/>
                <a:gd name="T7" fmla="*/ 850 h 853"/>
                <a:gd name="T8" fmla="*/ 647 w 1017"/>
                <a:gd name="T9" fmla="*/ 826 h 853"/>
                <a:gd name="T10" fmla="*/ 395 w 1017"/>
                <a:gd name="T11" fmla="*/ 814 h 853"/>
                <a:gd name="T12" fmla="*/ 318 w 1017"/>
                <a:gd name="T13" fmla="*/ 781 h 853"/>
                <a:gd name="T14" fmla="*/ 307 w 1017"/>
                <a:gd name="T15" fmla="*/ 776 h 853"/>
                <a:gd name="T16" fmla="*/ 662 w 1017"/>
                <a:gd name="T17" fmla="*/ 805 h 853"/>
                <a:gd name="T18" fmla="*/ 441 w 1017"/>
                <a:gd name="T19" fmla="*/ 823 h 853"/>
                <a:gd name="T20" fmla="*/ 337 w 1017"/>
                <a:gd name="T21" fmla="*/ 728 h 853"/>
                <a:gd name="T22" fmla="*/ 744 w 1017"/>
                <a:gd name="T23" fmla="*/ 793 h 853"/>
                <a:gd name="T24" fmla="*/ 661 w 1017"/>
                <a:gd name="T25" fmla="*/ 802 h 853"/>
                <a:gd name="T26" fmla="*/ 919 w 1017"/>
                <a:gd name="T27" fmla="*/ 571 h 853"/>
                <a:gd name="T28" fmla="*/ 149 w 1017"/>
                <a:gd name="T29" fmla="*/ 328 h 853"/>
                <a:gd name="T30" fmla="*/ 323 w 1017"/>
                <a:gd name="T31" fmla="*/ 781 h 853"/>
                <a:gd name="T32" fmla="*/ 888 w 1017"/>
                <a:gd name="T33" fmla="*/ 683 h 853"/>
                <a:gd name="T34" fmla="*/ 848 w 1017"/>
                <a:gd name="T35" fmla="*/ 638 h 853"/>
                <a:gd name="T36" fmla="*/ 178 w 1017"/>
                <a:gd name="T37" fmla="*/ 235 h 853"/>
                <a:gd name="T38" fmla="*/ 158 w 1017"/>
                <a:gd name="T39" fmla="*/ 593 h 853"/>
                <a:gd name="T40" fmla="*/ 119 w 1017"/>
                <a:gd name="T41" fmla="*/ 584 h 853"/>
                <a:gd name="T42" fmla="*/ 820 w 1017"/>
                <a:gd name="T43" fmla="*/ 740 h 853"/>
                <a:gd name="T44" fmla="*/ 167 w 1017"/>
                <a:gd name="T45" fmla="*/ 567 h 853"/>
                <a:gd name="T46" fmla="*/ 853 w 1017"/>
                <a:gd name="T47" fmla="*/ 706 h 853"/>
                <a:gd name="T48" fmla="*/ 896 w 1017"/>
                <a:gd name="T49" fmla="*/ 671 h 853"/>
                <a:gd name="T50" fmla="*/ 905 w 1017"/>
                <a:gd name="T51" fmla="*/ 661 h 853"/>
                <a:gd name="T52" fmla="*/ 975 w 1017"/>
                <a:gd name="T53" fmla="*/ 434 h 853"/>
                <a:gd name="T54" fmla="*/ 896 w 1017"/>
                <a:gd name="T55" fmla="*/ 644 h 853"/>
                <a:gd name="T56" fmla="*/ 877 w 1017"/>
                <a:gd name="T57" fmla="*/ 320 h 853"/>
                <a:gd name="T58" fmla="*/ 114 w 1017"/>
                <a:gd name="T59" fmla="*/ 579 h 853"/>
                <a:gd name="T60" fmla="*/ 112 w 1017"/>
                <a:gd name="T61" fmla="*/ 578 h 853"/>
                <a:gd name="T62" fmla="*/ 61 w 1017"/>
                <a:gd name="T63" fmla="*/ 223 h 853"/>
                <a:gd name="T64" fmla="*/ 304 w 1017"/>
                <a:gd name="T65" fmla="*/ 17 h 853"/>
                <a:gd name="T66" fmla="*/ 785 w 1017"/>
                <a:gd name="T67" fmla="*/ 178 h 853"/>
                <a:gd name="T68" fmla="*/ 942 w 1017"/>
                <a:gd name="T69" fmla="*/ 453 h 853"/>
                <a:gd name="T70" fmla="*/ 152 w 1017"/>
                <a:gd name="T71" fmla="*/ 147 h 853"/>
                <a:gd name="T72" fmla="*/ 948 w 1017"/>
                <a:gd name="T73" fmla="*/ 491 h 853"/>
                <a:gd name="T74" fmla="*/ 715 w 1017"/>
                <a:gd name="T75" fmla="*/ 82 h 853"/>
                <a:gd name="T76" fmla="*/ 945 w 1017"/>
                <a:gd name="T77" fmla="*/ 458 h 853"/>
                <a:gd name="T78" fmla="*/ 936 w 1017"/>
                <a:gd name="T79" fmla="*/ 412 h 853"/>
                <a:gd name="T80" fmla="*/ 152 w 1017"/>
                <a:gd name="T81" fmla="*/ 353 h 853"/>
                <a:gd name="T82" fmla="*/ 162 w 1017"/>
                <a:gd name="T83" fmla="*/ 209 h 853"/>
                <a:gd name="T84" fmla="*/ 191 w 1017"/>
                <a:gd name="T85" fmla="*/ 110 h 853"/>
                <a:gd name="T86" fmla="*/ 482 w 1017"/>
                <a:gd name="T87" fmla="*/ 35 h 853"/>
                <a:gd name="T88" fmla="*/ 823 w 1017"/>
                <a:gd name="T89" fmla="*/ 179 h 853"/>
                <a:gd name="T90" fmla="*/ 261 w 1017"/>
                <a:gd name="T91" fmla="*/ 110 h 853"/>
                <a:gd name="T92" fmla="*/ 192 w 1017"/>
                <a:gd name="T93" fmla="*/ 103 h 853"/>
                <a:gd name="T94" fmla="*/ 218 w 1017"/>
                <a:gd name="T95" fmla="*/ 84 h 853"/>
                <a:gd name="T96" fmla="*/ 242 w 1017"/>
                <a:gd name="T97" fmla="*/ 71 h 853"/>
                <a:gd name="T98" fmla="*/ 496 w 1017"/>
                <a:gd name="T99" fmla="*/ 34 h 853"/>
                <a:gd name="T100" fmla="*/ 204 w 1017"/>
                <a:gd name="T101" fmla="*/ 89 h 853"/>
                <a:gd name="T102" fmla="*/ 306 w 1017"/>
                <a:gd name="T103" fmla="*/ 75 h 853"/>
                <a:gd name="T104" fmla="*/ 258 w 1017"/>
                <a:gd name="T105" fmla="*/ 40 h 853"/>
                <a:gd name="T106" fmla="*/ 270 w 1017"/>
                <a:gd name="T107" fmla="*/ 56 h 853"/>
                <a:gd name="T108" fmla="*/ 620 w 1017"/>
                <a:gd name="T109" fmla="*/ 40 h 853"/>
                <a:gd name="T110" fmla="*/ 483 w 1017"/>
                <a:gd name="T111" fmla="*/ 20 h 853"/>
                <a:gd name="T112" fmla="*/ 457 w 1017"/>
                <a:gd name="T113" fmla="*/ 19 h 853"/>
                <a:gd name="T114" fmla="*/ 496 w 1017"/>
                <a:gd name="T115" fmla="*/ 11 h 853"/>
                <a:gd name="T116" fmla="*/ 439 w 1017"/>
                <a:gd name="T117" fmla="*/ 6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853">
                  <a:moveTo>
                    <a:pt x="532" y="853"/>
                  </a:moveTo>
                  <a:cubicBezTo>
                    <a:pt x="502" y="853"/>
                    <a:pt x="472" y="850"/>
                    <a:pt x="443" y="843"/>
                  </a:cubicBezTo>
                  <a:cubicBezTo>
                    <a:pt x="401" y="838"/>
                    <a:pt x="361" y="826"/>
                    <a:pt x="324" y="809"/>
                  </a:cubicBezTo>
                  <a:cubicBezTo>
                    <a:pt x="224" y="763"/>
                    <a:pt x="162" y="683"/>
                    <a:pt x="124" y="602"/>
                  </a:cubicBezTo>
                  <a:cubicBezTo>
                    <a:pt x="119" y="595"/>
                    <a:pt x="114" y="587"/>
                    <a:pt x="110" y="579"/>
                  </a:cubicBezTo>
                  <a:cubicBezTo>
                    <a:pt x="74" y="541"/>
                    <a:pt x="46" y="493"/>
                    <a:pt x="29" y="438"/>
                  </a:cubicBezTo>
                  <a:cubicBezTo>
                    <a:pt x="10" y="379"/>
                    <a:pt x="5" y="317"/>
                    <a:pt x="14" y="259"/>
                  </a:cubicBezTo>
                  <a:cubicBezTo>
                    <a:pt x="37" y="105"/>
                    <a:pt x="159" y="45"/>
                    <a:pt x="256" y="23"/>
                  </a:cubicBezTo>
                  <a:cubicBezTo>
                    <a:pt x="277" y="18"/>
                    <a:pt x="299" y="14"/>
                    <a:pt x="320" y="12"/>
                  </a:cubicBezTo>
                  <a:cubicBezTo>
                    <a:pt x="367" y="0"/>
                    <a:pt x="416" y="2"/>
                    <a:pt x="466" y="4"/>
                  </a:cubicBezTo>
                  <a:cubicBezTo>
                    <a:pt x="473" y="5"/>
                    <a:pt x="473" y="5"/>
                    <a:pt x="473" y="5"/>
                  </a:cubicBezTo>
                  <a:cubicBezTo>
                    <a:pt x="473" y="7"/>
                    <a:pt x="473" y="7"/>
                    <a:pt x="473" y="7"/>
                  </a:cubicBezTo>
                  <a:cubicBezTo>
                    <a:pt x="478" y="7"/>
                    <a:pt x="484" y="7"/>
                    <a:pt x="489" y="8"/>
                  </a:cubicBezTo>
                  <a:cubicBezTo>
                    <a:pt x="497" y="8"/>
                    <a:pt x="504" y="9"/>
                    <a:pt x="511" y="10"/>
                  </a:cubicBezTo>
                  <a:cubicBezTo>
                    <a:pt x="632" y="3"/>
                    <a:pt x="757" y="40"/>
                    <a:pt x="843" y="113"/>
                  </a:cubicBezTo>
                  <a:cubicBezTo>
                    <a:pt x="899" y="160"/>
                    <a:pt x="943" y="220"/>
                    <a:pt x="970" y="286"/>
                  </a:cubicBezTo>
                  <a:cubicBezTo>
                    <a:pt x="998" y="356"/>
                    <a:pt x="1005" y="429"/>
                    <a:pt x="991" y="499"/>
                  </a:cubicBezTo>
                  <a:cubicBezTo>
                    <a:pt x="978" y="563"/>
                    <a:pt x="946" y="622"/>
                    <a:pt x="898" y="673"/>
                  </a:cubicBezTo>
                  <a:cubicBezTo>
                    <a:pt x="896" y="676"/>
                    <a:pt x="894" y="679"/>
                    <a:pt x="891" y="682"/>
                  </a:cubicBezTo>
                  <a:cubicBezTo>
                    <a:pt x="859" y="725"/>
                    <a:pt x="814" y="762"/>
                    <a:pt x="759" y="789"/>
                  </a:cubicBezTo>
                  <a:cubicBezTo>
                    <a:pt x="690" y="831"/>
                    <a:pt x="611" y="853"/>
                    <a:pt x="532" y="853"/>
                  </a:cubicBezTo>
                  <a:close/>
                  <a:moveTo>
                    <a:pt x="474" y="846"/>
                  </a:moveTo>
                  <a:cubicBezTo>
                    <a:pt x="488" y="848"/>
                    <a:pt x="501" y="849"/>
                    <a:pt x="515" y="850"/>
                  </a:cubicBezTo>
                  <a:cubicBezTo>
                    <a:pt x="514" y="850"/>
                    <a:pt x="514" y="850"/>
                    <a:pt x="513" y="850"/>
                  </a:cubicBezTo>
                  <a:cubicBezTo>
                    <a:pt x="505" y="849"/>
                    <a:pt x="497" y="848"/>
                    <a:pt x="489" y="847"/>
                  </a:cubicBezTo>
                  <a:cubicBezTo>
                    <a:pt x="484" y="847"/>
                    <a:pt x="479" y="847"/>
                    <a:pt x="474" y="846"/>
                  </a:cubicBezTo>
                  <a:close/>
                  <a:moveTo>
                    <a:pt x="512" y="847"/>
                  </a:moveTo>
                  <a:cubicBezTo>
                    <a:pt x="513" y="847"/>
                    <a:pt x="513" y="847"/>
                    <a:pt x="514" y="847"/>
                  </a:cubicBezTo>
                  <a:cubicBezTo>
                    <a:pt x="584" y="853"/>
                    <a:pt x="657" y="837"/>
                    <a:pt x="722" y="805"/>
                  </a:cubicBezTo>
                  <a:cubicBezTo>
                    <a:pt x="697" y="814"/>
                    <a:pt x="672" y="821"/>
                    <a:pt x="647" y="826"/>
                  </a:cubicBezTo>
                  <a:cubicBezTo>
                    <a:pt x="626" y="832"/>
                    <a:pt x="605" y="837"/>
                    <a:pt x="583" y="841"/>
                  </a:cubicBezTo>
                  <a:cubicBezTo>
                    <a:pt x="559" y="845"/>
                    <a:pt x="535" y="847"/>
                    <a:pt x="512" y="847"/>
                  </a:cubicBezTo>
                  <a:close/>
                  <a:moveTo>
                    <a:pt x="485" y="844"/>
                  </a:moveTo>
                  <a:cubicBezTo>
                    <a:pt x="527" y="845"/>
                    <a:pt x="571" y="841"/>
                    <a:pt x="613" y="832"/>
                  </a:cubicBezTo>
                  <a:cubicBezTo>
                    <a:pt x="555" y="840"/>
                    <a:pt x="496" y="837"/>
                    <a:pt x="441" y="826"/>
                  </a:cubicBezTo>
                  <a:cubicBezTo>
                    <a:pt x="426" y="823"/>
                    <a:pt x="410" y="819"/>
                    <a:pt x="395" y="814"/>
                  </a:cubicBezTo>
                  <a:cubicBezTo>
                    <a:pt x="424" y="828"/>
                    <a:pt x="454" y="838"/>
                    <a:pt x="485" y="844"/>
                  </a:cubicBezTo>
                  <a:close/>
                  <a:moveTo>
                    <a:pt x="439" y="839"/>
                  </a:moveTo>
                  <a:cubicBezTo>
                    <a:pt x="448" y="841"/>
                    <a:pt x="457" y="842"/>
                    <a:pt x="466" y="843"/>
                  </a:cubicBezTo>
                  <a:cubicBezTo>
                    <a:pt x="435" y="835"/>
                    <a:pt x="405" y="824"/>
                    <a:pt x="377" y="808"/>
                  </a:cubicBezTo>
                  <a:cubicBezTo>
                    <a:pt x="366" y="803"/>
                    <a:pt x="354" y="798"/>
                    <a:pt x="343" y="792"/>
                  </a:cubicBezTo>
                  <a:cubicBezTo>
                    <a:pt x="335" y="789"/>
                    <a:pt x="326" y="785"/>
                    <a:pt x="318" y="781"/>
                  </a:cubicBezTo>
                  <a:cubicBezTo>
                    <a:pt x="350" y="806"/>
                    <a:pt x="386" y="825"/>
                    <a:pt x="427" y="837"/>
                  </a:cubicBezTo>
                  <a:cubicBezTo>
                    <a:pt x="431" y="838"/>
                    <a:pt x="435" y="839"/>
                    <a:pt x="439" y="839"/>
                  </a:cubicBezTo>
                  <a:close/>
                  <a:moveTo>
                    <a:pt x="136" y="621"/>
                  </a:moveTo>
                  <a:cubicBezTo>
                    <a:pt x="174" y="694"/>
                    <a:pt x="234" y="764"/>
                    <a:pt x="325" y="807"/>
                  </a:cubicBezTo>
                  <a:cubicBezTo>
                    <a:pt x="353" y="819"/>
                    <a:pt x="382" y="829"/>
                    <a:pt x="412" y="835"/>
                  </a:cubicBezTo>
                  <a:cubicBezTo>
                    <a:pt x="373" y="822"/>
                    <a:pt x="338" y="801"/>
                    <a:pt x="307" y="776"/>
                  </a:cubicBezTo>
                  <a:cubicBezTo>
                    <a:pt x="278" y="761"/>
                    <a:pt x="250" y="742"/>
                    <a:pt x="225" y="721"/>
                  </a:cubicBezTo>
                  <a:cubicBezTo>
                    <a:pt x="192" y="692"/>
                    <a:pt x="162" y="658"/>
                    <a:pt x="136" y="621"/>
                  </a:cubicBezTo>
                  <a:close/>
                  <a:moveTo>
                    <a:pt x="487" y="830"/>
                  </a:moveTo>
                  <a:cubicBezTo>
                    <a:pt x="538" y="837"/>
                    <a:pt x="592" y="835"/>
                    <a:pt x="644" y="824"/>
                  </a:cubicBezTo>
                  <a:cubicBezTo>
                    <a:pt x="699" y="808"/>
                    <a:pt x="752" y="784"/>
                    <a:pt x="797" y="750"/>
                  </a:cubicBezTo>
                  <a:cubicBezTo>
                    <a:pt x="756" y="774"/>
                    <a:pt x="710" y="793"/>
                    <a:pt x="662" y="805"/>
                  </a:cubicBezTo>
                  <a:cubicBezTo>
                    <a:pt x="649" y="808"/>
                    <a:pt x="637" y="811"/>
                    <a:pt x="624" y="813"/>
                  </a:cubicBezTo>
                  <a:cubicBezTo>
                    <a:pt x="579" y="826"/>
                    <a:pt x="532" y="833"/>
                    <a:pt x="487" y="830"/>
                  </a:cubicBezTo>
                  <a:close/>
                  <a:moveTo>
                    <a:pt x="441" y="823"/>
                  </a:moveTo>
                  <a:cubicBezTo>
                    <a:pt x="491" y="831"/>
                    <a:pt x="544" y="829"/>
                    <a:pt x="595" y="818"/>
                  </a:cubicBezTo>
                  <a:cubicBezTo>
                    <a:pt x="519" y="829"/>
                    <a:pt x="447" y="824"/>
                    <a:pt x="382" y="805"/>
                  </a:cubicBezTo>
                  <a:cubicBezTo>
                    <a:pt x="401" y="812"/>
                    <a:pt x="421" y="818"/>
                    <a:pt x="441" y="823"/>
                  </a:cubicBezTo>
                  <a:close/>
                  <a:moveTo>
                    <a:pt x="364" y="797"/>
                  </a:moveTo>
                  <a:cubicBezTo>
                    <a:pt x="442" y="823"/>
                    <a:pt x="531" y="828"/>
                    <a:pt x="624" y="810"/>
                  </a:cubicBezTo>
                  <a:cubicBezTo>
                    <a:pt x="686" y="792"/>
                    <a:pt x="744" y="759"/>
                    <a:pt x="789" y="714"/>
                  </a:cubicBezTo>
                  <a:cubicBezTo>
                    <a:pt x="811" y="692"/>
                    <a:pt x="829" y="669"/>
                    <a:pt x="844" y="645"/>
                  </a:cubicBezTo>
                  <a:cubicBezTo>
                    <a:pt x="797" y="682"/>
                    <a:pt x="747" y="709"/>
                    <a:pt x="708" y="727"/>
                  </a:cubicBezTo>
                  <a:cubicBezTo>
                    <a:pt x="577" y="788"/>
                    <a:pt x="439" y="788"/>
                    <a:pt x="337" y="728"/>
                  </a:cubicBezTo>
                  <a:cubicBezTo>
                    <a:pt x="227" y="663"/>
                    <a:pt x="174" y="547"/>
                    <a:pt x="156" y="427"/>
                  </a:cubicBezTo>
                  <a:cubicBezTo>
                    <a:pt x="163" y="512"/>
                    <a:pt x="192" y="597"/>
                    <a:pt x="239" y="670"/>
                  </a:cubicBezTo>
                  <a:cubicBezTo>
                    <a:pt x="273" y="724"/>
                    <a:pt x="316" y="767"/>
                    <a:pt x="364" y="797"/>
                  </a:cubicBezTo>
                  <a:close/>
                  <a:moveTo>
                    <a:pt x="818" y="738"/>
                  </a:moveTo>
                  <a:cubicBezTo>
                    <a:pt x="778" y="771"/>
                    <a:pt x="730" y="797"/>
                    <a:pt x="678" y="816"/>
                  </a:cubicBezTo>
                  <a:cubicBezTo>
                    <a:pt x="701" y="810"/>
                    <a:pt x="723" y="802"/>
                    <a:pt x="744" y="793"/>
                  </a:cubicBezTo>
                  <a:cubicBezTo>
                    <a:pt x="771" y="777"/>
                    <a:pt x="797" y="758"/>
                    <a:pt x="820" y="736"/>
                  </a:cubicBezTo>
                  <a:cubicBezTo>
                    <a:pt x="820" y="737"/>
                    <a:pt x="819" y="737"/>
                    <a:pt x="818" y="738"/>
                  </a:cubicBezTo>
                  <a:close/>
                  <a:moveTo>
                    <a:pt x="850" y="640"/>
                  </a:moveTo>
                  <a:cubicBezTo>
                    <a:pt x="834" y="667"/>
                    <a:pt x="814" y="692"/>
                    <a:pt x="791" y="715"/>
                  </a:cubicBezTo>
                  <a:cubicBezTo>
                    <a:pt x="752" y="755"/>
                    <a:pt x="701" y="786"/>
                    <a:pt x="647" y="805"/>
                  </a:cubicBezTo>
                  <a:cubicBezTo>
                    <a:pt x="652" y="804"/>
                    <a:pt x="657" y="803"/>
                    <a:pt x="661" y="802"/>
                  </a:cubicBezTo>
                  <a:cubicBezTo>
                    <a:pt x="712" y="789"/>
                    <a:pt x="767" y="767"/>
                    <a:pt x="816" y="735"/>
                  </a:cubicBezTo>
                  <a:cubicBezTo>
                    <a:pt x="817" y="735"/>
                    <a:pt x="818" y="734"/>
                    <a:pt x="819" y="733"/>
                  </a:cubicBezTo>
                  <a:cubicBezTo>
                    <a:pt x="832" y="723"/>
                    <a:pt x="844" y="712"/>
                    <a:pt x="854" y="700"/>
                  </a:cubicBezTo>
                  <a:cubicBezTo>
                    <a:pt x="864" y="689"/>
                    <a:pt x="873" y="677"/>
                    <a:pt x="881" y="665"/>
                  </a:cubicBezTo>
                  <a:cubicBezTo>
                    <a:pt x="886" y="658"/>
                    <a:pt x="890" y="650"/>
                    <a:pt x="894" y="643"/>
                  </a:cubicBezTo>
                  <a:cubicBezTo>
                    <a:pt x="905" y="620"/>
                    <a:pt x="914" y="596"/>
                    <a:pt x="919" y="571"/>
                  </a:cubicBezTo>
                  <a:cubicBezTo>
                    <a:pt x="899" y="596"/>
                    <a:pt x="875" y="620"/>
                    <a:pt x="850" y="640"/>
                  </a:cubicBezTo>
                  <a:close/>
                  <a:moveTo>
                    <a:pt x="351" y="792"/>
                  </a:moveTo>
                  <a:cubicBezTo>
                    <a:pt x="352" y="792"/>
                    <a:pt x="353" y="793"/>
                    <a:pt x="354" y="793"/>
                  </a:cubicBezTo>
                  <a:cubicBezTo>
                    <a:pt x="309" y="763"/>
                    <a:pt x="269" y="722"/>
                    <a:pt x="236" y="671"/>
                  </a:cubicBezTo>
                  <a:cubicBezTo>
                    <a:pt x="181" y="586"/>
                    <a:pt x="152" y="484"/>
                    <a:pt x="151" y="386"/>
                  </a:cubicBezTo>
                  <a:cubicBezTo>
                    <a:pt x="150" y="367"/>
                    <a:pt x="149" y="348"/>
                    <a:pt x="149" y="328"/>
                  </a:cubicBezTo>
                  <a:cubicBezTo>
                    <a:pt x="138" y="406"/>
                    <a:pt x="144" y="490"/>
                    <a:pt x="170" y="566"/>
                  </a:cubicBezTo>
                  <a:cubicBezTo>
                    <a:pt x="188" y="622"/>
                    <a:pt x="222" y="686"/>
                    <a:pt x="271" y="738"/>
                  </a:cubicBezTo>
                  <a:cubicBezTo>
                    <a:pt x="289" y="754"/>
                    <a:pt x="307" y="767"/>
                    <a:pt x="326" y="779"/>
                  </a:cubicBezTo>
                  <a:cubicBezTo>
                    <a:pt x="334" y="784"/>
                    <a:pt x="342" y="788"/>
                    <a:pt x="351" y="792"/>
                  </a:cubicBezTo>
                  <a:close/>
                  <a:moveTo>
                    <a:pt x="308" y="773"/>
                  </a:moveTo>
                  <a:cubicBezTo>
                    <a:pt x="313" y="776"/>
                    <a:pt x="318" y="778"/>
                    <a:pt x="323" y="781"/>
                  </a:cubicBezTo>
                  <a:cubicBezTo>
                    <a:pt x="314" y="776"/>
                    <a:pt x="306" y="770"/>
                    <a:pt x="298" y="764"/>
                  </a:cubicBezTo>
                  <a:cubicBezTo>
                    <a:pt x="301" y="767"/>
                    <a:pt x="305" y="770"/>
                    <a:pt x="308" y="773"/>
                  </a:cubicBezTo>
                  <a:close/>
                  <a:moveTo>
                    <a:pt x="846" y="718"/>
                  </a:moveTo>
                  <a:cubicBezTo>
                    <a:pt x="839" y="726"/>
                    <a:pt x="832" y="733"/>
                    <a:pt x="824" y="740"/>
                  </a:cubicBezTo>
                  <a:cubicBezTo>
                    <a:pt x="811" y="752"/>
                    <a:pt x="797" y="763"/>
                    <a:pt x="782" y="773"/>
                  </a:cubicBezTo>
                  <a:cubicBezTo>
                    <a:pt x="826" y="749"/>
                    <a:pt x="861" y="718"/>
                    <a:pt x="888" y="683"/>
                  </a:cubicBezTo>
                  <a:cubicBezTo>
                    <a:pt x="882" y="688"/>
                    <a:pt x="877" y="693"/>
                    <a:pt x="871" y="698"/>
                  </a:cubicBezTo>
                  <a:cubicBezTo>
                    <a:pt x="863" y="705"/>
                    <a:pt x="854" y="712"/>
                    <a:pt x="846" y="718"/>
                  </a:cubicBezTo>
                  <a:close/>
                  <a:moveTo>
                    <a:pt x="154" y="386"/>
                  </a:moveTo>
                  <a:cubicBezTo>
                    <a:pt x="165" y="519"/>
                    <a:pt x="217" y="654"/>
                    <a:pt x="339" y="726"/>
                  </a:cubicBezTo>
                  <a:cubicBezTo>
                    <a:pt x="440" y="785"/>
                    <a:pt x="577" y="785"/>
                    <a:pt x="707" y="725"/>
                  </a:cubicBezTo>
                  <a:cubicBezTo>
                    <a:pt x="747" y="706"/>
                    <a:pt x="800" y="677"/>
                    <a:pt x="848" y="638"/>
                  </a:cubicBezTo>
                  <a:cubicBezTo>
                    <a:pt x="905" y="543"/>
                    <a:pt x="915" y="428"/>
                    <a:pt x="873" y="317"/>
                  </a:cubicBezTo>
                  <a:cubicBezTo>
                    <a:pt x="871" y="313"/>
                    <a:pt x="870" y="309"/>
                    <a:pt x="868" y="306"/>
                  </a:cubicBezTo>
                  <a:cubicBezTo>
                    <a:pt x="810" y="211"/>
                    <a:pt x="709" y="137"/>
                    <a:pt x="585" y="102"/>
                  </a:cubicBezTo>
                  <a:cubicBezTo>
                    <a:pt x="495" y="76"/>
                    <a:pt x="404" y="67"/>
                    <a:pt x="322" y="76"/>
                  </a:cubicBezTo>
                  <a:cubicBezTo>
                    <a:pt x="289" y="92"/>
                    <a:pt x="260" y="112"/>
                    <a:pt x="236" y="135"/>
                  </a:cubicBezTo>
                  <a:cubicBezTo>
                    <a:pt x="211" y="164"/>
                    <a:pt x="191" y="198"/>
                    <a:pt x="178" y="235"/>
                  </a:cubicBezTo>
                  <a:cubicBezTo>
                    <a:pt x="161" y="282"/>
                    <a:pt x="153" y="334"/>
                    <a:pt x="154" y="386"/>
                  </a:cubicBezTo>
                  <a:close/>
                  <a:moveTo>
                    <a:pt x="126" y="601"/>
                  </a:moveTo>
                  <a:cubicBezTo>
                    <a:pt x="154" y="645"/>
                    <a:pt x="188" y="686"/>
                    <a:pt x="227" y="719"/>
                  </a:cubicBezTo>
                  <a:cubicBezTo>
                    <a:pt x="249" y="738"/>
                    <a:pt x="272" y="754"/>
                    <a:pt x="298" y="768"/>
                  </a:cubicBezTo>
                  <a:cubicBezTo>
                    <a:pt x="291" y="762"/>
                    <a:pt x="284" y="756"/>
                    <a:pt x="278" y="749"/>
                  </a:cubicBezTo>
                  <a:cubicBezTo>
                    <a:pt x="228" y="708"/>
                    <a:pt x="187" y="655"/>
                    <a:pt x="158" y="593"/>
                  </a:cubicBezTo>
                  <a:cubicBezTo>
                    <a:pt x="148" y="571"/>
                    <a:pt x="138" y="549"/>
                    <a:pt x="130" y="526"/>
                  </a:cubicBezTo>
                  <a:cubicBezTo>
                    <a:pt x="81" y="388"/>
                    <a:pt x="88" y="245"/>
                    <a:pt x="149" y="145"/>
                  </a:cubicBezTo>
                  <a:cubicBezTo>
                    <a:pt x="155" y="136"/>
                    <a:pt x="160" y="128"/>
                    <a:pt x="167" y="120"/>
                  </a:cubicBezTo>
                  <a:cubicBezTo>
                    <a:pt x="159" y="127"/>
                    <a:pt x="151" y="134"/>
                    <a:pt x="143" y="142"/>
                  </a:cubicBezTo>
                  <a:cubicBezTo>
                    <a:pt x="62" y="225"/>
                    <a:pt x="59" y="368"/>
                    <a:pt x="83" y="474"/>
                  </a:cubicBezTo>
                  <a:cubicBezTo>
                    <a:pt x="91" y="509"/>
                    <a:pt x="102" y="546"/>
                    <a:pt x="119" y="584"/>
                  </a:cubicBezTo>
                  <a:cubicBezTo>
                    <a:pt x="120" y="586"/>
                    <a:pt x="122" y="588"/>
                    <a:pt x="124" y="589"/>
                  </a:cubicBezTo>
                  <a:cubicBezTo>
                    <a:pt x="122" y="591"/>
                    <a:pt x="122" y="591"/>
                    <a:pt x="122" y="591"/>
                  </a:cubicBezTo>
                  <a:cubicBezTo>
                    <a:pt x="122" y="591"/>
                    <a:pt x="122" y="591"/>
                    <a:pt x="122" y="591"/>
                  </a:cubicBezTo>
                  <a:cubicBezTo>
                    <a:pt x="123" y="594"/>
                    <a:pt x="125" y="598"/>
                    <a:pt x="126" y="601"/>
                  </a:cubicBezTo>
                  <a:close/>
                  <a:moveTo>
                    <a:pt x="833" y="728"/>
                  </a:moveTo>
                  <a:cubicBezTo>
                    <a:pt x="829" y="732"/>
                    <a:pt x="825" y="736"/>
                    <a:pt x="820" y="740"/>
                  </a:cubicBezTo>
                  <a:cubicBezTo>
                    <a:pt x="821" y="739"/>
                    <a:pt x="822" y="738"/>
                    <a:pt x="822" y="738"/>
                  </a:cubicBezTo>
                  <a:cubicBezTo>
                    <a:pt x="826" y="734"/>
                    <a:pt x="830" y="731"/>
                    <a:pt x="833" y="727"/>
                  </a:cubicBezTo>
                  <a:cubicBezTo>
                    <a:pt x="833" y="727"/>
                    <a:pt x="833" y="728"/>
                    <a:pt x="833" y="728"/>
                  </a:cubicBezTo>
                  <a:close/>
                  <a:moveTo>
                    <a:pt x="161" y="592"/>
                  </a:moveTo>
                  <a:cubicBezTo>
                    <a:pt x="185" y="640"/>
                    <a:pt x="216" y="683"/>
                    <a:pt x="251" y="719"/>
                  </a:cubicBezTo>
                  <a:cubicBezTo>
                    <a:pt x="211" y="670"/>
                    <a:pt x="183" y="615"/>
                    <a:pt x="167" y="567"/>
                  </a:cubicBezTo>
                  <a:cubicBezTo>
                    <a:pt x="140" y="485"/>
                    <a:pt x="134" y="394"/>
                    <a:pt x="149" y="310"/>
                  </a:cubicBezTo>
                  <a:cubicBezTo>
                    <a:pt x="150" y="275"/>
                    <a:pt x="154" y="240"/>
                    <a:pt x="159" y="208"/>
                  </a:cubicBezTo>
                  <a:cubicBezTo>
                    <a:pt x="165" y="177"/>
                    <a:pt x="172" y="146"/>
                    <a:pt x="185" y="117"/>
                  </a:cubicBezTo>
                  <a:cubicBezTo>
                    <a:pt x="106" y="205"/>
                    <a:pt x="106" y="336"/>
                    <a:pt x="110" y="392"/>
                  </a:cubicBezTo>
                  <a:cubicBezTo>
                    <a:pt x="116" y="465"/>
                    <a:pt x="133" y="532"/>
                    <a:pt x="161" y="592"/>
                  </a:cubicBezTo>
                  <a:close/>
                  <a:moveTo>
                    <a:pt x="853" y="706"/>
                  </a:moveTo>
                  <a:cubicBezTo>
                    <a:pt x="850" y="710"/>
                    <a:pt x="846" y="714"/>
                    <a:pt x="843" y="717"/>
                  </a:cubicBezTo>
                  <a:cubicBezTo>
                    <a:pt x="843" y="717"/>
                    <a:pt x="843" y="717"/>
                    <a:pt x="843" y="717"/>
                  </a:cubicBezTo>
                  <a:cubicBezTo>
                    <a:pt x="847" y="713"/>
                    <a:pt x="850" y="710"/>
                    <a:pt x="853" y="706"/>
                  </a:cubicBezTo>
                  <a:close/>
                  <a:moveTo>
                    <a:pt x="878" y="677"/>
                  </a:moveTo>
                  <a:cubicBezTo>
                    <a:pt x="871" y="688"/>
                    <a:pt x="863" y="698"/>
                    <a:pt x="854" y="708"/>
                  </a:cubicBezTo>
                  <a:cubicBezTo>
                    <a:pt x="869" y="697"/>
                    <a:pt x="883" y="685"/>
                    <a:pt x="896" y="671"/>
                  </a:cubicBezTo>
                  <a:cubicBezTo>
                    <a:pt x="924" y="630"/>
                    <a:pt x="940" y="583"/>
                    <a:pt x="945" y="531"/>
                  </a:cubicBezTo>
                  <a:cubicBezTo>
                    <a:pt x="945" y="531"/>
                    <a:pt x="944" y="532"/>
                    <a:pt x="944" y="533"/>
                  </a:cubicBezTo>
                  <a:cubicBezTo>
                    <a:pt x="941" y="551"/>
                    <a:pt x="936" y="568"/>
                    <a:pt x="929" y="586"/>
                  </a:cubicBezTo>
                  <a:cubicBezTo>
                    <a:pt x="918" y="618"/>
                    <a:pt x="900" y="648"/>
                    <a:pt x="878" y="677"/>
                  </a:cubicBezTo>
                  <a:close/>
                  <a:moveTo>
                    <a:pt x="948" y="525"/>
                  </a:moveTo>
                  <a:cubicBezTo>
                    <a:pt x="945" y="575"/>
                    <a:pt x="930" y="620"/>
                    <a:pt x="905" y="661"/>
                  </a:cubicBezTo>
                  <a:cubicBezTo>
                    <a:pt x="945" y="617"/>
                    <a:pt x="975" y="563"/>
                    <a:pt x="989" y="498"/>
                  </a:cubicBezTo>
                  <a:cubicBezTo>
                    <a:pt x="1017" y="361"/>
                    <a:pt x="960" y="214"/>
                    <a:pt x="841" y="115"/>
                  </a:cubicBezTo>
                  <a:cubicBezTo>
                    <a:pt x="759" y="46"/>
                    <a:pt x="642" y="9"/>
                    <a:pt x="526" y="12"/>
                  </a:cubicBezTo>
                  <a:cubicBezTo>
                    <a:pt x="563" y="18"/>
                    <a:pt x="601" y="28"/>
                    <a:pt x="637" y="43"/>
                  </a:cubicBezTo>
                  <a:cubicBezTo>
                    <a:pt x="724" y="61"/>
                    <a:pt x="805" y="100"/>
                    <a:pt x="866" y="155"/>
                  </a:cubicBezTo>
                  <a:cubicBezTo>
                    <a:pt x="947" y="229"/>
                    <a:pt x="985" y="326"/>
                    <a:pt x="975" y="434"/>
                  </a:cubicBezTo>
                  <a:cubicBezTo>
                    <a:pt x="972" y="467"/>
                    <a:pt x="962" y="497"/>
                    <a:pt x="948" y="525"/>
                  </a:cubicBezTo>
                  <a:close/>
                  <a:moveTo>
                    <a:pt x="896" y="644"/>
                  </a:moveTo>
                  <a:cubicBezTo>
                    <a:pt x="895" y="648"/>
                    <a:pt x="893" y="652"/>
                    <a:pt x="890" y="656"/>
                  </a:cubicBezTo>
                  <a:cubicBezTo>
                    <a:pt x="915" y="620"/>
                    <a:pt x="932" y="580"/>
                    <a:pt x="940" y="539"/>
                  </a:cubicBezTo>
                  <a:cubicBezTo>
                    <a:pt x="938" y="543"/>
                    <a:pt x="935" y="548"/>
                    <a:pt x="932" y="552"/>
                  </a:cubicBezTo>
                  <a:cubicBezTo>
                    <a:pt x="925" y="584"/>
                    <a:pt x="913" y="615"/>
                    <a:pt x="896" y="644"/>
                  </a:cubicBezTo>
                  <a:close/>
                  <a:moveTo>
                    <a:pt x="877" y="320"/>
                  </a:moveTo>
                  <a:cubicBezTo>
                    <a:pt x="902" y="389"/>
                    <a:pt x="908" y="461"/>
                    <a:pt x="894" y="529"/>
                  </a:cubicBezTo>
                  <a:cubicBezTo>
                    <a:pt x="887" y="565"/>
                    <a:pt x="873" y="600"/>
                    <a:pt x="854" y="633"/>
                  </a:cubicBezTo>
                  <a:cubicBezTo>
                    <a:pt x="878" y="613"/>
                    <a:pt x="901" y="590"/>
                    <a:pt x="920" y="565"/>
                  </a:cubicBezTo>
                  <a:cubicBezTo>
                    <a:pt x="931" y="505"/>
                    <a:pt x="926" y="442"/>
                    <a:pt x="903" y="377"/>
                  </a:cubicBezTo>
                  <a:cubicBezTo>
                    <a:pt x="896" y="358"/>
                    <a:pt x="887" y="339"/>
                    <a:pt x="877" y="320"/>
                  </a:cubicBezTo>
                  <a:close/>
                  <a:moveTo>
                    <a:pt x="923" y="566"/>
                  </a:moveTo>
                  <a:cubicBezTo>
                    <a:pt x="920" y="579"/>
                    <a:pt x="917" y="592"/>
                    <a:pt x="912" y="605"/>
                  </a:cubicBezTo>
                  <a:cubicBezTo>
                    <a:pt x="919" y="590"/>
                    <a:pt x="924" y="574"/>
                    <a:pt x="928" y="558"/>
                  </a:cubicBezTo>
                  <a:cubicBezTo>
                    <a:pt x="926" y="561"/>
                    <a:pt x="924" y="563"/>
                    <a:pt x="923" y="566"/>
                  </a:cubicBezTo>
                  <a:close/>
                  <a:moveTo>
                    <a:pt x="112" y="578"/>
                  </a:moveTo>
                  <a:cubicBezTo>
                    <a:pt x="113" y="578"/>
                    <a:pt x="113" y="579"/>
                    <a:pt x="114" y="579"/>
                  </a:cubicBezTo>
                  <a:cubicBezTo>
                    <a:pt x="99" y="543"/>
                    <a:pt x="88" y="507"/>
                    <a:pt x="81" y="475"/>
                  </a:cubicBezTo>
                  <a:cubicBezTo>
                    <a:pt x="67" y="415"/>
                    <a:pt x="64" y="353"/>
                    <a:pt x="71" y="299"/>
                  </a:cubicBezTo>
                  <a:cubicBezTo>
                    <a:pt x="80" y="232"/>
                    <a:pt x="103" y="179"/>
                    <a:pt x="141" y="140"/>
                  </a:cubicBezTo>
                  <a:cubicBezTo>
                    <a:pt x="149" y="132"/>
                    <a:pt x="157" y="125"/>
                    <a:pt x="165" y="118"/>
                  </a:cubicBezTo>
                  <a:cubicBezTo>
                    <a:pt x="75" y="162"/>
                    <a:pt x="33" y="250"/>
                    <a:pt x="45" y="375"/>
                  </a:cubicBezTo>
                  <a:cubicBezTo>
                    <a:pt x="52" y="443"/>
                    <a:pt x="76" y="514"/>
                    <a:pt x="112" y="578"/>
                  </a:cubicBezTo>
                  <a:close/>
                  <a:moveTo>
                    <a:pt x="304" y="17"/>
                  </a:moveTo>
                  <a:cubicBezTo>
                    <a:pt x="288" y="19"/>
                    <a:pt x="272" y="22"/>
                    <a:pt x="257" y="25"/>
                  </a:cubicBezTo>
                  <a:cubicBezTo>
                    <a:pt x="160" y="48"/>
                    <a:pt x="39" y="107"/>
                    <a:pt x="16" y="259"/>
                  </a:cubicBezTo>
                  <a:cubicBezTo>
                    <a:pt x="0" y="368"/>
                    <a:pt x="35" y="489"/>
                    <a:pt x="104" y="569"/>
                  </a:cubicBezTo>
                  <a:cubicBezTo>
                    <a:pt x="71" y="507"/>
                    <a:pt x="49" y="440"/>
                    <a:pt x="43" y="375"/>
                  </a:cubicBezTo>
                  <a:cubicBezTo>
                    <a:pt x="37" y="316"/>
                    <a:pt x="43" y="265"/>
                    <a:pt x="61" y="223"/>
                  </a:cubicBezTo>
                  <a:cubicBezTo>
                    <a:pt x="81" y="175"/>
                    <a:pt x="116" y="138"/>
                    <a:pt x="165" y="115"/>
                  </a:cubicBezTo>
                  <a:cubicBezTo>
                    <a:pt x="168" y="114"/>
                    <a:pt x="171" y="112"/>
                    <a:pt x="173" y="111"/>
                  </a:cubicBezTo>
                  <a:cubicBezTo>
                    <a:pt x="174" y="111"/>
                    <a:pt x="175" y="110"/>
                    <a:pt x="176" y="109"/>
                  </a:cubicBezTo>
                  <a:cubicBezTo>
                    <a:pt x="186" y="97"/>
                    <a:pt x="198" y="86"/>
                    <a:pt x="211" y="76"/>
                  </a:cubicBezTo>
                  <a:cubicBezTo>
                    <a:pt x="223" y="61"/>
                    <a:pt x="238" y="48"/>
                    <a:pt x="256" y="38"/>
                  </a:cubicBezTo>
                  <a:cubicBezTo>
                    <a:pt x="272" y="29"/>
                    <a:pt x="288" y="22"/>
                    <a:pt x="304" y="17"/>
                  </a:cubicBezTo>
                  <a:close/>
                  <a:moveTo>
                    <a:pt x="870" y="303"/>
                  </a:moveTo>
                  <a:cubicBezTo>
                    <a:pt x="884" y="326"/>
                    <a:pt x="896" y="351"/>
                    <a:pt x="905" y="376"/>
                  </a:cubicBezTo>
                  <a:cubicBezTo>
                    <a:pt x="928" y="439"/>
                    <a:pt x="934" y="501"/>
                    <a:pt x="924" y="559"/>
                  </a:cubicBezTo>
                  <a:cubicBezTo>
                    <a:pt x="926" y="557"/>
                    <a:pt x="928" y="554"/>
                    <a:pt x="930" y="550"/>
                  </a:cubicBezTo>
                  <a:cubicBezTo>
                    <a:pt x="939" y="512"/>
                    <a:pt x="942" y="472"/>
                    <a:pt x="938" y="432"/>
                  </a:cubicBezTo>
                  <a:cubicBezTo>
                    <a:pt x="916" y="332"/>
                    <a:pt x="853" y="242"/>
                    <a:pt x="785" y="178"/>
                  </a:cubicBezTo>
                  <a:cubicBezTo>
                    <a:pt x="822" y="215"/>
                    <a:pt x="851" y="258"/>
                    <a:pt x="870" y="303"/>
                  </a:cubicBezTo>
                  <a:close/>
                  <a:moveTo>
                    <a:pt x="942" y="453"/>
                  </a:moveTo>
                  <a:cubicBezTo>
                    <a:pt x="943" y="484"/>
                    <a:pt x="940" y="514"/>
                    <a:pt x="934" y="544"/>
                  </a:cubicBezTo>
                  <a:cubicBezTo>
                    <a:pt x="937" y="540"/>
                    <a:pt x="939" y="536"/>
                    <a:pt x="942" y="531"/>
                  </a:cubicBezTo>
                  <a:cubicBezTo>
                    <a:pt x="944" y="518"/>
                    <a:pt x="945" y="505"/>
                    <a:pt x="946" y="491"/>
                  </a:cubicBezTo>
                  <a:cubicBezTo>
                    <a:pt x="945" y="479"/>
                    <a:pt x="944" y="466"/>
                    <a:pt x="942" y="453"/>
                  </a:cubicBezTo>
                  <a:close/>
                  <a:moveTo>
                    <a:pt x="945" y="523"/>
                  </a:moveTo>
                  <a:cubicBezTo>
                    <a:pt x="945" y="524"/>
                    <a:pt x="945" y="524"/>
                    <a:pt x="945" y="524"/>
                  </a:cubicBezTo>
                  <a:cubicBezTo>
                    <a:pt x="945" y="524"/>
                    <a:pt x="945" y="524"/>
                    <a:pt x="945" y="524"/>
                  </a:cubicBezTo>
                  <a:cubicBezTo>
                    <a:pt x="945" y="524"/>
                    <a:pt x="945" y="523"/>
                    <a:pt x="945" y="523"/>
                  </a:cubicBezTo>
                  <a:close/>
                  <a:moveTo>
                    <a:pt x="176" y="113"/>
                  </a:moveTo>
                  <a:cubicBezTo>
                    <a:pt x="167" y="123"/>
                    <a:pt x="159" y="135"/>
                    <a:pt x="152" y="147"/>
                  </a:cubicBezTo>
                  <a:cubicBezTo>
                    <a:pt x="91" y="245"/>
                    <a:pt x="84" y="385"/>
                    <a:pt x="131" y="521"/>
                  </a:cubicBezTo>
                  <a:cubicBezTo>
                    <a:pt x="119" y="480"/>
                    <a:pt x="111" y="437"/>
                    <a:pt x="107" y="392"/>
                  </a:cubicBezTo>
                  <a:cubicBezTo>
                    <a:pt x="103" y="334"/>
                    <a:pt x="103" y="197"/>
                    <a:pt x="189" y="109"/>
                  </a:cubicBezTo>
                  <a:cubicBezTo>
                    <a:pt x="190" y="108"/>
                    <a:pt x="190" y="108"/>
                    <a:pt x="190" y="107"/>
                  </a:cubicBezTo>
                  <a:cubicBezTo>
                    <a:pt x="186" y="109"/>
                    <a:pt x="181" y="111"/>
                    <a:pt x="176" y="113"/>
                  </a:cubicBezTo>
                  <a:close/>
                  <a:moveTo>
                    <a:pt x="948" y="491"/>
                  </a:moveTo>
                  <a:cubicBezTo>
                    <a:pt x="949" y="497"/>
                    <a:pt x="949" y="503"/>
                    <a:pt x="949" y="510"/>
                  </a:cubicBezTo>
                  <a:cubicBezTo>
                    <a:pt x="949" y="512"/>
                    <a:pt x="948" y="515"/>
                    <a:pt x="948" y="518"/>
                  </a:cubicBezTo>
                  <a:cubicBezTo>
                    <a:pt x="961" y="492"/>
                    <a:pt x="969" y="464"/>
                    <a:pt x="972" y="434"/>
                  </a:cubicBezTo>
                  <a:cubicBezTo>
                    <a:pt x="982" y="326"/>
                    <a:pt x="945" y="231"/>
                    <a:pt x="864" y="157"/>
                  </a:cubicBezTo>
                  <a:cubicBezTo>
                    <a:pt x="807" y="106"/>
                    <a:pt x="732" y="68"/>
                    <a:pt x="651" y="49"/>
                  </a:cubicBezTo>
                  <a:cubicBezTo>
                    <a:pt x="673" y="59"/>
                    <a:pt x="694" y="70"/>
                    <a:pt x="715" y="82"/>
                  </a:cubicBezTo>
                  <a:cubicBezTo>
                    <a:pt x="784" y="125"/>
                    <a:pt x="842" y="183"/>
                    <a:pt x="882" y="250"/>
                  </a:cubicBezTo>
                  <a:cubicBezTo>
                    <a:pt x="901" y="282"/>
                    <a:pt x="915" y="316"/>
                    <a:pt x="925" y="350"/>
                  </a:cubicBezTo>
                  <a:cubicBezTo>
                    <a:pt x="930" y="362"/>
                    <a:pt x="934" y="376"/>
                    <a:pt x="937" y="389"/>
                  </a:cubicBezTo>
                  <a:cubicBezTo>
                    <a:pt x="946" y="423"/>
                    <a:pt x="950" y="457"/>
                    <a:pt x="948" y="491"/>
                  </a:cubicBezTo>
                  <a:close/>
                  <a:moveTo>
                    <a:pt x="941" y="432"/>
                  </a:moveTo>
                  <a:cubicBezTo>
                    <a:pt x="943" y="441"/>
                    <a:pt x="944" y="449"/>
                    <a:pt x="945" y="458"/>
                  </a:cubicBezTo>
                  <a:cubicBezTo>
                    <a:pt x="944" y="438"/>
                    <a:pt x="941" y="418"/>
                    <a:pt x="936" y="397"/>
                  </a:cubicBezTo>
                  <a:cubicBezTo>
                    <a:pt x="938" y="409"/>
                    <a:pt x="940" y="421"/>
                    <a:pt x="941" y="432"/>
                  </a:cubicBezTo>
                  <a:close/>
                  <a:moveTo>
                    <a:pt x="541" y="34"/>
                  </a:moveTo>
                  <a:cubicBezTo>
                    <a:pt x="609" y="54"/>
                    <a:pt x="674" y="86"/>
                    <a:pt x="732" y="129"/>
                  </a:cubicBezTo>
                  <a:cubicBezTo>
                    <a:pt x="792" y="174"/>
                    <a:pt x="847" y="233"/>
                    <a:pt x="885" y="295"/>
                  </a:cubicBezTo>
                  <a:cubicBezTo>
                    <a:pt x="908" y="334"/>
                    <a:pt x="925" y="373"/>
                    <a:pt x="936" y="412"/>
                  </a:cubicBezTo>
                  <a:cubicBezTo>
                    <a:pt x="933" y="391"/>
                    <a:pt x="929" y="370"/>
                    <a:pt x="922" y="349"/>
                  </a:cubicBezTo>
                  <a:cubicBezTo>
                    <a:pt x="874" y="210"/>
                    <a:pt x="766" y="101"/>
                    <a:pt x="623" y="48"/>
                  </a:cubicBezTo>
                  <a:cubicBezTo>
                    <a:pt x="613" y="44"/>
                    <a:pt x="603" y="41"/>
                    <a:pt x="593" y="38"/>
                  </a:cubicBezTo>
                  <a:cubicBezTo>
                    <a:pt x="576" y="36"/>
                    <a:pt x="558" y="34"/>
                    <a:pt x="541" y="34"/>
                  </a:cubicBezTo>
                  <a:close/>
                  <a:moveTo>
                    <a:pt x="152" y="310"/>
                  </a:moveTo>
                  <a:cubicBezTo>
                    <a:pt x="151" y="325"/>
                    <a:pt x="151" y="339"/>
                    <a:pt x="152" y="353"/>
                  </a:cubicBezTo>
                  <a:cubicBezTo>
                    <a:pt x="154" y="312"/>
                    <a:pt x="162" y="272"/>
                    <a:pt x="175" y="234"/>
                  </a:cubicBezTo>
                  <a:cubicBezTo>
                    <a:pt x="184" y="209"/>
                    <a:pt x="196" y="185"/>
                    <a:pt x="211" y="164"/>
                  </a:cubicBezTo>
                  <a:cubicBezTo>
                    <a:pt x="198" y="181"/>
                    <a:pt x="187" y="199"/>
                    <a:pt x="179" y="219"/>
                  </a:cubicBezTo>
                  <a:cubicBezTo>
                    <a:pt x="167" y="248"/>
                    <a:pt x="158" y="279"/>
                    <a:pt x="152" y="310"/>
                  </a:cubicBezTo>
                  <a:close/>
                  <a:moveTo>
                    <a:pt x="191" y="110"/>
                  </a:moveTo>
                  <a:cubicBezTo>
                    <a:pt x="176" y="141"/>
                    <a:pt x="168" y="175"/>
                    <a:pt x="162" y="209"/>
                  </a:cubicBezTo>
                  <a:cubicBezTo>
                    <a:pt x="157" y="236"/>
                    <a:pt x="154" y="264"/>
                    <a:pt x="153" y="293"/>
                  </a:cubicBezTo>
                  <a:cubicBezTo>
                    <a:pt x="158" y="267"/>
                    <a:pt x="166" y="242"/>
                    <a:pt x="176" y="218"/>
                  </a:cubicBezTo>
                  <a:cubicBezTo>
                    <a:pt x="190" y="185"/>
                    <a:pt x="210" y="156"/>
                    <a:pt x="236" y="131"/>
                  </a:cubicBezTo>
                  <a:cubicBezTo>
                    <a:pt x="254" y="111"/>
                    <a:pt x="273" y="94"/>
                    <a:pt x="295" y="79"/>
                  </a:cubicBezTo>
                  <a:cubicBezTo>
                    <a:pt x="261" y="84"/>
                    <a:pt x="228" y="93"/>
                    <a:pt x="198" y="104"/>
                  </a:cubicBezTo>
                  <a:cubicBezTo>
                    <a:pt x="196" y="106"/>
                    <a:pt x="194" y="108"/>
                    <a:pt x="191" y="110"/>
                  </a:cubicBezTo>
                  <a:close/>
                  <a:moveTo>
                    <a:pt x="384" y="70"/>
                  </a:moveTo>
                  <a:cubicBezTo>
                    <a:pt x="449" y="70"/>
                    <a:pt x="517" y="80"/>
                    <a:pt x="586" y="99"/>
                  </a:cubicBezTo>
                  <a:cubicBezTo>
                    <a:pt x="658" y="120"/>
                    <a:pt x="725" y="155"/>
                    <a:pt x="779" y="200"/>
                  </a:cubicBezTo>
                  <a:cubicBezTo>
                    <a:pt x="811" y="226"/>
                    <a:pt x="838" y="256"/>
                    <a:pt x="860" y="288"/>
                  </a:cubicBezTo>
                  <a:cubicBezTo>
                    <a:pt x="802" y="168"/>
                    <a:pt x="674" y="73"/>
                    <a:pt x="525" y="42"/>
                  </a:cubicBezTo>
                  <a:cubicBezTo>
                    <a:pt x="511" y="39"/>
                    <a:pt x="496" y="37"/>
                    <a:pt x="482" y="35"/>
                  </a:cubicBezTo>
                  <a:cubicBezTo>
                    <a:pt x="463" y="36"/>
                    <a:pt x="444" y="39"/>
                    <a:pt x="426" y="42"/>
                  </a:cubicBezTo>
                  <a:cubicBezTo>
                    <a:pt x="391" y="49"/>
                    <a:pt x="359" y="59"/>
                    <a:pt x="329" y="72"/>
                  </a:cubicBezTo>
                  <a:cubicBezTo>
                    <a:pt x="347" y="71"/>
                    <a:pt x="365" y="70"/>
                    <a:pt x="384" y="70"/>
                  </a:cubicBezTo>
                  <a:close/>
                  <a:moveTo>
                    <a:pt x="610" y="41"/>
                  </a:moveTo>
                  <a:cubicBezTo>
                    <a:pt x="615" y="42"/>
                    <a:pt x="619" y="44"/>
                    <a:pt x="624" y="45"/>
                  </a:cubicBezTo>
                  <a:cubicBezTo>
                    <a:pt x="700" y="74"/>
                    <a:pt x="769" y="120"/>
                    <a:pt x="823" y="179"/>
                  </a:cubicBezTo>
                  <a:cubicBezTo>
                    <a:pt x="851" y="209"/>
                    <a:pt x="876" y="244"/>
                    <a:pt x="895" y="281"/>
                  </a:cubicBezTo>
                  <a:cubicBezTo>
                    <a:pt x="890" y="271"/>
                    <a:pt x="885" y="261"/>
                    <a:pt x="879" y="252"/>
                  </a:cubicBezTo>
                  <a:cubicBezTo>
                    <a:pt x="825" y="160"/>
                    <a:pt x="736" y="86"/>
                    <a:pt x="634" y="45"/>
                  </a:cubicBezTo>
                  <a:cubicBezTo>
                    <a:pt x="626" y="44"/>
                    <a:pt x="618" y="42"/>
                    <a:pt x="610" y="41"/>
                  </a:cubicBezTo>
                  <a:close/>
                  <a:moveTo>
                    <a:pt x="301" y="78"/>
                  </a:moveTo>
                  <a:cubicBezTo>
                    <a:pt x="287" y="88"/>
                    <a:pt x="273" y="98"/>
                    <a:pt x="261" y="110"/>
                  </a:cubicBezTo>
                  <a:cubicBezTo>
                    <a:pt x="266" y="106"/>
                    <a:pt x="272" y="102"/>
                    <a:pt x="277" y="98"/>
                  </a:cubicBezTo>
                  <a:cubicBezTo>
                    <a:pt x="289" y="90"/>
                    <a:pt x="301" y="83"/>
                    <a:pt x="314" y="77"/>
                  </a:cubicBezTo>
                  <a:cubicBezTo>
                    <a:pt x="310" y="77"/>
                    <a:pt x="305" y="78"/>
                    <a:pt x="301" y="78"/>
                  </a:cubicBezTo>
                  <a:close/>
                  <a:moveTo>
                    <a:pt x="195" y="98"/>
                  </a:moveTo>
                  <a:cubicBezTo>
                    <a:pt x="191" y="101"/>
                    <a:pt x="187" y="104"/>
                    <a:pt x="183" y="107"/>
                  </a:cubicBezTo>
                  <a:cubicBezTo>
                    <a:pt x="186" y="106"/>
                    <a:pt x="189" y="104"/>
                    <a:pt x="192" y="103"/>
                  </a:cubicBezTo>
                  <a:cubicBezTo>
                    <a:pt x="193" y="102"/>
                    <a:pt x="194" y="100"/>
                    <a:pt x="195" y="98"/>
                  </a:cubicBezTo>
                  <a:close/>
                  <a:moveTo>
                    <a:pt x="201" y="95"/>
                  </a:moveTo>
                  <a:cubicBezTo>
                    <a:pt x="199" y="97"/>
                    <a:pt x="198" y="99"/>
                    <a:pt x="196" y="102"/>
                  </a:cubicBezTo>
                  <a:cubicBezTo>
                    <a:pt x="196" y="102"/>
                    <a:pt x="197" y="102"/>
                    <a:pt x="197" y="102"/>
                  </a:cubicBezTo>
                  <a:cubicBezTo>
                    <a:pt x="201" y="97"/>
                    <a:pt x="206" y="93"/>
                    <a:pt x="211" y="89"/>
                  </a:cubicBezTo>
                  <a:cubicBezTo>
                    <a:pt x="214" y="87"/>
                    <a:pt x="216" y="85"/>
                    <a:pt x="218" y="84"/>
                  </a:cubicBezTo>
                  <a:cubicBezTo>
                    <a:pt x="212" y="87"/>
                    <a:pt x="206" y="91"/>
                    <a:pt x="201" y="95"/>
                  </a:cubicBezTo>
                  <a:close/>
                  <a:moveTo>
                    <a:pt x="203" y="86"/>
                  </a:moveTo>
                  <a:cubicBezTo>
                    <a:pt x="198" y="91"/>
                    <a:pt x="193" y="95"/>
                    <a:pt x="189" y="99"/>
                  </a:cubicBezTo>
                  <a:cubicBezTo>
                    <a:pt x="192" y="97"/>
                    <a:pt x="195" y="95"/>
                    <a:pt x="199" y="93"/>
                  </a:cubicBezTo>
                  <a:cubicBezTo>
                    <a:pt x="200" y="91"/>
                    <a:pt x="201" y="88"/>
                    <a:pt x="203" y="86"/>
                  </a:cubicBezTo>
                  <a:close/>
                  <a:moveTo>
                    <a:pt x="242" y="71"/>
                  </a:moveTo>
                  <a:cubicBezTo>
                    <a:pt x="232" y="77"/>
                    <a:pt x="222" y="84"/>
                    <a:pt x="213" y="91"/>
                  </a:cubicBezTo>
                  <a:cubicBezTo>
                    <a:pt x="210" y="94"/>
                    <a:pt x="206" y="96"/>
                    <a:pt x="203" y="99"/>
                  </a:cubicBezTo>
                  <a:cubicBezTo>
                    <a:pt x="234" y="88"/>
                    <a:pt x="266" y="80"/>
                    <a:pt x="300" y="76"/>
                  </a:cubicBezTo>
                  <a:cubicBezTo>
                    <a:pt x="327" y="58"/>
                    <a:pt x="358" y="43"/>
                    <a:pt x="391" y="32"/>
                  </a:cubicBezTo>
                  <a:cubicBezTo>
                    <a:pt x="338" y="36"/>
                    <a:pt x="287" y="49"/>
                    <a:pt x="242" y="71"/>
                  </a:cubicBezTo>
                  <a:close/>
                  <a:moveTo>
                    <a:pt x="496" y="34"/>
                  </a:moveTo>
                  <a:cubicBezTo>
                    <a:pt x="506" y="35"/>
                    <a:pt x="516" y="37"/>
                    <a:pt x="526" y="39"/>
                  </a:cubicBezTo>
                  <a:cubicBezTo>
                    <a:pt x="579" y="50"/>
                    <a:pt x="630" y="70"/>
                    <a:pt x="677" y="96"/>
                  </a:cubicBezTo>
                  <a:cubicBezTo>
                    <a:pt x="631" y="69"/>
                    <a:pt x="581" y="48"/>
                    <a:pt x="530" y="33"/>
                  </a:cubicBezTo>
                  <a:cubicBezTo>
                    <a:pt x="519" y="33"/>
                    <a:pt x="507" y="33"/>
                    <a:pt x="496" y="34"/>
                  </a:cubicBezTo>
                  <a:close/>
                  <a:moveTo>
                    <a:pt x="212" y="79"/>
                  </a:moveTo>
                  <a:cubicBezTo>
                    <a:pt x="209" y="82"/>
                    <a:pt x="207" y="85"/>
                    <a:pt x="204" y="89"/>
                  </a:cubicBezTo>
                  <a:cubicBezTo>
                    <a:pt x="216" y="81"/>
                    <a:pt x="228" y="75"/>
                    <a:pt x="241" y="69"/>
                  </a:cubicBezTo>
                  <a:cubicBezTo>
                    <a:pt x="299" y="33"/>
                    <a:pt x="371" y="17"/>
                    <a:pt x="443" y="16"/>
                  </a:cubicBezTo>
                  <a:cubicBezTo>
                    <a:pt x="423" y="14"/>
                    <a:pt x="404" y="12"/>
                    <a:pt x="385" y="12"/>
                  </a:cubicBezTo>
                  <a:cubicBezTo>
                    <a:pt x="316" y="20"/>
                    <a:pt x="257" y="43"/>
                    <a:pt x="212" y="79"/>
                  </a:cubicBezTo>
                  <a:close/>
                  <a:moveTo>
                    <a:pt x="402" y="31"/>
                  </a:moveTo>
                  <a:cubicBezTo>
                    <a:pt x="367" y="42"/>
                    <a:pt x="335" y="57"/>
                    <a:pt x="306" y="75"/>
                  </a:cubicBezTo>
                  <a:cubicBezTo>
                    <a:pt x="311" y="74"/>
                    <a:pt x="316" y="74"/>
                    <a:pt x="321" y="73"/>
                  </a:cubicBezTo>
                  <a:cubicBezTo>
                    <a:pt x="353" y="58"/>
                    <a:pt x="388" y="47"/>
                    <a:pt x="425" y="40"/>
                  </a:cubicBezTo>
                  <a:cubicBezTo>
                    <a:pt x="439" y="37"/>
                    <a:pt x="454" y="35"/>
                    <a:pt x="468" y="33"/>
                  </a:cubicBezTo>
                  <a:cubicBezTo>
                    <a:pt x="446" y="31"/>
                    <a:pt x="424" y="30"/>
                    <a:pt x="402" y="31"/>
                  </a:cubicBezTo>
                  <a:close/>
                  <a:moveTo>
                    <a:pt x="321" y="15"/>
                  </a:moveTo>
                  <a:cubicBezTo>
                    <a:pt x="299" y="20"/>
                    <a:pt x="278" y="28"/>
                    <a:pt x="258" y="40"/>
                  </a:cubicBezTo>
                  <a:cubicBezTo>
                    <a:pt x="244" y="48"/>
                    <a:pt x="232" y="57"/>
                    <a:pt x="222" y="68"/>
                  </a:cubicBezTo>
                  <a:cubicBezTo>
                    <a:pt x="244" y="52"/>
                    <a:pt x="270" y="39"/>
                    <a:pt x="298" y="29"/>
                  </a:cubicBezTo>
                  <a:cubicBezTo>
                    <a:pt x="319" y="22"/>
                    <a:pt x="342" y="16"/>
                    <a:pt x="366" y="12"/>
                  </a:cubicBezTo>
                  <a:cubicBezTo>
                    <a:pt x="351" y="12"/>
                    <a:pt x="336" y="13"/>
                    <a:pt x="321" y="15"/>
                  </a:cubicBezTo>
                  <a:close/>
                  <a:moveTo>
                    <a:pt x="442" y="19"/>
                  </a:moveTo>
                  <a:cubicBezTo>
                    <a:pt x="383" y="20"/>
                    <a:pt x="323" y="31"/>
                    <a:pt x="270" y="56"/>
                  </a:cubicBezTo>
                  <a:cubicBezTo>
                    <a:pt x="286" y="50"/>
                    <a:pt x="303" y="45"/>
                    <a:pt x="320" y="40"/>
                  </a:cubicBezTo>
                  <a:cubicBezTo>
                    <a:pt x="346" y="34"/>
                    <a:pt x="373" y="30"/>
                    <a:pt x="401" y="29"/>
                  </a:cubicBezTo>
                  <a:cubicBezTo>
                    <a:pt x="404" y="28"/>
                    <a:pt x="408" y="27"/>
                    <a:pt x="412" y="26"/>
                  </a:cubicBezTo>
                  <a:cubicBezTo>
                    <a:pt x="422" y="23"/>
                    <a:pt x="432" y="21"/>
                    <a:pt x="442" y="19"/>
                  </a:cubicBezTo>
                  <a:close/>
                  <a:moveTo>
                    <a:pt x="594" y="36"/>
                  </a:moveTo>
                  <a:cubicBezTo>
                    <a:pt x="602" y="37"/>
                    <a:pt x="611" y="38"/>
                    <a:pt x="620" y="40"/>
                  </a:cubicBezTo>
                  <a:cubicBezTo>
                    <a:pt x="585" y="27"/>
                    <a:pt x="548" y="17"/>
                    <a:pt x="511" y="13"/>
                  </a:cubicBezTo>
                  <a:cubicBezTo>
                    <a:pt x="498" y="13"/>
                    <a:pt x="485" y="15"/>
                    <a:pt x="473" y="16"/>
                  </a:cubicBezTo>
                  <a:cubicBezTo>
                    <a:pt x="515" y="18"/>
                    <a:pt x="556" y="25"/>
                    <a:pt x="594" y="36"/>
                  </a:cubicBezTo>
                  <a:close/>
                  <a:moveTo>
                    <a:pt x="531" y="31"/>
                  </a:moveTo>
                  <a:cubicBezTo>
                    <a:pt x="546" y="31"/>
                    <a:pt x="560" y="32"/>
                    <a:pt x="575" y="33"/>
                  </a:cubicBezTo>
                  <a:cubicBezTo>
                    <a:pt x="546" y="26"/>
                    <a:pt x="515" y="21"/>
                    <a:pt x="483" y="20"/>
                  </a:cubicBezTo>
                  <a:cubicBezTo>
                    <a:pt x="499" y="23"/>
                    <a:pt x="515" y="26"/>
                    <a:pt x="531" y="31"/>
                  </a:cubicBezTo>
                  <a:close/>
                  <a:moveTo>
                    <a:pt x="423" y="29"/>
                  </a:moveTo>
                  <a:cubicBezTo>
                    <a:pt x="442" y="29"/>
                    <a:pt x="462" y="30"/>
                    <a:pt x="482" y="32"/>
                  </a:cubicBezTo>
                  <a:cubicBezTo>
                    <a:pt x="494" y="31"/>
                    <a:pt x="507" y="31"/>
                    <a:pt x="520" y="31"/>
                  </a:cubicBezTo>
                  <a:cubicBezTo>
                    <a:pt x="501" y="26"/>
                    <a:pt x="482" y="22"/>
                    <a:pt x="462" y="19"/>
                  </a:cubicBezTo>
                  <a:cubicBezTo>
                    <a:pt x="461" y="19"/>
                    <a:pt x="459" y="19"/>
                    <a:pt x="457" y="19"/>
                  </a:cubicBezTo>
                  <a:cubicBezTo>
                    <a:pt x="442" y="21"/>
                    <a:pt x="427" y="24"/>
                    <a:pt x="413" y="28"/>
                  </a:cubicBezTo>
                  <a:cubicBezTo>
                    <a:pt x="412" y="29"/>
                    <a:pt x="412" y="29"/>
                    <a:pt x="412" y="29"/>
                  </a:cubicBezTo>
                  <a:cubicBezTo>
                    <a:pt x="416" y="29"/>
                    <a:pt x="419" y="29"/>
                    <a:pt x="423" y="29"/>
                  </a:cubicBezTo>
                  <a:close/>
                  <a:moveTo>
                    <a:pt x="405" y="10"/>
                  </a:moveTo>
                  <a:cubicBezTo>
                    <a:pt x="423" y="11"/>
                    <a:pt x="441" y="13"/>
                    <a:pt x="460" y="16"/>
                  </a:cubicBezTo>
                  <a:cubicBezTo>
                    <a:pt x="472" y="14"/>
                    <a:pt x="484" y="12"/>
                    <a:pt x="496" y="11"/>
                  </a:cubicBezTo>
                  <a:cubicBezTo>
                    <a:pt x="494" y="11"/>
                    <a:pt x="491" y="11"/>
                    <a:pt x="489" y="10"/>
                  </a:cubicBezTo>
                  <a:cubicBezTo>
                    <a:pt x="460" y="8"/>
                    <a:pt x="432" y="8"/>
                    <a:pt x="405" y="10"/>
                  </a:cubicBezTo>
                  <a:close/>
                  <a:moveTo>
                    <a:pt x="410" y="6"/>
                  </a:moveTo>
                  <a:cubicBezTo>
                    <a:pt x="387" y="6"/>
                    <a:pt x="365" y="7"/>
                    <a:pt x="343" y="10"/>
                  </a:cubicBezTo>
                  <a:cubicBezTo>
                    <a:pt x="357" y="9"/>
                    <a:pt x="371" y="9"/>
                    <a:pt x="385" y="9"/>
                  </a:cubicBezTo>
                  <a:cubicBezTo>
                    <a:pt x="403" y="7"/>
                    <a:pt x="420" y="6"/>
                    <a:pt x="439" y="6"/>
                  </a:cubicBezTo>
                  <a:cubicBezTo>
                    <a:pt x="429" y="6"/>
                    <a:pt x="419" y="6"/>
                    <a:pt x="410" y="6"/>
                  </a:cubicBez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0" name="Freeform 47"/>
            <p:cNvSpPr>
              <a:spLocks noEditPoints="1"/>
            </p:cNvSpPr>
            <p:nvPr/>
          </p:nvSpPr>
          <p:spPr bwMode="auto">
            <a:xfrm>
              <a:off x="3489325" y="3495675"/>
              <a:ext cx="3325813" cy="2957512"/>
            </a:xfrm>
            <a:custGeom>
              <a:avLst/>
              <a:gdLst>
                <a:gd name="T0" fmla="*/ 175 w 1025"/>
                <a:gd name="T1" fmla="*/ 78 h 910"/>
                <a:gd name="T2" fmla="*/ 999 w 1025"/>
                <a:gd name="T3" fmla="*/ 340 h 910"/>
                <a:gd name="T4" fmla="*/ 71 w 1025"/>
                <a:gd name="T5" fmla="*/ 712 h 910"/>
                <a:gd name="T6" fmla="*/ 180 w 1025"/>
                <a:gd name="T7" fmla="*/ 731 h 910"/>
                <a:gd name="T8" fmla="*/ 478 w 1025"/>
                <a:gd name="T9" fmla="*/ 870 h 910"/>
                <a:gd name="T10" fmla="*/ 507 w 1025"/>
                <a:gd name="T11" fmla="*/ 867 h 910"/>
                <a:gd name="T12" fmla="*/ 581 w 1025"/>
                <a:gd name="T13" fmla="*/ 851 h 910"/>
                <a:gd name="T14" fmla="*/ 885 w 1025"/>
                <a:gd name="T15" fmla="*/ 595 h 910"/>
                <a:gd name="T16" fmla="*/ 557 w 1025"/>
                <a:gd name="T17" fmla="*/ 847 h 910"/>
                <a:gd name="T18" fmla="*/ 315 w 1025"/>
                <a:gd name="T19" fmla="*/ 813 h 910"/>
                <a:gd name="T20" fmla="*/ 196 w 1025"/>
                <a:gd name="T21" fmla="*/ 714 h 910"/>
                <a:gd name="T22" fmla="*/ 603 w 1025"/>
                <a:gd name="T23" fmla="*/ 827 h 910"/>
                <a:gd name="T24" fmla="*/ 477 w 1025"/>
                <a:gd name="T25" fmla="*/ 823 h 910"/>
                <a:gd name="T26" fmla="*/ 868 w 1025"/>
                <a:gd name="T27" fmla="*/ 389 h 910"/>
                <a:gd name="T28" fmla="*/ 470 w 1025"/>
                <a:gd name="T29" fmla="*/ 822 h 910"/>
                <a:gd name="T30" fmla="*/ 871 w 1025"/>
                <a:gd name="T31" fmla="*/ 389 h 910"/>
                <a:gd name="T32" fmla="*/ 886 w 1025"/>
                <a:gd name="T33" fmla="*/ 427 h 910"/>
                <a:gd name="T34" fmla="*/ 238 w 1025"/>
                <a:gd name="T35" fmla="*/ 684 h 910"/>
                <a:gd name="T36" fmla="*/ 187 w 1025"/>
                <a:gd name="T37" fmla="*/ 626 h 910"/>
                <a:gd name="T38" fmla="*/ 621 w 1025"/>
                <a:gd name="T39" fmla="*/ 821 h 910"/>
                <a:gd name="T40" fmla="*/ 751 w 1025"/>
                <a:gd name="T41" fmla="*/ 658 h 910"/>
                <a:gd name="T42" fmla="*/ 199 w 1025"/>
                <a:gd name="T43" fmla="*/ 253 h 910"/>
                <a:gd name="T44" fmla="*/ 668 w 1025"/>
                <a:gd name="T45" fmla="*/ 810 h 910"/>
                <a:gd name="T46" fmla="*/ 909 w 1025"/>
                <a:gd name="T47" fmla="*/ 497 h 910"/>
                <a:gd name="T48" fmla="*/ 731 w 1025"/>
                <a:gd name="T49" fmla="*/ 101 h 910"/>
                <a:gd name="T50" fmla="*/ 259 w 1025"/>
                <a:gd name="T51" fmla="*/ 785 h 910"/>
                <a:gd name="T52" fmla="*/ 868 w 1025"/>
                <a:gd name="T53" fmla="*/ 625 h 910"/>
                <a:gd name="T54" fmla="*/ 170 w 1025"/>
                <a:gd name="T55" fmla="*/ 720 h 910"/>
                <a:gd name="T56" fmla="*/ 769 w 1025"/>
                <a:gd name="T57" fmla="*/ 115 h 910"/>
                <a:gd name="T58" fmla="*/ 769 w 1025"/>
                <a:gd name="T59" fmla="*/ 115 h 910"/>
                <a:gd name="T60" fmla="*/ 64 w 1025"/>
                <a:gd name="T61" fmla="*/ 443 h 910"/>
                <a:gd name="T62" fmla="*/ 196 w 1025"/>
                <a:gd name="T63" fmla="*/ 252 h 910"/>
                <a:gd name="T64" fmla="*/ 186 w 1025"/>
                <a:gd name="T65" fmla="*/ 227 h 910"/>
                <a:gd name="T66" fmla="*/ 67 w 1025"/>
                <a:gd name="T67" fmla="*/ 484 h 910"/>
                <a:gd name="T68" fmla="*/ 74 w 1025"/>
                <a:gd name="T69" fmla="*/ 202 h 910"/>
                <a:gd name="T70" fmla="*/ 240 w 1025"/>
                <a:gd name="T71" fmla="*/ 77 h 910"/>
                <a:gd name="T72" fmla="*/ 753 w 1025"/>
                <a:gd name="T73" fmla="*/ 157 h 910"/>
                <a:gd name="T74" fmla="*/ 673 w 1025"/>
                <a:gd name="T75" fmla="*/ 85 h 910"/>
                <a:gd name="T76" fmla="*/ 68 w 1025"/>
                <a:gd name="T77" fmla="*/ 269 h 910"/>
                <a:gd name="T78" fmla="*/ 73 w 1025"/>
                <a:gd name="T79" fmla="*/ 260 h 910"/>
                <a:gd name="T80" fmla="*/ 186 w 1025"/>
                <a:gd name="T81" fmla="*/ 138 h 910"/>
                <a:gd name="T82" fmla="*/ 567 w 1025"/>
                <a:gd name="T83" fmla="*/ 71 h 910"/>
                <a:gd name="T84" fmla="*/ 258 w 1025"/>
                <a:gd name="T85" fmla="*/ 151 h 910"/>
                <a:gd name="T86" fmla="*/ 170 w 1025"/>
                <a:gd name="T87" fmla="*/ 170 h 910"/>
                <a:gd name="T88" fmla="*/ 236 w 1025"/>
                <a:gd name="T89" fmla="*/ 134 h 910"/>
                <a:gd name="T90" fmla="*/ 707 w 1025"/>
                <a:gd name="T91" fmla="*/ 113 h 910"/>
                <a:gd name="T92" fmla="*/ 633 w 1025"/>
                <a:gd name="T93" fmla="*/ 46 h 910"/>
                <a:gd name="T94" fmla="*/ 288 w 1025"/>
                <a:gd name="T95" fmla="*/ 125 h 910"/>
                <a:gd name="T96" fmla="*/ 237 w 1025"/>
                <a:gd name="T97" fmla="*/ 137 h 910"/>
                <a:gd name="T98" fmla="*/ 315 w 1025"/>
                <a:gd name="T99" fmla="*/ 105 h 910"/>
                <a:gd name="T100" fmla="*/ 751 w 1025"/>
                <a:gd name="T101" fmla="*/ 105 h 910"/>
                <a:gd name="T102" fmla="*/ 350 w 1025"/>
                <a:gd name="T103" fmla="*/ 91 h 910"/>
                <a:gd name="T104" fmla="*/ 712 w 1025"/>
                <a:gd name="T105" fmla="*/ 92 h 910"/>
                <a:gd name="T106" fmla="*/ 665 w 1025"/>
                <a:gd name="T107" fmla="*/ 81 h 910"/>
                <a:gd name="T108" fmla="*/ 464 w 1025"/>
                <a:gd name="T109" fmla="*/ 54 h 910"/>
                <a:gd name="T110" fmla="*/ 584 w 1025"/>
                <a:gd name="T111" fmla="*/ 43 h 910"/>
                <a:gd name="T112" fmla="*/ 568 w 1025"/>
                <a:gd name="T113" fmla="*/ 69 h 910"/>
                <a:gd name="T114" fmla="*/ 415 w 1025"/>
                <a:gd name="T115" fmla="*/ 37 h 910"/>
                <a:gd name="T116" fmla="*/ 531 w 1025"/>
                <a:gd name="T117" fmla="*/ 41 h 910"/>
                <a:gd name="T118" fmla="*/ 432 w 1025"/>
                <a:gd name="T119" fmla="*/ 49 h 910"/>
                <a:gd name="T120" fmla="*/ 622 w 1025"/>
                <a:gd name="T121" fmla="*/ 45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25" h="910">
                  <a:moveTo>
                    <a:pt x="356" y="905"/>
                  </a:moveTo>
                  <a:cubicBezTo>
                    <a:pt x="339" y="905"/>
                    <a:pt x="321" y="904"/>
                    <a:pt x="303" y="901"/>
                  </a:cubicBezTo>
                  <a:cubicBezTo>
                    <a:pt x="178" y="879"/>
                    <a:pt x="106" y="787"/>
                    <a:pt x="69" y="713"/>
                  </a:cubicBezTo>
                  <a:cubicBezTo>
                    <a:pt x="15" y="607"/>
                    <a:pt x="0" y="489"/>
                    <a:pt x="28" y="384"/>
                  </a:cubicBezTo>
                  <a:cubicBezTo>
                    <a:pt x="30" y="322"/>
                    <a:pt x="45" y="259"/>
                    <a:pt x="72" y="200"/>
                  </a:cubicBezTo>
                  <a:cubicBezTo>
                    <a:pt x="94" y="151"/>
                    <a:pt x="129" y="110"/>
                    <a:pt x="175" y="78"/>
                  </a:cubicBezTo>
                  <a:cubicBezTo>
                    <a:pt x="218" y="50"/>
                    <a:pt x="270" y="29"/>
                    <a:pt x="326" y="19"/>
                  </a:cubicBezTo>
                  <a:cubicBezTo>
                    <a:pt x="433" y="0"/>
                    <a:pt x="535" y="9"/>
                    <a:pt x="622" y="42"/>
                  </a:cubicBezTo>
                  <a:cubicBezTo>
                    <a:pt x="689" y="50"/>
                    <a:pt x="751" y="73"/>
                    <a:pt x="804" y="110"/>
                  </a:cubicBezTo>
                  <a:cubicBezTo>
                    <a:pt x="823" y="124"/>
                    <a:pt x="840" y="139"/>
                    <a:pt x="855" y="155"/>
                  </a:cubicBezTo>
                  <a:cubicBezTo>
                    <a:pt x="865" y="161"/>
                    <a:pt x="873" y="167"/>
                    <a:pt x="882" y="173"/>
                  </a:cubicBezTo>
                  <a:cubicBezTo>
                    <a:pt x="944" y="220"/>
                    <a:pt x="984" y="276"/>
                    <a:pt x="999" y="340"/>
                  </a:cubicBezTo>
                  <a:cubicBezTo>
                    <a:pt x="1025" y="452"/>
                    <a:pt x="988" y="571"/>
                    <a:pt x="894" y="675"/>
                  </a:cubicBezTo>
                  <a:cubicBezTo>
                    <a:pt x="838" y="738"/>
                    <a:pt x="763" y="792"/>
                    <a:pt x="683" y="827"/>
                  </a:cubicBezTo>
                  <a:cubicBezTo>
                    <a:pt x="625" y="852"/>
                    <a:pt x="567" y="866"/>
                    <a:pt x="513" y="869"/>
                  </a:cubicBezTo>
                  <a:cubicBezTo>
                    <a:pt x="464" y="891"/>
                    <a:pt x="411" y="905"/>
                    <a:pt x="356" y="905"/>
                  </a:cubicBezTo>
                  <a:close/>
                  <a:moveTo>
                    <a:pt x="27" y="397"/>
                  </a:moveTo>
                  <a:cubicBezTo>
                    <a:pt x="4" y="498"/>
                    <a:pt x="19" y="611"/>
                    <a:pt x="71" y="712"/>
                  </a:cubicBezTo>
                  <a:cubicBezTo>
                    <a:pt x="108" y="785"/>
                    <a:pt x="179" y="877"/>
                    <a:pt x="304" y="898"/>
                  </a:cubicBezTo>
                  <a:cubicBezTo>
                    <a:pt x="375" y="910"/>
                    <a:pt x="443" y="896"/>
                    <a:pt x="505" y="870"/>
                  </a:cubicBezTo>
                  <a:cubicBezTo>
                    <a:pt x="504" y="870"/>
                    <a:pt x="503" y="870"/>
                    <a:pt x="503" y="870"/>
                  </a:cubicBezTo>
                  <a:cubicBezTo>
                    <a:pt x="469" y="874"/>
                    <a:pt x="435" y="874"/>
                    <a:pt x="403" y="869"/>
                  </a:cubicBezTo>
                  <a:cubicBezTo>
                    <a:pt x="340" y="859"/>
                    <a:pt x="283" y="831"/>
                    <a:pt x="233" y="787"/>
                  </a:cubicBezTo>
                  <a:cubicBezTo>
                    <a:pt x="214" y="770"/>
                    <a:pt x="196" y="751"/>
                    <a:pt x="180" y="731"/>
                  </a:cubicBezTo>
                  <a:cubicBezTo>
                    <a:pt x="170" y="723"/>
                    <a:pt x="161" y="714"/>
                    <a:pt x="152" y="705"/>
                  </a:cubicBezTo>
                  <a:cubicBezTo>
                    <a:pt x="104" y="655"/>
                    <a:pt x="69" y="598"/>
                    <a:pt x="48" y="535"/>
                  </a:cubicBezTo>
                  <a:cubicBezTo>
                    <a:pt x="33" y="492"/>
                    <a:pt x="27" y="445"/>
                    <a:pt x="27" y="397"/>
                  </a:cubicBezTo>
                  <a:close/>
                  <a:moveTo>
                    <a:pt x="192" y="742"/>
                  </a:moveTo>
                  <a:cubicBezTo>
                    <a:pt x="206" y="757"/>
                    <a:pt x="220" y="771"/>
                    <a:pt x="235" y="785"/>
                  </a:cubicBezTo>
                  <a:cubicBezTo>
                    <a:pt x="305" y="847"/>
                    <a:pt x="389" y="876"/>
                    <a:pt x="478" y="870"/>
                  </a:cubicBezTo>
                  <a:cubicBezTo>
                    <a:pt x="467" y="869"/>
                    <a:pt x="456" y="869"/>
                    <a:pt x="445" y="867"/>
                  </a:cubicBezTo>
                  <a:cubicBezTo>
                    <a:pt x="380" y="859"/>
                    <a:pt x="321" y="834"/>
                    <a:pt x="270" y="795"/>
                  </a:cubicBezTo>
                  <a:cubicBezTo>
                    <a:pt x="243" y="780"/>
                    <a:pt x="217" y="762"/>
                    <a:pt x="192" y="742"/>
                  </a:cubicBezTo>
                  <a:close/>
                  <a:moveTo>
                    <a:pt x="286" y="803"/>
                  </a:moveTo>
                  <a:cubicBezTo>
                    <a:pt x="333" y="836"/>
                    <a:pt x="387" y="857"/>
                    <a:pt x="445" y="864"/>
                  </a:cubicBezTo>
                  <a:cubicBezTo>
                    <a:pt x="465" y="867"/>
                    <a:pt x="486" y="868"/>
                    <a:pt x="507" y="867"/>
                  </a:cubicBezTo>
                  <a:cubicBezTo>
                    <a:pt x="509" y="866"/>
                    <a:pt x="512" y="866"/>
                    <a:pt x="514" y="866"/>
                  </a:cubicBezTo>
                  <a:cubicBezTo>
                    <a:pt x="526" y="860"/>
                    <a:pt x="538" y="854"/>
                    <a:pt x="549" y="848"/>
                  </a:cubicBezTo>
                  <a:cubicBezTo>
                    <a:pt x="472" y="859"/>
                    <a:pt x="390" y="848"/>
                    <a:pt x="314" y="815"/>
                  </a:cubicBezTo>
                  <a:cubicBezTo>
                    <a:pt x="304" y="811"/>
                    <a:pt x="295" y="807"/>
                    <a:pt x="286" y="803"/>
                  </a:cubicBezTo>
                  <a:close/>
                  <a:moveTo>
                    <a:pt x="644" y="824"/>
                  </a:moveTo>
                  <a:cubicBezTo>
                    <a:pt x="624" y="834"/>
                    <a:pt x="603" y="844"/>
                    <a:pt x="581" y="851"/>
                  </a:cubicBezTo>
                  <a:cubicBezTo>
                    <a:pt x="565" y="857"/>
                    <a:pt x="548" y="861"/>
                    <a:pt x="531" y="865"/>
                  </a:cubicBezTo>
                  <a:cubicBezTo>
                    <a:pt x="658" y="851"/>
                    <a:pt x="797" y="780"/>
                    <a:pt x="892" y="674"/>
                  </a:cubicBezTo>
                  <a:cubicBezTo>
                    <a:pt x="986" y="570"/>
                    <a:pt x="1023" y="452"/>
                    <a:pt x="996" y="341"/>
                  </a:cubicBezTo>
                  <a:cubicBezTo>
                    <a:pt x="979" y="266"/>
                    <a:pt x="927" y="207"/>
                    <a:pt x="863" y="164"/>
                  </a:cubicBezTo>
                  <a:cubicBezTo>
                    <a:pt x="921" y="230"/>
                    <a:pt x="947" y="316"/>
                    <a:pt x="939" y="413"/>
                  </a:cubicBezTo>
                  <a:cubicBezTo>
                    <a:pt x="934" y="473"/>
                    <a:pt x="915" y="536"/>
                    <a:pt x="885" y="595"/>
                  </a:cubicBezTo>
                  <a:cubicBezTo>
                    <a:pt x="874" y="622"/>
                    <a:pt x="860" y="648"/>
                    <a:pt x="844" y="672"/>
                  </a:cubicBezTo>
                  <a:cubicBezTo>
                    <a:pt x="807" y="726"/>
                    <a:pt x="759" y="768"/>
                    <a:pt x="701" y="796"/>
                  </a:cubicBezTo>
                  <a:cubicBezTo>
                    <a:pt x="701" y="796"/>
                    <a:pt x="700" y="796"/>
                    <a:pt x="699" y="796"/>
                  </a:cubicBezTo>
                  <a:cubicBezTo>
                    <a:pt x="690" y="802"/>
                    <a:pt x="680" y="807"/>
                    <a:pt x="671" y="812"/>
                  </a:cubicBezTo>
                  <a:cubicBezTo>
                    <a:pt x="662" y="816"/>
                    <a:pt x="653" y="820"/>
                    <a:pt x="644" y="824"/>
                  </a:cubicBezTo>
                  <a:close/>
                  <a:moveTo>
                    <a:pt x="557" y="847"/>
                  </a:moveTo>
                  <a:cubicBezTo>
                    <a:pt x="547" y="853"/>
                    <a:pt x="536" y="858"/>
                    <a:pt x="525" y="864"/>
                  </a:cubicBezTo>
                  <a:cubicBezTo>
                    <a:pt x="543" y="860"/>
                    <a:pt x="562" y="855"/>
                    <a:pt x="580" y="848"/>
                  </a:cubicBezTo>
                  <a:cubicBezTo>
                    <a:pt x="594" y="844"/>
                    <a:pt x="608" y="838"/>
                    <a:pt x="622" y="831"/>
                  </a:cubicBezTo>
                  <a:cubicBezTo>
                    <a:pt x="601" y="838"/>
                    <a:pt x="579" y="844"/>
                    <a:pt x="557" y="847"/>
                  </a:cubicBezTo>
                  <a:close/>
                  <a:moveTo>
                    <a:pt x="272" y="793"/>
                  </a:moveTo>
                  <a:cubicBezTo>
                    <a:pt x="286" y="800"/>
                    <a:pt x="300" y="807"/>
                    <a:pt x="315" y="813"/>
                  </a:cubicBezTo>
                  <a:cubicBezTo>
                    <a:pt x="393" y="846"/>
                    <a:pt x="477" y="857"/>
                    <a:pt x="556" y="844"/>
                  </a:cubicBezTo>
                  <a:cubicBezTo>
                    <a:pt x="562" y="841"/>
                    <a:pt x="567" y="838"/>
                    <a:pt x="572" y="835"/>
                  </a:cubicBezTo>
                  <a:cubicBezTo>
                    <a:pt x="531" y="844"/>
                    <a:pt x="489" y="845"/>
                    <a:pt x="447" y="838"/>
                  </a:cubicBezTo>
                  <a:cubicBezTo>
                    <a:pt x="432" y="836"/>
                    <a:pt x="418" y="833"/>
                    <a:pt x="405" y="828"/>
                  </a:cubicBezTo>
                  <a:cubicBezTo>
                    <a:pt x="343" y="825"/>
                    <a:pt x="287" y="802"/>
                    <a:pt x="240" y="761"/>
                  </a:cubicBezTo>
                  <a:cubicBezTo>
                    <a:pt x="224" y="747"/>
                    <a:pt x="210" y="731"/>
                    <a:pt x="196" y="714"/>
                  </a:cubicBezTo>
                  <a:cubicBezTo>
                    <a:pt x="218" y="744"/>
                    <a:pt x="244" y="771"/>
                    <a:pt x="272" y="793"/>
                  </a:cubicBezTo>
                  <a:close/>
                  <a:moveTo>
                    <a:pt x="581" y="833"/>
                  </a:moveTo>
                  <a:cubicBezTo>
                    <a:pt x="575" y="837"/>
                    <a:pt x="569" y="840"/>
                    <a:pt x="564" y="843"/>
                  </a:cubicBezTo>
                  <a:cubicBezTo>
                    <a:pt x="591" y="839"/>
                    <a:pt x="617" y="831"/>
                    <a:pt x="643" y="821"/>
                  </a:cubicBezTo>
                  <a:cubicBezTo>
                    <a:pt x="647" y="819"/>
                    <a:pt x="651" y="817"/>
                    <a:pt x="655" y="814"/>
                  </a:cubicBezTo>
                  <a:cubicBezTo>
                    <a:pt x="638" y="820"/>
                    <a:pt x="621" y="824"/>
                    <a:pt x="603" y="827"/>
                  </a:cubicBezTo>
                  <a:cubicBezTo>
                    <a:pt x="596" y="829"/>
                    <a:pt x="588" y="831"/>
                    <a:pt x="581" y="833"/>
                  </a:cubicBezTo>
                  <a:close/>
                  <a:moveTo>
                    <a:pt x="415" y="828"/>
                  </a:moveTo>
                  <a:cubicBezTo>
                    <a:pt x="425" y="831"/>
                    <a:pt x="436" y="834"/>
                    <a:pt x="447" y="836"/>
                  </a:cubicBezTo>
                  <a:cubicBezTo>
                    <a:pt x="492" y="843"/>
                    <a:pt x="536" y="841"/>
                    <a:pt x="579" y="831"/>
                  </a:cubicBezTo>
                  <a:cubicBezTo>
                    <a:pt x="580" y="830"/>
                    <a:pt x="581" y="830"/>
                    <a:pt x="581" y="830"/>
                  </a:cubicBezTo>
                  <a:cubicBezTo>
                    <a:pt x="546" y="833"/>
                    <a:pt x="511" y="831"/>
                    <a:pt x="477" y="823"/>
                  </a:cubicBezTo>
                  <a:cubicBezTo>
                    <a:pt x="475" y="823"/>
                    <a:pt x="473" y="824"/>
                    <a:pt x="471" y="824"/>
                  </a:cubicBezTo>
                  <a:cubicBezTo>
                    <a:pt x="452" y="827"/>
                    <a:pt x="433" y="829"/>
                    <a:pt x="415" y="828"/>
                  </a:cubicBezTo>
                  <a:close/>
                  <a:moveTo>
                    <a:pt x="484" y="822"/>
                  </a:moveTo>
                  <a:cubicBezTo>
                    <a:pt x="518" y="829"/>
                    <a:pt x="552" y="830"/>
                    <a:pt x="586" y="826"/>
                  </a:cubicBezTo>
                  <a:cubicBezTo>
                    <a:pt x="615" y="808"/>
                    <a:pt x="641" y="788"/>
                    <a:pt x="664" y="769"/>
                  </a:cubicBezTo>
                  <a:cubicBezTo>
                    <a:pt x="746" y="700"/>
                    <a:pt x="882" y="559"/>
                    <a:pt x="868" y="389"/>
                  </a:cubicBezTo>
                  <a:cubicBezTo>
                    <a:pt x="863" y="324"/>
                    <a:pt x="834" y="273"/>
                    <a:pt x="797" y="235"/>
                  </a:cubicBezTo>
                  <a:cubicBezTo>
                    <a:pt x="814" y="277"/>
                    <a:pt x="823" y="325"/>
                    <a:pt x="826" y="378"/>
                  </a:cubicBezTo>
                  <a:cubicBezTo>
                    <a:pt x="829" y="459"/>
                    <a:pt x="820" y="574"/>
                    <a:pt x="753" y="660"/>
                  </a:cubicBezTo>
                  <a:cubicBezTo>
                    <a:pt x="689" y="741"/>
                    <a:pt x="589" y="801"/>
                    <a:pt x="484" y="822"/>
                  </a:cubicBezTo>
                  <a:close/>
                  <a:moveTo>
                    <a:pt x="406" y="826"/>
                  </a:moveTo>
                  <a:cubicBezTo>
                    <a:pt x="426" y="826"/>
                    <a:pt x="448" y="825"/>
                    <a:pt x="470" y="822"/>
                  </a:cubicBezTo>
                  <a:cubicBezTo>
                    <a:pt x="439" y="814"/>
                    <a:pt x="408" y="802"/>
                    <a:pt x="379" y="786"/>
                  </a:cubicBezTo>
                  <a:cubicBezTo>
                    <a:pt x="305" y="747"/>
                    <a:pt x="245" y="684"/>
                    <a:pt x="207" y="611"/>
                  </a:cubicBezTo>
                  <a:cubicBezTo>
                    <a:pt x="216" y="636"/>
                    <a:pt x="227" y="660"/>
                    <a:pt x="240" y="683"/>
                  </a:cubicBezTo>
                  <a:cubicBezTo>
                    <a:pt x="282" y="755"/>
                    <a:pt x="339" y="803"/>
                    <a:pt x="406" y="826"/>
                  </a:cubicBezTo>
                  <a:close/>
                  <a:moveTo>
                    <a:pt x="794" y="228"/>
                  </a:moveTo>
                  <a:cubicBezTo>
                    <a:pt x="834" y="268"/>
                    <a:pt x="865" y="320"/>
                    <a:pt x="871" y="389"/>
                  </a:cubicBezTo>
                  <a:cubicBezTo>
                    <a:pt x="885" y="560"/>
                    <a:pt x="748" y="702"/>
                    <a:pt x="666" y="771"/>
                  </a:cubicBezTo>
                  <a:cubicBezTo>
                    <a:pt x="644" y="789"/>
                    <a:pt x="619" y="808"/>
                    <a:pt x="592" y="826"/>
                  </a:cubicBezTo>
                  <a:cubicBezTo>
                    <a:pt x="596" y="825"/>
                    <a:pt x="599" y="825"/>
                    <a:pt x="603" y="824"/>
                  </a:cubicBezTo>
                  <a:cubicBezTo>
                    <a:pt x="674" y="802"/>
                    <a:pt x="739" y="756"/>
                    <a:pt x="791" y="692"/>
                  </a:cubicBezTo>
                  <a:cubicBezTo>
                    <a:pt x="845" y="624"/>
                    <a:pt x="877" y="545"/>
                    <a:pt x="884" y="466"/>
                  </a:cubicBezTo>
                  <a:cubicBezTo>
                    <a:pt x="885" y="453"/>
                    <a:pt x="886" y="440"/>
                    <a:pt x="886" y="427"/>
                  </a:cubicBezTo>
                  <a:cubicBezTo>
                    <a:pt x="885" y="384"/>
                    <a:pt x="877" y="341"/>
                    <a:pt x="861" y="301"/>
                  </a:cubicBezTo>
                  <a:cubicBezTo>
                    <a:pt x="839" y="246"/>
                    <a:pt x="803" y="202"/>
                    <a:pt x="760" y="166"/>
                  </a:cubicBezTo>
                  <a:cubicBezTo>
                    <a:pt x="773" y="185"/>
                    <a:pt x="785" y="206"/>
                    <a:pt x="794" y="228"/>
                  </a:cubicBezTo>
                  <a:close/>
                  <a:moveTo>
                    <a:pt x="133" y="584"/>
                  </a:moveTo>
                  <a:cubicBezTo>
                    <a:pt x="171" y="701"/>
                    <a:pt x="256" y="814"/>
                    <a:pt x="396" y="825"/>
                  </a:cubicBezTo>
                  <a:cubicBezTo>
                    <a:pt x="332" y="801"/>
                    <a:pt x="278" y="753"/>
                    <a:pt x="238" y="684"/>
                  </a:cubicBezTo>
                  <a:cubicBezTo>
                    <a:pt x="221" y="655"/>
                    <a:pt x="207" y="624"/>
                    <a:pt x="197" y="591"/>
                  </a:cubicBezTo>
                  <a:cubicBezTo>
                    <a:pt x="180" y="554"/>
                    <a:pt x="169" y="516"/>
                    <a:pt x="164" y="476"/>
                  </a:cubicBezTo>
                  <a:cubicBezTo>
                    <a:pt x="152" y="390"/>
                    <a:pt x="159" y="306"/>
                    <a:pt x="182" y="237"/>
                  </a:cubicBezTo>
                  <a:cubicBezTo>
                    <a:pt x="159" y="270"/>
                    <a:pt x="142" y="306"/>
                    <a:pt x="131" y="344"/>
                  </a:cubicBezTo>
                  <a:cubicBezTo>
                    <a:pt x="110" y="419"/>
                    <a:pt x="110" y="500"/>
                    <a:pt x="131" y="576"/>
                  </a:cubicBezTo>
                  <a:cubicBezTo>
                    <a:pt x="148" y="593"/>
                    <a:pt x="166" y="609"/>
                    <a:pt x="187" y="626"/>
                  </a:cubicBezTo>
                  <a:cubicBezTo>
                    <a:pt x="185" y="628"/>
                    <a:pt x="185" y="628"/>
                    <a:pt x="185" y="628"/>
                  </a:cubicBezTo>
                  <a:cubicBezTo>
                    <a:pt x="166" y="612"/>
                    <a:pt x="148" y="597"/>
                    <a:pt x="132" y="581"/>
                  </a:cubicBezTo>
                  <a:cubicBezTo>
                    <a:pt x="133" y="582"/>
                    <a:pt x="133" y="583"/>
                    <a:pt x="133" y="584"/>
                  </a:cubicBezTo>
                  <a:close/>
                  <a:moveTo>
                    <a:pt x="822" y="653"/>
                  </a:moveTo>
                  <a:cubicBezTo>
                    <a:pt x="813" y="667"/>
                    <a:pt x="804" y="680"/>
                    <a:pt x="793" y="693"/>
                  </a:cubicBezTo>
                  <a:cubicBezTo>
                    <a:pt x="745" y="753"/>
                    <a:pt x="686" y="797"/>
                    <a:pt x="621" y="821"/>
                  </a:cubicBezTo>
                  <a:cubicBezTo>
                    <a:pt x="637" y="817"/>
                    <a:pt x="652" y="813"/>
                    <a:pt x="667" y="807"/>
                  </a:cubicBezTo>
                  <a:cubicBezTo>
                    <a:pt x="730" y="769"/>
                    <a:pt x="784" y="715"/>
                    <a:pt x="822" y="653"/>
                  </a:cubicBezTo>
                  <a:close/>
                  <a:moveTo>
                    <a:pt x="199" y="590"/>
                  </a:moveTo>
                  <a:cubicBezTo>
                    <a:pt x="236" y="671"/>
                    <a:pt x="300" y="741"/>
                    <a:pt x="380" y="784"/>
                  </a:cubicBezTo>
                  <a:cubicBezTo>
                    <a:pt x="411" y="801"/>
                    <a:pt x="444" y="813"/>
                    <a:pt x="477" y="820"/>
                  </a:cubicBezTo>
                  <a:cubicBezTo>
                    <a:pt x="584" y="801"/>
                    <a:pt x="686" y="741"/>
                    <a:pt x="751" y="658"/>
                  </a:cubicBezTo>
                  <a:cubicBezTo>
                    <a:pt x="817" y="573"/>
                    <a:pt x="827" y="459"/>
                    <a:pt x="823" y="378"/>
                  </a:cubicBezTo>
                  <a:cubicBezTo>
                    <a:pt x="821" y="323"/>
                    <a:pt x="810" y="273"/>
                    <a:pt x="792" y="230"/>
                  </a:cubicBezTo>
                  <a:cubicBezTo>
                    <a:pt x="730" y="169"/>
                    <a:pt x="646" y="139"/>
                    <a:pt x="600" y="127"/>
                  </a:cubicBezTo>
                  <a:cubicBezTo>
                    <a:pt x="515" y="103"/>
                    <a:pt x="402" y="101"/>
                    <a:pt x="301" y="122"/>
                  </a:cubicBezTo>
                  <a:cubicBezTo>
                    <a:pt x="287" y="132"/>
                    <a:pt x="273" y="142"/>
                    <a:pt x="260" y="152"/>
                  </a:cubicBezTo>
                  <a:cubicBezTo>
                    <a:pt x="233" y="182"/>
                    <a:pt x="213" y="216"/>
                    <a:pt x="199" y="253"/>
                  </a:cubicBezTo>
                  <a:cubicBezTo>
                    <a:pt x="162" y="352"/>
                    <a:pt x="164" y="479"/>
                    <a:pt x="199" y="590"/>
                  </a:cubicBezTo>
                  <a:close/>
                  <a:moveTo>
                    <a:pt x="668" y="810"/>
                  </a:moveTo>
                  <a:cubicBezTo>
                    <a:pt x="667" y="810"/>
                    <a:pt x="666" y="811"/>
                    <a:pt x="665" y="812"/>
                  </a:cubicBezTo>
                  <a:cubicBezTo>
                    <a:pt x="667" y="811"/>
                    <a:pt x="668" y="810"/>
                    <a:pt x="670" y="809"/>
                  </a:cubicBezTo>
                  <a:cubicBezTo>
                    <a:pt x="670" y="809"/>
                    <a:pt x="671" y="809"/>
                    <a:pt x="672" y="808"/>
                  </a:cubicBezTo>
                  <a:cubicBezTo>
                    <a:pt x="670" y="809"/>
                    <a:pt x="669" y="809"/>
                    <a:pt x="668" y="810"/>
                  </a:cubicBezTo>
                  <a:close/>
                  <a:moveTo>
                    <a:pt x="887" y="466"/>
                  </a:moveTo>
                  <a:cubicBezTo>
                    <a:pt x="886" y="479"/>
                    <a:pt x="884" y="493"/>
                    <a:pt x="882" y="506"/>
                  </a:cubicBezTo>
                  <a:cubicBezTo>
                    <a:pt x="861" y="624"/>
                    <a:pt x="784" y="734"/>
                    <a:pt x="680" y="802"/>
                  </a:cubicBezTo>
                  <a:cubicBezTo>
                    <a:pt x="686" y="800"/>
                    <a:pt x="692" y="797"/>
                    <a:pt x="699" y="794"/>
                  </a:cubicBezTo>
                  <a:cubicBezTo>
                    <a:pt x="773" y="750"/>
                    <a:pt x="837" y="680"/>
                    <a:pt x="880" y="599"/>
                  </a:cubicBezTo>
                  <a:cubicBezTo>
                    <a:pt x="894" y="567"/>
                    <a:pt x="903" y="533"/>
                    <a:pt x="909" y="497"/>
                  </a:cubicBezTo>
                  <a:cubicBezTo>
                    <a:pt x="929" y="361"/>
                    <a:pt x="886" y="226"/>
                    <a:pt x="791" y="137"/>
                  </a:cubicBezTo>
                  <a:cubicBezTo>
                    <a:pt x="781" y="128"/>
                    <a:pt x="771" y="119"/>
                    <a:pt x="760" y="111"/>
                  </a:cubicBezTo>
                  <a:cubicBezTo>
                    <a:pt x="754" y="109"/>
                    <a:pt x="749" y="107"/>
                    <a:pt x="743" y="105"/>
                  </a:cubicBezTo>
                  <a:cubicBezTo>
                    <a:pt x="772" y="123"/>
                    <a:pt x="796" y="145"/>
                    <a:pt x="809" y="176"/>
                  </a:cubicBezTo>
                  <a:cubicBezTo>
                    <a:pt x="807" y="177"/>
                    <a:pt x="807" y="177"/>
                    <a:pt x="807" y="177"/>
                  </a:cubicBezTo>
                  <a:cubicBezTo>
                    <a:pt x="792" y="143"/>
                    <a:pt x="764" y="119"/>
                    <a:pt x="731" y="101"/>
                  </a:cubicBezTo>
                  <a:cubicBezTo>
                    <a:pt x="729" y="100"/>
                    <a:pt x="728" y="100"/>
                    <a:pt x="727" y="100"/>
                  </a:cubicBezTo>
                  <a:cubicBezTo>
                    <a:pt x="732" y="103"/>
                    <a:pt x="737" y="107"/>
                    <a:pt x="742" y="111"/>
                  </a:cubicBezTo>
                  <a:cubicBezTo>
                    <a:pt x="835" y="187"/>
                    <a:pt x="888" y="303"/>
                    <a:pt x="888" y="427"/>
                  </a:cubicBezTo>
                  <a:cubicBezTo>
                    <a:pt x="889" y="440"/>
                    <a:pt x="888" y="453"/>
                    <a:pt x="887" y="466"/>
                  </a:cubicBezTo>
                  <a:close/>
                  <a:moveTo>
                    <a:pt x="183" y="731"/>
                  </a:moveTo>
                  <a:cubicBezTo>
                    <a:pt x="206" y="751"/>
                    <a:pt x="231" y="769"/>
                    <a:pt x="259" y="785"/>
                  </a:cubicBezTo>
                  <a:cubicBezTo>
                    <a:pt x="231" y="762"/>
                    <a:pt x="206" y="733"/>
                    <a:pt x="185" y="701"/>
                  </a:cubicBezTo>
                  <a:cubicBezTo>
                    <a:pt x="161" y="666"/>
                    <a:pt x="144" y="628"/>
                    <a:pt x="131" y="587"/>
                  </a:cubicBezTo>
                  <a:cubicBezTo>
                    <a:pt x="130" y="584"/>
                    <a:pt x="129" y="581"/>
                    <a:pt x="128" y="577"/>
                  </a:cubicBezTo>
                  <a:cubicBezTo>
                    <a:pt x="107" y="555"/>
                    <a:pt x="89" y="531"/>
                    <a:pt x="74" y="505"/>
                  </a:cubicBezTo>
                  <a:cubicBezTo>
                    <a:pt x="94" y="591"/>
                    <a:pt x="131" y="668"/>
                    <a:pt x="183" y="731"/>
                  </a:cubicBezTo>
                  <a:close/>
                  <a:moveTo>
                    <a:pt x="868" y="625"/>
                  </a:moveTo>
                  <a:cubicBezTo>
                    <a:pt x="864" y="632"/>
                    <a:pt x="859" y="640"/>
                    <a:pt x="854" y="647"/>
                  </a:cubicBezTo>
                  <a:cubicBezTo>
                    <a:pt x="819" y="700"/>
                    <a:pt x="775" y="745"/>
                    <a:pt x="728" y="778"/>
                  </a:cubicBezTo>
                  <a:cubicBezTo>
                    <a:pt x="787" y="742"/>
                    <a:pt x="836" y="689"/>
                    <a:pt x="868" y="625"/>
                  </a:cubicBezTo>
                  <a:close/>
                  <a:moveTo>
                    <a:pt x="30" y="385"/>
                  </a:moveTo>
                  <a:cubicBezTo>
                    <a:pt x="28" y="437"/>
                    <a:pt x="35" y="488"/>
                    <a:pt x="50" y="535"/>
                  </a:cubicBezTo>
                  <a:cubicBezTo>
                    <a:pt x="74" y="605"/>
                    <a:pt x="116" y="669"/>
                    <a:pt x="170" y="720"/>
                  </a:cubicBezTo>
                  <a:cubicBezTo>
                    <a:pt x="121" y="656"/>
                    <a:pt x="87" y="580"/>
                    <a:pt x="70" y="495"/>
                  </a:cubicBezTo>
                  <a:cubicBezTo>
                    <a:pt x="60" y="475"/>
                    <a:pt x="52" y="452"/>
                    <a:pt x="47" y="427"/>
                  </a:cubicBezTo>
                  <a:cubicBezTo>
                    <a:pt x="42" y="399"/>
                    <a:pt x="40" y="373"/>
                    <a:pt x="42" y="348"/>
                  </a:cubicBezTo>
                  <a:cubicBezTo>
                    <a:pt x="40" y="353"/>
                    <a:pt x="39" y="358"/>
                    <a:pt x="37" y="362"/>
                  </a:cubicBezTo>
                  <a:cubicBezTo>
                    <a:pt x="35" y="370"/>
                    <a:pt x="32" y="377"/>
                    <a:pt x="30" y="385"/>
                  </a:cubicBezTo>
                  <a:close/>
                  <a:moveTo>
                    <a:pt x="769" y="115"/>
                  </a:moveTo>
                  <a:cubicBezTo>
                    <a:pt x="777" y="121"/>
                    <a:pt x="785" y="128"/>
                    <a:pt x="793" y="135"/>
                  </a:cubicBezTo>
                  <a:cubicBezTo>
                    <a:pt x="888" y="225"/>
                    <a:pt x="932" y="360"/>
                    <a:pt x="911" y="498"/>
                  </a:cubicBezTo>
                  <a:cubicBezTo>
                    <a:pt x="907" y="524"/>
                    <a:pt x="901" y="549"/>
                    <a:pt x="893" y="573"/>
                  </a:cubicBezTo>
                  <a:cubicBezTo>
                    <a:pt x="916" y="522"/>
                    <a:pt x="932" y="467"/>
                    <a:pt x="936" y="412"/>
                  </a:cubicBezTo>
                  <a:cubicBezTo>
                    <a:pt x="945" y="313"/>
                    <a:pt x="916" y="225"/>
                    <a:pt x="855" y="158"/>
                  </a:cubicBezTo>
                  <a:cubicBezTo>
                    <a:pt x="827" y="141"/>
                    <a:pt x="798" y="127"/>
                    <a:pt x="769" y="115"/>
                  </a:cubicBezTo>
                  <a:close/>
                  <a:moveTo>
                    <a:pt x="72" y="494"/>
                  </a:moveTo>
                  <a:cubicBezTo>
                    <a:pt x="86" y="523"/>
                    <a:pt x="104" y="548"/>
                    <a:pt x="127" y="571"/>
                  </a:cubicBezTo>
                  <a:cubicBezTo>
                    <a:pt x="124" y="563"/>
                    <a:pt x="122" y="555"/>
                    <a:pt x="120" y="546"/>
                  </a:cubicBezTo>
                  <a:cubicBezTo>
                    <a:pt x="98" y="449"/>
                    <a:pt x="102" y="303"/>
                    <a:pt x="158" y="187"/>
                  </a:cubicBezTo>
                  <a:cubicBezTo>
                    <a:pt x="120" y="218"/>
                    <a:pt x="88" y="255"/>
                    <a:pt x="65" y="298"/>
                  </a:cubicBezTo>
                  <a:cubicBezTo>
                    <a:pt x="56" y="352"/>
                    <a:pt x="59" y="406"/>
                    <a:pt x="64" y="443"/>
                  </a:cubicBezTo>
                  <a:cubicBezTo>
                    <a:pt x="66" y="461"/>
                    <a:pt x="69" y="478"/>
                    <a:pt x="72" y="494"/>
                  </a:cubicBezTo>
                  <a:close/>
                  <a:moveTo>
                    <a:pt x="188" y="229"/>
                  </a:moveTo>
                  <a:cubicBezTo>
                    <a:pt x="163" y="300"/>
                    <a:pt x="155" y="386"/>
                    <a:pt x="166" y="476"/>
                  </a:cubicBezTo>
                  <a:cubicBezTo>
                    <a:pt x="170" y="507"/>
                    <a:pt x="178" y="538"/>
                    <a:pt x="190" y="567"/>
                  </a:cubicBezTo>
                  <a:cubicBezTo>
                    <a:pt x="181" y="535"/>
                    <a:pt x="175" y="501"/>
                    <a:pt x="172" y="467"/>
                  </a:cubicBezTo>
                  <a:cubicBezTo>
                    <a:pt x="165" y="390"/>
                    <a:pt x="173" y="314"/>
                    <a:pt x="196" y="252"/>
                  </a:cubicBezTo>
                  <a:cubicBezTo>
                    <a:pt x="208" y="220"/>
                    <a:pt x="225" y="191"/>
                    <a:pt x="246" y="164"/>
                  </a:cubicBezTo>
                  <a:cubicBezTo>
                    <a:pt x="224" y="184"/>
                    <a:pt x="205" y="206"/>
                    <a:pt x="188" y="229"/>
                  </a:cubicBezTo>
                  <a:close/>
                  <a:moveTo>
                    <a:pt x="163" y="183"/>
                  </a:moveTo>
                  <a:cubicBezTo>
                    <a:pt x="114" y="281"/>
                    <a:pt x="103" y="402"/>
                    <a:pt x="114" y="496"/>
                  </a:cubicBezTo>
                  <a:cubicBezTo>
                    <a:pt x="110" y="445"/>
                    <a:pt x="114" y="393"/>
                    <a:pt x="129" y="343"/>
                  </a:cubicBezTo>
                  <a:cubicBezTo>
                    <a:pt x="140" y="302"/>
                    <a:pt x="160" y="263"/>
                    <a:pt x="186" y="227"/>
                  </a:cubicBezTo>
                  <a:cubicBezTo>
                    <a:pt x="197" y="196"/>
                    <a:pt x="211" y="168"/>
                    <a:pt x="229" y="143"/>
                  </a:cubicBezTo>
                  <a:cubicBezTo>
                    <a:pt x="224" y="145"/>
                    <a:pt x="219" y="147"/>
                    <a:pt x="214" y="149"/>
                  </a:cubicBezTo>
                  <a:cubicBezTo>
                    <a:pt x="196" y="159"/>
                    <a:pt x="179" y="171"/>
                    <a:pt x="163" y="183"/>
                  </a:cubicBezTo>
                  <a:close/>
                  <a:moveTo>
                    <a:pt x="46" y="338"/>
                  </a:moveTo>
                  <a:cubicBezTo>
                    <a:pt x="42" y="366"/>
                    <a:pt x="43" y="395"/>
                    <a:pt x="50" y="426"/>
                  </a:cubicBezTo>
                  <a:cubicBezTo>
                    <a:pt x="54" y="447"/>
                    <a:pt x="60" y="466"/>
                    <a:pt x="67" y="484"/>
                  </a:cubicBezTo>
                  <a:cubicBezTo>
                    <a:pt x="65" y="471"/>
                    <a:pt x="63" y="457"/>
                    <a:pt x="61" y="444"/>
                  </a:cubicBezTo>
                  <a:cubicBezTo>
                    <a:pt x="57" y="408"/>
                    <a:pt x="54" y="357"/>
                    <a:pt x="61" y="305"/>
                  </a:cubicBezTo>
                  <a:cubicBezTo>
                    <a:pt x="55" y="316"/>
                    <a:pt x="50" y="327"/>
                    <a:pt x="46" y="338"/>
                  </a:cubicBezTo>
                  <a:close/>
                  <a:moveTo>
                    <a:pt x="436" y="12"/>
                  </a:moveTo>
                  <a:cubicBezTo>
                    <a:pt x="401" y="12"/>
                    <a:pt x="364" y="15"/>
                    <a:pt x="326" y="22"/>
                  </a:cubicBezTo>
                  <a:cubicBezTo>
                    <a:pt x="207" y="43"/>
                    <a:pt x="117" y="107"/>
                    <a:pt x="74" y="202"/>
                  </a:cubicBezTo>
                  <a:cubicBezTo>
                    <a:pt x="49" y="256"/>
                    <a:pt x="35" y="314"/>
                    <a:pt x="31" y="372"/>
                  </a:cubicBezTo>
                  <a:cubicBezTo>
                    <a:pt x="32" y="369"/>
                    <a:pt x="33" y="365"/>
                    <a:pt x="34" y="362"/>
                  </a:cubicBezTo>
                  <a:cubicBezTo>
                    <a:pt x="37" y="353"/>
                    <a:pt x="40" y="345"/>
                    <a:pt x="43" y="338"/>
                  </a:cubicBezTo>
                  <a:cubicBezTo>
                    <a:pt x="47" y="309"/>
                    <a:pt x="56" y="283"/>
                    <a:pt x="70" y="259"/>
                  </a:cubicBezTo>
                  <a:cubicBezTo>
                    <a:pt x="82" y="215"/>
                    <a:pt x="103" y="172"/>
                    <a:pt x="139" y="138"/>
                  </a:cubicBezTo>
                  <a:cubicBezTo>
                    <a:pt x="167" y="112"/>
                    <a:pt x="200" y="92"/>
                    <a:pt x="240" y="77"/>
                  </a:cubicBezTo>
                  <a:cubicBezTo>
                    <a:pt x="275" y="46"/>
                    <a:pt x="317" y="27"/>
                    <a:pt x="364" y="19"/>
                  </a:cubicBezTo>
                  <a:cubicBezTo>
                    <a:pt x="422" y="10"/>
                    <a:pt x="489" y="16"/>
                    <a:pt x="569" y="38"/>
                  </a:cubicBezTo>
                  <a:cubicBezTo>
                    <a:pt x="573" y="39"/>
                    <a:pt x="577" y="39"/>
                    <a:pt x="581" y="39"/>
                  </a:cubicBezTo>
                  <a:cubicBezTo>
                    <a:pt x="591" y="40"/>
                    <a:pt x="602" y="40"/>
                    <a:pt x="611" y="41"/>
                  </a:cubicBezTo>
                  <a:cubicBezTo>
                    <a:pt x="558" y="22"/>
                    <a:pt x="498" y="12"/>
                    <a:pt x="436" y="12"/>
                  </a:cubicBezTo>
                  <a:close/>
                  <a:moveTo>
                    <a:pt x="753" y="157"/>
                  </a:moveTo>
                  <a:cubicBezTo>
                    <a:pt x="804" y="197"/>
                    <a:pt x="842" y="246"/>
                    <a:pt x="863" y="300"/>
                  </a:cubicBezTo>
                  <a:cubicBezTo>
                    <a:pt x="868" y="312"/>
                    <a:pt x="872" y="324"/>
                    <a:pt x="876" y="336"/>
                  </a:cubicBezTo>
                  <a:cubicBezTo>
                    <a:pt x="856" y="248"/>
                    <a:pt x="809" y="169"/>
                    <a:pt x="740" y="113"/>
                  </a:cubicBezTo>
                  <a:cubicBezTo>
                    <a:pt x="733" y="108"/>
                    <a:pt x="726" y="102"/>
                    <a:pt x="719" y="97"/>
                  </a:cubicBezTo>
                  <a:cubicBezTo>
                    <a:pt x="710" y="94"/>
                    <a:pt x="701" y="92"/>
                    <a:pt x="692" y="90"/>
                  </a:cubicBezTo>
                  <a:cubicBezTo>
                    <a:pt x="686" y="88"/>
                    <a:pt x="679" y="87"/>
                    <a:pt x="673" y="85"/>
                  </a:cubicBezTo>
                  <a:cubicBezTo>
                    <a:pt x="686" y="93"/>
                    <a:pt x="698" y="102"/>
                    <a:pt x="709" y="111"/>
                  </a:cubicBezTo>
                  <a:cubicBezTo>
                    <a:pt x="725" y="125"/>
                    <a:pt x="740" y="140"/>
                    <a:pt x="753" y="157"/>
                  </a:cubicBezTo>
                  <a:close/>
                  <a:moveTo>
                    <a:pt x="68" y="269"/>
                  </a:moveTo>
                  <a:cubicBezTo>
                    <a:pt x="58" y="287"/>
                    <a:pt x="51" y="306"/>
                    <a:pt x="48" y="327"/>
                  </a:cubicBezTo>
                  <a:cubicBezTo>
                    <a:pt x="52" y="317"/>
                    <a:pt x="57" y="307"/>
                    <a:pt x="62" y="297"/>
                  </a:cubicBezTo>
                  <a:cubicBezTo>
                    <a:pt x="64" y="288"/>
                    <a:pt x="66" y="278"/>
                    <a:pt x="68" y="269"/>
                  </a:cubicBezTo>
                  <a:close/>
                  <a:moveTo>
                    <a:pt x="73" y="260"/>
                  </a:moveTo>
                  <a:cubicBezTo>
                    <a:pt x="70" y="270"/>
                    <a:pt x="68" y="280"/>
                    <a:pt x="66" y="290"/>
                  </a:cubicBezTo>
                  <a:cubicBezTo>
                    <a:pt x="90" y="248"/>
                    <a:pt x="122" y="212"/>
                    <a:pt x="161" y="181"/>
                  </a:cubicBezTo>
                  <a:cubicBezTo>
                    <a:pt x="162" y="178"/>
                    <a:pt x="164" y="175"/>
                    <a:pt x="165" y="173"/>
                  </a:cubicBezTo>
                  <a:cubicBezTo>
                    <a:pt x="146" y="184"/>
                    <a:pt x="128" y="197"/>
                    <a:pt x="113" y="211"/>
                  </a:cubicBezTo>
                  <a:cubicBezTo>
                    <a:pt x="97" y="226"/>
                    <a:pt x="83" y="243"/>
                    <a:pt x="73" y="260"/>
                  </a:cubicBezTo>
                  <a:close/>
                  <a:moveTo>
                    <a:pt x="234" y="81"/>
                  </a:moveTo>
                  <a:cubicBezTo>
                    <a:pt x="201" y="95"/>
                    <a:pt x="169" y="114"/>
                    <a:pt x="141" y="140"/>
                  </a:cubicBezTo>
                  <a:cubicBezTo>
                    <a:pt x="108" y="171"/>
                    <a:pt x="88" y="210"/>
                    <a:pt x="75" y="251"/>
                  </a:cubicBezTo>
                  <a:cubicBezTo>
                    <a:pt x="85" y="236"/>
                    <a:pt x="97" y="222"/>
                    <a:pt x="111" y="209"/>
                  </a:cubicBezTo>
                  <a:cubicBezTo>
                    <a:pt x="127" y="194"/>
                    <a:pt x="147" y="180"/>
                    <a:pt x="168" y="168"/>
                  </a:cubicBezTo>
                  <a:cubicBezTo>
                    <a:pt x="173" y="158"/>
                    <a:pt x="180" y="148"/>
                    <a:pt x="186" y="138"/>
                  </a:cubicBezTo>
                  <a:cubicBezTo>
                    <a:pt x="201" y="116"/>
                    <a:pt x="217" y="97"/>
                    <a:pt x="234" y="81"/>
                  </a:cubicBezTo>
                  <a:close/>
                  <a:moveTo>
                    <a:pt x="444" y="105"/>
                  </a:moveTo>
                  <a:cubicBezTo>
                    <a:pt x="500" y="105"/>
                    <a:pt x="555" y="112"/>
                    <a:pt x="601" y="124"/>
                  </a:cubicBezTo>
                  <a:cubicBezTo>
                    <a:pt x="646" y="137"/>
                    <a:pt x="728" y="165"/>
                    <a:pt x="789" y="223"/>
                  </a:cubicBezTo>
                  <a:cubicBezTo>
                    <a:pt x="779" y="200"/>
                    <a:pt x="766" y="179"/>
                    <a:pt x="752" y="160"/>
                  </a:cubicBezTo>
                  <a:cubicBezTo>
                    <a:pt x="696" y="117"/>
                    <a:pt x="631" y="88"/>
                    <a:pt x="567" y="71"/>
                  </a:cubicBezTo>
                  <a:cubicBezTo>
                    <a:pt x="494" y="67"/>
                    <a:pt x="421" y="75"/>
                    <a:pt x="351" y="94"/>
                  </a:cubicBezTo>
                  <a:cubicBezTo>
                    <a:pt x="336" y="101"/>
                    <a:pt x="321" y="110"/>
                    <a:pt x="307" y="118"/>
                  </a:cubicBezTo>
                  <a:cubicBezTo>
                    <a:pt x="352" y="109"/>
                    <a:pt x="399" y="105"/>
                    <a:pt x="444" y="105"/>
                  </a:cubicBezTo>
                  <a:close/>
                  <a:moveTo>
                    <a:pt x="234" y="141"/>
                  </a:moveTo>
                  <a:cubicBezTo>
                    <a:pt x="217" y="164"/>
                    <a:pt x="202" y="191"/>
                    <a:pt x="191" y="220"/>
                  </a:cubicBezTo>
                  <a:cubicBezTo>
                    <a:pt x="210" y="195"/>
                    <a:pt x="233" y="171"/>
                    <a:pt x="258" y="151"/>
                  </a:cubicBezTo>
                  <a:cubicBezTo>
                    <a:pt x="266" y="142"/>
                    <a:pt x="274" y="134"/>
                    <a:pt x="282" y="127"/>
                  </a:cubicBezTo>
                  <a:cubicBezTo>
                    <a:pt x="266" y="131"/>
                    <a:pt x="249" y="136"/>
                    <a:pt x="234" y="141"/>
                  </a:cubicBezTo>
                  <a:close/>
                  <a:moveTo>
                    <a:pt x="170" y="170"/>
                  </a:moveTo>
                  <a:cubicBezTo>
                    <a:pt x="168" y="173"/>
                    <a:pt x="167" y="175"/>
                    <a:pt x="166" y="177"/>
                  </a:cubicBezTo>
                  <a:cubicBezTo>
                    <a:pt x="175" y="170"/>
                    <a:pt x="185" y="164"/>
                    <a:pt x="195" y="157"/>
                  </a:cubicBezTo>
                  <a:cubicBezTo>
                    <a:pt x="186" y="161"/>
                    <a:pt x="178" y="166"/>
                    <a:pt x="170" y="170"/>
                  </a:cubicBezTo>
                  <a:close/>
                  <a:moveTo>
                    <a:pt x="242" y="79"/>
                  </a:moveTo>
                  <a:cubicBezTo>
                    <a:pt x="222" y="95"/>
                    <a:pt x="204" y="116"/>
                    <a:pt x="188" y="139"/>
                  </a:cubicBezTo>
                  <a:cubicBezTo>
                    <a:pt x="183" y="148"/>
                    <a:pt x="177" y="157"/>
                    <a:pt x="172" y="166"/>
                  </a:cubicBezTo>
                  <a:cubicBezTo>
                    <a:pt x="185" y="159"/>
                    <a:pt x="199" y="152"/>
                    <a:pt x="213" y="147"/>
                  </a:cubicBezTo>
                  <a:cubicBezTo>
                    <a:pt x="220" y="143"/>
                    <a:pt x="227" y="139"/>
                    <a:pt x="234" y="135"/>
                  </a:cubicBezTo>
                  <a:cubicBezTo>
                    <a:pt x="235" y="135"/>
                    <a:pt x="235" y="135"/>
                    <a:pt x="236" y="134"/>
                  </a:cubicBezTo>
                  <a:cubicBezTo>
                    <a:pt x="264" y="98"/>
                    <a:pt x="299" y="72"/>
                    <a:pt x="341" y="55"/>
                  </a:cubicBezTo>
                  <a:cubicBezTo>
                    <a:pt x="308" y="59"/>
                    <a:pt x="274" y="66"/>
                    <a:pt x="242" y="79"/>
                  </a:cubicBezTo>
                  <a:close/>
                  <a:moveTo>
                    <a:pt x="582" y="72"/>
                  </a:moveTo>
                  <a:cubicBezTo>
                    <a:pt x="632" y="86"/>
                    <a:pt x="679" y="107"/>
                    <a:pt x="720" y="134"/>
                  </a:cubicBezTo>
                  <a:cubicBezTo>
                    <a:pt x="729" y="139"/>
                    <a:pt x="737" y="145"/>
                    <a:pt x="744" y="151"/>
                  </a:cubicBezTo>
                  <a:cubicBezTo>
                    <a:pt x="733" y="137"/>
                    <a:pt x="721" y="125"/>
                    <a:pt x="707" y="113"/>
                  </a:cubicBezTo>
                  <a:cubicBezTo>
                    <a:pt x="694" y="102"/>
                    <a:pt x="680" y="92"/>
                    <a:pt x="664" y="84"/>
                  </a:cubicBezTo>
                  <a:cubicBezTo>
                    <a:pt x="637" y="78"/>
                    <a:pt x="609" y="74"/>
                    <a:pt x="582" y="72"/>
                  </a:cubicBezTo>
                  <a:close/>
                  <a:moveTo>
                    <a:pt x="761" y="109"/>
                  </a:moveTo>
                  <a:cubicBezTo>
                    <a:pt x="791" y="120"/>
                    <a:pt x="820" y="134"/>
                    <a:pt x="846" y="150"/>
                  </a:cubicBezTo>
                  <a:cubicBezTo>
                    <a:pt x="833" y="136"/>
                    <a:pt x="818" y="124"/>
                    <a:pt x="802" y="113"/>
                  </a:cubicBezTo>
                  <a:cubicBezTo>
                    <a:pt x="753" y="78"/>
                    <a:pt x="695" y="55"/>
                    <a:pt x="633" y="46"/>
                  </a:cubicBezTo>
                  <a:cubicBezTo>
                    <a:pt x="638" y="49"/>
                    <a:pt x="643" y="51"/>
                    <a:pt x="648" y="53"/>
                  </a:cubicBezTo>
                  <a:cubicBezTo>
                    <a:pt x="689" y="65"/>
                    <a:pt x="727" y="84"/>
                    <a:pt x="761" y="109"/>
                  </a:cubicBezTo>
                  <a:close/>
                  <a:moveTo>
                    <a:pt x="288" y="125"/>
                  </a:moveTo>
                  <a:cubicBezTo>
                    <a:pt x="283" y="129"/>
                    <a:pt x="279" y="133"/>
                    <a:pt x="275" y="138"/>
                  </a:cubicBezTo>
                  <a:cubicBezTo>
                    <a:pt x="281" y="133"/>
                    <a:pt x="287" y="128"/>
                    <a:pt x="294" y="124"/>
                  </a:cubicBezTo>
                  <a:cubicBezTo>
                    <a:pt x="292" y="125"/>
                    <a:pt x="290" y="125"/>
                    <a:pt x="288" y="125"/>
                  </a:cubicBezTo>
                  <a:close/>
                  <a:moveTo>
                    <a:pt x="237" y="137"/>
                  </a:moveTo>
                  <a:cubicBezTo>
                    <a:pt x="237" y="137"/>
                    <a:pt x="237" y="137"/>
                    <a:pt x="237" y="137"/>
                  </a:cubicBezTo>
                  <a:cubicBezTo>
                    <a:pt x="237" y="137"/>
                    <a:pt x="237" y="137"/>
                    <a:pt x="237" y="138"/>
                  </a:cubicBezTo>
                  <a:cubicBezTo>
                    <a:pt x="253" y="132"/>
                    <a:pt x="270" y="127"/>
                    <a:pt x="287" y="123"/>
                  </a:cubicBezTo>
                  <a:cubicBezTo>
                    <a:pt x="293" y="118"/>
                    <a:pt x="299" y="113"/>
                    <a:pt x="306" y="108"/>
                  </a:cubicBezTo>
                  <a:cubicBezTo>
                    <a:pt x="282" y="116"/>
                    <a:pt x="260" y="126"/>
                    <a:pt x="237" y="137"/>
                  </a:cubicBezTo>
                  <a:close/>
                  <a:moveTo>
                    <a:pt x="352" y="54"/>
                  </a:moveTo>
                  <a:cubicBezTo>
                    <a:pt x="308" y="70"/>
                    <a:pt x="271" y="95"/>
                    <a:pt x="241" y="132"/>
                  </a:cubicBezTo>
                  <a:cubicBezTo>
                    <a:pt x="265" y="120"/>
                    <a:pt x="289" y="111"/>
                    <a:pt x="313" y="102"/>
                  </a:cubicBezTo>
                  <a:cubicBezTo>
                    <a:pt x="346" y="80"/>
                    <a:pt x="382" y="63"/>
                    <a:pt x="422" y="52"/>
                  </a:cubicBezTo>
                  <a:cubicBezTo>
                    <a:pt x="400" y="51"/>
                    <a:pt x="376" y="52"/>
                    <a:pt x="352" y="54"/>
                  </a:cubicBezTo>
                  <a:close/>
                  <a:moveTo>
                    <a:pt x="315" y="105"/>
                  </a:moveTo>
                  <a:cubicBezTo>
                    <a:pt x="307" y="110"/>
                    <a:pt x="300" y="116"/>
                    <a:pt x="293" y="122"/>
                  </a:cubicBezTo>
                  <a:cubicBezTo>
                    <a:pt x="295" y="121"/>
                    <a:pt x="297" y="121"/>
                    <a:pt x="300" y="120"/>
                  </a:cubicBezTo>
                  <a:cubicBezTo>
                    <a:pt x="312" y="112"/>
                    <a:pt x="325" y="105"/>
                    <a:pt x="338" y="98"/>
                  </a:cubicBezTo>
                  <a:cubicBezTo>
                    <a:pt x="330" y="100"/>
                    <a:pt x="322" y="102"/>
                    <a:pt x="315" y="105"/>
                  </a:cubicBezTo>
                  <a:close/>
                  <a:moveTo>
                    <a:pt x="732" y="98"/>
                  </a:moveTo>
                  <a:cubicBezTo>
                    <a:pt x="738" y="100"/>
                    <a:pt x="745" y="103"/>
                    <a:pt x="751" y="105"/>
                  </a:cubicBezTo>
                  <a:cubicBezTo>
                    <a:pt x="725" y="87"/>
                    <a:pt x="696" y="73"/>
                    <a:pt x="666" y="62"/>
                  </a:cubicBezTo>
                  <a:cubicBezTo>
                    <a:pt x="681" y="69"/>
                    <a:pt x="695" y="78"/>
                    <a:pt x="708" y="87"/>
                  </a:cubicBezTo>
                  <a:cubicBezTo>
                    <a:pt x="716" y="90"/>
                    <a:pt x="724" y="94"/>
                    <a:pt x="732" y="98"/>
                  </a:cubicBezTo>
                  <a:close/>
                  <a:moveTo>
                    <a:pt x="432" y="52"/>
                  </a:moveTo>
                  <a:cubicBezTo>
                    <a:pt x="392" y="62"/>
                    <a:pt x="355" y="78"/>
                    <a:pt x="323" y="99"/>
                  </a:cubicBezTo>
                  <a:cubicBezTo>
                    <a:pt x="332" y="96"/>
                    <a:pt x="341" y="94"/>
                    <a:pt x="350" y="91"/>
                  </a:cubicBezTo>
                  <a:cubicBezTo>
                    <a:pt x="368" y="83"/>
                    <a:pt x="386" y="75"/>
                    <a:pt x="406" y="68"/>
                  </a:cubicBezTo>
                  <a:cubicBezTo>
                    <a:pt x="422" y="62"/>
                    <a:pt x="438" y="57"/>
                    <a:pt x="455" y="53"/>
                  </a:cubicBezTo>
                  <a:cubicBezTo>
                    <a:pt x="447" y="53"/>
                    <a:pt x="440" y="52"/>
                    <a:pt x="432" y="52"/>
                  </a:cubicBezTo>
                  <a:close/>
                  <a:moveTo>
                    <a:pt x="665" y="81"/>
                  </a:moveTo>
                  <a:cubicBezTo>
                    <a:pt x="674" y="83"/>
                    <a:pt x="684" y="85"/>
                    <a:pt x="693" y="87"/>
                  </a:cubicBezTo>
                  <a:cubicBezTo>
                    <a:pt x="699" y="89"/>
                    <a:pt x="706" y="91"/>
                    <a:pt x="712" y="92"/>
                  </a:cubicBezTo>
                  <a:cubicBezTo>
                    <a:pt x="710" y="91"/>
                    <a:pt x="709" y="90"/>
                    <a:pt x="707" y="89"/>
                  </a:cubicBezTo>
                  <a:cubicBezTo>
                    <a:pt x="680" y="77"/>
                    <a:pt x="651" y="67"/>
                    <a:pt x="625" y="58"/>
                  </a:cubicBezTo>
                  <a:cubicBezTo>
                    <a:pt x="619" y="56"/>
                    <a:pt x="619" y="56"/>
                    <a:pt x="619" y="56"/>
                  </a:cubicBezTo>
                  <a:cubicBezTo>
                    <a:pt x="603" y="51"/>
                    <a:pt x="588" y="46"/>
                    <a:pt x="573" y="42"/>
                  </a:cubicBezTo>
                  <a:cubicBezTo>
                    <a:pt x="567" y="42"/>
                    <a:pt x="562" y="42"/>
                    <a:pt x="556" y="42"/>
                  </a:cubicBezTo>
                  <a:cubicBezTo>
                    <a:pt x="596" y="50"/>
                    <a:pt x="633" y="63"/>
                    <a:pt x="665" y="81"/>
                  </a:cubicBezTo>
                  <a:close/>
                  <a:moveTo>
                    <a:pt x="464" y="54"/>
                  </a:moveTo>
                  <a:cubicBezTo>
                    <a:pt x="445" y="58"/>
                    <a:pt x="426" y="64"/>
                    <a:pt x="407" y="70"/>
                  </a:cubicBezTo>
                  <a:cubicBezTo>
                    <a:pt x="392" y="76"/>
                    <a:pt x="378" y="81"/>
                    <a:pt x="364" y="88"/>
                  </a:cubicBezTo>
                  <a:cubicBezTo>
                    <a:pt x="425" y="72"/>
                    <a:pt x="490" y="66"/>
                    <a:pt x="554" y="68"/>
                  </a:cubicBezTo>
                  <a:cubicBezTo>
                    <a:pt x="540" y="65"/>
                    <a:pt x="525" y="62"/>
                    <a:pt x="511" y="60"/>
                  </a:cubicBezTo>
                  <a:cubicBezTo>
                    <a:pt x="499" y="58"/>
                    <a:pt x="482" y="56"/>
                    <a:pt x="464" y="54"/>
                  </a:cubicBezTo>
                  <a:close/>
                  <a:moveTo>
                    <a:pt x="584" y="43"/>
                  </a:moveTo>
                  <a:cubicBezTo>
                    <a:pt x="596" y="46"/>
                    <a:pt x="608" y="50"/>
                    <a:pt x="620" y="54"/>
                  </a:cubicBezTo>
                  <a:cubicBezTo>
                    <a:pt x="626" y="56"/>
                    <a:pt x="626" y="56"/>
                    <a:pt x="626" y="56"/>
                  </a:cubicBezTo>
                  <a:cubicBezTo>
                    <a:pt x="647" y="63"/>
                    <a:pt x="670" y="70"/>
                    <a:pt x="692" y="80"/>
                  </a:cubicBezTo>
                  <a:cubicBezTo>
                    <a:pt x="678" y="71"/>
                    <a:pt x="663" y="63"/>
                    <a:pt x="647" y="56"/>
                  </a:cubicBezTo>
                  <a:cubicBezTo>
                    <a:pt x="627" y="50"/>
                    <a:pt x="606" y="45"/>
                    <a:pt x="584" y="43"/>
                  </a:cubicBezTo>
                  <a:close/>
                  <a:moveTo>
                    <a:pt x="568" y="69"/>
                  </a:moveTo>
                  <a:cubicBezTo>
                    <a:pt x="598" y="70"/>
                    <a:pt x="627" y="74"/>
                    <a:pt x="656" y="79"/>
                  </a:cubicBezTo>
                  <a:cubicBezTo>
                    <a:pt x="623" y="62"/>
                    <a:pt x="585" y="49"/>
                    <a:pt x="543" y="43"/>
                  </a:cubicBezTo>
                  <a:cubicBezTo>
                    <a:pt x="520" y="44"/>
                    <a:pt x="496" y="47"/>
                    <a:pt x="473" y="52"/>
                  </a:cubicBezTo>
                  <a:cubicBezTo>
                    <a:pt x="487" y="53"/>
                    <a:pt x="500" y="55"/>
                    <a:pt x="512" y="57"/>
                  </a:cubicBezTo>
                  <a:cubicBezTo>
                    <a:pt x="531" y="60"/>
                    <a:pt x="550" y="64"/>
                    <a:pt x="568" y="69"/>
                  </a:cubicBezTo>
                  <a:close/>
                  <a:moveTo>
                    <a:pt x="418" y="18"/>
                  </a:moveTo>
                  <a:cubicBezTo>
                    <a:pt x="399" y="18"/>
                    <a:pt x="382" y="19"/>
                    <a:pt x="365" y="22"/>
                  </a:cubicBezTo>
                  <a:cubicBezTo>
                    <a:pt x="320" y="29"/>
                    <a:pt x="281" y="46"/>
                    <a:pt x="247" y="74"/>
                  </a:cubicBezTo>
                  <a:cubicBezTo>
                    <a:pt x="268" y="67"/>
                    <a:pt x="291" y="61"/>
                    <a:pt x="315" y="57"/>
                  </a:cubicBezTo>
                  <a:cubicBezTo>
                    <a:pt x="327" y="55"/>
                    <a:pt x="339" y="53"/>
                    <a:pt x="350" y="52"/>
                  </a:cubicBezTo>
                  <a:cubicBezTo>
                    <a:pt x="370" y="45"/>
                    <a:pt x="392" y="40"/>
                    <a:pt x="415" y="37"/>
                  </a:cubicBezTo>
                  <a:cubicBezTo>
                    <a:pt x="451" y="33"/>
                    <a:pt x="486" y="33"/>
                    <a:pt x="520" y="37"/>
                  </a:cubicBezTo>
                  <a:cubicBezTo>
                    <a:pt x="532" y="36"/>
                    <a:pt x="543" y="37"/>
                    <a:pt x="555" y="37"/>
                  </a:cubicBezTo>
                  <a:cubicBezTo>
                    <a:pt x="504" y="24"/>
                    <a:pt x="459" y="18"/>
                    <a:pt x="418" y="18"/>
                  </a:cubicBezTo>
                  <a:close/>
                  <a:moveTo>
                    <a:pt x="441" y="50"/>
                  </a:moveTo>
                  <a:cubicBezTo>
                    <a:pt x="449" y="50"/>
                    <a:pt x="456" y="51"/>
                    <a:pt x="463" y="51"/>
                  </a:cubicBezTo>
                  <a:cubicBezTo>
                    <a:pt x="486" y="46"/>
                    <a:pt x="509" y="43"/>
                    <a:pt x="531" y="41"/>
                  </a:cubicBezTo>
                  <a:cubicBezTo>
                    <a:pt x="527" y="40"/>
                    <a:pt x="524" y="40"/>
                    <a:pt x="520" y="39"/>
                  </a:cubicBezTo>
                  <a:cubicBezTo>
                    <a:pt x="494" y="40"/>
                    <a:pt x="467" y="44"/>
                    <a:pt x="441" y="50"/>
                  </a:cubicBezTo>
                  <a:close/>
                  <a:moveTo>
                    <a:pt x="470" y="37"/>
                  </a:moveTo>
                  <a:cubicBezTo>
                    <a:pt x="452" y="37"/>
                    <a:pt x="434" y="38"/>
                    <a:pt x="415" y="40"/>
                  </a:cubicBezTo>
                  <a:cubicBezTo>
                    <a:pt x="397" y="42"/>
                    <a:pt x="379" y="46"/>
                    <a:pt x="362" y="51"/>
                  </a:cubicBezTo>
                  <a:cubicBezTo>
                    <a:pt x="387" y="49"/>
                    <a:pt x="410" y="49"/>
                    <a:pt x="432" y="49"/>
                  </a:cubicBezTo>
                  <a:cubicBezTo>
                    <a:pt x="434" y="49"/>
                    <a:pt x="437" y="48"/>
                    <a:pt x="439" y="47"/>
                  </a:cubicBezTo>
                  <a:cubicBezTo>
                    <a:pt x="460" y="43"/>
                    <a:pt x="480" y="39"/>
                    <a:pt x="501" y="38"/>
                  </a:cubicBezTo>
                  <a:cubicBezTo>
                    <a:pt x="491" y="37"/>
                    <a:pt x="481" y="37"/>
                    <a:pt x="470" y="37"/>
                  </a:cubicBezTo>
                  <a:close/>
                  <a:moveTo>
                    <a:pt x="609" y="44"/>
                  </a:moveTo>
                  <a:cubicBezTo>
                    <a:pt x="616" y="45"/>
                    <a:pt x="623" y="46"/>
                    <a:pt x="630" y="48"/>
                  </a:cubicBezTo>
                  <a:cubicBezTo>
                    <a:pt x="627" y="47"/>
                    <a:pt x="624" y="46"/>
                    <a:pt x="622" y="45"/>
                  </a:cubicBezTo>
                  <a:cubicBezTo>
                    <a:pt x="618" y="45"/>
                    <a:pt x="613" y="44"/>
                    <a:pt x="609" y="44"/>
                  </a:cubicBezTo>
                  <a:close/>
                  <a:moveTo>
                    <a:pt x="539" y="39"/>
                  </a:moveTo>
                  <a:cubicBezTo>
                    <a:pt x="541" y="40"/>
                    <a:pt x="542" y="40"/>
                    <a:pt x="544" y="40"/>
                  </a:cubicBezTo>
                  <a:cubicBezTo>
                    <a:pt x="546" y="40"/>
                    <a:pt x="548" y="40"/>
                    <a:pt x="551" y="40"/>
                  </a:cubicBezTo>
                  <a:cubicBezTo>
                    <a:pt x="547" y="39"/>
                    <a:pt x="543" y="39"/>
                    <a:pt x="539" y="39"/>
                  </a:cubicBez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Freeform 48"/>
            <p:cNvSpPr>
              <a:spLocks noEditPoints="1"/>
            </p:cNvSpPr>
            <p:nvPr/>
          </p:nvSpPr>
          <p:spPr bwMode="auto">
            <a:xfrm>
              <a:off x="3433763" y="3417888"/>
              <a:ext cx="3336925" cy="3155949"/>
            </a:xfrm>
            <a:custGeom>
              <a:avLst/>
              <a:gdLst>
                <a:gd name="T0" fmla="*/ 89 w 1028"/>
                <a:gd name="T1" fmla="*/ 781 h 971"/>
                <a:gd name="T2" fmla="*/ 167 w 1028"/>
                <a:gd name="T3" fmla="*/ 162 h 971"/>
                <a:gd name="T4" fmla="*/ 961 w 1028"/>
                <a:gd name="T5" fmla="*/ 219 h 971"/>
                <a:gd name="T6" fmla="*/ 893 w 1028"/>
                <a:gd name="T7" fmla="*/ 737 h 971"/>
                <a:gd name="T8" fmla="*/ 453 w 1028"/>
                <a:gd name="T9" fmla="*/ 951 h 971"/>
                <a:gd name="T10" fmla="*/ 555 w 1028"/>
                <a:gd name="T11" fmla="*/ 940 h 971"/>
                <a:gd name="T12" fmla="*/ 440 w 1028"/>
                <a:gd name="T13" fmla="*/ 803 h 971"/>
                <a:gd name="T14" fmla="*/ 91 w 1028"/>
                <a:gd name="T15" fmla="*/ 549 h 971"/>
                <a:gd name="T16" fmla="*/ 31 w 1028"/>
                <a:gd name="T17" fmla="*/ 420 h 971"/>
                <a:gd name="T18" fmla="*/ 181 w 1028"/>
                <a:gd name="T19" fmla="*/ 657 h 971"/>
                <a:gd name="T20" fmla="*/ 458 w 1028"/>
                <a:gd name="T21" fmla="*/ 806 h 971"/>
                <a:gd name="T22" fmla="*/ 854 w 1028"/>
                <a:gd name="T23" fmla="*/ 728 h 971"/>
                <a:gd name="T24" fmla="*/ 437 w 1028"/>
                <a:gd name="T25" fmla="*/ 799 h 971"/>
                <a:gd name="T26" fmla="*/ 907 w 1028"/>
                <a:gd name="T27" fmla="*/ 580 h 971"/>
                <a:gd name="T28" fmla="*/ 578 w 1028"/>
                <a:gd name="T29" fmla="*/ 781 h 971"/>
                <a:gd name="T30" fmla="*/ 281 w 1028"/>
                <a:gd name="T31" fmla="*/ 722 h 971"/>
                <a:gd name="T32" fmla="*/ 810 w 1028"/>
                <a:gd name="T33" fmla="*/ 797 h 971"/>
                <a:gd name="T34" fmla="*/ 876 w 1028"/>
                <a:gd name="T35" fmla="*/ 713 h 971"/>
                <a:gd name="T36" fmla="*/ 417 w 1028"/>
                <a:gd name="T37" fmla="*/ 795 h 971"/>
                <a:gd name="T38" fmla="*/ 188 w 1028"/>
                <a:gd name="T39" fmla="*/ 650 h 971"/>
                <a:gd name="T40" fmla="*/ 857 w 1028"/>
                <a:gd name="T41" fmla="*/ 663 h 971"/>
                <a:gd name="T42" fmla="*/ 894 w 1028"/>
                <a:gd name="T43" fmla="*/ 360 h 971"/>
                <a:gd name="T44" fmla="*/ 170 w 1028"/>
                <a:gd name="T45" fmla="*/ 621 h 971"/>
                <a:gd name="T46" fmla="*/ 910 w 1028"/>
                <a:gd name="T47" fmla="*/ 581 h 971"/>
                <a:gd name="T48" fmla="*/ 977 w 1028"/>
                <a:gd name="T49" fmla="*/ 391 h 971"/>
                <a:gd name="T50" fmla="*/ 768 w 1028"/>
                <a:gd name="T51" fmla="*/ 129 h 971"/>
                <a:gd name="T52" fmla="*/ 916 w 1028"/>
                <a:gd name="T53" fmla="*/ 426 h 971"/>
                <a:gd name="T54" fmla="*/ 187 w 1028"/>
                <a:gd name="T55" fmla="*/ 645 h 971"/>
                <a:gd name="T56" fmla="*/ 81 w 1028"/>
                <a:gd name="T57" fmla="*/ 300 h 971"/>
                <a:gd name="T58" fmla="*/ 178 w 1028"/>
                <a:gd name="T59" fmla="*/ 638 h 971"/>
                <a:gd name="T60" fmla="*/ 232 w 1028"/>
                <a:gd name="T61" fmla="*/ 159 h 971"/>
                <a:gd name="T62" fmla="*/ 875 w 1028"/>
                <a:gd name="T63" fmla="*/ 197 h 971"/>
                <a:gd name="T64" fmla="*/ 1005 w 1028"/>
                <a:gd name="T65" fmla="*/ 509 h 971"/>
                <a:gd name="T66" fmla="*/ 1007 w 1028"/>
                <a:gd name="T67" fmla="*/ 487 h 971"/>
                <a:gd name="T68" fmla="*/ 246 w 1028"/>
                <a:gd name="T69" fmla="*/ 151 h 971"/>
                <a:gd name="T70" fmla="*/ 140 w 1028"/>
                <a:gd name="T71" fmla="*/ 557 h 971"/>
                <a:gd name="T72" fmla="*/ 246 w 1028"/>
                <a:gd name="T73" fmla="*/ 151 h 971"/>
                <a:gd name="T74" fmla="*/ 959 w 1028"/>
                <a:gd name="T75" fmla="*/ 221 h 971"/>
                <a:gd name="T76" fmla="*/ 648 w 1028"/>
                <a:gd name="T77" fmla="*/ 86 h 971"/>
                <a:gd name="T78" fmla="*/ 305 w 1028"/>
                <a:gd name="T79" fmla="*/ 109 h 971"/>
                <a:gd name="T80" fmla="*/ 79 w 1028"/>
                <a:gd name="T81" fmla="*/ 298 h 971"/>
                <a:gd name="T82" fmla="*/ 305 w 1028"/>
                <a:gd name="T83" fmla="*/ 109 h 971"/>
                <a:gd name="T84" fmla="*/ 896 w 1028"/>
                <a:gd name="T85" fmla="*/ 359 h 971"/>
                <a:gd name="T86" fmla="*/ 522 w 1028"/>
                <a:gd name="T87" fmla="*/ 83 h 971"/>
                <a:gd name="T88" fmla="*/ 484 w 1028"/>
                <a:gd name="T89" fmla="*/ 85 h 971"/>
                <a:gd name="T90" fmla="*/ 92 w 1028"/>
                <a:gd name="T91" fmla="*/ 279 h 971"/>
                <a:gd name="T92" fmla="*/ 267 w 1028"/>
                <a:gd name="T93" fmla="*/ 132 h 971"/>
                <a:gd name="T94" fmla="*/ 269 w 1028"/>
                <a:gd name="T95" fmla="*/ 134 h 971"/>
                <a:gd name="T96" fmla="*/ 396 w 1028"/>
                <a:gd name="T97" fmla="*/ 93 h 971"/>
                <a:gd name="T98" fmla="*/ 304 w 1028"/>
                <a:gd name="T99" fmla="*/ 113 h 971"/>
                <a:gd name="T100" fmla="*/ 522 w 1028"/>
                <a:gd name="T101" fmla="*/ 80 h 971"/>
                <a:gd name="T102" fmla="*/ 520 w 1028"/>
                <a:gd name="T103" fmla="*/ 80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8" h="971">
                  <a:moveTo>
                    <a:pt x="453" y="951"/>
                  </a:moveTo>
                  <a:cubicBezTo>
                    <a:pt x="398" y="951"/>
                    <a:pt x="347" y="944"/>
                    <a:pt x="298" y="928"/>
                  </a:cubicBezTo>
                  <a:cubicBezTo>
                    <a:pt x="214" y="902"/>
                    <a:pt x="144" y="852"/>
                    <a:pt x="89" y="781"/>
                  </a:cubicBezTo>
                  <a:cubicBezTo>
                    <a:pt x="38" y="714"/>
                    <a:pt x="11" y="624"/>
                    <a:pt x="13" y="528"/>
                  </a:cubicBezTo>
                  <a:cubicBezTo>
                    <a:pt x="14" y="491"/>
                    <a:pt x="19" y="454"/>
                    <a:pt x="28" y="418"/>
                  </a:cubicBezTo>
                  <a:cubicBezTo>
                    <a:pt x="22" y="315"/>
                    <a:pt x="74" y="214"/>
                    <a:pt x="167" y="162"/>
                  </a:cubicBezTo>
                  <a:cubicBezTo>
                    <a:pt x="211" y="139"/>
                    <a:pt x="261" y="118"/>
                    <a:pt x="316" y="103"/>
                  </a:cubicBezTo>
                  <a:cubicBezTo>
                    <a:pt x="410" y="54"/>
                    <a:pt x="524" y="32"/>
                    <a:pt x="635" y="42"/>
                  </a:cubicBezTo>
                  <a:cubicBezTo>
                    <a:pt x="776" y="55"/>
                    <a:pt x="891" y="118"/>
                    <a:pt x="961" y="219"/>
                  </a:cubicBezTo>
                  <a:cubicBezTo>
                    <a:pt x="1011" y="292"/>
                    <a:pt x="1028" y="389"/>
                    <a:pt x="1009" y="487"/>
                  </a:cubicBezTo>
                  <a:cubicBezTo>
                    <a:pt x="1006" y="537"/>
                    <a:pt x="991" y="583"/>
                    <a:pt x="963" y="624"/>
                  </a:cubicBezTo>
                  <a:cubicBezTo>
                    <a:pt x="947" y="666"/>
                    <a:pt x="924" y="704"/>
                    <a:pt x="893" y="737"/>
                  </a:cubicBezTo>
                  <a:cubicBezTo>
                    <a:pt x="867" y="766"/>
                    <a:pt x="837" y="787"/>
                    <a:pt x="806" y="803"/>
                  </a:cubicBezTo>
                  <a:cubicBezTo>
                    <a:pt x="742" y="877"/>
                    <a:pt x="656" y="927"/>
                    <a:pt x="556" y="943"/>
                  </a:cubicBezTo>
                  <a:cubicBezTo>
                    <a:pt x="521" y="948"/>
                    <a:pt x="486" y="951"/>
                    <a:pt x="453" y="951"/>
                  </a:cubicBezTo>
                  <a:close/>
                  <a:moveTo>
                    <a:pt x="29" y="428"/>
                  </a:moveTo>
                  <a:cubicBezTo>
                    <a:pt x="0" y="551"/>
                    <a:pt x="21" y="687"/>
                    <a:pt x="91" y="779"/>
                  </a:cubicBezTo>
                  <a:cubicBezTo>
                    <a:pt x="194" y="914"/>
                    <a:pt x="359" y="971"/>
                    <a:pt x="555" y="940"/>
                  </a:cubicBezTo>
                  <a:cubicBezTo>
                    <a:pt x="653" y="925"/>
                    <a:pt x="737" y="877"/>
                    <a:pt x="800" y="806"/>
                  </a:cubicBezTo>
                  <a:cubicBezTo>
                    <a:pt x="729" y="838"/>
                    <a:pt x="652" y="841"/>
                    <a:pt x="591" y="836"/>
                  </a:cubicBezTo>
                  <a:cubicBezTo>
                    <a:pt x="542" y="831"/>
                    <a:pt x="490" y="820"/>
                    <a:pt x="440" y="803"/>
                  </a:cubicBezTo>
                  <a:cubicBezTo>
                    <a:pt x="400" y="795"/>
                    <a:pt x="362" y="783"/>
                    <a:pt x="328" y="767"/>
                  </a:cubicBezTo>
                  <a:cubicBezTo>
                    <a:pt x="266" y="738"/>
                    <a:pt x="217" y="697"/>
                    <a:pt x="182" y="645"/>
                  </a:cubicBezTo>
                  <a:cubicBezTo>
                    <a:pt x="145" y="617"/>
                    <a:pt x="113" y="585"/>
                    <a:pt x="91" y="549"/>
                  </a:cubicBezTo>
                  <a:cubicBezTo>
                    <a:pt x="47" y="480"/>
                    <a:pt x="39" y="403"/>
                    <a:pt x="69" y="321"/>
                  </a:cubicBezTo>
                  <a:cubicBezTo>
                    <a:pt x="70" y="320"/>
                    <a:pt x="70" y="319"/>
                    <a:pt x="71" y="318"/>
                  </a:cubicBezTo>
                  <a:cubicBezTo>
                    <a:pt x="53" y="349"/>
                    <a:pt x="40" y="384"/>
                    <a:pt x="31" y="420"/>
                  </a:cubicBezTo>
                  <a:cubicBezTo>
                    <a:pt x="33" y="442"/>
                    <a:pt x="37" y="465"/>
                    <a:pt x="45" y="488"/>
                  </a:cubicBezTo>
                  <a:cubicBezTo>
                    <a:pt x="65" y="548"/>
                    <a:pt x="118" y="641"/>
                    <a:pt x="182" y="655"/>
                  </a:cubicBezTo>
                  <a:cubicBezTo>
                    <a:pt x="181" y="657"/>
                    <a:pt x="181" y="657"/>
                    <a:pt x="181" y="657"/>
                  </a:cubicBezTo>
                  <a:cubicBezTo>
                    <a:pt x="116" y="644"/>
                    <a:pt x="62" y="549"/>
                    <a:pt x="42" y="489"/>
                  </a:cubicBezTo>
                  <a:cubicBezTo>
                    <a:pt x="35" y="469"/>
                    <a:pt x="31" y="448"/>
                    <a:pt x="29" y="428"/>
                  </a:cubicBezTo>
                  <a:close/>
                  <a:moveTo>
                    <a:pt x="458" y="806"/>
                  </a:moveTo>
                  <a:cubicBezTo>
                    <a:pt x="502" y="820"/>
                    <a:pt x="548" y="829"/>
                    <a:pt x="591" y="833"/>
                  </a:cubicBezTo>
                  <a:cubicBezTo>
                    <a:pt x="653" y="839"/>
                    <a:pt x="732" y="836"/>
                    <a:pt x="804" y="800"/>
                  </a:cubicBezTo>
                  <a:cubicBezTo>
                    <a:pt x="823" y="778"/>
                    <a:pt x="840" y="754"/>
                    <a:pt x="854" y="728"/>
                  </a:cubicBezTo>
                  <a:cubicBezTo>
                    <a:pt x="786" y="771"/>
                    <a:pt x="700" y="800"/>
                    <a:pt x="612" y="809"/>
                  </a:cubicBezTo>
                  <a:cubicBezTo>
                    <a:pt x="560" y="815"/>
                    <a:pt x="507" y="813"/>
                    <a:pt x="458" y="806"/>
                  </a:cubicBezTo>
                  <a:close/>
                  <a:moveTo>
                    <a:pt x="437" y="799"/>
                  </a:moveTo>
                  <a:cubicBezTo>
                    <a:pt x="496" y="811"/>
                    <a:pt x="557" y="812"/>
                    <a:pt x="612" y="806"/>
                  </a:cubicBezTo>
                  <a:cubicBezTo>
                    <a:pt x="697" y="797"/>
                    <a:pt x="785" y="770"/>
                    <a:pt x="857" y="723"/>
                  </a:cubicBezTo>
                  <a:cubicBezTo>
                    <a:pt x="880" y="680"/>
                    <a:pt x="897" y="632"/>
                    <a:pt x="907" y="580"/>
                  </a:cubicBezTo>
                  <a:cubicBezTo>
                    <a:pt x="907" y="580"/>
                    <a:pt x="907" y="579"/>
                    <a:pt x="908" y="579"/>
                  </a:cubicBezTo>
                  <a:cubicBezTo>
                    <a:pt x="897" y="611"/>
                    <a:pt x="881" y="640"/>
                    <a:pt x="859" y="664"/>
                  </a:cubicBezTo>
                  <a:cubicBezTo>
                    <a:pt x="793" y="737"/>
                    <a:pt x="686" y="781"/>
                    <a:pt x="578" y="781"/>
                  </a:cubicBezTo>
                  <a:cubicBezTo>
                    <a:pt x="567" y="781"/>
                    <a:pt x="556" y="780"/>
                    <a:pt x="545" y="779"/>
                  </a:cubicBezTo>
                  <a:cubicBezTo>
                    <a:pt x="436" y="770"/>
                    <a:pt x="307" y="729"/>
                    <a:pt x="208" y="663"/>
                  </a:cubicBezTo>
                  <a:cubicBezTo>
                    <a:pt x="232" y="687"/>
                    <a:pt x="257" y="706"/>
                    <a:pt x="281" y="722"/>
                  </a:cubicBezTo>
                  <a:cubicBezTo>
                    <a:pt x="328" y="753"/>
                    <a:pt x="382" y="780"/>
                    <a:pt x="437" y="799"/>
                  </a:cubicBezTo>
                  <a:close/>
                  <a:moveTo>
                    <a:pt x="859" y="725"/>
                  </a:moveTo>
                  <a:cubicBezTo>
                    <a:pt x="845" y="751"/>
                    <a:pt x="828" y="775"/>
                    <a:pt x="810" y="797"/>
                  </a:cubicBezTo>
                  <a:cubicBezTo>
                    <a:pt x="839" y="783"/>
                    <a:pt x="867" y="762"/>
                    <a:pt x="891" y="735"/>
                  </a:cubicBezTo>
                  <a:cubicBezTo>
                    <a:pt x="919" y="706"/>
                    <a:pt x="941" y="671"/>
                    <a:pt x="956" y="634"/>
                  </a:cubicBezTo>
                  <a:cubicBezTo>
                    <a:pt x="935" y="663"/>
                    <a:pt x="909" y="689"/>
                    <a:pt x="876" y="713"/>
                  </a:cubicBezTo>
                  <a:cubicBezTo>
                    <a:pt x="871" y="717"/>
                    <a:pt x="865" y="721"/>
                    <a:pt x="859" y="725"/>
                  </a:cubicBezTo>
                  <a:close/>
                  <a:moveTo>
                    <a:pt x="188" y="650"/>
                  </a:moveTo>
                  <a:cubicBezTo>
                    <a:pt x="244" y="728"/>
                    <a:pt x="328" y="773"/>
                    <a:pt x="417" y="795"/>
                  </a:cubicBezTo>
                  <a:cubicBezTo>
                    <a:pt x="368" y="776"/>
                    <a:pt x="321" y="752"/>
                    <a:pt x="280" y="724"/>
                  </a:cubicBezTo>
                  <a:cubicBezTo>
                    <a:pt x="252" y="706"/>
                    <a:pt x="223" y="683"/>
                    <a:pt x="196" y="655"/>
                  </a:cubicBezTo>
                  <a:cubicBezTo>
                    <a:pt x="194" y="653"/>
                    <a:pt x="191" y="652"/>
                    <a:pt x="188" y="650"/>
                  </a:cubicBezTo>
                  <a:close/>
                  <a:moveTo>
                    <a:pt x="198" y="653"/>
                  </a:moveTo>
                  <a:cubicBezTo>
                    <a:pt x="298" y="724"/>
                    <a:pt x="433" y="767"/>
                    <a:pt x="545" y="777"/>
                  </a:cubicBezTo>
                  <a:cubicBezTo>
                    <a:pt x="663" y="787"/>
                    <a:pt x="785" y="742"/>
                    <a:pt x="857" y="663"/>
                  </a:cubicBezTo>
                  <a:cubicBezTo>
                    <a:pt x="885" y="631"/>
                    <a:pt x="903" y="594"/>
                    <a:pt x="912" y="556"/>
                  </a:cubicBezTo>
                  <a:cubicBezTo>
                    <a:pt x="918" y="513"/>
                    <a:pt x="919" y="471"/>
                    <a:pt x="914" y="432"/>
                  </a:cubicBezTo>
                  <a:cubicBezTo>
                    <a:pt x="910" y="406"/>
                    <a:pt x="903" y="381"/>
                    <a:pt x="894" y="360"/>
                  </a:cubicBezTo>
                  <a:cubicBezTo>
                    <a:pt x="808" y="144"/>
                    <a:pt x="558" y="33"/>
                    <a:pt x="338" y="113"/>
                  </a:cubicBezTo>
                  <a:cubicBezTo>
                    <a:pt x="162" y="177"/>
                    <a:pt x="79" y="363"/>
                    <a:pt x="142" y="557"/>
                  </a:cubicBezTo>
                  <a:cubicBezTo>
                    <a:pt x="150" y="580"/>
                    <a:pt x="159" y="601"/>
                    <a:pt x="170" y="621"/>
                  </a:cubicBezTo>
                  <a:cubicBezTo>
                    <a:pt x="179" y="632"/>
                    <a:pt x="188" y="643"/>
                    <a:pt x="198" y="653"/>
                  </a:cubicBezTo>
                  <a:close/>
                  <a:moveTo>
                    <a:pt x="915" y="554"/>
                  </a:moveTo>
                  <a:cubicBezTo>
                    <a:pt x="913" y="563"/>
                    <a:pt x="912" y="572"/>
                    <a:pt x="910" y="581"/>
                  </a:cubicBezTo>
                  <a:cubicBezTo>
                    <a:pt x="900" y="631"/>
                    <a:pt x="883" y="678"/>
                    <a:pt x="861" y="720"/>
                  </a:cubicBezTo>
                  <a:cubicBezTo>
                    <a:pt x="901" y="694"/>
                    <a:pt x="935" y="662"/>
                    <a:pt x="961" y="624"/>
                  </a:cubicBezTo>
                  <a:cubicBezTo>
                    <a:pt x="988" y="553"/>
                    <a:pt x="995" y="472"/>
                    <a:pt x="977" y="391"/>
                  </a:cubicBezTo>
                  <a:cubicBezTo>
                    <a:pt x="955" y="294"/>
                    <a:pt x="903" y="213"/>
                    <a:pt x="829" y="162"/>
                  </a:cubicBezTo>
                  <a:cubicBezTo>
                    <a:pt x="816" y="154"/>
                    <a:pt x="803" y="146"/>
                    <a:pt x="790" y="139"/>
                  </a:cubicBezTo>
                  <a:cubicBezTo>
                    <a:pt x="782" y="136"/>
                    <a:pt x="775" y="132"/>
                    <a:pt x="768" y="129"/>
                  </a:cubicBezTo>
                  <a:cubicBezTo>
                    <a:pt x="708" y="104"/>
                    <a:pt x="639" y="89"/>
                    <a:pt x="569" y="85"/>
                  </a:cubicBezTo>
                  <a:cubicBezTo>
                    <a:pt x="614" y="91"/>
                    <a:pt x="657" y="103"/>
                    <a:pt x="699" y="122"/>
                  </a:cubicBezTo>
                  <a:cubicBezTo>
                    <a:pt x="821" y="179"/>
                    <a:pt x="899" y="291"/>
                    <a:pt x="916" y="426"/>
                  </a:cubicBezTo>
                  <a:cubicBezTo>
                    <a:pt x="924" y="470"/>
                    <a:pt x="924" y="513"/>
                    <a:pt x="915" y="554"/>
                  </a:cubicBezTo>
                  <a:close/>
                  <a:moveTo>
                    <a:pt x="184" y="643"/>
                  </a:moveTo>
                  <a:cubicBezTo>
                    <a:pt x="185" y="644"/>
                    <a:pt x="186" y="645"/>
                    <a:pt x="187" y="645"/>
                  </a:cubicBezTo>
                  <a:cubicBezTo>
                    <a:pt x="185" y="643"/>
                    <a:pt x="183" y="640"/>
                    <a:pt x="180" y="638"/>
                  </a:cubicBezTo>
                  <a:cubicBezTo>
                    <a:pt x="182" y="640"/>
                    <a:pt x="183" y="641"/>
                    <a:pt x="184" y="643"/>
                  </a:cubicBezTo>
                  <a:close/>
                  <a:moveTo>
                    <a:pt x="81" y="300"/>
                  </a:moveTo>
                  <a:cubicBezTo>
                    <a:pt x="78" y="307"/>
                    <a:pt x="75" y="315"/>
                    <a:pt x="72" y="322"/>
                  </a:cubicBezTo>
                  <a:cubicBezTo>
                    <a:pt x="42" y="403"/>
                    <a:pt x="49" y="479"/>
                    <a:pt x="93" y="548"/>
                  </a:cubicBezTo>
                  <a:cubicBezTo>
                    <a:pt x="114" y="581"/>
                    <a:pt x="143" y="611"/>
                    <a:pt x="178" y="638"/>
                  </a:cubicBezTo>
                  <a:cubicBezTo>
                    <a:pt x="174" y="633"/>
                    <a:pt x="171" y="628"/>
                    <a:pt x="168" y="623"/>
                  </a:cubicBezTo>
                  <a:cubicBezTo>
                    <a:pt x="130" y="573"/>
                    <a:pt x="102" y="511"/>
                    <a:pt x="102" y="435"/>
                  </a:cubicBezTo>
                  <a:cubicBezTo>
                    <a:pt x="101" y="327"/>
                    <a:pt x="147" y="230"/>
                    <a:pt x="232" y="159"/>
                  </a:cubicBezTo>
                  <a:cubicBezTo>
                    <a:pt x="179" y="189"/>
                    <a:pt x="132" y="228"/>
                    <a:pt x="97" y="277"/>
                  </a:cubicBezTo>
                  <a:cubicBezTo>
                    <a:pt x="91" y="284"/>
                    <a:pt x="86" y="292"/>
                    <a:pt x="81" y="300"/>
                  </a:cubicBezTo>
                  <a:close/>
                  <a:moveTo>
                    <a:pt x="875" y="197"/>
                  </a:moveTo>
                  <a:cubicBezTo>
                    <a:pt x="926" y="247"/>
                    <a:pt x="963" y="314"/>
                    <a:pt x="979" y="390"/>
                  </a:cubicBezTo>
                  <a:cubicBezTo>
                    <a:pt x="996" y="467"/>
                    <a:pt x="992" y="544"/>
                    <a:pt x="967" y="613"/>
                  </a:cubicBezTo>
                  <a:cubicBezTo>
                    <a:pt x="986" y="582"/>
                    <a:pt x="999" y="547"/>
                    <a:pt x="1005" y="509"/>
                  </a:cubicBezTo>
                  <a:cubicBezTo>
                    <a:pt x="1002" y="518"/>
                    <a:pt x="999" y="528"/>
                    <a:pt x="996" y="538"/>
                  </a:cubicBezTo>
                  <a:cubicBezTo>
                    <a:pt x="994" y="537"/>
                    <a:pt x="994" y="537"/>
                    <a:pt x="994" y="537"/>
                  </a:cubicBezTo>
                  <a:cubicBezTo>
                    <a:pt x="999" y="520"/>
                    <a:pt x="1003" y="503"/>
                    <a:pt x="1007" y="487"/>
                  </a:cubicBezTo>
                  <a:cubicBezTo>
                    <a:pt x="1007" y="484"/>
                    <a:pt x="1007" y="481"/>
                    <a:pt x="1007" y="478"/>
                  </a:cubicBezTo>
                  <a:cubicBezTo>
                    <a:pt x="1010" y="362"/>
                    <a:pt x="956" y="266"/>
                    <a:pt x="875" y="197"/>
                  </a:cubicBezTo>
                  <a:close/>
                  <a:moveTo>
                    <a:pt x="246" y="151"/>
                  </a:moveTo>
                  <a:cubicBezTo>
                    <a:pt x="154" y="223"/>
                    <a:pt x="104" y="323"/>
                    <a:pt x="105" y="435"/>
                  </a:cubicBezTo>
                  <a:cubicBezTo>
                    <a:pt x="105" y="503"/>
                    <a:pt x="127" y="559"/>
                    <a:pt x="159" y="606"/>
                  </a:cubicBezTo>
                  <a:cubicBezTo>
                    <a:pt x="152" y="590"/>
                    <a:pt x="145" y="574"/>
                    <a:pt x="140" y="557"/>
                  </a:cubicBezTo>
                  <a:cubicBezTo>
                    <a:pt x="110" y="467"/>
                    <a:pt x="112" y="372"/>
                    <a:pt x="146" y="291"/>
                  </a:cubicBezTo>
                  <a:cubicBezTo>
                    <a:pt x="177" y="217"/>
                    <a:pt x="232" y="159"/>
                    <a:pt x="304" y="125"/>
                  </a:cubicBezTo>
                  <a:cubicBezTo>
                    <a:pt x="284" y="133"/>
                    <a:pt x="264" y="141"/>
                    <a:pt x="246" y="151"/>
                  </a:cubicBezTo>
                  <a:close/>
                  <a:moveTo>
                    <a:pt x="831" y="160"/>
                  </a:moveTo>
                  <a:cubicBezTo>
                    <a:pt x="933" y="228"/>
                    <a:pt x="1010" y="335"/>
                    <a:pt x="1010" y="468"/>
                  </a:cubicBezTo>
                  <a:cubicBezTo>
                    <a:pt x="1023" y="377"/>
                    <a:pt x="1005" y="289"/>
                    <a:pt x="959" y="221"/>
                  </a:cubicBezTo>
                  <a:cubicBezTo>
                    <a:pt x="824" y="25"/>
                    <a:pt x="533" y="0"/>
                    <a:pt x="329" y="100"/>
                  </a:cubicBezTo>
                  <a:cubicBezTo>
                    <a:pt x="377" y="88"/>
                    <a:pt x="428" y="80"/>
                    <a:pt x="479" y="79"/>
                  </a:cubicBezTo>
                  <a:cubicBezTo>
                    <a:pt x="537" y="74"/>
                    <a:pt x="594" y="76"/>
                    <a:pt x="648" y="86"/>
                  </a:cubicBezTo>
                  <a:cubicBezTo>
                    <a:pt x="697" y="96"/>
                    <a:pt x="745" y="113"/>
                    <a:pt x="791" y="137"/>
                  </a:cubicBezTo>
                  <a:cubicBezTo>
                    <a:pt x="805" y="144"/>
                    <a:pt x="818" y="152"/>
                    <a:pt x="831" y="160"/>
                  </a:cubicBezTo>
                  <a:close/>
                  <a:moveTo>
                    <a:pt x="305" y="109"/>
                  </a:moveTo>
                  <a:cubicBezTo>
                    <a:pt x="255" y="123"/>
                    <a:pt x="209" y="143"/>
                    <a:pt x="169" y="165"/>
                  </a:cubicBezTo>
                  <a:cubicBezTo>
                    <a:pt x="79" y="215"/>
                    <a:pt x="27" y="310"/>
                    <a:pt x="31" y="410"/>
                  </a:cubicBezTo>
                  <a:cubicBezTo>
                    <a:pt x="42" y="370"/>
                    <a:pt x="58" y="332"/>
                    <a:pt x="79" y="298"/>
                  </a:cubicBezTo>
                  <a:cubicBezTo>
                    <a:pt x="113" y="225"/>
                    <a:pt x="176" y="166"/>
                    <a:pt x="263" y="129"/>
                  </a:cubicBezTo>
                  <a:cubicBezTo>
                    <a:pt x="272" y="125"/>
                    <a:pt x="281" y="121"/>
                    <a:pt x="290" y="118"/>
                  </a:cubicBezTo>
                  <a:cubicBezTo>
                    <a:pt x="295" y="115"/>
                    <a:pt x="300" y="112"/>
                    <a:pt x="305" y="109"/>
                  </a:cubicBezTo>
                  <a:close/>
                  <a:moveTo>
                    <a:pt x="484" y="85"/>
                  </a:moveTo>
                  <a:cubicBezTo>
                    <a:pt x="546" y="85"/>
                    <a:pt x="608" y="98"/>
                    <a:pt x="667" y="124"/>
                  </a:cubicBezTo>
                  <a:cubicBezTo>
                    <a:pt x="773" y="171"/>
                    <a:pt x="855" y="254"/>
                    <a:pt x="896" y="359"/>
                  </a:cubicBezTo>
                  <a:cubicBezTo>
                    <a:pt x="900" y="368"/>
                    <a:pt x="904" y="378"/>
                    <a:pt x="907" y="388"/>
                  </a:cubicBezTo>
                  <a:cubicBezTo>
                    <a:pt x="881" y="271"/>
                    <a:pt x="808" y="176"/>
                    <a:pt x="697" y="124"/>
                  </a:cubicBezTo>
                  <a:cubicBezTo>
                    <a:pt x="642" y="99"/>
                    <a:pt x="583" y="86"/>
                    <a:pt x="522" y="83"/>
                  </a:cubicBezTo>
                  <a:cubicBezTo>
                    <a:pt x="501" y="83"/>
                    <a:pt x="480" y="83"/>
                    <a:pt x="460" y="85"/>
                  </a:cubicBezTo>
                  <a:cubicBezTo>
                    <a:pt x="457" y="85"/>
                    <a:pt x="455" y="86"/>
                    <a:pt x="453" y="86"/>
                  </a:cubicBezTo>
                  <a:cubicBezTo>
                    <a:pt x="463" y="85"/>
                    <a:pt x="474" y="85"/>
                    <a:pt x="484" y="85"/>
                  </a:cubicBezTo>
                  <a:close/>
                  <a:moveTo>
                    <a:pt x="278" y="125"/>
                  </a:moveTo>
                  <a:cubicBezTo>
                    <a:pt x="273" y="127"/>
                    <a:pt x="268" y="129"/>
                    <a:pt x="264" y="131"/>
                  </a:cubicBezTo>
                  <a:cubicBezTo>
                    <a:pt x="186" y="165"/>
                    <a:pt x="128" y="216"/>
                    <a:pt x="92" y="279"/>
                  </a:cubicBezTo>
                  <a:cubicBezTo>
                    <a:pt x="93" y="278"/>
                    <a:pt x="94" y="277"/>
                    <a:pt x="95" y="275"/>
                  </a:cubicBezTo>
                  <a:cubicBezTo>
                    <a:pt x="132" y="224"/>
                    <a:pt x="183" y="181"/>
                    <a:pt x="246" y="148"/>
                  </a:cubicBezTo>
                  <a:cubicBezTo>
                    <a:pt x="253" y="143"/>
                    <a:pt x="260" y="137"/>
                    <a:pt x="267" y="132"/>
                  </a:cubicBezTo>
                  <a:cubicBezTo>
                    <a:pt x="271" y="130"/>
                    <a:pt x="274" y="128"/>
                    <a:pt x="278" y="125"/>
                  </a:cubicBezTo>
                  <a:close/>
                  <a:moveTo>
                    <a:pt x="291" y="120"/>
                  </a:moveTo>
                  <a:cubicBezTo>
                    <a:pt x="284" y="125"/>
                    <a:pt x="276" y="130"/>
                    <a:pt x="269" y="134"/>
                  </a:cubicBezTo>
                  <a:cubicBezTo>
                    <a:pt x="266" y="136"/>
                    <a:pt x="263" y="138"/>
                    <a:pt x="260" y="140"/>
                  </a:cubicBezTo>
                  <a:cubicBezTo>
                    <a:pt x="287" y="127"/>
                    <a:pt x="315" y="116"/>
                    <a:pt x="344" y="107"/>
                  </a:cubicBezTo>
                  <a:cubicBezTo>
                    <a:pt x="361" y="101"/>
                    <a:pt x="379" y="97"/>
                    <a:pt x="396" y="93"/>
                  </a:cubicBezTo>
                  <a:cubicBezTo>
                    <a:pt x="359" y="99"/>
                    <a:pt x="324" y="108"/>
                    <a:pt x="291" y="120"/>
                  </a:cubicBezTo>
                  <a:close/>
                  <a:moveTo>
                    <a:pt x="317" y="106"/>
                  </a:moveTo>
                  <a:cubicBezTo>
                    <a:pt x="313" y="108"/>
                    <a:pt x="308" y="110"/>
                    <a:pt x="304" y="113"/>
                  </a:cubicBezTo>
                  <a:cubicBezTo>
                    <a:pt x="346" y="99"/>
                    <a:pt x="393" y="89"/>
                    <a:pt x="440" y="84"/>
                  </a:cubicBezTo>
                  <a:cubicBezTo>
                    <a:pt x="398" y="87"/>
                    <a:pt x="357" y="95"/>
                    <a:pt x="317" y="106"/>
                  </a:cubicBezTo>
                  <a:close/>
                  <a:moveTo>
                    <a:pt x="522" y="80"/>
                  </a:moveTo>
                  <a:cubicBezTo>
                    <a:pt x="595" y="81"/>
                    <a:pt x="667" y="92"/>
                    <a:pt x="731" y="113"/>
                  </a:cubicBezTo>
                  <a:cubicBezTo>
                    <a:pt x="704" y="102"/>
                    <a:pt x="675" y="94"/>
                    <a:pt x="647" y="89"/>
                  </a:cubicBezTo>
                  <a:cubicBezTo>
                    <a:pt x="608" y="82"/>
                    <a:pt x="565" y="78"/>
                    <a:pt x="520" y="80"/>
                  </a:cubicBezTo>
                  <a:cubicBezTo>
                    <a:pt x="521" y="80"/>
                    <a:pt x="522" y="80"/>
                    <a:pt x="522" y="80"/>
                  </a:cubicBez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2" name="Freeform 49"/>
            <p:cNvSpPr>
              <a:spLocks noEditPoints="1"/>
            </p:cNvSpPr>
            <p:nvPr/>
          </p:nvSpPr>
          <p:spPr bwMode="auto">
            <a:xfrm>
              <a:off x="3265488" y="3252788"/>
              <a:ext cx="3433763" cy="3132137"/>
            </a:xfrm>
            <a:custGeom>
              <a:avLst/>
              <a:gdLst>
                <a:gd name="T0" fmla="*/ 64 w 1058"/>
                <a:gd name="T1" fmla="*/ 637 h 964"/>
                <a:gd name="T2" fmla="*/ 681 w 1058"/>
                <a:gd name="T3" fmla="*/ 46 h 964"/>
                <a:gd name="T4" fmla="*/ 784 w 1058"/>
                <a:gd name="T5" fmla="*/ 886 h 964"/>
                <a:gd name="T6" fmla="*/ 448 w 1058"/>
                <a:gd name="T7" fmla="*/ 955 h 964"/>
                <a:gd name="T8" fmla="*/ 425 w 1058"/>
                <a:gd name="T9" fmla="*/ 951 h 964"/>
                <a:gd name="T10" fmla="*/ 500 w 1058"/>
                <a:gd name="T11" fmla="*/ 931 h 964"/>
                <a:gd name="T12" fmla="*/ 425 w 1058"/>
                <a:gd name="T13" fmla="*/ 951 h 964"/>
                <a:gd name="T14" fmla="*/ 357 w 1058"/>
                <a:gd name="T15" fmla="*/ 928 h 964"/>
                <a:gd name="T16" fmla="*/ 324 w 1058"/>
                <a:gd name="T17" fmla="*/ 867 h 964"/>
                <a:gd name="T18" fmla="*/ 715 w 1058"/>
                <a:gd name="T19" fmla="*/ 914 h 964"/>
                <a:gd name="T20" fmla="*/ 511 w 1058"/>
                <a:gd name="T21" fmla="*/ 929 h 964"/>
                <a:gd name="T22" fmla="*/ 511 w 1058"/>
                <a:gd name="T23" fmla="*/ 929 h 964"/>
                <a:gd name="T24" fmla="*/ 349 w 1058"/>
                <a:gd name="T25" fmla="*/ 877 h 964"/>
                <a:gd name="T26" fmla="*/ 308 w 1058"/>
                <a:gd name="T27" fmla="*/ 905 h 964"/>
                <a:gd name="T28" fmla="*/ 336 w 1058"/>
                <a:gd name="T29" fmla="*/ 869 h 964"/>
                <a:gd name="T30" fmla="*/ 887 w 1058"/>
                <a:gd name="T31" fmla="*/ 670 h 964"/>
                <a:gd name="T32" fmla="*/ 931 w 1058"/>
                <a:gd name="T33" fmla="*/ 759 h 964"/>
                <a:gd name="T34" fmla="*/ 154 w 1058"/>
                <a:gd name="T35" fmla="*/ 717 h 964"/>
                <a:gd name="T36" fmla="*/ 151 w 1058"/>
                <a:gd name="T37" fmla="*/ 706 h 964"/>
                <a:gd name="T38" fmla="*/ 784 w 1058"/>
                <a:gd name="T39" fmla="*/ 857 h 964"/>
                <a:gd name="T40" fmla="*/ 674 w 1058"/>
                <a:gd name="T41" fmla="*/ 876 h 964"/>
                <a:gd name="T42" fmla="*/ 113 w 1058"/>
                <a:gd name="T43" fmla="*/ 220 h 964"/>
                <a:gd name="T44" fmla="*/ 129 w 1058"/>
                <a:gd name="T45" fmla="*/ 666 h 964"/>
                <a:gd name="T46" fmla="*/ 254 w 1058"/>
                <a:gd name="T47" fmla="*/ 139 h 964"/>
                <a:gd name="T48" fmla="*/ 899 w 1058"/>
                <a:gd name="T49" fmla="*/ 653 h 964"/>
                <a:gd name="T50" fmla="*/ 176 w 1058"/>
                <a:gd name="T51" fmla="*/ 591 h 964"/>
                <a:gd name="T52" fmla="*/ 236 w 1058"/>
                <a:gd name="T53" fmla="*/ 769 h 964"/>
                <a:gd name="T54" fmla="*/ 391 w 1058"/>
                <a:gd name="T55" fmla="*/ 143 h 964"/>
                <a:gd name="T56" fmla="*/ 186 w 1058"/>
                <a:gd name="T57" fmla="*/ 752 h 964"/>
                <a:gd name="T58" fmla="*/ 978 w 1058"/>
                <a:gd name="T59" fmla="*/ 526 h 964"/>
                <a:gd name="T60" fmla="*/ 976 w 1058"/>
                <a:gd name="T61" fmla="*/ 602 h 964"/>
                <a:gd name="T62" fmla="*/ 981 w 1058"/>
                <a:gd name="T63" fmla="*/ 519 h 964"/>
                <a:gd name="T64" fmla="*/ 1001 w 1058"/>
                <a:gd name="T65" fmla="*/ 429 h 964"/>
                <a:gd name="T66" fmla="*/ 1000 w 1058"/>
                <a:gd name="T67" fmla="*/ 645 h 964"/>
                <a:gd name="T68" fmla="*/ 1001 w 1058"/>
                <a:gd name="T69" fmla="*/ 426 h 964"/>
                <a:gd name="T70" fmla="*/ 130 w 1058"/>
                <a:gd name="T71" fmla="*/ 605 h 964"/>
                <a:gd name="T72" fmla="*/ 902 w 1058"/>
                <a:gd name="T73" fmla="*/ 654 h 964"/>
                <a:gd name="T74" fmla="*/ 132 w 1058"/>
                <a:gd name="T75" fmla="*/ 665 h 964"/>
                <a:gd name="T76" fmla="*/ 391 w 1058"/>
                <a:gd name="T77" fmla="*/ 140 h 964"/>
                <a:gd name="T78" fmla="*/ 145 w 1058"/>
                <a:gd name="T79" fmla="*/ 269 h 964"/>
                <a:gd name="T80" fmla="*/ 146 w 1058"/>
                <a:gd name="T81" fmla="*/ 271 h 964"/>
                <a:gd name="T82" fmla="*/ 777 w 1058"/>
                <a:gd name="T83" fmla="*/ 212 h 964"/>
                <a:gd name="T84" fmla="*/ 963 w 1058"/>
                <a:gd name="T85" fmla="*/ 489 h 964"/>
                <a:gd name="T86" fmla="*/ 117 w 1058"/>
                <a:gd name="T87" fmla="*/ 630 h 964"/>
                <a:gd name="T88" fmla="*/ 126 w 1058"/>
                <a:gd name="T89" fmla="*/ 567 h 964"/>
                <a:gd name="T90" fmla="*/ 965 w 1058"/>
                <a:gd name="T91" fmla="*/ 489 h 964"/>
                <a:gd name="T92" fmla="*/ 902 w 1058"/>
                <a:gd name="T93" fmla="*/ 320 h 964"/>
                <a:gd name="T94" fmla="*/ 745 w 1058"/>
                <a:gd name="T95" fmla="*/ 188 h 964"/>
                <a:gd name="T96" fmla="*/ 927 w 1058"/>
                <a:gd name="T97" fmla="*/ 279 h 964"/>
                <a:gd name="T98" fmla="*/ 211 w 1058"/>
                <a:gd name="T99" fmla="*/ 351 h 964"/>
                <a:gd name="T100" fmla="*/ 903 w 1058"/>
                <a:gd name="T101" fmla="*/ 257 h 964"/>
                <a:gd name="T102" fmla="*/ 278 w 1058"/>
                <a:gd name="T103" fmla="*/ 128 h 964"/>
                <a:gd name="T104" fmla="*/ 903 w 1058"/>
                <a:gd name="T105" fmla="*/ 257 h 964"/>
                <a:gd name="T106" fmla="*/ 654 w 1058"/>
                <a:gd name="T107" fmla="*/ 148 h 964"/>
                <a:gd name="T108" fmla="*/ 655 w 1058"/>
                <a:gd name="T109" fmla="*/ 151 h 964"/>
                <a:gd name="T110" fmla="*/ 503 w 1058"/>
                <a:gd name="T111" fmla="*/ 118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58" h="964">
                  <a:moveTo>
                    <a:pt x="503" y="964"/>
                  </a:moveTo>
                  <a:cubicBezTo>
                    <a:pt x="466" y="964"/>
                    <a:pt x="432" y="959"/>
                    <a:pt x="399" y="948"/>
                  </a:cubicBezTo>
                  <a:cubicBezTo>
                    <a:pt x="380" y="943"/>
                    <a:pt x="361" y="936"/>
                    <a:pt x="344" y="927"/>
                  </a:cubicBezTo>
                  <a:cubicBezTo>
                    <a:pt x="314" y="918"/>
                    <a:pt x="285" y="902"/>
                    <a:pt x="258" y="878"/>
                  </a:cubicBezTo>
                  <a:cubicBezTo>
                    <a:pt x="173" y="818"/>
                    <a:pt x="103" y="733"/>
                    <a:pt x="64" y="637"/>
                  </a:cubicBezTo>
                  <a:cubicBezTo>
                    <a:pt x="36" y="566"/>
                    <a:pt x="23" y="489"/>
                    <a:pt x="27" y="419"/>
                  </a:cubicBezTo>
                  <a:cubicBezTo>
                    <a:pt x="32" y="336"/>
                    <a:pt x="61" y="267"/>
                    <a:pt x="111" y="219"/>
                  </a:cubicBezTo>
                  <a:cubicBezTo>
                    <a:pt x="152" y="179"/>
                    <a:pt x="204" y="150"/>
                    <a:pt x="266" y="132"/>
                  </a:cubicBezTo>
                  <a:cubicBezTo>
                    <a:pt x="305" y="111"/>
                    <a:pt x="350" y="92"/>
                    <a:pt x="406" y="75"/>
                  </a:cubicBezTo>
                  <a:cubicBezTo>
                    <a:pt x="504" y="46"/>
                    <a:pt x="599" y="36"/>
                    <a:pt x="681" y="46"/>
                  </a:cubicBezTo>
                  <a:cubicBezTo>
                    <a:pt x="781" y="58"/>
                    <a:pt x="861" y="100"/>
                    <a:pt x="921" y="170"/>
                  </a:cubicBezTo>
                  <a:cubicBezTo>
                    <a:pt x="967" y="225"/>
                    <a:pt x="994" y="291"/>
                    <a:pt x="1001" y="362"/>
                  </a:cubicBezTo>
                  <a:cubicBezTo>
                    <a:pt x="1047" y="436"/>
                    <a:pt x="1058" y="521"/>
                    <a:pt x="1032" y="610"/>
                  </a:cubicBezTo>
                  <a:cubicBezTo>
                    <a:pt x="1018" y="658"/>
                    <a:pt x="994" y="696"/>
                    <a:pt x="965" y="728"/>
                  </a:cubicBezTo>
                  <a:cubicBezTo>
                    <a:pt x="920" y="794"/>
                    <a:pt x="849" y="851"/>
                    <a:pt x="784" y="886"/>
                  </a:cubicBezTo>
                  <a:cubicBezTo>
                    <a:pt x="759" y="899"/>
                    <a:pt x="734" y="910"/>
                    <a:pt x="707" y="919"/>
                  </a:cubicBezTo>
                  <a:cubicBezTo>
                    <a:pt x="662" y="938"/>
                    <a:pt x="617" y="951"/>
                    <a:pt x="573" y="958"/>
                  </a:cubicBezTo>
                  <a:cubicBezTo>
                    <a:pt x="562" y="960"/>
                    <a:pt x="552" y="961"/>
                    <a:pt x="541" y="962"/>
                  </a:cubicBezTo>
                  <a:cubicBezTo>
                    <a:pt x="528" y="963"/>
                    <a:pt x="516" y="964"/>
                    <a:pt x="503" y="964"/>
                  </a:cubicBezTo>
                  <a:close/>
                  <a:moveTo>
                    <a:pt x="448" y="955"/>
                  </a:moveTo>
                  <a:cubicBezTo>
                    <a:pt x="485" y="961"/>
                    <a:pt x="522" y="962"/>
                    <a:pt x="559" y="957"/>
                  </a:cubicBezTo>
                  <a:cubicBezTo>
                    <a:pt x="580" y="954"/>
                    <a:pt x="600" y="949"/>
                    <a:pt x="620" y="942"/>
                  </a:cubicBezTo>
                  <a:cubicBezTo>
                    <a:pt x="613" y="944"/>
                    <a:pt x="605" y="945"/>
                    <a:pt x="597" y="946"/>
                  </a:cubicBezTo>
                  <a:cubicBezTo>
                    <a:pt x="548" y="953"/>
                    <a:pt x="492" y="957"/>
                    <a:pt x="448" y="955"/>
                  </a:cubicBezTo>
                  <a:close/>
                  <a:moveTo>
                    <a:pt x="425" y="951"/>
                  </a:moveTo>
                  <a:cubicBezTo>
                    <a:pt x="431" y="952"/>
                    <a:pt x="438" y="952"/>
                    <a:pt x="444" y="952"/>
                  </a:cubicBezTo>
                  <a:cubicBezTo>
                    <a:pt x="488" y="954"/>
                    <a:pt x="546" y="951"/>
                    <a:pt x="596" y="944"/>
                  </a:cubicBezTo>
                  <a:cubicBezTo>
                    <a:pt x="610" y="942"/>
                    <a:pt x="624" y="939"/>
                    <a:pt x="637" y="936"/>
                  </a:cubicBezTo>
                  <a:cubicBezTo>
                    <a:pt x="664" y="926"/>
                    <a:pt x="691" y="912"/>
                    <a:pt x="715" y="896"/>
                  </a:cubicBezTo>
                  <a:cubicBezTo>
                    <a:pt x="645" y="925"/>
                    <a:pt x="570" y="938"/>
                    <a:pt x="500" y="931"/>
                  </a:cubicBezTo>
                  <a:cubicBezTo>
                    <a:pt x="458" y="938"/>
                    <a:pt x="417" y="939"/>
                    <a:pt x="379" y="935"/>
                  </a:cubicBezTo>
                  <a:cubicBezTo>
                    <a:pt x="375" y="934"/>
                    <a:pt x="371" y="933"/>
                    <a:pt x="368" y="933"/>
                  </a:cubicBezTo>
                  <a:cubicBezTo>
                    <a:pt x="368" y="933"/>
                    <a:pt x="368" y="933"/>
                    <a:pt x="369" y="933"/>
                  </a:cubicBezTo>
                  <a:cubicBezTo>
                    <a:pt x="385" y="939"/>
                    <a:pt x="401" y="945"/>
                    <a:pt x="417" y="949"/>
                  </a:cubicBezTo>
                  <a:cubicBezTo>
                    <a:pt x="420" y="949"/>
                    <a:pt x="423" y="950"/>
                    <a:pt x="425" y="951"/>
                  </a:cubicBezTo>
                  <a:close/>
                  <a:moveTo>
                    <a:pt x="638" y="939"/>
                  </a:moveTo>
                  <a:cubicBezTo>
                    <a:pt x="628" y="943"/>
                    <a:pt x="618" y="946"/>
                    <a:pt x="607" y="949"/>
                  </a:cubicBezTo>
                  <a:cubicBezTo>
                    <a:pt x="631" y="944"/>
                    <a:pt x="655" y="937"/>
                    <a:pt x="678" y="929"/>
                  </a:cubicBezTo>
                  <a:cubicBezTo>
                    <a:pt x="665" y="933"/>
                    <a:pt x="651" y="936"/>
                    <a:pt x="638" y="939"/>
                  </a:cubicBezTo>
                  <a:close/>
                  <a:moveTo>
                    <a:pt x="357" y="928"/>
                  </a:moveTo>
                  <a:cubicBezTo>
                    <a:pt x="364" y="930"/>
                    <a:pt x="372" y="931"/>
                    <a:pt x="380" y="932"/>
                  </a:cubicBezTo>
                  <a:cubicBezTo>
                    <a:pt x="414" y="936"/>
                    <a:pt x="451" y="935"/>
                    <a:pt x="490" y="930"/>
                  </a:cubicBezTo>
                  <a:cubicBezTo>
                    <a:pt x="483" y="929"/>
                    <a:pt x="477" y="928"/>
                    <a:pt x="471" y="927"/>
                  </a:cubicBezTo>
                  <a:cubicBezTo>
                    <a:pt x="420" y="918"/>
                    <a:pt x="373" y="899"/>
                    <a:pt x="332" y="871"/>
                  </a:cubicBezTo>
                  <a:cubicBezTo>
                    <a:pt x="329" y="869"/>
                    <a:pt x="327" y="868"/>
                    <a:pt x="324" y="867"/>
                  </a:cubicBezTo>
                  <a:cubicBezTo>
                    <a:pt x="273" y="842"/>
                    <a:pt x="229" y="808"/>
                    <a:pt x="192" y="765"/>
                  </a:cubicBezTo>
                  <a:cubicBezTo>
                    <a:pt x="234" y="840"/>
                    <a:pt x="290" y="895"/>
                    <a:pt x="357" y="928"/>
                  </a:cubicBezTo>
                  <a:close/>
                  <a:moveTo>
                    <a:pt x="728" y="890"/>
                  </a:moveTo>
                  <a:cubicBezTo>
                    <a:pt x="704" y="907"/>
                    <a:pt x="679" y="921"/>
                    <a:pt x="653" y="933"/>
                  </a:cubicBezTo>
                  <a:cubicBezTo>
                    <a:pt x="674" y="927"/>
                    <a:pt x="695" y="921"/>
                    <a:pt x="715" y="914"/>
                  </a:cubicBezTo>
                  <a:cubicBezTo>
                    <a:pt x="794" y="879"/>
                    <a:pt x="866" y="827"/>
                    <a:pt x="919" y="768"/>
                  </a:cubicBezTo>
                  <a:cubicBezTo>
                    <a:pt x="898" y="784"/>
                    <a:pt x="876" y="797"/>
                    <a:pt x="852" y="810"/>
                  </a:cubicBezTo>
                  <a:cubicBezTo>
                    <a:pt x="832" y="828"/>
                    <a:pt x="810" y="844"/>
                    <a:pt x="786" y="859"/>
                  </a:cubicBezTo>
                  <a:cubicBezTo>
                    <a:pt x="767" y="871"/>
                    <a:pt x="748" y="881"/>
                    <a:pt x="728" y="890"/>
                  </a:cubicBezTo>
                  <a:close/>
                  <a:moveTo>
                    <a:pt x="511" y="929"/>
                  </a:moveTo>
                  <a:cubicBezTo>
                    <a:pt x="582" y="934"/>
                    <a:pt x="657" y="919"/>
                    <a:pt x="727" y="887"/>
                  </a:cubicBezTo>
                  <a:cubicBezTo>
                    <a:pt x="747" y="873"/>
                    <a:pt x="766" y="858"/>
                    <a:pt x="783" y="841"/>
                  </a:cubicBezTo>
                  <a:cubicBezTo>
                    <a:pt x="777" y="843"/>
                    <a:pt x="770" y="846"/>
                    <a:pt x="764" y="848"/>
                  </a:cubicBezTo>
                  <a:cubicBezTo>
                    <a:pt x="728" y="862"/>
                    <a:pt x="694" y="873"/>
                    <a:pt x="661" y="882"/>
                  </a:cubicBezTo>
                  <a:cubicBezTo>
                    <a:pt x="612" y="905"/>
                    <a:pt x="561" y="921"/>
                    <a:pt x="511" y="929"/>
                  </a:cubicBezTo>
                  <a:close/>
                  <a:moveTo>
                    <a:pt x="349" y="877"/>
                  </a:moveTo>
                  <a:cubicBezTo>
                    <a:pt x="385" y="900"/>
                    <a:pt x="427" y="917"/>
                    <a:pt x="471" y="925"/>
                  </a:cubicBezTo>
                  <a:cubicBezTo>
                    <a:pt x="481" y="926"/>
                    <a:pt x="490" y="928"/>
                    <a:pt x="500" y="929"/>
                  </a:cubicBezTo>
                  <a:cubicBezTo>
                    <a:pt x="548" y="921"/>
                    <a:pt x="598" y="907"/>
                    <a:pt x="645" y="886"/>
                  </a:cubicBezTo>
                  <a:cubicBezTo>
                    <a:pt x="531" y="914"/>
                    <a:pt x="433" y="911"/>
                    <a:pt x="349" y="877"/>
                  </a:cubicBezTo>
                  <a:close/>
                  <a:moveTo>
                    <a:pt x="283" y="894"/>
                  </a:moveTo>
                  <a:cubicBezTo>
                    <a:pt x="298" y="904"/>
                    <a:pt x="313" y="912"/>
                    <a:pt x="328" y="919"/>
                  </a:cubicBezTo>
                  <a:cubicBezTo>
                    <a:pt x="313" y="911"/>
                    <a:pt x="298" y="903"/>
                    <a:pt x="283" y="894"/>
                  </a:cubicBezTo>
                  <a:close/>
                  <a:moveTo>
                    <a:pt x="260" y="875"/>
                  </a:moveTo>
                  <a:cubicBezTo>
                    <a:pt x="275" y="886"/>
                    <a:pt x="291" y="896"/>
                    <a:pt x="308" y="905"/>
                  </a:cubicBezTo>
                  <a:cubicBezTo>
                    <a:pt x="244" y="861"/>
                    <a:pt x="200" y="799"/>
                    <a:pt x="183" y="773"/>
                  </a:cubicBezTo>
                  <a:cubicBezTo>
                    <a:pt x="176" y="762"/>
                    <a:pt x="170" y="751"/>
                    <a:pt x="163" y="740"/>
                  </a:cubicBezTo>
                  <a:cubicBezTo>
                    <a:pt x="177" y="772"/>
                    <a:pt x="194" y="802"/>
                    <a:pt x="216" y="828"/>
                  </a:cubicBezTo>
                  <a:cubicBezTo>
                    <a:pt x="230" y="846"/>
                    <a:pt x="245" y="862"/>
                    <a:pt x="260" y="875"/>
                  </a:cubicBezTo>
                  <a:close/>
                  <a:moveTo>
                    <a:pt x="336" y="869"/>
                  </a:moveTo>
                  <a:cubicBezTo>
                    <a:pt x="427" y="910"/>
                    <a:pt x="534" y="913"/>
                    <a:pt x="660" y="880"/>
                  </a:cubicBezTo>
                  <a:cubicBezTo>
                    <a:pt x="675" y="873"/>
                    <a:pt x="690" y="865"/>
                    <a:pt x="704" y="857"/>
                  </a:cubicBezTo>
                  <a:cubicBezTo>
                    <a:pt x="745" y="834"/>
                    <a:pt x="810" y="791"/>
                    <a:pt x="866" y="733"/>
                  </a:cubicBezTo>
                  <a:cubicBezTo>
                    <a:pt x="879" y="709"/>
                    <a:pt x="889" y="684"/>
                    <a:pt x="898" y="659"/>
                  </a:cubicBezTo>
                  <a:cubicBezTo>
                    <a:pt x="894" y="663"/>
                    <a:pt x="891" y="667"/>
                    <a:pt x="887" y="670"/>
                  </a:cubicBezTo>
                  <a:cubicBezTo>
                    <a:pt x="816" y="743"/>
                    <a:pt x="715" y="805"/>
                    <a:pt x="615" y="839"/>
                  </a:cubicBezTo>
                  <a:cubicBezTo>
                    <a:pt x="532" y="866"/>
                    <a:pt x="410" y="887"/>
                    <a:pt x="306" y="826"/>
                  </a:cubicBezTo>
                  <a:cubicBezTo>
                    <a:pt x="283" y="813"/>
                    <a:pt x="264" y="799"/>
                    <a:pt x="248" y="783"/>
                  </a:cubicBezTo>
                  <a:cubicBezTo>
                    <a:pt x="273" y="817"/>
                    <a:pt x="302" y="846"/>
                    <a:pt x="336" y="869"/>
                  </a:cubicBezTo>
                  <a:close/>
                  <a:moveTo>
                    <a:pt x="931" y="759"/>
                  </a:moveTo>
                  <a:cubicBezTo>
                    <a:pt x="883" y="815"/>
                    <a:pt x="820" y="864"/>
                    <a:pt x="748" y="900"/>
                  </a:cubicBezTo>
                  <a:cubicBezTo>
                    <a:pt x="760" y="895"/>
                    <a:pt x="771" y="890"/>
                    <a:pt x="782" y="884"/>
                  </a:cubicBezTo>
                  <a:cubicBezTo>
                    <a:pt x="843" y="851"/>
                    <a:pt x="909" y="799"/>
                    <a:pt x="953" y="740"/>
                  </a:cubicBezTo>
                  <a:cubicBezTo>
                    <a:pt x="946" y="746"/>
                    <a:pt x="939" y="753"/>
                    <a:pt x="931" y="759"/>
                  </a:cubicBezTo>
                  <a:close/>
                  <a:moveTo>
                    <a:pt x="154" y="717"/>
                  </a:moveTo>
                  <a:cubicBezTo>
                    <a:pt x="164" y="736"/>
                    <a:pt x="174" y="754"/>
                    <a:pt x="185" y="772"/>
                  </a:cubicBezTo>
                  <a:cubicBezTo>
                    <a:pt x="200" y="794"/>
                    <a:pt x="237" y="846"/>
                    <a:pt x="290" y="889"/>
                  </a:cubicBezTo>
                  <a:cubicBezTo>
                    <a:pt x="290" y="888"/>
                    <a:pt x="289" y="887"/>
                    <a:pt x="288" y="887"/>
                  </a:cubicBezTo>
                  <a:cubicBezTo>
                    <a:pt x="247" y="853"/>
                    <a:pt x="212" y="808"/>
                    <a:pt x="184" y="754"/>
                  </a:cubicBezTo>
                  <a:cubicBezTo>
                    <a:pt x="172" y="739"/>
                    <a:pt x="161" y="723"/>
                    <a:pt x="151" y="706"/>
                  </a:cubicBezTo>
                  <a:cubicBezTo>
                    <a:pt x="152" y="710"/>
                    <a:pt x="153" y="714"/>
                    <a:pt x="154" y="717"/>
                  </a:cubicBezTo>
                  <a:close/>
                  <a:moveTo>
                    <a:pt x="789" y="838"/>
                  </a:moveTo>
                  <a:cubicBezTo>
                    <a:pt x="786" y="841"/>
                    <a:pt x="783" y="844"/>
                    <a:pt x="780" y="847"/>
                  </a:cubicBezTo>
                  <a:cubicBezTo>
                    <a:pt x="767" y="859"/>
                    <a:pt x="753" y="871"/>
                    <a:pt x="739" y="882"/>
                  </a:cubicBezTo>
                  <a:cubicBezTo>
                    <a:pt x="755" y="874"/>
                    <a:pt x="770" y="866"/>
                    <a:pt x="784" y="857"/>
                  </a:cubicBezTo>
                  <a:cubicBezTo>
                    <a:pt x="805" y="844"/>
                    <a:pt x="824" y="830"/>
                    <a:pt x="842" y="814"/>
                  </a:cubicBezTo>
                  <a:cubicBezTo>
                    <a:pt x="825" y="823"/>
                    <a:pt x="807" y="831"/>
                    <a:pt x="789" y="838"/>
                  </a:cubicBezTo>
                  <a:close/>
                  <a:moveTo>
                    <a:pt x="860" y="743"/>
                  </a:moveTo>
                  <a:cubicBezTo>
                    <a:pt x="809" y="795"/>
                    <a:pt x="750" y="834"/>
                    <a:pt x="705" y="859"/>
                  </a:cubicBezTo>
                  <a:cubicBezTo>
                    <a:pt x="695" y="865"/>
                    <a:pt x="685" y="870"/>
                    <a:pt x="674" y="876"/>
                  </a:cubicBezTo>
                  <a:cubicBezTo>
                    <a:pt x="703" y="868"/>
                    <a:pt x="732" y="858"/>
                    <a:pt x="763" y="846"/>
                  </a:cubicBezTo>
                  <a:cubicBezTo>
                    <a:pt x="771" y="843"/>
                    <a:pt x="780" y="839"/>
                    <a:pt x="788" y="836"/>
                  </a:cubicBezTo>
                  <a:cubicBezTo>
                    <a:pt x="816" y="808"/>
                    <a:pt x="840" y="777"/>
                    <a:pt x="860" y="743"/>
                  </a:cubicBezTo>
                  <a:close/>
                  <a:moveTo>
                    <a:pt x="254" y="139"/>
                  </a:moveTo>
                  <a:cubicBezTo>
                    <a:pt x="201" y="156"/>
                    <a:pt x="152" y="182"/>
                    <a:pt x="113" y="220"/>
                  </a:cubicBezTo>
                  <a:cubicBezTo>
                    <a:pt x="0" y="330"/>
                    <a:pt x="17" y="513"/>
                    <a:pt x="67" y="636"/>
                  </a:cubicBezTo>
                  <a:cubicBezTo>
                    <a:pt x="103" y="725"/>
                    <a:pt x="166" y="805"/>
                    <a:pt x="243" y="863"/>
                  </a:cubicBezTo>
                  <a:cubicBezTo>
                    <a:pt x="233" y="853"/>
                    <a:pt x="223" y="842"/>
                    <a:pt x="213" y="830"/>
                  </a:cubicBezTo>
                  <a:cubicBezTo>
                    <a:pt x="187" y="797"/>
                    <a:pt x="167" y="759"/>
                    <a:pt x="152" y="718"/>
                  </a:cubicBezTo>
                  <a:cubicBezTo>
                    <a:pt x="144" y="701"/>
                    <a:pt x="136" y="684"/>
                    <a:pt x="129" y="666"/>
                  </a:cubicBezTo>
                  <a:cubicBezTo>
                    <a:pt x="114" y="633"/>
                    <a:pt x="101" y="597"/>
                    <a:pt x="93" y="559"/>
                  </a:cubicBezTo>
                  <a:cubicBezTo>
                    <a:pt x="80" y="504"/>
                    <a:pt x="68" y="440"/>
                    <a:pt x="84" y="375"/>
                  </a:cubicBezTo>
                  <a:cubicBezTo>
                    <a:pt x="89" y="354"/>
                    <a:pt x="97" y="328"/>
                    <a:pt x="110" y="306"/>
                  </a:cubicBezTo>
                  <a:cubicBezTo>
                    <a:pt x="129" y="253"/>
                    <a:pt x="160" y="209"/>
                    <a:pt x="205" y="172"/>
                  </a:cubicBezTo>
                  <a:cubicBezTo>
                    <a:pt x="220" y="160"/>
                    <a:pt x="236" y="149"/>
                    <a:pt x="254" y="139"/>
                  </a:cubicBezTo>
                  <a:close/>
                  <a:moveTo>
                    <a:pt x="239" y="769"/>
                  </a:moveTo>
                  <a:cubicBezTo>
                    <a:pt x="257" y="789"/>
                    <a:pt x="279" y="808"/>
                    <a:pt x="307" y="824"/>
                  </a:cubicBezTo>
                  <a:cubicBezTo>
                    <a:pt x="411" y="884"/>
                    <a:pt x="531" y="864"/>
                    <a:pt x="614" y="836"/>
                  </a:cubicBezTo>
                  <a:cubicBezTo>
                    <a:pt x="713" y="803"/>
                    <a:pt x="815" y="740"/>
                    <a:pt x="885" y="668"/>
                  </a:cubicBezTo>
                  <a:cubicBezTo>
                    <a:pt x="890" y="663"/>
                    <a:pt x="895" y="658"/>
                    <a:pt x="899" y="653"/>
                  </a:cubicBezTo>
                  <a:cubicBezTo>
                    <a:pt x="903" y="640"/>
                    <a:pt x="906" y="628"/>
                    <a:pt x="909" y="615"/>
                  </a:cubicBezTo>
                  <a:cubicBezTo>
                    <a:pt x="939" y="461"/>
                    <a:pt x="874" y="286"/>
                    <a:pt x="757" y="199"/>
                  </a:cubicBezTo>
                  <a:cubicBezTo>
                    <a:pt x="726" y="181"/>
                    <a:pt x="694" y="167"/>
                    <a:pt x="662" y="157"/>
                  </a:cubicBezTo>
                  <a:cubicBezTo>
                    <a:pt x="566" y="139"/>
                    <a:pt x="469" y="146"/>
                    <a:pt x="390" y="181"/>
                  </a:cubicBezTo>
                  <a:cubicBezTo>
                    <a:pt x="217" y="257"/>
                    <a:pt x="158" y="442"/>
                    <a:pt x="176" y="591"/>
                  </a:cubicBezTo>
                  <a:cubicBezTo>
                    <a:pt x="184" y="658"/>
                    <a:pt x="206" y="718"/>
                    <a:pt x="239" y="769"/>
                  </a:cubicBezTo>
                  <a:close/>
                  <a:moveTo>
                    <a:pt x="186" y="752"/>
                  </a:moveTo>
                  <a:cubicBezTo>
                    <a:pt x="222" y="798"/>
                    <a:pt x="268" y="836"/>
                    <a:pt x="320" y="862"/>
                  </a:cubicBezTo>
                  <a:cubicBezTo>
                    <a:pt x="299" y="846"/>
                    <a:pt x="280" y="827"/>
                    <a:pt x="263" y="807"/>
                  </a:cubicBezTo>
                  <a:cubicBezTo>
                    <a:pt x="253" y="795"/>
                    <a:pt x="244" y="782"/>
                    <a:pt x="236" y="769"/>
                  </a:cubicBezTo>
                  <a:cubicBezTo>
                    <a:pt x="163" y="686"/>
                    <a:pt x="158" y="574"/>
                    <a:pt x="171" y="486"/>
                  </a:cubicBezTo>
                  <a:cubicBezTo>
                    <a:pt x="191" y="342"/>
                    <a:pt x="251" y="242"/>
                    <a:pt x="348" y="191"/>
                  </a:cubicBezTo>
                  <a:cubicBezTo>
                    <a:pt x="409" y="158"/>
                    <a:pt x="480" y="139"/>
                    <a:pt x="547" y="137"/>
                  </a:cubicBezTo>
                  <a:cubicBezTo>
                    <a:pt x="554" y="137"/>
                    <a:pt x="560" y="137"/>
                    <a:pt x="566" y="137"/>
                  </a:cubicBezTo>
                  <a:cubicBezTo>
                    <a:pt x="509" y="130"/>
                    <a:pt x="448" y="132"/>
                    <a:pt x="391" y="143"/>
                  </a:cubicBezTo>
                  <a:cubicBezTo>
                    <a:pt x="374" y="149"/>
                    <a:pt x="358" y="156"/>
                    <a:pt x="342" y="164"/>
                  </a:cubicBezTo>
                  <a:cubicBezTo>
                    <a:pt x="241" y="216"/>
                    <a:pt x="168" y="321"/>
                    <a:pt x="140" y="452"/>
                  </a:cubicBezTo>
                  <a:cubicBezTo>
                    <a:pt x="130" y="497"/>
                    <a:pt x="127" y="542"/>
                    <a:pt x="129" y="585"/>
                  </a:cubicBezTo>
                  <a:cubicBezTo>
                    <a:pt x="134" y="614"/>
                    <a:pt x="141" y="640"/>
                    <a:pt x="148" y="660"/>
                  </a:cubicBezTo>
                  <a:cubicBezTo>
                    <a:pt x="158" y="693"/>
                    <a:pt x="171" y="724"/>
                    <a:pt x="186" y="752"/>
                  </a:cubicBezTo>
                  <a:close/>
                  <a:moveTo>
                    <a:pt x="867" y="736"/>
                  </a:moveTo>
                  <a:cubicBezTo>
                    <a:pt x="847" y="771"/>
                    <a:pt x="823" y="804"/>
                    <a:pt x="794" y="833"/>
                  </a:cubicBezTo>
                  <a:cubicBezTo>
                    <a:pt x="813" y="825"/>
                    <a:pt x="832" y="817"/>
                    <a:pt x="851" y="807"/>
                  </a:cubicBezTo>
                  <a:cubicBezTo>
                    <a:pt x="915" y="750"/>
                    <a:pt x="958" y="678"/>
                    <a:pt x="973" y="602"/>
                  </a:cubicBezTo>
                  <a:cubicBezTo>
                    <a:pt x="978" y="576"/>
                    <a:pt x="980" y="551"/>
                    <a:pt x="978" y="526"/>
                  </a:cubicBezTo>
                  <a:cubicBezTo>
                    <a:pt x="974" y="538"/>
                    <a:pt x="969" y="550"/>
                    <a:pt x="963" y="562"/>
                  </a:cubicBezTo>
                  <a:cubicBezTo>
                    <a:pt x="954" y="612"/>
                    <a:pt x="930" y="661"/>
                    <a:pt x="891" y="708"/>
                  </a:cubicBezTo>
                  <a:cubicBezTo>
                    <a:pt x="884" y="718"/>
                    <a:pt x="875" y="727"/>
                    <a:pt x="867" y="736"/>
                  </a:cubicBezTo>
                  <a:close/>
                  <a:moveTo>
                    <a:pt x="981" y="519"/>
                  </a:moveTo>
                  <a:cubicBezTo>
                    <a:pt x="983" y="546"/>
                    <a:pt x="981" y="574"/>
                    <a:pt x="976" y="602"/>
                  </a:cubicBezTo>
                  <a:cubicBezTo>
                    <a:pt x="962" y="676"/>
                    <a:pt x="921" y="745"/>
                    <a:pt x="860" y="802"/>
                  </a:cubicBezTo>
                  <a:cubicBezTo>
                    <a:pt x="884" y="789"/>
                    <a:pt x="908" y="774"/>
                    <a:pt x="929" y="757"/>
                  </a:cubicBezTo>
                  <a:cubicBezTo>
                    <a:pt x="943" y="741"/>
                    <a:pt x="956" y="724"/>
                    <a:pt x="967" y="706"/>
                  </a:cubicBezTo>
                  <a:cubicBezTo>
                    <a:pt x="1020" y="624"/>
                    <a:pt x="1025" y="526"/>
                    <a:pt x="1000" y="436"/>
                  </a:cubicBezTo>
                  <a:cubicBezTo>
                    <a:pt x="997" y="464"/>
                    <a:pt x="990" y="492"/>
                    <a:pt x="981" y="519"/>
                  </a:cubicBezTo>
                  <a:close/>
                  <a:moveTo>
                    <a:pt x="172" y="501"/>
                  </a:moveTo>
                  <a:cubicBezTo>
                    <a:pt x="162" y="581"/>
                    <a:pt x="169" y="677"/>
                    <a:pt x="225" y="752"/>
                  </a:cubicBezTo>
                  <a:cubicBezTo>
                    <a:pt x="198" y="704"/>
                    <a:pt x="180" y="650"/>
                    <a:pt x="173" y="591"/>
                  </a:cubicBezTo>
                  <a:cubicBezTo>
                    <a:pt x="170" y="561"/>
                    <a:pt x="169" y="531"/>
                    <a:pt x="172" y="501"/>
                  </a:cubicBezTo>
                  <a:close/>
                  <a:moveTo>
                    <a:pt x="1001" y="429"/>
                  </a:moveTo>
                  <a:cubicBezTo>
                    <a:pt x="1003" y="438"/>
                    <a:pt x="1006" y="447"/>
                    <a:pt x="1008" y="456"/>
                  </a:cubicBezTo>
                  <a:cubicBezTo>
                    <a:pt x="1028" y="548"/>
                    <a:pt x="1014" y="637"/>
                    <a:pt x="969" y="708"/>
                  </a:cubicBezTo>
                  <a:cubicBezTo>
                    <a:pt x="961" y="721"/>
                    <a:pt x="951" y="734"/>
                    <a:pt x="941" y="747"/>
                  </a:cubicBezTo>
                  <a:cubicBezTo>
                    <a:pt x="948" y="741"/>
                    <a:pt x="956" y="734"/>
                    <a:pt x="963" y="726"/>
                  </a:cubicBezTo>
                  <a:cubicBezTo>
                    <a:pt x="980" y="700"/>
                    <a:pt x="993" y="673"/>
                    <a:pt x="1000" y="645"/>
                  </a:cubicBezTo>
                  <a:cubicBezTo>
                    <a:pt x="1002" y="645"/>
                    <a:pt x="1002" y="645"/>
                    <a:pt x="1002" y="645"/>
                  </a:cubicBezTo>
                  <a:cubicBezTo>
                    <a:pt x="997" y="669"/>
                    <a:pt x="987" y="692"/>
                    <a:pt x="974" y="714"/>
                  </a:cubicBezTo>
                  <a:cubicBezTo>
                    <a:pt x="998" y="685"/>
                    <a:pt x="1017" y="650"/>
                    <a:pt x="1029" y="609"/>
                  </a:cubicBezTo>
                  <a:cubicBezTo>
                    <a:pt x="1055" y="523"/>
                    <a:pt x="1045" y="440"/>
                    <a:pt x="1001" y="368"/>
                  </a:cubicBezTo>
                  <a:cubicBezTo>
                    <a:pt x="1003" y="387"/>
                    <a:pt x="1003" y="406"/>
                    <a:pt x="1001" y="426"/>
                  </a:cubicBezTo>
                  <a:cubicBezTo>
                    <a:pt x="1001" y="427"/>
                    <a:pt x="1001" y="428"/>
                    <a:pt x="1001" y="429"/>
                  </a:cubicBezTo>
                  <a:close/>
                  <a:moveTo>
                    <a:pt x="147" y="695"/>
                  </a:moveTo>
                  <a:cubicBezTo>
                    <a:pt x="156" y="711"/>
                    <a:pt x="166" y="727"/>
                    <a:pt x="177" y="741"/>
                  </a:cubicBezTo>
                  <a:cubicBezTo>
                    <a:pt x="165" y="716"/>
                    <a:pt x="154" y="689"/>
                    <a:pt x="145" y="661"/>
                  </a:cubicBezTo>
                  <a:cubicBezTo>
                    <a:pt x="140" y="645"/>
                    <a:pt x="135" y="627"/>
                    <a:pt x="130" y="605"/>
                  </a:cubicBezTo>
                  <a:cubicBezTo>
                    <a:pt x="133" y="636"/>
                    <a:pt x="139" y="666"/>
                    <a:pt x="147" y="695"/>
                  </a:cubicBezTo>
                  <a:close/>
                  <a:moveTo>
                    <a:pt x="902" y="654"/>
                  </a:moveTo>
                  <a:cubicBezTo>
                    <a:pt x="894" y="678"/>
                    <a:pt x="884" y="702"/>
                    <a:pt x="872" y="725"/>
                  </a:cubicBezTo>
                  <a:cubicBezTo>
                    <a:pt x="912" y="682"/>
                    <a:pt x="945" y="631"/>
                    <a:pt x="958" y="572"/>
                  </a:cubicBezTo>
                  <a:cubicBezTo>
                    <a:pt x="943" y="601"/>
                    <a:pt x="924" y="629"/>
                    <a:pt x="902" y="654"/>
                  </a:cubicBezTo>
                  <a:close/>
                  <a:moveTo>
                    <a:pt x="143" y="694"/>
                  </a:moveTo>
                  <a:cubicBezTo>
                    <a:pt x="144" y="695"/>
                    <a:pt x="145" y="696"/>
                    <a:pt x="145" y="697"/>
                  </a:cubicBezTo>
                  <a:cubicBezTo>
                    <a:pt x="145" y="697"/>
                    <a:pt x="145" y="696"/>
                    <a:pt x="145" y="696"/>
                  </a:cubicBezTo>
                  <a:cubicBezTo>
                    <a:pt x="144" y="695"/>
                    <a:pt x="144" y="695"/>
                    <a:pt x="143" y="694"/>
                  </a:cubicBezTo>
                  <a:close/>
                  <a:moveTo>
                    <a:pt x="132" y="665"/>
                  </a:moveTo>
                  <a:cubicBezTo>
                    <a:pt x="135" y="671"/>
                    <a:pt x="138" y="678"/>
                    <a:pt x="141" y="684"/>
                  </a:cubicBezTo>
                  <a:cubicBezTo>
                    <a:pt x="133" y="653"/>
                    <a:pt x="128" y="620"/>
                    <a:pt x="126" y="586"/>
                  </a:cubicBezTo>
                  <a:cubicBezTo>
                    <a:pt x="110" y="504"/>
                    <a:pt x="106" y="394"/>
                    <a:pt x="156" y="292"/>
                  </a:cubicBezTo>
                  <a:cubicBezTo>
                    <a:pt x="202" y="198"/>
                    <a:pt x="302" y="159"/>
                    <a:pt x="378" y="143"/>
                  </a:cubicBezTo>
                  <a:cubicBezTo>
                    <a:pt x="382" y="142"/>
                    <a:pt x="387" y="141"/>
                    <a:pt x="391" y="140"/>
                  </a:cubicBezTo>
                  <a:cubicBezTo>
                    <a:pt x="423" y="129"/>
                    <a:pt x="457" y="121"/>
                    <a:pt x="492" y="116"/>
                  </a:cubicBezTo>
                  <a:cubicBezTo>
                    <a:pt x="417" y="109"/>
                    <a:pt x="338" y="114"/>
                    <a:pt x="266" y="135"/>
                  </a:cubicBezTo>
                  <a:cubicBezTo>
                    <a:pt x="203" y="170"/>
                    <a:pt x="147" y="220"/>
                    <a:pt x="117" y="296"/>
                  </a:cubicBezTo>
                  <a:cubicBezTo>
                    <a:pt x="121" y="290"/>
                    <a:pt x="126" y="285"/>
                    <a:pt x="131" y="280"/>
                  </a:cubicBezTo>
                  <a:cubicBezTo>
                    <a:pt x="136" y="276"/>
                    <a:pt x="140" y="273"/>
                    <a:pt x="145" y="269"/>
                  </a:cubicBezTo>
                  <a:cubicBezTo>
                    <a:pt x="155" y="261"/>
                    <a:pt x="164" y="254"/>
                    <a:pt x="174" y="242"/>
                  </a:cubicBezTo>
                  <a:cubicBezTo>
                    <a:pt x="186" y="228"/>
                    <a:pt x="202" y="212"/>
                    <a:pt x="222" y="205"/>
                  </a:cubicBezTo>
                  <a:cubicBezTo>
                    <a:pt x="223" y="207"/>
                    <a:pt x="223" y="207"/>
                    <a:pt x="223" y="207"/>
                  </a:cubicBezTo>
                  <a:cubicBezTo>
                    <a:pt x="203" y="214"/>
                    <a:pt x="188" y="229"/>
                    <a:pt x="176" y="244"/>
                  </a:cubicBezTo>
                  <a:cubicBezTo>
                    <a:pt x="166" y="256"/>
                    <a:pt x="156" y="263"/>
                    <a:pt x="146" y="271"/>
                  </a:cubicBezTo>
                  <a:cubicBezTo>
                    <a:pt x="142" y="275"/>
                    <a:pt x="138" y="278"/>
                    <a:pt x="133" y="282"/>
                  </a:cubicBezTo>
                  <a:cubicBezTo>
                    <a:pt x="125" y="289"/>
                    <a:pt x="119" y="297"/>
                    <a:pt x="113" y="306"/>
                  </a:cubicBezTo>
                  <a:cubicBezTo>
                    <a:pt x="107" y="323"/>
                    <a:pt x="103" y="341"/>
                    <a:pt x="99" y="360"/>
                  </a:cubicBezTo>
                  <a:cubicBezTo>
                    <a:pt x="82" y="458"/>
                    <a:pt x="95" y="567"/>
                    <a:pt x="132" y="665"/>
                  </a:cubicBezTo>
                  <a:close/>
                  <a:moveTo>
                    <a:pt x="777" y="212"/>
                  </a:moveTo>
                  <a:cubicBezTo>
                    <a:pt x="825" y="253"/>
                    <a:pt x="865" y="311"/>
                    <a:pt x="890" y="377"/>
                  </a:cubicBezTo>
                  <a:cubicBezTo>
                    <a:pt x="919" y="455"/>
                    <a:pt x="926" y="540"/>
                    <a:pt x="911" y="616"/>
                  </a:cubicBezTo>
                  <a:cubicBezTo>
                    <a:pt x="909" y="627"/>
                    <a:pt x="907" y="637"/>
                    <a:pt x="904" y="648"/>
                  </a:cubicBezTo>
                  <a:cubicBezTo>
                    <a:pt x="927" y="621"/>
                    <a:pt x="945" y="592"/>
                    <a:pt x="960" y="562"/>
                  </a:cubicBezTo>
                  <a:cubicBezTo>
                    <a:pt x="964" y="539"/>
                    <a:pt x="966" y="515"/>
                    <a:pt x="963" y="489"/>
                  </a:cubicBezTo>
                  <a:cubicBezTo>
                    <a:pt x="949" y="368"/>
                    <a:pt x="869" y="272"/>
                    <a:pt x="777" y="212"/>
                  </a:cubicBezTo>
                  <a:close/>
                  <a:moveTo>
                    <a:pt x="106" y="319"/>
                  </a:moveTo>
                  <a:cubicBezTo>
                    <a:pt x="97" y="338"/>
                    <a:pt x="91" y="359"/>
                    <a:pt x="87" y="375"/>
                  </a:cubicBezTo>
                  <a:cubicBezTo>
                    <a:pt x="71" y="440"/>
                    <a:pt x="83" y="504"/>
                    <a:pt x="95" y="558"/>
                  </a:cubicBezTo>
                  <a:cubicBezTo>
                    <a:pt x="101" y="583"/>
                    <a:pt x="108" y="608"/>
                    <a:pt x="117" y="630"/>
                  </a:cubicBezTo>
                  <a:cubicBezTo>
                    <a:pt x="90" y="542"/>
                    <a:pt x="82" y="446"/>
                    <a:pt x="97" y="359"/>
                  </a:cubicBezTo>
                  <a:cubicBezTo>
                    <a:pt x="99" y="345"/>
                    <a:pt x="102" y="332"/>
                    <a:pt x="106" y="319"/>
                  </a:cubicBezTo>
                  <a:close/>
                  <a:moveTo>
                    <a:pt x="375" y="146"/>
                  </a:moveTo>
                  <a:cubicBezTo>
                    <a:pt x="301" y="162"/>
                    <a:pt x="204" y="201"/>
                    <a:pt x="159" y="293"/>
                  </a:cubicBezTo>
                  <a:cubicBezTo>
                    <a:pt x="113" y="387"/>
                    <a:pt x="113" y="488"/>
                    <a:pt x="126" y="567"/>
                  </a:cubicBezTo>
                  <a:cubicBezTo>
                    <a:pt x="125" y="529"/>
                    <a:pt x="129" y="490"/>
                    <a:pt x="137" y="451"/>
                  </a:cubicBezTo>
                  <a:cubicBezTo>
                    <a:pt x="165" y="319"/>
                    <a:pt x="240" y="214"/>
                    <a:pt x="341" y="162"/>
                  </a:cubicBezTo>
                  <a:cubicBezTo>
                    <a:pt x="352" y="156"/>
                    <a:pt x="364" y="151"/>
                    <a:pt x="375" y="146"/>
                  </a:cubicBezTo>
                  <a:close/>
                  <a:moveTo>
                    <a:pt x="873" y="291"/>
                  </a:moveTo>
                  <a:cubicBezTo>
                    <a:pt x="925" y="350"/>
                    <a:pt x="957" y="418"/>
                    <a:pt x="965" y="489"/>
                  </a:cubicBezTo>
                  <a:cubicBezTo>
                    <a:pt x="968" y="510"/>
                    <a:pt x="968" y="532"/>
                    <a:pt x="964" y="553"/>
                  </a:cubicBezTo>
                  <a:cubicBezTo>
                    <a:pt x="970" y="542"/>
                    <a:pt x="974" y="531"/>
                    <a:pt x="978" y="519"/>
                  </a:cubicBezTo>
                  <a:cubicBezTo>
                    <a:pt x="973" y="433"/>
                    <a:pt x="932" y="354"/>
                    <a:pt x="873" y="291"/>
                  </a:cubicBezTo>
                  <a:close/>
                  <a:moveTo>
                    <a:pt x="749" y="190"/>
                  </a:moveTo>
                  <a:cubicBezTo>
                    <a:pt x="809" y="224"/>
                    <a:pt x="862" y="268"/>
                    <a:pt x="902" y="320"/>
                  </a:cubicBezTo>
                  <a:cubicBezTo>
                    <a:pt x="948" y="379"/>
                    <a:pt x="975" y="445"/>
                    <a:pt x="981" y="512"/>
                  </a:cubicBezTo>
                  <a:cubicBezTo>
                    <a:pt x="989" y="485"/>
                    <a:pt x="995" y="457"/>
                    <a:pt x="998" y="429"/>
                  </a:cubicBezTo>
                  <a:cubicBezTo>
                    <a:pt x="979" y="365"/>
                    <a:pt x="944" y="305"/>
                    <a:pt x="901" y="258"/>
                  </a:cubicBezTo>
                  <a:cubicBezTo>
                    <a:pt x="844" y="215"/>
                    <a:pt x="776" y="184"/>
                    <a:pt x="705" y="166"/>
                  </a:cubicBezTo>
                  <a:cubicBezTo>
                    <a:pt x="719" y="172"/>
                    <a:pt x="733" y="180"/>
                    <a:pt x="745" y="188"/>
                  </a:cubicBezTo>
                  <a:cubicBezTo>
                    <a:pt x="746" y="189"/>
                    <a:pt x="748" y="190"/>
                    <a:pt x="749" y="190"/>
                  </a:cubicBezTo>
                  <a:close/>
                  <a:moveTo>
                    <a:pt x="914" y="268"/>
                  </a:moveTo>
                  <a:cubicBezTo>
                    <a:pt x="951" y="312"/>
                    <a:pt x="981" y="365"/>
                    <a:pt x="999" y="421"/>
                  </a:cubicBezTo>
                  <a:cubicBezTo>
                    <a:pt x="1000" y="402"/>
                    <a:pt x="1000" y="382"/>
                    <a:pt x="998" y="362"/>
                  </a:cubicBezTo>
                  <a:cubicBezTo>
                    <a:pt x="980" y="333"/>
                    <a:pt x="956" y="305"/>
                    <a:pt x="927" y="279"/>
                  </a:cubicBezTo>
                  <a:cubicBezTo>
                    <a:pt x="923" y="276"/>
                    <a:pt x="918" y="272"/>
                    <a:pt x="914" y="268"/>
                  </a:cubicBezTo>
                  <a:close/>
                  <a:moveTo>
                    <a:pt x="562" y="140"/>
                  </a:moveTo>
                  <a:cubicBezTo>
                    <a:pt x="486" y="140"/>
                    <a:pt x="409" y="161"/>
                    <a:pt x="349" y="193"/>
                  </a:cubicBezTo>
                  <a:cubicBezTo>
                    <a:pt x="275" y="233"/>
                    <a:pt x="222" y="301"/>
                    <a:pt x="193" y="396"/>
                  </a:cubicBezTo>
                  <a:cubicBezTo>
                    <a:pt x="198" y="380"/>
                    <a:pt x="205" y="365"/>
                    <a:pt x="211" y="351"/>
                  </a:cubicBezTo>
                  <a:cubicBezTo>
                    <a:pt x="249" y="273"/>
                    <a:pt x="311" y="213"/>
                    <a:pt x="389" y="178"/>
                  </a:cubicBezTo>
                  <a:cubicBezTo>
                    <a:pt x="462" y="146"/>
                    <a:pt x="552" y="138"/>
                    <a:pt x="642" y="151"/>
                  </a:cubicBezTo>
                  <a:cubicBezTo>
                    <a:pt x="629" y="147"/>
                    <a:pt x="615" y="144"/>
                    <a:pt x="600" y="141"/>
                  </a:cubicBezTo>
                  <a:cubicBezTo>
                    <a:pt x="588" y="140"/>
                    <a:pt x="575" y="140"/>
                    <a:pt x="562" y="140"/>
                  </a:cubicBezTo>
                  <a:close/>
                  <a:moveTo>
                    <a:pt x="903" y="257"/>
                  </a:moveTo>
                  <a:cubicBezTo>
                    <a:pt x="912" y="263"/>
                    <a:pt x="921" y="270"/>
                    <a:pt x="929" y="277"/>
                  </a:cubicBezTo>
                  <a:cubicBezTo>
                    <a:pt x="957" y="302"/>
                    <a:pt x="979" y="328"/>
                    <a:pt x="997" y="356"/>
                  </a:cubicBezTo>
                  <a:cubicBezTo>
                    <a:pt x="990" y="289"/>
                    <a:pt x="964" y="225"/>
                    <a:pt x="919" y="172"/>
                  </a:cubicBezTo>
                  <a:cubicBezTo>
                    <a:pt x="773" y="0"/>
                    <a:pt x="535" y="39"/>
                    <a:pt x="407" y="78"/>
                  </a:cubicBezTo>
                  <a:cubicBezTo>
                    <a:pt x="365" y="91"/>
                    <a:pt x="320" y="106"/>
                    <a:pt x="278" y="128"/>
                  </a:cubicBezTo>
                  <a:cubicBezTo>
                    <a:pt x="308" y="120"/>
                    <a:pt x="339" y="115"/>
                    <a:pt x="372" y="112"/>
                  </a:cubicBezTo>
                  <a:cubicBezTo>
                    <a:pt x="416" y="109"/>
                    <a:pt x="461" y="110"/>
                    <a:pt x="507" y="115"/>
                  </a:cubicBezTo>
                  <a:cubicBezTo>
                    <a:pt x="544" y="112"/>
                    <a:pt x="582" y="113"/>
                    <a:pt x="620" y="118"/>
                  </a:cubicBezTo>
                  <a:cubicBezTo>
                    <a:pt x="718" y="131"/>
                    <a:pt x="810" y="172"/>
                    <a:pt x="878" y="232"/>
                  </a:cubicBezTo>
                  <a:cubicBezTo>
                    <a:pt x="887" y="240"/>
                    <a:pt x="895" y="248"/>
                    <a:pt x="903" y="257"/>
                  </a:cubicBezTo>
                  <a:close/>
                  <a:moveTo>
                    <a:pt x="690" y="159"/>
                  </a:moveTo>
                  <a:cubicBezTo>
                    <a:pt x="761" y="176"/>
                    <a:pt x="831" y="205"/>
                    <a:pt x="890" y="247"/>
                  </a:cubicBezTo>
                  <a:cubicBezTo>
                    <a:pt x="885" y="242"/>
                    <a:pt x="881" y="238"/>
                    <a:pt x="876" y="234"/>
                  </a:cubicBezTo>
                  <a:cubicBezTo>
                    <a:pt x="780" y="149"/>
                    <a:pt x="646" y="108"/>
                    <a:pt x="518" y="116"/>
                  </a:cubicBezTo>
                  <a:cubicBezTo>
                    <a:pt x="564" y="122"/>
                    <a:pt x="610" y="133"/>
                    <a:pt x="654" y="148"/>
                  </a:cubicBezTo>
                  <a:cubicBezTo>
                    <a:pt x="666" y="151"/>
                    <a:pt x="678" y="155"/>
                    <a:pt x="690" y="159"/>
                  </a:cubicBezTo>
                  <a:close/>
                  <a:moveTo>
                    <a:pt x="646" y="149"/>
                  </a:moveTo>
                  <a:cubicBezTo>
                    <a:pt x="649" y="150"/>
                    <a:pt x="652" y="151"/>
                    <a:pt x="655" y="151"/>
                  </a:cubicBezTo>
                  <a:cubicBezTo>
                    <a:pt x="657" y="152"/>
                    <a:pt x="659" y="153"/>
                    <a:pt x="662" y="154"/>
                  </a:cubicBezTo>
                  <a:cubicBezTo>
                    <a:pt x="660" y="153"/>
                    <a:pt x="657" y="152"/>
                    <a:pt x="655" y="151"/>
                  </a:cubicBezTo>
                  <a:cubicBezTo>
                    <a:pt x="655" y="151"/>
                    <a:pt x="655" y="151"/>
                    <a:pt x="654" y="151"/>
                  </a:cubicBezTo>
                  <a:cubicBezTo>
                    <a:pt x="651" y="150"/>
                    <a:pt x="649" y="150"/>
                    <a:pt x="646" y="149"/>
                  </a:cubicBezTo>
                  <a:close/>
                  <a:moveTo>
                    <a:pt x="597" y="138"/>
                  </a:moveTo>
                  <a:cubicBezTo>
                    <a:pt x="607" y="139"/>
                    <a:pt x="616" y="140"/>
                    <a:pt x="626" y="142"/>
                  </a:cubicBezTo>
                  <a:cubicBezTo>
                    <a:pt x="588" y="131"/>
                    <a:pt x="546" y="122"/>
                    <a:pt x="503" y="118"/>
                  </a:cubicBezTo>
                  <a:cubicBezTo>
                    <a:pt x="471" y="121"/>
                    <a:pt x="438" y="127"/>
                    <a:pt x="407" y="137"/>
                  </a:cubicBezTo>
                  <a:cubicBezTo>
                    <a:pt x="470" y="128"/>
                    <a:pt x="536" y="128"/>
                    <a:pt x="597" y="138"/>
                  </a:cubicBez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83" name="文本框 182"/>
          <p:cNvSpPr txBox="1"/>
          <p:nvPr/>
        </p:nvSpPr>
        <p:spPr>
          <a:xfrm>
            <a:off x="11293017" y="6212541"/>
            <a:ext cx="473159" cy="400110"/>
          </a:xfrm>
          <a:prstGeom prst="rect">
            <a:avLst/>
          </a:prstGeom>
          <a:noFill/>
        </p:spPr>
        <p:txBody>
          <a:bodyPr wrap="square" rtlCol="0">
            <a:spAutoFit/>
          </a:bodyPr>
          <a:lstStyle>
            <a:defPPr>
              <a:defRPr lang="zh-CN"/>
            </a:defPPr>
            <a:lvl1pPr algn="ctr">
              <a:defRPr sz="2000" b="1">
                <a:solidFill>
                  <a:srgbClr val="5F7797"/>
                </a:solidFill>
              </a:defRPr>
            </a:lvl1pPr>
          </a:lstStyle>
          <a:p>
            <a:r>
              <a:rPr lang="en-US" altLang="zh-CN" dirty="0"/>
              <a:t>10</a:t>
            </a:r>
            <a:endParaRPr lang="zh-CN" altLang="en-US" dirty="0"/>
          </a:p>
        </p:txBody>
      </p:sp>
      <p:grpSp>
        <p:nvGrpSpPr>
          <p:cNvPr id="2" name="chenying0907 28">
            <a:extLst>
              <a:ext uri="{FF2B5EF4-FFF2-40B4-BE49-F238E27FC236}">
                <a16:creationId xmlns:a16="http://schemas.microsoft.com/office/drawing/2014/main" id="{5925723D-8FCF-78BE-D96E-B0D4909C81C1}"/>
              </a:ext>
            </a:extLst>
          </p:cNvPr>
          <p:cNvGrpSpPr/>
          <p:nvPr/>
        </p:nvGrpSpPr>
        <p:grpSpPr>
          <a:xfrm>
            <a:off x="170420" y="445711"/>
            <a:ext cx="3583032" cy="626726"/>
            <a:chOff x="1896782" y="523217"/>
            <a:chExt cx="3583032" cy="626726"/>
          </a:xfrm>
        </p:grpSpPr>
        <p:sp>
          <p:nvSpPr>
            <p:cNvPr id="4" name="Freeform 544">
              <a:extLst>
                <a:ext uri="{FF2B5EF4-FFF2-40B4-BE49-F238E27FC236}">
                  <a16:creationId xmlns:a16="http://schemas.microsoft.com/office/drawing/2014/main" id="{4DC545A5-B735-9DE1-7A9C-DB26705B5B0D}"/>
                </a:ext>
              </a:extLst>
            </p:cNvPr>
            <p:cNvSpPr>
              <a:spLocks noEditPoints="1"/>
            </p:cNvSpPr>
            <p:nvPr/>
          </p:nvSpPr>
          <p:spPr bwMode="auto">
            <a:xfrm>
              <a:off x="1896782" y="1077215"/>
              <a:ext cx="1119900" cy="72728"/>
            </a:xfrm>
            <a:custGeom>
              <a:avLst/>
              <a:gdLst>
                <a:gd name="T0" fmla="*/ 26 w 715"/>
                <a:gd name="T1" fmla="*/ 50 h 95"/>
                <a:gd name="T2" fmla="*/ 43 w 715"/>
                <a:gd name="T3" fmla="*/ 67 h 95"/>
                <a:gd name="T4" fmla="*/ 65 w 715"/>
                <a:gd name="T5" fmla="*/ 76 h 95"/>
                <a:gd name="T6" fmla="*/ 143 w 715"/>
                <a:gd name="T7" fmla="*/ 81 h 95"/>
                <a:gd name="T8" fmla="*/ 218 w 715"/>
                <a:gd name="T9" fmla="*/ 80 h 95"/>
                <a:gd name="T10" fmla="*/ 301 w 715"/>
                <a:gd name="T11" fmla="*/ 79 h 95"/>
                <a:gd name="T12" fmla="*/ 405 w 715"/>
                <a:gd name="T13" fmla="*/ 88 h 95"/>
                <a:gd name="T14" fmla="*/ 491 w 715"/>
                <a:gd name="T15" fmla="*/ 93 h 95"/>
                <a:gd name="T16" fmla="*/ 630 w 715"/>
                <a:gd name="T17" fmla="*/ 64 h 95"/>
                <a:gd name="T18" fmla="*/ 678 w 715"/>
                <a:gd name="T19" fmla="*/ 58 h 95"/>
                <a:gd name="T20" fmla="*/ 664 w 715"/>
                <a:gd name="T21" fmla="*/ 52 h 95"/>
                <a:gd name="T22" fmla="*/ 662 w 715"/>
                <a:gd name="T23" fmla="*/ 30 h 95"/>
                <a:gd name="T24" fmla="*/ 598 w 715"/>
                <a:gd name="T25" fmla="*/ 37 h 95"/>
                <a:gd name="T26" fmla="*/ 564 w 715"/>
                <a:gd name="T27" fmla="*/ 25 h 95"/>
                <a:gd name="T28" fmla="*/ 500 w 715"/>
                <a:gd name="T29" fmla="*/ 17 h 95"/>
                <a:gd name="T30" fmla="*/ 443 w 715"/>
                <a:gd name="T31" fmla="*/ 26 h 95"/>
                <a:gd name="T32" fmla="*/ 372 w 715"/>
                <a:gd name="T33" fmla="*/ 20 h 95"/>
                <a:gd name="T34" fmla="*/ 263 w 715"/>
                <a:gd name="T35" fmla="*/ 13 h 95"/>
                <a:gd name="T36" fmla="*/ 193 w 715"/>
                <a:gd name="T37" fmla="*/ 9 h 95"/>
                <a:gd name="T38" fmla="*/ 98 w 715"/>
                <a:gd name="T39" fmla="*/ 21 h 95"/>
                <a:gd name="T40" fmla="*/ 403 w 715"/>
                <a:gd name="T41" fmla="*/ 77 h 95"/>
                <a:gd name="T42" fmla="*/ 420 w 715"/>
                <a:gd name="T43" fmla="*/ 84 h 95"/>
                <a:gd name="T44" fmla="*/ 458 w 715"/>
                <a:gd name="T45" fmla="*/ 81 h 95"/>
                <a:gd name="T46" fmla="*/ 503 w 715"/>
                <a:gd name="T47" fmla="*/ 64 h 95"/>
                <a:gd name="T48" fmla="*/ 504 w 715"/>
                <a:gd name="T49" fmla="*/ 76 h 95"/>
                <a:gd name="T50" fmla="*/ 567 w 715"/>
                <a:gd name="T51" fmla="*/ 43 h 95"/>
                <a:gd name="T52" fmla="*/ 560 w 715"/>
                <a:gd name="T53" fmla="*/ 62 h 95"/>
                <a:gd name="T54" fmla="*/ 583 w 715"/>
                <a:gd name="T55" fmla="*/ 56 h 95"/>
                <a:gd name="T56" fmla="*/ 615 w 715"/>
                <a:gd name="T57" fmla="*/ 58 h 95"/>
                <a:gd name="T58" fmla="*/ 639 w 715"/>
                <a:gd name="T59" fmla="*/ 45 h 95"/>
                <a:gd name="T60" fmla="*/ 604 w 715"/>
                <a:gd name="T61" fmla="*/ 58 h 95"/>
                <a:gd name="T62" fmla="*/ 575 w 715"/>
                <a:gd name="T63" fmla="*/ 51 h 95"/>
                <a:gd name="T64" fmla="*/ 562 w 715"/>
                <a:gd name="T65" fmla="*/ 34 h 95"/>
                <a:gd name="T66" fmla="*/ 541 w 715"/>
                <a:gd name="T67" fmla="*/ 45 h 95"/>
                <a:gd name="T68" fmla="*/ 492 w 715"/>
                <a:gd name="T69" fmla="*/ 54 h 95"/>
                <a:gd name="T70" fmla="*/ 469 w 715"/>
                <a:gd name="T71" fmla="*/ 29 h 95"/>
                <a:gd name="T72" fmla="*/ 435 w 715"/>
                <a:gd name="T73" fmla="*/ 29 h 95"/>
                <a:gd name="T74" fmla="*/ 362 w 715"/>
                <a:gd name="T75" fmla="*/ 80 h 95"/>
                <a:gd name="T76" fmla="*/ 345 w 715"/>
                <a:gd name="T77" fmla="*/ 72 h 95"/>
                <a:gd name="T78" fmla="*/ 242 w 715"/>
                <a:gd name="T79" fmla="*/ 81 h 95"/>
                <a:gd name="T80" fmla="*/ 295 w 715"/>
                <a:gd name="T81" fmla="*/ 42 h 95"/>
                <a:gd name="T82" fmla="*/ 328 w 715"/>
                <a:gd name="T83" fmla="*/ 36 h 95"/>
                <a:gd name="T84" fmla="*/ 296 w 715"/>
                <a:gd name="T85" fmla="*/ 76 h 95"/>
                <a:gd name="T86" fmla="*/ 329 w 715"/>
                <a:gd name="T87" fmla="*/ 44 h 95"/>
                <a:gd name="T88" fmla="*/ 317 w 715"/>
                <a:gd name="T89" fmla="*/ 27 h 95"/>
                <a:gd name="T90" fmla="*/ 298 w 715"/>
                <a:gd name="T91" fmla="*/ 25 h 95"/>
                <a:gd name="T92" fmla="*/ 230 w 715"/>
                <a:gd name="T93" fmla="*/ 75 h 95"/>
                <a:gd name="T94" fmla="*/ 266 w 715"/>
                <a:gd name="T95" fmla="*/ 32 h 95"/>
                <a:gd name="T96" fmla="*/ 215 w 715"/>
                <a:gd name="T97" fmla="*/ 53 h 95"/>
                <a:gd name="T98" fmla="*/ 203 w 715"/>
                <a:gd name="T99" fmla="*/ 54 h 95"/>
                <a:gd name="T100" fmla="*/ 151 w 715"/>
                <a:gd name="T101" fmla="*/ 43 h 95"/>
                <a:gd name="T102" fmla="*/ 159 w 715"/>
                <a:gd name="T103" fmla="*/ 63 h 95"/>
                <a:gd name="T104" fmla="*/ 212 w 715"/>
                <a:gd name="T105" fmla="*/ 24 h 95"/>
                <a:gd name="T106" fmla="*/ 194 w 715"/>
                <a:gd name="T107" fmla="*/ 18 h 95"/>
                <a:gd name="T108" fmla="*/ 153 w 715"/>
                <a:gd name="T109" fmla="*/ 34 h 95"/>
                <a:gd name="T110" fmla="*/ 108 w 715"/>
                <a:gd name="T111" fmla="*/ 51 h 95"/>
                <a:gd name="T112" fmla="*/ 112 w 715"/>
                <a:gd name="T113" fmla="*/ 26 h 95"/>
                <a:gd name="T114" fmla="*/ 65 w 715"/>
                <a:gd name="T115" fmla="*/ 54 h 95"/>
                <a:gd name="T116" fmla="*/ 87 w 715"/>
                <a:gd name="T117" fmla="*/ 22 h 95"/>
                <a:gd name="T118" fmla="*/ 53 w 715"/>
                <a:gd name="T119" fmla="*/ 3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5" h="95">
                  <a:moveTo>
                    <a:pt x="19" y="17"/>
                  </a:moveTo>
                  <a:cubicBezTo>
                    <a:pt x="21" y="19"/>
                    <a:pt x="23" y="14"/>
                    <a:pt x="25" y="16"/>
                  </a:cubicBezTo>
                  <a:cubicBezTo>
                    <a:pt x="24" y="17"/>
                    <a:pt x="25" y="18"/>
                    <a:pt x="24" y="19"/>
                  </a:cubicBezTo>
                  <a:cubicBezTo>
                    <a:pt x="19" y="17"/>
                    <a:pt x="19" y="22"/>
                    <a:pt x="14" y="23"/>
                  </a:cubicBezTo>
                  <a:cubicBezTo>
                    <a:pt x="16" y="26"/>
                    <a:pt x="20" y="22"/>
                    <a:pt x="20" y="28"/>
                  </a:cubicBezTo>
                  <a:cubicBezTo>
                    <a:pt x="27" y="25"/>
                    <a:pt x="29" y="13"/>
                    <a:pt x="34" y="16"/>
                  </a:cubicBezTo>
                  <a:cubicBezTo>
                    <a:pt x="33" y="17"/>
                    <a:pt x="35" y="19"/>
                    <a:pt x="34" y="20"/>
                  </a:cubicBezTo>
                  <a:cubicBezTo>
                    <a:pt x="31" y="23"/>
                    <a:pt x="28" y="26"/>
                    <a:pt x="32" y="29"/>
                  </a:cubicBezTo>
                  <a:cubicBezTo>
                    <a:pt x="34" y="28"/>
                    <a:pt x="35" y="26"/>
                    <a:pt x="37" y="25"/>
                  </a:cubicBezTo>
                  <a:cubicBezTo>
                    <a:pt x="36" y="20"/>
                    <a:pt x="35" y="16"/>
                    <a:pt x="38" y="12"/>
                  </a:cubicBezTo>
                  <a:cubicBezTo>
                    <a:pt x="39" y="17"/>
                    <a:pt x="40" y="17"/>
                    <a:pt x="44" y="22"/>
                  </a:cubicBezTo>
                  <a:cubicBezTo>
                    <a:pt x="40" y="26"/>
                    <a:pt x="38" y="26"/>
                    <a:pt x="37" y="32"/>
                  </a:cubicBezTo>
                  <a:cubicBezTo>
                    <a:pt x="34" y="27"/>
                    <a:pt x="34" y="33"/>
                    <a:pt x="34" y="35"/>
                  </a:cubicBezTo>
                  <a:cubicBezTo>
                    <a:pt x="33" y="33"/>
                    <a:pt x="32" y="32"/>
                    <a:pt x="31" y="31"/>
                  </a:cubicBezTo>
                  <a:cubicBezTo>
                    <a:pt x="25" y="37"/>
                    <a:pt x="30" y="42"/>
                    <a:pt x="25" y="46"/>
                  </a:cubicBezTo>
                  <a:cubicBezTo>
                    <a:pt x="26" y="45"/>
                    <a:pt x="28" y="45"/>
                    <a:pt x="30" y="45"/>
                  </a:cubicBezTo>
                  <a:cubicBezTo>
                    <a:pt x="27" y="47"/>
                    <a:pt x="28" y="48"/>
                    <a:pt x="26" y="50"/>
                  </a:cubicBezTo>
                  <a:cubicBezTo>
                    <a:pt x="24" y="43"/>
                    <a:pt x="20" y="51"/>
                    <a:pt x="17" y="48"/>
                  </a:cubicBezTo>
                  <a:cubicBezTo>
                    <a:pt x="20" y="41"/>
                    <a:pt x="21" y="34"/>
                    <a:pt x="25" y="29"/>
                  </a:cubicBezTo>
                  <a:cubicBezTo>
                    <a:pt x="22" y="28"/>
                    <a:pt x="18" y="30"/>
                    <a:pt x="16" y="27"/>
                  </a:cubicBezTo>
                  <a:cubicBezTo>
                    <a:pt x="12" y="30"/>
                    <a:pt x="10" y="33"/>
                    <a:pt x="10" y="36"/>
                  </a:cubicBezTo>
                  <a:cubicBezTo>
                    <a:pt x="13" y="37"/>
                    <a:pt x="12" y="30"/>
                    <a:pt x="16" y="32"/>
                  </a:cubicBezTo>
                  <a:cubicBezTo>
                    <a:pt x="18" y="35"/>
                    <a:pt x="14" y="36"/>
                    <a:pt x="15" y="38"/>
                  </a:cubicBezTo>
                  <a:cubicBezTo>
                    <a:pt x="16" y="38"/>
                    <a:pt x="18" y="37"/>
                    <a:pt x="18" y="38"/>
                  </a:cubicBezTo>
                  <a:cubicBezTo>
                    <a:pt x="7" y="44"/>
                    <a:pt x="7" y="53"/>
                    <a:pt x="0" y="60"/>
                  </a:cubicBezTo>
                  <a:cubicBezTo>
                    <a:pt x="6" y="57"/>
                    <a:pt x="12" y="53"/>
                    <a:pt x="17" y="57"/>
                  </a:cubicBezTo>
                  <a:cubicBezTo>
                    <a:pt x="19" y="53"/>
                    <a:pt x="8" y="52"/>
                    <a:pt x="13" y="47"/>
                  </a:cubicBezTo>
                  <a:cubicBezTo>
                    <a:pt x="14" y="52"/>
                    <a:pt x="22" y="50"/>
                    <a:pt x="25" y="56"/>
                  </a:cubicBezTo>
                  <a:cubicBezTo>
                    <a:pt x="22" y="58"/>
                    <a:pt x="19" y="61"/>
                    <a:pt x="16" y="63"/>
                  </a:cubicBezTo>
                  <a:cubicBezTo>
                    <a:pt x="12" y="59"/>
                    <a:pt x="7" y="64"/>
                    <a:pt x="3" y="64"/>
                  </a:cubicBezTo>
                  <a:cubicBezTo>
                    <a:pt x="6" y="67"/>
                    <a:pt x="2" y="72"/>
                    <a:pt x="7" y="70"/>
                  </a:cubicBezTo>
                  <a:cubicBezTo>
                    <a:pt x="7" y="64"/>
                    <a:pt x="24" y="64"/>
                    <a:pt x="26" y="70"/>
                  </a:cubicBezTo>
                  <a:cubicBezTo>
                    <a:pt x="28" y="68"/>
                    <a:pt x="31" y="66"/>
                    <a:pt x="34" y="64"/>
                  </a:cubicBezTo>
                  <a:cubicBezTo>
                    <a:pt x="36" y="70"/>
                    <a:pt x="40" y="64"/>
                    <a:pt x="43" y="67"/>
                  </a:cubicBezTo>
                  <a:cubicBezTo>
                    <a:pt x="43" y="74"/>
                    <a:pt x="40" y="69"/>
                    <a:pt x="36" y="71"/>
                  </a:cubicBezTo>
                  <a:cubicBezTo>
                    <a:pt x="35" y="73"/>
                    <a:pt x="35" y="75"/>
                    <a:pt x="37" y="78"/>
                  </a:cubicBezTo>
                  <a:cubicBezTo>
                    <a:pt x="41" y="73"/>
                    <a:pt x="44" y="75"/>
                    <a:pt x="48" y="71"/>
                  </a:cubicBezTo>
                  <a:cubicBezTo>
                    <a:pt x="46" y="68"/>
                    <a:pt x="42" y="60"/>
                    <a:pt x="50" y="60"/>
                  </a:cubicBezTo>
                  <a:cubicBezTo>
                    <a:pt x="48" y="57"/>
                    <a:pt x="44" y="54"/>
                    <a:pt x="47" y="51"/>
                  </a:cubicBezTo>
                  <a:cubicBezTo>
                    <a:pt x="52" y="53"/>
                    <a:pt x="52" y="44"/>
                    <a:pt x="56" y="46"/>
                  </a:cubicBezTo>
                  <a:cubicBezTo>
                    <a:pt x="54" y="48"/>
                    <a:pt x="56" y="49"/>
                    <a:pt x="55" y="50"/>
                  </a:cubicBezTo>
                  <a:cubicBezTo>
                    <a:pt x="54" y="51"/>
                    <a:pt x="51" y="50"/>
                    <a:pt x="52" y="53"/>
                  </a:cubicBezTo>
                  <a:cubicBezTo>
                    <a:pt x="56" y="53"/>
                    <a:pt x="50" y="69"/>
                    <a:pt x="49" y="75"/>
                  </a:cubicBezTo>
                  <a:cubicBezTo>
                    <a:pt x="55" y="75"/>
                    <a:pt x="57" y="68"/>
                    <a:pt x="59" y="76"/>
                  </a:cubicBezTo>
                  <a:cubicBezTo>
                    <a:pt x="62" y="70"/>
                    <a:pt x="68" y="71"/>
                    <a:pt x="65" y="65"/>
                  </a:cubicBezTo>
                  <a:cubicBezTo>
                    <a:pt x="62" y="65"/>
                    <a:pt x="61" y="66"/>
                    <a:pt x="60" y="68"/>
                  </a:cubicBezTo>
                  <a:cubicBezTo>
                    <a:pt x="60" y="66"/>
                    <a:pt x="53" y="66"/>
                    <a:pt x="56" y="63"/>
                  </a:cubicBezTo>
                  <a:cubicBezTo>
                    <a:pt x="62" y="62"/>
                    <a:pt x="61" y="61"/>
                    <a:pt x="62" y="56"/>
                  </a:cubicBezTo>
                  <a:cubicBezTo>
                    <a:pt x="64" y="58"/>
                    <a:pt x="67" y="54"/>
                    <a:pt x="69" y="58"/>
                  </a:cubicBezTo>
                  <a:cubicBezTo>
                    <a:pt x="62" y="62"/>
                    <a:pt x="67" y="64"/>
                    <a:pt x="71" y="63"/>
                  </a:cubicBezTo>
                  <a:cubicBezTo>
                    <a:pt x="67" y="67"/>
                    <a:pt x="66" y="72"/>
                    <a:pt x="65" y="76"/>
                  </a:cubicBezTo>
                  <a:cubicBezTo>
                    <a:pt x="72" y="78"/>
                    <a:pt x="75" y="64"/>
                    <a:pt x="82" y="73"/>
                  </a:cubicBezTo>
                  <a:cubicBezTo>
                    <a:pt x="81" y="75"/>
                    <a:pt x="78" y="74"/>
                    <a:pt x="79" y="76"/>
                  </a:cubicBezTo>
                  <a:cubicBezTo>
                    <a:pt x="81" y="75"/>
                    <a:pt x="80" y="77"/>
                    <a:pt x="81" y="79"/>
                  </a:cubicBezTo>
                  <a:cubicBezTo>
                    <a:pt x="85" y="73"/>
                    <a:pt x="89" y="72"/>
                    <a:pt x="92" y="65"/>
                  </a:cubicBezTo>
                  <a:cubicBezTo>
                    <a:pt x="95" y="66"/>
                    <a:pt x="98" y="63"/>
                    <a:pt x="101" y="64"/>
                  </a:cubicBezTo>
                  <a:cubicBezTo>
                    <a:pt x="96" y="67"/>
                    <a:pt x="97" y="72"/>
                    <a:pt x="95" y="76"/>
                  </a:cubicBezTo>
                  <a:cubicBezTo>
                    <a:pt x="93" y="77"/>
                    <a:pt x="87" y="74"/>
                    <a:pt x="88" y="78"/>
                  </a:cubicBezTo>
                  <a:cubicBezTo>
                    <a:pt x="90" y="76"/>
                    <a:pt x="91" y="81"/>
                    <a:pt x="93" y="80"/>
                  </a:cubicBezTo>
                  <a:cubicBezTo>
                    <a:pt x="95" y="79"/>
                    <a:pt x="97" y="77"/>
                    <a:pt x="99" y="76"/>
                  </a:cubicBezTo>
                  <a:cubicBezTo>
                    <a:pt x="102" y="79"/>
                    <a:pt x="99" y="80"/>
                    <a:pt x="103" y="81"/>
                  </a:cubicBezTo>
                  <a:cubicBezTo>
                    <a:pt x="107" y="79"/>
                    <a:pt x="108" y="78"/>
                    <a:pt x="108" y="74"/>
                  </a:cubicBezTo>
                  <a:cubicBezTo>
                    <a:pt x="115" y="75"/>
                    <a:pt x="110" y="78"/>
                    <a:pt x="117" y="82"/>
                  </a:cubicBezTo>
                  <a:cubicBezTo>
                    <a:pt x="121" y="77"/>
                    <a:pt x="124" y="82"/>
                    <a:pt x="128" y="77"/>
                  </a:cubicBezTo>
                  <a:cubicBezTo>
                    <a:pt x="129" y="78"/>
                    <a:pt x="128" y="80"/>
                    <a:pt x="131" y="82"/>
                  </a:cubicBezTo>
                  <a:cubicBezTo>
                    <a:pt x="134" y="81"/>
                    <a:pt x="138" y="80"/>
                    <a:pt x="141" y="81"/>
                  </a:cubicBezTo>
                  <a:cubicBezTo>
                    <a:pt x="138" y="78"/>
                    <a:pt x="145" y="73"/>
                    <a:pt x="148" y="76"/>
                  </a:cubicBezTo>
                  <a:cubicBezTo>
                    <a:pt x="148" y="81"/>
                    <a:pt x="140" y="75"/>
                    <a:pt x="143" y="81"/>
                  </a:cubicBezTo>
                  <a:cubicBezTo>
                    <a:pt x="154" y="79"/>
                    <a:pt x="164" y="84"/>
                    <a:pt x="176" y="81"/>
                  </a:cubicBezTo>
                  <a:cubicBezTo>
                    <a:pt x="171" y="78"/>
                    <a:pt x="175" y="75"/>
                    <a:pt x="176" y="72"/>
                  </a:cubicBezTo>
                  <a:cubicBezTo>
                    <a:pt x="175" y="79"/>
                    <a:pt x="187" y="90"/>
                    <a:pt x="187" y="80"/>
                  </a:cubicBezTo>
                  <a:cubicBezTo>
                    <a:pt x="182" y="83"/>
                    <a:pt x="184" y="72"/>
                    <a:pt x="180" y="71"/>
                  </a:cubicBezTo>
                  <a:cubicBezTo>
                    <a:pt x="181" y="70"/>
                    <a:pt x="182" y="68"/>
                    <a:pt x="182" y="67"/>
                  </a:cubicBezTo>
                  <a:cubicBezTo>
                    <a:pt x="182" y="71"/>
                    <a:pt x="184" y="70"/>
                    <a:pt x="187" y="71"/>
                  </a:cubicBezTo>
                  <a:cubicBezTo>
                    <a:pt x="181" y="75"/>
                    <a:pt x="189" y="79"/>
                    <a:pt x="192" y="77"/>
                  </a:cubicBezTo>
                  <a:cubicBezTo>
                    <a:pt x="190" y="79"/>
                    <a:pt x="189" y="81"/>
                    <a:pt x="192" y="83"/>
                  </a:cubicBezTo>
                  <a:cubicBezTo>
                    <a:pt x="193" y="83"/>
                    <a:pt x="194" y="82"/>
                    <a:pt x="195" y="83"/>
                  </a:cubicBezTo>
                  <a:cubicBezTo>
                    <a:pt x="196" y="75"/>
                    <a:pt x="204" y="76"/>
                    <a:pt x="203" y="65"/>
                  </a:cubicBezTo>
                  <a:cubicBezTo>
                    <a:pt x="203" y="66"/>
                    <a:pt x="204" y="67"/>
                    <a:pt x="205" y="66"/>
                  </a:cubicBezTo>
                  <a:cubicBezTo>
                    <a:pt x="204" y="68"/>
                    <a:pt x="204" y="71"/>
                    <a:pt x="208" y="74"/>
                  </a:cubicBezTo>
                  <a:cubicBezTo>
                    <a:pt x="211" y="72"/>
                    <a:pt x="221" y="72"/>
                    <a:pt x="218" y="77"/>
                  </a:cubicBezTo>
                  <a:cubicBezTo>
                    <a:pt x="214" y="72"/>
                    <a:pt x="209" y="78"/>
                    <a:pt x="201" y="76"/>
                  </a:cubicBezTo>
                  <a:cubicBezTo>
                    <a:pt x="199" y="78"/>
                    <a:pt x="200" y="80"/>
                    <a:pt x="199" y="81"/>
                  </a:cubicBezTo>
                  <a:cubicBezTo>
                    <a:pt x="205" y="86"/>
                    <a:pt x="212" y="82"/>
                    <a:pt x="218" y="84"/>
                  </a:cubicBezTo>
                  <a:cubicBezTo>
                    <a:pt x="217" y="83"/>
                    <a:pt x="216" y="82"/>
                    <a:pt x="218" y="80"/>
                  </a:cubicBezTo>
                  <a:cubicBezTo>
                    <a:pt x="227" y="77"/>
                    <a:pt x="225" y="91"/>
                    <a:pt x="225" y="91"/>
                  </a:cubicBezTo>
                  <a:cubicBezTo>
                    <a:pt x="228" y="88"/>
                    <a:pt x="234" y="85"/>
                    <a:pt x="227" y="85"/>
                  </a:cubicBezTo>
                  <a:cubicBezTo>
                    <a:pt x="228" y="81"/>
                    <a:pt x="233" y="78"/>
                    <a:pt x="235" y="86"/>
                  </a:cubicBezTo>
                  <a:cubicBezTo>
                    <a:pt x="246" y="83"/>
                    <a:pt x="253" y="88"/>
                    <a:pt x="263" y="82"/>
                  </a:cubicBezTo>
                  <a:cubicBezTo>
                    <a:pt x="264" y="87"/>
                    <a:pt x="273" y="86"/>
                    <a:pt x="278" y="85"/>
                  </a:cubicBezTo>
                  <a:cubicBezTo>
                    <a:pt x="279" y="79"/>
                    <a:pt x="281" y="81"/>
                    <a:pt x="279" y="78"/>
                  </a:cubicBezTo>
                  <a:cubicBezTo>
                    <a:pt x="281" y="77"/>
                    <a:pt x="282" y="75"/>
                    <a:pt x="284" y="74"/>
                  </a:cubicBezTo>
                  <a:cubicBezTo>
                    <a:pt x="284" y="77"/>
                    <a:pt x="286" y="79"/>
                    <a:pt x="289" y="76"/>
                  </a:cubicBezTo>
                  <a:cubicBezTo>
                    <a:pt x="289" y="72"/>
                    <a:pt x="287" y="74"/>
                    <a:pt x="284" y="72"/>
                  </a:cubicBezTo>
                  <a:cubicBezTo>
                    <a:pt x="286" y="70"/>
                    <a:pt x="285" y="68"/>
                    <a:pt x="288" y="66"/>
                  </a:cubicBezTo>
                  <a:cubicBezTo>
                    <a:pt x="288" y="72"/>
                    <a:pt x="294" y="80"/>
                    <a:pt x="286" y="86"/>
                  </a:cubicBezTo>
                  <a:cubicBezTo>
                    <a:pt x="289" y="91"/>
                    <a:pt x="289" y="81"/>
                    <a:pt x="292" y="88"/>
                  </a:cubicBezTo>
                  <a:cubicBezTo>
                    <a:pt x="296" y="87"/>
                    <a:pt x="296" y="81"/>
                    <a:pt x="298" y="83"/>
                  </a:cubicBezTo>
                  <a:cubicBezTo>
                    <a:pt x="300" y="91"/>
                    <a:pt x="301" y="82"/>
                    <a:pt x="307" y="83"/>
                  </a:cubicBezTo>
                  <a:cubicBezTo>
                    <a:pt x="308" y="85"/>
                    <a:pt x="306" y="86"/>
                    <a:pt x="305" y="87"/>
                  </a:cubicBezTo>
                  <a:cubicBezTo>
                    <a:pt x="315" y="93"/>
                    <a:pt x="308" y="77"/>
                    <a:pt x="316" y="74"/>
                  </a:cubicBezTo>
                  <a:cubicBezTo>
                    <a:pt x="309" y="67"/>
                    <a:pt x="309" y="86"/>
                    <a:pt x="301" y="79"/>
                  </a:cubicBezTo>
                  <a:cubicBezTo>
                    <a:pt x="309" y="80"/>
                    <a:pt x="307" y="68"/>
                    <a:pt x="315" y="70"/>
                  </a:cubicBezTo>
                  <a:cubicBezTo>
                    <a:pt x="316" y="66"/>
                    <a:pt x="317" y="62"/>
                    <a:pt x="320" y="58"/>
                  </a:cubicBezTo>
                  <a:cubicBezTo>
                    <a:pt x="323" y="62"/>
                    <a:pt x="316" y="67"/>
                    <a:pt x="323" y="66"/>
                  </a:cubicBezTo>
                  <a:cubicBezTo>
                    <a:pt x="320" y="70"/>
                    <a:pt x="318" y="66"/>
                    <a:pt x="316" y="67"/>
                  </a:cubicBezTo>
                  <a:cubicBezTo>
                    <a:pt x="324" y="75"/>
                    <a:pt x="309" y="81"/>
                    <a:pt x="316" y="89"/>
                  </a:cubicBezTo>
                  <a:cubicBezTo>
                    <a:pt x="320" y="86"/>
                    <a:pt x="323" y="82"/>
                    <a:pt x="321" y="78"/>
                  </a:cubicBezTo>
                  <a:cubicBezTo>
                    <a:pt x="325" y="74"/>
                    <a:pt x="328" y="76"/>
                    <a:pt x="331" y="77"/>
                  </a:cubicBezTo>
                  <a:cubicBezTo>
                    <a:pt x="326" y="79"/>
                    <a:pt x="330" y="82"/>
                    <a:pt x="326" y="85"/>
                  </a:cubicBezTo>
                  <a:cubicBezTo>
                    <a:pt x="325" y="83"/>
                    <a:pt x="324" y="81"/>
                    <a:pt x="323" y="82"/>
                  </a:cubicBezTo>
                  <a:cubicBezTo>
                    <a:pt x="326" y="87"/>
                    <a:pt x="322" y="84"/>
                    <a:pt x="323" y="89"/>
                  </a:cubicBezTo>
                  <a:cubicBezTo>
                    <a:pt x="327" y="88"/>
                    <a:pt x="333" y="89"/>
                    <a:pt x="334" y="86"/>
                  </a:cubicBezTo>
                  <a:cubicBezTo>
                    <a:pt x="333" y="83"/>
                    <a:pt x="331" y="84"/>
                    <a:pt x="329" y="84"/>
                  </a:cubicBezTo>
                  <a:cubicBezTo>
                    <a:pt x="335" y="84"/>
                    <a:pt x="332" y="78"/>
                    <a:pt x="335" y="80"/>
                  </a:cubicBezTo>
                  <a:cubicBezTo>
                    <a:pt x="336" y="82"/>
                    <a:pt x="336" y="85"/>
                    <a:pt x="336" y="88"/>
                  </a:cubicBezTo>
                  <a:cubicBezTo>
                    <a:pt x="359" y="87"/>
                    <a:pt x="382" y="90"/>
                    <a:pt x="405" y="88"/>
                  </a:cubicBezTo>
                  <a:cubicBezTo>
                    <a:pt x="400" y="82"/>
                    <a:pt x="408" y="79"/>
                    <a:pt x="410" y="79"/>
                  </a:cubicBezTo>
                  <a:cubicBezTo>
                    <a:pt x="411" y="84"/>
                    <a:pt x="407" y="84"/>
                    <a:pt x="405" y="88"/>
                  </a:cubicBezTo>
                  <a:cubicBezTo>
                    <a:pt x="408" y="93"/>
                    <a:pt x="412" y="88"/>
                    <a:pt x="414" y="85"/>
                  </a:cubicBezTo>
                  <a:cubicBezTo>
                    <a:pt x="418" y="86"/>
                    <a:pt x="415" y="90"/>
                    <a:pt x="419" y="85"/>
                  </a:cubicBezTo>
                  <a:cubicBezTo>
                    <a:pt x="419" y="93"/>
                    <a:pt x="428" y="85"/>
                    <a:pt x="432" y="90"/>
                  </a:cubicBezTo>
                  <a:cubicBezTo>
                    <a:pt x="432" y="89"/>
                    <a:pt x="438" y="87"/>
                    <a:pt x="439" y="83"/>
                  </a:cubicBezTo>
                  <a:cubicBezTo>
                    <a:pt x="440" y="85"/>
                    <a:pt x="442" y="85"/>
                    <a:pt x="443" y="86"/>
                  </a:cubicBezTo>
                  <a:cubicBezTo>
                    <a:pt x="442" y="88"/>
                    <a:pt x="437" y="85"/>
                    <a:pt x="438" y="89"/>
                  </a:cubicBezTo>
                  <a:cubicBezTo>
                    <a:pt x="441" y="88"/>
                    <a:pt x="439" y="91"/>
                    <a:pt x="441" y="93"/>
                  </a:cubicBezTo>
                  <a:cubicBezTo>
                    <a:pt x="448" y="88"/>
                    <a:pt x="460" y="95"/>
                    <a:pt x="464" y="89"/>
                  </a:cubicBezTo>
                  <a:cubicBezTo>
                    <a:pt x="462" y="85"/>
                    <a:pt x="448" y="89"/>
                    <a:pt x="446" y="83"/>
                  </a:cubicBezTo>
                  <a:cubicBezTo>
                    <a:pt x="454" y="87"/>
                    <a:pt x="463" y="84"/>
                    <a:pt x="472" y="83"/>
                  </a:cubicBezTo>
                  <a:cubicBezTo>
                    <a:pt x="470" y="84"/>
                    <a:pt x="469" y="85"/>
                    <a:pt x="467" y="87"/>
                  </a:cubicBezTo>
                  <a:cubicBezTo>
                    <a:pt x="469" y="89"/>
                    <a:pt x="471" y="91"/>
                    <a:pt x="472" y="93"/>
                  </a:cubicBezTo>
                  <a:cubicBezTo>
                    <a:pt x="478" y="91"/>
                    <a:pt x="472" y="86"/>
                    <a:pt x="476" y="84"/>
                  </a:cubicBezTo>
                  <a:cubicBezTo>
                    <a:pt x="477" y="85"/>
                    <a:pt x="475" y="86"/>
                    <a:pt x="477" y="88"/>
                  </a:cubicBezTo>
                  <a:cubicBezTo>
                    <a:pt x="485" y="83"/>
                    <a:pt x="479" y="72"/>
                    <a:pt x="485" y="71"/>
                  </a:cubicBezTo>
                  <a:cubicBezTo>
                    <a:pt x="482" y="76"/>
                    <a:pt x="486" y="83"/>
                    <a:pt x="479" y="88"/>
                  </a:cubicBezTo>
                  <a:cubicBezTo>
                    <a:pt x="485" y="95"/>
                    <a:pt x="486" y="85"/>
                    <a:pt x="491" y="93"/>
                  </a:cubicBezTo>
                  <a:cubicBezTo>
                    <a:pt x="494" y="90"/>
                    <a:pt x="496" y="92"/>
                    <a:pt x="499" y="88"/>
                  </a:cubicBezTo>
                  <a:cubicBezTo>
                    <a:pt x="500" y="93"/>
                    <a:pt x="511" y="95"/>
                    <a:pt x="513" y="89"/>
                  </a:cubicBezTo>
                  <a:cubicBezTo>
                    <a:pt x="517" y="92"/>
                    <a:pt x="524" y="95"/>
                    <a:pt x="528" y="88"/>
                  </a:cubicBezTo>
                  <a:cubicBezTo>
                    <a:pt x="529" y="93"/>
                    <a:pt x="536" y="93"/>
                    <a:pt x="536" y="87"/>
                  </a:cubicBezTo>
                  <a:cubicBezTo>
                    <a:pt x="538" y="89"/>
                    <a:pt x="539" y="91"/>
                    <a:pt x="539" y="92"/>
                  </a:cubicBezTo>
                  <a:cubicBezTo>
                    <a:pt x="545" y="84"/>
                    <a:pt x="568" y="91"/>
                    <a:pt x="563" y="77"/>
                  </a:cubicBezTo>
                  <a:cubicBezTo>
                    <a:pt x="565" y="76"/>
                    <a:pt x="566" y="79"/>
                    <a:pt x="567" y="81"/>
                  </a:cubicBezTo>
                  <a:cubicBezTo>
                    <a:pt x="570" y="79"/>
                    <a:pt x="568" y="77"/>
                    <a:pt x="569" y="76"/>
                  </a:cubicBezTo>
                  <a:cubicBezTo>
                    <a:pt x="571" y="76"/>
                    <a:pt x="574" y="73"/>
                    <a:pt x="576" y="76"/>
                  </a:cubicBezTo>
                  <a:cubicBezTo>
                    <a:pt x="572" y="79"/>
                    <a:pt x="570" y="81"/>
                    <a:pt x="571" y="87"/>
                  </a:cubicBezTo>
                  <a:cubicBezTo>
                    <a:pt x="567" y="86"/>
                    <a:pt x="563" y="90"/>
                    <a:pt x="560" y="90"/>
                  </a:cubicBezTo>
                  <a:cubicBezTo>
                    <a:pt x="571" y="93"/>
                    <a:pt x="591" y="94"/>
                    <a:pt x="603" y="84"/>
                  </a:cubicBezTo>
                  <a:cubicBezTo>
                    <a:pt x="605" y="90"/>
                    <a:pt x="609" y="79"/>
                    <a:pt x="612" y="82"/>
                  </a:cubicBezTo>
                  <a:cubicBezTo>
                    <a:pt x="608" y="85"/>
                    <a:pt x="604" y="88"/>
                    <a:pt x="604" y="92"/>
                  </a:cubicBezTo>
                  <a:cubicBezTo>
                    <a:pt x="606" y="91"/>
                    <a:pt x="609" y="89"/>
                    <a:pt x="611" y="92"/>
                  </a:cubicBezTo>
                  <a:cubicBezTo>
                    <a:pt x="618" y="87"/>
                    <a:pt x="615" y="77"/>
                    <a:pt x="623" y="78"/>
                  </a:cubicBezTo>
                  <a:cubicBezTo>
                    <a:pt x="624" y="74"/>
                    <a:pt x="622" y="64"/>
                    <a:pt x="630" y="64"/>
                  </a:cubicBezTo>
                  <a:cubicBezTo>
                    <a:pt x="626" y="75"/>
                    <a:pt x="631" y="82"/>
                    <a:pt x="616" y="90"/>
                  </a:cubicBezTo>
                  <a:cubicBezTo>
                    <a:pt x="623" y="95"/>
                    <a:pt x="634" y="89"/>
                    <a:pt x="639" y="82"/>
                  </a:cubicBezTo>
                  <a:cubicBezTo>
                    <a:pt x="637" y="78"/>
                    <a:pt x="634" y="82"/>
                    <a:pt x="633" y="78"/>
                  </a:cubicBezTo>
                  <a:cubicBezTo>
                    <a:pt x="634" y="78"/>
                    <a:pt x="633" y="76"/>
                    <a:pt x="634" y="76"/>
                  </a:cubicBezTo>
                  <a:cubicBezTo>
                    <a:pt x="641" y="77"/>
                    <a:pt x="651" y="76"/>
                    <a:pt x="655" y="68"/>
                  </a:cubicBezTo>
                  <a:cubicBezTo>
                    <a:pt x="659" y="71"/>
                    <a:pt x="656" y="74"/>
                    <a:pt x="653" y="77"/>
                  </a:cubicBezTo>
                  <a:cubicBezTo>
                    <a:pt x="652" y="75"/>
                    <a:pt x="653" y="73"/>
                    <a:pt x="650" y="75"/>
                  </a:cubicBezTo>
                  <a:cubicBezTo>
                    <a:pt x="648" y="81"/>
                    <a:pt x="652" y="78"/>
                    <a:pt x="655" y="81"/>
                  </a:cubicBezTo>
                  <a:cubicBezTo>
                    <a:pt x="652" y="82"/>
                    <a:pt x="650" y="87"/>
                    <a:pt x="648" y="84"/>
                  </a:cubicBezTo>
                  <a:cubicBezTo>
                    <a:pt x="645" y="82"/>
                    <a:pt x="649" y="80"/>
                    <a:pt x="647" y="78"/>
                  </a:cubicBezTo>
                  <a:cubicBezTo>
                    <a:pt x="636" y="79"/>
                    <a:pt x="644" y="86"/>
                    <a:pt x="639" y="91"/>
                  </a:cubicBezTo>
                  <a:cubicBezTo>
                    <a:pt x="645" y="93"/>
                    <a:pt x="655" y="83"/>
                    <a:pt x="659" y="78"/>
                  </a:cubicBezTo>
                  <a:cubicBezTo>
                    <a:pt x="661" y="79"/>
                    <a:pt x="662" y="78"/>
                    <a:pt x="664" y="81"/>
                  </a:cubicBezTo>
                  <a:cubicBezTo>
                    <a:pt x="667" y="73"/>
                    <a:pt x="673" y="67"/>
                    <a:pt x="679" y="62"/>
                  </a:cubicBezTo>
                  <a:cubicBezTo>
                    <a:pt x="676" y="57"/>
                    <a:pt x="674" y="61"/>
                    <a:pt x="672" y="64"/>
                  </a:cubicBezTo>
                  <a:cubicBezTo>
                    <a:pt x="666" y="57"/>
                    <a:pt x="673" y="52"/>
                    <a:pt x="679" y="50"/>
                  </a:cubicBezTo>
                  <a:cubicBezTo>
                    <a:pt x="681" y="54"/>
                    <a:pt x="673" y="52"/>
                    <a:pt x="678" y="58"/>
                  </a:cubicBezTo>
                  <a:cubicBezTo>
                    <a:pt x="680" y="56"/>
                    <a:pt x="681" y="57"/>
                    <a:pt x="683" y="55"/>
                  </a:cubicBezTo>
                  <a:cubicBezTo>
                    <a:pt x="681" y="46"/>
                    <a:pt x="692" y="39"/>
                    <a:pt x="686" y="29"/>
                  </a:cubicBezTo>
                  <a:cubicBezTo>
                    <a:pt x="689" y="27"/>
                    <a:pt x="691" y="27"/>
                    <a:pt x="692" y="30"/>
                  </a:cubicBezTo>
                  <a:cubicBezTo>
                    <a:pt x="688" y="32"/>
                    <a:pt x="693" y="35"/>
                    <a:pt x="695" y="35"/>
                  </a:cubicBezTo>
                  <a:cubicBezTo>
                    <a:pt x="692" y="37"/>
                    <a:pt x="689" y="39"/>
                    <a:pt x="691" y="42"/>
                  </a:cubicBezTo>
                  <a:cubicBezTo>
                    <a:pt x="696" y="41"/>
                    <a:pt x="697" y="36"/>
                    <a:pt x="703" y="32"/>
                  </a:cubicBezTo>
                  <a:cubicBezTo>
                    <a:pt x="705" y="34"/>
                    <a:pt x="706" y="36"/>
                    <a:pt x="708" y="36"/>
                  </a:cubicBezTo>
                  <a:cubicBezTo>
                    <a:pt x="711" y="33"/>
                    <a:pt x="714" y="35"/>
                    <a:pt x="715" y="31"/>
                  </a:cubicBezTo>
                  <a:cubicBezTo>
                    <a:pt x="713" y="25"/>
                    <a:pt x="710" y="33"/>
                    <a:pt x="709" y="30"/>
                  </a:cubicBezTo>
                  <a:cubicBezTo>
                    <a:pt x="710" y="28"/>
                    <a:pt x="713" y="26"/>
                    <a:pt x="712" y="23"/>
                  </a:cubicBezTo>
                  <a:cubicBezTo>
                    <a:pt x="705" y="24"/>
                    <a:pt x="699" y="32"/>
                    <a:pt x="693" y="31"/>
                  </a:cubicBezTo>
                  <a:cubicBezTo>
                    <a:pt x="697" y="25"/>
                    <a:pt x="689" y="26"/>
                    <a:pt x="686" y="24"/>
                  </a:cubicBezTo>
                  <a:cubicBezTo>
                    <a:pt x="687" y="23"/>
                    <a:pt x="688" y="22"/>
                    <a:pt x="687" y="21"/>
                  </a:cubicBezTo>
                  <a:cubicBezTo>
                    <a:pt x="682" y="27"/>
                    <a:pt x="685" y="34"/>
                    <a:pt x="684" y="40"/>
                  </a:cubicBezTo>
                  <a:cubicBezTo>
                    <a:pt x="680" y="41"/>
                    <a:pt x="676" y="50"/>
                    <a:pt x="670" y="43"/>
                  </a:cubicBezTo>
                  <a:cubicBezTo>
                    <a:pt x="674" y="41"/>
                    <a:pt x="670" y="38"/>
                    <a:pt x="669" y="35"/>
                  </a:cubicBezTo>
                  <a:cubicBezTo>
                    <a:pt x="663" y="40"/>
                    <a:pt x="665" y="46"/>
                    <a:pt x="664" y="52"/>
                  </a:cubicBezTo>
                  <a:cubicBezTo>
                    <a:pt x="667" y="51"/>
                    <a:pt x="666" y="45"/>
                    <a:pt x="670" y="47"/>
                  </a:cubicBezTo>
                  <a:cubicBezTo>
                    <a:pt x="671" y="52"/>
                    <a:pt x="667" y="51"/>
                    <a:pt x="663" y="55"/>
                  </a:cubicBezTo>
                  <a:cubicBezTo>
                    <a:pt x="663" y="58"/>
                    <a:pt x="669" y="56"/>
                    <a:pt x="666" y="59"/>
                  </a:cubicBezTo>
                  <a:cubicBezTo>
                    <a:pt x="656" y="64"/>
                    <a:pt x="651" y="68"/>
                    <a:pt x="642" y="72"/>
                  </a:cubicBezTo>
                  <a:cubicBezTo>
                    <a:pt x="642" y="70"/>
                    <a:pt x="645" y="67"/>
                    <a:pt x="645" y="65"/>
                  </a:cubicBezTo>
                  <a:cubicBezTo>
                    <a:pt x="650" y="64"/>
                    <a:pt x="663" y="60"/>
                    <a:pt x="662" y="56"/>
                  </a:cubicBezTo>
                  <a:cubicBezTo>
                    <a:pt x="655" y="55"/>
                    <a:pt x="654" y="59"/>
                    <a:pt x="647" y="58"/>
                  </a:cubicBezTo>
                  <a:cubicBezTo>
                    <a:pt x="650" y="52"/>
                    <a:pt x="654" y="55"/>
                    <a:pt x="659" y="52"/>
                  </a:cubicBezTo>
                  <a:cubicBezTo>
                    <a:pt x="664" y="47"/>
                    <a:pt x="662" y="38"/>
                    <a:pt x="660" y="35"/>
                  </a:cubicBezTo>
                  <a:cubicBezTo>
                    <a:pt x="662" y="35"/>
                    <a:pt x="664" y="34"/>
                    <a:pt x="667" y="32"/>
                  </a:cubicBezTo>
                  <a:cubicBezTo>
                    <a:pt x="668" y="35"/>
                    <a:pt x="670" y="35"/>
                    <a:pt x="673" y="33"/>
                  </a:cubicBezTo>
                  <a:cubicBezTo>
                    <a:pt x="671" y="29"/>
                    <a:pt x="663" y="33"/>
                    <a:pt x="664" y="28"/>
                  </a:cubicBezTo>
                  <a:cubicBezTo>
                    <a:pt x="667" y="29"/>
                    <a:pt x="671" y="31"/>
                    <a:pt x="674" y="30"/>
                  </a:cubicBezTo>
                  <a:cubicBezTo>
                    <a:pt x="673" y="27"/>
                    <a:pt x="672" y="24"/>
                    <a:pt x="673" y="21"/>
                  </a:cubicBezTo>
                  <a:cubicBezTo>
                    <a:pt x="669" y="26"/>
                    <a:pt x="666" y="23"/>
                    <a:pt x="663" y="22"/>
                  </a:cubicBezTo>
                  <a:cubicBezTo>
                    <a:pt x="660" y="24"/>
                    <a:pt x="662" y="26"/>
                    <a:pt x="658" y="28"/>
                  </a:cubicBezTo>
                  <a:cubicBezTo>
                    <a:pt x="659" y="29"/>
                    <a:pt x="661" y="30"/>
                    <a:pt x="662" y="30"/>
                  </a:cubicBezTo>
                  <a:cubicBezTo>
                    <a:pt x="656" y="30"/>
                    <a:pt x="660" y="36"/>
                    <a:pt x="656" y="39"/>
                  </a:cubicBezTo>
                  <a:cubicBezTo>
                    <a:pt x="652" y="33"/>
                    <a:pt x="657" y="34"/>
                    <a:pt x="651" y="30"/>
                  </a:cubicBezTo>
                  <a:cubicBezTo>
                    <a:pt x="645" y="32"/>
                    <a:pt x="638" y="33"/>
                    <a:pt x="636" y="25"/>
                  </a:cubicBezTo>
                  <a:cubicBezTo>
                    <a:pt x="635" y="26"/>
                    <a:pt x="633" y="26"/>
                    <a:pt x="632" y="27"/>
                  </a:cubicBezTo>
                  <a:cubicBezTo>
                    <a:pt x="631" y="31"/>
                    <a:pt x="635" y="32"/>
                    <a:pt x="635" y="35"/>
                  </a:cubicBezTo>
                  <a:cubicBezTo>
                    <a:pt x="629" y="33"/>
                    <a:pt x="621" y="45"/>
                    <a:pt x="611" y="39"/>
                  </a:cubicBezTo>
                  <a:cubicBezTo>
                    <a:pt x="616" y="41"/>
                    <a:pt x="617" y="30"/>
                    <a:pt x="623" y="32"/>
                  </a:cubicBezTo>
                  <a:cubicBezTo>
                    <a:pt x="622" y="33"/>
                    <a:pt x="620" y="34"/>
                    <a:pt x="621" y="35"/>
                  </a:cubicBezTo>
                  <a:cubicBezTo>
                    <a:pt x="623" y="34"/>
                    <a:pt x="624" y="37"/>
                    <a:pt x="627" y="34"/>
                  </a:cubicBezTo>
                  <a:cubicBezTo>
                    <a:pt x="625" y="22"/>
                    <a:pt x="641" y="24"/>
                    <a:pt x="641" y="20"/>
                  </a:cubicBezTo>
                  <a:cubicBezTo>
                    <a:pt x="633" y="24"/>
                    <a:pt x="625" y="19"/>
                    <a:pt x="617" y="22"/>
                  </a:cubicBezTo>
                  <a:cubicBezTo>
                    <a:pt x="618" y="23"/>
                    <a:pt x="616" y="24"/>
                    <a:pt x="615" y="25"/>
                  </a:cubicBezTo>
                  <a:cubicBezTo>
                    <a:pt x="616" y="27"/>
                    <a:pt x="617" y="28"/>
                    <a:pt x="616" y="30"/>
                  </a:cubicBezTo>
                  <a:cubicBezTo>
                    <a:pt x="612" y="31"/>
                    <a:pt x="611" y="37"/>
                    <a:pt x="610" y="35"/>
                  </a:cubicBezTo>
                  <a:cubicBezTo>
                    <a:pt x="610" y="33"/>
                    <a:pt x="613" y="31"/>
                    <a:pt x="610" y="29"/>
                  </a:cubicBezTo>
                  <a:cubicBezTo>
                    <a:pt x="609" y="29"/>
                    <a:pt x="608" y="31"/>
                    <a:pt x="607" y="30"/>
                  </a:cubicBezTo>
                  <a:cubicBezTo>
                    <a:pt x="603" y="33"/>
                    <a:pt x="604" y="39"/>
                    <a:pt x="598" y="37"/>
                  </a:cubicBezTo>
                  <a:cubicBezTo>
                    <a:pt x="597" y="34"/>
                    <a:pt x="604" y="33"/>
                    <a:pt x="602" y="30"/>
                  </a:cubicBezTo>
                  <a:cubicBezTo>
                    <a:pt x="598" y="34"/>
                    <a:pt x="596" y="28"/>
                    <a:pt x="593" y="32"/>
                  </a:cubicBezTo>
                  <a:cubicBezTo>
                    <a:pt x="595" y="35"/>
                    <a:pt x="597" y="37"/>
                    <a:pt x="593" y="39"/>
                  </a:cubicBezTo>
                  <a:cubicBezTo>
                    <a:pt x="594" y="30"/>
                    <a:pt x="586" y="38"/>
                    <a:pt x="592" y="29"/>
                  </a:cubicBezTo>
                  <a:cubicBezTo>
                    <a:pt x="598" y="32"/>
                    <a:pt x="606" y="23"/>
                    <a:pt x="612" y="29"/>
                  </a:cubicBezTo>
                  <a:cubicBezTo>
                    <a:pt x="616" y="28"/>
                    <a:pt x="611" y="20"/>
                    <a:pt x="610" y="22"/>
                  </a:cubicBezTo>
                  <a:cubicBezTo>
                    <a:pt x="610" y="24"/>
                    <a:pt x="603" y="24"/>
                    <a:pt x="602" y="26"/>
                  </a:cubicBezTo>
                  <a:cubicBezTo>
                    <a:pt x="600" y="24"/>
                    <a:pt x="602" y="23"/>
                    <a:pt x="602" y="21"/>
                  </a:cubicBezTo>
                  <a:cubicBezTo>
                    <a:pt x="601" y="21"/>
                    <a:pt x="601" y="22"/>
                    <a:pt x="600" y="21"/>
                  </a:cubicBezTo>
                  <a:cubicBezTo>
                    <a:pt x="599" y="21"/>
                    <a:pt x="598" y="21"/>
                    <a:pt x="597" y="21"/>
                  </a:cubicBezTo>
                  <a:cubicBezTo>
                    <a:pt x="598" y="23"/>
                    <a:pt x="601" y="25"/>
                    <a:pt x="599" y="27"/>
                  </a:cubicBezTo>
                  <a:cubicBezTo>
                    <a:pt x="598" y="25"/>
                    <a:pt x="597" y="27"/>
                    <a:pt x="595" y="26"/>
                  </a:cubicBezTo>
                  <a:cubicBezTo>
                    <a:pt x="593" y="24"/>
                    <a:pt x="595" y="23"/>
                    <a:pt x="593" y="21"/>
                  </a:cubicBezTo>
                  <a:cubicBezTo>
                    <a:pt x="589" y="20"/>
                    <a:pt x="591" y="23"/>
                    <a:pt x="587" y="25"/>
                  </a:cubicBezTo>
                  <a:cubicBezTo>
                    <a:pt x="589" y="19"/>
                    <a:pt x="570" y="21"/>
                    <a:pt x="579" y="24"/>
                  </a:cubicBezTo>
                  <a:cubicBezTo>
                    <a:pt x="578" y="25"/>
                    <a:pt x="576" y="27"/>
                    <a:pt x="575" y="28"/>
                  </a:cubicBezTo>
                  <a:cubicBezTo>
                    <a:pt x="572" y="22"/>
                    <a:pt x="567" y="27"/>
                    <a:pt x="564" y="25"/>
                  </a:cubicBezTo>
                  <a:cubicBezTo>
                    <a:pt x="563" y="24"/>
                    <a:pt x="565" y="23"/>
                    <a:pt x="564" y="21"/>
                  </a:cubicBezTo>
                  <a:cubicBezTo>
                    <a:pt x="561" y="21"/>
                    <a:pt x="558" y="26"/>
                    <a:pt x="555" y="21"/>
                  </a:cubicBezTo>
                  <a:cubicBezTo>
                    <a:pt x="551" y="22"/>
                    <a:pt x="553" y="28"/>
                    <a:pt x="550" y="26"/>
                  </a:cubicBezTo>
                  <a:cubicBezTo>
                    <a:pt x="551" y="18"/>
                    <a:pt x="533" y="18"/>
                    <a:pt x="528" y="26"/>
                  </a:cubicBezTo>
                  <a:cubicBezTo>
                    <a:pt x="523" y="27"/>
                    <a:pt x="529" y="20"/>
                    <a:pt x="525" y="22"/>
                  </a:cubicBezTo>
                  <a:cubicBezTo>
                    <a:pt x="527" y="24"/>
                    <a:pt x="520" y="26"/>
                    <a:pt x="520" y="24"/>
                  </a:cubicBezTo>
                  <a:cubicBezTo>
                    <a:pt x="521" y="22"/>
                    <a:pt x="519" y="20"/>
                    <a:pt x="519" y="19"/>
                  </a:cubicBezTo>
                  <a:cubicBezTo>
                    <a:pt x="514" y="20"/>
                    <a:pt x="521" y="23"/>
                    <a:pt x="516" y="25"/>
                  </a:cubicBezTo>
                  <a:cubicBezTo>
                    <a:pt x="516" y="23"/>
                    <a:pt x="514" y="24"/>
                    <a:pt x="514" y="23"/>
                  </a:cubicBezTo>
                  <a:cubicBezTo>
                    <a:pt x="518" y="22"/>
                    <a:pt x="514" y="16"/>
                    <a:pt x="515" y="20"/>
                  </a:cubicBezTo>
                  <a:cubicBezTo>
                    <a:pt x="512" y="21"/>
                    <a:pt x="513" y="27"/>
                    <a:pt x="509" y="25"/>
                  </a:cubicBezTo>
                  <a:cubicBezTo>
                    <a:pt x="508" y="22"/>
                    <a:pt x="512" y="18"/>
                    <a:pt x="507" y="17"/>
                  </a:cubicBezTo>
                  <a:cubicBezTo>
                    <a:pt x="506" y="23"/>
                    <a:pt x="498" y="29"/>
                    <a:pt x="495" y="23"/>
                  </a:cubicBezTo>
                  <a:cubicBezTo>
                    <a:pt x="493" y="26"/>
                    <a:pt x="493" y="34"/>
                    <a:pt x="488" y="30"/>
                  </a:cubicBezTo>
                  <a:cubicBezTo>
                    <a:pt x="490" y="29"/>
                    <a:pt x="491" y="28"/>
                    <a:pt x="489" y="26"/>
                  </a:cubicBezTo>
                  <a:cubicBezTo>
                    <a:pt x="488" y="27"/>
                    <a:pt x="487" y="28"/>
                    <a:pt x="486" y="27"/>
                  </a:cubicBezTo>
                  <a:cubicBezTo>
                    <a:pt x="487" y="18"/>
                    <a:pt x="500" y="25"/>
                    <a:pt x="500" y="17"/>
                  </a:cubicBezTo>
                  <a:cubicBezTo>
                    <a:pt x="494" y="20"/>
                    <a:pt x="489" y="16"/>
                    <a:pt x="484" y="20"/>
                  </a:cubicBezTo>
                  <a:cubicBezTo>
                    <a:pt x="482" y="21"/>
                    <a:pt x="483" y="23"/>
                    <a:pt x="482" y="24"/>
                  </a:cubicBezTo>
                  <a:cubicBezTo>
                    <a:pt x="478" y="20"/>
                    <a:pt x="477" y="34"/>
                    <a:pt x="471" y="26"/>
                  </a:cubicBezTo>
                  <a:cubicBezTo>
                    <a:pt x="478" y="26"/>
                    <a:pt x="475" y="21"/>
                    <a:pt x="482" y="19"/>
                  </a:cubicBezTo>
                  <a:cubicBezTo>
                    <a:pt x="475" y="15"/>
                    <a:pt x="468" y="20"/>
                    <a:pt x="461" y="19"/>
                  </a:cubicBezTo>
                  <a:cubicBezTo>
                    <a:pt x="463" y="24"/>
                    <a:pt x="466" y="17"/>
                    <a:pt x="467" y="22"/>
                  </a:cubicBezTo>
                  <a:cubicBezTo>
                    <a:pt x="466" y="22"/>
                    <a:pt x="466" y="24"/>
                    <a:pt x="466" y="24"/>
                  </a:cubicBezTo>
                  <a:cubicBezTo>
                    <a:pt x="462" y="21"/>
                    <a:pt x="455" y="23"/>
                    <a:pt x="458" y="16"/>
                  </a:cubicBezTo>
                  <a:cubicBezTo>
                    <a:pt x="457" y="17"/>
                    <a:pt x="456" y="17"/>
                    <a:pt x="456" y="16"/>
                  </a:cubicBezTo>
                  <a:cubicBezTo>
                    <a:pt x="454" y="17"/>
                    <a:pt x="453" y="16"/>
                    <a:pt x="452" y="17"/>
                  </a:cubicBezTo>
                  <a:cubicBezTo>
                    <a:pt x="454" y="19"/>
                    <a:pt x="453" y="20"/>
                    <a:pt x="451" y="22"/>
                  </a:cubicBezTo>
                  <a:cubicBezTo>
                    <a:pt x="455" y="24"/>
                    <a:pt x="455" y="26"/>
                    <a:pt x="450" y="30"/>
                  </a:cubicBezTo>
                  <a:cubicBezTo>
                    <a:pt x="450" y="27"/>
                    <a:pt x="449" y="26"/>
                    <a:pt x="446" y="25"/>
                  </a:cubicBezTo>
                  <a:cubicBezTo>
                    <a:pt x="451" y="24"/>
                    <a:pt x="448" y="21"/>
                    <a:pt x="449" y="19"/>
                  </a:cubicBezTo>
                  <a:cubicBezTo>
                    <a:pt x="446" y="16"/>
                    <a:pt x="444" y="13"/>
                    <a:pt x="440" y="17"/>
                  </a:cubicBezTo>
                  <a:cubicBezTo>
                    <a:pt x="442" y="22"/>
                    <a:pt x="444" y="19"/>
                    <a:pt x="446" y="20"/>
                  </a:cubicBezTo>
                  <a:cubicBezTo>
                    <a:pt x="441" y="21"/>
                    <a:pt x="448" y="24"/>
                    <a:pt x="443" y="26"/>
                  </a:cubicBezTo>
                  <a:cubicBezTo>
                    <a:pt x="443" y="23"/>
                    <a:pt x="444" y="19"/>
                    <a:pt x="440" y="21"/>
                  </a:cubicBezTo>
                  <a:cubicBezTo>
                    <a:pt x="441" y="25"/>
                    <a:pt x="433" y="23"/>
                    <a:pt x="434" y="28"/>
                  </a:cubicBezTo>
                  <a:cubicBezTo>
                    <a:pt x="429" y="21"/>
                    <a:pt x="429" y="32"/>
                    <a:pt x="425" y="28"/>
                  </a:cubicBezTo>
                  <a:cubicBezTo>
                    <a:pt x="427" y="25"/>
                    <a:pt x="423" y="22"/>
                    <a:pt x="426" y="20"/>
                  </a:cubicBezTo>
                  <a:cubicBezTo>
                    <a:pt x="425" y="22"/>
                    <a:pt x="427" y="25"/>
                    <a:pt x="430" y="25"/>
                  </a:cubicBezTo>
                  <a:cubicBezTo>
                    <a:pt x="433" y="20"/>
                    <a:pt x="435" y="24"/>
                    <a:pt x="439" y="18"/>
                  </a:cubicBezTo>
                  <a:cubicBezTo>
                    <a:pt x="431" y="16"/>
                    <a:pt x="422" y="16"/>
                    <a:pt x="417" y="19"/>
                  </a:cubicBezTo>
                  <a:cubicBezTo>
                    <a:pt x="413" y="12"/>
                    <a:pt x="397" y="12"/>
                    <a:pt x="394" y="23"/>
                  </a:cubicBezTo>
                  <a:cubicBezTo>
                    <a:pt x="394" y="17"/>
                    <a:pt x="391" y="23"/>
                    <a:pt x="389" y="21"/>
                  </a:cubicBezTo>
                  <a:cubicBezTo>
                    <a:pt x="386" y="17"/>
                    <a:pt x="393" y="18"/>
                    <a:pt x="392" y="15"/>
                  </a:cubicBezTo>
                  <a:cubicBezTo>
                    <a:pt x="386" y="15"/>
                    <a:pt x="385" y="24"/>
                    <a:pt x="379" y="22"/>
                  </a:cubicBezTo>
                  <a:cubicBezTo>
                    <a:pt x="379" y="19"/>
                    <a:pt x="383" y="20"/>
                    <a:pt x="383" y="15"/>
                  </a:cubicBezTo>
                  <a:cubicBezTo>
                    <a:pt x="381" y="17"/>
                    <a:pt x="379" y="16"/>
                    <a:pt x="377" y="18"/>
                  </a:cubicBezTo>
                  <a:cubicBezTo>
                    <a:pt x="378" y="20"/>
                    <a:pt x="380" y="27"/>
                    <a:pt x="375" y="25"/>
                  </a:cubicBezTo>
                  <a:cubicBezTo>
                    <a:pt x="375" y="21"/>
                    <a:pt x="378" y="17"/>
                    <a:pt x="374" y="13"/>
                  </a:cubicBezTo>
                  <a:cubicBezTo>
                    <a:pt x="370" y="16"/>
                    <a:pt x="368" y="13"/>
                    <a:pt x="364" y="15"/>
                  </a:cubicBezTo>
                  <a:cubicBezTo>
                    <a:pt x="366" y="21"/>
                    <a:pt x="374" y="14"/>
                    <a:pt x="372" y="20"/>
                  </a:cubicBezTo>
                  <a:cubicBezTo>
                    <a:pt x="370" y="19"/>
                    <a:pt x="357" y="23"/>
                    <a:pt x="365" y="23"/>
                  </a:cubicBezTo>
                  <a:cubicBezTo>
                    <a:pt x="361" y="25"/>
                    <a:pt x="362" y="32"/>
                    <a:pt x="357" y="29"/>
                  </a:cubicBezTo>
                  <a:cubicBezTo>
                    <a:pt x="363" y="25"/>
                    <a:pt x="353" y="20"/>
                    <a:pt x="363" y="16"/>
                  </a:cubicBezTo>
                  <a:cubicBezTo>
                    <a:pt x="358" y="12"/>
                    <a:pt x="352" y="15"/>
                    <a:pt x="346" y="15"/>
                  </a:cubicBezTo>
                  <a:cubicBezTo>
                    <a:pt x="349" y="19"/>
                    <a:pt x="352" y="18"/>
                    <a:pt x="356" y="20"/>
                  </a:cubicBezTo>
                  <a:cubicBezTo>
                    <a:pt x="352" y="20"/>
                    <a:pt x="354" y="21"/>
                    <a:pt x="351" y="24"/>
                  </a:cubicBezTo>
                  <a:cubicBezTo>
                    <a:pt x="352" y="17"/>
                    <a:pt x="347" y="25"/>
                    <a:pt x="345" y="23"/>
                  </a:cubicBezTo>
                  <a:cubicBezTo>
                    <a:pt x="341" y="19"/>
                    <a:pt x="346" y="17"/>
                    <a:pt x="343" y="14"/>
                  </a:cubicBezTo>
                  <a:cubicBezTo>
                    <a:pt x="338" y="13"/>
                    <a:pt x="339" y="20"/>
                    <a:pt x="334" y="19"/>
                  </a:cubicBezTo>
                  <a:cubicBezTo>
                    <a:pt x="333" y="17"/>
                    <a:pt x="335" y="15"/>
                    <a:pt x="334" y="13"/>
                  </a:cubicBezTo>
                  <a:cubicBezTo>
                    <a:pt x="331" y="19"/>
                    <a:pt x="326" y="19"/>
                    <a:pt x="324" y="12"/>
                  </a:cubicBezTo>
                  <a:cubicBezTo>
                    <a:pt x="317" y="15"/>
                    <a:pt x="317" y="12"/>
                    <a:pt x="311" y="19"/>
                  </a:cubicBezTo>
                  <a:cubicBezTo>
                    <a:pt x="311" y="15"/>
                    <a:pt x="304" y="14"/>
                    <a:pt x="301" y="12"/>
                  </a:cubicBezTo>
                  <a:cubicBezTo>
                    <a:pt x="295" y="16"/>
                    <a:pt x="296" y="19"/>
                    <a:pt x="292" y="19"/>
                  </a:cubicBezTo>
                  <a:cubicBezTo>
                    <a:pt x="297" y="15"/>
                    <a:pt x="287" y="14"/>
                    <a:pt x="289" y="11"/>
                  </a:cubicBezTo>
                  <a:cubicBezTo>
                    <a:pt x="284" y="13"/>
                    <a:pt x="280" y="17"/>
                    <a:pt x="276" y="11"/>
                  </a:cubicBezTo>
                  <a:cubicBezTo>
                    <a:pt x="272" y="15"/>
                    <a:pt x="267" y="18"/>
                    <a:pt x="263" y="13"/>
                  </a:cubicBezTo>
                  <a:cubicBezTo>
                    <a:pt x="260" y="15"/>
                    <a:pt x="258" y="17"/>
                    <a:pt x="255" y="19"/>
                  </a:cubicBezTo>
                  <a:cubicBezTo>
                    <a:pt x="253" y="14"/>
                    <a:pt x="249" y="18"/>
                    <a:pt x="247" y="15"/>
                  </a:cubicBezTo>
                  <a:cubicBezTo>
                    <a:pt x="250" y="13"/>
                    <a:pt x="256" y="16"/>
                    <a:pt x="254" y="11"/>
                  </a:cubicBezTo>
                  <a:cubicBezTo>
                    <a:pt x="247" y="10"/>
                    <a:pt x="239" y="17"/>
                    <a:pt x="232" y="10"/>
                  </a:cubicBezTo>
                  <a:cubicBezTo>
                    <a:pt x="227" y="15"/>
                    <a:pt x="225" y="18"/>
                    <a:pt x="220" y="14"/>
                  </a:cubicBezTo>
                  <a:cubicBezTo>
                    <a:pt x="223" y="13"/>
                    <a:pt x="229" y="13"/>
                    <a:pt x="227" y="8"/>
                  </a:cubicBezTo>
                  <a:cubicBezTo>
                    <a:pt x="224" y="10"/>
                    <a:pt x="220" y="9"/>
                    <a:pt x="217" y="11"/>
                  </a:cubicBezTo>
                  <a:cubicBezTo>
                    <a:pt x="217" y="17"/>
                    <a:pt x="221" y="18"/>
                    <a:pt x="222" y="20"/>
                  </a:cubicBezTo>
                  <a:cubicBezTo>
                    <a:pt x="218" y="17"/>
                    <a:pt x="213" y="23"/>
                    <a:pt x="210" y="18"/>
                  </a:cubicBezTo>
                  <a:cubicBezTo>
                    <a:pt x="212" y="17"/>
                    <a:pt x="214" y="19"/>
                    <a:pt x="217" y="16"/>
                  </a:cubicBezTo>
                  <a:cubicBezTo>
                    <a:pt x="213" y="12"/>
                    <a:pt x="214" y="10"/>
                    <a:pt x="210" y="7"/>
                  </a:cubicBezTo>
                  <a:cubicBezTo>
                    <a:pt x="207" y="10"/>
                    <a:pt x="201" y="9"/>
                    <a:pt x="195" y="10"/>
                  </a:cubicBezTo>
                  <a:cubicBezTo>
                    <a:pt x="194" y="15"/>
                    <a:pt x="191" y="20"/>
                    <a:pt x="184" y="20"/>
                  </a:cubicBezTo>
                  <a:cubicBezTo>
                    <a:pt x="187" y="18"/>
                    <a:pt x="185" y="17"/>
                    <a:pt x="188" y="17"/>
                  </a:cubicBezTo>
                  <a:cubicBezTo>
                    <a:pt x="187" y="13"/>
                    <a:pt x="184" y="13"/>
                    <a:pt x="182" y="13"/>
                  </a:cubicBezTo>
                  <a:cubicBezTo>
                    <a:pt x="182" y="12"/>
                    <a:pt x="183" y="12"/>
                    <a:pt x="182" y="11"/>
                  </a:cubicBezTo>
                  <a:cubicBezTo>
                    <a:pt x="186" y="11"/>
                    <a:pt x="192" y="16"/>
                    <a:pt x="193" y="9"/>
                  </a:cubicBezTo>
                  <a:cubicBezTo>
                    <a:pt x="187" y="6"/>
                    <a:pt x="183" y="10"/>
                    <a:pt x="179" y="7"/>
                  </a:cubicBezTo>
                  <a:cubicBezTo>
                    <a:pt x="176" y="12"/>
                    <a:pt x="169" y="13"/>
                    <a:pt x="165" y="12"/>
                  </a:cubicBezTo>
                  <a:cubicBezTo>
                    <a:pt x="168" y="14"/>
                    <a:pt x="164" y="16"/>
                    <a:pt x="164" y="18"/>
                  </a:cubicBezTo>
                  <a:cubicBezTo>
                    <a:pt x="161" y="9"/>
                    <a:pt x="169" y="12"/>
                    <a:pt x="171" y="7"/>
                  </a:cubicBezTo>
                  <a:cubicBezTo>
                    <a:pt x="161" y="8"/>
                    <a:pt x="156" y="3"/>
                    <a:pt x="154" y="13"/>
                  </a:cubicBezTo>
                  <a:cubicBezTo>
                    <a:pt x="154" y="11"/>
                    <a:pt x="154" y="9"/>
                    <a:pt x="153" y="7"/>
                  </a:cubicBezTo>
                  <a:cubicBezTo>
                    <a:pt x="149" y="12"/>
                    <a:pt x="146" y="6"/>
                    <a:pt x="143" y="5"/>
                  </a:cubicBezTo>
                  <a:cubicBezTo>
                    <a:pt x="139" y="6"/>
                    <a:pt x="138" y="13"/>
                    <a:pt x="136" y="11"/>
                  </a:cubicBezTo>
                  <a:cubicBezTo>
                    <a:pt x="134" y="9"/>
                    <a:pt x="137" y="4"/>
                    <a:pt x="133" y="6"/>
                  </a:cubicBezTo>
                  <a:cubicBezTo>
                    <a:pt x="133" y="7"/>
                    <a:pt x="132" y="13"/>
                    <a:pt x="129" y="11"/>
                  </a:cubicBezTo>
                  <a:cubicBezTo>
                    <a:pt x="128" y="9"/>
                    <a:pt x="132" y="7"/>
                    <a:pt x="128" y="4"/>
                  </a:cubicBezTo>
                  <a:cubicBezTo>
                    <a:pt x="126" y="11"/>
                    <a:pt x="120" y="11"/>
                    <a:pt x="117" y="18"/>
                  </a:cubicBezTo>
                  <a:cubicBezTo>
                    <a:pt x="117" y="15"/>
                    <a:pt x="116" y="17"/>
                    <a:pt x="114" y="14"/>
                  </a:cubicBezTo>
                  <a:cubicBezTo>
                    <a:pt x="119" y="11"/>
                    <a:pt x="117" y="9"/>
                    <a:pt x="122" y="8"/>
                  </a:cubicBezTo>
                  <a:cubicBezTo>
                    <a:pt x="118" y="7"/>
                    <a:pt x="110" y="0"/>
                    <a:pt x="108" y="7"/>
                  </a:cubicBezTo>
                  <a:cubicBezTo>
                    <a:pt x="110" y="6"/>
                    <a:pt x="111" y="8"/>
                    <a:pt x="110" y="9"/>
                  </a:cubicBezTo>
                  <a:cubicBezTo>
                    <a:pt x="103" y="8"/>
                    <a:pt x="102" y="17"/>
                    <a:pt x="98" y="21"/>
                  </a:cubicBezTo>
                  <a:cubicBezTo>
                    <a:pt x="90" y="13"/>
                    <a:pt x="105" y="12"/>
                    <a:pt x="104" y="6"/>
                  </a:cubicBezTo>
                  <a:cubicBezTo>
                    <a:pt x="95" y="2"/>
                    <a:pt x="78" y="12"/>
                    <a:pt x="84" y="22"/>
                  </a:cubicBezTo>
                  <a:cubicBezTo>
                    <a:pt x="80" y="21"/>
                    <a:pt x="75" y="24"/>
                    <a:pt x="71" y="20"/>
                  </a:cubicBezTo>
                  <a:cubicBezTo>
                    <a:pt x="80" y="15"/>
                    <a:pt x="84" y="13"/>
                    <a:pt x="84" y="4"/>
                  </a:cubicBezTo>
                  <a:cubicBezTo>
                    <a:pt x="75" y="5"/>
                    <a:pt x="77" y="11"/>
                    <a:pt x="68" y="15"/>
                  </a:cubicBezTo>
                  <a:cubicBezTo>
                    <a:pt x="66" y="13"/>
                    <a:pt x="65" y="14"/>
                    <a:pt x="63" y="12"/>
                  </a:cubicBezTo>
                  <a:cubicBezTo>
                    <a:pt x="69" y="13"/>
                    <a:pt x="65" y="5"/>
                    <a:pt x="70" y="6"/>
                  </a:cubicBezTo>
                  <a:cubicBezTo>
                    <a:pt x="61" y="4"/>
                    <a:pt x="52" y="7"/>
                    <a:pt x="44" y="5"/>
                  </a:cubicBezTo>
                  <a:cubicBezTo>
                    <a:pt x="40" y="15"/>
                    <a:pt x="20" y="7"/>
                    <a:pt x="19" y="17"/>
                  </a:cubicBezTo>
                  <a:close/>
                  <a:moveTo>
                    <a:pt x="667" y="62"/>
                  </a:moveTo>
                  <a:cubicBezTo>
                    <a:pt x="667" y="64"/>
                    <a:pt x="667" y="65"/>
                    <a:pt x="669" y="67"/>
                  </a:cubicBezTo>
                  <a:cubicBezTo>
                    <a:pt x="667" y="67"/>
                    <a:pt x="666" y="68"/>
                    <a:pt x="665" y="69"/>
                  </a:cubicBezTo>
                  <a:cubicBezTo>
                    <a:pt x="664" y="68"/>
                    <a:pt x="663" y="67"/>
                    <a:pt x="662" y="68"/>
                  </a:cubicBezTo>
                  <a:cubicBezTo>
                    <a:pt x="660" y="66"/>
                    <a:pt x="666" y="64"/>
                    <a:pt x="667" y="62"/>
                  </a:cubicBezTo>
                  <a:close/>
                  <a:moveTo>
                    <a:pt x="394" y="88"/>
                  </a:moveTo>
                  <a:cubicBezTo>
                    <a:pt x="392" y="84"/>
                    <a:pt x="388" y="88"/>
                    <a:pt x="388" y="83"/>
                  </a:cubicBezTo>
                  <a:cubicBezTo>
                    <a:pt x="395" y="86"/>
                    <a:pt x="400" y="82"/>
                    <a:pt x="403" y="77"/>
                  </a:cubicBezTo>
                  <a:cubicBezTo>
                    <a:pt x="404" y="82"/>
                    <a:pt x="399" y="85"/>
                    <a:pt x="394" y="88"/>
                  </a:cubicBezTo>
                  <a:close/>
                  <a:moveTo>
                    <a:pt x="413" y="77"/>
                  </a:moveTo>
                  <a:cubicBezTo>
                    <a:pt x="412" y="73"/>
                    <a:pt x="419" y="70"/>
                    <a:pt x="421" y="74"/>
                  </a:cubicBezTo>
                  <a:cubicBezTo>
                    <a:pt x="422" y="73"/>
                    <a:pt x="421" y="72"/>
                    <a:pt x="420" y="71"/>
                  </a:cubicBezTo>
                  <a:cubicBezTo>
                    <a:pt x="423" y="67"/>
                    <a:pt x="424" y="71"/>
                    <a:pt x="427" y="69"/>
                  </a:cubicBezTo>
                  <a:cubicBezTo>
                    <a:pt x="426" y="72"/>
                    <a:pt x="422" y="73"/>
                    <a:pt x="419" y="78"/>
                  </a:cubicBezTo>
                  <a:cubicBezTo>
                    <a:pt x="417" y="77"/>
                    <a:pt x="415" y="74"/>
                    <a:pt x="413" y="77"/>
                  </a:cubicBezTo>
                  <a:close/>
                  <a:moveTo>
                    <a:pt x="426" y="66"/>
                  </a:moveTo>
                  <a:cubicBezTo>
                    <a:pt x="428" y="65"/>
                    <a:pt x="429" y="64"/>
                    <a:pt x="431" y="63"/>
                  </a:cubicBezTo>
                  <a:cubicBezTo>
                    <a:pt x="433" y="68"/>
                    <a:pt x="427" y="67"/>
                    <a:pt x="434" y="71"/>
                  </a:cubicBezTo>
                  <a:cubicBezTo>
                    <a:pt x="434" y="71"/>
                    <a:pt x="435" y="70"/>
                    <a:pt x="436" y="70"/>
                  </a:cubicBezTo>
                  <a:cubicBezTo>
                    <a:pt x="438" y="73"/>
                    <a:pt x="433" y="70"/>
                    <a:pt x="431" y="73"/>
                  </a:cubicBezTo>
                  <a:cubicBezTo>
                    <a:pt x="432" y="70"/>
                    <a:pt x="428" y="69"/>
                    <a:pt x="429" y="73"/>
                  </a:cubicBezTo>
                  <a:cubicBezTo>
                    <a:pt x="428" y="76"/>
                    <a:pt x="428" y="68"/>
                    <a:pt x="426" y="66"/>
                  </a:cubicBezTo>
                  <a:close/>
                  <a:moveTo>
                    <a:pt x="420" y="84"/>
                  </a:moveTo>
                  <a:cubicBezTo>
                    <a:pt x="418" y="81"/>
                    <a:pt x="422" y="78"/>
                    <a:pt x="425" y="78"/>
                  </a:cubicBezTo>
                  <a:cubicBezTo>
                    <a:pt x="427" y="81"/>
                    <a:pt x="422" y="84"/>
                    <a:pt x="420" y="84"/>
                  </a:cubicBezTo>
                  <a:close/>
                  <a:moveTo>
                    <a:pt x="434" y="82"/>
                  </a:moveTo>
                  <a:cubicBezTo>
                    <a:pt x="434" y="80"/>
                    <a:pt x="434" y="79"/>
                    <a:pt x="433" y="77"/>
                  </a:cubicBezTo>
                  <a:cubicBezTo>
                    <a:pt x="436" y="74"/>
                    <a:pt x="438" y="76"/>
                    <a:pt x="440" y="75"/>
                  </a:cubicBezTo>
                  <a:cubicBezTo>
                    <a:pt x="442" y="78"/>
                    <a:pt x="436" y="79"/>
                    <a:pt x="434" y="82"/>
                  </a:cubicBezTo>
                  <a:close/>
                  <a:moveTo>
                    <a:pt x="458" y="56"/>
                  </a:moveTo>
                  <a:cubicBezTo>
                    <a:pt x="456" y="52"/>
                    <a:pt x="462" y="54"/>
                    <a:pt x="463" y="54"/>
                  </a:cubicBezTo>
                  <a:cubicBezTo>
                    <a:pt x="463" y="56"/>
                    <a:pt x="462" y="58"/>
                    <a:pt x="463" y="61"/>
                  </a:cubicBezTo>
                  <a:cubicBezTo>
                    <a:pt x="462" y="67"/>
                    <a:pt x="462" y="50"/>
                    <a:pt x="458" y="56"/>
                  </a:cubicBezTo>
                  <a:close/>
                  <a:moveTo>
                    <a:pt x="470" y="46"/>
                  </a:moveTo>
                  <a:cubicBezTo>
                    <a:pt x="473" y="50"/>
                    <a:pt x="471" y="54"/>
                    <a:pt x="470" y="57"/>
                  </a:cubicBezTo>
                  <a:cubicBezTo>
                    <a:pt x="467" y="53"/>
                    <a:pt x="465" y="49"/>
                    <a:pt x="470" y="46"/>
                  </a:cubicBezTo>
                  <a:close/>
                  <a:moveTo>
                    <a:pt x="458" y="81"/>
                  </a:moveTo>
                  <a:cubicBezTo>
                    <a:pt x="457" y="80"/>
                    <a:pt x="461" y="76"/>
                    <a:pt x="456" y="79"/>
                  </a:cubicBezTo>
                  <a:cubicBezTo>
                    <a:pt x="456" y="73"/>
                    <a:pt x="450" y="78"/>
                    <a:pt x="453" y="73"/>
                  </a:cubicBezTo>
                  <a:cubicBezTo>
                    <a:pt x="462" y="72"/>
                    <a:pt x="460" y="74"/>
                    <a:pt x="467" y="72"/>
                  </a:cubicBezTo>
                  <a:cubicBezTo>
                    <a:pt x="469" y="71"/>
                    <a:pt x="467" y="75"/>
                    <a:pt x="470" y="74"/>
                  </a:cubicBezTo>
                  <a:cubicBezTo>
                    <a:pt x="469" y="80"/>
                    <a:pt x="459" y="72"/>
                    <a:pt x="458" y="81"/>
                  </a:cubicBezTo>
                  <a:close/>
                  <a:moveTo>
                    <a:pt x="473" y="62"/>
                  </a:moveTo>
                  <a:cubicBezTo>
                    <a:pt x="474" y="63"/>
                    <a:pt x="473" y="64"/>
                    <a:pt x="472" y="65"/>
                  </a:cubicBezTo>
                  <a:cubicBezTo>
                    <a:pt x="473" y="65"/>
                    <a:pt x="474" y="66"/>
                    <a:pt x="476" y="67"/>
                  </a:cubicBezTo>
                  <a:cubicBezTo>
                    <a:pt x="471" y="72"/>
                    <a:pt x="467" y="64"/>
                    <a:pt x="473" y="62"/>
                  </a:cubicBezTo>
                  <a:close/>
                  <a:moveTo>
                    <a:pt x="476" y="78"/>
                  </a:moveTo>
                  <a:cubicBezTo>
                    <a:pt x="475" y="79"/>
                    <a:pt x="472" y="78"/>
                    <a:pt x="473" y="80"/>
                  </a:cubicBezTo>
                  <a:cubicBezTo>
                    <a:pt x="469" y="83"/>
                    <a:pt x="471" y="74"/>
                    <a:pt x="473" y="78"/>
                  </a:cubicBezTo>
                  <a:cubicBezTo>
                    <a:pt x="473" y="76"/>
                    <a:pt x="473" y="67"/>
                    <a:pt x="478" y="73"/>
                  </a:cubicBezTo>
                  <a:cubicBezTo>
                    <a:pt x="477" y="74"/>
                    <a:pt x="477" y="73"/>
                    <a:pt x="476" y="72"/>
                  </a:cubicBezTo>
                  <a:cubicBezTo>
                    <a:pt x="476" y="74"/>
                    <a:pt x="476" y="76"/>
                    <a:pt x="476" y="78"/>
                  </a:cubicBezTo>
                  <a:close/>
                  <a:moveTo>
                    <a:pt x="486" y="69"/>
                  </a:moveTo>
                  <a:cubicBezTo>
                    <a:pt x="487" y="67"/>
                    <a:pt x="489" y="66"/>
                    <a:pt x="488" y="65"/>
                  </a:cubicBezTo>
                  <a:cubicBezTo>
                    <a:pt x="493" y="62"/>
                    <a:pt x="490" y="72"/>
                    <a:pt x="494" y="69"/>
                  </a:cubicBezTo>
                  <a:cubicBezTo>
                    <a:pt x="495" y="72"/>
                    <a:pt x="487" y="73"/>
                    <a:pt x="486" y="69"/>
                  </a:cubicBezTo>
                  <a:close/>
                  <a:moveTo>
                    <a:pt x="503" y="64"/>
                  </a:moveTo>
                  <a:cubicBezTo>
                    <a:pt x="501" y="61"/>
                    <a:pt x="500" y="58"/>
                    <a:pt x="503" y="56"/>
                  </a:cubicBezTo>
                  <a:cubicBezTo>
                    <a:pt x="506" y="59"/>
                    <a:pt x="508" y="62"/>
                    <a:pt x="503" y="64"/>
                  </a:cubicBezTo>
                  <a:close/>
                  <a:moveTo>
                    <a:pt x="528" y="44"/>
                  </a:moveTo>
                  <a:cubicBezTo>
                    <a:pt x="529" y="50"/>
                    <a:pt x="522" y="47"/>
                    <a:pt x="520" y="47"/>
                  </a:cubicBezTo>
                  <a:cubicBezTo>
                    <a:pt x="519" y="43"/>
                    <a:pt x="526" y="46"/>
                    <a:pt x="528" y="44"/>
                  </a:cubicBezTo>
                  <a:close/>
                  <a:moveTo>
                    <a:pt x="516" y="54"/>
                  </a:moveTo>
                  <a:cubicBezTo>
                    <a:pt x="517" y="51"/>
                    <a:pt x="523" y="52"/>
                    <a:pt x="527" y="49"/>
                  </a:cubicBezTo>
                  <a:cubicBezTo>
                    <a:pt x="529" y="54"/>
                    <a:pt x="523" y="52"/>
                    <a:pt x="520" y="56"/>
                  </a:cubicBezTo>
                  <a:cubicBezTo>
                    <a:pt x="518" y="55"/>
                    <a:pt x="517" y="53"/>
                    <a:pt x="516" y="54"/>
                  </a:cubicBezTo>
                  <a:close/>
                  <a:moveTo>
                    <a:pt x="517" y="71"/>
                  </a:moveTo>
                  <a:cubicBezTo>
                    <a:pt x="513" y="71"/>
                    <a:pt x="515" y="73"/>
                    <a:pt x="512" y="75"/>
                  </a:cubicBezTo>
                  <a:cubicBezTo>
                    <a:pt x="511" y="74"/>
                    <a:pt x="511" y="73"/>
                    <a:pt x="510" y="71"/>
                  </a:cubicBezTo>
                  <a:cubicBezTo>
                    <a:pt x="515" y="72"/>
                    <a:pt x="510" y="67"/>
                    <a:pt x="515" y="65"/>
                  </a:cubicBezTo>
                  <a:cubicBezTo>
                    <a:pt x="514" y="65"/>
                    <a:pt x="512" y="63"/>
                    <a:pt x="511" y="61"/>
                  </a:cubicBezTo>
                  <a:cubicBezTo>
                    <a:pt x="512" y="61"/>
                    <a:pt x="514" y="61"/>
                    <a:pt x="513" y="60"/>
                  </a:cubicBezTo>
                  <a:cubicBezTo>
                    <a:pt x="515" y="59"/>
                    <a:pt x="516" y="61"/>
                    <a:pt x="517" y="60"/>
                  </a:cubicBezTo>
                  <a:cubicBezTo>
                    <a:pt x="518" y="62"/>
                    <a:pt x="516" y="62"/>
                    <a:pt x="516" y="61"/>
                  </a:cubicBezTo>
                  <a:cubicBezTo>
                    <a:pt x="518" y="65"/>
                    <a:pt x="514" y="68"/>
                    <a:pt x="517" y="71"/>
                  </a:cubicBezTo>
                  <a:close/>
                  <a:moveTo>
                    <a:pt x="504" y="76"/>
                  </a:moveTo>
                  <a:cubicBezTo>
                    <a:pt x="497" y="80"/>
                    <a:pt x="493" y="77"/>
                    <a:pt x="488" y="81"/>
                  </a:cubicBezTo>
                  <a:cubicBezTo>
                    <a:pt x="488" y="75"/>
                    <a:pt x="499" y="74"/>
                    <a:pt x="504" y="76"/>
                  </a:cubicBezTo>
                  <a:close/>
                  <a:moveTo>
                    <a:pt x="488" y="88"/>
                  </a:moveTo>
                  <a:cubicBezTo>
                    <a:pt x="486" y="86"/>
                    <a:pt x="489" y="85"/>
                    <a:pt x="488" y="83"/>
                  </a:cubicBezTo>
                  <a:cubicBezTo>
                    <a:pt x="492" y="84"/>
                    <a:pt x="495" y="86"/>
                    <a:pt x="499" y="85"/>
                  </a:cubicBezTo>
                  <a:cubicBezTo>
                    <a:pt x="499" y="92"/>
                    <a:pt x="492" y="84"/>
                    <a:pt x="488" y="88"/>
                  </a:cubicBezTo>
                  <a:close/>
                  <a:moveTo>
                    <a:pt x="520" y="62"/>
                  </a:moveTo>
                  <a:cubicBezTo>
                    <a:pt x="518" y="55"/>
                    <a:pt x="523" y="61"/>
                    <a:pt x="527" y="56"/>
                  </a:cubicBezTo>
                  <a:cubicBezTo>
                    <a:pt x="527" y="60"/>
                    <a:pt x="527" y="62"/>
                    <a:pt x="531" y="64"/>
                  </a:cubicBezTo>
                  <a:cubicBezTo>
                    <a:pt x="534" y="62"/>
                    <a:pt x="535" y="60"/>
                    <a:pt x="534" y="58"/>
                  </a:cubicBezTo>
                  <a:cubicBezTo>
                    <a:pt x="538" y="57"/>
                    <a:pt x="536" y="62"/>
                    <a:pt x="536" y="64"/>
                  </a:cubicBezTo>
                  <a:cubicBezTo>
                    <a:pt x="526" y="68"/>
                    <a:pt x="528" y="61"/>
                    <a:pt x="520" y="62"/>
                  </a:cubicBezTo>
                  <a:close/>
                  <a:moveTo>
                    <a:pt x="551" y="41"/>
                  </a:moveTo>
                  <a:cubicBezTo>
                    <a:pt x="551" y="44"/>
                    <a:pt x="549" y="46"/>
                    <a:pt x="546" y="48"/>
                  </a:cubicBezTo>
                  <a:cubicBezTo>
                    <a:pt x="545" y="47"/>
                    <a:pt x="544" y="46"/>
                    <a:pt x="543" y="45"/>
                  </a:cubicBezTo>
                  <a:cubicBezTo>
                    <a:pt x="546" y="42"/>
                    <a:pt x="548" y="44"/>
                    <a:pt x="551" y="41"/>
                  </a:cubicBezTo>
                  <a:close/>
                  <a:moveTo>
                    <a:pt x="567" y="43"/>
                  </a:moveTo>
                  <a:cubicBezTo>
                    <a:pt x="564" y="45"/>
                    <a:pt x="561" y="46"/>
                    <a:pt x="559" y="42"/>
                  </a:cubicBezTo>
                  <a:cubicBezTo>
                    <a:pt x="562" y="39"/>
                    <a:pt x="565" y="39"/>
                    <a:pt x="567" y="43"/>
                  </a:cubicBezTo>
                  <a:close/>
                  <a:moveTo>
                    <a:pt x="508" y="85"/>
                  </a:moveTo>
                  <a:cubicBezTo>
                    <a:pt x="510" y="79"/>
                    <a:pt x="517" y="78"/>
                    <a:pt x="520" y="73"/>
                  </a:cubicBezTo>
                  <a:cubicBezTo>
                    <a:pt x="524" y="80"/>
                    <a:pt x="512" y="79"/>
                    <a:pt x="516" y="84"/>
                  </a:cubicBezTo>
                  <a:cubicBezTo>
                    <a:pt x="513" y="88"/>
                    <a:pt x="511" y="84"/>
                    <a:pt x="508" y="85"/>
                  </a:cubicBezTo>
                  <a:close/>
                  <a:moveTo>
                    <a:pt x="542" y="60"/>
                  </a:moveTo>
                  <a:cubicBezTo>
                    <a:pt x="549" y="57"/>
                    <a:pt x="546" y="53"/>
                    <a:pt x="551" y="50"/>
                  </a:cubicBezTo>
                  <a:cubicBezTo>
                    <a:pt x="554" y="53"/>
                    <a:pt x="558" y="53"/>
                    <a:pt x="562" y="48"/>
                  </a:cubicBezTo>
                  <a:cubicBezTo>
                    <a:pt x="566" y="57"/>
                    <a:pt x="556" y="51"/>
                    <a:pt x="551" y="55"/>
                  </a:cubicBezTo>
                  <a:cubicBezTo>
                    <a:pt x="549" y="57"/>
                    <a:pt x="556" y="57"/>
                    <a:pt x="557" y="58"/>
                  </a:cubicBezTo>
                  <a:cubicBezTo>
                    <a:pt x="555" y="61"/>
                    <a:pt x="561" y="65"/>
                    <a:pt x="556" y="68"/>
                  </a:cubicBezTo>
                  <a:cubicBezTo>
                    <a:pt x="555" y="58"/>
                    <a:pt x="549" y="61"/>
                    <a:pt x="542" y="60"/>
                  </a:cubicBezTo>
                  <a:close/>
                  <a:moveTo>
                    <a:pt x="560" y="62"/>
                  </a:moveTo>
                  <a:cubicBezTo>
                    <a:pt x="562" y="62"/>
                    <a:pt x="563" y="61"/>
                    <a:pt x="564" y="60"/>
                  </a:cubicBezTo>
                  <a:cubicBezTo>
                    <a:pt x="566" y="63"/>
                    <a:pt x="567" y="61"/>
                    <a:pt x="567" y="64"/>
                  </a:cubicBezTo>
                  <a:cubicBezTo>
                    <a:pt x="565" y="65"/>
                    <a:pt x="562" y="65"/>
                    <a:pt x="560" y="62"/>
                  </a:cubicBezTo>
                  <a:close/>
                  <a:moveTo>
                    <a:pt x="528" y="86"/>
                  </a:moveTo>
                  <a:cubicBezTo>
                    <a:pt x="527" y="81"/>
                    <a:pt x="526" y="83"/>
                    <a:pt x="525" y="79"/>
                  </a:cubicBezTo>
                  <a:cubicBezTo>
                    <a:pt x="532" y="82"/>
                    <a:pt x="539" y="71"/>
                    <a:pt x="545" y="66"/>
                  </a:cubicBezTo>
                  <a:cubicBezTo>
                    <a:pt x="548" y="72"/>
                    <a:pt x="538" y="73"/>
                    <a:pt x="537" y="77"/>
                  </a:cubicBezTo>
                  <a:cubicBezTo>
                    <a:pt x="539" y="80"/>
                    <a:pt x="540" y="79"/>
                    <a:pt x="542" y="80"/>
                  </a:cubicBezTo>
                  <a:cubicBezTo>
                    <a:pt x="547" y="77"/>
                    <a:pt x="547" y="74"/>
                    <a:pt x="550" y="70"/>
                  </a:cubicBezTo>
                  <a:cubicBezTo>
                    <a:pt x="555" y="75"/>
                    <a:pt x="546" y="77"/>
                    <a:pt x="552" y="82"/>
                  </a:cubicBezTo>
                  <a:cubicBezTo>
                    <a:pt x="543" y="80"/>
                    <a:pt x="538" y="85"/>
                    <a:pt x="528" y="86"/>
                  </a:cubicBezTo>
                  <a:close/>
                  <a:moveTo>
                    <a:pt x="553" y="74"/>
                  </a:moveTo>
                  <a:cubicBezTo>
                    <a:pt x="558" y="69"/>
                    <a:pt x="559" y="71"/>
                    <a:pt x="563" y="66"/>
                  </a:cubicBezTo>
                  <a:cubicBezTo>
                    <a:pt x="565" y="68"/>
                    <a:pt x="563" y="69"/>
                    <a:pt x="561" y="71"/>
                  </a:cubicBezTo>
                  <a:cubicBezTo>
                    <a:pt x="562" y="72"/>
                    <a:pt x="563" y="71"/>
                    <a:pt x="563" y="71"/>
                  </a:cubicBezTo>
                  <a:cubicBezTo>
                    <a:pt x="563" y="72"/>
                    <a:pt x="555" y="73"/>
                    <a:pt x="555" y="79"/>
                  </a:cubicBezTo>
                  <a:cubicBezTo>
                    <a:pt x="551" y="81"/>
                    <a:pt x="557" y="75"/>
                    <a:pt x="553" y="74"/>
                  </a:cubicBezTo>
                  <a:close/>
                  <a:moveTo>
                    <a:pt x="567" y="66"/>
                  </a:moveTo>
                  <a:cubicBezTo>
                    <a:pt x="571" y="62"/>
                    <a:pt x="576" y="63"/>
                    <a:pt x="577" y="55"/>
                  </a:cubicBezTo>
                  <a:cubicBezTo>
                    <a:pt x="578" y="59"/>
                    <a:pt x="581" y="56"/>
                    <a:pt x="583" y="56"/>
                  </a:cubicBezTo>
                  <a:cubicBezTo>
                    <a:pt x="581" y="60"/>
                    <a:pt x="575" y="68"/>
                    <a:pt x="567" y="66"/>
                  </a:cubicBezTo>
                  <a:close/>
                  <a:moveTo>
                    <a:pt x="587" y="85"/>
                  </a:moveTo>
                  <a:cubicBezTo>
                    <a:pt x="583" y="82"/>
                    <a:pt x="588" y="80"/>
                    <a:pt x="587" y="78"/>
                  </a:cubicBezTo>
                  <a:cubicBezTo>
                    <a:pt x="584" y="76"/>
                    <a:pt x="587" y="82"/>
                    <a:pt x="582" y="83"/>
                  </a:cubicBezTo>
                  <a:cubicBezTo>
                    <a:pt x="579" y="80"/>
                    <a:pt x="581" y="78"/>
                    <a:pt x="583" y="75"/>
                  </a:cubicBezTo>
                  <a:cubicBezTo>
                    <a:pt x="587" y="76"/>
                    <a:pt x="590" y="79"/>
                    <a:pt x="594" y="82"/>
                  </a:cubicBezTo>
                  <a:cubicBezTo>
                    <a:pt x="593" y="85"/>
                    <a:pt x="590" y="84"/>
                    <a:pt x="587" y="85"/>
                  </a:cubicBezTo>
                  <a:close/>
                  <a:moveTo>
                    <a:pt x="611" y="59"/>
                  </a:moveTo>
                  <a:cubicBezTo>
                    <a:pt x="612" y="63"/>
                    <a:pt x="611" y="67"/>
                    <a:pt x="606" y="70"/>
                  </a:cubicBezTo>
                  <a:cubicBezTo>
                    <a:pt x="605" y="67"/>
                    <a:pt x="603" y="66"/>
                    <a:pt x="600" y="67"/>
                  </a:cubicBezTo>
                  <a:cubicBezTo>
                    <a:pt x="600" y="66"/>
                    <a:pt x="608" y="63"/>
                    <a:pt x="611" y="59"/>
                  </a:cubicBezTo>
                  <a:close/>
                  <a:moveTo>
                    <a:pt x="593" y="79"/>
                  </a:moveTo>
                  <a:cubicBezTo>
                    <a:pt x="592" y="77"/>
                    <a:pt x="594" y="75"/>
                    <a:pt x="593" y="73"/>
                  </a:cubicBezTo>
                  <a:cubicBezTo>
                    <a:pt x="595" y="72"/>
                    <a:pt x="597" y="73"/>
                    <a:pt x="598" y="76"/>
                  </a:cubicBezTo>
                  <a:cubicBezTo>
                    <a:pt x="596" y="79"/>
                    <a:pt x="595" y="78"/>
                    <a:pt x="593" y="79"/>
                  </a:cubicBezTo>
                  <a:close/>
                  <a:moveTo>
                    <a:pt x="612" y="69"/>
                  </a:moveTo>
                  <a:cubicBezTo>
                    <a:pt x="613" y="65"/>
                    <a:pt x="616" y="62"/>
                    <a:pt x="615" y="58"/>
                  </a:cubicBezTo>
                  <a:cubicBezTo>
                    <a:pt x="616" y="57"/>
                    <a:pt x="616" y="59"/>
                    <a:pt x="616" y="59"/>
                  </a:cubicBezTo>
                  <a:cubicBezTo>
                    <a:pt x="619" y="61"/>
                    <a:pt x="623" y="58"/>
                    <a:pt x="625" y="62"/>
                  </a:cubicBezTo>
                  <a:cubicBezTo>
                    <a:pt x="620" y="62"/>
                    <a:pt x="617" y="68"/>
                    <a:pt x="612" y="69"/>
                  </a:cubicBezTo>
                  <a:close/>
                  <a:moveTo>
                    <a:pt x="620" y="74"/>
                  </a:moveTo>
                  <a:cubicBezTo>
                    <a:pt x="616" y="78"/>
                    <a:pt x="614" y="73"/>
                    <a:pt x="610" y="78"/>
                  </a:cubicBezTo>
                  <a:cubicBezTo>
                    <a:pt x="609" y="76"/>
                    <a:pt x="609" y="74"/>
                    <a:pt x="610" y="73"/>
                  </a:cubicBezTo>
                  <a:cubicBezTo>
                    <a:pt x="613" y="72"/>
                    <a:pt x="617" y="71"/>
                    <a:pt x="620" y="74"/>
                  </a:cubicBezTo>
                  <a:close/>
                  <a:moveTo>
                    <a:pt x="642" y="62"/>
                  </a:moveTo>
                  <a:cubicBezTo>
                    <a:pt x="639" y="63"/>
                    <a:pt x="636" y="62"/>
                    <a:pt x="633" y="65"/>
                  </a:cubicBezTo>
                  <a:cubicBezTo>
                    <a:pt x="632" y="63"/>
                    <a:pt x="634" y="62"/>
                    <a:pt x="633" y="60"/>
                  </a:cubicBezTo>
                  <a:cubicBezTo>
                    <a:pt x="636" y="58"/>
                    <a:pt x="639" y="58"/>
                    <a:pt x="642" y="62"/>
                  </a:cubicBezTo>
                  <a:close/>
                  <a:moveTo>
                    <a:pt x="659" y="41"/>
                  </a:moveTo>
                  <a:cubicBezTo>
                    <a:pt x="653" y="42"/>
                    <a:pt x="658" y="46"/>
                    <a:pt x="653" y="49"/>
                  </a:cubicBezTo>
                  <a:cubicBezTo>
                    <a:pt x="652" y="49"/>
                    <a:pt x="651" y="48"/>
                    <a:pt x="649" y="49"/>
                  </a:cubicBezTo>
                  <a:cubicBezTo>
                    <a:pt x="648" y="44"/>
                    <a:pt x="654" y="34"/>
                    <a:pt x="659" y="41"/>
                  </a:cubicBezTo>
                  <a:close/>
                  <a:moveTo>
                    <a:pt x="646" y="35"/>
                  </a:moveTo>
                  <a:cubicBezTo>
                    <a:pt x="646" y="39"/>
                    <a:pt x="643" y="42"/>
                    <a:pt x="639" y="45"/>
                  </a:cubicBezTo>
                  <a:cubicBezTo>
                    <a:pt x="638" y="44"/>
                    <a:pt x="639" y="43"/>
                    <a:pt x="640" y="42"/>
                  </a:cubicBezTo>
                  <a:cubicBezTo>
                    <a:pt x="641" y="40"/>
                    <a:pt x="639" y="41"/>
                    <a:pt x="638" y="38"/>
                  </a:cubicBezTo>
                  <a:cubicBezTo>
                    <a:pt x="640" y="37"/>
                    <a:pt x="639" y="35"/>
                    <a:pt x="641" y="34"/>
                  </a:cubicBezTo>
                  <a:cubicBezTo>
                    <a:pt x="643" y="34"/>
                    <a:pt x="644" y="36"/>
                    <a:pt x="646" y="35"/>
                  </a:cubicBezTo>
                  <a:close/>
                  <a:moveTo>
                    <a:pt x="643" y="43"/>
                  </a:moveTo>
                  <a:cubicBezTo>
                    <a:pt x="643" y="52"/>
                    <a:pt x="632" y="57"/>
                    <a:pt x="622" y="56"/>
                  </a:cubicBezTo>
                  <a:cubicBezTo>
                    <a:pt x="622" y="51"/>
                    <a:pt x="631" y="55"/>
                    <a:pt x="633" y="49"/>
                  </a:cubicBezTo>
                  <a:cubicBezTo>
                    <a:pt x="632" y="47"/>
                    <a:pt x="630" y="47"/>
                    <a:pt x="628" y="47"/>
                  </a:cubicBezTo>
                  <a:cubicBezTo>
                    <a:pt x="628" y="45"/>
                    <a:pt x="629" y="43"/>
                    <a:pt x="632" y="41"/>
                  </a:cubicBezTo>
                  <a:cubicBezTo>
                    <a:pt x="633" y="46"/>
                    <a:pt x="638" y="48"/>
                    <a:pt x="643" y="43"/>
                  </a:cubicBezTo>
                  <a:close/>
                  <a:moveTo>
                    <a:pt x="621" y="42"/>
                  </a:moveTo>
                  <a:cubicBezTo>
                    <a:pt x="627" y="46"/>
                    <a:pt x="618" y="47"/>
                    <a:pt x="622" y="51"/>
                  </a:cubicBezTo>
                  <a:cubicBezTo>
                    <a:pt x="620" y="52"/>
                    <a:pt x="617" y="51"/>
                    <a:pt x="618" y="53"/>
                  </a:cubicBezTo>
                  <a:cubicBezTo>
                    <a:pt x="617" y="54"/>
                    <a:pt x="616" y="52"/>
                    <a:pt x="615" y="51"/>
                  </a:cubicBezTo>
                  <a:cubicBezTo>
                    <a:pt x="620" y="48"/>
                    <a:pt x="615" y="45"/>
                    <a:pt x="621" y="42"/>
                  </a:cubicBezTo>
                  <a:close/>
                  <a:moveTo>
                    <a:pt x="610" y="52"/>
                  </a:moveTo>
                  <a:cubicBezTo>
                    <a:pt x="612" y="56"/>
                    <a:pt x="605" y="56"/>
                    <a:pt x="604" y="58"/>
                  </a:cubicBezTo>
                  <a:cubicBezTo>
                    <a:pt x="600" y="52"/>
                    <a:pt x="609" y="54"/>
                    <a:pt x="610" y="52"/>
                  </a:cubicBezTo>
                  <a:close/>
                  <a:moveTo>
                    <a:pt x="594" y="67"/>
                  </a:moveTo>
                  <a:cubicBezTo>
                    <a:pt x="595" y="66"/>
                    <a:pt x="588" y="65"/>
                    <a:pt x="587" y="73"/>
                  </a:cubicBezTo>
                  <a:cubicBezTo>
                    <a:pt x="578" y="68"/>
                    <a:pt x="598" y="57"/>
                    <a:pt x="600" y="50"/>
                  </a:cubicBezTo>
                  <a:cubicBezTo>
                    <a:pt x="602" y="56"/>
                    <a:pt x="597" y="61"/>
                    <a:pt x="594" y="67"/>
                  </a:cubicBezTo>
                  <a:close/>
                  <a:moveTo>
                    <a:pt x="608" y="47"/>
                  </a:moveTo>
                  <a:cubicBezTo>
                    <a:pt x="607" y="51"/>
                    <a:pt x="602" y="47"/>
                    <a:pt x="604" y="50"/>
                  </a:cubicBezTo>
                  <a:cubicBezTo>
                    <a:pt x="600" y="53"/>
                    <a:pt x="603" y="43"/>
                    <a:pt x="598" y="46"/>
                  </a:cubicBezTo>
                  <a:cubicBezTo>
                    <a:pt x="596" y="43"/>
                    <a:pt x="601" y="46"/>
                    <a:pt x="603" y="42"/>
                  </a:cubicBezTo>
                  <a:cubicBezTo>
                    <a:pt x="604" y="46"/>
                    <a:pt x="606" y="44"/>
                    <a:pt x="608" y="47"/>
                  </a:cubicBezTo>
                  <a:close/>
                  <a:moveTo>
                    <a:pt x="608" y="45"/>
                  </a:moveTo>
                  <a:cubicBezTo>
                    <a:pt x="606" y="40"/>
                    <a:pt x="605" y="41"/>
                    <a:pt x="604" y="37"/>
                  </a:cubicBezTo>
                  <a:cubicBezTo>
                    <a:pt x="607" y="36"/>
                    <a:pt x="613" y="42"/>
                    <a:pt x="608" y="45"/>
                  </a:cubicBezTo>
                  <a:close/>
                  <a:moveTo>
                    <a:pt x="590" y="56"/>
                  </a:moveTo>
                  <a:cubicBezTo>
                    <a:pt x="585" y="52"/>
                    <a:pt x="591" y="49"/>
                    <a:pt x="588" y="45"/>
                  </a:cubicBezTo>
                  <a:cubicBezTo>
                    <a:pt x="594" y="43"/>
                    <a:pt x="594" y="53"/>
                    <a:pt x="590" y="56"/>
                  </a:cubicBezTo>
                  <a:close/>
                  <a:moveTo>
                    <a:pt x="575" y="51"/>
                  </a:moveTo>
                  <a:cubicBezTo>
                    <a:pt x="572" y="43"/>
                    <a:pt x="582" y="48"/>
                    <a:pt x="585" y="43"/>
                  </a:cubicBezTo>
                  <a:cubicBezTo>
                    <a:pt x="587" y="51"/>
                    <a:pt x="576" y="43"/>
                    <a:pt x="575" y="51"/>
                  </a:cubicBezTo>
                  <a:close/>
                  <a:moveTo>
                    <a:pt x="577" y="40"/>
                  </a:moveTo>
                  <a:cubicBezTo>
                    <a:pt x="586" y="38"/>
                    <a:pt x="577" y="35"/>
                    <a:pt x="583" y="31"/>
                  </a:cubicBezTo>
                  <a:cubicBezTo>
                    <a:pt x="584" y="31"/>
                    <a:pt x="585" y="32"/>
                    <a:pt x="586" y="33"/>
                  </a:cubicBezTo>
                  <a:cubicBezTo>
                    <a:pt x="585" y="37"/>
                    <a:pt x="585" y="49"/>
                    <a:pt x="577" y="40"/>
                  </a:cubicBezTo>
                  <a:close/>
                  <a:moveTo>
                    <a:pt x="585" y="25"/>
                  </a:moveTo>
                  <a:cubicBezTo>
                    <a:pt x="590" y="29"/>
                    <a:pt x="583" y="33"/>
                    <a:pt x="581" y="28"/>
                  </a:cubicBezTo>
                  <a:cubicBezTo>
                    <a:pt x="582" y="25"/>
                    <a:pt x="582" y="27"/>
                    <a:pt x="585" y="25"/>
                  </a:cubicBezTo>
                  <a:close/>
                  <a:moveTo>
                    <a:pt x="577" y="33"/>
                  </a:moveTo>
                  <a:cubicBezTo>
                    <a:pt x="578" y="38"/>
                    <a:pt x="573" y="40"/>
                    <a:pt x="569" y="39"/>
                  </a:cubicBezTo>
                  <a:cubicBezTo>
                    <a:pt x="571" y="35"/>
                    <a:pt x="570" y="34"/>
                    <a:pt x="574" y="29"/>
                  </a:cubicBezTo>
                  <a:cubicBezTo>
                    <a:pt x="574" y="29"/>
                    <a:pt x="574" y="35"/>
                    <a:pt x="577" y="33"/>
                  </a:cubicBezTo>
                  <a:close/>
                  <a:moveTo>
                    <a:pt x="566" y="30"/>
                  </a:moveTo>
                  <a:cubicBezTo>
                    <a:pt x="565" y="32"/>
                    <a:pt x="567" y="35"/>
                    <a:pt x="567" y="38"/>
                  </a:cubicBezTo>
                  <a:cubicBezTo>
                    <a:pt x="564" y="41"/>
                    <a:pt x="563" y="37"/>
                    <a:pt x="560" y="39"/>
                  </a:cubicBezTo>
                  <a:cubicBezTo>
                    <a:pt x="560" y="37"/>
                    <a:pt x="560" y="36"/>
                    <a:pt x="562" y="34"/>
                  </a:cubicBezTo>
                  <a:cubicBezTo>
                    <a:pt x="560" y="34"/>
                    <a:pt x="559" y="33"/>
                    <a:pt x="557" y="31"/>
                  </a:cubicBezTo>
                  <a:cubicBezTo>
                    <a:pt x="552" y="33"/>
                    <a:pt x="556" y="36"/>
                    <a:pt x="552" y="38"/>
                  </a:cubicBezTo>
                  <a:cubicBezTo>
                    <a:pt x="547" y="23"/>
                    <a:pt x="559" y="31"/>
                    <a:pt x="566" y="30"/>
                  </a:cubicBezTo>
                  <a:close/>
                  <a:moveTo>
                    <a:pt x="544" y="23"/>
                  </a:moveTo>
                  <a:cubicBezTo>
                    <a:pt x="549" y="21"/>
                    <a:pt x="542" y="27"/>
                    <a:pt x="540" y="28"/>
                  </a:cubicBezTo>
                  <a:cubicBezTo>
                    <a:pt x="542" y="32"/>
                    <a:pt x="545" y="26"/>
                    <a:pt x="546" y="30"/>
                  </a:cubicBezTo>
                  <a:cubicBezTo>
                    <a:pt x="540" y="33"/>
                    <a:pt x="549" y="37"/>
                    <a:pt x="544" y="39"/>
                  </a:cubicBezTo>
                  <a:cubicBezTo>
                    <a:pt x="541" y="32"/>
                    <a:pt x="537" y="28"/>
                    <a:pt x="536" y="24"/>
                  </a:cubicBezTo>
                  <a:cubicBezTo>
                    <a:pt x="539" y="20"/>
                    <a:pt x="541" y="29"/>
                    <a:pt x="544" y="23"/>
                  </a:cubicBezTo>
                  <a:close/>
                  <a:moveTo>
                    <a:pt x="530" y="28"/>
                  </a:moveTo>
                  <a:cubicBezTo>
                    <a:pt x="528" y="31"/>
                    <a:pt x="534" y="35"/>
                    <a:pt x="529" y="38"/>
                  </a:cubicBezTo>
                  <a:cubicBezTo>
                    <a:pt x="531" y="39"/>
                    <a:pt x="532" y="37"/>
                    <a:pt x="534" y="40"/>
                  </a:cubicBezTo>
                  <a:cubicBezTo>
                    <a:pt x="536" y="39"/>
                    <a:pt x="535" y="37"/>
                    <a:pt x="534" y="36"/>
                  </a:cubicBezTo>
                  <a:cubicBezTo>
                    <a:pt x="539" y="36"/>
                    <a:pt x="537" y="41"/>
                    <a:pt x="545" y="42"/>
                  </a:cubicBezTo>
                  <a:cubicBezTo>
                    <a:pt x="541" y="45"/>
                    <a:pt x="540" y="48"/>
                    <a:pt x="543" y="51"/>
                  </a:cubicBezTo>
                  <a:cubicBezTo>
                    <a:pt x="540" y="52"/>
                    <a:pt x="537" y="54"/>
                    <a:pt x="535" y="51"/>
                  </a:cubicBezTo>
                  <a:cubicBezTo>
                    <a:pt x="539" y="49"/>
                    <a:pt x="537" y="44"/>
                    <a:pt x="541" y="45"/>
                  </a:cubicBezTo>
                  <a:cubicBezTo>
                    <a:pt x="536" y="38"/>
                    <a:pt x="529" y="48"/>
                    <a:pt x="524" y="39"/>
                  </a:cubicBezTo>
                  <a:cubicBezTo>
                    <a:pt x="529" y="35"/>
                    <a:pt x="523" y="29"/>
                    <a:pt x="530" y="28"/>
                  </a:cubicBezTo>
                  <a:close/>
                  <a:moveTo>
                    <a:pt x="519" y="33"/>
                  </a:moveTo>
                  <a:cubicBezTo>
                    <a:pt x="520" y="40"/>
                    <a:pt x="513" y="40"/>
                    <a:pt x="511" y="47"/>
                  </a:cubicBezTo>
                  <a:cubicBezTo>
                    <a:pt x="506" y="44"/>
                    <a:pt x="512" y="41"/>
                    <a:pt x="511" y="38"/>
                  </a:cubicBezTo>
                  <a:cubicBezTo>
                    <a:pt x="517" y="39"/>
                    <a:pt x="515" y="34"/>
                    <a:pt x="519" y="33"/>
                  </a:cubicBezTo>
                  <a:close/>
                  <a:moveTo>
                    <a:pt x="505" y="42"/>
                  </a:moveTo>
                  <a:cubicBezTo>
                    <a:pt x="502" y="48"/>
                    <a:pt x="506" y="48"/>
                    <a:pt x="502" y="52"/>
                  </a:cubicBezTo>
                  <a:cubicBezTo>
                    <a:pt x="501" y="49"/>
                    <a:pt x="504" y="44"/>
                    <a:pt x="499" y="46"/>
                  </a:cubicBezTo>
                  <a:cubicBezTo>
                    <a:pt x="494" y="44"/>
                    <a:pt x="503" y="46"/>
                    <a:pt x="505" y="42"/>
                  </a:cubicBezTo>
                  <a:close/>
                  <a:moveTo>
                    <a:pt x="492" y="54"/>
                  </a:moveTo>
                  <a:cubicBezTo>
                    <a:pt x="496" y="50"/>
                    <a:pt x="495" y="51"/>
                    <a:pt x="500" y="48"/>
                  </a:cubicBezTo>
                  <a:cubicBezTo>
                    <a:pt x="502" y="52"/>
                    <a:pt x="495" y="55"/>
                    <a:pt x="494" y="58"/>
                  </a:cubicBezTo>
                  <a:cubicBezTo>
                    <a:pt x="493" y="56"/>
                    <a:pt x="491" y="55"/>
                    <a:pt x="489" y="57"/>
                  </a:cubicBezTo>
                  <a:cubicBezTo>
                    <a:pt x="487" y="49"/>
                    <a:pt x="484" y="54"/>
                    <a:pt x="481" y="54"/>
                  </a:cubicBezTo>
                  <a:cubicBezTo>
                    <a:pt x="477" y="49"/>
                    <a:pt x="485" y="52"/>
                    <a:pt x="487" y="47"/>
                  </a:cubicBezTo>
                  <a:cubicBezTo>
                    <a:pt x="488" y="53"/>
                    <a:pt x="492" y="49"/>
                    <a:pt x="492" y="54"/>
                  </a:cubicBezTo>
                  <a:close/>
                  <a:moveTo>
                    <a:pt x="507" y="32"/>
                  </a:moveTo>
                  <a:cubicBezTo>
                    <a:pt x="508" y="34"/>
                    <a:pt x="505" y="34"/>
                    <a:pt x="504" y="32"/>
                  </a:cubicBezTo>
                  <a:cubicBezTo>
                    <a:pt x="504" y="35"/>
                    <a:pt x="505" y="37"/>
                    <a:pt x="501" y="37"/>
                  </a:cubicBezTo>
                  <a:cubicBezTo>
                    <a:pt x="501" y="35"/>
                    <a:pt x="502" y="34"/>
                    <a:pt x="500" y="32"/>
                  </a:cubicBezTo>
                  <a:cubicBezTo>
                    <a:pt x="503" y="28"/>
                    <a:pt x="505" y="34"/>
                    <a:pt x="507" y="32"/>
                  </a:cubicBezTo>
                  <a:close/>
                  <a:moveTo>
                    <a:pt x="485" y="29"/>
                  </a:moveTo>
                  <a:cubicBezTo>
                    <a:pt x="489" y="32"/>
                    <a:pt x="483" y="33"/>
                    <a:pt x="484" y="36"/>
                  </a:cubicBezTo>
                  <a:cubicBezTo>
                    <a:pt x="485" y="36"/>
                    <a:pt x="488" y="37"/>
                    <a:pt x="486" y="39"/>
                  </a:cubicBezTo>
                  <a:cubicBezTo>
                    <a:pt x="491" y="40"/>
                    <a:pt x="494" y="34"/>
                    <a:pt x="500" y="39"/>
                  </a:cubicBezTo>
                  <a:cubicBezTo>
                    <a:pt x="496" y="39"/>
                    <a:pt x="489" y="42"/>
                    <a:pt x="486" y="46"/>
                  </a:cubicBezTo>
                  <a:cubicBezTo>
                    <a:pt x="482" y="42"/>
                    <a:pt x="483" y="34"/>
                    <a:pt x="476" y="36"/>
                  </a:cubicBezTo>
                  <a:cubicBezTo>
                    <a:pt x="477" y="32"/>
                    <a:pt x="483" y="35"/>
                    <a:pt x="485" y="29"/>
                  </a:cubicBezTo>
                  <a:close/>
                  <a:moveTo>
                    <a:pt x="474" y="33"/>
                  </a:moveTo>
                  <a:cubicBezTo>
                    <a:pt x="471" y="36"/>
                    <a:pt x="468" y="36"/>
                    <a:pt x="474" y="42"/>
                  </a:cubicBezTo>
                  <a:cubicBezTo>
                    <a:pt x="472" y="46"/>
                    <a:pt x="469" y="46"/>
                    <a:pt x="465" y="43"/>
                  </a:cubicBezTo>
                  <a:cubicBezTo>
                    <a:pt x="468" y="41"/>
                    <a:pt x="467" y="40"/>
                    <a:pt x="466" y="41"/>
                  </a:cubicBezTo>
                  <a:cubicBezTo>
                    <a:pt x="467" y="37"/>
                    <a:pt x="470" y="33"/>
                    <a:pt x="469" y="29"/>
                  </a:cubicBezTo>
                  <a:cubicBezTo>
                    <a:pt x="472" y="26"/>
                    <a:pt x="470" y="35"/>
                    <a:pt x="474" y="33"/>
                  </a:cubicBezTo>
                  <a:close/>
                  <a:moveTo>
                    <a:pt x="457" y="39"/>
                  </a:moveTo>
                  <a:cubicBezTo>
                    <a:pt x="461" y="47"/>
                    <a:pt x="449" y="43"/>
                    <a:pt x="445" y="44"/>
                  </a:cubicBezTo>
                  <a:cubicBezTo>
                    <a:pt x="445" y="37"/>
                    <a:pt x="442" y="48"/>
                    <a:pt x="438" y="42"/>
                  </a:cubicBezTo>
                  <a:cubicBezTo>
                    <a:pt x="446" y="36"/>
                    <a:pt x="450" y="47"/>
                    <a:pt x="457" y="39"/>
                  </a:cubicBezTo>
                  <a:close/>
                  <a:moveTo>
                    <a:pt x="393" y="75"/>
                  </a:moveTo>
                  <a:cubicBezTo>
                    <a:pt x="392" y="74"/>
                    <a:pt x="391" y="73"/>
                    <a:pt x="390" y="71"/>
                  </a:cubicBezTo>
                  <a:cubicBezTo>
                    <a:pt x="390" y="76"/>
                    <a:pt x="386" y="78"/>
                    <a:pt x="382" y="79"/>
                  </a:cubicBezTo>
                  <a:cubicBezTo>
                    <a:pt x="380" y="72"/>
                    <a:pt x="392" y="73"/>
                    <a:pt x="391" y="68"/>
                  </a:cubicBezTo>
                  <a:cubicBezTo>
                    <a:pt x="395" y="67"/>
                    <a:pt x="399" y="73"/>
                    <a:pt x="393" y="75"/>
                  </a:cubicBezTo>
                  <a:close/>
                  <a:moveTo>
                    <a:pt x="421" y="50"/>
                  </a:moveTo>
                  <a:cubicBezTo>
                    <a:pt x="417" y="56"/>
                    <a:pt x="415" y="48"/>
                    <a:pt x="411" y="52"/>
                  </a:cubicBezTo>
                  <a:cubicBezTo>
                    <a:pt x="410" y="50"/>
                    <a:pt x="412" y="48"/>
                    <a:pt x="415" y="46"/>
                  </a:cubicBezTo>
                  <a:cubicBezTo>
                    <a:pt x="419" y="47"/>
                    <a:pt x="417" y="48"/>
                    <a:pt x="421" y="50"/>
                  </a:cubicBezTo>
                  <a:close/>
                  <a:moveTo>
                    <a:pt x="441" y="30"/>
                  </a:moveTo>
                  <a:cubicBezTo>
                    <a:pt x="443" y="34"/>
                    <a:pt x="435" y="35"/>
                    <a:pt x="434" y="37"/>
                  </a:cubicBezTo>
                  <a:cubicBezTo>
                    <a:pt x="432" y="34"/>
                    <a:pt x="432" y="31"/>
                    <a:pt x="435" y="29"/>
                  </a:cubicBezTo>
                  <a:cubicBezTo>
                    <a:pt x="433" y="35"/>
                    <a:pt x="438" y="34"/>
                    <a:pt x="441" y="30"/>
                  </a:cubicBezTo>
                  <a:close/>
                  <a:moveTo>
                    <a:pt x="375" y="79"/>
                  </a:moveTo>
                  <a:cubicBezTo>
                    <a:pt x="375" y="82"/>
                    <a:pt x="364" y="82"/>
                    <a:pt x="365" y="78"/>
                  </a:cubicBezTo>
                  <a:cubicBezTo>
                    <a:pt x="367" y="79"/>
                    <a:pt x="370" y="79"/>
                    <a:pt x="373" y="75"/>
                  </a:cubicBezTo>
                  <a:cubicBezTo>
                    <a:pt x="375" y="76"/>
                    <a:pt x="371" y="81"/>
                    <a:pt x="375" y="79"/>
                  </a:cubicBezTo>
                  <a:close/>
                  <a:moveTo>
                    <a:pt x="389" y="59"/>
                  </a:moveTo>
                  <a:cubicBezTo>
                    <a:pt x="388" y="57"/>
                    <a:pt x="397" y="55"/>
                    <a:pt x="391" y="54"/>
                  </a:cubicBezTo>
                  <a:cubicBezTo>
                    <a:pt x="390" y="49"/>
                    <a:pt x="396" y="55"/>
                    <a:pt x="398" y="54"/>
                  </a:cubicBezTo>
                  <a:cubicBezTo>
                    <a:pt x="400" y="50"/>
                    <a:pt x="404" y="44"/>
                    <a:pt x="408" y="48"/>
                  </a:cubicBezTo>
                  <a:cubicBezTo>
                    <a:pt x="402" y="58"/>
                    <a:pt x="397" y="53"/>
                    <a:pt x="389" y="59"/>
                  </a:cubicBezTo>
                  <a:close/>
                  <a:moveTo>
                    <a:pt x="417" y="37"/>
                  </a:moveTo>
                  <a:cubicBezTo>
                    <a:pt x="418" y="40"/>
                    <a:pt x="411" y="43"/>
                    <a:pt x="409" y="38"/>
                  </a:cubicBezTo>
                  <a:cubicBezTo>
                    <a:pt x="412" y="35"/>
                    <a:pt x="415" y="39"/>
                    <a:pt x="417" y="37"/>
                  </a:cubicBezTo>
                  <a:close/>
                  <a:moveTo>
                    <a:pt x="358" y="76"/>
                  </a:moveTo>
                  <a:cubicBezTo>
                    <a:pt x="358" y="77"/>
                    <a:pt x="359" y="77"/>
                    <a:pt x="360" y="76"/>
                  </a:cubicBezTo>
                  <a:cubicBezTo>
                    <a:pt x="361" y="78"/>
                    <a:pt x="359" y="78"/>
                    <a:pt x="359" y="77"/>
                  </a:cubicBezTo>
                  <a:cubicBezTo>
                    <a:pt x="356" y="79"/>
                    <a:pt x="361" y="80"/>
                    <a:pt x="362" y="80"/>
                  </a:cubicBezTo>
                  <a:cubicBezTo>
                    <a:pt x="363" y="81"/>
                    <a:pt x="361" y="83"/>
                    <a:pt x="360" y="82"/>
                  </a:cubicBezTo>
                  <a:cubicBezTo>
                    <a:pt x="359" y="82"/>
                    <a:pt x="359" y="83"/>
                    <a:pt x="360" y="84"/>
                  </a:cubicBezTo>
                  <a:cubicBezTo>
                    <a:pt x="359" y="84"/>
                    <a:pt x="358" y="83"/>
                    <a:pt x="359" y="82"/>
                  </a:cubicBezTo>
                  <a:cubicBezTo>
                    <a:pt x="357" y="80"/>
                    <a:pt x="355" y="83"/>
                    <a:pt x="353" y="80"/>
                  </a:cubicBezTo>
                  <a:cubicBezTo>
                    <a:pt x="356" y="80"/>
                    <a:pt x="357" y="78"/>
                    <a:pt x="357" y="75"/>
                  </a:cubicBezTo>
                  <a:cubicBezTo>
                    <a:pt x="358" y="74"/>
                    <a:pt x="358" y="76"/>
                    <a:pt x="358" y="76"/>
                  </a:cubicBezTo>
                  <a:close/>
                  <a:moveTo>
                    <a:pt x="360" y="62"/>
                  </a:moveTo>
                  <a:cubicBezTo>
                    <a:pt x="360" y="60"/>
                    <a:pt x="361" y="60"/>
                    <a:pt x="364" y="57"/>
                  </a:cubicBezTo>
                  <a:cubicBezTo>
                    <a:pt x="365" y="58"/>
                    <a:pt x="364" y="59"/>
                    <a:pt x="363" y="60"/>
                  </a:cubicBezTo>
                  <a:cubicBezTo>
                    <a:pt x="368" y="59"/>
                    <a:pt x="367" y="66"/>
                    <a:pt x="373" y="63"/>
                  </a:cubicBezTo>
                  <a:cubicBezTo>
                    <a:pt x="369" y="71"/>
                    <a:pt x="366" y="57"/>
                    <a:pt x="360" y="62"/>
                  </a:cubicBezTo>
                  <a:close/>
                  <a:moveTo>
                    <a:pt x="411" y="24"/>
                  </a:moveTo>
                  <a:cubicBezTo>
                    <a:pt x="414" y="24"/>
                    <a:pt x="417" y="24"/>
                    <a:pt x="420" y="24"/>
                  </a:cubicBezTo>
                  <a:cubicBezTo>
                    <a:pt x="420" y="33"/>
                    <a:pt x="415" y="24"/>
                    <a:pt x="411" y="26"/>
                  </a:cubicBezTo>
                  <a:cubicBezTo>
                    <a:pt x="411" y="24"/>
                    <a:pt x="409" y="22"/>
                    <a:pt x="410" y="21"/>
                  </a:cubicBezTo>
                  <a:cubicBezTo>
                    <a:pt x="409" y="16"/>
                    <a:pt x="413" y="23"/>
                    <a:pt x="411" y="24"/>
                  </a:cubicBezTo>
                  <a:close/>
                  <a:moveTo>
                    <a:pt x="345" y="72"/>
                  </a:moveTo>
                  <a:cubicBezTo>
                    <a:pt x="348" y="76"/>
                    <a:pt x="353" y="68"/>
                    <a:pt x="356" y="72"/>
                  </a:cubicBezTo>
                  <a:cubicBezTo>
                    <a:pt x="347" y="73"/>
                    <a:pt x="349" y="82"/>
                    <a:pt x="342" y="79"/>
                  </a:cubicBezTo>
                  <a:cubicBezTo>
                    <a:pt x="343" y="77"/>
                    <a:pt x="344" y="77"/>
                    <a:pt x="345" y="79"/>
                  </a:cubicBezTo>
                  <a:cubicBezTo>
                    <a:pt x="344" y="69"/>
                    <a:pt x="333" y="76"/>
                    <a:pt x="328" y="73"/>
                  </a:cubicBezTo>
                  <a:cubicBezTo>
                    <a:pt x="337" y="69"/>
                    <a:pt x="343" y="70"/>
                    <a:pt x="347" y="67"/>
                  </a:cubicBezTo>
                  <a:cubicBezTo>
                    <a:pt x="347" y="68"/>
                    <a:pt x="346" y="70"/>
                    <a:pt x="345" y="72"/>
                  </a:cubicBezTo>
                  <a:close/>
                  <a:moveTo>
                    <a:pt x="359" y="55"/>
                  </a:moveTo>
                  <a:cubicBezTo>
                    <a:pt x="358" y="52"/>
                    <a:pt x="355" y="49"/>
                    <a:pt x="361" y="48"/>
                  </a:cubicBezTo>
                  <a:cubicBezTo>
                    <a:pt x="364" y="51"/>
                    <a:pt x="363" y="53"/>
                    <a:pt x="359" y="55"/>
                  </a:cubicBezTo>
                  <a:close/>
                  <a:moveTo>
                    <a:pt x="383" y="32"/>
                  </a:moveTo>
                  <a:cubicBezTo>
                    <a:pt x="384" y="37"/>
                    <a:pt x="378" y="37"/>
                    <a:pt x="376" y="35"/>
                  </a:cubicBezTo>
                  <a:cubicBezTo>
                    <a:pt x="377" y="38"/>
                    <a:pt x="371" y="40"/>
                    <a:pt x="374" y="44"/>
                  </a:cubicBezTo>
                  <a:cubicBezTo>
                    <a:pt x="372" y="44"/>
                    <a:pt x="371" y="42"/>
                    <a:pt x="369" y="44"/>
                  </a:cubicBezTo>
                  <a:cubicBezTo>
                    <a:pt x="371" y="38"/>
                    <a:pt x="376" y="32"/>
                    <a:pt x="383" y="32"/>
                  </a:cubicBezTo>
                  <a:close/>
                  <a:moveTo>
                    <a:pt x="237" y="77"/>
                  </a:moveTo>
                  <a:cubicBezTo>
                    <a:pt x="235" y="74"/>
                    <a:pt x="241" y="76"/>
                    <a:pt x="242" y="74"/>
                  </a:cubicBezTo>
                  <a:cubicBezTo>
                    <a:pt x="244" y="77"/>
                    <a:pt x="246" y="79"/>
                    <a:pt x="242" y="81"/>
                  </a:cubicBezTo>
                  <a:cubicBezTo>
                    <a:pt x="241" y="80"/>
                    <a:pt x="239" y="75"/>
                    <a:pt x="237" y="77"/>
                  </a:cubicBezTo>
                  <a:close/>
                  <a:moveTo>
                    <a:pt x="260" y="64"/>
                  </a:moveTo>
                  <a:cubicBezTo>
                    <a:pt x="263" y="62"/>
                    <a:pt x="265" y="60"/>
                    <a:pt x="264" y="58"/>
                  </a:cubicBezTo>
                  <a:cubicBezTo>
                    <a:pt x="269" y="59"/>
                    <a:pt x="262" y="67"/>
                    <a:pt x="261" y="70"/>
                  </a:cubicBezTo>
                  <a:cubicBezTo>
                    <a:pt x="260" y="69"/>
                    <a:pt x="259" y="68"/>
                    <a:pt x="258" y="67"/>
                  </a:cubicBezTo>
                  <a:cubicBezTo>
                    <a:pt x="260" y="66"/>
                    <a:pt x="260" y="68"/>
                    <a:pt x="261" y="68"/>
                  </a:cubicBezTo>
                  <a:cubicBezTo>
                    <a:pt x="263" y="67"/>
                    <a:pt x="261" y="66"/>
                    <a:pt x="260" y="64"/>
                  </a:cubicBezTo>
                  <a:close/>
                  <a:moveTo>
                    <a:pt x="248" y="82"/>
                  </a:moveTo>
                  <a:cubicBezTo>
                    <a:pt x="246" y="79"/>
                    <a:pt x="249" y="77"/>
                    <a:pt x="251" y="74"/>
                  </a:cubicBezTo>
                  <a:cubicBezTo>
                    <a:pt x="254" y="79"/>
                    <a:pt x="253" y="81"/>
                    <a:pt x="248" y="82"/>
                  </a:cubicBezTo>
                  <a:close/>
                  <a:moveTo>
                    <a:pt x="272" y="64"/>
                  </a:moveTo>
                  <a:cubicBezTo>
                    <a:pt x="267" y="59"/>
                    <a:pt x="278" y="60"/>
                    <a:pt x="275" y="58"/>
                  </a:cubicBezTo>
                  <a:cubicBezTo>
                    <a:pt x="281" y="58"/>
                    <a:pt x="276" y="64"/>
                    <a:pt x="272" y="64"/>
                  </a:cubicBezTo>
                  <a:close/>
                  <a:moveTo>
                    <a:pt x="288" y="47"/>
                  </a:moveTo>
                  <a:cubicBezTo>
                    <a:pt x="290" y="49"/>
                    <a:pt x="293" y="49"/>
                    <a:pt x="289" y="43"/>
                  </a:cubicBezTo>
                  <a:cubicBezTo>
                    <a:pt x="293" y="42"/>
                    <a:pt x="291" y="44"/>
                    <a:pt x="293" y="47"/>
                  </a:cubicBezTo>
                  <a:cubicBezTo>
                    <a:pt x="294" y="45"/>
                    <a:pt x="293" y="44"/>
                    <a:pt x="295" y="42"/>
                  </a:cubicBezTo>
                  <a:cubicBezTo>
                    <a:pt x="294" y="46"/>
                    <a:pt x="299" y="44"/>
                    <a:pt x="301" y="48"/>
                  </a:cubicBezTo>
                  <a:cubicBezTo>
                    <a:pt x="301" y="50"/>
                    <a:pt x="300" y="51"/>
                    <a:pt x="298" y="53"/>
                  </a:cubicBezTo>
                  <a:cubicBezTo>
                    <a:pt x="301" y="45"/>
                    <a:pt x="291" y="50"/>
                    <a:pt x="291" y="53"/>
                  </a:cubicBezTo>
                  <a:cubicBezTo>
                    <a:pt x="286" y="54"/>
                    <a:pt x="290" y="49"/>
                    <a:pt x="288" y="47"/>
                  </a:cubicBezTo>
                  <a:close/>
                  <a:moveTo>
                    <a:pt x="270" y="69"/>
                  </a:moveTo>
                  <a:cubicBezTo>
                    <a:pt x="271" y="70"/>
                    <a:pt x="270" y="71"/>
                    <a:pt x="269" y="71"/>
                  </a:cubicBezTo>
                  <a:cubicBezTo>
                    <a:pt x="270" y="72"/>
                    <a:pt x="272" y="72"/>
                    <a:pt x="273" y="74"/>
                  </a:cubicBezTo>
                  <a:cubicBezTo>
                    <a:pt x="273" y="72"/>
                    <a:pt x="274" y="71"/>
                    <a:pt x="276" y="73"/>
                  </a:cubicBezTo>
                  <a:cubicBezTo>
                    <a:pt x="271" y="76"/>
                    <a:pt x="270" y="79"/>
                    <a:pt x="267" y="82"/>
                  </a:cubicBezTo>
                  <a:cubicBezTo>
                    <a:pt x="266" y="77"/>
                    <a:pt x="267" y="73"/>
                    <a:pt x="270" y="69"/>
                  </a:cubicBezTo>
                  <a:close/>
                  <a:moveTo>
                    <a:pt x="303" y="47"/>
                  </a:moveTo>
                  <a:cubicBezTo>
                    <a:pt x="304" y="45"/>
                    <a:pt x="306" y="45"/>
                    <a:pt x="308" y="47"/>
                  </a:cubicBezTo>
                  <a:cubicBezTo>
                    <a:pt x="307" y="48"/>
                    <a:pt x="306" y="47"/>
                    <a:pt x="306" y="46"/>
                  </a:cubicBezTo>
                  <a:cubicBezTo>
                    <a:pt x="305" y="48"/>
                    <a:pt x="311" y="52"/>
                    <a:pt x="306" y="56"/>
                  </a:cubicBezTo>
                  <a:cubicBezTo>
                    <a:pt x="302" y="52"/>
                    <a:pt x="307" y="50"/>
                    <a:pt x="303" y="47"/>
                  </a:cubicBezTo>
                  <a:close/>
                  <a:moveTo>
                    <a:pt x="329" y="32"/>
                  </a:moveTo>
                  <a:cubicBezTo>
                    <a:pt x="331" y="34"/>
                    <a:pt x="329" y="35"/>
                    <a:pt x="328" y="36"/>
                  </a:cubicBezTo>
                  <a:cubicBezTo>
                    <a:pt x="330" y="40"/>
                    <a:pt x="332" y="38"/>
                    <a:pt x="334" y="41"/>
                  </a:cubicBezTo>
                  <a:cubicBezTo>
                    <a:pt x="329" y="42"/>
                    <a:pt x="323" y="36"/>
                    <a:pt x="329" y="32"/>
                  </a:cubicBezTo>
                  <a:close/>
                  <a:moveTo>
                    <a:pt x="326" y="47"/>
                  </a:moveTo>
                  <a:cubicBezTo>
                    <a:pt x="316" y="49"/>
                    <a:pt x="319" y="57"/>
                    <a:pt x="314" y="62"/>
                  </a:cubicBezTo>
                  <a:cubicBezTo>
                    <a:pt x="312" y="62"/>
                    <a:pt x="312" y="61"/>
                    <a:pt x="313" y="61"/>
                  </a:cubicBezTo>
                  <a:cubicBezTo>
                    <a:pt x="312" y="60"/>
                    <a:pt x="311" y="61"/>
                    <a:pt x="310" y="61"/>
                  </a:cubicBezTo>
                  <a:cubicBezTo>
                    <a:pt x="308" y="57"/>
                    <a:pt x="315" y="55"/>
                    <a:pt x="317" y="54"/>
                  </a:cubicBezTo>
                  <a:cubicBezTo>
                    <a:pt x="315" y="53"/>
                    <a:pt x="314" y="53"/>
                    <a:pt x="312" y="54"/>
                  </a:cubicBezTo>
                  <a:cubicBezTo>
                    <a:pt x="316" y="51"/>
                    <a:pt x="319" y="39"/>
                    <a:pt x="326" y="47"/>
                  </a:cubicBezTo>
                  <a:close/>
                  <a:moveTo>
                    <a:pt x="296" y="76"/>
                  </a:moveTo>
                  <a:cubicBezTo>
                    <a:pt x="295" y="74"/>
                    <a:pt x="297" y="75"/>
                    <a:pt x="298" y="74"/>
                  </a:cubicBezTo>
                  <a:cubicBezTo>
                    <a:pt x="294" y="73"/>
                    <a:pt x="294" y="74"/>
                    <a:pt x="293" y="69"/>
                  </a:cubicBezTo>
                  <a:cubicBezTo>
                    <a:pt x="294" y="68"/>
                    <a:pt x="295" y="70"/>
                    <a:pt x="296" y="71"/>
                  </a:cubicBezTo>
                  <a:cubicBezTo>
                    <a:pt x="297" y="70"/>
                    <a:pt x="296" y="69"/>
                    <a:pt x="296" y="69"/>
                  </a:cubicBezTo>
                  <a:cubicBezTo>
                    <a:pt x="297" y="68"/>
                    <a:pt x="299" y="70"/>
                    <a:pt x="298" y="71"/>
                  </a:cubicBezTo>
                  <a:cubicBezTo>
                    <a:pt x="298" y="72"/>
                    <a:pt x="299" y="73"/>
                    <a:pt x="300" y="72"/>
                  </a:cubicBezTo>
                  <a:cubicBezTo>
                    <a:pt x="302" y="75"/>
                    <a:pt x="297" y="76"/>
                    <a:pt x="296" y="76"/>
                  </a:cubicBezTo>
                  <a:close/>
                  <a:moveTo>
                    <a:pt x="334" y="66"/>
                  </a:moveTo>
                  <a:cubicBezTo>
                    <a:pt x="330" y="68"/>
                    <a:pt x="327" y="68"/>
                    <a:pt x="324" y="65"/>
                  </a:cubicBezTo>
                  <a:cubicBezTo>
                    <a:pt x="327" y="63"/>
                    <a:pt x="333" y="65"/>
                    <a:pt x="330" y="59"/>
                  </a:cubicBezTo>
                  <a:cubicBezTo>
                    <a:pt x="332" y="56"/>
                    <a:pt x="333" y="62"/>
                    <a:pt x="335" y="63"/>
                  </a:cubicBezTo>
                  <a:cubicBezTo>
                    <a:pt x="334" y="64"/>
                    <a:pt x="333" y="65"/>
                    <a:pt x="334" y="66"/>
                  </a:cubicBezTo>
                  <a:close/>
                  <a:moveTo>
                    <a:pt x="347" y="54"/>
                  </a:moveTo>
                  <a:cubicBezTo>
                    <a:pt x="345" y="50"/>
                    <a:pt x="346" y="47"/>
                    <a:pt x="345" y="44"/>
                  </a:cubicBezTo>
                  <a:cubicBezTo>
                    <a:pt x="351" y="43"/>
                    <a:pt x="351" y="50"/>
                    <a:pt x="347" y="54"/>
                  </a:cubicBezTo>
                  <a:close/>
                  <a:moveTo>
                    <a:pt x="356" y="34"/>
                  </a:moveTo>
                  <a:cubicBezTo>
                    <a:pt x="359" y="38"/>
                    <a:pt x="355" y="40"/>
                    <a:pt x="356" y="43"/>
                  </a:cubicBezTo>
                  <a:cubicBezTo>
                    <a:pt x="354" y="44"/>
                    <a:pt x="353" y="42"/>
                    <a:pt x="352" y="41"/>
                  </a:cubicBezTo>
                  <a:cubicBezTo>
                    <a:pt x="357" y="39"/>
                    <a:pt x="352" y="36"/>
                    <a:pt x="356" y="34"/>
                  </a:cubicBezTo>
                  <a:close/>
                  <a:moveTo>
                    <a:pt x="340" y="49"/>
                  </a:moveTo>
                  <a:cubicBezTo>
                    <a:pt x="338" y="52"/>
                    <a:pt x="335" y="55"/>
                    <a:pt x="339" y="59"/>
                  </a:cubicBezTo>
                  <a:cubicBezTo>
                    <a:pt x="334" y="59"/>
                    <a:pt x="334" y="51"/>
                    <a:pt x="334" y="48"/>
                  </a:cubicBezTo>
                  <a:cubicBezTo>
                    <a:pt x="330" y="47"/>
                    <a:pt x="330" y="48"/>
                    <a:pt x="327" y="51"/>
                  </a:cubicBezTo>
                  <a:cubicBezTo>
                    <a:pt x="326" y="49"/>
                    <a:pt x="331" y="47"/>
                    <a:pt x="329" y="44"/>
                  </a:cubicBezTo>
                  <a:cubicBezTo>
                    <a:pt x="331" y="44"/>
                    <a:pt x="337" y="50"/>
                    <a:pt x="336" y="44"/>
                  </a:cubicBezTo>
                  <a:cubicBezTo>
                    <a:pt x="339" y="42"/>
                    <a:pt x="336" y="47"/>
                    <a:pt x="340" y="49"/>
                  </a:cubicBezTo>
                  <a:close/>
                  <a:moveTo>
                    <a:pt x="348" y="29"/>
                  </a:moveTo>
                  <a:cubicBezTo>
                    <a:pt x="347" y="34"/>
                    <a:pt x="343" y="37"/>
                    <a:pt x="338" y="41"/>
                  </a:cubicBezTo>
                  <a:cubicBezTo>
                    <a:pt x="339" y="34"/>
                    <a:pt x="343" y="30"/>
                    <a:pt x="348" y="26"/>
                  </a:cubicBezTo>
                  <a:cubicBezTo>
                    <a:pt x="349" y="28"/>
                    <a:pt x="342" y="33"/>
                    <a:pt x="348" y="29"/>
                  </a:cubicBezTo>
                  <a:close/>
                  <a:moveTo>
                    <a:pt x="332" y="37"/>
                  </a:moveTo>
                  <a:cubicBezTo>
                    <a:pt x="331" y="30"/>
                    <a:pt x="333" y="26"/>
                    <a:pt x="336" y="23"/>
                  </a:cubicBezTo>
                  <a:cubicBezTo>
                    <a:pt x="335" y="27"/>
                    <a:pt x="338" y="31"/>
                    <a:pt x="332" y="37"/>
                  </a:cubicBezTo>
                  <a:close/>
                  <a:moveTo>
                    <a:pt x="332" y="24"/>
                  </a:moveTo>
                  <a:cubicBezTo>
                    <a:pt x="330" y="24"/>
                    <a:pt x="329" y="25"/>
                    <a:pt x="329" y="26"/>
                  </a:cubicBezTo>
                  <a:cubicBezTo>
                    <a:pt x="328" y="27"/>
                    <a:pt x="327" y="24"/>
                    <a:pt x="325" y="26"/>
                  </a:cubicBezTo>
                  <a:cubicBezTo>
                    <a:pt x="325" y="27"/>
                    <a:pt x="325" y="28"/>
                    <a:pt x="323" y="29"/>
                  </a:cubicBezTo>
                  <a:cubicBezTo>
                    <a:pt x="321" y="26"/>
                    <a:pt x="325" y="23"/>
                    <a:pt x="326" y="20"/>
                  </a:cubicBezTo>
                  <a:cubicBezTo>
                    <a:pt x="328" y="23"/>
                    <a:pt x="330" y="21"/>
                    <a:pt x="332" y="24"/>
                  </a:cubicBezTo>
                  <a:close/>
                  <a:moveTo>
                    <a:pt x="319" y="27"/>
                  </a:moveTo>
                  <a:cubicBezTo>
                    <a:pt x="317" y="29"/>
                    <a:pt x="316" y="28"/>
                    <a:pt x="317" y="27"/>
                  </a:cubicBezTo>
                  <a:cubicBezTo>
                    <a:pt x="317" y="25"/>
                    <a:pt x="310" y="31"/>
                    <a:pt x="314" y="29"/>
                  </a:cubicBezTo>
                  <a:cubicBezTo>
                    <a:pt x="316" y="32"/>
                    <a:pt x="310" y="31"/>
                    <a:pt x="309" y="28"/>
                  </a:cubicBezTo>
                  <a:cubicBezTo>
                    <a:pt x="313" y="24"/>
                    <a:pt x="316" y="23"/>
                    <a:pt x="319" y="27"/>
                  </a:cubicBezTo>
                  <a:close/>
                  <a:moveTo>
                    <a:pt x="304" y="30"/>
                  </a:moveTo>
                  <a:cubicBezTo>
                    <a:pt x="302" y="37"/>
                    <a:pt x="308" y="34"/>
                    <a:pt x="309" y="40"/>
                  </a:cubicBezTo>
                  <a:cubicBezTo>
                    <a:pt x="311" y="33"/>
                    <a:pt x="316" y="36"/>
                    <a:pt x="323" y="31"/>
                  </a:cubicBezTo>
                  <a:cubicBezTo>
                    <a:pt x="323" y="33"/>
                    <a:pt x="322" y="35"/>
                    <a:pt x="323" y="36"/>
                  </a:cubicBezTo>
                  <a:cubicBezTo>
                    <a:pt x="320" y="38"/>
                    <a:pt x="313" y="35"/>
                    <a:pt x="315" y="41"/>
                  </a:cubicBezTo>
                  <a:cubicBezTo>
                    <a:pt x="314" y="42"/>
                    <a:pt x="308" y="38"/>
                    <a:pt x="309" y="42"/>
                  </a:cubicBezTo>
                  <a:cubicBezTo>
                    <a:pt x="306" y="39"/>
                    <a:pt x="302" y="42"/>
                    <a:pt x="299" y="39"/>
                  </a:cubicBezTo>
                  <a:cubicBezTo>
                    <a:pt x="304" y="36"/>
                    <a:pt x="297" y="32"/>
                    <a:pt x="304" y="30"/>
                  </a:cubicBezTo>
                  <a:close/>
                  <a:moveTo>
                    <a:pt x="278" y="50"/>
                  </a:moveTo>
                  <a:cubicBezTo>
                    <a:pt x="276" y="50"/>
                    <a:pt x="275" y="49"/>
                    <a:pt x="273" y="47"/>
                  </a:cubicBezTo>
                  <a:cubicBezTo>
                    <a:pt x="276" y="45"/>
                    <a:pt x="277" y="46"/>
                    <a:pt x="277" y="49"/>
                  </a:cubicBezTo>
                  <a:cubicBezTo>
                    <a:pt x="277" y="42"/>
                    <a:pt x="283" y="46"/>
                    <a:pt x="284" y="44"/>
                  </a:cubicBezTo>
                  <a:cubicBezTo>
                    <a:pt x="290" y="47"/>
                    <a:pt x="282" y="46"/>
                    <a:pt x="278" y="50"/>
                  </a:cubicBezTo>
                  <a:close/>
                  <a:moveTo>
                    <a:pt x="298" y="25"/>
                  </a:moveTo>
                  <a:cubicBezTo>
                    <a:pt x="303" y="25"/>
                    <a:pt x="295" y="32"/>
                    <a:pt x="295" y="35"/>
                  </a:cubicBezTo>
                  <a:cubicBezTo>
                    <a:pt x="292" y="34"/>
                    <a:pt x="289" y="37"/>
                    <a:pt x="286" y="33"/>
                  </a:cubicBezTo>
                  <a:cubicBezTo>
                    <a:pt x="288" y="32"/>
                    <a:pt x="289" y="31"/>
                    <a:pt x="288" y="29"/>
                  </a:cubicBezTo>
                  <a:cubicBezTo>
                    <a:pt x="292" y="35"/>
                    <a:pt x="294" y="26"/>
                    <a:pt x="298" y="25"/>
                  </a:cubicBezTo>
                  <a:close/>
                  <a:moveTo>
                    <a:pt x="272" y="47"/>
                  </a:moveTo>
                  <a:cubicBezTo>
                    <a:pt x="269" y="51"/>
                    <a:pt x="267" y="48"/>
                    <a:pt x="265" y="50"/>
                  </a:cubicBezTo>
                  <a:cubicBezTo>
                    <a:pt x="262" y="45"/>
                    <a:pt x="270" y="44"/>
                    <a:pt x="272" y="47"/>
                  </a:cubicBezTo>
                  <a:close/>
                  <a:moveTo>
                    <a:pt x="230" y="75"/>
                  </a:moveTo>
                  <a:cubicBezTo>
                    <a:pt x="231" y="76"/>
                    <a:pt x="230" y="76"/>
                    <a:pt x="230" y="77"/>
                  </a:cubicBezTo>
                  <a:cubicBezTo>
                    <a:pt x="229" y="77"/>
                    <a:pt x="229" y="78"/>
                    <a:pt x="230" y="79"/>
                  </a:cubicBezTo>
                  <a:cubicBezTo>
                    <a:pt x="228" y="79"/>
                    <a:pt x="224" y="71"/>
                    <a:pt x="219" y="72"/>
                  </a:cubicBezTo>
                  <a:cubicBezTo>
                    <a:pt x="219" y="67"/>
                    <a:pt x="226" y="60"/>
                    <a:pt x="230" y="66"/>
                  </a:cubicBezTo>
                  <a:cubicBezTo>
                    <a:pt x="229" y="66"/>
                    <a:pt x="228" y="65"/>
                    <a:pt x="227" y="64"/>
                  </a:cubicBezTo>
                  <a:cubicBezTo>
                    <a:pt x="226" y="65"/>
                    <a:pt x="228" y="66"/>
                    <a:pt x="228" y="67"/>
                  </a:cubicBezTo>
                  <a:cubicBezTo>
                    <a:pt x="225" y="68"/>
                    <a:pt x="223" y="67"/>
                    <a:pt x="219" y="70"/>
                  </a:cubicBezTo>
                  <a:cubicBezTo>
                    <a:pt x="221" y="72"/>
                    <a:pt x="224" y="68"/>
                    <a:pt x="226" y="69"/>
                  </a:cubicBezTo>
                  <a:cubicBezTo>
                    <a:pt x="226" y="72"/>
                    <a:pt x="225" y="77"/>
                    <a:pt x="230" y="75"/>
                  </a:cubicBezTo>
                  <a:close/>
                  <a:moveTo>
                    <a:pt x="256" y="49"/>
                  </a:moveTo>
                  <a:cubicBezTo>
                    <a:pt x="255" y="54"/>
                    <a:pt x="254" y="47"/>
                    <a:pt x="252" y="45"/>
                  </a:cubicBezTo>
                  <a:cubicBezTo>
                    <a:pt x="255" y="42"/>
                    <a:pt x="258" y="42"/>
                    <a:pt x="261" y="45"/>
                  </a:cubicBezTo>
                  <a:cubicBezTo>
                    <a:pt x="262" y="48"/>
                    <a:pt x="259" y="45"/>
                    <a:pt x="258" y="44"/>
                  </a:cubicBezTo>
                  <a:cubicBezTo>
                    <a:pt x="256" y="46"/>
                    <a:pt x="255" y="47"/>
                    <a:pt x="256" y="49"/>
                  </a:cubicBezTo>
                  <a:close/>
                  <a:moveTo>
                    <a:pt x="280" y="28"/>
                  </a:moveTo>
                  <a:cubicBezTo>
                    <a:pt x="285" y="18"/>
                    <a:pt x="292" y="27"/>
                    <a:pt x="280" y="28"/>
                  </a:cubicBezTo>
                  <a:close/>
                  <a:moveTo>
                    <a:pt x="277" y="22"/>
                  </a:moveTo>
                  <a:cubicBezTo>
                    <a:pt x="280" y="21"/>
                    <a:pt x="278" y="29"/>
                    <a:pt x="278" y="32"/>
                  </a:cubicBezTo>
                  <a:cubicBezTo>
                    <a:pt x="274" y="34"/>
                    <a:pt x="277" y="28"/>
                    <a:pt x="276" y="27"/>
                  </a:cubicBezTo>
                  <a:cubicBezTo>
                    <a:pt x="272" y="24"/>
                    <a:pt x="273" y="30"/>
                    <a:pt x="270" y="31"/>
                  </a:cubicBezTo>
                  <a:cubicBezTo>
                    <a:pt x="266" y="24"/>
                    <a:pt x="277" y="25"/>
                    <a:pt x="277" y="22"/>
                  </a:cubicBezTo>
                  <a:close/>
                  <a:moveTo>
                    <a:pt x="266" y="32"/>
                  </a:moveTo>
                  <a:cubicBezTo>
                    <a:pt x="269" y="36"/>
                    <a:pt x="267" y="40"/>
                    <a:pt x="271" y="35"/>
                  </a:cubicBezTo>
                  <a:cubicBezTo>
                    <a:pt x="274" y="41"/>
                    <a:pt x="266" y="39"/>
                    <a:pt x="263" y="40"/>
                  </a:cubicBezTo>
                  <a:cubicBezTo>
                    <a:pt x="261" y="36"/>
                    <a:pt x="260" y="38"/>
                    <a:pt x="259" y="34"/>
                  </a:cubicBezTo>
                  <a:cubicBezTo>
                    <a:pt x="262" y="33"/>
                    <a:pt x="264" y="33"/>
                    <a:pt x="266" y="32"/>
                  </a:cubicBezTo>
                  <a:close/>
                  <a:moveTo>
                    <a:pt x="247" y="41"/>
                  </a:moveTo>
                  <a:cubicBezTo>
                    <a:pt x="249" y="44"/>
                    <a:pt x="243" y="46"/>
                    <a:pt x="244" y="49"/>
                  </a:cubicBezTo>
                  <a:cubicBezTo>
                    <a:pt x="243" y="50"/>
                    <a:pt x="242" y="48"/>
                    <a:pt x="243" y="47"/>
                  </a:cubicBezTo>
                  <a:cubicBezTo>
                    <a:pt x="242" y="46"/>
                    <a:pt x="241" y="46"/>
                    <a:pt x="241" y="47"/>
                  </a:cubicBezTo>
                  <a:cubicBezTo>
                    <a:pt x="240" y="45"/>
                    <a:pt x="241" y="45"/>
                    <a:pt x="242" y="46"/>
                  </a:cubicBezTo>
                  <a:cubicBezTo>
                    <a:pt x="246" y="44"/>
                    <a:pt x="244" y="41"/>
                    <a:pt x="247" y="41"/>
                  </a:cubicBezTo>
                  <a:close/>
                  <a:moveTo>
                    <a:pt x="191" y="73"/>
                  </a:moveTo>
                  <a:cubicBezTo>
                    <a:pt x="190" y="69"/>
                    <a:pt x="191" y="71"/>
                    <a:pt x="188" y="74"/>
                  </a:cubicBezTo>
                  <a:cubicBezTo>
                    <a:pt x="187" y="71"/>
                    <a:pt x="187" y="69"/>
                    <a:pt x="189" y="67"/>
                  </a:cubicBezTo>
                  <a:cubicBezTo>
                    <a:pt x="193" y="67"/>
                    <a:pt x="195" y="71"/>
                    <a:pt x="191" y="73"/>
                  </a:cubicBezTo>
                  <a:close/>
                  <a:moveTo>
                    <a:pt x="215" y="53"/>
                  </a:moveTo>
                  <a:cubicBezTo>
                    <a:pt x="214" y="54"/>
                    <a:pt x="213" y="53"/>
                    <a:pt x="213" y="52"/>
                  </a:cubicBezTo>
                  <a:cubicBezTo>
                    <a:pt x="212" y="51"/>
                    <a:pt x="211" y="52"/>
                    <a:pt x="211" y="52"/>
                  </a:cubicBezTo>
                  <a:cubicBezTo>
                    <a:pt x="208" y="51"/>
                    <a:pt x="218" y="49"/>
                    <a:pt x="212" y="49"/>
                  </a:cubicBezTo>
                  <a:cubicBezTo>
                    <a:pt x="212" y="45"/>
                    <a:pt x="221" y="48"/>
                    <a:pt x="222" y="41"/>
                  </a:cubicBezTo>
                  <a:cubicBezTo>
                    <a:pt x="224" y="45"/>
                    <a:pt x="227" y="40"/>
                    <a:pt x="229" y="45"/>
                  </a:cubicBezTo>
                  <a:cubicBezTo>
                    <a:pt x="224" y="46"/>
                    <a:pt x="215" y="46"/>
                    <a:pt x="215" y="53"/>
                  </a:cubicBezTo>
                  <a:close/>
                  <a:moveTo>
                    <a:pt x="259" y="29"/>
                  </a:moveTo>
                  <a:cubicBezTo>
                    <a:pt x="253" y="28"/>
                    <a:pt x="253" y="37"/>
                    <a:pt x="247" y="36"/>
                  </a:cubicBezTo>
                  <a:cubicBezTo>
                    <a:pt x="246" y="34"/>
                    <a:pt x="254" y="24"/>
                    <a:pt x="254" y="29"/>
                  </a:cubicBezTo>
                  <a:cubicBezTo>
                    <a:pt x="255" y="27"/>
                    <a:pt x="257" y="25"/>
                    <a:pt x="256" y="22"/>
                  </a:cubicBezTo>
                  <a:cubicBezTo>
                    <a:pt x="261" y="21"/>
                    <a:pt x="256" y="27"/>
                    <a:pt x="259" y="29"/>
                  </a:cubicBezTo>
                  <a:close/>
                  <a:moveTo>
                    <a:pt x="236" y="29"/>
                  </a:moveTo>
                  <a:cubicBezTo>
                    <a:pt x="239" y="33"/>
                    <a:pt x="234" y="35"/>
                    <a:pt x="237" y="39"/>
                  </a:cubicBezTo>
                  <a:cubicBezTo>
                    <a:pt x="235" y="40"/>
                    <a:pt x="235" y="38"/>
                    <a:pt x="236" y="38"/>
                  </a:cubicBezTo>
                  <a:cubicBezTo>
                    <a:pt x="234" y="35"/>
                    <a:pt x="231" y="43"/>
                    <a:pt x="230" y="37"/>
                  </a:cubicBezTo>
                  <a:cubicBezTo>
                    <a:pt x="230" y="36"/>
                    <a:pt x="231" y="37"/>
                    <a:pt x="232" y="37"/>
                  </a:cubicBezTo>
                  <a:cubicBezTo>
                    <a:pt x="237" y="35"/>
                    <a:pt x="230" y="31"/>
                    <a:pt x="236" y="29"/>
                  </a:cubicBezTo>
                  <a:close/>
                  <a:moveTo>
                    <a:pt x="203" y="54"/>
                  </a:moveTo>
                  <a:cubicBezTo>
                    <a:pt x="203" y="57"/>
                    <a:pt x="205" y="59"/>
                    <a:pt x="205" y="62"/>
                  </a:cubicBezTo>
                  <a:cubicBezTo>
                    <a:pt x="203" y="65"/>
                    <a:pt x="198" y="58"/>
                    <a:pt x="202" y="64"/>
                  </a:cubicBezTo>
                  <a:cubicBezTo>
                    <a:pt x="200" y="65"/>
                    <a:pt x="196" y="61"/>
                    <a:pt x="200" y="66"/>
                  </a:cubicBezTo>
                  <a:cubicBezTo>
                    <a:pt x="197" y="65"/>
                    <a:pt x="192" y="66"/>
                    <a:pt x="192" y="61"/>
                  </a:cubicBezTo>
                  <a:cubicBezTo>
                    <a:pt x="199" y="65"/>
                    <a:pt x="198" y="59"/>
                    <a:pt x="203" y="54"/>
                  </a:cubicBezTo>
                  <a:close/>
                  <a:moveTo>
                    <a:pt x="82" y="61"/>
                  </a:moveTo>
                  <a:cubicBezTo>
                    <a:pt x="76" y="60"/>
                    <a:pt x="82" y="52"/>
                    <a:pt x="75" y="59"/>
                  </a:cubicBezTo>
                  <a:cubicBezTo>
                    <a:pt x="74" y="55"/>
                    <a:pt x="83" y="51"/>
                    <a:pt x="89" y="47"/>
                  </a:cubicBezTo>
                  <a:cubicBezTo>
                    <a:pt x="90" y="50"/>
                    <a:pt x="90" y="52"/>
                    <a:pt x="91" y="54"/>
                  </a:cubicBezTo>
                  <a:cubicBezTo>
                    <a:pt x="85" y="55"/>
                    <a:pt x="83" y="55"/>
                    <a:pt x="82" y="61"/>
                  </a:cubicBezTo>
                  <a:close/>
                  <a:moveTo>
                    <a:pt x="106" y="38"/>
                  </a:moveTo>
                  <a:cubicBezTo>
                    <a:pt x="110" y="35"/>
                    <a:pt x="106" y="44"/>
                    <a:pt x="109" y="41"/>
                  </a:cubicBezTo>
                  <a:cubicBezTo>
                    <a:pt x="110" y="43"/>
                    <a:pt x="107" y="44"/>
                    <a:pt x="106" y="45"/>
                  </a:cubicBezTo>
                  <a:cubicBezTo>
                    <a:pt x="102" y="43"/>
                    <a:pt x="107" y="41"/>
                    <a:pt x="106" y="38"/>
                  </a:cubicBezTo>
                  <a:close/>
                  <a:moveTo>
                    <a:pt x="80" y="70"/>
                  </a:moveTo>
                  <a:cubicBezTo>
                    <a:pt x="75" y="67"/>
                    <a:pt x="86" y="62"/>
                    <a:pt x="88" y="67"/>
                  </a:cubicBezTo>
                  <a:cubicBezTo>
                    <a:pt x="85" y="70"/>
                    <a:pt x="83" y="65"/>
                    <a:pt x="80" y="70"/>
                  </a:cubicBezTo>
                  <a:close/>
                  <a:moveTo>
                    <a:pt x="151" y="43"/>
                  </a:moveTo>
                  <a:cubicBezTo>
                    <a:pt x="156" y="38"/>
                    <a:pt x="151" y="38"/>
                    <a:pt x="159" y="37"/>
                  </a:cubicBezTo>
                  <a:cubicBezTo>
                    <a:pt x="159" y="38"/>
                    <a:pt x="158" y="38"/>
                    <a:pt x="158" y="38"/>
                  </a:cubicBezTo>
                  <a:cubicBezTo>
                    <a:pt x="156" y="39"/>
                    <a:pt x="158" y="40"/>
                    <a:pt x="159" y="42"/>
                  </a:cubicBezTo>
                  <a:cubicBezTo>
                    <a:pt x="156" y="45"/>
                    <a:pt x="154" y="41"/>
                    <a:pt x="151" y="43"/>
                  </a:cubicBezTo>
                  <a:close/>
                  <a:moveTo>
                    <a:pt x="121" y="68"/>
                  </a:moveTo>
                  <a:cubicBezTo>
                    <a:pt x="123" y="69"/>
                    <a:pt x="124" y="71"/>
                    <a:pt x="125" y="72"/>
                  </a:cubicBezTo>
                  <a:cubicBezTo>
                    <a:pt x="121" y="76"/>
                    <a:pt x="116" y="70"/>
                    <a:pt x="121" y="68"/>
                  </a:cubicBezTo>
                  <a:close/>
                  <a:moveTo>
                    <a:pt x="170" y="40"/>
                  </a:moveTo>
                  <a:cubicBezTo>
                    <a:pt x="172" y="45"/>
                    <a:pt x="170" y="45"/>
                    <a:pt x="165" y="48"/>
                  </a:cubicBezTo>
                  <a:cubicBezTo>
                    <a:pt x="161" y="44"/>
                    <a:pt x="169" y="43"/>
                    <a:pt x="170" y="40"/>
                  </a:cubicBezTo>
                  <a:close/>
                  <a:moveTo>
                    <a:pt x="134" y="77"/>
                  </a:moveTo>
                  <a:cubicBezTo>
                    <a:pt x="132" y="75"/>
                    <a:pt x="133" y="74"/>
                    <a:pt x="132" y="72"/>
                  </a:cubicBezTo>
                  <a:cubicBezTo>
                    <a:pt x="134" y="72"/>
                    <a:pt x="135" y="71"/>
                    <a:pt x="137" y="70"/>
                  </a:cubicBezTo>
                  <a:cubicBezTo>
                    <a:pt x="140" y="72"/>
                    <a:pt x="139" y="73"/>
                    <a:pt x="140" y="75"/>
                  </a:cubicBezTo>
                  <a:cubicBezTo>
                    <a:pt x="138" y="77"/>
                    <a:pt x="136" y="75"/>
                    <a:pt x="134" y="77"/>
                  </a:cubicBezTo>
                  <a:close/>
                  <a:moveTo>
                    <a:pt x="142" y="71"/>
                  </a:moveTo>
                  <a:cubicBezTo>
                    <a:pt x="142" y="65"/>
                    <a:pt x="146" y="71"/>
                    <a:pt x="152" y="67"/>
                  </a:cubicBezTo>
                  <a:cubicBezTo>
                    <a:pt x="150" y="67"/>
                    <a:pt x="148" y="68"/>
                    <a:pt x="147" y="66"/>
                  </a:cubicBezTo>
                  <a:cubicBezTo>
                    <a:pt x="149" y="64"/>
                    <a:pt x="151" y="64"/>
                    <a:pt x="153" y="66"/>
                  </a:cubicBezTo>
                  <a:cubicBezTo>
                    <a:pt x="152" y="72"/>
                    <a:pt x="146" y="68"/>
                    <a:pt x="142" y="71"/>
                  </a:cubicBezTo>
                  <a:close/>
                  <a:moveTo>
                    <a:pt x="159" y="63"/>
                  </a:moveTo>
                  <a:cubicBezTo>
                    <a:pt x="158" y="61"/>
                    <a:pt x="162" y="63"/>
                    <a:pt x="161" y="60"/>
                  </a:cubicBezTo>
                  <a:cubicBezTo>
                    <a:pt x="165" y="64"/>
                    <a:pt x="161" y="69"/>
                    <a:pt x="162" y="74"/>
                  </a:cubicBezTo>
                  <a:cubicBezTo>
                    <a:pt x="159" y="71"/>
                    <a:pt x="161" y="64"/>
                    <a:pt x="159" y="63"/>
                  </a:cubicBezTo>
                  <a:close/>
                  <a:moveTo>
                    <a:pt x="195" y="37"/>
                  </a:moveTo>
                  <a:cubicBezTo>
                    <a:pt x="191" y="34"/>
                    <a:pt x="199" y="30"/>
                    <a:pt x="201" y="31"/>
                  </a:cubicBezTo>
                  <a:cubicBezTo>
                    <a:pt x="203" y="36"/>
                    <a:pt x="198" y="34"/>
                    <a:pt x="195" y="37"/>
                  </a:cubicBezTo>
                  <a:close/>
                  <a:moveTo>
                    <a:pt x="229" y="29"/>
                  </a:moveTo>
                  <a:cubicBezTo>
                    <a:pt x="227" y="31"/>
                    <a:pt x="225" y="29"/>
                    <a:pt x="223" y="31"/>
                  </a:cubicBezTo>
                  <a:cubicBezTo>
                    <a:pt x="221" y="33"/>
                    <a:pt x="228" y="28"/>
                    <a:pt x="224" y="25"/>
                  </a:cubicBezTo>
                  <a:cubicBezTo>
                    <a:pt x="226" y="24"/>
                    <a:pt x="228" y="22"/>
                    <a:pt x="230" y="21"/>
                  </a:cubicBezTo>
                  <a:cubicBezTo>
                    <a:pt x="227" y="21"/>
                    <a:pt x="227" y="19"/>
                    <a:pt x="229" y="18"/>
                  </a:cubicBezTo>
                  <a:cubicBezTo>
                    <a:pt x="233" y="22"/>
                    <a:pt x="226" y="25"/>
                    <a:pt x="229" y="29"/>
                  </a:cubicBezTo>
                  <a:close/>
                  <a:moveTo>
                    <a:pt x="182" y="51"/>
                  </a:moveTo>
                  <a:cubicBezTo>
                    <a:pt x="185" y="50"/>
                    <a:pt x="180" y="56"/>
                    <a:pt x="181" y="59"/>
                  </a:cubicBezTo>
                  <a:cubicBezTo>
                    <a:pt x="178" y="61"/>
                    <a:pt x="175" y="56"/>
                    <a:pt x="179" y="53"/>
                  </a:cubicBezTo>
                  <a:cubicBezTo>
                    <a:pt x="180" y="59"/>
                    <a:pt x="179" y="53"/>
                    <a:pt x="182" y="51"/>
                  </a:cubicBezTo>
                  <a:close/>
                  <a:moveTo>
                    <a:pt x="212" y="24"/>
                  </a:moveTo>
                  <a:cubicBezTo>
                    <a:pt x="218" y="25"/>
                    <a:pt x="209" y="27"/>
                    <a:pt x="206" y="30"/>
                  </a:cubicBezTo>
                  <a:cubicBezTo>
                    <a:pt x="206" y="29"/>
                    <a:pt x="206" y="28"/>
                    <a:pt x="205" y="26"/>
                  </a:cubicBezTo>
                  <a:cubicBezTo>
                    <a:pt x="207" y="21"/>
                    <a:pt x="213" y="30"/>
                    <a:pt x="212" y="24"/>
                  </a:cubicBezTo>
                  <a:close/>
                  <a:moveTo>
                    <a:pt x="184" y="44"/>
                  </a:moveTo>
                  <a:cubicBezTo>
                    <a:pt x="182" y="48"/>
                    <a:pt x="176" y="42"/>
                    <a:pt x="177" y="48"/>
                  </a:cubicBezTo>
                  <a:cubicBezTo>
                    <a:pt x="172" y="49"/>
                    <a:pt x="175" y="44"/>
                    <a:pt x="178" y="43"/>
                  </a:cubicBezTo>
                  <a:cubicBezTo>
                    <a:pt x="176" y="41"/>
                    <a:pt x="174" y="44"/>
                    <a:pt x="172" y="40"/>
                  </a:cubicBezTo>
                  <a:cubicBezTo>
                    <a:pt x="174" y="38"/>
                    <a:pt x="176" y="40"/>
                    <a:pt x="174" y="41"/>
                  </a:cubicBezTo>
                  <a:cubicBezTo>
                    <a:pt x="179" y="43"/>
                    <a:pt x="180" y="37"/>
                    <a:pt x="183" y="38"/>
                  </a:cubicBezTo>
                  <a:cubicBezTo>
                    <a:pt x="184" y="40"/>
                    <a:pt x="180" y="41"/>
                    <a:pt x="184" y="44"/>
                  </a:cubicBezTo>
                  <a:close/>
                  <a:moveTo>
                    <a:pt x="194" y="18"/>
                  </a:moveTo>
                  <a:cubicBezTo>
                    <a:pt x="197" y="17"/>
                    <a:pt x="199" y="17"/>
                    <a:pt x="201" y="16"/>
                  </a:cubicBezTo>
                  <a:cubicBezTo>
                    <a:pt x="205" y="24"/>
                    <a:pt x="195" y="20"/>
                    <a:pt x="194" y="29"/>
                  </a:cubicBezTo>
                  <a:cubicBezTo>
                    <a:pt x="190" y="29"/>
                    <a:pt x="190" y="27"/>
                    <a:pt x="190" y="23"/>
                  </a:cubicBezTo>
                  <a:cubicBezTo>
                    <a:pt x="189" y="26"/>
                    <a:pt x="188" y="26"/>
                    <a:pt x="187" y="24"/>
                  </a:cubicBezTo>
                  <a:cubicBezTo>
                    <a:pt x="190" y="23"/>
                    <a:pt x="194" y="22"/>
                    <a:pt x="197" y="21"/>
                  </a:cubicBezTo>
                  <a:cubicBezTo>
                    <a:pt x="198" y="19"/>
                    <a:pt x="196" y="20"/>
                    <a:pt x="194" y="18"/>
                  </a:cubicBezTo>
                  <a:close/>
                  <a:moveTo>
                    <a:pt x="185" y="31"/>
                  </a:moveTo>
                  <a:cubicBezTo>
                    <a:pt x="182" y="32"/>
                    <a:pt x="177" y="31"/>
                    <a:pt x="177" y="28"/>
                  </a:cubicBezTo>
                  <a:cubicBezTo>
                    <a:pt x="180" y="25"/>
                    <a:pt x="185" y="28"/>
                    <a:pt x="185" y="31"/>
                  </a:cubicBezTo>
                  <a:close/>
                  <a:moveTo>
                    <a:pt x="169" y="34"/>
                  </a:moveTo>
                  <a:cubicBezTo>
                    <a:pt x="164" y="30"/>
                    <a:pt x="171" y="28"/>
                    <a:pt x="169" y="25"/>
                  </a:cubicBezTo>
                  <a:cubicBezTo>
                    <a:pt x="171" y="24"/>
                    <a:pt x="171" y="32"/>
                    <a:pt x="169" y="34"/>
                  </a:cubicBezTo>
                  <a:close/>
                  <a:moveTo>
                    <a:pt x="120" y="63"/>
                  </a:moveTo>
                  <a:cubicBezTo>
                    <a:pt x="121" y="66"/>
                    <a:pt x="119" y="64"/>
                    <a:pt x="118" y="63"/>
                  </a:cubicBezTo>
                  <a:cubicBezTo>
                    <a:pt x="114" y="67"/>
                    <a:pt x="114" y="78"/>
                    <a:pt x="107" y="70"/>
                  </a:cubicBezTo>
                  <a:cubicBezTo>
                    <a:pt x="113" y="68"/>
                    <a:pt x="112" y="65"/>
                    <a:pt x="114" y="61"/>
                  </a:cubicBezTo>
                  <a:cubicBezTo>
                    <a:pt x="116" y="59"/>
                    <a:pt x="118" y="64"/>
                    <a:pt x="120" y="63"/>
                  </a:cubicBezTo>
                  <a:close/>
                  <a:moveTo>
                    <a:pt x="137" y="44"/>
                  </a:moveTo>
                  <a:cubicBezTo>
                    <a:pt x="136" y="45"/>
                    <a:pt x="137" y="45"/>
                    <a:pt x="137" y="46"/>
                  </a:cubicBezTo>
                  <a:cubicBezTo>
                    <a:pt x="131" y="45"/>
                    <a:pt x="140" y="43"/>
                    <a:pt x="141" y="40"/>
                  </a:cubicBezTo>
                  <a:cubicBezTo>
                    <a:pt x="145" y="43"/>
                    <a:pt x="140" y="46"/>
                    <a:pt x="137" y="44"/>
                  </a:cubicBezTo>
                  <a:close/>
                  <a:moveTo>
                    <a:pt x="160" y="29"/>
                  </a:moveTo>
                  <a:cubicBezTo>
                    <a:pt x="157" y="30"/>
                    <a:pt x="155" y="32"/>
                    <a:pt x="153" y="34"/>
                  </a:cubicBezTo>
                  <a:cubicBezTo>
                    <a:pt x="151" y="30"/>
                    <a:pt x="156" y="27"/>
                    <a:pt x="156" y="24"/>
                  </a:cubicBezTo>
                  <a:cubicBezTo>
                    <a:pt x="160" y="25"/>
                    <a:pt x="157" y="26"/>
                    <a:pt x="160" y="29"/>
                  </a:cubicBezTo>
                  <a:close/>
                  <a:moveTo>
                    <a:pt x="118" y="54"/>
                  </a:moveTo>
                  <a:cubicBezTo>
                    <a:pt x="121" y="55"/>
                    <a:pt x="121" y="50"/>
                    <a:pt x="125" y="52"/>
                  </a:cubicBezTo>
                  <a:cubicBezTo>
                    <a:pt x="126" y="58"/>
                    <a:pt x="119" y="56"/>
                    <a:pt x="116" y="59"/>
                  </a:cubicBezTo>
                  <a:cubicBezTo>
                    <a:pt x="115" y="57"/>
                    <a:pt x="114" y="56"/>
                    <a:pt x="113" y="54"/>
                  </a:cubicBezTo>
                  <a:cubicBezTo>
                    <a:pt x="115" y="51"/>
                    <a:pt x="116" y="49"/>
                    <a:pt x="117" y="48"/>
                  </a:cubicBezTo>
                  <a:cubicBezTo>
                    <a:pt x="121" y="46"/>
                    <a:pt x="116" y="52"/>
                    <a:pt x="118" y="54"/>
                  </a:cubicBezTo>
                  <a:close/>
                  <a:moveTo>
                    <a:pt x="124" y="36"/>
                  </a:moveTo>
                  <a:cubicBezTo>
                    <a:pt x="128" y="40"/>
                    <a:pt x="124" y="43"/>
                    <a:pt x="124" y="46"/>
                  </a:cubicBezTo>
                  <a:cubicBezTo>
                    <a:pt x="123" y="46"/>
                    <a:pt x="123" y="45"/>
                    <a:pt x="123" y="44"/>
                  </a:cubicBezTo>
                  <a:cubicBezTo>
                    <a:pt x="122" y="44"/>
                    <a:pt x="120" y="44"/>
                    <a:pt x="118" y="45"/>
                  </a:cubicBezTo>
                  <a:cubicBezTo>
                    <a:pt x="117" y="42"/>
                    <a:pt x="120" y="39"/>
                    <a:pt x="124" y="36"/>
                  </a:cubicBezTo>
                  <a:close/>
                  <a:moveTo>
                    <a:pt x="108" y="51"/>
                  </a:moveTo>
                  <a:cubicBezTo>
                    <a:pt x="105" y="55"/>
                    <a:pt x="103" y="61"/>
                    <a:pt x="99" y="62"/>
                  </a:cubicBezTo>
                  <a:cubicBezTo>
                    <a:pt x="99" y="57"/>
                    <a:pt x="96" y="52"/>
                    <a:pt x="102" y="48"/>
                  </a:cubicBezTo>
                  <a:cubicBezTo>
                    <a:pt x="106" y="48"/>
                    <a:pt x="104" y="53"/>
                    <a:pt x="108" y="51"/>
                  </a:cubicBezTo>
                  <a:close/>
                  <a:moveTo>
                    <a:pt x="147" y="15"/>
                  </a:moveTo>
                  <a:cubicBezTo>
                    <a:pt x="145" y="17"/>
                    <a:pt x="144" y="16"/>
                    <a:pt x="145" y="15"/>
                  </a:cubicBezTo>
                  <a:cubicBezTo>
                    <a:pt x="143" y="14"/>
                    <a:pt x="139" y="17"/>
                    <a:pt x="137" y="18"/>
                  </a:cubicBezTo>
                  <a:cubicBezTo>
                    <a:pt x="134" y="14"/>
                    <a:pt x="144" y="9"/>
                    <a:pt x="147" y="15"/>
                  </a:cubicBezTo>
                  <a:close/>
                  <a:moveTo>
                    <a:pt x="134" y="19"/>
                  </a:moveTo>
                  <a:cubicBezTo>
                    <a:pt x="134" y="24"/>
                    <a:pt x="130" y="26"/>
                    <a:pt x="131" y="29"/>
                  </a:cubicBezTo>
                  <a:cubicBezTo>
                    <a:pt x="129" y="31"/>
                    <a:pt x="127" y="33"/>
                    <a:pt x="124" y="34"/>
                  </a:cubicBezTo>
                  <a:cubicBezTo>
                    <a:pt x="122" y="33"/>
                    <a:pt x="122" y="31"/>
                    <a:pt x="124" y="29"/>
                  </a:cubicBezTo>
                  <a:cubicBezTo>
                    <a:pt x="125" y="30"/>
                    <a:pt x="124" y="31"/>
                    <a:pt x="124" y="31"/>
                  </a:cubicBezTo>
                  <a:cubicBezTo>
                    <a:pt x="128" y="32"/>
                    <a:pt x="130" y="18"/>
                    <a:pt x="128" y="21"/>
                  </a:cubicBezTo>
                  <a:cubicBezTo>
                    <a:pt x="127" y="19"/>
                    <a:pt x="131" y="18"/>
                    <a:pt x="130" y="16"/>
                  </a:cubicBezTo>
                  <a:cubicBezTo>
                    <a:pt x="132" y="15"/>
                    <a:pt x="131" y="18"/>
                    <a:pt x="134" y="19"/>
                  </a:cubicBezTo>
                  <a:close/>
                  <a:moveTo>
                    <a:pt x="120" y="24"/>
                  </a:moveTo>
                  <a:cubicBezTo>
                    <a:pt x="123" y="27"/>
                    <a:pt x="117" y="29"/>
                    <a:pt x="119" y="32"/>
                  </a:cubicBezTo>
                  <a:cubicBezTo>
                    <a:pt x="116" y="33"/>
                    <a:pt x="115" y="25"/>
                    <a:pt x="120" y="24"/>
                  </a:cubicBezTo>
                  <a:close/>
                  <a:moveTo>
                    <a:pt x="106" y="34"/>
                  </a:moveTo>
                  <a:cubicBezTo>
                    <a:pt x="106" y="31"/>
                    <a:pt x="109" y="28"/>
                    <a:pt x="112" y="26"/>
                  </a:cubicBezTo>
                  <a:cubicBezTo>
                    <a:pt x="117" y="31"/>
                    <a:pt x="110" y="32"/>
                    <a:pt x="106" y="34"/>
                  </a:cubicBezTo>
                  <a:close/>
                  <a:moveTo>
                    <a:pt x="45" y="55"/>
                  </a:moveTo>
                  <a:cubicBezTo>
                    <a:pt x="41" y="57"/>
                    <a:pt x="37" y="57"/>
                    <a:pt x="34" y="53"/>
                  </a:cubicBezTo>
                  <a:cubicBezTo>
                    <a:pt x="33" y="56"/>
                    <a:pt x="31" y="59"/>
                    <a:pt x="34" y="62"/>
                  </a:cubicBezTo>
                  <a:cubicBezTo>
                    <a:pt x="28" y="65"/>
                    <a:pt x="29" y="66"/>
                    <a:pt x="24" y="66"/>
                  </a:cubicBezTo>
                  <a:cubicBezTo>
                    <a:pt x="27" y="60"/>
                    <a:pt x="31" y="59"/>
                    <a:pt x="27" y="51"/>
                  </a:cubicBezTo>
                  <a:cubicBezTo>
                    <a:pt x="36" y="50"/>
                    <a:pt x="32" y="41"/>
                    <a:pt x="35" y="36"/>
                  </a:cubicBezTo>
                  <a:cubicBezTo>
                    <a:pt x="36" y="40"/>
                    <a:pt x="38" y="45"/>
                    <a:pt x="34" y="49"/>
                  </a:cubicBezTo>
                  <a:cubicBezTo>
                    <a:pt x="34" y="48"/>
                    <a:pt x="33" y="48"/>
                    <a:pt x="32" y="49"/>
                  </a:cubicBezTo>
                  <a:cubicBezTo>
                    <a:pt x="33" y="49"/>
                    <a:pt x="34" y="50"/>
                    <a:pt x="34" y="51"/>
                  </a:cubicBezTo>
                  <a:cubicBezTo>
                    <a:pt x="36" y="53"/>
                    <a:pt x="38" y="49"/>
                    <a:pt x="40" y="50"/>
                  </a:cubicBezTo>
                  <a:cubicBezTo>
                    <a:pt x="41" y="48"/>
                    <a:pt x="42" y="46"/>
                    <a:pt x="40" y="44"/>
                  </a:cubicBezTo>
                  <a:cubicBezTo>
                    <a:pt x="43" y="42"/>
                    <a:pt x="46" y="40"/>
                    <a:pt x="49" y="37"/>
                  </a:cubicBezTo>
                  <a:cubicBezTo>
                    <a:pt x="55" y="44"/>
                    <a:pt x="42" y="47"/>
                    <a:pt x="45" y="55"/>
                  </a:cubicBezTo>
                  <a:close/>
                  <a:moveTo>
                    <a:pt x="64" y="49"/>
                  </a:moveTo>
                  <a:cubicBezTo>
                    <a:pt x="63" y="48"/>
                    <a:pt x="62" y="50"/>
                    <a:pt x="61" y="50"/>
                  </a:cubicBezTo>
                  <a:cubicBezTo>
                    <a:pt x="57" y="41"/>
                    <a:pt x="73" y="49"/>
                    <a:pt x="65" y="54"/>
                  </a:cubicBezTo>
                  <a:cubicBezTo>
                    <a:pt x="64" y="52"/>
                    <a:pt x="65" y="51"/>
                    <a:pt x="64" y="49"/>
                  </a:cubicBezTo>
                  <a:close/>
                  <a:moveTo>
                    <a:pt x="97" y="29"/>
                  </a:moveTo>
                  <a:cubicBezTo>
                    <a:pt x="95" y="22"/>
                    <a:pt x="106" y="27"/>
                    <a:pt x="104" y="20"/>
                  </a:cubicBezTo>
                  <a:cubicBezTo>
                    <a:pt x="108" y="23"/>
                    <a:pt x="113" y="13"/>
                    <a:pt x="116" y="19"/>
                  </a:cubicBezTo>
                  <a:cubicBezTo>
                    <a:pt x="112" y="21"/>
                    <a:pt x="113" y="20"/>
                    <a:pt x="111" y="24"/>
                  </a:cubicBezTo>
                  <a:cubicBezTo>
                    <a:pt x="110" y="18"/>
                    <a:pt x="103" y="27"/>
                    <a:pt x="100" y="32"/>
                  </a:cubicBezTo>
                  <a:cubicBezTo>
                    <a:pt x="95" y="29"/>
                    <a:pt x="93" y="31"/>
                    <a:pt x="86" y="27"/>
                  </a:cubicBezTo>
                  <a:cubicBezTo>
                    <a:pt x="90" y="25"/>
                    <a:pt x="93" y="25"/>
                    <a:pt x="97" y="29"/>
                  </a:cubicBezTo>
                  <a:close/>
                  <a:moveTo>
                    <a:pt x="80" y="44"/>
                  </a:moveTo>
                  <a:cubicBezTo>
                    <a:pt x="76" y="38"/>
                    <a:pt x="87" y="38"/>
                    <a:pt x="90" y="36"/>
                  </a:cubicBezTo>
                  <a:cubicBezTo>
                    <a:pt x="92" y="42"/>
                    <a:pt x="83" y="40"/>
                    <a:pt x="80" y="44"/>
                  </a:cubicBezTo>
                  <a:close/>
                  <a:moveTo>
                    <a:pt x="84" y="32"/>
                  </a:moveTo>
                  <a:cubicBezTo>
                    <a:pt x="81" y="32"/>
                    <a:pt x="78" y="36"/>
                    <a:pt x="76" y="35"/>
                  </a:cubicBezTo>
                  <a:cubicBezTo>
                    <a:pt x="73" y="31"/>
                    <a:pt x="80" y="26"/>
                    <a:pt x="82" y="26"/>
                  </a:cubicBezTo>
                  <a:cubicBezTo>
                    <a:pt x="82" y="28"/>
                    <a:pt x="83" y="30"/>
                    <a:pt x="84" y="32"/>
                  </a:cubicBezTo>
                  <a:close/>
                  <a:moveTo>
                    <a:pt x="91" y="13"/>
                  </a:moveTo>
                  <a:cubicBezTo>
                    <a:pt x="93" y="17"/>
                    <a:pt x="91" y="22"/>
                    <a:pt x="87" y="22"/>
                  </a:cubicBezTo>
                  <a:cubicBezTo>
                    <a:pt x="86" y="19"/>
                    <a:pt x="87" y="16"/>
                    <a:pt x="91" y="13"/>
                  </a:cubicBezTo>
                  <a:close/>
                  <a:moveTo>
                    <a:pt x="69" y="56"/>
                  </a:moveTo>
                  <a:cubicBezTo>
                    <a:pt x="71" y="50"/>
                    <a:pt x="69" y="49"/>
                    <a:pt x="68" y="44"/>
                  </a:cubicBezTo>
                  <a:cubicBezTo>
                    <a:pt x="67" y="40"/>
                    <a:pt x="60" y="44"/>
                    <a:pt x="62" y="40"/>
                  </a:cubicBezTo>
                  <a:cubicBezTo>
                    <a:pt x="68" y="33"/>
                    <a:pt x="84" y="48"/>
                    <a:pt x="69" y="56"/>
                  </a:cubicBezTo>
                  <a:close/>
                  <a:moveTo>
                    <a:pt x="72" y="32"/>
                  </a:moveTo>
                  <a:cubicBezTo>
                    <a:pt x="70" y="34"/>
                    <a:pt x="58" y="37"/>
                    <a:pt x="56" y="41"/>
                  </a:cubicBezTo>
                  <a:cubicBezTo>
                    <a:pt x="55" y="37"/>
                    <a:pt x="59" y="34"/>
                    <a:pt x="63" y="30"/>
                  </a:cubicBezTo>
                  <a:cubicBezTo>
                    <a:pt x="66" y="31"/>
                    <a:pt x="69" y="33"/>
                    <a:pt x="72" y="32"/>
                  </a:cubicBezTo>
                  <a:close/>
                  <a:moveTo>
                    <a:pt x="76" y="25"/>
                  </a:moveTo>
                  <a:cubicBezTo>
                    <a:pt x="70" y="25"/>
                    <a:pt x="70" y="26"/>
                    <a:pt x="65" y="28"/>
                  </a:cubicBezTo>
                  <a:cubicBezTo>
                    <a:pt x="63" y="26"/>
                    <a:pt x="66" y="25"/>
                    <a:pt x="65" y="23"/>
                  </a:cubicBezTo>
                  <a:cubicBezTo>
                    <a:pt x="62" y="22"/>
                    <a:pt x="58" y="33"/>
                    <a:pt x="53" y="27"/>
                  </a:cubicBezTo>
                  <a:cubicBezTo>
                    <a:pt x="60" y="23"/>
                    <a:pt x="59" y="19"/>
                    <a:pt x="64" y="15"/>
                  </a:cubicBezTo>
                  <a:cubicBezTo>
                    <a:pt x="66" y="21"/>
                    <a:pt x="69" y="23"/>
                    <a:pt x="76" y="25"/>
                  </a:cubicBezTo>
                  <a:close/>
                  <a:moveTo>
                    <a:pt x="50" y="25"/>
                  </a:moveTo>
                  <a:cubicBezTo>
                    <a:pt x="46" y="32"/>
                    <a:pt x="57" y="33"/>
                    <a:pt x="53" y="36"/>
                  </a:cubicBezTo>
                  <a:cubicBezTo>
                    <a:pt x="51" y="32"/>
                    <a:pt x="48" y="36"/>
                    <a:pt x="47" y="32"/>
                  </a:cubicBezTo>
                  <a:cubicBezTo>
                    <a:pt x="45" y="35"/>
                    <a:pt x="45" y="38"/>
                    <a:pt x="40" y="40"/>
                  </a:cubicBezTo>
                  <a:cubicBezTo>
                    <a:pt x="40" y="32"/>
                    <a:pt x="41" y="27"/>
                    <a:pt x="50" y="25"/>
                  </a:cubicBezTo>
                  <a:close/>
                  <a:moveTo>
                    <a:pt x="62" y="13"/>
                  </a:moveTo>
                  <a:cubicBezTo>
                    <a:pt x="62" y="17"/>
                    <a:pt x="53" y="15"/>
                    <a:pt x="50" y="22"/>
                  </a:cubicBezTo>
                  <a:cubicBezTo>
                    <a:pt x="48" y="20"/>
                    <a:pt x="46" y="23"/>
                    <a:pt x="44" y="20"/>
                  </a:cubicBezTo>
                  <a:cubicBezTo>
                    <a:pt x="47" y="17"/>
                    <a:pt x="53" y="20"/>
                    <a:pt x="49" y="14"/>
                  </a:cubicBezTo>
                  <a:cubicBezTo>
                    <a:pt x="54" y="10"/>
                    <a:pt x="58" y="14"/>
                    <a:pt x="62" y="13"/>
                  </a:cubicBezTo>
                  <a:close/>
                </a:path>
              </a:pathLst>
            </a:custGeom>
            <a:solidFill>
              <a:srgbClr val="5F7797"/>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5" name="矩形 4">
              <a:extLst>
                <a:ext uri="{FF2B5EF4-FFF2-40B4-BE49-F238E27FC236}">
                  <a16:creationId xmlns:a16="http://schemas.microsoft.com/office/drawing/2014/main" id="{D4AD6F4C-B2F4-F849-D27E-15F8C1687CA9}"/>
                </a:ext>
              </a:extLst>
            </p:cNvPr>
            <p:cNvSpPr/>
            <p:nvPr/>
          </p:nvSpPr>
          <p:spPr>
            <a:xfrm>
              <a:off x="1896782" y="523217"/>
              <a:ext cx="3583032" cy="553998"/>
            </a:xfrm>
            <a:prstGeom prst="rect">
              <a:avLst/>
            </a:prstGeom>
          </p:spPr>
          <p:txBody>
            <a:bodyPr wrap="none">
              <a:spAutoFit/>
            </a:bodyPr>
            <a:lstStyle/>
            <a:p>
              <a:r>
                <a:rPr lang="zh-CN" altLang="en-US" sz="3000" b="1" dirty="0">
                  <a:solidFill>
                    <a:srgbClr val="5F7797"/>
                  </a:solidFill>
                </a:rPr>
                <a:t>题型</a:t>
              </a:r>
              <a:r>
                <a:rPr lang="en-US" altLang="zh-CN" sz="3000" b="1" dirty="0">
                  <a:solidFill>
                    <a:srgbClr val="5F7797"/>
                  </a:solidFill>
                </a:rPr>
                <a:t>1 </a:t>
              </a:r>
              <a:r>
                <a:rPr lang="zh-CN" altLang="en-US" sz="3000" b="1" dirty="0">
                  <a:solidFill>
                    <a:srgbClr val="5F7797"/>
                  </a:solidFill>
                </a:rPr>
                <a:t>求函数的零点</a:t>
              </a:r>
            </a:p>
          </p:txBody>
        </p:sp>
      </p:gr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12BB8A1D-A803-0C3C-4F60-2EDB77A648C7}"/>
                  </a:ext>
                </a:extLst>
              </p:cNvPr>
              <p:cNvSpPr txBox="1"/>
              <p:nvPr/>
            </p:nvSpPr>
            <p:spPr>
              <a:xfrm>
                <a:off x="1178560" y="1418018"/>
                <a:ext cx="9849935" cy="830997"/>
              </a:xfrm>
              <a:prstGeom prst="rect">
                <a:avLst/>
              </a:prstGeom>
              <a:noFill/>
            </p:spPr>
            <p:txBody>
              <a:bodyPr wrap="square" rtlCol="0">
                <a:spAutoFit/>
              </a:bodyPr>
              <a:lstStyle>
                <a:defPPr>
                  <a:defRPr lang="zh-CN"/>
                </a:defPPr>
                <a:lvl1pPr>
                  <a:defRPr sz="2000">
                    <a:solidFill>
                      <a:schemeClr val="bg1"/>
                    </a:solidFill>
                  </a:defRPr>
                </a:lvl1pPr>
              </a:lstStyle>
              <a:p>
                <a:r>
                  <a:rPr lang="zh-CN" altLang="en-US" sz="2400" dirty="0">
                    <a:solidFill>
                      <a:srgbClr val="5F7797"/>
                    </a:solidFill>
                  </a:rPr>
                  <a:t>例</a:t>
                </a:r>
                <a:r>
                  <a:rPr lang="en-US" altLang="zh-CN" sz="2400" dirty="0">
                    <a:solidFill>
                      <a:srgbClr val="5F7797"/>
                    </a:solidFill>
                  </a:rPr>
                  <a:t>1.</a:t>
                </a:r>
                <a:r>
                  <a:rPr lang="zh-CN" altLang="en-US" sz="2400" dirty="0">
                    <a:solidFill>
                      <a:srgbClr val="5F7797"/>
                    </a:solidFill>
                  </a:rPr>
                  <a:t>已知函数</a:t>
                </a:r>
                <a14:m>
                  <m:oMath xmlns:m="http://schemas.openxmlformats.org/officeDocument/2006/math">
                    <m:r>
                      <a:rPr lang="en-US" altLang="zh-CN" sz="2400" b="0" i="1" smtClean="0">
                        <a:solidFill>
                          <a:srgbClr val="5F7797"/>
                        </a:solidFill>
                        <a:latin typeface="Cambria Math" panose="02040503050406030204" pitchFamily="18" charset="0"/>
                      </a:rPr>
                      <m:t>𝑓</m:t>
                    </m:r>
                    <m:d>
                      <m:dPr>
                        <m:ctrlPr>
                          <a:rPr lang="en-US" altLang="zh-CN" sz="2400" b="0" i="1" smtClean="0">
                            <a:solidFill>
                              <a:srgbClr val="5F7797"/>
                            </a:solidFill>
                            <a:latin typeface="Cambria Math" panose="02040503050406030204" pitchFamily="18" charset="0"/>
                          </a:rPr>
                        </m:ctrlPr>
                      </m:dPr>
                      <m:e>
                        <m:r>
                          <a:rPr lang="en-US" altLang="zh-CN" sz="2400" b="0" i="1" smtClean="0">
                            <a:solidFill>
                              <a:srgbClr val="5F7797"/>
                            </a:solidFill>
                            <a:latin typeface="Cambria Math" panose="02040503050406030204" pitchFamily="18" charset="0"/>
                          </a:rPr>
                          <m:t>𝑥</m:t>
                        </m:r>
                      </m:e>
                    </m:d>
                  </m:oMath>
                </a14:m>
                <a:r>
                  <a:rPr lang="zh-CN" altLang="en-US" sz="2400" dirty="0">
                    <a:solidFill>
                      <a:srgbClr val="5F7797"/>
                    </a:solidFill>
                  </a:rPr>
                  <a:t>是定义在</a:t>
                </a:r>
                <a14:m>
                  <m:oMath xmlns:m="http://schemas.openxmlformats.org/officeDocument/2006/math">
                    <m:r>
                      <a:rPr lang="en-US" altLang="zh-CN" sz="2400" b="0" i="1" smtClean="0">
                        <a:solidFill>
                          <a:srgbClr val="5F7797"/>
                        </a:solidFill>
                        <a:latin typeface="Cambria Math" panose="02040503050406030204" pitchFamily="18" charset="0"/>
                      </a:rPr>
                      <m:t>𝑅</m:t>
                    </m:r>
                  </m:oMath>
                </a14:m>
                <a:r>
                  <a:rPr lang="zh-CN" altLang="en-US" sz="2400" dirty="0">
                    <a:solidFill>
                      <a:srgbClr val="5F7797"/>
                    </a:solidFill>
                  </a:rPr>
                  <a:t>上的奇函数，当</a:t>
                </a:r>
                <a14:m>
                  <m:oMath xmlns:m="http://schemas.openxmlformats.org/officeDocument/2006/math">
                    <m:r>
                      <a:rPr lang="en-US" altLang="zh-CN" sz="2400" b="0" i="1" smtClean="0">
                        <a:solidFill>
                          <a:srgbClr val="5F7797"/>
                        </a:solidFill>
                        <a:latin typeface="Cambria Math" panose="02040503050406030204" pitchFamily="18" charset="0"/>
                      </a:rPr>
                      <m:t>𝑥</m:t>
                    </m:r>
                    <m:r>
                      <a:rPr lang="en-US" altLang="zh-CN" sz="2400" b="0" i="1" smtClean="0">
                        <a:solidFill>
                          <a:srgbClr val="5F7797"/>
                        </a:solidFill>
                        <a:latin typeface="Cambria Math" panose="02040503050406030204" pitchFamily="18" charset="0"/>
                        <a:ea typeface="Cambria Math" panose="02040503050406030204" pitchFamily="18" charset="0"/>
                      </a:rPr>
                      <m:t>≥0</m:t>
                    </m:r>
                  </m:oMath>
                </a14:m>
                <a:r>
                  <a:rPr lang="zh-CN" altLang="en-US" sz="2400" dirty="0">
                    <a:solidFill>
                      <a:srgbClr val="5F7797"/>
                    </a:solidFill>
                  </a:rPr>
                  <a:t>时，</a:t>
                </a:r>
                <a14:m>
                  <m:oMath xmlns:m="http://schemas.openxmlformats.org/officeDocument/2006/math">
                    <m:r>
                      <a:rPr lang="en-US" altLang="zh-CN" sz="2400" b="0" i="1" smtClean="0">
                        <a:solidFill>
                          <a:srgbClr val="5F7797"/>
                        </a:solidFill>
                        <a:latin typeface="Cambria Math" panose="02040503050406030204" pitchFamily="18" charset="0"/>
                      </a:rPr>
                      <m:t>𝑓</m:t>
                    </m:r>
                    <m:d>
                      <m:dPr>
                        <m:ctrlPr>
                          <a:rPr lang="en-US" altLang="zh-CN" sz="2400" b="0" i="1" smtClean="0">
                            <a:solidFill>
                              <a:srgbClr val="5F7797"/>
                            </a:solidFill>
                            <a:latin typeface="Cambria Math" panose="02040503050406030204" pitchFamily="18" charset="0"/>
                          </a:rPr>
                        </m:ctrlPr>
                      </m:dPr>
                      <m:e>
                        <m:r>
                          <a:rPr lang="en-US" altLang="zh-CN" sz="2400" b="0" i="1" smtClean="0">
                            <a:solidFill>
                              <a:srgbClr val="5F7797"/>
                            </a:solidFill>
                            <a:latin typeface="Cambria Math" panose="02040503050406030204" pitchFamily="18" charset="0"/>
                          </a:rPr>
                          <m:t>𝑥</m:t>
                        </m:r>
                      </m:e>
                    </m:d>
                    <m:r>
                      <a:rPr lang="en-US" altLang="zh-CN" sz="2400" b="0" i="1" smtClean="0">
                        <a:solidFill>
                          <a:srgbClr val="5F7797"/>
                        </a:solidFill>
                        <a:latin typeface="Cambria Math" panose="02040503050406030204" pitchFamily="18" charset="0"/>
                      </a:rPr>
                      <m:t>=</m:t>
                    </m:r>
                    <m:sSup>
                      <m:sSupPr>
                        <m:ctrlPr>
                          <a:rPr lang="en-US" altLang="zh-CN" sz="2400" b="0" i="1" smtClean="0">
                            <a:solidFill>
                              <a:srgbClr val="5F7797"/>
                            </a:solidFill>
                            <a:latin typeface="Cambria Math" panose="02040503050406030204" pitchFamily="18" charset="0"/>
                          </a:rPr>
                        </m:ctrlPr>
                      </m:sSupPr>
                      <m:e>
                        <m:r>
                          <a:rPr lang="en-US" altLang="zh-CN" sz="2400" b="0" i="1" smtClean="0">
                            <a:solidFill>
                              <a:srgbClr val="5F7797"/>
                            </a:solidFill>
                            <a:latin typeface="Cambria Math" panose="02040503050406030204" pitchFamily="18" charset="0"/>
                          </a:rPr>
                          <m:t>𝑥</m:t>
                        </m:r>
                      </m:e>
                      <m:sup>
                        <m:r>
                          <a:rPr lang="en-US" altLang="zh-CN" sz="2400" b="0" i="1" smtClean="0">
                            <a:solidFill>
                              <a:srgbClr val="5F7797"/>
                            </a:solidFill>
                            <a:latin typeface="Cambria Math" panose="02040503050406030204" pitchFamily="18" charset="0"/>
                          </a:rPr>
                          <m:t>2</m:t>
                        </m:r>
                      </m:sup>
                    </m:sSup>
                    <m:r>
                      <a:rPr lang="en-US" altLang="zh-CN" sz="2400" b="0" i="1" smtClean="0">
                        <a:solidFill>
                          <a:srgbClr val="5F7797"/>
                        </a:solidFill>
                        <a:latin typeface="Cambria Math" panose="02040503050406030204" pitchFamily="18" charset="0"/>
                      </a:rPr>
                      <m:t>−3</m:t>
                    </m:r>
                    <m:r>
                      <a:rPr lang="en-US" altLang="zh-CN" sz="2400" b="0" i="1" smtClean="0">
                        <a:solidFill>
                          <a:srgbClr val="5F7797"/>
                        </a:solidFill>
                        <a:latin typeface="Cambria Math" panose="02040503050406030204" pitchFamily="18" charset="0"/>
                      </a:rPr>
                      <m:t>𝑥</m:t>
                    </m:r>
                  </m:oMath>
                </a14:m>
                <a:r>
                  <a:rPr lang="zh-CN" altLang="en-US" sz="2400" dirty="0">
                    <a:solidFill>
                      <a:srgbClr val="5F7797"/>
                    </a:solidFill>
                  </a:rPr>
                  <a:t>，则函数</a:t>
                </a:r>
                <a14:m>
                  <m:oMath xmlns:m="http://schemas.openxmlformats.org/officeDocument/2006/math">
                    <m:r>
                      <a:rPr lang="en-US" altLang="zh-CN" sz="2400" b="0" i="1" smtClean="0">
                        <a:solidFill>
                          <a:srgbClr val="5F7797"/>
                        </a:solidFill>
                        <a:latin typeface="Cambria Math" panose="02040503050406030204" pitchFamily="18" charset="0"/>
                      </a:rPr>
                      <m:t>𝑔</m:t>
                    </m:r>
                    <m:d>
                      <m:dPr>
                        <m:ctrlPr>
                          <a:rPr lang="en-US" altLang="zh-CN" sz="2400" b="0" i="1" smtClean="0">
                            <a:solidFill>
                              <a:srgbClr val="5F7797"/>
                            </a:solidFill>
                            <a:latin typeface="Cambria Math" panose="02040503050406030204" pitchFamily="18" charset="0"/>
                          </a:rPr>
                        </m:ctrlPr>
                      </m:dPr>
                      <m:e>
                        <m:r>
                          <a:rPr lang="en-US" altLang="zh-CN" sz="2400" b="0" i="1" smtClean="0">
                            <a:solidFill>
                              <a:srgbClr val="5F7797"/>
                            </a:solidFill>
                            <a:latin typeface="Cambria Math" panose="02040503050406030204" pitchFamily="18" charset="0"/>
                          </a:rPr>
                          <m:t>𝑥</m:t>
                        </m:r>
                      </m:e>
                    </m:d>
                    <m:r>
                      <a:rPr lang="en-US" altLang="zh-CN" sz="2400" b="0" i="1" smtClean="0">
                        <a:solidFill>
                          <a:srgbClr val="5F7797"/>
                        </a:solidFill>
                        <a:latin typeface="Cambria Math" panose="02040503050406030204" pitchFamily="18" charset="0"/>
                      </a:rPr>
                      <m:t>=</m:t>
                    </m:r>
                    <m:r>
                      <a:rPr lang="en-US" altLang="zh-CN" sz="2400" b="0" i="1" smtClean="0">
                        <a:solidFill>
                          <a:srgbClr val="5F7797"/>
                        </a:solidFill>
                        <a:latin typeface="Cambria Math" panose="02040503050406030204" pitchFamily="18" charset="0"/>
                      </a:rPr>
                      <m:t>𝑓</m:t>
                    </m:r>
                    <m:d>
                      <m:dPr>
                        <m:ctrlPr>
                          <a:rPr lang="en-US" altLang="zh-CN" sz="2400" b="0" i="1" smtClean="0">
                            <a:solidFill>
                              <a:srgbClr val="5F7797"/>
                            </a:solidFill>
                            <a:latin typeface="Cambria Math" panose="02040503050406030204" pitchFamily="18" charset="0"/>
                          </a:rPr>
                        </m:ctrlPr>
                      </m:dPr>
                      <m:e>
                        <m:r>
                          <a:rPr lang="en-US" altLang="zh-CN" sz="2400" b="0" i="1" smtClean="0">
                            <a:solidFill>
                              <a:srgbClr val="5F7797"/>
                            </a:solidFill>
                            <a:latin typeface="Cambria Math" panose="02040503050406030204" pitchFamily="18" charset="0"/>
                          </a:rPr>
                          <m:t>𝑥</m:t>
                        </m:r>
                      </m:e>
                    </m:d>
                    <m:r>
                      <a:rPr lang="en-US" altLang="zh-CN" sz="2400" b="0" i="1" smtClean="0">
                        <a:solidFill>
                          <a:srgbClr val="5F7797"/>
                        </a:solidFill>
                        <a:latin typeface="Cambria Math" panose="02040503050406030204" pitchFamily="18" charset="0"/>
                      </a:rPr>
                      <m:t>−</m:t>
                    </m:r>
                    <m:r>
                      <a:rPr lang="en-US" altLang="zh-CN" sz="2400" b="0" i="1" smtClean="0">
                        <a:solidFill>
                          <a:srgbClr val="5F7797"/>
                        </a:solidFill>
                        <a:latin typeface="Cambria Math" panose="02040503050406030204" pitchFamily="18" charset="0"/>
                      </a:rPr>
                      <m:t>𝑥</m:t>
                    </m:r>
                    <m:r>
                      <a:rPr lang="en-US" altLang="zh-CN" sz="2400" b="0" i="1" smtClean="0">
                        <a:solidFill>
                          <a:srgbClr val="5F7797"/>
                        </a:solidFill>
                        <a:latin typeface="Cambria Math" panose="02040503050406030204" pitchFamily="18" charset="0"/>
                      </a:rPr>
                      <m:t>+3</m:t>
                    </m:r>
                  </m:oMath>
                </a14:m>
                <a:r>
                  <a:rPr lang="zh-CN" altLang="en-US" sz="2400" dirty="0">
                    <a:solidFill>
                      <a:srgbClr val="5F7797"/>
                    </a:solidFill>
                  </a:rPr>
                  <a:t>的零点的集合为</a:t>
                </a:r>
                <a:r>
                  <a:rPr lang="en-US" altLang="zh-CN" sz="2400" dirty="0">
                    <a:solidFill>
                      <a:srgbClr val="5F7797"/>
                    </a:solidFill>
                  </a:rPr>
                  <a:t>________.</a:t>
                </a:r>
                <a:endParaRPr lang="zh-CN" altLang="en-US" sz="2400" dirty="0">
                  <a:solidFill>
                    <a:srgbClr val="5F7797"/>
                  </a:solidFill>
                </a:endParaRPr>
              </a:p>
            </p:txBody>
          </p:sp>
        </mc:Choice>
        <mc:Fallback xmlns="">
          <p:sp>
            <p:nvSpPr>
              <p:cNvPr id="6" name="文本框 5">
                <a:extLst>
                  <a:ext uri="{FF2B5EF4-FFF2-40B4-BE49-F238E27FC236}">
                    <a16:creationId xmlns:a16="http://schemas.microsoft.com/office/drawing/2014/main" id="{12BB8A1D-A803-0C3C-4F60-2EDB77A648C7}"/>
                  </a:ext>
                </a:extLst>
              </p:cNvPr>
              <p:cNvSpPr txBox="1">
                <a:spLocks noRot="1" noChangeAspect="1" noMove="1" noResize="1" noEditPoints="1" noAdjustHandles="1" noChangeArrowheads="1" noChangeShapeType="1" noTextEdit="1"/>
              </p:cNvSpPr>
              <p:nvPr/>
            </p:nvSpPr>
            <p:spPr>
              <a:xfrm>
                <a:off x="1178560" y="1418018"/>
                <a:ext cx="9849935" cy="830997"/>
              </a:xfrm>
              <a:prstGeom prst="rect">
                <a:avLst/>
              </a:prstGeom>
              <a:blipFill>
                <a:blip r:embed="rId3"/>
                <a:stretch>
                  <a:fillRect l="-928" t="-5882" r="-371" b="-16176"/>
                </a:stretch>
              </a:blipFill>
            </p:spPr>
            <p:txBody>
              <a:bodyPr/>
              <a:lstStyle/>
              <a:p>
                <a:r>
                  <a:rPr lang="zh-CN" altLang="en-US">
                    <a:noFill/>
                  </a:rPr>
                  <a:t> </a:t>
                </a:r>
              </a:p>
            </p:txBody>
          </p:sp>
        </mc:Fallback>
      </mc:AlternateContent>
      <p:sp>
        <p:nvSpPr>
          <p:cNvPr id="9" name="文本框 8">
            <a:extLst>
              <a:ext uri="{FF2B5EF4-FFF2-40B4-BE49-F238E27FC236}">
                <a16:creationId xmlns:a16="http://schemas.microsoft.com/office/drawing/2014/main" id="{651294BB-2259-AF04-EB88-129AD89C587B}"/>
              </a:ext>
            </a:extLst>
          </p:cNvPr>
          <p:cNvSpPr txBox="1"/>
          <p:nvPr/>
        </p:nvSpPr>
        <p:spPr>
          <a:xfrm>
            <a:off x="170420" y="5115340"/>
            <a:ext cx="1509712" cy="461665"/>
          </a:xfrm>
          <a:prstGeom prst="rect">
            <a:avLst/>
          </a:prstGeom>
          <a:noFill/>
        </p:spPr>
        <p:txBody>
          <a:bodyPr wrap="square" rtlCol="0">
            <a:spAutoFit/>
          </a:bodyPr>
          <a:lstStyle/>
          <a:p>
            <a:r>
              <a:rPr lang="zh-CN" altLang="en-US" sz="2400" b="1" dirty="0">
                <a:solidFill>
                  <a:srgbClr val="F26F61"/>
                </a:solidFill>
              </a:rPr>
              <a:t>设计意图：</a:t>
            </a:r>
          </a:p>
        </p:txBody>
      </p:sp>
      <p:sp>
        <p:nvSpPr>
          <p:cNvPr id="3" name="文本框 2">
            <a:extLst>
              <a:ext uri="{FF2B5EF4-FFF2-40B4-BE49-F238E27FC236}">
                <a16:creationId xmlns:a16="http://schemas.microsoft.com/office/drawing/2014/main" id="{6B8EC47A-718C-F567-83B4-CCE253F5E943}"/>
              </a:ext>
            </a:extLst>
          </p:cNvPr>
          <p:cNvSpPr txBox="1"/>
          <p:nvPr/>
        </p:nvSpPr>
        <p:spPr>
          <a:xfrm>
            <a:off x="1709311" y="5115340"/>
            <a:ext cx="9849935" cy="830997"/>
          </a:xfrm>
          <a:prstGeom prst="rect">
            <a:avLst/>
          </a:prstGeom>
          <a:noFill/>
        </p:spPr>
        <p:txBody>
          <a:bodyPr wrap="square" rtlCol="0">
            <a:spAutoFit/>
          </a:bodyPr>
          <a:lstStyle>
            <a:defPPr>
              <a:defRPr lang="zh-CN"/>
            </a:defPPr>
            <a:lvl1pPr>
              <a:defRPr sz="2000">
                <a:solidFill>
                  <a:schemeClr val="bg1"/>
                </a:solidFill>
              </a:defRPr>
            </a:lvl1pPr>
          </a:lstStyle>
          <a:p>
            <a:r>
              <a:rPr lang="zh-CN" altLang="en-US" sz="2400" dirty="0">
                <a:solidFill>
                  <a:srgbClr val="5F7797"/>
                </a:solidFill>
              </a:rPr>
              <a:t>考查学生对函数零点与方程的实数根及函数图象交点的横坐标之间的等价关系转化的能力。</a:t>
            </a:r>
          </a:p>
        </p:txBody>
      </p:sp>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FC4021A9-EED6-D6AD-917D-EA2C81EFE3E4}"/>
                  </a:ext>
                </a:extLst>
              </p:cNvPr>
              <p:cNvSpPr txBox="1"/>
              <p:nvPr/>
            </p:nvSpPr>
            <p:spPr>
              <a:xfrm>
                <a:off x="1178560" y="2598690"/>
                <a:ext cx="9849935" cy="461665"/>
              </a:xfrm>
              <a:prstGeom prst="rect">
                <a:avLst/>
              </a:prstGeom>
              <a:noFill/>
            </p:spPr>
            <p:txBody>
              <a:bodyPr wrap="square" rtlCol="0">
                <a:spAutoFit/>
              </a:bodyPr>
              <a:lstStyle>
                <a:defPPr>
                  <a:defRPr lang="zh-CN"/>
                </a:defPPr>
                <a:lvl1pPr>
                  <a:defRPr sz="2000">
                    <a:solidFill>
                      <a:schemeClr val="bg1"/>
                    </a:solidFill>
                  </a:defRPr>
                </a:lvl1pPr>
              </a:lstStyle>
              <a:p>
                <a:r>
                  <a:rPr lang="zh-CN" altLang="en-US" sz="2400" dirty="0">
                    <a:solidFill>
                      <a:srgbClr val="5F7797"/>
                    </a:solidFill>
                  </a:rPr>
                  <a:t>例</a:t>
                </a:r>
                <a:r>
                  <a:rPr lang="en-US" altLang="zh-CN" sz="2400" dirty="0">
                    <a:solidFill>
                      <a:srgbClr val="5F7797"/>
                    </a:solidFill>
                  </a:rPr>
                  <a:t>2.</a:t>
                </a:r>
                <a:r>
                  <a:rPr lang="zh-CN" altLang="en-US" sz="2400" dirty="0">
                    <a:solidFill>
                      <a:srgbClr val="5F7797"/>
                    </a:solidFill>
                  </a:rPr>
                  <a:t>函数</a:t>
                </a:r>
                <a14:m>
                  <m:oMath xmlns:m="http://schemas.openxmlformats.org/officeDocument/2006/math">
                    <m:r>
                      <a:rPr lang="en-US" altLang="zh-CN" sz="2400" b="0" i="1" smtClean="0">
                        <a:solidFill>
                          <a:srgbClr val="5F7797"/>
                        </a:solidFill>
                        <a:latin typeface="Cambria Math" panose="02040503050406030204" pitchFamily="18" charset="0"/>
                      </a:rPr>
                      <m:t>𝑓</m:t>
                    </m:r>
                    <m:d>
                      <m:dPr>
                        <m:ctrlPr>
                          <a:rPr lang="en-US" altLang="zh-CN" sz="2400" b="0" i="1" smtClean="0">
                            <a:solidFill>
                              <a:srgbClr val="5F7797"/>
                            </a:solidFill>
                            <a:latin typeface="Cambria Math" panose="02040503050406030204" pitchFamily="18" charset="0"/>
                          </a:rPr>
                        </m:ctrlPr>
                      </m:dPr>
                      <m:e>
                        <m:r>
                          <a:rPr lang="en-US" altLang="zh-CN" sz="2400" b="0" i="1" smtClean="0">
                            <a:solidFill>
                              <a:srgbClr val="5F7797"/>
                            </a:solidFill>
                            <a:latin typeface="Cambria Math" panose="02040503050406030204" pitchFamily="18" charset="0"/>
                          </a:rPr>
                          <m:t>𝑥</m:t>
                        </m:r>
                      </m:e>
                    </m:d>
                    <m:r>
                      <a:rPr lang="en-US" altLang="zh-CN" sz="2400" b="0" i="1" smtClean="0">
                        <a:solidFill>
                          <a:srgbClr val="5F7797"/>
                        </a:solidFill>
                        <a:latin typeface="Cambria Math" panose="02040503050406030204" pitchFamily="18" charset="0"/>
                      </a:rPr>
                      <m:t>=</m:t>
                    </m:r>
                    <m:sSup>
                      <m:sSupPr>
                        <m:ctrlPr>
                          <a:rPr lang="en-US" altLang="zh-CN" sz="2400" b="0" i="1" smtClean="0">
                            <a:solidFill>
                              <a:srgbClr val="5F7797"/>
                            </a:solidFill>
                            <a:latin typeface="Cambria Math" panose="02040503050406030204" pitchFamily="18" charset="0"/>
                          </a:rPr>
                        </m:ctrlPr>
                      </m:sSupPr>
                      <m:e>
                        <m:r>
                          <a:rPr lang="en-US" altLang="zh-CN" sz="2400" b="0" i="1" smtClean="0">
                            <a:solidFill>
                              <a:srgbClr val="5F7797"/>
                            </a:solidFill>
                            <a:latin typeface="Cambria Math" panose="02040503050406030204" pitchFamily="18" charset="0"/>
                          </a:rPr>
                          <m:t>2</m:t>
                        </m:r>
                      </m:e>
                      <m:sup>
                        <m:r>
                          <a:rPr lang="en-US" altLang="zh-CN" sz="2400" b="0" i="1" smtClean="0">
                            <a:solidFill>
                              <a:srgbClr val="5F7797"/>
                            </a:solidFill>
                            <a:latin typeface="Cambria Math" panose="02040503050406030204" pitchFamily="18" charset="0"/>
                          </a:rPr>
                          <m:t>𝑥</m:t>
                        </m:r>
                      </m:sup>
                    </m:sSup>
                    <m:r>
                      <a:rPr lang="en-US" altLang="zh-CN" sz="2400" b="0" i="1" smtClean="0">
                        <a:solidFill>
                          <a:srgbClr val="5F7797"/>
                        </a:solidFill>
                        <a:latin typeface="Cambria Math" panose="02040503050406030204" pitchFamily="18" charset="0"/>
                      </a:rPr>
                      <m:t>+</m:t>
                    </m:r>
                    <m:r>
                      <a:rPr lang="en-US" altLang="zh-CN" sz="2400" b="0" i="1" smtClean="0">
                        <a:solidFill>
                          <a:srgbClr val="5F7797"/>
                        </a:solidFill>
                        <a:latin typeface="Cambria Math" panose="02040503050406030204" pitchFamily="18" charset="0"/>
                      </a:rPr>
                      <m:t>𝑥</m:t>
                    </m:r>
                    <m:r>
                      <a:rPr lang="en-US" altLang="zh-CN" sz="2400" b="0" i="1" smtClean="0">
                        <a:solidFill>
                          <a:srgbClr val="5F7797"/>
                        </a:solidFill>
                        <a:latin typeface="Cambria Math" panose="02040503050406030204" pitchFamily="18" charset="0"/>
                      </a:rPr>
                      <m:t>−1</m:t>
                    </m:r>
                  </m:oMath>
                </a14:m>
                <a:r>
                  <a:rPr lang="zh-CN" altLang="en-US" sz="2400" dirty="0">
                    <a:solidFill>
                      <a:srgbClr val="5F7797"/>
                    </a:solidFill>
                  </a:rPr>
                  <a:t>的零点为</a:t>
                </a:r>
                <a:r>
                  <a:rPr lang="en-US" altLang="zh-CN" sz="2400" dirty="0">
                    <a:solidFill>
                      <a:srgbClr val="5F7797"/>
                    </a:solidFill>
                  </a:rPr>
                  <a:t>________.</a:t>
                </a:r>
                <a:endParaRPr lang="zh-CN" altLang="en-US" sz="2400" dirty="0">
                  <a:solidFill>
                    <a:srgbClr val="5F7797"/>
                  </a:solidFill>
                </a:endParaRPr>
              </a:p>
            </p:txBody>
          </p:sp>
        </mc:Choice>
        <mc:Fallback xmlns="">
          <p:sp>
            <p:nvSpPr>
              <p:cNvPr id="10" name="文本框 9">
                <a:extLst>
                  <a:ext uri="{FF2B5EF4-FFF2-40B4-BE49-F238E27FC236}">
                    <a16:creationId xmlns:a16="http://schemas.microsoft.com/office/drawing/2014/main" id="{FC4021A9-EED6-D6AD-917D-EA2C81EFE3E4}"/>
                  </a:ext>
                </a:extLst>
              </p:cNvPr>
              <p:cNvSpPr txBox="1">
                <a:spLocks noRot="1" noChangeAspect="1" noMove="1" noResize="1" noEditPoints="1" noAdjustHandles="1" noChangeArrowheads="1" noChangeShapeType="1" noTextEdit="1"/>
              </p:cNvSpPr>
              <p:nvPr/>
            </p:nvSpPr>
            <p:spPr>
              <a:xfrm>
                <a:off x="1178560" y="2598690"/>
                <a:ext cx="9849935" cy="461665"/>
              </a:xfrm>
              <a:prstGeom prst="rect">
                <a:avLst/>
              </a:prstGeom>
              <a:blipFill>
                <a:blip r:embed="rId4"/>
                <a:stretch>
                  <a:fillRect l="-928" t="-10526" b="-28947"/>
                </a:stretch>
              </a:blipFill>
            </p:spPr>
            <p:txBody>
              <a:bodyPr/>
              <a:lstStyle/>
              <a:p>
                <a:r>
                  <a:rPr lang="zh-CN" altLang="en-US">
                    <a:noFill/>
                  </a:rPr>
                  <a:t> </a:t>
                </a:r>
              </a:p>
            </p:txBody>
          </p:sp>
        </mc:Fallback>
      </mc:AlternateContent>
      <p:sp>
        <p:nvSpPr>
          <p:cNvPr id="11" name="文本框 10">
            <a:extLst>
              <a:ext uri="{FF2B5EF4-FFF2-40B4-BE49-F238E27FC236}">
                <a16:creationId xmlns:a16="http://schemas.microsoft.com/office/drawing/2014/main" id="{C7B5400A-C8C5-086C-30E5-1271C34161D5}"/>
              </a:ext>
            </a:extLst>
          </p:cNvPr>
          <p:cNvSpPr txBox="1"/>
          <p:nvPr/>
        </p:nvSpPr>
        <p:spPr>
          <a:xfrm>
            <a:off x="170420" y="3741599"/>
            <a:ext cx="1509712" cy="461665"/>
          </a:xfrm>
          <a:prstGeom prst="rect">
            <a:avLst/>
          </a:prstGeom>
          <a:noFill/>
        </p:spPr>
        <p:txBody>
          <a:bodyPr wrap="square" rtlCol="0">
            <a:spAutoFit/>
          </a:bodyPr>
          <a:lstStyle/>
          <a:p>
            <a:r>
              <a:rPr lang="zh-CN" altLang="en-US" sz="2400" b="1" dirty="0">
                <a:solidFill>
                  <a:srgbClr val="5F7797"/>
                </a:solidFill>
              </a:rPr>
              <a:t>具体实施：</a:t>
            </a:r>
          </a:p>
        </p:txBody>
      </p:sp>
      <p:sp>
        <p:nvSpPr>
          <p:cNvPr id="12" name="文本框 11">
            <a:extLst>
              <a:ext uri="{FF2B5EF4-FFF2-40B4-BE49-F238E27FC236}">
                <a16:creationId xmlns:a16="http://schemas.microsoft.com/office/drawing/2014/main" id="{BA4F80B6-F05B-B7FB-1EEC-5740C15C3F4E}"/>
              </a:ext>
            </a:extLst>
          </p:cNvPr>
          <p:cNvSpPr txBox="1"/>
          <p:nvPr/>
        </p:nvSpPr>
        <p:spPr>
          <a:xfrm>
            <a:off x="1709311" y="3741599"/>
            <a:ext cx="9849935" cy="1200329"/>
          </a:xfrm>
          <a:prstGeom prst="rect">
            <a:avLst/>
          </a:prstGeom>
          <a:noFill/>
        </p:spPr>
        <p:txBody>
          <a:bodyPr wrap="square" rtlCol="0">
            <a:spAutoFit/>
          </a:bodyPr>
          <a:lstStyle>
            <a:defPPr>
              <a:defRPr lang="zh-CN"/>
            </a:defPPr>
            <a:lvl1pPr>
              <a:defRPr sz="2000">
                <a:solidFill>
                  <a:schemeClr val="bg1"/>
                </a:solidFill>
              </a:defRPr>
            </a:lvl1pPr>
          </a:lstStyle>
          <a:p>
            <a:r>
              <a:rPr lang="zh-CN" altLang="en-US" sz="2400" dirty="0">
                <a:solidFill>
                  <a:srgbClr val="5F7797"/>
                </a:solidFill>
              </a:rPr>
              <a:t>教师示范例</a:t>
            </a:r>
            <a:r>
              <a:rPr lang="en-US" altLang="zh-CN" sz="2400" dirty="0">
                <a:solidFill>
                  <a:srgbClr val="5F7797"/>
                </a:solidFill>
              </a:rPr>
              <a:t>1</a:t>
            </a:r>
            <a:r>
              <a:rPr lang="zh-CN" altLang="en-US" sz="2400" dirty="0">
                <a:solidFill>
                  <a:srgbClr val="5F7797"/>
                </a:solidFill>
              </a:rPr>
              <a:t>的解题过程，通过解对应方程，求其实数解；学生对例</a:t>
            </a:r>
            <a:r>
              <a:rPr lang="en-US" altLang="zh-CN" sz="2400" dirty="0">
                <a:solidFill>
                  <a:srgbClr val="5F7797"/>
                </a:solidFill>
              </a:rPr>
              <a:t>2</a:t>
            </a:r>
            <a:r>
              <a:rPr lang="zh-CN" altLang="en-US" sz="2400" dirty="0">
                <a:solidFill>
                  <a:srgbClr val="5F7797"/>
                </a:solidFill>
              </a:rPr>
              <a:t>进行思考，对应方程不便于求解，可以通过作函数图象，利用数形结合求交点的横坐标。教师点评后提问：求函数零点的方法有哪些。</a:t>
            </a:r>
          </a:p>
        </p:txBody>
      </p:sp>
    </p:spTree>
    <p:extLst>
      <p:ext uri="{BB962C8B-B14F-4D97-AF65-F5344CB8AC3E}">
        <p14:creationId xmlns:p14="http://schemas.microsoft.com/office/powerpoint/2010/main" val="3474630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 name="chenying0907 85"/>
          <p:cNvGrpSpPr/>
          <p:nvPr/>
        </p:nvGrpSpPr>
        <p:grpSpPr>
          <a:xfrm>
            <a:off x="11028495" y="5994936"/>
            <a:ext cx="939387" cy="863064"/>
            <a:chOff x="3265488" y="3252788"/>
            <a:chExt cx="3614738" cy="3321049"/>
          </a:xfrm>
        </p:grpSpPr>
        <p:sp>
          <p:nvSpPr>
            <p:cNvPr id="87" name="Freeform 43"/>
            <p:cNvSpPr>
              <a:spLocks noEditPoints="1"/>
            </p:cNvSpPr>
            <p:nvPr/>
          </p:nvSpPr>
          <p:spPr bwMode="auto">
            <a:xfrm>
              <a:off x="3735388" y="3544888"/>
              <a:ext cx="3144838" cy="2665412"/>
            </a:xfrm>
            <a:custGeom>
              <a:avLst/>
              <a:gdLst>
                <a:gd name="T0" fmla="*/ 109 w 969"/>
                <a:gd name="T1" fmla="*/ 153 h 820"/>
                <a:gd name="T2" fmla="*/ 925 w 969"/>
                <a:gd name="T3" fmla="*/ 436 h 820"/>
                <a:gd name="T4" fmla="*/ 932 w 969"/>
                <a:gd name="T5" fmla="*/ 280 h 820"/>
                <a:gd name="T6" fmla="*/ 463 w 969"/>
                <a:gd name="T7" fmla="*/ 800 h 820"/>
                <a:gd name="T8" fmla="*/ 83 w 969"/>
                <a:gd name="T9" fmla="*/ 538 h 820"/>
                <a:gd name="T10" fmla="*/ 113 w 969"/>
                <a:gd name="T11" fmla="*/ 584 h 820"/>
                <a:gd name="T12" fmla="*/ 421 w 969"/>
                <a:gd name="T13" fmla="*/ 789 h 820"/>
                <a:gd name="T14" fmla="*/ 517 w 969"/>
                <a:gd name="T15" fmla="*/ 789 h 820"/>
                <a:gd name="T16" fmla="*/ 366 w 969"/>
                <a:gd name="T17" fmla="*/ 764 h 820"/>
                <a:gd name="T18" fmla="*/ 390 w 969"/>
                <a:gd name="T19" fmla="*/ 754 h 820"/>
                <a:gd name="T20" fmla="*/ 475 w 969"/>
                <a:gd name="T21" fmla="*/ 746 h 820"/>
                <a:gd name="T22" fmla="*/ 686 w 969"/>
                <a:gd name="T23" fmla="*/ 750 h 820"/>
                <a:gd name="T24" fmla="*/ 795 w 969"/>
                <a:gd name="T25" fmla="*/ 476 h 820"/>
                <a:gd name="T26" fmla="*/ 123 w 969"/>
                <a:gd name="T27" fmla="*/ 598 h 820"/>
                <a:gd name="T28" fmla="*/ 695 w 969"/>
                <a:gd name="T29" fmla="*/ 750 h 820"/>
                <a:gd name="T30" fmla="*/ 191 w 969"/>
                <a:gd name="T31" fmla="*/ 670 h 820"/>
                <a:gd name="T32" fmla="*/ 384 w 969"/>
                <a:gd name="T33" fmla="*/ 751 h 820"/>
                <a:gd name="T34" fmla="*/ 617 w 969"/>
                <a:gd name="T35" fmla="*/ 619 h 820"/>
                <a:gd name="T36" fmla="*/ 300 w 969"/>
                <a:gd name="T37" fmla="*/ 701 h 820"/>
                <a:gd name="T38" fmla="*/ 236 w 969"/>
                <a:gd name="T39" fmla="*/ 678 h 820"/>
                <a:gd name="T40" fmla="*/ 197 w 969"/>
                <a:gd name="T41" fmla="*/ 672 h 820"/>
                <a:gd name="T42" fmla="*/ 871 w 969"/>
                <a:gd name="T43" fmla="*/ 553 h 820"/>
                <a:gd name="T44" fmla="*/ 268 w 969"/>
                <a:gd name="T45" fmla="*/ 168 h 820"/>
                <a:gd name="T46" fmla="*/ 790 w 969"/>
                <a:gd name="T47" fmla="*/ 705 h 820"/>
                <a:gd name="T48" fmla="*/ 920 w 969"/>
                <a:gd name="T49" fmla="*/ 522 h 820"/>
                <a:gd name="T50" fmla="*/ 120 w 969"/>
                <a:gd name="T51" fmla="*/ 284 h 820"/>
                <a:gd name="T52" fmla="*/ 126 w 969"/>
                <a:gd name="T53" fmla="*/ 306 h 820"/>
                <a:gd name="T54" fmla="*/ 917 w 969"/>
                <a:gd name="T55" fmla="*/ 522 h 820"/>
                <a:gd name="T56" fmla="*/ 154 w 969"/>
                <a:gd name="T57" fmla="*/ 627 h 820"/>
                <a:gd name="T58" fmla="*/ 223 w 969"/>
                <a:gd name="T59" fmla="*/ 618 h 820"/>
                <a:gd name="T60" fmla="*/ 116 w 969"/>
                <a:gd name="T61" fmla="*/ 584 h 820"/>
                <a:gd name="T62" fmla="*/ 104 w 969"/>
                <a:gd name="T63" fmla="*/ 565 h 820"/>
                <a:gd name="T64" fmla="*/ 88 w 969"/>
                <a:gd name="T65" fmla="*/ 345 h 820"/>
                <a:gd name="T66" fmla="*/ 66 w 969"/>
                <a:gd name="T67" fmla="*/ 498 h 820"/>
                <a:gd name="T68" fmla="*/ 124 w 969"/>
                <a:gd name="T69" fmla="*/ 198 h 820"/>
                <a:gd name="T70" fmla="*/ 124 w 969"/>
                <a:gd name="T71" fmla="*/ 198 h 820"/>
                <a:gd name="T72" fmla="*/ 764 w 969"/>
                <a:gd name="T73" fmla="*/ 220 h 820"/>
                <a:gd name="T74" fmla="*/ 882 w 969"/>
                <a:gd name="T75" fmla="*/ 466 h 820"/>
                <a:gd name="T76" fmla="*/ 118 w 969"/>
                <a:gd name="T77" fmla="*/ 282 h 820"/>
                <a:gd name="T78" fmla="*/ 510 w 969"/>
                <a:gd name="T79" fmla="*/ 141 h 820"/>
                <a:gd name="T80" fmla="*/ 173 w 969"/>
                <a:gd name="T81" fmla="*/ 162 h 820"/>
                <a:gd name="T82" fmla="*/ 799 w 969"/>
                <a:gd name="T83" fmla="*/ 241 h 820"/>
                <a:gd name="T84" fmla="*/ 841 w 969"/>
                <a:gd name="T85" fmla="*/ 261 h 820"/>
                <a:gd name="T86" fmla="*/ 622 w 969"/>
                <a:gd name="T87" fmla="*/ 59 h 820"/>
                <a:gd name="T88" fmla="*/ 137 w 969"/>
                <a:gd name="T89" fmla="*/ 252 h 820"/>
                <a:gd name="T90" fmla="*/ 140 w 969"/>
                <a:gd name="T91" fmla="*/ 242 h 820"/>
                <a:gd name="T92" fmla="*/ 293 w 969"/>
                <a:gd name="T93" fmla="*/ 139 h 820"/>
                <a:gd name="T94" fmla="*/ 293 w 969"/>
                <a:gd name="T95" fmla="*/ 139 h 820"/>
                <a:gd name="T96" fmla="*/ 764 w 969"/>
                <a:gd name="T97" fmla="*/ 216 h 820"/>
                <a:gd name="T98" fmla="*/ 656 w 969"/>
                <a:gd name="T99" fmla="*/ 127 h 820"/>
                <a:gd name="T100" fmla="*/ 614 w 969"/>
                <a:gd name="T101" fmla="*/ 96 h 820"/>
                <a:gd name="T102" fmla="*/ 214 w 969"/>
                <a:gd name="T103" fmla="*/ 116 h 820"/>
                <a:gd name="T104" fmla="*/ 673 w 969"/>
                <a:gd name="T105" fmla="*/ 156 h 820"/>
                <a:gd name="T106" fmla="*/ 270 w 969"/>
                <a:gd name="T107" fmla="*/ 163 h 820"/>
                <a:gd name="T108" fmla="*/ 478 w 969"/>
                <a:gd name="T109" fmla="*/ 136 h 820"/>
                <a:gd name="T110" fmla="*/ 611 w 969"/>
                <a:gd name="T111" fmla="*/ 127 h 820"/>
                <a:gd name="T112" fmla="*/ 357 w 969"/>
                <a:gd name="T113" fmla="*/ 101 h 820"/>
                <a:gd name="T114" fmla="*/ 260 w 969"/>
                <a:gd name="T115" fmla="*/ 85 h 820"/>
                <a:gd name="T116" fmla="*/ 345 w 969"/>
                <a:gd name="T117" fmla="*/ 106 h 820"/>
                <a:gd name="T118" fmla="*/ 357 w 969"/>
                <a:gd name="T119" fmla="*/ 104 h 820"/>
                <a:gd name="T120" fmla="*/ 440 w 969"/>
                <a:gd name="T121" fmla="*/ 72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9" h="820">
                  <a:moveTo>
                    <a:pt x="532" y="809"/>
                  </a:moveTo>
                  <a:cubicBezTo>
                    <a:pt x="505" y="809"/>
                    <a:pt x="479" y="806"/>
                    <a:pt x="453" y="800"/>
                  </a:cubicBezTo>
                  <a:cubicBezTo>
                    <a:pt x="374" y="805"/>
                    <a:pt x="296" y="788"/>
                    <a:pt x="233" y="750"/>
                  </a:cubicBezTo>
                  <a:cubicBezTo>
                    <a:pt x="153" y="701"/>
                    <a:pt x="99" y="622"/>
                    <a:pt x="78" y="529"/>
                  </a:cubicBezTo>
                  <a:cubicBezTo>
                    <a:pt x="73" y="519"/>
                    <a:pt x="68" y="509"/>
                    <a:pt x="63" y="499"/>
                  </a:cubicBezTo>
                  <a:cubicBezTo>
                    <a:pt x="17" y="395"/>
                    <a:pt x="0" y="241"/>
                    <a:pt x="109" y="153"/>
                  </a:cubicBezTo>
                  <a:cubicBezTo>
                    <a:pt x="138" y="129"/>
                    <a:pt x="172" y="111"/>
                    <a:pt x="210" y="97"/>
                  </a:cubicBezTo>
                  <a:cubicBezTo>
                    <a:pt x="211" y="97"/>
                    <a:pt x="211" y="97"/>
                    <a:pt x="211" y="96"/>
                  </a:cubicBezTo>
                  <a:cubicBezTo>
                    <a:pt x="260" y="59"/>
                    <a:pt x="321" y="34"/>
                    <a:pt x="387" y="24"/>
                  </a:cubicBezTo>
                  <a:cubicBezTo>
                    <a:pt x="552" y="0"/>
                    <a:pt x="717" y="66"/>
                    <a:pt x="806" y="194"/>
                  </a:cubicBezTo>
                  <a:cubicBezTo>
                    <a:pt x="823" y="217"/>
                    <a:pt x="837" y="243"/>
                    <a:pt x="848" y="270"/>
                  </a:cubicBezTo>
                  <a:cubicBezTo>
                    <a:pt x="887" y="317"/>
                    <a:pt x="915" y="372"/>
                    <a:pt x="925" y="436"/>
                  </a:cubicBezTo>
                  <a:cubicBezTo>
                    <a:pt x="935" y="501"/>
                    <a:pt x="921" y="563"/>
                    <a:pt x="885" y="618"/>
                  </a:cubicBezTo>
                  <a:cubicBezTo>
                    <a:pt x="909" y="588"/>
                    <a:pt x="928" y="553"/>
                    <a:pt x="941" y="515"/>
                  </a:cubicBezTo>
                  <a:cubicBezTo>
                    <a:pt x="967" y="439"/>
                    <a:pt x="963" y="356"/>
                    <a:pt x="930" y="281"/>
                  </a:cubicBezTo>
                  <a:cubicBezTo>
                    <a:pt x="895" y="202"/>
                    <a:pt x="833" y="163"/>
                    <a:pt x="766" y="123"/>
                  </a:cubicBezTo>
                  <a:cubicBezTo>
                    <a:pt x="768" y="120"/>
                    <a:pt x="768" y="120"/>
                    <a:pt x="768" y="120"/>
                  </a:cubicBezTo>
                  <a:cubicBezTo>
                    <a:pt x="834" y="161"/>
                    <a:pt x="897" y="200"/>
                    <a:pt x="932" y="280"/>
                  </a:cubicBezTo>
                  <a:cubicBezTo>
                    <a:pt x="965" y="356"/>
                    <a:pt x="969" y="439"/>
                    <a:pt x="944" y="515"/>
                  </a:cubicBezTo>
                  <a:cubicBezTo>
                    <a:pt x="926" y="568"/>
                    <a:pt x="896" y="615"/>
                    <a:pt x="855" y="656"/>
                  </a:cubicBezTo>
                  <a:cubicBezTo>
                    <a:pt x="832" y="681"/>
                    <a:pt x="803" y="703"/>
                    <a:pt x="771" y="722"/>
                  </a:cubicBezTo>
                  <a:cubicBezTo>
                    <a:pt x="729" y="759"/>
                    <a:pt x="676" y="785"/>
                    <a:pt x="618" y="799"/>
                  </a:cubicBezTo>
                  <a:cubicBezTo>
                    <a:pt x="590" y="806"/>
                    <a:pt x="561" y="809"/>
                    <a:pt x="532" y="809"/>
                  </a:cubicBezTo>
                  <a:close/>
                  <a:moveTo>
                    <a:pt x="463" y="800"/>
                  </a:moveTo>
                  <a:cubicBezTo>
                    <a:pt x="565" y="820"/>
                    <a:pt x="676" y="794"/>
                    <a:pt x="757" y="731"/>
                  </a:cubicBezTo>
                  <a:cubicBezTo>
                    <a:pt x="734" y="744"/>
                    <a:pt x="708" y="755"/>
                    <a:pt x="682" y="765"/>
                  </a:cubicBezTo>
                  <a:cubicBezTo>
                    <a:pt x="624" y="785"/>
                    <a:pt x="565" y="794"/>
                    <a:pt x="507" y="794"/>
                  </a:cubicBezTo>
                  <a:cubicBezTo>
                    <a:pt x="507" y="794"/>
                    <a:pt x="506" y="794"/>
                    <a:pt x="506" y="794"/>
                  </a:cubicBezTo>
                  <a:cubicBezTo>
                    <a:pt x="492" y="797"/>
                    <a:pt x="477" y="799"/>
                    <a:pt x="463" y="800"/>
                  </a:cubicBezTo>
                  <a:close/>
                  <a:moveTo>
                    <a:pt x="83" y="538"/>
                  </a:moveTo>
                  <a:cubicBezTo>
                    <a:pt x="105" y="626"/>
                    <a:pt x="158" y="701"/>
                    <a:pt x="234" y="747"/>
                  </a:cubicBezTo>
                  <a:cubicBezTo>
                    <a:pt x="294" y="784"/>
                    <a:pt x="369" y="801"/>
                    <a:pt x="444" y="798"/>
                  </a:cubicBezTo>
                  <a:cubicBezTo>
                    <a:pt x="432" y="795"/>
                    <a:pt x="420" y="791"/>
                    <a:pt x="408" y="787"/>
                  </a:cubicBezTo>
                  <a:cubicBezTo>
                    <a:pt x="382" y="782"/>
                    <a:pt x="357" y="776"/>
                    <a:pt x="333" y="768"/>
                  </a:cubicBezTo>
                  <a:cubicBezTo>
                    <a:pt x="251" y="741"/>
                    <a:pt x="183" y="692"/>
                    <a:pt x="139" y="629"/>
                  </a:cubicBezTo>
                  <a:cubicBezTo>
                    <a:pt x="129" y="615"/>
                    <a:pt x="120" y="600"/>
                    <a:pt x="113" y="584"/>
                  </a:cubicBezTo>
                  <a:cubicBezTo>
                    <a:pt x="102" y="569"/>
                    <a:pt x="92" y="554"/>
                    <a:pt x="83" y="538"/>
                  </a:cubicBezTo>
                  <a:close/>
                  <a:moveTo>
                    <a:pt x="421" y="789"/>
                  </a:moveTo>
                  <a:cubicBezTo>
                    <a:pt x="432" y="792"/>
                    <a:pt x="443" y="795"/>
                    <a:pt x="453" y="798"/>
                  </a:cubicBezTo>
                  <a:cubicBezTo>
                    <a:pt x="466" y="797"/>
                    <a:pt x="478" y="796"/>
                    <a:pt x="490" y="794"/>
                  </a:cubicBezTo>
                  <a:cubicBezTo>
                    <a:pt x="480" y="794"/>
                    <a:pt x="471" y="793"/>
                    <a:pt x="461" y="792"/>
                  </a:cubicBezTo>
                  <a:cubicBezTo>
                    <a:pt x="448" y="792"/>
                    <a:pt x="434" y="790"/>
                    <a:pt x="421" y="789"/>
                  </a:cubicBezTo>
                  <a:close/>
                  <a:moveTo>
                    <a:pt x="561" y="787"/>
                  </a:moveTo>
                  <a:cubicBezTo>
                    <a:pt x="550" y="789"/>
                    <a:pt x="540" y="790"/>
                    <a:pt x="529" y="791"/>
                  </a:cubicBezTo>
                  <a:cubicBezTo>
                    <a:pt x="562" y="790"/>
                    <a:pt x="595" y="785"/>
                    <a:pt x="628" y="777"/>
                  </a:cubicBezTo>
                  <a:cubicBezTo>
                    <a:pt x="606" y="782"/>
                    <a:pt x="583" y="786"/>
                    <a:pt x="561" y="787"/>
                  </a:cubicBezTo>
                  <a:close/>
                  <a:moveTo>
                    <a:pt x="465" y="790"/>
                  </a:moveTo>
                  <a:cubicBezTo>
                    <a:pt x="483" y="791"/>
                    <a:pt x="500" y="791"/>
                    <a:pt x="517" y="789"/>
                  </a:cubicBezTo>
                  <a:cubicBezTo>
                    <a:pt x="518" y="789"/>
                    <a:pt x="518" y="789"/>
                    <a:pt x="518" y="789"/>
                  </a:cubicBezTo>
                  <a:cubicBezTo>
                    <a:pt x="488" y="790"/>
                    <a:pt x="458" y="787"/>
                    <a:pt x="428" y="782"/>
                  </a:cubicBezTo>
                  <a:cubicBezTo>
                    <a:pt x="411" y="779"/>
                    <a:pt x="394" y="775"/>
                    <a:pt x="378" y="770"/>
                  </a:cubicBezTo>
                  <a:cubicBezTo>
                    <a:pt x="385" y="774"/>
                    <a:pt x="392" y="777"/>
                    <a:pt x="399" y="780"/>
                  </a:cubicBezTo>
                  <a:cubicBezTo>
                    <a:pt x="421" y="785"/>
                    <a:pt x="443" y="788"/>
                    <a:pt x="465" y="790"/>
                  </a:cubicBezTo>
                  <a:close/>
                  <a:moveTo>
                    <a:pt x="366" y="764"/>
                  </a:moveTo>
                  <a:cubicBezTo>
                    <a:pt x="387" y="770"/>
                    <a:pt x="407" y="776"/>
                    <a:pt x="429" y="779"/>
                  </a:cubicBezTo>
                  <a:cubicBezTo>
                    <a:pt x="449" y="783"/>
                    <a:pt x="471" y="785"/>
                    <a:pt x="494" y="786"/>
                  </a:cubicBezTo>
                  <a:cubicBezTo>
                    <a:pt x="455" y="782"/>
                    <a:pt x="418" y="770"/>
                    <a:pt x="384" y="754"/>
                  </a:cubicBezTo>
                  <a:cubicBezTo>
                    <a:pt x="369" y="753"/>
                    <a:pt x="356" y="752"/>
                    <a:pt x="342" y="749"/>
                  </a:cubicBezTo>
                  <a:cubicBezTo>
                    <a:pt x="350" y="755"/>
                    <a:pt x="358" y="760"/>
                    <a:pt x="366" y="764"/>
                  </a:cubicBezTo>
                  <a:close/>
                  <a:moveTo>
                    <a:pt x="390" y="754"/>
                  </a:moveTo>
                  <a:cubicBezTo>
                    <a:pt x="434" y="774"/>
                    <a:pt x="482" y="786"/>
                    <a:pt x="532" y="786"/>
                  </a:cubicBezTo>
                  <a:cubicBezTo>
                    <a:pt x="533" y="786"/>
                    <a:pt x="534" y="786"/>
                    <a:pt x="535" y="785"/>
                  </a:cubicBezTo>
                  <a:cubicBezTo>
                    <a:pt x="583" y="774"/>
                    <a:pt x="628" y="754"/>
                    <a:pt x="669" y="727"/>
                  </a:cubicBezTo>
                  <a:cubicBezTo>
                    <a:pt x="758" y="667"/>
                    <a:pt x="801" y="581"/>
                    <a:pt x="792" y="481"/>
                  </a:cubicBezTo>
                  <a:cubicBezTo>
                    <a:pt x="771" y="534"/>
                    <a:pt x="736" y="585"/>
                    <a:pt x="691" y="628"/>
                  </a:cubicBezTo>
                  <a:cubicBezTo>
                    <a:pt x="630" y="687"/>
                    <a:pt x="553" y="729"/>
                    <a:pt x="475" y="746"/>
                  </a:cubicBezTo>
                  <a:cubicBezTo>
                    <a:pt x="446" y="752"/>
                    <a:pt x="418" y="755"/>
                    <a:pt x="390" y="754"/>
                  </a:cubicBezTo>
                  <a:close/>
                  <a:moveTo>
                    <a:pt x="795" y="476"/>
                  </a:moveTo>
                  <a:cubicBezTo>
                    <a:pt x="806" y="579"/>
                    <a:pt x="762" y="668"/>
                    <a:pt x="670" y="729"/>
                  </a:cubicBezTo>
                  <a:cubicBezTo>
                    <a:pt x="634" y="754"/>
                    <a:pt x="593" y="772"/>
                    <a:pt x="550" y="784"/>
                  </a:cubicBezTo>
                  <a:cubicBezTo>
                    <a:pt x="564" y="783"/>
                    <a:pt x="577" y="781"/>
                    <a:pt x="591" y="779"/>
                  </a:cubicBezTo>
                  <a:cubicBezTo>
                    <a:pt x="622" y="772"/>
                    <a:pt x="654" y="763"/>
                    <a:pt x="686" y="750"/>
                  </a:cubicBezTo>
                  <a:cubicBezTo>
                    <a:pt x="745" y="725"/>
                    <a:pt x="799" y="684"/>
                    <a:pt x="836" y="625"/>
                  </a:cubicBezTo>
                  <a:cubicBezTo>
                    <a:pt x="859" y="588"/>
                    <a:pt x="873" y="546"/>
                    <a:pt x="879" y="502"/>
                  </a:cubicBezTo>
                  <a:cubicBezTo>
                    <a:pt x="885" y="424"/>
                    <a:pt x="864" y="343"/>
                    <a:pt x="815" y="276"/>
                  </a:cubicBezTo>
                  <a:cubicBezTo>
                    <a:pt x="812" y="273"/>
                    <a:pt x="809" y="269"/>
                    <a:pt x="807" y="266"/>
                  </a:cubicBezTo>
                  <a:cubicBezTo>
                    <a:pt x="820" y="313"/>
                    <a:pt x="821" y="364"/>
                    <a:pt x="812" y="415"/>
                  </a:cubicBezTo>
                  <a:cubicBezTo>
                    <a:pt x="808" y="435"/>
                    <a:pt x="802" y="456"/>
                    <a:pt x="795" y="476"/>
                  </a:cubicBezTo>
                  <a:close/>
                  <a:moveTo>
                    <a:pt x="123" y="598"/>
                  </a:moveTo>
                  <a:cubicBezTo>
                    <a:pt x="129" y="608"/>
                    <a:pt x="135" y="618"/>
                    <a:pt x="141" y="627"/>
                  </a:cubicBezTo>
                  <a:cubicBezTo>
                    <a:pt x="195" y="704"/>
                    <a:pt x="285" y="758"/>
                    <a:pt x="385" y="780"/>
                  </a:cubicBezTo>
                  <a:cubicBezTo>
                    <a:pt x="319" y="763"/>
                    <a:pt x="258" y="733"/>
                    <a:pt x="209" y="690"/>
                  </a:cubicBezTo>
                  <a:cubicBezTo>
                    <a:pt x="186" y="671"/>
                    <a:pt x="166" y="650"/>
                    <a:pt x="147" y="627"/>
                  </a:cubicBezTo>
                  <a:cubicBezTo>
                    <a:pt x="139" y="618"/>
                    <a:pt x="131" y="608"/>
                    <a:pt x="123" y="598"/>
                  </a:cubicBezTo>
                  <a:close/>
                  <a:moveTo>
                    <a:pt x="695" y="750"/>
                  </a:moveTo>
                  <a:cubicBezTo>
                    <a:pt x="683" y="755"/>
                    <a:pt x="670" y="760"/>
                    <a:pt x="657" y="765"/>
                  </a:cubicBezTo>
                  <a:cubicBezTo>
                    <a:pt x="643" y="770"/>
                    <a:pt x="629" y="774"/>
                    <a:pt x="614" y="777"/>
                  </a:cubicBezTo>
                  <a:cubicBezTo>
                    <a:pt x="671" y="766"/>
                    <a:pt x="728" y="744"/>
                    <a:pt x="779" y="712"/>
                  </a:cubicBezTo>
                  <a:cubicBezTo>
                    <a:pt x="784" y="708"/>
                    <a:pt x="789" y="703"/>
                    <a:pt x="794" y="697"/>
                  </a:cubicBezTo>
                  <a:cubicBezTo>
                    <a:pt x="763" y="718"/>
                    <a:pt x="729" y="736"/>
                    <a:pt x="695" y="750"/>
                  </a:cubicBezTo>
                  <a:close/>
                  <a:moveTo>
                    <a:pt x="184" y="664"/>
                  </a:moveTo>
                  <a:cubicBezTo>
                    <a:pt x="193" y="673"/>
                    <a:pt x="201" y="681"/>
                    <a:pt x="210" y="688"/>
                  </a:cubicBezTo>
                  <a:cubicBezTo>
                    <a:pt x="259" y="731"/>
                    <a:pt x="320" y="760"/>
                    <a:pt x="385" y="777"/>
                  </a:cubicBezTo>
                  <a:cubicBezTo>
                    <a:pt x="378" y="774"/>
                    <a:pt x="372" y="770"/>
                    <a:pt x="365" y="766"/>
                  </a:cubicBezTo>
                  <a:cubicBezTo>
                    <a:pt x="335" y="757"/>
                    <a:pt x="305" y="744"/>
                    <a:pt x="278" y="730"/>
                  </a:cubicBezTo>
                  <a:cubicBezTo>
                    <a:pt x="246" y="716"/>
                    <a:pt x="217" y="696"/>
                    <a:pt x="191" y="670"/>
                  </a:cubicBezTo>
                  <a:cubicBezTo>
                    <a:pt x="189" y="668"/>
                    <a:pt x="186" y="666"/>
                    <a:pt x="184" y="664"/>
                  </a:cubicBezTo>
                  <a:close/>
                  <a:moveTo>
                    <a:pt x="301" y="739"/>
                  </a:moveTo>
                  <a:cubicBezTo>
                    <a:pt x="318" y="747"/>
                    <a:pt x="336" y="754"/>
                    <a:pt x="355" y="760"/>
                  </a:cubicBezTo>
                  <a:cubicBezTo>
                    <a:pt x="348" y="757"/>
                    <a:pt x="342" y="752"/>
                    <a:pt x="336" y="748"/>
                  </a:cubicBezTo>
                  <a:cubicBezTo>
                    <a:pt x="324" y="746"/>
                    <a:pt x="312" y="742"/>
                    <a:pt x="301" y="739"/>
                  </a:cubicBezTo>
                  <a:close/>
                  <a:moveTo>
                    <a:pt x="384" y="751"/>
                  </a:moveTo>
                  <a:cubicBezTo>
                    <a:pt x="413" y="753"/>
                    <a:pt x="444" y="750"/>
                    <a:pt x="475" y="743"/>
                  </a:cubicBezTo>
                  <a:cubicBezTo>
                    <a:pt x="618" y="712"/>
                    <a:pt x="742" y="604"/>
                    <a:pt x="792" y="475"/>
                  </a:cubicBezTo>
                  <a:cubicBezTo>
                    <a:pt x="791" y="467"/>
                    <a:pt x="789" y="458"/>
                    <a:pt x="788" y="448"/>
                  </a:cubicBezTo>
                  <a:cubicBezTo>
                    <a:pt x="780" y="411"/>
                    <a:pt x="766" y="374"/>
                    <a:pt x="747" y="340"/>
                  </a:cubicBezTo>
                  <a:cubicBezTo>
                    <a:pt x="748" y="369"/>
                    <a:pt x="746" y="397"/>
                    <a:pt x="741" y="424"/>
                  </a:cubicBezTo>
                  <a:cubicBezTo>
                    <a:pt x="727" y="497"/>
                    <a:pt x="683" y="566"/>
                    <a:pt x="617" y="619"/>
                  </a:cubicBezTo>
                  <a:cubicBezTo>
                    <a:pt x="554" y="669"/>
                    <a:pt x="477" y="700"/>
                    <a:pt x="401" y="707"/>
                  </a:cubicBezTo>
                  <a:cubicBezTo>
                    <a:pt x="368" y="711"/>
                    <a:pt x="336" y="709"/>
                    <a:pt x="306" y="703"/>
                  </a:cubicBezTo>
                  <a:cubicBezTo>
                    <a:pt x="330" y="722"/>
                    <a:pt x="356" y="738"/>
                    <a:pt x="384" y="751"/>
                  </a:cubicBezTo>
                  <a:close/>
                  <a:moveTo>
                    <a:pt x="337" y="746"/>
                  </a:moveTo>
                  <a:cubicBezTo>
                    <a:pt x="350" y="748"/>
                    <a:pt x="363" y="750"/>
                    <a:pt x="377" y="751"/>
                  </a:cubicBezTo>
                  <a:cubicBezTo>
                    <a:pt x="350" y="737"/>
                    <a:pt x="324" y="721"/>
                    <a:pt x="300" y="701"/>
                  </a:cubicBezTo>
                  <a:cubicBezTo>
                    <a:pt x="293" y="700"/>
                    <a:pt x="287" y="698"/>
                    <a:pt x="281" y="696"/>
                  </a:cubicBezTo>
                  <a:cubicBezTo>
                    <a:pt x="298" y="715"/>
                    <a:pt x="316" y="731"/>
                    <a:pt x="337" y="746"/>
                  </a:cubicBezTo>
                  <a:close/>
                  <a:moveTo>
                    <a:pt x="274" y="725"/>
                  </a:moveTo>
                  <a:cubicBezTo>
                    <a:pt x="292" y="733"/>
                    <a:pt x="311" y="740"/>
                    <a:pt x="330" y="744"/>
                  </a:cubicBezTo>
                  <a:cubicBezTo>
                    <a:pt x="311" y="730"/>
                    <a:pt x="292" y="713"/>
                    <a:pt x="276" y="695"/>
                  </a:cubicBezTo>
                  <a:cubicBezTo>
                    <a:pt x="262" y="690"/>
                    <a:pt x="249" y="684"/>
                    <a:pt x="236" y="678"/>
                  </a:cubicBezTo>
                  <a:cubicBezTo>
                    <a:pt x="183" y="649"/>
                    <a:pt x="144" y="604"/>
                    <a:pt x="119" y="542"/>
                  </a:cubicBezTo>
                  <a:cubicBezTo>
                    <a:pt x="98" y="489"/>
                    <a:pt x="90" y="429"/>
                    <a:pt x="95" y="372"/>
                  </a:cubicBezTo>
                  <a:cubicBezTo>
                    <a:pt x="98" y="345"/>
                    <a:pt x="104" y="320"/>
                    <a:pt x="113" y="296"/>
                  </a:cubicBezTo>
                  <a:cubicBezTo>
                    <a:pt x="103" y="312"/>
                    <a:pt x="96" y="329"/>
                    <a:pt x="91" y="346"/>
                  </a:cubicBezTo>
                  <a:cubicBezTo>
                    <a:pt x="84" y="439"/>
                    <a:pt x="101" y="546"/>
                    <a:pt x="157" y="625"/>
                  </a:cubicBezTo>
                  <a:cubicBezTo>
                    <a:pt x="169" y="643"/>
                    <a:pt x="182" y="658"/>
                    <a:pt x="197" y="672"/>
                  </a:cubicBezTo>
                  <a:cubicBezTo>
                    <a:pt x="221" y="692"/>
                    <a:pt x="247" y="710"/>
                    <a:pt x="274" y="725"/>
                  </a:cubicBezTo>
                  <a:close/>
                  <a:moveTo>
                    <a:pt x="871" y="553"/>
                  </a:moveTo>
                  <a:cubicBezTo>
                    <a:pt x="863" y="579"/>
                    <a:pt x="852" y="604"/>
                    <a:pt x="838" y="627"/>
                  </a:cubicBezTo>
                  <a:cubicBezTo>
                    <a:pt x="811" y="669"/>
                    <a:pt x="774" y="705"/>
                    <a:pt x="729" y="732"/>
                  </a:cubicBezTo>
                  <a:cubicBezTo>
                    <a:pt x="754" y="719"/>
                    <a:pt x="779" y="705"/>
                    <a:pt x="802" y="688"/>
                  </a:cubicBezTo>
                  <a:cubicBezTo>
                    <a:pt x="836" y="649"/>
                    <a:pt x="860" y="602"/>
                    <a:pt x="871" y="553"/>
                  </a:cubicBezTo>
                  <a:close/>
                  <a:moveTo>
                    <a:pt x="302" y="699"/>
                  </a:moveTo>
                  <a:cubicBezTo>
                    <a:pt x="332" y="706"/>
                    <a:pt x="365" y="708"/>
                    <a:pt x="400" y="705"/>
                  </a:cubicBezTo>
                  <a:cubicBezTo>
                    <a:pt x="540" y="692"/>
                    <a:pt x="706" y="589"/>
                    <a:pt x="738" y="424"/>
                  </a:cubicBezTo>
                  <a:cubicBezTo>
                    <a:pt x="744" y="395"/>
                    <a:pt x="746" y="365"/>
                    <a:pt x="744" y="335"/>
                  </a:cubicBezTo>
                  <a:cubicBezTo>
                    <a:pt x="690" y="242"/>
                    <a:pt x="598" y="167"/>
                    <a:pt x="497" y="140"/>
                  </a:cubicBezTo>
                  <a:cubicBezTo>
                    <a:pt x="419" y="135"/>
                    <a:pt x="338" y="143"/>
                    <a:pt x="268" y="168"/>
                  </a:cubicBezTo>
                  <a:cubicBezTo>
                    <a:pt x="195" y="250"/>
                    <a:pt x="163" y="367"/>
                    <a:pt x="183" y="489"/>
                  </a:cubicBezTo>
                  <a:cubicBezTo>
                    <a:pt x="191" y="540"/>
                    <a:pt x="208" y="588"/>
                    <a:pt x="232" y="630"/>
                  </a:cubicBezTo>
                  <a:cubicBezTo>
                    <a:pt x="253" y="655"/>
                    <a:pt x="276" y="679"/>
                    <a:pt x="302" y="699"/>
                  </a:cubicBezTo>
                  <a:close/>
                  <a:moveTo>
                    <a:pt x="804" y="690"/>
                  </a:moveTo>
                  <a:cubicBezTo>
                    <a:pt x="804" y="691"/>
                    <a:pt x="804" y="691"/>
                    <a:pt x="803" y="691"/>
                  </a:cubicBezTo>
                  <a:cubicBezTo>
                    <a:pt x="799" y="696"/>
                    <a:pt x="795" y="700"/>
                    <a:pt x="790" y="705"/>
                  </a:cubicBezTo>
                  <a:cubicBezTo>
                    <a:pt x="816" y="688"/>
                    <a:pt x="839" y="668"/>
                    <a:pt x="860" y="646"/>
                  </a:cubicBezTo>
                  <a:cubicBezTo>
                    <a:pt x="908" y="592"/>
                    <a:pt x="936" y="522"/>
                    <a:pt x="922" y="437"/>
                  </a:cubicBezTo>
                  <a:cubicBezTo>
                    <a:pt x="913" y="377"/>
                    <a:pt x="887" y="324"/>
                    <a:pt x="852" y="279"/>
                  </a:cubicBezTo>
                  <a:cubicBezTo>
                    <a:pt x="855" y="287"/>
                    <a:pt x="859" y="296"/>
                    <a:pt x="861" y="304"/>
                  </a:cubicBezTo>
                  <a:cubicBezTo>
                    <a:pt x="868" y="313"/>
                    <a:pt x="874" y="322"/>
                    <a:pt x="880" y="331"/>
                  </a:cubicBezTo>
                  <a:cubicBezTo>
                    <a:pt x="918" y="391"/>
                    <a:pt x="932" y="457"/>
                    <a:pt x="920" y="522"/>
                  </a:cubicBezTo>
                  <a:cubicBezTo>
                    <a:pt x="907" y="592"/>
                    <a:pt x="862" y="648"/>
                    <a:pt x="804" y="690"/>
                  </a:cubicBezTo>
                  <a:close/>
                  <a:moveTo>
                    <a:pt x="277" y="693"/>
                  </a:moveTo>
                  <a:cubicBezTo>
                    <a:pt x="283" y="695"/>
                    <a:pt x="290" y="696"/>
                    <a:pt x="296" y="698"/>
                  </a:cubicBezTo>
                  <a:cubicBezTo>
                    <a:pt x="276" y="682"/>
                    <a:pt x="258" y="664"/>
                    <a:pt x="241" y="645"/>
                  </a:cubicBezTo>
                  <a:cubicBezTo>
                    <a:pt x="252" y="662"/>
                    <a:pt x="264" y="678"/>
                    <a:pt x="277" y="693"/>
                  </a:cubicBezTo>
                  <a:close/>
                  <a:moveTo>
                    <a:pt x="120" y="284"/>
                  </a:moveTo>
                  <a:cubicBezTo>
                    <a:pt x="84" y="368"/>
                    <a:pt x="92" y="467"/>
                    <a:pt x="122" y="541"/>
                  </a:cubicBezTo>
                  <a:cubicBezTo>
                    <a:pt x="152" y="616"/>
                    <a:pt x="204" y="667"/>
                    <a:pt x="273" y="691"/>
                  </a:cubicBezTo>
                  <a:cubicBezTo>
                    <a:pt x="266" y="683"/>
                    <a:pt x="259" y="675"/>
                    <a:pt x="253" y="667"/>
                  </a:cubicBezTo>
                  <a:cubicBezTo>
                    <a:pt x="245" y="656"/>
                    <a:pt x="238" y="645"/>
                    <a:pt x="231" y="633"/>
                  </a:cubicBezTo>
                  <a:cubicBezTo>
                    <a:pt x="202" y="597"/>
                    <a:pt x="178" y="557"/>
                    <a:pt x="162" y="517"/>
                  </a:cubicBezTo>
                  <a:cubicBezTo>
                    <a:pt x="142" y="467"/>
                    <a:pt x="119" y="389"/>
                    <a:pt x="126" y="306"/>
                  </a:cubicBezTo>
                  <a:cubicBezTo>
                    <a:pt x="127" y="293"/>
                    <a:pt x="128" y="282"/>
                    <a:pt x="130" y="270"/>
                  </a:cubicBezTo>
                  <a:cubicBezTo>
                    <a:pt x="127" y="274"/>
                    <a:pt x="125" y="277"/>
                    <a:pt x="122" y="281"/>
                  </a:cubicBezTo>
                  <a:cubicBezTo>
                    <a:pt x="121" y="282"/>
                    <a:pt x="121" y="283"/>
                    <a:pt x="120" y="284"/>
                  </a:cubicBezTo>
                  <a:close/>
                  <a:moveTo>
                    <a:pt x="880" y="513"/>
                  </a:moveTo>
                  <a:cubicBezTo>
                    <a:pt x="874" y="575"/>
                    <a:pt x="850" y="634"/>
                    <a:pt x="811" y="681"/>
                  </a:cubicBezTo>
                  <a:cubicBezTo>
                    <a:pt x="865" y="640"/>
                    <a:pt x="905" y="587"/>
                    <a:pt x="917" y="522"/>
                  </a:cubicBezTo>
                  <a:cubicBezTo>
                    <a:pt x="932" y="440"/>
                    <a:pt x="907" y="369"/>
                    <a:pt x="864" y="312"/>
                  </a:cubicBezTo>
                  <a:cubicBezTo>
                    <a:pt x="874" y="342"/>
                    <a:pt x="880" y="374"/>
                    <a:pt x="884" y="407"/>
                  </a:cubicBezTo>
                  <a:cubicBezTo>
                    <a:pt x="887" y="444"/>
                    <a:pt x="886" y="480"/>
                    <a:pt x="880" y="513"/>
                  </a:cubicBezTo>
                  <a:close/>
                  <a:moveTo>
                    <a:pt x="156" y="633"/>
                  </a:moveTo>
                  <a:cubicBezTo>
                    <a:pt x="161" y="639"/>
                    <a:pt x="167" y="645"/>
                    <a:pt x="173" y="650"/>
                  </a:cubicBezTo>
                  <a:cubicBezTo>
                    <a:pt x="166" y="643"/>
                    <a:pt x="160" y="635"/>
                    <a:pt x="154" y="627"/>
                  </a:cubicBezTo>
                  <a:cubicBezTo>
                    <a:pt x="101" y="551"/>
                    <a:pt x="83" y="448"/>
                    <a:pt x="87" y="357"/>
                  </a:cubicBezTo>
                  <a:cubicBezTo>
                    <a:pt x="69" y="426"/>
                    <a:pt x="79" y="500"/>
                    <a:pt x="105" y="562"/>
                  </a:cubicBezTo>
                  <a:cubicBezTo>
                    <a:pt x="120" y="587"/>
                    <a:pt x="137" y="611"/>
                    <a:pt x="156" y="633"/>
                  </a:cubicBezTo>
                  <a:close/>
                  <a:moveTo>
                    <a:pt x="134" y="265"/>
                  </a:moveTo>
                  <a:cubicBezTo>
                    <a:pt x="119" y="339"/>
                    <a:pt x="129" y="425"/>
                    <a:pt x="165" y="516"/>
                  </a:cubicBezTo>
                  <a:cubicBezTo>
                    <a:pt x="179" y="551"/>
                    <a:pt x="198" y="586"/>
                    <a:pt x="223" y="618"/>
                  </a:cubicBezTo>
                  <a:cubicBezTo>
                    <a:pt x="202" y="579"/>
                    <a:pt x="188" y="535"/>
                    <a:pt x="180" y="489"/>
                  </a:cubicBezTo>
                  <a:cubicBezTo>
                    <a:pt x="169" y="423"/>
                    <a:pt x="174" y="357"/>
                    <a:pt x="193" y="296"/>
                  </a:cubicBezTo>
                  <a:cubicBezTo>
                    <a:pt x="208" y="249"/>
                    <a:pt x="232" y="206"/>
                    <a:pt x="263" y="170"/>
                  </a:cubicBezTo>
                  <a:cubicBezTo>
                    <a:pt x="249" y="175"/>
                    <a:pt x="236" y="181"/>
                    <a:pt x="223" y="187"/>
                  </a:cubicBezTo>
                  <a:cubicBezTo>
                    <a:pt x="190" y="207"/>
                    <a:pt x="160" y="233"/>
                    <a:pt x="134" y="265"/>
                  </a:cubicBezTo>
                  <a:close/>
                  <a:moveTo>
                    <a:pt x="116" y="584"/>
                  </a:moveTo>
                  <a:cubicBezTo>
                    <a:pt x="116" y="585"/>
                    <a:pt x="117" y="586"/>
                    <a:pt x="117" y="586"/>
                  </a:cubicBezTo>
                  <a:cubicBezTo>
                    <a:pt x="116" y="585"/>
                    <a:pt x="116" y="584"/>
                    <a:pt x="115" y="583"/>
                  </a:cubicBezTo>
                  <a:cubicBezTo>
                    <a:pt x="115" y="584"/>
                    <a:pt x="115" y="584"/>
                    <a:pt x="116" y="584"/>
                  </a:cubicBezTo>
                  <a:close/>
                  <a:moveTo>
                    <a:pt x="80" y="528"/>
                  </a:moveTo>
                  <a:cubicBezTo>
                    <a:pt x="88" y="543"/>
                    <a:pt x="97" y="557"/>
                    <a:pt x="106" y="571"/>
                  </a:cubicBezTo>
                  <a:cubicBezTo>
                    <a:pt x="105" y="569"/>
                    <a:pt x="105" y="567"/>
                    <a:pt x="104" y="565"/>
                  </a:cubicBezTo>
                  <a:cubicBezTo>
                    <a:pt x="96" y="552"/>
                    <a:pt x="89" y="539"/>
                    <a:pt x="83" y="526"/>
                  </a:cubicBezTo>
                  <a:cubicBezTo>
                    <a:pt x="81" y="522"/>
                    <a:pt x="79" y="518"/>
                    <a:pt x="78" y="514"/>
                  </a:cubicBezTo>
                  <a:cubicBezTo>
                    <a:pt x="78" y="518"/>
                    <a:pt x="79" y="523"/>
                    <a:pt x="80" y="528"/>
                  </a:cubicBezTo>
                  <a:close/>
                  <a:moveTo>
                    <a:pt x="75" y="500"/>
                  </a:moveTo>
                  <a:cubicBezTo>
                    <a:pt x="81" y="516"/>
                    <a:pt x="88" y="530"/>
                    <a:pt x="96" y="545"/>
                  </a:cubicBezTo>
                  <a:cubicBezTo>
                    <a:pt x="74" y="483"/>
                    <a:pt x="67" y="411"/>
                    <a:pt x="88" y="345"/>
                  </a:cubicBezTo>
                  <a:cubicBezTo>
                    <a:pt x="88" y="340"/>
                    <a:pt x="89" y="335"/>
                    <a:pt x="89" y="331"/>
                  </a:cubicBezTo>
                  <a:cubicBezTo>
                    <a:pt x="81" y="353"/>
                    <a:pt x="75" y="378"/>
                    <a:pt x="73" y="404"/>
                  </a:cubicBezTo>
                  <a:cubicBezTo>
                    <a:pt x="70" y="437"/>
                    <a:pt x="71" y="469"/>
                    <a:pt x="75" y="500"/>
                  </a:cubicBezTo>
                  <a:close/>
                  <a:moveTo>
                    <a:pt x="204" y="102"/>
                  </a:moveTo>
                  <a:cubicBezTo>
                    <a:pt x="171" y="115"/>
                    <a:pt x="139" y="132"/>
                    <a:pt x="111" y="155"/>
                  </a:cubicBezTo>
                  <a:cubicBezTo>
                    <a:pt x="3" y="243"/>
                    <a:pt x="19" y="395"/>
                    <a:pt x="66" y="498"/>
                  </a:cubicBezTo>
                  <a:cubicBezTo>
                    <a:pt x="69" y="505"/>
                    <a:pt x="72" y="512"/>
                    <a:pt x="76" y="519"/>
                  </a:cubicBezTo>
                  <a:cubicBezTo>
                    <a:pt x="75" y="513"/>
                    <a:pt x="74" y="508"/>
                    <a:pt x="73" y="502"/>
                  </a:cubicBezTo>
                  <a:cubicBezTo>
                    <a:pt x="49" y="441"/>
                    <a:pt x="41" y="380"/>
                    <a:pt x="52" y="323"/>
                  </a:cubicBezTo>
                  <a:cubicBezTo>
                    <a:pt x="61" y="272"/>
                    <a:pt x="87" y="228"/>
                    <a:pt x="127" y="192"/>
                  </a:cubicBezTo>
                  <a:cubicBezTo>
                    <a:pt x="146" y="158"/>
                    <a:pt x="172" y="127"/>
                    <a:pt x="204" y="102"/>
                  </a:cubicBezTo>
                  <a:close/>
                  <a:moveTo>
                    <a:pt x="124" y="198"/>
                  </a:moveTo>
                  <a:cubicBezTo>
                    <a:pt x="90" y="229"/>
                    <a:pt x="64" y="270"/>
                    <a:pt x="54" y="324"/>
                  </a:cubicBezTo>
                  <a:cubicBezTo>
                    <a:pt x="44" y="379"/>
                    <a:pt x="52" y="436"/>
                    <a:pt x="71" y="489"/>
                  </a:cubicBezTo>
                  <a:cubicBezTo>
                    <a:pt x="68" y="461"/>
                    <a:pt x="67" y="433"/>
                    <a:pt x="70" y="403"/>
                  </a:cubicBezTo>
                  <a:cubicBezTo>
                    <a:pt x="73" y="374"/>
                    <a:pt x="80" y="346"/>
                    <a:pt x="90" y="321"/>
                  </a:cubicBezTo>
                  <a:cubicBezTo>
                    <a:pt x="93" y="296"/>
                    <a:pt x="98" y="272"/>
                    <a:pt x="104" y="251"/>
                  </a:cubicBezTo>
                  <a:cubicBezTo>
                    <a:pt x="109" y="233"/>
                    <a:pt x="116" y="215"/>
                    <a:pt x="124" y="198"/>
                  </a:cubicBezTo>
                  <a:close/>
                  <a:moveTo>
                    <a:pt x="747" y="334"/>
                  </a:moveTo>
                  <a:cubicBezTo>
                    <a:pt x="767" y="370"/>
                    <a:pt x="783" y="408"/>
                    <a:pt x="790" y="448"/>
                  </a:cubicBezTo>
                  <a:cubicBezTo>
                    <a:pt x="792" y="455"/>
                    <a:pt x="793" y="463"/>
                    <a:pt x="794" y="470"/>
                  </a:cubicBezTo>
                  <a:cubicBezTo>
                    <a:pt x="801" y="452"/>
                    <a:pt x="806" y="433"/>
                    <a:pt x="809" y="415"/>
                  </a:cubicBezTo>
                  <a:cubicBezTo>
                    <a:pt x="819" y="361"/>
                    <a:pt x="816" y="308"/>
                    <a:pt x="802" y="260"/>
                  </a:cubicBezTo>
                  <a:cubicBezTo>
                    <a:pt x="790" y="245"/>
                    <a:pt x="777" y="232"/>
                    <a:pt x="764" y="220"/>
                  </a:cubicBezTo>
                  <a:cubicBezTo>
                    <a:pt x="753" y="213"/>
                    <a:pt x="743" y="206"/>
                    <a:pt x="732" y="201"/>
                  </a:cubicBezTo>
                  <a:cubicBezTo>
                    <a:pt x="723" y="196"/>
                    <a:pt x="714" y="192"/>
                    <a:pt x="704" y="187"/>
                  </a:cubicBezTo>
                  <a:cubicBezTo>
                    <a:pt x="730" y="231"/>
                    <a:pt x="743" y="283"/>
                    <a:pt x="747" y="334"/>
                  </a:cubicBezTo>
                  <a:close/>
                  <a:moveTo>
                    <a:pt x="805" y="259"/>
                  </a:moveTo>
                  <a:cubicBezTo>
                    <a:pt x="809" y="264"/>
                    <a:pt x="813" y="269"/>
                    <a:pt x="817" y="275"/>
                  </a:cubicBezTo>
                  <a:cubicBezTo>
                    <a:pt x="857" y="330"/>
                    <a:pt x="880" y="397"/>
                    <a:pt x="882" y="466"/>
                  </a:cubicBezTo>
                  <a:cubicBezTo>
                    <a:pt x="885" y="411"/>
                    <a:pt x="875" y="355"/>
                    <a:pt x="858" y="304"/>
                  </a:cubicBezTo>
                  <a:cubicBezTo>
                    <a:pt x="841" y="282"/>
                    <a:pt x="821" y="263"/>
                    <a:pt x="801" y="246"/>
                  </a:cubicBezTo>
                  <a:cubicBezTo>
                    <a:pt x="802" y="251"/>
                    <a:pt x="804" y="255"/>
                    <a:pt x="805" y="259"/>
                  </a:cubicBezTo>
                  <a:close/>
                  <a:moveTo>
                    <a:pt x="93" y="321"/>
                  </a:moveTo>
                  <a:cubicBezTo>
                    <a:pt x="92" y="326"/>
                    <a:pt x="92" y="330"/>
                    <a:pt x="92" y="335"/>
                  </a:cubicBezTo>
                  <a:cubicBezTo>
                    <a:pt x="98" y="317"/>
                    <a:pt x="107" y="299"/>
                    <a:pt x="118" y="282"/>
                  </a:cubicBezTo>
                  <a:cubicBezTo>
                    <a:pt x="121" y="276"/>
                    <a:pt x="124" y="270"/>
                    <a:pt x="127" y="264"/>
                  </a:cubicBezTo>
                  <a:cubicBezTo>
                    <a:pt x="113" y="282"/>
                    <a:pt x="102" y="301"/>
                    <a:pt x="93" y="321"/>
                  </a:cubicBezTo>
                  <a:close/>
                  <a:moveTo>
                    <a:pt x="510" y="141"/>
                  </a:moveTo>
                  <a:cubicBezTo>
                    <a:pt x="605" y="170"/>
                    <a:pt x="691" y="241"/>
                    <a:pt x="744" y="329"/>
                  </a:cubicBezTo>
                  <a:cubicBezTo>
                    <a:pt x="740" y="279"/>
                    <a:pt x="726" y="228"/>
                    <a:pt x="700" y="186"/>
                  </a:cubicBezTo>
                  <a:cubicBezTo>
                    <a:pt x="646" y="163"/>
                    <a:pt x="580" y="147"/>
                    <a:pt x="510" y="141"/>
                  </a:cubicBezTo>
                  <a:close/>
                  <a:moveTo>
                    <a:pt x="129" y="194"/>
                  </a:moveTo>
                  <a:cubicBezTo>
                    <a:pt x="120" y="212"/>
                    <a:pt x="112" y="231"/>
                    <a:pt x="106" y="252"/>
                  </a:cubicBezTo>
                  <a:cubicBezTo>
                    <a:pt x="101" y="270"/>
                    <a:pt x="97" y="291"/>
                    <a:pt x="94" y="312"/>
                  </a:cubicBezTo>
                  <a:cubicBezTo>
                    <a:pt x="104" y="290"/>
                    <a:pt x="118" y="270"/>
                    <a:pt x="134" y="251"/>
                  </a:cubicBezTo>
                  <a:cubicBezTo>
                    <a:pt x="134" y="251"/>
                    <a:pt x="134" y="251"/>
                    <a:pt x="134" y="251"/>
                  </a:cubicBezTo>
                  <a:cubicBezTo>
                    <a:pt x="142" y="218"/>
                    <a:pt x="155" y="189"/>
                    <a:pt x="173" y="162"/>
                  </a:cubicBezTo>
                  <a:cubicBezTo>
                    <a:pt x="158" y="172"/>
                    <a:pt x="143" y="182"/>
                    <a:pt x="129" y="194"/>
                  </a:cubicBezTo>
                  <a:close/>
                  <a:moveTo>
                    <a:pt x="799" y="241"/>
                  </a:moveTo>
                  <a:cubicBezTo>
                    <a:pt x="820" y="258"/>
                    <a:pt x="839" y="277"/>
                    <a:pt x="856" y="297"/>
                  </a:cubicBezTo>
                  <a:cubicBezTo>
                    <a:pt x="852" y="288"/>
                    <a:pt x="849" y="279"/>
                    <a:pt x="845" y="270"/>
                  </a:cubicBezTo>
                  <a:cubicBezTo>
                    <a:pt x="827" y="249"/>
                    <a:pt x="807" y="229"/>
                    <a:pt x="786" y="211"/>
                  </a:cubicBezTo>
                  <a:cubicBezTo>
                    <a:pt x="791" y="221"/>
                    <a:pt x="795" y="231"/>
                    <a:pt x="799" y="241"/>
                  </a:cubicBezTo>
                  <a:close/>
                  <a:moveTo>
                    <a:pt x="132" y="259"/>
                  </a:moveTo>
                  <a:cubicBezTo>
                    <a:pt x="130" y="263"/>
                    <a:pt x="128" y="267"/>
                    <a:pt x="126" y="271"/>
                  </a:cubicBezTo>
                  <a:cubicBezTo>
                    <a:pt x="128" y="269"/>
                    <a:pt x="130" y="266"/>
                    <a:pt x="131" y="264"/>
                  </a:cubicBezTo>
                  <a:cubicBezTo>
                    <a:pt x="132" y="263"/>
                    <a:pt x="132" y="261"/>
                    <a:pt x="132" y="259"/>
                  </a:cubicBezTo>
                  <a:close/>
                  <a:moveTo>
                    <a:pt x="783" y="205"/>
                  </a:moveTo>
                  <a:cubicBezTo>
                    <a:pt x="804" y="222"/>
                    <a:pt x="824" y="241"/>
                    <a:pt x="841" y="261"/>
                  </a:cubicBezTo>
                  <a:cubicBezTo>
                    <a:pt x="830" y="237"/>
                    <a:pt x="818" y="215"/>
                    <a:pt x="804" y="195"/>
                  </a:cubicBezTo>
                  <a:cubicBezTo>
                    <a:pt x="715" y="69"/>
                    <a:pt x="552" y="2"/>
                    <a:pt x="387" y="27"/>
                  </a:cubicBezTo>
                  <a:cubicBezTo>
                    <a:pt x="332" y="35"/>
                    <a:pt x="270" y="57"/>
                    <a:pt x="218" y="94"/>
                  </a:cubicBezTo>
                  <a:cubicBezTo>
                    <a:pt x="231" y="90"/>
                    <a:pt x="244" y="86"/>
                    <a:pt x="258" y="83"/>
                  </a:cubicBezTo>
                  <a:cubicBezTo>
                    <a:pt x="302" y="55"/>
                    <a:pt x="353" y="37"/>
                    <a:pt x="410" y="30"/>
                  </a:cubicBezTo>
                  <a:cubicBezTo>
                    <a:pt x="482" y="21"/>
                    <a:pt x="558" y="31"/>
                    <a:pt x="622" y="59"/>
                  </a:cubicBezTo>
                  <a:cubicBezTo>
                    <a:pt x="693" y="88"/>
                    <a:pt x="748" y="138"/>
                    <a:pt x="782" y="203"/>
                  </a:cubicBezTo>
                  <a:cubicBezTo>
                    <a:pt x="782" y="203"/>
                    <a:pt x="783" y="204"/>
                    <a:pt x="783" y="205"/>
                  </a:cubicBezTo>
                  <a:close/>
                  <a:moveTo>
                    <a:pt x="137" y="252"/>
                  </a:moveTo>
                  <a:cubicBezTo>
                    <a:pt x="136" y="254"/>
                    <a:pt x="136" y="257"/>
                    <a:pt x="135" y="259"/>
                  </a:cubicBezTo>
                  <a:cubicBezTo>
                    <a:pt x="152" y="239"/>
                    <a:pt x="171" y="221"/>
                    <a:pt x="191" y="206"/>
                  </a:cubicBezTo>
                  <a:cubicBezTo>
                    <a:pt x="171" y="219"/>
                    <a:pt x="152" y="235"/>
                    <a:pt x="137" y="252"/>
                  </a:cubicBezTo>
                  <a:close/>
                  <a:moveTo>
                    <a:pt x="776" y="228"/>
                  </a:moveTo>
                  <a:cubicBezTo>
                    <a:pt x="784" y="236"/>
                    <a:pt x="792" y="244"/>
                    <a:pt x="800" y="253"/>
                  </a:cubicBezTo>
                  <a:cubicBezTo>
                    <a:pt x="799" y="250"/>
                    <a:pt x="797" y="246"/>
                    <a:pt x="796" y="243"/>
                  </a:cubicBezTo>
                  <a:cubicBezTo>
                    <a:pt x="790" y="237"/>
                    <a:pt x="783" y="232"/>
                    <a:pt x="776" y="228"/>
                  </a:cubicBezTo>
                  <a:close/>
                  <a:moveTo>
                    <a:pt x="179" y="159"/>
                  </a:moveTo>
                  <a:cubicBezTo>
                    <a:pt x="162" y="184"/>
                    <a:pt x="148" y="212"/>
                    <a:pt x="140" y="242"/>
                  </a:cubicBezTo>
                  <a:cubicBezTo>
                    <a:pt x="146" y="233"/>
                    <a:pt x="153" y="224"/>
                    <a:pt x="160" y="215"/>
                  </a:cubicBezTo>
                  <a:cubicBezTo>
                    <a:pt x="194" y="177"/>
                    <a:pt x="241" y="150"/>
                    <a:pt x="297" y="136"/>
                  </a:cubicBezTo>
                  <a:cubicBezTo>
                    <a:pt x="298" y="135"/>
                    <a:pt x="299" y="134"/>
                    <a:pt x="300" y="134"/>
                  </a:cubicBezTo>
                  <a:cubicBezTo>
                    <a:pt x="312" y="124"/>
                    <a:pt x="324" y="115"/>
                    <a:pt x="338" y="107"/>
                  </a:cubicBezTo>
                  <a:cubicBezTo>
                    <a:pt x="295" y="114"/>
                    <a:pt x="234" y="128"/>
                    <a:pt x="179" y="159"/>
                  </a:cubicBezTo>
                  <a:close/>
                  <a:moveTo>
                    <a:pt x="293" y="139"/>
                  </a:moveTo>
                  <a:cubicBezTo>
                    <a:pt x="244" y="152"/>
                    <a:pt x="198" y="177"/>
                    <a:pt x="162" y="217"/>
                  </a:cubicBezTo>
                  <a:cubicBezTo>
                    <a:pt x="155" y="225"/>
                    <a:pt x="149" y="233"/>
                    <a:pt x="143" y="241"/>
                  </a:cubicBezTo>
                  <a:cubicBezTo>
                    <a:pt x="163" y="221"/>
                    <a:pt x="186" y="204"/>
                    <a:pt x="213" y="189"/>
                  </a:cubicBezTo>
                  <a:cubicBezTo>
                    <a:pt x="216" y="188"/>
                    <a:pt x="219" y="186"/>
                    <a:pt x="222" y="185"/>
                  </a:cubicBezTo>
                  <a:cubicBezTo>
                    <a:pt x="239" y="174"/>
                    <a:pt x="257" y="165"/>
                    <a:pt x="274" y="157"/>
                  </a:cubicBezTo>
                  <a:cubicBezTo>
                    <a:pt x="281" y="151"/>
                    <a:pt x="287" y="145"/>
                    <a:pt x="293" y="139"/>
                  </a:cubicBezTo>
                  <a:close/>
                  <a:moveTo>
                    <a:pt x="764" y="216"/>
                  </a:moveTo>
                  <a:cubicBezTo>
                    <a:pt x="775" y="223"/>
                    <a:pt x="785" y="230"/>
                    <a:pt x="794" y="238"/>
                  </a:cubicBezTo>
                  <a:cubicBezTo>
                    <a:pt x="790" y="227"/>
                    <a:pt x="786" y="217"/>
                    <a:pt x="780" y="206"/>
                  </a:cubicBezTo>
                  <a:cubicBezTo>
                    <a:pt x="743" y="176"/>
                    <a:pt x="703" y="152"/>
                    <a:pt x="662" y="132"/>
                  </a:cubicBezTo>
                  <a:cubicBezTo>
                    <a:pt x="671" y="141"/>
                    <a:pt x="679" y="151"/>
                    <a:pt x="687" y="161"/>
                  </a:cubicBezTo>
                  <a:cubicBezTo>
                    <a:pt x="715" y="177"/>
                    <a:pt x="741" y="195"/>
                    <a:pt x="764" y="216"/>
                  </a:cubicBezTo>
                  <a:close/>
                  <a:moveTo>
                    <a:pt x="702" y="183"/>
                  </a:moveTo>
                  <a:cubicBezTo>
                    <a:pt x="713" y="188"/>
                    <a:pt x="723" y="193"/>
                    <a:pt x="733" y="198"/>
                  </a:cubicBezTo>
                  <a:cubicBezTo>
                    <a:pt x="739" y="202"/>
                    <a:pt x="746" y="205"/>
                    <a:pt x="752" y="209"/>
                  </a:cubicBezTo>
                  <a:cubicBezTo>
                    <a:pt x="732" y="192"/>
                    <a:pt x="711" y="177"/>
                    <a:pt x="690" y="165"/>
                  </a:cubicBezTo>
                  <a:cubicBezTo>
                    <a:pt x="694" y="171"/>
                    <a:pt x="698" y="177"/>
                    <a:pt x="702" y="183"/>
                  </a:cubicBezTo>
                  <a:close/>
                  <a:moveTo>
                    <a:pt x="656" y="127"/>
                  </a:moveTo>
                  <a:cubicBezTo>
                    <a:pt x="697" y="146"/>
                    <a:pt x="739" y="170"/>
                    <a:pt x="777" y="200"/>
                  </a:cubicBezTo>
                  <a:cubicBezTo>
                    <a:pt x="744" y="140"/>
                    <a:pt x="691" y="90"/>
                    <a:pt x="621" y="61"/>
                  </a:cubicBezTo>
                  <a:cubicBezTo>
                    <a:pt x="505" y="12"/>
                    <a:pt x="367" y="21"/>
                    <a:pt x="266" y="81"/>
                  </a:cubicBezTo>
                  <a:cubicBezTo>
                    <a:pt x="290" y="76"/>
                    <a:pt x="315" y="72"/>
                    <a:pt x="341" y="71"/>
                  </a:cubicBezTo>
                  <a:cubicBezTo>
                    <a:pt x="370" y="69"/>
                    <a:pt x="400" y="69"/>
                    <a:pt x="430" y="71"/>
                  </a:cubicBezTo>
                  <a:cubicBezTo>
                    <a:pt x="493" y="58"/>
                    <a:pt x="559" y="66"/>
                    <a:pt x="614" y="96"/>
                  </a:cubicBezTo>
                  <a:cubicBezTo>
                    <a:pt x="629" y="105"/>
                    <a:pt x="643" y="115"/>
                    <a:pt x="656" y="127"/>
                  </a:cubicBezTo>
                  <a:close/>
                  <a:moveTo>
                    <a:pt x="212" y="99"/>
                  </a:moveTo>
                  <a:cubicBezTo>
                    <a:pt x="181" y="122"/>
                    <a:pt x="153" y="152"/>
                    <a:pt x="133" y="188"/>
                  </a:cubicBezTo>
                  <a:cubicBezTo>
                    <a:pt x="143" y="179"/>
                    <a:pt x="154" y="172"/>
                    <a:pt x="166" y="164"/>
                  </a:cubicBezTo>
                  <a:cubicBezTo>
                    <a:pt x="169" y="162"/>
                    <a:pt x="173" y="160"/>
                    <a:pt x="177" y="158"/>
                  </a:cubicBezTo>
                  <a:cubicBezTo>
                    <a:pt x="188" y="142"/>
                    <a:pt x="200" y="128"/>
                    <a:pt x="214" y="116"/>
                  </a:cubicBezTo>
                  <a:cubicBezTo>
                    <a:pt x="226" y="105"/>
                    <a:pt x="239" y="96"/>
                    <a:pt x="252" y="87"/>
                  </a:cubicBezTo>
                  <a:cubicBezTo>
                    <a:pt x="238" y="90"/>
                    <a:pt x="225" y="94"/>
                    <a:pt x="212" y="99"/>
                  </a:cubicBezTo>
                  <a:close/>
                  <a:moveTo>
                    <a:pt x="495" y="137"/>
                  </a:moveTo>
                  <a:cubicBezTo>
                    <a:pt x="567" y="141"/>
                    <a:pt x="639" y="157"/>
                    <a:pt x="698" y="182"/>
                  </a:cubicBezTo>
                  <a:cubicBezTo>
                    <a:pt x="693" y="175"/>
                    <a:pt x="689" y="168"/>
                    <a:pt x="684" y="162"/>
                  </a:cubicBezTo>
                  <a:cubicBezTo>
                    <a:pt x="680" y="160"/>
                    <a:pt x="677" y="158"/>
                    <a:pt x="673" y="156"/>
                  </a:cubicBezTo>
                  <a:cubicBezTo>
                    <a:pt x="672" y="158"/>
                    <a:pt x="672" y="158"/>
                    <a:pt x="672" y="158"/>
                  </a:cubicBezTo>
                  <a:cubicBezTo>
                    <a:pt x="598" y="120"/>
                    <a:pt x="535" y="107"/>
                    <a:pt x="461" y="114"/>
                  </a:cubicBezTo>
                  <a:cubicBezTo>
                    <a:pt x="443" y="116"/>
                    <a:pt x="418" y="119"/>
                    <a:pt x="389" y="125"/>
                  </a:cubicBezTo>
                  <a:cubicBezTo>
                    <a:pt x="419" y="124"/>
                    <a:pt x="450" y="127"/>
                    <a:pt x="480" y="133"/>
                  </a:cubicBezTo>
                  <a:cubicBezTo>
                    <a:pt x="485" y="134"/>
                    <a:pt x="490" y="136"/>
                    <a:pt x="495" y="137"/>
                  </a:cubicBezTo>
                  <a:close/>
                  <a:moveTo>
                    <a:pt x="270" y="163"/>
                  </a:moveTo>
                  <a:cubicBezTo>
                    <a:pt x="263" y="165"/>
                    <a:pt x="257" y="168"/>
                    <a:pt x="251" y="171"/>
                  </a:cubicBezTo>
                  <a:cubicBezTo>
                    <a:pt x="256" y="169"/>
                    <a:pt x="262" y="167"/>
                    <a:pt x="267" y="165"/>
                  </a:cubicBezTo>
                  <a:cubicBezTo>
                    <a:pt x="268" y="164"/>
                    <a:pt x="269" y="164"/>
                    <a:pt x="270" y="163"/>
                  </a:cubicBezTo>
                  <a:close/>
                  <a:moveTo>
                    <a:pt x="276" y="160"/>
                  </a:moveTo>
                  <a:cubicBezTo>
                    <a:pt x="275" y="161"/>
                    <a:pt x="273" y="162"/>
                    <a:pt x="272" y="164"/>
                  </a:cubicBezTo>
                  <a:cubicBezTo>
                    <a:pt x="333" y="143"/>
                    <a:pt x="404" y="133"/>
                    <a:pt x="478" y="136"/>
                  </a:cubicBezTo>
                  <a:cubicBezTo>
                    <a:pt x="479" y="136"/>
                    <a:pt x="479" y="136"/>
                    <a:pt x="479" y="136"/>
                  </a:cubicBezTo>
                  <a:cubicBezTo>
                    <a:pt x="479" y="136"/>
                    <a:pt x="479" y="136"/>
                    <a:pt x="479" y="136"/>
                  </a:cubicBezTo>
                  <a:cubicBezTo>
                    <a:pt x="447" y="130"/>
                    <a:pt x="412" y="126"/>
                    <a:pt x="376" y="127"/>
                  </a:cubicBezTo>
                  <a:cubicBezTo>
                    <a:pt x="345" y="134"/>
                    <a:pt x="310" y="145"/>
                    <a:pt x="276" y="160"/>
                  </a:cubicBezTo>
                  <a:close/>
                  <a:moveTo>
                    <a:pt x="430" y="97"/>
                  </a:moveTo>
                  <a:cubicBezTo>
                    <a:pt x="492" y="97"/>
                    <a:pt x="554" y="107"/>
                    <a:pt x="611" y="127"/>
                  </a:cubicBezTo>
                  <a:cubicBezTo>
                    <a:pt x="635" y="135"/>
                    <a:pt x="659" y="146"/>
                    <a:pt x="681" y="157"/>
                  </a:cubicBezTo>
                  <a:cubicBezTo>
                    <a:pt x="673" y="147"/>
                    <a:pt x="664" y="138"/>
                    <a:pt x="654" y="129"/>
                  </a:cubicBezTo>
                  <a:cubicBezTo>
                    <a:pt x="631" y="119"/>
                    <a:pt x="608" y="110"/>
                    <a:pt x="586" y="103"/>
                  </a:cubicBezTo>
                  <a:cubicBezTo>
                    <a:pt x="540" y="89"/>
                    <a:pt x="486" y="78"/>
                    <a:pt x="430" y="74"/>
                  </a:cubicBezTo>
                  <a:cubicBezTo>
                    <a:pt x="403" y="79"/>
                    <a:pt x="377" y="89"/>
                    <a:pt x="352" y="102"/>
                  </a:cubicBezTo>
                  <a:cubicBezTo>
                    <a:pt x="353" y="102"/>
                    <a:pt x="355" y="101"/>
                    <a:pt x="357" y="101"/>
                  </a:cubicBezTo>
                  <a:cubicBezTo>
                    <a:pt x="381" y="98"/>
                    <a:pt x="406" y="97"/>
                    <a:pt x="430" y="97"/>
                  </a:cubicBezTo>
                  <a:close/>
                  <a:moveTo>
                    <a:pt x="299" y="138"/>
                  </a:moveTo>
                  <a:cubicBezTo>
                    <a:pt x="293" y="143"/>
                    <a:pt x="287" y="149"/>
                    <a:pt x="281" y="155"/>
                  </a:cubicBezTo>
                  <a:cubicBezTo>
                    <a:pt x="308" y="143"/>
                    <a:pt x="335" y="135"/>
                    <a:pt x="361" y="128"/>
                  </a:cubicBezTo>
                  <a:cubicBezTo>
                    <a:pt x="340" y="130"/>
                    <a:pt x="320" y="133"/>
                    <a:pt x="299" y="138"/>
                  </a:cubicBezTo>
                  <a:close/>
                  <a:moveTo>
                    <a:pt x="260" y="85"/>
                  </a:moveTo>
                  <a:cubicBezTo>
                    <a:pt x="244" y="95"/>
                    <a:pt x="230" y="105"/>
                    <a:pt x="216" y="118"/>
                  </a:cubicBezTo>
                  <a:cubicBezTo>
                    <a:pt x="204" y="129"/>
                    <a:pt x="193" y="141"/>
                    <a:pt x="183" y="154"/>
                  </a:cubicBezTo>
                  <a:cubicBezTo>
                    <a:pt x="238" y="124"/>
                    <a:pt x="298" y="110"/>
                    <a:pt x="344" y="103"/>
                  </a:cubicBezTo>
                  <a:cubicBezTo>
                    <a:pt x="368" y="89"/>
                    <a:pt x="394" y="79"/>
                    <a:pt x="421" y="73"/>
                  </a:cubicBezTo>
                  <a:cubicBezTo>
                    <a:pt x="367" y="70"/>
                    <a:pt x="312" y="73"/>
                    <a:pt x="260" y="85"/>
                  </a:cubicBezTo>
                  <a:close/>
                  <a:moveTo>
                    <a:pt x="345" y="106"/>
                  </a:moveTo>
                  <a:cubicBezTo>
                    <a:pt x="330" y="114"/>
                    <a:pt x="316" y="123"/>
                    <a:pt x="303" y="134"/>
                  </a:cubicBezTo>
                  <a:cubicBezTo>
                    <a:pt x="305" y="134"/>
                    <a:pt x="307" y="134"/>
                    <a:pt x="308" y="133"/>
                  </a:cubicBezTo>
                  <a:cubicBezTo>
                    <a:pt x="329" y="129"/>
                    <a:pt x="352" y="126"/>
                    <a:pt x="374" y="125"/>
                  </a:cubicBezTo>
                  <a:cubicBezTo>
                    <a:pt x="409" y="117"/>
                    <a:pt x="439" y="113"/>
                    <a:pt x="461" y="111"/>
                  </a:cubicBezTo>
                  <a:cubicBezTo>
                    <a:pt x="504" y="107"/>
                    <a:pt x="544" y="110"/>
                    <a:pt x="585" y="121"/>
                  </a:cubicBezTo>
                  <a:cubicBezTo>
                    <a:pt x="507" y="98"/>
                    <a:pt x="426" y="95"/>
                    <a:pt x="357" y="104"/>
                  </a:cubicBezTo>
                  <a:cubicBezTo>
                    <a:pt x="353" y="104"/>
                    <a:pt x="349" y="105"/>
                    <a:pt x="345" y="106"/>
                  </a:cubicBezTo>
                  <a:close/>
                  <a:moveTo>
                    <a:pt x="440" y="72"/>
                  </a:moveTo>
                  <a:cubicBezTo>
                    <a:pt x="490" y="76"/>
                    <a:pt x="540" y="86"/>
                    <a:pt x="587" y="100"/>
                  </a:cubicBezTo>
                  <a:cubicBezTo>
                    <a:pt x="607" y="107"/>
                    <a:pt x="627" y="114"/>
                    <a:pt x="647" y="123"/>
                  </a:cubicBezTo>
                  <a:cubicBezTo>
                    <a:pt x="637" y="114"/>
                    <a:pt x="625" y="106"/>
                    <a:pt x="612" y="99"/>
                  </a:cubicBezTo>
                  <a:cubicBezTo>
                    <a:pt x="561" y="70"/>
                    <a:pt x="499" y="62"/>
                    <a:pt x="440" y="72"/>
                  </a:cubicBez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44"/>
            <p:cNvSpPr>
              <a:spLocks noEditPoints="1"/>
            </p:cNvSpPr>
            <p:nvPr/>
          </p:nvSpPr>
          <p:spPr bwMode="auto">
            <a:xfrm>
              <a:off x="3489325" y="3548063"/>
              <a:ext cx="3349625" cy="2790825"/>
            </a:xfrm>
            <a:custGeom>
              <a:avLst/>
              <a:gdLst>
                <a:gd name="T0" fmla="*/ 289 w 1032"/>
                <a:gd name="T1" fmla="*/ 759 h 859"/>
                <a:gd name="T2" fmla="*/ 168 w 1032"/>
                <a:gd name="T3" fmla="*/ 90 h 859"/>
                <a:gd name="T4" fmla="*/ 36 w 1032"/>
                <a:gd name="T5" fmla="*/ 397 h 859"/>
                <a:gd name="T6" fmla="*/ 434 w 1032"/>
                <a:gd name="T7" fmla="*/ 1 h 859"/>
                <a:gd name="T8" fmla="*/ 986 w 1032"/>
                <a:gd name="T9" fmla="*/ 628 h 859"/>
                <a:gd name="T10" fmla="*/ 772 w 1032"/>
                <a:gd name="T11" fmla="*/ 831 h 859"/>
                <a:gd name="T12" fmla="*/ 489 w 1032"/>
                <a:gd name="T13" fmla="*/ 838 h 859"/>
                <a:gd name="T14" fmla="*/ 372 w 1032"/>
                <a:gd name="T15" fmla="*/ 798 h 859"/>
                <a:gd name="T16" fmla="*/ 463 w 1032"/>
                <a:gd name="T17" fmla="*/ 834 h 859"/>
                <a:gd name="T18" fmla="*/ 910 w 1032"/>
                <a:gd name="T19" fmla="*/ 717 h 859"/>
                <a:gd name="T20" fmla="*/ 862 w 1032"/>
                <a:gd name="T21" fmla="*/ 206 h 859"/>
                <a:gd name="T22" fmla="*/ 600 w 1032"/>
                <a:gd name="T23" fmla="*/ 814 h 859"/>
                <a:gd name="T24" fmla="*/ 536 w 1032"/>
                <a:gd name="T25" fmla="*/ 830 h 859"/>
                <a:gd name="T26" fmla="*/ 324 w 1032"/>
                <a:gd name="T27" fmla="*/ 773 h 859"/>
                <a:gd name="T28" fmla="*/ 660 w 1032"/>
                <a:gd name="T29" fmla="*/ 779 h 859"/>
                <a:gd name="T30" fmla="*/ 324 w 1032"/>
                <a:gd name="T31" fmla="*/ 773 h 859"/>
                <a:gd name="T32" fmla="*/ 885 w 1032"/>
                <a:gd name="T33" fmla="*/ 626 h 859"/>
                <a:gd name="T34" fmla="*/ 881 w 1032"/>
                <a:gd name="T35" fmla="*/ 321 h 859"/>
                <a:gd name="T36" fmla="*/ 248 w 1032"/>
                <a:gd name="T37" fmla="*/ 703 h 859"/>
                <a:gd name="T38" fmla="*/ 878 w 1032"/>
                <a:gd name="T39" fmla="*/ 321 h 859"/>
                <a:gd name="T40" fmla="*/ 218 w 1032"/>
                <a:gd name="T41" fmla="*/ 113 h 859"/>
                <a:gd name="T42" fmla="*/ 248 w 1032"/>
                <a:gd name="T43" fmla="*/ 703 h 859"/>
                <a:gd name="T44" fmla="*/ 678 w 1032"/>
                <a:gd name="T45" fmla="*/ 770 h 859"/>
                <a:gd name="T46" fmla="*/ 283 w 1032"/>
                <a:gd name="T47" fmla="*/ 749 h 859"/>
                <a:gd name="T48" fmla="*/ 60 w 1032"/>
                <a:gd name="T49" fmla="*/ 297 h 859"/>
                <a:gd name="T50" fmla="*/ 190 w 1032"/>
                <a:gd name="T51" fmla="*/ 657 h 859"/>
                <a:gd name="T52" fmla="*/ 207 w 1032"/>
                <a:gd name="T53" fmla="*/ 677 h 859"/>
                <a:gd name="T54" fmla="*/ 258 w 1032"/>
                <a:gd name="T55" fmla="*/ 728 h 859"/>
                <a:gd name="T56" fmla="*/ 262 w 1032"/>
                <a:gd name="T57" fmla="*/ 728 h 859"/>
                <a:gd name="T58" fmla="*/ 191 w 1032"/>
                <a:gd name="T59" fmla="*/ 654 h 859"/>
                <a:gd name="T60" fmla="*/ 173 w 1032"/>
                <a:gd name="T61" fmla="*/ 480 h 859"/>
                <a:gd name="T62" fmla="*/ 68 w 1032"/>
                <a:gd name="T63" fmla="*/ 259 h 859"/>
                <a:gd name="T64" fmla="*/ 88 w 1032"/>
                <a:gd name="T65" fmla="*/ 428 h 859"/>
                <a:gd name="T66" fmla="*/ 68 w 1032"/>
                <a:gd name="T67" fmla="*/ 259 h 859"/>
                <a:gd name="T68" fmla="*/ 991 w 1032"/>
                <a:gd name="T69" fmla="*/ 613 h 859"/>
                <a:gd name="T70" fmla="*/ 856 w 1032"/>
                <a:gd name="T71" fmla="*/ 197 h 859"/>
                <a:gd name="T72" fmla="*/ 129 w 1032"/>
                <a:gd name="T73" fmla="*/ 371 h 859"/>
                <a:gd name="T74" fmla="*/ 171 w 1032"/>
                <a:gd name="T75" fmla="*/ 180 h 859"/>
                <a:gd name="T76" fmla="*/ 727 w 1032"/>
                <a:gd name="T77" fmla="*/ 112 h 859"/>
                <a:gd name="T78" fmla="*/ 117 w 1032"/>
                <a:gd name="T79" fmla="*/ 154 h 859"/>
                <a:gd name="T80" fmla="*/ 117 w 1032"/>
                <a:gd name="T81" fmla="*/ 154 h 859"/>
                <a:gd name="T82" fmla="*/ 496 w 1032"/>
                <a:gd name="T83" fmla="*/ 8 h 859"/>
                <a:gd name="T84" fmla="*/ 129 w 1032"/>
                <a:gd name="T85" fmla="*/ 139 h 859"/>
                <a:gd name="T86" fmla="*/ 471 w 1032"/>
                <a:gd name="T87" fmla="*/ 19 h 859"/>
                <a:gd name="T88" fmla="*/ 129 w 1032"/>
                <a:gd name="T89" fmla="*/ 139 h 859"/>
                <a:gd name="T90" fmla="*/ 180 w 1032"/>
                <a:gd name="T91" fmla="*/ 90 h 859"/>
                <a:gd name="T92" fmla="*/ 750 w 1032"/>
                <a:gd name="T93" fmla="*/ 121 h 859"/>
                <a:gd name="T94" fmla="*/ 707 w 1032"/>
                <a:gd name="T95" fmla="*/ 99 h 859"/>
                <a:gd name="T96" fmla="*/ 409 w 1032"/>
                <a:gd name="T97" fmla="*/ 36 h 859"/>
                <a:gd name="T98" fmla="*/ 469 w 1032"/>
                <a:gd name="T99" fmla="*/ 4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32" h="859">
                  <a:moveTo>
                    <a:pt x="623" y="856"/>
                  </a:moveTo>
                  <a:cubicBezTo>
                    <a:pt x="574" y="856"/>
                    <a:pt x="525" y="849"/>
                    <a:pt x="477" y="838"/>
                  </a:cubicBezTo>
                  <a:cubicBezTo>
                    <a:pt x="424" y="836"/>
                    <a:pt x="371" y="819"/>
                    <a:pt x="322" y="786"/>
                  </a:cubicBezTo>
                  <a:cubicBezTo>
                    <a:pt x="310" y="778"/>
                    <a:pt x="299" y="769"/>
                    <a:pt x="289" y="759"/>
                  </a:cubicBezTo>
                  <a:cubicBezTo>
                    <a:pt x="213" y="715"/>
                    <a:pt x="152" y="653"/>
                    <a:pt x="112" y="578"/>
                  </a:cubicBezTo>
                  <a:cubicBezTo>
                    <a:pt x="54" y="470"/>
                    <a:pt x="38" y="354"/>
                    <a:pt x="66" y="259"/>
                  </a:cubicBezTo>
                  <a:cubicBezTo>
                    <a:pt x="76" y="213"/>
                    <a:pt x="96" y="172"/>
                    <a:pt x="127" y="137"/>
                  </a:cubicBezTo>
                  <a:cubicBezTo>
                    <a:pt x="139" y="120"/>
                    <a:pt x="152" y="104"/>
                    <a:pt x="168" y="90"/>
                  </a:cubicBezTo>
                  <a:cubicBezTo>
                    <a:pt x="228" y="38"/>
                    <a:pt x="309" y="12"/>
                    <a:pt x="392" y="4"/>
                  </a:cubicBezTo>
                  <a:cubicBezTo>
                    <a:pt x="391" y="4"/>
                    <a:pt x="389" y="4"/>
                    <a:pt x="388" y="4"/>
                  </a:cubicBezTo>
                  <a:cubicBezTo>
                    <a:pt x="314" y="7"/>
                    <a:pt x="178" y="27"/>
                    <a:pt x="93" y="119"/>
                  </a:cubicBezTo>
                  <a:cubicBezTo>
                    <a:pt x="26" y="192"/>
                    <a:pt x="3" y="304"/>
                    <a:pt x="36" y="397"/>
                  </a:cubicBezTo>
                  <a:cubicBezTo>
                    <a:pt x="34" y="398"/>
                    <a:pt x="34" y="398"/>
                    <a:pt x="34" y="398"/>
                  </a:cubicBezTo>
                  <a:cubicBezTo>
                    <a:pt x="0" y="304"/>
                    <a:pt x="23" y="191"/>
                    <a:pt x="91" y="117"/>
                  </a:cubicBezTo>
                  <a:cubicBezTo>
                    <a:pt x="176" y="24"/>
                    <a:pt x="314" y="5"/>
                    <a:pt x="388" y="1"/>
                  </a:cubicBezTo>
                  <a:cubicBezTo>
                    <a:pt x="403" y="0"/>
                    <a:pt x="419" y="0"/>
                    <a:pt x="434" y="1"/>
                  </a:cubicBezTo>
                  <a:cubicBezTo>
                    <a:pt x="493" y="0"/>
                    <a:pt x="551" y="7"/>
                    <a:pt x="602" y="21"/>
                  </a:cubicBezTo>
                  <a:cubicBezTo>
                    <a:pt x="688" y="44"/>
                    <a:pt x="768" y="81"/>
                    <a:pt x="833" y="130"/>
                  </a:cubicBezTo>
                  <a:cubicBezTo>
                    <a:pt x="907" y="186"/>
                    <a:pt x="960" y="253"/>
                    <a:pt x="989" y="330"/>
                  </a:cubicBezTo>
                  <a:cubicBezTo>
                    <a:pt x="1032" y="441"/>
                    <a:pt x="1030" y="545"/>
                    <a:pt x="986" y="628"/>
                  </a:cubicBezTo>
                  <a:cubicBezTo>
                    <a:pt x="946" y="753"/>
                    <a:pt x="850" y="809"/>
                    <a:pt x="773" y="833"/>
                  </a:cubicBezTo>
                  <a:cubicBezTo>
                    <a:pt x="726" y="848"/>
                    <a:pt x="675" y="856"/>
                    <a:pt x="623" y="856"/>
                  </a:cubicBezTo>
                  <a:close/>
                  <a:moveTo>
                    <a:pt x="489" y="838"/>
                  </a:moveTo>
                  <a:cubicBezTo>
                    <a:pt x="584" y="859"/>
                    <a:pt x="686" y="859"/>
                    <a:pt x="772" y="831"/>
                  </a:cubicBezTo>
                  <a:cubicBezTo>
                    <a:pt x="845" y="807"/>
                    <a:pt x="936" y="755"/>
                    <a:pt x="979" y="641"/>
                  </a:cubicBezTo>
                  <a:cubicBezTo>
                    <a:pt x="961" y="670"/>
                    <a:pt x="939" y="696"/>
                    <a:pt x="912" y="719"/>
                  </a:cubicBezTo>
                  <a:cubicBezTo>
                    <a:pt x="812" y="802"/>
                    <a:pt x="675" y="842"/>
                    <a:pt x="536" y="833"/>
                  </a:cubicBezTo>
                  <a:cubicBezTo>
                    <a:pt x="520" y="836"/>
                    <a:pt x="504" y="837"/>
                    <a:pt x="489" y="838"/>
                  </a:cubicBezTo>
                  <a:close/>
                  <a:moveTo>
                    <a:pt x="477" y="835"/>
                  </a:moveTo>
                  <a:cubicBezTo>
                    <a:pt x="493" y="835"/>
                    <a:pt x="509" y="834"/>
                    <a:pt x="524" y="832"/>
                  </a:cubicBezTo>
                  <a:cubicBezTo>
                    <a:pt x="503" y="830"/>
                    <a:pt x="483" y="827"/>
                    <a:pt x="462" y="823"/>
                  </a:cubicBezTo>
                  <a:cubicBezTo>
                    <a:pt x="430" y="817"/>
                    <a:pt x="400" y="809"/>
                    <a:pt x="372" y="798"/>
                  </a:cubicBezTo>
                  <a:cubicBezTo>
                    <a:pt x="405" y="813"/>
                    <a:pt x="440" y="826"/>
                    <a:pt x="477" y="835"/>
                  </a:cubicBezTo>
                  <a:close/>
                  <a:moveTo>
                    <a:pt x="299" y="765"/>
                  </a:moveTo>
                  <a:cubicBezTo>
                    <a:pt x="307" y="772"/>
                    <a:pt x="315" y="778"/>
                    <a:pt x="324" y="784"/>
                  </a:cubicBezTo>
                  <a:cubicBezTo>
                    <a:pt x="368" y="814"/>
                    <a:pt x="415" y="830"/>
                    <a:pt x="463" y="834"/>
                  </a:cubicBezTo>
                  <a:cubicBezTo>
                    <a:pt x="420" y="822"/>
                    <a:pt x="378" y="806"/>
                    <a:pt x="340" y="785"/>
                  </a:cubicBezTo>
                  <a:cubicBezTo>
                    <a:pt x="326" y="779"/>
                    <a:pt x="312" y="772"/>
                    <a:pt x="299" y="765"/>
                  </a:cubicBezTo>
                  <a:close/>
                  <a:moveTo>
                    <a:pt x="546" y="831"/>
                  </a:moveTo>
                  <a:cubicBezTo>
                    <a:pt x="681" y="838"/>
                    <a:pt x="813" y="797"/>
                    <a:pt x="910" y="717"/>
                  </a:cubicBezTo>
                  <a:cubicBezTo>
                    <a:pt x="941" y="691"/>
                    <a:pt x="966" y="661"/>
                    <a:pt x="984" y="627"/>
                  </a:cubicBezTo>
                  <a:cubicBezTo>
                    <a:pt x="987" y="617"/>
                    <a:pt x="990" y="607"/>
                    <a:pt x="992" y="596"/>
                  </a:cubicBezTo>
                  <a:cubicBezTo>
                    <a:pt x="1020" y="473"/>
                    <a:pt x="991" y="354"/>
                    <a:pt x="906" y="252"/>
                  </a:cubicBezTo>
                  <a:cubicBezTo>
                    <a:pt x="892" y="236"/>
                    <a:pt x="877" y="220"/>
                    <a:pt x="862" y="206"/>
                  </a:cubicBezTo>
                  <a:cubicBezTo>
                    <a:pt x="869" y="218"/>
                    <a:pt x="877" y="232"/>
                    <a:pt x="883" y="246"/>
                  </a:cubicBezTo>
                  <a:cubicBezTo>
                    <a:pt x="930" y="349"/>
                    <a:pt x="955" y="503"/>
                    <a:pt x="887" y="628"/>
                  </a:cubicBezTo>
                  <a:cubicBezTo>
                    <a:pt x="856" y="684"/>
                    <a:pt x="805" y="732"/>
                    <a:pt x="741" y="767"/>
                  </a:cubicBezTo>
                  <a:cubicBezTo>
                    <a:pt x="698" y="790"/>
                    <a:pt x="649" y="806"/>
                    <a:pt x="600" y="814"/>
                  </a:cubicBezTo>
                  <a:cubicBezTo>
                    <a:pt x="582" y="821"/>
                    <a:pt x="564" y="827"/>
                    <a:pt x="546" y="831"/>
                  </a:cubicBezTo>
                  <a:close/>
                  <a:moveTo>
                    <a:pt x="380" y="798"/>
                  </a:moveTo>
                  <a:cubicBezTo>
                    <a:pt x="406" y="808"/>
                    <a:pt x="434" y="815"/>
                    <a:pt x="462" y="821"/>
                  </a:cubicBezTo>
                  <a:cubicBezTo>
                    <a:pt x="487" y="825"/>
                    <a:pt x="511" y="829"/>
                    <a:pt x="536" y="830"/>
                  </a:cubicBezTo>
                  <a:cubicBezTo>
                    <a:pt x="553" y="827"/>
                    <a:pt x="570" y="822"/>
                    <a:pt x="588" y="816"/>
                  </a:cubicBezTo>
                  <a:cubicBezTo>
                    <a:pt x="573" y="818"/>
                    <a:pt x="559" y="819"/>
                    <a:pt x="544" y="820"/>
                  </a:cubicBezTo>
                  <a:cubicBezTo>
                    <a:pt x="486" y="822"/>
                    <a:pt x="430" y="814"/>
                    <a:pt x="380" y="798"/>
                  </a:cubicBezTo>
                  <a:close/>
                  <a:moveTo>
                    <a:pt x="324" y="773"/>
                  </a:moveTo>
                  <a:cubicBezTo>
                    <a:pt x="387" y="804"/>
                    <a:pt x="463" y="820"/>
                    <a:pt x="544" y="817"/>
                  </a:cubicBezTo>
                  <a:cubicBezTo>
                    <a:pt x="562" y="816"/>
                    <a:pt x="581" y="814"/>
                    <a:pt x="599" y="812"/>
                  </a:cubicBezTo>
                  <a:cubicBezTo>
                    <a:pt x="614" y="805"/>
                    <a:pt x="630" y="797"/>
                    <a:pt x="646" y="788"/>
                  </a:cubicBezTo>
                  <a:cubicBezTo>
                    <a:pt x="651" y="785"/>
                    <a:pt x="655" y="782"/>
                    <a:pt x="660" y="779"/>
                  </a:cubicBezTo>
                  <a:cubicBezTo>
                    <a:pt x="620" y="792"/>
                    <a:pt x="576" y="799"/>
                    <a:pt x="531" y="801"/>
                  </a:cubicBezTo>
                  <a:cubicBezTo>
                    <a:pt x="427" y="804"/>
                    <a:pt x="330" y="773"/>
                    <a:pt x="251" y="708"/>
                  </a:cubicBezTo>
                  <a:cubicBezTo>
                    <a:pt x="258" y="718"/>
                    <a:pt x="265" y="728"/>
                    <a:pt x="272" y="737"/>
                  </a:cubicBezTo>
                  <a:cubicBezTo>
                    <a:pt x="288" y="750"/>
                    <a:pt x="305" y="762"/>
                    <a:pt x="324" y="773"/>
                  </a:cubicBezTo>
                  <a:close/>
                  <a:moveTo>
                    <a:pt x="670" y="776"/>
                  </a:moveTo>
                  <a:cubicBezTo>
                    <a:pt x="662" y="781"/>
                    <a:pt x="655" y="786"/>
                    <a:pt x="647" y="790"/>
                  </a:cubicBezTo>
                  <a:cubicBezTo>
                    <a:pt x="635" y="798"/>
                    <a:pt x="622" y="804"/>
                    <a:pt x="610" y="810"/>
                  </a:cubicBezTo>
                  <a:cubicBezTo>
                    <a:pt x="728" y="788"/>
                    <a:pt x="834" y="719"/>
                    <a:pt x="885" y="626"/>
                  </a:cubicBezTo>
                  <a:cubicBezTo>
                    <a:pt x="953" y="503"/>
                    <a:pt x="927" y="349"/>
                    <a:pt x="880" y="247"/>
                  </a:cubicBezTo>
                  <a:cubicBezTo>
                    <a:pt x="873" y="230"/>
                    <a:pt x="864" y="214"/>
                    <a:pt x="854" y="199"/>
                  </a:cubicBezTo>
                  <a:cubicBezTo>
                    <a:pt x="831" y="178"/>
                    <a:pt x="805" y="159"/>
                    <a:pt x="778" y="141"/>
                  </a:cubicBezTo>
                  <a:cubicBezTo>
                    <a:pt x="833" y="193"/>
                    <a:pt x="869" y="255"/>
                    <a:pt x="881" y="321"/>
                  </a:cubicBezTo>
                  <a:cubicBezTo>
                    <a:pt x="890" y="345"/>
                    <a:pt x="898" y="370"/>
                    <a:pt x="903" y="395"/>
                  </a:cubicBezTo>
                  <a:cubicBezTo>
                    <a:pt x="924" y="491"/>
                    <a:pt x="905" y="580"/>
                    <a:pt x="849" y="653"/>
                  </a:cubicBezTo>
                  <a:cubicBezTo>
                    <a:pt x="806" y="708"/>
                    <a:pt x="743" y="751"/>
                    <a:pt x="670" y="776"/>
                  </a:cubicBezTo>
                  <a:close/>
                  <a:moveTo>
                    <a:pt x="248" y="703"/>
                  </a:moveTo>
                  <a:cubicBezTo>
                    <a:pt x="325" y="767"/>
                    <a:pt x="423" y="802"/>
                    <a:pt x="531" y="798"/>
                  </a:cubicBezTo>
                  <a:cubicBezTo>
                    <a:pt x="579" y="796"/>
                    <a:pt x="626" y="788"/>
                    <a:pt x="668" y="773"/>
                  </a:cubicBezTo>
                  <a:cubicBezTo>
                    <a:pt x="803" y="680"/>
                    <a:pt x="896" y="498"/>
                    <a:pt x="882" y="347"/>
                  </a:cubicBezTo>
                  <a:cubicBezTo>
                    <a:pt x="881" y="338"/>
                    <a:pt x="880" y="329"/>
                    <a:pt x="878" y="321"/>
                  </a:cubicBezTo>
                  <a:cubicBezTo>
                    <a:pt x="845" y="235"/>
                    <a:pt x="789" y="162"/>
                    <a:pt x="718" y="108"/>
                  </a:cubicBezTo>
                  <a:cubicBezTo>
                    <a:pt x="623" y="60"/>
                    <a:pt x="514" y="34"/>
                    <a:pt x="410" y="39"/>
                  </a:cubicBezTo>
                  <a:cubicBezTo>
                    <a:pt x="373" y="40"/>
                    <a:pt x="338" y="45"/>
                    <a:pt x="305" y="54"/>
                  </a:cubicBezTo>
                  <a:cubicBezTo>
                    <a:pt x="270" y="69"/>
                    <a:pt x="241" y="89"/>
                    <a:pt x="218" y="113"/>
                  </a:cubicBezTo>
                  <a:cubicBezTo>
                    <a:pt x="198" y="136"/>
                    <a:pt x="181" y="163"/>
                    <a:pt x="167" y="196"/>
                  </a:cubicBezTo>
                  <a:cubicBezTo>
                    <a:pt x="147" y="285"/>
                    <a:pt x="163" y="395"/>
                    <a:pt x="175" y="480"/>
                  </a:cubicBezTo>
                  <a:cubicBezTo>
                    <a:pt x="177" y="492"/>
                    <a:pt x="177" y="492"/>
                    <a:pt x="177" y="492"/>
                  </a:cubicBezTo>
                  <a:cubicBezTo>
                    <a:pt x="185" y="547"/>
                    <a:pt x="204" y="633"/>
                    <a:pt x="248" y="703"/>
                  </a:cubicBezTo>
                  <a:close/>
                  <a:moveTo>
                    <a:pt x="883" y="334"/>
                  </a:moveTo>
                  <a:cubicBezTo>
                    <a:pt x="884" y="338"/>
                    <a:pt x="884" y="342"/>
                    <a:pt x="884" y="347"/>
                  </a:cubicBezTo>
                  <a:cubicBezTo>
                    <a:pt x="892" y="425"/>
                    <a:pt x="871" y="514"/>
                    <a:pt x="826" y="597"/>
                  </a:cubicBezTo>
                  <a:cubicBezTo>
                    <a:pt x="789" y="667"/>
                    <a:pt x="737" y="727"/>
                    <a:pt x="678" y="770"/>
                  </a:cubicBezTo>
                  <a:cubicBezTo>
                    <a:pt x="747" y="745"/>
                    <a:pt x="806" y="704"/>
                    <a:pt x="847" y="651"/>
                  </a:cubicBezTo>
                  <a:cubicBezTo>
                    <a:pt x="903" y="579"/>
                    <a:pt x="921" y="491"/>
                    <a:pt x="901" y="395"/>
                  </a:cubicBezTo>
                  <a:cubicBezTo>
                    <a:pt x="896" y="374"/>
                    <a:pt x="890" y="354"/>
                    <a:pt x="883" y="334"/>
                  </a:cubicBezTo>
                  <a:close/>
                  <a:moveTo>
                    <a:pt x="283" y="749"/>
                  </a:moveTo>
                  <a:cubicBezTo>
                    <a:pt x="285" y="751"/>
                    <a:pt x="287" y="752"/>
                    <a:pt x="289" y="753"/>
                  </a:cubicBezTo>
                  <a:cubicBezTo>
                    <a:pt x="287" y="751"/>
                    <a:pt x="284" y="750"/>
                    <a:pt x="282" y="748"/>
                  </a:cubicBezTo>
                  <a:cubicBezTo>
                    <a:pt x="282" y="748"/>
                    <a:pt x="283" y="749"/>
                    <a:pt x="283" y="749"/>
                  </a:cubicBezTo>
                  <a:close/>
                  <a:moveTo>
                    <a:pt x="60" y="297"/>
                  </a:moveTo>
                  <a:cubicBezTo>
                    <a:pt x="46" y="384"/>
                    <a:pt x="64" y="483"/>
                    <a:pt x="114" y="577"/>
                  </a:cubicBezTo>
                  <a:cubicBezTo>
                    <a:pt x="152" y="648"/>
                    <a:pt x="210" y="707"/>
                    <a:pt x="281" y="751"/>
                  </a:cubicBezTo>
                  <a:cubicBezTo>
                    <a:pt x="253" y="732"/>
                    <a:pt x="229" y="710"/>
                    <a:pt x="209" y="684"/>
                  </a:cubicBezTo>
                  <a:cubicBezTo>
                    <a:pt x="202" y="676"/>
                    <a:pt x="196" y="666"/>
                    <a:pt x="190" y="657"/>
                  </a:cubicBezTo>
                  <a:cubicBezTo>
                    <a:pt x="161" y="621"/>
                    <a:pt x="135" y="581"/>
                    <a:pt x="114" y="540"/>
                  </a:cubicBezTo>
                  <a:cubicBezTo>
                    <a:pt x="74" y="461"/>
                    <a:pt x="55" y="382"/>
                    <a:pt x="59" y="311"/>
                  </a:cubicBezTo>
                  <a:cubicBezTo>
                    <a:pt x="59" y="306"/>
                    <a:pt x="59" y="302"/>
                    <a:pt x="60" y="297"/>
                  </a:cubicBezTo>
                  <a:close/>
                  <a:moveTo>
                    <a:pt x="207" y="677"/>
                  </a:moveTo>
                  <a:cubicBezTo>
                    <a:pt x="208" y="679"/>
                    <a:pt x="210" y="681"/>
                    <a:pt x="211" y="683"/>
                  </a:cubicBezTo>
                  <a:cubicBezTo>
                    <a:pt x="228" y="705"/>
                    <a:pt x="249" y="725"/>
                    <a:pt x="273" y="743"/>
                  </a:cubicBezTo>
                  <a:cubicBezTo>
                    <a:pt x="272" y="741"/>
                    <a:pt x="271" y="740"/>
                    <a:pt x="270" y="739"/>
                  </a:cubicBezTo>
                  <a:cubicBezTo>
                    <a:pt x="266" y="735"/>
                    <a:pt x="262" y="732"/>
                    <a:pt x="258" y="728"/>
                  </a:cubicBezTo>
                  <a:cubicBezTo>
                    <a:pt x="240" y="713"/>
                    <a:pt x="223" y="696"/>
                    <a:pt x="207" y="677"/>
                  </a:cubicBezTo>
                  <a:close/>
                  <a:moveTo>
                    <a:pt x="191" y="654"/>
                  </a:moveTo>
                  <a:cubicBezTo>
                    <a:pt x="213" y="681"/>
                    <a:pt x="236" y="706"/>
                    <a:pt x="259" y="726"/>
                  </a:cubicBezTo>
                  <a:cubicBezTo>
                    <a:pt x="260" y="727"/>
                    <a:pt x="261" y="728"/>
                    <a:pt x="262" y="728"/>
                  </a:cubicBezTo>
                  <a:cubicBezTo>
                    <a:pt x="256" y="720"/>
                    <a:pt x="250" y="712"/>
                    <a:pt x="244" y="703"/>
                  </a:cubicBezTo>
                  <a:cubicBezTo>
                    <a:pt x="243" y="702"/>
                    <a:pt x="241" y="700"/>
                    <a:pt x="240" y="699"/>
                  </a:cubicBezTo>
                  <a:cubicBezTo>
                    <a:pt x="218" y="680"/>
                    <a:pt x="198" y="658"/>
                    <a:pt x="180" y="635"/>
                  </a:cubicBezTo>
                  <a:cubicBezTo>
                    <a:pt x="184" y="641"/>
                    <a:pt x="187" y="648"/>
                    <a:pt x="191" y="654"/>
                  </a:cubicBezTo>
                  <a:close/>
                  <a:moveTo>
                    <a:pt x="175" y="625"/>
                  </a:moveTo>
                  <a:cubicBezTo>
                    <a:pt x="195" y="652"/>
                    <a:pt x="217" y="676"/>
                    <a:pt x="241" y="697"/>
                  </a:cubicBezTo>
                  <a:cubicBezTo>
                    <a:pt x="200" y="628"/>
                    <a:pt x="182" y="546"/>
                    <a:pt x="174" y="492"/>
                  </a:cubicBezTo>
                  <a:cubicBezTo>
                    <a:pt x="173" y="480"/>
                    <a:pt x="173" y="480"/>
                    <a:pt x="173" y="480"/>
                  </a:cubicBezTo>
                  <a:cubicBezTo>
                    <a:pt x="161" y="400"/>
                    <a:pt x="146" y="297"/>
                    <a:pt x="162" y="210"/>
                  </a:cubicBezTo>
                  <a:cubicBezTo>
                    <a:pt x="145" y="255"/>
                    <a:pt x="135" y="309"/>
                    <a:pt x="131" y="371"/>
                  </a:cubicBezTo>
                  <a:cubicBezTo>
                    <a:pt x="125" y="470"/>
                    <a:pt x="140" y="556"/>
                    <a:pt x="175" y="625"/>
                  </a:cubicBezTo>
                  <a:close/>
                  <a:moveTo>
                    <a:pt x="68" y="259"/>
                  </a:moveTo>
                  <a:cubicBezTo>
                    <a:pt x="65" y="276"/>
                    <a:pt x="62" y="293"/>
                    <a:pt x="62" y="311"/>
                  </a:cubicBezTo>
                  <a:cubicBezTo>
                    <a:pt x="56" y="426"/>
                    <a:pt x="110" y="546"/>
                    <a:pt x="178" y="638"/>
                  </a:cubicBezTo>
                  <a:cubicBezTo>
                    <a:pt x="176" y="632"/>
                    <a:pt x="173" y="627"/>
                    <a:pt x="170" y="622"/>
                  </a:cubicBezTo>
                  <a:cubicBezTo>
                    <a:pt x="130" y="566"/>
                    <a:pt x="102" y="499"/>
                    <a:pt x="88" y="428"/>
                  </a:cubicBezTo>
                  <a:cubicBezTo>
                    <a:pt x="79" y="384"/>
                    <a:pt x="71" y="317"/>
                    <a:pt x="84" y="247"/>
                  </a:cubicBezTo>
                  <a:cubicBezTo>
                    <a:pt x="88" y="225"/>
                    <a:pt x="94" y="204"/>
                    <a:pt x="102" y="185"/>
                  </a:cubicBezTo>
                  <a:cubicBezTo>
                    <a:pt x="96" y="194"/>
                    <a:pt x="90" y="204"/>
                    <a:pt x="85" y="214"/>
                  </a:cubicBezTo>
                  <a:cubicBezTo>
                    <a:pt x="78" y="229"/>
                    <a:pt x="73" y="244"/>
                    <a:pt x="68" y="259"/>
                  </a:cubicBezTo>
                  <a:close/>
                  <a:moveTo>
                    <a:pt x="856" y="197"/>
                  </a:moveTo>
                  <a:cubicBezTo>
                    <a:pt x="875" y="214"/>
                    <a:pt x="892" y="232"/>
                    <a:pt x="908" y="251"/>
                  </a:cubicBezTo>
                  <a:cubicBezTo>
                    <a:pt x="993" y="353"/>
                    <a:pt x="1023" y="472"/>
                    <a:pt x="995" y="597"/>
                  </a:cubicBezTo>
                  <a:cubicBezTo>
                    <a:pt x="993" y="602"/>
                    <a:pt x="992" y="608"/>
                    <a:pt x="991" y="613"/>
                  </a:cubicBezTo>
                  <a:cubicBezTo>
                    <a:pt x="1028" y="533"/>
                    <a:pt x="1027" y="435"/>
                    <a:pt x="987" y="331"/>
                  </a:cubicBezTo>
                  <a:cubicBezTo>
                    <a:pt x="936" y="199"/>
                    <a:pt x="816" y="95"/>
                    <a:pt x="654" y="39"/>
                  </a:cubicBezTo>
                  <a:cubicBezTo>
                    <a:pt x="696" y="55"/>
                    <a:pt x="734" y="76"/>
                    <a:pt x="768" y="102"/>
                  </a:cubicBezTo>
                  <a:cubicBezTo>
                    <a:pt x="803" y="130"/>
                    <a:pt x="833" y="161"/>
                    <a:pt x="856" y="197"/>
                  </a:cubicBezTo>
                  <a:close/>
                  <a:moveTo>
                    <a:pt x="110" y="174"/>
                  </a:moveTo>
                  <a:cubicBezTo>
                    <a:pt x="65" y="271"/>
                    <a:pt x="82" y="387"/>
                    <a:pt x="90" y="427"/>
                  </a:cubicBezTo>
                  <a:cubicBezTo>
                    <a:pt x="104" y="497"/>
                    <a:pt x="130" y="559"/>
                    <a:pt x="166" y="612"/>
                  </a:cubicBezTo>
                  <a:cubicBezTo>
                    <a:pt x="135" y="545"/>
                    <a:pt x="123" y="464"/>
                    <a:pt x="129" y="371"/>
                  </a:cubicBezTo>
                  <a:cubicBezTo>
                    <a:pt x="133" y="302"/>
                    <a:pt x="145" y="243"/>
                    <a:pt x="165" y="195"/>
                  </a:cubicBezTo>
                  <a:cubicBezTo>
                    <a:pt x="171" y="167"/>
                    <a:pt x="181" y="140"/>
                    <a:pt x="196" y="117"/>
                  </a:cubicBezTo>
                  <a:cubicBezTo>
                    <a:pt x="198" y="118"/>
                    <a:pt x="198" y="118"/>
                    <a:pt x="198" y="118"/>
                  </a:cubicBezTo>
                  <a:cubicBezTo>
                    <a:pt x="186" y="137"/>
                    <a:pt x="177" y="158"/>
                    <a:pt x="171" y="180"/>
                  </a:cubicBezTo>
                  <a:cubicBezTo>
                    <a:pt x="184" y="154"/>
                    <a:pt x="199" y="131"/>
                    <a:pt x="216" y="111"/>
                  </a:cubicBezTo>
                  <a:cubicBezTo>
                    <a:pt x="236" y="90"/>
                    <a:pt x="261" y="72"/>
                    <a:pt x="290" y="58"/>
                  </a:cubicBezTo>
                  <a:cubicBezTo>
                    <a:pt x="212" y="80"/>
                    <a:pt x="150" y="120"/>
                    <a:pt x="110" y="174"/>
                  </a:cubicBezTo>
                  <a:close/>
                  <a:moveTo>
                    <a:pt x="727" y="112"/>
                  </a:moveTo>
                  <a:cubicBezTo>
                    <a:pt x="792" y="164"/>
                    <a:pt x="843" y="231"/>
                    <a:pt x="875" y="307"/>
                  </a:cubicBezTo>
                  <a:cubicBezTo>
                    <a:pt x="859" y="238"/>
                    <a:pt x="818" y="179"/>
                    <a:pt x="763" y="132"/>
                  </a:cubicBezTo>
                  <a:cubicBezTo>
                    <a:pt x="752" y="125"/>
                    <a:pt x="740" y="118"/>
                    <a:pt x="727" y="112"/>
                  </a:cubicBezTo>
                  <a:close/>
                  <a:moveTo>
                    <a:pt x="117" y="154"/>
                  </a:moveTo>
                  <a:cubicBezTo>
                    <a:pt x="102" y="173"/>
                    <a:pt x="90" y="194"/>
                    <a:pt x="82" y="216"/>
                  </a:cubicBezTo>
                  <a:cubicBezTo>
                    <a:pt x="82" y="215"/>
                    <a:pt x="82" y="214"/>
                    <a:pt x="83" y="213"/>
                  </a:cubicBezTo>
                  <a:cubicBezTo>
                    <a:pt x="90" y="199"/>
                    <a:pt x="98" y="185"/>
                    <a:pt x="108" y="171"/>
                  </a:cubicBezTo>
                  <a:cubicBezTo>
                    <a:pt x="111" y="165"/>
                    <a:pt x="114" y="160"/>
                    <a:pt x="117" y="154"/>
                  </a:cubicBezTo>
                  <a:close/>
                  <a:moveTo>
                    <a:pt x="767" y="131"/>
                  </a:moveTo>
                  <a:cubicBezTo>
                    <a:pt x="796" y="149"/>
                    <a:pt x="823" y="168"/>
                    <a:pt x="848" y="190"/>
                  </a:cubicBezTo>
                  <a:cubicBezTo>
                    <a:pt x="793" y="111"/>
                    <a:pt x="707" y="53"/>
                    <a:pt x="600" y="25"/>
                  </a:cubicBezTo>
                  <a:cubicBezTo>
                    <a:pt x="566" y="16"/>
                    <a:pt x="531" y="10"/>
                    <a:pt x="496" y="8"/>
                  </a:cubicBezTo>
                  <a:cubicBezTo>
                    <a:pt x="541" y="16"/>
                    <a:pt x="584" y="29"/>
                    <a:pt x="625" y="48"/>
                  </a:cubicBezTo>
                  <a:cubicBezTo>
                    <a:pt x="666" y="63"/>
                    <a:pt x="705" y="84"/>
                    <a:pt x="740" y="110"/>
                  </a:cubicBezTo>
                  <a:cubicBezTo>
                    <a:pt x="749" y="117"/>
                    <a:pt x="758" y="124"/>
                    <a:pt x="767" y="131"/>
                  </a:cubicBezTo>
                  <a:close/>
                  <a:moveTo>
                    <a:pt x="129" y="139"/>
                  </a:moveTo>
                  <a:cubicBezTo>
                    <a:pt x="124" y="146"/>
                    <a:pt x="120" y="154"/>
                    <a:pt x="116" y="161"/>
                  </a:cubicBezTo>
                  <a:cubicBezTo>
                    <a:pt x="143" y="129"/>
                    <a:pt x="178" y="102"/>
                    <a:pt x="221" y="81"/>
                  </a:cubicBezTo>
                  <a:cubicBezTo>
                    <a:pt x="246" y="69"/>
                    <a:pt x="274" y="59"/>
                    <a:pt x="304" y="51"/>
                  </a:cubicBezTo>
                  <a:cubicBezTo>
                    <a:pt x="352" y="30"/>
                    <a:pt x="410" y="19"/>
                    <a:pt x="471" y="19"/>
                  </a:cubicBezTo>
                  <a:cubicBezTo>
                    <a:pt x="514" y="20"/>
                    <a:pt x="559" y="27"/>
                    <a:pt x="601" y="40"/>
                  </a:cubicBezTo>
                  <a:cubicBezTo>
                    <a:pt x="561" y="24"/>
                    <a:pt x="517" y="12"/>
                    <a:pt x="472" y="7"/>
                  </a:cubicBezTo>
                  <a:cubicBezTo>
                    <a:pt x="366" y="5"/>
                    <a:pt x="261" y="34"/>
                    <a:pt x="181" y="92"/>
                  </a:cubicBezTo>
                  <a:cubicBezTo>
                    <a:pt x="161" y="106"/>
                    <a:pt x="144" y="122"/>
                    <a:pt x="129" y="139"/>
                  </a:cubicBezTo>
                  <a:close/>
                  <a:moveTo>
                    <a:pt x="435" y="4"/>
                  </a:moveTo>
                  <a:cubicBezTo>
                    <a:pt x="338" y="6"/>
                    <a:pt x="240" y="32"/>
                    <a:pt x="170" y="92"/>
                  </a:cubicBezTo>
                  <a:cubicBezTo>
                    <a:pt x="159" y="102"/>
                    <a:pt x="150" y="111"/>
                    <a:pt x="142" y="122"/>
                  </a:cubicBezTo>
                  <a:cubicBezTo>
                    <a:pt x="153" y="110"/>
                    <a:pt x="166" y="100"/>
                    <a:pt x="180" y="90"/>
                  </a:cubicBezTo>
                  <a:cubicBezTo>
                    <a:pt x="253" y="37"/>
                    <a:pt x="347" y="7"/>
                    <a:pt x="445" y="4"/>
                  </a:cubicBezTo>
                  <a:cubicBezTo>
                    <a:pt x="442" y="4"/>
                    <a:pt x="438" y="4"/>
                    <a:pt x="435" y="4"/>
                  </a:cubicBezTo>
                  <a:close/>
                  <a:moveTo>
                    <a:pt x="717" y="104"/>
                  </a:moveTo>
                  <a:cubicBezTo>
                    <a:pt x="728" y="109"/>
                    <a:pt x="739" y="115"/>
                    <a:pt x="750" y="121"/>
                  </a:cubicBezTo>
                  <a:cubicBezTo>
                    <a:pt x="722" y="99"/>
                    <a:pt x="690" y="80"/>
                    <a:pt x="657" y="65"/>
                  </a:cubicBezTo>
                  <a:cubicBezTo>
                    <a:pt x="678" y="76"/>
                    <a:pt x="698" y="89"/>
                    <a:pt x="717" y="104"/>
                  </a:cubicBezTo>
                  <a:close/>
                  <a:moveTo>
                    <a:pt x="434" y="36"/>
                  </a:moveTo>
                  <a:cubicBezTo>
                    <a:pt x="526" y="36"/>
                    <a:pt x="622" y="59"/>
                    <a:pt x="707" y="99"/>
                  </a:cubicBezTo>
                  <a:cubicBezTo>
                    <a:pt x="684" y="82"/>
                    <a:pt x="660" y="67"/>
                    <a:pt x="634" y="55"/>
                  </a:cubicBezTo>
                  <a:cubicBezTo>
                    <a:pt x="581" y="34"/>
                    <a:pt x="525" y="22"/>
                    <a:pt x="471" y="22"/>
                  </a:cubicBezTo>
                  <a:cubicBezTo>
                    <a:pt x="417" y="21"/>
                    <a:pt x="365" y="30"/>
                    <a:pt x="320" y="47"/>
                  </a:cubicBezTo>
                  <a:cubicBezTo>
                    <a:pt x="349" y="41"/>
                    <a:pt x="379" y="38"/>
                    <a:pt x="409" y="36"/>
                  </a:cubicBezTo>
                  <a:cubicBezTo>
                    <a:pt x="417" y="36"/>
                    <a:pt x="426" y="36"/>
                    <a:pt x="434" y="36"/>
                  </a:cubicBezTo>
                  <a:close/>
                  <a:moveTo>
                    <a:pt x="471" y="4"/>
                  </a:moveTo>
                  <a:cubicBezTo>
                    <a:pt x="474" y="4"/>
                    <a:pt x="477" y="4"/>
                    <a:pt x="479" y="4"/>
                  </a:cubicBezTo>
                  <a:cubicBezTo>
                    <a:pt x="476" y="4"/>
                    <a:pt x="472" y="4"/>
                    <a:pt x="469" y="4"/>
                  </a:cubicBezTo>
                  <a:cubicBezTo>
                    <a:pt x="470" y="4"/>
                    <a:pt x="470" y="4"/>
                    <a:pt x="471" y="4"/>
                  </a:cubicBez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45"/>
            <p:cNvSpPr>
              <a:spLocks noEditPoints="1"/>
            </p:cNvSpPr>
            <p:nvPr/>
          </p:nvSpPr>
          <p:spPr bwMode="auto">
            <a:xfrm>
              <a:off x="3517900" y="3460750"/>
              <a:ext cx="3113088" cy="2790825"/>
            </a:xfrm>
            <a:custGeom>
              <a:avLst/>
              <a:gdLst>
                <a:gd name="T0" fmla="*/ 74 w 959"/>
                <a:gd name="T1" fmla="*/ 219 h 859"/>
                <a:gd name="T2" fmla="*/ 844 w 959"/>
                <a:gd name="T3" fmla="*/ 121 h 859"/>
                <a:gd name="T4" fmla="*/ 759 w 959"/>
                <a:gd name="T5" fmla="*/ 770 h 859"/>
                <a:gd name="T6" fmla="*/ 220 w 959"/>
                <a:gd name="T7" fmla="*/ 806 h 859"/>
                <a:gd name="T8" fmla="*/ 44 w 959"/>
                <a:gd name="T9" fmla="*/ 565 h 859"/>
                <a:gd name="T10" fmla="*/ 591 w 959"/>
                <a:gd name="T11" fmla="*/ 832 h 859"/>
                <a:gd name="T12" fmla="*/ 590 w 959"/>
                <a:gd name="T13" fmla="*/ 829 h 859"/>
                <a:gd name="T14" fmla="*/ 254 w 959"/>
                <a:gd name="T15" fmla="*/ 755 h 859"/>
                <a:gd name="T16" fmla="*/ 456 w 959"/>
                <a:gd name="T17" fmla="*/ 839 h 859"/>
                <a:gd name="T18" fmla="*/ 674 w 959"/>
                <a:gd name="T19" fmla="*/ 796 h 859"/>
                <a:gd name="T20" fmla="*/ 737 w 959"/>
                <a:gd name="T21" fmla="*/ 730 h 859"/>
                <a:gd name="T22" fmla="*/ 494 w 959"/>
                <a:gd name="T23" fmla="*/ 803 h 859"/>
                <a:gd name="T24" fmla="*/ 551 w 959"/>
                <a:gd name="T25" fmla="*/ 801 h 859"/>
                <a:gd name="T26" fmla="*/ 342 w 959"/>
                <a:gd name="T27" fmla="*/ 785 h 859"/>
                <a:gd name="T28" fmla="*/ 740 w 959"/>
                <a:gd name="T29" fmla="*/ 724 h 859"/>
                <a:gd name="T30" fmla="*/ 586 w 959"/>
                <a:gd name="T31" fmla="*/ 780 h 859"/>
                <a:gd name="T32" fmla="*/ 586 w 959"/>
                <a:gd name="T33" fmla="*/ 778 h 859"/>
                <a:gd name="T34" fmla="*/ 415 w 959"/>
                <a:gd name="T35" fmla="*/ 63 h 859"/>
                <a:gd name="T36" fmla="*/ 343 w 959"/>
                <a:gd name="T37" fmla="*/ 782 h 859"/>
                <a:gd name="T38" fmla="*/ 343 w 959"/>
                <a:gd name="T39" fmla="*/ 782 h 859"/>
                <a:gd name="T40" fmla="*/ 252 w 959"/>
                <a:gd name="T41" fmla="*/ 751 h 859"/>
                <a:gd name="T42" fmla="*/ 885 w 959"/>
                <a:gd name="T43" fmla="*/ 612 h 859"/>
                <a:gd name="T44" fmla="*/ 885 w 959"/>
                <a:gd name="T45" fmla="*/ 612 h 859"/>
                <a:gd name="T46" fmla="*/ 153 w 959"/>
                <a:gd name="T47" fmla="*/ 682 h 859"/>
                <a:gd name="T48" fmla="*/ 213 w 959"/>
                <a:gd name="T49" fmla="*/ 720 h 859"/>
                <a:gd name="T50" fmla="*/ 154 w 959"/>
                <a:gd name="T51" fmla="*/ 658 h 859"/>
                <a:gd name="T52" fmla="*/ 137 w 959"/>
                <a:gd name="T53" fmla="*/ 634 h 859"/>
                <a:gd name="T54" fmla="*/ 36 w 959"/>
                <a:gd name="T55" fmla="*/ 477 h 859"/>
                <a:gd name="T56" fmla="*/ 922 w 959"/>
                <a:gd name="T57" fmla="*/ 484 h 859"/>
                <a:gd name="T58" fmla="*/ 136 w 959"/>
                <a:gd name="T59" fmla="*/ 626 h 859"/>
                <a:gd name="T60" fmla="*/ 206 w 959"/>
                <a:gd name="T61" fmla="*/ 151 h 859"/>
                <a:gd name="T62" fmla="*/ 116 w 959"/>
                <a:gd name="T63" fmla="*/ 602 h 859"/>
                <a:gd name="T64" fmla="*/ 898 w 959"/>
                <a:gd name="T65" fmla="*/ 584 h 859"/>
                <a:gd name="T66" fmla="*/ 10 w 959"/>
                <a:gd name="T67" fmla="*/ 444 h 859"/>
                <a:gd name="T68" fmla="*/ 38 w 959"/>
                <a:gd name="T69" fmla="*/ 356 h 859"/>
                <a:gd name="T70" fmla="*/ 927 w 959"/>
                <a:gd name="T71" fmla="*/ 469 h 859"/>
                <a:gd name="T72" fmla="*/ 38 w 959"/>
                <a:gd name="T73" fmla="*/ 369 h 859"/>
                <a:gd name="T74" fmla="*/ 909 w 959"/>
                <a:gd name="T75" fmla="*/ 284 h 859"/>
                <a:gd name="T76" fmla="*/ 44 w 959"/>
                <a:gd name="T77" fmla="*/ 405 h 859"/>
                <a:gd name="T78" fmla="*/ 221 w 959"/>
                <a:gd name="T79" fmla="*/ 124 h 859"/>
                <a:gd name="T80" fmla="*/ 286 w 959"/>
                <a:gd name="T81" fmla="*/ 85 h 859"/>
                <a:gd name="T82" fmla="*/ 937 w 959"/>
                <a:gd name="T83" fmla="*/ 350 h 859"/>
                <a:gd name="T84" fmla="*/ 76 w 959"/>
                <a:gd name="T85" fmla="*/ 221 h 859"/>
                <a:gd name="T86" fmla="*/ 76 w 959"/>
                <a:gd name="T87" fmla="*/ 221 h 859"/>
                <a:gd name="T88" fmla="*/ 858 w 959"/>
                <a:gd name="T89" fmla="*/ 142 h 859"/>
                <a:gd name="T90" fmla="*/ 881 w 959"/>
                <a:gd name="T91" fmla="*/ 267 h 859"/>
                <a:gd name="T92" fmla="*/ 436 w 959"/>
                <a:gd name="T93" fmla="*/ 59 h 859"/>
                <a:gd name="T94" fmla="*/ 218 w 959"/>
                <a:gd name="T95" fmla="*/ 143 h 859"/>
                <a:gd name="T96" fmla="*/ 889 w 959"/>
                <a:gd name="T97" fmla="*/ 202 h 859"/>
                <a:gd name="T98" fmla="*/ 904 w 959"/>
                <a:gd name="T99" fmla="*/ 268 h 859"/>
                <a:gd name="T100" fmla="*/ 415 w 959"/>
                <a:gd name="T101" fmla="*/ 60 h 859"/>
                <a:gd name="T102" fmla="*/ 777 w 959"/>
                <a:gd name="T103" fmla="*/ 90 h 859"/>
                <a:gd name="T104" fmla="*/ 379 w 959"/>
                <a:gd name="T105" fmla="*/ 35 h 859"/>
                <a:gd name="T106" fmla="*/ 604 w 959"/>
                <a:gd name="T107" fmla="*/ 18 h 859"/>
                <a:gd name="T108" fmla="*/ 296 w 959"/>
                <a:gd name="T109" fmla="*/ 97 h 859"/>
                <a:gd name="T110" fmla="*/ 693 w 959"/>
                <a:gd name="T111" fmla="*/ 31 h 859"/>
                <a:gd name="T112" fmla="*/ 574 w 959"/>
                <a:gd name="T113" fmla="*/ 14 h 859"/>
                <a:gd name="T114" fmla="*/ 394 w 959"/>
                <a:gd name="T115" fmla="*/ 33 h 859"/>
                <a:gd name="T116" fmla="*/ 416 w 959"/>
                <a:gd name="T117" fmla="*/ 31 h 859"/>
                <a:gd name="T118" fmla="*/ 416 w 959"/>
                <a:gd name="T119" fmla="*/ 31 h 859"/>
                <a:gd name="T120" fmla="*/ 487 w 959"/>
                <a:gd name="T121" fmla="*/ 24 h 859"/>
                <a:gd name="T122" fmla="*/ 540 w 959"/>
                <a:gd name="T123" fmla="*/ 15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59" h="859">
                  <a:moveTo>
                    <a:pt x="428" y="857"/>
                  </a:moveTo>
                  <a:cubicBezTo>
                    <a:pt x="352" y="857"/>
                    <a:pt x="280" y="841"/>
                    <a:pt x="219" y="808"/>
                  </a:cubicBezTo>
                  <a:cubicBezTo>
                    <a:pt x="124" y="758"/>
                    <a:pt x="60" y="667"/>
                    <a:pt x="40" y="556"/>
                  </a:cubicBezTo>
                  <a:cubicBezTo>
                    <a:pt x="23" y="520"/>
                    <a:pt x="12" y="483"/>
                    <a:pt x="8" y="444"/>
                  </a:cubicBezTo>
                  <a:cubicBezTo>
                    <a:pt x="0" y="364"/>
                    <a:pt x="24" y="284"/>
                    <a:pt x="74" y="219"/>
                  </a:cubicBezTo>
                  <a:cubicBezTo>
                    <a:pt x="75" y="217"/>
                    <a:pt x="77" y="214"/>
                    <a:pt x="78" y="212"/>
                  </a:cubicBezTo>
                  <a:cubicBezTo>
                    <a:pt x="113" y="150"/>
                    <a:pt x="162" y="105"/>
                    <a:pt x="228" y="74"/>
                  </a:cubicBezTo>
                  <a:cubicBezTo>
                    <a:pt x="274" y="53"/>
                    <a:pt x="328" y="39"/>
                    <a:pt x="393" y="31"/>
                  </a:cubicBezTo>
                  <a:cubicBezTo>
                    <a:pt x="462" y="10"/>
                    <a:pt x="534" y="0"/>
                    <a:pt x="600" y="5"/>
                  </a:cubicBezTo>
                  <a:cubicBezTo>
                    <a:pt x="678" y="11"/>
                    <a:pt x="778" y="37"/>
                    <a:pt x="844" y="121"/>
                  </a:cubicBezTo>
                  <a:cubicBezTo>
                    <a:pt x="870" y="149"/>
                    <a:pt x="892" y="181"/>
                    <a:pt x="908" y="217"/>
                  </a:cubicBezTo>
                  <a:cubicBezTo>
                    <a:pt x="929" y="262"/>
                    <a:pt x="940" y="310"/>
                    <a:pt x="941" y="359"/>
                  </a:cubicBezTo>
                  <a:cubicBezTo>
                    <a:pt x="942" y="364"/>
                    <a:pt x="942" y="369"/>
                    <a:pt x="943" y="374"/>
                  </a:cubicBezTo>
                  <a:cubicBezTo>
                    <a:pt x="959" y="448"/>
                    <a:pt x="953" y="524"/>
                    <a:pt x="925" y="594"/>
                  </a:cubicBezTo>
                  <a:cubicBezTo>
                    <a:pt x="893" y="672"/>
                    <a:pt x="834" y="733"/>
                    <a:pt x="759" y="770"/>
                  </a:cubicBezTo>
                  <a:cubicBezTo>
                    <a:pt x="715" y="804"/>
                    <a:pt x="666" y="830"/>
                    <a:pt x="614" y="843"/>
                  </a:cubicBezTo>
                  <a:cubicBezTo>
                    <a:pt x="566" y="855"/>
                    <a:pt x="518" y="859"/>
                    <a:pt x="472" y="855"/>
                  </a:cubicBezTo>
                  <a:cubicBezTo>
                    <a:pt x="457" y="856"/>
                    <a:pt x="442" y="857"/>
                    <a:pt x="428" y="857"/>
                  </a:cubicBezTo>
                  <a:close/>
                  <a:moveTo>
                    <a:pt x="44" y="565"/>
                  </a:moveTo>
                  <a:cubicBezTo>
                    <a:pt x="66" y="671"/>
                    <a:pt x="129" y="757"/>
                    <a:pt x="220" y="806"/>
                  </a:cubicBezTo>
                  <a:cubicBezTo>
                    <a:pt x="289" y="842"/>
                    <a:pt x="372" y="859"/>
                    <a:pt x="458" y="854"/>
                  </a:cubicBezTo>
                  <a:cubicBezTo>
                    <a:pt x="397" y="846"/>
                    <a:pt x="340" y="824"/>
                    <a:pt x="289" y="788"/>
                  </a:cubicBezTo>
                  <a:cubicBezTo>
                    <a:pt x="271" y="776"/>
                    <a:pt x="254" y="762"/>
                    <a:pt x="239" y="747"/>
                  </a:cubicBezTo>
                  <a:cubicBezTo>
                    <a:pt x="227" y="741"/>
                    <a:pt x="215" y="735"/>
                    <a:pt x="203" y="728"/>
                  </a:cubicBezTo>
                  <a:cubicBezTo>
                    <a:pt x="132" y="686"/>
                    <a:pt x="78" y="629"/>
                    <a:pt x="44" y="565"/>
                  </a:cubicBezTo>
                  <a:close/>
                  <a:moveTo>
                    <a:pt x="488" y="854"/>
                  </a:moveTo>
                  <a:cubicBezTo>
                    <a:pt x="529" y="856"/>
                    <a:pt x="571" y="851"/>
                    <a:pt x="613" y="841"/>
                  </a:cubicBezTo>
                  <a:cubicBezTo>
                    <a:pt x="661" y="828"/>
                    <a:pt x="707" y="805"/>
                    <a:pt x="748" y="775"/>
                  </a:cubicBezTo>
                  <a:cubicBezTo>
                    <a:pt x="725" y="785"/>
                    <a:pt x="700" y="793"/>
                    <a:pt x="675" y="798"/>
                  </a:cubicBezTo>
                  <a:cubicBezTo>
                    <a:pt x="648" y="811"/>
                    <a:pt x="620" y="823"/>
                    <a:pt x="591" y="832"/>
                  </a:cubicBezTo>
                  <a:cubicBezTo>
                    <a:pt x="557" y="842"/>
                    <a:pt x="522" y="850"/>
                    <a:pt x="488" y="854"/>
                  </a:cubicBezTo>
                  <a:close/>
                  <a:moveTo>
                    <a:pt x="259" y="762"/>
                  </a:moveTo>
                  <a:cubicBezTo>
                    <a:pt x="269" y="770"/>
                    <a:pt x="279" y="779"/>
                    <a:pt x="290" y="786"/>
                  </a:cubicBezTo>
                  <a:cubicBezTo>
                    <a:pt x="345" y="824"/>
                    <a:pt x="407" y="846"/>
                    <a:pt x="472" y="852"/>
                  </a:cubicBezTo>
                  <a:cubicBezTo>
                    <a:pt x="511" y="849"/>
                    <a:pt x="551" y="841"/>
                    <a:pt x="590" y="829"/>
                  </a:cubicBezTo>
                  <a:cubicBezTo>
                    <a:pt x="616" y="821"/>
                    <a:pt x="640" y="812"/>
                    <a:pt x="664" y="800"/>
                  </a:cubicBezTo>
                  <a:cubicBezTo>
                    <a:pt x="664" y="801"/>
                    <a:pt x="663" y="801"/>
                    <a:pt x="663" y="801"/>
                  </a:cubicBezTo>
                  <a:cubicBezTo>
                    <a:pt x="619" y="809"/>
                    <a:pt x="571" y="811"/>
                    <a:pt x="522" y="806"/>
                  </a:cubicBezTo>
                  <a:cubicBezTo>
                    <a:pt x="505" y="808"/>
                    <a:pt x="487" y="808"/>
                    <a:pt x="470" y="807"/>
                  </a:cubicBezTo>
                  <a:cubicBezTo>
                    <a:pt x="393" y="808"/>
                    <a:pt x="317" y="792"/>
                    <a:pt x="254" y="755"/>
                  </a:cubicBezTo>
                  <a:cubicBezTo>
                    <a:pt x="273" y="770"/>
                    <a:pt x="294" y="782"/>
                    <a:pt x="315" y="793"/>
                  </a:cubicBezTo>
                  <a:cubicBezTo>
                    <a:pt x="361" y="817"/>
                    <a:pt x="408" y="826"/>
                    <a:pt x="456" y="836"/>
                  </a:cubicBezTo>
                  <a:cubicBezTo>
                    <a:pt x="465" y="838"/>
                    <a:pt x="473" y="839"/>
                    <a:pt x="482" y="841"/>
                  </a:cubicBezTo>
                  <a:cubicBezTo>
                    <a:pt x="481" y="844"/>
                    <a:pt x="481" y="844"/>
                    <a:pt x="481" y="844"/>
                  </a:cubicBezTo>
                  <a:cubicBezTo>
                    <a:pt x="473" y="842"/>
                    <a:pt x="464" y="840"/>
                    <a:pt x="456" y="839"/>
                  </a:cubicBezTo>
                  <a:cubicBezTo>
                    <a:pt x="407" y="829"/>
                    <a:pt x="361" y="820"/>
                    <a:pt x="314" y="796"/>
                  </a:cubicBezTo>
                  <a:cubicBezTo>
                    <a:pt x="295" y="786"/>
                    <a:pt x="276" y="775"/>
                    <a:pt x="259" y="762"/>
                  </a:cubicBezTo>
                  <a:close/>
                  <a:moveTo>
                    <a:pt x="539" y="805"/>
                  </a:moveTo>
                  <a:cubicBezTo>
                    <a:pt x="582" y="807"/>
                    <a:pt x="623" y="805"/>
                    <a:pt x="662" y="798"/>
                  </a:cubicBezTo>
                  <a:cubicBezTo>
                    <a:pt x="666" y="797"/>
                    <a:pt x="670" y="797"/>
                    <a:pt x="674" y="796"/>
                  </a:cubicBezTo>
                  <a:cubicBezTo>
                    <a:pt x="762" y="752"/>
                    <a:pt x="836" y="688"/>
                    <a:pt x="883" y="611"/>
                  </a:cubicBezTo>
                  <a:cubicBezTo>
                    <a:pt x="887" y="602"/>
                    <a:pt x="891" y="593"/>
                    <a:pt x="895" y="584"/>
                  </a:cubicBezTo>
                  <a:cubicBezTo>
                    <a:pt x="904" y="561"/>
                    <a:pt x="911" y="539"/>
                    <a:pt x="916" y="516"/>
                  </a:cubicBezTo>
                  <a:cubicBezTo>
                    <a:pt x="913" y="526"/>
                    <a:pt x="909" y="535"/>
                    <a:pt x="905" y="544"/>
                  </a:cubicBezTo>
                  <a:cubicBezTo>
                    <a:pt x="870" y="619"/>
                    <a:pt x="811" y="684"/>
                    <a:pt x="737" y="730"/>
                  </a:cubicBezTo>
                  <a:cubicBezTo>
                    <a:pt x="680" y="769"/>
                    <a:pt x="617" y="794"/>
                    <a:pt x="551" y="803"/>
                  </a:cubicBezTo>
                  <a:cubicBezTo>
                    <a:pt x="547" y="804"/>
                    <a:pt x="543" y="804"/>
                    <a:pt x="539" y="805"/>
                  </a:cubicBezTo>
                  <a:close/>
                  <a:moveTo>
                    <a:pt x="386" y="793"/>
                  </a:moveTo>
                  <a:cubicBezTo>
                    <a:pt x="414" y="799"/>
                    <a:pt x="442" y="803"/>
                    <a:pt x="470" y="804"/>
                  </a:cubicBezTo>
                  <a:cubicBezTo>
                    <a:pt x="478" y="804"/>
                    <a:pt x="486" y="804"/>
                    <a:pt x="494" y="803"/>
                  </a:cubicBezTo>
                  <a:cubicBezTo>
                    <a:pt x="484" y="802"/>
                    <a:pt x="474" y="800"/>
                    <a:pt x="464" y="799"/>
                  </a:cubicBezTo>
                  <a:cubicBezTo>
                    <a:pt x="438" y="799"/>
                    <a:pt x="412" y="797"/>
                    <a:pt x="386" y="793"/>
                  </a:cubicBezTo>
                  <a:close/>
                  <a:moveTo>
                    <a:pt x="522" y="804"/>
                  </a:moveTo>
                  <a:cubicBezTo>
                    <a:pt x="522" y="804"/>
                    <a:pt x="522" y="804"/>
                    <a:pt x="522" y="804"/>
                  </a:cubicBezTo>
                  <a:cubicBezTo>
                    <a:pt x="532" y="803"/>
                    <a:pt x="541" y="802"/>
                    <a:pt x="551" y="801"/>
                  </a:cubicBezTo>
                  <a:cubicBezTo>
                    <a:pt x="595" y="795"/>
                    <a:pt x="639" y="781"/>
                    <a:pt x="680" y="760"/>
                  </a:cubicBezTo>
                  <a:cubicBezTo>
                    <a:pt x="631" y="783"/>
                    <a:pt x="576" y="797"/>
                    <a:pt x="522" y="804"/>
                  </a:cubicBezTo>
                  <a:close/>
                  <a:moveTo>
                    <a:pt x="277" y="764"/>
                  </a:moveTo>
                  <a:cubicBezTo>
                    <a:pt x="322" y="786"/>
                    <a:pt x="373" y="799"/>
                    <a:pt x="425" y="803"/>
                  </a:cubicBezTo>
                  <a:cubicBezTo>
                    <a:pt x="397" y="799"/>
                    <a:pt x="369" y="793"/>
                    <a:pt x="342" y="785"/>
                  </a:cubicBezTo>
                  <a:cubicBezTo>
                    <a:pt x="320" y="779"/>
                    <a:pt x="298" y="773"/>
                    <a:pt x="277" y="764"/>
                  </a:cubicBezTo>
                  <a:close/>
                  <a:moveTo>
                    <a:pt x="477" y="798"/>
                  </a:moveTo>
                  <a:cubicBezTo>
                    <a:pt x="488" y="800"/>
                    <a:pt x="498" y="801"/>
                    <a:pt x="508" y="802"/>
                  </a:cubicBezTo>
                  <a:cubicBezTo>
                    <a:pt x="569" y="797"/>
                    <a:pt x="630" y="781"/>
                    <a:pt x="685" y="755"/>
                  </a:cubicBezTo>
                  <a:cubicBezTo>
                    <a:pt x="704" y="746"/>
                    <a:pt x="722" y="736"/>
                    <a:pt x="740" y="724"/>
                  </a:cubicBezTo>
                  <a:cubicBezTo>
                    <a:pt x="799" y="683"/>
                    <a:pt x="850" y="627"/>
                    <a:pt x="886" y="562"/>
                  </a:cubicBezTo>
                  <a:cubicBezTo>
                    <a:pt x="902" y="531"/>
                    <a:pt x="915" y="500"/>
                    <a:pt x="924" y="469"/>
                  </a:cubicBezTo>
                  <a:cubicBezTo>
                    <a:pt x="928" y="426"/>
                    <a:pt x="924" y="385"/>
                    <a:pt x="912" y="345"/>
                  </a:cubicBezTo>
                  <a:cubicBezTo>
                    <a:pt x="911" y="414"/>
                    <a:pt x="894" y="485"/>
                    <a:pt x="862" y="550"/>
                  </a:cubicBezTo>
                  <a:cubicBezTo>
                    <a:pt x="804" y="664"/>
                    <a:pt x="707" y="745"/>
                    <a:pt x="586" y="780"/>
                  </a:cubicBezTo>
                  <a:cubicBezTo>
                    <a:pt x="551" y="791"/>
                    <a:pt x="514" y="797"/>
                    <a:pt x="477" y="798"/>
                  </a:cubicBezTo>
                  <a:close/>
                  <a:moveTo>
                    <a:pt x="178" y="667"/>
                  </a:moveTo>
                  <a:cubicBezTo>
                    <a:pt x="188" y="676"/>
                    <a:pt x="198" y="684"/>
                    <a:pt x="210" y="692"/>
                  </a:cubicBezTo>
                  <a:cubicBezTo>
                    <a:pt x="282" y="743"/>
                    <a:pt x="372" y="780"/>
                    <a:pt x="464" y="796"/>
                  </a:cubicBezTo>
                  <a:cubicBezTo>
                    <a:pt x="505" y="795"/>
                    <a:pt x="546" y="789"/>
                    <a:pt x="586" y="778"/>
                  </a:cubicBezTo>
                  <a:cubicBezTo>
                    <a:pt x="705" y="743"/>
                    <a:pt x="802" y="662"/>
                    <a:pt x="859" y="549"/>
                  </a:cubicBezTo>
                  <a:cubicBezTo>
                    <a:pt x="893" y="482"/>
                    <a:pt x="910" y="408"/>
                    <a:pt x="910" y="336"/>
                  </a:cubicBezTo>
                  <a:cubicBezTo>
                    <a:pt x="902" y="313"/>
                    <a:pt x="892" y="290"/>
                    <a:pt x="879" y="269"/>
                  </a:cubicBezTo>
                  <a:cubicBezTo>
                    <a:pt x="822" y="174"/>
                    <a:pt x="718" y="106"/>
                    <a:pt x="587" y="76"/>
                  </a:cubicBezTo>
                  <a:cubicBezTo>
                    <a:pt x="530" y="64"/>
                    <a:pt x="472" y="59"/>
                    <a:pt x="415" y="63"/>
                  </a:cubicBezTo>
                  <a:cubicBezTo>
                    <a:pt x="375" y="71"/>
                    <a:pt x="335" y="83"/>
                    <a:pt x="298" y="99"/>
                  </a:cubicBezTo>
                  <a:cubicBezTo>
                    <a:pt x="218" y="153"/>
                    <a:pt x="154" y="236"/>
                    <a:pt x="121" y="329"/>
                  </a:cubicBezTo>
                  <a:cubicBezTo>
                    <a:pt x="110" y="384"/>
                    <a:pt x="111" y="438"/>
                    <a:pt x="116" y="483"/>
                  </a:cubicBezTo>
                  <a:cubicBezTo>
                    <a:pt x="123" y="550"/>
                    <a:pt x="144" y="613"/>
                    <a:pt x="178" y="667"/>
                  </a:cubicBezTo>
                  <a:close/>
                  <a:moveTo>
                    <a:pt x="343" y="782"/>
                  </a:moveTo>
                  <a:cubicBezTo>
                    <a:pt x="378" y="791"/>
                    <a:pt x="414" y="795"/>
                    <a:pt x="449" y="796"/>
                  </a:cubicBezTo>
                  <a:cubicBezTo>
                    <a:pt x="362" y="778"/>
                    <a:pt x="277" y="743"/>
                    <a:pt x="208" y="694"/>
                  </a:cubicBezTo>
                  <a:cubicBezTo>
                    <a:pt x="199" y="688"/>
                    <a:pt x="191" y="681"/>
                    <a:pt x="182" y="674"/>
                  </a:cubicBezTo>
                  <a:cubicBezTo>
                    <a:pt x="196" y="695"/>
                    <a:pt x="211" y="714"/>
                    <a:pt x="228" y="732"/>
                  </a:cubicBezTo>
                  <a:cubicBezTo>
                    <a:pt x="264" y="753"/>
                    <a:pt x="302" y="770"/>
                    <a:pt x="343" y="782"/>
                  </a:cubicBezTo>
                  <a:close/>
                  <a:moveTo>
                    <a:pt x="871" y="635"/>
                  </a:moveTo>
                  <a:cubicBezTo>
                    <a:pt x="825" y="699"/>
                    <a:pt x="761" y="754"/>
                    <a:pt x="685" y="793"/>
                  </a:cubicBezTo>
                  <a:cubicBezTo>
                    <a:pt x="710" y="787"/>
                    <a:pt x="735" y="778"/>
                    <a:pt x="758" y="767"/>
                  </a:cubicBezTo>
                  <a:cubicBezTo>
                    <a:pt x="803" y="732"/>
                    <a:pt x="841" y="686"/>
                    <a:pt x="871" y="635"/>
                  </a:cubicBezTo>
                  <a:close/>
                  <a:moveTo>
                    <a:pt x="252" y="751"/>
                  </a:moveTo>
                  <a:cubicBezTo>
                    <a:pt x="265" y="757"/>
                    <a:pt x="278" y="762"/>
                    <a:pt x="292" y="767"/>
                  </a:cubicBezTo>
                  <a:cubicBezTo>
                    <a:pt x="272" y="759"/>
                    <a:pt x="253" y="749"/>
                    <a:pt x="234" y="739"/>
                  </a:cubicBezTo>
                  <a:cubicBezTo>
                    <a:pt x="234" y="739"/>
                    <a:pt x="234" y="739"/>
                    <a:pt x="235" y="739"/>
                  </a:cubicBezTo>
                  <a:cubicBezTo>
                    <a:pt x="240" y="743"/>
                    <a:pt x="246" y="747"/>
                    <a:pt x="252" y="751"/>
                  </a:cubicBezTo>
                  <a:close/>
                  <a:moveTo>
                    <a:pt x="885" y="612"/>
                  </a:moveTo>
                  <a:cubicBezTo>
                    <a:pt x="857" y="670"/>
                    <a:pt x="817" y="721"/>
                    <a:pt x="769" y="762"/>
                  </a:cubicBezTo>
                  <a:cubicBezTo>
                    <a:pt x="838" y="725"/>
                    <a:pt x="892" y="667"/>
                    <a:pt x="922" y="593"/>
                  </a:cubicBezTo>
                  <a:cubicBezTo>
                    <a:pt x="948" y="531"/>
                    <a:pt x="955" y="463"/>
                    <a:pt x="944" y="396"/>
                  </a:cubicBezTo>
                  <a:cubicBezTo>
                    <a:pt x="946" y="461"/>
                    <a:pt x="932" y="525"/>
                    <a:pt x="901" y="585"/>
                  </a:cubicBezTo>
                  <a:cubicBezTo>
                    <a:pt x="896" y="594"/>
                    <a:pt x="891" y="603"/>
                    <a:pt x="885" y="612"/>
                  </a:cubicBezTo>
                  <a:close/>
                  <a:moveTo>
                    <a:pt x="43" y="555"/>
                  </a:moveTo>
                  <a:cubicBezTo>
                    <a:pt x="75" y="622"/>
                    <a:pt x="131" y="682"/>
                    <a:pt x="204" y="726"/>
                  </a:cubicBezTo>
                  <a:cubicBezTo>
                    <a:pt x="213" y="731"/>
                    <a:pt x="223" y="736"/>
                    <a:pt x="232" y="741"/>
                  </a:cubicBezTo>
                  <a:cubicBezTo>
                    <a:pt x="225" y="736"/>
                    <a:pt x="219" y="731"/>
                    <a:pt x="212" y="726"/>
                  </a:cubicBezTo>
                  <a:cubicBezTo>
                    <a:pt x="192" y="713"/>
                    <a:pt x="172" y="698"/>
                    <a:pt x="153" y="682"/>
                  </a:cubicBezTo>
                  <a:cubicBezTo>
                    <a:pt x="91" y="628"/>
                    <a:pt x="51" y="563"/>
                    <a:pt x="36" y="492"/>
                  </a:cubicBezTo>
                  <a:cubicBezTo>
                    <a:pt x="37" y="508"/>
                    <a:pt x="38" y="525"/>
                    <a:pt x="40" y="541"/>
                  </a:cubicBezTo>
                  <a:cubicBezTo>
                    <a:pt x="41" y="546"/>
                    <a:pt x="42" y="550"/>
                    <a:pt x="43" y="555"/>
                  </a:cubicBezTo>
                  <a:close/>
                  <a:moveTo>
                    <a:pt x="143" y="638"/>
                  </a:moveTo>
                  <a:cubicBezTo>
                    <a:pt x="165" y="669"/>
                    <a:pt x="188" y="696"/>
                    <a:pt x="213" y="720"/>
                  </a:cubicBezTo>
                  <a:cubicBezTo>
                    <a:pt x="199" y="704"/>
                    <a:pt x="187" y="687"/>
                    <a:pt x="176" y="669"/>
                  </a:cubicBezTo>
                  <a:cubicBezTo>
                    <a:pt x="164" y="659"/>
                    <a:pt x="153" y="649"/>
                    <a:pt x="143" y="638"/>
                  </a:cubicBezTo>
                  <a:close/>
                  <a:moveTo>
                    <a:pt x="154" y="658"/>
                  </a:moveTo>
                  <a:cubicBezTo>
                    <a:pt x="170" y="681"/>
                    <a:pt x="188" y="701"/>
                    <a:pt x="208" y="719"/>
                  </a:cubicBezTo>
                  <a:cubicBezTo>
                    <a:pt x="189" y="701"/>
                    <a:pt x="171" y="680"/>
                    <a:pt x="154" y="658"/>
                  </a:cubicBezTo>
                  <a:close/>
                  <a:moveTo>
                    <a:pt x="36" y="477"/>
                  </a:moveTo>
                  <a:cubicBezTo>
                    <a:pt x="48" y="553"/>
                    <a:pt x="89" y="623"/>
                    <a:pt x="155" y="680"/>
                  </a:cubicBezTo>
                  <a:cubicBezTo>
                    <a:pt x="169" y="692"/>
                    <a:pt x="183" y="703"/>
                    <a:pt x="198" y="713"/>
                  </a:cubicBezTo>
                  <a:cubicBezTo>
                    <a:pt x="178" y="695"/>
                    <a:pt x="161" y="674"/>
                    <a:pt x="146" y="650"/>
                  </a:cubicBezTo>
                  <a:cubicBezTo>
                    <a:pt x="143" y="645"/>
                    <a:pt x="140" y="639"/>
                    <a:pt x="137" y="634"/>
                  </a:cubicBezTo>
                  <a:cubicBezTo>
                    <a:pt x="135" y="632"/>
                    <a:pt x="134" y="630"/>
                    <a:pt x="133" y="628"/>
                  </a:cubicBezTo>
                  <a:cubicBezTo>
                    <a:pt x="132" y="626"/>
                    <a:pt x="131" y="625"/>
                    <a:pt x="130" y="623"/>
                  </a:cubicBezTo>
                  <a:cubicBezTo>
                    <a:pt x="87" y="574"/>
                    <a:pt x="60" y="518"/>
                    <a:pt x="51" y="458"/>
                  </a:cubicBezTo>
                  <a:cubicBezTo>
                    <a:pt x="48" y="443"/>
                    <a:pt x="44" y="429"/>
                    <a:pt x="42" y="414"/>
                  </a:cubicBezTo>
                  <a:cubicBezTo>
                    <a:pt x="39" y="434"/>
                    <a:pt x="37" y="456"/>
                    <a:pt x="36" y="477"/>
                  </a:cubicBezTo>
                  <a:close/>
                  <a:moveTo>
                    <a:pt x="922" y="484"/>
                  </a:moveTo>
                  <a:cubicBezTo>
                    <a:pt x="914" y="510"/>
                    <a:pt x="902" y="537"/>
                    <a:pt x="888" y="563"/>
                  </a:cubicBezTo>
                  <a:cubicBezTo>
                    <a:pt x="864" y="606"/>
                    <a:pt x="834" y="646"/>
                    <a:pt x="799" y="679"/>
                  </a:cubicBezTo>
                  <a:cubicBezTo>
                    <a:pt x="853" y="630"/>
                    <a:pt x="897" y="568"/>
                    <a:pt x="920" y="499"/>
                  </a:cubicBezTo>
                  <a:cubicBezTo>
                    <a:pt x="921" y="494"/>
                    <a:pt x="922" y="489"/>
                    <a:pt x="922" y="484"/>
                  </a:cubicBezTo>
                  <a:close/>
                  <a:moveTo>
                    <a:pt x="136" y="626"/>
                  </a:moveTo>
                  <a:cubicBezTo>
                    <a:pt x="147" y="638"/>
                    <a:pt x="158" y="650"/>
                    <a:pt x="171" y="661"/>
                  </a:cubicBezTo>
                  <a:cubicBezTo>
                    <a:pt x="140" y="608"/>
                    <a:pt x="120" y="548"/>
                    <a:pt x="113" y="484"/>
                  </a:cubicBezTo>
                  <a:cubicBezTo>
                    <a:pt x="108" y="443"/>
                    <a:pt x="107" y="395"/>
                    <a:pt x="115" y="346"/>
                  </a:cubicBezTo>
                  <a:cubicBezTo>
                    <a:pt x="87" y="437"/>
                    <a:pt x="89" y="536"/>
                    <a:pt x="136" y="626"/>
                  </a:cubicBezTo>
                  <a:close/>
                  <a:moveTo>
                    <a:pt x="54" y="457"/>
                  </a:moveTo>
                  <a:cubicBezTo>
                    <a:pt x="70" y="516"/>
                    <a:pt x="98" y="569"/>
                    <a:pt x="127" y="614"/>
                  </a:cubicBezTo>
                  <a:cubicBezTo>
                    <a:pt x="88" y="531"/>
                    <a:pt x="83" y="435"/>
                    <a:pt x="113" y="340"/>
                  </a:cubicBezTo>
                  <a:cubicBezTo>
                    <a:pt x="115" y="334"/>
                    <a:pt x="117" y="328"/>
                    <a:pt x="119" y="322"/>
                  </a:cubicBezTo>
                  <a:cubicBezTo>
                    <a:pt x="132" y="263"/>
                    <a:pt x="158" y="203"/>
                    <a:pt x="206" y="151"/>
                  </a:cubicBezTo>
                  <a:cubicBezTo>
                    <a:pt x="189" y="163"/>
                    <a:pt x="172" y="177"/>
                    <a:pt x="157" y="192"/>
                  </a:cubicBezTo>
                  <a:cubicBezTo>
                    <a:pt x="118" y="229"/>
                    <a:pt x="87" y="275"/>
                    <a:pt x="67" y="327"/>
                  </a:cubicBezTo>
                  <a:cubicBezTo>
                    <a:pt x="53" y="368"/>
                    <a:pt x="47" y="413"/>
                    <a:pt x="54" y="457"/>
                  </a:cubicBezTo>
                  <a:close/>
                  <a:moveTo>
                    <a:pt x="59" y="483"/>
                  </a:moveTo>
                  <a:cubicBezTo>
                    <a:pt x="69" y="526"/>
                    <a:pt x="88" y="565"/>
                    <a:pt x="116" y="602"/>
                  </a:cubicBezTo>
                  <a:cubicBezTo>
                    <a:pt x="94" y="567"/>
                    <a:pt x="73" y="526"/>
                    <a:pt x="59" y="483"/>
                  </a:cubicBezTo>
                  <a:close/>
                  <a:moveTo>
                    <a:pt x="923" y="499"/>
                  </a:moveTo>
                  <a:cubicBezTo>
                    <a:pt x="918" y="527"/>
                    <a:pt x="909" y="556"/>
                    <a:pt x="898" y="585"/>
                  </a:cubicBezTo>
                  <a:cubicBezTo>
                    <a:pt x="897" y="585"/>
                    <a:pt x="897" y="586"/>
                    <a:pt x="897" y="586"/>
                  </a:cubicBezTo>
                  <a:cubicBezTo>
                    <a:pt x="897" y="586"/>
                    <a:pt x="898" y="585"/>
                    <a:pt x="898" y="584"/>
                  </a:cubicBezTo>
                  <a:cubicBezTo>
                    <a:pt x="931" y="520"/>
                    <a:pt x="946" y="451"/>
                    <a:pt x="941" y="382"/>
                  </a:cubicBezTo>
                  <a:cubicBezTo>
                    <a:pt x="941" y="383"/>
                    <a:pt x="941" y="383"/>
                    <a:pt x="941" y="383"/>
                  </a:cubicBezTo>
                  <a:cubicBezTo>
                    <a:pt x="941" y="422"/>
                    <a:pt x="935" y="461"/>
                    <a:pt x="923" y="499"/>
                  </a:cubicBezTo>
                  <a:close/>
                  <a:moveTo>
                    <a:pt x="67" y="234"/>
                  </a:moveTo>
                  <a:cubicBezTo>
                    <a:pt x="24" y="296"/>
                    <a:pt x="3" y="369"/>
                    <a:pt x="10" y="444"/>
                  </a:cubicBezTo>
                  <a:cubicBezTo>
                    <a:pt x="14" y="479"/>
                    <a:pt x="24" y="514"/>
                    <a:pt x="38" y="546"/>
                  </a:cubicBezTo>
                  <a:cubicBezTo>
                    <a:pt x="38" y="544"/>
                    <a:pt x="38" y="543"/>
                    <a:pt x="38" y="541"/>
                  </a:cubicBezTo>
                  <a:cubicBezTo>
                    <a:pt x="35" y="520"/>
                    <a:pt x="33" y="498"/>
                    <a:pt x="34" y="477"/>
                  </a:cubicBezTo>
                  <a:cubicBezTo>
                    <a:pt x="31" y="462"/>
                    <a:pt x="30" y="446"/>
                    <a:pt x="30" y="430"/>
                  </a:cubicBezTo>
                  <a:cubicBezTo>
                    <a:pt x="30" y="405"/>
                    <a:pt x="33" y="380"/>
                    <a:pt x="38" y="356"/>
                  </a:cubicBezTo>
                  <a:cubicBezTo>
                    <a:pt x="39" y="316"/>
                    <a:pt x="48" y="274"/>
                    <a:pt x="67" y="234"/>
                  </a:cubicBezTo>
                  <a:close/>
                  <a:moveTo>
                    <a:pt x="927" y="469"/>
                  </a:moveTo>
                  <a:cubicBezTo>
                    <a:pt x="926" y="473"/>
                    <a:pt x="926" y="477"/>
                    <a:pt x="925" y="481"/>
                  </a:cubicBezTo>
                  <a:cubicBezTo>
                    <a:pt x="930" y="463"/>
                    <a:pt x="934" y="444"/>
                    <a:pt x="936" y="425"/>
                  </a:cubicBezTo>
                  <a:cubicBezTo>
                    <a:pt x="934" y="440"/>
                    <a:pt x="931" y="455"/>
                    <a:pt x="927" y="469"/>
                  </a:cubicBezTo>
                  <a:close/>
                  <a:moveTo>
                    <a:pt x="38" y="369"/>
                  </a:moveTo>
                  <a:cubicBezTo>
                    <a:pt x="35" y="389"/>
                    <a:pt x="33" y="410"/>
                    <a:pt x="33" y="430"/>
                  </a:cubicBezTo>
                  <a:cubicBezTo>
                    <a:pt x="33" y="440"/>
                    <a:pt x="33" y="450"/>
                    <a:pt x="34" y="460"/>
                  </a:cubicBezTo>
                  <a:cubicBezTo>
                    <a:pt x="35" y="442"/>
                    <a:pt x="38" y="423"/>
                    <a:pt x="41" y="405"/>
                  </a:cubicBezTo>
                  <a:cubicBezTo>
                    <a:pt x="39" y="393"/>
                    <a:pt x="39" y="381"/>
                    <a:pt x="38" y="369"/>
                  </a:cubicBezTo>
                  <a:close/>
                  <a:moveTo>
                    <a:pt x="912" y="336"/>
                  </a:moveTo>
                  <a:cubicBezTo>
                    <a:pt x="925" y="374"/>
                    <a:pt x="930" y="414"/>
                    <a:pt x="928" y="455"/>
                  </a:cubicBezTo>
                  <a:cubicBezTo>
                    <a:pt x="934" y="427"/>
                    <a:pt x="938" y="400"/>
                    <a:pt x="938" y="373"/>
                  </a:cubicBezTo>
                  <a:cubicBezTo>
                    <a:pt x="938" y="370"/>
                    <a:pt x="938" y="368"/>
                    <a:pt x="938" y="365"/>
                  </a:cubicBezTo>
                  <a:cubicBezTo>
                    <a:pt x="931" y="338"/>
                    <a:pt x="921" y="311"/>
                    <a:pt x="909" y="284"/>
                  </a:cubicBezTo>
                  <a:cubicBezTo>
                    <a:pt x="911" y="301"/>
                    <a:pt x="912" y="319"/>
                    <a:pt x="912" y="336"/>
                  </a:cubicBezTo>
                  <a:close/>
                  <a:moveTo>
                    <a:pt x="44" y="405"/>
                  </a:moveTo>
                  <a:cubicBezTo>
                    <a:pt x="45" y="416"/>
                    <a:pt x="47" y="427"/>
                    <a:pt x="49" y="437"/>
                  </a:cubicBezTo>
                  <a:cubicBezTo>
                    <a:pt x="47" y="411"/>
                    <a:pt x="49" y="385"/>
                    <a:pt x="55" y="360"/>
                  </a:cubicBezTo>
                  <a:cubicBezTo>
                    <a:pt x="50" y="375"/>
                    <a:pt x="47" y="390"/>
                    <a:pt x="44" y="405"/>
                  </a:cubicBezTo>
                  <a:close/>
                  <a:moveTo>
                    <a:pt x="41" y="356"/>
                  </a:moveTo>
                  <a:cubicBezTo>
                    <a:pt x="41" y="370"/>
                    <a:pt x="41" y="383"/>
                    <a:pt x="43" y="396"/>
                  </a:cubicBezTo>
                  <a:cubicBezTo>
                    <a:pt x="48" y="372"/>
                    <a:pt x="55" y="348"/>
                    <a:pt x="64" y="326"/>
                  </a:cubicBezTo>
                  <a:cubicBezTo>
                    <a:pt x="92" y="241"/>
                    <a:pt x="154" y="168"/>
                    <a:pt x="219" y="122"/>
                  </a:cubicBezTo>
                  <a:cubicBezTo>
                    <a:pt x="221" y="124"/>
                    <a:pt x="221" y="124"/>
                    <a:pt x="221" y="124"/>
                  </a:cubicBezTo>
                  <a:cubicBezTo>
                    <a:pt x="169" y="161"/>
                    <a:pt x="119" y="215"/>
                    <a:pt x="87" y="277"/>
                  </a:cubicBezTo>
                  <a:cubicBezTo>
                    <a:pt x="106" y="245"/>
                    <a:pt x="128" y="215"/>
                    <a:pt x="155" y="190"/>
                  </a:cubicBezTo>
                  <a:cubicBezTo>
                    <a:pt x="174" y="172"/>
                    <a:pt x="194" y="155"/>
                    <a:pt x="216" y="141"/>
                  </a:cubicBezTo>
                  <a:cubicBezTo>
                    <a:pt x="220" y="137"/>
                    <a:pt x="223" y="134"/>
                    <a:pt x="227" y="130"/>
                  </a:cubicBezTo>
                  <a:cubicBezTo>
                    <a:pt x="245" y="113"/>
                    <a:pt x="265" y="98"/>
                    <a:pt x="286" y="85"/>
                  </a:cubicBezTo>
                  <a:cubicBezTo>
                    <a:pt x="274" y="89"/>
                    <a:pt x="261" y="93"/>
                    <a:pt x="249" y="97"/>
                  </a:cubicBezTo>
                  <a:cubicBezTo>
                    <a:pt x="215" y="118"/>
                    <a:pt x="184" y="141"/>
                    <a:pt x="157" y="166"/>
                  </a:cubicBezTo>
                  <a:cubicBezTo>
                    <a:pt x="96" y="222"/>
                    <a:pt x="57" y="287"/>
                    <a:pt x="41" y="356"/>
                  </a:cubicBezTo>
                  <a:close/>
                  <a:moveTo>
                    <a:pt x="908" y="276"/>
                  </a:moveTo>
                  <a:cubicBezTo>
                    <a:pt x="920" y="300"/>
                    <a:pt x="929" y="325"/>
                    <a:pt x="937" y="350"/>
                  </a:cubicBezTo>
                  <a:cubicBezTo>
                    <a:pt x="936" y="349"/>
                    <a:pt x="936" y="347"/>
                    <a:pt x="936" y="346"/>
                  </a:cubicBezTo>
                  <a:cubicBezTo>
                    <a:pt x="930" y="309"/>
                    <a:pt x="918" y="272"/>
                    <a:pt x="900" y="237"/>
                  </a:cubicBezTo>
                  <a:cubicBezTo>
                    <a:pt x="900" y="237"/>
                    <a:pt x="900" y="237"/>
                    <a:pt x="899" y="236"/>
                  </a:cubicBezTo>
                  <a:cubicBezTo>
                    <a:pt x="903" y="249"/>
                    <a:pt x="906" y="262"/>
                    <a:pt x="908" y="276"/>
                  </a:cubicBezTo>
                  <a:close/>
                  <a:moveTo>
                    <a:pt x="76" y="221"/>
                  </a:moveTo>
                  <a:cubicBezTo>
                    <a:pt x="55" y="261"/>
                    <a:pt x="44" y="303"/>
                    <a:pt x="42" y="343"/>
                  </a:cubicBezTo>
                  <a:cubicBezTo>
                    <a:pt x="60" y="278"/>
                    <a:pt x="98" y="217"/>
                    <a:pt x="155" y="164"/>
                  </a:cubicBezTo>
                  <a:cubicBezTo>
                    <a:pt x="179" y="142"/>
                    <a:pt x="206" y="121"/>
                    <a:pt x="234" y="103"/>
                  </a:cubicBezTo>
                  <a:cubicBezTo>
                    <a:pt x="207" y="114"/>
                    <a:pt x="182" y="128"/>
                    <a:pt x="159" y="143"/>
                  </a:cubicBezTo>
                  <a:cubicBezTo>
                    <a:pt x="127" y="165"/>
                    <a:pt x="99" y="191"/>
                    <a:pt x="76" y="221"/>
                  </a:cubicBezTo>
                  <a:close/>
                  <a:moveTo>
                    <a:pt x="883" y="188"/>
                  </a:moveTo>
                  <a:cubicBezTo>
                    <a:pt x="893" y="204"/>
                    <a:pt x="903" y="222"/>
                    <a:pt x="911" y="241"/>
                  </a:cubicBezTo>
                  <a:cubicBezTo>
                    <a:pt x="924" y="271"/>
                    <a:pt x="932" y="301"/>
                    <a:pt x="937" y="332"/>
                  </a:cubicBezTo>
                  <a:cubicBezTo>
                    <a:pt x="933" y="293"/>
                    <a:pt x="923" y="255"/>
                    <a:pt x="906" y="218"/>
                  </a:cubicBezTo>
                  <a:cubicBezTo>
                    <a:pt x="893" y="190"/>
                    <a:pt x="877" y="164"/>
                    <a:pt x="858" y="142"/>
                  </a:cubicBezTo>
                  <a:cubicBezTo>
                    <a:pt x="867" y="155"/>
                    <a:pt x="875" y="169"/>
                    <a:pt x="881" y="184"/>
                  </a:cubicBezTo>
                  <a:cubicBezTo>
                    <a:pt x="882" y="186"/>
                    <a:pt x="882" y="187"/>
                    <a:pt x="883" y="188"/>
                  </a:cubicBezTo>
                  <a:close/>
                  <a:moveTo>
                    <a:pt x="452" y="59"/>
                  </a:moveTo>
                  <a:cubicBezTo>
                    <a:pt x="497" y="59"/>
                    <a:pt x="543" y="64"/>
                    <a:pt x="588" y="74"/>
                  </a:cubicBezTo>
                  <a:cubicBezTo>
                    <a:pt x="720" y="103"/>
                    <a:pt x="824" y="172"/>
                    <a:pt x="881" y="267"/>
                  </a:cubicBezTo>
                  <a:cubicBezTo>
                    <a:pt x="893" y="287"/>
                    <a:pt x="902" y="307"/>
                    <a:pt x="910" y="327"/>
                  </a:cubicBezTo>
                  <a:cubicBezTo>
                    <a:pt x="909" y="310"/>
                    <a:pt x="908" y="293"/>
                    <a:pt x="905" y="277"/>
                  </a:cubicBezTo>
                  <a:cubicBezTo>
                    <a:pt x="896" y="259"/>
                    <a:pt x="885" y="241"/>
                    <a:pt x="873" y="224"/>
                  </a:cubicBezTo>
                  <a:cubicBezTo>
                    <a:pt x="806" y="128"/>
                    <a:pt x="697" y="68"/>
                    <a:pt x="568" y="56"/>
                  </a:cubicBezTo>
                  <a:cubicBezTo>
                    <a:pt x="524" y="51"/>
                    <a:pt x="480" y="53"/>
                    <a:pt x="436" y="59"/>
                  </a:cubicBezTo>
                  <a:cubicBezTo>
                    <a:pt x="442" y="59"/>
                    <a:pt x="447" y="59"/>
                    <a:pt x="452" y="59"/>
                  </a:cubicBezTo>
                  <a:close/>
                  <a:moveTo>
                    <a:pt x="218" y="143"/>
                  </a:moveTo>
                  <a:cubicBezTo>
                    <a:pt x="169" y="191"/>
                    <a:pt x="141" y="248"/>
                    <a:pt x="126" y="304"/>
                  </a:cubicBezTo>
                  <a:cubicBezTo>
                    <a:pt x="159" y="225"/>
                    <a:pt x="215" y="155"/>
                    <a:pt x="284" y="105"/>
                  </a:cubicBezTo>
                  <a:cubicBezTo>
                    <a:pt x="261" y="116"/>
                    <a:pt x="239" y="129"/>
                    <a:pt x="218" y="143"/>
                  </a:cubicBezTo>
                  <a:close/>
                  <a:moveTo>
                    <a:pt x="896" y="224"/>
                  </a:moveTo>
                  <a:cubicBezTo>
                    <a:pt x="898" y="228"/>
                    <a:pt x="900" y="232"/>
                    <a:pt x="902" y="236"/>
                  </a:cubicBezTo>
                  <a:cubicBezTo>
                    <a:pt x="912" y="256"/>
                    <a:pt x="920" y="276"/>
                    <a:pt x="927" y="296"/>
                  </a:cubicBezTo>
                  <a:cubicBezTo>
                    <a:pt x="922" y="278"/>
                    <a:pt x="916" y="260"/>
                    <a:pt x="909" y="242"/>
                  </a:cubicBezTo>
                  <a:cubicBezTo>
                    <a:pt x="903" y="228"/>
                    <a:pt x="896" y="215"/>
                    <a:pt x="889" y="202"/>
                  </a:cubicBezTo>
                  <a:cubicBezTo>
                    <a:pt x="891" y="209"/>
                    <a:pt x="894" y="217"/>
                    <a:pt x="896" y="224"/>
                  </a:cubicBezTo>
                  <a:close/>
                  <a:moveTo>
                    <a:pt x="518" y="50"/>
                  </a:moveTo>
                  <a:cubicBezTo>
                    <a:pt x="535" y="50"/>
                    <a:pt x="552" y="51"/>
                    <a:pt x="569" y="53"/>
                  </a:cubicBezTo>
                  <a:cubicBezTo>
                    <a:pt x="698" y="66"/>
                    <a:pt x="807" y="126"/>
                    <a:pt x="875" y="222"/>
                  </a:cubicBezTo>
                  <a:cubicBezTo>
                    <a:pt x="886" y="237"/>
                    <a:pt x="895" y="252"/>
                    <a:pt x="904" y="268"/>
                  </a:cubicBezTo>
                  <a:cubicBezTo>
                    <a:pt x="901" y="253"/>
                    <a:pt x="898" y="239"/>
                    <a:pt x="893" y="225"/>
                  </a:cubicBezTo>
                  <a:cubicBezTo>
                    <a:pt x="859" y="163"/>
                    <a:pt x="809" y="112"/>
                    <a:pt x="750" y="75"/>
                  </a:cubicBezTo>
                  <a:cubicBezTo>
                    <a:pt x="664" y="33"/>
                    <a:pt x="562" y="24"/>
                    <a:pt x="470" y="27"/>
                  </a:cubicBezTo>
                  <a:cubicBezTo>
                    <a:pt x="430" y="36"/>
                    <a:pt x="391" y="49"/>
                    <a:pt x="354" y="67"/>
                  </a:cubicBezTo>
                  <a:cubicBezTo>
                    <a:pt x="374" y="64"/>
                    <a:pt x="394" y="61"/>
                    <a:pt x="415" y="60"/>
                  </a:cubicBezTo>
                  <a:cubicBezTo>
                    <a:pt x="449" y="54"/>
                    <a:pt x="483" y="50"/>
                    <a:pt x="518" y="50"/>
                  </a:cubicBezTo>
                  <a:close/>
                  <a:moveTo>
                    <a:pt x="777" y="90"/>
                  </a:moveTo>
                  <a:cubicBezTo>
                    <a:pt x="822" y="122"/>
                    <a:pt x="861" y="164"/>
                    <a:pt x="889" y="213"/>
                  </a:cubicBezTo>
                  <a:cubicBezTo>
                    <a:pt x="887" y="205"/>
                    <a:pt x="884" y="197"/>
                    <a:pt x="880" y="189"/>
                  </a:cubicBezTo>
                  <a:cubicBezTo>
                    <a:pt x="852" y="146"/>
                    <a:pt x="817" y="114"/>
                    <a:pt x="777" y="90"/>
                  </a:cubicBezTo>
                  <a:close/>
                  <a:moveTo>
                    <a:pt x="379" y="35"/>
                  </a:moveTo>
                  <a:cubicBezTo>
                    <a:pt x="234" y="55"/>
                    <a:pt x="141" y="110"/>
                    <a:pt x="84" y="207"/>
                  </a:cubicBezTo>
                  <a:cubicBezTo>
                    <a:pt x="105" y="182"/>
                    <a:pt x="130" y="160"/>
                    <a:pt x="158" y="141"/>
                  </a:cubicBezTo>
                  <a:cubicBezTo>
                    <a:pt x="185" y="123"/>
                    <a:pt x="215" y="107"/>
                    <a:pt x="247" y="95"/>
                  </a:cubicBezTo>
                  <a:cubicBezTo>
                    <a:pt x="288" y="71"/>
                    <a:pt x="333" y="50"/>
                    <a:pt x="379" y="35"/>
                  </a:cubicBezTo>
                  <a:close/>
                  <a:moveTo>
                    <a:pt x="751" y="73"/>
                  </a:moveTo>
                  <a:cubicBezTo>
                    <a:pt x="798" y="96"/>
                    <a:pt x="841" y="129"/>
                    <a:pt x="874" y="175"/>
                  </a:cubicBezTo>
                  <a:cubicBezTo>
                    <a:pt x="864" y="155"/>
                    <a:pt x="854" y="138"/>
                    <a:pt x="842" y="123"/>
                  </a:cubicBezTo>
                  <a:cubicBezTo>
                    <a:pt x="802" y="82"/>
                    <a:pt x="751" y="51"/>
                    <a:pt x="692" y="34"/>
                  </a:cubicBezTo>
                  <a:cubicBezTo>
                    <a:pt x="664" y="25"/>
                    <a:pt x="634" y="20"/>
                    <a:pt x="604" y="18"/>
                  </a:cubicBezTo>
                  <a:cubicBezTo>
                    <a:pt x="657" y="27"/>
                    <a:pt x="706" y="46"/>
                    <a:pt x="751" y="73"/>
                  </a:cubicBezTo>
                  <a:close/>
                  <a:moveTo>
                    <a:pt x="296" y="82"/>
                  </a:moveTo>
                  <a:cubicBezTo>
                    <a:pt x="272" y="97"/>
                    <a:pt x="249" y="113"/>
                    <a:pt x="229" y="132"/>
                  </a:cubicBezTo>
                  <a:cubicBezTo>
                    <a:pt x="229" y="132"/>
                    <a:pt x="229" y="132"/>
                    <a:pt x="228" y="133"/>
                  </a:cubicBezTo>
                  <a:cubicBezTo>
                    <a:pt x="250" y="119"/>
                    <a:pt x="273" y="107"/>
                    <a:pt x="296" y="97"/>
                  </a:cubicBezTo>
                  <a:cubicBezTo>
                    <a:pt x="299" y="95"/>
                    <a:pt x="303" y="92"/>
                    <a:pt x="306" y="90"/>
                  </a:cubicBezTo>
                  <a:cubicBezTo>
                    <a:pt x="316" y="84"/>
                    <a:pt x="326" y="78"/>
                    <a:pt x="337" y="73"/>
                  </a:cubicBezTo>
                  <a:cubicBezTo>
                    <a:pt x="323" y="75"/>
                    <a:pt x="309" y="79"/>
                    <a:pt x="296" y="82"/>
                  </a:cubicBezTo>
                  <a:close/>
                  <a:moveTo>
                    <a:pt x="574" y="14"/>
                  </a:moveTo>
                  <a:cubicBezTo>
                    <a:pt x="615" y="14"/>
                    <a:pt x="655" y="20"/>
                    <a:pt x="693" y="31"/>
                  </a:cubicBezTo>
                  <a:cubicBezTo>
                    <a:pt x="743" y="46"/>
                    <a:pt x="786" y="70"/>
                    <a:pt x="823" y="101"/>
                  </a:cubicBezTo>
                  <a:cubicBezTo>
                    <a:pt x="758" y="35"/>
                    <a:pt x="670" y="13"/>
                    <a:pt x="600" y="8"/>
                  </a:cubicBezTo>
                  <a:cubicBezTo>
                    <a:pt x="539" y="3"/>
                    <a:pt x="473" y="11"/>
                    <a:pt x="409" y="29"/>
                  </a:cubicBezTo>
                  <a:cubicBezTo>
                    <a:pt x="411" y="29"/>
                    <a:pt x="413" y="28"/>
                    <a:pt x="415" y="28"/>
                  </a:cubicBezTo>
                  <a:cubicBezTo>
                    <a:pt x="467" y="14"/>
                    <a:pt x="521" y="9"/>
                    <a:pt x="574" y="14"/>
                  </a:cubicBezTo>
                  <a:close/>
                  <a:moveTo>
                    <a:pt x="346" y="71"/>
                  </a:moveTo>
                  <a:cubicBezTo>
                    <a:pt x="334" y="77"/>
                    <a:pt x="322" y="84"/>
                    <a:pt x="311" y="91"/>
                  </a:cubicBezTo>
                  <a:cubicBezTo>
                    <a:pt x="338" y="80"/>
                    <a:pt x="366" y="71"/>
                    <a:pt x="395" y="64"/>
                  </a:cubicBezTo>
                  <a:cubicBezTo>
                    <a:pt x="378" y="66"/>
                    <a:pt x="362" y="68"/>
                    <a:pt x="346" y="71"/>
                  </a:cubicBezTo>
                  <a:close/>
                  <a:moveTo>
                    <a:pt x="394" y="33"/>
                  </a:moveTo>
                  <a:cubicBezTo>
                    <a:pt x="348" y="47"/>
                    <a:pt x="303" y="66"/>
                    <a:pt x="262" y="90"/>
                  </a:cubicBezTo>
                  <a:cubicBezTo>
                    <a:pt x="272" y="86"/>
                    <a:pt x="283" y="83"/>
                    <a:pt x="295" y="80"/>
                  </a:cubicBezTo>
                  <a:cubicBezTo>
                    <a:pt x="328" y="60"/>
                    <a:pt x="363" y="44"/>
                    <a:pt x="400" y="33"/>
                  </a:cubicBezTo>
                  <a:cubicBezTo>
                    <a:pt x="398" y="33"/>
                    <a:pt x="396" y="33"/>
                    <a:pt x="394" y="33"/>
                  </a:cubicBezTo>
                  <a:close/>
                  <a:moveTo>
                    <a:pt x="416" y="31"/>
                  </a:moveTo>
                  <a:cubicBezTo>
                    <a:pt x="377" y="41"/>
                    <a:pt x="339" y="57"/>
                    <a:pt x="304" y="77"/>
                  </a:cubicBezTo>
                  <a:cubicBezTo>
                    <a:pt x="318" y="74"/>
                    <a:pt x="331" y="71"/>
                    <a:pt x="345" y="68"/>
                  </a:cubicBezTo>
                  <a:cubicBezTo>
                    <a:pt x="380" y="51"/>
                    <a:pt x="417" y="37"/>
                    <a:pt x="455" y="28"/>
                  </a:cubicBezTo>
                  <a:cubicBezTo>
                    <a:pt x="447" y="28"/>
                    <a:pt x="439" y="29"/>
                    <a:pt x="431" y="30"/>
                  </a:cubicBezTo>
                  <a:cubicBezTo>
                    <a:pt x="426" y="30"/>
                    <a:pt x="421" y="30"/>
                    <a:pt x="416" y="31"/>
                  </a:cubicBezTo>
                  <a:close/>
                  <a:moveTo>
                    <a:pt x="505" y="24"/>
                  </a:moveTo>
                  <a:cubicBezTo>
                    <a:pt x="579" y="24"/>
                    <a:pt x="656" y="33"/>
                    <a:pt x="725" y="61"/>
                  </a:cubicBezTo>
                  <a:cubicBezTo>
                    <a:pt x="686" y="41"/>
                    <a:pt x="644" y="27"/>
                    <a:pt x="599" y="20"/>
                  </a:cubicBezTo>
                  <a:cubicBezTo>
                    <a:pt x="591" y="19"/>
                    <a:pt x="582" y="18"/>
                    <a:pt x="574" y="17"/>
                  </a:cubicBezTo>
                  <a:cubicBezTo>
                    <a:pt x="545" y="17"/>
                    <a:pt x="516" y="19"/>
                    <a:pt x="487" y="24"/>
                  </a:cubicBezTo>
                  <a:cubicBezTo>
                    <a:pt x="493" y="24"/>
                    <a:pt x="499" y="24"/>
                    <a:pt x="505" y="24"/>
                  </a:cubicBezTo>
                  <a:close/>
                  <a:moveTo>
                    <a:pt x="534" y="15"/>
                  </a:moveTo>
                  <a:cubicBezTo>
                    <a:pt x="500" y="15"/>
                    <a:pt x="466" y="19"/>
                    <a:pt x="432" y="27"/>
                  </a:cubicBezTo>
                  <a:cubicBezTo>
                    <a:pt x="445" y="26"/>
                    <a:pt x="457" y="25"/>
                    <a:pt x="470" y="25"/>
                  </a:cubicBezTo>
                  <a:cubicBezTo>
                    <a:pt x="493" y="20"/>
                    <a:pt x="517" y="16"/>
                    <a:pt x="540" y="15"/>
                  </a:cubicBezTo>
                  <a:cubicBezTo>
                    <a:pt x="538" y="15"/>
                    <a:pt x="536" y="15"/>
                    <a:pt x="534" y="15"/>
                  </a:cubicBez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46"/>
            <p:cNvSpPr>
              <a:spLocks noEditPoints="1"/>
            </p:cNvSpPr>
            <p:nvPr/>
          </p:nvSpPr>
          <p:spPr bwMode="auto">
            <a:xfrm>
              <a:off x="3467100" y="3535363"/>
              <a:ext cx="3300413" cy="2771775"/>
            </a:xfrm>
            <a:custGeom>
              <a:avLst/>
              <a:gdLst>
                <a:gd name="T0" fmla="*/ 29 w 1017"/>
                <a:gd name="T1" fmla="*/ 438 h 853"/>
                <a:gd name="T2" fmla="*/ 473 w 1017"/>
                <a:gd name="T3" fmla="*/ 7 h 853"/>
                <a:gd name="T4" fmla="*/ 898 w 1017"/>
                <a:gd name="T5" fmla="*/ 673 h 853"/>
                <a:gd name="T6" fmla="*/ 513 w 1017"/>
                <a:gd name="T7" fmla="*/ 850 h 853"/>
                <a:gd name="T8" fmla="*/ 647 w 1017"/>
                <a:gd name="T9" fmla="*/ 826 h 853"/>
                <a:gd name="T10" fmla="*/ 395 w 1017"/>
                <a:gd name="T11" fmla="*/ 814 h 853"/>
                <a:gd name="T12" fmla="*/ 318 w 1017"/>
                <a:gd name="T13" fmla="*/ 781 h 853"/>
                <a:gd name="T14" fmla="*/ 307 w 1017"/>
                <a:gd name="T15" fmla="*/ 776 h 853"/>
                <a:gd name="T16" fmla="*/ 662 w 1017"/>
                <a:gd name="T17" fmla="*/ 805 h 853"/>
                <a:gd name="T18" fmla="*/ 441 w 1017"/>
                <a:gd name="T19" fmla="*/ 823 h 853"/>
                <a:gd name="T20" fmla="*/ 337 w 1017"/>
                <a:gd name="T21" fmla="*/ 728 h 853"/>
                <a:gd name="T22" fmla="*/ 744 w 1017"/>
                <a:gd name="T23" fmla="*/ 793 h 853"/>
                <a:gd name="T24" fmla="*/ 661 w 1017"/>
                <a:gd name="T25" fmla="*/ 802 h 853"/>
                <a:gd name="T26" fmla="*/ 919 w 1017"/>
                <a:gd name="T27" fmla="*/ 571 h 853"/>
                <a:gd name="T28" fmla="*/ 149 w 1017"/>
                <a:gd name="T29" fmla="*/ 328 h 853"/>
                <a:gd name="T30" fmla="*/ 323 w 1017"/>
                <a:gd name="T31" fmla="*/ 781 h 853"/>
                <a:gd name="T32" fmla="*/ 888 w 1017"/>
                <a:gd name="T33" fmla="*/ 683 h 853"/>
                <a:gd name="T34" fmla="*/ 848 w 1017"/>
                <a:gd name="T35" fmla="*/ 638 h 853"/>
                <a:gd name="T36" fmla="*/ 178 w 1017"/>
                <a:gd name="T37" fmla="*/ 235 h 853"/>
                <a:gd name="T38" fmla="*/ 158 w 1017"/>
                <a:gd name="T39" fmla="*/ 593 h 853"/>
                <a:gd name="T40" fmla="*/ 119 w 1017"/>
                <a:gd name="T41" fmla="*/ 584 h 853"/>
                <a:gd name="T42" fmla="*/ 820 w 1017"/>
                <a:gd name="T43" fmla="*/ 740 h 853"/>
                <a:gd name="T44" fmla="*/ 167 w 1017"/>
                <a:gd name="T45" fmla="*/ 567 h 853"/>
                <a:gd name="T46" fmla="*/ 853 w 1017"/>
                <a:gd name="T47" fmla="*/ 706 h 853"/>
                <a:gd name="T48" fmla="*/ 896 w 1017"/>
                <a:gd name="T49" fmla="*/ 671 h 853"/>
                <a:gd name="T50" fmla="*/ 905 w 1017"/>
                <a:gd name="T51" fmla="*/ 661 h 853"/>
                <a:gd name="T52" fmla="*/ 975 w 1017"/>
                <a:gd name="T53" fmla="*/ 434 h 853"/>
                <a:gd name="T54" fmla="*/ 896 w 1017"/>
                <a:gd name="T55" fmla="*/ 644 h 853"/>
                <a:gd name="T56" fmla="*/ 877 w 1017"/>
                <a:gd name="T57" fmla="*/ 320 h 853"/>
                <a:gd name="T58" fmla="*/ 114 w 1017"/>
                <a:gd name="T59" fmla="*/ 579 h 853"/>
                <a:gd name="T60" fmla="*/ 112 w 1017"/>
                <a:gd name="T61" fmla="*/ 578 h 853"/>
                <a:gd name="T62" fmla="*/ 61 w 1017"/>
                <a:gd name="T63" fmla="*/ 223 h 853"/>
                <a:gd name="T64" fmla="*/ 304 w 1017"/>
                <a:gd name="T65" fmla="*/ 17 h 853"/>
                <a:gd name="T66" fmla="*/ 785 w 1017"/>
                <a:gd name="T67" fmla="*/ 178 h 853"/>
                <a:gd name="T68" fmla="*/ 942 w 1017"/>
                <a:gd name="T69" fmla="*/ 453 h 853"/>
                <a:gd name="T70" fmla="*/ 152 w 1017"/>
                <a:gd name="T71" fmla="*/ 147 h 853"/>
                <a:gd name="T72" fmla="*/ 948 w 1017"/>
                <a:gd name="T73" fmla="*/ 491 h 853"/>
                <a:gd name="T74" fmla="*/ 715 w 1017"/>
                <a:gd name="T75" fmla="*/ 82 h 853"/>
                <a:gd name="T76" fmla="*/ 945 w 1017"/>
                <a:gd name="T77" fmla="*/ 458 h 853"/>
                <a:gd name="T78" fmla="*/ 936 w 1017"/>
                <a:gd name="T79" fmla="*/ 412 h 853"/>
                <a:gd name="T80" fmla="*/ 152 w 1017"/>
                <a:gd name="T81" fmla="*/ 353 h 853"/>
                <a:gd name="T82" fmla="*/ 162 w 1017"/>
                <a:gd name="T83" fmla="*/ 209 h 853"/>
                <a:gd name="T84" fmla="*/ 191 w 1017"/>
                <a:gd name="T85" fmla="*/ 110 h 853"/>
                <a:gd name="T86" fmla="*/ 482 w 1017"/>
                <a:gd name="T87" fmla="*/ 35 h 853"/>
                <a:gd name="T88" fmla="*/ 823 w 1017"/>
                <a:gd name="T89" fmla="*/ 179 h 853"/>
                <a:gd name="T90" fmla="*/ 261 w 1017"/>
                <a:gd name="T91" fmla="*/ 110 h 853"/>
                <a:gd name="T92" fmla="*/ 192 w 1017"/>
                <a:gd name="T93" fmla="*/ 103 h 853"/>
                <a:gd name="T94" fmla="*/ 218 w 1017"/>
                <a:gd name="T95" fmla="*/ 84 h 853"/>
                <a:gd name="T96" fmla="*/ 242 w 1017"/>
                <a:gd name="T97" fmla="*/ 71 h 853"/>
                <a:gd name="T98" fmla="*/ 496 w 1017"/>
                <a:gd name="T99" fmla="*/ 34 h 853"/>
                <a:gd name="T100" fmla="*/ 204 w 1017"/>
                <a:gd name="T101" fmla="*/ 89 h 853"/>
                <a:gd name="T102" fmla="*/ 306 w 1017"/>
                <a:gd name="T103" fmla="*/ 75 h 853"/>
                <a:gd name="T104" fmla="*/ 258 w 1017"/>
                <a:gd name="T105" fmla="*/ 40 h 853"/>
                <a:gd name="T106" fmla="*/ 270 w 1017"/>
                <a:gd name="T107" fmla="*/ 56 h 853"/>
                <a:gd name="T108" fmla="*/ 620 w 1017"/>
                <a:gd name="T109" fmla="*/ 40 h 853"/>
                <a:gd name="T110" fmla="*/ 483 w 1017"/>
                <a:gd name="T111" fmla="*/ 20 h 853"/>
                <a:gd name="T112" fmla="*/ 457 w 1017"/>
                <a:gd name="T113" fmla="*/ 19 h 853"/>
                <a:gd name="T114" fmla="*/ 496 w 1017"/>
                <a:gd name="T115" fmla="*/ 11 h 853"/>
                <a:gd name="T116" fmla="*/ 439 w 1017"/>
                <a:gd name="T117" fmla="*/ 6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853">
                  <a:moveTo>
                    <a:pt x="532" y="853"/>
                  </a:moveTo>
                  <a:cubicBezTo>
                    <a:pt x="502" y="853"/>
                    <a:pt x="472" y="850"/>
                    <a:pt x="443" y="843"/>
                  </a:cubicBezTo>
                  <a:cubicBezTo>
                    <a:pt x="401" y="838"/>
                    <a:pt x="361" y="826"/>
                    <a:pt x="324" y="809"/>
                  </a:cubicBezTo>
                  <a:cubicBezTo>
                    <a:pt x="224" y="763"/>
                    <a:pt x="162" y="683"/>
                    <a:pt x="124" y="602"/>
                  </a:cubicBezTo>
                  <a:cubicBezTo>
                    <a:pt x="119" y="595"/>
                    <a:pt x="114" y="587"/>
                    <a:pt x="110" y="579"/>
                  </a:cubicBezTo>
                  <a:cubicBezTo>
                    <a:pt x="74" y="541"/>
                    <a:pt x="46" y="493"/>
                    <a:pt x="29" y="438"/>
                  </a:cubicBezTo>
                  <a:cubicBezTo>
                    <a:pt x="10" y="379"/>
                    <a:pt x="5" y="317"/>
                    <a:pt x="14" y="259"/>
                  </a:cubicBezTo>
                  <a:cubicBezTo>
                    <a:pt x="37" y="105"/>
                    <a:pt x="159" y="45"/>
                    <a:pt x="256" y="23"/>
                  </a:cubicBezTo>
                  <a:cubicBezTo>
                    <a:pt x="277" y="18"/>
                    <a:pt x="299" y="14"/>
                    <a:pt x="320" y="12"/>
                  </a:cubicBezTo>
                  <a:cubicBezTo>
                    <a:pt x="367" y="0"/>
                    <a:pt x="416" y="2"/>
                    <a:pt x="466" y="4"/>
                  </a:cubicBezTo>
                  <a:cubicBezTo>
                    <a:pt x="473" y="5"/>
                    <a:pt x="473" y="5"/>
                    <a:pt x="473" y="5"/>
                  </a:cubicBezTo>
                  <a:cubicBezTo>
                    <a:pt x="473" y="7"/>
                    <a:pt x="473" y="7"/>
                    <a:pt x="473" y="7"/>
                  </a:cubicBezTo>
                  <a:cubicBezTo>
                    <a:pt x="478" y="7"/>
                    <a:pt x="484" y="7"/>
                    <a:pt x="489" y="8"/>
                  </a:cubicBezTo>
                  <a:cubicBezTo>
                    <a:pt x="497" y="8"/>
                    <a:pt x="504" y="9"/>
                    <a:pt x="511" y="10"/>
                  </a:cubicBezTo>
                  <a:cubicBezTo>
                    <a:pt x="632" y="3"/>
                    <a:pt x="757" y="40"/>
                    <a:pt x="843" y="113"/>
                  </a:cubicBezTo>
                  <a:cubicBezTo>
                    <a:pt x="899" y="160"/>
                    <a:pt x="943" y="220"/>
                    <a:pt x="970" y="286"/>
                  </a:cubicBezTo>
                  <a:cubicBezTo>
                    <a:pt x="998" y="356"/>
                    <a:pt x="1005" y="429"/>
                    <a:pt x="991" y="499"/>
                  </a:cubicBezTo>
                  <a:cubicBezTo>
                    <a:pt x="978" y="563"/>
                    <a:pt x="946" y="622"/>
                    <a:pt x="898" y="673"/>
                  </a:cubicBezTo>
                  <a:cubicBezTo>
                    <a:pt x="896" y="676"/>
                    <a:pt x="894" y="679"/>
                    <a:pt x="891" y="682"/>
                  </a:cubicBezTo>
                  <a:cubicBezTo>
                    <a:pt x="859" y="725"/>
                    <a:pt x="814" y="762"/>
                    <a:pt x="759" y="789"/>
                  </a:cubicBezTo>
                  <a:cubicBezTo>
                    <a:pt x="690" y="831"/>
                    <a:pt x="611" y="853"/>
                    <a:pt x="532" y="853"/>
                  </a:cubicBezTo>
                  <a:close/>
                  <a:moveTo>
                    <a:pt x="474" y="846"/>
                  </a:moveTo>
                  <a:cubicBezTo>
                    <a:pt x="488" y="848"/>
                    <a:pt x="501" y="849"/>
                    <a:pt x="515" y="850"/>
                  </a:cubicBezTo>
                  <a:cubicBezTo>
                    <a:pt x="514" y="850"/>
                    <a:pt x="514" y="850"/>
                    <a:pt x="513" y="850"/>
                  </a:cubicBezTo>
                  <a:cubicBezTo>
                    <a:pt x="505" y="849"/>
                    <a:pt x="497" y="848"/>
                    <a:pt x="489" y="847"/>
                  </a:cubicBezTo>
                  <a:cubicBezTo>
                    <a:pt x="484" y="847"/>
                    <a:pt x="479" y="847"/>
                    <a:pt x="474" y="846"/>
                  </a:cubicBezTo>
                  <a:close/>
                  <a:moveTo>
                    <a:pt x="512" y="847"/>
                  </a:moveTo>
                  <a:cubicBezTo>
                    <a:pt x="513" y="847"/>
                    <a:pt x="513" y="847"/>
                    <a:pt x="514" y="847"/>
                  </a:cubicBezTo>
                  <a:cubicBezTo>
                    <a:pt x="584" y="853"/>
                    <a:pt x="657" y="837"/>
                    <a:pt x="722" y="805"/>
                  </a:cubicBezTo>
                  <a:cubicBezTo>
                    <a:pt x="697" y="814"/>
                    <a:pt x="672" y="821"/>
                    <a:pt x="647" y="826"/>
                  </a:cubicBezTo>
                  <a:cubicBezTo>
                    <a:pt x="626" y="832"/>
                    <a:pt x="605" y="837"/>
                    <a:pt x="583" y="841"/>
                  </a:cubicBezTo>
                  <a:cubicBezTo>
                    <a:pt x="559" y="845"/>
                    <a:pt x="535" y="847"/>
                    <a:pt x="512" y="847"/>
                  </a:cubicBezTo>
                  <a:close/>
                  <a:moveTo>
                    <a:pt x="485" y="844"/>
                  </a:moveTo>
                  <a:cubicBezTo>
                    <a:pt x="527" y="845"/>
                    <a:pt x="571" y="841"/>
                    <a:pt x="613" y="832"/>
                  </a:cubicBezTo>
                  <a:cubicBezTo>
                    <a:pt x="555" y="840"/>
                    <a:pt x="496" y="837"/>
                    <a:pt x="441" y="826"/>
                  </a:cubicBezTo>
                  <a:cubicBezTo>
                    <a:pt x="426" y="823"/>
                    <a:pt x="410" y="819"/>
                    <a:pt x="395" y="814"/>
                  </a:cubicBezTo>
                  <a:cubicBezTo>
                    <a:pt x="424" y="828"/>
                    <a:pt x="454" y="838"/>
                    <a:pt x="485" y="844"/>
                  </a:cubicBezTo>
                  <a:close/>
                  <a:moveTo>
                    <a:pt x="439" y="839"/>
                  </a:moveTo>
                  <a:cubicBezTo>
                    <a:pt x="448" y="841"/>
                    <a:pt x="457" y="842"/>
                    <a:pt x="466" y="843"/>
                  </a:cubicBezTo>
                  <a:cubicBezTo>
                    <a:pt x="435" y="835"/>
                    <a:pt x="405" y="824"/>
                    <a:pt x="377" y="808"/>
                  </a:cubicBezTo>
                  <a:cubicBezTo>
                    <a:pt x="366" y="803"/>
                    <a:pt x="354" y="798"/>
                    <a:pt x="343" y="792"/>
                  </a:cubicBezTo>
                  <a:cubicBezTo>
                    <a:pt x="335" y="789"/>
                    <a:pt x="326" y="785"/>
                    <a:pt x="318" y="781"/>
                  </a:cubicBezTo>
                  <a:cubicBezTo>
                    <a:pt x="350" y="806"/>
                    <a:pt x="386" y="825"/>
                    <a:pt x="427" y="837"/>
                  </a:cubicBezTo>
                  <a:cubicBezTo>
                    <a:pt x="431" y="838"/>
                    <a:pt x="435" y="839"/>
                    <a:pt x="439" y="839"/>
                  </a:cubicBezTo>
                  <a:close/>
                  <a:moveTo>
                    <a:pt x="136" y="621"/>
                  </a:moveTo>
                  <a:cubicBezTo>
                    <a:pt x="174" y="694"/>
                    <a:pt x="234" y="764"/>
                    <a:pt x="325" y="807"/>
                  </a:cubicBezTo>
                  <a:cubicBezTo>
                    <a:pt x="353" y="819"/>
                    <a:pt x="382" y="829"/>
                    <a:pt x="412" y="835"/>
                  </a:cubicBezTo>
                  <a:cubicBezTo>
                    <a:pt x="373" y="822"/>
                    <a:pt x="338" y="801"/>
                    <a:pt x="307" y="776"/>
                  </a:cubicBezTo>
                  <a:cubicBezTo>
                    <a:pt x="278" y="761"/>
                    <a:pt x="250" y="742"/>
                    <a:pt x="225" y="721"/>
                  </a:cubicBezTo>
                  <a:cubicBezTo>
                    <a:pt x="192" y="692"/>
                    <a:pt x="162" y="658"/>
                    <a:pt x="136" y="621"/>
                  </a:cubicBezTo>
                  <a:close/>
                  <a:moveTo>
                    <a:pt x="487" y="830"/>
                  </a:moveTo>
                  <a:cubicBezTo>
                    <a:pt x="538" y="837"/>
                    <a:pt x="592" y="835"/>
                    <a:pt x="644" y="824"/>
                  </a:cubicBezTo>
                  <a:cubicBezTo>
                    <a:pt x="699" y="808"/>
                    <a:pt x="752" y="784"/>
                    <a:pt x="797" y="750"/>
                  </a:cubicBezTo>
                  <a:cubicBezTo>
                    <a:pt x="756" y="774"/>
                    <a:pt x="710" y="793"/>
                    <a:pt x="662" y="805"/>
                  </a:cubicBezTo>
                  <a:cubicBezTo>
                    <a:pt x="649" y="808"/>
                    <a:pt x="637" y="811"/>
                    <a:pt x="624" y="813"/>
                  </a:cubicBezTo>
                  <a:cubicBezTo>
                    <a:pt x="579" y="826"/>
                    <a:pt x="532" y="833"/>
                    <a:pt x="487" y="830"/>
                  </a:cubicBezTo>
                  <a:close/>
                  <a:moveTo>
                    <a:pt x="441" y="823"/>
                  </a:moveTo>
                  <a:cubicBezTo>
                    <a:pt x="491" y="831"/>
                    <a:pt x="544" y="829"/>
                    <a:pt x="595" y="818"/>
                  </a:cubicBezTo>
                  <a:cubicBezTo>
                    <a:pt x="519" y="829"/>
                    <a:pt x="447" y="824"/>
                    <a:pt x="382" y="805"/>
                  </a:cubicBezTo>
                  <a:cubicBezTo>
                    <a:pt x="401" y="812"/>
                    <a:pt x="421" y="818"/>
                    <a:pt x="441" y="823"/>
                  </a:cubicBezTo>
                  <a:close/>
                  <a:moveTo>
                    <a:pt x="364" y="797"/>
                  </a:moveTo>
                  <a:cubicBezTo>
                    <a:pt x="442" y="823"/>
                    <a:pt x="531" y="828"/>
                    <a:pt x="624" y="810"/>
                  </a:cubicBezTo>
                  <a:cubicBezTo>
                    <a:pt x="686" y="792"/>
                    <a:pt x="744" y="759"/>
                    <a:pt x="789" y="714"/>
                  </a:cubicBezTo>
                  <a:cubicBezTo>
                    <a:pt x="811" y="692"/>
                    <a:pt x="829" y="669"/>
                    <a:pt x="844" y="645"/>
                  </a:cubicBezTo>
                  <a:cubicBezTo>
                    <a:pt x="797" y="682"/>
                    <a:pt x="747" y="709"/>
                    <a:pt x="708" y="727"/>
                  </a:cubicBezTo>
                  <a:cubicBezTo>
                    <a:pt x="577" y="788"/>
                    <a:pt x="439" y="788"/>
                    <a:pt x="337" y="728"/>
                  </a:cubicBezTo>
                  <a:cubicBezTo>
                    <a:pt x="227" y="663"/>
                    <a:pt x="174" y="547"/>
                    <a:pt x="156" y="427"/>
                  </a:cubicBezTo>
                  <a:cubicBezTo>
                    <a:pt x="163" y="512"/>
                    <a:pt x="192" y="597"/>
                    <a:pt x="239" y="670"/>
                  </a:cubicBezTo>
                  <a:cubicBezTo>
                    <a:pt x="273" y="724"/>
                    <a:pt x="316" y="767"/>
                    <a:pt x="364" y="797"/>
                  </a:cubicBezTo>
                  <a:close/>
                  <a:moveTo>
                    <a:pt x="818" y="738"/>
                  </a:moveTo>
                  <a:cubicBezTo>
                    <a:pt x="778" y="771"/>
                    <a:pt x="730" y="797"/>
                    <a:pt x="678" y="816"/>
                  </a:cubicBezTo>
                  <a:cubicBezTo>
                    <a:pt x="701" y="810"/>
                    <a:pt x="723" y="802"/>
                    <a:pt x="744" y="793"/>
                  </a:cubicBezTo>
                  <a:cubicBezTo>
                    <a:pt x="771" y="777"/>
                    <a:pt x="797" y="758"/>
                    <a:pt x="820" y="736"/>
                  </a:cubicBezTo>
                  <a:cubicBezTo>
                    <a:pt x="820" y="737"/>
                    <a:pt x="819" y="737"/>
                    <a:pt x="818" y="738"/>
                  </a:cubicBezTo>
                  <a:close/>
                  <a:moveTo>
                    <a:pt x="850" y="640"/>
                  </a:moveTo>
                  <a:cubicBezTo>
                    <a:pt x="834" y="667"/>
                    <a:pt x="814" y="692"/>
                    <a:pt x="791" y="715"/>
                  </a:cubicBezTo>
                  <a:cubicBezTo>
                    <a:pt x="752" y="755"/>
                    <a:pt x="701" y="786"/>
                    <a:pt x="647" y="805"/>
                  </a:cubicBezTo>
                  <a:cubicBezTo>
                    <a:pt x="652" y="804"/>
                    <a:pt x="657" y="803"/>
                    <a:pt x="661" y="802"/>
                  </a:cubicBezTo>
                  <a:cubicBezTo>
                    <a:pt x="712" y="789"/>
                    <a:pt x="767" y="767"/>
                    <a:pt x="816" y="735"/>
                  </a:cubicBezTo>
                  <a:cubicBezTo>
                    <a:pt x="817" y="735"/>
                    <a:pt x="818" y="734"/>
                    <a:pt x="819" y="733"/>
                  </a:cubicBezTo>
                  <a:cubicBezTo>
                    <a:pt x="832" y="723"/>
                    <a:pt x="844" y="712"/>
                    <a:pt x="854" y="700"/>
                  </a:cubicBezTo>
                  <a:cubicBezTo>
                    <a:pt x="864" y="689"/>
                    <a:pt x="873" y="677"/>
                    <a:pt x="881" y="665"/>
                  </a:cubicBezTo>
                  <a:cubicBezTo>
                    <a:pt x="886" y="658"/>
                    <a:pt x="890" y="650"/>
                    <a:pt x="894" y="643"/>
                  </a:cubicBezTo>
                  <a:cubicBezTo>
                    <a:pt x="905" y="620"/>
                    <a:pt x="914" y="596"/>
                    <a:pt x="919" y="571"/>
                  </a:cubicBezTo>
                  <a:cubicBezTo>
                    <a:pt x="899" y="596"/>
                    <a:pt x="875" y="620"/>
                    <a:pt x="850" y="640"/>
                  </a:cubicBezTo>
                  <a:close/>
                  <a:moveTo>
                    <a:pt x="351" y="792"/>
                  </a:moveTo>
                  <a:cubicBezTo>
                    <a:pt x="352" y="792"/>
                    <a:pt x="353" y="793"/>
                    <a:pt x="354" y="793"/>
                  </a:cubicBezTo>
                  <a:cubicBezTo>
                    <a:pt x="309" y="763"/>
                    <a:pt x="269" y="722"/>
                    <a:pt x="236" y="671"/>
                  </a:cubicBezTo>
                  <a:cubicBezTo>
                    <a:pt x="181" y="586"/>
                    <a:pt x="152" y="484"/>
                    <a:pt x="151" y="386"/>
                  </a:cubicBezTo>
                  <a:cubicBezTo>
                    <a:pt x="150" y="367"/>
                    <a:pt x="149" y="348"/>
                    <a:pt x="149" y="328"/>
                  </a:cubicBezTo>
                  <a:cubicBezTo>
                    <a:pt x="138" y="406"/>
                    <a:pt x="144" y="490"/>
                    <a:pt x="170" y="566"/>
                  </a:cubicBezTo>
                  <a:cubicBezTo>
                    <a:pt x="188" y="622"/>
                    <a:pt x="222" y="686"/>
                    <a:pt x="271" y="738"/>
                  </a:cubicBezTo>
                  <a:cubicBezTo>
                    <a:pt x="289" y="754"/>
                    <a:pt x="307" y="767"/>
                    <a:pt x="326" y="779"/>
                  </a:cubicBezTo>
                  <a:cubicBezTo>
                    <a:pt x="334" y="784"/>
                    <a:pt x="342" y="788"/>
                    <a:pt x="351" y="792"/>
                  </a:cubicBezTo>
                  <a:close/>
                  <a:moveTo>
                    <a:pt x="308" y="773"/>
                  </a:moveTo>
                  <a:cubicBezTo>
                    <a:pt x="313" y="776"/>
                    <a:pt x="318" y="778"/>
                    <a:pt x="323" y="781"/>
                  </a:cubicBezTo>
                  <a:cubicBezTo>
                    <a:pt x="314" y="776"/>
                    <a:pt x="306" y="770"/>
                    <a:pt x="298" y="764"/>
                  </a:cubicBezTo>
                  <a:cubicBezTo>
                    <a:pt x="301" y="767"/>
                    <a:pt x="305" y="770"/>
                    <a:pt x="308" y="773"/>
                  </a:cubicBezTo>
                  <a:close/>
                  <a:moveTo>
                    <a:pt x="846" y="718"/>
                  </a:moveTo>
                  <a:cubicBezTo>
                    <a:pt x="839" y="726"/>
                    <a:pt x="832" y="733"/>
                    <a:pt x="824" y="740"/>
                  </a:cubicBezTo>
                  <a:cubicBezTo>
                    <a:pt x="811" y="752"/>
                    <a:pt x="797" y="763"/>
                    <a:pt x="782" y="773"/>
                  </a:cubicBezTo>
                  <a:cubicBezTo>
                    <a:pt x="826" y="749"/>
                    <a:pt x="861" y="718"/>
                    <a:pt x="888" y="683"/>
                  </a:cubicBezTo>
                  <a:cubicBezTo>
                    <a:pt x="882" y="688"/>
                    <a:pt x="877" y="693"/>
                    <a:pt x="871" y="698"/>
                  </a:cubicBezTo>
                  <a:cubicBezTo>
                    <a:pt x="863" y="705"/>
                    <a:pt x="854" y="712"/>
                    <a:pt x="846" y="718"/>
                  </a:cubicBezTo>
                  <a:close/>
                  <a:moveTo>
                    <a:pt x="154" y="386"/>
                  </a:moveTo>
                  <a:cubicBezTo>
                    <a:pt x="165" y="519"/>
                    <a:pt x="217" y="654"/>
                    <a:pt x="339" y="726"/>
                  </a:cubicBezTo>
                  <a:cubicBezTo>
                    <a:pt x="440" y="785"/>
                    <a:pt x="577" y="785"/>
                    <a:pt x="707" y="725"/>
                  </a:cubicBezTo>
                  <a:cubicBezTo>
                    <a:pt x="747" y="706"/>
                    <a:pt x="800" y="677"/>
                    <a:pt x="848" y="638"/>
                  </a:cubicBezTo>
                  <a:cubicBezTo>
                    <a:pt x="905" y="543"/>
                    <a:pt x="915" y="428"/>
                    <a:pt x="873" y="317"/>
                  </a:cubicBezTo>
                  <a:cubicBezTo>
                    <a:pt x="871" y="313"/>
                    <a:pt x="870" y="309"/>
                    <a:pt x="868" y="306"/>
                  </a:cubicBezTo>
                  <a:cubicBezTo>
                    <a:pt x="810" y="211"/>
                    <a:pt x="709" y="137"/>
                    <a:pt x="585" y="102"/>
                  </a:cubicBezTo>
                  <a:cubicBezTo>
                    <a:pt x="495" y="76"/>
                    <a:pt x="404" y="67"/>
                    <a:pt x="322" y="76"/>
                  </a:cubicBezTo>
                  <a:cubicBezTo>
                    <a:pt x="289" y="92"/>
                    <a:pt x="260" y="112"/>
                    <a:pt x="236" y="135"/>
                  </a:cubicBezTo>
                  <a:cubicBezTo>
                    <a:pt x="211" y="164"/>
                    <a:pt x="191" y="198"/>
                    <a:pt x="178" y="235"/>
                  </a:cubicBezTo>
                  <a:cubicBezTo>
                    <a:pt x="161" y="282"/>
                    <a:pt x="153" y="334"/>
                    <a:pt x="154" y="386"/>
                  </a:cubicBezTo>
                  <a:close/>
                  <a:moveTo>
                    <a:pt x="126" y="601"/>
                  </a:moveTo>
                  <a:cubicBezTo>
                    <a:pt x="154" y="645"/>
                    <a:pt x="188" y="686"/>
                    <a:pt x="227" y="719"/>
                  </a:cubicBezTo>
                  <a:cubicBezTo>
                    <a:pt x="249" y="738"/>
                    <a:pt x="272" y="754"/>
                    <a:pt x="298" y="768"/>
                  </a:cubicBezTo>
                  <a:cubicBezTo>
                    <a:pt x="291" y="762"/>
                    <a:pt x="284" y="756"/>
                    <a:pt x="278" y="749"/>
                  </a:cubicBezTo>
                  <a:cubicBezTo>
                    <a:pt x="228" y="708"/>
                    <a:pt x="187" y="655"/>
                    <a:pt x="158" y="593"/>
                  </a:cubicBezTo>
                  <a:cubicBezTo>
                    <a:pt x="148" y="571"/>
                    <a:pt x="138" y="549"/>
                    <a:pt x="130" y="526"/>
                  </a:cubicBezTo>
                  <a:cubicBezTo>
                    <a:pt x="81" y="388"/>
                    <a:pt x="88" y="245"/>
                    <a:pt x="149" y="145"/>
                  </a:cubicBezTo>
                  <a:cubicBezTo>
                    <a:pt x="155" y="136"/>
                    <a:pt x="160" y="128"/>
                    <a:pt x="167" y="120"/>
                  </a:cubicBezTo>
                  <a:cubicBezTo>
                    <a:pt x="159" y="127"/>
                    <a:pt x="151" y="134"/>
                    <a:pt x="143" y="142"/>
                  </a:cubicBezTo>
                  <a:cubicBezTo>
                    <a:pt x="62" y="225"/>
                    <a:pt x="59" y="368"/>
                    <a:pt x="83" y="474"/>
                  </a:cubicBezTo>
                  <a:cubicBezTo>
                    <a:pt x="91" y="509"/>
                    <a:pt x="102" y="546"/>
                    <a:pt x="119" y="584"/>
                  </a:cubicBezTo>
                  <a:cubicBezTo>
                    <a:pt x="120" y="586"/>
                    <a:pt x="122" y="588"/>
                    <a:pt x="124" y="589"/>
                  </a:cubicBezTo>
                  <a:cubicBezTo>
                    <a:pt x="122" y="591"/>
                    <a:pt x="122" y="591"/>
                    <a:pt x="122" y="591"/>
                  </a:cubicBezTo>
                  <a:cubicBezTo>
                    <a:pt x="122" y="591"/>
                    <a:pt x="122" y="591"/>
                    <a:pt x="122" y="591"/>
                  </a:cubicBezTo>
                  <a:cubicBezTo>
                    <a:pt x="123" y="594"/>
                    <a:pt x="125" y="598"/>
                    <a:pt x="126" y="601"/>
                  </a:cubicBezTo>
                  <a:close/>
                  <a:moveTo>
                    <a:pt x="833" y="728"/>
                  </a:moveTo>
                  <a:cubicBezTo>
                    <a:pt x="829" y="732"/>
                    <a:pt x="825" y="736"/>
                    <a:pt x="820" y="740"/>
                  </a:cubicBezTo>
                  <a:cubicBezTo>
                    <a:pt x="821" y="739"/>
                    <a:pt x="822" y="738"/>
                    <a:pt x="822" y="738"/>
                  </a:cubicBezTo>
                  <a:cubicBezTo>
                    <a:pt x="826" y="734"/>
                    <a:pt x="830" y="731"/>
                    <a:pt x="833" y="727"/>
                  </a:cubicBezTo>
                  <a:cubicBezTo>
                    <a:pt x="833" y="727"/>
                    <a:pt x="833" y="728"/>
                    <a:pt x="833" y="728"/>
                  </a:cubicBezTo>
                  <a:close/>
                  <a:moveTo>
                    <a:pt x="161" y="592"/>
                  </a:moveTo>
                  <a:cubicBezTo>
                    <a:pt x="185" y="640"/>
                    <a:pt x="216" y="683"/>
                    <a:pt x="251" y="719"/>
                  </a:cubicBezTo>
                  <a:cubicBezTo>
                    <a:pt x="211" y="670"/>
                    <a:pt x="183" y="615"/>
                    <a:pt x="167" y="567"/>
                  </a:cubicBezTo>
                  <a:cubicBezTo>
                    <a:pt x="140" y="485"/>
                    <a:pt x="134" y="394"/>
                    <a:pt x="149" y="310"/>
                  </a:cubicBezTo>
                  <a:cubicBezTo>
                    <a:pt x="150" y="275"/>
                    <a:pt x="154" y="240"/>
                    <a:pt x="159" y="208"/>
                  </a:cubicBezTo>
                  <a:cubicBezTo>
                    <a:pt x="165" y="177"/>
                    <a:pt x="172" y="146"/>
                    <a:pt x="185" y="117"/>
                  </a:cubicBezTo>
                  <a:cubicBezTo>
                    <a:pt x="106" y="205"/>
                    <a:pt x="106" y="336"/>
                    <a:pt x="110" y="392"/>
                  </a:cubicBezTo>
                  <a:cubicBezTo>
                    <a:pt x="116" y="465"/>
                    <a:pt x="133" y="532"/>
                    <a:pt x="161" y="592"/>
                  </a:cubicBezTo>
                  <a:close/>
                  <a:moveTo>
                    <a:pt x="853" y="706"/>
                  </a:moveTo>
                  <a:cubicBezTo>
                    <a:pt x="850" y="710"/>
                    <a:pt x="846" y="714"/>
                    <a:pt x="843" y="717"/>
                  </a:cubicBezTo>
                  <a:cubicBezTo>
                    <a:pt x="843" y="717"/>
                    <a:pt x="843" y="717"/>
                    <a:pt x="843" y="717"/>
                  </a:cubicBezTo>
                  <a:cubicBezTo>
                    <a:pt x="847" y="713"/>
                    <a:pt x="850" y="710"/>
                    <a:pt x="853" y="706"/>
                  </a:cubicBezTo>
                  <a:close/>
                  <a:moveTo>
                    <a:pt x="878" y="677"/>
                  </a:moveTo>
                  <a:cubicBezTo>
                    <a:pt x="871" y="688"/>
                    <a:pt x="863" y="698"/>
                    <a:pt x="854" y="708"/>
                  </a:cubicBezTo>
                  <a:cubicBezTo>
                    <a:pt x="869" y="697"/>
                    <a:pt x="883" y="685"/>
                    <a:pt x="896" y="671"/>
                  </a:cubicBezTo>
                  <a:cubicBezTo>
                    <a:pt x="924" y="630"/>
                    <a:pt x="940" y="583"/>
                    <a:pt x="945" y="531"/>
                  </a:cubicBezTo>
                  <a:cubicBezTo>
                    <a:pt x="945" y="531"/>
                    <a:pt x="944" y="532"/>
                    <a:pt x="944" y="533"/>
                  </a:cubicBezTo>
                  <a:cubicBezTo>
                    <a:pt x="941" y="551"/>
                    <a:pt x="936" y="568"/>
                    <a:pt x="929" y="586"/>
                  </a:cubicBezTo>
                  <a:cubicBezTo>
                    <a:pt x="918" y="618"/>
                    <a:pt x="900" y="648"/>
                    <a:pt x="878" y="677"/>
                  </a:cubicBezTo>
                  <a:close/>
                  <a:moveTo>
                    <a:pt x="948" y="525"/>
                  </a:moveTo>
                  <a:cubicBezTo>
                    <a:pt x="945" y="575"/>
                    <a:pt x="930" y="620"/>
                    <a:pt x="905" y="661"/>
                  </a:cubicBezTo>
                  <a:cubicBezTo>
                    <a:pt x="945" y="617"/>
                    <a:pt x="975" y="563"/>
                    <a:pt x="989" y="498"/>
                  </a:cubicBezTo>
                  <a:cubicBezTo>
                    <a:pt x="1017" y="361"/>
                    <a:pt x="960" y="214"/>
                    <a:pt x="841" y="115"/>
                  </a:cubicBezTo>
                  <a:cubicBezTo>
                    <a:pt x="759" y="46"/>
                    <a:pt x="642" y="9"/>
                    <a:pt x="526" y="12"/>
                  </a:cubicBezTo>
                  <a:cubicBezTo>
                    <a:pt x="563" y="18"/>
                    <a:pt x="601" y="28"/>
                    <a:pt x="637" y="43"/>
                  </a:cubicBezTo>
                  <a:cubicBezTo>
                    <a:pt x="724" y="61"/>
                    <a:pt x="805" y="100"/>
                    <a:pt x="866" y="155"/>
                  </a:cubicBezTo>
                  <a:cubicBezTo>
                    <a:pt x="947" y="229"/>
                    <a:pt x="985" y="326"/>
                    <a:pt x="975" y="434"/>
                  </a:cubicBezTo>
                  <a:cubicBezTo>
                    <a:pt x="972" y="467"/>
                    <a:pt x="962" y="497"/>
                    <a:pt x="948" y="525"/>
                  </a:cubicBezTo>
                  <a:close/>
                  <a:moveTo>
                    <a:pt x="896" y="644"/>
                  </a:moveTo>
                  <a:cubicBezTo>
                    <a:pt x="895" y="648"/>
                    <a:pt x="893" y="652"/>
                    <a:pt x="890" y="656"/>
                  </a:cubicBezTo>
                  <a:cubicBezTo>
                    <a:pt x="915" y="620"/>
                    <a:pt x="932" y="580"/>
                    <a:pt x="940" y="539"/>
                  </a:cubicBezTo>
                  <a:cubicBezTo>
                    <a:pt x="938" y="543"/>
                    <a:pt x="935" y="548"/>
                    <a:pt x="932" y="552"/>
                  </a:cubicBezTo>
                  <a:cubicBezTo>
                    <a:pt x="925" y="584"/>
                    <a:pt x="913" y="615"/>
                    <a:pt x="896" y="644"/>
                  </a:cubicBezTo>
                  <a:close/>
                  <a:moveTo>
                    <a:pt x="877" y="320"/>
                  </a:moveTo>
                  <a:cubicBezTo>
                    <a:pt x="902" y="389"/>
                    <a:pt x="908" y="461"/>
                    <a:pt x="894" y="529"/>
                  </a:cubicBezTo>
                  <a:cubicBezTo>
                    <a:pt x="887" y="565"/>
                    <a:pt x="873" y="600"/>
                    <a:pt x="854" y="633"/>
                  </a:cubicBezTo>
                  <a:cubicBezTo>
                    <a:pt x="878" y="613"/>
                    <a:pt x="901" y="590"/>
                    <a:pt x="920" y="565"/>
                  </a:cubicBezTo>
                  <a:cubicBezTo>
                    <a:pt x="931" y="505"/>
                    <a:pt x="926" y="442"/>
                    <a:pt x="903" y="377"/>
                  </a:cubicBezTo>
                  <a:cubicBezTo>
                    <a:pt x="896" y="358"/>
                    <a:pt x="887" y="339"/>
                    <a:pt x="877" y="320"/>
                  </a:cubicBezTo>
                  <a:close/>
                  <a:moveTo>
                    <a:pt x="923" y="566"/>
                  </a:moveTo>
                  <a:cubicBezTo>
                    <a:pt x="920" y="579"/>
                    <a:pt x="917" y="592"/>
                    <a:pt x="912" y="605"/>
                  </a:cubicBezTo>
                  <a:cubicBezTo>
                    <a:pt x="919" y="590"/>
                    <a:pt x="924" y="574"/>
                    <a:pt x="928" y="558"/>
                  </a:cubicBezTo>
                  <a:cubicBezTo>
                    <a:pt x="926" y="561"/>
                    <a:pt x="924" y="563"/>
                    <a:pt x="923" y="566"/>
                  </a:cubicBezTo>
                  <a:close/>
                  <a:moveTo>
                    <a:pt x="112" y="578"/>
                  </a:moveTo>
                  <a:cubicBezTo>
                    <a:pt x="113" y="578"/>
                    <a:pt x="113" y="579"/>
                    <a:pt x="114" y="579"/>
                  </a:cubicBezTo>
                  <a:cubicBezTo>
                    <a:pt x="99" y="543"/>
                    <a:pt x="88" y="507"/>
                    <a:pt x="81" y="475"/>
                  </a:cubicBezTo>
                  <a:cubicBezTo>
                    <a:pt x="67" y="415"/>
                    <a:pt x="64" y="353"/>
                    <a:pt x="71" y="299"/>
                  </a:cubicBezTo>
                  <a:cubicBezTo>
                    <a:pt x="80" y="232"/>
                    <a:pt x="103" y="179"/>
                    <a:pt x="141" y="140"/>
                  </a:cubicBezTo>
                  <a:cubicBezTo>
                    <a:pt x="149" y="132"/>
                    <a:pt x="157" y="125"/>
                    <a:pt x="165" y="118"/>
                  </a:cubicBezTo>
                  <a:cubicBezTo>
                    <a:pt x="75" y="162"/>
                    <a:pt x="33" y="250"/>
                    <a:pt x="45" y="375"/>
                  </a:cubicBezTo>
                  <a:cubicBezTo>
                    <a:pt x="52" y="443"/>
                    <a:pt x="76" y="514"/>
                    <a:pt x="112" y="578"/>
                  </a:cubicBezTo>
                  <a:close/>
                  <a:moveTo>
                    <a:pt x="304" y="17"/>
                  </a:moveTo>
                  <a:cubicBezTo>
                    <a:pt x="288" y="19"/>
                    <a:pt x="272" y="22"/>
                    <a:pt x="257" y="25"/>
                  </a:cubicBezTo>
                  <a:cubicBezTo>
                    <a:pt x="160" y="48"/>
                    <a:pt x="39" y="107"/>
                    <a:pt x="16" y="259"/>
                  </a:cubicBezTo>
                  <a:cubicBezTo>
                    <a:pt x="0" y="368"/>
                    <a:pt x="35" y="489"/>
                    <a:pt x="104" y="569"/>
                  </a:cubicBezTo>
                  <a:cubicBezTo>
                    <a:pt x="71" y="507"/>
                    <a:pt x="49" y="440"/>
                    <a:pt x="43" y="375"/>
                  </a:cubicBezTo>
                  <a:cubicBezTo>
                    <a:pt x="37" y="316"/>
                    <a:pt x="43" y="265"/>
                    <a:pt x="61" y="223"/>
                  </a:cubicBezTo>
                  <a:cubicBezTo>
                    <a:pt x="81" y="175"/>
                    <a:pt x="116" y="138"/>
                    <a:pt x="165" y="115"/>
                  </a:cubicBezTo>
                  <a:cubicBezTo>
                    <a:pt x="168" y="114"/>
                    <a:pt x="171" y="112"/>
                    <a:pt x="173" y="111"/>
                  </a:cubicBezTo>
                  <a:cubicBezTo>
                    <a:pt x="174" y="111"/>
                    <a:pt x="175" y="110"/>
                    <a:pt x="176" y="109"/>
                  </a:cubicBezTo>
                  <a:cubicBezTo>
                    <a:pt x="186" y="97"/>
                    <a:pt x="198" y="86"/>
                    <a:pt x="211" y="76"/>
                  </a:cubicBezTo>
                  <a:cubicBezTo>
                    <a:pt x="223" y="61"/>
                    <a:pt x="238" y="48"/>
                    <a:pt x="256" y="38"/>
                  </a:cubicBezTo>
                  <a:cubicBezTo>
                    <a:pt x="272" y="29"/>
                    <a:pt x="288" y="22"/>
                    <a:pt x="304" y="17"/>
                  </a:cubicBezTo>
                  <a:close/>
                  <a:moveTo>
                    <a:pt x="870" y="303"/>
                  </a:moveTo>
                  <a:cubicBezTo>
                    <a:pt x="884" y="326"/>
                    <a:pt x="896" y="351"/>
                    <a:pt x="905" y="376"/>
                  </a:cubicBezTo>
                  <a:cubicBezTo>
                    <a:pt x="928" y="439"/>
                    <a:pt x="934" y="501"/>
                    <a:pt x="924" y="559"/>
                  </a:cubicBezTo>
                  <a:cubicBezTo>
                    <a:pt x="926" y="557"/>
                    <a:pt x="928" y="554"/>
                    <a:pt x="930" y="550"/>
                  </a:cubicBezTo>
                  <a:cubicBezTo>
                    <a:pt x="939" y="512"/>
                    <a:pt x="942" y="472"/>
                    <a:pt x="938" y="432"/>
                  </a:cubicBezTo>
                  <a:cubicBezTo>
                    <a:pt x="916" y="332"/>
                    <a:pt x="853" y="242"/>
                    <a:pt x="785" y="178"/>
                  </a:cubicBezTo>
                  <a:cubicBezTo>
                    <a:pt x="822" y="215"/>
                    <a:pt x="851" y="258"/>
                    <a:pt x="870" y="303"/>
                  </a:cubicBezTo>
                  <a:close/>
                  <a:moveTo>
                    <a:pt x="942" y="453"/>
                  </a:moveTo>
                  <a:cubicBezTo>
                    <a:pt x="943" y="484"/>
                    <a:pt x="940" y="514"/>
                    <a:pt x="934" y="544"/>
                  </a:cubicBezTo>
                  <a:cubicBezTo>
                    <a:pt x="937" y="540"/>
                    <a:pt x="939" y="536"/>
                    <a:pt x="942" y="531"/>
                  </a:cubicBezTo>
                  <a:cubicBezTo>
                    <a:pt x="944" y="518"/>
                    <a:pt x="945" y="505"/>
                    <a:pt x="946" y="491"/>
                  </a:cubicBezTo>
                  <a:cubicBezTo>
                    <a:pt x="945" y="479"/>
                    <a:pt x="944" y="466"/>
                    <a:pt x="942" y="453"/>
                  </a:cubicBezTo>
                  <a:close/>
                  <a:moveTo>
                    <a:pt x="945" y="523"/>
                  </a:moveTo>
                  <a:cubicBezTo>
                    <a:pt x="945" y="524"/>
                    <a:pt x="945" y="524"/>
                    <a:pt x="945" y="524"/>
                  </a:cubicBezTo>
                  <a:cubicBezTo>
                    <a:pt x="945" y="524"/>
                    <a:pt x="945" y="524"/>
                    <a:pt x="945" y="524"/>
                  </a:cubicBezTo>
                  <a:cubicBezTo>
                    <a:pt x="945" y="524"/>
                    <a:pt x="945" y="523"/>
                    <a:pt x="945" y="523"/>
                  </a:cubicBezTo>
                  <a:close/>
                  <a:moveTo>
                    <a:pt x="176" y="113"/>
                  </a:moveTo>
                  <a:cubicBezTo>
                    <a:pt x="167" y="123"/>
                    <a:pt x="159" y="135"/>
                    <a:pt x="152" y="147"/>
                  </a:cubicBezTo>
                  <a:cubicBezTo>
                    <a:pt x="91" y="245"/>
                    <a:pt x="84" y="385"/>
                    <a:pt x="131" y="521"/>
                  </a:cubicBezTo>
                  <a:cubicBezTo>
                    <a:pt x="119" y="480"/>
                    <a:pt x="111" y="437"/>
                    <a:pt x="107" y="392"/>
                  </a:cubicBezTo>
                  <a:cubicBezTo>
                    <a:pt x="103" y="334"/>
                    <a:pt x="103" y="197"/>
                    <a:pt x="189" y="109"/>
                  </a:cubicBezTo>
                  <a:cubicBezTo>
                    <a:pt x="190" y="108"/>
                    <a:pt x="190" y="108"/>
                    <a:pt x="190" y="107"/>
                  </a:cubicBezTo>
                  <a:cubicBezTo>
                    <a:pt x="186" y="109"/>
                    <a:pt x="181" y="111"/>
                    <a:pt x="176" y="113"/>
                  </a:cubicBezTo>
                  <a:close/>
                  <a:moveTo>
                    <a:pt x="948" y="491"/>
                  </a:moveTo>
                  <a:cubicBezTo>
                    <a:pt x="949" y="497"/>
                    <a:pt x="949" y="503"/>
                    <a:pt x="949" y="510"/>
                  </a:cubicBezTo>
                  <a:cubicBezTo>
                    <a:pt x="949" y="512"/>
                    <a:pt x="948" y="515"/>
                    <a:pt x="948" y="518"/>
                  </a:cubicBezTo>
                  <a:cubicBezTo>
                    <a:pt x="961" y="492"/>
                    <a:pt x="969" y="464"/>
                    <a:pt x="972" y="434"/>
                  </a:cubicBezTo>
                  <a:cubicBezTo>
                    <a:pt x="982" y="326"/>
                    <a:pt x="945" y="231"/>
                    <a:pt x="864" y="157"/>
                  </a:cubicBezTo>
                  <a:cubicBezTo>
                    <a:pt x="807" y="106"/>
                    <a:pt x="732" y="68"/>
                    <a:pt x="651" y="49"/>
                  </a:cubicBezTo>
                  <a:cubicBezTo>
                    <a:pt x="673" y="59"/>
                    <a:pt x="694" y="70"/>
                    <a:pt x="715" y="82"/>
                  </a:cubicBezTo>
                  <a:cubicBezTo>
                    <a:pt x="784" y="125"/>
                    <a:pt x="842" y="183"/>
                    <a:pt x="882" y="250"/>
                  </a:cubicBezTo>
                  <a:cubicBezTo>
                    <a:pt x="901" y="282"/>
                    <a:pt x="915" y="316"/>
                    <a:pt x="925" y="350"/>
                  </a:cubicBezTo>
                  <a:cubicBezTo>
                    <a:pt x="930" y="362"/>
                    <a:pt x="934" y="376"/>
                    <a:pt x="937" y="389"/>
                  </a:cubicBezTo>
                  <a:cubicBezTo>
                    <a:pt x="946" y="423"/>
                    <a:pt x="950" y="457"/>
                    <a:pt x="948" y="491"/>
                  </a:cubicBezTo>
                  <a:close/>
                  <a:moveTo>
                    <a:pt x="941" y="432"/>
                  </a:moveTo>
                  <a:cubicBezTo>
                    <a:pt x="943" y="441"/>
                    <a:pt x="944" y="449"/>
                    <a:pt x="945" y="458"/>
                  </a:cubicBezTo>
                  <a:cubicBezTo>
                    <a:pt x="944" y="438"/>
                    <a:pt x="941" y="418"/>
                    <a:pt x="936" y="397"/>
                  </a:cubicBezTo>
                  <a:cubicBezTo>
                    <a:pt x="938" y="409"/>
                    <a:pt x="940" y="421"/>
                    <a:pt x="941" y="432"/>
                  </a:cubicBezTo>
                  <a:close/>
                  <a:moveTo>
                    <a:pt x="541" y="34"/>
                  </a:moveTo>
                  <a:cubicBezTo>
                    <a:pt x="609" y="54"/>
                    <a:pt x="674" y="86"/>
                    <a:pt x="732" y="129"/>
                  </a:cubicBezTo>
                  <a:cubicBezTo>
                    <a:pt x="792" y="174"/>
                    <a:pt x="847" y="233"/>
                    <a:pt x="885" y="295"/>
                  </a:cubicBezTo>
                  <a:cubicBezTo>
                    <a:pt x="908" y="334"/>
                    <a:pt x="925" y="373"/>
                    <a:pt x="936" y="412"/>
                  </a:cubicBezTo>
                  <a:cubicBezTo>
                    <a:pt x="933" y="391"/>
                    <a:pt x="929" y="370"/>
                    <a:pt x="922" y="349"/>
                  </a:cubicBezTo>
                  <a:cubicBezTo>
                    <a:pt x="874" y="210"/>
                    <a:pt x="766" y="101"/>
                    <a:pt x="623" y="48"/>
                  </a:cubicBezTo>
                  <a:cubicBezTo>
                    <a:pt x="613" y="44"/>
                    <a:pt x="603" y="41"/>
                    <a:pt x="593" y="38"/>
                  </a:cubicBezTo>
                  <a:cubicBezTo>
                    <a:pt x="576" y="36"/>
                    <a:pt x="558" y="34"/>
                    <a:pt x="541" y="34"/>
                  </a:cubicBezTo>
                  <a:close/>
                  <a:moveTo>
                    <a:pt x="152" y="310"/>
                  </a:moveTo>
                  <a:cubicBezTo>
                    <a:pt x="151" y="325"/>
                    <a:pt x="151" y="339"/>
                    <a:pt x="152" y="353"/>
                  </a:cubicBezTo>
                  <a:cubicBezTo>
                    <a:pt x="154" y="312"/>
                    <a:pt x="162" y="272"/>
                    <a:pt x="175" y="234"/>
                  </a:cubicBezTo>
                  <a:cubicBezTo>
                    <a:pt x="184" y="209"/>
                    <a:pt x="196" y="185"/>
                    <a:pt x="211" y="164"/>
                  </a:cubicBezTo>
                  <a:cubicBezTo>
                    <a:pt x="198" y="181"/>
                    <a:pt x="187" y="199"/>
                    <a:pt x="179" y="219"/>
                  </a:cubicBezTo>
                  <a:cubicBezTo>
                    <a:pt x="167" y="248"/>
                    <a:pt x="158" y="279"/>
                    <a:pt x="152" y="310"/>
                  </a:cubicBezTo>
                  <a:close/>
                  <a:moveTo>
                    <a:pt x="191" y="110"/>
                  </a:moveTo>
                  <a:cubicBezTo>
                    <a:pt x="176" y="141"/>
                    <a:pt x="168" y="175"/>
                    <a:pt x="162" y="209"/>
                  </a:cubicBezTo>
                  <a:cubicBezTo>
                    <a:pt x="157" y="236"/>
                    <a:pt x="154" y="264"/>
                    <a:pt x="153" y="293"/>
                  </a:cubicBezTo>
                  <a:cubicBezTo>
                    <a:pt x="158" y="267"/>
                    <a:pt x="166" y="242"/>
                    <a:pt x="176" y="218"/>
                  </a:cubicBezTo>
                  <a:cubicBezTo>
                    <a:pt x="190" y="185"/>
                    <a:pt x="210" y="156"/>
                    <a:pt x="236" y="131"/>
                  </a:cubicBezTo>
                  <a:cubicBezTo>
                    <a:pt x="254" y="111"/>
                    <a:pt x="273" y="94"/>
                    <a:pt x="295" y="79"/>
                  </a:cubicBezTo>
                  <a:cubicBezTo>
                    <a:pt x="261" y="84"/>
                    <a:pt x="228" y="93"/>
                    <a:pt x="198" y="104"/>
                  </a:cubicBezTo>
                  <a:cubicBezTo>
                    <a:pt x="196" y="106"/>
                    <a:pt x="194" y="108"/>
                    <a:pt x="191" y="110"/>
                  </a:cubicBezTo>
                  <a:close/>
                  <a:moveTo>
                    <a:pt x="384" y="70"/>
                  </a:moveTo>
                  <a:cubicBezTo>
                    <a:pt x="449" y="70"/>
                    <a:pt x="517" y="80"/>
                    <a:pt x="586" y="99"/>
                  </a:cubicBezTo>
                  <a:cubicBezTo>
                    <a:pt x="658" y="120"/>
                    <a:pt x="725" y="155"/>
                    <a:pt x="779" y="200"/>
                  </a:cubicBezTo>
                  <a:cubicBezTo>
                    <a:pt x="811" y="226"/>
                    <a:pt x="838" y="256"/>
                    <a:pt x="860" y="288"/>
                  </a:cubicBezTo>
                  <a:cubicBezTo>
                    <a:pt x="802" y="168"/>
                    <a:pt x="674" y="73"/>
                    <a:pt x="525" y="42"/>
                  </a:cubicBezTo>
                  <a:cubicBezTo>
                    <a:pt x="511" y="39"/>
                    <a:pt x="496" y="37"/>
                    <a:pt x="482" y="35"/>
                  </a:cubicBezTo>
                  <a:cubicBezTo>
                    <a:pt x="463" y="36"/>
                    <a:pt x="444" y="39"/>
                    <a:pt x="426" y="42"/>
                  </a:cubicBezTo>
                  <a:cubicBezTo>
                    <a:pt x="391" y="49"/>
                    <a:pt x="359" y="59"/>
                    <a:pt x="329" y="72"/>
                  </a:cubicBezTo>
                  <a:cubicBezTo>
                    <a:pt x="347" y="71"/>
                    <a:pt x="365" y="70"/>
                    <a:pt x="384" y="70"/>
                  </a:cubicBezTo>
                  <a:close/>
                  <a:moveTo>
                    <a:pt x="610" y="41"/>
                  </a:moveTo>
                  <a:cubicBezTo>
                    <a:pt x="615" y="42"/>
                    <a:pt x="619" y="44"/>
                    <a:pt x="624" y="45"/>
                  </a:cubicBezTo>
                  <a:cubicBezTo>
                    <a:pt x="700" y="74"/>
                    <a:pt x="769" y="120"/>
                    <a:pt x="823" y="179"/>
                  </a:cubicBezTo>
                  <a:cubicBezTo>
                    <a:pt x="851" y="209"/>
                    <a:pt x="876" y="244"/>
                    <a:pt x="895" y="281"/>
                  </a:cubicBezTo>
                  <a:cubicBezTo>
                    <a:pt x="890" y="271"/>
                    <a:pt x="885" y="261"/>
                    <a:pt x="879" y="252"/>
                  </a:cubicBezTo>
                  <a:cubicBezTo>
                    <a:pt x="825" y="160"/>
                    <a:pt x="736" y="86"/>
                    <a:pt x="634" y="45"/>
                  </a:cubicBezTo>
                  <a:cubicBezTo>
                    <a:pt x="626" y="44"/>
                    <a:pt x="618" y="42"/>
                    <a:pt x="610" y="41"/>
                  </a:cubicBezTo>
                  <a:close/>
                  <a:moveTo>
                    <a:pt x="301" y="78"/>
                  </a:moveTo>
                  <a:cubicBezTo>
                    <a:pt x="287" y="88"/>
                    <a:pt x="273" y="98"/>
                    <a:pt x="261" y="110"/>
                  </a:cubicBezTo>
                  <a:cubicBezTo>
                    <a:pt x="266" y="106"/>
                    <a:pt x="272" y="102"/>
                    <a:pt x="277" y="98"/>
                  </a:cubicBezTo>
                  <a:cubicBezTo>
                    <a:pt x="289" y="90"/>
                    <a:pt x="301" y="83"/>
                    <a:pt x="314" y="77"/>
                  </a:cubicBezTo>
                  <a:cubicBezTo>
                    <a:pt x="310" y="77"/>
                    <a:pt x="305" y="78"/>
                    <a:pt x="301" y="78"/>
                  </a:cubicBezTo>
                  <a:close/>
                  <a:moveTo>
                    <a:pt x="195" y="98"/>
                  </a:moveTo>
                  <a:cubicBezTo>
                    <a:pt x="191" y="101"/>
                    <a:pt x="187" y="104"/>
                    <a:pt x="183" y="107"/>
                  </a:cubicBezTo>
                  <a:cubicBezTo>
                    <a:pt x="186" y="106"/>
                    <a:pt x="189" y="104"/>
                    <a:pt x="192" y="103"/>
                  </a:cubicBezTo>
                  <a:cubicBezTo>
                    <a:pt x="193" y="102"/>
                    <a:pt x="194" y="100"/>
                    <a:pt x="195" y="98"/>
                  </a:cubicBezTo>
                  <a:close/>
                  <a:moveTo>
                    <a:pt x="201" y="95"/>
                  </a:moveTo>
                  <a:cubicBezTo>
                    <a:pt x="199" y="97"/>
                    <a:pt x="198" y="99"/>
                    <a:pt x="196" y="102"/>
                  </a:cubicBezTo>
                  <a:cubicBezTo>
                    <a:pt x="196" y="102"/>
                    <a:pt x="197" y="102"/>
                    <a:pt x="197" y="102"/>
                  </a:cubicBezTo>
                  <a:cubicBezTo>
                    <a:pt x="201" y="97"/>
                    <a:pt x="206" y="93"/>
                    <a:pt x="211" y="89"/>
                  </a:cubicBezTo>
                  <a:cubicBezTo>
                    <a:pt x="214" y="87"/>
                    <a:pt x="216" y="85"/>
                    <a:pt x="218" y="84"/>
                  </a:cubicBezTo>
                  <a:cubicBezTo>
                    <a:pt x="212" y="87"/>
                    <a:pt x="206" y="91"/>
                    <a:pt x="201" y="95"/>
                  </a:cubicBezTo>
                  <a:close/>
                  <a:moveTo>
                    <a:pt x="203" y="86"/>
                  </a:moveTo>
                  <a:cubicBezTo>
                    <a:pt x="198" y="91"/>
                    <a:pt x="193" y="95"/>
                    <a:pt x="189" y="99"/>
                  </a:cubicBezTo>
                  <a:cubicBezTo>
                    <a:pt x="192" y="97"/>
                    <a:pt x="195" y="95"/>
                    <a:pt x="199" y="93"/>
                  </a:cubicBezTo>
                  <a:cubicBezTo>
                    <a:pt x="200" y="91"/>
                    <a:pt x="201" y="88"/>
                    <a:pt x="203" y="86"/>
                  </a:cubicBezTo>
                  <a:close/>
                  <a:moveTo>
                    <a:pt x="242" y="71"/>
                  </a:moveTo>
                  <a:cubicBezTo>
                    <a:pt x="232" y="77"/>
                    <a:pt x="222" y="84"/>
                    <a:pt x="213" y="91"/>
                  </a:cubicBezTo>
                  <a:cubicBezTo>
                    <a:pt x="210" y="94"/>
                    <a:pt x="206" y="96"/>
                    <a:pt x="203" y="99"/>
                  </a:cubicBezTo>
                  <a:cubicBezTo>
                    <a:pt x="234" y="88"/>
                    <a:pt x="266" y="80"/>
                    <a:pt x="300" y="76"/>
                  </a:cubicBezTo>
                  <a:cubicBezTo>
                    <a:pt x="327" y="58"/>
                    <a:pt x="358" y="43"/>
                    <a:pt x="391" y="32"/>
                  </a:cubicBezTo>
                  <a:cubicBezTo>
                    <a:pt x="338" y="36"/>
                    <a:pt x="287" y="49"/>
                    <a:pt x="242" y="71"/>
                  </a:cubicBezTo>
                  <a:close/>
                  <a:moveTo>
                    <a:pt x="496" y="34"/>
                  </a:moveTo>
                  <a:cubicBezTo>
                    <a:pt x="506" y="35"/>
                    <a:pt x="516" y="37"/>
                    <a:pt x="526" y="39"/>
                  </a:cubicBezTo>
                  <a:cubicBezTo>
                    <a:pt x="579" y="50"/>
                    <a:pt x="630" y="70"/>
                    <a:pt x="677" y="96"/>
                  </a:cubicBezTo>
                  <a:cubicBezTo>
                    <a:pt x="631" y="69"/>
                    <a:pt x="581" y="48"/>
                    <a:pt x="530" y="33"/>
                  </a:cubicBezTo>
                  <a:cubicBezTo>
                    <a:pt x="519" y="33"/>
                    <a:pt x="507" y="33"/>
                    <a:pt x="496" y="34"/>
                  </a:cubicBezTo>
                  <a:close/>
                  <a:moveTo>
                    <a:pt x="212" y="79"/>
                  </a:moveTo>
                  <a:cubicBezTo>
                    <a:pt x="209" y="82"/>
                    <a:pt x="207" y="85"/>
                    <a:pt x="204" y="89"/>
                  </a:cubicBezTo>
                  <a:cubicBezTo>
                    <a:pt x="216" y="81"/>
                    <a:pt x="228" y="75"/>
                    <a:pt x="241" y="69"/>
                  </a:cubicBezTo>
                  <a:cubicBezTo>
                    <a:pt x="299" y="33"/>
                    <a:pt x="371" y="17"/>
                    <a:pt x="443" y="16"/>
                  </a:cubicBezTo>
                  <a:cubicBezTo>
                    <a:pt x="423" y="14"/>
                    <a:pt x="404" y="12"/>
                    <a:pt x="385" y="12"/>
                  </a:cubicBezTo>
                  <a:cubicBezTo>
                    <a:pt x="316" y="20"/>
                    <a:pt x="257" y="43"/>
                    <a:pt x="212" y="79"/>
                  </a:cubicBezTo>
                  <a:close/>
                  <a:moveTo>
                    <a:pt x="402" y="31"/>
                  </a:moveTo>
                  <a:cubicBezTo>
                    <a:pt x="367" y="42"/>
                    <a:pt x="335" y="57"/>
                    <a:pt x="306" y="75"/>
                  </a:cubicBezTo>
                  <a:cubicBezTo>
                    <a:pt x="311" y="74"/>
                    <a:pt x="316" y="74"/>
                    <a:pt x="321" y="73"/>
                  </a:cubicBezTo>
                  <a:cubicBezTo>
                    <a:pt x="353" y="58"/>
                    <a:pt x="388" y="47"/>
                    <a:pt x="425" y="40"/>
                  </a:cubicBezTo>
                  <a:cubicBezTo>
                    <a:pt x="439" y="37"/>
                    <a:pt x="454" y="35"/>
                    <a:pt x="468" y="33"/>
                  </a:cubicBezTo>
                  <a:cubicBezTo>
                    <a:pt x="446" y="31"/>
                    <a:pt x="424" y="30"/>
                    <a:pt x="402" y="31"/>
                  </a:cubicBezTo>
                  <a:close/>
                  <a:moveTo>
                    <a:pt x="321" y="15"/>
                  </a:moveTo>
                  <a:cubicBezTo>
                    <a:pt x="299" y="20"/>
                    <a:pt x="278" y="28"/>
                    <a:pt x="258" y="40"/>
                  </a:cubicBezTo>
                  <a:cubicBezTo>
                    <a:pt x="244" y="48"/>
                    <a:pt x="232" y="57"/>
                    <a:pt x="222" y="68"/>
                  </a:cubicBezTo>
                  <a:cubicBezTo>
                    <a:pt x="244" y="52"/>
                    <a:pt x="270" y="39"/>
                    <a:pt x="298" y="29"/>
                  </a:cubicBezTo>
                  <a:cubicBezTo>
                    <a:pt x="319" y="22"/>
                    <a:pt x="342" y="16"/>
                    <a:pt x="366" y="12"/>
                  </a:cubicBezTo>
                  <a:cubicBezTo>
                    <a:pt x="351" y="12"/>
                    <a:pt x="336" y="13"/>
                    <a:pt x="321" y="15"/>
                  </a:cubicBezTo>
                  <a:close/>
                  <a:moveTo>
                    <a:pt x="442" y="19"/>
                  </a:moveTo>
                  <a:cubicBezTo>
                    <a:pt x="383" y="20"/>
                    <a:pt x="323" y="31"/>
                    <a:pt x="270" y="56"/>
                  </a:cubicBezTo>
                  <a:cubicBezTo>
                    <a:pt x="286" y="50"/>
                    <a:pt x="303" y="45"/>
                    <a:pt x="320" y="40"/>
                  </a:cubicBezTo>
                  <a:cubicBezTo>
                    <a:pt x="346" y="34"/>
                    <a:pt x="373" y="30"/>
                    <a:pt x="401" y="29"/>
                  </a:cubicBezTo>
                  <a:cubicBezTo>
                    <a:pt x="404" y="28"/>
                    <a:pt x="408" y="27"/>
                    <a:pt x="412" y="26"/>
                  </a:cubicBezTo>
                  <a:cubicBezTo>
                    <a:pt x="422" y="23"/>
                    <a:pt x="432" y="21"/>
                    <a:pt x="442" y="19"/>
                  </a:cubicBezTo>
                  <a:close/>
                  <a:moveTo>
                    <a:pt x="594" y="36"/>
                  </a:moveTo>
                  <a:cubicBezTo>
                    <a:pt x="602" y="37"/>
                    <a:pt x="611" y="38"/>
                    <a:pt x="620" y="40"/>
                  </a:cubicBezTo>
                  <a:cubicBezTo>
                    <a:pt x="585" y="27"/>
                    <a:pt x="548" y="17"/>
                    <a:pt x="511" y="13"/>
                  </a:cubicBezTo>
                  <a:cubicBezTo>
                    <a:pt x="498" y="13"/>
                    <a:pt x="485" y="15"/>
                    <a:pt x="473" y="16"/>
                  </a:cubicBezTo>
                  <a:cubicBezTo>
                    <a:pt x="515" y="18"/>
                    <a:pt x="556" y="25"/>
                    <a:pt x="594" y="36"/>
                  </a:cubicBezTo>
                  <a:close/>
                  <a:moveTo>
                    <a:pt x="531" y="31"/>
                  </a:moveTo>
                  <a:cubicBezTo>
                    <a:pt x="546" y="31"/>
                    <a:pt x="560" y="32"/>
                    <a:pt x="575" y="33"/>
                  </a:cubicBezTo>
                  <a:cubicBezTo>
                    <a:pt x="546" y="26"/>
                    <a:pt x="515" y="21"/>
                    <a:pt x="483" y="20"/>
                  </a:cubicBezTo>
                  <a:cubicBezTo>
                    <a:pt x="499" y="23"/>
                    <a:pt x="515" y="26"/>
                    <a:pt x="531" y="31"/>
                  </a:cubicBezTo>
                  <a:close/>
                  <a:moveTo>
                    <a:pt x="423" y="29"/>
                  </a:moveTo>
                  <a:cubicBezTo>
                    <a:pt x="442" y="29"/>
                    <a:pt x="462" y="30"/>
                    <a:pt x="482" y="32"/>
                  </a:cubicBezTo>
                  <a:cubicBezTo>
                    <a:pt x="494" y="31"/>
                    <a:pt x="507" y="31"/>
                    <a:pt x="520" y="31"/>
                  </a:cubicBezTo>
                  <a:cubicBezTo>
                    <a:pt x="501" y="26"/>
                    <a:pt x="482" y="22"/>
                    <a:pt x="462" y="19"/>
                  </a:cubicBezTo>
                  <a:cubicBezTo>
                    <a:pt x="461" y="19"/>
                    <a:pt x="459" y="19"/>
                    <a:pt x="457" y="19"/>
                  </a:cubicBezTo>
                  <a:cubicBezTo>
                    <a:pt x="442" y="21"/>
                    <a:pt x="427" y="24"/>
                    <a:pt x="413" y="28"/>
                  </a:cubicBezTo>
                  <a:cubicBezTo>
                    <a:pt x="412" y="29"/>
                    <a:pt x="412" y="29"/>
                    <a:pt x="412" y="29"/>
                  </a:cubicBezTo>
                  <a:cubicBezTo>
                    <a:pt x="416" y="29"/>
                    <a:pt x="419" y="29"/>
                    <a:pt x="423" y="29"/>
                  </a:cubicBezTo>
                  <a:close/>
                  <a:moveTo>
                    <a:pt x="405" y="10"/>
                  </a:moveTo>
                  <a:cubicBezTo>
                    <a:pt x="423" y="11"/>
                    <a:pt x="441" y="13"/>
                    <a:pt x="460" y="16"/>
                  </a:cubicBezTo>
                  <a:cubicBezTo>
                    <a:pt x="472" y="14"/>
                    <a:pt x="484" y="12"/>
                    <a:pt x="496" y="11"/>
                  </a:cubicBezTo>
                  <a:cubicBezTo>
                    <a:pt x="494" y="11"/>
                    <a:pt x="491" y="11"/>
                    <a:pt x="489" y="10"/>
                  </a:cubicBezTo>
                  <a:cubicBezTo>
                    <a:pt x="460" y="8"/>
                    <a:pt x="432" y="8"/>
                    <a:pt x="405" y="10"/>
                  </a:cubicBezTo>
                  <a:close/>
                  <a:moveTo>
                    <a:pt x="410" y="6"/>
                  </a:moveTo>
                  <a:cubicBezTo>
                    <a:pt x="387" y="6"/>
                    <a:pt x="365" y="7"/>
                    <a:pt x="343" y="10"/>
                  </a:cubicBezTo>
                  <a:cubicBezTo>
                    <a:pt x="357" y="9"/>
                    <a:pt x="371" y="9"/>
                    <a:pt x="385" y="9"/>
                  </a:cubicBezTo>
                  <a:cubicBezTo>
                    <a:pt x="403" y="7"/>
                    <a:pt x="420" y="6"/>
                    <a:pt x="439" y="6"/>
                  </a:cubicBezTo>
                  <a:cubicBezTo>
                    <a:pt x="429" y="6"/>
                    <a:pt x="419" y="6"/>
                    <a:pt x="410" y="6"/>
                  </a:cubicBez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47"/>
            <p:cNvSpPr>
              <a:spLocks noEditPoints="1"/>
            </p:cNvSpPr>
            <p:nvPr/>
          </p:nvSpPr>
          <p:spPr bwMode="auto">
            <a:xfrm>
              <a:off x="3489325" y="3495675"/>
              <a:ext cx="3325813" cy="2957512"/>
            </a:xfrm>
            <a:custGeom>
              <a:avLst/>
              <a:gdLst>
                <a:gd name="T0" fmla="*/ 175 w 1025"/>
                <a:gd name="T1" fmla="*/ 78 h 910"/>
                <a:gd name="T2" fmla="*/ 999 w 1025"/>
                <a:gd name="T3" fmla="*/ 340 h 910"/>
                <a:gd name="T4" fmla="*/ 71 w 1025"/>
                <a:gd name="T5" fmla="*/ 712 h 910"/>
                <a:gd name="T6" fmla="*/ 180 w 1025"/>
                <a:gd name="T7" fmla="*/ 731 h 910"/>
                <a:gd name="T8" fmla="*/ 478 w 1025"/>
                <a:gd name="T9" fmla="*/ 870 h 910"/>
                <a:gd name="T10" fmla="*/ 507 w 1025"/>
                <a:gd name="T11" fmla="*/ 867 h 910"/>
                <a:gd name="T12" fmla="*/ 581 w 1025"/>
                <a:gd name="T13" fmla="*/ 851 h 910"/>
                <a:gd name="T14" fmla="*/ 885 w 1025"/>
                <a:gd name="T15" fmla="*/ 595 h 910"/>
                <a:gd name="T16" fmla="*/ 557 w 1025"/>
                <a:gd name="T17" fmla="*/ 847 h 910"/>
                <a:gd name="T18" fmla="*/ 315 w 1025"/>
                <a:gd name="T19" fmla="*/ 813 h 910"/>
                <a:gd name="T20" fmla="*/ 196 w 1025"/>
                <a:gd name="T21" fmla="*/ 714 h 910"/>
                <a:gd name="T22" fmla="*/ 603 w 1025"/>
                <a:gd name="T23" fmla="*/ 827 h 910"/>
                <a:gd name="T24" fmla="*/ 477 w 1025"/>
                <a:gd name="T25" fmla="*/ 823 h 910"/>
                <a:gd name="T26" fmla="*/ 868 w 1025"/>
                <a:gd name="T27" fmla="*/ 389 h 910"/>
                <a:gd name="T28" fmla="*/ 470 w 1025"/>
                <a:gd name="T29" fmla="*/ 822 h 910"/>
                <a:gd name="T30" fmla="*/ 871 w 1025"/>
                <a:gd name="T31" fmla="*/ 389 h 910"/>
                <a:gd name="T32" fmla="*/ 886 w 1025"/>
                <a:gd name="T33" fmla="*/ 427 h 910"/>
                <a:gd name="T34" fmla="*/ 238 w 1025"/>
                <a:gd name="T35" fmla="*/ 684 h 910"/>
                <a:gd name="T36" fmla="*/ 187 w 1025"/>
                <a:gd name="T37" fmla="*/ 626 h 910"/>
                <a:gd name="T38" fmla="*/ 621 w 1025"/>
                <a:gd name="T39" fmla="*/ 821 h 910"/>
                <a:gd name="T40" fmla="*/ 751 w 1025"/>
                <a:gd name="T41" fmla="*/ 658 h 910"/>
                <a:gd name="T42" fmla="*/ 199 w 1025"/>
                <a:gd name="T43" fmla="*/ 253 h 910"/>
                <a:gd name="T44" fmla="*/ 668 w 1025"/>
                <a:gd name="T45" fmla="*/ 810 h 910"/>
                <a:gd name="T46" fmla="*/ 909 w 1025"/>
                <a:gd name="T47" fmla="*/ 497 h 910"/>
                <a:gd name="T48" fmla="*/ 731 w 1025"/>
                <a:gd name="T49" fmla="*/ 101 h 910"/>
                <a:gd name="T50" fmla="*/ 259 w 1025"/>
                <a:gd name="T51" fmla="*/ 785 h 910"/>
                <a:gd name="T52" fmla="*/ 868 w 1025"/>
                <a:gd name="T53" fmla="*/ 625 h 910"/>
                <a:gd name="T54" fmla="*/ 170 w 1025"/>
                <a:gd name="T55" fmla="*/ 720 h 910"/>
                <a:gd name="T56" fmla="*/ 769 w 1025"/>
                <a:gd name="T57" fmla="*/ 115 h 910"/>
                <a:gd name="T58" fmla="*/ 769 w 1025"/>
                <a:gd name="T59" fmla="*/ 115 h 910"/>
                <a:gd name="T60" fmla="*/ 64 w 1025"/>
                <a:gd name="T61" fmla="*/ 443 h 910"/>
                <a:gd name="T62" fmla="*/ 196 w 1025"/>
                <a:gd name="T63" fmla="*/ 252 h 910"/>
                <a:gd name="T64" fmla="*/ 186 w 1025"/>
                <a:gd name="T65" fmla="*/ 227 h 910"/>
                <a:gd name="T66" fmla="*/ 67 w 1025"/>
                <a:gd name="T67" fmla="*/ 484 h 910"/>
                <a:gd name="T68" fmla="*/ 74 w 1025"/>
                <a:gd name="T69" fmla="*/ 202 h 910"/>
                <a:gd name="T70" fmla="*/ 240 w 1025"/>
                <a:gd name="T71" fmla="*/ 77 h 910"/>
                <a:gd name="T72" fmla="*/ 753 w 1025"/>
                <a:gd name="T73" fmla="*/ 157 h 910"/>
                <a:gd name="T74" fmla="*/ 673 w 1025"/>
                <a:gd name="T75" fmla="*/ 85 h 910"/>
                <a:gd name="T76" fmla="*/ 68 w 1025"/>
                <a:gd name="T77" fmla="*/ 269 h 910"/>
                <a:gd name="T78" fmla="*/ 73 w 1025"/>
                <a:gd name="T79" fmla="*/ 260 h 910"/>
                <a:gd name="T80" fmla="*/ 186 w 1025"/>
                <a:gd name="T81" fmla="*/ 138 h 910"/>
                <a:gd name="T82" fmla="*/ 567 w 1025"/>
                <a:gd name="T83" fmla="*/ 71 h 910"/>
                <a:gd name="T84" fmla="*/ 258 w 1025"/>
                <a:gd name="T85" fmla="*/ 151 h 910"/>
                <a:gd name="T86" fmla="*/ 170 w 1025"/>
                <a:gd name="T87" fmla="*/ 170 h 910"/>
                <a:gd name="T88" fmla="*/ 236 w 1025"/>
                <a:gd name="T89" fmla="*/ 134 h 910"/>
                <a:gd name="T90" fmla="*/ 707 w 1025"/>
                <a:gd name="T91" fmla="*/ 113 h 910"/>
                <a:gd name="T92" fmla="*/ 633 w 1025"/>
                <a:gd name="T93" fmla="*/ 46 h 910"/>
                <a:gd name="T94" fmla="*/ 288 w 1025"/>
                <a:gd name="T95" fmla="*/ 125 h 910"/>
                <a:gd name="T96" fmla="*/ 237 w 1025"/>
                <a:gd name="T97" fmla="*/ 137 h 910"/>
                <a:gd name="T98" fmla="*/ 315 w 1025"/>
                <a:gd name="T99" fmla="*/ 105 h 910"/>
                <a:gd name="T100" fmla="*/ 751 w 1025"/>
                <a:gd name="T101" fmla="*/ 105 h 910"/>
                <a:gd name="T102" fmla="*/ 350 w 1025"/>
                <a:gd name="T103" fmla="*/ 91 h 910"/>
                <a:gd name="T104" fmla="*/ 712 w 1025"/>
                <a:gd name="T105" fmla="*/ 92 h 910"/>
                <a:gd name="T106" fmla="*/ 665 w 1025"/>
                <a:gd name="T107" fmla="*/ 81 h 910"/>
                <a:gd name="T108" fmla="*/ 464 w 1025"/>
                <a:gd name="T109" fmla="*/ 54 h 910"/>
                <a:gd name="T110" fmla="*/ 584 w 1025"/>
                <a:gd name="T111" fmla="*/ 43 h 910"/>
                <a:gd name="T112" fmla="*/ 568 w 1025"/>
                <a:gd name="T113" fmla="*/ 69 h 910"/>
                <a:gd name="T114" fmla="*/ 415 w 1025"/>
                <a:gd name="T115" fmla="*/ 37 h 910"/>
                <a:gd name="T116" fmla="*/ 531 w 1025"/>
                <a:gd name="T117" fmla="*/ 41 h 910"/>
                <a:gd name="T118" fmla="*/ 432 w 1025"/>
                <a:gd name="T119" fmla="*/ 49 h 910"/>
                <a:gd name="T120" fmla="*/ 622 w 1025"/>
                <a:gd name="T121" fmla="*/ 45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25" h="910">
                  <a:moveTo>
                    <a:pt x="356" y="905"/>
                  </a:moveTo>
                  <a:cubicBezTo>
                    <a:pt x="339" y="905"/>
                    <a:pt x="321" y="904"/>
                    <a:pt x="303" y="901"/>
                  </a:cubicBezTo>
                  <a:cubicBezTo>
                    <a:pt x="178" y="879"/>
                    <a:pt x="106" y="787"/>
                    <a:pt x="69" y="713"/>
                  </a:cubicBezTo>
                  <a:cubicBezTo>
                    <a:pt x="15" y="607"/>
                    <a:pt x="0" y="489"/>
                    <a:pt x="28" y="384"/>
                  </a:cubicBezTo>
                  <a:cubicBezTo>
                    <a:pt x="30" y="322"/>
                    <a:pt x="45" y="259"/>
                    <a:pt x="72" y="200"/>
                  </a:cubicBezTo>
                  <a:cubicBezTo>
                    <a:pt x="94" y="151"/>
                    <a:pt x="129" y="110"/>
                    <a:pt x="175" y="78"/>
                  </a:cubicBezTo>
                  <a:cubicBezTo>
                    <a:pt x="218" y="50"/>
                    <a:pt x="270" y="29"/>
                    <a:pt x="326" y="19"/>
                  </a:cubicBezTo>
                  <a:cubicBezTo>
                    <a:pt x="433" y="0"/>
                    <a:pt x="535" y="9"/>
                    <a:pt x="622" y="42"/>
                  </a:cubicBezTo>
                  <a:cubicBezTo>
                    <a:pt x="689" y="50"/>
                    <a:pt x="751" y="73"/>
                    <a:pt x="804" y="110"/>
                  </a:cubicBezTo>
                  <a:cubicBezTo>
                    <a:pt x="823" y="124"/>
                    <a:pt x="840" y="139"/>
                    <a:pt x="855" y="155"/>
                  </a:cubicBezTo>
                  <a:cubicBezTo>
                    <a:pt x="865" y="161"/>
                    <a:pt x="873" y="167"/>
                    <a:pt x="882" y="173"/>
                  </a:cubicBezTo>
                  <a:cubicBezTo>
                    <a:pt x="944" y="220"/>
                    <a:pt x="984" y="276"/>
                    <a:pt x="999" y="340"/>
                  </a:cubicBezTo>
                  <a:cubicBezTo>
                    <a:pt x="1025" y="452"/>
                    <a:pt x="988" y="571"/>
                    <a:pt x="894" y="675"/>
                  </a:cubicBezTo>
                  <a:cubicBezTo>
                    <a:pt x="838" y="738"/>
                    <a:pt x="763" y="792"/>
                    <a:pt x="683" y="827"/>
                  </a:cubicBezTo>
                  <a:cubicBezTo>
                    <a:pt x="625" y="852"/>
                    <a:pt x="567" y="866"/>
                    <a:pt x="513" y="869"/>
                  </a:cubicBezTo>
                  <a:cubicBezTo>
                    <a:pt x="464" y="891"/>
                    <a:pt x="411" y="905"/>
                    <a:pt x="356" y="905"/>
                  </a:cubicBezTo>
                  <a:close/>
                  <a:moveTo>
                    <a:pt x="27" y="397"/>
                  </a:moveTo>
                  <a:cubicBezTo>
                    <a:pt x="4" y="498"/>
                    <a:pt x="19" y="611"/>
                    <a:pt x="71" y="712"/>
                  </a:cubicBezTo>
                  <a:cubicBezTo>
                    <a:pt x="108" y="785"/>
                    <a:pt x="179" y="877"/>
                    <a:pt x="304" y="898"/>
                  </a:cubicBezTo>
                  <a:cubicBezTo>
                    <a:pt x="375" y="910"/>
                    <a:pt x="443" y="896"/>
                    <a:pt x="505" y="870"/>
                  </a:cubicBezTo>
                  <a:cubicBezTo>
                    <a:pt x="504" y="870"/>
                    <a:pt x="503" y="870"/>
                    <a:pt x="503" y="870"/>
                  </a:cubicBezTo>
                  <a:cubicBezTo>
                    <a:pt x="469" y="874"/>
                    <a:pt x="435" y="874"/>
                    <a:pt x="403" y="869"/>
                  </a:cubicBezTo>
                  <a:cubicBezTo>
                    <a:pt x="340" y="859"/>
                    <a:pt x="283" y="831"/>
                    <a:pt x="233" y="787"/>
                  </a:cubicBezTo>
                  <a:cubicBezTo>
                    <a:pt x="214" y="770"/>
                    <a:pt x="196" y="751"/>
                    <a:pt x="180" y="731"/>
                  </a:cubicBezTo>
                  <a:cubicBezTo>
                    <a:pt x="170" y="723"/>
                    <a:pt x="161" y="714"/>
                    <a:pt x="152" y="705"/>
                  </a:cubicBezTo>
                  <a:cubicBezTo>
                    <a:pt x="104" y="655"/>
                    <a:pt x="69" y="598"/>
                    <a:pt x="48" y="535"/>
                  </a:cubicBezTo>
                  <a:cubicBezTo>
                    <a:pt x="33" y="492"/>
                    <a:pt x="27" y="445"/>
                    <a:pt x="27" y="397"/>
                  </a:cubicBezTo>
                  <a:close/>
                  <a:moveTo>
                    <a:pt x="192" y="742"/>
                  </a:moveTo>
                  <a:cubicBezTo>
                    <a:pt x="206" y="757"/>
                    <a:pt x="220" y="771"/>
                    <a:pt x="235" y="785"/>
                  </a:cubicBezTo>
                  <a:cubicBezTo>
                    <a:pt x="305" y="847"/>
                    <a:pt x="389" y="876"/>
                    <a:pt x="478" y="870"/>
                  </a:cubicBezTo>
                  <a:cubicBezTo>
                    <a:pt x="467" y="869"/>
                    <a:pt x="456" y="869"/>
                    <a:pt x="445" y="867"/>
                  </a:cubicBezTo>
                  <a:cubicBezTo>
                    <a:pt x="380" y="859"/>
                    <a:pt x="321" y="834"/>
                    <a:pt x="270" y="795"/>
                  </a:cubicBezTo>
                  <a:cubicBezTo>
                    <a:pt x="243" y="780"/>
                    <a:pt x="217" y="762"/>
                    <a:pt x="192" y="742"/>
                  </a:cubicBezTo>
                  <a:close/>
                  <a:moveTo>
                    <a:pt x="286" y="803"/>
                  </a:moveTo>
                  <a:cubicBezTo>
                    <a:pt x="333" y="836"/>
                    <a:pt x="387" y="857"/>
                    <a:pt x="445" y="864"/>
                  </a:cubicBezTo>
                  <a:cubicBezTo>
                    <a:pt x="465" y="867"/>
                    <a:pt x="486" y="868"/>
                    <a:pt x="507" y="867"/>
                  </a:cubicBezTo>
                  <a:cubicBezTo>
                    <a:pt x="509" y="866"/>
                    <a:pt x="512" y="866"/>
                    <a:pt x="514" y="866"/>
                  </a:cubicBezTo>
                  <a:cubicBezTo>
                    <a:pt x="526" y="860"/>
                    <a:pt x="538" y="854"/>
                    <a:pt x="549" y="848"/>
                  </a:cubicBezTo>
                  <a:cubicBezTo>
                    <a:pt x="472" y="859"/>
                    <a:pt x="390" y="848"/>
                    <a:pt x="314" y="815"/>
                  </a:cubicBezTo>
                  <a:cubicBezTo>
                    <a:pt x="304" y="811"/>
                    <a:pt x="295" y="807"/>
                    <a:pt x="286" y="803"/>
                  </a:cubicBezTo>
                  <a:close/>
                  <a:moveTo>
                    <a:pt x="644" y="824"/>
                  </a:moveTo>
                  <a:cubicBezTo>
                    <a:pt x="624" y="834"/>
                    <a:pt x="603" y="844"/>
                    <a:pt x="581" y="851"/>
                  </a:cubicBezTo>
                  <a:cubicBezTo>
                    <a:pt x="565" y="857"/>
                    <a:pt x="548" y="861"/>
                    <a:pt x="531" y="865"/>
                  </a:cubicBezTo>
                  <a:cubicBezTo>
                    <a:pt x="658" y="851"/>
                    <a:pt x="797" y="780"/>
                    <a:pt x="892" y="674"/>
                  </a:cubicBezTo>
                  <a:cubicBezTo>
                    <a:pt x="986" y="570"/>
                    <a:pt x="1023" y="452"/>
                    <a:pt x="996" y="341"/>
                  </a:cubicBezTo>
                  <a:cubicBezTo>
                    <a:pt x="979" y="266"/>
                    <a:pt x="927" y="207"/>
                    <a:pt x="863" y="164"/>
                  </a:cubicBezTo>
                  <a:cubicBezTo>
                    <a:pt x="921" y="230"/>
                    <a:pt x="947" y="316"/>
                    <a:pt x="939" y="413"/>
                  </a:cubicBezTo>
                  <a:cubicBezTo>
                    <a:pt x="934" y="473"/>
                    <a:pt x="915" y="536"/>
                    <a:pt x="885" y="595"/>
                  </a:cubicBezTo>
                  <a:cubicBezTo>
                    <a:pt x="874" y="622"/>
                    <a:pt x="860" y="648"/>
                    <a:pt x="844" y="672"/>
                  </a:cubicBezTo>
                  <a:cubicBezTo>
                    <a:pt x="807" y="726"/>
                    <a:pt x="759" y="768"/>
                    <a:pt x="701" y="796"/>
                  </a:cubicBezTo>
                  <a:cubicBezTo>
                    <a:pt x="701" y="796"/>
                    <a:pt x="700" y="796"/>
                    <a:pt x="699" y="796"/>
                  </a:cubicBezTo>
                  <a:cubicBezTo>
                    <a:pt x="690" y="802"/>
                    <a:pt x="680" y="807"/>
                    <a:pt x="671" y="812"/>
                  </a:cubicBezTo>
                  <a:cubicBezTo>
                    <a:pt x="662" y="816"/>
                    <a:pt x="653" y="820"/>
                    <a:pt x="644" y="824"/>
                  </a:cubicBezTo>
                  <a:close/>
                  <a:moveTo>
                    <a:pt x="557" y="847"/>
                  </a:moveTo>
                  <a:cubicBezTo>
                    <a:pt x="547" y="853"/>
                    <a:pt x="536" y="858"/>
                    <a:pt x="525" y="864"/>
                  </a:cubicBezTo>
                  <a:cubicBezTo>
                    <a:pt x="543" y="860"/>
                    <a:pt x="562" y="855"/>
                    <a:pt x="580" y="848"/>
                  </a:cubicBezTo>
                  <a:cubicBezTo>
                    <a:pt x="594" y="844"/>
                    <a:pt x="608" y="838"/>
                    <a:pt x="622" y="831"/>
                  </a:cubicBezTo>
                  <a:cubicBezTo>
                    <a:pt x="601" y="838"/>
                    <a:pt x="579" y="844"/>
                    <a:pt x="557" y="847"/>
                  </a:cubicBezTo>
                  <a:close/>
                  <a:moveTo>
                    <a:pt x="272" y="793"/>
                  </a:moveTo>
                  <a:cubicBezTo>
                    <a:pt x="286" y="800"/>
                    <a:pt x="300" y="807"/>
                    <a:pt x="315" y="813"/>
                  </a:cubicBezTo>
                  <a:cubicBezTo>
                    <a:pt x="393" y="846"/>
                    <a:pt x="477" y="857"/>
                    <a:pt x="556" y="844"/>
                  </a:cubicBezTo>
                  <a:cubicBezTo>
                    <a:pt x="562" y="841"/>
                    <a:pt x="567" y="838"/>
                    <a:pt x="572" y="835"/>
                  </a:cubicBezTo>
                  <a:cubicBezTo>
                    <a:pt x="531" y="844"/>
                    <a:pt x="489" y="845"/>
                    <a:pt x="447" y="838"/>
                  </a:cubicBezTo>
                  <a:cubicBezTo>
                    <a:pt x="432" y="836"/>
                    <a:pt x="418" y="833"/>
                    <a:pt x="405" y="828"/>
                  </a:cubicBezTo>
                  <a:cubicBezTo>
                    <a:pt x="343" y="825"/>
                    <a:pt x="287" y="802"/>
                    <a:pt x="240" y="761"/>
                  </a:cubicBezTo>
                  <a:cubicBezTo>
                    <a:pt x="224" y="747"/>
                    <a:pt x="210" y="731"/>
                    <a:pt x="196" y="714"/>
                  </a:cubicBezTo>
                  <a:cubicBezTo>
                    <a:pt x="218" y="744"/>
                    <a:pt x="244" y="771"/>
                    <a:pt x="272" y="793"/>
                  </a:cubicBezTo>
                  <a:close/>
                  <a:moveTo>
                    <a:pt x="581" y="833"/>
                  </a:moveTo>
                  <a:cubicBezTo>
                    <a:pt x="575" y="837"/>
                    <a:pt x="569" y="840"/>
                    <a:pt x="564" y="843"/>
                  </a:cubicBezTo>
                  <a:cubicBezTo>
                    <a:pt x="591" y="839"/>
                    <a:pt x="617" y="831"/>
                    <a:pt x="643" y="821"/>
                  </a:cubicBezTo>
                  <a:cubicBezTo>
                    <a:pt x="647" y="819"/>
                    <a:pt x="651" y="817"/>
                    <a:pt x="655" y="814"/>
                  </a:cubicBezTo>
                  <a:cubicBezTo>
                    <a:pt x="638" y="820"/>
                    <a:pt x="621" y="824"/>
                    <a:pt x="603" y="827"/>
                  </a:cubicBezTo>
                  <a:cubicBezTo>
                    <a:pt x="596" y="829"/>
                    <a:pt x="588" y="831"/>
                    <a:pt x="581" y="833"/>
                  </a:cubicBezTo>
                  <a:close/>
                  <a:moveTo>
                    <a:pt x="415" y="828"/>
                  </a:moveTo>
                  <a:cubicBezTo>
                    <a:pt x="425" y="831"/>
                    <a:pt x="436" y="834"/>
                    <a:pt x="447" y="836"/>
                  </a:cubicBezTo>
                  <a:cubicBezTo>
                    <a:pt x="492" y="843"/>
                    <a:pt x="536" y="841"/>
                    <a:pt x="579" y="831"/>
                  </a:cubicBezTo>
                  <a:cubicBezTo>
                    <a:pt x="580" y="830"/>
                    <a:pt x="581" y="830"/>
                    <a:pt x="581" y="830"/>
                  </a:cubicBezTo>
                  <a:cubicBezTo>
                    <a:pt x="546" y="833"/>
                    <a:pt x="511" y="831"/>
                    <a:pt x="477" y="823"/>
                  </a:cubicBezTo>
                  <a:cubicBezTo>
                    <a:pt x="475" y="823"/>
                    <a:pt x="473" y="824"/>
                    <a:pt x="471" y="824"/>
                  </a:cubicBezTo>
                  <a:cubicBezTo>
                    <a:pt x="452" y="827"/>
                    <a:pt x="433" y="829"/>
                    <a:pt x="415" y="828"/>
                  </a:cubicBezTo>
                  <a:close/>
                  <a:moveTo>
                    <a:pt x="484" y="822"/>
                  </a:moveTo>
                  <a:cubicBezTo>
                    <a:pt x="518" y="829"/>
                    <a:pt x="552" y="830"/>
                    <a:pt x="586" y="826"/>
                  </a:cubicBezTo>
                  <a:cubicBezTo>
                    <a:pt x="615" y="808"/>
                    <a:pt x="641" y="788"/>
                    <a:pt x="664" y="769"/>
                  </a:cubicBezTo>
                  <a:cubicBezTo>
                    <a:pt x="746" y="700"/>
                    <a:pt x="882" y="559"/>
                    <a:pt x="868" y="389"/>
                  </a:cubicBezTo>
                  <a:cubicBezTo>
                    <a:pt x="863" y="324"/>
                    <a:pt x="834" y="273"/>
                    <a:pt x="797" y="235"/>
                  </a:cubicBezTo>
                  <a:cubicBezTo>
                    <a:pt x="814" y="277"/>
                    <a:pt x="823" y="325"/>
                    <a:pt x="826" y="378"/>
                  </a:cubicBezTo>
                  <a:cubicBezTo>
                    <a:pt x="829" y="459"/>
                    <a:pt x="820" y="574"/>
                    <a:pt x="753" y="660"/>
                  </a:cubicBezTo>
                  <a:cubicBezTo>
                    <a:pt x="689" y="741"/>
                    <a:pt x="589" y="801"/>
                    <a:pt x="484" y="822"/>
                  </a:cubicBezTo>
                  <a:close/>
                  <a:moveTo>
                    <a:pt x="406" y="826"/>
                  </a:moveTo>
                  <a:cubicBezTo>
                    <a:pt x="426" y="826"/>
                    <a:pt x="448" y="825"/>
                    <a:pt x="470" y="822"/>
                  </a:cubicBezTo>
                  <a:cubicBezTo>
                    <a:pt x="439" y="814"/>
                    <a:pt x="408" y="802"/>
                    <a:pt x="379" y="786"/>
                  </a:cubicBezTo>
                  <a:cubicBezTo>
                    <a:pt x="305" y="747"/>
                    <a:pt x="245" y="684"/>
                    <a:pt x="207" y="611"/>
                  </a:cubicBezTo>
                  <a:cubicBezTo>
                    <a:pt x="216" y="636"/>
                    <a:pt x="227" y="660"/>
                    <a:pt x="240" y="683"/>
                  </a:cubicBezTo>
                  <a:cubicBezTo>
                    <a:pt x="282" y="755"/>
                    <a:pt x="339" y="803"/>
                    <a:pt x="406" y="826"/>
                  </a:cubicBezTo>
                  <a:close/>
                  <a:moveTo>
                    <a:pt x="794" y="228"/>
                  </a:moveTo>
                  <a:cubicBezTo>
                    <a:pt x="834" y="268"/>
                    <a:pt x="865" y="320"/>
                    <a:pt x="871" y="389"/>
                  </a:cubicBezTo>
                  <a:cubicBezTo>
                    <a:pt x="885" y="560"/>
                    <a:pt x="748" y="702"/>
                    <a:pt x="666" y="771"/>
                  </a:cubicBezTo>
                  <a:cubicBezTo>
                    <a:pt x="644" y="789"/>
                    <a:pt x="619" y="808"/>
                    <a:pt x="592" y="826"/>
                  </a:cubicBezTo>
                  <a:cubicBezTo>
                    <a:pt x="596" y="825"/>
                    <a:pt x="599" y="825"/>
                    <a:pt x="603" y="824"/>
                  </a:cubicBezTo>
                  <a:cubicBezTo>
                    <a:pt x="674" y="802"/>
                    <a:pt x="739" y="756"/>
                    <a:pt x="791" y="692"/>
                  </a:cubicBezTo>
                  <a:cubicBezTo>
                    <a:pt x="845" y="624"/>
                    <a:pt x="877" y="545"/>
                    <a:pt x="884" y="466"/>
                  </a:cubicBezTo>
                  <a:cubicBezTo>
                    <a:pt x="885" y="453"/>
                    <a:pt x="886" y="440"/>
                    <a:pt x="886" y="427"/>
                  </a:cubicBezTo>
                  <a:cubicBezTo>
                    <a:pt x="885" y="384"/>
                    <a:pt x="877" y="341"/>
                    <a:pt x="861" y="301"/>
                  </a:cubicBezTo>
                  <a:cubicBezTo>
                    <a:pt x="839" y="246"/>
                    <a:pt x="803" y="202"/>
                    <a:pt x="760" y="166"/>
                  </a:cubicBezTo>
                  <a:cubicBezTo>
                    <a:pt x="773" y="185"/>
                    <a:pt x="785" y="206"/>
                    <a:pt x="794" y="228"/>
                  </a:cubicBezTo>
                  <a:close/>
                  <a:moveTo>
                    <a:pt x="133" y="584"/>
                  </a:moveTo>
                  <a:cubicBezTo>
                    <a:pt x="171" y="701"/>
                    <a:pt x="256" y="814"/>
                    <a:pt x="396" y="825"/>
                  </a:cubicBezTo>
                  <a:cubicBezTo>
                    <a:pt x="332" y="801"/>
                    <a:pt x="278" y="753"/>
                    <a:pt x="238" y="684"/>
                  </a:cubicBezTo>
                  <a:cubicBezTo>
                    <a:pt x="221" y="655"/>
                    <a:pt x="207" y="624"/>
                    <a:pt x="197" y="591"/>
                  </a:cubicBezTo>
                  <a:cubicBezTo>
                    <a:pt x="180" y="554"/>
                    <a:pt x="169" y="516"/>
                    <a:pt x="164" y="476"/>
                  </a:cubicBezTo>
                  <a:cubicBezTo>
                    <a:pt x="152" y="390"/>
                    <a:pt x="159" y="306"/>
                    <a:pt x="182" y="237"/>
                  </a:cubicBezTo>
                  <a:cubicBezTo>
                    <a:pt x="159" y="270"/>
                    <a:pt x="142" y="306"/>
                    <a:pt x="131" y="344"/>
                  </a:cubicBezTo>
                  <a:cubicBezTo>
                    <a:pt x="110" y="419"/>
                    <a:pt x="110" y="500"/>
                    <a:pt x="131" y="576"/>
                  </a:cubicBezTo>
                  <a:cubicBezTo>
                    <a:pt x="148" y="593"/>
                    <a:pt x="166" y="609"/>
                    <a:pt x="187" y="626"/>
                  </a:cubicBezTo>
                  <a:cubicBezTo>
                    <a:pt x="185" y="628"/>
                    <a:pt x="185" y="628"/>
                    <a:pt x="185" y="628"/>
                  </a:cubicBezTo>
                  <a:cubicBezTo>
                    <a:pt x="166" y="612"/>
                    <a:pt x="148" y="597"/>
                    <a:pt x="132" y="581"/>
                  </a:cubicBezTo>
                  <a:cubicBezTo>
                    <a:pt x="133" y="582"/>
                    <a:pt x="133" y="583"/>
                    <a:pt x="133" y="584"/>
                  </a:cubicBezTo>
                  <a:close/>
                  <a:moveTo>
                    <a:pt x="822" y="653"/>
                  </a:moveTo>
                  <a:cubicBezTo>
                    <a:pt x="813" y="667"/>
                    <a:pt x="804" y="680"/>
                    <a:pt x="793" y="693"/>
                  </a:cubicBezTo>
                  <a:cubicBezTo>
                    <a:pt x="745" y="753"/>
                    <a:pt x="686" y="797"/>
                    <a:pt x="621" y="821"/>
                  </a:cubicBezTo>
                  <a:cubicBezTo>
                    <a:pt x="637" y="817"/>
                    <a:pt x="652" y="813"/>
                    <a:pt x="667" y="807"/>
                  </a:cubicBezTo>
                  <a:cubicBezTo>
                    <a:pt x="730" y="769"/>
                    <a:pt x="784" y="715"/>
                    <a:pt x="822" y="653"/>
                  </a:cubicBezTo>
                  <a:close/>
                  <a:moveTo>
                    <a:pt x="199" y="590"/>
                  </a:moveTo>
                  <a:cubicBezTo>
                    <a:pt x="236" y="671"/>
                    <a:pt x="300" y="741"/>
                    <a:pt x="380" y="784"/>
                  </a:cubicBezTo>
                  <a:cubicBezTo>
                    <a:pt x="411" y="801"/>
                    <a:pt x="444" y="813"/>
                    <a:pt x="477" y="820"/>
                  </a:cubicBezTo>
                  <a:cubicBezTo>
                    <a:pt x="584" y="801"/>
                    <a:pt x="686" y="741"/>
                    <a:pt x="751" y="658"/>
                  </a:cubicBezTo>
                  <a:cubicBezTo>
                    <a:pt x="817" y="573"/>
                    <a:pt x="827" y="459"/>
                    <a:pt x="823" y="378"/>
                  </a:cubicBezTo>
                  <a:cubicBezTo>
                    <a:pt x="821" y="323"/>
                    <a:pt x="810" y="273"/>
                    <a:pt x="792" y="230"/>
                  </a:cubicBezTo>
                  <a:cubicBezTo>
                    <a:pt x="730" y="169"/>
                    <a:pt x="646" y="139"/>
                    <a:pt x="600" y="127"/>
                  </a:cubicBezTo>
                  <a:cubicBezTo>
                    <a:pt x="515" y="103"/>
                    <a:pt x="402" y="101"/>
                    <a:pt x="301" y="122"/>
                  </a:cubicBezTo>
                  <a:cubicBezTo>
                    <a:pt x="287" y="132"/>
                    <a:pt x="273" y="142"/>
                    <a:pt x="260" y="152"/>
                  </a:cubicBezTo>
                  <a:cubicBezTo>
                    <a:pt x="233" y="182"/>
                    <a:pt x="213" y="216"/>
                    <a:pt x="199" y="253"/>
                  </a:cubicBezTo>
                  <a:cubicBezTo>
                    <a:pt x="162" y="352"/>
                    <a:pt x="164" y="479"/>
                    <a:pt x="199" y="590"/>
                  </a:cubicBezTo>
                  <a:close/>
                  <a:moveTo>
                    <a:pt x="668" y="810"/>
                  </a:moveTo>
                  <a:cubicBezTo>
                    <a:pt x="667" y="810"/>
                    <a:pt x="666" y="811"/>
                    <a:pt x="665" y="812"/>
                  </a:cubicBezTo>
                  <a:cubicBezTo>
                    <a:pt x="667" y="811"/>
                    <a:pt x="668" y="810"/>
                    <a:pt x="670" y="809"/>
                  </a:cubicBezTo>
                  <a:cubicBezTo>
                    <a:pt x="670" y="809"/>
                    <a:pt x="671" y="809"/>
                    <a:pt x="672" y="808"/>
                  </a:cubicBezTo>
                  <a:cubicBezTo>
                    <a:pt x="670" y="809"/>
                    <a:pt x="669" y="809"/>
                    <a:pt x="668" y="810"/>
                  </a:cubicBezTo>
                  <a:close/>
                  <a:moveTo>
                    <a:pt x="887" y="466"/>
                  </a:moveTo>
                  <a:cubicBezTo>
                    <a:pt x="886" y="479"/>
                    <a:pt x="884" y="493"/>
                    <a:pt x="882" y="506"/>
                  </a:cubicBezTo>
                  <a:cubicBezTo>
                    <a:pt x="861" y="624"/>
                    <a:pt x="784" y="734"/>
                    <a:pt x="680" y="802"/>
                  </a:cubicBezTo>
                  <a:cubicBezTo>
                    <a:pt x="686" y="800"/>
                    <a:pt x="692" y="797"/>
                    <a:pt x="699" y="794"/>
                  </a:cubicBezTo>
                  <a:cubicBezTo>
                    <a:pt x="773" y="750"/>
                    <a:pt x="837" y="680"/>
                    <a:pt x="880" y="599"/>
                  </a:cubicBezTo>
                  <a:cubicBezTo>
                    <a:pt x="894" y="567"/>
                    <a:pt x="903" y="533"/>
                    <a:pt x="909" y="497"/>
                  </a:cubicBezTo>
                  <a:cubicBezTo>
                    <a:pt x="929" y="361"/>
                    <a:pt x="886" y="226"/>
                    <a:pt x="791" y="137"/>
                  </a:cubicBezTo>
                  <a:cubicBezTo>
                    <a:pt x="781" y="128"/>
                    <a:pt x="771" y="119"/>
                    <a:pt x="760" y="111"/>
                  </a:cubicBezTo>
                  <a:cubicBezTo>
                    <a:pt x="754" y="109"/>
                    <a:pt x="749" y="107"/>
                    <a:pt x="743" y="105"/>
                  </a:cubicBezTo>
                  <a:cubicBezTo>
                    <a:pt x="772" y="123"/>
                    <a:pt x="796" y="145"/>
                    <a:pt x="809" y="176"/>
                  </a:cubicBezTo>
                  <a:cubicBezTo>
                    <a:pt x="807" y="177"/>
                    <a:pt x="807" y="177"/>
                    <a:pt x="807" y="177"/>
                  </a:cubicBezTo>
                  <a:cubicBezTo>
                    <a:pt x="792" y="143"/>
                    <a:pt x="764" y="119"/>
                    <a:pt x="731" y="101"/>
                  </a:cubicBezTo>
                  <a:cubicBezTo>
                    <a:pt x="729" y="100"/>
                    <a:pt x="728" y="100"/>
                    <a:pt x="727" y="100"/>
                  </a:cubicBezTo>
                  <a:cubicBezTo>
                    <a:pt x="732" y="103"/>
                    <a:pt x="737" y="107"/>
                    <a:pt x="742" y="111"/>
                  </a:cubicBezTo>
                  <a:cubicBezTo>
                    <a:pt x="835" y="187"/>
                    <a:pt x="888" y="303"/>
                    <a:pt x="888" y="427"/>
                  </a:cubicBezTo>
                  <a:cubicBezTo>
                    <a:pt x="889" y="440"/>
                    <a:pt x="888" y="453"/>
                    <a:pt x="887" y="466"/>
                  </a:cubicBezTo>
                  <a:close/>
                  <a:moveTo>
                    <a:pt x="183" y="731"/>
                  </a:moveTo>
                  <a:cubicBezTo>
                    <a:pt x="206" y="751"/>
                    <a:pt x="231" y="769"/>
                    <a:pt x="259" y="785"/>
                  </a:cubicBezTo>
                  <a:cubicBezTo>
                    <a:pt x="231" y="762"/>
                    <a:pt x="206" y="733"/>
                    <a:pt x="185" y="701"/>
                  </a:cubicBezTo>
                  <a:cubicBezTo>
                    <a:pt x="161" y="666"/>
                    <a:pt x="144" y="628"/>
                    <a:pt x="131" y="587"/>
                  </a:cubicBezTo>
                  <a:cubicBezTo>
                    <a:pt x="130" y="584"/>
                    <a:pt x="129" y="581"/>
                    <a:pt x="128" y="577"/>
                  </a:cubicBezTo>
                  <a:cubicBezTo>
                    <a:pt x="107" y="555"/>
                    <a:pt x="89" y="531"/>
                    <a:pt x="74" y="505"/>
                  </a:cubicBezTo>
                  <a:cubicBezTo>
                    <a:pt x="94" y="591"/>
                    <a:pt x="131" y="668"/>
                    <a:pt x="183" y="731"/>
                  </a:cubicBezTo>
                  <a:close/>
                  <a:moveTo>
                    <a:pt x="868" y="625"/>
                  </a:moveTo>
                  <a:cubicBezTo>
                    <a:pt x="864" y="632"/>
                    <a:pt x="859" y="640"/>
                    <a:pt x="854" y="647"/>
                  </a:cubicBezTo>
                  <a:cubicBezTo>
                    <a:pt x="819" y="700"/>
                    <a:pt x="775" y="745"/>
                    <a:pt x="728" y="778"/>
                  </a:cubicBezTo>
                  <a:cubicBezTo>
                    <a:pt x="787" y="742"/>
                    <a:pt x="836" y="689"/>
                    <a:pt x="868" y="625"/>
                  </a:cubicBezTo>
                  <a:close/>
                  <a:moveTo>
                    <a:pt x="30" y="385"/>
                  </a:moveTo>
                  <a:cubicBezTo>
                    <a:pt x="28" y="437"/>
                    <a:pt x="35" y="488"/>
                    <a:pt x="50" y="535"/>
                  </a:cubicBezTo>
                  <a:cubicBezTo>
                    <a:pt x="74" y="605"/>
                    <a:pt x="116" y="669"/>
                    <a:pt x="170" y="720"/>
                  </a:cubicBezTo>
                  <a:cubicBezTo>
                    <a:pt x="121" y="656"/>
                    <a:pt x="87" y="580"/>
                    <a:pt x="70" y="495"/>
                  </a:cubicBezTo>
                  <a:cubicBezTo>
                    <a:pt x="60" y="475"/>
                    <a:pt x="52" y="452"/>
                    <a:pt x="47" y="427"/>
                  </a:cubicBezTo>
                  <a:cubicBezTo>
                    <a:pt x="42" y="399"/>
                    <a:pt x="40" y="373"/>
                    <a:pt x="42" y="348"/>
                  </a:cubicBezTo>
                  <a:cubicBezTo>
                    <a:pt x="40" y="353"/>
                    <a:pt x="39" y="358"/>
                    <a:pt x="37" y="362"/>
                  </a:cubicBezTo>
                  <a:cubicBezTo>
                    <a:pt x="35" y="370"/>
                    <a:pt x="32" y="377"/>
                    <a:pt x="30" y="385"/>
                  </a:cubicBezTo>
                  <a:close/>
                  <a:moveTo>
                    <a:pt x="769" y="115"/>
                  </a:moveTo>
                  <a:cubicBezTo>
                    <a:pt x="777" y="121"/>
                    <a:pt x="785" y="128"/>
                    <a:pt x="793" y="135"/>
                  </a:cubicBezTo>
                  <a:cubicBezTo>
                    <a:pt x="888" y="225"/>
                    <a:pt x="932" y="360"/>
                    <a:pt x="911" y="498"/>
                  </a:cubicBezTo>
                  <a:cubicBezTo>
                    <a:pt x="907" y="524"/>
                    <a:pt x="901" y="549"/>
                    <a:pt x="893" y="573"/>
                  </a:cubicBezTo>
                  <a:cubicBezTo>
                    <a:pt x="916" y="522"/>
                    <a:pt x="932" y="467"/>
                    <a:pt x="936" y="412"/>
                  </a:cubicBezTo>
                  <a:cubicBezTo>
                    <a:pt x="945" y="313"/>
                    <a:pt x="916" y="225"/>
                    <a:pt x="855" y="158"/>
                  </a:cubicBezTo>
                  <a:cubicBezTo>
                    <a:pt x="827" y="141"/>
                    <a:pt x="798" y="127"/>
                    <a:pt x="769" y="115"/>
                  </a:cubicBezTo>
                  <a:close/>
                  <a:moveTo>
                    <a:pt x="72" y="494"/>
                  </a:moveTo>
                  <a:cubicBezTo>
                    <a:pt x="86" y="523"/>
                    <a:pt x="104" y="548"/>
                    <a:pt x="127" y="571"/>
                  </a:cubicBezTo>
                  <a:cubicBezTo>
                    <a:pt x="124" y="563"/>
                    <a:pt x="122" y="555"/>
                    <a:pt x="120" y="546"/>
                  </a:cubicBezTo>
                  <a:cubicBezTo>
                    <a:pt x="98" y="449"/>
                    <a:pt x="102" y="303"/>
                    <a:pt x="158" y="187"/>
                  </a:cubicBezTo>
                  <a:cubicBezTo>
                    <a:pt x="120" y="218"/>
                    <a:pt x="88" y="255"/>
                    <a:pt x="65" y="298"/>
                  </a:cubicBezTo>
                  <a:cubicBezTo>
                    <a:pt x="56" y="352"/>
                    <a:pt x="59" y="406"/>
                    <a:pt x="64" y="443"/>
                  </a:cubicBezTo>
                  <a:cubicBezTo>
                    <a:pt x="66" y="461"/>
                    <a:pt x="69" y="478"/>
                    <a:pt x="72" y="494"/>
                  </a:cubicBezTo>
                  <a:close/>
                  <a:moveTo>
                    <a:pt x="188" y="229"/>
                  </a:moveTo>
                  <a:cubicBezTo>
                    <a:pt x="163" y="300"/>
                    <a:pt x="155" y="386"/>
                    <a:pt x="166" y="476"/>
                  </a:cubicBezTo>
                  <a:cubicBezTo>
                    <a:pt x="170" y="507"/>
                    <a:pt x="178" y="538"/>
                    <a:pt x="190" y="567"/>
                  </a:cubicBezTo>
                  <a:cubicBezTo>
                    <a:pt x="181" y="535"/>
                    <a:pt x="175" y="501"/>
                    <a:pt x="172" y="467"/>
                  </a:cubicBezTo>
                  <a:cubicBezTo>
                    <a:pt x="165" y="390"/>
                    <a:pt x="173" y="314"/>
                    <a:pt x="196" y="252"/>
                  </a:cubicBezTo>
                  <a:cubicBezTo>
                    <a:pt x="208" y="220"/>
                    <a:pt x="225" y="191"/>
                    <a:pt x="246" y="164"/>
                  </a:cubicBezTo>
                  <a:cubicBezTo>
                    <a:pt x="224" y="184"/>
                    <a:pt x="205" y="206"/>
                    <a:pt x="188" y="229"/>
                  </a:cubicBezTo>
                  <a:close/>
                  <a:moveTo>
                    <a:pt x="163" y="183"/>
                  </a:moveTo>
                  <a:cubicBezTo>
                    <a:pt x="114" y="281"/>
                    <a:pt x="103" y="402"/>
                    <a:pt x="114" y="496"/>
                  </a:cubicBezTo>
                  <a:cubicBezTo>
                    <a:pt x="110" y="445"/>
                    <a:pt x="114" y="393"/>
                    <a:pt x="129" y="343"/>
                  </a:cubicBezTo>
                  <a:cubicBezTo>
                    <a:pt x="140" y="302"/>
                    <a:pt x="160" y="263"/>
                    <a:pt x="186" y="227"/>
                  </a:cubicBezTo>
                  <a:cubicBezTo>
                    <a:pt x="197" y="196"/>
                    <a:pt x="211" y="168"/>
                    <a:pt x="229" y="143"/>
                  </a:cubicBezTo>
                  <a:cubicBezTo>
                    <a:pt x="224" y="145"/>
                    <a:pt x="219" y="147"/>
                    <a:pt x="214" y="149"/>
                  </a:cubicBezTo>
                  <a:cubicBezTo>
                    <a:pt x="196" y="159"/>
                    <a:pt x="179" y="171"/>
                    <a:pt x="163" y="183"/>
                  </a:cubicBezTo>
                  <a:close/>
                  <a:moveTo>
                    <a:pt x="46" y="338"/>
                  </a:moveTo>
                  <a:cubicBezTo>
                    <a:pt x="42" y="366"/>
                    <a:pt x="43" y="395"/>
                    <a:pt x="50" y="426"/>
                  </a:cubicBezTo>
                  <a:cubicBezTo>
                    <a:pt x="54" y="447"/>
                    <a:pt x="60" y="466"/>
                    <a:pt x="67" y="484"/>
                  </a:cubicBezTo>
                  <a:cubicBezTo>
                    <a:pt x="65" y="471"/>
                    <a:pt x="63" y="457"/>
                    <a:pt x="61" y="444"/>
                  </a:cubicBezTo>
                  <a:cubicBezTo>
                    <a:pt x="57" y="408"/>
                    <a:pt x="54" y="357"/>
                    <a:pt x="61" y="305"/>
                  </a:cubicBezTo>
                  <a:cubicBezTo>
                    <a:pt x="55" y="316"/>
                    <a:pt x="50" y="327"/>
                    <a:pt x="46" y="338"/>
                  </a:cubicBezTo>
                  <a:close/>
                  <a:moveTo>
                    <a:pt x="436" y="12"/>
                  </a:moveTo>
                  <a:cubicBezTo>
                    <a:pt x="401" y="12"/>
                    <a:pt x="364" y="15"/>
                    <a:pt x="326" y="22"/>
                  </a:cubicBezTo>
                  <a:cubicBezTo>
                    <a:pt x="207" y="43"/>
                    <a:pt x="117" y="107"/>
                    <a:pt x="74" y="202"/>
                  </a:cubicBezTo>
                  <a:cubicBezTo>
                    <a:pt x="49" y="256"/>
                    <a:pt x="35" y="314"/>
                    <a:pt x="31" y="372"/>
                  </a:cubicBezTo>
                  <a:cubicBezTo>
                    <a:pt x="32" y="369"/>
                    <a:pt x="33" y="365"/>
                    <a:pt x="34" y="362"/>
                  </a:cubicBezTo>
                  <a:cubicBezTo>
                    <a:pt x="37" y="353"/>
                    <a:pt x="40" y="345"/>
                    <a:pt x="43" y="338"/>
                  </a:cubicBezTo>
                  <a:cubicBezTo>
                    <a:pt x="47" y="309"/>
                    <a:pt x="56" y="283"/>
                    <a:pt x="70" y="259"/>
                  </a:cubicBezTo>
                  <a:cubicBezTo>
                    <a:pt x="82" y="215"/>
                    <a:pt x="103" y="172"/>
                    <a:pt x="139" y="138"/>
                  </a:cubicBezTo>
                  <a:cubicBezTo>
                    <a:pt x="167" y="112"/>
                    <a:pt x="200" y="92"/>
                    <a:pt x="240" y="77"/>
                  </a:cubicBezTo>
                  <a:cubicBezTo>
                    <a:pt x="275" y="46"/>
                    <a:pt x="317" y="27"/>
                    <a:pt x="364" y="19"/>
                  </a:cubicBezTo>
                  <a:cubicBezTo>
                    <a:pt x="422" y="10"/>
                    <a:pt x="489" y="16"/>
                    <a:pt x="569" y="38"/>
                  </a:cubicBezTo>
                  <a:cubicBezTo>
                    <a:pt x="573" y="39"/>
                    <a:pt x="577" y="39"/>
                    <a:pt x="581" y="39"/>
                  </a:cubicBezTo>
                  <a:cubicBezTo>
                    <a:pt x="591" y="40"/>
                    <a:pt x="602" y="40"/>
                    <a:pt x="611" y="41"/>
                  </a:cubicBezTo>
                  <a:cubicBezTo>
                    <a:pt x="558" y="22"/>
                    <a:pt x="498" y="12"/>
                    <a:pt x="436" y="12"/>
                  </a:cubicBezTo>
                  <a:close/>
                  <a:moveTo>
                    <a:pt x="753" y="157"/>
                  </a:moveTo>
                  <a:cubicBezTo>
                    <a:pt x="804" y="197"/>
                    <a:pt x="842" y="246"/>
                    <a:pt x="863" y="300"/>
                  </a:cubicBezTo>
                  <a:cubicBezTo>
                    <a:pt x="868" y="312"/>
                    <a:pt x="872" y="324"/>
                    <a:pt x="876" y="336"/>
                  </a:cubicBezTo>
                  <a:cubicBezTo>
                    <a:pt x="856" y="248"/>
                    <a:pt x="809" y="169"/>
                    <a:pt x="740" y="113"/>
                  </a:cubicBezTo>
                  <a:cubicBezTo>
                    <a:pt x="733" y="108"/>
                    <a:pt x="726" y="102"/>
                    <a:pt x="719" y="97"/>
                  </a:cubicBezTo>
                  <a:cubicBezTo>
                    <a:pt x="710" y="94"/>
                    <a:pt x="701" y="92"/>
                    <a:pt x="692" y="90"/>
                  </a:cubicBezTo>
                  <a:cubicBezTo>
                    <a:pt x="686" y="88"/>
                    <a:pt x="679" y="87"/>
                    <a:pt x="673" y="85"/>
                  </a:cubicBezTo>
                  <a:cubicBezTo>
                    <a:pt x="686" y="93"/>
                    <a:pt x="698" y="102"/>
                    <a:pt x="709" y="111"/>
                  </a:cubicBezTo>
                  <a:cubicBezTo>
                    <a:pt x="725" y="125"/>
                    <a:pt x="740" y="140"/>
                    <a:pt x="753" y="157"/>
                  </a:cubicBezTo>
                  <a:close/>
                  <a:moveTo>
                    <a:pt x="68" y="269"/>
                  </a:moveTo>
                  <a:cubicBezTo>
                    <a:pt x="58" y="287"/>
                    <a:pt x="51" y="306"/>
                    <a:pt x="48" y="327"/>
                  </a:cubicBezTo>
                  <a:cubicBezTo>
                    <a:pt x="52" y="317"/>
                    <a:pt x="57" y="307"/>
                    <a:pt x="62" y="297"/>
                  </a:cubicBezTo>
                  <a:cubicBezTo>
                    <a:pt x="64" y="288"/>
                    <a:pt x="66" y="278"/>
                    <a:pt x="68" y="269"/>
                  </a:cubicBezTo>
                  <a:close/>
                  <a:moveTo>
                    <a:pt x="73" y="260"/>
                  </a:moveTo>
                  <a:cubicBezTo>
                    <a:pt x="70" y="270"/>
                    <a:pt x="68" y="280"/>
                    <a:pt x="66" y="290"/>
                  </a:cubicBezTo>
                  <a:cubicBezTo>
                    <a:pt x="90" y="248"/>
                    <a:pt x="122" y="212"/>
                    <a:pt x="161" y="181"/>
                  </a:cubicBezTo>
                  <a:cubicBezTo>
                    <a:pt x="162" y="178"/>
                    <a:pt x="164" y="175"/>
                    <a:pt x="165" y="173"/>
                  </a:cubicBezTo>
                  <a:cubicBezTo>
                    <a:pt x="146" y="184"/>
                    <a:pt x="128" y="197"/>
                    <a:pt x="113" y="211"/>
                  </a:cubicBezTo>
                  <a:cubicBezTo>
                    <a:pt x="97" y="226"/>
                    <a:pt x="83" y="243"/>
                    <a:pt x="73" y="260"/>
                  </a:cubicBezTo>
                  <a:close/>
                  <a:moveTo>
                    <a:pt x="234" y="81"/>
                  </a:moveTo>
                  <a:cubicBezTo>
                    <a:pt x="201" y="95"/>
                    <a:pt x="169" y="114"/>
                    <a:pt x="141" y="140"/>
                  </a:cubicBezTo>
                  <a:cubicBezTo>
                    <a:pt x="108" y="171"/>
                    <a:pt x="88" y="210"/>
                    <a:pt x="75" y="251"/>
                  </a:cubicBezTo>
                  <a:cubicBezTo>
                    <a:pt x="85" y="236"/>
                    <a:pt x="97" y="222"/>
                    <a:pt x="111" y="209"/>
                  </a:cubicBezTo>
                  <a:cubicBezTo>
                    <a:pt x="127" y="194"/>
                    <a:pt x="147" y="180"/>
                    <a:pt x="168" y="168"/>
                  </a:cubicBezTo>
                  <a:cubicBezTo>
                    <a:pt x="173" y="158"/>
                    <a:pt x="180" y="148"/>
                    <a:pt x="186" y="138"/>
                  </a:cubicBezTo>
                  <a:cubicBezTo>
                    <a:pt x="201" y="116"/>
                    <a:pt x="217" y="97"/>
                    <a:pt x="234" y="81"/>
                  </a:cubicBezTo>
                  <a:close/>
                  <a:moveTo>
                    <a:pt x="444" y="105"/>
                  </a:moveTo>
                  <a:cubicBezTo>
                    <a:pt x="500" y="105"/>
                    <a:pt x="555" y="112"/>
                    <a:pt x="601" y="124"/>
                  </a:cubicBezTo>
                  <a:cubicBezTo>
                    <a:pt x="646" y="137"/>
                    <a:pt x="728" y="165"/>
                    <a:pt x="789" y="223"/>
                  </a:cubicBezTo>
                  <a:cubicBezTo>
                    <a:pt x="779" y="200"/>
                    <a:pt x="766" y="179"/>
                    <a:pt x="752" y="160"/>
                  </a:cubicBezTo>
                  <a:cubicBezTo>
                    <a:pt x="696" y="117"/>
                    <a:pt x="631" y="88"/>
                    <a:pt x="567" y="71"/>
                  </a:cubicBezTo>
                  <a:cubicBezTo>
                    <a:pt x="494" y="67"/>
                    <a:pt x="421" y="75"/>
                    <a:pt x="351" y="94"/>
                  </a:cubicBezTo>
                  <a:cubicBezTo>
                    <a:pt x="336" y="101"/>
                    <a:pt x="321" y="110"/>
                    <a:pt x="307" y="118"/>
                  </a:cubicBezTo>
                  <a:cubicBezTo>
                    <a:pt x="352" y="109"/>
                    <a:pt x="399" y="105"/>
                    <a:pt x="444" y="105"/>
                  </a:cubicBezTo>
                  <a:close/>
                  <a:moveTo>
                    <a:pt x="234" y="141"/>
                  </a:moveTo>
                  <a:cubicBezTo>
                    <a:pt x="217" y="164"/>
                    <a:pt x="202" y="191"/>
                    <a:pt x="191" y="220"/>
                  </a:cubicBezTo>
                  <a:cubicBezTo>
                    <a:pt x="210" y="195"/>
                    <a:pt x="233" y="171"/>
                    <a:pt x="258" y="151"/>
                  </a:cubicBezTo>
                  <a:cubicBezTo>
                    <a:pt x="266" y="142"/>
                    <a:pt x="274" y="134"/>
                    <a:pt x="282" y="127"/>
                  </a:cubicBezTo>
                  <a:cubicBezTo>
                    <a:pt x="266" y="131"/>
                    <a:pt x="249" y="136"/>
                    <a:pt x="234" y="141"/>
                  </a:cubicBezTo>
                  <a:close/>
                  <a:moveTo>
                    <a:pt x="170" y="170"/>
                  </a:moveTo>
                  <a:cubicBezTo>
                    <a:pt x="168" y="173"/>
                    <a:pt x="167" y="175"/>
                    <a:pt x="166" y="177"/>
                  </a:cubicBezTo>
                  <a:cubicBezTo>
                    <a:pt x="175" y="170"/>
                    <a:pt x="185" y="164"/>
                    <a:pt x="195" y="157"/>
                  </a:cubicBezTo>
                  <a:cubicBezTo>
                    <a:pt x="186" y="161"/>
                    <a:pt x="178" y="166"/>
                    <a:pt x="170" y="170"/>
                  </a:cubicBezTo>
                  <a:close/>
                  <a:moveTo>
                    <a:pt x="242" y="79"/>
                  </a:moveTo>
                  <a:cubicBezTo>
                    <a:pt x="222" y="95"/>
                    <a:pt x="204" y="116"/>
                    <a:pt x="188" y="139"/>
                  </a:cubicBezTo>
                  <a:cubicBezTo>
                    <a:pt x="183" y="148"/>
                    <a:pt x="177" y="157"/>
                    <a:pt x="172" y="166"/>
                  </a:cubicBezTo>
                  <a:cubicBezTo>
                    <a:pt x="185" y="159"/>
                    <a:pt x="199" y="152"/>
                    <a:pt x="213" y="147"/>
                  </a:cubicBezTo>
                  <a:cubicBezTo>
                    <a:pt x="220" y="143"/>
                    <a:pt x="227" y="139"/>
                    <a:pt x="234" y="135"/>
                  </a:cubicBezTo>
                  <a:cubicBezTo>
                    <a:pt x="235" y="135"/>
                    <a:pt x="235" y="135"/>
                    <a:pt x="236" y="134"/>
                  </a:cubicBezTo>
                  <a:cubicBezTo>
                    <a:pt x="264" y="98"/>
                    <a:pt x="299" y="72"/>
                    <a:pt x="341" y="55"/>
                  </a:cubicBezTo>
                  <a:cubicBezTo>
                    <a:pt x="308" y="59"/>
                    <a:pt x="274" y="66"/>
                    <a:pt x="242" y="79"/>
                  </a:cubicBezTo>
                  <a:close/>
                  <a:moveTo>
                    <a:pt x="582" y="72"/>
                  </a:moveTo>
                  <a:cubicBezTo>
                    <a:pt x="632" y="86"/>
                    <a:pt x="679" y="107"/>
                    <a:pt x="720" y="134"/>
                  </a:cubicBezTo>
                  <a:cubicBezTo>
                    <a:pt x="729" y="139"/>
                    <a:pt x="737" y="145"/>
                    <a:pt x="744" y="151"/>
                  </a:cubicBezTo>
                  <a:cubicBezTo>
                    <a:pt x="733" y="137"/>
                    <a:pt x="721" y="125"/>
                    <a:pt x="707" y="113"/>
                  </a:cubicBezTo>
                  <a:cubicBezTo>
                    <a:pt x="694" y="102"/>
                    <a:pt x="680" y="92"/>
                    <a:pt x="664" y="84"/>
                  </a:cubicBezTo>
                  <a:cubicBezTo>
                    <a:pt x="637" y="78"/>
                    <a:pt x="609" y="74"/>
                    <a:pt x="582" y="72"/>
                  </a:cubicBezTo>
                  <a:close/>
                  <a:moveTo>
                    <a:pt x="761" y="109"/>
                  </a:moveTo>
                  <a:cubicBezTo>
                    <a:pt x="791" y="120"/>
                    <a:pt x="820" y="134"/>
                    <a:pt x="846" y="150"/>
                  </a:cubicBezTo>
                  <a:cubicBezTo>
                    <a:pt x="833" y="136"/>
                    <a:pt x="818" y="124"/>
                    <a:pt x="802" y="113"/>
                  </a:cubicBezTo>
                  <a:cubicBezTo>
                    <a:pt x="753" y="78"/>
                    <a:pt x="695" y="55"/>
                    <a:pt x="633" y="46"/>
                  </a:cubicBezTo>
                  <a:cubicBezTo>
                    <a:pt x="638" y="49"/>
                    <a:pt x="643" y="51"/>
                    <a:pt x="648" y="53"/>
                  </a:cubicBezTo>
                  <a:cubicBezTo>
                    <a:pt x="689" y="65"/>
                    <a:pt x="727" y="84"/>
                    <a:pt x="761" y="109"/>
                  </a:cubicBezTo>
                  <a:close/>
                  <a:moveTo>
                    <a:pt x="288" y="125"/>
                  </a:moveTo>
                  <a:cubicBezTo>
                    <a:pt x="283" y="129"/>
                    <a:pt x="279" y="133"/>
                    <a:pt x="275" y="138"/>
                  </a:cubicBezTo>
                  <a:cubicBezTo>
                    <a:pt x="281" y="133"/>
                    <a:pt x="287" y="128"/>
                    <a:pt x="294" y="124"/>
                  </a:cubicBezTo>
                  <a:cubicBezTo>
                    <a:pt x="292" y="125"/>
                    <a:pt x="290" y="125"/>
                    <a:pt x="288" y="125"/>
                  </a:cubicBezTo>
                  <a:close/>
                  <a:moveTo>
                    <a:pt x="237" y="137"/>
                  </a:moveTo>
                  <a:cubicBezTo>
                    <a:pt x="237" y="137"/>
                    <a:pt x="237" y="137"/>
                    <a:pt x="237" y="137"/>
                  </a:cubicBezTo>
                  <a:cubicBezTo>
                    <a:pt x="237" y="137"/>
                    <a:pt x="237" y="137"/>
                    <a:pt x="237" y="138"/>
                  </a:cubicBezTo>
                  <a:cubicBezTo>
                    <a:pt x="253" y="132"/>
                    <a:pt x="270" y="127"/>
                    <a:pt x="287" y="123"/>
                  </a:cubicBezTo>
                  <a:cubicBezTo>
                    <a:pt x="293" y="118"/>
                    <a:pt x="299" y="113"/>
                    <a:pt x="306" y="108"/>
                  </a:cubicBezTo>
                  <a:cubicBezTo>
                    <a:pt x="282" y="116"/>
                    <a:pt x="260" y="126"/>
                    <a:pt x="237" y="137"/>
                  </a:cubicBezTo>
                  <a:close/>
                  <a:moveTo>
                    <a:pt x="352" y="54"/>
                  </a:moveTo>
                  <a:cubicBezTo>
                    <a:pt x="308" y="70"/>
                    <a:pt x="271" y="95"/>
                    <a:pt x="241" y="132"/>
                  </a:cubicBezTo>
                  <a:cubicBezTo>
                    <a:pt x="265" y="120"/>
                    <a:pt x="289" y="111"/>
                    <a:pt x="313" y="102"/>
                  </a:cubicBezTo>
                  <a:cubicBezTo>
                    <a:pt x="346" y="80"/>
                    <a:pt x="382" y="63"/>
                    <a:pt x="422" y="52"/>
                  </a:cubicBezTo>
                  <a:cubicBezTo>
                    <a:pt x="400" y="51"/>
                    <a:pt x="376" y="52"/>
                    <a:pt x="352" y="54"/>
                  </a:cubicBezTo>
                  <a:close/>
                  <a:moveTo>
                    <a:pt x="315" y="105"/>
                  </a:moveTo>
                  <a:cubicBezTo>
                    <a:pt x="307" y="110"/>
                    <a:pt x="300" y="116"/>
                    <a:pt x="293" y="122"/>
                  </a:cubicBezTo>
                  <a:cubicBezTo>
                    <a:pt x="295" y="121"/>
                    <a:pt x="297" y="121"/>
                    <a:pt x="300" y="120"/>
                  </a:cubicBezTo>
                  <a:cubicBezTo>
                    <a:pt x="312" y="112"/>
                    <a:pt x="325" y="105"/>
                    <a:pt x="338" y="98"/>
                  </a:cubicBezTo>
                  <a:cubicBezTo>
                    <a:pt x="330" y="100"/>
                    <a:pt x="322" y="102"/>
                    <a:pt x="315" y="105"/>
                  </a:cubicBezTo>
                  <a:close/>
                  <a:moveTo>
                    <a:pt x="732" y="98"/>
                  </a:moveTo>
                  <a:cubicBezTo>
                    <a:pt x="738" y="100"/>
                    <a:pt x="745" y="103"/>
                    <a:pt x="751" y="105"/>
                  </a:cubicBezTo>
                  <a:cubicBezTo>
                    <a:pt x="725" y="87"/>
                    <a:pt x="696" y="73"/>
                    <a:pt x="666" y="62"/>
                  </a:cubicBezTo>
                  <a:cubicBezTo>
                    <a:pt x="681" y="69"/>
                    <a:pt x="695" y="78"/>
                    <a:pt x="708" y="87"/>
                  </a:cubicBezTo>
                  <a:cubicBezTo>
                    <a:pt x="716" y="90"/>
                    <a:pt x="724" y="94"/>
                    <a:pt x="732" y="98"/>
                  </a:cubicBezTo>
                  <a:close/>
                  <a:moveTo>
                    <a:pt x="432" y="52"/>
                  </a:moveTo>
                  <a:cubicBezTo>
                    <a:pt x="392" y="62"/>
                    <a:pt x="355" y="78"/>
                    <a:pt x="323" y="99"/>
                  </a:cubicBezTo>
                  <a:cubicBezTo>
                    <a:pt x="332" y="96"/>
                    <a:pt x="341" y="94"/>
                    <a:pt x="350" y="91"/>
                  </a:cubicBezTo>
                  <a:cubicBezTo>
                    <a:pt x="368" y="83"/>
                    <a:pt x="386" y="75"/>
                    <a:pt x="406" y="68"/>
                  </a:cubicBezTo>
                  <a:cubicBezTo>
                    <a:pt x="422" y="62"/>
                    <a:pt x="438" y="57"/>
                    <a:pt x="455" y="53"/>
                  </a:cubicBezTo>
                  <a:cubicBezTo>
                    <a:pt x="447" y="53"/>
                    <a:pt x="440" y="52"/>
                    <a:pt x="432" y="52"/>
                  </a:cubicBezTo>
                  <a:close/>
                  <a:moveTo>
                    <a:pt x="665" y="81"/>
                  </a:moveTo>
                  <a:cubicBezTo>
                    <a:pt x="674" y="83"/>
                    <a:pt x="684" y="85"/>
                    <a:pt x="693" y="87"/>
                  </a:cubicBezTo>
                  <a:cubicBezTo>
                    <a:pt x="699" y="89"/>
                    <a:pt x="706" y="91"/>
                    <a:pt x="712" y="92"/>
                  </a:cubicBezTo>
                  <a:cubicBezTo>
                    <a:pt x="710" y="91"/>
                    <a:pt x="709" y="90"/>
                    <a:pt x="707" y="89"/>
                  </a:cubicBezTo>
                  <a:cubicBezTo>
                    <a:pt x="680" y="77"/>
                    <a:pt x="651" y="67"/>
                    <a:pt x="625" y="58"/>
                  </a:cubicBezTo>
                  <a:cubicBezTo>
                    <a:pt x="619" y="56"/>
                    <a:pt x="619" y="56"/>
                    <a:pt x="619" y="56"/>
                  </a:cubicBezTo>
                  <a:cubicBezTo>
                    <a:pt x="603" y="51"/>
                    <a:pt x="588" y="46"/>
                    <a:pt x="573" y="42"/>
                  </a:cubicBezTo>
                  <a:cubicBezTo>
                    <a:pt x="567" y="42"/>
                    <a:pt x="562" y="42"/>
                    <a:pt x="556" y="42"/>
                  </a:cubicBezTo>
                  <a:cubicBezTo>
                    <a:pt x="596" y="50"/>
                    <a:pt x="633" y="63"/>
                    <a:pt x="665" y="81"/>
                  </a:cubicBezTo>
                  <a:close/>
                  <a:moveTo>
                    <a:pt x="464" y="54"/>
                  </a:moveTo>
                  <a:cubicBezTo>
                    <a:pt x="445" y="58"/>
                    <a:pt x="426" y="64"/>
                    <a:pt x="407" y="70"/>
                  </a:cubicBezTo>
                  <a:cubicBezTo>
                    <a:pt x="392" y="76"/>
                    <a:pt x="378" y="81"/>
                    <a:pt x="364" y="88"/>
                  </a:cubicBezTo>
                  <a:cubicBezTo>
                    <a:pt x="425" y="72"/>
                    <a:pt x="490" y="66"/>
                    <a:pt x="554" y="68"/>
                  </a:cubicBezTo>
                  <a:cubicBezTo>
                    <a:pt x="540" y="65"/>
                    <a:pt x="525" y="62"/>
                    <a:pt x="511" y="60"/>
                  </a:cubicBezTo>
                  <a:cubicBezTo>
                    <a:pt x="499" y="58"/>
                    <a:pt x="482" y="56"/>
                    <a:pt x="464" y="54"/>
                  </a:cubicBezTo>
                  <a:close/>
                  <a:moveTo>
                    <a:pt x="584" y="43"/>
                  </a:moveTo>
                  <a:cubicBezTo>
                    <a:pt x="596" y="46"/>
                    <a:pt x="608" y="50"/>
                    <a:pt x="620" y="54"/>
                  </a:cubicBezTo>
                  <a:cubicBezTo>
                    <a:pt x="626" y="56"/>
                    <a:pt x="626" y="56"/>
                    <a:pt x="626" y="56"/>
                  </a:cubicBezTo>
                  <a:cubicBezTo>
                    <a:pt x="647" y="63"/>
                    <a:pt x="670" y="70"/>
                    <a:pt x="692" y="80"/>
                  </a:cubicBezTo>
                  <a:cubicBezTo>
                    <a:pt x="678" y="71"/>
                    <a:pt x="663" y="63"/>
                    <a:pt x="647" y="56"/>
                  </a:cubicBezTo>
                  <a:cubicBezTo>
                    <a:pt x="627" y="50"/>
                    <a:pt x="606" y="45"/>
                    <a:pt x="584" y="43"/>
                  </a:cubicBezTo>
                  <a:close/>
                  <a:moveTo>
                    <a:pt x="568" y="69"/>
                  </a:moveTo>
                  <a:cubicBezTo>
                    <a:pt x="598" y="70"/>
                    <a:pt x="627" y="74"/>
                    <a:pt x="656" y="79"/>
                  </a:cubicBezTo>
                  <a:cubicBezTo>
                    <a:pt x="623" y="62"/>
                    <a:pt x="585" y="49"/>
                    <a:pt x="543" y="43"/>
                  </a:cubicBezTo>
                  <a:cubicBezTo>
                    <a:pt x="520" y="44"/>
                    <a:pt x="496" y="47"/>
                    <a:pt x="473" y="52"/>
                  </a:cubicBezTo>
                  <a:cubicBezTo>
                    <a:pt x="487" y="53"/>
                    <a:pt x="500" y="55"/>
                    <a:pt x="512" y="57"/>
                  </a:cubicBezTo>
                  <a:cubicBezTo>
                    <a:pt x="531" y="60"/>
                    <a:pt x="550" y="64"/>
                    <a:pt x="568" y="69"/>
                  </a:cubicBezTo>
                  <a:close/>
                  <a:moveTo>
                    <a:pt x="418" y="18"/>
                  </a:moveTo>
                  <a:cubicBezTo>
                    <a:pt x="399" y="18"/>
                    <a:pt x="382" y="19"/>
                    <a:pt x="365" y="22"/>
                  </a:cubicBezTo>
                  <a:cubicBezTo>
                    <a:pt x="320" y="29"/>
                    <a:pt x="281" y="46"/>
                    <a:pt x="247" y="74"/>
                  </a:cubicBezTo>
                  <a:cubicBezTo>
                    <a:pt x="268" y="67"/>
                    <a:pt x="291" y="61"/>
                    <a:pt x="315" y="57"/>
                  </a:cubicBezTo>
                  <a:cubicBezTo>
                    <a:pt x="327" y="55"/>
                    <a:pt x="339" y="53"/>
                    <a:pt x="350" y="52"/>
                  </a:cubicBezTo>
                  <a:cubicBezTo>
                    <a:pt x="370" y="45"/>
                    <a:pt x="392" y="40"/>
                    <a:pt x="415" y="37"/>
                  </a:cubicBezTo>
                  <a:cubicBezTo>
                    <a:pt x="451" y="33"/>
                    <a:pt x="486" y="33"/>
                    <a:pt x="520" y="37"/>
                  </a:cubicBezTo>
                  <a:cubicBezTo>
                    <a:pt x="532" y="36"/>
                    <a:pt x="543" y="37"/>
                    <a:pt x="555" y="37"/>
                  </a:cubicBezTo>
                  <a:cubicBezTo>
                    <a:pt x="504" y="24"/>
                    <a:pt x="459" y="18"/>
                    <a:pt x="418" y="18"/>
                  </a:cubicBezTo>
                  <a:close/>
                  <a:moveTo>
                    <a:pt x="441" y="50"/>
                  </a:moveTo>
                  <a:cubicBezTo>
                    <a:pt x="449" y="50"/>
                    <a:pt x="456" y="51"/>
                    <a:pt x="463" y="51"/>
                  </a:cubicBezTo>
                  <a:cubicBezTo>
                    <a:pt x="486" y="46"/>
                    <a:pt x="509" y="43"/>
                    <a:pt x="531" y="41"/>
                  </a:cubicBezTo>
                  <a:cubicBezTo>
                    <a:pt x="527" y="40"/>
                    <a:pt x="524" y="40"/>
                    <a:pt x="520" y="39"/>
                  </a:cubicBezTo>
                  <a:cubicBezTo>
                    <a:pt x="494" y="40"/>
                    <a:pt x="467" y="44"/>
                    <a:pt x="441" y="50"/>
                  </a:cubicBezTo>
                  <a:close/>
                  <a:moveTo>
                    <a:pt x="470" y="37"/>
                  </a:moveTo>
                  <a:cubicBezTo>
                    <a:pt x="452" y="37"/>
                    <a:pt x="434" y="38"/>
                    <a:pt x="415" y="40"/>
                  </a:cubicBezTo>
                  <a:cubicBezTo>
                    <a:pt x="397" y="42"/>
                    <a:pt x="379" y="46"/>
                    <a:pt x="362" y="51"/>
                  </a:cubicBezTo>
                  <a:cubicBezTo>
                    <a:pt x="387" y="49"/>
                    <a:pt x="410" y="49"/>
                    <a:pt x="432" y="49"/>
                  </a:cubicBezTo>
                  <a:cubicBezTo>
                    <a:pt x="434" y="49"/>
                    <a:pt x="437" y="48"/>
                    <a:pt x="439" y="47"/>
                  </a:cubicBezTo>
                  <a:cubicBezTo>
                    <a:pt x="460" y="43"/>
                    <a:pt x="480" y="39"/>
                    <a:pt x="501" y="38"/>
                  </a:cubicBezTo>
                  <a:cubicBezTo>
                    <a:pt x="491" y="37"/>
                    <a:pt x="481" y="37"/>
                    <a:pt x="470" y="37"/>
                  </a:cubicBezTo>
                  <a:close/>
                  <a:moveTo>
                    <a:pt x="609" y="44"/>
                  </a:moveTo>
                  <a:cubicBezTo>
                    <a:pt x="616" y="45"/>
                    <a:pt x="623" y="46"/>
                    <a:pt x="630" y="48"/>
                  </a:cubicBezTo>
                  <a:cubicBezTo>
                    <a:pt x="627" y="47"/>
                    <a:pt x="624" y="46"/>
                    <a:pt x="622" y="45"/>
                  </a:cubicBezTo>
                  <a:cubicBezTo>
                    <a:pt x="618" y="45"/>
                    <a:pt x="613" y="44"/>
                    <a:pt x="609" y="44"/>
                  </a:cubicBezTo>
                  <a:close/>
                  <a:moveTo>
                    <a:pt x="539" y="39"/>
                  </a:moveTo>
                  <a:cubicBezTo>
                    <a:pt x="541" y="40"/>
                    <a:pt x="542" y="40"/>
                    <a:pt x="544" y="40"/>
                  </a:cubicBezTo>
                  <a:cubicBezTo>
                    <a:pt x="546" y="40"/>
                    <a:pt x="548" y="40"/>
                    <a:pt x="551" y="40"/>
                  </a:cubicBezTo>
                  <a:cubicBezTo>
                    <a:pt x="547" y="39"/>
                    <a:pt x="543" y="39"/>
                    <a:pt x="539" y="39"/>
                  </a:cubicBez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48"/>
            <p:cNvSpPr>
              <a:spLocks noEditPoints="1"/>
            </p:cNvSpPr>
            <p:nvPr/>
          </p:nvSpPr>
          <p:spPr bwMode="auto">
            <a:xfrm>
              <a:off x="3433763" y="3417888"/>
              <a:ext cx="3336925" cy="3155949"/>
            </a:xfrm>
            <a:custGeom>
              <a:avLst/>
              <a:gdLst>
                <a:gd name="T0" fmla="*/ 89 w 1028"/>
                <a:gd name="T1" fmla="*/ 781 h 971"/>
                <a:gd name="T2" fmla="*/ 167 w 1028"/>
                <a:gd name="T3" fmla="*/ 162 h 971"/>
                <a:gd name="T4" fmla="*/ 961 w 1028"/>
                <a:gd name="T5" fmla="*/ 219 h 971"/>
                <a:gd name="T6" fmla="*/ 893 w 1028"/>
                <a:gd name="T7" fmla="*/ 737 h 971"/>
                <a:gd name="T8" fmla="*/ 453 w 1028"/>
                <a:gd name="T9" fmla="*/ 951 h 971"/>
                <a:gd name="T10" fmla="*/ 555 w 1028"/>
                <a:gd name="T11" fmla="*/ 940 h 971"/>
                <a:gd name="T12" fmla="*/ 440 w 1028"/>
                <a:gd name="T13" fmla="*/ 803 h 971"/>
                <a:gd name="T14" fmla="*/ 91 w 1028"/>
                <a:gd name="T15" fmla="*/ 549 h 971"/>
                <a:gd name="T16" fmla="*/ 31 w 1028"/>
                <a:gd name="T17" fmla="*/ 420 h 971"/>
                <a:gd name="T18" fmla="*/ 181 w 1028"/>
                <a:gd name="T19" fmla="*/ 657 h 971"/>
                <a:gd name="T20" fmla="*/ 458 w 1028"/>
                <a:gd name="T21" fmla="*/ 806 h 971"/>
                <a:gd name="T22" fmla="*/ 854 w 1028"/>
                <a:gd name="T23" fmla="*/ 728 h 971"/>
                <a:gd name="T24" fmla="*/ 437 w 1028"/>
                <a:gd name="T25" fmla="*/ 799 h 971"/>
                <a:gd name="T26" fmla="*/ 907 w 1028"/>
                <a:gd name="T27" fmla="*/ 580 h 971"/>
                <a:gd name="T28" fmla="*/ 578 w 1028"/>
                <a:gd name="T29" fmla="*/ 781 h 971"/>
                <a:gd name="T30" fmla="*/ 281 w 1028"/>
                <a:gd name="T31" fmla="*/ 722 h 971"/>
                <a:gd name="T32" fmla="*/ 810 w 1028"/>
                <a:gd name="T33" fmla="*/ 797 h 971"/>
                <a:gd name="T34" fmla="*/ 876 w 1028"/>
                <a:gd name="T35" fmla="*/ 713 h 971"/>
                <a:gd name="T36" fmla="*/ 417 w 1028"/>
                <a:gd name="T37" fmla="*/ 795 h 971"/>
                <a:gd name="T38" fmla="*/ 188 w 1028"/>
                <a:gd name="T39" fmla="*/ 650 h 971"/>
                <a:gd name="T40" fmla="*/ 857 w 1028"/>
                <a:gd name="T41" fmla="*/ 663 h 971"/>
                <a:gd name="T42" fmla="*/ 894 w 1028"/>
                <a:gd name="T43" fmla="*/ 360 h 971"/>
                <a:gd name="T44" fmla="*/ 170 w 1028"/>
                <a:gd name="T45" fmla="*/ 621 h 971"/>
                <a:gd name="T46" fmla="*/ 910 w 1028"/>
                <a:gd name="T47" fmla="*/ 581 h 971"/>
                <a:gd name="T48" fmla="*/ 977 w 1028"/>
                <a:gd name="T49" fmla="*/ 391 h 971"/>
                <a:gd name="T50" fmla="*/ 768 w 1028"/>
                <a:gd name="T51" fmla="*/ 129 h 971"/>
                <a:gd name="T52" fmla="*/ 916 w 1028"/>
                <a:gd name="T53" fmla="*/ 426 h 971"/>
                <a:gd name="T54" fmla="*/ 187 w 1028"/>
                <a:gd name="T55" fmla="*/ 645 h 971"/>
                <a:gd name="T56" fmla="*/ 81 w 1028"/>
                <a:gd name="T57" fmla="*/ 300 h 971"/>
                <a:gd name="T58" fmla="*/ 178 w 1028"/>
                <a:gd name="T59" fmla="*/ 638 h 971"/>
                <a:gd name="T60" fmla="*/ 232 w 1028"/>
                <a:gd name="T61" fmla="*/ 159 h 971"/>
                <a:gd name="T62" fmla="*/ 875 w 1028"/>
                <a:gd name="T63" fmla="*/ 197 h 971"/>
                <a:gd name="T64" fmla="*/ 1005 w 1028"/>
                <a:gd name="T65" fmla="*/ 509 h 971"/>
                <a:gd name="T66" fmla="*/ 1007 w 1028"/>
                <a:gd name="T67" fmla="*/ 487 h 971"/>
                <a:gd name="T68" fmla="*/ 246 w 1028"/>
                <a:gd name="T69" fmla="*/ 151 h 971"/>
                <a:gd name="T70" fmla="*/ 140 w 1028"/>
                <a:gd name="T71" fmla="*/ 557 h 971"/>
                <a:gd name="T72" fmla="*/ 246 w 1028"/>
                <a:gd name="T73" fmla="*/ 151 h 971"/>
                <a:gd name="T74" fmla="*/ 959 w 1028"/>
                <a:gd name="T75" fmla="*/ 221 h 971"/>
                <a:gd name="T76" fmla="*/ 648 w 1028"/>
                <a:gd name="T77" fmla="*/ 86 h 971"/>
                <a:gd name="T78" fmla="*/ 305 w 1028"/>
                <a:gd name="T79" fmla="*/ 109 h 971"/>
                <a:gd name="T80" fmla="*/ 79 w 1028"/>
                <a:gd name="T81" fmla="*/ 298 h 971"/>
                <a:gd name="T82" fmla="*/ 305 w 1028"/>
                <a:gd name="T83" fmla="*/ 109 h 971"/>
                <a:gd name="T84" fmla="*/ 896 w 1028"/>
                <a:gd name="T85" fmla="*/ 359 h 971"/>
                <a:gd name="T86" fmla="*/ 522 w 1028"/>
                <a:gd name="T87" fmla="*/ 83 h 971"/>
                <a:gd name="T88" fmla="*/ 484 w 1028"/>
                <a:gd name="T89" fmla="*/ 85 h 971"/>
                <a:gd name="T90" fmla="*/ 92 w 1028"/>
                <a:gd name="T91" fmla="*/ 279 h 971"/>
                <a:gd name="T92" fmla="*/ 267 w 1028"/>
                <a:gd name="T93" fmla="*/ 132 h 971"/>
                <a:gd name="T94" fmla="*/ 269 w 1028"/>
                <a:gd name="T95" fmla="*/ 134 h 971"/>
                <a:gd name="T96" fmla="*/ 396 w 1028"/>
                <a:gd name="T97" fmla="*/ 93 h 971"/>
                <a:gd name="T98" fmla="*/ 304 w 1028"/>
                <a:gd name="T99" fmla="*/ 113 h 971"/>
                <a:gd name="T100" fmla="*/ 522 w 1028"/>
                <a:gd name="T101" fmla="*/ 80 h 971"/>
                <a:gd name="T102" fmla="*/ 520 w 1028"/>
                <a:gd name="T103" fmla="*/ 80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8" h="971">
                  <a:moveTo>
                    <a:pt x="453" y="951"/>
                  </a:moveTo>
                  <a:cubicBezTo>
                    <a:pt x="398" y="951"/>
                    <a:pt x="347" y="944"/>
                    <a:pt x="298" y="928"/>
                  </a:cubicBezTo>
                  <a:cubicBezTo>
                    <a:pt x="214" y="902"/>
                    <a:pt x="144" y="852"/>
                    <a:pt x="89" y="781"/>
                  </a:cubicBezTo>
                  <a:cubicBezTo>
                    <a:pt x="38" y="714"/>
                    <a:pt x="11" y="624"/>
                    <a:pt x="13" y="528"/>
                  </a:cubicBezTo>
                  <a:cubicBezTo>
                    <a:pt x="14" y="491"/>
                    <a:pt x="19" y="454"/>
                    <a:pt x="28" y="418"/>
                  </a:cubicBezTo>
                  <a:cubicBezTo>
                    <a:pt x="22" y="315"/>
                    <a:pt x="74" y="214"/>
                    <a:pt x="167" y="162"/>
                  </a:cubicBezTo>
                  <a:cubicBezTo>
                    <a:pt x="211" y="139"/>
                    <a:pt x="261" y="118"/>
                    <a:pt x="316" y="103"/>
                  </a:cubicBezTo>
                  <a:cubicBezTo>
                    <a:pt x="410" y="54"/>
                    <a:pt x="524" y="32"/>
                    <a:pt x="635" y="42"/>
                  </a:cubicBezTo>
                  <a:cubicBezTo>
                    <a:pt x="776" y="55"/>
                    <a:pt x="891" y="118"/>
                    <a:pt x="961" y="219"/>
                  </a:cubicBezTo>
                  <a:cubicBezTo>
                    <a:pt x="1011" y="292"/>
                    <a:pt x="1028" y="389"/>
                    <a:pt x="1009" y="487"/>
                  </a:cubicBezTo>
                  <a:cubicBezTo>
                    <a:pt x="1006" y="537"/>
                    <a:pt x="991" y="583"/>
                    <a:pt x="963" y="624"/>
                  </a:cubicBezTo>
                  <a:cubicBezTo>
                    <a:pt x="947" y="666"/>
                    <a:pt x="924" y="704"/>
                    <a:pt x="893" y="737"/>
                  </a:cubicBezTo>
                  <a:cubicBezTo>
                    <a:pt x="867" y="766"/>
                    <a:pt x="837" y="787"/>
                    <a:pt x="806" y="803"/>
                  </a:cubicBezTo>
                  <a:cubicBezTo>
                    <a:pt x="742" y="877"/>
                    <a:pt x="656" y="927"/>
                    <a:pt x="556" y="943"/>
                  </a:cubicBezTo>
                  <a:cubicBezTo>
                    <a:pt x="521" y="948"/>
                    <a:pt x="486" y="951"/>
                    <a:pt x="453" y="951"/>
                  </a:cubicBezTo>
                  <a:close/>
                  <a:moveTo>
                    <a:pt x="29" y="428"/>
                  </a:moveTo>
                  <a:cubicBezTo>
                    <a:pt x="0" y="551"/>
                    <a:pt x="21" y="687"/>
                    <a:pt x="91" y="779"/>
                  </a:cubicBezTo>
                  <a:cubicBezTo>
                    <a:pt x="194" y="914"/>
                    <a:pt x="359" y="971"/>
                    <a:pt x="555" y="940"/>
                  </a:cubicBezTo>
                  <a:cubicBezTo>
                    <a:pt x="653" y="925"/>
                    <a:pt x="737" y="877"/>
                    <a:pt x="800" y="806"/>
                  </a:cubicBezTo>
                  <a:cubicBezTo>
                    <a:pt x="729" y="838"/>
                    <a:pt x="652" y="841"/>
                    <a:pt x="591" y="836"/>
                  </a:cubicBezTo>
                  <a:cubicBezTo>
                    <a:pt x="542" y="831"/>
                    <a:pt x="490" y="820"/>
                    <a:pt x="440" y="803"/>
                  </a:cubicBezTo>
                  <a:cubicBezTo>
                    <a:pt x="400" y="795"/>
                    <a:pt x="362" y="783"/>
                    <a:pt x="328" y="767"/>
                  </a:cubicBezTo>
                  <a:cubicBezTo>
                    <a:pt x="266" y="738"/>
                    <a:pt x="217" y="697"/>
                    <a:pt x="182" y="645"/>
                  </a:cubicBezTo>
                  <a:cubicBezTo>
                    <a:pt x="145" y="617"/>
                    <a:pt x="113" y="585"/>
                    <a:pt x="91" y="549"/>
                  </a:cubicBezTo>
                  <a:cubicBezTo>
                    <a:pt x="47" y="480"/>
                    <a:pt x="39" y="403"/>
                    <a:pt x="69" y="321"/>
                  </a:cubicBezTo>
                  <a:cubicBezTo>
                    <a:pt x="70" y="320"/>
                    <a:pt x="70" y="319"/>
                    <a:pt x="71" y="318"/>
                  </a:cubicBezTo>
                  <a:cubicBezTo>
                    <a:pt x="53" y="349"/>
                    <a:pt x="40" y="384"/>
                    <a:pt x="31" y="420"/>
                  </a:cubicBezTo>
                  <a:cubicBezTo>
                    <a:pt x="33" y="442"/>
                    <a:pt x="37" y="465"/>
                    <a:pt x="45" y="488"/>
                  </a:cubicBezTo>
                  <a:cubicBezTo>
                    <a:pt x="65" y="548"/>
                    <a:pt x="118" y="641"/>
                    <a:pt x="182" y="655"/>
                  </a:cubicBezTo>
                  <a:cubicBezTo>
                    <a:pt x="181" y="657"/>
                    <a:pt x="181" y="657"/>
                    <a:pt x="181" y="657"/>
                  </a:cubicBezTo>
                  <a:cubicBezTo>
                    <a:pt x="116" y="644"/>
                    <a:pt x="62" y="549"/>
                    <a:pt x="42" y="489"/>
                  </a:cubicBezTo>
                  <a:cubicBezTo>
                    <a:pt x="35" y="469"/>
                    <a:pt x="31" y="448"/>
                    <a:pt x="29" y="428"/>
                  </a:cubicBezTo>
                  <a:close/>
                  <a:moveTo>
                    <a:pt x="458" y="806"/>
                  </a:moveTo>
                  <a:cubicBezTo>
                    <a:pt x="502" y="820"/>
                    <a:pt x="548" y="829"/>
                    <a:pt x="591" y="833"/>
                  </a:cubicBezTo>
                  <a:cubicBezTo>
                    <a:pt x="653" y="839"/>
                    <a:pt x="732" y="836"/>
                    <a:pt x="804" y="800"/>
                  </a:cubicBezTo>
                  <a:cubicBezTo>
                    <a:pt x="823" y="778"/>
                    <a:pt x="840" y="754"/>
                    <a:pt x="854" y="728"/>
                  </a:cubicBezTo>
                  <a:cubicBezTo>
                    <a:pt x="786" y="771"/>
                    <a:pt x="700" y="800"/>
                    <a:pt x="612" y="809"/>
                  </a:cubicBezTo>
                  <a:cubicBezTo>
                    <a:pt x="560" y="815"/>
                    <a:pt x="507" y="813"/>
                    <a:pt x="458" y="806"/>
                  </a:cubicBezTo>
                  <a:close/>
                  <a:moveTo>
                    <a:pt x="437" y="799"/>
                  </a:moveTo>
                  <a:cubicBezTo>
                    <a:pt x="496" y="811"/>
                    <a:pt x="557" y="812"/>
                    <a:pt x="612" y="806"/>
                  </a:cubicBezTo>
                  <a:cubicBezTo>
                    <a:pt x="697" y="797"/>
                    <a:pt x="785" y="770"/>
                    <a:pt x="857" y="723"/>
                  </a:cubicBezTo>
                  <a:cubicBezTo>
                    <a:pt x="880" y="680"/>
                    <a:pt x="897" y="632"/>
                    <a:pt x="907" y="580"/>
                  </a:cubicBezTo>
                  <a:cubicBezTo>
                    <a:pt x="907" y="580"/>
                    <a:pt x="907" y="579"/>
                    <a:pt x="908" y="579"/>
                  </a:cubicBezTo>
                  <a:cubicBezTo>
                    <a:pt x="897" y="611"/>
                    <a:pt x="881" y="640"/>
                    <a:pt x="859" y="664"/>
                  </a:cubicBezTo>
                  <a:cubicBezTo>
                    <a:pt x="793" y="737"/>
                    <a:pt x="686" y="781"/>
                    <a:pt x="578" y="781"/>
                  </a:cubicBezTo>
                  <a:cubicBezTo>
                    <a:pt x="567" y="781"/>
                    <a:pt x="556" y="780"/>
                    <a:pt x="545" y="779"/>
                  </a:cubicBezTo>
                  <a:cubicBezTo>
                    <a:pt x="436" y="770"/>
                    <a:pt x="307" y="729"/>
                    <a:pt x="208" y="663"/>
                  </a:cubicBezTo>
                  <a:cubicBezTo>
                    <a:pt x="232" y="687"/>
                    <a:pt x="257" y="706"/>
                    <a:pt x="281" y="722"/>
                  </a:cubicBezTo>
                  <a:cubicBezTo>
                    <a:pt x="328" y="753"/>
                    <a:pt x="382" y="780"/>
                    <a:pt x="437" y="799"/>
                  </a:cubicBezTo>
                  <a:close/>
                  <a:moveTo>
                    <a:pt x="859" y="725"/>
                  </a:moveTo>
                  <a:cubicBezTo>
                    <a:pt x="845" y="751"/>
                    <a:pt x="828" y="775"/>
                    <a:pt x="810" y="797"/>
                  </a:cubicBezTo>
                  <a:cubicBezTo>
                    <a:pt x="839" y="783"/>
                    <a:pt x="867" y="762"/>
                    <a:pt x="891" y="735"/>
                  </a:cubicBezTo>
                  <a:cubicBezTo>
                    <a:pt x="919" y="706"/>
                    <a:pt x="941" y="671"/>
                    <a:pt x="956" y="634"/>
                  </a:cubicBezTo>
                  <a:cubicBezTo>
                    <a:pt x="935" y="663"/>
                    <a:pt x="909" y="689"/>
                    <a:pt x="876" y="713"/>
                  </a:cubicBezTo>
                  <a:cubicBezTo>
                    <a:pt x="871" y="717"/>
                    <a:pt x="865" y="721"/>
                    <a:pt x="859" y="725"/>
                  </a:cubicBezTo>
                  <a:close/>
                  <a:moveTo>
                    <a:pt x="188" y="650"/>
                  </a:moveTo>
                  <a:cubicBezTo>
                    <a:pt x="244" y="728"/>
                    <a:pt x="328" y="773"/>
                    <a:pt x="417" y="795"/>
                  </a:cubicBezTo>
                  <a:cubicBezTo>
                    <a:pt x="368" y="776"/>
                    <a:pt x="321" y="752"/>
                    <a:pt x="280" y="724"/>
                  </a:cubicBezTo>
                  <a:cubicBezTo>
                    <a:pt x="252" y="706"/>
                    <a:pt x="223" y="683"/>
                    <a:pt x="196" y="655"/>
                  </a:cubicBezTo>
                  <a:cubicBezTo>
                    <a:pt x="194" y="653"/>
                    <a:pt x="191" y="652"/>
                    <a:pt x="188" y="650"/>
                  </a:cubicBezTo>
                  <a:close/>
                  <a:moveTo>
                    <a:pt x="198" y="653"/>
                  </a:moveTo>
                  <a:cubicBezTo>
                    <a:pt x="298" y="724"/>
                    <a:pt x="433" y="767"/>
                    <a:pt x="545" y="777"/>
                  </a:cubicBezTo>
                  <a:cubicBezTo>
                    <a:pt x="663" y="787"/>
                    <a:pt x="785" y="742"/>
                    <a:pt x="857" y="663"/>
                  </a:cubicBezTo>
                  <a:cubicBezTo>
                    <a:pt x="885" y="631"/>
                    <a:pt x="903" y="594"/>
                    <a:pt x="912" y="556"/>
                  </a:cubicBezTo>
                  <a:cubicBezTo>
                    <a:pt x="918" y="513"/>
                    <a:pt x="919" y="471"/>
                    <a:pt x="914" y="432"/>
                  </a:cubicBezTo>
                  <a:cubicBezTo>
                    <a:pt x="910" y="406"/>
                    <a:pt x="903" y="381"/>
                    <a:pt x="894" y="360"/>
                  </a:cubicBezTo>
                  <a:cubicBezTo>
                    <a:pt x="808" y="144"/>
                    <a:pt x="558" y="33"/>
                    <a:pt x="338" y="113"/>
                  </a:cubicBezTo>
                  <a:cubicBezTo>
                    <a:pt x="162" y="177"/>
                    <a:pt x="79" y="363"/>
                    <a:pt x="142" y="557"/>
                  </a:cubicBezTo>
                  <a:cubicBezTo>
                    <a:pt x="150" y="580"/>
                    <a:pt x="159" y="601"/>
                    <a:pt x="170" y="621"/>
                  </a:cubicBezTo>
                  <a:cubicBezTo>
                    <a:pt x="179" y="632"/>
                    <a:pt x="188" y="643"/>
                    <a:pt x="198" y="653"/>
                  </a:cubicBezTo>
                  <a:close/>
                  <a:moveTo>
                    <a:pt x="915" y="554"/>
                  </a:moveTo>
                  <a:cubicBezTo>
                    <a:pt x="913" y="563"/>
                    <a:pt x="912" y="572"/>
                    <a:pt x="910" y="581"/>
                  </a:cubicBezTo>
                  <a:cubicBezTo>
                    <a:pt x="900" y="631"/>
                    <a:pt x="883" y="678"/>
                    <a:pt x="861" y="720"/>
                  </a:cubicBezTo>
                  <a:cubicBezTo>
                    <a:pt x="901" y="694"/>
                    <a:pt x="935" y="662"/>
                    <a:pt x="961" y="624"/>
                  </a:cubicBezTo>
                  <a:cubicBezTo>
                    <a:pt x="988" y="553"/>
                    <a:pt x="995" y="472"/>
                    <a:pt x="977" y="391"/>
                  </a:cubicBezTo>
                  <a:cubicBezTo>
                    <a:pt x="955" y="294"/>
                    <a:pt x="903" y="213"/>
                    <a:pt x="829" y="162"/>
                  </a:cubicBezTo>
                  <a:cubicBezTo>
                    <a:pt x="816" y="154"/>
                    <a:pt x="803" y="146"/>
                    <a:pt x="790" y="139"/>
                  </a:cubicBezTo>
                  <a:cubicBezTo>
                    <a:pt x="782" y="136"/>
                    <a:pt x="775" y="132"/>
                    <a:pt x="768" y="129"/>
                  </a:cubicBezTo>
                  <a:cubicBezTo>
                    <a:pt x="708" y="104"/>
                    <a:pt x="639" y="89"/>
                    <a:pt x="569" y="85"/>
                  </a:cubicBezTo>
                  <a:cubicBezTo>
                    <a:pt x="614" y="91"/>
                    <a:pt x="657" y="103"/>
                    <a:pt x="699" y="122"/>
                  </a:cubicBezTo>
                  <a:cubicBezTo>
                    <a:pt x="821" y="179"/>
                    <a:pt x="899" y="291"/>
                    <a:pt x="916" y="426"/>
                  </a:cubicBezTo>
                  <a:cubicBezTo>
                    <a:pt x="924" y="470"/>
                    <a:pt x="924" y="513"/>
                    <a:pt x="915" y="554"/>
                  </a:cubicBezTo>
                  <a:close/>
                  <a:moveTo>
                    <a:pt x="184" y="643"/>
                  </a:moveTo>
                  <a:cubicBezTo>
                    <a:pt x="185" y="644"/>
                    <a:pt x="186" y="645"/>
                    <a:pt x="187" y="645"/>
                  </a:cubicBezTo>
                  <a:cubicBezTo>
                    <a:pt x="185" y="643"/>
                    <a:pt x="183" y="640"/>
                    <a:pt x="180" y="638"/>
                  </a:cubicBezTo>
                  <a:cubicBezTo>
                    <a:pt x="182" y="640"/>
                    <a:pt x="183" y="641"/>
                    <a:pt x="184" y="643"/>
                  </a:cubicBezTo>
                  <a:close/>
                  <a:moveTo>
                    <a:pt x="81" y="300"/>
                  </a:moveTo>
                  <a:cubicBezTo>
                    <a:pt x="78" y="307"/>
                    <a:pt x="75" y="315"/>
                    <a:pt x="72" y="322"/>
                  </a:cubicBezTo>
                  <a:cubicBezTo>
                    <a:pt x="42" y="403"/>
                    <a:pt x="49" y="479"/>
                    <a:pt x="93" y="548"/>
                  </a:cubicBezTo>
                  <a:cubicBezTo>
                    <a:pt x="114" y="581"/>
                    <a:pt x="143" y="611"/>
                    <a:pt x="178" y="638"/>
                  </a:cubicBezTo>
                  <a:cubicBezTo>
                    <a:pt x="174" y="633"/>
                    <a:pt x="171" y="628"/>
                    <a:pt x="168" y="623"/>
                  </a:cubicBezTo>
                  <a:cubicBezTo>
                    <a:pt x="130" y="573"/>
                    <a:pt x="102" y="511"/>
                    <a:pt x="102" y="435"/>
                  </a:cubicBezTo>
                  <a:cubicBezTo>
                    <a:pt x="101" y="327"/>
                    <a:pt x="147" y="230"/>
                    <a:pt x="232" y="159"/>
                  </a:cubicBezTo>
                  <a:cubicBezTo>
                    <a:pt x="179" y="189"/>
                    <a:pt x="132" y="228"/>
                    <a:pt x="97" y="277"/>
                  </a:cubicBezTo>
                  <a:cubicBezTo>
                    <a:pt x="91" y="284"/>
                    <a:pt x="86" y="292"/>
                    <a:pt x="81" y="300"/>
                  </a:cubicBezTo>
                  <a:close/>
                  <a:moveTo>
                    <a:pt x="875" y="197"/>
                  </a:moveTo>
                  <a:cubicBezTo>
                    <a:pt x="926" y="247"/>
                    <a:pt x="963" y="314"/>
                    <a:pt x="979" y="390"/>
                  </a:cubicBezTo>
                  <a:cubicBezTo>
                    <a:pt x="996" y="467"/>
                    <a:pt x="992" y="544"/>
                    <a:pt x="967" y="613"/>
                  </a:cubicBezTo>
                  <a:cubicBezTo>
                    <a:pt x="986" y="582"/>
                    <a:pt x="999" y="547"/>
                    <a:pt x="1005" y="509"/>
                  </a:cubicBezTo>
                  <a:cubicBezTo>
                    <a:pt x="1002" y="518"/>
                    <a:pt x="999" y="528"/>
                    <a:pt x="996" y="538"/>
                  </a:cubicBezTo>
                  <a:cubicBezTo>
                    <a:pt x="994" y="537"/>
                    <a:pt x="994" y="537"/>
                    <a:pt x="994" y="537"/>
                  </a:cubicBezTo>
                  <a:cubicBezTo>
                    <a:pt x="999" y="520"/>
                    <a:pt x="1003" y="503"/>
                    <a:pt x="1007" y="487"/>
                  </a:cubicBezTo>
                  <a:cubicBezTo>
                    <a:pt x="1007" y="484"/>
                    <a:pt x="1007" y="481"/>
                    <a:pt x="1007" y="478"/>
                  </a:cubicBezTo>
                  <a:cubicBezTo>
                    <a:pt x="1010" y="362"/>
                    <a:pt x="956" y="266"/>
                    <a:pt x="875" y="197"/>
                  </a:cubicBezTo>
                  <a:close/>
                  <a:moveTo>
                    <a:pt x="246" y="151"/>
                  </a:moveTo>
                  <a:cubicBezTo>
                    <a:pt x="154" y="223"/>
                    <a:pt x="104" y="323"/>
                    <a:pt x="105" y="435"/>
                  </a:cubicBezTo>
                  <a:cubicBezTo>
                    <a:pt x="105" y="503"/>
                    <a:pt x="127" y="559"/>
                    <a:pt x="159" y="606"/>
                  </a:cubicBezTo>
                  <a:cubicBezTo>
                    <a:pt x="152" y="590"/>
                    <a:pt x="145" y="574"/>
                    <a:pt x="140" y="557"/>
                  </a:cubicBezTo>
                  <a:cubicBezTo>
                    <a:pt x="110" y="467"/>
                    <a:pt x="112" y="372"/>
                    <a:pt x="146" y="291"/>
                  </a:cubicBezTo>
                  <a:cubicBezTo>
                    <a:pt x="177" y="217"/>
                    <a:pt x="232" y="159"/>
                    <a:pt x="304" y="125"/>
                  </a:cubicBezTo>
                  <a:cubicBezTo>
                    <a:pt x="284" y="133"/>
                    <a:pt x="264" y="141"/>
                    <a:pt x="246" y="151"/>
                  </a:cubicBezTo>
                  <a:close/>
                  <a:moveTo>
                    <a:pt x="831" y="160"/>
                  </a:moveTo>
                  <a:cubicBezTo>
                    <a:pt x="933" y="228"/>
                    <a:pt x="1010" y="335"/>
                    <a:pt x="1010" y="468"/>
                  </a:cubicBezTo>
                  <a:cubicBezTo>
                    <a:pt x="1023" y="377"/>
                    <a:pt x="1005" y="289"/>
                    <a:pt x="959" y="221"/>
                  </a:cubicBezTo>
                  <a:cubicBezTo>
                    <a:pt x="824" y="25"/>
                    <a:pt x="533" y="0"/>
                    <a:pt x="329" y="100"/>
                  </a:cubicBezTo>
                  <a:cubicBezTo>
                    <a:pt x="377" y="88"/>
                    <a:pt x="428" y="80"/>
                    <a:pt x="479" y="79"/>
                  </a:cubicBezTo>
                  <a:cubicBezTo>
                    <a:pt x="537" y="74"/>
                    <a:pt x="594" y="76"/>
                    <a:pt x="648" y="86"/>
                  </a:cubicBezTo>
                  <a:cubicBezTo>
                    <a:pt x="697" y="96"/>
                    <a:pt x="745" y="113"/>
                    <a:pt x="791" y="137"/>
                  </a:cubicBezTo>
                  <a:cubicBezTo>
                    <a:pt x="805" y="144"/>
                    <a:pt x="818" y="152"/>
                    <a:pt x="831" y="160"/>
                  </a:cubicBezTo>
                  <a:close/>
                  <a:moveTo>
                    <a:pt x="305" y="109"/>
                  </a:moveTo>
                  <a:cubicBezTo>
                    <a:pt x="255" y="123"/>
                    <a:pt x="209" y="143"/>
                    <a:pt x="169" y="165"/>
                  </a:cubicBezTo>
                  <a:cubicBezTo>
                    <a:pt x="79" y="215"/>
                    <a:pt x="27" y="310"/>
                    <a:pt x="31" y="410"/>
                  </a:cubicBezTo>
                  <a:cubicBezTo>
                    <a:pt x="42" y="370"/>
                    <a:pt x="58" y="332"/>
                    <a:pt x="79" y="298"/>
                  </a:cubicBezTo>
                  <a:cubicBezTo>
                    <a:pt x="113" y="225"/>
                    <a:pt x="176" y="166"/>
                    <a:pt x="263" y="129"/>
                  </a:cubicBezTo>
                  <a:cubicBezTo>
                    <a:pt x="272" y="125"/>
                    <a:pt x="281" y="121"/>
                    <a:pt x="290" y="118"/>
                  </a:cubicBezTo>
                  <a:cubicBezTo>
                    <a:pt x="295" y="115"/>
                    <a:pt x="300" y="112"/>
                    <a:pt x="305" y="109"/>
                  </a:cubicBezTo>
                  <a:close/>
                  <a:moveTo>
                    <a:pt x="484" y="85"/>
                  </a:moveTo>
                  <a:cubicBezTo>
                    <a:pt x="546" y="85"/>
                    <a:pt x="608" y="98"/>
                    <a:pt x="667" y="124"/>
                  </a:cubicBezTo>
                  <a:cubicBezTo>
                    <a:pt x="773" y="171"/>
                    <a:pt x="855" y="254"/>
                    <a:pt x="896" y="359"/>
                  </a:cubicBezTo>
                  <a:cubicBezTo>
                    <a:pt x="900" y="368"/>
                    <a:pt x="904" y="378"/>
                    <a:pt x="907" y="388"/>
                  </a:cubicBezTo>
                  <a:cubicBezTo>
                    <a:pt x="881" y="271"/>
                    <a:pt x="808" y="176"/>
                    <a:pt x="697" y="124"/>
                  </a:cubicBezTo>
                  <a:cubicBezTo>
                    <a:pt x="642" y="99"/>
                    <a:pt x="583" y="86"/>
                    <a:pt x="522" y="83"/>
                  </a:cubicBezTo>
                  <a:cubicBezTo>
                    <a:pt x="501" y="83"/>
                    <a:pt x="480" y="83"/>
                    <a:pt x="460" y="85"/>
                  </a:cubicBezTo>
                  <a:cubicBezTo>
                    <a:pt x="457" y="85"/>
                    <a:pt x="455" y="86"/>
                    <a:pt x="453" y="86"/>
                  </a:cubicBezTo>
                  <a:cubicBezTo>
                    <a:pt x="463" y="85"/>
                    <a:pt x="474" y="85"/>
                    <a:pt x="484" y="85"/>
                  </a:cubicBezTo>
                  <a:close/>
                  <a:moveTo>
                    <a:pt x="278" y="125"/>
                  </a:moveTo>
                  <a:cubicBezTo>
                    <a:pt x="273" y="127"/>
                    <a:pt x="268" y="129"/>
                    <a:pt x="264" y="131"/>
                  </a:cubicBezTo>
                  <a:cubicBezTo>
                    <a:pt x="186" y="165"/>
                    <a:pt x="128" y="216"/>
                    <a:pt x="92" y="279"/>
                  </a:cubicBezTo>
                  <a:cubicBezTo>
                    <a:pt x="93" y="278"/>
                    <a:pt x="94" y="277"/>
                    <a:pt x="95" y="275"/>
                  </a:cubicBezTo>
                  <a:cubicBezTo>
                    <a:pt x="132" y="224"/>
                    <a:pt x="183" y="181"/>
                    <a:pt x="246" y="148"/>
                  </a:cubicBezTo>
                  <a:cubicBezTo>
                    <a:pt x="253" y="143"/>
                    <a:pt x="260" y="137"/>
                    <a:pt x="267" y="132"/>
                  </a:cubicBezTo>
                  <a:cubicBezTo>
                    <a:pt x="271" y="130"/>
                    <a:pt x="274" y="128"/>
                    <a:pt x="278" y="125"/>
                  </a:cubicBezTo>
                  <a:close/>
                  <a:moveTo>
                    <a:pt x="291" y="120"/>
                  </a:moveTo>
                  <a:cubicBezTo>
                    <a:pt x="284" y="125"/>
                    <a:pt x="276" y="130"/>
                    <a:pt x="269" y="134"/>
                  </a:cubicBezTo>
                  <a:cubicBezTo>
                    <a:pt x="266" y="136"/>
                    <a:pt x="263" y="138"/>
                    <a:pt x="260" y="140"/>
                  </a:cubicBezTo>
                  <a:cubicBezTo>
                    <a:pt x="287" y="127"/>
                    <a:pt x="315" y="116"/>
                    <a:pt x="344" y="107"/>
                  </a:cubicBezTo>
                  <a:cubicBezTo>
                    <a:pt x="361" y="101"/>
                    <a:pt x="379" y="97"/>
                    <a:pt x="396" y="93"/>
                  </a:cubicBezTo>
                  <a:cubicBezTo>
                    <a:pt x="359" y="99"/>
                    <a:pt x="324" y="108"/>
                    <a:pt x="291" y="120"/>
                  </a:cubicBezTo>
                  <a:close/>
                  <a:moveTo>
                    <a:pt x="317" y="106"/>
                  </a:moveTo>
                  <a:cubicBezTo>
                    <a:pt x="313" y="108"/>
                    <a:pt x="308" y="110"/>
                    <a:pt x="304" y="113"/>
                  </a:cubicBezTo>
                  <a:cubicBezTo>
                    <a:pt x="346" y="99"/>
                    <a:pt x="393" y="89"/>
                    <a:pt x="440" y="84"/>
                  </a:cubicBezTo>
                  <a:cubicBezTo>
                    <a:pt x="398" y="87"/>
                    <a:pt x="357" y="95"/>
                    <a:pt x="317" y="106"/>
                  </a:cubicBezTo>
                  <a:close/>
                  <a:moveTo>
                    <a:pt x="522" y="80"/>
                  </a:moveTo>
                  <a:cubicBezTo>
                    <a:pt x="595" y="81"/>
                    <a:pt x="667" y="92"/>
                    <a:pt x="731" y="113"/>
                  </a:cubicBezTo>
                  <a:cubicBezTo>
                    <a:pt x="704" y="102"/>
                    <a:pt x="675" y="94"/>
                    <a:pt x="647" y="89"/>
                  </a:cubicBezTo>
                  <a:cubicBezTo>
                    <a:pt x="608" y="82"/>
                    <a:pt x="565" y="78"/>
                    <a:pt x="520" y="80"/>
                  </a:cubicBezTo>
                  <a:cubicBezTo>
                    <a:pt x="521" y="80"/>
                    <a:pt x="522" y="80"/>
                    <a:pt x="522" y="80"/>
                  </a:cubicBez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49"/>
            <p:cNvSpPr>
              <a:spLocks noEditPoints="1"/>
            </p:cNvSpPr>
            <p:nvPr/>
          </p:nvSpPr>
          <p:spPr bwMode="auto">
            <a:xfrm>
              <a:off x="3265488" y="3252788"/>
              <a:ext cx="3433763" cy="3132137"/>
            </a:xfrm>
            <a:custGeom>
              <a:avLst/>
              <a:gdLst>
                <a:gd name="T0" fmla="*/ 64 w 1058"/>
                <a:gd name="T1" fmla="*/ 637 h 964"/>
                <a:gd name="T2" fmla="*/ 681 w 1058"/>
                <a:gd name="T3" fmla="*/ 46 h 964"/>
                <a:gd name="T4" fmla="*/ 784 w 1058"/>
                <a:gd name="T5" fmla="*/ 886 h 964"/>
                <a:gd name="T6" fmla="*/ 448 w 1058"/>
                <a:gd name="T7" fmla="*/ 955 h 964"/>
                <a:gd name="T8" fmla="*/ 425 w 1058"/>
                <a:gd name="T9" fmla="*/ 951 h 964"/>
                <a:gd name="T10" fmla="*/ 500 w 1058"/>
                <a:gd name="T11" fmla="*/ 931 h 964"/>
                <a:gd name="T12" fmla="*/ 425 w 1058"/>
                <a:gd name="T13" fmla="*/ 951 h 964"/>
                <a:gd name="T14" fmla="*/ 357 w 1058"/>
                <a:gd name="T15" fmla="*/ 928 h 964"/>
                <a:gd name="T16" fmla="*/ 324 w 1058"/>
                <a:gd name="T17" fmla="*/ 867 h 964"/>
                <a:gd name="T18" fmla="*/ 715 w 1058"/>
                <a:gd name="T19" fmla="*/ 914 h 964"/>
                <a:gd name="T20" fmla="*/ 511 w 1058"/>
                <a:gd name="T21" fmla="*/ 929 h 964"/>
                <a:gd name="T22" fmla="*/ 511 w 1058"/>
                <a:gd name="T23" fmla="*/ 929 h 964"/>
                <a:gd name="T24" fmla="*/ 349 w 1058"/>
                <a:gd name="T25" fmla="*/ 877 h 964"/>
                <a:gd name="T26" fmla="*/ 308 w 1058"/>
                <a:gd name="T27" fmla="*/ 905 h 964"/>
                <a:gd name="T28" fmla="*/ 336 w 1058"/>
                <a:gd name="T29" fmla="*/ 869 h 964"/>
                <a:gd name="T30" fmla="*/ 887 w 1058"/>
                <a:gd name="T31" fmla="*/ 670 h 964"/>
                <a:gd name="T32" fmla="*/ 931 w 1058"/>
                <a:gd name="T33" fmla="*/ 759 h 964"/>
                <a:gd name="T34" fmla="*/ 154 w 1058"/>
                <a:gd name="T35" fmla="*/ 717 h 964"/>
                <a:gd name="T36" fmla="*/ 151 w 1058"/>
                <a:gd name="T37" fmla="*/ 706 h 964"/>
                <a:gd name="T38" fmla="*/ 784 w 1058"/>
                <a:gd name="T39" fmla="*/ 857 h 964"/>
                <a:gd name="T40" fmla="*/ 674 w 1058"/>
                <a:gd name="T41" fmla="*/ 876 h 964"/>
                <a:gd name="T42" fmla="*/ 113 w 1058"/>
                <a:gd name="T43" fmla="*/ 220 h 964"/>
                <a:gd name="T44" fmla="*/ 129 w 1058"/>
                <a:gd name="T45" fmla="*/ 666 h 964"/>
                <a:gd name="T46" fmla="*/ 254 w 1058"/>
                <a:gd name="T47" fmla="*/ 139 h 964"/>
                <a:gd name="T48" fmla="*/ 899 w 1058"/>
                <a:gd name="T49" fmla="*/ 653 h 964"/>
                <a:gd name="T50" fmla="*/ 176 w 1058"/>
                <a:gd name="T51" fmla="*/ 591 h 964"/>
                <a:gd name="T52" fmla="*/ 236 w 1058"/>
                <a:gd name="T53" fmla="*/ 769 h 964"/>
                <a:gd name="T54" fmla="*/ 391 w 1058"/>
                <a:gd name="T55" fmla="*/ 143 h 964"/>
                <a:gd name="T56" fmla="*/ 186 w 1058"/>
                <a:gd name="T57" fmla="*/ 752 h 964"/>
                <a:gd name="T58" fmla="*/ 978 w 1058"/>
                <a:gd name="T59" fmla="*/ 526 h 964"/>
                <a:gd name="T60" fmla="*/ 976 w 1058"/>
                <a:gd name="T61" fmla="*/ 602 h 964"/>
                <a:gd name="T62" fmla="*/ 981 w 1058"/>
                <a:gd name="T63" fmla="*/ 519 h 964"/>
                <a:gd name="T64" fmla="*/ 1001 w 1058"/>
                <a:gd name="T65" fmla="*/ 429 h 964"/>
                <a:gd name="T66" fmla="*/ 1000 w 1058"/>
                <a:gd name="T67" fmla="*/ 645 h 964"/>
                <a:gd name="T68" fmla="*/ 1001 w 1058"/>
                <a:gd name="T69" fmla="*/ 426 h 964"/>
                <a:gd name="T70" fmla="*/ 130 w 1058"/>
                <a:gd name="T71" fmla="*/ 605 h 964"/>
                <a:gd name="T72" fmla="*/ 902 w 1058"/>
                <a:gd name="T73" fmla="*/ 654 h 964"/>
                <a:gd name="T74" fmla="*/ 132 w 1058"/>
                <a:gd name="T75" fmla="*/ 665 h 964"/>
                <a:gd name="T76" fmla="*/ 391 w 1058"/>
                <a:gd name="T77" fmla="*/ 140 h 964"/>
                <a:gd name="T78" fmla="*/ 145 w 1058"/>
                <a:gd name="T79" fmla="*/ 269 h 964"/>
                <a:gd name="T80" fmla="*/ 146 w 1058"/>
                <a:gd name="T81" fmla="*/ 271 h 964"/>
                <a:gd name="T82" fmla="*/ 777 w 1058"/>
                <a:gd name="T83" fmla="*/ 212 h 964"/>
                <a:gd name="T84" fmla="*/ 963 w 1058"/>
                <a:gd name="T85" fmla="*/ 489 h 964"/>
                <a:gd name="T86" fmla="*/ 117 w 1058"/>
                <a:gd name="T87" fmla="*/ 630 h 964"/>
                <a:gd name="T88" fmla="*/ 126 w 1058"/>
                <a:gd name="T89" fmla="*/ 567 h 964"/>
                <a:gd name="T90" fmla="*/ 965 w 1058"/>
                <a:gd name="T91" fmla="*/ 489 h 964"/>
                <a:gd name="T92" fmla="*/ 902 w 1058"/>
                <a:gd name="T93" fmla="*/ 320 h 964"/>
                <a:gd name="T94" fmla="*/ 745 w 1058"/>
                <a:gd name="T95" fmla="*/ 188 h 964"/>
                <a:gd name="T96" fmla="*/ 927 w 1058"/>
                <a:gd name="T97" fmla="*/ 279 h 964"/>
                <a:gd name="T98" fmla="*/ 211 w 1058"/>
                <a:gd name="T99" fmla="*/ 351 h 964"/>
                <a:gd name="T100" fmla="*/ 903 w 1058"/>
                <a:gd name="T101" fmla="*/ 257 h 964"/>
                <a:gd name="T102" fmla="*/ 278 w 1058"/>
                <a:gd name="T103" fmla="*/ 128 h 964"/>
                <a:gd name="T104" fmla="*/ 903 w 1058"/>
                <a:gd name="T105" fmla="*/ 257 h 964"/>
                <a:gd name="T106" fmla="*/ 654 w 1058"/>
                <a:gd name="T107" fmla="*/ 148 h 964"/>
                <a:gd name="T108" fmla="*/ 655 w 1058"/>
                <a:gd name="T109" fmla="*/ 151 h 964"/>
                <a:gd name="T110" fmla="*/ 503 w 1058"/>
                <a:gd name="T111" fmla="*/ 118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58" h="964">
                  <a:moveTo>
                    <a:pt x="503" y="964"/>
                  </a:moveTo>
                  <a:cubicBezTo>
                    <a:pt x="466" y="964"/>
                    <a:pt x="432" y="959"/>
                    <a:pt x="399" y="948"/>
                  </a:cubicBezTo>
                  <a:cubicBezTo>
                    <a:pt x="380" y="943"/>
                    <a:pt x="361" y="936"/>
                    <a:pt x="344" y="927"/>
                  </a:cubicBezTo>
                  <a:cubicBezTo>
                    <a:pt x="314" y="918"/>
                    <a:pt x="285" y="902"/>
                    <a:pt x="258" y="878"/>
                  </a:cubicBezTo>
                  <a:cubicBezTo>
                    <a:pt x="173" y="818"/>
                    <a:pt x="103" y="733"/>
                    <a:pt x="64" y="637"/>
                  </a:cubicBezTo>
                  <a:cubicBezTo>
                    <a:pt x="36" y="566"/>
                    <a:pt x="23" y="489"/>
                    <a:pt x="27" y="419"/>
                  </a:cubicBezTo>
                  <a:cubicBezTo>
                    <a:pt x="32" y="336"/>
                    <a:pt x="61" y="267"/>
                    <a:pt x="111" y="219"/>
                  </a:cubicBezTo>
                  <a:cubicBezTo>
                    <a:pt x="152" y="179"/>
                    <a:pt x="204" y="150"/>
                    <a:pt x="266" y="132"/>
                  </a:cubicBezTo>
                  <a:cubicBezTo>
                    <a:pt x="305" y="111"/>
                    <a:pt x="350" y="92"/>
                    <a:pt x="406" y="75"/>
                  </a:cubicBezTo>
                  <a:cubicBezTo>
                    <a:pt x="504" y="46"/>
                    <a:pt x="599" y="36"/>
                    <a:pt x="681" y="46"/>
                  </a:cubicBezTo>
                  <a:cubicBezTo>
                    <a:pt x="781" y="58"/>
                    <a:pt x="861" y="100"/>
                    <a:pt x="921" y="170"/>
                  </a:cubicBezTo>
                  <a:cubicBezTo>
                    <a:pt x="967" y="225"/>
                    <a:pt x="994" y="291"/>
                    <a:pt x="1001" y="362"/>
                  </a:cubicBezTo>
                  <a:cubicBezTo>
                    <a:pt x="1047" y="436"/>
                    <a:pt x="1058" y="521"/>
                    <a:pt x="1032" y="610"/>
                  </a:cubicBezTo>
                  <a:cubicBezTo>
                    <a:pt x="1018" y="658"/>
                    <a:pt x="994" y="696"/>
                    <a:pt x="965" y="728"/>
                  </a:cubicBezTo>
                  <a:cubicBezTo>
                    <a:pt x="920" y="794"/>
                    <a:pt x="849" y="851"/>
                    <a:pt x="784" y="886"/>
                  </a:cubicBezTo>
                  <a:cubicBezTo>
                    <a:pt x="759" y="899"/>
                    <a:pt x="734" y="910"/>
                    <a:pt x="707" y="919"/>
                  </a:cubicBezTo>
                  <a:cubicBezTo>
                    <a:pt x="662" y="938"/>
                    <a:pt x="617" y="951"/>
                    <a:pt x="573" y="958"/>
                  </a:cubicBezTo>
                  <a:cubicBezTo>
                    <a:pt x="562" y="960"/>
                    <a:pt x="552" y="961"/>
                    <a:pt x="541" y="962"/>
                  </a:cubicBezTo>
                  <a:cubicBezTo>
                    <a:pt x="528" y="963"/>
                    <a:pt x="516" y="964"/>
                    <a:pt x="503" y="964"/>
                  </a:cubicBezTo>
                  <a:close/>
                  <a:moveTo>
                    <a:pt x="448" y="955"/>
                  </a:moveTo>
                  <a:cubicBezTo>
                    <a:pt x="485" y="961"/>
                    <a:pt x="522" y="962"/>
                    <a:pt x="559" y="957"/>
                  </a:cubicBezTo>
                  <a:cubicBezTo>
                    <a:pt x="580" y="954"/>
                    <a:pt x="600" y="949"/>
                    <a:pt x="620" y="942"/>
                  </a:cubicBezTo>
                  <a:cubicBezTo>
                    <a:pt x="613" y="944"/>
                    <a:pt x="605" y="945"/>
                    <a:pt x="597" y="946"/>
                  </a:cubicBezTo>
                  <a:cubicBezTo>
                    <a:pt x="548" y="953"/>
                    <a:pt x="492" y="957"/>
                    <a:pt x="448" y="955"/>
                  </a:cubicBezTo>
                  <a:close/>
                  <a:moveTo>
                    <a:pt x="425" y="951"/>
                  </a:moveTo>
                  <a:cubicBezTo>
                    <a:pt x="431" y="952"/>
                    <a:pt x="438" y="952"/>
                    <a:pt x="444" y="952"/>
                  </a:cubicBezTo>
                  <a:cubicBezTo>
                    <a:pt x="488" y="954"/>
                    <a:pt x="546" y="951"/>
                    <a:pt x="596" y="944"/>
                  </a:cubicBezTo>
                  <a:cubicBezTo>
                    <a:pt x="610" y="942"/>
                    <a:pt x="624" y="939"/>
                    <a:pt x="637" y="936"/>
                  </a:cubicBezTo>
                  <a:cubicBezTo>
                    <a:pt x="664" y="926"/>
                    <a:pt x="691" y="912"/>
                    <a:pt x="715" y="896"/>
                  </a:cubicBezTo>
                  <a:cubicBezTo>
                    <a:pt x="645" y="925"/>
                    <a:pt x="570" y="938"/>
                    <a:pt x="500" y="931"/>
                  </a:cubicBezTo>
                  <a:cubicBezTo>
                    <a:pt x="458" y="938"/>
                    <a:pt x="417" y="939"/>
                    <a:pt x="379" y="935"/>
                  </a:cubicBezTo>
                  <a:cubicBezTo>
                    <a:pt x="375" y="934"/>
                    <a:pt x="371" y="933"/>
                    <a:pt x="368" y="933"/>
                  </a:cubicBezTo>
                  <a:cubicBezTo>
                    <a:pt x="368" y="933"/>
                    <a:pt x="368" y="933"/>
                    <a:pt x="369" y="933"/>
                  </a:cubicBezTo>
                  <a:cubicBezTo>
                    <a:pt x="385" y="939"/>
                    <a:pt x="401" y="945"/>
                    <a:pt x="417" y="949"/>
                  </a:cubicBezTo>
                  <a:cubicBezTo>
                    <a:pt x="420" y="949"/>
                    <a:pt x="423" y="950"/>
                    <a:pt x="425" y="951"/>
                  </a:cubicBezTo>
                  <a:close/>
                  <a:moveTo>
                    <a:pt x="638" y="939"/>
                  </a:moveTo>
                  <a:cubicBezTo>
                    <a:pt x="628" y="943"/>
                    <a:pt x="618" y="946"/>
                    <a:pt x="607" y="949"/>
                  </a:cubicBezTo>
                  <a:cubicBezTo>
                    <a:pt x="631" y="944"/>
                    <a:pt x="655" y="937"/>
                    <a:pt x="678" y="929"/>
                  </a:cubicBezTo>
                  <a:cubicBezTo>
                    <a:pt x="665" y="933"/>
                    <a:pt x="651" y="936"/>
                    <a:pt x="638" y="939"/>
                  </a:cubicBezTo>
                  <a:close/>
                  <a:moveTo>
                    <a:pt x="357" y="928"/>
                  </a:moveTo>
                  <a:cubicBezTo>
                    <a:pt x="364" y="930"/>
                    <a:pt x="372" y="931"/>
                    <a:pt x="380" y="932"/>
                  </a:cubicBezTo>
                  <a:cubicBezTo>
                    <a:pt x="414" y="936"/>
                    <a:pt x="451" y="935"/>
                    <a:pt x="490" y="930"/>
                  </a:cubicBezTo>
                  <a:cubicBezTo>
                    <a:pt x="483" y="929"/>
                    <a:pt x="477" y="928"/>
                    <a:pt x="471" y="927"/>
                  </a:cubicBezTo>
                  <a:cubicBezTo>
                    <a:pt x="420" y="918"/>
                    <a:pt x="373" y="899"/>
                    <a:pt x="332" y="871"/>
                  </a:cubicBezTo>
                  <a:cubicBezTo>
                    <a:pt x="329" y="869"/>
                    <a:pt x="327" y="868"/>
                    <a:pt x="324" y="867"/>
                  </a:cubicBezTo>
                  <a:cubicBezTo>
                    <a:pt x="273" y="842"/>
                    <a:pt x="229" y="808"/>
                    <a:pt x="192" y="765"/>
                  </a:cubicBezTo>
                  <a:cubicBezTo>
                    <a:pt x="234" y="840"/>
                    <a:pt x="290" y="895"/>
                    <a:pt x="357" y="928"/>
                  </a:cubicBezTo>
                  <a:close/>
                  <a:moveTo>
                    <a:pt x="728" y="890"/>
                  </a:moveTo>
                  <a:cubicBezTo>
                    <a:pt x="704" y="907"/>
                    <a:pt x="679" y="921"/>
                    <a:pt x="653" y="933"/>
                  </a:cubicBezTo>
                  <a:cubicBezTo>
                    <a:pt x="674" y="927"/>
                    <a:pt x="695" y="921"/>
                    <a:pt x="715" y="914"/>
                  </a:cubicBezTo>
                  <a:cubicBezTo>
                    <a:pt x="794" y="879"/>
                    <a:pt x="866" y="827"/>
                    <a:pt x="919" y="768"/>
                  </a:cubicBezTo>
                  <a:cubicBezTo>
                    <a:pt x="898" y="784"/>
                    <a:pt x="876" y="797"/>
                    <a:pt x="852" y="810"/>
                  </a:cubicBezTo>
                  <a:cubicBezTo>
                    <a:pt x="832" y="828"/>
                    <a:pt x="810" y="844"/>
                    <a:pt x="786" y="859"/>
                  </a:cubicBezTo>
                  <a:cubicBezTo>
                    <a:pt x="767" y="871"/>
                    <a:pt x="748" y="881"/>
                    <a:pt x="728" y="890"/>
                  </a:cubicBezTo>
                  <a:close/>
                  <a:moveTo>
                    <a:pt x="511" y="929"/>
                  </a:moveTo>
                  <a:cubicBezTo>
                    <a:pt x="582" y="934"/>
                    <a:pt x="657" y="919"/>
                    <a:pt x="727" y="887"/>
                  </a:cubicBezTo>
                  <a:cubicBezTo>
                    <a:pt x="747" y="873"/>
                    <a:pt x="766" y="858"/>
                    <a:pt x="783" y="841"/>
                  </a:cubicBezTo>
                  <a:cubicBezTo>
                    <a:pt x="777" y="843"/>
                    <a:pt x="770" y="846"/>
                    <a:pt x="764" y="848"/>
                  </a:cubicBezTo>
                  <a:cubicBezTo>
                    <a:pt x="728" y="862"/>
                    <a:pt x="694" y="873"/>
                    <a:pt x="661" y="882"/>
                  </a:cubicBezTo>
                  <a:cubicBezTo>
                    <a:pt x="612" y="905"/>
                    <a:pt x="561" y="921"/>
                    <a:pt x="511" y="929"/>
                  </a:cubicBezTo>
                  <a:close/>
                  <a:moveTo>
                    <a:pt x="349" y="877"/>
                  </a:moveTo>
                  <a:cubicBezTo>
                    <a:pt x="385" y="900"/>
                    <a:pt x="427" y="917"/>
                    <a:pt x="471" y="925"/>
                  </a:cubicBezTo>
                  <a:cubicBezTo>
                    <a:pt x="481" y="926"/>
                    <a:pt x="490" y="928"/>
                    <a:pt x="500" y="929"/>
                  </a:cubicBezTo>
                  <a:cubicBezTo>
                    <a:pt x="548" y="921"/>
                    <a:pt x="598" y="907"/>
                    <a:pt x="645" y="886"/>
                  </a:cubicBezTo>
                  <a:cubicBezTo>
                    <a:pt x="531" y="914"/>
                    <a:pt x="433" y="911"/>
                    <a:pt x="349" y="877"/>
                  </a:cubicBezTo>
                  <a:close/>
                  <a:moveTo>
                    <a:pt x="283" y="894"/>
                  </a:moveTo>
                  <a:cubicBezTo>
                    <a:pt x="298" y="904"/>
                    <a:pt x="313" y="912"/>
                    <a:pt x="328" y="919"/>
                  </a:cubicBezTo>
                  <a:cubicBezTo>
                    <a:pt x="313" y="911"/>
                    <a:pt x="298" y="903"/>
                    <a:pt x="283" y="894"/>
                  </a:cubicBezTo>
                  <a:close/>
                  <a:moveTo>
                    <a:pt x="260" y="875"/>
                  </a:moveTo>
                  <a:cubicBezTo>
                    <a:pt x="275" y="886"/>
                    <a:pt x="291" y="896"/>
                    <a:pt x="308" y="905"/>
                  </a:cubicBezTo>
                  <a:cubicBezTo>
                    <a:pt x="244" y="861"/>
                    <a:pt x="200" y="799"/>
                    <a:pt x="183" y="773"/>
                  </a:cubicBezTo>
                  <a:cubicBezTo>
                    <a:pt x="176" y="762"/>
                    <a:pt x="170" y="751"/>
                    <a:pt x="163" y="740"/>
                  </a:cubicBezTo>
                  <a:cubicBezTo>
                    <a:pt x="177" y="772"/>
                    <a:pt x="194" y="802"/>
                    <a:pt x="216" y="828"/>
                  </a:cubicBezTo>
                  <a:cubicBezTo>
                    <a:pt x="230" y="846"/>
                    <a:pt x="245" y="862"/>
                    <a:pt x="260" y="875"/>
                  </a:cubicBezTo>
                  <a:close/>
                  <a:moveTo>
                    <a:pt x="336" y="869"/>
                  </a:moveTo>
                  <a:cubicBezTo>
                    <a:pt x="427" y="910"/>
                    <a:pt x="534" y="913"/>
                    <a:pt x="660" y="880"/>
                  </a:cubicBezTo>
                  <a:cubicBezTo>
                    <a:pt x="675" y="873"/>
                    <a:pt x="690" y="865"/>
                    <a:pt x="704" y="857"/>
                  </a:cubicBezTo>
                  <a:cubicBezTo>
                    <a:pt x="745" y="834"/>
                    <a:pt x="810" y="791"/>
                    <a:pt x="866" y="733"/>
                  </a:cubicBezTo>
                  <a:cubicBezTo>
                    <a:pt x="879" y="709"/>
                    <a:pt x="889" y="684"/>
                    <a:pt x="898" y="659"/>
                  </a:cubicBezTo>
                  <a:cubicBezTo>
                    <a:pt x="894" y="663"/>
                    <a:pt x="891" y="667"/>
                    <a:pt x="887" y="670"/>
                  </a:cubicBezTo>
                  <a:cubicBezTo>
                    <a:pt x="816" y="743"/>
                    <a:pt x="715" y="805"/>
                    <a:pt x="615" y="839"/>
                  </a:cubicBezTo>
                  <a:cubicBezTo>
                    <a:pt x="532" y="866"/>
                    <a:pt x="410" y="887"/>
                    <a:pt x="306" y="826"/>
                  </a:cubicBezTo>
                  <a:cubicBezTo>
                    <a:pt x="283" y="813"/>
                    <a:pt x="264" y="799"/>
                    <a:pt x="248" y="783"/>
                  </a:cubicBezTo>
                  <a:cubicBezTo>
                    <a:pt x="273" y="817"/>
                    <a:pt x="302" y="846"/>
                    <a:pt x="336" y="869"/>
                  </a:cubicBezTo>
                  <a:close/>
                  <a:moveTo>
                    <a:pt x="931" y="759"/>
                  </a:moveTo>
                  <a:cubicBezTo>
                    <a:pt x="883" y="815"/>
                    <a:pt x="820" y="864"/>
                    <a:pt x="748" y="900"/>
                  </a:cubicBezTo>
                  <a:cubicBezTo>
                    <a:pt x="760" y="895"/>
                    <a:pt x="771" y="890"/>
                    <a:pt x="782" y="884"/>
                  </a:cubicBezTo>
                  <a:cubicBezTo>
                    <a:pt x="843" y="851"/>
                    <a:pt x="909" y="799"/>
                    <a:pt x="953" y="740"/>
                  </a:cubicBezTo>
                  <a:cubicBezTo>
                    <a:pt x="946" y="746"/>
                    <a:pt x="939" y="753"/>
                    <a:pt x="931" y="759"/>
                  </a:cubicBezTo>
                  <a:close/>
                  <a:moveTo>
                    <a:pt x="154" y="717"/>
                  </a:moveTo>
                  <a:cubicBezTo>
                    <a:pt x="164" y="736"/>
                    <a:pt x="174" y="754"/>
                    <a:pt x="185" y="772"/>
                  </a:cubicBezTo>
                  <a:cubicBezTo>
                    <a:pt x="200" y="794"/>
                    <a:pt x="237" y="846"/>
                    <a:pt x="290" y="889"/>
                  </a:cubicBezTo>
                  <a:cubicBezTo>
                    <a:pt x="290" y="888"/>
                    <a:pt x="289" y="887"/>
                    <a:pt x="288" y="887"/>
                  </a:cubicBezTo>
                  <a:cubicBezTo>
                    <a:pt x="247" y="853"/>
                    <a:pt x="212" y="808"/>
                    <a:pt x="184" y="754"/>
                  </a:cubicBezTo>
                  <a:cubicBezTo>
                    <a:pt x="172" y="739"/>
                    <a:pt x="161" y="723"/>
                    <a:pt x="151" y="706"/>
                  </a:cubicBezTo>
                  <a:cubicBezTo>
                    <a:pt x="152" y="710"/>
                    <a:pt x="153" y="714"/>
                    <a:pt x="154" y="717"/>
                  </a:cubicBezTo>
                  <a:close/>
                  <a:moveTo>
                    <a:pt x="789" y="838"/>
                  </a:moveTo>
                  <a:cubicBezTo>
                    <a:pt x="786" y="841"/>
                    <a:pt x="783" y="844"/>
                    <a:pt x="780" y="847"/>
                  </a:cubicBezTo>
                  <a:cubicBezTo>
                    <a:pt x="767" y="859"/>
                    <a:pt x="753" y="871"/>
                    <a:pt x="739" y="882"/>
                  </a:cubicBezTo>
                  <a:cubicBezTo>
                    <a:pt x="755" y="874"/>
                    <a:pt x="770" y="866"/>
                    <a:pt x="784" y="857"/>
                  </a:cubicBezTo>
                  <a:cubicBezTo>
                    <a:pt x="805" y="844"/>
                    <a:pt x="824" y="830"/>
                    <a:pt x="842" y="814"/>
                  </a:cubicBezTo>
                  <a:cubicBezTo>
                    <a:pt x="825" y="823"/>
                    <a:pt x="807" y="831"/>
                    <a:pt x="789" y="838"/>
                  </a:cubicBezTo>
                  <a:close/>
                  <a:moveTo>
                    <a:pt x="860" y="743"/>
                  </a:moveTo>
                  <a:cubicBezTo>
                    <a:pt x="809" y="795"/>
                    <a:pt x="750" y="834"/>
                    <a:pt x="705" y="859"/>
                  </a:cubicBezTo>
                  <a:cubicBezTo>
                    <a:pt x="695" y="865"/>
                    <a:pt x="685" y="870"/>
                    <a:pt x="674" y="876"/>
                  </a:cubicBezTo>
                  <a:cubicBezTo>
                    <a:pt x="703" y="868"/>
                    <a:pt x="732" y="858"/>
                    <a:pt x="763" y="846"/>
                  </a:cubicBezTo>
                  <a:cubicBezTo>
                    <a:pt x="771" y="843"/>
                    <a:pt x="780" y="839"/>
                    <a:pt x="788" y="836"/>
                  </a:cubicBezTo>
                  <a:cubicBezTo>
                    <a:pt x="816" y="808"/>
                    <a:pt x="840" y="777"/>
                    <a:pt x="860" y="743"/>
                  </a:cubicBezTo>
                  <a:close/>
                  <a:moveTo>
                    <a:pt x="254" y="139"/>
                  </a:moveTo>
                  <a:cubicBezTo>
                    <a:pt x="201" y="156"/>
                    <a:pt x="152" y="182"/>
                    <a:pt x="113" y="220"/>
                  </a:cubicBezTo>
                  <a:cubicBezTo>
                    <a:pt x="0" y="330"/>
                    <a:pt x="17" y="513"/>
                    <a:pt x="67" y="636"/>
                  </a:cubicBezTo>
                  <a:cubicBezTo>
                    <a:pt x="103" y="725"/>
                    <a:pt x="166" y="805"/>
                    <a:pt x="243" y="863"/>
                  </a:cubicBezTo>
                  <a:cubicBezTo>
                    <a:pt x="233" y="853"/>
                    <a:pt x="223" y="842"/>
                    <a:pt x="213" y="830"/>
                  </a:cubicBezTo>
                  <a:cubicBezTo>
                    <a:pt x="187" y="797"/>
                    <a:pt x="167" y="759"/>
                    <a:pt x="152" y="718"/>
                  </a:cubicBezTo>
                  <a:cubicBezTo>
                    <a:pt x="144" y="701"/>
                    <a:pt x="136" y="684"/>
                    <a:pt x="129" y="666"/>
                  </a:cubicBezTo>
                  <a:cubicBezTo>
                    <a:pt x="114" y="633"/>
                    <a:pt x="101" y="597"/>
                    <a:pt x="93" y="559"/>
                  </a:cubicBezTo>
                  <a:cubicBezTo>
                    <a:pt x="80" y="504"/>
                    <a:pt x="68" y="440"/>
                    <a:pt x="84" y="375"/>
                  </a:cubicBezTo>
                  <a:cubicBezTo>
                    <a:pt x="89" y="354"/>
                    <a:pt x="97" y="328"/>
                    <a:pt x="110" y="306"/>
                  </a:cubicBezTo>
                  <a:cubicBezTo>
                    <a:pt x="129" y="253"/>
                    <a:pt x="160" y="209"/>
                    <a:pt x="205" y="172"/>
                  </a:cubicBezTo>
                  <a:cubicBezTo>
                    <a:pt x="220" y="160"/>
                    <a:pt x="236" y="149"/>
                    <a:pt x="254" y="139"/>
                  </a:cubicBezTo>
                  <a:close/>
                  <a:moveTo>
                    <a:pt x="239" y="769"/>
                  </a:moveTo>
                  <a:cubicBezTo>
                    <a:pt x="257" y="789"/>
                    <a:pt x="279" y="808"/>
                    <a:pt x="307" y="824"/>
                  </a:cubicBezTo>
                  <a:cubicBezTo>
                    <a:pt x="411" y="884"/>
                    <a:pt x="531" y="864"/>
                    <a:pt x="614" y="836"/>
                  </a:cubicBezTo>
                  <a:cubicBezTo>
                    <a:pt x="713" y="803"/>
                    <a:pt x="815" y="740"/>
                    <a:pt x="885" y="668"/>
                  </a:cubicBezTo>
                  <a:cubicBezTo>
                    <a:pt x="890" y="663"/>
                    <a:pt x="895" y="658"/>
                    <a:pt x="899" y="653"/>
                  </a:cubicBezTo>
                  <a:cubicBezTo>
                    <a:pt x="903" y="640"/>
                    <a:pt x="906" y="628"/>
                    <a:pt x="909" y="615"/>
                  </a:cubicBezTo>
                  <a:cubicBezTo>
                    <a:pt x="939" y="461"/>
                    <a:pt x="874" y="286"/>
                    <a:pt x="757" y="199"/>
                  </a:cubicBezTo>
                  <a:cubicBezTo>
                    <a:pt x="726" y="181"/>
                    <a:pt x="694" y="167"/>
                    <a:pt x="662" y="157"/>
                  </a:cubicBezTo>
                  <a:cubicBezTo>
                    <a:pt x="566" y="139"/>
                    <a:pt x="469" y="146"/>
                    <a:pt x="390" y="181"/>
                  </a:cubicBezTo>
                  <a:cubicBezTo>
                    <a:pt x="217" y="257"/>
                    <a:pt x="158" y="442"/>
                    <a:pt x="176" y="591"/>
                  </a:cubicBezTo>
                  <a:cubicBezTo>
                    <a:pt x="184" y="658"/>
                    <a:pt x="206" y="718"/>
                    <a:pt x="239" y="769"/>
                  </a:cubicBezTo>
                  <a:close/>
                  <a:moveTo>
                    <a:pt x="186" y="752"/>
                  </a:moveTo>
                  <a:cubicBezTo>
                    <a:pt x="222" y="798"/>
                    <a:pt x="268" y="836"/>
                    <a:pt x="320" y="862"/>
                  </a:cubicBezTo>
                  <a:cubicBezTo>
                    <a:pt x="299" y="846"/>
                    <a:pt x="280" y="827"/>
                    <a:pt x="263" y="807"/>
                  </a:cubicBezTo>
                  <a:cubicBezTo>
                    <a:pt x="253" y="795"/>
                    <a:pt x="244" y="782"/>
                    <a:pt x="236" y="769"/>
                  </a:cubicBezTo>
                  <a:cubicBezTo>
                    <a:pt x="163" y="686"/>
                    <a:pt x="158" y="574"/>
                    <a:pt x="171" y="486"/>
                  </a:cubicBezTo>
                  <a:cubicBezTo>
                    <a:pt x="191" y="342"/>
                    <a:pt x="251" y="242"/>
                    <a:pt x="348" y="191"/>
                  </a:cubicBezTo>
                  <a:cubicBezTo>
                    <a:pt x="409" y="158"/>
                    <a:pt x="480" y="139"/>
                    <a:pt x="547" y="137"/>
                  </a:cubicBezTo>
                  <a:cubicBezTo>
                    <a:pt x="554" y="137"/>
                    <a:pt x="560" y="137"/>
                    <a:pt x="566" y="137"/>
                  </a:cubicBezTo>
                  <a:cubicBezTo>
                    <a:pt x="509" y="130"/>
                    <a:pt x="448" y="132"/>
                    <a:pt x="391" y="143"/>
                  </a:cubicBezTo>
                  <a:cubicBezTo>
                    <a:pt x="374" y="149"/>
                    <a:pt x="358" y="156"/>
                    <a:pt x="342" y="164"/>
                  </a:cubicBezTo>
                  <a:cubicBezTo>
                    <a:pt x="241" y="216"/>
                    <a:pt x="168" y="321"/>
                    <a:pt x="140" y="452"/>
                  </a:cubicBezTo>
                  <a:cubicBezTo>
                    <a:pt x="130" y="497"/>
                    <a:pt x="127" y="542"/>
                    <a:pt x="129" y="585"/>
                  </a:cubicBezTo>
                  <a:cubicBezTo>
                    <a:pt x="134" y="614"/>
                    <a:pt x="141" y="640"/>
                    <a:pt x="148" y="660"/>
                  </a:cubicBezTo>
                  <a:cubicBezTo>
                    <a:pt x="158" y="693"/>
                    <a:pt x="171" y="724"/>
                    <a:pt x="186" y="752"/>
                  </a:cubicBezTo>
                  <a:close/>
                  <a:moveTo>
                    <a:pt x="867" y="736"/>
                  </a:moveTo>
                  <a:cubicBezTo>
                    <a:pt x="847" y="771"/>
                    <a:pt x="823" y="804"/>
                    <a:pt x="794" y="833"/>
                  </a:cubicBezTo>
                  <a:cubicBezTo>
                    <a:pt x="813" y="825"/>
                    <a:pt x="832" y="817"/>
                    <a:pt x="851" y="807"/>
                  </a:cubicBezTo>
                  <a:cubicBezTo>
                    <a:pt x="915" y="750"/>
                    <a:pt x="958" y="678"/>
                    <a:pt x="973" y="602"/>
                  </a:cubicBezTo>
                  <a:cubicBezTo>
                    <a:pt x="978" y="576"/>
                    <a:pt x="980" y="551"/>
                    <a:pt x="978" y="526"/>
                  </a:cubicBezTo>
                  <a:cubicBezTo>
                    <a:pt x="974" y="538"/>
                    <a:pt x="969" y="550"/>
                    <a:pt x="963" y="562"/>
                  </a:cubicBezTo>
                  <a:cubicBezTo>
                    <a:pt x="954" y="612"/>
                    <a:pt x="930" y="661"/>
                    <a:pt x="891" y="708"/>
                  </a:cubicBezTo>
                  <a:cubicBezTo>
                    <a:pt x="884" y="718"/>
                    <a:pt x="875" y="727"/>
                    <a:pt x="867" y="736"/>
                  </a:cubicBezTo>
                  <a:close/>
                  <a:moveTo>
                    <a:pt x="981" y="519"/>
                  </a:moveTo>
                  <a:cubicBezTo>
                    <a:pt x="983" y="546"/>
                    <a:pt x="981" y="574"/>
                    <a:pt x="976" y="602"/>
                  </a:cubicBezTo>
                  <a:cubicBezTo>
                    <a:pt x="962" y="676"/>
                    <a:pt x="921" y="745"/>
                    <a:pt x="860" y="802"/>
                  </a:cubicBezTo>
                  <a:cubicBezTo>
                    <a:pt x="884" y="789"/>
                    <a:pt x="908" y="774"/>
                    <a:pt x="929" y="757"/>
                  </a:cubicBezTo>
                  <a:cubicBezTo>
                    <a:pt x="943" y="741"/>
                    <a:pt x="956" y="724"/>
                    <a:pt x="967" y="706"/>
                  </a:cubicBezTo>
                  <a:cubicBezTo>
                    <a:pt x="1020" y="624"/>
                    <a:pt x="1025" y="526"/>
                    <a:pt x="1000" y="436"/>
                  </a:cubicBezTo>
                  <a:cubicBezTo>
                    <a:pt x="997" y="464"/>
                    <a:pt x="990" y="492"/>
                    <a:pt x="981" y="519"/>
                  </a:cubicBezTo>
                  <a:close/>
                  <a:moveTo>
                    <a:pt x="172" y="501"/>
                  </a:moveTo>
                  <a:cubicBezTo>
                    <a:pt x="162" y="581"/>
                    <a:pt x="169" y="677"/>
                    <a:pt x="225" y="752"/>
                  </a:cubicBezTo>
                  <a:cubicBezTo>
                    <a:pt x="198" y="704"/>
                    <a:pt x="180" y="650"/>
                    <a:pt x="173" y="591"/>
                  </a:cubicBezTo>
                  <a:cubicBezTo>
                    <a:pt x="170" y="561"/>
                    <a:pt x="169" y="531"/>
                    <a:pt x="172" y="501"/>
                  </a:cubicBezTo>
                  <a:close/>
                  <a:moveTo>
                    <a:pt x="1001" y="429"/>
                  </a:moveTo>
                  <a:cubicBezTo>
                    <a:pt x="1003" y="438"/>
                    <a:pt x="1006" y="447"/>
                    <a:pt x="1008" y="456"/>
                  </a:cubicBezTo>
                  <a:cubicBezTo>
                    <a:pt x="1028" y="548"/>
                    <a:pt x="1014" y="637"/>
                    <a:pt x="969" y="708"/>
                  </a:cubicBezTo>
                  <a:cubicBezTo>
                    <a:pt x="961" y="721"/>
                    <a:pt x="951" y="734"/>
                    <a:pt x="941" y="747"/>
                  </a:cubicBezTo>
                  <a:cubicBezTo>
                    <a:pt x="948" y="741"/>
                    <a:pt x="956" y="734"/>
                    <a:pt x="963" y="726"/>
                  </a:cubicBezTo>
                  <a:cubicBezTo>
                    <a:pt x="980" y="700"/>
                    <a:pt x="993" y="673"/>
                    <a:pt x="1000" y="645"/>
                  </a:cubicBezTo>
                  <a:cubicBezTo>
                    <a:pt x="1002" y="645"/>
                    <a:pt x="1002" y="645"/>
                    <a:pt x="1002" y="645"/>
                  </a:cubicBezTo>
                  <a:cubicBezTo>
                    <a:pt x="997" y="669"/>
                    <a:pt x="987" y="692"/>
                    <a:pt x="974" y="714"/>
                  </a:cubicBezTo>
                  <a:cubicBezTo>
                    <a:pt x="998" y="685"/>
                    <a:pt x="1017" y="650"/>
                    <a:pt x="1029" y="609"/>
                  </a:cubicBezTo>
                  <a:cubicBezTo>
                    <a:pt x="1055" y="523"/>
                    <a:pt x="1045" y="440"/>
                    <a:pt x="1001" y="368"/>
                  </a:cubicBezTo>
                  <a:cubicBezTo>
                    <a:pt x="1003" y="387"/>
                    <a:pt x="1003" y="406"/>
                    <a:pt x="1001" y="426"/>
                  </a:cubicBezTo>
                  <a:cubicBezTo>
                    <a:pt x="1001" y="427"/>
                    <a:pt x="1001" y="428"/>
                    <a:pt x="1001" y="429"/>
                  </a:cubicBezTo>
                  <a:close/>
                  <a:moveTo>
                    <a:pt x="147" y="695"/>
                  </a:moveTo>
                  <a:cubicBezTo>
                    <a:pt x="156" y="711"/>
                    <a:pt x="166" y="727"/>
                    <a:pt x="177" y="741"/>
                  </a:cubicBezTo>
                  <a:cubicBezTo>
                    <a:pt x="165" y="716"/>
                    <a:pt x="154" y="689"/>
                    <a:pt x="145" y="661"/>
                  </a:cubicBezTo>
                  <a:cubicBezTo>
                    <a:pt x="140" y="645"/>
                    <a:pt x="135" y="627"/>
                    <a:pt x="130" y="605"/>
                  </a:cubicBezTo>
                  <a:cubicBezTo>
                    <a:pt x="133" y="636"/>
                    <a:pt x="139" y="666"/>
                    <a:pt x="147" y="695"/>
                  </a:cubicBezTo>
                  <a:close/>
                  <a:moveTo>
                    <a:pt x="902" y="654"/>
                  </a:moveTo>
                  <a:cubicBezTo>
                    <a:pt x="894" y="678"/>
                    <a:pt x="884" y="702"/>
                    <a:pt x="872" y="725"/>
                  </a:cubicBezTo>
                  <a:cubicBezTo>
                    <a:pt x="912" y="682"/>
                    <a:pt x="945" y="631"/>
                    <a:pt x="958" y="572"/>
                  </a:cubicBezTo>
                  <a:cubicBezTo>
                    <a:pt x="943" y="601"/>
                    <a:pt x="924" y="629"/>
                    <a:pt x="902" y="654"/>
                  </a:cubicBezTo>
                  <a:close/>
                  <a:moveTo>
                    <a:pt x="143" y="694"/>
                  </a:moveTo>
                  <a:cubicBezTo>
                    <a:pt x="144" y="695"/>
                    <a:pt x="145" y="696"/>
                    <a:pt x="145" y="697"/>
                  </a:cubicBezTo>
                  <a:cubicBezTo>
                    <a:pt x="145" y="697"/>
                    <a:pt x="145" y="696"/>
                    <a:pt x="145" y="696"/>
                  </a:cubicBezTo>
                  <a:cubicBezTo>
                    <a:pt x="144" y="695"/>
                    <a:pt x="144" y="695"/>
                    <a:pt x="143" y="694"/>
                  </a:cubicBezTo>
                  <a:close/>
                  <a:moveTo>
                    <a:pt x="132" y="665"/>
                  </a:moveTo>
                  <a:cubicBezTo>
                    <a:pt x="135" y="671"/>
                    <a:pt x="138" y="678"/>
                    <a:pt x="141" y="684"/>
                  </a:cubicBezTo>
                  <a:cubicBezTo>
                    <a:pt x="133" y="653"/>
                    <a:pt x="128" y="620"/>
                    <a:pt x="126" y="586"/>
                  </a:cubicBezTo>
                  <a:cubicBezTo>
                    <a:pt x="110" y="504"/>
                    <a:pt x="106" y="394"/>
                    <a:pt x="156" y="292"/>
                  </a:cubicBezTo>
                  <a:cubicBezTo>
                    <a:pt x="202" y="198"/>
                    <a:pt x="302" y="159"/>
                    <a:pt x="378" y="143"/>
                  </a:cubicBezTo>
                  <a:cubicBezTo>
                    <a:pt x="382" y="142"/>
                    <a:pt x="387" y="141"/>
                    <a:pt x="391" y="140"/>
                  </a:cubicBezTo>
                  <a:cubicBezTo>
                    <a:pt x="423" y="129"/>
                    <a:pt x="457" y="121"/>
                    <a:pt x="492" y="116"/>
                  </a:cubicBezTo>
                  <a:cubicBezTo>
                    <a:pt x="417" y="109"/>
                    <a:pt x="338" y="114"/>
                    <a:pt x="266" y="135"/>
                  </a:cubicBezTo>
                  <a:cubicBezTo>
                    <a:pt x="203" y="170"/>
                    <a:pt x="147" y="220"/>
                    <a:pt x="117" y="296"/>
                  </a:cubicBezTo>
                  <a:cubicBezTo>
                    <a:pt x="121" y="290"/>
                    <a:pt x="126" y="285"/>
                    <a:pt x="131" y="280"/>
                  </a:cubicBezTo>
                  <a:cubicBezTo>
                    <a:pt x="136" y="276"/>
                    <a:pt x="140" y="273"/>
                    <a:pt x="145" y="269"/>
                  </a:cubicBezTo>
                  <a:cubicBezTo>
                    <a:pt x="155" y="261"/>
                    <a:pt x="164" y="254"/>
                    <a:pt x="174" y="242"/>
                  </a:cubicBezTo>
                  <a:cubicBezTo>
                    <a:pt x="186" y="228"/>
                    <a:pt x="202" y="212"/>
                    <a:pt x="222" y="205"/>
                  </a:cubicBezTo>
                  <a:cubicBezTo>
                    <a:pt x="223" y="207"/>
                    <a:pt x="223" y="207"/>
                    <a:pt x="223" y="207"/>
                  </a:cubicBezTo>
                  <a:cubicBezTo>
                    <a:pt x="203" y="214"/>
                    <a:pt x="188" y="229"/>
                    <a:pt x="176" y="244"/>
                  </a:cubicBezTo>
                  <a:cubicBezTo>
                    <a:pt x="166" y="256"/>
                    <a:pt x="156" y="263"/>
                    <a:pt x="146" y="271"/>
                  </a:cubicBezTo>
                  <a:cubicBezTo>
                    <a:pt x="142" y="275"/>
                    <a:pt x="138" y="278"/>
                    <a:pt x="133" y="282"/>
                  </a:cubicBezTo>
                  <a:cubicBezTo>
                    <a:pt x="125" y="289"/>
                    <a:pt x="119" y="297"/>
                    <a:pt x="113" y="306"/>
                  </a:cubicBezTo>
                  <a:cubicBezTo>
                    <a:pt x="107" y="323"/>
                    <a:pt x="103" y="341"/>
                    <a:pt x="99" y="360"/>
                  </a:cubicBezTo>
                  <a:cubicBezTo>
                    <a:pt x="82" y="458"/>
                    <a:pt x="95" y="567"/>
                    <a:pt x="132" y="665"/>
                  </a:cubicBezTo>
                  <a:close/>
                  <a:moveTo>
                    <a:pt x="777" y="212"/>
                  </a:moveTo>
                  <a:cubicBezTo>
                    <a:pt x="825" y="253"/>
                    <a:pt x="865" y="311"/>
                    <a:pt x="890" y="377"/>
                  </a:cubicBezTo>
                  <a:cubicBezTo>
                    <a:pt x="919" y="455"/>
                    <a:pt x="926" y="540"/>
                    <a:pt x="911" y="616"/>
                  </a:cubicBezTo>
                  <a:cubicBezTo>
                    <a:pt x="909" y="627"/>
                    <a:pt x="907" y="637"/>
                    <a:pt x="904" y="648"/>
                  </a:cubicBezTo>
                  <a:cubicBezTo>
                    <a:pt x="927" y="621"/>
                    <a:pt x="945" y="592"/>
                    <a:pt x="960" y="562"/>
                  </a:cubicBezTo>
                  <a:cubicBezTo>
                    <a:pt x="964" y="539"/>
                    <a:pt x="966" y="515"/>
                    <a:pt x="963" y="489"/>
                  </a:cubicBezTo>
                  <a:cubicBezTo>
                    <a:pt x="949" y="368"/>
                    <a:pt x="869" y="272"/>
                    <a:pt x="777" y="212"/>
                  </a:cubicBezTo>
                  <a:close/>
                  <a:moveTo>
                    <a:pt x="106" y="319"/>
                  </a:moveTo>
                  <a:cubicBezTo>
                    <a:pt x="97" y="338"/>
                    <a:pt x="91" y="359"/>
                    <a:pt x="87" y="375"/>
                  </a:cubicBezTo>
                  <a:cubicBezTo>
                    <a:pt x="71" y="440"/>
                    <a:pt x="83" y="504"/>
                    <a:pt x="95" y="558"/>
                  </a:cubicBezTo>
                  <a:cubicBezTo>
                    <a:pt x="101" y="583"/>
                    <a:pt x="108" y="608"/>
                    <a:pt x="117" y="630"/>
                  </a:cubicBezTo>
                  <a:cubicBezTo>
                    <a:pt x="90" y="542"/>
                    <a:pt x="82" y="446"/>
                    <a:pt x="97" y="359"/>
                  </a:cubicBezTo>
                  <a:cubicBezTo>
                    <a:pt x="99" y="345"/>
                    <a:pt x="102" y="332"/>
                    <a:pt x="106" y="319"/>
                  </a:cubicBezTo>
                  <a:close/>
                  <a:moveTo>
                    <a:pt x="375" y="146"/>
                  </a:moveTo>
                  <a:cubicBezTo>
                    <a:pt x="301" y="162"/>
                    <a:pt x="204" y="201"/>
                    <a:pt x="159" y="293"/>
                  </a:cubicBezTo>
                  <a:cubicBezTo>
                    <a:pt x="113" y="387"/>
                    <a:pt x="113" y="488"/>
                    <a:pt x="126" y="567"/>
                  </a:cubicBezTo>
                  <a:cubicBezTo>
                    <a:pt x="125" y="529"/>
                    <a:pt x="129" y="490"/>
                    <a:pt x="137" y="451"/>
                  </a:cubicBezTo>
                  <a:cubicBezTo>
                    <a:pt x="165" y="319"/>
                    <a:pt x="240" y="214"/>
                    <a:pt x="341" y="162"/>
                  </a:cubicBezTo>
                  <a:cubicBezTo>
                    <a:pt x="352" y="156"/>
                    <a:pt x="364" y="151"/>
                    <a:pt x="375" y="146"/>
                  </a:cubicBezTo>
                  <a:close/>
                  <a:moveTo>
                    <a:pt x="873" y="291"/>
                  </a:moveTo>
                  <a:cubicBezTo>
                    <a:pt x="925" y="350"/>
                    <a:pt x="957" y="418"/>
                    <a:pt x="965" y="489"/>
                  </a:cubicBezTo>
                  <a:cubicBezTo>
                    <a:pt x="968" y="510"/>
                    <a:pt x="968" y="532"/>
                    <a:pt x="964" y="553"/>
                  </a:cubicBezTo>
                  <a:cubicBezTo>
                    <a:pt x="970" y="542"/>
                    <a:pt x="974" y="531"/>
                    <a:pt x="978" y="519"/>
                  </a:cubicBezTo>
                  <a:cubicBezTo>
                    <a:pt x="973" y="433"/>
                    <a:pt x="932" y="354"/>
                    <a:pt x="873" y="291"/>
                  </a:cubicBezTo>
                  <a:close/>
                  <a:moveTo>
                    <a:pt x="749" y="190"/>
                  </a:moveTo>
                  <a:cubicBezTo>
                    <a:pt x="809" y="224"/>
                    <a:pt x="862" y="268"/>
                    <a:pt x="902" y="320"/>
                  </a:cubicBezTo>
                  <a:cubicBezTo>
                    <a:pt x="948" y="379"/>
                    <a:pt x="975" y="445"/>
                    <a:pt x="981" y="512"/>
                  </a:cubicBezTo>
                  <a:cubicBezTo>
                    <a:pt x="989" y="485"/>
                    <a:pt x="995" y="457"/>
                    <a:pt x="998" y="429"/>
                  </a:cubicBezTo>
                  <a:cubicBezTo>
                    <a:pt x="979" y="365"/>
                    <a:pt x="944" y="305"/>
                    <a:pt x="901" y="258"/>
                  </a:cubicBezTo>
                  <a:cubicBezTo>
                    <a:pt x="844" y="215"/>
                    <a:pt x="776" y="184"/>
                    <a:pt x="705" y="166"/>
                  </a:cubicBezTo>
                  <a:cubicBezTo>
                    <a:pt x="719" y="172"/>
                    <a:pt x="733" y="180"/>
                    <a:pt x="745" y="188"/>
                  </a:cubicBezTo>
                  <a:cubicBezTo>
                    <a:pt x="746" y="189"/>
                    <a:pt x="748" y="190"/>
                    <a:pt x="749" y="190"/>
                  </a:cubicBezTo>
                  <a:close/>
                  <a:moveTo>
                    <a:pt x="914" y="268"/>
                  </a:moveTo>
                  <a:cubicBezTo>
                    <a:pt x="951" y="312"/>
                    <a:pt x="981" y="365"/>
                    <a:pt x="999" y="421"/>
                  </a:cubicBezTo>
                  <a:cubicBezTo>
                    <a:pt x="1000" y="402"/>
                    <a:pt x="1000" y="382"/>
                    <a:pt x="998" y="362"/>
                  </a:cubicBezTo>
                  <a:cubicBezTo>
                    <a:pt x="980" y="333"/>
                    <a:pt x="956" y="305"/>
                    <a:pt x="927" y="279"/>
                  </a:cubicBezTo>
                  <a:cubicBezTo>
                    <a:pt x="923" y="276"/>
                    <a:pt x="918" y="272"/>
                    <a:pt x="914" y="268"/>
                  </a:cubicBezTo>
                  <a:close/>
                  <a:moveTo>
                    <a:pt x="562" y="140"/>
                  </a:moveTo>
                  <a:cubicBezTo>
                    <a:pt x="486" y="140"/>
                    <a:pt x="409" y="161"/>
                    <a:pt x="349" y="193"/>
                  </a:cubicBezTo>
                  <a:cubicBezTo>
                    <a:pt x="275" y="233"/>
                    <a:pt x="222" y="301"/>
                    <a:pt x="193" y="396"/>
                  </a:cubicBezTo>
                  <a:cubicBezTo>
                    <a:pt x="198" y="380"/>
                    <a:pt x="205" y="365"/>
                    <a:pt x="211" y="351"/>
                  </a:cubicBezTo>
                  <a:cubicBezTo>
                    <a:pt x="249" y="273"/>
                    <a:pt x="311" y="213"/>
                    <a:pt x="389" y="178"/>
                  </a:cubicBezTo>
                  <a:cubicBezTo>
                    <a:pt x="462" y="146"/>
                    <a:pt x="552" y="138"/>
                    <a:pt x="642" y="151"/>
                  </a:cubicBezTo>
                  <a:cubicBezTo>
                    <a:pt x="629" y="147"/>
                    <a:pt x="615" y="144"/>
                    <a:pt x="600" y="141"/>
                  </a:cubicBezTo>
                  <a:cubicBezTo>
                    <a:pt x="588" y="140"/>
                    <a:pt x="575" y="140"/>
                    <a:pt x="562" y="140"/>
                  </a:cubicBezTo>
                  <a:close/>
                  <a:moveTo>
                    <a:pt x="903" y="257"/>
                  </a:moveTo>
                  <a:cubicBezTo>
                    <a:pt x="912" y="263"/>
                    <a:pt x="921" y="270"/>
                    <a:pt x="929" y="277"/>
                  </a:cubicBezTo>
                  <a:cubicBezTo>
                    <a:pt x="957" y="302"/>
                    <a:pt x="979" y="328"/>
                    <a:pt x="997" y="356"/>
                  </a:cubicBezTo>
                  <a:cubicBezTo>
                    <a:pt x="990" y="289"/>
                    <a:pt x="964" y="225"/>
                    <a:pt x="919" y="172"/>
                  </a:cubicBezTo>
                  <a:cubicBezTo>
                    <a:pt x="773" y="0"/>
                    <a:pt x="535" y="39"/>
                    <a:pt x="407" y="78"/>
                  </a:cubicBezTo>
                  <a:cubicBezTo>
                    <a:pt x="365" y="91"/>
                    <a:pt x="320" y="106"/>
                    <a:pt x="278" y="128"/>
                  </a:cubicBezTo>
                  <a:cubicBezTo>
                    <a:pt x="308" y="120"/>
                    <a:pt x="339" y="115"/>
                    <a:pt x="372" y="112"/>
                  </a:cubicBezTo>
                  <a:cubicBezTo>
                    <a:pt x="416" y="109"/>
                    <a:pt x="461" y="110"/>
                    <a:pt x="507" y="115"/>
                  </a:cubicBezTo>
                  <a:cubicBezTo>
                    <a:pt x="544" y="112"/>
                    <a:pt x="582" y="113"/>
                    <a:pt x="620" y="118"/>
                  </a:cubicBezTo>
                  <a:cubicBezTo>
                    <a:pt x="718" y="131"/>
                    <a:pt x="810" y="172"/>
                    <a:pt x="878" y="232"/>
                  </a:cubicBezTo>
                  <a:cubicBezTo>
                    <a:pt x="887" y="240"/>
                    <a:pt x="895" y="248"/>
                    <a:pt x="903" y="257"/>
                  </a:cubicBezTo>
                  <a:close/>
                  <a:moveTo>
                    <a:pt x="690" y="159"/>
                  </a:moveTo>
                  <a:cubicBezTo>
                    <a:pt x="761" y="176"/>
                    <a:pt x="831" y="205"/>
                    <a:pt x="890" y="247"/>
                  </a:cubicBezTo>
                  <a:cubicBezTo>
                    <a:pt x="885" y="242"/>
                    <a:pt x="881" y="238"/>
                    <a:pt x="876" y="234"/>
                  </a:cubicBezTo>
                  <a:cubicBezTo>
                    <a:pt x="780" y="149"/>
                    <a:pt x="646" y="108"/>
                    <a:pt x="518" y="116"/>
                  </a:cubicBezTo>
                  <a:cubicBezTo>
                    <a:pt x="564" y="122"/>
                    <a:pt x="610" y="133"/>
                    <a:pt x="654" y="148"/>
                  </a:cubicBezTo>
                  <a:cubicBezTo>
                    <a:pt x="666" y="151"/>
                    <a:pt x="678" y="155"/>
                    <a:pt x="690" y="159"/>
                  </a:cubicBezTo>
                  <a:close/>
                  <a:moveTo>
                    <a:pt x="646" y="149"/>
                  </a:moveTo>
                  <a:cubicBezTo>
                    <a:pt x="649" y="150"/>
                    <a:pt x="652" y="151"/>
                    <a:pt x="655" y="151"/>
                  </a:cubicBezTo>
                  <a:cubicBezTo>
                    <a:pt x="657" y="152"/>
                    <a:pt x="659" y="153"/>
                    <a:pt x="662" y="154"/>
                  </a:cubicBezTo>
                  <a:cubicBezTo>
                    <a:pt x="660" y="153"/>
                    <a:pt x="657" y="152"/>
                    <a:pt x="655" y="151"/>
                  </a:cubicBezTo>
                  <a:cubicBezTo>
                    <a:pt x="655" y="151"/>
                    <a:pt x="655" y="151"/>
                    <a:pt x="654" y="151"/>
                  </a:cubicBezTo>
                  <a:cubicBezTo>
                    <a:pt x="651" y="150"/>
                    <a:pt x="649" y="150"/>
                    <a:pt x="646" y="149"/>
                  </a:cubicBezTo>
                  <a:close/>
                  <a:moveTo>
                    <a:pt x="597" y="138"/>
                  </a:moveTo>
                  <a:cubicBezTo>
                    <a:pt x="607" y="139"/>
                    <a:pt x="616" y="140"/>
                    <a:pt x="626" y="142"/>
                  </a:cubicBezTo>
                  <a:cubicBezTo>
                    <a:pt x="588" y="131"/>
                    <a:pt x="546" y="122"/>
                    <a:pt x="503" y="118"/>
                  </a:cubicBezTo>
                  <a:cubicBezTo>
                    <a:pt x="471" y="121"/>
                    <a:pt x="438" y="127"/>
                    <a:pt x="407" y="137"/>
                  </a:cubicBezTo>
                  <a:cubicBezTo>
                    <a:pt x="470" y="128"/>
                    <a:pt x="536" y="128"/>
                    <a:pt x="597" y="138"/>
                  </a:cubicBez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94" name="文本框 93"/>
          <p:cNvSpPr txBox="1"/>
          <p:nvPr/>
        </p:nvSpPr>
        <p:spPr>
          <a:xfrm>
            <a:off x="11293017" y="6212541"/>
            <a:ext cx="473159" cy="400110"/>
          </a:xfrm>
          <a:prstGeom prst="rect">
            <a:avLst/>
          </a:prstGeom>
          <a:noFill/>
        </p:spPr>
        <p:txBody>
          <a:bodyPr wrap="square" rtlCol="0">
            <a:spAutoFit/>
          </a:bodyPr>
          <a:lstStyle>
            <a:defPPr>
              <a:defRPr lang="zh-CN"/>
            </a:defPPr>
            <a:lvl1pPr algn="ctr">
              <a:defRPr sz="2000" b="1">
                <a:solidFill>
                  <a:srgbClr val="5F7797"/>
                </a:solidFill>
              </a:defRPr>
            </a:lvl1pPr>
          </a:lstStyle>
          <a:p>
            <a:r>
              <a:rPr lang="en-US" altLang="zh-CN" dirty="0"/>
              <a:t>11</a:t>
            </a:r>
            <a:endParaRPr lang="zh-CN" altLang="en-US" dirty="0"/>
          </a:p>
        </p:txBody>
      </p:sp>
      <p:grpSp>
        <p:nvGrpSpPr>
          <p:cNvPr id="2" name="chenying0907 28">
            <a:extLst>
              <a:ext uri="{FF2B5EF4-FFF2-40B4-BE49-F238E27FC236}">
                <a16:creationId xmlns:a16="http://schemas.microsoft.com/office/drawing/2014/main" id="{3632021F-595D-33DF-5ECD-47086CE22A6A}"/>
              </a:ext>
            </a:extLst>
          </p:cNvPr>
          <p:cNvGrpSpPr/>
          <p:nvPr/>
        </p:nvGrpSpPr>
        <p:grpSpPr>
          <a:xfrm>
            <a:off x="170420" y="445711"/>
            <a:ext cx="7239482" cy="626726"/>
            <a:chOff x="1896782" y="523217"/>
            <a:chExt cx="7239482" cy="626726"/>
          </a:xfrm>
        </p:grpSpPr>
        <p:sp>
          <p:nvSpPr>
            <p:cNvPr id="3" name="Freeform 544">
              <a:extLst>
                <a:ext uri="{FF2B5EF4-FFF2-40B4-BE49-F238E27FC236}">
                  <a16:creationId xmlns:a16="http://schemas.microsoft.com/office/drawing/2014/main" id="{0389D989-5F57-221B-F129-713EEE8233A9}"/>
                </a:ext>
              </a:extLst>
            </p:cNvPr>
            <p:cNvSpPr>
              <a:spLocks noEditPoints="1"/>
            </p:cNvSpPr>
            <p:nvPr/>
          </p:nvSpPr>
          <p:spPr bwMode="auto">
            <a:xfrm>
              <a:off x="1896782" y="1077215"/>
              <a:ext cx="1119900" cy="72728"/>
            </a:xfrm>
            <a:custGeom>
              <a:avLst/>
              <a:gdLst>
                <a:gd name="T0" fmla="*/ 26 w 715"/>
                <a:gd name="T1" fmla="*/ 50 h 95"/>
                <a:gd name="T2" fmla="*/ 43 w 715"/>
                <a:gd name="T3" fmla="*/ 67 h 95"/>
                <a:gd name="T4" fmla="*/ 65 w 715"/>
                <a:gd name="T5" fmla="*/ 76 h 95"/>
                <a:gd name="T6" fmla="*/ 143 w 715"/>
                <a:gd name="T7" fmla="*/ 81 h 95"/>
                <a:gd name="T8" fmla="*/ 218 w 715"/>
                <a:gd name="T9" fmla="*/ 80 h 95"/>
                <a:gd name="T10" fmla="*/ 301 w 715"/>
                <a:gd name="T11" fmla="*/ 79 h 95"/>
                <a:gd name="T12" fmla="*/ 405 w 715"/>
                <a:gd name="T13" fmla="*/ 88 h 95"/>
                <a:gd name="T14" fmla="*/ 491 w 715"/>
                <a:gd name="T15" fmla="*/ 93 h 95"/>
                <a:gd name="T16" fmla="*/ 630 w 715"/>
                <a:gd name="T17" fmla="*/ 64 h 95"/>
                <a:gd name="T18" fmla="*/ 678 w 715"/>
                <a:gd name="T19" fmla="*/ 58 h 95"/>
                <a:gd name="T20" fmla="*/ 664 w 715"/>
                <a:gd name="T21" fmla="*/ 52 h 95"/>
                <a:gd name="T22" fmla="*/ 662 w 715"/>
                <a:gd name="T23" fmla="*/ 30 h 95"/>
                <a:gd name="T24" fmla="*/ 598 w 715"/>
                <a:gd name="T25" fmla="*/ 37 h 95"/>
                <a:gd name="T26" fmla="*/ 564 w 715"/>
                <a:gd name="T27" fmla="*/ 25 h 95"/>
                <a:gd name="T28" fmla="*/ 500 w 715"/>
                <a:gd name="T29" fmla="*/ 17 h 95"/>
                <a:gd name="T30" fmla="*/ 443 w 715"/>
                <a:gd name="T31" fmla="*/ 26 h 95"/>
                <a:gd name="T32" fmla="*/ 372 w 715"/>
                <a:gd name="T33" fmla="*/ 20 h 95"/>
                <a:gd name="T34" fmla="*/ 263 w 715"/>
                <a:gd name="T35" fmla="*/ 13 h 95"/>
                <a:gd name="T36" fmla="*/ 193 w 715"/>
                <a:gd name="T37" fmla="*/ 9 h 95"/>
                <a:gd name="T38" fmla="*/ 98 w 715"/>
                <a:gd name="T39" fmla="*/ 21 h 95"/>
                <a:gd name="T40" fmla="*/ 403 w 715"/>
                <a:gd name="T41" fmla="*/ 77 h 95"/>
                <a:gd name="T42" fmla="*/ 420 w 715"/>
                <a:gd name="T43" fmla="*/ 84 h 95"/>
                <a:gd name="T44" fmla="*/ 458 w 715"/>
                <a:gd name="T45" fmla="*/ 81 h 95"/>
                <a:gd name="T46" fmla="*/ 503 w 715"/>
                <a:gd name="T47" fmla="*/ 64 h 95"/>
                <a:gd name="T48" fmla="*/ 504 w 715"/>
                <a:gd name="T49" fmla="*/ 76 h 95"/>
                <a:gd name="T50" fmla="*/ 567 w 715"/>
                <a:gd name="T51" fmla="*/ 43 h 95"/>
                <a:gd name="T52" fmla="*/ 560 w 715"/>
                <a:gd name="T53" fmla="*/ 62 h 95"/>
                <a:gd name="T54" fmla="*/ 583 w 715"/>
                <a:gd name="T55" fmla="*/ 56 h 95"/>
                <a:gd name="T56" fmla="*/ 615 w 715"/>
                <a:gd name="T57" fmla="*/ 58 h 95"/>
                <a:gd name="T58" fmla="*/ 639 w 715"/>
                <a:gd name="T59" fmla="*/ 45 h 95"/>
                <a:gd name="T60" fmla="*/ 604 w 715"/>
                <a:gd name="T61" fmla="*/ 58 h 95"/>
                <a:gd name="T62" fmla="*/ 575 w 715"/>
                <a:gd name="T63" fmla="*/ 51 h 95"/>
                <a:gd name="T64" fmla="*/ 562 w 715"/>
                <a:gd name="T65" fmla="*/ 34 h 95"/>
                <a:gd name="T66" fmla="*/ 541 w 715"/>
                <a:gd name="T67" fmla="*/ 45 h 95"/>
                <a:gd name="T68" fmla="*/ 492 w 715"/>
                <a:gd name="T69" fmla="*/ 54 h 95"/>
                <a:gd name="T70" fmla="*/ 469 w 715"/>
                <a:gd name="T71" fmla="*/ 29 h 95"/>
                <a:gd name="T72" fmla="*/ 435 w 715"/>
                <a:gd name="T73" fmla="*/ 29 h 95"/>
                <a:gd name="T74" fmla="*/ 362 w 715"/>
                <a:gd name="T75" fmla="*/ 80 h 95"/>
                <a:gd name="T76" fmla="*/ 345 w 715"/>
                <a:gd name="T77" fmla="*/ 72 h 95"/>
                <a:gd name="T78" fmla="*/ 242 w 715"/>
                <a:gd name="T79" fmla="*/ 81 h 95"/>
                <a:gd name="T80" fmla="*/ 295 w 715"/>
                <a:gd name="T81" fmla="*/ 42 h 95"/>
                <a:gd name="T82" fmla="*/ 328 w 715"/>
                <a:gd name="T83" fmla="*/ 36 h 95"/>
                <a:gd name="T84" fmla="*/ 296 w 715"/>
                <a:gd name="T85" fmla="*/ 76 h 95"/>
                <a:gd name="T86" fmla="*/ 329 w 715"/>
                <a:gd name="T87" fmla="*/ 44 h 95"/>
                <a:gd name="T88" fmla="*/ 317 w 715"/>
                <a:gd name="T89" fmla="*/ 27 h 95"/>
                <a:gd name="T90" fmla="*/ 298 w 715"/>
                <a:gd name="T91" fmla="*/ 25 h 95"/>
                <a:gd name="T92" fmla="*/ 230 w 715"/>
                <a:gd name="T93" fmla="*/ 75 h 95"/>
                <a:gd name="T94" fmla="*/ 266 w 715"/>
                <a:gd name="T95" fmla="*/ 32 h 95"/>
                <a:gd name="T96" fmla="*/ 215 w 715"/>
                <a:gd name="T97" fmla="*/ 53 h 95"/>
                <a:gd name="T98" fmla="*/ 203 w 715"/>
                <a:gd name="T99" fmla="*/ 54 h 95"/>
                <a:gd name="T100" fmla="*/ 151 w 715"/>
                <a:gd name="T101" fmla="*/ 43 h 95"/>
                <a:gd name="T102" fmla="*/ 159 w 715"/>
                <a:gd name="T103" fmla="*/ 63 h 95"/>
                <a:gd name="T104" fmla="*/ 212 w 715"/>
                <a:gd name="T105" fmla="*/ 24 h 95"/>
                <a:gd name="T106" fmla="*/ 194 w 715"/>
                <a:gd name="T107" fmla="*/ 18 h 95"/>
                <a:gd name="T108" fmla="*/ 153 w 715"/>
                <a:gd name="T109" fmla="*/ 34 h 95"/>
                <a:gd name="T110" fmla="*/ 108 w 715"/>
                <a:gd name="T111" fmla="*/ 51 h 95"/>
                <a:gd name="T112" fmla="*/ 112 w 715"/>
                <a:gd name="T113" fmla="*/ 26 h 95"/>
                <a:gd name="T114" fmla="*/ 65 w 715"/>
                <a:gd name="T115" fmla="*/ 54 h 95"/>
                <a:gd name="T116" fmla="*/ 87 w 715"/>
                <a:gd name="T117" fmla="*/ 22 h 95"/>
                <a:gd name="T118" fmla="*/ 53 w 715"/>
                <a:gd name="T119" fmla="*/ 3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5" h="95">
                  <a:moveTo>
                    <a:pt x="19" y="17"/>
                  </a:moveTo>
                  <a:cubicBezTo>
                    <a:pt x="21" y="19"/>
                    <a:pt x="23" y="14"/>
                    <a:pt x="25" y="16"/>
                  </a:cubicBezTo>
                  <a:cubicBezTo>
                    <a:pt x="24" y="17"/>
                    <a:pt x="25" y="18"/>
                    <a:pt x="24" y="19"/>
                  </a:cubicBezTo>
                  <a:cubicBezTo>
                    <a:pt x="19" y="17"/>
                    <a:pt x="19" y="22"/>
                    <a:pt x="14" y="23"/>
                  </a:cubicBezTo>
                  <a:cubicBezTo>
                    <a:pt x="16" y="26"/>
                    <a:pt x="20" y="22"/>
                    <a:pt x="20" y="28"/>
                  </a:cubicBezTo>
                  <a:cubicBezTo>
                    <a:pt x="27" y="25"/>
                    <a:pt x="29" y="13"/>
                    <a:pt x="34" y="16"/>
                  </a:cubicBezTo>
                  <a:cubicBezTo>
                    <a:pt x="33" y="17"/>
                    <a:pt x="35" y="19"/>
                    <a:pt x="34" y="20"/>
                  </a:cubicBezTo>
                  <a:cubicBezTo>
                    <a:pt x="31" y="23"/>
                    <a:pt x="28" y="26"/>
                    <a:pt x="32" y="29"/>
                  </a:cubicBezTo>
                  <a:cubicBezTo>
                    <a:pt x="34" y="28"/>
                    <a:pt x="35" y="26"/>
                    <a:pt x="37" y="25"/>
                  </a:cubicBezTo>
                  <a:cubicBezTo>
                    <a:pt x="36" y="20"/>
                    <a:pt x="35" y="16"/>
                    <a:pt x="38" y="12"/>
                  </a:cubicBezTo>
                  <a:cubicBezTo>
                    <a:pt x="39" y="17"/>
                    <a:pt x="40" y="17"/>
                    <a:pt x="44" y="22"/>
                  </a:cubicBezTo>
                  <a:cubicBezTo>
                    <a:pt x="40" y="26"/>
                    <a:pt x="38" y="26"/>
                    <a:pt x="37" y="32"/>
                  </a:cubicBezTo>
                  <a:cubicBezTo>
                    <a:pt x="34" y="27"/>
                    <a:pt x="34" y="33"/>
                    <a:pt x="34" y="35"/>
                  </a:cubicBezTo>
                  <a:cubicBezTo>
                    <a:pt x="33" y="33"/>
                    <a:pt x="32" y="32"/>
                    <a:pt x="31" y="31"/>
                  </a:cubicBezTo>
                  <a:cubicBezTo>
                    <a:pt x="25" y="37"/>
                    <a:pt x="30" y="42"/>
                    <a:pt x="25" y="46"/>
                  </a:cubicBezTo>
                  <a:cubicBezTo>
                    <a:pt x="26" y="45"/>
                    <a:pt x="28" y="45"/>
                    <a:pt x="30" y="45"/>
                  </a:cubicBezTo>
                  <a:cubicBezTo>
                    <a:pt x="27" y="47"/>
                    <a:pt x="28" y="48"/>
                    <a:pt x="26" y="50"/>
                  </a:cubicBezTo>
                  <a:cubicBezTo>
                    <a:pt x="24" y="43"/>
                    <a:pt x="20" y="51"/>
                    <a:pt x="17" y="48"/>
                  </a:cubicBezTo>
                  <a:cubicBezTo>
                    <a:pt x="20" y="41"/>
                    <a:pt x="21" y="34"/>
                    <a:pt x="25" y="29"/>
                  </a:cubicBezTo>
                  <a:cubicBezTo>
                    <a:pt x="22" y="28"/>
                    <a:pt x="18" y="30"/>
                    <a:pt x="16" y="27"/>
                  </a:cubicBezTo>
                  <a:cubicBezTo>
                    <a:pt x="12" y="30"/>
                    <a:pt x="10" y="33"/>
                    <a:pt x="10" y="36"/>
                  </a:cubicBezTo>
                  <a:cubicBezTo>
                    <a:pt x="13" y="37"/>
                    <a:pt x="12" y="30"/>
                    <a:pt x="16" y="32"/>
                  </a:cubicBezTo>
                  <a:cubicBezTo>
                    <a:pt x="18" y="35"/>
                    <a:pt x="14" y="36"/>
                    <a:pt x="15" y="38"/>
                  </a:cubicBezTo>
                  <a:cubicBezTo>
                    <a:pt x="16" y="38"/>
                    <a:pt x="18" y="37"/>
                    <a:pt x="18" y="38"/>
                  </a:cubicBezTo>
                  <a:cubicBezTo>
                    <a:pt x="7" y="44"/>
                    <a:pt x="7" y="53"/>
                    <a:pt x="0" y="60"/>
                  </a:cubicBezTo>
                  <a:cubicBezTo>
                    <a:pt x="6" y="57"/>
                    <a:pt x="12" y="53"/>
                    <a:pt x="17" y="57"/>
                  </a:cubicBezTo>
                  <a:cubicBezTo>
                    <a:pt x="19" y="53"/>
                    <a:pt x="8" y="52"/>
                    <a:pt x="13" y="47"/>
                  </a:cubicBezTo>
                  <a:cubicBezTo>
                    <a:pt x="14" y="52"/>
                    <a:pt x="22" y="50"/>
                    <a:pt x="25" y="56"/>
                  </a:cubicBezTo>
                  <a:cubicBezTo>
                    <a:pt x="22" y="58"/>
                    <a:pt x="19" y="61"/>
                    <a:pt x="16" y="63"/>
                  </a:cubicBezTo>
                  <a:cubicBezTo>
                    <a:pt x="12" y="59"/>
                    <a:pt x="7" y="64"/>
                    <a:pt x="3" y="64"/>
                  </a:cubicBezTo>
                  <a:cubicBezTo>
                    <a:pt x="6" y="67"/>
                    <a:pt x="2" y="72"/>
                    <a:pt x="7" y="70"/>
                  </a:cubicBezTo>
                  <a:cubicBezTo>
                    <a:pt x="7" y="64"/>
                    <a:pt x="24" y="64"/>
                    <a:pt x="26" y="70"/>
                  </a:cubicBezTo>
                  <a:cubicBezTo>
                    <a:pt x="28" y="68"/>
                    <a:pt x="31" y="66"/>
                    <a:pt x="34" y="64"/>
                  </a:cubicBezTo>
                  <a:cubicBezTo>
                    <a:pt x="36" y="70"/>
                    <a:pt x="40" y="64"/>
                    <a:pt x="43" y="67"/>
                  </a:cubicBezTo>
                  <a:cubicBezTo>
                    <a:pt x="43" y="74"/>
                    <a:pt x="40" y="69"/>
                    <a:pt x="36" y="71"/>
                  </a:cubicBezTo>
                  <a:cubicBezTo>
                    <a:pt x="35" y="73"/>
                    <a:pt x="35" y="75"/>
                    <a:pt x="37" y="78"/>
                  </a:cubicBezTo>
                  <a:cubicBezTo>
                    <a:pt x="41" y="73"/>
                    <a:pt x="44" y="75"/>
                    <a:pt x="48" y="71"/>
                  </a:cubicBezTo>
                  <a:cubicBezTo>
                    <a:pt x="46" y="68"/>
                    <a:pt x="42" y="60"/>
                    <a:pt x="50" y="60"/>
                  </a:cubicBezTo>
                  <a:cubicBezTo>
                    <a:pt x="48" y="57"/>
                    <a:pt x="44" y="54"/>
                    <a:pt x="47" y="51"/>
                  </a:cubicBezTo>
                  <a:cubicBezTo>
                    <a:pt x="52" y="53"/>
                    <a:pt x="52" y="44"/>
                    <a:pt x="56" y="46"/>
                  </a:cubicBezTo>
                  <a:cubicBezTo>
                    <a:pt x="54" y="48"/>
                    <a:pt x="56" y="49"/>
                    <a:pt x="55" y="50"/>
                  </a:cubicBezTo>
                  <a:cubicBezTo>
                    <a:pt x="54" y="51"/>
                    <a:pt x="51" y="50"/>
                    <a:pt x="52" y="53"/>
                  </a:cubicBezTo>
                  <a:cubicBezTo>
                    <a:pt x="56" y="53"/>
                    <a:pt x="50" y="69"/>
                    <a:pt x="49" y="75"/>
                  </a:cubicBezTo>
                  <a:cubicBezTo>
                    <a:pt x="55" y="75"/>
                    <a:pt x="57" y="68"/>
                    <a:pt x="59" y="76"/>
                  </a:cubicBezTo>
                  <a:cubicBezTo>
                    <a:pt x="62" y="70"/>
                    <a:pt x="68" y="71"/>
                    <a:pt x="65" y="65"/>
                  </a:cubicBezTo>
                  <a:cubicBezTo>
                    <a:pt x="62" y="65"/>
                    <a:pt x="61" y="66"/>
                    <a:pt x="60" y="68"/>
                  </a:cubicBezTo>
                  <a:cubicBezTo>
                    <a:pt x="60" y="66"/>
                    <a:pt x="53" y="66"/>
                    <a:pt x="56" y="63"/>
                  </a:cubicBezTo>
                  <a:cubicBezTo>
                    <a:pt x="62" y="62"/>
                    <a:pt x="61" y="61"/>
                    <a:pt x="62" y="56"/>
                  </a:cubicBezTo>
                  <a:cubicBezTo>
                    <a:pt x="64" y="58"/>
                    <a:pt x="67" y="54"/>
                    <a:pt x="69" y="58"/>
                  </a:cubicBezTo>
                  <a:cubicBezTo>
                    <a:pt x="62" y="62"/>
                    <a:pt x="67" y="64"/>
                    <a:pt x="71" y="63"/>
                  </a:cubicBezTo>
                  <a:cubicBezTo>
                    <a:pt x="67" y="67"/>
                    <a:pt x="66" y="72"/>
                    <a:pt x="65" y="76"/>
                  </a:cubicBezTo>
                  <a:cubicBezTo>
                    <a:pt x="72" y="78"/>
                    <a:pt x="75" y="64"/>
                    <a:pt x="82" y="73"/>
                  </a:cubicBezTo>
                  <a:cubicBezTo>
                    <a:pt x="81" y="75"/>
                    <a:pt x="78" y="74"/>
                    <a:pt x="79" y="76"/>
                  </a:cubicBezTo>
                  <a:cubicBezTo>
                    <a:pt x="81" y="75"/>
                    <a:pt x="80" y="77"/>
                    <a:pt x="81" y="79"/>
                  </a:cubicBezTo>
                  <a:cubicBezTo>
                    <a:pt x="85" y="73"/>
                    <a:pt x="89" y="72"/>
                    <a:pt x="92" y="65"/>
                  </a:cubicBezTo>
                  <a:cubicBezTo>
                    <a:pt x="95" y="66"/>
                    <a:pt x="98" y="63"/>
                    <a:pt x="101" y="64"/>
                  </a:cubicBezTo>
                  <a:cubicBezTo>
                    <a:pt x="96" y="67"/>
                    <a:pt x="97" y="72"/>
                    <a:pt x="95" y="76"/>
                  </a:cubicBezTo>
                  <a:cubicBezTo>
                    <a:pt x="93" y="77"/>
                    <a:pt x="87" y="74"/>
                    <a:pt x="88" y="78"/>
                  </a:cubicBezTo>
                  <a:cubicBezTo>
                    <a:pt x="90" y="76"/>
                    <a:pt x="91" y="81"/>
                    <a:pt x="93" y="80"/>
                  </a:cubicBezTo>
                  <a:cubicBezTo>
                    <a:pt x="95" y="79"/>
                    <a:pt x="97" y="77"/>
                    <a:pt x="99" y="76"/>
                  </a:cubicBezTo>
                  <a:cubicBezTo>
                    <a:pt x="102" y="79"/>
                    <a:pt x="99" y="80"/>
                    <a:pt x="103" y="81"/>
                  </a:cubicBezTo>
                  <a:cubicBezTo>
                    <a:pt x="107" y="79"/>
                    <a:pt x="108" y="78"/>
                    <a:pt x="108" y="74"/>
                  </a:cubicBezTo>
                  <a:cubicBezTo>
                    <a:pt x="115" y="75"/>
                    <a:pt x="110" y="78"/>
                    <a:pt x="117" y="82"/>
                  </a:cubicBezTo>
                  <a:cubicBezTo>
                    <a:pt x="121" y="77"/>
                    <a:pt x="124" y="82"/>
                    <a:pt x="128" y="77"/>
                  </a:cubicBezTo>
                  <a:cubicBezTo>
                    <a:pt x="129" y="78"/>
                    <a:pt x="128" y="80"/>
                    <a:pt x="131" y="82"/>
                  </a:cubicBezTo>
                  <a:cubicBezTo>
                    <a:pt x="134" y="81"/>
                    <a:pt x="138" y="80"/>
                    <a:pt x="141" y="81"/>
                  </a:cubicBezTo>
                  <a:cubicBezTo>
                    <a:pt x="138" y="78"/>
                    <a:pt x="145" y="73"/>
                    <a:pt x="148" y="76"/>
                  </a:cubicBezTo>
                  <a:cubicBezTo>
                    <a:pt x="148" y="81"/>
                    <a:pt x="140" y="75"/>
                    <a:pt x="143" y="81"/>
                  </a:cubicBezTo>
                  <a:cubicBezTo>
                    <a:pt x="154" y="79"/>
                    <a:pt x="164" y="84"/>
                    <a:pt x="176" y="81"/>
                  </a:cubicBezTo>
                  <a:cubicBezTo>
                    <a:pt x="171" y="78"/>
                    <a:pt x="175" y="75"/>
                    <a:pt x="176" y="72"/>
                  </a:cubicBezTo>
                  <a:cubicBezTo>
                    <a:pt x="175" y="79"/>
                    <a:pt x="187" y="90"/>
                    <a:pt x="187" y="80"/>
                  </a:cubicBezTo>
                  <a:cubicBezTo>
                    <a:pt x="182" y="83"/>
                    <a:pt x="184" y="72"/>
                    <a:pt x="180" y="71"/>
                  </a:cubicBezTo>
                  <a:cubicBezTo>
                    <a:pt x="181" y="70"/>
                    <a:pt x="182" y="68"/>
                    <a:pt x="182" y="67"/>
                  </a:cubicBezTo>
                  <a:cubicBezTo>
                    <a:pt x="182" y="71"/>
                    <a:pt x="184" y="70"/>
                    <a:pt x="187" y="71"/>
                  </a:cubicBezTo>
                  <a:cubicBezTo>
                    <a:pt x="181" y="75"/>
                    <a:pt x="189" y="79"/>
                    <a:pt x="192" y="77"/>
                  </a:cubicBezTo>
                  <a:cubicBezTo>
                    <a:pt x="190" y="79"/>
                    <a:pt x="189" y="81"/>
                    <a:pt x="192" y="83"/>
                  </a:cubicBezTo>
                  <a:cubicBezTo>
                    <a:pt x="193" y="83"/>
                    <a:pt x="194" y="82"/>
                    <a:pt x="195" y="83"/>
                  </a:cubicBezTo>
                  <a:cubicBezTo>
                    <a:pt x="196" y="75"/>
                    <a:pt x="204" y="76"/>
                    <a:pt x="203" y="65"/>
                  </a:cubicBezTo>
                  <a:cubicBezTo>
                    <a:pt x="203" y="66"/>
                    <a:pt x="204" y="67"/>
                    <a:pt x="205" y="66"/>
                  </a:cubicBezTo>
                  <a:cubicBezTo>
                    <a:pt x="204" y="68"/>
                    <a:pt x="204" y="71"/>
                    <a:pt x="208" y="74"/>
                  </a:cubicBezTo>
                  <a:cubicBezTo>
                    <a:pt x="211" y="72"/>
                    <a:pt x="221" y="72"/>
                    <a:pt x="218" y="77"/>
                  </a:cubicBezTo>
                  <a:cubicBezTo>
                    <a:pt x="214" y="72"/>
                    <a:pt x="209" y="78"/>
                    <a:pt x="201" y="76"/>
                  </a:cubicBezTo>
                  <a:cubicBezTo>
                    <a:pt x="199" y="78"/>
                    <a:pt x="200" y="80"/>
                    <a:pt x="199" y="81"/>
                  </a:cubicBezTo>
                  <a:cubicBezTo>
                    <a:pt x="205" y="86"/>
                    <a:pt x="212" y="82"/>
                    <a:pt x="218" y="84"/>
                  </a:cubicBezTo>
                  <a:cubicBezTo>
                    <a:pt x="217" y="83"/>
                    <a:pt x="216" y="82"/>
                    <a:pt x="218" y="80"/>
                  </a:cubicBezTo>
                  <a:cubicBezTo>
                    <a:pt x="227" y="77"/>
                    <a:pt x="225" y="91"/>
                    <a:pt x="225" y="91"/>
                  </a:cubicBezTo>
                  <a:cubicBezTo>
                    <a:pt x="228" y="88"/>
                    <a:pt x="234" y="85"/>
                    <a:pt x="227" y="85"/>
                  </a:cubicBezTo>
                  <a:cubicBezTo>
                    <a:pt x="228" y="81"/>
                    <a:pt x="233" y="78"/>
                    <a:pt x="235" y="86"/>
                  </a:cubicBezTo>
                  <a:cubicBezTo>
                    <a:pt x="246" y="83"/>
                    <a:pt x="253" y="88"/>
                    <a:pt x="263" y="82"/>
                  </a:cubicBezTo>
                  <a:cubicBezTo>
                    <a:pt x="264" y="87"/>
                    <a:pt x="273" y="86"/>
                    <a:pt x="278" y="85"/>
                  </a:cubicBezTo>
                  <a:cubicBezTo>
                    <a:pt x="279" y="79"/>
                    <a:pt x="281" y="81"/>
                    <a:pt x="279" y="78"/>
                  </a:cubicBezTo>
                  <a:cubicBezTo>
                    <a:pt x="281" y="77"/>
                    <a:pt x="282" y="75"/>
                    <a:pt x="284" y="74"/>
                  </a:cubicBezTo>
                  <a:cubicBezTo>
                    <a:pt x="284" y="77"/>
                    <a:pt x="286" y="79"/>
                    <a:pt x="289" y="76"/>
                  </a:cubicBezTo>
                  <a:cubicBezTo>
                    <a:pt x="289" y="72"/>
                    <a:pt x="287" y="74"/>
                    <a:pt x="284" y="72"/>
                  </a:cubicBezTo>
                  <a:cubicBezTo>
                    <a:pt x="286" y="70"/>
                    <a:pt x="285" y="68"/>
                    <a:pt x="288" y="66"/>
                  </a:cubicBezTo>
                  <a:cubicBezTo>
                    <a:pt x="288" y="72"/>
                    <a:pt x="294" y="80"/>
                    <a:pt x="286" y="86"/>
                  </a:cubicBezTo>
                  <a:cubicBezTo>
                    <a:pt x="289" y="91"/>
                    <a:pt x="289" y="81"/>
                    <a:pt x="292" y="88"/>
                  </a:cubicBezTo>
                  <a:cubicBezTo>
                    <a:pt x="296" y="87"/>
                    <a:pt x="296" y="81"/>
                    <a:pt x="298" y="83"/>
                  </a:cubicBezTo>
                  <a:cubicBezTo>
                    <a:pt x="300" y="91"/>
                    <a:pt x="301" y="82"/>
                    <a:pt x="307" y="83"/>
                  </a:cubicBezTo>
                  <a:cubicBezTo>
                    <a:pt x="308" y="85"/>
                    <a:pt x="306" y="86"/>
                    <a:pt x="305" y="87"/>
                  </a:cubicBezTo>
                  <a:cubicBezTo>
                    <a:pt x="315" y="93"/>
                    <a:pt x="308" y="77"/>
                    <a:pt x="316" y="74"/>
                  </a:cubicBezTo>
                  <a:cubicBezTo>
                    <a:pt x="309" y="67"/>
                    <a:pt x="309" y="86"/>
                    <a:pt x="301" y="79"/>
                  </a:cubicBezTo>
                  <a:cubicBezTo>
                    <a:pt x="309" y="80"/>
                    <a:pt x="307" y="68"/>
                    <a:pt x="315" y="70"/>
                  </a:cubicBezTo>
                  <a:cubicBezTo>
                    <a:pt x="316" y="66"/>
                    <a:pt x="317" y="62"/>
                    <a:pt x="320" y="58"/>
                  </a:cubicBezTo>
                  <a:cubicBezTo>
                    <a:pt x="323" y="62"/>
                    <a:pt x="316" y="67"/>
                    <a:pt x="323" y="66"/>
                  </a:cubicBezTo>
                  <a:cubicBezTo>
                    <a:pt x="320" y="70"/>
                    <a:pt x="318" y="66"/>
                    <a:pt x="316" y="67"/>
                  </a:cubicBezTo>
                  <a:cubicBezTo>
                    <a:pt x="324" y="75"/>
                    <a:pt x="309" y="81"/>
                    <a:pt x="316" y="89"/>
                  </a:cubicBezTo>
                  <a:cubicBezTo>
                    <a:pt x="320" y="86"/>
                    <a:pt x="323" y="82"/>
                    <a:pt x="321" y="78"/>
                  </a:cubicBezTo>
                  <a:cubicBezTo>
                    <a:pt x="325" y="74"/>
                    <a:pt x="328" y="76"/>
                    <a:pt x="331" y="77"/>
                  </a:cubicBezTo>
                  <a:cubicBezTo>
                    <a:pt x="326" y="79"/>
                    <a:pt x="330" y="82"/>
                    <a:pt x="326" y="85"/>
                  </a:cubicBezTo>
                  <a:cubicBezTo>
                    <a:pt x="325" y="83"/>
                    <a:pt x="324" y="81"/>
                    <a:pt x="323" y="82"/>
                  </a:cubicBezTo>
                  <a:cubicBezTo>
                    <a:pt x="326" y="87"/>
                    <a:pt x="322" y="84"/>
                    <a:pt x="323" y="89"/>
                  </a:cubicBezTo>
                  <a:cubicBezTo>
                    <a:pt x="327" y="88"/>
                    <a:pt x="333" y="89"/>
                    <a:pt x="334" y="86"/>
                  </a:cubicBezTo>
                  <a:cubicBezTo>
                    <a:pt x="333" y="83"/>
                    <a:pt x="331" y="84"/>
                    <a:pt x="329" y="84"/>
                  </a:cubicBezTo>
                  <a:cubicBezTo>
                    <a:pt x="335" y="84"/>
                    <a:pt x="332" y="78"/>
                    <a:pt x="335" y="80"/>
                  </a:cubicBezTo>
                  <a:cubicBezTo>
                    <a:pt x="336" y="82"/>
                    <a:pt x="336" y="85"/>
                    <a:pt x="336" y="88"/>
                  </a:cubicBezTo>
                  <a:cubicBezTo>
                    <a:pt x="359" y="87"/>
                    <a:pt x="382" y="90"/>
                    <a:pt x="405" y="88"/>
                  </a:cubicBezTo>
                  <a:cubicBezTo>
                    <a:pt x="400" y="82"/>
                    <a:pt x="408" y="79"/>
                    <a:pt x="410" y="79"/>
                  </a:cubicBezTo>
                  <a:cubicBezTo>
                    <a:pt x="411" y="84"/>
                    <a:pt x="407" y="84"/>
                    <a:pt x="405" y="88"/>
                  </a:cubicBezTo>
                  <a:cubicBezTo>
                    <a:pt x="408" y="93"/>
                    <a:pt x="412" y="88"/>
                    <a:pt x="414" y="85"/>
                  </a:cubicBezTo>
                  <a:cubicBezTo>
                    <a:pt x="418" y="86"/>
                    <a:pt x="415" y="90"/>
                    <a:pt x="419" y="85"/>
                  </a:cubicBezTo>
                  <a:cubicBezTo>
                    <a:pt x="419" y="93"/>
                    <a:pt x="428" y="85"/>
                    <a:pt x="432" y="90"/>
                  </a:cubicBezTo>
                  <a:cubicBezTo>
                    <a:pt x="432" y="89"/>
                    <a:pt x="438" y="87"/>
                    <a:pt x="439" y="83"/>
                  </a:cubicBezTo>
                  <a:cubicBezTo>
                    <a:pt x="440" y="85"/>
                    <a:pt x="442" y="85"/>
                    <a:pt x="443" y="86"/>
                  </a:cubicBezTo>
                  <a:cubicBezTo>
                    <a:pt x="442" y="88"/>
                    <a:pt x="437" y="85"/>
                    <a:pt x="438" y="89"/>
                  </a:cubicBezTo>
                  <a:cubicBezTo>
                    <a:pt x="441" y="88"/>
                    <a:pt x="439" y="91"/>
                    <a:pt x="441" y="93"/>
                  </a:cubicBezTo>
                  <a:cubicBezTo>
                    <a:pt x="448" y="88"/>
                    <a:pt x="460" y="95"/>
                    <a:pt x="464" y="89"/>
                  </a:cubicBezTo>
                  <a:cubicBezTo>
                    <a:pt x="462" y="85"/>
                    <a:pt x="448" y="89"/>
                    <a:pt x="446" y="83"/>
                  </a:cubicBezTo>
                  <a:cubicBezTo>
                    <a:pt x="454" y="87"/>
                    <a:pt x="463" y="84"/>
                    <a:pt x="472" y="83"/>
                  </a:cubicBezTo>
                  <a:cubicBezTo>
                    <a:pt x="470" y="84"/>
                    <a:pt x="469" y="85"/>
                    <a:pt x="467" y="87"/>
                  </a:cubicBezTo>
                  <a:cubicBezTo>
                    <a:pt x="469" y="89"/>
                    <a:pt x="471" y="91"/>
                    <a:pt x="472" y="93"/>
                  </a:cubicBezTo>
                  <a:cubicBezTo>
                    <a:pt x="478" y="91"/>
                    <a:pt x="472" y="86"/>
                    <a:pt x="476" y="84"/>
                  </a:cubicBezTo>
                  <a:cubicBezTo>
                    <a:pt x="477" y="85"/>
                    <a:pt x="475" y="86"/>
                    <a:pt x="477" y="88"/>
                  </a:cubicBezTo>
                  <a:cubicBezTo>
                    <a:pt x="485" y="83"/>
                    <a:pt x="479" y="72"/>
                    <a:pt x="485" y="71"/>
                  </a:cubicBezTo>
                  <a:cubicBezTo>
                    <a:pt x="482" y="76"/>
                    <a:pt x="486" y="83"/>
                    <a:pt x="479" y="88"/>
                  </a:cubicBezTo>
                  <a:cubicBezTo>
                    <a:pt x="485" y="95"/>
                    <a:pt x="486" y="85"/>
                    <a:pt x="491" y="93"/>
                  </a:cubicBezTo>
                  <a:cubicBezTo>
                    <a:pt x="494" y="90"/>
                    <a:pt x="496" y="92"/>
                    <a:pt x="499" y="88"/>
                  </a:cubicBezTo>
                  <a:cubicBezTo>
                    <a:pt x="500" y="93"/>
                    <a:pt x="511" y="95"/>
                    <a:pt x="513" y="89"/>
                  </a:cubicBezTo>
                  <a:cubicBezTo>
                    <a:pt x="517" y="92"/>
                    <a:pt x="524" y="95"/>
                    <a:pt x="528" y="88"/>
                  </a:cubicBezTo>
                  <a:cubicBezTo>
                    <a:pt x="529" y="93"/>
                    <a:pt x="536" y="93"/>
                    <a:pt x="536" y="87"/>
                  </a:cubicBezTo>
                  <a:cubicBezTo>
                    <a:pt x="538" y="89"/>
                    <a:pt x="539" y="91"/>
                    <a:pt x="539" y="92"/>
                  </a:cubicBezTo>
                  <a:cubicBezTo>
                    <a:pt x="545" y="84"/>
                    <a:pt x="568" y="91"/>
                    <a:pt x="563" y="77"/>
                  </a:cubicBezTo>
                  <a:cubicBezTo>
                    <a:pt x="565" y="76"/>
                    <a:pt x="566" y="79"/>
                    <a:pt x="567" y="81"/>
                  </a:cubicBezTo>
                  <a:cubicBezTo>
                    <a:pt x="570" y="79"/>
                    <a:pt x="568" y="77"/>
                    <a:pt x="569" y="76"/>
                  </a:cubicBezTo>
                  <a:cubicBezTo>
                    <a:pt x="571" y="76"/>
                    <a:pt x="574" y="73"/>
                    <a:pt x="576" y="76"/>
                  </a:cubicBezTo>
                  <a:cubicBezTo>
                    <a:pt x="572" y="79"/>
                    <a:pt x="570" y="81"/>
                    <a:pt x="571" y="87"/>
                  </a:cubicBezTo>
                  <a:cubicBezTo>
                    <a:pt x="567" y="86"/>
                    <a:pt x="563" y="90"/>
                    <a:pt x="560" y="90"/>
                  </a:cubicBezTo>
                  <a:cubicBezTo>
                    <a:pt x="571" y="93"/>
                    <a:pt x="591" y="94"/>
                    <a:pt x="603" y="84"/>
                  </a:cubicBezTo>
                  <a:cubicBezTo>
                    <a:pt x="605" y="90"/>
                    <a:pt x="609" y="79"/>
                    <a:pt x="612" y="82"/>
                  </a:cubicBezTo>
                  <a:cubicBezTo>
                    <a:pt x="608" y="85"/>
                    <a:pt x="604" y="88"/>
                    <a:pt x="604" y="92"/>
                  </a:cubicBezTo>
                  <a:cubicBezTo>
                    <a:pt x="606" y="91"/>
                    <a:pt x="609" y="89"/>
                    <a:pt x="611" y="92"/>
                  </a:cubicBezTo>
                  <a:cubicBezTo>
                    <a:pt x="618" y="87"/>
                    <a:pt x="615" y="77"/>
                    <a:pt x="623" y="78"/>
                  </a:cubicBezTo>
                  <a:cubicBezTo>
                    <a:pt x="624" y="74"/>
                    <a:pt x="622" y="64"/>
                    <a:pt x="630" y="64"/>
                  </a:cubicBezTo>
                  <a:cubicBezTo>
                    <a:pt x="626" y="75"/>
                    <a:pt x="631" y="82"/>
                    <a:pt x="616" y="90"/>
                  </a:cubicBezTo>
                  <a:cubicBezTo>
                    <a:pt x="623" y="95"/>
                    <a:pt x="634" y="89"/>
                    <a:pt x="639" y="82"/>
                  </a:cubicBezTo>
                  <a:cubicBezTo>
                    <a:pt x="637" y="78"/>
                    <a:pt x="634" y="82"/>
                    <a:pt x="633" y="78"/>
                  </a:cubicBezTo>
                  <a:cubicBezTo>
                    <a:pt x="634" y="78"/>
                    <a:pt x="633" y="76"/>
                    <a:pt x="634" y="76"/>
                  </a:cubicBezTo>
                  <a:cubicBezTo>
                    <a:pt x="641" y="77"/>
                    <a:pt x="651" y="76"/>
                    <a:pt x="655" y="68"/>
                  </a:cubicBezTo>
                  <a:cubicBezTo>
                    <a:pt x="659" y="71"/>
                    <a:pt x="656" y="74"/>
                    <a:pt x="653" y="77"/>
                  </a:cubicBezTo>
                  <a:cubicBezTo>
                    <a:pt x="652" y="75"/>
                    <a:pt x="653" y="73"/>
                    <a:pt x="650" y="75"/>
                  </a:cubicBezTo>
                  <a:cubicBezTo>
                    <a:pt x="648" y="81"/>
                    <a:pt x="652" y="78"/>
                    <a:pt x="655" y="81"/>
                  </a:cubicBezTo>
                  <a:cubicBezTo>
                    <a:pt x="652" y="82"/>
                    <a:pt x="650" y="87"/>
                    <a:pt x="648" y="84"/>
                  </a:cubicBezTo>
                  <a:cubicBezTo>
                    <a:pt x="645" y="82"/>
                    <a:pt x="649" y="80"/>
                    <a:pt x="647" y="78"/>
                  </a:cubicBezTo>
                  <a:cubicBezTo>
                    <a:pt x="636" y="79"/>
                    <a:pt x="644" y="86"/>
                    <a:pt x="639" y="91"/>
                  </a:cubicBezTo>
                  <a:cubicBezTo>
                    <a:pt x="645" y="93"/>
                    <a:pt x="655" y="83"/>
                    <a:pt x="659" y="78"/>
                  </a:cubicBezTo>
                  <a:cubicBezTo>
                    <a:pt x="661" y="79"/>
                    <a:pt x="662" y="78"/>
                    <a:pt x="664" y="81"/>
                  </a:cubicBezTo>
                  <a:cubicBezTo>
                    <a:pt x="667" y="73"/>
                    <a:pt x="673" y="67"/>
                    <a:pt x="679" y="62"/>
                  </a:cubicBezTo>
                  <a:cubicBezTo>
                    <a:pt x="676" y="57"/>
                    <a:pt x="674" y="61"/>
                    <a:pt x="672" y="64"/>
                  </a:cubicBezTo>
                  <a:cubicBezTo>
                    <a:pt x="666" y="57"/>
                    <a:pt x="673" y="52"/>
                    <a:pt x="679" y="50"/>
                  </a:cubicBezTo>
                  <a:cubicBezTo>
                    <a:pt x="681" y="54"/>
                    <a:pt x="673" y="52"/>
                    <a:pt x="678" y="58"/>
                  </a:cubicBezTo>
                  <a:cubicBezTo>
                    <a:pt x="680" y="56"/>
                    <a:pt x="681" y="57"/>
                    <a:pt x="683" y="55"/>
                  </a:cubicBezTo>
                  <a:cubicBezTo>
                    <a:pt x="681" y="46"/>
                    <a:pt x="692" y="39"/>
                    <a:pt x="686" y="29"/>
                  </a:cubicBezTo>
                  <a:cubicBezTo>
                    <a:pt x="689" y="27"/>
                    <a:pt x="691" y="27"/>
                    <a:pt x="692" y="30"/>
                  </a:cubicBezTo>
                  <a:cubicBezTo>
                    <a:pt x="688" y="32"/>
                    <a:pt x="693" y="35"/>
                    <a:pt x="695" y="35"/>
                  </a:cubicBezTo>
                  <a:cubicBezTo>
                    <a:pt x="692" y="37"/>
                    <a:pt x="689" y="39"/>
                    <a:pt x="691" y="42"/>
                  </a:cubicBezTo>
                  <a:cubicBezTo>
                    <a:pt x="696" y="41"/>
                    <a:pt x="697" y="36"/>
                    <a:pt x="703" y="32"/>
                  </a:cubicBezTo>
                  <a:cubicBezTo>
                    <a:pt x="705" y="34"/>
                    <a:pt x="706" y="36"/>
                    <a:pt x="708" y="36"/>
                  </a:cubicBezTo>
                  <a:cubicBezTo>
                    <a:pt x="711" y="33"/>
                    <a:pt x="714" y="35"/>
                    <a:pt x="715" y="31"/>
                  </a:cubicBezTo>
                  <a:cubicBezTo>
                    <a:pt x="713" y="25"/>
                    <a:pt x="710" y="33"/>
                    <a:pt x="709" y="30"/>
                  </a:cubicBezTo>
                  <a:cubicBezTo>
                    <a:pt x="710" y="28"/>
                    <a:pt x="713" y="26"/>
                    <a:pt x="712" y="23"/>
                  </a:cubicBezTo>
                  <a:cubicBezTo>
                    <a:pt x="705" y="24"/>
                    <a:pt x="699" y="32"/>
                    <a:pt x="693" y="31"/>
                  </a:cubicBezTo>
                  <a:cubicBezTo>
                    <a:pt x="697" y="25"/>
                    <a:pt x="689" y="26"/>
                    <a:pt x="686" y="24"/>
                  </a:cubicBezTo>
                  <a:cubicBezTo>
                    <a:pt x="687" y="23"/>
                    <a:pt x="688" y="22"/>
                    <a:pt x="687" y="21"/>
                  </a:cubicBezTo>
                  <a:cubicBezTo>
                    <a:pt x="682" y="27"/>
                    <a:pt x="685" y="34"/>
                    <a:pt x="684" y="40"/>
                  </a:cubicBezTo>
                  <a:cubicBezTo>
                    <a:pt x="680" y="41"/>
                    <a:pt x="676" y="50"/>
                    <a:pt x="670" y="43"/>
                  </a:cubicBezTo>
                  <a:cubicBezTo>
                    <a:pt x="674" y="41"/>
                    <a:pt x="670" y="38"/>
                    <a:pt x="669" y="35"/>
                  </a:cubicBezTo>
                  <a:cubicBezTo>
                    <a:pt x="663" y="40"/>
                    <a:pt x="665" y="46"/>
                    <a:pt x="664" y="52"/>
                  </a:cubicBezTo>
                  <a:cubicBezTo>
                    <a:pt x="667" y="51"/>
                    <a:pt x="666" y="45"/>
                    <a:pt x="670" y="47"/>
                  </a:cubicBezTo>
                  <a:cubicBezTo>
                    <a:pt x="671" y="52"/>
                    <a:pt x="667" y="51"/>
                    <a:pt x="663" y="55"/>
                  </a:cubicBezTo>
                  <a:cubicBezTo>
                    <a:pt x="663" y="58"/>
                    <a:pt x="669" y="56"/>
                    <a:pt x="666" y="59"/>
                  </a:cubicBezTo>
                  <a:cubicBezTo>
                    <a:pt x="656" y="64"/>
                    <a:pt x="651" y="68"/>
                    <a:pt x="642" y="72"/>
                  </a:cubicBezTo>
                  <a:cubicBezTo>
                    <a:pt x="642" y="70"/>
                    <a:pt x="645" y="67"/>
                    <a:pt x="645" y="65"/>
                  </a:cubicBezTo>
                  <a:cubicBezTo>
                    <a:pt x="650" y="64"/>
                    <a:pt x="663" y="60"/>
                    <a:pt x="662" y="56"/>
                  </a:cubicBezTo>
                  <a:cubicBezTo>
                    <a:pt x="655" y="55"/>
                    <a:pt x="654" y="59"/>
                    <a:pt x="647" y="58"/>
                  </a:cubicBezTo>
                  <a:cubicBezTo>
                    <a:pt x="650" y="52"/>
                    <a:pt x="654" y="55"/>
                    <a:pt x="659" y="52"/>
                  </a:cubicBezTo>
                  <a:cubicBezTo>
                    <a:pt x="664" y="47"/>
                    <a:pt x="662" y="38"/>
                    <a:pt x="660" y="35"/>
                  </a:cubicBezTo>
                  <a:cubicBezTo>
                    <a:pt x="662" y="35"/>
                    <a:pt x="664" y="34"/>
                    <a:pt x="667" y="32"/>
                  </a:cubicBezTo>
                  <a:cubicBezTo>
                    <a:pt x="668" y="35"/>
                    <a:pt x="670" y="35"/>
                    <a:pt x="673" y="33"/>
                  </a:cubicBezTo>
                  <a:cubicBezTo>
                    <a:pt x="671" y="29"/>
                    <a:pt x="663" y="33"/>
                    <a:pt x="664" y="28"/>
                  </a:cubicBezTo>
                  <a:cubicBezTo>
                    <a:pt x="667" y="29"/>
                    <a:pt x="671" y="31"/>
                    <a:pt x="674" y="30"/>
                  </a:cubicBezTo>
                  <a:cubicBezTo>
                    <a:pt x="673" y="27"/>
                    <a:pt x="672" y="24"/>
                    <a:pt x="673" y="21"/>
                  </a:cubicBezTo>
                  <a:cubicBezTo>
                    <a:pt x="669" y="26"/>
                    <a:pt x="666" y="23"/>
                    <a:pt x="663" y="22"/>
                  </a:cubicBezTo>
                  <a:cubicBezTo>
                    <a:pt x="660" y="24"/>
                    <a:pt x="662" y="26"/>
                    <a:pt x="658" y="28"/>
                  </a:cubicBezTo>
                  <a:cubicBezTo>
                    <a:pt x="659" y="29"/>
                    <a:pt x="661" y="30"/>
                    <a:pt x="662" y="30"/>
                  </a:cubicBezTo>
                  <a:cubicBezTo>
                    <a:pt x="656" y="30"/>
                    <a:pt x="660" y="36"/>
                    <a:pt x="656" y="39"/>
                  </a:cubicBezTo>
                  <a:cubicBezTo>
                    <a:pt x="652" y="33"/>
                    <a:pt x="657" y="34"/>
                    <a:pt x="651" y="30"/>
                  </a:cubicBezTo>
                  <a:cubicBezTo>
                    <a:pt x="645" y="32"/>
                    <a:pt x="638" y="33"/>
                    <a:pt x="636" y="25"/>
                  </a:cubicBezTo>
                  <a:cubicBezTo>
                    <a:pt x="635" y="26"/>
                    <a:pt x="633" y="26"/>
                    <a:pt x="632" y="27"/>
                  </a:cubicBezTo>
                  <a:cubicBezTo>
                    <a:pt x="631" y="31"/>
                    <a:pt x="635" y="32"/>
                    <a:pt x="635" y="35"/>
                  </a:cubicBezTo>
                  <a:cubicBezTo>
                    <a:pt x="629" y="33"/>
                    <a:pt x="621" y="45"/>
                    <a:pt x="611" y="39"/>
                  </a:cubicBezTo>
                  <a:cubicBezTo>
                    <a:pt x="616" y="41"/>
                    <a:pt x="617" y="30"/>
                    <a:pt x="623" y="32"/>
                  </a:cubicBezTo>
                  <a:cubicBezTo>
                    <a:pt x="622" y="33"/>
                    <a:pt x="620" y="34"/>
                    <a:pt x="621" y="35"/>
                  </a:cubicBezTo>
                  <a:cubicBezTo>
                    <a:pt x="623" y="34"/>
                    <a:pt x="624" y="37"/>
                    <a:pt x="627" y="34"/>
                  </a:cubicBezTo>
                  <a:cubicBezTo>
                    <a:pt x="625" y="22"/>
                    <a:pt x="641" y="24"/>
                    <a:pt x="641" y="20"/>
                  </a:cubicBezTo>
                  <a:cubicBezTo>
                    <a:pt x="633" y="24"/>
                    <a:pt x="625" y="19"/>
                    <a:pt x="617" y="22"/>
                  </a:cubicBezTo>
                  <a:cubicBezTo>
                    <a:pt x="618" y="23"/>
                    <a:pt x="616" y="24"/>
                    <a:pt x="615" y="25"/>
                  </a:cubicBezTo>
                  <a:cubicBezTo>
                    <a:pt x="616" y="27"/>
                    <a:pt x="617" y="28"/>
                    <a:pt x="616" y="30"/>
                  </a:cubicBezTo>
                  <a:cubicBezTo>
                    <a:pt x="612" y="31"/>
                    <a:pt x="611" y="37"/>
                    <a:pt x="610" y="35"/>
                  </a:cubicBezTo>
                  <a:cubicBezTo>
                    <a:pt x="610" y="33"/>
                    <a:pt x="613" y="31"/>
                    <a:pt x="610" y="29"/>
                  </a:cubicBezTo>
                  <a:cubicBezTo>
                    <a:pt x="609" y="29"/>
                    <a:pt x="608" y="31"/>
                    <a:pt x="607" y="30"/>
                  </a:cubicBezTo>
                  <a:cubicBezTo>
                    <a:pt x="603" y="33"/>
                    <a:pt x="604" y="39"/>
                    <a:pt x="598" y="37"/>
                  </a:cubicBezTo>
                  <a:cubicBezTo>
                    <a:pt x="597" y="34"/>
                    <a:pt x="604" y="33"/>
                    <a:pt x="602" y="30"/>
                  </a:cubicBezTo>
                  <a:cubicBezTo>
                    <a:pt x="598" y="34"/>
                    <a:pt x="596" y="28"/>
                    <a:pt x="593" y="32"/>
                  </a:cubicBezTo>
                  <a:cubicBezTo>
                    <a:pt x="595" y="35"/>
                    <a:pt x="597" y="37"/>
                    <a:pt x="593" y="39"/>
                  </a:cubicBezTo>
                  <a:cubicBezTo>
                    <a:pt x="594" y="30"/>
                    <a:pt x="586" y="38"/>
                    <a:pt x="592" y="29"/>
                  </a:cubicBezTo>
                  <a:cubicBezTo>
                    <a:pt x="598" y="32"/>
                    <a:pt x="606" y="23"/>
                    <a:pt x="612" y="29"/>
                  </a:cubicBezTo>
                  <a:cubicBezTo>
                    <a:pt x="616" y="28"/>
                    <a:pt x="611" y="20"/>
                    <a:pt x="610" y="22"/>
                  </a:cubicBezTo>
                  <a:cubicBezTo>
                    <a:pt x="610" y="24"/>
                    <a:pt x="603" y="24"/>
                    <a:pt x="602" y="26"/>
                  </a:cubicBezTo>
                  <a:cubicBezTo>
                    <a:pt x="600" y="24"/>
                    <a:pt x="602" y="23"/>
                    <a:pt x="602" y="21"/>
                  </a:cubicBezTo>
                  <a:cubicBezTo>
                    <a:pt x="601" y="21"/>
                    <a:pt x="601" y="22"/>
                    <a:pt x="600" y="21"/>
                  </a:cubicBezTo>
                  <a:cubicBezTo>
                    <a:pt x="599" y="21"/>
                    <a:pt x="598" y="21"/>
                    <a:pt x="597" y="21"/>
                  </a:cubicBezTo>
                  <a:cubicBezTo>
                    <a:pt x="598" y="23"/>
                    <a:pt x="601" y="25"/>
                    <a:pt x="599" y="27"/>
                  </a:cubicBezTo>
                  <a:cubicBezTo>
                    <a:pt x="598" y="25"/>
                    <a:pt x="597" y="27"/>
                    <a:pt x="595" y="26"/>
                  </a:cubicBezTo>
                  <a:cubicBezTo>
                    <a:pt x="593" y="24"/>
                    <a:pt x="595" y="23"/>
                    <a:pt x="593" y="21"/>
                  </a:cubicBezTo>
                  <a:cubicBezTo>
                    <a:pt x="589" y="20"/>
                    <a:pt x="591" y="23"/>
                    <a:pt x="587" y="25"/>
                  </a:cubicBezTo>
                  <a:cubicBezTo>
                    <a:pt x="589" y="19"/>
                    <a:pt x="570" y="21"/>
                    <a:pt x="579" y="24"/>
                  </a:cubicBezTo>
                  <a:cubicBezTo>
                    <a:pt x="578" y="25"/>
                    <a:pt x="576" y="27"/>
                    <a:pt x="575" y="28"/>
                  </a:cubicBezTo>
                  <a:cubicBezTo>
                    <a:pt x="572" y="22"/>
                    <a:pt x="567" y="27"/>
                    <a:pt x="564" y="25"/>
                  </a:cubicBezTo>
                  <a:cubicBezTo>
                    <a:pt x="563" y="24"/>
                    <a:pt x="565" y="23"/>
                    <a:pt x="564" y="21"/>
                  </a:cubicBezTo>
                  <a:cubicBezTo>
                    <a:pt x="561" y="21"/>
                    <a:pt x="558" y="26"/>
                    <a:pt x="555" y="21"/>
                  </a:cubicBezTo>
                  <a:cubicBezTo>
                    <a:pt x="551" y="22"/>
                    <a:pt x="553" y="28"/>
                    <a:pt x="550" y="26"/>
                  </a:cubicBezTo>
                  <a:cubicBezTo>
                    <a:pt x="551" y="18"/>
                    <a:pt x="533" y="18"/>
                    <a:pt x="528" y="26"/>
                  </a:cubicBezTo>
                  <a:cubicBezTo>
                    <a:pt x="523" y="27"/>
                    <a:pt x="529" y="20"/>
                    <a:pt x="525" y="22"/>
                  </a:cubicBezTo>
                  <a:cubicBezTo>
                    <a:pt x="527" y="24"/>
                    <a:pt x="520" y="26"/>
                    <a:pt x="520" y="24"/>
                  </a:cubicBezTo>
                  <a:cubicBezTo>
                    <a:pt x="521" y="22"/>
                    <a:pt x="519" y="20"/>
                    <a:pt x="519" y="19"/>
                  </a:cubicBezTo>
                  <a:cubicBezTo>
                    <a:pt x="514" y="20"/>
                    <a:pt x="521" y="23"/>
                    <a:pt x="516" y="25"/>
                  </a:cubicBezTo>
                  <a:cubicBezTo>
                    <a:pt x="516" y="23"/>
                    <a:pt x="514" y="24"/>
                    <a:pt x="514" y="23"/>
                  </a:cubicBezTo>
                  <a:cubicBezTo>
                    <a:pt x="518" y="22"/>
                    <a:pt x="514" y="16"/>
                    <a:pt x="515" y="20"/>
                  </a:cubicBezTo>
                  <a:cubicBezTo>
                    <a:pt x="512" y="21"/>
                    <a:pt x="513" y="27"/>
                    <a:pt x="509" y="25"/>
                  </a:cubicBezTo>
                  <a:cubicBezTo>
                    <a:pt x="508" y="22"/>
                    <a:pt x="512" y="18"/>
                    <a:pt x="507" y="17"/>
                  </a:cubicBezTo>
                  <a:cubicBezTo>
                    <a:pt x="506" y="23"/>
                    <a:pt x="498" y="29"/>
                    <a:pt x="495" y="23"/>
                  </a:cubicBezTo>
                  <a:cubicBezTo>
                    <a:pt x="493" y="26"/>
                    <a:pt x="493" y="34"/>
                    <a:pt x="488" y="30"/>
                  </a:cubicBezTo>
                  <a:cubicBezTo>
                    <a:pt x="490" y="29"/>
                    <a:pt x="491" y="28"/>
                    <a:pt x="489" y="26"/>
                  </a:cubicBezTo>
                  <a:cubicBezTo>
                    <a:pt x="488" y="27"/>
                    <a:pt x="487" y="28"/>
                    <a:pt x="486" y="27"/>
                  </a:cubicBezTo>
                  <a:cubicBezTo>
                    <a:pt x="487" y="18"/>
                    <a:pt x="500" y="25"/>
                    <a:pt x="500" y="17"/>
                  </a:cubicBezTo>
                  <a:cubicBezTo>
                    <a:pt x="494" y="20"/>
                    <a:pt x="489" y="16"/>
                    <a:pt x="484" y="20"/>
                  </a:cubicBezTo>
                  <a:cubicBezTo>
                    <a:pt x="482" y="21"/>
                    <a:pt x="483" y="23"/>
                    <a:pt x="482" y="24"/>
                  </a:cubicBezTo>
                  <a:cubicBezTo>
                    <a:pt x="478" y="20"/>
                    <a:pt x="477" y="34"/>
                    <a:pt x="471" y="26"/>
                  </a:cubicBezTo>
                  <a:cubicBezTo>
                    <a:pt x="478" y="26"/>
                    <a:pt x="475" y="21"/>
                    <a:pt x="482" y="19"/>
                  </a:cubicBezTo>
                  <a:cubicBezTo>
                    <a:pt x="475" y="15"/>
                    <a:pt x="468" y="20"/>
                    <a:pt x="461" y="19"/>
                  </a:cubicBezTo>
                  <a:cubicBezTo>
                    <a:pt x="463" y="24"/>
                    <a:pt x="466" y="17"/>
                    <a:pt x="467" y="22"/>
                  </a:cubicBezTo>
                  <a:cubicBezTo>
                    <a:pt x="466" y="22"/>
                    <a:pt x="466" y="24"/>
                    <a:pt x="466" y="24"/>
                  </a:cubicBezTo>
                  <a:cubicBezTo>
                    <a:pt x="462" y="21"/>
                    <a:pt x="455" y="23"/>
                    <a:pt x="458" y="16"/>
                  </a:cubicBezTo>
                  <a:cubicBezTo>
                    <a:pt x="457" y="17"/>
                    <a:pt x="456" y="17"/>
                    <a:pt x="456" y="16"/>
                  </a:cubicBezTo>
                  <a:cubicBezTo>
                    <a:pt x="454" y="17"/>
                    <a:pt x="453" y="16"/>
                    <a:pt x="452" y="17"/>
                  </a:cubicBezTo>
                  <a:cubicBezTo>
                    <a:pt x="454" y="19"/>
                    <a:pt x="453" y="20"/>
                    <a:pt x="451" y="22"/>
                  </a:cubicBezTo>
                  <a:cubicBezTo>
                    <a:pt x="455" y="24"/>
                    <a:pt x="455" y="26"/>
                    <a:pt x="450" y="30"/>
                  </a:cubicBezTo>
                  <a:cubicBezTo>
                    <a:pt x="450" y="27"/>
                    <a:pt x="449" y="26"/>
                    <a:pt x="446" y="25"/>
                  </a:cubicBezTo>
                  <a:cubicBezTo>
                    <a:pt x="451" y="24"/>
                    <a:pt x="448" y="21"/>
                    <a:pt x="449" y="19"/>
                  </a:cubicBezTo>
                  <a:cubicBezTo>
                    <a:pt x="446" y="16"/>
                    <a:pt x="444" y="13"/>
                    <a:pt x="440" y="17"/>
                  </a:cubicBezTo>
                  <a:cubicBezTo>
                    <a:pt x="442" y="22"/>
                    <a:pt x="444" y="19"/>
                    <a:pt x="446" y="20"/>
                  </a:cubicBezTo>
                  <a:cubicBezTo>
                    <a:pt x="441" y="21"/>
                    <a:pt x="448" y="24"/>
                    <a:pt x="443" y="26"/>
                  </a:cubicBezTo>
                  <a:cubicBezTo>
                    <a:pt x="443" y="23"/>
                    <a:pt x="444" y="19"/>
                    <a:pt x="440" y="21"/>
                  </a:cubicBezTo>
                  <a:cubicBezTo>
                    <a:pt x="441" y="25"/>
                    <a:pt x="433" y="23"/>
                    <a:pt x="434" y="28"/>
                  </a:cubicBezTo>
                  <a:cubicBezTo>
                    <a:pt x="429" y="21"/>
                    <a:pt x="429" y="32"/>
                    <a:pt x="425" y="28"/>
                  </a:cubicBezTo>
                  <a:cubicBezTo>
                    <a:pt x="427" y="25"/>
                    <a:pt x="423" y="22"/>
                    <a:pt x="426" y="20"/>
                  </a:cubicBezTo>
                  <a:cubicBezTo>
                    <a:pt x="425" y="22"/>
                    <a:pt x="427" y="25"/>
                    <a:pt x="430" y="25"/>
                  </a:cubicBezTo>
                  <a:cubicBezTo>
                    <a:pt x="433" y="20"/>
                    <a:pt x="435" y="24"/>
                    <a:pt x="439" y="18"/>
                  </a:cubicBezTo>
                  <a:cubicBezTo>
                    <a:pt x="431" y="16"/>
                    <a:pt x="422" y="16"/>
                    <a:pt x="417" y="19"/>
                  </a:cubicBezTo>
                  <a:cubicBezTo>
                    <a:pt x="413" y="12"/>
                    <a:pt x="397" y="12"/>
                    <a:pt x="394" y="23"/>
                  </a:cubicBezTo>
                  <a:cubicBezTo>
                    <a:pt x="394" y="17"/>
                    <a:pt x="391" y="23"/>
                    <a:pt x="389" y="21"/>
                  </a:cubicBezTo>
                  <a:cubicBezTo>
                    <a:pt x="386" y="17"/>
                    <a:pt x="393" y="18"/>
                    <a:pt x="392" y="15"/>
                  </a:cubicBezTo>
                  <a:cubicBezTo>
                    <a:pt x="386" y="15"/>
                    <a:pt x="385" y="24"/>
                    <a:pt x="379" y="22"/>
                  </a:cubicBezTo>
                  <a:cubicBezTo>
                    <a:pt x="379" y="19"/>
                    <a:pt x="383" y="20"/>
                    <a:pt x="383" y="15"/>
                  </a:cubicBezTo>
                  <a:cubicBezTo>
                    <a:pt x="381" y="17"/>
                    <a:pt x="379" y="16"/>
                    <a:pt x="377" y="18"/>
                  </a:cubicBezTo>
                  <a:cubicBezTo>
                    <a:pt x="378" y="20"/>
                    <a:pt x="380" y="27"/>
                    <a:pt x="375" y="25"/>
                  </a:cubicBezTo>
                  <a:cubicBezTo>
                    <a:pt x="375" y="21"/>
                    <a:pt x="378" y="17"/>
                    <a:pt x="374" y="13"/>
                  </a:cubicBezTo>
                  <a:cubicBezTo>
                    <a:pt x="370" y="16"/>
                    <a:pt x="368" y="13"/>
                    <a:pt x="364" y="15"/>
                  </a:cubicBezTo>
                  <a:cubicBezTo>
                    <a:pt x="366" y="21"/>
                    <a:pt x="374" y="14"/>
                    <a:pt x="372" y="20"/>
                  </a:cubicBezTo>
                  <a:cubicBezTo>
                    <a:pt x="370" y="19"/>
                    <a:pt x="357" y="23"/>
                    <a:pt x="365" y="23"/>
                  </a:cubicBezTo>
                  <a:cubicBezTo>
                    <a:pt x="361" y="25"/>
                    <a:pt x="362" y="32"/>
                    <a:pt x="357" y="29"/>
                  </a:cubicBezTo>
                  <a:cubicBezTo>
                    <a:pt x="363" y="25"/>
                    <a:pt x="353" y="20"/>
                    <a:pt x="363" y="16"/>
                  </a:cubicBezTo>
                  <a:cubicBezTo>
                    <a:pt x="358" y="12"/>
                    <a:pt x="352" y="15"/>
                    <a:pt x="346" y="15"/>
                  </a:cubicBezTo>
                  <a:cubicBezTo>
                    <a:pt x="349" y="19"/>
                    <a:pt x="352" y="18"/>
                    <a:pt x="356" y="20"/>
                  </a:cubicBezTo>
                  <a:cubicBezTo>
                    <a:pt x="352" y="20"/>
                    <a:pt x="354" y="21"/>
                    <a:pt x="351" y="24"/>
                  </a:cubicBezTo>
                  <a:cubicBezTo>
                    <a:pt x="352" y="17"/>
                    <a:pt x="347" y="25"/>
                    <a:pt x="345" y="23"/>
                  </a:cubicBezTo>
                  <a:cubicBezTo>
                    <a:pt x="341" y="19"/>
                    <a:pt x="346" y="17"/>
                    <a:pt x="343" y="14"/>
                  </a:cubicBezTo>
                  <a:cubicBezTo>
                    <a:pt x="338" y="13"/>
                    <a:pt x="339" y="20"/>
                    <a:pt x="334" y="19"/>
                  </a:cubicBezTo>
                  <a:cubicBezTo>
                    <a:pt x="333" y="17"/>
                    <a:pt x="335" y="15"/>
                    <a:pt x="334" y="13"/>
                  </a:cubicBezTo>
                  <a:cubicBezTo>
                    <a:pt x="331" y="19"/>
                    <a:pt x="326" y="19"/>
                    <a:pt x="324" y="12"/>
                  </a:cubicBezTo>
                  <a:cubicBezTo>
                    <a:pt x="317" y="15"/>
                    <a:pt x="317" y="12"/>
                    <a:pt x="311" y="19"/>
                  </a:cubicBezTo>
                  <a:cubicBezTo>
                    <a:pt x="311" y="15"/>
                    <a:pt x="304" y="14"/>
                    <a:pt x="301" y="12"/>
                  </a:cubicBezTo>
                  <a:cubicBezTo>
                    <a:pt x="295" y="16"/>
                    <a:pt x="296" y="19"/>
                    <a:pt x="292" y="19"/>
                  </a:cubicBezTo>
                  <a:cubicBezTo>
                    <a:pt x="297" y="15"/>
                    <a:pt x="287" y="14"/>
                    <a:pt x="289" y="11"/>
                  </a:cubicBezTo>
                  <a:cubicBezTo>
                    <a:pt x="284" y="13"/>
                    <a:pt x="280" y="17"/>
                    <a:pt x="276" y="11"/>
                  </a:cubicBezTo>
                  <a:cubicBezTo>
                    <a:pt x="272" y="15"/>
                    <a:pt x="267" y="18"/>
                    <a:pt x="263" y="13"/>
                  </a:cubicBezTo>
                  <a:cubicBezTo>
                    <a:pt x="260" y="15"/>
                    <a:pt x="258" y="17"/>
                    <a:pt x="255" y="19"/>
                  </a:cubicBezTo>
                  <a:cubicBezTo>
                    <a:pt x="253" y="14"/>
                    <a:pt x="249" y="18"/>
                    <a:pt x="247" y="15"/>
                  </a:cubicBezTo>
                  <a:cubicBezTo>
                    <a:pt x="250" y="13"/>
                    <a:pt x="256" y="16"/>
                    <a:pt x="254" y="11"/>
                  </a:cubicBezTo>
                  <a:cubicBezTo>
                    <a:pt x="247" y="10"/>
                    <a:pt x="239" y="17"/>
                    <a:pt x="232" y="10"/>
                  </a:cubicBezTo>
                  <a:cubicBezTo>
                    <a:pt x="227" y="15"/>
                    <a:pt x="225" y="18"/>
                    <a:pt x="220" y="14"/>
                  </a:cubicBezTo>
                  <a:cubicBezTo>
                    <a:pt x="223" y="13"/>
                    <a:pt x="229" y="13"/>
                    <a:pt x="227" y="8"/>
                  </a:cubicBezTo>
                  <a:cubicBezTo>
                    <a:pt x="224" y="10"/>
                    <a:pt x="220" y="9"/>
                    <a:pt x="217" y="11"/>
                  </a:cubicBezTo>
                  <a:cubicBezTo>
                    <a:pt x="217" y="17"/>
                    <a:pt x="221" y="18"/>
                    <a:pt x="222" y="20"/>
                  </a:cubicBezTo>
                  <a:cubicBezTo>
                    <a:pt x="218" y="17"/>
                    <a:pt x="213" y="23"/>
                    <a:pt x="210" y="18"/>
                  </a:cubicBezTo>
                  <a:cubicBezTo>
                    <a:pt x="212" y="17"/>
                    <a:pt x="214" y="19"/>
                    <a:pt x="217" y="16"/>
                  </a:cubicBezTo>
                  <a:cubicBezTo>
                    <a:pt x="213" y="12"/>
                    <a:pt x="214" y="10"/>
                    <a:pt x="210" y="7"/>
                  </a:cubicBezTo>
                  <a:cubicBezTo>
                    <a:pt x="207" y="10"/>
                    <a:pt x="201" y="9"/>
                    <a:pt x="195" y="10"/>
                  </a:cubicBezTo>
                  <a:cubicBezTo>
                    <a:pt x="194" y="15"/>
                    <a:pt x="191" y="20"/>
                    <a:pt x="184" y="20"/>
                  </a:cubicBezTo>
                  <a:cubicBezTo>
                    <a:pt x="187" y="18"/>
                    <a:pt x="185" y="17"/>
                    <a:pt x="188" y="17"/>
                  </a:cubicBezTo>
                  <a:cubicBezTo>
                    <a:pt x="187" y="13"/>
                    <a:pt x="184" y="13"/>
                    <a:pt x="182" y="13"/>
                  </a:cubicBezTo>
                  <a:cubicBezTo>
                    <a:pt x="182" y="12"/>
                    <a:pt x="183" y="12"/>
                    <a:pt x="182" y="11"/>
                  </a:cubicBezTo>
                  <a:cubicBezTo>
                    <a:pt x="186" y="11"/>
                    <a:pt x="192" y="16"/>
                    <a:pt x="193" y="9"/>
                  </a:cubicBezTo>
                  <a:cubicBezTo>
                    <a:pt x="187" y="6"/>
                    <a:pt x="183" y="10"/>
                    <a:pt x="179" y="7"/>
                  </a:cubicBezTo>
                  <a:cubicBezTo>
                    <a:pt x="176" y="12"/>
                    <a:pt x="169" y="13"/>
                    <a:pt x="165" y="12"/>
                  </a:cubicBezTo>
                  <a:cubicBezTo>
                    <a:pt x="168" y="14"/>
                    <a:pt x="164" y="16"/>
                    <a:pt x="164" y="18"/>
                  </a:cubicBezTo>
                  <a:cubicBezTo>
                    <a:pt x="161" y="9"/>
                    <a:pt x="169" y="12"/>
                    <a:pt x="171" y="7"/>
                  </a:cubicBezTo>
                  <a:cubicBezTo>
                    <a:pt x="161" y="8"/>
                    <a:pt x="156" y="3"/>
                    <a:pt x="154" y="13"/>
                  </a:cubicBezTo>
                  <a:cubicBezTo>
                    <a:pt x="154" y="11"/>
                    <a:pt x="154" y="9"/>
                    <a:pt x="153" y="7"/>
                  </a:cubicBezTo>
                  <a:cubicBezTo>
                    <a:pt x="149" y="12"/>
                    <a:pt x="146" y="6"/>
                    <a:pt x="143" y="5"/>
                  </a:cubicBezTo>
                  <a:cubicBezTo>
                    <a:pt x="139" y="6"/>
                    <a:pt x="138" y="13"/>
                    <a:pt x="136" y="11"/>
                  </a:cubicBezTo>
                  <a:cubicBezTo>
                    <a:pt x="134" y="9"/>
                    <a:pt x="137" y="4"/>
                    <a:pt x="133" y="6"/>
                  </a:cubicBezTo>
                  <a:cubicBezTo>
                    <a:pt x="133" y="7"/>
                    <a:pt x="132" y="13"/>
                    <a:pt x="129" y="11"/>
                  </a:cubicBezTo>
                  <a:cubicBezTo>
                    <a:pt x="128" y="9"/>
                    <a:pt x="132" y="7"/>
                    <a:pt x="128" y="4"/>
                  </a:cubicBezTo>
                  <a:cubicBezTo>
                    <a:pt x="126" y="11"/>
                    <a:pt x="120" y="11"/>
                    <a:pt x="117" y="18"/>
                  </a:cubicBezTo>
                  <a:cubicBezTo>
                    <a:pt x="117" y="15"/>
                    <a:pt x="116" y="17"/>
                    <a:pt x="114" y="14"/>
                  </a:cubicBezTo>
                  <a:cubicBezTo>
                    <a:pt x="119" y="11"/>
                    <a:pt x="117" y="9"/>
                    <a:pt x="122" y="8"/>
                  </a:cubicBezTo>
                  <a:cubicBezTo>
                    <a:pt x="118" y="7"/>
                    <a:pt x="110" y="0"/>
                    <a:pt x="108" y="7"/>
                  </a:cubicBezTo>
                  <a:cubicBezTo>
                    <a:pt x="110" y="6"/>
                    <a:pt x="111" y="8"/>
                    <a:pt x="110" y="9"/>
                  </a:cubicBezTo>
                  <a:cubicBezTo>
                    <a:pt x="103" y="8"/>
                    <a:pt x="102" y="17"/>
                    <a:pt x="98" y="21"/>
                  </a:cubicBezTo>
                  <a:cubicBezTo>
                    <a:pt x="90" y="13"/>
                    <a:pt x="105" y="12"/>
                    <a:pt x="104" y="6"/>
                  </a:cubicBezTo>
                  <a:cubicBezTo>
                    <a:pt x="95" y="2"/>
                    <a:pt x="78" y="12"/>
                    <a:pt x="84" y="22"/>
                  </a:cubicBezTo>
                  <a:cubicBezTo>
                    <a:pt x="80" y="21"/>
                    <a:pt x="75" y="24"/>
                    <a:pt x="71" y="20"/>
                  </a:cubicBezTo>
                  <a:cubicBezTo>
                    <a:pt x="80" y="15"/>
                    <a:pt x="84" y="13"/>
                    <a:pt x="84" y="4"/>
                  </a:cubicBezTo>
                  <a:cubicBezTo>
                    <a:pt x="75" y="5"/>
                    <a:pt x="77" y="11"/>
                    <a:pt x="68" y="15"/>
                  </a:cubicBezTo>
                  <a:cubicBezTo>
                    <a:pt x="66" y="13"/>
                    <a:pt x="65" y="14"/>
                    <a:pt x="63" y="12"/>
                  </a:cubicBezTo>
                  <a:cubicBezTo>
                    <a:pt x="69" y="13"/>
                    <a:pt x="65" y="5"/>
                    <a:pt x="70" y="6"/>
                  </a:cubicBezTo>
                  <a:cubicBezTo>
                    <a:pt x="61" y="4"/>
                    <a:pt x="52" y="7"/>
                    <a:pt x="44" y="5"/>
                  </a:cubicBezTo>
                  <a:cubicBezTo>
                    <a:pt x="40" y="15"/>
                    <a:pt x="20" y="7"/>
                    <a:pt x="19" y="17"/>
                  </a:cubicBezTo>
                  <a:close/>
                  <a:moveTo>
                    <a:pt x="667" y="62"/>
                  </a:moveTo>
                  <a:cubicBezTo>
                    <a:pt x="667" y="64"/>
                    <a:pt x="667" y="65"/>
                    <a:pt x="669" y="67"/>
                  </a:cubicBezTo>
                  <a:cubicBezTo>
                    <a:pt x="667" y="67"/>
                    <a:pt x="666" y="68"/>
                    <a:pt x="665" y="69"/>
                  </a:cubicBezTo>
                  <a:cubicBezTo>
                    <a:pt x="664" y="68"/>
                    <a:pt x="663" y="67"/>
                    <a:pt x="662" y="68"/>
                  </a:cubicBezTo>
                  <a:cubicBezTo>
                    <a:pt x="660" y="66"/>
                    <a:pt x="666" y="64"/>
                    <a:pt x="667" y="62"/>
                  </a:cubicBezTo>
                  <a:close/>
                  <a:moveTo>
                    <a:pt x="394" y="88"/>
                  </a:moveTo>
                  <a:cubicBezTo>
                    <a:pt x="392" y="84"/>
                    <a:pt x="388" y="88"/>
                    <a:pt x="388" y="83"/>
                  </a:cubicBezTo>
                  <a:cubicBezTo>
                    <a:pt x="395" y="86"/>
                    <a:pt x="400" y="82"/>
                    <a:pt x="403" y="77"/>
                  </a:cubicBezTo>
                  <a:cubicBezTo>
                    <a:pt x="404" y="82"/>
                    <a:pt x="399" y="85"/>
                    <a:pt x="394" y="88"/>
                  </a:cubicBezTo>
                  <a:close/>
                  <a:moveTo>
                    <a:pt x="413" y="77"/>
                  </a:moveTo>
                  <a:cubicBezTo>
                    <a:pt x="412" y="73"/>
                    <a:pt x="419" y="70"/>
                    <a:pt x="421" y="74"/>
                  </a:cubicBezTo>
                  <a:cubicBezTo>
                    <a:pt x="422" y="73"/>
                    <a:pt x="421" y="72"/>
                    <a:pt x="420" y="71"/>
                  </a:cubicBezTo>
                  <a:cubicBezTo>
                    <a:pt x="423" y="67"/>
                    <a:pt x="424" y="71"/>
                    <a:pt x="427" y="69"/>
                  </a:cubicBezTo>
                  <a:cubicBezTo>
                    <a:pt x="426" y="72"/>
                    <a:pt x="422" y="73"/>
                    <a:pt x="419" y="78"/>
                  </a:cubicBezTo>
                  <a:cubicBezTo>
                    <a:pt x="417" y="77"/>
                    <a:pt x="415" y="74"/>
                    <a:pt x="413" y="77"/>
                  </a:cubicBezTo>
                  <a:close/>
                  <a:moveTo>
                    <a:pt x="426" y="66"/>
                  </a:moveTo>
                  <a:cubicBezTo>
                    <a:pt x="428" y="65"/>
                    <a:pt x="429" y="64"/>
                    <a:pt x="431" y="63"/>
                  </a:cubicBezTo>
                  <a:cubicBezTo>
                    <a:pt x="433" y="68"/>
                    <a:pt x="427" y="67"/>
                    <a:pt x="434" y="71"/>
                  </a:cubicBezTo>
                  <a:cubicBezTo>
                    <a:pt x="434" y="71"/>
                    <a:pt x="435" y="70"/>
                    <a:pt x="436" y="70"/>
                  </a:cubicBezTo>
                  <a:cubicBezTo>
                    <a:pt x="438" y="73"/>
                    <a:pt x="433" y="70"/>
                    <a:pt x="431" y="73"/>
                  </a:cubicBezTo>
                  <a:cubicBezTo>
                    <a:pt x="432" y="70"/>
                    <a:pt x="428" y="69"/>
                    <a:pt x="429" y="73"/>
                  </a:cubicBezTo>
                  <a:cubicBezTo>
                    <a:pt x="428" y="76"/>
                    <a:pt x="428" y="68"/>
                    <a:pt x="426" y="66"/>
                  </a:cubicBezTo>
                  <a:close/>
                  <a:moveTo>
                    <a:pt x="420" y="84"/>
                  </a:moveTo>
                  <a:cubicBezTo>
                    <a:pt x="418" y="81"/>
                    <a:pt x="422" y="78"/>
                    <a:pt x="425" y="78"/>
                  </a:cubicBezTo>
                  <a:cubicBezTo>
                    <a:pt x="427" y="81"/>
                    <a:pt x="422" y="84"/>
                    <a:pt x="420" y="84"/>
                  </a:cubicBezTo>
                  <a:close/>
                  <a:moveTo>
                    <a:pt x="434" y="82"/>
                  </a:moveTo>
                  <a:cubicBezTo>
                    <a:pt x="434" y="80"/>
                    <a:pt x="434" y="79"/>
                    <a:pt x="433" y="77"/>
                  </a:cubicBezTo>
                  <a:cubicBezTo>
                    <a:pt x="436" y="74"/>
                    <a:pt x="438" y="76"/>
                    <a:pt x="440" y="75"/>
                  </a:cubicBezTo>
                  <a:cubicBezTo>
                    <a:pt x="442" y="78"/>
                    <a:pt x="436" y="79"/>
                    <a:pt x="434" y="82"/>
                  </a:cubicBezTo>
                  <a:close/>
                  <a:moveTo>
                    <a:pt x="458" y="56"/>
                  </a:moveTo>
                  <a:cubicBezTo>
                    <a:pt x="456" y="52"/>
                    <a:pt x="462" y="54"/>
                    <a:pt x="463" y="54"/>
                  </a:cubicBezTo>
                  <a:cubicBezTo>
                    <a:pt x="463" y="56"/>
                    <a:pt x="462" y="58"/>
                    <a:pt x="463" y="61"/>
                  </a:cubicBezTo>
                  <a:cubicBezTo>
                    <a:pt x="462" y="67"/>
                    <a:pt x="462" y="50"/>
                    <a:pt x="458" y="56"/>
                  </a:cubicBezTo>
                  <a:close/>
                  <a:moveTo>
                    <a:pt x="470" y="46"/>
                  </a:moveTo>
                  <a:cubicBezTo>
                    <a:pt x="473" y="50"/>
                    <a:pt x="471" y="54"/>
                    <a:pt x="470" y="57"/>
                  </a:cubicBezTo>
                  <a:cubicBezTo>
                    <a:pt x="467" y="53"/>
                    <a:pt x="465" y="49"/>
                    <a:pt x="470" y="46"/>
                  </a:cubicBezTo>
                  <a:close/>
                  <a:moveTo>
                    <a:pt x="458" y="81"/>
                  </a:moveTo>
                  <a:cubicBezTo>
                    <a:pt x="457" y="80"/>
                    <a:pt x="461" y="76"/>
                    <a:pt x="456" y="79"/>
                  </a:cubicBezTo>
                  <a:cubicBezTo>
                    <a:pt x="456" y="73"/>
                    <a:pt x="450" y="78"/>
                    <a:pt x="453" y="73"/>
                  </a:cubicBezTo>
                  <a:cubicBezTo>
                    <a:pt x="462" y="72"/>
                    <a:pt x="460" y="74"/>
                    <a:pt x="467" y="72"/>
                  </a:cubicBezTo>
                  <a:cubicBezTo>
                    <a:pt x="469" y="71"/>
                    <a:pt x="467" y="75"/>
                    <a:pt x="470" y="74"/>
                  </a:cubicBezTo>
                  <a:cubicBezTo>
                    <a:pt x="469" y="80"/>
                    <a:pt x="459" y="72"/>
                    <a:pt x="458" y="81"/>
                  </a:cubicBezTo>
                  <a:close/>
                  <a:moveTo>
                    <a:pt x="473" y="62"/>
                  </a:moveTo>
                  <a:cubicBezTo>
                    <a:pt x="474" y="63"/>
                    <a:pt x="473" y="64"/>
                    <a:pt x="472" y="65"/>
                  </a:cubicBezTo>
                  <a:cubicBezTo>
                    <a:pt x="473" y="65"/>
                    <a:pt x="474" y="66"/>
                    <a:pt x="476" y="67"/>
                  </a:cubicBezTo>
                  <a:cubicBezTo>
                    <a:pt x="471" y="72"/>
                    <a:pt x="467" y="64"/>
                    <a:pt x="473" y="62"/>
                  </a:cubicBezTo>
                  <a:close/>
                  <a:moveTo>
                    <a:pt x="476" y="78"/>
                  </a:moveTo>
                  <a:cubicBezTo>
                    <a:pt x="475" y="79"/>
                    <a:pt x="472" y="78"/>
                    <a:pt x="473" y="80"/>
                  </a:cubicBezTo>
                  <a:cubicBezTo>
                    <a:pt x="469" y="83"/>
                    <a:pt x="471" y="74"/>
                    <a:pt x="473" y="78"/>
                  </a:cubicBezTo>
                  <a:cubicBezTo>
                    <a:pt x="473" y="76"/>
                    <a:pt x="473" y="67"/>
                    <a:pt x="478" y="73"/>
                  </a:cubicBezTo>
                  <a:cubicBezTo>
                    <a:pt x="477" y="74"/>
                    <a:pt x="477" y="73"/>
                    <a:pt x="476" y="72"/>
                  </a:cubicBezTo>
                  <a:cubicBezTo>
                    <a:pt x="476" y="74"/>
                    <a:pt x="476" y="76"/>
                    <a:pt x="476" y="78"/>
                  </a:cubicBezTo>
                  <a:close/>
                  <a:moveTo>
                    <a:pt x="486" y="69"/>
                  </a:moveTo>
                  <a:cubicBezTo>
                    <a:pt x="487" y="67"/>
                    <a:pt x="489" y="66"/>
                    <a:pt x="488" y="65"/>
                  </a:cubicBezTo>
                  <a:cubicBezTo>
                    <a:pt x="493" y="62"/>
                    <a:pt x="490" y="72"/>
                    <a:pt x="494" y="69"/>
                  </a:cubicBezTo>
                  <a:cubicBezTo>
                    <a:pt x="495" y="72"/>
                    <a:pt x="487" y="73"/>
                    <a:pt x="486" y="69"/>
                  </a:cubicBezTo>
                  <a:close/>
                  <a:moveTo>
                    <a:pt x="503" y="64"/>
                  </a:moveTo>
                  <a:cubicBezTo>
                    <a:pt x="501" y="61"/>
                    <a:pt x="500" y="58"/>
                    <a:pt x="503" y="56"/>
                  </a:cubicBezTo>
                  <a:cubicBezTo>
                    <a:pt x="506" y="59"/>
                    <a:pt x="508" y="62"/>
                    <a:pt x="503" y="64"/>
                  </a:cubicBezTo>
                  <a:close/>
                  <a:moveTo>
                    <a:pt x="528" y="44"/>
                  </a:moveTo>
                  <a:cubicBezTo>
                    <a:pt x="529" y="50"/>
                    <a:pt x="522" y="47"/>
                    <a:pt x="520" y="47"/>
                  </a:cubicBezTo>
                  <a:cubicBezTo>
                    <a:pt x="519" y="43"/>
                    <a:pt x="526" y="46"/>
                    <a:pt x="528" y="44"/>
                  </a:cubicBezTo>
                  <a:close/>
                  <a:moveTo>
                    <a:pt x="516" y="54"/>
                  </a:moveTo>
                  <a:cubicBezTo>
                    <a:pt x="517" y="51"/>
                    <a:pt x="523" y="52"/>
                    <a:pt x="527" y="49"/>
                  </a:cubicBezTo>
                  <a:cubicBezTo>
                    <a:pt x="529" y="54"/>
                    <a:pt x="523" y="52"/>
                    <a:pt x="520" y="56"/>
                  </a:cubicBezTo>
                  <a:cubicBezTo>
                    <a:pt x="518" y="55"/>
                    <a:pt x="517" y="53"/>
                    <a:pt x="516" y="54"/>
                  </a:cubicBezTo>
                  <a:close/>
                  <a:moveTo>
                    <a:pt x="517" y="71"/>
                  </a:moveTo>
                  <a:cubicBezTo>
                    <a:pt x="513" y="71"/>
                    <a:pt x="515" y="73"/>
                    <a:pt x="512" y="75"/>
                  </a:cubicBezTo>
                  <a:cubicBezTo>
                    <a:pt x="511" y="74"/>
                    <a:pt x="511" y="73"/>
                    <a:pt x="510" y="71"/>
                  </a:cubicBezTo>
                  <a:cubicBezTo>
                    <a:pt x="515" y="72"/>
                    <a:pt x="510" y="67"/>
                    <a:pt x="515" y="65"/>
                  </a:cubicBezTo>
                  <a:cubicBezTo>
                    <a:pt x="514" y="65"/>
                    <a:pt x="512" y="63"/>
                    <a:pt x="511" y="61"/>
                  </a:cubicBezTo>
                  <a:cubicBezTo>
                    <a:pt x="512" y="61"/>
                    <a:pt x="514" y="61"/>
                    <a:pt x="513" y="60"/>
                  </a:cubicBezTo>
                  <a:cubicBezTo>
                    <a:pt x="515" y="59"/>
                    <a:pt x="516" y="61"/>
                    <a:pt x="517" y="60"/>
                  </a:cubicBezTo>
                  <a:cubicBezTo>
                    <a:pt x="518" y="62"/>
                    <a:pt x="516" y="62"/>
                    <a:pt x="516" y="61"/>
                  </a:cubicBezTo>
                  <a:cubicBezTo>
                    <a:pt x="518" y="65"/>
                    <a:pt x="514" y="68"/>
                    <a:pt x="517" y="71"/>
                  </a:cubicBezTo>
                  <a:close/>
                  <a:moveTo>
                    <a:pt x="504" y="76"/>
                  </a:moveTo>
                  <a:cubicBezTo>
                    <a:pt x="497" y="80"/>
                    <a:pt x="493" y="77"/>
                    <a:pt x="488" y="81"/>
                  </a:cubicBezTo>
                  <a:cubicBezTo>
                    <a:pt x="488" y="75"/>
                    <a:pt x="499" y="74"/>
                    <a:pt x="504" y="76"/>
                  </a:cubicBezTo>
                  <a:close/>
                  <a:moveTo>
                    <a:pt x="488" y="88"/>
                  </a:moveTo>
                  <a:cubicBezTo>
                    <a:pt x="486" y="86"/>
                    <a:pt x="489" y="85"/>
                    <a:pt x="488" y="83"/>
                  </a:cubicBezTo>
                  <a:cubicBezTo>
                    <a:pt x="492" y="84"/>
                    <a:pt x="495" y="86"/>
                    <a:pt x="499" y="85"/>
                  </a:cubicBezTo>
                  <a:cubicBezTo>
                    <a:pt x="499" y="92"/>
                    <a:pt x="492" y="84"/>
                    <a:pt x="488" y="88"/>
                  </a:cubicBezTo>
                  <a:close/>
                  <a:moveTo>
                    <a:pt x="520" y="62"/>
                  </a:moveTo>
                  <a:cubicBezTo>
                    <a:pt x="518" y="55"/>
                    <a:pt x="523" y="61"/>
                    <a:pt x="527" y="56"/>
                  </a:cubicBezTo>
                  <a:cubicBezTo>
                    <a:pt x="527" y="60"/>
                    <a:pt x="527" y="62"/>
                    <a:pt x="531" y="64"/>
                  </a:cubicBezTo>
                  <a:cubicBezTo>
                    <a:pt x="534" y="62"/>
                    <a:pt x="535" y="60"/>
                    <a:pt x="534" y="58"/>
                  </a:cubicBezTo>
                  <a:cubicBezTo>
                    <a:pt x="538" y="57"/>
                    <a:pt x="536" y="62"/>
                    <a:pt x="536" y="64"/>
                  </a:cubicBezTo>
                  <a:cubicBezTo>
                    <a:pt x="526" y="68"/>
                    <a:pt x="528" y="61"/>
                    <a:pt x="520" y="62"/>
                  </a:cubicBezTo>
                  <a:close/>
                  <a:moveTo>
                    <a:pt x="551" y="41"/>
                  </a:moveTo>
                  <a:cubicBezTo>
                    <a:pt x="551" y="44"/>
                    <a:pt x="549" y="46"/>
                    <a:pt x="546" y="48"/>
                  </a:cubicBezTo>
                  <a:cubicBezTo>
                    <a:pt x="545" y="47"/>
                    <a:pt x="544" y="46"/>
                    <a:pt x="543" y="45"/>
                  </a:cubicBezTo>
                  <a:cubicBezTo>
                    <a:pt x="546" y="42"/>
                    <a:pt x="548" y="44"/>
                    <a:pt x="551" y="41"/>
                  </a:cubicBezTo>
                  <a:close/>
                  <a:moveTo>
                    <a:pt x="567" y="43"/>
                  </a:moveTo>
                  <a:cubicBezTo>
                    <a:pt x="564" y="45"/>
                    <a:pt x="561" y="46"/>
                    <a:pt x="559" y="42"/>
                  </a:cubicBezTo>
                  <a:cubicBezTo>
                    <a:pt x="562" y="39"/>
                    <a:pt x="565" y="39"/>
                    <a:pt x="567" y="43"/>
                  </a:cubicBezTo>
                  <a:close/>
                  <a:moveTo>
                    <a:pt x="508" y="85"/>
                  </a:moveTo>
                  <a:cubicBezTo>
                    <a:pt x="510" y="79"/>
                    <a:pt x="517" y="78"/>
                    <a:pt x="520" y="73"/>
                  </a:cubicBezTo>
                  <a:cubicBezTo>
                    <a:pt x="524" y="80"/>
                    <a:pt x="512" y="79"/>
                    <a:pt x="516" y="84"/>
                  </a:cubicBezTo>
                  <a:cubicBezTo>
                    <a:pt x="513" y="88"/>
                    <a:pt x="511" y="84"/>
                    <a:pt x="508" y="85"/>
                  </a:cubicBezTo>
                  <a:close/>
                  <a:moveTo>
                    <a:pt x="542" y="60"/>
                  </a:moveTo>
                  <a:cubicBezTo>
                    <a:pt x="549" y="57"/>
                    <a:pt x="546" y="53"/>
                    <a:pt x="551" y="50"/>
                  </a:cubicBezTo>
                  <a:cubicBezTo>
                    <a:pt x="554" y="53"/>
                    <a:pt x="558" y="53"/>
                    <a:pt x="562" y="48"/>
                  </a:cubicBezTo>
                  <a:cubicBezTo>
                    <a:pt x="566" y="57"/>
                    <a:pt x="556" y="51"/>
                    <a:pt x="551" y="55"/>
                  </a:cubicBezTo>
                  <a:cubicBezTo>
                    <a:pt x="549" y="57"/>
                    <a:pt x="556" y="57"/>
                    <a:pt x="557" y="58"/>
                  </a:cubicBezTo>
                  <a:cubicBezTo>
                    <a:pt x="555" y="61"/>
                    <a:pt x="561" y="65"/>
                    <a:pt x="556" y="68"/>
                  </a:cubicBezTo>
                  <a:cubicBezTo>
                    <a:pt x="555" y="58"/>
                    <a:pt x="549" y="61"/>
                    <a:pt x="542" y="60"/>
                  </a:cubicBezTo>
                  <a:close/>
                  <a:moveTo>
                    <a:pt x="560" y="62"/>
                  </a:moveTo>
                  <a:cubicBezTo>
                    <a:pt x="562" y="62"/>
                    <a:pt x="563" y="61"/>
                    <a:pt x="564" y="60"/>
                  </a:cubicBezTo>
                  <a:cubicBezTo>
                    <a:pt x="566" y="63"/>
                    <a:pt x="567" y="61"/>
                    <a:pt x="567" y="64"/>
                  </a:cubicBezTo>
                  <a:cubicBezTo>
                    <a:pt x="565" y="65"/>
                    <a:pt x="562" y="65"/>
                    <a:pt x="560" y="62"/>
                  </a:cubicBezTo>
                  <a:close/>
                  <a:moveTo>
                    <a:pt x="528" y="86"/>
                  </a:moveTo>
                  <a:cubicBezTo>
                    <a:pt x="527" y="81"/>
                    <a:pt x="526" y="83"/>
                    <a:pt x="525" y="79"/>
                  </a:cubicBezTo>
                  <a:cubicBezTo>
                    <a:pt x="532" y="82"/>
                    <a:pt x="539" y="71"/>
                    <a:pt x="545" y="66"/>
                  </a:cubicBezTo>
                  <a:cubicBezTo>
                    <a:pt x="548" y="72"/>
                    <a:pt x="538" y="73"/>
                    <a:pt x="537" y="77"/>
                  </a:cubicBezTo>
                  <a:cubicBezTo>
                    <a:pt x="539" y="80"/>
                    <a:pt x="540" y="79"/>
                    <a:pt x="542" y="80"/>
                  </a:cubicBezTo>
                  <a:cubicBezTo>
                    <a:pt x="547" y="77"/>
                    <a:pt x="547" y="74"/>
                    <a:pt x="550" y="70"/>
                  </a:cubicBezTo>
                  <a:cubicBezTo>
                    <a:pt x="555" y="75"/>
                    <a:pt x="546" y="77"/>
                    <a:pt x="552" y="82"/>
                  </a:cubicBezTo>
                  <a:cubicBezTo>
                    <a:pt x="543" y="80"/>
                    <a:pt x="538" y="85"/>
                    <a:pt x="528" y="86"/>
                  </a:cubicBezTo>
                  <a:close/>
                  <a:moveTo>
                    <a:pt x="553" y="74"/>
                  </a:moveTo>
                  <a:cubicBezTo>
                    <a:pt x="558" y="69"/>
                    <a:pt x="559" y="71"/>
                    <a:pt x="563" y="66"/>
                  </a:cubicBezTo>
                  <a:cubicBezTo>
                    <a:pt x="565" y="68"/>
                    <a:pt x="563" y="69"/>
                    <a:pt x="561" y="71"/>
                  </a:cubicBezTo>
                  <a:cubicBezTo>
                    <a:pt x="562" y="72"/>
                    <a:pt x="563" y="71"/>
                    <a:pt x="563" y="71"/>
                  </a:cubicBezTo>
                  <a:cubicBezTo>
                    <a:pt x="563" y="72"/>
                    <a:pt x="555" y="73"/>
                    <a:pt x="555" y="79"/>
                  </a:cubicBezTo>
                  <a:cubicBezTo>
                    <a:pt x="551" y="81"/>
                    <a:pt x="557" y="75"/>
                    <a:pt x="553" y="74"/>
                  </a:cubicBezTo>
                  <a:close/>
                  <a:moveTo>
                    <a:pt x="567" y="66"/>
                  </a:moveTo>
                  <a:cubicBezTo>
                    <a:pt x="571" y="62"/>
                    <a:pt x="576" y="63"/>
                    <a:pt x="577" y="55"/>
                  </a:cubicBezTo>
                  <a:cubicBezTo>
                    <a:pt x="578" y="59"/>
                    <a:pt x="581" y="56"/>
                    <a:pt x="583" y="56"/>
                  </a:cubicBezTo>
                  <a:cubicBezTo>
                    <a:pt x="581" y="60"/>
                    <a:pt x="575" y="68"/>
                    <a:pt x="567" y="66"/>
                  </a:cubicBezTo>
                  <a:close/>
                  <a:moveTo>
                    <a:pt x="587" y="85"/>
                  </a:moveTo>
                  <a:cubicBezTo>
                    <a:pt x="583" y="82"/>
                    <a:pt x="588" y="80"/>
                    <a:pt x="587" y="78"/>
                  </a:cubicBezTo>
                  <a:cubicBezTo>
                    <a:pt x="584" y="76"/>
                    <a:pt x="587" y="82"/>
                    <a:pt x="582" y="83"/>
                  </a:cubicBezTo>
                  <a:cubicBezTo>
                    <a:pt x="579" y="80"/>
                    <a:pt x="581" y="78"/>
                    <a:pt x="583" y="75"/>
                  </a:cubicBezTo>
                  <a:cubicBezTo>
                    <a:pt x="587" y="76"/>
                    <a:pt x="590" y="79"/>
                    <a:pt x="594" y="82"/>
                  </a:cubicBezTo>
                  <a:cubicBezTo>
                    <a:pt x="593" y="85"/>
                    <a:pt x="590" y="84"/>
                    <a:pt x="587" y="85"/>
                  </a:cubicBezTo>
                  <a:close/>
                  <a:moveTo>
                    <a:pt x="611" y="59"/>
                  </a:moveTo>
                  <a:cubicBezTo>
                    <a:pt x="612" y="63"/>
                    <a:pt x="611" y="67"/>
                    <a:pt x="606" y="70"/>
                  </a:cubicBezTo>
                  <a:cubicBezTo>
                    <a:pt x="605" y="67"/>
                    <a:pt x="603" y="66"/>
                    <a:pt x="600" y="67"/>
                  </a:cubicBezTo>
                  <a:cubicBezTo>
                    <a:pt x="600" y="66"/>
                    <a:pt x="608" y="63"/>
                    <a:pt x="611" y="59"/>
                  </a:cubicBezTo>
                  <a:close/>
                  <a:moveTo>
                    <a:pt x="593" y="79"/>
                  </a:moveTo>
                  <a:cubicBezTo>
                    <a:pt x="592" y="77"/>
                    <a:pt x="594" y="75"/>
                    <a:pt x="593" y="73"/>
                  </a:cubicBezTo>
                  <a:cubicBezTo>
                    <a:pt x="595" y="72"/>
                    <a:pt x="597" y="73"/>
                    <a:pt x="598" y="76"/>
                  </a:cubicBezTo>
                  <a:cubicBezTo>
                    <a:pt x="596" y="79"/>
                    <a:pt x="595" y="78"/>
                    <a:pt x="593" y="79"/>
                  </a:cubicBezTo>
                  <a:close/>
                  <a:moveTo>
                    <a:pt x="612" y="69"/>
                  </a:moveTo>
                  <a:cubicBezTo>
                    <a:pt x="613" y="65"/>
                    <a:pt x="616" y="62"/>
                    <a:pt x="615" y="58"/>
                  </a:cubicBezTo>
                  <a:cubicBezTo>
                    <a:pt x="616" y="57"/>
                    <a:pt x="616" y="59"/>
                    <a:pt x="616" y="59"/>
                  </a:cubicBezTo>
                  <a:cubicBezTo>
                    <a:pt x="619" y="61"/>
                    <a:pt x="623" y="58"/>
                    <a:pt x="625" y="62"/>
                  </a:cubicBezTo>
                  <a:cubicBezTo>
                    <a:pt x="620" y="62"/>
                    <a:pt x="617" y="68"/>
                    <a:pt x="612" y="69"/>
                  </a:cubicBezTo>
                  <a:close/>
                  <a:moveTo>
                    <a:pt x="620" y="74"/>
                  </a:moveTo>
                  <a:cubicBezTo>
                    <a:pt x="616" y="78"/>
                    <a:pt x="614" y="73"/>
                    <a:pt x="610" y="78"/>
                  </a:cubicBezTo>
                  <a:cubicBezTo>
                    <a:pt x="609" y="76"/>
                    <a:pt x="609" y="74"/>
                    <a:pt x="610" y="73"/>
                  </a:cubicBezTo>
                  <a:cubicBezTo>
                    <a:pt x="613" y="72"/>
                    <a:pt x="617" y="71"/>
                    <a:pt x="620" y="74"/>
                  </a:cubicBezTo>
                  <a:close/>
                  <a:moveTo>
                    <a:pt x="642" y="62"/>
                  </a:moveTo>
                  <a:cubicBezTo>
                    <a:pt x="639" y="63"/>
                    <a:pt x="636" y="62"/>
                    <a:pt x="633" y="65"/>
                  </a:cubicBezTo>
                  <a:cubicBezTo>
                    <a:pt x="632" y="63"/>
                    <a:pt x="634" y="62"/>
                    <a:pt x="633" y="60"/>
                  </a:cubicBezTo>
                  <a:cubicBezTo>
                    <a:pt x="636" y="58"/>
                    <a:pt x="639" y="58"/>
                    <a:pt x="642" y="62"/>
                  </a:cubicBezTo>
                  <a:close/>
                  <a:moveTo>
                    <a:pt x="659" y="41"/>
                  </a:moveTo>
                  <a:cubicBezTo>
                    <a:pt x="653" y="42"/>
                    <a:pt x="658" y="46"/>
                    <a:pt x="653" y="49"/>
                  </a:cubicBezTo>
                  <a:cubicBezTo>
                    <a:pt x="652" y="49"/>
                    <a:pt x="651" y="48"/>
                    <a:pt x="649" y="49"/>
                  </a:cubicBezTo>
                  <a:cubicBezTo>
                    <a:pt x="648" y="44"/>
                    <a:pt x="654" y="34"/>
                    <a:pt x="659" y="41"/>
                  </a:cubicBezTo>
                  <a:close/>
                  <a:moveTo>
                    <a:pt x="646" y="35"/>
                  </a:moveTo>
                  <a:cubicBezTo>
                    <a:pt x="646" y="39"/>
                    <a:pt x="643" y="42"/>
                    <a:pt x="639" y="45"/>
                  </a:cubicBezTo>
                  <a:cubicBezTo>
                    <a:pt x="638" y="44"/>
                    <a:pt x="639" y="43"/>
                    <a:pt x="640" y="42"/>
                  </a:cubicBezTo>
                  <a:cubicBezTo>
                    <a:pt x="641" y="40"/>
                    <a:pt x="639" y="41"/>
                    <a:pt x="638" y="38"/>
                  </a:cubicBezTo>
                  <a:cubicBezTo>
                    <a:pt x="640" y="37"/>
                    <a:pt x="639" y="35"/>
                    <a:pt x="641" y="34"/>
                  </a:cubicBezTo>
                  <a:cubicBezTo>
                    <a:pt x="643" y="34"/>
                    <a:pt x="644" y="36"/>
                    <a:pt x="646" y="35"/>
                  </a:cubicBezTo>
                  <a:close/>
                  <a:moveTo>
                    <a:pt x="643" y="43"/>
                  </a:moveTo>
                  <a:cubicBezTo>
                    <a:pt x="643" y="52"/>
                    <a:pt x="632" y="57"/>
                    <a:pt x="622" y="56"/>
                  </a:cubicBezTo>
                  <a:cubicBezTo>
                    <a:pt x="622" y="51"/>
                    <a:pt x="631" y="55"/>
                    <a:pt x="633" y="49"/>
                  </a:cubicBezTo>
                  <a:cubicBezTo>
                    <a:pt x="632" y="47"/>
                    <a:pt x="630" y="47"/>
                    <a:pt x="628" y="47"/>
                  </a:cubicBezTo>
                  <a:cubicBezTo>
                    <a:pt x="628" y="45"/>
                    <a:pt x="629" y="43"/>
                    <a:pt x="632" y="41"/>
                  </a:cubicBezTo>
                  <a:cubicBezTo>
                    <a:pt x="633" y="46"/>
                    <a:pt x="638" y="48"/>
                    <a:pt x="643" y="43"/>
                  </a:cubicBezTo>
                  <a:close/>
                  <a:moveTo>
                    <a:pt x="621" y="42"/>
                  </a:moveTo>
                  <a:cubicBezTo>
                    <a:pt x="627" y="46"/>
                    <a:pt x="618" y="47"/>
                    <a:pt x="622" y="51"/>
                  </a:cubicBezTo>
                  <a:cubicBezTo>
                    <a:pt x="620" y="52"/>
                    <a:pt x="617" y="51"/>
                    <a:pt x="618" y="53"/>
                  </a:cubicBezTo>
                  <a:cubicBezTo>
                    <a:pt x="617" y="54"/>
                    <a:pt x="616" y="52"/>
                    <a:pt x="615" y="51"/>
                  </a:cubicBezTo>
                  <a:cubicBezTo>
                    <a:pt x="620" y="48"/>
                    <a:pt x="615" y="45"/>
                    <a:pt x="621" y="42"/>
                  </a:cubicBezTo>
                  <a:close/>
                  <a:moveTo>
                    <a:pt x="610" y="52"/>
                  </a:moveTo>
                  <a:cubicBezTo>
                    <a:pt x="612" y="56"/>
                    <a:pt x="605" y="56"/>
                    <a:pt x="604" y="58"/>
                  </a:cubicBezTo>
                  <a:cubicBezTo>
                    <a:pt x="600" y="52"/>
                    <a:pt x="609" y="54"/>
                    <a:pt x="610" y="52"/>
                  </a:cubicBezTo>
                  <a:close/>
                  <a:moveTo>
                    <a:pt x="594" y="67"/>
                  </a:moveTo>
                  <a:cubicBezTo>
                    <a:pt x="595" y="66"/>
                    <a:pt x="588" y="65"/>
                    <a:pt x="587" y="73"/>
                  </a:cubicBezTo>
                  <a:cubicBezTo>
                    <a:pt x="578" y="68"/>
                    <a:pt x="598" y="57"/>
                    <a:pt x="600" y="50"/>
                  </a:cubicBezTo>
                  <a:cubicBezTo>
                    <a:pt x="602" y="56"/>
                    <a:pt x="597" y="61"/>
                    <a:pt x="594" y="67"/>
                  </a:cubicBezTo>
                  <a:close/>
                  <a:moveTo>
                    <a:pt x="608" y="47"/>
                  </a:moveTo>
                  <a:cubicBezTo>
                    <a:pt x="607" y="51"/>
                    <a:pt x="602" y="47"/>
                    <a:pt x="604" y="50"/>
                  </a:cubicBezTo>
                  <a:cubicBezTo>
                    <a:pt x="600" y="53"/>
                    <a:pt x="603" y="43"/>
                    <a:pt x="598" y="46"/>
                  </a:cubicBezTo>
                  <a:cubicBezTo>
                    <a:pt x="596" y="43"/>
                    <a:pt x="601" y="46"/>
                    <a:pt x="603" y="42"/>
                  </a:cubicBezTo>
                  <a:cubicBezTo>
                    <a:pt x="604" y="46"/>
                    <a:pt x="606" y="44"/>
                    <a:pt x="608" y="47"/>
                  </a:cubicBezTo>
                  <a:close/>
                  <a:moveTo>
                    <a:pt x="608" y="45"/>
                  </a:moveTo>
                  <a:cubicBezTo>
                    <a:pt x="606" y="40"/>
                    <a:pt x="605" y="41"/>
                    <a:pt x="604" y="37"/>
                  </a:cubicBezTo>
                  <a:cubicBezTo>
                    <a:pt x="607" y="36"/>
                    <a:pt x="613" y="42"/>
                    <a:pt x="608" y="45"/>
                  </a:cubicBezTo>
                  <a:close/>
                  <a:moveTo>
                    <a:pt x="590" y="56"/>
                  </a:moveTo>
                  <a:cubicBezTo>
                    <a:pt x="585" y="52"/>
                    <a:pt x="591" y="49"/>
                    <a:pt x="588" y="45"/>
                  </a:cubicBezTo>
                  <a:cubicBezTo>
                    <a:pt x="594" y="43"/>
                    <a:pt x="594" y="53"/>
                    <a:pt x="590" y="56"/>
                  </a:cubicBezTo>
                  <a:close/>
                  <a:moveTo>
                    <a:pt x="575" y="51"/>
                  </a:moveTo>
                  <a:cubicBezTo>
                    <a:pt x="572" y="43"/>
                    <a:pt x="582" y="48"/>
                    <a:pt x="585" y="43"/>
                  </a:cubicBezTo>
                  <a:cubicBezTo>
                    <a:pt x="587" y="51"/>
                    <a:pt x="576" y="43"/>
                    <a:pt x="575" y="51"/>
                  </a:cubicBezTo>
                  <a:close/>
                  <a:moveTo>
                    <a:pt x="577" y="40"/>
                  </a:moveTo>
                  <a:cubicBezTo>
                    <a:pt x="586" y="38"/>
                    <a:pt x="577" y="35"/>
                    <a:pt x="583" y="31"/>
                  </a:cubicBezTo>
                  <a:cubicBezTo>
                    <a:pt x="584" y="31"/>
                    <a:pt x="585" y="32"/>
                    <a:pt x="586" y="33"/>
                  </a:cubicBezTo>
                  <a:cubicBezTo>
                    <a:pt x="585" y="37"/>
                    <a:pt x="585" y="49"/>
                    <a:pt x="577" y="40"/>
                  </a:cubicBezTo>
                  <a:close/>
                  <a:moveTo>
                    <a:pt x="585" y="25"/>
                  </a:moveTo>
                  <a:cubicBezTo>
                    <a:pt x="590" y="29"/>
                    <a:pt x="583" y="33"/>
                    <a:pt x="581" y="28"/>
                  </a:cubicBezTo>
                  <a:cubicBezTo>
                    <a:pt x="582" y="25"/>
                    <a:pt x="582" y="27"/>
                    <a:pt x="585" y="25"/>
                  </a:cubicBezTo>
                  <a:close/>
                  <a:moveTo>
                    <a:pt x="577" y="33"/>
                  </a:moveTo>
                  <a:cubicBezTo>
                    <a:pt x="578" y="38"/>
                    <a:pt x="573" y="40"/>
                    <a:pt x="569" y="39"/>
                  </a:cubicBezTo>
                  <a:cubicBezTo>
                    <a:pt x="571" y="35"/>
                    <a:pt x="570" y="34"/>
                    <a:pt x="574" y="29"/>
                  </a:cubicBezTo>
                  <a:cubicBezTo>
                    <a:pt x="574" y="29"/>
                    <a:pt x="574" y="35"/>
                    <a:pt x="577" y="33"/>
                  </a:cubicBezTo>
                  <a:close/>
                  <a:moveTo>
                    <a:pt x="566" y="30"/>
                  </a:moveTo>
                  <a:cubicBezTo>
                    <a:pt x="565" y="32"/>
                    <a:pt x="567" y="35"/>
                    <a:pt x="567" y="38"/>
                  </a:cubicBezTo>
                  <a:cubicBezTo>
                    <a:pt x="564" y="41"/>
                    <a:pt x="563" y="37"/>
                    <a:pt x="560" y="39"/>
                  </a:cubicBezTo>
                  <a:cubicBezTo>
                    <a:pt x="560" y="37"/>
                    <a:pt x="560" y="36"/>
                    <a:pt x="562" y="34"/>
                  </a:cubicBezTo>
                  <a:cubicBezTo>
                    <a:pt x="560" y="34"/>
                    <a:pt x="559" y="33"/>
                    <a:pt x="557" y="31"/>
                  </a:cubicBezTo>
                  <a:cubicBezTo>
                    <a:pt x="552" y="33"/>
                    <a:pt x="556" y="36"/>
                    <a:pt x="552" y="38"/>
                  </a:cubicBezTo>
                  <a:cubicBezTo>
                    <a:pt x="547" y="23"/>
                    <a:pt x="559" y="31"/>
                    <a:pt x="566" y="30"/>
                  </a:cubicBezTo>
                  <a:close/>
                  <a:moveTo>
                    <a:pt x="544" y="23"/>
                  </a:moveTo>
                  <a:cubicBezTo>
                    <a:pt x="549" y="21"/>
                    <a:pt x="542" y="27"/>
                    <a:pt x="540" y="28"/>
                  </a:cubicBezTo>
                  <a:cubicBezTo>
                    <a:pt x="542" y="32"/>
                    <a:pt x="545" y="26"/>
                    <a:pt x="546" y="30"/>
                  </a:cubicBezTo>
                  <a:cubicBezTo>
                    <a:pt x="540" y="33"/>
                    <a:pt x="549" y="37"/>
                    <a:pt x="544" y="39"/>
                  </a:cubicBezTo>
                  <a:cubicBezTo>
                    <a:pt x="541" y="32"/>
                    <a:pt x="537" y="28"/>
                    <a:pt x="536" y="24"/>
                  </a:cubicBezTo>
                  <a:cubicBezTo>
                    <a:pt x="539" y="20"/>
                    <a:pt x="541" y="29"/>
                    <a:pt x="544" y="23"/>
                  </a:cubicBezTo>
                  <a:close/>
                  <a:moveTo>
                    <a:pt x="530" y="28"/>
                  </a:moveTo>
                  <a:cubicBezTo>
                    <a:pt x="528" y="31"/>
                    <a:pt x="534" y="35"/>
                    <a:pt x="529" y="38"/>
                  </a:cubicBezTo>
                  <a:cubicBezTo>
                    <a:pt x="531" y="39"/>
                    <a:pt x="532" y="37"/>
                    <a:pt x="534" y="40"/>
                  </a:cubicBezTo>
                  <a:cubicBezTo>
                    <a:pt x="536" y="39"/>
                    <a:pt x="535" y="37"/>
                    <a:pt x="534" y="36"/>
                  </a:cubicBezTo>
                  <a:cubicBezTo>
                    <a:pt x="539" y="36"/>
                    <a:pt x="537" y="41"/>
                    <a:pt x="545" y="42"/>
                  </a:cubicBezTo>
                  <a:cubicBezTo>
                    <a:pt x="541" y="45"/>
                    <a:pt x="540" y="48"/>
                    <a:pt x="543" y="51"/>
                  </a:cubicBezTo>
                  <a:cubicBezTo>
                    <a:pt x="540" y="52"/>
                    <a:pt x="537" y="54"/>
                    <a:pt x="535" y="51"/>
                  </a:cubicBezTo>
                  <a:cubicBezTo>
                    <a:pt x="539" y="49"/>
                    <a:pt x="537" y="44"/>
                    <a:pt x="541" y="45"/>
                  </a:cubicBezTo>
                  <a:cubicBezTo>
                    <a:pt x="536" y="38"/>
                    <a:pt x="529" y="48"/>
                    <a:pt x="524" y="39"/>
                  </a:cubicBezTo>
                  <a:cubicBezTo>
                    <a:pt x="529" y="35"/>
                    <a:pt x="523" y="29"/>
                    <a:pt x="530" y="28"/>
                  </a:cubicBezTo>
                  <a:close/>
                  <a:moveTo>
                    <a:pt x="519" y="33"/>
                  </a:moveTo>
                  <a:cubicBezTo>
                    <a:pt x="520" y="40"/>
                    <a:pt x="513" y="40"/>
                    <a:pt x="511" y="47"/>
                  </a:cubicBezTo>
                  <a:cubicBezTo>
                    <a:pt x="506" y="44"/>
                    <a:pt x="512" y="41"/>
                    <a:pt x="511" y="38"/>
                  </a:cubicBezTo>
                  <a:cubicBezTo>
                    <a:pt x="517" y="39"/>
                    <a:pt x="515" y="34"/>
                    <a:pt x="519" y="33"/>
                  </a:cubicBezTo>
                  <a:close/>
                  <a:moveTo>
                    <a:pt x="505" y="42"/>
                  </a:moveTo>
                  <a:cubicBezTo>
                    <a:pt x="502" y="48"/>
                    <a:pt x="506" y="48"/>
                    <a:pt x="502" y="52"/>
                  </a:cubicBezTo>
                  <a:cubicBezTo>
                    <a:pt x="501" y="49"/>
                    <a:pt x="504" y="44"/>
                    <a:pt x="499" y="46"/>
                  </a:cubicBezTo>
                  <a:cubicBezTo>
                    <a:pt x="494" y="44"/>
                    <a:pt x="503" y="46"/>
                    <a:pt x="505" y="42"/>
                  </a:cubicBezTo>
                  <a:close/>
                  <a:moveTo>
                    <a:pt x="492" y="54"/>
                  </a:moveTo>
                  <a:cubicBezTo>
                    <a:pt x="496" y="50"/>
                    <a:pt x="495" y="51"/>
                    <a:pt x="500" y="48"/>
                  </a:cubicBezTo>
                  <a:cubicBezTo>
                    <a:pt x="502" y="52"/>
                    <a:pt x="495" y="55"/>
                    <a:pt x="494" y="58"/>
                  </a:cubicBezTo>
                  <a:cubicBezTo>
                    <a:pt x="493" y="56"/>
                    <a:pt x="491" y="55"/>
                    <a:pt x="489" y="57"/>
                  </a:cubicBezTo>
                  <a:cubicBezTo>
                    <a:pt x="487" y="49"/>
                    <a:pt x="484" y="54"/>
                    <a:pt x="481" y="54"/>
                  </a:cubicBezTo>
                  <a:cubicBezTo>
                    <a:pt x="477" y="49"/>
                    <a:pt x="485" y="52"/>
                    <a:pt x="487" y="47"/>
                  </a:cubicBezTo>
                  <a:cubicBezTo>
                    <a:pt x="488" y="53"/>
                    <a:pt x="492" y="49"/>
                    <a:pt x="492" y="54"/>
                  </a:cubicBezTo>
                  <a:close/>
                  <a:moveTo>
                    <a:pt x="507" y="32"/>
                  </a:moveTo>
                  <a:cubicBezTo>
                    <a:pt x="508" y="34"/>
                    <a:pt x="505" y="34"/>
                    <a:pt x="504" y="32"/>
                  </a:cubicBezTo>
                  <a:cubicBezTo>
                    <a:pt x="504" y="35"/>
                    <a:pt x="505" y="37"/>
                    <a:pt x="501" y="37"/>
                  </a:cubicBezTo>
                  <a:cubicBezTo>
                    <a:pt x="501" y="35"/>
                    <a:pt x="502" y="34"/>
                    <a:pt x="500" y="32"/>
                  </a:cubicBezTo>
                  <a:cubicBezTo>
                    <a:pt x="503" y="28"/>
                    <a:pt x="505" y="34"/>
                    <a:pt x="507" y="32"/>
                  </a:cubicBezTo>
                  <a:close/>
                  <a:moveTo>
                    <a:pt x="485" y="29"/>
                  </a:moveTo>
                  <a:cubicBezTo>
                    <a:pt x="489" y="32"/>
                    <a:pt x="483" y="33"/>
                    <a:pt x="484" y="36"/>
                  </a:cubicBezTo>
                  <a:cubicBezTo>
                    <a:pt x="485" y="36"/>
                    <a:pt x="488" y="37"/>
                    <a:pt x="486" y="39"/>
                  </a:cubicBezTo>
                  <a:cubicBezTo>
                    <a:pt x="491" y="40"/>
                    <a:pt x="494" y="34"/>
                    <a:pt x="500" y="39"/>
                  </a:cubicBezTo>
                  <a:cubicBezTo>
                    <a:pt x="496" y="39"/>
                    <a:pt x="489" y="42"/>
                    <a:pt x="486" y="46"/>
                  </a:cubicBezTo>
                  <a:cubicBezTo>
                    <a:pt x="482" y="42"/>
                    <a:pt x="483" y="34"/>
                    <a:pt x="476" y="36"/>
                  </a:cubicBezTo>
                  <a:cubicBezTo>
                    <a:pt x="477" y="32"/>
                    <a:pt x="483" y="35"/>
                    <a:pt x="485" y="29"/>
                  </a:cubicBezTo>
                  <a:close/>
                  <a:moveTo>
                    <a:pt x="474" y="33"/>
                  </a:moveTo>
                  <a:cubicBezTo>
                    <a:pt x="471" y="36"/>
                    <a:pt x="468" y="36"/>
                    <a:pt x="474" y="42"/>
                  </a:cubicBezTo>
                  <a:cubicBezTo>
                    <a:pt x="472" y="46"/>
                    <a:pt x="469" y="46"/>
                    <a:pt x="465" y="43"/>
                  </a:cubicBezTo>
                  <a:cubicBezTo>
                    <a:pt x="468" y="41"/>
                    <a:pt x="467" y="40"/>
                    <a:pt x="466" y="41"/>
                  </a:cubicBezTo>
                  <a:cubicBezTo>
                    <a:pt x="467" y="37"/>
                    <a:pt x="470" y="33"/>
                    <a:pt x="469" y="29"/>
                  </a:cubicBezTo>
                  <a:cubicBezTo>
                    <a:pt x="472" y="26"/>
                    <a:pt x="470" y="35"/>
                    <a:pt x="474" y="33"/>
                  </a:cubicBezTo>
                  <a:close/>
                  <a:moveTo>
                    <a:pt x="457" y="39"/>
                  </a:moveTo>
                  <a:cubicBezTo>
                    <a:pt x="461" y="47"/>
                    <a:pt x="449" y="43"/>
                    <a:pt x="445" y="44"/>
                  </a:cubicBezTo>
                  <a:cubicBezTo>
                    <a:pt x="445" y="37"/>
                    <a:pt x="442" y="48"/>
                    <a:pt x="438" y="42"/>
                  </a:cubicBezTo>
                  <a:cubicBezTo>
                    <a:pt x="446" y="36"/>
                    <a:pt x="450" y="47"/>
                    <a:pt x="457" y="39"/>
                  </a:cubicBezTo>
                  <a:close/>
                  <a:moveTo>
                    <a:pt x="393" y="75"/>
                  </a:moveTo>
                  <a:cubicBezTo>
                    <a:pt x="392" y="74"/>
                    <a:pt x="391" y="73"/>
                    <a:pt x="390" y="71"/>
                  </a:cubicBezTo>
                  <a:cubicBezTo>
                    <a:pt x="390" y="76"/>
                    <a:pt x="386" y="78"/>
                    <a:pt x="382" y="79"/>
                  </a:cubicBezTo>
                  <a:cubicBezTo>
                    <a:pt x="380" y="72"/>
                    <a:pt x="392" y="73"/>
                    <a:pt x="391" y="68"/>
                  </a:cubicBezTo>
                  <a:cubicBezTo>
                    <a:pt x="395" y="67"/>
                    <a:pt x="399" y="73"/>
                    <a:pt x="393" y="75"/>
                  </a:cubicBezTo>
                  <a:close/>
                  <a:moveTo>
                    <a:pt x="421" y="50"/>
                  </a:moveTo>
                  <a:cubicBezTo>
                    <a:pt x="417" y="56"/>
                    <a:pt x="415" y="48"/>
                    <a:pt x="411" y="52"/>
                  </a:cubicBezTo>
                  <a:cubicBezTo>
                    <a:pt x="410" y="50"/>
                    <a:pt x="412" y="48"/>
                    <a:pt x="415" y="46"/>
                  </a:cubicBezTo>
                  <a:cubicBezTo>
                    <a:pt x="419" y="47"/>
                    <a:pt x="417" y="48"/>
                    <a:pt x="421" y="50"/>
                  </a:cubicBezTo>
                  <a:close/>
                  <a:moveTo>
                    <a:pt x="441" y="30"/>
                  </a:moveTo>
                  <a:cubicBezTo>
                    <a:pt x="443" y="34"/>
                    <a:pt x="435" y="35"/>
                    <a:pt x="434" y="37"/>
                  </a:cubicBezTo>
                  <a:cubicBezTo>
                    <a:pt x="432" y="34"/>
                    <a:pt x="432" y="31"/>
                    <a:pt x="435" y="29"/>
                  </a:cubicBezTo>
                  <a:cubicBezTo>
                    <a:pt x="433" y="35"/>
                    <a:pt x="438" y="34"/>
                    <a:pt x="441" y="30"/>
                  </a:cubicBezTo>
                  <a:close/>
                  <a:moveTo>
                    <a:pt x="375" y="79"/>
                  </a:moveTo>
                  <a:cubicBezTo>
                    <a:pt x="375" y="82"/>
                    <a:pt x="364" y="82"/>
                    <a:pt x="365" y="78"/>
                  </a:cubicBezTo>
                  <a:cubicBezTo>
                    <a:pt x="367" y="79"/>
                    <a:pt x="370" y="79"/>
                    <a:pt x="373" y="75"/>
                  </a:cubicBezTo>
                  <a:cubicBezTo>
                    <a:pt x="375" y="76"/>
                    <a:pt x="371" y="81"/>
                    <a:pt x="375" y="79"/>
                  </a:cubicBezTo>
                  <a:close/>
                  <a:moveTo>
                    <a:pt x="389" y="59"/>
                  </a:moveTo>
                  <a:cubicBezTo>
                    <a:pt x="388" y="57"/>
                    <a:pt x="397" y="55"/>
                    <a:pt x="391" y="54"/>
                  </a:cubicBezTo>
                  <a:cubicBezTo>
                    <a:pt x="390" y="49"/>
                    <a:pt x="396" y="55"/>
                    <a:pt x="398" y="54"/>
                  </a:cubicBezTo>
                  <a:cubicBezTo>
                    <a:pt x="400" y="50"/>
                    <a:pt x="404" y="44"/>
                    <a:pt x="408" y="48"/>
                  </a:cubicBezTo>
                  <a:cubicBezTo>
                    <a:pt x="402" y="58"/>
                    <a:pt x="397" y="53"/>
                    <a:pt x="389" y="59"/>
                  </a:cubicBezTo>
                  <a:close/>
                  <a:moveTo>
                    <a:pt x="417" y="37"/>
                  </a:moveTo>
                  <a:cubicBezTo>
                    <a:pt x="418" y="40"/>
                    <a:pt x="411" y="43"/>
                    <a:pt x="409" y="38"/>
                  </a:cubicBezTo>
                  <a:cubicBezTo>
                    <a:pt x="412" y="35"/>
                    <a:pt x="415" y="39"/>
                    <a:pt x="417" y="37"/>
                  </a:cubicBezTo>
                  <a:close/>
                  <a:moveTo>
                    <a:pt x="358" y="76"/>
                  </a:moveTo>
                  <a:cubicBezTo>
                    <a:pt x="358" y="77"/>
                    <a:pt x="359" y="77"/>
                    <a:pt x="360" y="76"/>
                  </a:cubicBezTo>
                  <a:cubicBezTo>
                    <a:pt x="361" y="78"/>
                    <a:pt x="359" y="78"/>
                    <a:pt x="359" y="77"/>
                  </a:cubicBezTo>
                  <a:cubicBezTo>
                    <a:pt x="356" y="79"/>
                    <a:pt x="361" y="80"/>
                    <a:pt x="362" y="80"/>
                  </a:cubicBezTo>
                  <a:cubicBezTo>
                    <a:pt x="363" y="81"/>
                    <a:pt x="361" y="83"/>
                    <a:pt x="360" y="82"/>
                  </a:cubicBezTo>
                  <a:cubicBezTo>
                    <a:pt x="359" y="82"/>
                    <a:pt x="359" y="83"/>
                    <a:pt x="360" y="84"/>
                  </a:cubicBezTo>
                  <a:cubicBezTo>
                    <a:pt x="359" y="84"/>
                    <a:pt x="358" y="83"/>
                    <a:pt x="359" y="82"/>
                  </a:cubicBezTo>
                  <a:cubicBezTo>
                    <a:pt x="357" y="80"/>
                    <a:pt x="355" y="83"/>
                    <a:pt x="353" y="80"/>
                  </a:cubicBezTo>
                  <a:cubicBezTo>
                    <a:pt x="356" y="80"/>
                    <a:pt x="357" y="78"/>
                    <a:pt x="357" y="75"/>
                  </a:cubicBezTo>
                  <a:cubicBezTo>
                    <a:pt x="358" y="74"/>
                    <a:pt x="358" y="76"/>
                    <a:pt x="358" y="76"/>
                  </a:cubicBezTo>
                  <a:close/>
                  <a:moveTo>
                    <a:pt x="360" y="62"/>
                  </a:moveTo>
                  <a:cubicBezTo>
                    <a:pt x="360" y="60"/>
                    <a:pt x="361" y="60"/>
                    <a:pt x="364" y="57"/>
                  </a:cubicBezTo>
                  <a:cubicBezTo>
                    <a:pt x="365" y="58"/>
                    <a:pt x="364" y="59"/>
                    <a:pt x="363" y="60"/>
                  </a:cubicBezTo>
                  <a:cubicBezTo>
                    <a:pt x="368" y="59"/>
                    <a:pt x="367" y="66"/>
                    <a:pt x="373" y="63"/>
                  </a:cubicBezTo>
                  <a:cubicBezTo>
                    <a:pt x="369" y="71"/>
                    <a:pt x="366" y="57"/>
                    <a:pt x="360" y="62"/>
                  </a:cubicBezTo>
                  <a:close/>
                  <a:moveTo>
                    <a:pt x="411" y="24"/>
                  </a:moveTo>
                  <a:cubicBezTo>
                    <a:pt x="414" y="24"/>
                    <a:pt x="417" y="24"/>
                    <a:pt x="420" y="24"/>
                  </a:cubicBezTo>
                  <a:cubicBezTo>
                    <a:pt x="420" y="33"/>
                    <a:pt x="415" y="24"/>
                    <a:pt x="411" y="26"/>
                  </a:cubicBezTo>
                  <a:cubicBezTo>
                    <a:pt x="411" y="24"/>
                    <a:pt x="409" y="22"/>
                    <a:pt x="410" y="21"/>
                  </a:cubicBezTo>
                  <a:cubicBezTo>
                    <a:pt x="409" y="16"/>
                    <a:pt x="413" y="23"/>
                    <a:pt x="411" y="24"/>
                  </a:cubicBezTo>
                  <a:close/>
                  <a:moveTo>
                    <a:pt x="345" y="72"/>
                  </a:moveTo>
                  <a:cubicBezTo>
                    <a:pt x="348" y="76"/>
                    <a:pt x="353" y="68"/>
                    <a:pt x="356" y="72"/>
                  </a:cubicBezTo>
                  <a:cubicBezTo>
                    <a:pt x="347" y="73"/>
                    <a:pt x="349" y="82"/>
                    <a:pt x="342" y="79"/>
                  </a:cubicBezTo>
                  <a:cubicBezTo>
                    <a:pt x="343" y="77"/>
                    <a:pt x="344" y="77"/>
                    <a:pt x="345" y="79"/>
                  </a:cubicBezTo>
                  <a:cubicBezTo>
                    <a:pt x="344" y="69"/>
                    <a:pt x="333" y="76"/>
                    <a:pt x="328" y="73"/>
                  </a:cubicBezTo>
                  <a:cubicBezTo>
                    <a:pt x="337" y="69"/>
                    <a:pt x="343" y="70"/>
                    <a:pt x="347" y="67"/>
                  </a:cubicBezTo>
                  <a:cubicBezTo>
                    <a:pt x="347" y="68"/>
                    <a:pt x="346" y="70"/>
                    <a:pt x="345" y="72"/>
                  </a:cubicBezTo>
                  <a:close/>
                  <a:moveTo>
                    <a:pt x="359" y="55"/>
                  </a:moveTo>
                  <a:cubicBezTo>
                    <a:pt x="358" y="52"/>
                    <a:pt x="355" y="49"/>
                    <a:pt x="361" y="48"/>
                  </a:cubicBezTo>
                  <a:cubicBezTo>
                    <a:pt x="364" y="51"/>
                    <a:pt x="363" y="53"/>
                    <a:pt x="359" y="55"/>
                  </a:cubicBezTo>
                  <a:close/>
                  <a:moveTo>
                    <a:pt x="383" y="32"/>
                  </a:moveTo>
                  <a:cubicBezTo>
                    <a:pt x="384" y="37"/>
                    <a:pt x="378" y="37"/>
                    <a:pt x="376" y="35"/>
                  </a:cubicBezTo>
                  <a:cubicBezTo>
                    <a:pt x="377" y="38"/>
                    <a:pt x="371" y="40"/>
                    <a:pt x="374" y="44"/>
                  </a:cubicBezTo>
                  <a:cubicBezTo>
                    <a:pt x="372" y="44"/>
                    <a:pt x="371" y="42"/>
                    <a:pt x="369" y="44"/>
                  </a:cubicBezTo>
                  <a:cubicBezTo>
                    <a:pt x="371" y="38"/>
                    <a:pt x="376" y="32"/>
                    <a:pt x="383" y="32"/>
                  </a:cubicBezTo>
                  <a:close/>
                  <a:moveTo>
                    <a:pt x="237" y="77"/>
                  </a:moveTo>
                  <a:cubicBezTo>
                    <a:pt x="235" y="74"/>
                    <a:pt x="241" y="76"/>
                    <a:pt x="242" y="74"/>
                  </a:cubicBezTo>
                  <a:cubicBezTo>
                    <a:pt x="244" y="77"/>
                    <a:pt x="246" y="79"/>
                    <a:pt x="242" y="81"/>
                  </a:cubicBezTo>
                  <a:cubicBezTo>
                    <a:pt x="241" y="80"/>
                    <a:pt x="239" y="75"/>
                    <a:pt x="237" y="77"/>
                  </a:cubicBezTo>
                  <a:close/>
                  <a:moveTo>
                    <a:pt x="260" y="64"/>
                  </a:moveTo>
                  <a:cubicBezTo>
                    <a:pt x="263" y="62"/>
                    <a:pt x="265" y="60"/>
                    <a:pt x="264" y="58"/>
                  </a:cubicBezTo>
                  <a:cubicBezTo>
                    <a:pt x="269" y="59"/>
                    <a:pt x="262" y="67"/>
                    <a:pt x="261" y="70"/>
                  </a:cubicBezTo>
                  <a:cubicBezTo>
                    <a:pt x="260" y="69"/>
                    <a:pt x="259" y="68"/>
                    <a:pt x="258" y="67"/>
                  </a:cubicBezTo>
                  <a:cubicBezTo>
                    <a:pt x="260" y="66"/>
                    <a:pt x="260" y="68"/>
                    <a:pt x="261" y="68"/>
                  </a:cubicBezTo>
                  <a:cubicBezTo>
                    <a:pt x="263" y="67"/>
                    <a:pt x="261" y="66"/>
                    <a:pt x="260" y="64"/>
                  </a:cubicBezTo>
                  <a:close/>
                  <a:moveTo>
                    <a:pt x="248" y="82"/>
                  </a:moveTo>
                  <a:cubicBezTo>
                    <a:pt x="246" y="79"/>
                    <a:pt x="249" y="77"/>
                    <a:pt x="251" y="74"/>
                  </a:cubicBezTo>
                  <a:cubicBezTo>
                    <a:pt x="254" y="79"/>
                    <a:pt x="253" y="81"/>
                    <a:pt x="248" y="82"/>
                  </a:cubicBezTo>
                  <a:close/>
                  <a:moveTo>
                    <a:pt x="272" y="64"/>
                  </a:moveTo>
                  <a:cubicBezTo>
                    <a:pt x="267" y="59"/>
                    <a:pt x="278" y="60"/>
                    <a:pt x="275" y="58"/>
                  </a:cubicBezTo>
                  <a:cubicBezTo>
                    <a:pt x="281" y="58"/>
                    <a:pt x="276" y="64"/>
                    <a:pt x="272" y="64"/>
                  </a:cubicBezTo>
                  <a:close/>
                  <a:moveTo>
                    <a:pt x="288" y="47"/>
                  </a:moveTo>
                  <a:cubicBezTo>
                    <a:pt x="290" y="49"/>
                    <a:pt x="293" y="49"/>
                    <a:pt x="289" y="43"/>
                  </a:cubicBezTo>
                  <a:cubicBezTo>
                    <a:pt x="293" y="42"/>
                    <a:pt x="291" y="44"/>
                    <a:pt x="293" y="47"/>
                  </a:cubicBezTo>
                  <a:cubicBezTo>
                    <a:pt x="294" y="45"/>
                    <a:pt x="293" y="44"/>
                    <a:pt x="295" y="42"/>
                  </a:cubicBezTo>
                  <a:cubicBezTo>
                    <a:pt x="294" y="46"/>
                    <a:pt x="299" y="44"/>
                    <a:pt x="301" y="48"/>
                  </a:cubicBezTo>
                  <a:cubicBezTo>
                    <a:pt x="301" y="50"/>
                    <a:pt x="300" y="51"/>
                    <a:pt x="298" y="53"/>
                  </a:cubicBezTo>
                  <a:cubicBezTo>
                    <a:pt x="301" y="45"/>
                    <a:pt x="291" y="50"/>
                    <a:pt x="291" y="53"/>
                  </a:cubicBezTo>
                  <a:cubicBezTo>
                    <a:pt x="286" y="54"/>
                    <a:pt x="290" y="49"/>
                    <a:pt x="288" y="47"/>
                  </a:cubicBezTo>
                  <a:close/>
                  <a:moveTo>
                    <a:pt x="270" y="69"/>
                  </a:moveTo>
                  <a:cubicBezTo>
                    <a:pt x="271" y="70"/>
                    <a:pt x="270" y="71"/>
                    <a:pt x="269" y="71"/>
                  </a:cubicBezTo>
                  <a:cubicBezTo>
                    <a:pt x="270" y="72"/>
                    <a:pt x="272" y="72"/>
                    <a:pt x="273" y="74"/>
                  </a:cubicBezTo>
                  <a:cubicBezTo>
                    <a:pt x="273" y="72"/>
                    <a:pt x="274" y="71"/>
                    <a:pt x="276" y="73"/>
                  </a:cubicBezTo>
                  <a:cubicBezTo>
                    <a:pt x="271" y="76"/>
                    <a:pt x="270" y="79"/>
                    <a:pt x="267" y="82"/>
                  </a:cubicBezTo>
                  <a:cubicBezTo>
                    <a:pt x="266" y="77"/>
                    <a:pt x="267" y="73"/>
                    <a:pt x="270" y="69"/>
                  </a:cubicBezTo>
                  <a:close/>
                  <a:moveTo>
                    <a:pt x="303" y="47"/>
                  </a:moveTo>
                  <a:cubicBezTo>
                    <a:pt x="304" y="45"/>
                    <a:pt x="306" y="45"/>
                    <a:pt x="308" y="47"/>
                  </a:cubicBezTo>
                  <a:cubicBezTo>
                    <a:pt x="307" y="48"/>
                    <a:pt x="306" y="47"/>
                    <a:pt x="306" y="46"/>
                  </a:cubicBezTo>
                  <a:cubicBezTo>
                    <a:pt x="305" y="48"/>
                    <a:pt x="311" y="52"/>
                    <a:pt x="306" y="56"/>
                  </a:cubicBezTo>
                  <a:cubicBezTo>
                    <a:pt x="302" y="52"/>
                    <a:pt x="307" y="50"/>
                    <a:pt x="303" y="47"/>
                  </a:cubicBezTo>
                  <a:close/>
                  <a:moveTo>
                    <a:pt x="329" y="32"/>
                  </a:moveTo>
                  <a:cubicBezTo>
                    <a:pt x="331" y="34"/>
                    <a:pt x="329" y="35"/>
                    <a:pt x="328" y="36"/>
                  </a:cubicBezTo>
                  <a:cubicBezTo>
                    <a:pt x="330" y="40"/>
                    <a:pt x="332" y="38"/>
                    <a:pt x="334" y="41"/>
                  </a:cubicBezTo>
                  <a:cubicBezTo>
                    <a:pt x="329" y="42"/>
                    <a:pt x="323" y="36"/>
                    <a:pt x="329" y="32"/>
                  </a:cubicBezTo>
                  <a:close/>
                  <a:moveTo>
                    <a:pt x="326" y="47"/>
                  </a:moveTo>
                  <a:cubicBezTo>
                    <a:pt x="316" y="49"/>
                    <a:pt x="319" y="57"/>
                    <a:pt x="314" y="62"/>
                  </a:cubicBezTo>
                  <a:cubicBezTo>
                    <a:pt x="312" y="62"/>
                    <a:pt x="312" y="61"/>
                    <a:pt x="313" y="61"/>
                  </a:cubicBezTo>
                  <a:cubicBezTo>
                    <a:pt x="312" y="60"/>
                    <a:pt x="311" y="61"/>
                    <a:pt x="310" y="61"/>
                  </a:cubicBezTo>
                  <a:cubicBezTo>
                    <a:pt x="308" y="57"/>
                    <a:pt x="315" y="55"/>
                    <a:pt x="317" y="54"/>
                  </a:cubicBezTo>
                  <a:cubicBezTo>
                    <a:pt x="315" y="53"/>
                    <a:pt x="314" y="53"/>
                    <a:pt x="312" y="54"/>
                  </a:cubicBezTo>
                  <a:cubicBezTo>
                    <a:pt x="316" y="51"/>
                    <a:pt x="319" y="39"/>
                    <a:pt x="326" y="47"/>
                  </a:cubicBezTo>
                  <a:close/>
                  <a:moveTo>
                    <a:pt x="296" y="76"/>
                  </a:moveTo>
                  <a:cubicBezTo>
                    <a:pt x="295" y="74"/>
                    <a:pt x="297" y="75"/>
                    <a:pt x="298" y="74"/>
                  </a:cubicBezTo>
                  <a:cubicBezTo>
                    <a:pt x="294" y="73"/>
                    <a:pt x="294" y="74"/>
                    <a:pt x="293" y="69"/>
                  </a:cubicBezTo>
                  <a:cubicBezTo>
                    <a:pt x="294" y="68"/>
                    <a:pt x="295" y="70"/>
                    <a:pt x="296" y="71"/>
                  </a:cubicBezTo>
                  <a:cubicBezTo>
                    <a:pt x="297" y="70"/>
                    <a:pt x="296" y="69"/>
                    <a:pt x="296" y="69"/>
                  </a:cubicBezTo>
                  <a:cubicBezTo>
                    <a:pt x="297" y="68"/>
                    <a:pt x="299" y="70"/>
                    <a:pt x="298" y="71"/>
                  </a:cubicBezTo>
                  <a:cubicBezTo>
                    <a:pt x="298" y="72"/>
                    <a:pt x="299" y="73"/>
                    <a:pt x="300" y="72"/>
                  </a:cubicBezTo>
                  <a:cubicBezTo>
                    <a:pt x="302" y="75"/>
                    <a:pt x="297" y="76"/>
                    <a:pt x="296" y="76"/>
                  </a:cubicBezTo>
                  <a:close/>
                  <a:moveTo>
                    <a:pt x="334" y="66"/>
                  </a:moveTo>
                  <a:cubicBezTo>
                    <a:pt x="330" y="68"/>
                    <a:pt x="327" y="68"/>
                    <a:pt x="324" y="65"/>
                  </a:cubicBezTo>
                  <a:cubicBezTo>
                    <a:pt x="327" y="63"/>
                    <a:pt x="333" y="65"/>
                    <a:pt x="330" y="59"/>
                  </a:cubicBezTo>
                  <a:cubicBezTo>
                    <a:pt x="332" y="56"/>
                    <a:pt x="333" y="62"/>
                    <a:pt x="335" y="63"/>
                  </a:cubicBezTo>
                  <a:cubicBezTo>
                    <a:pt x="334" y="64"/>
                    <a:pt x="333" y="65"/>
                    <a:pt x="334" y="66"/>
                  </a:cubicBezTo>
                  <a:close/>
                  <a:moveTo>
                    <a:pt x="347" y="54"/>
                  </a:moveTo>
                  <a:cubicBezTo>
                    <a:pt x="345" y="50"/>
                    <a:pt x="346" y="47"/>
                    <a:pt x="345" y="44"/>
                  </a:cubicBezTo>
                  <a:cubicBezTo>
                    <a:pt x="351" y="43"/>
                    <a:pt x="351" y="50"/>
                    <a:pt x="347" y="54"/>
                  </a:cubicBezTo>
                  <a:close/>
                  <a:moveTo>
                    <a:pt x="356" y="34"/>
                  </a:moveTo>
                  <a:cubicBezTo>
                    <a:pt x="359" y="38"/>
                    <a:pt x="355" y="40"/>
                    <a:pt x="356" y="43"/>
                  </a:cubicBezTo>
                  <a:cubicBezTo>
                    <a:pt x="354" y="44"/>
                    <a:pt x="353" y="42"/>
                    <a:pt x="352" y="41"/>
                  </a:cubicBezTo>
                  <a:cubicBezTo>
                    <a:pt x="357" y="39"/>
                    <a:pt x="352" y="36"/>
                    <a:pt x="356" y="34"/>
                  </a:cubicBezTo>
                  <a:close/>
                  <a:moveTo>
                    <a:pt x="340" y="49"/>
                  </a:moveTo>
                  <a:cubicBezTo>
                    <a:pt x="338" y="52"/>
                    <a:pt x="335" y="55"/>
                    <a:pt x="339" y="59"/>
                  </a:cubicBezTo>
                  <a:cubicBezTo>
                    <a:pt x="334" y="59"/>
                    <a:pt x="334" y="51"/>
                    <a:pt x="334" y="48"/>
                  </a:cubicBezTo>
                  <a:cubicBezTo>
                    <a:pt x="330" y="47"/>
                    <a:pt x="330" y="48"/>
                    <a:pt x="327" y="51"/>
                  </a:cubicBezTo>
                  <a:cubicBezTo>
                    <a:pt x="326" y="49"/>
                    <a:pt x="331" y="47"/>
                    <a:pt x="329" y="44"/>
                  </a:cubicBezTo>
                  <a:cubicBezTo>
                    <a:pt x="331" y="44"/>
                    <a:pt x="337" y="50"/>
                    <a:pt x="336" y="44"/>
                  </a:cubicBezTo>
                  <a:cubicBezTo>
                    <a:pt x="339" y="42"/>
                    <a:pt x="336" y="47"/>
                    <a:pt x="340" y="49"/>
                  </a:cubicBezTo>
                  <a:close/>
                  <a:moveTo>
                    <a:pt x="348" y="29"/>
                  </a:moveTo>
                  <a:cubicBezTo>
                    <a:pt x="347" y="34"/>
                    <a:pt x="343" y="37"/>
                    <a:pt x="338" y="41"/>
                  </a:cubicBezTo>
                  <a:cubicBezTo>
                    <a:pt x="339" y="34"/>
                    <a:pt x="343" y="30"/>
                    <a:pt x="348" y="26"/>
                  </a:cubicBezTo>
                  <a:cubicBezTo>
                    <a:pt x="349" y="28"/>
                    <a:pt x="342" y="33"/>
                    <a:pt x="348" y="29"/>
                  </a:cubicBezTo>
                  <a:close/>
                  <a:moveTo>
                    <a:pt x="332" y="37"/>
                  </a:moveTo>
                  <a:cubicBezTo>
                    <a:pt x="331" y="30"/>
                    <a:pt x="333" y="26"/>
                    <a:pt x="336" y="23"/>
                  </a:cubicBezTo>
                  <a:cubicBezTo>
                    <a:pt x="335" y="27"/>
                    <a:pt x="338" y="31"/>
                    <a:pt x="332" y="37"/>
                  </a:cubicBezTo>
                  <a:close/>
                  <a:moveTo>
                    <a:pt x="332" y="24"/>
                  </a:moveTo>
                  <a:cubicBezTo>
                    <a:pt x="330" y="24"/>
                    <a:pt x="329" y="25"/>
                    <a:pt x="329" y="26"/>
                  </a:cubicBezTo>
                  <a:cubicBezTo>
                    <a:pt x="328" y="27"/>
                    <a:pt x="327" y="24"/>
                    <a:pt x="325" y="26"/>
                  </a:cubicBezTo>
                  <a:cubicBezTo>
                    <a:pt x="325" y="27"/>
                    <a:pt x="325" y="28"/>
                    <a:pt x="323" y="29"/>
                  </a:cubicBezTo>
                  <a:cubicBezTo>
                    <a:pt x="321" y="26"/>
                    <a:pt x="325" y="23"/>
                    <a:pt x="326" y="20"/>
                  </a:cubicBezTo>
                  <a:cubicBezTo>
                    <a:pt x="328" y="23"/>
                    <a:pt x="330" y="21"/>
                    <a:pt x="332" y="24"/>
                  </a:cubicBezTo>
                  <a:close/>
                  <a:moveTo>
                    <a:pt x="319" y="27"/>
                  </a:moveTo>
                  <a:cubicBezTo>
                    <a:pt x="317" y="29"/>
                    <a:pt x="316" y="28"/>
                    <a:pt x="317" y="27"/>
                  </a:cubicBezTo>
                  <a:cubicBezTo>
                    <a:pt x="317" y="25"/>
                    <a:pt x="310" y="31"/>
                    <a:pt x="314" y="29"/>
                  </a:cubicBezTo>
                  <a:cubicBezTo>
                    <a:pt x="316" y="32"/>
                    <a:pt x="310" y="31"/>
                    <a:pt x="309" y="28"/>
                  </a:cubicBezTo>
                  <a:cubicBezTo>
                    <a:pt x="313" y="24"/>
                    <a:pt x="316" y="23"/>
                    <a:pt x="319" y="27"/>
                  </a:cubicBezTo>
                  <a:close/>
                  <a:moveTo>
                    <a:pt x="304" y="30"/>
                  </a:moveTo>
                  <a:cubicBezTo>
                    <a:pt x="302" y="37"/>
                    <a:pt x="308" y="34"/>
                    <a:pt x="309" y="40"/>
                  </a:cubicBezTo>
                  <a:cubicBezTo>
                    <a:pt x="311" y="33"/>
                    <a:pt x="316" y="36"/>
                    <a:pt x="323" y="31"/>
                  </a:cubicBezTo>
                  <a:cubicBezTo>
                    <a:pt x="323" y="33"/>
                    <a:pt x="322" y="35"/>
                    <a:pt x="323" y="36"/>
                  </a:cubicBezTo>
                  <a:cubicBezTo>
                    <a:pt x="320" y="38"/>
                    <a:pt x="313" y="35"/>
                    <a:pt x="315" y="41"/>
                  </a:cubicBezTo>
                  <a:cubicBezTo>
                    <a:pt x="314" y="42"/>
                    <a:pt x="308" y="38"/>
                    <a:pt x="309" y="42"/>
                  </a:cubicBezTo>
                  <a:cubicBezTo>
                    <a:pt x="306" y="39"/>
                    <a:pt x="302" y="42"/>
                    <a:pt x="299" y="39"/>
                  </a:cubicBezTo>
                  <a:cubicBezTo>
                    <a:pt x="304" y="36"/>
                    <a:pt x="297" y="32"/>
                    <a:pt x="304" y="30"/>
                  </a:cubicBezTo>
                  <a:close/>
                  <a:moveTo>
                    <a:pt x="278" y="50"/>
                  </a:moveTo>
                  <a:cubicBezTo>
                    <a:pt x="276" y="50"/>
                    <a:pt x="275" y="49"/>
                    <a:pt x="273" y="47"/>
                  </a:cubicBezTo>
                  <a:cubicBezTo>
                    <a:pt x="276" y="45"/>
                    <a:pt x="277" y="46"/>
                    <a:pt x="277" y="49"/>
                  </a:cubicBezTo>
                  <a:cubicBezTo>
                    <a:pt x="277" y="42"/>
                    <a:pt x="283" y="46"/>
                    <a:pt x="284" y="44"/>
                  </a:cubicBezTo>
                  <a:cubicBezTo>
                    <a:pt x="290" y="47"/>
                    <a:pt x="282" y="46"/>
                    <a:pt x="278" y="50"/>
                  </a:cubicBezTo>
                  <a:close/>
                  <a:moveTo>
                    <a:pt x="298" y="25"/>
                  </a:moveTo>
                  <a:cubicBezTo>
                    <a:pt x="303" y="25"/>
                    <a:pt x="295" y="32"/>
                    <a:pt x="295" y="35"/>
                  </a:cubicBezTo>
                  <a:cubicBezTo>
                    <a:pt x="292" y="34"/>
                    <a:pt x="289" y="37"/>
                    <a:pt x="286" y="33"/>
                  </a:cubicBezTo>
                  <a:cubicBezTo>
                    <a:pt x="288" y="32"/>
                    <a:pt x="289" y="31"/>
                    <a:pt x="288" y="29"/>
                  </a:cubicBezTo>
                  <a:cubicBezTo>
                    <a:pt x="292" y="35"/>
                    <a:pt x="294" y="26"/>
                    <a:pt x="298" y="25"/>
                  </a:cubicBezTo>
                  <a:close/>
                  <a:moveTo>
                    <a:pt x="272" y="47"/>
                  </a:moveTo>
                  <a:cubicBezTo>
                    <a:pt x="269" y="51"/>
                    <a:pt x="267" y="48"/>
                    <a:pt x="265" y="50"/>
                  </a:cubicBezTo>
                  <a:cubicBezTo>
                    <a:pt x="262" y="45"/>
                    <a:pt x="270" y="44"/>
                    <a:pt x="272" y="47"/>
                  </a:cubicBezTo>
                  <a:close/>
                  <a:moveTo>
                    <a:pt x="230" y="75"/>
                  </a:moveTo>
                  <a:cubicBezTo>
                    <a:pt x="231" y="76"/>
                    <a:pt x="230" y="76"/>
                    <a:pt x="230" y="77"/>
                  </a:cubicBezTo>
                  <a:cubicBezTo>
                    <a:pt x="229" y="77"/>
                    <a:pt x="229" y="78"/>
                    <a:pt x="230" y="79"/>
                  </a:cubicBezTo>
                  <a:cubicBezTo>
                    <a:pt x="228" y="79"/>
                    <a:pt x="224" y="71"/>
                    <a:pt x="219" y="72"/>
                  </a:cubicBezTo>
                  <a:cubicBezTo>
                    <a:pt x="219" y="67"/>
                    <a:pt x="226" y="60"/>
                    <a:pt x="230" y="66"/>
                  </a:cubicBezTo>
                  <a:cubicBezTo>
                    <a:pt x="229" y="66"/>
                    <a:pt x="228" y="65"/>
                    <a:pt x="227" y="64"/>
                  </a:cubicBezTo>
                  <a:cubicBezTo>
                    <a:pt x="226" y="65"/>
                    <a:pt x="228" y="66"/>
                    <a:pt x="228" y="67"/>
                  </a:cubicBezTo>
                  <a:cubicBezTo>
                    <a:pt x="225" y="68"/>
                    <a:pt x="223" y="67"/>
                    <a:pt x="219" y="70"/>
                  </a:cubicBezTo>
                  <a:cubicBezTo>
                    <a:pt x="221" y="72"/>
                    <a:pt x="224" y="68"/>
                    <a:pt x="226" y="69"/>
                  </a:cubicBezTo>
                  <a:cubicBezTo>
                    <a:pt x="226" y="72"/>
                    <a:pt x="225" y="77"/>
                    <a:pt x="230" y="75"/>
                  </a:cubicBezTo>
                  <a:close/>
                  <a:moveTo>
                    <a:pt x="256" y="49"/>
                  </a:moveTo>
                  <a:cubicBezTo>
                    <a:pt x="255" y="54"/>
                    <a:pt x="254" y="47"/>
                    <a:pt x="252" y="45"/>
                  </a:cubicBezTo>
                  <a:cubicBezTo>
                    <a:pt x="255" y="42"/>
                    <a:pt x="258" y="42"/>
                    <a:pt x="261" y="45"/>
                  </a:cubicBezTo>
                  <a:cubicBezTo>
                    <a:pt x="262" y="48"/>
                    <a:pt x="259" y="45"/>
                    <a:pt x="258" y="44"/>
                  </a:cubicBezTo>
                  <a:cubicBezTo>
                    <a:pt x="256" y="46"/>
                    <a:pt x="255" y="47"/>
                    <a:pt x="256" y="49"/>
                  </a:cubicBezTo>
                  <a:close/>
                  <a:moveTo>
                    <a:pt x="280" y="28"/>
                  </a:moveTo>
                  <a:cubicBezTo>
                    <a:pt x="285" y="18"/>
                    <a:pt x="292" y="27"/>
                    <a:pt x="280" y="28"/>
                  </a:cubicBezTo>
                  <a:close/>
                  <a:moveTo>
                    <a:pt x="277" y="22"/>
                  </a:moveTo>
                  <a:cubicBezTo>
                    <a:pt x="280" y="21"/>
                    <a:pt x="278" y="29"/>
                    <a:pt x="278" y="32"/>
                  </a:cubicBezTo>
                  <a:cubicBezTo>
                    <a:pt x="274" y="34"/>
                    <a:pt x="277" y="28"/>
                    <a:pt x="276" y="27"/>
                  </a:cubicBezTo>
                  <a:cubicBezTo>
                    <a:pt x="272" y="24"/>
                    <a:pt x="273" y="30"/>
                    <a:pt x="270" y="31"/>
                  </a:cubicBezTo>
                  <a:cubicBezTo>
                    <a:pt x="266" y="24"/>
                    <a:pt x="277" y="25"/>
                    <a:pt x="277" y="22"/>
                  </a:cubicBezTo>
                  <a:close/>
                  <a:moveTo>
                    <a:pt x="266" y="32"/>
                  </a:moveTo>
                  <a:cubicBezTo>
                    <a:pt x="269" y="36"/>
                    <a:pt x="267" y="40"/>
                    <a:pt x="271" y="35"/>
                  </a:cubicBezTo>
                  <a:cubicBezTo>
                    <a:pt x="274" y="41"/>
                    <a:pt x="266" y="39"/>
                    <a:pt x="263" y="40"/>
                  </a:cubicBezTo>
                  <a:cubicBezTo>
                    <a:pt x="261" y="36"/>
                    <a:pt x="260" y="38"/>
                    <a:pt x="259" y="34"/>
                  </a:cubicBezTo>
                  <a:cubicBezTo>
                    <a:pt x="262" y="33"/>
                    <a:pt x="264" y="33"/>
                    <a:pt x="266" y="32"/>
                  </a:cubicBezTo>
                  <a:close/>
                  <a:moveTo>
                    <a:pt x="247" y="41"/>
                  </a:moveTo>
                  <a:cubicBezTo>
                    <a:pt x="249" y="44"/>
                    <a:pt x="243" y="46"/>
                    <a:pt x="244" y="49"/>
                  </a:cubicBezTo>
                  <a:cubicBezTo>
                    <a:pt x="243" y="50"/>
                    <a:pt x="242" y="48"/>
                    <a:pt x="243" y="47"/>
                  </a:cubicBezTo>
                  <a:cubicBezTo>
                    <a:pt x="242" y="46"/>
                    <a:pt x="241" y="46"/>
                    <a:pt x="241" y="47"/>
                  </a:cubicBezTo>
                  <a:cubicBezTo>
                    <a:pt x="240" y="45"/>
                    <a:pt x="241" y="45"/>
                    <a:pt x="242" y="46"/>
                  </a:cubicBezTo>
                  <a:cubicBezTo>
                    <a:pt x="246" y="44"/>
                    <a:pt x="244" y="41"/>
                    <a:pt x="247" y="41"/>
                  </a:cubicBezTo>
                  <a:close/>
                  <a:moveTo>
                    <a:pt x="191" y="73"/>
                  </a:moveTo>
                  <a:cubicBezTo>
                    <a:pt x="190" y="69"/>
                    <a:pt x="191" y="71"/>
                    <a:pt x="188" y="74"/>
                  </a:cubicBezTo>
                  <a:cubicBezTo>
                    <a:pt x="187" y="71"/>
                    <a:pt x="187" y="69"/>
                    <a:pt x="189" y="67"/>
                  </a:cubicBezTo>
                  <a:cubicBezTo>
                    <a:pt x="193" y="67"/>
                    <a:pt x="195" y="71"/>
                    <a:pt x="191" y="73"/>
                  </a:cubicBezTo>
                  <a:close/>
                  <a:moveTo>
                    <a:pt x="215" y="53"/>
                  </a:moveTo>
                  <a:cubicBezTo>
                    <a:pt x="214" y="54"/>
                    <a:pt x="213" y="53"/>
                    <a:pt x="213" y="52"/>
                  </a:cubicBezTo>
                  <a:cubicBezTo>
                    <a:pt x="212" y="51"/>
                    <a:pt x="211" y="52"/>
                    <a:pt x="211" y="52"/>
                  </a:cubicBezTo>
                  <a:cubicBezTo>
                    <a:pt x="208" y="51"/>
                    <a:pt x="218" y="49"/>
                    <a:pt x="212" y="49"/>
                  </a:cubicBezTo>
                  <a:cubicBezTo>
                    <a:pt x="212" y="45"/>
                    <a:pt x="221" y="48"/>
                    <a:pt x="222" y="41"/>
                  </a:cubicBezTo>
                  <a:cubicBezTo>
                    <a:pt x="224" y="45"/>
                    <a:pt x="227" y="40"/>
                    <a:pt x="229" y="45"/>
                  </a:cubicBezTo>
                  <a:cubicBezTo>
                    <a:pt x="224" y="46"/>
                    <a:pt x="215" y="46"/>
                    <a:pt x="215" y="53"/>
                  </a:cubicBezTo>
                  <a:close/>
                  <a:moveTo>
                    <a:pt x="259" y="29"/>
                  </a:moveTo>
                  <a:cubicBezTo>
                    <a:pt x="253" y="28"/>
                    <a:pt x="253" y="37"/>
                    <a:pt x="247" y="36"/>
                  </a:cubicBezTo>
                  <a:cubicBezTo>
                    <a:pt x="246" y="34"/>
                    <a:pt x="254" y="24"/>
                    <a:pt x="254" y="29"/>
                  </a:cubicBezTo>
                  <a:cubicBezTo>
                    <a:pt x="255" y="27"/>
                    <a:pt x="257" y="25"/>
                    <a:pt x="256" y="22"/>
                  </a:cubicBezTo>
                  <a:cubicBezTo>
                    <a:pt x="261" y="21"/>
                    <a:pt x="256" y="27"/>
                    <a:pt x="259" y="29"/>
                  </a:cubicBezTo>
                  <a:close/>
                  <a:moveTo>
                    <a:pt x="236" y="29"/>
                  </a:moveTo>
                  <a:cubicBezTo>
                    <a:pt x="239" y="33"/>
                    <a:pt x="234" y="35"/>
                    <a:pt x="237" y="39"/>
                  </a:cubicBezTo>
                  <a:cubicBezTo>
                    <a:pt x="235" y="40"/>
                    <a:pt x="235" y="38"/>
                    <a:pt x="236" y="38"/>
                  </a:cubicBezTo>
                  <a:cubicBezTo>
                    <a:pt x="234" y="35"/>
                    <a:pt x="231" y="43"/>
                    <a:pt x="230" y="37"/>
                  </a:cubicBezTo>
                  <a:cubicBezTo>
                    <a:pt x="230" y="36"/>
                    <a:pt x="231" y="37"/>
                    <a:pt x="232" y="37"/>
                  </a:cubicBezTo>
                  <a:cubicBezTo>
                    <a:pt x="237" y="35"/>
                    <a:pt x="230" y="31"/>
                    <a:pt x="236" y="29"/>
                  </a:cubicBezTo>
                  <a:close/>
                  <a:moveTo>
                    <a:pt x="203" y="54"/>
                  </a:moveTo>
                  <a:cubicBezTo>
                    <a:pt x="203" y="57"/>
                    <a:pt x="205" y="59"/>
                    <a:pt x="205" y="62"/>
                  </a:cubicBezTo>
                  <a:cubicBezTo>
                    <a:pt x="203" y="65"/>
                    <a:pt x="198" y="58"/>
                    <a:pt x="202" y="64"/>
                  </a:cubicBezTo>
                  <a:cubicBezTo>
                    <a:pt x="200" y="65"/>
                    <a:pt x="196" y="61"/>
                    <a:pt x="200" y="66"/>
                  </a:cubicBezTo>
                  <a:cubicBezTo>
                    <a:pt x="197" y="65"/>
                    <a:pt x="192" y="66"/>
                    <a:pt x="192" y="61"/>
                  </a:cubicBezTo>
                  <a:cubicBezTo>
                    <a:pt x="199" y="65"/>
                    <a:pt x="198" y="59"/>
                    <a:pt x="203" y="54"/>
                  </a:cubicBezTo>
                  <a:close/>
                  <a:moveTo>
                    <a:pt x="82" y="61"/>
                  </a:moveTo>
                  <a:cubicBezTo>
                    <a:pt x="76" y="60"/>
                    <a:pt x="82" y="52"/>
                    <a:pt x="75" y="59"/>
                  </a:cubicBezTo>
                  <a:cubicBezTo>
                    <a:pt x="74" y="55"/>
                    <a:pt x="83" y="51"/>
                    <a:pt x="89" y="47"/>
                  </a:cubicBezTo>
                  <a:cubicBezTo>
                    <a:pt x="90" y="50"/>
                    <a:pt x="90" y="52"/>
                    <a:pt x="91" y="54"/>
                  </a:cubicBezTo>
                  <a:cubicBezTo>
                    <a:pt x="85" y="55"/>
                    <a:pt x="83" y="55"/>
                    <a:pt x="82" y="61"/>
                  </a:cubicBezTo>
                  <a:close/>
                  <a:moveTo>
                    <a:pt x="106" y="38"/>
                  </a:moveTo>
                  <a:cubicBezTo>
                    <a:pt x="110" y="35"/>
                    <a:pt x="106" y="44"/>
                    <a:pt x="109" y="41"/>
                  </a:cubicBezTo>
                  <a:cubicBezTo>
                    <a:pt x="110" y="43"/>
                    <a:pt x="107" y="44"/>
                    <a:pt x="106" y="45"/>
                  </a:cubicBezTo>
                  <a:cubicBezTo>
                    <a:pt x="102" y="43"/>
                    <a:pt x="107" y="41"/>
                    <a:pt x="106" y="38"/>
                  </a:cubicBezTo>
                  <a:close/>
                  <a:moveTo>
                    <a:pt x="80" y="70"/>
                  </a:moveTo>
                  <a:cubicBezTo>
                    <a:pt x="75" y="67"/>
                    <a:pt x="86" y="62"/>
                    <a:pt x="88" y="67"/>
                  </a:cubicBezTo>
                  <a:cubicBezTo>
                    <a:pt x="85" y="70"/>
                    <a:pt x="83" y="65"/>
                    <a:pt x="80" y="70"/>
                  </a:cubicBezTo>
                  <a:close/>
                  <a:moveTo>
                    <a:pt x="151" y="43"/>
                  </a:moveTo>
                  <a:cubicBezTo>
                    <a:pt x="156" y="38"/>
                    <a:pt x="151" y="38"/>
                    <a:pt x="159" y="37"/>
                  </a:cubicBezTo>
                  <a:cubicBezTo>
                    <a:pt x="159" y="38"/>
                    <a:pt x="158" y="38"/>
                    <a:pt x="158" y="38"/>
                  </a:cubicBezTo>
                  <a:cubicBezTo>
                    <a:pt x="156" y="39"/>
                    <a:pt x="158" y="40"/>
                    <a:pt x="159" y="42"/>
                  </a:cubicBezTo>
                  <a:cubicBezTo>
                    <a:pt x="156" y="45"/>
                    <a:pt x="154" y="41"/>
                    <a:pt x="151" y="43"/>
                  </a:cubicBezTo>
                  <a:close/>
                  <a:moveTo>
                    <a:pt x="121" y="68"/>
                  </a:moveTo>
                  <a:cubicBezTo>
                    <a:pt x="123" y="69"/>
                    <a:pt x="124" y="71"/>
                    <a:pt x="125" y="72"/>
                  </a:cubicBezTo>
                  <a:cubicBezTo>
                    <a:pt x="121" y="76"/>
                    <a:pt x="116" y="70"/>
                    <a:pt x="121" y="68"/>
                  </a:cubicBezTo>
                  <a:close/>
                  <a:moveTo>
                    <a:pt x="170" y="40"/>
                  </a:moveTo>
                  <a:cubicBezTo>
                    <a:pt x="172" y="45"/>
                    <a:pt x="170" y="45"/>
                    <a:pt x="165" y="48"/>
                  </a:cubicBezTo>
                  <a:cubicBezTo>
                    <a:pt x="161" y="44"/>
                    <a:pt x="169" y="43"/>
                    <a:pt x="170" y="40"/>
                  </a:cubicBezTo>
                  <a:close/>
                  <a:moveTo>
                    <a:pt x="134" y="77"/>
                  </a:moveTo>
                  <a:cubicBezTo>
                    <a:pt x="132" y="75"/>
                    <a:pt x="133" y="74"/>
                    <a:pt x="132" y="72"/>
                  </a:cubicBezTo>
                  <a:cubicBezTo>
                    <a:pt x="134" y="72"/>
                    <a:pt x="135" y="71"/>
                    <a:pt x="137" y="70"/>
                  </a:cubicBezTo>
                  <a:cubicBezTo>
                    <a:pt x="140" y="72"/>
                    <a:pt x="139" y="73"/>
                    <a:pt x="140" y="75"/>
                  </a:cubicBezTo>
                  <a:cubicBezTo>
                    <a:pt x="138" y="77"/>
                    <a:pt x="136" y="75"/>
                    <a:pt x="134" y="77"/>
                  </a:cubicBezTo>
                  <a:close/>
                  <a:moveTo>
                    <a:pt x="142" y="71"/>
                  </a:moveTo>
                  <a:cubicBezTo>
                    <a:pt x="142" y="65"/>
                    <a:pt x="146" y="71"/>
                    <a:pt x="152" y="67"/>
                  </a:cubicBezTo>
                  <a:cubicBezTo>
                    <a:pt x="150" y="67"/>
                    <a:pt x="148" y="68"/>
                    <a:pt x="147" y="66"/>
                  </a:cubicBezTo>
                  <a:cubicBezTo>
                    <a:pt x="149" y="64"/>
                    <a:pt x="151" y="64"/>
                    <a:pt x="153" y="66"/>
                  </a:cubicBezTo>
                  <a:cubicBezTo>
                    <a:pt x="152" y="72"/>
                    <a:pt x="146" y="68"/>
                    <a:pt x="142" y="71"/>
                  </a:cubicBezTo>
                  <a:close/>
                  <a:moveTo>
                    <a:pt x="159" y="63"/>
                  </a:moveTo>
                  <a:cubicBezTo>
                    <a:pt x="158" y="61"/>
                    <a:pt x="162" y="63"/>
                    <a:pt x="161" y="60"/>
                  </a:cubicBezTo>
                  <a:cubicBezTo>
                    <a:pt x="165" y="64"/>
                    <a:pt x="161" y="69"/>
                    <a:pt x="162" y="74"/>
                  </a:cubicBezTo>
                  <a:cubicBezTo>
                    <a:pt x="159" y="71"/>
                    <a:pt x="161" y="64"/>
                    <a:pt x="159" y="63"/>
                  </a:cubicBezTo>
                  <a:close/>
                  <a:moveTo>
                    <a:pt x="195" y="37"/>
                  </a:moveTo>
                  <a:cubicBezTo>
                    <a:pt x="191" y="34"/>
                    <a:pt x="199" y="30"/>
                    <a:pt x="201" y="31"/>
                  </a:cubicBezTo>
                  <a:cubicBezTo>
                    <a:pt x="203" y="36"/>
                    <a:pt x="198" y="34"/>
                    <a:pt x="195" y="37"/>
                  </a:cubicBezTo>
                  <a:close/>
                  <a:moveTo>
                    <a:pt x="229" y="29"/>
                  </a:moveTo>
                  <a:cubicBezTo>
                    <a:pt x="227" y="31"/>
                    <a:pt x="225" y="29"/>
                    <a:pt x="223" y="31"/>
                  </a:cubicBezTo>
                  <a:cubicBezTo>
                    <a:pt x="221" y="33"/>
                    <a:pt x="228" y="28"/>
                    <a:pt x="224" y="25"/>
                  </a:cubicBezTo>
                  <a:cubicBezTo>
                    <a:pt x="226" y="24"/>
                    <a:pt x="228" y="22"/>
                    <a:pt x="230" y="21"/>
                  </a:cubicBezTo>
                  <a:cubicBezTo>
                    <a:pt x="227" y="21"/>
                    <a:pt x="227" y="19"/>
                    <a:pt x="229" y="18"/>
                  </a:cubicBezTo>
                  <a:cubicBezTo>
                    <a:pt x="233" y="22"/>
                    <a:pt x="226" y="25"/>
                    <a:pt x="229" y="29"/>
                  </a:cubicBezTo>
                  <a:close/>
                  <a:moveTo>
                    <a:pt x="182" y="51"/>
                  </a:moveTo>
                  <a:cubicBezTo>
                    <a:pt x="185" y="50"/>
                    <a:pt x="180" y="56"/>
                    <a:pt x="181" y="59"/>
                  </a:cubicBezTo>
                  <a:cubicBezTo>
                    <a:pt x="178" y="61"/>
                    <a:pt x="175" y="56"/>
                    <a:pt x="179" y="53"/>
                  </a:cubicBezTo>
                  <a:cubicBezTo>
                    <a:pt x="180" y="59"/>
                    <a:pt x="179" y="53"/>
                    <a:pt x="182" y="51"/>
                  </a:cubicBezTo>
                  <a:close/>
                  <a:moveTo>
                    <a:pt x="212" y="24"/>
                  </a:moveTo>
                  <a:cubicBezTo>
                    <a:pt x="218" y="25"/>
                    <a:pt x="209" y="27"/>
                    <a:pt x="206" y="30"/>
                  </a:cubicBezTo>
                  <a:cubicBezTo>
                    <a:pt x="206" y="29"/>
                    <a:pt x="206" y="28"/>
                    <a:pt x="205" y="26"/>
                  </a:cubicBezTo>
                  <a:cubicBezTo>
                    <a:pt x="207" y="21"/>
                    <a:pt x="213" y="30"/>
                    <a:pt x="212" y="24"/>
                  </a:cubicBezTo>
                  <a:close/>
                  <a:moveTo>
                    <a:pt x="184" y="44"/>
                  </a:moveTo>
                  <a:cubicBezTo>
                    <a:pt x="182" y="48"/>
                    <a:pt x="176" y="42"/>
                    <a:pt x="177" y="48"/>
                  </a:cubicBezTo>
                  <a:cubicBezTo>
                    <a:pt x="172" y="49"/>
                    <a:pt x="175" y="44"/>
                    <a:pt x="178" y="43"/>
                  </a:cubicBezTo>
                  <a:cubicBezTo>
                    <a:pt x="176" y="41"/>
                    <a:pt x="174" y="44"/>
                    <a:pt x="172" y="40"/>
                  </a:cubicBezTo>
                  <a:cubicBezTo>
                    <a:pt x="174" y="38"/>
                    <a:pt x="176" y="40"/>
                    <a:pt x="174" y="41"/>
                  </a:cubicBezTo>
                  <a:cubicBezTo>
                    <a:pt x="179" y="43"/>
                    <a:pt x="180" y="37"/>
                    <a:pt x="183" y="38"/>
                  </a:cubicBezTo>
                  <a:cubicBezTo>
                    <a:pt x="184" y="40"/>
                    <a:pt x="180" y="41"/>
                    <a:pt x="184" y="44"/>
                  </a:cubicBezTo>
                  <a:close/>
                  <a:moveTo>
                    <a:pt x="194" y="18"/>
                  </a:moveTo>
                  <a:cubicBezTo>
                    <a:pt x="197" y="17"/>
                    <a:pt x="199" y="17"/>
                    <a:pt x="201" y="16"/>
                  </a:cubicBezTo>
                  <a:cubicBezTo>
                    <a:pt x="205" y="24"/>
                    <a:pt x="195" y="20"/>
                    <a:pt x="194" y="29"/>
                  </a:cubicBezTo>
                  <a:cubicBezTo>
                    <a:pt x="190" y="29"/>
                    <a:pt x="190" y="27"/>
                    <a:pt x="190" y="23"/>
                  </a:cubicBezTo>
                  <a:cubicBezTo>
                    <a:pt x="189" y="26"/>
                    <a:pt x="188" y="26"/>
                    <a:pt x="187" y="24"/>
                  </a:cubicBezTo>
                  <a:cubicBezTo>
                    <a:pt x="190" y="23"/>
                    <a:pt x="194" y="22"/>
                    <a:pt x="197" y="21"/>
                  </a:cubicBezTo>
                  <a:cubicBezTo>
                    <a:pt x="198" y="19"/>
                    <a:pt x="196" y="20"/>
                    <a:pt x="194" y="18"/>
                  </a:cubicBezTo>
                  <a:close/>
                  <a:moveTo>
                    <a:pt x="185" y="31"/>
                  </a:moveTo>
                  <a:cubicBezTo>
                    <a:pt x="182" y="32"/>
                    <a:pt x="177" y="31"/>
                    <a:pt x="177" y="28"/>
                  </a:cubicBezTo>
                  <a:cubicBezTo>
                    <a:pt x="180" y="25"/>
                    <a:pt x="185" y="28"/>
                    <a:pt x="185" y="31"/>
                  </a:cubicBezTo>
                  <a:close/>
                  <a:moveTo>
                    <a:pt x="169" y="34"/>
                  </a:moveTo>
                  <a:cubicBezTo>
                    <a:pt x="164" y="30"/>
                    <a:pt x="171" y="28"/>
                    <a:pt x="169" y="25"/>
                  </a:cubicBezTo>
                  <a:cubicBezTo>
                    <a:pt x="171" y="24"/>
                    <a:pt x="171" y="32"/>
                    <a:pt x="169" y="34"/>
                  </a:cubicBezTo>
                  <a:close/>
                  <a:moveTo>
                    <a:pt x="120" y="63"/>
                  </a:moveTo>
                  <a:cubicBezTo>
                    <a:pt x="121" y="66"/>
                    <a:pt x="119" y="64"/>
                    <a:pt x="118" y="63"/>
                  </a:cubicBezTo>
                  <a:cubicBezTo>
                    <a:pt x="114" y="67"/>
                    <a:pt x="114" y="78"/>
                    <a:pt x="107" y="70"/>
                  </a:cubicBezTo>
                  <a:cubicBezTo>
                    <a:pt x="113" y="68"/>
                    <a:pt x="112" y="65"/>
                    <a:pt x="114" y="61"/>
                  </a:cubicBezTo>
                  <a:cubicBezTo>
                    <a:pt x="116" y="59"/>
                    <a:pt x="118" y="64"/>
                    <a:pt x="120" y="63"/>
                  </a:cubicBezTo>
                  <a:close/>
                  <a:moveTo>
                    <a:pt x="137" y="44"/>
                  </a:moveTo>
                  <a:cubicBezTo>
                    <a:pt x="136" y="45"/>
                    <a:pt x="137" y="45"/>
                    <a:pt x="137" y="46"/>
                  </a:cubicBezTo>
                  <a:cubicBezTo>
                    <a:pt x="131" y="45"/>
                    <a:pt x="140" y="43"/>
                    <a:pt x="141" y="40"/>
                  </a:cubicBezTo>
                  <a:cubicBezTo>
                    <a:pt x="145" y="43"/>
                    <a:pt x="140" y="46"/>
                    <a:pt x="137" y="44"/>
                  </a:cubicBezTo>
                  <a:close/>
                  <a:moveTo>
                    <a:pt x="160" y="29"/>
                  </a:moveTo>
                  <a:cubicBezTo>
                    <a:pt x="157" y="30"/>
                    <a:pt x="155" y="32"/>
                    <a:pt x="153" y="34"/>
                  </a:cubicBezTo>
                  <a:cubicBezTo>
                    <a:pt x="151" y="30"/>
                    <a:pt x="156" y="27"/>
                    <a:pt x="156" y="24"/>
                  </a:cubicBezTo>
                  <a:cubicBezTo>
                    <a:pt x="160" y="25"/>
                    <a:pt x="157" y="26"/>
                    <a:pt x="160" y="29"/>
                  </a:cubicBezTo>
                  <a:close/>
                  <a:moveTo>
                    <a:pt x="118" y="54"/>
                  </a:moveTo>
                  <a:cubicBezTo>
                    <a:pt x="121" y="55"/>
                    <a:pt x="121" y="50"/>
                    <a:pt x="125" y="52"/>
                  </a:cubicBezTo>
                  <a:cubicBezTo>
                    <a:pt x="126" y="58"/>
                    <a:pt x="119" y="56"/>
                    <a:pt x="116" y="59"/>
                  </a:cubicBezTo>
                  <a:cubicBezTo>
                    <a:pt x="115" y="57"/>
                    <a:pt x="114" y="56"/>
                    <a:pt x="113" y="54"/>
                  </a:cubicBezTo>
                  <a:cubicBezTo>
                    <a:pt x="115" y="51"/>
                    <a:pt x="116" y="49"/>
                    <a:pt x="117" y="48"/>
                  </a:cubicBezTo>
                  <a:cubicBezTo>
                    <a:pt x="121" y="46"/>
                    <a:pt x="116" y="52"/>
                    <a:pt x="118" y="54"/>
                  </a:cubicBezTo>
                  <a:close/>
                  <a:moveTo>
                    <a:pt x="124" y="36"/>
                  </a:moveTo>
                  <a:cubicBezTo>
                    <a:pt x="128" y="40"/>
                    <a:pt x="124" y="43"/>
                    <a:pt x="124" y="46"/>
                  </a:cubicBezTo>
                  <a:cubicBezTo>
                    <a:pt x="123" y="46"/>
                    <a:pt x="123" y="45"/>
                    <a:pt x="123" y="44"/>
                  </a:cubicBezTo>
                  <a:cubicBezTo>
                    <a:pt x="122" y="44"/>
                    <a:pt x="120" y="44"/>
                    <a:pt x="118" y="45"/>
                  </a:cubicBezTo>
                  <a:cubicBezTo>
                    <a:pt x="117" y="42"/>
                    <a:pt x="120" y="39"/>
                    <a:pt x="124" y="36"/>
                  </a:cubicBezTo>
                  <a:close/>
                  <a:moveTo>
                    <a:pt x="108" y="51"/>
                  </a:moveTo>
                  <a:cubicBezTo>
                    <a:pt x="105" y="55"/>
                    <a:pt x="103" y="61"/>
                    <a:pt x="99" y="62"/>
                  </a:cubicBezTo>
                  <a:cubicBezTo>
                    <a:pt x="99" y="57"/>
                    <a:pt x="96" y="52"/>
                    <a:pt x="102" y="48"/>
                  </a:cubicBezTo>
                  <a:cubicBezTo>
                    <a:pt x="106" y="48"/>
                    <a:pt x="104" y="53"/>
                    <a:pt x="108" y="51"/>
                  </a:cubicBezTo>
                  <a:close/>
                  <a:moveTo>
                    <a:pt x="147" y="15"/>
                  </a:moveTo>
                  <a:cubicBezTo>
                    <a:pt x="145" y="17"/>
                    <a:pt x="144" y="16"/>
                    <a:pt x="145" y="15"/>
                  </a:cubicBezTo>
                  <a:cubicBezTo>
                    <a:pt x="143" y="14"/>
                    <a:pt x="139" y="17"/>
                    <a:pt x="137" y="18"/>
                  </a:cubicBezTo>
                  <a:cubicBezTo>
                    <a:pt x="134" y="14"/>
                    <a:pt x="144" y="9"/>
                    <a:pt x="147" y="15"/>
                  </a:cubicBezTo>
                  <a:close/>
                  <a:moveTo>
                    <a:pt x="134" y="19"/>
                  </a:moveTo>
                  <a:cubicBezTo>
                    <a:pt x="134" y="24"/>
                    <a:pt x="130" y="26"/>
                    <a:pt x="131" y="29"/>
                  </a:cubicBezTo>
                  <a:cubicBezTo>
                    <a:pt x="129" y="31"/>
                    <a:pt x="127" y="33"/>
                    <a:pt x="124" y="34"/>
                  </a:cubicBezTo>
                  <a:cubicBezTo>
                    <a:pt x="122" y="33"/>
                    <a:pt x="122" y="31"/>
                    <a:pt x="124" y="29"/>
                  </a:cubicBezTo>
                  <a:cubicBezTo>
                    <a:pt x="125" y="30"/>
                    <a:pt x="124" y="31"/>
                    <a:pt x="124" y="31"/>
                  </a:cubicBezTo>
                  <a:cubicBezTo>
                    <a:pt x="128" y="32"/>
                    <a:pt x="130" y="18"/>
                    <a:pt x="128" y="21"/>
                  </a:cubicBezTo>
                  <a:cubicBezTo>
                    <a:pt x="127" y="19"/>
                    <a:pt x="131" y="18"/>
                    <a:pt x="130" y="16"/>
                  </a:cubicBezTo>
                  <a:cubicBezTo>
                    <a:pt x="132" y="15"/>
                    <a:pt x="131" y="18"/>
                    <a:pt x="134" y="19"/>
                  </a:cubicBezTo>
                  <a:close/>
                  <a:moveTo>
                    <a:pt x="120" y="24"/>
                  </a:moveTo>
                  <a:cubicBezTo>
                    <a:pt x="123" y="27"/>
                    <a:pt x="117" y="29"/>
                    <a:pt x="119" y="32"/>
                  </a:cubicBezTo>
                  <a:cubicBezTo>
                    <a:pt x="116" y="33"/>
                    <a:pt x="115" y="25"/>
                    <a:pt x="120" y="24"/>
                  </a:cubicBezTo>
                  <a:close/>
                  <a:moveTo>
                    <a:pt x="106" y="34"/>
                  </a:moveTo>
                  <a:cubicBezTo>
                    <a:pt x="106" y="31"/>
                    <a:pt x="109" y="28"/>
                    <a:pt x="112" y="26"/>
                  </a:cubicBezTo>
                  <a:cubicBezTo>
                    <a:pt x="117" y="31"/>
                    <a:pt x="110" y="32"/>
                    <a:pt x="106" y="34"/>
                  </a:cubicBezTo>
                  <a:close/>
                  <a:moveTo>
                    <a:pt x="45" y="55"/>
                  </a:moveTo>
                  <a:cubicBezTo>
                    <a:pt x="41" y="57"/>
                    <a:pt x="37" y="57"/>
                    <a:pt x="34" y="53"/>
                  </a:cubicBezTo>
                  <a:cubicBezTo>
                    <a:pt x="33" y="56"/>
                    <a:pt x="31" y="59"/>
                    <a:pt x="34" y="62"/>
                  </a:cubicBezTo>
                  <a:cubicBezTo>
                    <a:pt x="28" y="65"/>
                    <a:pt x="29" y="66"/>
                    <a:pt x="24" y="66"/>
                  </a:cubicBezTo>
                  <a:cubicBezTo>
                    <a:pt x="27" y="60"/>
                    <a:pt x="31" y="59"/>
                    <a:pt x="27" y="51"/>
                  </a:cubicBezTo>
                  <a:cubicBezTo>
                    <a:pt x="36" y="50"/>
                    <a:pt x="32" y="41"/>
                    <a:pt x="35" y="36"/>
                  </a:cubicBezTo>
                  <a:cubicBezTo>
                    <a:pt x="36" y="40"/>
                    <a:pt x="38" y="45"/>
                    <a:pt x="34" y="49"/>
                  </a:cubicBezTo>
                  <a:cubicBezTo>
                    <a:pt x="34" y="48"/>
                    <a:pt x="33" y="48"/>
                    <a:pt x="32" y="49"/>
                  </a:cubicBezTo>
                  <a:cubicBezTo>
                    <a:pt x="33" y="49"/>
                    <a:pt x="34" y="50"/>
                    <a:pt x="34" y="51"/>
                  </a:cubicBezTo>
                  <a:cubicBezTo>
                    <a:pt x="36" y="53"/>
                    <a:pt x="38" y="49"/>
                    <a:pt x="40" y="50"/>
                  </a:cubicBezTo>
                  <a:cubicBezTo>
                    <a:pt x="41" y="48"/>
                    <a:pt x="42" y="46"/>
                    <a:pt x="40" y="44"/>
                  </a:cubicBezTo>
                  <a:cubicBezTo>
                    <a:pt x="43" y="42"/>
                    <a:pt x="46" y="40"/>
                    <a:pt x="49" y="37"/>
                  </a:cubicBezTo>
                  <a:cubicBezTo>
                    <a:pt x="55" y="44"/>
                    <a:pt x="42" y="47"/>
                    <a:pt x="45" y="55"/>
                  </a:cubicBezTo>
                  <a:close/>
                  <a:moveTo>
                    <a:pt x="64" y="49"/>
                  </a:moveTo>
                  <a:cubicBezTo>
                    <a:pt x="63" y="48"/>
                    <a:pt x="62" y="50"/>
                    <a:pt x="61" y="50"/>
                  </a:cubicBezTo>
                  <a:cubicBezTo>
                    <a:pt x="57" y="41"/>
                    <a:pt x="73" y="49"/>
                    <a:pt x="65" y="54"/>
                  </a:cubicBezTo>
                  <a:cubicBezTo>
                    <a:pt x="64" y="52"/>
                    <a:pt x="65" y="51"/>
                    <a:pt x="64" y="49"/>
                  </a:cubicBezTo>
                  <a:close/>
                  <a:moveTo>
                    <a:pt x="97" y="29"/>
                  </a:moveTo>
                  <a:cubicBezTo>
                    <a:pt x="95" y="22"/>
                    <a:pt x="106" y="27"/>
                    <a:pt x="104" y="20"/>
                  </a:cubicBezTo>
                  <a:cubicBezTo>
                    <a:pt x="108" y="23"/>
                    <a:pt x="113" y="13"/>
                    <a:pt x="116" y="19"/>
                  </a:cubicBezTo>
                  <a:cubicBezTo>
                    <a:pt x="112" y="21"/>
                    <a:pt x="113" y="20"/>
                    <a:pt x="111" y="24"/>
                  </a:cubicBezTo>
                  <a:cubicBezTo>
                    <a:pt x="110" y="18"/>
                    <a:pt x="103" y="27"/>
                    <a:pt x="100" y="32"/>
                  </a:cubicBezTo>
                  <a:cubicBezTo>
                    <a:pt x="95" y="29"/>
                    <a:pt x="93" y="31"/>
                    <a:pt x="86" y="27"/>
                  </a:cubicBezTo>
                  <a:cubicBezTo>
                    <a:pt x="90" y="25"/>
                    <a:pt x="93" y="25"/>
                    <a:pt x="97" y="29"/>
                  </a:cubicBezTo>
                  <a:close/>
                  <a:moveTo>
                    <a:pt x="80" y="44"/>
                  </a:moveTo>
                  <a:cubicBezTo>
                    <a:pt x="76" y="38"/>
                    <a:pt x="87" y="38"/>
                    <a:pt x="90" y="36"/>
                  </a:cubicBezTo>
                  <a:cubicBezTo>
                    <a:pt x="92" y="42"/>
                    <a:pt x="83" y="40"/>
                    <a:pt x="80" y="44"/>
                  </a:cubicBezTo>
                  <a:close/>
                  <a:moveTo>
                    <a:pt x="84" y="32"/>
                  </a:moveTo>
                  <a:cubicBezTo>
                    <a:pt x="81" y="32"/>
                    <a:pt x="78" y="36"/>
                    <a:pt x="76" y="35"/>
                  </a:cubicBezTo>
                  <a:cubicBezTo>
                    <a:pt x="73" y="31"/>
                    <a:pt x="80" y="26"/>
                    <a:pt x="82" y="26"/>
                  </a:cubicBezTo>
                  <a:cubicBezTo>
                    <a:pt x="82" y="28"/>
                    <a:pt x="83" y="30"/>
                    <a:pt x="84" y="32"/>
                  </a:cubicBezTo>
                  <a:close/>
                  <a:moveTo>
                    <a:pt x="91" y="13"/>
                  </a:moveTo>
                  <a:cubicBezTo>
                    <a:pt x="93" y="17"/>
                    <a:pt x="91" y="22"/>
                    <a:pt x="87" y="22"/>
                  </a:cubicBezTo>
                  <a:cubicBezTo>
                    <a:pt x="86" y="19"/>
                    <a:pt x="87" y="16"/>
                    <a:pt x="91" y="13"/>
                  </a:cubicBezTo>
                  <a:close/>
                  <a:moveTo>
                    <a:pt x="69" y="56"/>
                  </a:moveTo>
                  <a:cubicBezTo>
                    <a:pt x="71" y="50"/>
                    <a:pt x="69" y="49"/>
                    <a:pt x="68" y="44"/>
                  </a:cubicBezTo>
                  <a:cubicBezTo>
                    <a:pt x="67" y="40"/>
                    <a:pt x="60" y="44"/>
                    <a:pt x="62" y="40"/>
                  </a:cubicBezTo>
                  <a:cubicBezTo>
                    <a:pt x="68" y="33"/>
                    <a:pt x="84" y="48"/>
                    <a:pt x="69" y="56"/>
                  </a:cubicBezTo>
                  <a:close/>
                  <a:moveTo>
                    <a:pt x="72" y="32"/>
                  </a:moveTo>
                  <a:cubicBezTo>
                    <a:pt x="70" y="34"/>
                    <a:pt x="58" y="37"/>
                    <a:pt x="56" y="41"/>
                  </a:cubicBezTo>
                  <a:cubicBezTo>
                    <a:pt x="55" y="37"/>
                    <a:pt x="59" y="34"/>
                    <a:pt x="63" y="30"/>
                  </a:cubicBezTo>
                  <a:cubicBezTo>
                    <a:pt x="66" y="31"/>
                    <a:pt x="69" y="33"/>
                    <a:pt x="72" y="32"/>
                  </a:cubicBezTo>
                  <a:close/>
                  <a:moveTo>
                    <a:pt x="76" y="25"/>
                  </a:moveTo>
                  <a:cubicBezTo>
                    <a:pt x="70" y="25"/>
                    <a:pt x="70" y="26"/>
                    <a:pt x="65" y="28"/>
                  </a:cubicBezTo>
                  <a:cubicBezTo>
                    <a:pt x="63" y="26"/>
                    <a:pt x="66" y="25"/>
                    <a:pt x="65" y="23"/>
                  </a:cubicBezTo>
                  <a:cubicBezTo>
                    <a:pt x="62" y="22"/>
                    <a:pt x="58" y="33"/>
                    <a:pt x="53" y="27"/>
                  </a:cubicBezTo>
                  <a:cubicBezTo>
                    <a:pt x="60" y="23"/>
                    <a:pt x="59" y="19"/>
                    <a:pt x="64" y="15"/>
                  </a:cubicBezTo>
                  <a:cubicBezTo>
                    <a:pt x="66" y="21"/>
                    <a:pt x="69" y="23"/>
                    <a:pt x="76" y="25"/>
                  </a:cubicBezTo>
                  <a:close/>
                  <a:moveTo>
                    <a:pt x="50" y="25"/>
                  </a:moveTo>
                  <a:cubicBezTo>
                    <a:pt x="46" y="32"/>
                    <a:pt x="57" y="33"/>
                    <a:pt x="53" y="36"/>
                  </a:cubicBezTo>
                  <a:cubicBezTo>
                    <a:pt x="51" y="32"/>
                    <a:pt x="48" y="36"/>
                    <a:pt x="47" y="32"/>
                  </a:cubicBezTo>
                  <a:cubicBezTo>
                    <a:pt x="45" y="35"/>
                    <a:pt x="45" y="38"/>
                    <a:pt x="40" y="40"/>
                  </a:cubicBezTo>
                  <a:cubicBezTo>
                    <a:pt x="40" y="32"/>
                    <a:pt x="41" y="27"/>
                    <a:pt x="50" y="25"/>
                  </a:cubicBezTo>
                  <a:close/>
                  <a:moveTo>
                    <a:pt x="62" y="13"/>
                  </a:moveTo>
                  <a:cubicBezTo>
                    <a:pt x="62" y="17"/>
                    <a:pt x="53" y="15"/>
                    <a:pt x="50" y="22"/>
                  </a:cubicBezTo>
                  <a:cubicBezTo>
                    <a:pt x="48" y="20"/>
                    <a:pt x="46" y="23"/>
                    <a:pt x="44" y="20"/>
                  </a:cubicBezTo>
                  <a:cubicBezTo>
                    <a:pt x="47" y="17"/>
                    <a:pt x="53" y="20"/>
                    <a:pt x="49" y="14"/>
                  </a:cubicBezTo>
                  <a:cubicBezTo>
                    <a:pt x="54" y="10"/>
                    <a:pt x="58" y="14"/>
                    <a:pt x="62" y="13"/>
                  </a:cubicBezTo>
                  <a:close/>
                </a:path>
              </a:pathLst>
            </a:custGeom>
            <a:solidFill>
              <a:srgbClr val="5F7797"/>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4" name="矩形 3">
              <a:extLst>
                <a:ext uri="{FF2B5EF4-FFF2-40B4-BE49-F238E27FC236}">
                  <a16:creationId xmlns:a16="http://schemas.microsoft.com/office/drawing/2014/main" id="{BCAFCAFC-FF1B-D9AD-BAB8-38AF46E663A4}"/>
                </a:ext>
              </a:extLst>
            </p:cNvPr>
            <p:cNvSpPr/>
            <p:nvPr/>
          </p:nvSpPr>
          <p:spPr>
            <a:xfrm>
              <a:off x="1896782" y="523217"/>
              <a:ext cx="7239482" cy="553998"/>
            </a:xfrm>
            <a:prstGeom prst="rect">
              <a:avLst/>
            </a:prstGeom>
          </p:spPr>
          <p:txBody>
            <a:bodyPr wrap="none">
              <a:spAutoFit/>
            </a:bodyPr>
            <a:lstStyle/>
            <a:p>
              <a:r>
                <a:rPr lang="zh-CN" altLang="en-US" sz="3000" b="1" dirty="0">
                  <a:solidFill>
                    <a:srgbClr val="5F7797"/>
                  </a:solidFill>
                </a:rPr>
                <a:t>题型</a:t>
              </a:r>
              <a:r>
                <a:rPr lang="en-US" altLang="zh-CN" sz="3000" b="1" dirty="0">
                  <a:solidFill>
                    <a:srgbClr val="5F7797"/>
                  </a:solidFill>
                </a:rPr>
                <a:t>2 </a:t>
              </a:r>
              <a:r>
                <a:rPr lang="zh-CN" altLang="en-US" sz="3000" b="1" dirty="0">
                  <a:solidFill>
                    <a:srgbClr val="5F7797"/>
                  </a:solidFill>
                </a:rPr>
                <a:t>应用函数的零点求参数的取值范围</a:t>
              </a:r>
            </a:p>
          </p:txBody>
        </p:sp>
      </p:grpSp>
      <p:sp>
        <p:nvSpPr>
          <p:cNvPr id="10" name="文本框 9">
            <a:extLst>
              <a:ext uri="{FF2B5EF4-FFF2-40B4-BE49-F238E27FC236}">
                <a16:creationId xmlns:a16="http://schemas.microsoft.com/office/drawing/2014/main" id="{7ECD0A7F-4BF8-18F3-5E4E-D5673166F888}"/>
              </a:ext>
            </a:extLst>
          </p:cNvPr>
          <p:cNvSpPr txBox="1"/>
          <p:nvPr/>
        </p:nvSpPr>
        <p:spPr>
          <a:xfrm>
            <a:off x="170420" y="4733835"/>
            <a:ext cx="1509712" cy="461665"/>
          </a:xfrm>
          <a:prstGeom prst="rect">
            <a:avLst/>
          </a:prstGeom>
          <a:noFill/>
        </p:spPr>
        <p:txBody>
          <a:bodyPr wrap="square" rtlCol="0">
            <a:spAutoFit/>
          </a:bodyPr>
          <a:lstStyle/>
          <a:p>
            <a:r>
              <a:rPr lang="zh-CN" altLang="en-US" sz="2400" b="1" dirty="0">
                <a:solidFill>
                  <a:srgbClr val="F26F61"/>
                </a:solidFill>
              </a:rPr>
              <a:t>设计意图：</a:t>
            </a:r>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CC21170F-197F-9920-7D02-EEAC5C7E2C6B}"/>
                  </a:ext>
                </a:extLst>
              </p:cNvPr>
              <p:cNvSpPr txBox="1"/>
              <p:nvPr/>
            </p:nvSpPr>
            <p:spPr>
              <a:xfrm>
                <a:off x="1178560" y="1429813"/>
                <a:ext cx="9849935" cy="830997"/>
              </a:xfrm>
              <a:prstGeom prst="rect">
                <a:avLst/>
              </a:prstGeom>
              <a:noFill/>
            </p:spPr>
            <p:txBody>
              <a:bodyPr wrap="square" rtlCol="0">
                <a:spAutoFit/>
              </a:bodyPr>
              <a:lstStyle>
                <a:defPPr>
                  <a:defRPr lang="zh-CN"/>
                </a:defPPr>
                <a:lvl1pPr>
                  <a:defRPr sz="2000">
                    <a:solidFill>
                      <a:schemeClr val="bg1"/>
                    </a:solidFill>
                  </a:defRPr>
                </a:lvl1pPr>
              </a:lstStyle>
              <a:p>
                <a:r>
                  <a:rPr lang="zh-CN" altLang="en-US" sz="2400" dirty="0">
                    <a:solidFill>
                      <a:srgbClr val="5F7797"/>
                    </a:solidFill>
                  </a:rPr>
                  <a:t>例</a:t>
                </a:r>
                <a:r>
                  <a:rPr lang="en-US" altLang="zh-CN" sz="2400" dirty="0">
                    <a:solidFill>
                      <a:srgbClr val="5F7797"/>
                    </a:solidFill>
                  </a:rPr>
                  <a:t>3.</a:t>
                </a:r>
                <a:r>
                  <a:rPr lang="zh-CN" altLang="en-US" sz="2400" dirty="0">
                    <a:solidFill>
                      <a:srgbClr val="5F7797"/>
                    </a:solidFill>
                  </a:rPr>
                  <a:t>已知函数</a:t>
                </a:r>
                <a14:m>
                  <m:oMath xmlns:m="http://schemas.openxmlformats.org/officeDocument/2006/math">
                    <m:r>
                      <a:rPr lang="en-US" altLang="zh-CN" sz="2400" b="0" i="1" smtClean="0">
                        <a:solidFill>
                          <a:srgbClr val="5F7797"/>
                        </a:solidFill>
                        <a:latin typeface="Cambria Math" panose="02040503050406030204" pitchFamily="18" charset="0"/>
                      </a:rPr>
                      <m:t>𝑓</m:t>
                    </m:r>
                    <m:d>
                      <m:dPr>
                        <m:ctrlPr>
                          <a:rPr lang="en-US" altLang="zh-CN" sz="2400" b="0" i="1" smtClean="0">
                            <a:solidFill>
                              <a:srgbClr val="5F7797"/>
                            </a:solidFill>
                            <a:latin typeface="Cambria Math" panose="02040503050406030204" pitchFamily="18" charset="0"/>
                          </a:rPr>
                        </m:ctrlPr>
                      </m:dPr>
                      <m:e>
                        <m:r>
                          <a:rPr lang="en-US" altLang="zh-CN" sz="2400" b="0" i="1" smtClean="0">
                            <a:solidFill>
                              <a:srgbClr val="5F7797"/>
                            </a:solidFill>
                            <a:latin typeface="Cambria Math" panose="02040503050406030204" pitchFamily="18" charset="0"/>
                          </a:rPr>
                          <m:t>𝑥</m:t>
                        </m:r>
                      </m:e>
                    </m:d>
                    <m:r>
                      <a:rPr lang="en-US" altLang="zh-CN" sz="2400" b="0" i="1" smtClean="0">
                        <a:solidFill>
                          <a:srgbClr val="5F7797"/>
                        </a:solidFill>
                        <a:latin typeface="Cambria Math" panose="02040503050406030204" pitchFamily="18" charset="0"/>
                      </a:rPr>
                      <m:t>=</m:t>
                    </m:r>
                    <m:sSup>
                      <m:sSupPr>
                        <m:ctrlPr>
                          <a:rPr lang="en-US" altLang="zh-CN" sz="2400" b="0" i="1" smtClean="0">
                            <a:solidFill>
                              <a:srgbClr val="5F7797"/>
                            </a:solidFill>
                            <a:latin typeface="Cambria Math" panose="02040503050406030204" pitchFamily="18" charset="0"/>
                          </a:rPr>
                        </m:ctrlPr>
                      </m:sSupPr>
                      <m:e>
                        <m:r>
                          <a:rPr lang="en-US" altLang="zh-CN" sz="2400" b="0" i="1" smtClean="0">
                            <a:solidFill>
                              <a:srgbClr val="5F7797"/>
                            </a:solidFill>
                            <a:latin typeface="Cambria Math" panose="02040503050406030204" pitchFamily="18" charset="0"/>
                          </a:rPr>
                          <m:t>𝑥</m:t>
                        </m:r>
                      </m:e>
                      <m:sup>
                        <m:r>
                          <a:rPr lang="en-US" altLang="zh-CN" sz="2400" b="0" i="1" smtClean="0">
                            <a:solidFill>
                              <a:srgbClr val="5F7797"/>
                            </a:solidFill>
                            <a:latin typeface="Cambria Math" panose="02040503050406030204" pitchFamily="18" charset="0"/>
                          </a:rPr>
                          <m:t>2</m:t>
                        </m:r>
                      </m:sup>
                    </m:sSup>
                    <m:r>
                      <a:rPr lang="en-US" altLang="zh-CN" sz="2400" b="0" i="1" smtClean="0">
                        <a:solidFill>
                          <a:srgbClr val="5F7797"/>
                        </a:solidFill>
                        <a:latin typeface="Cambria Math" panose="02040503050406030204" pitchFamily="18" charset="0"/>
                      </a:rPr>
                      <m:t>+2</m:t>
                    </m:r>
                    <m:r>
                      <a:rPr lang="en-US" altLang="zh-CN" sz="2400" b="0" i="1" smtClean="0">
                        <a:solidFill>
                          <a:srgbClr val="5F7797"/>
                        </a:solidFill>
                        <a:latin typeface="Cambria Math" panose="02040503050406030204" pitchFamily="18" charset="0"/>
                      </a:rPr>
                      <m:t>𝑚𝑥</m:t>
                    </m:r>
                    <m:r>
                      <a:rPr lang="en-US" altLang="zh-CN" sz="2400" b="0" i="1" smtClean="0">
                        <a:solidFill>
                          <a:srgbClr val="5F7797"/>
                        </a:solidFill>
                        <a:latin typeface="Cambria Math" panose="02040503050406030204" pitchFamily="18" charset="0"/>
                      </a:rPr>
                      <m:t>+2</m:t>
                    </m:r>
                    <m:r>
                      <a:rPr lang="en-US" altLang="zh-CN" sz="2400" b="0" i="1" smtClean="0">
                        <a:solidFill>
                          <a:srgbClr val="5F7797"/>
                        </a:solidFill>
                        <a:latin typeface="Cambria Math" panose="02040503050406030204" pitchFamily="18" charset="0"/>
                      </a:rPr>
                      <m:t>𝑚</m:t>
                    </m:r>
                    <m:r>
                      <a:rPr lang="en-US" altLang="zh-CN" sz="2400" b="0" i="1" smtClean="0">
                        <a:solidFill>
                          <a:srgbClr val="5F7797"/>
                        </a:solidFill>
                        <a:latin typeface="Cambria Math" panose="02040503050406030204" pitchFamily="18" charset="0"/>
                      </a:rPr>
                      <m:t>+1</m:t>
                    </m:r>
                  </m:oMath>
                </a14:m>
                <a:r>
                  <a:rPr lang="zh-CN" altLang="en-US" sz="2400" dirty="0">
                    <a:solidFill>
                      <a:srgbClr val="5F7797"/>
                    </a:solidFill>
                  </a:rPr>
                  <a:t>的两个零点分别在区间</a:t>
                </a:r>
                <a14:m>
                  <m:oMath xmlns:m="http://schemas.openxmlformats.org/officeDocument/2006/math">
                    <m:r>
                      <a:rPr lang="en-US" altLang="zh-CN" sz="2400" b="0" i="1" smtClean="0">
                        <a:solidFill>
                          <a:srgbClr val="5F7797"/>
                        </a:solidFill>
                        <a:latin typeface="Cambria Math" panose="02040503050406030204" pitchFamily="18" charset="0"/>
                      </a:rPr>
                      <m:t>(−1,0)</m:t>
                    </m:r>
                  </m:oMath>
                </a14:m>
                <a:r>
                  <a:rPr lang="zh-CN" altLang="en-US" sz="2400" dirty="0">
                    <a:solidFill>
                      <a:srgbClr val="5F7797"/>
                    </a:solidFill>
                  </a:rPr>
                  <a:t>与</a:t>
                </a:r>
                <a14:m>
                  <m:oMath xmlns:m="http://schemas.openxmlformats.org/officeDocument/2006/math">
                    <m:r>
                      <a:rPr lang="en-US" altLang="zh-CN" sz="2400" b="0" i="1" dirty="0" smtClean="0">
                        <a:solidFill>
                          <a:srgbClr val="5F7797"/>
                        </a:solidFill>
                        <a:latin typeface="Cambria Math" panose="02040503050406030204" pitchFamily="18" charset="0"/>
                      </a:rPr>
                      <m:t>(1,2)</m:t>
                    </m:r>
                  </m:oMath>
                </a14:m>
                <a:r>
                  <a:rPr lang="zh-CN" altLang="en-US" sz="2400" dirty="0">
                    <a:solidFill>
                      <a:srgbClr val="5F7797"/>
                    </a:solidFill>
                  </a:rPr>
                  <a:t>内，求实数</a:t>
                </a:r>
                <a14:m>
                  <m:oMath xmlns:m="http://schemas.openxmlformats.org/officeDocument/2006/math">
                    <m:r>
                      <a:rPr lang="en-US" altLang="zh-CN" sz="2400" b="0" i="1" smtClean="0">
                        <a:solidFill>
                          <a:srgbClr val="5F7797"/>
                        </a:solidFill>
                        <a:latin typeface="Cambria Math" panose="02040503050406030204" pitchFamily="18" charset="0"/>
                      </a:rPr>
                      <m:t>𝑚</m:t>
                    </m:r>
                  </m:oMath>
                </a14:m>
                <a:r>
                  <a:rPr lang="zh-CN" altLang="en-US" sz="2400" dirty="0">
                    <a:solidFill>
                      <a:srgbClr val="5F7797"/>
                    </a:solidFill>
                  </a:rPr>
                  <a:t>的取值范围</a:t>
                </a:r>
                <a:r>
                  <a:rPr lang="en-US" altLang="zh-CN" sz="2400" dirty="0">
                    <a:solidFill>
                      <a:srgbClr val="5F7797"/>
                    </a:solidFill>
                  </a:rPr>
                  <a:t>.</a:t>
                </a:r>
                <a:endParaRPr lang="zh-CN" altLang="en-US" sz="2400" dirty="0">
                  <a:solidFill>
                    <a:srgbClr val="5F7797"/>
                  </a:solidFill>
                </a:endParaRPr>
              </a:p>
            </p:txBody>
          </p:sp>
        </mc:Choice>
        <mc:Fallback xmlns="">
          <p:sp>
            <p:nvSpPr>
              <p:cNvPr id="5" name="文本框 4">
                <a:extLst>
                  <a:ext uri="{FF2B5EF4-FFF2-40B4-BE49-F238E27FC236}">
                    <a16:creationId xmlns:a16="http://schemas.microsoft.com/office/drawing/2014/main" id="{CC21170F-197F-9920-7D02-EEAC5C7E2C6B}"/>
                  </a:ext>
                </a:extLst>
              </p:cNvPr>
              <p:cNvSpPr txBox="1">
                <a:spLocks noRot="1" noChangeAspect="1" noMove="1" noResize="1" noEditPoints="1" noAdjustHandles="1" noChangeArrowheads="1" noChangeShapeType="1" noTextEdit="1"/>
              </p:cNvSpPr>
              <p:nvPr/>
            </p:nvSpPr>
            <p:spPr>
              <a:xfrm>
                <a:off x="1178560" y="1429813"/>
                <a:ext cx="9849935" cy="830997"/>
              </a:xfrm>
              <a:prstGeom prst="rect">
                <a:avLst/>
              </a:prstGeom>
              <a:blipFill>
                <a:blip r:embed="rId3"/>
                <a:stretch>
                  <a:fillRect l="-928" t="-5882" r="-371" b="-16176"/>
                </a:stretch>
              </a:blipFill>
            </p:spPr>
            <p:txBody>
              <a:bodyPr/>
              <a:lstStyle/>
              <a:p>
                <a:r>
                  <a:rPr lang="zh-CN" altLang="en-US">
                    <a:noFill/>
                  </a:rPr>
                  <a:t> </a:t>
                </a:r>
              </a:p>
            </p:txBody>
          </p:sp>
        </mc:Fallback>
      </mc:AlternateContent>
      <p:sp>
        <p:nvSpPr>
          <p:cNvPr id="7" name="文本框 6">
            <a:extLst>
              <a:ext uri="{FF2B5EF4-FFF2-40B4-BE49-F238E27FC236}">
                <a16:creationId xmlns:a16="http://schemas.microsoft.com/office/drawing/2014/main" id="{56AF34F3-2034-5404-5DF4-34E724F5DE4A}"/>
              </a:ext>
            </a:extLst>
          </p:cNvPr>
          <p:cNvSpPr txBox="1"/>
          <p:nvPr/>
        </p:nvSpPr>
        <p:spPr>
          <a:xfrm>
            <a:off x="1709311" y="4733835"/>
            <a:ext cx="9849935" cy="830997"/>
          </a:xfrm>
          <a:prstGeom prst="rect">
            <a:avLst/>
          </a:prstGeom>
          <a:noFill/>
        </p:spPr>
        <p:txBody>
          <a:bodyPr wrap="square" rtlCol="0">
            <a:spAutoFit/>
          </a:bodyPr>
          <a:lstStyle>
            <a:defPPr>
              <a:defRPr lang="zh-CN"/>
            </a:defPPr>
            <a:lvl1pPr>
              <a:defRPr sz="2000">
                <a:solidFill>
                  <a:schemeClr val="bg1"/>
                </a:solidFill>
              </a:defRPr>
            </a:lvl1pPr>
          </a:lstStyle>
          <a:p>
            <a:r>
              <a:rPr lang="zh-CN" altLang="en-US" sz="2400" dirty="0">
                <a:solidFill>
                  <a:srgbClr val="5F7797"/>
                </a:solidFill>
              </a:rPr>
              <a:t>考查学生对函数零点与方程的实数根之间的等价关系转化的能力，并借此回顾一元二次方程根的分布。</a:t>
            </a:r>
          </a:p>
        </p:txBody>
      </p:sp>
      <p:sp>
        <p:nvSpPr>
          <p:cNvPr id="8" name="文本框 7">
            <a:extLst>
              <a:ext uri="{FF2B5EF4-FFF2-40B4-BE49-F238E27FC236}">
                <a16:creationId xmlns:a16="http://schemas.microsoft.com/office/drawing/2014/main" id="{60457AF1-849F-2BA3-B9AD-29E2A9644A84}"/>
              </a:ext>
            </a:extLst>
          </p:cNvPr>
          <p:cNvSpPr txBox="1"/>
          <p:nvPr/>
        </p:nvSpPr>
        <p:spPr>
          <a:xfrm>
            <a:off x="170420" y="3426567"/>
            <a:ext cx="1509712" cy="461665"/>
          </a:xfrm>
          <a:prstGeom prst="rect">
            <a:avLst/>
          </a:prstGeom>
          <a:noFill/>
        </p:spPr>
        <p:txBody>
          <a:bodyPr wrap="square" rtlCol="0">
            <a:spAutoFit/>
          </a:bodyPr>
          <a:lstStyle/>
          <a:p>
            <a:r>
              <a:rPr lang="zh-CN" altLang="en-US" sz="2400" b="1" dirty="0">
                <a:solidFill>
                  <a:srgbClr val="5F7797"/>
                </a:solidFill>
              </a:rPr>
              <a:t>具体实施：</a:t>
            </a:r>
          </a:p>
        </p:txBody>
      </p:sp>
      <p:sp>
        <p:nvSpPr>
          <p:cNvPr id="9" name="文本框 8">
            <a:extLst>
              <a:ext uri="{FF2B5EF4-FFF2-40B4-BE49-F238E27FC236}">
                <a16:creationId xmlns:a16="http://schemas.microsoft.com/office/drawing/2014/main" id="{EE2C84CE-1C7B-4BCE-B3B0-E50394DB33BA}"/>
              </a:ext>
            </a:extLst>
          </p:cNvPr>
          <p:cNvSpPr txBox="1"/>
          <p:nvPr/>
        </p:nvSpPr>
        <p:spPr>
          <a:xfrm>
            <a:off x="1709311" y="3426567"/>
            <a:ext cx="9849935" cy="1200329"/>
          </a:xfrm>
          <a:prstGeom prst="rect">
            <a:avLst/>
          </a:prstGeom>
          <a:noFill/>
        </p:spPr>
        <p:txBody>
          <a:bodyPr wrap="square" rtlCol="0">
            <a:spAutoFit/>
          </a:bodyPr>
          <a:lstStyle>
            <a:defPPr>
              <a:defRPr lang="zh-CN"/>
            </a:defPPr>
            <a:lvl1pPr>
              <a:defRPr sz="2000">
                <a:solidFill>
                  <a:schemeClr val="bg1"/>
                </a:solidFill>
              </a:defRPr>
            </a:lvl1pPr>
          </a:lstStyle>
          <a:p>
            <a:r>
              <a:rPr lang="zh-CN" altLang="en-US" sz="2400" dirty="0">
                <a:solidFill>
                  <a:srgbClr val="5F7797"/>
                </a:solidFill>
              </a:rPr>
              <a:t>先展示一元二次方程根的分布表格并让学生阐述等价条件；再让学生独立完成例</a:t>
            </a:r>
            <a:r>
              <a:rPr lang="en-US" altLang="zh-CN" sz="2400" dirty="0">
                <a:solidFill>
                  <a:srgbClr val="5F7797"/>
                </a:solidFill>
              </a:rPr>
              <a:t>3</a:t>
            </a:r>
            <a:r>
              <a:rPr lang="zh-CN" altLang="en-US" sz="2400" dirty="0">
                <a:solidFill>
                  <a:srgbClr val="5F7797"/>
                </a:solidFill>
              </a:rPr>
              <a:t>，投影解题过程并阐述解题思路，通过将函数零点问题等价为方程的实数根问题。</a:t>
            </a:r>
          </a:p>
        </p:txBody>
      </p:sp>
      <p:pic>
        <p:nvPicPr>
          <p:cNvPr id="14" name="图片 13">
            <a:extLst>
              <a:ext uri="{FF2B5EF4-FFF2-40B4-BE49-F238E27FC236}">
                <a16:creationId xmlns:a16="http://schemas.microsoft.com/office/drawing/2014/main" id="{88ED0473-2410-6CEA-7B18-6E88FDAF1DB0}"/>
              </a:ext>
            </a:extLst>
          </p:cNvPr>
          <p:cNvPicPr>
            <a:picLocks noChangeAspect="1"/>
          </p:cNvPicPr>
          <p:nvPr/>
        </p:nvPicPr>
        <p:blipFill>
          <a:blip r:embed="rId4"/>
          <a:stretch>
            <a:fillRect/>
          </a:stretch>
        </p:blipFill>
        <p:spPr>
          <a:xfrm>
            <a:off x="2550085" y="507126"/>
            <a:ext cx="6534150" cy="6105525"/>
          </a:xfrm>
          <a:prstGeom prst="rect">
            <a:avLst/>
          </a:prstGeom>
        </p:spPr>
      </p:pic>
    </p:spTree>
    <p:extLst>
      <p:ext uri="{BB962C8B-B14F-4D97-AF65-F5344CB8AC3E}">
        <p14:creationId xmlns:p14="http://schemas.microsoft.com/office/powerpoint/2010/main" val="23902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 name="chenying0907 85"/>
          <p:cNvGrpSpPr/>
          <p:nvPr/>
        </p:nvGrpSpPr>
        <p:grpSpPr>
          <a:xfrm>
            <a:off x="11028495" y="5994936"/>
            <a:ext cx="939387" cy="863064"/>
            <a:chOff x="3265488" y="3252788"/>
            <a:chExt cx="3614738" cy="3321049"/>
          </a:xfrm>
        </p:grpSpPr>
        <p:sp>
          <p:nvSpPr>
            <p:cNvPr id="87" name="Freeform 43"/>
            <p:cNvSpPr>
              <a:spLocks noEditPoints="1"/>
            </p:cNvSpPr>
            <p:nvPr/>
          </p:nvSpPr>
          <p:spPr bwMode="auto">
            <a:xfrm>
              <a:off x="3735388" y="3544888"/>
              <a:ext cx="3144838" cy="2665412"/>
            </a:xfrm>
            <a:custGeom>
              <a:avLst/>
              <a:gdLst>
                <a:gd name="T0" fmla="*/ 109 w 969"/>
                <a:gd name="T1" fmla="*/ 153 h 820"/>
                <a:gd name="T2" fmla="*/ 925 w 969"/>
                <a:gd name="T3" fmla="*/ 436 h 820"/>
                <a:gd name="T4" fmla="*/ 932 w 969"/>
                <a:gd name="T5" fmla="*/ 280 h 820"/>
                <a:gd name="T6" fmla="*/ 463 w 969"/>
                <a:gd name="T7" fmla="*/ 800 h 820"/>
                <a:gd name="T8" fmla="*/ 83 w 969"/>
                <a:gd name="T9" fmla="*/ 538 h 820"/>
                <a:gd name="T10" fmla="*/ 113 w 969"/>
                <a:gd name="T11" fmla="*/ 584 h 820"/>
                <a:gd name="T12" fmla="*/ 421 w 969"/>
                <a:gd name="T13" fmla="*/ 789 h 820"/>
                <a:gd name="T14" fmla="*/ 517 w 969"/>
                <a:gd name="T15" fmla="*/ 789 h 820"/>
                <a:gd name="T16" fmla="*/ 366 w 969"/>
                <a:gd name="T17" fmla="*/ 764 h 820"/>
                <a:gd name="T18" fmla="*/ 390 w 969"/>
                <a:gd name="T19" fmla="*/ 754 h 820"/>
                <a:gd name="T20" fmla="*/ 475 w 969"/>
                <a:gd name="T21" fmla="*/ 746 h 820"/>
                <a:gd name="T22" fmla="*/ 686 w 969"/>
                <a:gd name="T23" fmla="*/ 750 h 820"/>
                <a:gd name="T24" fmla="*/ 795 w 969"/>
                <a:gd name="T25" fmla="*/ 476 h 820"/>
                <a:gd name="T26" fmla="*/ 123 w 969"/>
                <a:gd name="T27" fmla="*/ 598 h 820"/>
                <a:gd name="T28" fmla="*/ 695 w 969"/>
                <a:gd name="T29" fmla="*/ 750 h 820"/>
                <a:gd name="T30" fmla="*/ 191 w 969"/>
                <a:gd name="T31" fmla="*/ 670 h 820"/>
                <a:gd name="T32" fmla="*/ 384 w 969"/>
                <a:gd name="T33" fmla="*/ 751 h 820"/>
                <a:gd name="T34" fmla="*/ 617 w 969"/>
                <a:gd name="T35" fmla="*/ 619 h 820"/>
                <a:gd name="T36" fmla="*/ 300 w 969"/>
                <a:gd name="T37" fmla="*/ 701 h 820"/>
                <a:gd name="T38" fmla="*/ 236 w 969"/>
                <a:gd name="T39" fmla="*/ 678 h 820"/>
                <a:gd name="T40" fmla="*/ 197 w 969"/>
                <a:gd name="T41" fmla="*/ 672 h 820"/>
                <a:gd name="T42" fmla="*/ 871 w 969"/>
                <a:gd name="T43" fmla="*/ 553 h 820"/>
                <a:gd name="T44" fmla="*/ 268 w 969"/>
                <a:gd name="T45" fmla="*/ 168 h 820"/>
                <a:gd name="T46" fmla="*/ 790 w 969"/>
                <a:gd name="T47" fmla="*/ 705 h 820"/>
                <a:gd name="T48" fmla="*/ 920 w 969"/>
                <a:gd name="T49" fmla="*/ 522 h 820"/>
                <a:gd name="T50" fmla="*/ 120 w 969"/>
                <a:gd name="T51" fmla="*/ 284 h 820"/>
                <a:gd name="T52" fmla="*/ 126 w 969"/>
                <a:gd name="T53" fmla="*/ 306 h 820"/>
                <a:gd name="T54" fmla="*/ 917 w 969"/>
                <a:gd name="T55" fmla="*/ 522 h 820"/>
                <a:gd name="T56" fmla="*/ 154 w 969"/>
                <a:gd name="T57" fmla="*/ 627 h 820"/>
                <a:gd name="T58" fmla="*/ 223 w 969"/>
                <a:gd name="T59" fmla="*/ 618 h 820"/>
                <a:gd name="T60" fmla="*/ 116 w 969"/>
                <a:gd name="T61" fmla="*/ 584 h 820"/>
                <a:gd name="T62" fmla="*/ 104 w 969"/>
                <a:gd name="T63" fmla="*/ 565 h 820"/>
                <a:gd name="T64" fmla="*/ 88 w 969"/>
                <a:gd name="T65" fmla="*/ 345 h 820"/>
                <a:gd name="T66" fmla="*/ 66 w 969"/>
                <a:gd name="T67" fmla="*/ 498 h 820"/>
                <a:gd name="T68" fmla="*/ 124 w 969"/>
                <a:gd name="T69" fmla="*/ 198 h 820"/>
                <a:gd name="T70" fmla="*/ 124 w 969"/>
                <a:gd name="T71" fmla="*/ 198 h 820"/>
                <a:gd name="T72" fmla="*/ 764 w 969"/>
                <a:gd name="T73" fmla="*/ 220 h 820"/>
                <a:gd name="T74" fmla="*/ 882 w 969"/>
                <a:gd name="T75" fmla="*/ 466 h 820"/>
                <a:gd name="T76" fmla="*/ 118 w 969"/>
                <a:gd name="T77" fmla="*/ 282 h 820"/>
                <a:gd name="T78" fmla="*/ 510 w 969"/>
                <a:gd name="T79" fmla="*/ 141 h 820"/>
                <a:gd name="T80" fmla="*/ 173 w 969"/>
                <a:gd name="T81" fmla="*/ 162 h 820"/>
                <a:gd name="T82" fmla="*/ 799 w 969"/>
                <a:gd name="T83" fmla="*/ 241 h 820"/>
                <a:gd name="T84" fmla="*/ 841 w 969"/>
                <a:gd name="T85" fmla="*/ 261 h 820"/>
                <a:gd name="T86" fmla="*/ 622 w 969"/>
                <a:gd name="T87" fmla="*/ 59 h 820"/>
                <a:gd name="T88" fmla="*/ 137 w 969"/>
                <a:gd name="T89" fmla="*/ 252 h 820"/>
                <a:gd name="T90" fmla="*/ 140 w 969"/>
                <a:gd name="T91" fmla="*/ 242 h 820"/>
                <a:gd name="T92" fmla="*/ 293 w 969"/>
                <a:gd name="T93" fmla="*/ 139 h 820"/>
                <a:gd name="T94" fmla="*/ 293 w 969"/>
                <a:gd name="T95" fmla="*/ 139 h 820"/>
                <a:gd name="T96" fmla="*/ 764 w 969"/>
                <a:gd name="T97" fmla="*/ 216 h 820"/>
                <a:gd name="T98" fmla="*/ 656 w 969"/>
                <a:gd name="T99" fmla="*/ 127 h 820"/>
                <a:gd name="T100" fmla="*/ 614 w 969"/>
                <a:gd name="T101" fmla="*/ 96 h 820"/>
                <a:gd name="T102" fmla="*/ 214 w 969"/>
                <a:gd name="T103" fmla="*/ 116 h 820"/>
                <a:gd name="T104" fmla="*/ 673 w 969"/>
                <a:gd name="T105" fmla="*/ 156 h 820"/>
                <a:gd name="T106" fmla="*/ 270 w 969"/>
                <a:gd name="T107" fmla="*/ 163 h 820"/>
                <a:gd name="T108" fmla="*/ 478 w 969"/>
                <a:gd name="T109" fmla="*/ 136 h 820"/>
                <a:gd name="T110" fmla="*/ 611 w 969"/>
                <a:gd name="T111" fmla="*/ 127 h 820"/>
                <a:gd name="T112" fmla="*/ 357 w 969"/>
                <a:gd name="T113" fmla="*/ 101 h 820"/>
                <a:gd name="T114" fmla="*/ 260 w 969"/>
                <a:gd name="T115" fmla="*/ 85 h 820"/>
                <a:gd name="T116" fmla="*/ 345 w 969"/>
                <a:gd name="T117" fmla="*/ 106 h 820"/>
                <a:gd name="T118" fmla="*/ 357 w 969"/>
                <a:gd name="T119" fmla="*/ 104 h 820"/>
                <a:gd name="T120" fmla="*/ 440 w 969"/>
                <a:gd name="T121" fmla="*/ 72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9" h="820">
                  <a:moveTo>
                    <a:pt x="532" y="809"/>
                  </a:moveTo>
                  <a:cubicBezTo>
                    <a:pt x="505" y="809"/>
                    <a:pt x="479" y="806"/>
                    <a:pt x="453" y="800"/>
                  </a:cubicBezTo>
                  <a:cubicBezTo>
                    <a:pt x="374" y="805"/>
                    <a:pt x="296" y="788"/>
                    <a:pt x="233" y="750"/>
                  </a:cubicBezTo>
                  <a:cubicBezTo>
                    <a:pt x="153" y="701"/>
                    <a:pt x="99" y="622"/>
                    <a:pt x="78" y="529"/>
                  </a:cubicBezTo>
                  <a:cubicBezTo>
                    <a:pt x="73" y="519"/>
                    <a:pt x="68" y="509"/>
                    <a:pt x="63" y="499"/>
                  </a:cubicBezTo>
                  <a:cubicBezTo>
                    <a:pt x="17" y="395"/>
                    <a:pt x="0" y="241"/>
                    <a:pt x="109" y="153"/>
                  </a:cubicBezTo>
                  <a:cubicBezTo>
                    <a:pt x="138" y="129"/>
                    <a:pt x="172" y="111"/>
                    <a:pt x="210" y="97"/>
                  </a:cubicBezTo>
                  <a:cubicBezTo>
                    <a:pt x="211" y="97"/>
                    <a:pt x="211" y="97"/>
                    <a:pt x="211" y="96"/>
                  </a:cubicBezTo>
                  <a:cubicBezTo>
                    <a:pt x="260" y="59"/>
                    <a:pt x="321" y="34"/>
                    <a:pt x="387" y="24"/>
                  </a:cubicBezTo>
                  <a:cubicBezTo>
                    <a:pt x="552" y="0"/>
                    <a:pt x="717" y="66"/>
                    <a:pt x="806" y="194"/>
                  </a:cubicBezTo>
                  <a:cubicBezTo>
                    <a:pt x="823" y="217"/>
                    <a:pt x="837" y="243"/>
                    <a:pt x="848" y="270"/>
                  </a:cubicBezTo>
                  <a:cubicBezTo>
                    <a:pt x="887" y="317"/>
                    <a:pt x="915" y="372"/>
                    <a:pt x="925" y="436"/>
                  </a:cubicBezTo>
                  <a:cubicBezTo>
                    <a:pt x="935" y="501"/>
                    <a:pt x="921" y="563"/>
                    <a:pt x="885" y="618"/>
                  </a:cubicBezTo>
                  <a:cubicBezTo>
                    <a:pt x="909" y="588"/>
                    <a:pt x="928" y="553"/>
                    <a:pt x="941" y="515"/>
                  </a:cubicBezTo>
                  <a:cubicBezTo>
                    <a:pt x="967" y="439"/>
                    <a:pt x="963" y="356"/>
                    <a:pt x="930" y="281"/>
                  </a:cubicBezTo>
                  <a:cubicBezTo>
                    <a:pt x="895" y="202"/>
                    <a:pt x="833" y="163"/>
                    <a:pt x="766" y="123"/>
                  </a:cubicBezTo>
                  <a:cubicBezTo>
                    <a:pt x="768" y="120"/>
                    <a:pt x="768" y="120"/>
                    <a:pt x="768" y="120"/>
                  </a:cubicBezTo>
                  <a:cubicBezTo>
                    <a:pt x="834" y="161"/>
                    <a:pt x="897" y="200"/>
                    <a:pt x="932" y="280"/>
                  </a:cubicBezTo>
                  <a:cubicBezTo>
                    <a:pt x="965" y="356"/>
                    <a:pt x="969" y="439"/>
                    <a:pt x="944" y="515"/>
                  </a:cubicBezTo>
                  <a:cubicBezTo>
                    <a:pt x="926" y="568"/>
                    <a:pt x="896" y="615"/>
                    <a:pt x="855" y="656"/>
                  </a:cubicBezTo>
                  <a:cubicBezTo>
                    <a:pt x="832" y="681"/>
                    <a:pt x="803" y="703"/>
                    <a:pt x="771" y="722"/>
                  </a:cubicBezTo>
                  <a:cubicBezTo>
                    <a:pt x="729" y="759"/>
                    <a:pt x="676" y="785"/>
                    <a:pt x="618" y="799"/>
                  </a:cubicBezTo>
                  <a:cubicBezTo>
                    <a:pt x="590" y="806"/>
                    <a:pt x="561" y="809"/>
                    <a:pt x="532" y="809"/>
                  </a:cubicBezTo>
                  <a:close/>
                  <a:moveTo>
                    <a:pt x="463" y="800"/>
                  </a:moveTo>
                  <a:cubicBezTo>
                    <a:pt x="565" y="820"/>
                    <a:pt x="676" y="794"/>
                    <a:pt x="757" y="731"/>
                  </a:cubicBezTo>
                  <a:cubicBezTo>
                    <a:pt x="734" y="744"/>
                    <a:pt x="708" y="755"/>
                    <a:pt x="682" y="765"/>
                  </a:cubicBezTo>
                  <a:cubicBezTo>
                    <a:pt x="624" y="785"/>
                    <a:pt x="565" y="794"/>
                    <a:pt x="507" y="794"/>
                  </a:cubicBezTo>
                  <a:cubicBezTo>
                    <a:pt x="507" y="794"/>
                    <a:pt x="506" y="794"/>
                    <a:pt x="506" y="794"/>
                  </a:cubicBezTo>
                  <a:cubicBezTo>
                    <a:pt x="492" y="797"/>
                    <a:pt x="477" y="799"/>
                    <a:pt x="463" y="800"/>
                  </a:cubicBezTo>
                  <a:close/>
                  <a:moveTo>
                    <a:pt x="83" y="538"/>
                  </a:moveTo>
                  <a:cubicBezTo>
                    <a:pt x="105" y="626"/>
                    <a:pt x="158" y="701"/>
                    <a:pt x="234" y="747"/>
                  </a:cubicBezTo>
                  <a:cubicBezTo>
                    <a:pt x="294" y="784"/>
                    <a:pt x="369" y="801"/>
                    <a:pt x="444" y="798"/>
                  </a:cubicBezTo>
                  <a:cubicBezTo>
                    <a:pt x="432" y="795"/>
                    <a:pt x="420" y="791"/>
                    <a:pt x="408" y="787"/>
                  </a:cubicBezTo>
                  <a:cubicBezTo>
                    <a:pt x="382" y="782"/>
                    <a:pt x="357" y="776"/>
                    <a:pt x="333" y="768"/>
                  </a:cubicBezTo>
                  <a:cubicBezTo>
                    <a:pt x="251" y="741"/>
                    <a:pt x="183" y="692"/>
                    <a:pt x="139" y="629"/>
                  </a:cubicBezTo>
                  <a:cubicBezTo>
                    <a:pt x="129" y="615"/>
                    <a:pt x="120" y="600"/>
                    <a:pt x="113" y="584"/>
                  </a:cubicBezTo>
                  <a:cubicBezTo>
                    <a:pt x="102" y="569"/>
                    <a:pt x="92" y="554"/>
                    <a:pt x="83" y="538"/>
                  </a:cubicBezTo>
                  <a:close/>
                  <a:moveTo>
                    <a:pt x="421" y="789"/>
                  </a:moveTo>
                  <a:cubicBezTo>
                    <a:pt x="432" y="792"/>
                    <a:pt x="443" y="795"/>
                    <a:pt x="453" y="798"/>
                  </a:cubicBezTo>
                  <a:cubicBezTo>
                    <a:pt x="466" y="797"/>
                    <a:pt x="478" y="796"/>
                    <a:pt x="490" y="794"/>
                  </a:cubicBezTo>
                  <a:cubicBezTo>
                    <a:pt x="480" y="794"/>
                    <a:pt x="471" y="793"/>
                    <a:pt x="461" y="792"/>
                  </a:cubicBezTo>
                  <a:cubicBezTo>
                    <a:pt x="448" y="792"/>
                    <a:pt x="434" y="790"/>
                    <a:pt x="421" y="789"/>
                  </a:cubicBezTo>
                  <a:close/>
                  <a:moveTo>
                    <a:pt x="561" y="787"/>
                  </a:moveTo>
                  <a:cubicBezTo>
                    <a:pt x="550" y="789"/>
                    <a:pt x="540" y="790"/>
                    <a:pt x="529" y="791"/>
                  </a:cubicBezTo>
                  <a:cubicBezTo>
                    <a:pt x="562" y="790"/>
                    <a:pt x="595" y="785"/>
                    <a:pt x="628" y="777"/>
                  </a:cubicBezTo>
                  <a:cubicBezTo>
                    <a:pt x="606" y="782"/>
                    <a:pt x="583" y="786"/>
                    <a:pt x="561" y="787"/>
                  </a:cubicBezTo>
                  <a:close/>
                  <a:moveTo>
                    <a:pt x="465" y="790"/>
                  </a:moveTo>
                  <a:cubicBezTo>
                    <a:pt x="483" y="791"/>
                    <a:pt x="500" y="791"/>
                    <a:pt x="517" y="789"/>
                  </a:cubicBezTo>
                  <a:cubicBezTo>
                    <a:pt x="518" y="789"/>
                    <a:pt x="518" y="789"/>
                    <a:pt x="518" y="789"/>
                  </a:cubicBezTo>
                  <a:cubicBezTo>
                    <a:pt x="488" y="790"/>
                    <a:pt x="458" y="787"/>
                    <a:pt x="428" y="782"/>
                  </a:cubicBezTo>
                  <a:cubicBezTo>
                    <a:pt x="411" y="779"/>
                    <a:pt x="394" y="775"/>
                    <a:pt x="378" y="770"/>
                  </a:cubicBezTo>
                  <a:cubicBezTo>
                    <a:pt x="385" y="774"/>
                    <a:pt x="392" y="777"/>
                    <a:pt x="399" y="780"/>
                  </a:cubicBezTo>
                  <a:cubicBezTo>
                    <a:pt x="421" y="785"/>
                    <a:pt x="443" y="788"/>
                    <a:pt x="465" y="790"/>
                  </a:cubicBezTo>
                  <a:close/>
                  <a:moveTo>
                    <a:pt x="366" y="764"/>
                  </a:moveTo>
                  <a:cubicBezTo>
                    <a:pt x="387" y="770"/>
                    <a:pt x="407" y="776"/>
                    <a:pt x="429" y="779"/>
                  </a:cubicBezTo>
                  <a:cubicBezTo>
                    <a:pt x="449" y="783"/>
                    <a:pt x="471" y="785"/>
                    <a:pt x="494" y="786"/>
                  </a:cubicBezTo>
                  <a:cubicBezTo>
                    <a:pt x="455" y="782"/>
                    <a:pt x="418" y="770"/>
                    <a:pt x="384" y="754"/>
                  </a:cubicBezTo>
                  <a:cubicBezTo>
                    <a:pt x="369" y="753"/>
                    <a:pt x="356" y="752"/>
                    <a:pt x="342" y="749"/>
                  </a:cubicBezTo>
                  <a:cubicBezTo>
                    <a:pt x="350" y="755"/>
                    <a:pt x="358" y="760"/>
                    <a:pt x="366" y="764"/>
                  </a:cubicBezTo>
                  <a:close/>
                  <a:moveTo>
                    <a:pt x="390" y="754"/>
                  </a:moveTo>
                  <a:cubicBezTo>
                    <a:pt x="434" y="774"/>
                    <a:pt x="482" y="786"/>
                    <a:pt x="532" y="786"/>
                  </a:cubicBezTo>
                  <a:cubicBezTo>
                    <a:pt x="533" y="786"/>
                    <a:pt x="534" y="786"/>
                    <a:pt x="535" y="785"/>
                  </a:cubicBezTo>
                  <a:cubicBezTo>
                    <a:pt x="583" y="774"/>
                    <a:pt x="628" y="754"/>
                    <a:pt x="669" y="727"/>
                  </a:cubicBezTo>
                  <a:cubicBezTo>
                    <a:pt x="758" y="667"/>
                    <a:pt x="801" y="581"/>
                    <a:pt x="792" y="481"/>
                  </a:cubicBezTo>
                  <a:cubicBezTo>
                    <a:pt x="771" y="534"/>
                    <a:pt x="736" y="585"/>
                    <a:pt x="691" y="628"/>
                  </a:cubicBezTo>
                  <a:cubicBezTo>
                    <a:pt x="630" y="687"/>
                    <a:pt x="553" y="729"/>
                    <a:pt x="475" y="746"/>
                  </a:cubicBezTo>
                  <a:cubicBezTo>
                    <a:pt x="446" y="752"/>
                    <a:pt x="418" y="755"/>
                    <a:pt x="390" y="754"/>
                  </a:cubicBezTo>
                  <a:close/>
                  <a:moveTo>
                    <a:pt x="795" y="476"/>
                  </a:moveTo>
                  <a:cubicBezTo>
                    <a:pt x="806" y="579"/>
                    <a:pt x="762" y="668"/>
                    <a:pt x="670" y="729"/>
                  </a:cubicBezTo>
                  <a:cubicBezTo>
                    <a:pt x="634" y="754"/>
                    <a:pt x="593" y="772"/>
                    <a:pt x="550" y="784"/>
                  </a:cubicBezTo>
                  <a:cubicBezTo>
                    <a:pt x="564" y="783"/>
                    <a:pt x="577" y="781"/>
                    <a:pt x="591" y="779"/>
                  </a:cubicBezTo>
                  <a:cubicBezTo>
                    <a:pt x="622" y="772"/>
                    <a:pt x="654" y="763"/>
                    <a:pt x="686" y="750"/>
                  </a:cubicBezTo>
                  <a:cubicBezTo>
                    <a:pt x="745" y="725"/>
                    <a:pt x="799" y="684"/>
                    <a:pt x="836" y="625"/>
                  </a:cubicBezTo>
                  <a:cubicBezTo>
                    <a:pt x="859" y="588"/>
                    <a:pt x="873" y="546"/>
                    <a:pt x="879" y="502"/>
                  </a:cubicBezTo>
                  <a:cubicBezTo>
                    <a:pt x="885" y="424"/>
                    <a:pt x="864" y="343"/>
                    <a:pt x="815" y="276"/>
                  </a:cubicBezTo>
                  <a:cubicBezTo>
                    <a:pt x="812" y="273"/>
                    <a:pt x="809" y="269"/>
                    <a:pt x="807" y="266"/>
                  </a:cubicBezTo>
                  <a:cubicBezTo>
                    <a:pt x="820" y="313"/>
                    <a:pt x="821" y="364"/>
                    <a:pt x="812" y="415"/>
                  </a:cubicBezTo>
                  <a:cubicBezTo>
                    <a:pt x="808" y="435"/>
                    <a:pt x="802" y="456"/>
                    <a:pt x="795" y="476"/>
                  </a:cubicBezTo>
                  <a:close/>
                  <a:moveTo>
                    <a:pt x="123" y="598"/>
                  </a:moveTo>
                  <a:cubicBezTo>
                    <a:pt x="129" y="608"/>
                    <a:pt x="135" y="618"/>
                    <a:pt x="141" y="627"/>
                  </a:cubicBezTo>
                  <a:cubicBezTo>
                    <a:pt x="195" y="704"/>
                    <a:pt x="285" y="758"/>
                    <a:pt x="385" y="780"/>
                  </a:cubicBezTo>
                  <a:cubicBezTo>
                    <a:pt x="319" y="763"/>
                    <a:pt x="258" y="733"/>
                    <a:pt x="209" y="690"/>
                  </a:cubicBezTo>
                  <a:cubicBezTo>
                    <a:pt x="186" y="671"/>
                    <a:pt x="166" y="650"/>
                    <a:pt x="147" y="627"/>
                  </a:cubicBezTo>
                  <a:cubicBezTo>
                    <a:pt x="139" y="618"/>
                    <a:pt x="131" y="608"/>
                    <a:pt x="123" y="598"/>
                  </a:cubicBezTo>
                  <a:close/>
                  <a:moveTo>
                    <a:pt x="695" y="750"/>
                  </a:moveTo>
                  <a:cubicBezTo>
                    <a:pt x="683" y="755"/>
                    <a:pt x="670" y="760"/>
                    <a:pt x="657" y="765"/>
                  </a:cubicBezTo>
                  <a:cubicBezTo>
                    <a:pt x="643" y="770"/>
                    <a:pt x="629" y="774"/>
                    <a:pt x="614" y="777"/>
                  </a:cubicBezTo>
                  <a:cubicBezTo>
                    <a:pt x="671" y="766"/>
                    <a:pt x="728" y="744"/>
                    <a:pt x="779" y="712"/>
                  </a:cubicBezTo>
                  <a:cubicBezTo>
                    <a:pt x="784" y="708"/>
                    <a:pt x="789" y="703"/>
                    <a:pt x="794" y="697"/>
                  </a:cubicBezTo>
                  <a:cubicBezTo>
                    <a:pt x="763" y="718"/>
                    <a:pt x="729" y="736"/>
                    <a:pt x="695" y="750"/>
                  </a:cubicBezTo>
                  <a:close/>
                  <a:moveTo>
                    <a:pt x="184" y="664"/>
                  </a:moveTo>
                  <a:cubicBezTo>
                    <a:pt x="193" y="673"/>
                    <a:pt x="201" y="681"/>
                    <a:pt x="210" y="688"/>
                  </a:cubicBezTo>
                  <a:cubicBezTo>
                    <a:pt x="259" y="731"/>
                    <a:pt x="320" y="760"/>
                    <a:pt x="385" y="777"/>
                  </a:cubicBezTo>
                  <a:cubicBezTo>
                    <a:pt x="378" y="774"/>
                    <a:pt x="372" y="770"/>
                    <a:pt x="365" y="766"/>
                  </a:cubicBezTo>
                  <a:cubicBezTo>
                    <a:pt x="335" y="757"/>
                    <a:pt x="305" y="744"/>
                    <a:pt x="278" y="730"/>
                  </a:cubicBezTo>
                  <a:cubicBezTo>
                    <a:pt x="246" y="716"/>
                    <a:pt x="217" y="696"/>
                    <a:pt x="191" y="670"/>
                  </a:cubicBezTo>
                  <a:cubicBezTo>
                    <a:pt x="189" y="668"/>
                    <a:pt x="186" y="666"/>
                    <a:pt x="184" y="664"/>
                  </a:cubicBezTo>
                  <a:close/>
                  <a:moveTo>
                    <a:pt x="301" y="739"/>
                  </a:moveTo>
                  <a:cubicBezTo>
                    <a:pt x="318" y="747"/>
                    <a:pt x="336" y="754"/>
                    <a:pt x="355" y="760"/>
                  </a:cubicBezTo>
                  <a:cubicBezTo>
                    <a:pt x="348" y="757"/>
                    <a:pt x="342" y="752"/>
                    <a:pt x="336" y="748"/>
                  </a:cubicBezTo>
                  <a:cubicBezTo>
                    <a:pt x="324" y="746"/>
                    <a:pt x="312" y="742"/>
                    <a:pt x="301" y="739"/>
                  </a:cubicBezTo>
                  <a:close/>
                  <a:moveTo>
                    <a:pt x="384" y="751"/>
                  </a:moveTo>
                  <a:cubicBezTo>
                    <a:pt x="413" y="753"/>
                    <a:pt x="444" y="750"/>
                    <a:pt x="475" y="743"/>
                  </a:cubicBezTo>
                  <a:cubicBezTo>
                    <a:pt x="618" y="712"/>
                    <a:pt x="742" y="604"/>
                    <a:pt x="792" y="475"/>
                  </a:cubicBezTo>
                  <a:cubicBezTo>
                    <a:pt x="791" y="467"/>
                    <a:pt x="789" y="458"/>
                    <a:pt x="788" y="448"/>
                  </a:cubicBezTo>
                  <a:cubicBezTo>
                    <a:pt x="780" y="411"/>
                    <a:pt x="766" y="374"/>
                    <a:pt x="747" y="340"/>
                  </a:cubicBezTo>
                  <a:cubicBezTo>
                    <a:pt x="748" y="369"/>
                    <a:pt x="746" y="397"/>
                    <a:pt x="741" y="424"/>
                  </a:cubicBezTo>
                  <a:cubicBezTo>
                    <a:pt x="727" y="497"/>
                    <a:pt x="683" y="566"/>
                    <a:pt x="617" y="619"/>
                  </a:cubicBezTo>
                  <a:cubicBezTo>
                    <a:pt x="554" y="669"/>
                    <a:pt x="477" y="700"/>
                    <a:pt x="401" y="707"/>
                  </a:cubicBezTo>
                  <a:cubicBezTo>
                    <a:pt x="368" y="711"/>
                    <a:pt x="336" y="709"/>
                    <a:pt x="306" y="703"/>
                  </a:cubicBezTo>
                  <a:cubicBezTo>
                    <a:pt x="330" y="722"/>
                    <a:pt x="356" y="738"/>
                    <a:pt x="384" y="751"/>
                  </a:cubicBezTo>
                  <a:close/>
                  <a:moveTo>
                    <a:pt x="337" y="746"/>
                  </a:moveTo>
                  <a:cubicBezTo>
                    <a:pt x="350" y="748"/>
                    <a:pt x="363" y="750"/>
                    <a:pt x="377" y="751"/>
                  </a:cubicBezTo>
                  <a:cubicBezTo>
                    <a:pt x="350" y="737"/>
                    <a:pt x="324" y="721"/>
                    <a:pt x="300" y="701"/>
                  </a:cubicBezTo>
                  <a:cubicBezTo>
                    <a:pt x="293" y="700"/>
                    <a:pt x="287" y="698"/>
                    <a:pt x="281" y="696"/>
                  </a:cubicBezTo>
                  <a:cubicBezTo>
                    <a:pt x="298" y="715"/>
                    <a:pt x="316" y="731"/>
                    <a:pt x="337" y="746"/>
                  </a:cubicBezTo>
                  <a:close/>
                  <a:moveTo>
                    <a:pt x="274" y="725"/>
                  </a:moveTo>
                  <a:cubicBezTo>
                    <a:pt x="292" y="733"/>
                    <a:pt x="311" y="740"/>
                    <a:pt x="330" y="744"/>
                  </a:cubicBezTo>
                  <a:cubicBezTo>
                    <a:pt x="311" y="730"/>
                    <a:pt x="292" y="713"/>
                    <a:pt x="276" y="695"/>
                  </a:cubicBezTo>
                  <a:cubicBezTo>
                    <a:pt x="262" y="690"/>
                    <a:pt x="249" y="684"/>
                    <a:pt x="236" y="678"/>
                  </a:cubicBezTo>
                  <a:cubicBezTo>
                    <a:pt x="183" y="649"/>
                    <a:pt x="144" y="604"/>
                    <a:pt x="119" y="542"/>
                  </a:cubicBezTo>
                  <a:cubicBezTo>
                    <a:pt x="98" y="489"/>
                    <a:pt x="90" y="429"/>
                    <a:pt x="95" y="372"/>
                  </a:cubicBezTo>
                  <a:cubicBezTo>
                    <a:pt x="98" y="345"/>
                    <a:pt x="104" y="320"/>
                    <a:pt x="113" y="296"/>
                  </a:cubicBezTo>
                  <a:cubicBezTo>
                    <a:pt x="103" y="312"/>
                    <a:pt x="96" y="329"/>
                    <a:pt x="91" y="346"/>
                  </a:cubicBezTo>
                  <a:cubicBezTo>
                    <a:pt x="84" y="439"/>
                    <a:pt x="101" y="546"/>
                    <a:pt x="157" y="625"/>
                  </a:cubicBezTo>
                  <a:cubicBezTo>
                    <a:pt x="169" y="643"/>
                    <a:pt x="182" y="658"/>
                    <a:pt x="197" y="672"/>
                  </a:cubicBezTo>
                  <a:cubicBezTo>
                    <a:pt x="221" y="692"/>
                    <a:pt x="247" y="710"/>
                    <a:pt x="274" y="725"/>
                  </a:cubicBezTo>
                  <a:close/>
                  <a:moveTo>
                    <a:pt x="871" y="553"/>
                  </a:moveTo>
                  <a:cubicBezTo>
                    <a:pt x="863" y="579"/>
                    <a:pt x="852" y="604"/>
                    <a:pt x="838" y="627"/>
                  </a:cubicBezTo>
                  <a:cubicBezTo>
                    <a:pt x="811" y="669"/>
                    <a:pt x="774" y="705"/>
                    <a:pt x="729" y="732"/>
                  </a:cubicBezTo>
                  <a:cubicBezTo>
                    <a:pt x="754" y="719"/>
                    <a:pt x="779" y="705"/>
                    <a:pt x="802" y="688"/>
                  </a:cubicBezTo>
                  <a:cubicBezTo>
                    <a:pt x="836" y="649"/>
                    <a:pt x="860" y="602"/>
                    <a:pt x="871" y="553"/>
                  </a:cubicBezTo>
                  <a:close/>
                  <a:moveTo>
                    <a:pt x="302" y="699"/>
                  </a:moveTo>
                  <a:cubicBezTo>
                    <a:pt x="332" y="706"/>
                    <a:pt x="365" y="708"/>
                    <a:pt x="400" y="705"/>
                  </a:cubicBezTo>
                  <a:cubicBezTo>
                    <a:pt x="540" y="692"/>
                    <a:pt x="706" y="589"/>
                    <a:pt x="738" y="424"/>
                  </a:cubicBezTo>
                  <a:cubicBezTo>
                    <a:pt x="744" y="395"/>
                    <a:pt x="746" y="365"/>
                    <a:pt x="744" y="335"/>
                  </a:cubicBezTo>
                  <a:cubicBezTo>
                    <a:pt x="690" y="242"/>
                    <a:pt x="598" y="167"/>
                    <a:pt x="497" y="140"/>
                  </a:cubicBezTo>
                  <a:cubicBezTo>
                    <a:pt x="419" y="135"/>
                    <a:pt x="338" y="143"/>
                    <a:pt x="268" y="168"/>
                  </a:cubicBezTo>
                  <a:cubicBezTo>
                    <a:pt x="195" y="250"/>
                    <a:pt x="163" y="367"/>
                    <a:pt x="183" y="489"/>
                  </a:cubicBezTo>
                  <a:cubicBezTo>
                    <a:pt x="191" y="540"/>
                    <a:pt x="208" y="588"/>
                    <a:pt x="232" y="630"/>
                  </a:cubicBezTo>
                  <a:cubicBezTo>
                    <a:pt x="253" y="655"/>
                    <a:pt x="276" y="679"/>
                    <a:pt x="302" y="699"/>
                  </a:cubicBezTo>
                  <a:close/>
                  <a:moveTo>
                    <a:pt x="804" y="690"/>
                  </a:moveTo>
                  <a:cubicBezTo>
                    <a:pt x="804" y="691"/>
                    <a:pt x="804" y="691"/>
                    <a:pt x="803" y="691"/>
                  </a:cubicBezTo>
                  <a:cubicBezTo>
                    <a:pt x="799" y="696"/>
                    <a:pt x="795" y="700"/>
                    <a:pt x="790" y="705"/>
                  </a:cubicBezTo>
                  <a:cubicBezTo>
                    <a:pt x="816" y="688"/>
                    <a:pt x="839" y="668"/>
                    <a:pt x="860" y="646"/>
                  </a:cubicBezTo>
                  <a:cubicBezTo>
                    <a:pt x="908" y="592"/>
                    <a:pt x="936" y="522"/>
                    <a:pt x="922" y="437"/>
                  </a:cubicBezTo>
                  <a:cubicBezTo>
                    <a:pt x="913" y="377"/>
                    <a:pt x="887" y="324"/>
                    <a:pt x="852" y="279"/>
                  </a:cubicBezTo>
                  <a:cubicBezTo>
                    <a:pt x="855" y="287"/>
                    <a:pt x="859" y="296"/>
                    <a:pt x="861" y="304"/>
                  </a:cubicBezTo>
                  <a:cubicBezTo>
                    <a:pt x="868" y="313"/>
                    <a:pt x="874" y="322"/>
                    <a:pt x="880" y="331"/>
                  </a:cubicBezTo>
                  <a:cubicBezTo>
                    <a:pt x="918" y="391"/>
                    <a:pt x="932" y="457"/>
                    <a:pt x="920" y="522"/>
                  </a:cubicBezTo>
                  <a:cubicBezTo>
                    <a:pt x="907" y="592"/>
                    <a:pt x="862" y="648"/>
                    <a:pt x="804" y="690"/>
                  </a:cubicBezTo>
                  <a:close/>
                  <a:moveTo>
                    <a:pt x="277" y="693"/>
                  </a:moveTo>
                  <a:cubicBezTo>
                    <a:pt x="283" y="695"/>
                    <a:pt x="290" y="696"/>
                    <a:pt x="296" y="698"/>
                  </a:cubicBezTo>
                  <a:cubicBezTo>
                    <a:pt x="276" y="682"/>
                    <a:pt x="258" y="664"/>
                    <a:pt x="241" y="645"/>
                  </a:cubicBezTo>
                  <a:cubicBezTo>
                    <a:pt x="252" y="662"/>
                    <a:pt x="264" y="678"/>
                    <a:pt x="277" y="693"/>
                  </a:cubicBezTo>
                  <a:close/>
                  <a:moveTo>
                    <a:pt x="120" y="284"/>
                  </a:moveTo>
                  <a:cubicBezTo>
                    <a:pt x="84" y="368"/>
                    <a:pt x="92" y="467"/>
                    <a:pt x="122" y="541"/>
                  </a:cubicBezTo>
                  <a:cubicBezTo>
                    <a:pt x="152" y="616"/>
                    <a:pt x="204" y="667"/>
                    <a:pt x="273" y="691"/>
                  </a:cubicBezTo>
                  <a:cubicBezTo>
                    <a:pt x="266" y="683"/>
                    <a:pt x="259" y="675"/>
                    <a:pt x="253" y="667"/>
                  </a:cubicBezTo>
                  <a:cubicBezTo>
                    <a:pt x="245" y="656"/>
                    <a:pt x="238" y="645"/>
                    <a:pt x="231" y="633"/>
                  </a:cubicBezTo>
                  <a:cubicBezTo>
                    <a:pt x="202" y="597"/>
                    <a:pt x="178" y="557"/>
                    <a:pt x="162" y="517"/>
                  </a:cubicBezTo>
                  <a:cubicBezTo>
                    <a:pt x="142" y="467"/>
                    <a:pt x="119" y="389"/>
                    <a:pt x="126" y="306"/>
                  </a:cubicBezTo>
                  <a:cubicBezTo>
                    <a:pt x="127" y="293"/>
                    <a:pt x="128" y="282"/>
                    <a:pt x="130" y="270"/>
                  </a:cubicBezTo>
                  <a:cubicBezTo>
                    <a:pt x="127" y="274"/>
                    <a:pt x="125" y="277"/>
                    <a:pt x="122" y="281"/>
                  </a:cubicBezTo>
                  <a:cubicBezTo>
                    <a:pt x="121" y="282"/>
                    <a:pt x="121" y="283"/>
                    <a:pt x="120" y="284"/>
                  </a:cubicBezTo>
                  <a:close/>
                  <a:moveTo>
                    <a:pt x="880" y="513"/>
                  </a:moveTo>
                  <a:cubicBezTo>
                    <a:pt x="874" y="575"/>
                    <a:pt x="850" y="634"/>
                    <a:pt x="811" y="681"/>
                  </a:cubicBezTo>
                  <a:cubicBezTo>
                    <a:pt x="865" y="640"/>
                    <a:pt x="905" y="587"/>
                    <a:pt x="917" y="522"/>
                  </a:cubicBezTo>
                  <a:cubicBezTo>
                    <a:pt x="932" y="440"/>
                    <a:pt x="907" y="369"/>
                    <a:pt x="864" y="312"/>
                  </a:cubicBezTo>
                  <a:cubicBezTo>
                    <a:pt x="874" y="342"/>
                    <a:pt x="880" y="374"/>
                    <a:pt x="884" y="407"/>
                  </a:cubicBezTo>
                  <a:cubicBezTo>
                    <a:pt x="887" y="444"/>
                    <a:pt x="886" y="480"/>
                    <a:pt x="880" y="513"/>
                  </a:cubicBezTo>
                  <a:close/>
                  <a:moveTo>
                    <a:pt x="156" y="633"/>
                  </a:moveTo>
                  <a:cubicBezTo>
                    <a:pt x="161" y="639"/>
                    <a:pt x="167" y="645"/>
                    <a:pt x="173" y="650"/>
                  </a:cubicBezTo>
                  <a:cubicBezTo>
                    <a:pt x="166" y="643"/>
                    <a:pt x="160" y="635"/>
                    <a:pt x="154" y="627"/>
                  </a:cubicBezTo>
                  <a:cubicBezTo>
                    <a:pt x="101" y="551"/>
                    <a:pt x="83" y="448"/>
                    <a:pt x="87" y="357"/>
                  </a:cubicBezTo>
                  <a:cubicBezTo>
                    <a:pt x="69" y="426"/>
                    <a:pt x="79" y="500"/>
                    <a:pt x="105" y="562"/>
                  </a:cubicBezTo>
                  <a:cubicBezTo>
                    <a:pt x="120" y="587"/>
                    <a:pt x="137" y="611"/>
                    <a:pt x="156" y="633"/>
                  </a:cubicBezTo>
                  <a:close/>
                  <a:moveTo>
                    <a:pt x="134" y="265"/>
                  </a:moveTo>
                  <a:cubicBezTo>
                    <a:pt x="119" y="339"/>
                    <a:pt x="129" y="425"/>
                    <a:pt x="165" y="516"/>
                  </a:cubicBezTo>
                  <a:cubicBezTo>
                    <a:pt x="179" y="551"/>
                    <a:pt x="198" y="586"/>
                    <a:pt x="223" y="618"/>
                  </a:cubicBezTo>
                  <a:cubicBezTo>
                    <a:pt x="202" y="579"/>
                    <a:pt x="188" y="535"/>
                    <a:pt x="180" y="489"/>
                  </a:cubicBezTo>
                  <a:cubicBezTo>
                    <a:pt x="169" y="423"/>
                    <a:pt x="174" y="357"/>
                    <a:pt x="193" y="296"/>
                  </a:cubicBezTo>
                  <a:cubicBezTo>
                    <a:pt x="208" y="249"/>
                    <a:pt x="232" y="206"/>
                    <a:pt x="263" y="170"/>
                  </a:cubicBezTo>
                  <a:cubicBezTo>
                    <a:pt x="249" y="175"/>
                    <a:pt x="236" y="181"/>
                    <a:pt x="223" y="187"/>
                  </a:cubicBezTo>
                  <a:cubicBezTo>
                    <a:pt x="190" y="207"/>
                    <a:pt x="160" y="233"/>
                    <a:pt x="134" y="265"/>
                  </a:cubicBezTo>
                  <a:close/>
                  <a:moveTo>
                    <a:pt x="116" y="584"/>
                  </a:moveTo>
                  <a:cubicBezTo>
                    <a:pt x="116" y="585"/>
                    <a:pt x="117" y="586"/>
                    <a:pt x="117" y="586"/>
                  </a:cubicBezTo>
                  <a:cubicBezTo>
                    <a:pt x="116" y="585"/>
                    <a:pt x="116" y="584"/>
                    <a:pt x="115" y="583"/>
                  </a:cubicBezTo>
                  <a:cubicBezTo>
                    <a:pt x="115" y="584"/>
                    <a:pt x="115" y="584"/>
                    <a:pt x="116" y="584"/>
                  </a:cubicBezTo>
                  <a:close/>
                  <a:moveTo>
                    <a:pt x="80" y="528"/>
                  </a:moveTo>
                  <a:cubicBezTo>
                    <a:pt x="88" y="543"/>
                    <a:pt x="97" y="557"/>
                    <a:pt x="106" y="571"/>
                  </a:cubicBezTo>
                  <a:cubicBezTo>
                    <a:pt x="105" y="569"/>
                    <a:pt x="105" y="567"/>
                    <a:pt x="104" y="565"/>
                  </a:cubicBezTo>
                  <a:cubicBezTo>
                    <a:pt x="96" y="552"/>
                    <a:pt x="89" y="539"/>
                    <a:pt x="83" y="526"/>
                  </a:cubicBezTo>
                  <a:cubicBezTo>
                    <a:pt x="81" y="522"/>
                    <a:pt x="79" y="518"/>
                    <a:pt x="78" y="514"/>
                  </a:cubicBezTo>
                  <a:cubicBezTo>
                    <a:pt x="78" y="518"/>
                    <a:pt x="79" y="523"/>
                    <a:pt x="80" y="528"/>
                  </a:cubicBezTo>
                  <a:close/>
                  <a:moveTo>
                    <a:pt x="75" y="500"/>
                  </a:moveTo>
                  <a:cubicBezTo>
                    <a:pt x="81" y="516"/>
                    <a:pt x="88" y="530"/>
                    <a:pt x="96" y="545"/>
                  </a:cubicBezTo>
                  <a:cubicBezTo>
                    <a:pt x="74" y="483"/>
                    <a:pt x="67" y="411"/>
                    <a:pt x="88" y="345"/>
                  </a:cubicBezTo>
                  <a:cubicBezTo>
                    <a:pt x="88" y="340"/>
                    <a:pt x="89" y="335"/>
                    <a:pt x="89" y="331"/>
                  </a:cubicBezTo>
                  <a:cubicBezTo>
                    <a:pt x="81" y="353"/>
                    <a:pt x="75" y="378"/>
                    <a:pt x="73" y="404"/>
                  </a:cubicBezTo>
                  <a:cubicBezTo>
                    <a:pt x="70" y="437"/>
                    <a:pt x="71" y="469"/>
                    <a:pt x="75" y="500"/>
                  </a:cubicBezTo>
                  <a:close/>
                  <a:moveTo>
                    <a:pt x="204" y="102"/>
                  </a:moveTo>
                  <a:cubicBezTo>
                    <a:pt x="171" y="115"/>
                    <a:pt x="139" y="132"/>
                    <a:pt x="111" y="155"/>
                  </a:cubicBezTo>
                  <a:cubicBezTo>
                    <a:pt x="3" y="243"/>
                    <a:pt x="19" y="395"/>
                    <a:pt x="66" y="498"/>
                  </a:cubicBezTo>
                  <a:cubicBezTo>
                    <a:pt x="69" y="505"/>
                    <a:pt x="72" y="512"/>
                    <a:pt x="76" y="519"/>
                  </a:cubicBezTo>
                  <a:cubicBezTo>
                    <a:pt x="75" y="513"/>
                    <a:pt x="74" y="508"/>
                    <a:pt x="73" y="502"/>
                  </a:cubicBezTo>
                  <a:cubicBezTo>
                    <a:pt x="49" y="441"/>
                    <a:pt x="41" y="380"/>
                    <a:pt x="52" y="323"/>
                  </a:cubicBezTo>
                  <a:cubicBezTo>
                    <a:pt x="61" y="272"/>
                    <a:pt x="87" y="228"/>
                    <a:pt x="127" y="192"/>
                  </a:cubicBezTo>
                  <a:cubicBezTo>
                    <a:pt x="146" y="158"/>
                    <a:pt x="172" y="127"/>
                    <a:pt x="204" y="102"/>
                  </a:cubicBezTo>
                  <a:close/>
                  <a:moveTo>
                    <a:pt x="124" y="198"/>
                  </a:moveTo>
                  <a:cubicBezTo>
                    <a:pt x="90" y="229"/>
                    <a:pt x="64" y="270"/>
                    <a:pt x="54" y="324"/>
                  </a:cubicBezTo>
                  <a:cubicBezTo>
                    <a:pt x="44" y="379"/>
                    <a:pt x="52" y="436"/>
                    <a:pt x="71" y="489"/>
                  </a:cubicBezTo>
                  <a:cubicBezTo>
                    <a:pt x="68" y="461"/>
                    <a:pt x="67" y="433"/>
                    <a:pt x="70" y="403"/>
                  </a:cubicBezTo>
                  <a:cubicBezTo>
                    <a:pt x="73" y="374"/>
                    <a:pt x="80" y="346"/>
                    <a:pt x="90" y="321"/>
                  </a:cubicBezTo>
                  <a:cubicBezTo>
                    <a:pt x="93" y="296"/>
                    <a:pt x="98" y="272"/>
                    <a:pt x="104" y="251"/>
                  </a:cubicBezTo>
                  <a:cubicBezTo>
                    <a:pt x="109" y="233"/>
                    <a:pt x="116" y="215"/>
                    <a:pt x="124" y="198"/>
                  </a:cubicBezTo>
                  <a:close/>
                  <a:moveTo>
                    <a:pt x="747" y="334"/>
                  </a:moveTo>
                  <a:cubicBezTo>
                    <a:pt x="767" y="370"/>
                    <a:pt x="783" y="408"/>
                    <a:pt x="790" y="448"/>
                  </a:cubicBezTo>
                  <a:cubicBezTo>
                    <a:pt x="792" y="455"/>
                    <a:pt x="793" y="463"/>
                    <a:pt x="794" y="470"/>
                  </a:cubicBezTo>
                  <a:cubicBezTo>
                    <a:pt x="801" y="452"/>
                    <a:pt x="806" y="433"/>
                    <a:pt x="809" y="415"/>
                  </a:cubicBezTo>
                  <a:cubicBezTo>
                    <a:pt x="819" y="361"/>
                    <a:pt x="816" y="308"/>
                    <a:pt x="802" y="260"/>
                  </a:cubicBezTo>
                  <a:cubicBezTo>
                    <a:pt x="790" y="245"/>
                    <a:pt x="777" y="232"/>
                    <a:pt x="764" y="220"/>
                  </a:cubicBezTo>
                  <a:cubicBezTo>
                    <a:pt x="753" y="213"/>
                    <a:pt x="743" y="206"/>
                    <a:pt x="732" y="201"/>
                  </a:cubicBezTo>
                  <a:cubicBezTo>
                    <a:pt x="723" y="196"/>
                    <a:pt x="714" y="192"/>
                    <a:pt x="704" y="187"/>
                  </a:cubicBezTo>
                  <a:cubicBezTo>
                    <a:pt x="730" y="231"/>
                    <a:pt x="743" y="283"/>
                    <a:pt x="747" y="334"/>
                  </a:cubicBezTo>
                  <a:close/>
                  <a:moveTo>
                    <a:pt x="805" y="259"/>
                  </a:moveTo>
                  <a:cubicBezTo>
                    <a:pt x="809" y="264"/>
                    <a:pt x="813" y="269"/>
                    <a:pt x="817" y="275"/>
                  </a:cubicBezTo>
                  <a:cubicBezTo>
                    <a:pt x="857" y="330"/>
                    <a:pt x="880" y="397"/>
                    <a:pt x="882" y="466"/>
                  </a:cubicBezTo>
                  <a:cubicBezTo>
                    <a:pt x="885" y="411"/>
                    <a:pt x="875" y="355"/>
                    <a:pt x="858" y="304"/>
                  </a:cubicBezTo>
                  <a:cubicBezTo>
                    <a:pt x="841" y="282"/>
                    <a:pt x="821" y="263"/>
                    <a:pt x="801" y="246"/>
                  </a:cubicBezTo>
                  <a:cubicBezTo>
                    <a:pt x="802" y="251"/>
                    <a:pt x="804" y="255"/>
                    <a:pt x="805" y="259"/>
                  </a:cubicBezTo>
                  <a:close/>
                  <a:moveTo>
                    <a:pt x="93" y="321"/>
                  </a:moveTo>
                  <a:cubicBezTo>
                    <a:pt x="92" y="326"/>
                    <a:pt x="92" y="330"/>
                    <a:pt x="92" y="335"/>
                  </a:cubicBezTo>
                  <a:cubicBezTo>
                    <a:pt x="98" y="317"/>
                    <a:pt x="107" y="299"/>
                    <a:pt x="118" y="282"/>
                  </a:cubicBezTo>
                  <a:cubicBezTo>
                    <a:pt x="121" y="276"/>
                    <a:pt x="124" y="270"/>
                    <a:pt x="127" y="264"/>
                  </a:cubicBezTo>
                  <a:cubicBezTo>
                    <a:pt x="113" y="282"/>
                    <a:pt x="102" y="301"/>
                    <a:pt x="93" y="321"/>
                  </a:cubicBezTo>
                  <a:close/>
                  <a:moveTo>
                    <a:pt x="510" y="141"/>
                  </a:moveTo>
                  <a:cubicBezTo>
                    <a:pt x="605" y="170"/>
                    <a:pt x="691" y="241"/>
                    <a:pt x="744" y="329"/>
                  </a:cubicBezTo>
                  <a:cubicBezTo>
                    <a:pt x="740" y="279"/>
                    <a:pt x="726" y="228"/>
                    <a:pt x="700" y="186"/>
                  </a:cubicBezTo>
                  <a:cubicBezTo>
                    <a:pt x="646" y="163"/>
                    <a:pt x="580" y="147"/>
                    <a:pt x="510" y="141"/>
                  </a:cubicBezTo>
                  <a:close/>
                  <a:moveTo>
                    <a:pt x="129" y="194"/>
                  </a:moveTo>
                  <a:cubicBezTo>
                    <a:pt x="120" y="212"/>
                    <a:pt x="112" y="231"/>
                    <a:pt x="106" y="252"/>
                  </a:cubicBezTo>
                  <a:cubicBezTo>
                    <a:pt x="101" y="270"/>
                    <a:pt x="97" y="291"/>
                    <a:pt x="94" y="312"/>
                  </a:cubicBezTo>
                  <a:cubicBezTo>
                    <a:pt x="104" y="290"/>
                    <a:pt x="118" y="270"/>
                    <a:pt x="134" y="251"/>
                  </a:cubicBezTo>
                  <a:cubicBezTo>
                    <a:pt x="134" y="251"/>
                    <a:pt x="134" y="251"/>
                    <a:pt x="134" y="251"/>
                  </a:cubicBezTo>
                  <a:cubicBezTo>
                    <a:pt x="142" y="218"/>
                    <a:pt x="155" y="189"/>
                    <a:pt x="173" y="162"/>
                  </a:cubicBezTo>
                  <a:cubicBezTo>
                    <a:pt x="158" y="172"/>
                    <a:pt x="143" y="182"/>
                    <a:pt x="129" y="194"/>
                  </a:cubicBezTo>
                  <a:close/>
                  <a:moveTo>
                    <a:pt x="799" y="241"/>
                  </a:moveTo>
                  <a:cubicBezTo>
                    <a:pt x="820" y="258"/>
                    <a:pt x="839" y="277"/>
                    <a:pt x="856" y="297"/>
                  </a:cubicBezTo>
                  <a:cubicBezTo>
                    <a:pt x="852" y="288"/>
                    <a:pt x="849" y="279"/>
                    <a:pt x="845" y="270"/>
                  </a:cubicBezTo>
                  <a:cubicBezTo>
                    <a:pt x="827" y="249"/>
                    <a:pt x="807" y="229"/>
                    <a:pt x="786" y="211"/>
                  </a:cubicBezTo>
                  <a:cubicBezTo>
                    <a:pt x="791" y="221"/>
                    <a:pt x="795" y="231"/>
                    <a:pt x="799" y="241"/>
                  </a:cubicBezTo>
                  <a:close/>
                  <a:moveTo>
                    <a:pt x="132" y="259"/>
                  </a:moveTo>
                  <a:cubicBezTo>
                    <a:pt x="130" y="263"/>
                    <a:pt x="128" y="267"/>
                    <a:pt x="126" y="271"/>
                  </a:cubicBezTo>
                  <a:cubicBezTo>
                    <a:pt x="128" y="269"/>
                    <a:pt x="130" y="266"/>
                    <a:pt x="131" y="264"/>
                  </a:cubicBezTo>
                  <a:cubicBezTo>
                    <a:pt x="132" y="263"/>
                    <a:pt x="132" y="261"/>
                    <a:pt x="132" y="259"/>
                  </a:cubicBezTo>
                  <a:close/>
                  <a:moveTo>
                    <a:pt x="783" y="205"/>
                  </a:moveTo>
                  <a:cubicBezTo>
                    <a:pt x="804" y="222"/>
                    <a:pt x="824" y="241"/>
                    <a:pt x="841" y="261"/>
                  </a:cubicBezTo>
                  <a:cubicBezTo>
                    <a:pt x="830" y="237"/>
                    <a:pt x="818" y="215"/>
                    <a:pt x="804" y="195"/>
                  </a:cubicBezTo>
                  <a:cubicBezTo>
                    <a:pt x="715" y="69"/>
                    <a:pt x="552" y="2"/>
                    <a:pt x="387" y="27"/>
                  </a:cubicBezTo>
                  <a:cubicBezTo>
                    <a:pt x="332" y="35"/>
                    <a:pt x="270" y="57"/>
                    <a:pt x="218" y="94"/>
                  </a:cubicBezTo>
                  <a:cubicBezTo>
                    <a:pt x="231" y="90"/>
                    <a:pt x="244" y="86"/>
                    <a:pt x="258" y="83"/>
                  </a:cubicBezTo>
                  <a:cubicBezTo>
                    <a:pt x="302" y="55"/>
                    <a:pt x="353" y="37"/>
                    <a:pt x="410" y="30"/>
                  </a:cubicBezTo>
                  <a:cubicBezTo>
                    <a:pt x="482" y="21"/>
                    <a:pt x="558" y="31"/>
                    <a:pt x="622" y="59"/>
                  </a:cubicBezTo>
                  <a:cubicBezTo>
                    <a:pt x="693" y="88"/>
                    <a:pt x="748" y="138"/>
                    <a:pt x="782" y="203"/>
                  </a:cubicBezTo>
                  <a:cubicBezTo>
                    <a:pt x="782" y="203"/>
                    <a:pt x="783" y="204"/>
                    <a:pt x="783" y="205"/>
                  </a:cubicBezTo>
                  <a:close/>
                  <a:moveTo>
                    <a:pt x="137" y="252"/>
                  </a:moveTo>
                  <a:cubicBezTo>
                    <a:pt x="136" y="254"/>
                    <a:pt x="136" y="257"/>
                    <a:pt x="135" y="259"/>
                  </a:cubicBezTo>
                  <a:cubicBezTo>
                    <a:pt x="152" y="239"/>
                    <a:pt x="171" y="221"/>
                    <a:pt x="191" y="206"/>
                  </a:cubicBezTo>
                  <a:cubicBezTo>
                    <a:pt x="171" y="219"/>
                    <a:pt x="152" y="235"/>
                    <a:pt x="137" y="252"/>
                  </a:cubicBezTo>
                  <a:close/>
                  <a:moveTo>
                    <a:pt x="776" y="228"/>
                  </a:moveTo>
                  <a:cubicBezTo>
                    <a:pt x="784" y="236"/>
                    <a:pt x="792" y="244"/>
                    <a:pt x="800" y="253"/>
                  </a:cubicBezTo>
                  <a:cubicBezTo>
                    <a:pt x="799" y="250"/>
                    <a:pt x="797" y="246"/>
                    <a:pt x="796" y="243"/>
                  </a:cubicBezTo>
                  <a:cubicBezTo>
                    <a:pt x="790" y="237"/>
                    <a:pt x="783" y="232"/>
                    <a:pt x="776" y="228"/>
                  </a:cubicBezTo>
                  <a:close/>
                  <a:moveTo>
                    <a:pt x="179" y="159"/>
                  </a:moveTo>
                  <a:cubicBezTo>
                    <a:pt x="162" y="184"/>
                    <a:pt x="148" y="212"/>
                    <a:pt x="140" y="242"/>
                  </a:cubicBezTo>
                  <a:cubicBezTo>
                    <a:pt x="146" y="233"/>
                    <a:pt x="153" y="224"/>
                    <a:pt x="160" y="215"/>
                  </a:cubicBezTo>
                  <a:cubicBezTo>
                    <a:pt x="194" y="177"/>
                    <a:pt x="241" y="150"/>
                    <a:pt x="297" y="136"/>
                  </a:cubicBezTo>
                  <a:cubicBezTo>
                    <a:pt x="298" y="135"/>
                    <a:pt x="299" y="134"/>
                    <a:pt x="300" y="134"/>
                  </a:cubicBezTo>
                  <a:cubicBezTo>
                    <a:pt x="312" y="124"/>
                    <a:pt x="324" y="115"/>
                    <a:pt x="338" y="107"/>
                  </a:cubicBezTo>
                  <a:cubicBezTo>
                    <a:pt x="295" y="114"/>
                    <a:pt x="234" y="128"/>
                    <a:pt x="179" y="159"/>
                  </a:cubicBezTo>
                  <a:close/>
                  <a:moveTo>
                    <a:pt x="293" y="139"/>
                  </a:moveTo>
                  <a:cubicBezTo>
                    <a:pt x="244" y="152"/>
                    <a:pt x="198" y="177"/>
                    <a:pt x="162" y="217"/>
                  </a:cubicBezTo>
                  <a:cubicBezTo>
                    <a:pt x="155" y="225"/>
                    <a:pt x="149" y="233"/>
                    <a:pt x="143" y="241"/>
                  </a:cubicBezTo>
                  <a:cubicBezTo>
                    <a:pt x="163" y="221"/>
                    <a:pt x="186" y="204"/>
                    <a:pt x="213" y="189"/>
                  </a:cubicBezTo>
                  <a:cubicBezTo>
                    <a:pt x="216" y="188"/>
                    <a:pt x="219" y="186"/>
                    <a:pt x="222" y="185"/>
                  </a:cubicBezTo>
                  <a:cubicBezTo>
                    <a:pt x="239" y="174"/>
                    <a:pt x="257" y="165"/>
                    <a:pt x="274" y="157"/>
                  </a:cubicBezTo>
                  <a:cubicBezTo>
                    <a:pt x="281" y="151"/>
                    <a:pt x="287" y="145"/>
                    <a:pt x="293" y="139"/>
                  </a:cubicBezTo>
                  <a:close/>
                  <a:moveTo>
                    <a:pt x="764" y="216"/>
                  </a:moveTo>
                  <a:cubicBezTo>
                    <a:pt x="775" y="223"/>
                    <a:pt x="785" y="230"/>
                    <a:pt x="794" y="238"/>
                  </a:cubicBezTo>
                  <a:cubicBezTo>
                    <a:pt x="790" y="227"/>
                    <a:pt x="786" y="217"/>
                    <a:pt x="780" y="206"/>
                  </a:cubicBezTo>
                  <a:cubicBezTo>
                    <a:pt x="743" y="176"/>
                    <a:pt x="703" y="152"/>
                    <a:pt x="662" y="132"/>
                  </a:cubicBezTo>
                  <a:cubicBezTo>
                    <a:pt x="671" y="141"/>
                    <a:pt x="679" y="151"/>
                    <a:pt x="687" y="161"/>
                  </a:cubicBezTo>
                  <a:cubicBezTo>
                    <a:pt x="715" y="177"/>
                    <a:pt x="741" y="195"/>
                    <a:pt x="764" y="216"/>
                  </a:cubicBezTo>
                  <a:close/>
                  <a:moveTo>
                    <a:pt x="702" y="183"/>
                  </a:moveTo>
                  <a:cubicBezTo>
                    <a:pt x="713" y="188"/>
                    <a:pt x="723" y="193"/>
                    <a:pt x="733" y="198"/>
                  </a:cubicBezTo>
                  <a:cubicBezTo>
                    <a:pt x="739" y="202"/>
                    <a:pt x="746" y="205"/>
                    <a:pt x="752" y="209"/>
                  </a:cubicBezTo>
                  <a:cubicBezTo>
                    <a:pt x="732" y="192"/>
                    <a:pt x="711" y="177"/>
                    <a:pt x="690" y="165"/>
                  </a:cubicBezTo>
                  <a:cubicBezTo>
                    <a:pt x="694" y="171"/>
                    <a:pt x="698" y="177"/>
                    <a:pt x="702" y="183"/>
                  </a:cubicBezTo>
                  <a:close/>
                  <a:moveTo>
                    <a:pt x="656" y="127"/>
                  </a:moveTo>
                  <a:cubicBezTo>
                    <a:pt x="697" y="146"/>
                    <a:pt x="739" y="170"/>
                    <a:pt x="777" y="200"/>
                  </a:cubicBezTo>
                  <a:cubicBezTo>
                    <a:pt x="744" y="140"/>
                    <a:pt x="691" y="90"/>
                    <a:pt x="621" y="61"/>
                  </a:cubicBezTo>
                  <a:cubicBezTo>
                    <a:pt x="505" y="12"/>
                    <a:pt x="367" y="21"/>
                    <a:pt x="266" y="81"/>
                  </a:cubicBezTo>
                  <a:cubicBezTo>
                    <a:pt x="290" y="76"/>
                    <a:pt x="315" y="72"/>
                    <a:pt x="341" y="71"/>
                  </a:cubicBezTo>
                  <a:cubicBezTo>
                    <a:pt x="370" y="69"/>
                    <a:pt x="400" y="69"/>
                    <a:pt x="430" y="71"/>
                  </a:cubicBezTo>
                  <a:cubicBezTo>
                    <a:pt x="493" y="58"/>
                    <a:pt x="559" y="66"/>
                    <a:pt x="614" y="96"/>
                  </a:cubicBezTo>
                  <a:cubicBezTo>
                    <a:pt x="629" y="105"/>
                    <a:pt x="643" y="115"/>
                    <a:pt x="656" y="127"/>
                  </a:cubicBezTo>
                  <a:close/>
                  <a:moveTo>
                    <a:pt x="212" y="99"/>
                  </a:moveTo>
                  <a:cubicBezTo>
                    <a:pt x="181" y="122"/>
                    <a:pt x="153" y="152"/>
                    <a:pt x="133" y="188"/>
                  </a:cubicBezTo>
                  <a:cubicBezTo>
                    <a:pt x="143" y="179"/>
                    <a:pt x="154" y="172"/>
                    <a:pt x="166" y="164"/>
                  </a:cubicBezTo>
                  <a:cubicBezTo>
                    <a:pt x="169" y="162"/>
                    <a:pt x="173" y="160"/>
                    <a:pt x="177" y="158"/>
                  </a:cubicBezTo>
                  <a:cubicBezTo>
                    <a:pt x="188" y="142"/>
                    <a:pt x="200" y="128"/>
                    <a:pt x="214" y="116"/>
                  </a:cubicBezTo>
                  <a:cubicBezTo>
                    <a:pt x="226" y="105"/>
                    <a:pt x="239" y="96"/>
                    <a:pt x="252" y="87"/>
                  </a:cubicBezTo>
                  <a:cubicBezTo>
                    <a:pt x="238" y="90"/>
                    <a:pt x="225" y="94"/>
                    <a:pt x="212" y="99"/>
                  </a:cubicBezTo>
                  <a:close/>
                  <a:moveTo>
                    <a:pt x="495" y="137"/>
                  </a:moveTo>
                  <a:cubicBezTo>
                    <a:pt x="567" y="141"/>
                    <a:pt x="639" y="157"/>
                    <a:pt x="698" y="182"/>
                  </a:cubicBezTo>
                  <a:cubicBezTo>
                    <a:pt x="693" y="175"/>
                    <a:pt x="689" y="168"/>
                    <a:pt x="684" y="162"/>
                  </a:cubicBezTo>
                  <a:cubicBezTo>
                    <a:pt x="680" y="160"/>
                    <a:pt x="677" y="158"/>
                    <a:pt x="673" y="156"/>
                  </a:cubicBezTo>
                  <a:cubicBezTo>
                    <a:pt x="672" y="158"/>
                    <a:pt x="672" y="158"/>
                    <a:pt x="672" y="158"/>
                  </a:cubicBezTo>
                  <a:cubicBezTo>
                    <a:pt x="598" y="120"/>
                    <a:pt x="535" y="107"/>
                    <a:pt x="461" y="114"/>
                  </a:cubicBezTo>
                  <a:cubicBezTo>
                    <a:pt x="443" y="116"/>
                    <a:pt x="418" y="119"/>
                    <a:pt x="389" y="125"/>
                  </a:cubicBezTo>
                  <a:cubicBezTo>
                    <a:pt x="419" y="124"/>
                    <a:pt x="450" y="127"/>
                    <a:pt x="480" y="133"/>
                  </a:cubicBezTo>
                  <a:cubicBezTo>
                    <a:pt x="485" y="134"/>
                    <a:pt x="490" y="136"/>
                    <a:pt x="495" y="137"/>
                  </a:cubicBezTo>
                  <a:close/>
                  <a:moveTo>
                    <a:pt x="270" y="163"/>
                  </a:moveTo>
                  <a:cubicBezTo>
                    <a:pt x="263" y="165"/>
                    <a:pt x="257" y="168"/>
                    <a:pt x="251" y="171"/>
                  </a:cubicBezTo>
                  <a:cubicBezTo>
                    <a:pt x="256" y="169"/>
                    <a:pt x="262" y="167"/>
                    <a:pt x="267" y="165"/>
                  </a:cubicBezTo>
                  <a:cubicBezTo>
                    <a:pt x="268" y="164"/>
                    <a:pt x="269" y="164"/>
                    <a:pt x="270" y="163"/>
                  </a:cubicBezTo>
                  <a:close/>
                  <a:moveTo>
                    <a:pt x="276" y="160"/>
                  </a:moveTo>
                  <a:cubicBezTo>
                    <a:pt x="275" y="161"/>
                    <a:pt x="273" y="162"/>
                    <a:pt x="272" y="164"/>
                  </a:cubicBezTo>
                  <a:cubicBezTo>
                    <a:pt x="333" y="143"/>
                    <a:pt x="404" y="133"/>
                    <a:pt x="478" y="136"/>
                  </a:cubicBezTo>
                  <a:cubicBezTo>
                    <a:pt x="479" y="136"/>
                    <a:pt x="479" y="136"/>
                    <a:pt x="479" y="136"/>
                  </a:cubicBezTo>
                  <a:cubicBezTo>
                    <a:pt x="479" y="136"/>
                    <a:pt x="479" y="136"/>
                    <a:pt x="479" y="136"/>
                  </a:cubicBezTo>
                  <a:cubicBezTo>
                    <a:pt x="447" y="130"/>
                    <a:pt x="412" y="126"/>
                    <a:pt x="376" y="127"/>
                  </a:cubicBezTo>
                  <a:cubicBezTo>
                    <a:pt x="345" y="134"/>
                    <a:pt x="310" y="145"/>
                    <a:pt x="276" y="160"/>
                  </a:cubicBezTo>
                  <a:close/>
                  <a:moveTo>
                    <a:pt x="430" y="97"/>
                  </a:moveTo>
                  <a:cubicBezTo>
                    <a:pt x="492" y="97"/>
                    <a:pt x="554" y="107"/>
                    <a:pt x="611" y="127"/>
                  </a:cubicBezTo>
                  <a:cubicBezTo>
                    <a:pt x="635" y="135"/>
                    <a:pt x="659" y="146"/>
                    <a:pt x="681" y="157"/>
                  </a:cubicBezTo>
                  <a:cubicBezTo>
                    <a:pt x="673" y="147"/>
                    <a:pt x="664" y="138"/>
                    <a:pt x="654" y="129"/>
                  </a:cubicBezTo>
                  <a:cubicBezTo>
                    <a:pt x="631" y="119"/>
                    <a:pt x="608" y="110"/>
                    <a:pt x="586" y="103"/>
                  </a:cubicBezTo>
                  <a:cubicBezTo>
                    <a:pt x="540" y="89"/>
                    <a:pt x="486" y="78"/>
                    <a:pt x="430" y="74"/>
                  </a:cubicBezTo>
                  <a:cubicBezTo>
                    <a:pt x="403" y="79"/>
                    <a:pt x="377" y="89"/>
                    <a:pt x="352" y="102"/>
                  </a:cubicBezTo>
                  <a:cubicBezTo>
                    <a:pt x="353" y="102"/>
                    <a:pt x="355" y="101"/>
                    <a:pt x="357" y="101"/>
                  </a:cubicBezTo>
                  <a:cubicBezTo>
                    <a:pt x="381" y="98"/>
                    <a:pt x="406" y="97"/>
                    <a:pt x="430" y="97"/>
                  </a:cubicBezTo>
                  <a:close/>
                  <a:moveTo>
                    <a:pt x="299" y="138"/>
                  </a:moveTo>
                  <a:cubicBezTo>
                    <a:pt x="293" y="143"/>
                    <a:pt x="287" y="149"/>
                    <a:pt x="281" y="155"/>
                  </a:cubicBezTo>
                  <a:cubicBezTo>
                    <a:pt x="308" y="143"/>
                    <a:pt x="335" y="135"/>
                    <a:pt x="361" y="128"/>
                  </a:cubicBezTo>
                  <a:cubicBezTo>
                    <a:pt x="340" y="130"/>
                    <a:pt x="320" y="133"/>
                    <a:pt x="299" y="138"/>
                  </a:cubicBezTo>
                  <a:close/>
                  <a:moveTo>
                    <a:pt x="260" y="85"/>
                  </a:moveTo>
                  <a:cubicBezTo>
                    <a:pt x="244" y="95"/>
                    <a:pt x="230" y="105"/>
                    <a:pt x="216" y="118"/>
                  </a:cubicBezTo>
                  <a:cubicBezTo>
                    <a:pt x="204" y="129"/>
                    <a:pt x="193" y="141"/>
                    <a:pt x="183" y="154"/>
                  </a:cubicBezTo>
                  <a:cubicBezTo>
                    <a:pt x="238" y="124"/>
                    <a:pt x="298" y="110"/>
                    <a:pt x="344" y="103"/>
                  </a:cubicBezTo>
                  <a:cubicBezTo>
                    <a:pt x="368" y="89"/>
                    <a:pt x="394" y="79"/>
                    <a:pt x="421" y="73"/>
                  </a:cubicBezTo>
                  <a:cubicBezTo>
                    <a:pt x="367" y="70"/>
                    <a:pt x="312" y="73"/>
                    <a:pt x="260" y="85"/>
                  </a:cubicBezTo>
                  <a:close/>
                  <a:moveTo>
                    <a:pt x="345" y="106"/>
                  </a:moveTo>
                  <a:cubicBezTo>
                    <a:pt x="330" y="114"/>
                    <a:pt x="316" y="123"/>
                    <a:pt x="303" y="134"/>
                  </a:cubicBezTo>
                  <a:cubicBezTo>
                    <a:pt x="305" y="134"/>
                    <a:pt x="307" y="134"/>
                    <a:pt x="308" y="133"/>
                  </a:cubicBezTo>
                  <a:cubicBezTo>
                    <a:pt x="329" y="129"/>
                    <a:pt x="352" y="126"/>
                    <a:pt x="374" y="125"/>
                  </a:cubicBezTo>
                  <a:cubicBezTo>
                    <a:pt x="409" y="117"/>
                    <a:pt x="439" y="113"/>
                    <a:pt x="461" y="111"/>
                  </a:cubicBezTo>
                  <a:cubicBezTo>
                    <a:pt x="504" y="107"/>
                    <a:pt x="544" y="110"/>
                    <a:pt x="585" y="121"/>
                  </a:cubicBezTo>
                  <a:cubicBezTo>
                    <a:pt x="507" y="98"/>
                    <a:pt x="426" y="95"/>
                    <a:pt x="357" y="104"/>
                  </a:cubicBezTo>
                  <a:cubicBezTo>
                    <a:pt x="353" y="104"/>
                    <a:pt x="349" y="105"/>
                    <a:pt x="345" y="106"/>
                  </a:cubicBezTo>
                  <a:close/>
                  <a:moveTo>
                    <a:pt x="440" y="72"/>
                  </a:moveTo>
                  <a:cubicBezTo>
                    <a:pt x="490" y="76"/>
                    <a:pt x="540" y="86"/>
                    <a:pt x="587" y="100"/>
                  </a:cubicBezTo>
                  <a:cubicBezTo>
                    <a:pt x="607" y="107"/>
                    <a:pt x="627" y="114"/>
                    <a:pt x="647" y="123"/>
                  </a:cubicBezTo>
                  <a:cubicBezTo>
                    <a:pt x="637" y="114"/>
                    <a:pt x="625" y="106"/>
                    <a:pt x="612" y="99"/>
                  </a:cubicBezTo>
                  <a:cubicBezTo>
                    <a:pt x="561" y="70"/>
                    <a:pt x="499" y="62"/>
                    <a:pt x="440" y="72"/>
                  </a:cubicBez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44"/>
            <p:cNvSpPr>
              <a:spLocks noEditPoints="1"/>
            </p:cNvSpPr>
            <p:nvPr/>
          </p:nvSpPr>
          <p:spPr bwMode="auto">
            <a:xfrm>
              <a:off x="3489325" y="3548063"/>
              <a:ext cx="3349625" cy="2790825"/>
            </a:xfrm>
            <a:custGeom>
              <a:avLst/>
              <a:gdLst>
                <a:gd name="T0" fmla="*/ 289 w 1032"/>
                <a:gd name="T1" fmla="*/ 759 h 859"/>
                <a:gd name="T2" fmla="*/ 168 w 1032"/>
                <a:gd name="T3" fmla="*/ 90 h 859"/>
                <a:gd name="T4" fmla="*/ 36 w 1032"/>
                <a:gd name="T5" fmla="*/ 397 h 859"/>
                <a:gd name="T6" fmla="*/ 434 w 1032"/>
                <a:gd name="T7" fmla="*/ 1 h 859"/>
                <a:gd name="T8" fmla="*/ 986 w 1032"/>
                <a:gd name="T9" fmla="*/ 628 h 859"/>
                <a:gd name="T10" fmla="*/ 772 w 1032"/>
                <a:gd name="T11" fmla="*/ 831 h 859"/>
                <a:gd name="T12" fmla="*/ 489 w 1032"/>
                <a:gd name="T13" fmla="*/ 838 h 859"/>
                <a:gd name="T14" fmla="*/ 372 w 1032"/>
                <a:gd name="T15" fmla="*/ 798 h 859"/>
                <a:gd name="T16" fmla="*/ 463 w 1032"/>
                <a:gd name="T17" fmla="*/ 834 h 859"/>
                <a:gd name="T18" fmla="*/ 910 w 1032"/>
                <a:gd name="T19" fmla="*/ 717 h 859"/>
                <a:gd name="T20" fmla="*/ 862 w 1032"/>
                <a:gd name="T21" fmla="*/ 206 h 859"/>
                <a:gd name="T22" fmla="*/ 600 w 1032"/>
                <a:gd name="T23" fmla="*/ 814 h 859"/>
                <a:gd name="T24" fmla="*/ 536 w 1032"/>
                <a:gd name="T25" fmla="*/ 830 h 859"/>
                <a:gd name="T26" fmla="*/ 324 w 1032"/>
                <a:gd name="T27" fmla="*/ 773 h 859"/>
                <a:gd name="T28" fmla="*/ 660 w 1032"/>
                <a:gd name="T29" fmla="*/ 779 h 859"/>
                <a:gd name="T30" fmla="*/ 324 w 1032"/>
                <a:gd name="T31" fmla="*/ 773 h 859"/>
                <a:gd name="T32" fmla="*/ 885 w 1032"/>
                <a:gd name="T33" fmla="*/ 626 h 859"/>
                <a:gd name="T34" fmla="*/ 881 w 1032"/>
                <a:gd name="T35" fmla="*/ 321 h 859"/>
                <a:gd name="T36" fmla="*/ 248 w 1032"/>
                <a:gd name="T37" fmla="*/ 703 h 859"/>
                <a:gd name="T38" fmla="*/ 878 w 1032"/>
                <a:gd name="T39" fmla="*/ 321 h 859"/>
                <a:gd name="T40" fmla="*/ 218 w 1032"/>
                <a:gd name="T41" fmla="*/ 113 h 859"/>
                <a:gd name="T42" fmla="*/ 248 w 1032"/>
                <a:gd name="T43" fmla="*/ 703 h 859"/>
                <a:gd name="T44" fmla="*/ 678 w 1032"/>
                <a:gd name="T45" fmla="*/ 770 h 859"/>
                <a:gd name="T46" fmla="*/ 283 w 1032"/>
                <a:gd name="T47" fmla="*/ 749 h 859"/>
                <a:gd name="T48" fmla="*/ 60 w 1032"/>
                <a:gd name="T49" fmla="*/ 297 h 859"/>
                <a:gd name="T50" fmla="*/ 190 w 1032"/>
                <a:gd name="T51" fmla="*/ 657 h 859"/>
                <a:gd name="T52" fmla="*/ 207 w 1032"/>
                <a:gd name="T53" fmla="*/ 677 h 859"/>
                <a:gd name="T54" fmla="*/ 258 w 1032"/>
                <a:gd name="T55" fmla="*/ 728 h 859"/>
                <a:gd name="T56" fmla="*/ 262 w 1032"/>
                <a:gd name="T57" fmla="*/ 728 h 859"/>
                <a:gd name="T58" fmla="*/ 191 w 1032"/>
                <a:gd name="T59" fmla="*/ 654 h 859"/>
                <a:gd name="T60" fmla="*/ 173 w 1032"/>
                <a:gd name="T61" fmla="*/ 480 h 859"/>
                <a:gd name="T62" fmla="*/ 68 w 1032"/>
                <a:gd name="T63" fmla="*/ 259 h 859"/>
                <a:gd name="T64" fmla="*/ 88 w 1032"/>
                <a:gd name="T65" fmla="*/ 428 h 859"/>
                <a:gd name="T66" fmla="*/ 68 w 1032"/>
                <a:gd name="T67" fmla="*/ 259 h 859"/>
                <a:gd name="T68" fmla="*/ 991 w 1032"/>
                <a:gd name="T69" fmla="*/ 613 h 859"/>
                <a:gd name="T70" fmla="*/ 856 w 1032"/>
                <a:gd name="T71" fmla="*/ 197 h 859"/>
                <a:gd name="T72" fmla="*/ 129 w 1032"/>
                <a:gd name="T73" fmla="*/ 371 h 859"/>
                <a:gd name="T74" fmla="*/ 171 w 1032"/>
                <a:gd name="T75" fmla="*/ 180 h 859"/>
                <a:gd name="T76" fmla="*/ 727 w 1032"/>
                <a:gd name="T77" fmla="*/ 112 h 859"/>
                <a:gd name="T78" fmla="*/ 117 w 1032"/>
                <a:gd name="T79" fmla="*/ 154 h 859"/>
                <a:gd name="T80" fmla="*/ 117 w 1032"/>
                <a:gd name="T81" fmla="*/ 154 h 859"/>
                <a:gd name="T82" fmla="*/ 496 w 1032"/>
                <a:gd name="T83" fmla="*/ 8 h 859"/>
                <a:gd name="T84" fmla="*/ 129 w 1032"/>
                <a:gd name="T85" fmla="*/ 139 h 859"/>
                <a:gd name="T86" fmla="*/ 471 w 1032"/>
                <a:gd name="T87" fmla="*/ 19 h 859"/>
                <a:gd name="T88" fmla="*/ 129 w 1032"/>
                <a:gd name="T89" fmla="*/ 139 h 859"/>
                <a:gd name="T90" fmla="*/ 180 w 1032"/>
                <a:gd name="T91" fmla="*/ 90 h 859"/>
                <a:gd name="T92" fmla="*/ 750 w 1032"/>
                <a:gd name="T93" fmla="*/ 121 h 859"/>
                <a:gd name="T94" fmla="*/ 707 w 1032"/>
                <a:gd name="T95" fmla="*/ 99 h 859"/>
                <a:gd name="T96" fmla="*/ 409 w 1032"/>
                <a:gd name="T97" fmla="*/ 36 h 859"/>
                <a:gd name="T98" fmla="*/ 469 w 1032"/>
                <a:gd name="T99" fmla="*/ 4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32" h="859">
                  <a:moveTo>
                    <a:pt x="623" y="856"/>
                  </a:moveTo>
                  <a:cubicBezTo>
                    <a:pt x="574" y="856"/>
                    <a:pt x="525" y="849"/>
                    <a:pt x="477" y="838"/>
                  </a:cubicBezTo>
                  <a:cubicBezTo>
                    <a:pt x="424" y="836"/>
                    <a:pt x="371" y="819"/>
                    <a:pt x="322" y="786"/>
                  </a:cubicBezTo>
                  <a:cubicBezTo>
                    <a:pt x="310" y="778"/>
                    <a:pt x="299" y="769"/>
                    <a:pt x="289" y="759"/>
                  </a:cubicBezTo>
                  <a:cubicBezTo>
                    <a:pt x="213" y="715"/>
                    <a:pt x="152" y="653"/>
                    <a:pt x="112" y="578"/>
                  </a:cubicBezTo>
                  <a:cubicBezTo>
                    <a:pt x="54" y="470"/>
                    <a:pt x="38" y="354"/>
                    <a:pt x="66" y="259"/>
                  </a:cubicBezTo>
                  <a:cubicBezTo>
                    <a:pt x="76" y="213"/>
                    <a:pt x="96" y="172"/>
                    <a:pt x="127" y="137"/>
                  </a:cubicBezTo>
                  <a:cubicBezTo>
                    <a:pt x="139" y="120"/>
                    <a:pt x="152" y="104"/>
                    <a:pt x="168" y="90"/>
                  </a:cubicBezTo>
                  <a:cubicBezTo>
                    <a:pt x="228" y="38"/>
                    <a:pt x="309" y="12"/>
                    <a:pt x="392" y="4"/>
                  </a:cubicBezTo>
                  <a:cubicBezTo>
                    <a:pt x="391" y="4"/>
                    <a:pt x="389" y="4"/>
                    <a:pt x="388" y="4"/>
                  </a:cubicBezTo>
                  <a:cubicBezTo>
                    <a:pt x="314" y="7"/>
                    <a:pt x="178" y="27"/>
                    <a:pt x="93" y="119"/>
                  </a:cubicBezTo>
                  <a:cubicBezTo>
                    <a:pt x="26" y="192"/>
                    <a:pt x="3" y="304"/>
                    <a:pt x="36" y="397"/>
                  </a:cubicBezTo>
                  <a:cubicBezTo>
                    <a:pt x="34" y="398"/>
                    <a:pt x="34" y="398"/>
                    <a:pt x="34" y="398"/>
                  </a:cubicBezTo>
                  <a:cubicBezTo>
                    <a:pt x="0" y="304"/>
                    <a:pt x="23" y="191"/>
                    <a:pt x="91" y="117"/>
                  </a:cubicBezTo>
                  <a:cubicBezTo>
                    <a:pt x="176" y="24"/>
                    <a:pt x="314" y="5"/>
                    <a:pt x="388" y="1"/>
                  </a:cubicBezTo>
                  <a:cubicBezTo>
                    <a:pt x="403" y="0"/>
                    <a:pt x="419" y="0"/>
                    <a:pt x="434" y="1"/>
                  </a:cubicBezTo>
                  <a:cubicBezTo>
                    <a:pt x="493" y="0"/>
                    <a:pt x="551" y="7"/>
                    <a:pt x="602" y="21"/>
                  </a:cubicBezTo>
                  <a:cubicBezTo>
                    <a:pt x="688" y="44"/>
                    <a:pt x="768" y="81"/>
                    <a:pt x="833" y="130"/>
                  </a:cubicBezTo>
                  <a:cubicBezTo>
                    <a:pt x="907" y="186"/>
                    <a:pt x="960" y="253"/>
                    <a:pt x="989" y="330"/>
                  </a:cubicBezTo>
                  <a:cubicBezTo>
                    <a:pt x="1032" y="441"/>
                    <a:pt x="1030" y="545"/>
                    <a:pt x="986" y="628"/>
                  </a:cubicBezTo>
                  <a:cubicBezTo>
                    <a:pt x="946" y="753"/>
                    <a:pt x="850" y="809"/>
                    <a:pt x="773" y="833"/>
                  </a:cubicBezTo>
                  <a:cubicBezTo>
                    <a:pt x="726" y="848"/>
                    <a:pt x="675" y="856"/>
                    <a:pt x="623" y="856"/>
                  </a:cubicBezTo>
                  <a:close/>
                  <a:moveTo>
                    <a:pt x="489" y="838"/>
                  </a:moveTo>
                  <a:cubicBezTo>
                    <a:pt x="584" y="859"/>
                    <a:pt x="686" y="859"/>
                    <a:pt x="772" y="831"/>
                  </a:cubicBezTo>
                  <a:cubicBezTo>
                    <a:pt x="845" y="807"/>
                    <a:pt x="936" y="755"/>
                    <a:pt x="979" y="641"/>
                  </a:cubicBezTo>
                  <a:cubicBezTo>
                    <a:pt x="961" y="670"/>
                    <a:pt x="939" y="696"/>
                    <a:pt x="912" y="719"/>
                  </a:cubicBezTo>
                  <a:cubicBezTo>
                    <a:pt x="812" y="802"/>
                    <a:pt x="675" y="842"/>
                    <a:pt x="536" y="833"/>
                  </a:cubicBezTo>
                  <a:cubicBezTo>
                    <a:pt x="520" y="836"/>
                    <a:pt x="504" y="837"/>
                    <a:pt x="489" y="838"/>
                  </a:cubicBezTo>
                  <a:close/>
                  <a:moveTo>
                    <a:pt x="477" y="835"/>
                  </a:moveTo>
                  <a:cubicBezTo>
                    <a:pt x="493" y="835"/>
                    <a:pt x="509" y="834"/>
                    <a:pt x="524" y="832"/>
                  </a:cubicBezTo>
                  <a:cubicBezTo>
                    <a:pt x="503" y="830"/>
                    <a:pt x="483" y="827"/>
                    <a:pt x="462" y="823"/>
                  </a:cubicBezTo>
                  <a:cubicBezTo>
                    <a:pt x="430" y="817"/>
                    <a:pt x="400" y="809"/>
                    <a:pt x="372" y="798"/>
                  </a:cubicBezTo>
                  <a:cubicBezTo>
                    <a:pt x="405" y="813"/>
                    <a:pt x="440" y="826"/>
                    <a:pt x="477" y="835"/>
                  </a:cubicBezTo>
                  <a:close/>
                  <a:moveTo>
                    <a:pt x="299" y="765"/>
                  </a:moveTo>
                  <a:cubicBezTo>
                    <a:pt x="307" y="772"/>
                    <a:pt x="315" y="778"/>
                    <a:pt x="324" y="784"/>
                  </a:cubicBezTo>
                  <a:cubicBezTo>
                    <a:pt x="368" y="814"/>
                    <a:pt x="415" y="830"/>
                    <a:pt x="463" y="834"/>
                  </a:cubicBezTo>
                  <a:cubicBezTo>
                    <a:pt x="420" y="822"/>
                    <a:pt x="378" y="806"/>
                    <a:pt x="340" y="785"/>
                  </a:cubicBezTo>
                  <a:cubicBezTo>
                    <a:pt x="326" y="779"/>
                    <a:pt x="312" y="772"/>
                    <a:pt x="299" y="765"/>
                  </a:cubicBezTo>
                  <a:close/>
                  <a:moveTo>
                    <a:pt x="546" y="831"/>
                  </a:moveTo>
                  <a:cubicBezTo>
                    <a:pt x="681" y="838"/>
                    <a:pt x="813" y="797"/>
                    <a:pt x="910" y="717"/>
                  </a:cubicBezTo>
                  <a:cubicBezTo>
                    <a:pt x="941" y="691"/>
                    <a:pt x="966" y="661"/>
                    <a:pt x="984" y="627"/>
                  </a:cubicBezTo>
                  <a:cubicBezTo>
                    <a:pt x="987" y="617"/>
                    <a:pt x="990" y="607"/>
                    <a:pt x="992" y="596"/>
                  </a:cubicBezTo>
                  <a:cubicBezTo>
                    <a:pt x="1020" y="473"/>
                    <a:pt x="991" y="354"/>
                    <a:pt x="906" y="252"/>
                  </a:cubicBezTo>
                  <a:cubicBezTo>
                    <a:pt x="892" y="236"/>
                    <a:pt x="877" y="220"/>
                    <a:pt x="862" y="206"/>
                  </a:cubicBezTo>
                  <a:cubicBezTo>
                    <a:pt x="869" y="218"/>
                    <a:pt x="877" y="232"/>
                    <a:pt x="883" y="246"/>
                  </a:cubicBezTo>
                  <a:cubicBezTo>
                    <a:pt x="930" y="349"/>
                    <a:pt x="955" y="503"/>
                    <a:pt x="887" y="628"/>
                  </a:cubicBezTo>
                  <a:cubicBezTo>
                    <a:pt x="856" y="684"/>
                    <a:pt x="805" y="732"/>
                    <a:pt x="741" y="767"/>
                  </a:cubicBezTo>
                  <a:cubicBezTo>
                    <a:pt x="698" y="790"/>
                    <a:pt x="649" y="806"/>
                    <a:pt x="600" y="814"/>
                  </a:cubicBezTo>
                  <a:cubicBezTo>
                    <a:pt x="582" y="821"/>
                    <a:pt x="564" y="827"/>
                    <a:pt x="546" y="831"/>
                  </a:cubicBezTo>
                  <a:close/>
                  <a:moveTo>
                    <a:pt x="380" y="798"/>
                  </a:moveTo>
                  <a:cubicBezTo>
                    <a:pt x="406" y="808"/>
                    <a:pt x="434" y="815"/>
                    <a:pt x="462" y="821"/>
                  </a:cubicBezTo>
                  <a:cubicBezTo>
                    <a:pt x="487" y="825"/>
                    <a:pt x="511" y="829"/>
                    <a:pt x="536" y="830"/>
                  </a:cubicBezTo>
                  <a:cubicBezTo>
                    <a:pt x="553" y="827"/>
                    <a:pt x="570" y="822"/>
                    <a:pt x="588" y="816"/>
                  </a:cubicBezTo>
                  <a:cubicBezTo>
                    <a:pt x="573" y="818"/>
                    <a:pt x="559" y="819"/>
                    <a:pt x="544" y="820"/>
                  </a:cubicBezTo>
                  <a:cubicBezTo>
                    <a:pt x="486" y="822"/>
                    <a:pt x="430" y="814"/>
                    <a:pt x="380" y="798"/>
                  </a:cubicBezTo>
                  <a:close/>
                  <a:moveTo>
                    <a:pt x="324" y="773"/>
                  </a:moveTo>
                  <a:cubicBezTo>
                    <a:pt x="387" y="804"/>
                    <a:pt x="463" y="820"/>
                    <a:pt x="544" y="817"/>
                  </a:cubicBezTo>
                  <a:cubicBezTo>
                    <a:pt x="562" y="816"/>
                    <a:pt x="581" y="814"/>
                    <a:pt x="599" y="812"/>
                  </a:cubicBezTo>
                  <a:cubicBezTo>
                    <a:pt x="614" y="805"/>
                    <a:pt x="630" y="797"/>
                    <a:pt x="646" y="788"/>
                  </a:cubicBezTo>
                  <a:cubicBezTo>
                    <a:pt x="651" y="785"/>
                    <a:pt x="655" y="782"/>
                    <a:pt x="660" y="779"/>
                  </a:cubicBezTo>
                  <a:cubicBezTo>
                    <a:pt x="620" y="792"/>
                    <a:pt x="576" y="799"/>
                    <a:pt x="531" y="801"/>
                  </a:cubicBezTo>
                  <a:cubicBezTo>
                    <a:pt x="427" y="804"/>
                    <a:pt x="330" y="773"/>
                    <a:pt x="251" y="708"/>
                  </a:cubicBezTo>
                  <a:cubicBezTo>
                    <a:pt x="258" y="718"/>
                    <a:pt x="265" y="728"/>
                    <a:pt x="272" y="737"/>
                  </a:cubicBezTo>
                  <a:cubicBezTo>
                    <a:pt x="288" y="750"/>
                    <a:pt x="305" y="762"/>
                    <a:pt x="324" y="773"/>
                  </a:cubicBezTo>
                  <a:close/>
                  <a:moveTo>
                    <a:pt x="670" y="776"/>
                  </a:moveTo>
                  <a:cubicBezTo>
                    <a:pt x="662" y="781"/>
                    <a:pt x="655" y="786"/>
                    <a:pt x="647" y="790"/>
                  </a:cubicBezTo>
                  <a:cubicBezTo>
                    <a:pt x="635" y="798"/>
                    <a:pt x="622" y="804"/>
                    <a:pt x="610" y="810"/>
                  </a:cubicBezTo>
                  <a:cubicBezTo>
                    <a:pt x="728" y="788"/>
                    <a:pt x="834" y="719"/>
                    <a:pt x="885" y="626"/>
                  </a:cubicBezTo>
                  <a:cubicBezTo>
                    <a:pt x="953" y="503"/>
                    <a:pt x="927" y="349"/>
                    <a:pt x="880" y="247"/>
                  </a:cubicBezTo>
                  <a:cubicBezTo>
                    <a:pt x="873" y="230"/>
                    <a:pt x="864" y="214"/>
                    <a:pt x="854" y="199"/>
                  </a:cubicBezTo>
                  <a:cubicBezTo>
                    <a:pt x="831" y="178"/>
                    <a:pt x="805" y="159"/>
                    <a:pt x="778" y="141"/>
                  </a:cubicBezTo>
                  <a:cubicBezTo>
                    <a:pt x="833" y="193"/>
                    <a:pt x="869" y="255"/>
                    <a:pt x="881" y="321"/>
                  </a:cubicBezTo>
                  <a:cubicBezTo>
                    <a:pt x="890" y="345"/>
                    <a:pt x="898" y="370"/>
                    <a:pt x="903" y="395"/>
                  </a:cubicBezTo>
                  <a:cubicBezTo>
                    <a:pt x="924" y="491"/>
                    <a:pt x="905" y="580"/>
                    <a:pt x="849" y="653"/>
                  </a:cubicBezTo>
                  <a:cubicBezTo>
                    <a:pt x="806" y="708"/>
                    <a:pt x="743" y="751"/>
                    <a:pt x="670" y="776"/>
                  </a:cubicBezTo>
                  <a:close/>
                  <a:moveTo>
                    <a:pt x="248" y="703"/>
                  </a:moveTo>
                  <a:cubicBezTo>
                    <a:pt x="325" y="767"/>
                    <a:pt x="423" y="802"/>
                    <a:pt x="531" y="798"/>
                  </a:cubicBezTo>
                  <a:cubicBezTo>
                    <a:pt x="579" y="796"/>
                    <a:pt x="626" y="788"/>
                    <a:pt x="668" y="773"/>
                  </a:cubicBezTo>
                  <a:cubicBezTo>
                    <a:pt x="803" y="680"/>
                    <a:pt x="896" y="498"/>
                    <a:pt x="882" y="347"/>
                  </a:cubicBezTo>
                  <a:cubicBezTo>
                    <a:pt x="881" y="338"/>
                    <a:pt x="880" y="329"/>
                    <a:pt x="878" y="321"/>
                  </a:cubicBezTo>
                  <a:cubicBezTo>
                    <a:pt x="845" y="235"/>
                    <a:pt x="789" y="162"/>
                    <a:pt x="718" y="108"/>
                  </a:cubicBezTo>
                  <a:cubicBezTo>
                    <a:pt x="623" y="60"/>
                    <a:pt x="514" y="34"/>
                    <a:pt x="410" y="39"/>
                  </a:cubicBezTo>
                  <a:cubicBezTo>
                    <a:pt x="373" y="40"/>
                    <a:pt x="338" y="45"/>
                    <a:pt x="305" y="54"/>
                  </a:cubicBezTo>
                  <a:cubicBezTo>
                    <a:pt x="270" y="69"/>
                    <a:pt x="241" y="89"/>
                    <a:pt x="218" y="113"/>
                  </a:cubicBezTo>
                  <a:cubicBezTo>
                    <a:pt x="198" y="136"/>
                    <a:pt x="181" y="163"/>
                    <a:pt x="167" y="196"/>
                  </a:cubicBezTo>
                  <a:cubicBezTo>
                    <a:pt x="147" y="285"/>
                    <a:pt x="163" y="395"/>
                    <a:pt x="175" y="480"/>
                  </a:cubicBezTo>
                  <a:cubicBezTo>
                    <a:pt x="177" y="492"/>
                    <a:pt x="177" y="492"/>
                    <a:pt x="177" y="492"/>
                  </a:cubicBezTo>
                  <a:cubicBezTo>
                    <a:pt x="185" y="547"/>
                    <a:pt x="204" y="633"/>
                    <a:pt x="248" y="703"/>
                  </a:cubicBezTo>
                  <a:close/>
                  <a:moveTo>
                    <a:pt x="883" y="334"/>
                  </a:moveTo>
                  <a:cubicBezTo>
                    <a:pt x="884" y="338"/>
                    <a:pt x="884" y="342"/>
                    <a:pt x="884" y="347"/>
                  </a:cubicBezTo>
                  <a:cubicBezTo>
                    <a:pt x="892" y="425"/>
                    <a:pt x="871" y="514"/>
                    <a:pt x="826" y="597"/>
                  </a:cubicBezTo>
                  <a:cubicBezTo>
                    <a:pt x="789" y="667"/>
                    <a:pt x="737" y="727"/>
                    <a:pt x="678" y="770"/>
                  </a:cubicBezTo>
                  <a:cubicBezTo>
                    <a:pt x="747" y="745"/>
                    <a:pt x="806" y="704"/>
                    <a:pt x="847" y="651"/>
                  </a:cubicBezTo>
                  <a:cubicBezTo>
                    <a:pt x="903" y="579"/>
                    <a:pt x="921" y="491"/>
                    <a:pt x="901" y="395"/>
                  </a:cubicBezTo>
                  <a:cubicBezTo>
                    <a:pt x="896" y="374"/>
                    <a:pt x="890" y="354"/>
                    <a:pt x="883" y="334"/>
                  </a:cubicBezTo>
                  <a:close/>
                  <a:moveTo>
                    <a:pt x="283" y="749"/>
                  </a:moveTo>
                  <a:cubicBezTo>
                    <a:pt x="285" y="751"/>
                    <a:pt x="287" y="752"/>
                    <a:pt x="289" y="753"/>
                  </a:cubicBezTo>
                  <a:cubicBezTo>
                    <a:pt x="287" y="751"/>
                    <a:pt x="284" y="750"/>
                    <a:pt x="282" y="748"/>
                  </a:cubicBezTo>
                  <a:cubicBezTo>
                    <a:pt x="282" y="748"/>
                    <a:pt x="283" y="749"/>
                    <a:pt x="283" y="749"/>
                  </a:cubicBezTo>
                  <a:close/>
                  <a:moveTo>
                    <a:pt x="60" y="297"/>
                  </a:moveTo>
                  <a:cubicBezTo>
                    <a:pt x="46" y="384"/>
                    <a:pt x="64" y="483"/>
                    <a:pt x="114" y="577"/>
                  </a:cubicBezTo>
                  <a:cubicBezTo>
                    <a:pt x="152" y="648"/>
                    <a:pt x="210" y="707"/>
                    <a:pt x="281" y="751"/>
                  </a:cubicBezTo>
                  <a:cubicBezTo>
                    <a:pt x="253" y="732"/>
                    <a:pt x="229" y="710"/>
                    <a:pt x="209" y="684"/>
                  </a:cubicBezTo>
                  <a:cubicBezTo>
                    <a:pt x="202" y="676"/>
                    <a:pt x="196" y="666"/>
                    <a:pt x="190" y="657"/>
                  </a:cubicBezTo>
                  <a:cubicBezTo>
                    <a:pt x="161" y="621"/>
                    <a:pt x="135" y="581"/>
                    <a:pt x="114" y="540"/>
                  </a:cubicBezTo>
                  <a:cubicBezTo>
                    <a:pt x="74" y="461"/>
                    <a:pt x="55" y="382"/>
                    <a:pt x="59" y="311"/>
                  </a:cubicBezTo>
                  <a:cubicBezTo>
                    <a:pt x="59" y="306"/>
                    <a:pt x="59" y="302"/>
                    <a:pt x="60" y="297"/>
                  </a:cubicBezTo>
                  <a:close/>
                  <a:moveTo>
                    <a:pt x="207" y="677"/>
                  </a:moveTo>
                  <a:cubicBezTo>
                    <a:pt x="208" y="679"/>
                    <a:pt x="210" y="681"/>
                    <a:pt x="211" y="683"/>
                  </a:cubicBezTo>
                  <a:cubicBezTo>
                    <a:pt x="228" y="705"/>
                    <a:pt x="249" y="725"/>
                    <a:pt x="273" y="743"/>
                  </a:cubicBezTo>
                  <a:cubicBezTo>
                    <a:pt x="272" y="741"/>
                    <a:pt x="271" y="740"/>
                    <a:pt x="270" y="739"/>
                  </a:cubicBezTo>
                  <a:cubicBezTo>
                    <a:pt x="266" y="735"/>
                    <a:pt x="262" y="732"/>
                    <a:pt x="258" y="728"/>
                  </a:cubicBezTo>
                  <a:cubicBezTo>
                    <a:pt x="240" y="713"/>
                    <a:pt x="223" y="696"/>
                    <a:pt x="207" y="677"/>
                  </a:cubicBezTo>
                  <a:close/>
                  <a:moveTo>
                    <a:pt x="191" y="654"/>
                  </a:moveTo>
                  <a:cubicBezTo>
                    <a:pt x="213" y="681"/>
                    <a:pt x="236" y="706"/>
                    <a:pt x="259" y="726"/>
                  </a:cubicBezTo>
                  <a:cubicBezTo>
                    <a:pt x="260" y="727"/>
                    <a:pt x="261" y="728"/>
                    <a:pt x="262" y="728"/>
                  </a:cubicBezTo>
                  <a:cubicBezTo>
                    <a:pt x="256" y="720"/>
                    <a:pt x="250" y="712"/>
                    <a:pt x="244" y="703"/>
                  </a:cubicBezTo>
                  <a:cubicBezTo>
                    <a:pt x="243" y="702"/>
                    <a:pt x="241" y="700"/>
                    <a:pt x="240" y="699"/>
                  </a:cubicBezTo>
                  <a:cubicBezTo>
                    <a:pt x="218" y="680"/>
                    <a:pt x="198" y="658"/>
                    <a:pt x="180" y="635"/>
                  </a:cubicBezTo>
                  <a:cubicBezTo>
                    <a:pt x="184" y="641"/>
                    <a:pt x="187" y="648"/>
                    <a:pt x="191" y="654"/>
                  </a:cubicBezTo>
                  <a:close/>
                  <a:moveTo>
                    <a:pt x="175" y="625"/>
                  </a:moveTo>
                  <a:cubicBezTo>
                    <a:pt x="195" y="652"/>
                    <a:pt x="217" y="676"/>
                    <a:pt x="241" y="697"/>
                  </a:cubicBezTo>
                  <a:cubicBezTo>
                    <a:pt x="200" y="628"/>
                    <a:pt x="182" y="546"/>
                    <a:pt x="174" y="492"/>
                  </a:cubicBezTo>
                  <a:cubicBezTo>
                    <a:pt x="173" y="480"/>
                    <a:pt x="173" y="480"/>
                    <a:pt x="173" y="480"/>
                  </a:cubicBezTo>
                  <a:cubicBezTo>
                    <a:pt x="161" y="400"/>
                    <a:pt x="146" y="297"/>
                    <a:pt x="162" y="210"/>
                  </a:cubicBezTo>
                  <a:cubicBezTo>
                    <a:pt x="145" y="255"/>
                    <a:pt x="135" y="309"/>
                    <a:pt x="131" y="371"/>
                  </a:cubicBezTo>
                  <a:cubicBezTo>
                    <a:pt x="125" y="470"/>
                    <a:pt x="140" y="556"/>
                    <a:pt x="175" y="625"/>
                  </a:cubicBezTo>
                  <a:close/>
                  <a:moveTo>
                    <a:pt x="68" y="259"/>
                  </a:moveTo>
                  <a:cubicBezTo>
                    <a:pt x="65" y="276"/>
                    <a:pt x="62" y="293"/>
                    <a:pt x="62" y="311"/>
                  </a:cubicBezTo>
                  <a:cubicBezTo>
                    <a:pt x="56" y="426"/>
                    <a:pt x="110" y="546"/>
                    <a:pt x="178" y="638"/>
                  </a:cubicBezTo>
                  <a:cubicBezTo>
                    <a:pt x="176" y="632"/>
                    <a:pt x="173" y="627"/>
                    <a:pt x="170" y="622"/>
                  </a:cubicBezTo>
                  <a:cubicBezTo>
                    <a:pt x="130" y="566"/>
                    <a:pt x="102" y="499"/>
                    <a:pt x="88" y="428"/>
                  </a:cubicBezTo>
                  <a:cubicBezTo>
                    <a:pt x="79" y="384"/>
                    <a:pt x="71" y="317"/>
                    <a:pt x="84" y="247"/>
                  </a:cubicBezTo>
                  <a:cubicBezTo>
                    <a:pt x="88" y="225"/>
                    <a:pt x="94" y="204"/>
                    <a:pt x="102" y="185"/>
                  </a:cubicBezTo>
                  <a:cubicBezTo>
                    <a:pt x="96" y="194"/>
                    <a:pt x="90" y="204"/>
                    <a:pt x="85" y="214"/>
                  </a:cubicBezTo>
                  <a:cubicBezTo>
                    <a:pt x="78" y="229"/>
                    <a:pt x="73" y="244"/>
                    <a:pt x="68" y="259"/>
                  </a:cubicBezTo>
                  <a:close/>
                  <a:moveTo>
                    <a:pt x="856" y="197"/>
                  </a:moveTo>
                  <a:cubicBezTo>
                    <a:pt x="875" y="214"/>
                    <a:pt x="892" y="232"/>
                    <a:pt x="908" y="251"/>
                  </a:cubicBezTo>
                  <a:cubicBezTo>
                    <a:pt x="993" y="353"/>
                    <a:pt x="1023" y="472"/>
                    <a:pt x="995" y="597"/>
                  </a:cubicBezTo>
                  <a:cubicBezTo>
                    <a:pt x="993" y="602"/>
                    <a:pt x="992" y="608"/>
                    <a:pt x="991" y="613"/>
                  </a:cubicBezTo>
                  <a:cubicBezTo>
                    <a:pt x="1028" y="533"/>
                    <a:pt x="1027" y="435"/>
                    <a:pt x="987" y="331"/>
                  </a:cubicBezTo>
                  <a:cubicBezTo>
                    <a:pt x="936" y="199"/>
                    <a:pt x="816" y="95"/>
                    <a:pt x="654" y="39"/>
                  </a:cubicBezTo>
                  <a:cubicBezTo>
                    <a:pt x="696" y="55"/>
                    <a:pt x="734" y="76"/>
                    <a:pt x="768" y="102"/>
                  </a:cubicBezTo>
                  <a:cubicBezTo>
                    <a:pt x="803" y="130"/>
                    <a:pt x="833" y="161"/>
                    <a:pt x="856" y="197"/>
                  </a:cubicBezTo>
                  <a:close/>
                  <a:moveTo>
                    <a:pt x="110" y="174"/>
                  </a:moveTo>
                  <a:cubicBezTo>
                    <a:pt x="65" y="271"/>
                    <a:pt x="82" y="387"/>
                    <a:pt x="90" y="427"/>
                  </a:cubicBezTo>
                  <a:cubicBezTo>
                    <a:pt x="104" y="497"/>
                    <a:pt x="130" y="559"/>
                    <a:pt x="166" y="612"/>
                  </a:cubicBezTo>
                  <a:cubicBezTo>
                    <a:pt x="135" y="545"/>
                    <a:pt x="123" y="464"/>
                    <a:pt x="129" y="371"/>
                  </a:cubicBezTo>
                  <a:cubicBezTo>
                    <a:pt x="133" y="302"/>
                    <a:pt x="145" y="243"/>
                    <a:pt x="165" y="195"/>
                  </a:cubicBezTo>
                  <a:cubicBezTo>
                    <a:pt x="171" y="167"/>
                    <a:pt x="181" y="140"/>
                    <a:pt x="196" y="117"/>
                  </a:cubicBezTo>
                  <a:cubicBezTo>
                    <a:pt x="198" y="118"/>
                    <a:pt x="198" y="118"/>
                    <a:pt x="198" y="118"/>
                  </a:cubicBezTo>
                  <a:cubicBezTo>
                    <a:pt x="186" y="137"/>
                    <a:pt x="177" y="158"/>
                    <a:pt x="171" y="180"/>
                  </a:cubicBezTo>
                  <a:cubicBezTo>
                    <a:pt x="184" y="154"/>
                    <a:pt x="199" y="131"/>
                    <a:pt x="216" y="111"/>
                  </a:cubicBezTo>
                  <a:cubicBezTo>
                    <a:pt x="236" y="90"/>
                    <a:pt x="261" y="72"/>
                    <a:pt x="290" y="58"/>
                  </a:cubicBezTo>
                  <a:cubicBezTo>
                    <a:pt x="212" y="80"/>
                    <a:pt x="150" y="120"/>
                    <a:pt x="110" y="174"/>
                  </a:cubicBezTo>
                  <a:close/>
                  <a:moveTo>
                    <a:pt x="727" y="112"/>
                  </a:moveTo>
                  <a:cubicBezTo>
                    <a:pt x="792" y="164"/>
                    <a:pt x="843" y="231"/>
                    <a:pt x="875" y="307"/>
                  </a:cubicBezTo>
                  <a:cubicBezTo>
                    <a:pt x="859" y="238"/>
                    <a:pt x="818" y="179"/>
                    <a:pt x="763" y="132"/>
                  </a:cubicBezTo>
                  <a:cubicBezTo>
                    <a:pt x="752" y="125"/>
                    <a:pt x="740" y="118"/>
                    <a:pt x="727" y="112"/>
                  </a:cubicBezTo>
                  <a:close/>
                  <a:moveTo>
                    <a:pt x="117" y="154"/>
                  </a:moveTo>
                  <a:cubicBezTo>
                    <a:pt x="102" y="173"/>
                    <a:pt x="90" y="194"/>
                    <a:pt x="82" y="216"/>
                  </a:cubicBezTo>
                  <a:cubicBezTo>
                    <a:pt x="82" y="215"/>
                    <a:pt x="82" y="214"/>
                    <a:pt x="83" y="213"/>
                  </a:cubicBezTo>
                  <a:cubicBezTo>
                    <a:pt x="90" y="199"/>
                    <a:pt x="98" y="185"/>
                    <a:pt x="108" y="171"/>
                  </a:cubicBezTo>
                  <a:cubicBezTo>
                    <a:pt x="111" y="165"/>
                    <a:pt x="114" y="160"/>
                    <a:pt x="117" y="154"/>
                  </a:cubicBezTo>
                  <a:close/>
                  <a:moveTo>
                    <a:pt x="767" y="131"/>
                  </a:moveTo>
                  <a:cubicBezTo>
                    <a:pt x="796" y="149"/>
                    <a:pt x="823" y="168"/>
                    <a:pt x="848" y="190"/>
                  </a:cubicBezTo>
                  <a:cubicBezTo>
                    <a:pt x="793" y="111"/>
                    <a:pt x="707" y="53"/>
                    <a:pt x="600" y="25"/>
                  </a:cubicBezTo>
                  <a:cubicBezTo>
                    <a:pt x="566" y="16"/>
                    <a:pt x="531" y="10"/>
                    <a:pt x="496" y="8"/>
                  </a:cubicBezTo>
                  <a:cubicBezTo>
                    <a:pt x="541" y="16"/>
                    <a:pt x="584" y="29"/>
                    <a:pt x="625" y="48"/>
                  </a:cubicBezTo>
                  <a:cubicBezTo>
                    <a:pt x="666" y="63"/>
                    <a:pt x="705" y="84"/>
                    <a:pt x="740" y="110"/>
                  </a:cubicBezTo>
                  <a:cubicBezTo>
                    <a:pt x="749" y="117"/>
                    <a:pt x="758" y="124"/>
                    <a:pt x="767" y="131"/>
                  </a:cubicBezTo>
                  <a:close/>
                  <a:moveTo>
                    <a:pt x="129" y="139"/>
                  </a:moveTo>
                  <a:cubicBezTo>
                    <a:pt x="124" y="146"/>
                    <a:pt x="120" y="154"/>
                    <a:pt x="116" y="161"/>
                  </a:cubicBezTo>
                  <a:cubicBezTo>
                    <a:pt x="143" y="129"/>
                    <a:pt x="178" y="102"/>
                    <a:pt x="221" y="81"/>
                  </a:cubicBezTo>
                  <a:cubicBezTo>
                    <a:pt x="246" y="69"/>
                    <a:pt x="274" y="59"/>
                    <a:pt x="304" y="51"/>
                  </a:cubicBezTo>
                  <a:cubicBezTo>
                    <a:pt x="352" y="30"/>
                    <a:pt x="410" y="19"/>
                    <a:pt x="471" y="19"/>
                  </a:cubicBezTo>
                  <a:cubicBezTo>
                    <a:pt x="514" y="20"/>
                    <a:pt x="559" y="27"/>
                    <a:pt x="601" y="40"/>
                  </a:cubicBezTo>
                  <a:cubicBezTo>
                    <a:pt x="561" y="24"/>
                    <a:pt x="517" y="12"/>
                    <a:pt x="472" y="7"/>
                  </a:cubicBezTo>
                  <a:cubicBezTo>
                    <a:pt x="366" y="5"/>
                    <a:pt x="261" y="34"/>
                    <a:pt x="181" y="92"/>
                  </a:cubicBezTo>
                  <a:cubicBezTo>
                    <a:pt x="161" y="106"/>
                    <a:pt x="144" y="122"/>
                    <a:pt x="129" y="139"/>
                  </a:cubicBezTo>
                  <a:close/>
                  <a:moveTo>
                    <a:pt x="435" y="4"/>
                  </a:moveTo>
                  <a:cubicBezTo>
                    <a:pt x="338" y="6"/>
                    <a:pt x="240" y="32"/>
                    <a:pt x="170" y="92"/>
                  </a:cubicBezTo>
                  <a:cubicBezTo>
                    <a:pt x="159" y="102"/>
                    <a:pt x="150" y="111"/>
                    <a:pt x="142" y="122"/>
                  </a:cubicBezTo>
                  <a:cubicBezTo>
                    <a:pt x="153" y="110"/>
                    <a:pt x="166" y="100"/>
                    <a:pt x="180" y="90"/>
                  </a:cubicBezTo>
                  <a:cubicBezTo>
                    <a:pt x="253" y="37"/>
                    <a:pt x="347" y="7"/>
                    <a:pt x="445" y="4"/>
                  </a:cubicBezTo>
                  <a:cubicBezTo>
                    <a:pt x="442" y="4"/>
                    <a:pt x="438" y="4"/>
                    <a:pt x="435" y="4"/>
                  </a:cubicBezTo>
                  <a:close/>
                  <a:moveTo>
                    <a:pt x="717" y="104"/>
                  </a:moveTo>
                  <a:cubicBezTo>
                    <a:pt x="728" y="109"/>
                    <a:pt x="739" y="115"/>
                    <a:pt x="750" y="121"/>
                  </a:cubicBezTo>
                  <a:cubicBezTo>
                    <a:pt x="722" y="99"/>
                    <a:pt x="690" y="80"/>
                    <a:pt x="657" y="65"/>
                  </a:cubicBezTo>
                  <a:cubicBezTo>
                    <a:pt x="678" y="76"/>
                    <a:pt x="698" y="89"/>
                    <a:pt x="717" y="104"/>
                  </a:cubicBezTo>
                  <a:close/>
                  <a:moveTo>
                    <a:pt x="434" y="36"/>
                  </a:moveTo>
                  <a:cubicBezTo>
                    <a:pt x="526" y="36"/>
                    <a:pt x="622" y="59"/>
                    <a:pt x="707" y="99"/>
                  </a:cubicBezTo>
                  <a:cubicBezTo>
                    <a:pt x="684" y="82"/>
                    <a:pt x="660" y="67"/>
                    <a:pt x="634" y="55"/>
                  </a:cubicBezTo>
                  <a:cubicBezTo>
                    <a:pt x="581" y="34"/>
                    <a:pt x="525" y="22"/>
                    <a:pt x="471" y="22"/>
                  </a:cubicBezTo>
                  <a:cubicBezTo>
                    <a:pt x="417" y="21"/>
                    <a:pt x="365" y="30"/>
                    <a:pt x="320" y="47"/>
                  </a:cubicBezTo>
                  <a:cubicBezTo>
                    <a:pt x="349" y="41"/>
                    <a:pt x="379" y="38"/>
                    <a:pt x="409" y="36"/>
                  </a:cubicBezTo>
                  <a:cubicBezTo>
                    <a:pt x="417" y="36"/>
                    <a:pt x="426" y="36"/>
                    <a:pt x="434" y="36"/>
                  </a:cubicBezTo>
                  <a:close/>
                  <a:moveTo>
                    <a:pt x="471" y="4"/>
                  </a:moveTo>
                  <a:cubicBezTo>
                    <a:pt x="474" y="4"/>
                    <a:pt x="477" y="4"/>
                    <a:pt x="479" y="4"/>
                  </a:cubicBezTo>
                  <a:cubicBezTo>
                    <a:pt x="476" y="4"/>
                    <a:pt x="472" y="4"/>
                    <a:pt x="469" y="4"/>
                  </a:cubicBezTo>
                  <a:cubicBezTo>
                    <a:pt x="470" y="4"/>
                    <a:pt x="470" y="4"/>
                    <a:pt x="471" y="4"/>
                  </a:cubicBez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45"/>
            <p:cNvSpPr>
              <a:spLocks noEditPoints="1"/>
            </p:cNvSpPr>
            <p:nvPr/>
          </p:nvSpPr>
          <p:spPr bwMode="auto">
            <a:xfrm>
              <a:off x="3517900" y="3460750"/>
              <a:ext cx="3113088" cy="2790825"/>
            </a:xfrm>
            <a:custGeom>
              <a:avLst/>
              <a:gdLst>
                <a:gd name="T0" fmla="*/ 74 w 959"/>
                <a:gd name="T1" fmla="*/ 219 h 859"/>
                <a:gd name="T2" fmla="*/ 844 w 959"/>
                <a:gd name="T3" fmla="*/ 121 h 859"/>
                <a:gd name="T4" fmla="*/ 759 w 959"/>
                <a:gd name="T5" fmla="*/ 770 h 859"/>
                <a:gd name="T6" fmla="*/ 220 w 959"/>
                <a:gd name="T7" fmla="*/ 806 h 859"/>
                <a:gd name="T8" fmla="*/ 44 w 959"/>
                <a:gd name="T9" fmla="*/ 565 h 859"/>
                <a:gd name="T10" fmla="*/ 591 w 959"/>
                <a:gd name="T11" fmla="*/ 832 h 859"/>
                <a:gd name="T12" fmla="*/ 590 w 959"/>
                <a:gd name="T13" fmla="*/ 829 h 859"/>
                <a:gd name="T14" fmla="*/ 254 w 959"/>
                <a:gd name="T15" fmla="*/ 755 h 859"/>
                <a:gd name="T16" fmla="*/ 456 w 959"/>
                <a:gd name="T17" fmla="*/ 839 h 859"/>
                <a:gd name="T18" fmla="*/ 674 w 959"/>
                <a:gd name="T19" fmla="*/ 796 h 859"/>
                <a:gd name="T20" fmla="*/ 737 w 959"/>
                <a:gd name="T21" fmla="*/ 730 h 859"/>
                <a:gd name="T22" fmla="*/ 494 w 959"/>
                <a:gd name="T23" fmla="*/ 803 h 859"/>
                <a:gd name="T24" fmla="*/ 551 w 959"/>
                <a:gd name="T25" fmla="*/ 801 h 859"/>
                <a:gd name="T26" fmla="*/ 342 w 959"/>
                <a:gd name="T27" fmla="*/ 785 h 859"/>
                <a:gd name="T28" fmla="*/ 740 w 959"/>
                <a:gd name="T29" fmla="*/ 724 h 859"/>
                <a:gd name="T30" fmla="*/ 586 w 959"/>
                <a:gd name="T31" fmla="*/ 780 h 859"/>
                <a:gd name="T32" fmla="*/ 586 w 959"/>
                <a:gd name="T33" fmla="*/ 778 h 859"/>
                <a:gd name="T34" fmla="*/ 415 w 959"/>
                <a:gd name="T35" fmla="*/ 63 h 859"/>
                <a:gd name="T36" fmla="*/ 343 w 959"/>
                <a:gd name="T37" fmla="*/ 782 h 859"/>
                <a:gd name="T38" fmla="*/ 343 w 959"/>
                <a:gd name="T39" fmla="*/ 782 h 859"/>
                <a:gd name="T40" fmla="*/ 252 w 959"/>
                <a:gd name="T41" fmla="*/ 751 h 859"/>
                <a:gd name="T42" fmla="*/ 885 w 959"/>
                <a:gd name="T43" fmla="*/ 612 h 859"/>
                <a:gd name="T44" fmla="*/ 885 w 959"/>
                <a:gd name="T45" fmla="*/ 612 h 859"/>
                <a:gd name="T46" fmla="*/ 153 w 959"/>
                <a:gd name="T47" fmla="*/ 682 h 859"/>
                <a:gd name="T48" fmla="*/ 213 w 959"/>
                <a:gd name="T49" fmla="*/ 720 h 859"/>
                <a:gd name="T50" fmla="*/ 154 w 959"/>
                <a:gd name="T51" fmla="*/ 658 h 859"/>
                <a:gd name="T52" fmla="*/ 137 w 959"/>
                <a:gd name="T53" fmla="*/ 634 h 859"/>
                <a:gd name="T54" fmla="*/ 36 w 959"/>
                <a:gd name="T55" fmla="*/ 477 h 859"/>
                <a:gd name="T56" fmla="*/ 922 w 959"/>
                <a:gd name="T57" fmla="*/ 484 h 859"/>
                <a:gd name="T58" fmla="*/ 136 w 959"/>
                <a:gd name="T59" fmla="*/ 626 h 859"/>
                <a:gd name="T60" fmla="*/ 206 w 959"/>
                <a:gd name="T61" fmla="*/ 151 h 859"/>
                <a:gd name="T62" fmla="*/ 116 w 959"/>
                <a:gd name="T63" fmla="*/ 602 h 859"/>
                <a:gd name="T64" fmla="*/ 898 w 959"/>
                <a:gd name="T65" fmla="*/ 584 h 859"/>
                <a:gd name="T66" fmla="*/ 10 w 959"/>
                <a:gd name="T67" fmla="*/ 444 h 859"/>
                <a:gd name="T68" fmla="*/ 38 w 959"/>
                <a:gd name="T69" fmla="*/ 356 h 859"/>
                <a:gd name="T70" fmla="*/ 927 w 959"/>
                <a:gd name="T71" fmla="*/ 469 h 859"/>
                <a:gd name="T72" fmla="*/ 38 w 959"/>
                <a:gd name="T73" fmla="*/ 369 h 859"/>
                <a:gd name="T74" fmla="*/ 909 w 959"/>
                <a:gd name="T75" fmla="*/ 284 h 859"/>
                <a:gd name="T76" fmla="*/ 44 w 959"/>
                <a:gd name="T77" fmla="*/ 405 h 859"/>
                <a:gd name="T78" fmla="*/ 221 w 959"/>
                <a:gd name="T79" fmla="*/ 124 h 859"/>
                <a:gd name="T80" fmla="*/ 286 w 959"/>
                <a:gd name="T81" fmla="*/ 85 h 859"/>
                <a:gd name="T82" fmla="*/ 937 w 959"/>
                <a:gd name="T83" fmla="*/ 350 h 859"/>
                <a:gd name="T84" fmla="*/ 76 w 959"/>
                <a:gd name="T85" fmla="*/ 221 h 859"/>
                <a:gd name="T86" fmla="*/ 76 w 959"/>
                <a:gd name="T87" fmla="*/ 221 h 859"/>
                <a:gd name="T88" fmla="*/ 858 w 959"/>
                <a:gd name="T89" fmla="*/ 142 h 859"/>
                <a:gd name="T90" fmla="*/ 881 w 959"/>
                <a:gd name="T91" fmla="*/ 267 h 859"/>
                <a:gd name="T92" fmla="*/ 436 w 959"/>
                <a:gd name="T93" fmla="*/ 59 h 859"/>
                <a:gd name="T94" fmla="*/ 218 w 959"/>
                <a:gd name="T95" fmla="*/ 143 h 859"/>
                <a:gd name="T96" fmla="*/ 889 w 959"/>
                <a:gd name="T97" fmla="*/ 202 h 859"/>
                <a:gd name="T98" fmla="*/ 904 w 959"/>
                <a:gd name="T99" fmla="*/ 268 h 859"/>
                <a:gd name="T100" fmla="*/ 415 w 959"/>
                <a:gd name="T101" fmla="*/ 60 h 859"/>
                <a:gd name="T102" fmla="*/ 777 w 959"/>
                <a:gd name="T103" fmla="*/ 90 h 859"/>
                <a:gd name="T104" fmla="*/ 379 w 959"/>
                <a:gd name="T105" fmla="*/ 35 h 859"/>
                <a:gd name="T106" fmla="*/ 604 w 959"/>
                <a:gd name="T107" fmla="*/ 18 h 859"/>
                <a:gd name="T108" fmla="*/ 296 w 959"/>
                <a:gd name="T109" fmla="*/ 97 h 859"/>
                <a:gd name="T110" fmla="*/ 693 w 959"/>
                <a:gd name="T111" fmla="*/ 31 h 859"/>
                <a:gd name="T112" fmla="*/ 574 w 959"/>
                <a:gd name="T113" fmla="*/ 14 h 859"/>
                <a:gd name="T114" fmla="*/ 394 w 959"/>
                <a:gd name="T115" fmla="*/ 33 h 859"/>
                <a:gd name="T116" fmla="*/ 416 w 959"/>
                <a:gd name="T117" fmla="*/ 31 h 859"/>
                <a:gd name="T118" fmla="*/ 416 w 959"/>
                <a:gd name="T119" fmla="*/ 31 h 859"/>
                <a:gd name="T120" fmla="*/ 487 w 959"/>
                <a:gd name="T121" fmla="*/ 24 h 859"/>
                <a:gd name="T122" fmla="*/ 540 w 959"/>
                <a:gd name="T123" fmla="*/ 15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59" h="859">
                  <a:moveTo>
                    <a:pt x="428" y="857"/>
                  </a:moveTo>
                  <a:cubicBezTo>
                    <a:pt x="352" y="857"/>
                    <a:pt x="280" y="841"/>
                    <a:pt x="219" y="808"/>
                  </a:cubicBezTo>
                  <a:cubicBezTo>
                    <a:pt x="124" y="758"/>
                    <a:pt x="60" y="667"/>
                    <a:pt x="40" y="556"/>
                  </a:cubicBezTo>
                  <a:cubicBezTo>
                    <a:pt x="23" y="520"/>
                    <a:pt x="12" y="483"/>
                    <a:pt x="8" y="444"/>
                  </a:cubicBezTo>
                  <a:cubicBezTo>
                    <a:pt x="0" y="364"/>
                    <a:pt x="24" y="284"/>
                    <a:pt x="74" y="219"/>
                  </a:cubicBezTo>
                  <a:cubicBezTo>
                    <a:pt x="75" y="217"/>
                    <a:pt x="77" y="214"/>
                    <a:pt x="78" y="212"/>
                  </a:cubicBezTo>
                  <a:cubicBezTo>
                    <a:pt x="113" y="150"/>
                    <a:pt x="162" y="105"/>
                    <a:pt x="228" y="74"/>
                  </a:cubicBezTo>
                  <a:cubicBezTo>
                    <a:pt x="274" y="53"/>
                    <a:pt x="328" y="39"/>
                    <a:pt x="393" y="31"/>
                  </a:cubicBezTo>
                  <a:cubicBezTo>
                    <a:pt x="462" y="10"/>
                    <a:pt x="534" y="0"/>
                    <a:pt x="600" y="5"/>
                  </a:cubicBezTo>
                  <a:cubicBezTo>
                    <a:pt x="678" y="11"/>
                    <a:pt x="778" y="37"/>
                    <a:pt x="844" y="121"/>
                  </a:cubicBezTo>
                  <a:cubicBezTo>
                    <a:pt x="870" y="149"/>
                    <a:pt x="892" y="181"/>
                    <a:pt x="908" y="217"/>
                  </a:cubicBezTo>
                  <a:cubicBezTo>
                    <a:pt x="929" y="262"/>
                    <a:pt x="940" y="310"/>
                    <a:pt x="941" y="359"/>
                  </a:cubicBezTo>
                  <a:cubicBezTo>
                    <a:pt x="942" y="364"/>
                    <a:pt x="942" y="369"/>
                    <a:pt x="943" y="374"/>
                  </a:cubicBezTo>
                  <a:cubicBezTo>
                    <a:pt x="959" y="448"/>
                    <a:pt x="953" y="524"/>
                    <a:pt x="925" y="594"/>
                  </a:cubicBezTo>
                  <a:cubicBezTo>
                    <a:pt x="893" y="672"/>
                    <a:pt x="834" y="733"/>
                    <a:pt x="759" y="770"/>
                  </a:cubicBezTo>
                  <a:cubicBezTo>
                    <a:pt x="715" y="804"/>
                    <a:pt x="666" y="830"/>
                    <a:pt x="614" y="843"/>
                  </a:cubicBezTo>
                  <a:cubicBezTo>
                    <a:pt x="566" y="855"/>
                    <a:pt x="518" y="859"/>
                    <a:pt x="472" y="855"/>
                  </a:cubicBezTo>
                  <a:cubicBezTo>
                    <a:pt x="457" y="856"/>
                    <a:pt x="442" y="857"/>
                    <a:pt x="428" y="857"/>
                  </a:cubicBezTo>
                  <a:close/>
                  <a:moveTo>
                    <a:pt x="44" y="565"/>
                  </a:moveTo>
                  <a:cubicBezTo>
                    <a:pt x="66" y="671"/>
                    <a:pt x="129" y="757"/>
                    <a:pt x="220" y="806"/>
                  </a:cubicBezTo>
                  <a:cubicBezTo>
                    <a:pt x="289" y="842"/>
                    <a:pt x="372" y="859"/>
                    <a:pt x="458" y="854"/>
                  </a:cubicBezTo>
                  <a:cubicBezTo>
                    <a:pt x="397" y="846"/>
                    <a:pt x="340" y="824"/>
                    <a:pt x="289" y="788"/>
                  </a:cubicBezTo>
                  <a:cubicBezTo>
                    <a:pt x="271" y="776"/>
                    <a:pt x="254" y="762"/>
                    <a:pt x="239" y="747"/>
                  </a:cubicBezTo>
                  <a:cubicBezTo>
                    <a:pt x="227" y="741"/>
                    <a:pt x="215" y="735"/>
                    <a:pt x="203" y="728"/>
                  </a:cubicBezTo>
                  <a:cubicBezTo>
                    <a:pt x="132" y="686"/>
                    <a:pt x="78" y="629"/>
                    <a:pt x="44" y="565"/>
                  </a:cubicBezTo>
                  <a:close/>
                  <a:moveTo>
                    <a:pt x="488" y="854"/>
                  </a:moveTo>
                  <a:cubicBezTo>
                    <a:pt x="529" y="856"/>
                    <a:pt x="571" y="851"/>
                    <a:pt x="613" y="841"/>
                  </a:cubicBezTo>
                  <a:cubicBezTo>
                    <a:pt x="661" y="828"/>
                    <a:pt x="707" y="805"/>
                    <a:pt x="748" y="775"/>
                  </a:cubicBezTo>
                  <a:cubicBezTo>
                    <a:pt x="725" y="785"/>
                    <a:pt x="700" y="793"/>
                    <a:pt x="675" y="798"/>
                  </a:cubicBezTo>
                  <a:cubicBezTo>
                    <a:pt x="648" y="811"/>
                    <a:pt x="620" y="823"/>
                    <a:pt x="591" y="832"/>
                  </a:cubicBezTo>
                  <a:cubicBezTo>
                    <a:pt x="557" y="842"/>
                    <a:pt x="522" y="850"/>
                    <a:pt x="488" y="854"/>
                  </a:cubicBezTo>
                  <a:close/>
                  <a:moveTo>
                    <a:pt x="259" y="762"/>
                  </a:moveTo>
                  <a:cubicBezTo>
                    <a:pt x="269" y="770"/>
                    <a:pt x="279" y="779"/>
                    <a:pt x="290" y="786"/>
                  </a:cubicBezTo>
                  <a:cubicBezTo>
                    <a:pt x="345" y="824"/>
                    <a:pt x="407" y="846"/>
                    <a:pt x="472" y="852"/>
                  </a:cubicBezTo>
                  <a:cubicBezTo>
                    <a:pt x="511" y="849"/>
                    <a:pt x="551" y="841"/>
                    <a:pt x="590" y="829"/>
                  </a:cubicBezTo>
                  <a:cubicBezTo>
                    <a:pt x="616" y="821"/>
                    <a:pt x="640" y="812"/>
                    <a:pt x="664" y="800"/>
                  </a:cubicBezTo>
                  <a:cubicBezTo>
                    <a:pt x="664" y="801"/>
                    <a:pt x="663" y="801"/>
                    <a:pt x="663" y="801"/>
                  </a:cubicBezTo>
                  <a:cubicBezTo>
                    <a:pt x="619" y="809"/>
                    <a:pt x="571" y="811"/>
                    <a:pt x="522" y="806"/>
                  </a:cubicBezTo>
                  <a:cubicBezTo>
                    <a:pt x="505" y="808"/>
                    <a:pt x="487" y="808"/>
                    <a:pt x="470" y="807"/>
                  </a:cubicBezTo>
                  <a:cubicBezTo>
                    <a:pt x="393" y="808"/>
                    <a:pt x="317" y="792"/>
                    <a:pt x="254" y="755"/>
                  </a:cubicBezTo>
                  <a:cubicBezTo>
                    <a:pt x="273" y="770"/>
                    <a:pt x="294" y="782"/>
                    <a:pt x="315" y="793"/>
                  </a:cubicBezTo>
                  <a:cubicBezTo>
                    <a:pt x="361" y="817"/>
                    <a:pt x="408" y="826"/>
                    <a:pt x="456" y="836"/>
                  </a:cubicBezTo>
                  <a:cubicBezTo>
                    <a:pt x="465" y="838"/>
                    <a:pt x="473" y="839"/>
                    <a:pt x="482" y="841"/>
                  </a:cubicBezTo>
                  <a:cubicBezTo>
                    <a:pt x="481" y="844"/>
                    <a:pt x="481" y="844"/>
                    <a:pt x="481" y="844"/>
                  </a:cubicBezTo>
                  <a:cubicBezTo>
                    <a:pt x="473" y="842"/>
                    <a:pt x="464" y="840"/>
                    <a:pt x="456" y="839"/>
                  </a:cubicBezTo>
                  <a:cubicBezTo>
                    <a:pt x="407" y="829"/>
                    <a:pt x="361" y="820"/>
                    <a:pt x="314" y="796"/>
                  </a:cubicBezTo>
                  <a:cubicBezTo>
                    <a:pt x="295" y="786"/>
                    <a:pt x="276" y="775"/>
                    <a:pt x="259" y="762"/>
                  </a:cubicBezTo>
                  <a:close/>
                  <a:moveTo>
                    <a:pt x="539" y="805"/>
                  </a:moveTo>
                  <a:cubicBezTo>
                    <a:pt x="582" y="807"/>
                    <a:pt x="623" y="805"/>
                    <a:pt x="662" y="798"/>
                  </a:cubicBezTo>
                  <a:cubicBezTo>
                    <a:pt x="666" y="797"/>
                    <a:pt x="670" y="797"/>
                    <a:pt x="674" y="796"/>
                  </a:cubicBezTo>
                  <a:cubicBezTo>
                    <a:pt x="762" y="752"/>
                    <a:pt x="836" y="688"/>
                    <a:pt x="883" y="611"/>
                  </a:cubicBezTo>
                  <a:cubicBezTo>
                    <a:pt x="887" y="602"/>
                    <a:pt x="891" y="593"/>
                    <a:pt x="895" y="584"/>
                  </a:cubicBezTo>
                  <a:cubicBezTo>
                    <a:pt x="904" y="561"/>
                    <a:pt x="911" y="539"/>
                    <a:pt x="916" y="516"/>
                  </a:cubicBezTo>
                  <a:cubicBezTo>
                    <a:pt x="913" y="526"/>
                    <a:pt x="909" y="535"/>
                    <a:pt x="905" y="544"/>
                  </a:cubicBezTo>
                  <a:cubicBezTo>
                    <a:pt x="870" y="619"/>
                    <a:pt x="811" y="684"/>
                    <a:pt x="737" y="730"/>
                  </a:cubicBezTo>
                  <a:cubicBezTo>
                    <a:pt x="680" y="769"/>
                    <a:pt x="617" y="794"/>
                    <a:pt x="551" y="803"/>
                  </a:cubicBezTo>
                  <a:cubicBezTo>
                    <a:pt x="547" y="804"/>
                    <a:pt x="543" y="804"/>
                    <a:pt x="539" y="805"/>
                  </a:cubicBezTo>
                  <a:close/>
                  <a:moveTo>
                    <a:pt x="386" y="793"/>
                  </a:moveTo>
                  <a:cubicBezTo>
                    <a:pt x="414" y="799"/>
                    <a:pt x="442" y="803"/>
                    <a:pt x="470" y="804"/>
                  </a:cubicBezTo>
                  <a:cubicBezTo>
                    <a:pt x="478" y="804"/>
                    <a:pt x="486" y="804"/>
                    <a:pt x="494" y="803"/>
                  </a:cubicBezTo>
                  <a:cubicBezTo>
                    <a:pt x="484" y="802"/>
                    <a:pt x="474" y="800"/>
                    <a:pt x="464" y="799"/>
                  </a:cubicBezTo>
                  <a:cubicBezTo>
                    <a:pt x="438" y="799"/>
                    <a:pt x="412" y="797"/>
                    <a:pt x="386" y="793"/>
                  </a:cubicBezTo>
                  <a:close/>
                  <a:moveTo>
                    <a:pt x="522" y="804"/>
                  </a:moveTo>
                  <a:cubicBezTo>
                    <a:pt x="522" y="804"/>
                    <a:pt x="522" y="804"/>
                    <a:pt x="522" y="804"/>
                  </a:cubicBezTo>
                  <a:cubicBezTo>
                    <a:pt x="532" y="803"/>
                    <a:pt x="541" y="802"/>
                    <a:pt x="551" y="801"/>
                  </a:cubicBezTo>
                  <a:cubicBezTo>
                    <a:pt x="595" y="795"/>
                    <a:pt x="639" y="781"/>
                    <a:pt x="680" y="760"/>
                  </a:cubicBezTo>
                  <a:cubicBezTo>
                    <a:pt x="631" y="783"/>
                    <a:pt x="576" y="797"/>
                    <a:pt x="522" y="804"/>
                  </a:cubicBezTo>
                  <a:close/>
                  <a:moveTo>
                    <a:pt x="277" y="764"/>
                  </a:moveTo>
                  <a:cubicBezTo>
                    <a:pt x="322" y="786"/>
                    <a:pt x="373" y="799"/>
                    <a:pt x="425" y="803"/>
                  </a:cubicBezTo>
                  <a:cubicBezTo>
                    <a:pt x="397" y="799"/>
                    <a:pt x="369" y="793"/>
                    <a:pt x="342" y="785"/>
                  </a:cubicBezTo>
                  <a:cubicBezTo>
                    <a:pt x="320" y="779"/>
                    <a:pt x="298" y="773"/>
                    <a:pt x="277" y="764"/>
                  </a:cubicBezTo>
                  <a:close/>
                  <a:moveTo>
                    <a:pt x="477" y="798"/>
                  </a:moveTo>
                  <a:cubicBezTo>
                    <a:pt x="488" y="800"/>
                    <a:pt x="498" y="801"/>
                    <a:pt x="508" y="802"/>
                  </a:cubicBezTo>
                  <a:cubicBezTo>
                    <a:pt x="569" y="797"/>
                    <a:pt x="630" y="781"/>
                    <a:pt x="685" y="755"/>
                  </a:cubicBezTo>
                  <a:cubicBezTo>
                    <a:pt x="704" y="746"/>
                    <a:pt x="722" y="736"/>
                    <a:pt x="740" y="724"/>
                  </a:cubicBezTo>
                  <a:cubicBezTo>
                    <a:pt x="799" y="683"/>
                    <a:pt x="850" y="627"/>
                    <a:pt x="886" y="562"/>
                  </a:cubicBezTo>
                  <a:cubicBezTo>
                    <a:pt x="902" y="531"/>
                    <a:pt x="915" y="500"/>
                    <a:pt x="924" y="469"/>
                  </a:cubicBezTo>
                  <a:cubicBezTo>
                    <a:pt x="928" y="426"/>
                    <a:pt x="924" y="385"/>
                    <a:pt x="912" y="345"/>
                  </a:cubicBezTo>
                  <a:cubicBezTo>
                    <a:pt x="911" y="414"/>
                    <a:pt x="894" y="485"/>
                    <a:pt x="862" y="550"/>
                  </a:cubicBezTo>
                  <a:cubicBezTo>
                    <a:pt x="804" y="664"/>
                    <a:pt x="707" y="745"/>
                    <a:pt x="586" y="780"/>
                  </a:cubicBezTo>
                  <a:cubicBezTo>
                    <a:pt x="551" y="791"/>
                    <a:pt x="514" y="797"/>
                    <a:pt x="477" y="798"/>
                  </a:cubicBezTo>
                  <a:close/>
                  <a:moveTo>
                    <a:pt x="178" y="667"/>
                  </a:moveTo>
                  <a:cubicBezTo>
                    <a:pt x="188" y="676"/>
                    <a:pt x="198" y="684"/>
                    <a:pt x="210" y="692"/>
                  </a:cubicBezTo>
                  <a:cubicBezTo>
                    <a:pt x="282" y="743"/>
                    <a:pt x="372" y="780"/>
                    <a:pt x="464" y="796"/>
                  </a:cubicBezTo>
                  <a:cubicBezTo>
                    <a:pt x="505" y="795"/>
                    <a:pt x="546" y="789"/>
                    <a:pt x="586" y="778"/>
                  </a:cubicBezTo>
                  <a:cubicBezTo>
                    <a:pt x="705" y="743"/>
                    <a:pt x="802" y="662"/>
                    <a:pt x="859" y="549"/>
                  </a:cubicBezTo>
                  <a:cubicBezTo>
                    <a:pt x="893" y="482"/>
                    <a:pt x="910" y="408"/>
                    <a:pt x="910" y="336"/>
                  </a:cubicBezTo>
                  <a:cubicBezTo>
                    <a:pt x="902" y="313"/>
                    <a:pt x="892" y="290"/>
                    <a:pt x="879" y="269"/>
                  </a:cubicBezTo>
                  <a:cubicBezTo>
                    <a:pt x="822" y="174"/>
                    <a:pt x="718" y="106"/>
                    <a:pt x="587" y="76"/>
                  </a:cubicBezTo>
                  <a:cubicBezTo>
                    <a:pt x="530" y="64"/>
                    <a:pt x="472" y="59"/>
                    <a:pt x="415" y="63"/>
                  </a:cubicBezTo>
                  <a:cubicBezTo>
                    <a:pt x="375" y="71"/>
                    <a:pt x="335" y="83"/>
                    <a:pt x="298" y="99"/>
                  </a:cubicBezTo>
                  <a:cubicBezTo>
                    <a:pt x="218" y="153"/>
                    <a:pt x="154" y="236"/>
                    <a:pt x="121" y="329"/>
                  </a:cubicBezTo>
                  <a:cubicBezTo>
                    <a:pt x="110" y="384"/>
                    <a:pt x="111" y="438"/>
                    <a:pt x="116" y="483"/>
                  </a:cubicBezTo>
                  <a:cubicBezTo>
                    <a:pt x="123" y="550"/>
                    <a:pt x="144" y="613"/>
                    <a:pt x="178" y="667"/>
                  </a:cubicBezTo>
                  <a:close/>
                  <a:moveTo>
                    <a:pt x="343" y="782"/>
                  </a:moveTo>
                  <a:cubicBezTo>
                    <a:pt x="378" y="791"/>
                    <a:pt x="414" y="795"/>
                    <a:pt x="449" y="796"/>
                  </a:cubicBezTo>
                  <a:cubicBezTo>
                    <a:pt x="362" y="778"/>
                    <a:pt x="277" y="743"/>
                    <a:pt x="208" y="694"/>
                  </a:cubicBezTo>
                  <a:cubicBezTo>
                    <a:pt x="199" y="688"/>
                    <a:pt x="191" y="681"/>
                    <a:pt x="182" y="674"/>
                  </a:cubicBezTo>
                  <a:cubicBezTo>
                    <a:pt x="196" y="695"/>
                    <a:pt x="211" y="714"/>
                    <a:pt x="228" y="732"/>
                  </a:cubicBezTo>
                  <a:cubicBezTo>
                    <a:pt x="264" y="753"/>
                    <a:pt x="302" y="770"/>
                    <a:pt x="343" y="782"/>
                  </a:cubicBezTo>
                  <a:close/>
                  <a:moveTo>
                    <a:pt x="871" y="635"/>
                  </a:moveTo>
                  <a:cubicBezTo>
                    <a:pt x="825" y="699"/>
                    <a:pt x="761" y="754"/>
                    <a:pt x="685" y="793"/>
                  </a:cubicBezTo>
                  <a:cubicBezTo>
                    <a:pt x="710" y="787"/>
                    <a:pt x="735" y="778"/>
                    <a:pt x="758" y="767"/>
                  </a:cubicBezTo>
                  <a:cubicBezTo>
                    <a:pt x="803" y="732"/>
                    <a:pt x="841" y="686"/>
                    <a:pt x="871" y="635"/>
                  </a:cubicBezTo>
                  <a:close/>
                  <a:moveTo>
                    <a:pt x="252" y="751"/>
                  </a:moveTo>
                  <a:cubicBezTo>
                    <a:pt x="265" y="757"/>
                    <a:pt x="278" y="762"/>
                    <a:pt x="292" y="767"/>
                  </a:cubicBezTo>
                  <a:cubicBezTo>
                    <a:pt x="272" y="759"/>
                    <a:pt x="253" y="749"/>
                    <a:pt x="234" y="739"/>
                  </a:cubicBezTo>
                  <a:cubicBezTo>
                    <a:pt x="234" y="739"/>
                    <a:pt x="234" y="739"/>
                    <a:pt x="235" y="739"/>
                  </a:cubicBezTo>
                  <a:cubicBezTo>
                    <a:pt x="240" y="743"/>
                    <a:pt x="246" y="747"/>
                    <a:pt x="252" y="751"/>
                  </a:cubicBezTo>
                  <a:close/>
                  <a:moveTo>
                    <a:pt x="885" y="612"/>
                  </a:moveTo>
                  <a:cubicBezTo>
                    <a:pt x="857" y="670"/>
                    <a:pt x="817" y="721"/>
                    <a:pt x="769" y="762"/>
                  </a:cubicBezTo>
                  <a:cubicBezTo>
                    <a:pt x="838" y="725"/>
                    <a:pt x="892" y="667"/>
                    <a:pt x="922" y="593"/>
                  </a:cubicBezTo>
                  <a:cubicBezTo>
                    <a:pt x="948" y="531"/>
                    <a:pt x="955" y="463"/>
                    <a:pt x="944" y="396"/>
                  </a:cubicBezTo>
                  <a:cubicBezTo>
                    <a:pt x="946" y="461"/>
                    <a:pt x="932" y="525"/>
                    <a:pt x="901" y="585"/>
                  </a:cubicBezTo>
                  <a:cubicBezTo>
                    <a:pt x="896" y="594"/>
                    <a:pt x="891" y="603"/>
                    <a:pt x="885" y="612"/>
                  </a:cubicBezTo>
                  <a:close/>
                  <a:moveTo>
                    <a:pt x="43" y="555"/>
                  </a:moveTo>
                  <a:cubicBezTo>
                    <a:pt x="75" y="622"/>
                    <a:pt x="131" y="682"/>
                    <a:pt x="204" y="726"/>
                  </a:cubicBezTo>
                  <a:cubicBezTo>
                    <a:pt x="213" y="731"/>
                    <a:pt x="223" y="736"/>
                    <a:pt x="232" y="741"/>
                  </a:cubicBezTo>
                  <a:cubicBezTo>
                    <a:pt x="225" y="736"/>
                    <a:pt x="219" y="731"/>
                    <a:pt x="212" y="726"/>
                  </a:cubicBezTo>
                  <a:cubicBezTo>
                    <a:pt x="192" y="713"/>
                    <a:pt x="172" y="698"/>
                    <a:pt x="153" y="682"/>
                  </a:cubicBezTo>
                  <a:cubicBezTo>
                    <a:pt x="91" y="628"/>
                    <a:pt x="51" y="563"/>
                    <a:pt x="36" y="492"/>
                  </a:cubicBezTo>
                  <a:cubicBezTo>
                    <a:pt x="37" y="508"/>
                    <a:pt x="38" y="525"/>
                    <a:pt x="40" y="541"/>
                  </a:cubicBezTo>
                  <a:cubicBezTo>
                    <a:pt x="41" y="546"/>
                    <a:pt x="42" y="550"/>
                    <a:pt x="43" y="555"/>
                  </a:cubicBezTo>
                  <a:close/>
                  <a:moveTo>
                    <a:pt x="143" y="638"/>
                  </a:moveTo>
                  <a:cubicBezTo>
                    <a:pt x="165" y="669"/>
                    <a:pt x="188" y="696"/>
                    <a:pt x="213" y="720"/>
                  </a:cubicBezTo>
                  <a:cubicBezTo>
                    <a:pt x="199" y="704"/>
                    <a:pt x="187" y="687"/>
                    <a:pt x="176" y="669"/>
                  </a:cubicBezTo>
                  <a:cubicBezTo>
                    <a:pt x="164" y="659"/>
                    <a:pt x="153" y="649"/>
                    <a:pt x="143" y="638"/>
                  </a:cubicBezTo>
                  <a:close/>
                  <a:moveTo>
                    <a:pt x="154" y="658"/>
                  </a:moveTo>
                  <a:cubicBezTo>
                    <a:pt x="170" y="681"/>
                    <a:pt x="188" y="701"/>
                    <a:pt x="208" y="719"/>
                  </a:cubicBezTo>
                  <a:cubicBezTo>
                    <a:pt x="189" y="701"/>
                    <a:pt x="171" y="680"/>
                    <a:pt x="154" y="658"/>
                  </a:cubicBezTo>
                  <a:close/>
                  <a:moveTo>
                    <a:pt x="36" y="477"/>
                  </a:moveTo>
                  <a:cubicBezTo>
                    <a:pt x="48" y="553"/>
                    <a:pt x="89" y="623"/>
                    <a:pt x="155" y="680"/>
                  </a:cubicBezTo>
                  <a:cubicBezTo>
                    <a:pt x="169" y="692"/>
                    <a:pt x="183" y="703"/>
                    <a:pt x="198" y="713"/>
                  </a:cubicBezTo>
                  <a:cubicBezTo>
                    <a:pt x="178" y="695"/>
                    <a:pt x="161" y="674"/>
                    <a:pt x="146" y="650"/>
                  </a:cubicBezTo>
                  <a:cubicBezTo>
                    <a:pt x="143" y="645"/>
                    <a:pt x="140" y="639"/>
                    <a:pt x="137" y="634"/>
                  </a:cubicBezTo>
                  <a:cubicBezTo>
                    <a:pt x="135" y="632"/>
                    <a:pt x="134" y="630"/>
                    <a:pt x="133" y="628"/>
                  </a:cubicBezTo>
                  <a:cubicBezTo>
                    <a:pt x="132" y="626"/>
                    <a:pt x="131" y="625"/>
                    <a:pt x="130" y="623"/>
                  </a:cubicBezTo>
                  <a:cubicBezTo>
                    <a:pt x="87" y="574"/>
                    <a:pt x="60" y="518"/>
                    <a:pt x="51" y="458"/>
                  </a:cubicBezTo>
                  <a:cubicBezTo>
                    <a:pt x="48" y="443"/>
                    <a:pt x="44" y="429"/>
                    <a:pt x="42" y="414"/>
                  </a:cubicBezTo>
                  <a:cubicBezTo>
                    <a:pt x="39" y="434"/>
                    <a:pt x="37" y="456"/>
                    <a:pt x="36" y="477"/>
                  </a:cubicBezTo>
                  <a:close/>
                  <a:moveTo>
                    <a:pt x="922" y="484"/>
                  </a:moveTo>
                  <a:cubicBezTo>
                    <a:pt x="914" y="510"/>
                    <a:pt x="902" y="537"/>
                    <a:pt x="888" y="563"/>
                  </a:cubicBezTo>
                  <a:cubicBezTo>
                    <a:pt x="864" y="606"/>
                    <a:pt x="834" y="646"/>
                    <a:pt x="799" y="679"/>
                  </a:cubicBezTo>
                  <a:cubicBezTo>
                    <a:pt x="853" y="630"/>
                    <a:pt x="897" y="568"/>
                    <a:pt x="920" y="499"/>
                  </a:cubicBezTo>
                  <a:cubicBezTo>
                    <a:pt x="921" y="494"/>
                    <a:pt x="922" y="489"/>
                    <a:pt x="922" y="484"/>
                  </a:cubicBezTo>
                  <a:close/>
                  <a:moveTo>
                    <a:pt x="136" y="626"/>
                  </a:moveTo>
                  <a:cubicBezTo>
                    <a:pt x="147" y="638"/>
                    <a:pt x="158" y="650"/>
                    <a:pt x="171" y="661"/>
                  </a:cubicBezTo>
                  <a:cubicBezTo>
                    <a:pt x="140" y="608"/>
                    <a:pt x="120" y="548"/>
                    <a:pt x="113" y="484"/>
                  </a:cubicBezTo>
                  <a:cubicBezTo>
                    <a:pt x="108" y="443"/>
                    <a:pt x="107" y="395"/>
                    <a:pt x="115" y="346"/>
                  </a:cubicBezTo>
                  <a:cubicBezTo>
                    <a:pt x="87" y="437"/>
                    <a:pt x="89" y="536"/>
                    <a:pt x="136" y="626"/>
                  </a:cubicBezTo>
                  <a:close/>
                  <a:moveTo>
                    <a:pt x="54" y="457"/>
                  </a:moveTo>
                  <a:cubicBezTo>
                    <a:pt x="70" y="516"/>
                    <a:pt x="98" y="569"/>
                    <a:pt x="127" y="614"/>
                  </a:cubicBezTo>
                  <a:cubicBezTo>
                    <a:pt x="88" y="531"/>
                    <a:pt x="83" y="435"/>
                    <a:pt x="113" y="340"/>
                  </a:cubicBezTo>
                  <a:cubicBezTo>
                    <a:pt x="115" y="334"/>
                    <a:pt x="117" y="328"/>
                    <a:pt x="119" y="322"/>
                  </a:cubicBezTo>
                  <a:cubicBezTo>
                    <a:pt x="132" y="263"/>
                    <a:pt x="158" y="203"/>
                    <a:pt x="206" y="151"/>
                  </a:cubicBezTo>
                  <a:cubicBezTo>
                    <a:pt x="189" y="163"/>
                    <a:pt x="172" y="177"/>
                    <a:pt x="157" y="192"/>
                  </a:cubicBezTo>
                  <a:cubicBezTo>
                    <a:pt x="118" y="229"/>
                    <a:pt x="87" y="275"/>
                    <a:pt x="67" y="327"/>
                  </a:cubicBezTo>
                  <a:cubicBezTo>
                    <a:pt x="53" y="368"/>
                    <a:pt x="47" y="413"/>
                    <a:pt x="54" y="457"/>
                  </a:cubicBezTo>
                  <a:close/>
                  <a:moveTo>
                    <a:pt x="59" y="483"/>
                  </a:moveTo>
                  <a:cubicBezTo>
                    <a:pt x="69" y="526"/>
                    <a:pt x="88" y="565"/>
                    <a:pt x="116" y="602"/>
                  </a:cubicBezTo>
                  <a:cubicBezTo>
                    <a:pt x="94" y="567"/>
                    <a:pt x="73" y="526"/>
                    <a:pt x="59" y="483"/>
                  </a:cubicBezTo>
                  <a:close/>
                  <a:moveTo>
                    <a:pt x="923" y="499"/>
                  </a:moveTo>
                  <a:cubicBezTo>
                    <a:pt x="918" y="527"/>
                    <a:pt x="909" y="556"/>
                    <a:pt x="898" y="585"/>
                  </a:cubicBezTo>
                  <a:cubicBezTo>
                    <a:pt x="897" y="585"/>
                    <a:pt x="897" y="586"/>
                    <a:pt x="897" y="586"/>
                  </a:cubicBezTo>
                  <a:cubicBezTo>
                    <a:pt x="897" y="586"/>
                    <a:pt x="898" y="585"/>
                    <a:pt x="898" y="584"/>
                  </a:cubicBezTo>
                  <a:cubicBezTo>
                    <a:pt x="931" y="520"/>
                    <a:pt x="946" y="451"/>
                    <a:pt x="941" y="382"/>
                  </a:cubicBezTo>
                  <a:cubicBezTo>
                    <a:pt x="941" y="383"/>
                    <a:pt x="941" y="383"/>
                    <a:pt x="941" y="383"/>
                  </a:cubicBezTo>
                  <a:cubicBezTo>
                    <a:pt x="941" y="422"/>
                    <a:pt x="935" y="461"/>
                    <a:pt x="923" y="499"/>
                  </a:cubicBezTo>
                  <a:close/>
                  <a:moveTo>
                    <a:pt x="67" y="234"/>
                  </a:moveTo>
                  <a:cubicBezTo>
                    <a:pt x="24" y="296"/>
                    <a:pt x="3" y="369"/>
                    <a:pt x="10" y="444"/>
                  </a:cubicBezTo>
                  <a:cubicBezTo>
                    <a:pt x="14" y="479"/>
                    <a:pt x="24" y="514"/>
                    <a:pt x="38" y="546"/>
                  </a:cubicBezTo>
                  <a:cubicBezTo>
                    <a:pt x="38" y="544"/>
                    <a:pt x="38" y="543"/>
                    <a:pt x="38" y="541"/>
                  </a:cubicBezTo>
                  <a:cubicBezTo>
                    <a:pt x="35" y="520"/>
                    <a:pt x="33" y="498"/>
                    <a:pt x="34" y="477"/>
                  </a:cubicBezTo>
                  <a:cubicBezTo>
                    <a:pt x="31" y="462"/>
                    <a:pt x="30" y="446"/>
                    <a:pt x="30" y="430"/>
                  </a:cubicBezTo>
                  <a:cubicBezTo>
                    <a:pt x="30" y="405"/>
                    <a:pt x="33" y="380"/>
                    <a:pt x="38" y="356"/>
                  </a:cubicBezTo>
                  <a:cubicBezTo>
                    <a:pt x="39" y="316"/>
                    <a:pt x="48" y="274"/>
                    <a:pt x="67" y="234"/>
                  </a:cubicBezTo>
                  <a:close/>
                  <a:moveTo>
                    <a:pt x="927" y="469"/>
                  </a:moveTo>
                  <a:cubicBezTo>
                    <a:pt x="926" y="473"/>
                    <a:pt x="926" y="477"/>
                    <a:pt x="925" y="481"/>
                  </a:cubicBezTo>
                  <a:cubicBezTo>
                    <a:pt x="930" y="463"/>
                    <a:pt x="934" y="444"/>
                    <a:pt x="936" y="425"/>
                  </a:cubicBezTo>
                  <a:cubicBezTo>
                    <a:pt x="934" y="440"/>
                    <a:pt x="931" y="455"/>
                    <a:pt x="927" y="469"/>
                  </a:cubicBezTo>
                  <a:close/>
                  <a:moveTo>
                    <a:pt x="38" y="369"/>
                  </a:moveTo>
                  <a:cubicBezTo>
                    <a:pt x="35" y="389"/>
                    <a:pt x="33" y="410"/>
                    <a:pt x="33" y="430"/>
                  </a:cubicBezTo>
                  <a:cubicBezTo>
                    <a:pt x="33" y="440"/>
                    <a:pt x="33" y="450"/>
                    <a:pt x="34" y="460"/>
                  </a:cubicBezTo>
                  <a:cubicBezTo>
                    <a:pt x="35" y="442"/>
                    <a:pt x="38" y="423"/>
                    <a:pt x="41" y="405"/>
                  </a:cubicBezTo>
                  <a:cubicBezTo>
                    <a:pt x="39" y="393"/>
                    <a:pt x="39" y="381"/>
                    <a:pt x="38" y="369"/>
                  </a:cubicBezTo>
                  <a:close/>
                  <a:moveTo>
                    <a:pt x="912" y="336"/>
                  </a:moveTo>
                  <a:cubicBezTo>
                    <a:pt x="925" y="374"/>
                    <a:pt x="930" y="414"/>
                    <a:pt x="928" y="455"/>
                  </a:cubicBezTo>
                  <a:cubicBezTo>
                    <a:pt x="934" y="427"/>
                    <a:pt x="938" y="400"/>
                    <a:pt x="938" y="373"/>
                  </a:cubicBezTo>
                  <a:cubicBezTo>
                    <a:pt x="938" y="370"/>
                    <a:pt x="938" y="368"/>
                    <a:pt x="938" y="365"/>
                  </a:cubicBezTo>
                  <a:cubicBezTo>
                    <a:pt x="931" y="338"/>
                    <a:pt x="921" y="311"/>
                    <a:pt x="909" y="284"/>
                  </a:cubicBezTo>
                  <a:cubicBezTo>
                    <a:pt x="911" y="301"/>
                    <a:pt x="912" y="319"/>
                    <a:pt x="912" y="336"/>
                  </a:cubicBezTo>
                  <a:close/>
                  <a:moveTo>
                    <a:pt x="44" y="405"/>
                  </a:moveTo>
                  <a:cubicBezTo>
                    <a:pt x="45" y="416"/>
                    <a:pt x="47" y="427"/>
                    <a:pt x="49" y="437"/>
                  </a:cubicBezTo>
                  <a:cubicBezTo>
                    <a:pt x="47" y="411"/>
                    <a:pt x="49" y="385"/>
                    <a:pt x="55" y="360"/>
                  </a:cubicBezTo>
                  <a:cubicBezTo>
                    <a:pt x="50" y="375"/>
                    <a:pt x="47" y="390"/>
                    <a:pt x="44" y="405"/>
                  </a:cubicBezTo>
                  <a:close/>
                  <a:moveTo>
                    <a:pt x="41" y="356"/>
                  </a:moveTo>
                  <a:cubicBezTo>
                    <a:pt x="41" y="370"/>
                    <a:pt x="41" y="383"/>
                    <a:pt x="43" y="396"/>
                  </a:cubicBezTo>
                  <a:cubicBezTo>
                    <a:pt x="48" y="372"/>
                    <a:pt x="55" y="348"/>
                    <a:pt x="64" y="326"/>
                  </a:cubicBezTo>
                  <a:cubicBezTo>
                    <a:pt x="92" y="241"/>
                    <a:pt x="154" y="168"/>
                    <a:pt x="219" y="122"/>
                  </a:cubicBezTo>
                  <a:cubicBezTo>
                    <a:pt x="221" y="124"/>
                    <a:pt x="221" y="124"/>
                    <a:pt x="221" y="124"/>
                  </a:cubicBezTo>
                  <a:cubicBezTo>
                    <a:pt x="169" y="161"/>
                    <a:pt x="119" y="215"/>
                    <a:pt x="87" y="277"/>
                  </a:cubicBezTo>
                  <a:cubicBezTo>
                    <a:pt x="106" y="245"/>
                    <a:pt x="128" y="215"/>
                    <a:pt x="155" y="190"/>
                  </a:cubicBezTo>
                  <a:cubicBezTo>
                    <a:pt x="174" y="172"/>
                    <a:pt x="194" y="155"/>
                    <a:pt x="216" y="141"/>
                  </a:cubicBezTo>
                  <a:cubicBezTo>
                    <a:pt x="220" y="137"/>
                    <a:pt x="223" y="134"/>
                    <a:pt x="227" y="130"/>
                  </a:cubicBezTo>
                  <a:cubicBezTo>
                    <a:pt x="245" y="113"/>
                    <a:pt x="265" y="98"/>
                    <a:pt x="286" y="85"/>
                  </a:cubicBezTo>
                  <a:cubicBezTo>
                    <a:pt x="274" y="89"/>
                    <a:pt x="261" y="93"/>
                    <a:pt x="249" y="97"/>
                  </a:cubicBezTo>
                  <a:cubicBezTo>
                    <a:pt x="215" y="118"/>
                    <a:pt x="184" y="141"/>
                    <a:pt x="157" y="166"/>
                  </a:cubicBezTo>
                  <a:cubicBezTo>
                    <a:pt x="96" y="222"/>
                    <a:pt x="57" y="287"/>
                    <a:pt x="41" y="356"/>
                  </a:cubicBezTo>
                  <a:close/>
                  <a:moveTo>
                    <a:pt x="908" y="276"/>
                  </a:moveTo>
                  <a:cubicBezTo>
                    <a:pt x="920" y="300"/>
                    <a:pt x="929" y="325"/>
                    <a:pt x="937" y="350"/>
                  </a:cubicBezTo>
                  <a:cubicBezTo>
                    <a:pt x="936" y="349"/>
                    <a:pt x="936" y="347"/>
                    <a:pt x="936" y="346"/>
                  </a:cubicBezTo>
                  <a:cubicBezTo>
                    <a:pt x="930" y="309"/>
                    <a:pt x="918" y="272"/>
                    <a:pt x="900" y="237"/>
                  </a:cubicBezTo>
                  <a:cubicBezTo>
                    <a:pt x="900" y="237"/>
                    <a:pt x="900" y="237"/>
                    <a:pt x="899" y="236"/>
                  </a:cubicBezTo>
                  <a:cubicBezTo>
                    <a:pt x="903" y="249"/>
                    <a:pt x="906" y="262"/>
                    <a:pt x="908" y="276"/>
                  </a:cubicBezTo>
                  <a:close/>
                  <a:moveTo>
                    <a:pt x="76" y="221"/>
                  </a:moveTo>
                  <a:cubicBezTo>
                    <a:pt x="55" y="261"/>
                    <a:pt x="44" y="303"/>
                    <a:pt x="42" y="343"/>
                  </a:cubicBezTo>
                  <a:cubicBezTo>
                    <a:pt x="60" y="278"/>
                    <a:pt x="98" y="217"/>
                    <a:pt x="155" y="164"/>
                  </a:cubicBezTo>
                  <a:cubicBezTo>
                    <a:pt x="179" y="142"/>
                    <a:pt x="206" y="121"/>
                    <a:pt x="234" y="103"/>
                  </a:cubicBezTo>
                  <a:cubicBezTo>
                    <a:pt x="207" y="114"/>
                    <a:pt x="182" y="128"/>
                    <a:pt x="159" y="143"/>
                  </a:cubicBezTo>
                  <a:cubicBezTo>
                    <a:pt x="127" y="165"/>
                    <a:pt x="99" y="191"/>
                    <a:pt x="76" y="221"/>
                  </a:cubicBezTo>
                  <a:close/>
                  <a:moveTo>
                    <a:pt x="883" y="188"/>
                  </a:moveTo>
                  <a:cubicBezTo>
                    <a:pt x="893" y="204"/>
                    <a:pt x="903" y="222"/>
                    <a:pt x="911" y="241"/>
                  </a:cubicBezTo>
                  <a:cubicBezTo>
                    <a:pt x="924" y="271"/>
                    <a:pt x="932" y="301"/>
                    <a:pt x="937" y="332"/>
                  </a:cubicBezTo>
                  <a:cubicBezTo>
                    <a:pt x="933" y="293"/>
                    <a:pt x="923" y="255"/>
                    <a:pt x="906" y="218"/>
                  </a:cubicBezTo>
                  <a:cubicBezTo>
                    <a:pt x="893" y="190"/>
                    <a:pt x="877" y="164"/>
                    <a:pt x="858" y="142"/>
                  </a:cubicBezTo>
                  <a:cubicBezTo>
                    <a:pt x="867" y="155"/>
                    <a:pt x="875" y="169"/>
                    <a:pt x="881" y="184"/>
                  </a:cubicBezTo>
                  <a:cubicBezTo>
                    <a:pt x="882" y="186"/>
                    <a:pt x="882" y="187"/>
                    <a:pt x="883" y="188"/>
                  </a:cubicBezTo>
                  <a:close/>
                  <a:moveTo>
                    <a:pt x="452" y="59"/>
                  </a:moveTo>
                  <a:cubicBezTo>
                    <a:pt x="497" y="59"/>
                    <a:pt x="543" y="64"/>
                    <a:pt x="588" y="74"/>
                  </a:cubicBezTo>
                  <a:cubicBezTo>
                    <a:pt x="720" y="103"/>
                    <a:pt x="824" y="172"/>
                    <a:pt x="881" y="267"/>
                  </a:cubicBezTo>
                  <a:cubicBezTo>
                    <a:pt x="893" y="287"/>
                    <a:pt x="902" y="307"/>
                    <a:pt x="910" y="327"/>
                  </a:cubicBezTo>
                  <a:cubicBezTo>
                    <a:pt x="909" y="310"/>
                    <a:pt x="908" y="293"/>
                    <a:pt x="905" y="277"/>
                  </a:cubicBezTo>
                  <a:cubicBezTo>
                    <a:pt x="896" y="259"/>
                    <a:pt x="885" y="241"/>
                    <a:pt x="873" y="224"/>
                  </a:cubicBezTo>
                  <a:cubicBezTo>
                    <a:pt x="806" y="128"/>
                    <a:pt x="697" y="68"/>
                    <a:pt x="568" y="56"/>
                  </a:cubicBezTo>
                  <a:cubicBezTo>
                    <a:pt x="524" y="51"/>
                    <a:pt x="480" y="53"/>
                    <a:pt x="436" y="59"/>
                  </a:cubicBezTo>
                  <a:cubicBezTo>
                    <a:pt x="442" y="59"/>
                    <a:pt x="447" y="59"/>
                    <a:pt x="452" y="59"/>
                  </a:cubicBezTo>
                  <a:close/>
                  <a:moveTo>
                    <a:pt x="218" y="143"/>
                  </a:moveTo>
                  <a:cubicBezTo>
                    <a:pt x="169" y="191"/>
                    <a:pt x="141" y="248"/>
                    <a:pt x="126" y="304"/>
                  </a:cubicBezTo>
                  <a:cubicBezTo>
                    <a:pt x="159" y="225"/>
                    <a:pt x="215" y="155"/>
                    <a:pt x="284" y="105"/>
                  </a:cubicBezTo>
                  <a:cubicBezTo>
                    <a:pt x="261" y="116"/>
                    <a:pt x="239" y="129"/>
                    <a:pt x="218" y="143"/>
                  </a:cubicBezTo>
                  <a:close/>
                  <a:moveTo>
                    <a:pt x="896" y="224"/>
                  </a:moveTo>
                  <a:cubicBezTo>
                    <a:pt x="898" y="228"/>
                    <a:pt x="900" y="232"/>
                    <a:pt x="902" y="236"/>
                  </a:cubicBezTo>
                  <a:cubicBezTo>
                    <a:pt x="912" y="256"/>
                    <a:pt x="920" y="276"/>
                    <a:pt x="927" y="296"/>
                  </a:cubicBezTo>
                  <a:cubicBezTo>
                    <a:pt x="922" y="278"/>
                    <a:pt x="916" y="260"/>
                    <a:pt x="909" y="242"/>
                  </a:cubicBezTo>
                  <a:cubicBezTo>
                    <a:pt x="903" y="228"/>
                    <a:pt x="896" y="215"/>
                    <a:pt x="889" y="202"/>
                  </a:cubicBezTo>
                  <a:cubicBezTo>
                    <a:pt x="891" y="209"/>
                    <a:pt x="894" y="217"/>
                    <a:pt x="896" y="224"/>
                  </a:cubicBezTo>
                  <a:close/>
                  <a:moveTo>
                    <a:pt x="518" y="50"/>
                  </a:moveTo>
                  <a:cubicBezTo>
                    <a:pt x="535" y="50"/>
                    <a:pt x="552" y="51"/>
                    <a:pt x="569" y="53"/>
                  </a:cubicBezTo>
                  <a:cubicBezTo>
                    <a:pt x="698" y="66"/>
                    <a:pt x="807" y="126"/>
                    <a:pt x="875" y="222"/>
                  </a:cubicBezTo>
                  <a:cubicBezTo>
                    <a:pt x="886" y="237"/>
                    <a:pt x="895" y="252"/>
                    <a:pt x="904" y="268"/>
                  </a:cubicBezTo>
                  <a:cubicBezTo>
                    <a:pt x="901" y="253"/>
                    <a:pt x="898" y="239"/>
                    <a:pt x="893" y="225"/>
                  </a:cubicBezTo>
                  <a:cubicBezTo>
                    <a:pt x="859" y="163"/>
                    <a:pt x="809" y="112"/>
                    <a:pt x="750" y="75"/>
                  </a:cubicBezTo>
                  <a:cubicBezTo>
                    <a:pt x="664" y="33"/>
                    <a:pt x="562" y="24"/>
                    <a:pt x="470" y="27"/>
                  </a:cubicBezTo>
                  <a:cubicBezTo>
                    <a:pt x="430" y="36"/>
                    <a:pt x="391" y="49"/>
                    <a:pt x="354" y="67"/>
                  </a:cubicBezTo>
                  <a:cubicBezTo>
                    <a:pt x="374" y="64"/>
                    <a:pt x="394" y="61"/>
                    <a:pt x="415" y="60"/>
                  </a:cubicBezTo>
                  <a:cubicBezTo>
                    <a:pt x="449" y="54"/>
                    <a:pt x="483" y="50"/>
                    <a:pt x="518" y="50"/>
                  </a:cubicBezTo>
                  <a:close/>
                  <a:moveTo>
                    <a:pt x="777" y="90"/>
                  </a:moveTo>
                  <a:cubicBezTo>
                    <a:pt x="822" y="122"/>
                    <a:pt x="861" y="164"/>
                    <a:pt x="889" y="213"/>
                  </a:cubicBezTo>
                  <a:cubicBezTo>
                    <a:pt x="887" y="205"/>
                    <a:pt x="884" y="197"/>
                    <a:pt x="880" y="189"/>
                  </a:cubicBezTo>
                  <a:cubicBezTo>
                    <a:pt x="852" y="146"/>
                    <a:pt x="817" y="114"/>
                    <a:pt x="777" y="90"/>
                  </a:cubicBezTo>
                  <a:close/>
                  <a:moveTo>
                    <a:pt x="379" y="35"/>
                  </a:moveTo>
                  <a:cubicBezTo>
                    <a:pt x="234" y="55"/>
                    <a:pt x="141" y="110"/>
                    <a:pt x="84" y="207"/>
                  </a:cubicBezTo>
                  <a:cubicBezTo>
                    <a:pt x="105" y="182"/>
                    <a:pt x="130" y="160"/>
                    <a:pt x="158" y="141"/>
                  </a:cubicBezTo>
                  <a:cubicBezTo>
                    <a:pt x="185" y="123"/>
                    <a:pt x="215" y="107"/>
                    <a:pt x="247" y="95"/>
                  </a:cubicBezTo>
                  <a:cubicBezTo>
                    <a:pt x="288" y="71"/>
                    <a:pt x="333" y="50"/>
                    <a:pt x="379" y="35"/>
                  </a:cubicBezTo>
                  <a:close/>
                  <a:moveTo>
                    <a:pt x="751" y="73"/>
                  </a:moveTo>
                  <a:cubicBezTo>
                    <a:pt x="798" y="96"/>
                    <a:pt x="841" y="129"/>
                    <a:pt x="874" y="175"/>
                  </a:cubicBezTo>
                  <a:cubicBezTo>
                    <a:pt x="864" y="155"/>
                    <a:pt x="854" y="138"/>
                    <a:pt x="842" y="123"/>
                  </a:cubicBezTo>
                  <a:cubicBezTo>
                    <a:pt x="802" y="82"/>
                    <a:pt x="751" y="51"/>
                    <a:pt x="692" y="34"/>
                  </a:cubicBezTo>
                  <a:cubicBezTo>
                    <a:pt x="664" y="25"/>
                    <a:pt x="634" y="20"/>
                    <a:pt x="604" y="18"/>
                  </a:cubicBezTo>
                  <a:cubicBezTo>
                    <a:pt x="657" y="27"/>
                    <a:pt x="706" y="46"/>
                    <a:pt x="751" y="73"/>
                  </a:cubicBezTo>
                  <a:close/>
                  <a:moveTo>
                    <a:pt x="296" y="82"/>
                  </a:moveTo>
                  <a:cubicBezTo>
                    <a:pt x="272" y="97"/>
                    <a:pt x="249" y="113"/>
                    <a:pt x="229" y="132"/>
                  </a:cubicBezTo>
                  <a:cubicBezTo>
                    <a:pt x="229" y="132"/>
                    <a:pt x="229" y="132"/>
                    <a:pt x="228" y="133"/>
                  </a:cubicBezTo>
                  <a:cubicBezTo>
                    <a:pt x="250" y="119"/>
                    <a:pt x="273" y="107"/>
                    <a:pt x="296" y="97"/>
                  </a:cubicBezTo>
                  <a:cubicBezTo>
                    <a:pt x="299" y="95"/>
                    <a:pt x="303" y="92"/>
                    <a:pt x="306" y="90"/>
                  </a:cubicBezTo>
                  <a:cubicBezTo>
                    <a:pt x="316" y="84"/>
                    <a:pt x="326" y="78"/>
                    <a:pt x="337" y="73"/>
                  </a:cubicBezTo>
                  <a:cubicBezTo>
                    <a:pt x="323" y="75"/>
                    <a:pt x="309" y="79"/>
                    <a:pt x="296" y="82"/>
                  </a:cubicBezTo>
                  <a:close/>
                  <a:moveTo>
                    <a:pt x="574" y="14"/>
                  </a:moveTo>
                  <a:cubicBezTo>
                    <a:pt x="615" y="14"/>
                    <a:pt x="655" y="20"/>
                    <a:pt x="693" y="31"/>
                  </a:cubicBezTo>
                  <a:cubicBezTo>
                    <a:pt x="743" y="46"/>
                    <a:pt x="786" y="70"/>
                    <a:pt x="823" y="101"/>
                  </a:cubicBezTo>
                  <a:cubicBezTo>
                    <a:pt x="758" y="35"/>
                    <a:pt x="670" y="13"/>
                    <a:pt x="600" y="8"/>
                  </a:cubicBezTo>
                  <a:cubicBezTo>
                    <a:pt x="539" y="3"/>
                    <a:pt x="473" y="11"/>
                    <a:pt x="409" y="29"/>
                  </a:cubicBezTo>
                  <a:cubicBezTo>
                    <a:pt x="411" y="29"/>
                    <a:pt x="413" y="28"/>
                    <a:pt x="415" y="28"/>
                  </a:cubicBezTo>
                  <a:cubicBezTo>
                    <a:pt x="467" y="14"/>
                    <a:pt x="521" y="9"/>
                    <a:pt x="574" y="14"/>
                  </a:cubicBezTo>
                  <a:close/>
                  <a:moveTo>
                    <a:pt x="346" y="71"/>
                  </a:moveTo>
                  <a:cubicBezTo>
                    <a:pt x="334" y="77"/>
                    <a:pt x="322" y="84"/>
                    <a:pt x="311" y="91"/>
                  </a:cubicBezTo>
                  <a:cubicBezTo>
                    <a:pt x="338" y="80"/>
                    <a:pt x="366" y="71"/>
                    <a:pt x="395" y="64"/>
                  </a:cubicBezTo>
                  <a:cubicBezTo>
                    <a:pt x="378" y="66"/>
                    <a:pt x="362" y="68"/>
                    <a:pt x="346" y="71"/>
                  </a:cubicBezTo>
                  <a:close/>
                  <a:moveTo>
                    <a:pt x="394" y="33"/>
                  </a:moveTo>
                  <a:cubicBezTo>
                    <a:pt x="348" y="47"/>
                    <a:pt x="303" y="66"/>
                    <a:pt x="262" y="90"/>
                  </a:cubicBezTo>
                  <a:cubicBezTo>
                    <a:pt x="272" y="86"/>
                    <a:pt x="283" y="83"/>
                    <a:pt x="295" y="80"/>
                  </a:cubicBezTo>
                  <a:cubicBezTo>
                    <a:pt x="328" y="60"/>
                    <a:pt x="363" y="44"/>
                    <a:pt x="400" y="33"/>
                  </a:cubicBezTo>
                  <a:cubicBezTo>
                    <a:pt x="398" y="33"/>
                    <a:pt x="396" y="33"/>
                    <a:pt x="394" y="33"/>
                  </a:cubicBezTo>
                  <a:close/>
                  <a:moveTo>
                    <a:pt x="416" y="31"/>
                  </a:moveTo>
                  <a:cubicBezTo>
                    <a:pt x="377" y="41"/>
                    <a:pt x="339" y="57"/>
                    <a:pt x="304" y="77"/>
                  </a:cubicBezTo>
                  <a:cubicBezTo>
                    <a:pt x="318" y="74"/>
                    <a:pt x="331" y="71"/>
                    <a:pt x="345" y="68"/>
                  </a:cubicBezTo>
                  <a:cubicBezTo>
                    <a:pt x="380" y="51"/>
                    <a:pt x="417" y="37"/>
                    <a:pt x="455" y="28"/>
                  </a:cubicBezTo>
                  <a:cubicBezTo>
                    <a:pt x="447" y="28"/>
                    <a:pt x="439" y="29"/>
                    <a:pt x="431" y="30"/>
                  </a:cubicBezTo>
                  <a:cubicBezTo>
                    <a:pt x="426" y="30"/>
                    <a:pt x="421" y="30"/>
                    <a:pt x="416" y="31"/>
                  </a:cubicBezTo>
                  <a:close/>
                  <a:moveTo>
                    <a:pt x="505" y="24"/>
                  </a:moveTo>
                  <a:cubicBezTo>
                    <a:pt x="579" y="24"/>
                    <a:pt x="656" y="33"/>
                    <a:pt x="725" y="61"/>
                  </a:cubicBezTo>
                  <a:cubicBezTo>
                    <a:pt x="686" y="41"/>
                    <a:pt x="644" y="27"/>
                    <a:pt x="599" y="20"/>
                  </a:cubicBezTo>
                  <a:cubicBezTo>
                    <a:pt x="591" y="19"/>
                    <a:pt x="582" y="18"/>
                    <a:pt x="574" y="17"/>
                  </a:cubicBezTo>
                  <a:cubicBezTo>
                    <a:pt x="545" y="17"/>
                    <a:pt x="516" y="19"/>
                    <a:pt x="487" y="24"/>
                  </a:cubicBezTo>
                  <a:cubicBezTo>
                    <a:pt x="493" y="24"/>
                    <a:pt x="499" y="24"/>
                    <a:pt x="505" y="24"/>
                  </a:cubicBezTo>
                  <a:close/>
                  <a:moveTo>
                    <a:pt x="534" y="15"/>
                  </a:moveTo>
                  <a:cubicBezTo>
                    <a:pt x="500" y="15"/>
                    <a:pt x="466" y="19"/>
                    <a:pt x="432" y="27"/>
                  </a:cubicBezTo>
                  <a:cubicBezTo>
                    <a:pt x="445" y="26"/>
                    <a:pt x="457" y="25"/>
                    <a:pt x="470" y="25"/>
                  </a:cubicBezTo>
                  <a:cubicBezTo>
                    <a:pt x="493" y="20"/>
                    <a:pt x="517" y="16"/>
                    <a:pt x="540" y="15"/>
                  </a:cubicBezTo>
                  <a:cubicBezTo>
                    <a:pt x="538" y="15"/>
                    <a:pt x="536" y="15"/>
                    <a:pt x="534" y="15"/>
                  </a:cubicBez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46"/>
            <p:cNvSpPr>
              <a:spLocks noEditPoints="1"/>
            </p:cNvSpPr>
            <p:nvPr/>
          </p:nvSpPr>
          <p:spPr bwMode="auto">
            <a:xfrm>
              <a:off x="3467100" y="3535363"/>
              <a:ext cx="3300413" cy="2771775"/>
            </a:xfrm>
            <a:custGeom>
              <a:avLst/>
              <a:gdLst>
                <a:gd name="T0" fmla="*/ 29 w 1017"/>
                <a:gd name="T1" fmla="*/ 438 h 853"/>
                <a:gd name="T2" fmla="*/ 473 w 1017"/>
                <a:gd name="T3" fmla="*/ 7 h 853"/>
                <a:gd name="T4" fmla="*/ 898 w 1017"/>
                <a:gd name="T5" fmla="*/ 673 h 853"/>
                <a:gd name="T6" fmla="*/ 513 w 1017"/>
                <a:gd name="T7" fmla="*/ 850 h 853"/>
                <a:gd name="T8" fmla="*/ 647 w 1017"/>
                <a:gd name="T9" fmla="*/ 826 h 853"/>
                <a:gd name="T10" fmla="*/ 395 w 1017"/>
                <a:gd name="T11" fmla="*/ 814 h 853"/>
                <a:gd name="T12" fmla="*/ 318 w 1017"/>
                <a:gd name="T13" fmla="*/ 781 h 853"/>
                <a:gd name="T14" fmla="*/ 307 w 1017"/>
                <a:gd name="T15" fmla="*/ 776 h 853"/>
                <a:gd name="T16" fmla="*/ 662 w 1017"/>
                <a:gd name="T17" fmla="*/ 805 h 853"/>
                <a:gd name="T18" fmla="*/ 441 w 1017"/>
                <a:gd name="T19" fmla="*/ 823 h 853"/>
                <a:gd name="T20" fmla="*/ 337 w 1017"/>
                <a:gd name="T21" fmla="*/ 728 h 853"/>
                <a:gd name="T22" fmla="*/ 744 w 1017"/>
                <a:gd name="T23" fmla="*/ 793 h 853"/>
                <a:gd name="T24" fmla="*/ 661 w 1017"/>
                <a:gd name="T25" fmla="*/ 802 h 853"/>
                <a:gd name="T26" fmla="*/ 919 w 1017"/>
                <a:gd name="T27" fmla="*/ 571 h 853"/>
                <a:gd name="T28" fmla="*/ 149 w 1017"/>
                <a:gd name="T29" fmla="*/ 328 h 853"/>
                <a:gd name="T30" fmla="*/ 323 w 1017"/>
                <a:gd name="T31" fmla="*/ 781 h 853"/>
                <a:gd name="T32" fmla="*/ 888 w 1017"/>
                <a:gd name="T33" fmla="*/ 683 h 853"/>
                <a:gd name="T34" fmla="*/ 848 w 1017"/>
                <a:gd name="T35" fmla="*/ 638 h 853"/>
                <a:gd name="T36" fmla="*/ 178 w 1017"/>
                <a:gd name="T37" fmla="*/ 235 h 853"/>
                <a:gd name="T38" fmla="*/ 158 w 1017"/>
                <a:gd name="T39" fmla="*/ 593 h 853"/>
                <a:gd name="T40" fmla="*/ 119 w 1017"/>
                <a:gd name="T41" fmla="*/ 584 h 853"/>
                <a:gd name="T42" fmla="*/ 820 w 1017"/>
                <a:gd name="T43" fmla="*/ 740 h 853"/>
                <a:gd name="T44" fmla="*/ 167 w 1017"/>
                <a:gd name="T45" fmla="*/ 567 h 853"/>
                <a:gd name="T46" fmla="*/ 853 w 1017"/>
                <a:gd name="T47" fmla="*/ 706 h 853"/>
                <a:gd name="T48" fmla="*/ 896 w 1017"/>
                <a:gd name="T49" fmla="*/ 671 h 853"/>
                <a:gd name="T50" fmla="*/ 905 w 1017"/>
                <a:gd name="T51" fmla="*/ 661 h 853"/>
                <a:gd name="T52" fmla="*/ 975 w 1017"/>
                <a:gd name="T53" fmla="*/ 434 h 853"/>
                <a:gd name="T54" fmla="*/ 896 w 1017"/>
                <a:gd name="T55" fmla="*/ 644 h 853"/>
                <a:gd name="T56" fmla="*/ 877 w 1017"/>
                <a:gd name="T57" fmla="*/ 320 h 853"/>
                <a:gd name="T58" fmla="*/ 114 w 1017"/>
                <a:gd name="T59" fmla="*/ 579 h 853"/>
                <a:gd name="T60" fmla="*/ 112 w 1017"/>
                <a:gd name="T61" fmla="*/ 578 h 853"/>
                <a:gd name="T62" fmla="*/ 61 w 1017"/>
                <a:gd name="T63" fmla="*/ 223 h 853"/>
                <a:gd name="T64" fmla="*/ 304 w 1017"/>
                <a:gd name="T65" fmla="*/ 17 h 853"/>
                <a:gd name="T66" fmla="*/ 785 w 1017"/>
                <a:gd name="T67" fmla="*/ 178 h 853"/>
                <a:gd name="T68" fmla="*/ 942 w 1017"/>
                <a:gd name="T69" fmla="*/ 453 h 853"/>
                <a:gd name="T70" fmla="*/ 152 w 1017"/>
                <a:gd name="T71" fmla="*/ 147 h 853"/>
                <a:gd name="T72" fmla="*/ 948 w 1017"/>
                <a:gd name="T73" fmla="*/ 491 h 853"/>
                <a:gd name="T74" fmla="*/ 715 w 1017"/>
                <a:gd name="T75" fmla="*/ 82 h 853"/>
                <a:gd name="T76" fmla="*/ 945 w 1017"/>
                <a:gd name="T77" fmla="*/ 458 h 853"/>
                <a:gd name="T78" fmla="*/ 936 w 1017"/>
                <a:gd name="T79" fmla="*/ 412 h 853"/>
                <a:gd name="T80" fmla="*/ 152 w 1017"/>
                <a:gd name="T81" fmla="*/ 353 h 853"/>
                <a:gd name="T82" fmla="*/ 162 w 1017"/>
                <a:gd name="T83" fmla="*/ 209 h 853"/>
                <a:gd name="T84" fmla="*/ 191 w 1017"/>
                <a:gd name="T85" fmla="*/ 110 h 853"/>
                <a:gd name="T86" fmla="*/ 482 w 1017"/>
                <a:gd name="T87" fmla="*/ 35 h 853"/>
                <a:gd name="T88" fmla="*/ 823 w 1017"/>
                <a:gd name="T89" fmla="*/ 179 h 853"/>
                <a:gd name="T90" fmla="*/ 261 w 1017"/>
                <a:gd name="T91" fmla="*/ 110 h 853"/>
                <a:gd name="T92" fmla="*/ 192 w 1017"/>
                <a:gd name="T93" fmla="*/ 103 h 853"/>
                <a:gd name="T94" fmla="*/ 218 w 1017"/>
                <a:gd name="T95" fmla="*/ 84 h 853"/>
                <a:gd name="T96" fmla="*/ 242 w 1017"/>
                <a:gd name="T97" fmla="*/ 71 h 853"/>
                <a:gd name="T98" fmla="*/ 496 w 1017"/>
                <a:gd name="T99" fmla="*/ 34 h 853"/>
                <a:gd name="T100" fmla="*/ 204 w 1017"/>
                <a:gd name="T101" fmla="*/ 89 h 853"/>
                <a:gd name="T102" fmla="*/ 306 w 1017"/>
                <a:gd name="T103" fmla="*/ 75 h 853"/>
                <a:gd name="T104" fmla="*/ 258 w 1017"/>
                <a:gd name="T105" fmla="*/ 40 h 853"/>
                <a:gd name="T106" fmla="*/ 270 w 1017"/>
                <a:gd name="T107" fmla="*/ 56 h 853"/>
                <a:gd name="T108" fmla="*/ 620 w 1017"/>
                <a:gd name="T109" fmla="*/ 40 h 853"/>
                <a:gd name="T110" fmla="*/ 483 w 1017"/>
                <a:gd name="T111" fmla="*/ 20 h 853"/>
                <a:gd name="T112" fmla="*/ 457 w 1017"/>
                <a:gd name="T113" fmla="*/ 19 h 853"/>
                <a:gd name="T114" fmla="*/ 496 w 1017"/>
                <a:gd name="T115" fmla="*/ 11 h 853"/>
                <a:gd name="T116" fmla="*/ 439 w 1017"/>
                <a:gd name="T117" fmla="*/ 6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853">
                  <a:moveTo>
                    <a:pt x="532" y="853"/>
                  </a:moveTo>
                  <a:cubicBezTo>
                    <a:pt x="502" y="853"/>
                    <a:pt x="472" y="850"/>
                    <a:pt x="443" y="843"/>
                  </a:cubicBezTo>
                  <a:cubicBezTo>
                    <a:pt x="401" y="838"/>
                    <a:pt x="361" y="826"/>
                    <a:pt x="324" y="809"/>
                  </a:cubicBezTo>
                  <a:cubicBezTo>
                    <a:pt x="224" y="763"/>
                    <a:pt x="162" y="683"/>
                    <a:pt x="124" y="602"/>
                  </a:cubicBezTo>
                  <a:cubicBezTo>
                    <a:pt x="119" y="595"/>
                    <a:pt x="114" y="587"/>
                    <a:pt x="110" y="579"/>
                  </a:cubicBezTo>
                  <a:cubicBezTo>
                    <a:pt x="74" y="541"/>
                    <a:pt x="46" y="493"/>
                    <a:pt x="29" y="438"/>
                  </a:cubicBezTo>
                  <a:cubicBezTo>
                    <a:pt x="10" y="379"/>
                    <a:pt x="5" y="317"/>
                    <a:pt x="14" y="259"/>
                  </a:cubicBezTo>
                  <a:cubicBezTo>
                    <a:pt x="37" y="105"/>
                    <a:pt x="159" y="45"/>
                    <a:pt x="256" y="23"/>
                  </a:cubicBezTo>
                  <a:cubicBezTo>
                    <a:pt x="277" y="18"/>
                    <a:pt x="299" y="14"/>
                    <a:pt x="320" y="12"/>
                  </a:cubicBezTo>
                  <a:cubicBezTo>
                    <a:pt x="367" y="0"/>
                    <a:pt x="416" y="2"/>
                    <a:pt x="466" y="4"/>
                  </a:cubicBezTo>
                  <a:cubicBezTo>
                    <a:pt x="473" y="5"/>
                    <a:pt x="473" y="5"/>
                    <a:pt x="473" y="5"/>
                  </a:cubicBezTo>
                  <a:cubicBezTo>
                    <a:pt x="473" y="7"/>
                    <a:pt x="473" y="7"/>
                    <a:pt x="473" y="7"/>
                  </a:cubicBezTo>
                  <a:cubicBezTo>
                    <a:pt x="478" y="7"/>
                    <a:pt x="484" y="7"/>
                    <a:pt x="489" y="8"/>
                  </a:cubicBezTo>
                  <a:cubicBezTo>
                    <a:pt x="497" y="8"/>
                    <a:pt x="504" y="9"/>
                    <a:pt x="511" y="10"/>
                  </a:cubicBezTo>
                  <a:cubicBezTo>
                    <a:pt x="632" y="3"/>
                    <a:pt x="757" y="40"/>
                    <a:pt x="843" y="113"/>
                  </a:cubicBezTo>
                  <a:cubicBezTo>
                    <a:pt x="899" y="160"/>
                    <a:pt x="943" y="220"/>
                    <a:pt x="970" y="286"/>
                  </a:cubicBezTo>
                  <a:cubicBezTo>
                    <a:pt x="998" y="356"/>
                    <a:pt x="1005" y="429"/>
                    <a:pt x="991" y="499"/>
                  </a:cubicBezTo>
                  <a:cubicBezTo>
                    <a:pt x="978" y="563"/>
                    <a:pt x="946" y="622"/>
                    <a:pt x="898" y="673"/>
                  </a:cubicBezTo>
                  <a:cubicBezTo>
                    <a:pt x="896" y="676"/>
                    <a:pt x="894" y="679"/>
                    <a:pt x="891" y="682"/>
                  </a:cubicBezTo>
                  <a:cubicBezTo>
                    <a:pt x="859" y="725"/>
                    <a:pt x="814" y="762"/>
                    <a:pt x="759" y="789"/>
                  </a:cubicBezTo>
                  <a:cubicBezTo>
                    <a:pt x="690" y="831"/>
                    <a:pt x="611" y="853"/>
                    <a:pt x="532" y="853"/>
                  </a:cubicBezTo>
                  <a:close/>
                  <a:moveTo>
                    <a:pt x="474" y="846"/>
                  </a:moveTo>
                  <a:cubicBezTo>
                    <a:pt x="488" y="848"/>
                    <a:pt x="501" y="849"/>
                    <a:pt x="515" y="850"/>
                  </a:cubicBezTo>
                  <a:cubicBezTo>
                    <a:pt x="514" y="850"/>
                    <a:pt x="514" y="850"/>
                    <a:pt x="513" y="850"/>
                  </a:cubicBezTo>
                  <a:cubicBezTo>
                    <a:pt x="505" y="849"/>
                    <a:pt x="497" y="848"/>
                    <a:pt x="489" y="847"/>
                  </a:cubicBezTo>
                  <a:cubicBezTo>
                    <a:pt x="484" y="847"/>
                    <a:pt x="479" y="847"/>
                    <a:pt x="474" y="846"/>
                  </a:cubicBezTo>
                  <a:close/>
                  <a:moveTo>
                    <a:pt x="512" y="847"/>
                  </a:moveTo>
                  <a:cubicBezTo>
                    <a:pt x="513" y="847"/>
                    <a:pt x="513" y="847"/>
                    <a:pt x="514" y="847"/>
                  </a:cubicBezTo>
                  <a:cubicBezTo>
                    <a:pt x="584" y="853"/>
                    <a:pt x="657" y="837"/>
                    <a:pt x="722" y="805"/>
                  </a:cubicBezTo>
                  <a:cubicBezTo>
                    <a:pt x="697" y="814"/>
                    <a:pt x="672" y="821"/>
                    <a:pt x="647" y="826"/>
                  </a:cubicBezTo>
                  <a:cubicBezTo>
                    <a:pt x="626" y="832"/>
                    <a:pt x="605" y="837"/>
                    <a:pt x="583" y="841"/>
                  </a:cubicBezTo>
                  <a:cubicBezTo>
                    <a:pt x="559" y="845"/>
                    <a:pt x="535" y="847"/>
                    <a:pt x="512" y="847"/>
                  </a:cubicBezTo>
                  <a:close/>
                  <a:moveTo>
                    <a:pt x="485" y="844"/>
                  </a:moveTo>
                  <a:cubicBezTo>
                    <a:pt x="527" y="845"/>
                    <a:pt x="571" y="841"/>
                    <a:pt x="613" y="832"/>
                  </a:cubicBezTo>
                  <a:cubicBezTo>
                    <a:pt x="555" y="840"/>
                    <a:pt x="496" y="837"/>
                    <a:pt x="441" y="826"/>
                  </a:cubicBezTo>
                  <a:cubicBezTo>
                    <a:pt x="426" y="823"/>
                    <a:pt x="410" y="819"/>
                    <a:pt x="395" y="814"/>
                  </a:cubicBezTo>
                  <a:cubicBezTo>
                    <a:pt x="424" y="828"/>
                    <a:pt x="454" y="838"/>
                    <a:pt x="485" y="844"/>
                  </a:cubicBezTo>
                  <a:close/>
                  <a:moveTo>
                    <a:pt x="439" y="839"/>
                  </a:moveTo>
                  <a:cubicBezTo>
                    <a:pt x="448" y="841"/>
                    <a:pt x="457" y="842"/>
                    <a:pt x="466" y="843"/>
                  </a:cubicBezTo>
                  <a:cubicBezTo>
                    <a:pt x="435" y="835"/>
                    <a:pt x="405" y="824"/>
                    <a:pt x="377" y="808"/>
                  </a:cubicBezTo>
                  <a:cubicBezTo>
                    <a:pt x="366" y="803"/>
                    <a:pt x="354" y="798"/>
                    <a:pt x="343" y="792"/>
                  </a:cubicBezTo>
                  <a:cubicBezTo>
                    <a:pt x="335" y="789"/>
                    <a:pt x="326" y="785"/>
                    <a:pt x="318" y="781"/>
                  </a:cubicBezTo>
                  <a:cubicBezTo>
                    <a:pt x="350" y="806"/>
                    <a:pt x="386" y="825"/>
                    <a:pt x="427" y="837"/>
                  </a:cubicBezTo>
                  <a:cubicBezTo>
                    <a:pt x="431" y="838"/>
                    <a:pt x="435" y="839"/>
                    <a:pt x="439" y="839"/>
                  </a:cubicBezTo>
                  <a:close/>
                  <a:moveTo>
                    <a:pt x="136" y="621"/>
                  </a:moveTo>
                  <a:cubicBezTo>
                    <a:pt x="174" y="694"/>
                    <a:pt x="234" y="764"/>
                    <a:pt x="325" y="807"/>
                  </a:cubicBezTo>
                  <a:cubicBezTo>
                    <a:pt x="353" y="819"/>
                    <a:pt x="382" y="829"/>
                    <a:pt x="412" y="835"/>
                  </a:cubicBezTo>
                  <a:cubicBezTo>
                    <a:pt x="373" y="822"/>
                    <a:pt x="338" y="801"/>
                    <a:pt x="307" y="776"/>
                  </a:cubicBezTo>
                  <a:cubicBezTo>
                    <a:pt x="278" y="761"/>
                    <a:pt x="250" y="742"/>
                    <a:pt x="225" y="721"/>
                  </a:cubicBezTo>
                  <a:cubicBezTo>
                    <a:pt x="192" y="692"/>
                    <a:pt x="162" y="658"/>
                    <a:pt x="136" y="621"/>
                  </a:cubicBezTo>
                  <a:close/>
                  <a:moveTo>
                    <a:pt x="487" y="830"/>
                  </a:moveTo>
                  <a:cubicBezTo>
                    <a:pt x="538" y="837"/>
                    <a:pt x="592" y="835"/>
                    <a:pt x="644" y="824"/>
                  </a:cubicBezTo>
                  <a:cubicBezTo>
                    <a:pt x="699" y="808"/>
                    <a:pt x="752" y="784"/>
                    <a:pt x="797" y="750"/>
                  </a:cubicBezTo>
                  <a:cubicBezTo>
                    <a:pt x="756" y="774"/>
                    <a:pt x="710" y="793"/>
                    <a:pt x="662" y="805"/>
                  </a:cubicBezTo>
                  <a:cubicBezTo>
                    <a:pt x="649" y="808"/>
                    <a:pt x="637" y="811"/>
                    <a:pt x="624" y="813"/>
                  </a:cubicBezTo>
                  <a:cubicBezTo>
                    <a:pt x="579" y="826"/>
                    <a:pt x="532" y="833"/>
                    <a:pt x="487" y="830"/>
                  </a:cubicBezTo>
                  <a:close/>
                  <a:moveTo>
                    <a:pt x="441" y="823"/>
                  </a:moveTo>
                  <a:cubicBezTo>
                    <a:pt x="491" y="831"/>
                    <a:pt x="544" y="829"/>
                    <a:pt x="595" y="818"/>
                  </a:cubicBezTo>
                  <a:cubicBezTo>
                    <a:pt x="519" y="829"/>
                    <a:pt x="447" y="824"/>
                    <a:pt x="382" y="805"/>
                  </a:cubicBezTo>
                  <a:cubicBezTo>
                    <a:pt x="401" y="812"/>
                    <a:pt x="421" y="818"/>
                    <a:pt x="441" y="823"/>
                  </a:cubicBezTo>
                  <a:close/>
                  <a:moveTo>
                    <a:pt x="364" y="797"/>
                  </a:moveTo>
                  <a:cubicBezTo>
                    <a:pt x="442" y="823"/>
                    <a:pt x="531" y="828"/>
                    <a:pt x="624" y="810"/>
                  </a:cubicBezTo>
                  <a:cubicBezTo>
                    <a:pt x="686" y="792"/>
                    <a:pt x="744" y="759"/>
                    <a:pt x="789" y="714"/>
                  </a:cubicBezTo>
                  <a:cubicBezTo>
                    <a:pt x="811" y="692"/>
                    <a:pt x="829" y="669"/>
                    <a:pt x="844" y="645"/>
                  </a:cubicBezTo>
                  <a:cubicBezTo>
                    <a:pt x="797" y="682"/>
                    <a:pt x="747" y="709"/>
                    <a:pt x="708" y="727"/>
                  </a:cubicBezTo>
                  <a:cubicBezTo>
                    <a:pt x="577" y="788"/>
                    <a:pt x="439" y="788"/>
                    <a:pt x="337" y="728"/>
                  </a:cubicBezTo>
                  <a:cubicBezTo>
                    <a:pt x="227" y="663"/>
                    <a:pt x="174" y="547"/>
                    <a:pt x="156" y="427"/>
                  </a:cubicBezTo>
                  <a:cubicBezTo>
                    <a:pt x="163" y="512"/>
                    <a:pt x="192" y="597"/>
                    <a:pt x="239" y="670"/>
                  </a:cubicBezTo>
                  <a:cubicBezTo>
                    <a:pt x="273" y="724"/>
                    <a:pt x="316" y="767"/>
                    <a:pt x="364" y="797"/>
                  </a:cubicBezTo>
                  <a:close/>
                  <a:moveTo>
                    <a:pt x="818" y="738"/>
                  </a:moveTo>
                  <a:cubicBezTo>
                    <a:pt x="778" y="771"/>
                    <a:pt x="730" y="797"/>
                    <a:pt x="678" y="816"/>
                  </a:cubicBezTo>
                  <a:cubicBezTo>
                    <a:pt x="701" y="810"/>
                    <a:pt x="723" y="802"/>
                    <a:pt x="744" y="793"/>
                  </a:cubicBezTo>
                  <a:cubicBezTo>
                    <a:pt x="771" y="777"/>
                    <a:pt x="797" y="758"/>
                    <a:pt x="820" y="736"/>
                  </a:cubicBezTo>
                  <a:cubicBezTo>
                    <a:pt x="820" y="737"/>
                    <a:pt x="819" y="737"/>
                    <a:pt x="818" y="738"/>
                  </a:cubicBezTo>
                  <a:close/>
                  <a:moveTo>
                    <a:pt x="850" y="640"/>
                  </a:moveTo>
                  <a:cubicBezTo>
                    <a:pt x="834" y="667"/>
                    <a:pt x="814" y="692"/>
                    <a:pt x="791" y="715"/>
                  </a:cubicBezTo>
                  <a:cubicBezTo>
                    <a:pt x="752" y="755"/>
                    <a:pt x="701" y="786"/>
                    <a:pt x="647" y="805"/>
                  </a:cubicBezTo>
                  <a:cubicBezTo>
                    <a:pt x="652" y="804"/>
                    <a:pt x="657" y="803"/>
                    <a:pt x="661" y="802"/>
                  </a:cubicBezTo>
                  <a:cubicBezTo>
                    <a:pt x="712" y="789"/>
                    <a:pt x="767" y="767"/>
                    <a:pt x="816" y="735"/>
                  </a:cubicBezTo>
                  <a:cubicBezTo>
                    <a:pt x="817" y="735"/>
                    <a:pt x="818" y="734"/>
                    <a:pt x="819" y="733"/>
                  </a:cubicBezTo>
                  <a:cubicBezTo>
                    <a:pt x="832" y="723"/>
                    <a:pt x="844" y="712"/>
                    <a:pt x="854" y="700"/>
                  </a:cubicBezTo>
                  <a:cubicBezTo>
                    <a:pt x="864" y="689"/>
                    <a:pt x="873" y="677"/>
                    <a:pt x="881" y="665"/>
                  </a:cubicBezTo>
                  <a:cubicBezTo>
                    <a:pt x="886" y="658"/>
                    <a:pt x="890" y="650"/>
                    <a:pt x="894" y="643"/>
                  </a:cubicBezTo>
                  <a:cubicBezTo>
                    <a:pt x="905" y="620"/>
                    <a:pt x="914" y="596"/>
                    <a:pt x="919" y="571"/>
                  </a:cubicBezTo>
                  <a:cubicBezTo>
                    <a:pt x="899" y="596"/>
                    <a:pt x="875" y="620"/>
                    <a:pt x="850" y="640"/>
                  </a:cubicBezTo>
                  <a:close/>
                  <a:moveTo>
                    <a:pt x="351" y="792"/>
                  </a:moveTo>
                  <a:cubicBezTo>
                    <a:pt x="352" y="792"/>
                    <a:pt x="353" y="793"/>
                    <a:pt x="354" y="793"/>
                  </a:cubicBezTo>
                  <a:cubicBezTo>
                    <a:pt x="309" y="763"/>
                    <a:pt x="269" y="722"/>
                    <a:pt x="236" y="671"/>
                  </a:cubicBezTo>
                  <a:cubicBezTo>
                    <a:pt x="181" y="586"/>
                    <a:pt x="152" y="484"/>
                    <a:pt x="151" y="386"/>
                  </a:cubicBezTo>
                  <a:cubicBezTo>
                    <a:pt x="150" y="367"/>
                    <a:pt x="149" y="348"/>
                    <a:pt x="149" y="328"/>
                  </a:cubicBezTo>
                  <a:cubicBezTo>
                    <a:pt x="138" y="406"/>
                    <a:pt x="144" y="490"/>
                    <a:pt x="170" y="566"/>
                  </a:cubicBezTo>
                  <a:cubicBezTo>
                    <a:pt x="188" y="622"/>
                    <a:pt x="222" y="686"/>
                    <a:pt x="271" y="738"/>
                  </a:cubicBezTo>
                  <a:cubicBezTo>
                    <a:pt x="289" y="754"/>
                    <a:pt x="307" y="767"/>
                    <a:pt x="326" y="779"/>
                  </a:cubicBezTo>
                  <a:cubicBezTo>
                    <a:pt x="334" y="784"/>
                    <a:pt x="342" y="788"/>
                    <a:pt x="351" y="792"/>
                  </a:cubicBezTo>
                  <a:close/>
                  <a:moveTo>
                    <a:pt x="308" y="773"/>
                  </a:moveTo>
                  <a:cubicBezTo>
                    <a:pt x="313" y="776"/>
                    <a:pt x="318" y="778"/>
                    <a:pt x="323" y="781"/>
                  </a:cubicBezTo>
                  <a:cubicBezTo>
                    <a:pt x="314" y="776"/>
                    <a:pt x="306" y="770"/>
                    <a:pt x="298" y="764"/>
                  </a:cubicBezTo>
                  <a:cubicBezTo>
                    <a:pt x="301" y="767"/>
                    <a:pt x="305" y="770"/>
                    <a:pt x="308" y="773"/>
                  </a:cubicBezTo>
                  <a:close/>
                  <a:moveTo>
                    <a:pt x="846" y="718"/>
                  </a:moveTo>
                  <a:cubicBezTo>
                    <a:pt x="839" y="726"/>
                    <a:pt x="832" y="733"/>
                    <a:pt x="824" y="740"/>
                  </a:cubicBezTo>
                  <a:cubicBezTo>
                    <a:pt x="811" y="752"/>
                    <a:pt x="797" y="763"/>
                    <a:pt x="782" y="773"/>
                  </a:cubicBezTo>
                  <a:cubicBezTo>
                    <a:pt x="826" y="749"/>
                    <a:pt x="861" y="718"/>
                    <a:pt x="888" y="683"/>
                  </a:cubicBezTo>
                  <a:cubicBezTo>
                    <a:pt x="882" y="688"/>
                    <a:pt x="877" y="693"/>
                    <a:pt x="871" y="698"/>
                  </a:cubicBezTo>
                  <a:cubicBezTo>
                    <a:pt x="863" y="705"/>
                    <a:pt x="854" y="712"/>
                    <a:pt x="846" y="718"/>
                  </a:cubicBezTo>
                  <a:close/>
                  <a:moveTo>
                    <a:pt x="154" y="386"/>
                  </a:moveTo>
                  <a:cubicBezTo>
                    <a:pt x="165" y="519"/>
                    <a:pt x="217" y="654"/>
                    <a:pt x="339" y="726"/>
                  </a:cubicBezTo>
                  <a:cubicBezTo>
                    <a:pt x="440" y="785"/>
                    <a:pt x="577" y="785"/>
                    <a:pt x="707" y="725"/>
                  </a:cubicBezTo>
                  <a:cubicBezTo>
                    <a:pt x="747" y="706"/>
                    <a:pt x="800" y="677"/>
                    <a:pt x="848" y="638"/>
                  </a:cubicBezTo>
                  <a:cubicBezTo>
                    <a:pt x="905" y="543"/>
                    <a:pt x="915" y="428"/>
                    <a:pt x="873" y="317"/>
                  </a:cubicBezTo>
                  <a:cubicBezTo>
                    <a:pt x="871" y="313"/>
                    <a:pt x="870" y="309"/>
                    <a:pt x="868" y="306"/>
                  </a:cubicBezTo>
                  <a:cubicBezTo>
                    <a:pt x="810" y="211"/>
                    <a:pt x="709" y="137"/>
                    <a:pt x="585" y="102"/>
                  </a:cubicBezTo>
                  <a:cubicBezTo>
                    <a:pt x="495" y="76"/>
                    <a:pt x="404" y="67"/>
                    <a:pt x="322" y="76"/>
                  </a:cubicBezTo>
                  <a:cubicBezTo>
                    <a:pt x="289" y="92"/>
                    <a:pt x="260" y="112"/>
                    <a:pt x="236" y="135"/>
                  </a:cubicBezTo>
                  <a:cubicBezTo>
                    <a:pt x="211" y="164"/>
                    <a:pt x="191" y="198"/>
                    <a:pt x="178" y="235"/>
                  </a:cubicBezTo>
                  <a:cubicBezTo>
                    <a:pt x="161" y="282"/>
                    <a:pt x="153" y="334"/>
                    <a:pt x="154" y="386"/>
                  </a:cubicBezTo>
                  <a:close/>
                  <a:moveTo>
                    <a:pt x="126" y="601"/>
                  </a:moveTo>
                  <a:cubicBezTo>
                    <a:pt x="154" y="645"/>
                    <a:pt x="188" y="686"/>
                    <a:pt x="227" y="719"/>
                  </a:cubicBezTo>
                  <a:cubicBezTo>
                    <a:pt x="249" y="738"/>
                    <a:pt x="272" y="754"/>
                    <a:pt x="298" y="768"/>
                  </a:cubicBezTo>
                  <a:cubicBezTo>
                    <a:pt x="291" y="762"/>
                    <a:pt x="284" y="756"/>
                    <a:pt x="278" y="749"/>
                  </a:cubicBezTo>
                  <a:cubicBezTo>
                    <a:pt x="228" y="708"/>
                    <a:pt x="187" y="655"/>
                    <a:pt x="158" y="593"/>
                  </a:cubicBezTo>
                  <a:cubicBezTo>
                    <a:pt x="148" y="571"/>
                    <a:pt x="138" y="549"/>
                    <a:pt x="130" y="526"/>
                  </a:cubicBezTo>
                  <a:cubicBezTo>
                    <a:pt x="81" y="388"/>
                    <a:pt x="88" y="245"/>
                    <a:pt x="149" y="145"/>
                  </a:cubicBezTo>
                  <a:cubicBezTo>
                    <a:pt x="155" y="136"/>
                    <a:pt x="160" y="128"/>
                    <a:pt x="167" y="120"/>
                  </a:cubicBezTo>
                  <a:cubicBezTo>
                    <a:pt x="159" y="127"/>
                    <a:pt x="151" y="134"/>
                    <a:pt x="143" y="142"/>
                  </a:cubicBezTo>
                  <a:cubicBezTo>
                    <a:pt x="62" y="225"/>
                    <a:pt x="59" y="368"/>
                    <a:pt x="83" y="474"/>
                  </a:cubicBezTo>
                  <a:cubicBezTo>
                    <a:pt x="91" y="509"/>
                    <a:pt x="102" y="546"/>
                    <a:pt x="119" y="584"/>
                  </a:cubicBezTo>
                  <a:cubicBezTo>
                    <a:pt x="120" y="586"/>
                    <a:pt x="122" y="588"/>
                    <a:pt x="124" y="589"/>
                  </a:cubicBezTo>
                  <a:cubicBezTo>
                    <a:pt x="122" y="591"/>
                    <a:pt x="122" y="591"/>
                    <a:pt x="122" y="591"/>
                  </a:cubicBezTo>
                  <a:cubicBezTo>
                    <a:pt x="122" y="591"/>
                    <a:pt x="122" y="591"/>
                    <a:pt x="122" y="591"/>
                  </a:cubicBezTo>
                  <a:cubicBezTo>
                    <a:pt x="123" y="594"/>
                    <a:pt x="125" y="598"/>
                    <a:pt x="126" y="601"/>
                  </a:cubicBezTo>
                  <a:close/>
                  <a:moveTo>
                    <a:pt x="833" y="728"/>
                  </a:moveTo>
                  <a:cubicBezTo>
                    <a:pt x="829" y="732"/>
                    <a:pt x="825" y="736"/>
                    <a:pt x="820" y="740"/>
                  </a:cubicBezTo>
                  <a:cubicBezTo>
                    <a:pt x="821" y="739"/>
                    <a:pt x="822" y="738"/>
                    <a:pt x="822" y="738"/>
                  </a:cubicBezTo>
                  <a:cubicBezTo>
                    <a:pt x="826" y="734"/>
                    <a:pt x="830" y="731"/>
                    <a:pt x="833" y="727"/>
                  </a:cubicBezTo>
                  <a:cubicBezTo>
                    <a:pt x="833" y="727"/>
                    <a:pt x="833" y="728"/>
                    <a:pt x="833" y="728"/>
                  </a:cubicBezTo>
                  <a:close/>
                  <a:moveTo>
                    <a:pt x="161" y="592"/>
                  </a:moveTo>
                  <a:cubicBezTo>
                    <a:pt x="185" y="640"/>
                    <a:pt x="216" y="683"/>
                    <a:pt x="251" y="719"/>
                  </a:cubicBezTo>
                  <a:cubicBezTo>
                    <a:pt x="211" y="670"/>
                    <a:pt x="183" y="615"/>
                    <a:pt x="167" y="567"/>
                  </a:cubicBezTo>
                  <a:cubicBezTo>
                    <a:pt x="140" y="485"/>
                    <a:pt x="134" y="394"/>
                    <a:pt x="149" y="310"/>
                  </a:cubicBezTo>
                  <a:cubicBezTo>
                    <a:pt x="150" y="275"/>
                    <a:pt x="154" y="240"/>
                    <a:pt x="159" y="208"/>
                  </a:cubicBezTo>
                  <a:cubicBezTo>
                    <a:pt x="165" y="177"/>
                    <a:pt x="172" y="146"/>
                    <a:pt x="185" y="117"/>
                  </a:cubicBezTo>
                  <a:cubicBezTo>
                    <a:pt x="106" y="205"/>
                    <a:pt x="106" y="336"/>
                    <a:pt x="110" y="392"/>
                  </a:cubicBezTo>
                  <a:cubicBezTo>
                    <a:pt x="116" y="465"/>
                    <a:pt x="133" y="532"/>
                    <a:pt x="161" y="592"/>
                  </a:cubicBezTo>
                  <a:close/>
                  <a:moveTo>
                    <a:pt x="853" y="706"/>
                  </a:moveTo>
                  <a:cubicBezTo>
                    <a:pt x="850" y="710"/>
                    <a:pt x="846" y="714"/>
                    <a:pt x="843" y="717"/>
                  </a:cubicBezTo>
                  <a:cubicBezTo>
                    <a:pt x="843" y="717"/>
                    <a:pt x="843" y="717"/>
                    <a:pt x="843" y="717"/>
                  </a:cubicBezTo>
                  <a:cubicBezTo>
                    <a:pt x="847" y="713"/>
                    <a:pt x="850" y="710"/>
                    <a:pt x="853" y="706"/>
                  </a:cubicBezTo>
                  <a:close/>
                  <a:moveTo>
                    <a:pt x="878" y="677"/>
                  </a:moveTo>
                  <a:cubicBezTo>
                    <a:pt x="871" y="688"/>
                    <a:pt x="863" y="698"/>
                    <a:pt x="854" y="708"/>
                  </a:cubicBezTo>
                  <a:cubicBezTo>
                    <a:pt x="869" y="697"/>
                    <a:pt x="883" y="685"/>
                    <a:pt x="896" y="671"/>
                  </a:cubicBezTo>
                  <a:cubicBezTo>
                    <a:pt x="924" y="630"/>
                    <a:pt x="940" y="583"/>
                    <a:pt x="945" y="531"/>
                  </a:cubicBezTo>
                  <a:cubicBezTo>
                    <a:pt x="945" y="531"/>
                    <a:pt x="944" y="532"/>
                    <a:pt x="944" y="533"/>
                  </a:cubicBezTo>
                  <a:cubicBezTo>
                    <a:pt x="941" y="551"/>
                    <a:pt x="936" y="568"/>
                    <a:pt x="929" y="586"/>
                  </a:cubicBezTo>
                  <a:cubicBezTo>
                    <a:pt x="918" y="618"/>
                    <a:pt x="900" y="648"/>
                    <a:pt x="878" y="677"/>
                  </a:cubicBezTo>
                  <a:close/>
                  <a:moveTo>
                    <a:pt x="948" y="525"/>
                  </a:moveTo>
                  <a:cubicBezTo>
                    <a:pt x="945" y="575"/>
                    <a:pt x="930" y="620"/>
                    <a:pt x="905" y="661"/>
                  </a:cubicBezTo>
                  <a:cubicBezTo>
                    <a:pt x="945" y="617"/>
                    <a:pt x="975" y="563"/>
                    <a:pt x="989" y="498"/>
                  </a:cubicBezTo>
                  <a:cubicBezTo>
                    <a:pt x="1017" y="361"/>
                    <a:pt x="960" y="214"/>
                    <a:pt x="841" y="115"/>
                  </a:cubicBezTo>
                  <a:cubicBezTo>
                    <a:pt x="759" y="46"/>
                    <a:pt x="642" y="9"/>
                    <a:pt x="526" y="12"/>
                  </a:cubicBezTo>
                  <a:cubicBezTo>
                    <a:pt x="563" y="18"/>
                    <a:pt x="601" y="28"/>
                    <a:pt x="637" y="43"/>
                  </a:cubicBezTo>
                  <a:cubicBezTo>
                    <a:pt x="724" y="61"/>
                    <a:pt x="805" y="100"/>
                    <a:pt x="866" y="155"/>
                  </a:cubicBezTo>
                  <a:cubicBezTo>
                    <a:pt x="947" y="229"/>
                    <a:pt x="985" y="326"/>
                    <a:pt x="975" y="434"/>
                  </a:cubicBezTo>
                  <a:cubicBezTo>
                    <a:pt x="972" y="467"/>
                    <a:pt x="962" y="497"/>
                    <a:pt x="948" y="525"/>
                  </a:cubicBezTo>
                  <a:close/>
                  <a:moveTo>
                    <a:pt x="896" y="644"/>
                  </a:moveTo>
                  <a:cubicBezTo>
                    <a:pt x="895" y="648"/>
                    <a:pt x="893" y="652"/>
                    <a:pt x="890" y="656"/>
                  </a:cubicBezTo>
                  <a:cubicBezTo>
                    <a:pt x="915" y="620"/>
                    <a:pt x="932" y="580"/>
                    <a:pt x="940" y="539"/>
                  </a:cubicBezTo>
                  <a:cubicBezTo>
                    <a:pt x="938" y="543"/>
                    <a:pt x="935" y="548"/>
                    <a:pt x="932" y="552"/>
                  </a:cubicBezTo>
                  <a:cubicBezTo>
                    <a:pt x="925" y="584"/>
                    <a:pt x="913" y="615"/>
                    <a:pt x="896" y="644"/>
                  </a:cubicBezTo>
                  <a:close/>
                  <a:moveTo>
                    <a:pt x="877" y="320"/>
                  </a:moveTo>
                  <a:cubicBezTo>
                    <a:pt x="902" y="389"/>
                    <a:pt x="908" y="461"/>
                    <a:pt x="894" y="529"/>
                  </a:cubicBezTo>
                  <a:cubicBezTo>
                    <a:pt x="887" y="565"/>
                    <a:pt x="873" y="600"/>
                    <a:pt x="854" y="633"/>
                  </a:cubicBezTo>
                  <a:cubicBezTo>
                    <a:pt x="878" y="613"/>
                    <a:pt x="901" y="590"/>
                    <a:pt x="920" y="565"/>
                  </a:cubicBezTo>
                  <a:cubicBezTo>
                    <a:pt x="931" y="505"/>
                    <a:pt x="926" y="442"/>
                    <a:pt x="903" y="377"/>
                  </a:cubicBezTo>
                  <a:cubicBezTo>
                    <a:pt x="896" y="358"/>
                    <a:pt x="887" y="339"/>
                    <a:pt x="877" y="320"/>
                  </a:cubicBezTo>
                  <a:close/>
                  <a:moveTo>
                    <a:pt x="923" y="566"/>
                  </a:moveTo>
                  <a:cubicBezTo>
                    <a:pt x="920" y="579"/>
                    <a:pt x="917" y="592"/>
                    <a:pt x="912" y="605"/>
                  </a:cubicBezTo>
                  <a:cubicBezTo>
                    <a:pt x="919" y="590"/>
                    <a:pt x="924" y="574"/>
                    <a:pt x="928" y="558"/>
                  </a:cubicBezTo>
                  <a:cubicBezTo>
                    <a:pt x="926" y="561"/>
                    <a:pt x="924" y="563"/>
                    <a:pt x="923" y="566"/>
                  </a:cubicBezTo>
                  <a:close/>
                  <a:moveTo>
                    <a:pt x="112" y="578"/>
                  </a:moveTo>
                  <a:cubicBezTo>
                    <a:pt x="113" y="578"/>
                    <a:pt x="113" y="579"/>
                    <a:pt x="114" y="579"/>
                  </a:cubicBezTo>
                  <a:cubicBezTo>
                    <a:pt x="99" y="543"/>
                    <a:pt x="88" y="507"/>
                    <a:pt x="81" y="475"/>
                  </a:cubicBezTo>
                  <a:cubicBezTo>
                    <a:pt x="67" y="415"/>
                    <a:pt x="64" y="353"/>
                    <a:pt x="71" y="299"/>
                  </a:cubicBezTo>
                  <a:cubicBezTo>
                    <a:pt x="80" y="232"/>
                    <a:pt x="103" y="179"/>
                    <a:pt x="141" y="140"/>
                  </a:cubicBezTo>
                  <a:cubicBezTo>
                    <a:pt x="149" y="132"/>
                    <a:pt x="157" y="125"/>
                    <a:pt x="165" y="118"/>
                  </a:cubicBezTo>
                  <a:cubicBezTo>
                    <a:pt x="75" y="162"/>
                    <a:pt x="33" y="250"/>
                    <a:pt x="45" y="375"/>
                  </a:cubicBezTo>
                  <a:cubicBezTo>
                    <a:pt x="52" y="443"/>
                    <a:pt x="76" y="514"/>
                    <a:pt x="112" y="578"/>
                  </a:cubicBezTo>
                  <a:close/>
                  <a:moveTo>
                    <a:pt x="304" y="17"/>
                  </a:moveTo>
                  <a:cubicBezTo>
                    <a:pt x="288" y="19"/>
                    <a:pt x="272" y="22"/>
                    <a:pt x="257" y="25"/>
                  </a:cubicBezTo>
                  <a:cubicBezTo>
                    <a:pt x="160" y="48"/>
                    <a:pt x="39" y="107"/>
                    <a:pt x="16" y="259"/>
                  </a:cubicBezTo>
                  <a:cubicBezTo>
                    <a:pt x="0" y="368"/>
                    <a:pt x="35" y="489"/>
                    <a:pt x="104" y="569"/>
                  </a:cubicBezTo>
                  <a:cubicBezTo>
                    <a:pt x="71" y="507"/>
                    <a:pt x="49" y="440"/>
                    <a:pt x="43" y="375"/>
                  </a:cubicBezTo>
                  <a:cubicBezTo>
                    <a:pt x="37" y="316"/>
                    <a:pt x="43" y="265"/>
                    <a:pt x="61" y="223"/>
                  </a:cubicBezTo>
                  <a:cubicBezTo>
                    <a:pt x="81" y="175"/>
                    <a:pt x="116" y="138"/>
                    <a:pt x="165" y="115"/>
                  </a:cubicBezTo>
                  <a:cubicBezTo>
                    <a:pt x="168" y="114"/>
                    <a:pt x="171" y="112"/>
                    <a:pt x="173" y="111"/>
                  </a:cubicBezTo>
                  <a:cubicBezTo>
                    <a:pt x="174" y="111"/>
                    <a:pt x="175" y="110"/>
                    <a:pt x="176" y="109"/>
                  </a:cubicBezTo>
                  <a:cubicBezTo>
                    <a:pt x="186" y="97"/>
                    <a:pt x="198" y="86"/>
                    <a:pt x="211" y="76"/>
                  </a:cubicBezTo>
                  <a:cubicBezTo>
                    <a:pt x="223" y="61"/>
                    <a:pt x="238" y="48"/>
                    <a:pt x="256" y="38"/>
                  </a:cubicBezTo>
                  <a:cubicBezTo>
                    <a:pt x="272" y="29"/>
                    <a:pt x="288" y="22"/>
                    <a:pt x="304" y="17"/>
                  </a:cubicBezTo>
                  <a:close/>
                  <a:moveTo>
                    <a:pt x="870" y="303"/>
                  </a:moveTo>
                  <a:cubicBezTo>
                    <a:pt x="884" y="326"/>
                    <a:pt x="896" y="351"/>
                    <a:pt x="905" y="376"/>
                  </a:cubicBezTo>
                  <a:cubicBezTo>
                    <a:pt x="928" y="439"/>
                    <a:pt x="934" y="501"/>
                    <a:pt x="924" y="559"/>
                  </a:cubicBezTo>
                  <a:cubicBezTo>
                    <a:pt x="926" y="557"/>
                    <a:pt x="928" y="554"/>
                    <a:pt x="930" y="550"/>
                  </a:cubicBezTo>
                  <a:cubicBezTo>
                    <a:pt x="939" y="512"/>
                    <a:pt x="942" y="472"/>
                    <a:pt x="938" y="432"/>
                  </a:cubicBezTo>
                  <a:cubicBezTo>
                    <a:pt x="916" y="332"/>
                    <a:pt x="853" y="242"/>
                    <a:pt x="785" y="178"/>
                  </a:cubicBezTo>
                  <a:cubicBezTo>
                    <a:pt x="822" y="215"/>
                    <a:pt x="851" y="258"/>
                    <a:pt x="870" y="303"/>
                  </a:cubicBezTo>
                  <a:close/>
                  <a:moveTo>
                    <a:pt x="942" y="453"/>
                  </a:moveTo>
                  <a:cubicBezTo>
                    <a:pt x="943" y="484"/>
                    <a:pt x="940" y="514"/>
                    <a:pt x="934" y="544"/>
                  </a:cubicBezTo>
                  <a:cubicBezTo>
                    <a:pt x="937" y="540"/>
                    <a:pt x="939" y="536"/>
                    <a:pt x="942" y="531"/>
                  </a:cubicBezTo>
                  <a:cubicBezTo>
                    <a:pt x="944" y="518"/>
                    <a:pt x="945" y="505"/>
                    <a:pt x="946" y="491"/>
                  </a:cubicBezTo>
                  <a:cubicBezTo>
                    <a:pt x="945" y="479"/>
                    <a:pt x="944" y="466"/>
                    <a:pt x="942" y="453"/>
                  </a:cubicBezTo>
                  <a:close/>
                  <a:moveTo>
                    <a:pt x="945" y="523"/>
                  </a:moveTo>
                  <a:cubicBezTo>
                    <a:pt x="945" y="524"/>
                    <a:pt x="945" y="524"/>
                    <a:pt x="945" y="524"/>
                  </a:cubicBezTo>
                  <a:cubicBezTo>
                    <a:pt x="945" y="524"/>
                    <a:pt x="945" y="524"/>
                    <a:pt x="945" y="524"/>
                  </a:cubicBezTo>
                  <a:cubicBezTo>
                    <a:pt x="945" y="524"/>
                    <a:pt x="945" y="523"/>
                    <a:pt x="945" y="523"/>
                  </a:cubicBezTo>
                  <a:close/>
                  <a:moveTo>
                    <a:pt x="176" y="113"/>
                  </a:moveTo>
                  <a:cubicBezTo>
                    <a:pt x="167" y="123"/>
                    <a:pt x="159" y="135"/>
                    <a:pt x="152" y="147"/>
                  </a:cubicBezTo>
                  <a:cubicBezTo>
                    <a:pt x="91" y="245"/>
                    <a:pt x="84" y="385"/>
                    <a:pt x="131" y="521"/>
                  </a:cubicBezTo>
                  <a:cubicBezTo>
                    <a:pt x="119" y="480"/>
                    <a:pt x="111" y="437"/>
                    <a:pt x="107" y="392"/>
                  </a:cubicBezTo>
                  <a:cubicBezTo>
                    <a:pt x="103" y="334"/>
                    <a:pt x="103" y="197"/>
                    <a:pt x="189" y="109"/>
                  </a:cubicBezTo>
                  <a:cubicBezTo>
                    <a:pt x="190" y="108"/>
                    <a:pt x="190" y="108"/>
                    <a:pt x="190" y="107"/>
                  </a:cubicBezTo>
                  <a:cubicBezTo>
                    <a:pt x="186" y="109"/>
                    <a:pt x="181" y="111"/>
                    <a:pt x="176" y="113"/>
                  </a:cubicBezTo>
                  <a:close/>
                  <a:moveTo>
                    <a:pt x="948" y="491"/>
                  </a:moveTo>
                  <a:cubicBezTo>
                    <a:pt x="949" y="497"/>
                    <a:pt x="949" y="503"/>
                    <a:pt x="949" y="510"/>
                  </a:cubicBezTo>
                  <a:cubicBezTo>
                    <a:pt x="949" y="512"/>
                    <a:pt x="948" y="515"/>
                    <a:pt x="948" y="518"/>
                  </a:cubicBezTo>
                  <a:cubicBezTo>
                    <a:pt x="961" y="492"/>
                    <a:pt x="969" y="464"/>
                    <a:pt x="972" y="434"/>
                  </a:cubicBezTo>
                  <a:cubicBezTo>
                    <a:pt x="982" y="326"/>
                    <a:pt x="945" y="231"/>
                    <a:pt x="864" y="157"/>
                  </a:cubicBezTo>
                  <a:cubicBezTo>
                    <a:pt x="807" y="106"/>
                    <a:pt x="732" y="68"/>
                    <a:pt x="651" y="49"/>
                  </a:cubicBezTo>
                  <a:cubicBezTo>
                    <a:pt x="673" y="59"/>
                    <a:pt x="694" y="70"/>
                    <a:pt x="715" y="82"/>
                  </a:cubicBezTo>
                  <a:cubicBezTo>
                    <a:pt x="784" y="125"/>
                    <a:pt x="842" y="183"/>
                    <a:pt x="882" y="250"/>
                  </a:cubicBezTo>
                  <a:cubicBezTo>
                    <a:pt x="901" y="282"/>
                    <a:pt x="915" y="316"/>
                    <a:pt x="925" y="350"/>
                  </a:cubicBezTo>
                  <a:cubicBezTo>
                    <a:pt x="930" y="362"/>
                    <a:pt x="934" y="376"/>
                    <a:pt x="937" y="389"/>
                  </a:cubicBezTo>
                  <a:cubicBezTo>
                    <a:pt x="946" y="423"/>
                    <a:pt x="950" y="457"/>
                    <a:pt x="948" y="491"/>
                  </a:cubicBezTo>
                  <a:close/>
                  <a:moveTo>
                    <a:pt x="941" y="432"/>
                  </a:moveTo>
                  <a:cubicBezTo>
                    <a:pt x="943" y="441"/>
                    <a:pt x="944" y="449"/>
                    <a:pt x="945" y="458"/>
                  </a:cubicBezTo>
                  <a:cubicBezTo>
                    <a:pt x="944" y="438"/>
                    <a:pt x="941" y="418"/>
                    <a:pt x="936" y="397"/>
                  </a:cubicBezTo>
                  <a:cubicBezTo>
                    <a:pt x="938" y="409"/>
                    <a:pt x="940" y="421"/>
                    <a:pt x="941" y="432"/>
                  </a:cubicBezTo>
                  <a:close/>
                  <a:moveTo>
                    <a:pt x="541" y="34"/>
                  </a:moveTo>
                  <a:cubicBezTo>
                    <a:pt x="609" y="54"/>
                    <a:pt x="674" y="86"/>
                    <a:pt x="732" y="129"/>
                  </a:cubicBezTo>
                  <a:cubicBezTo>
                    <a:pt x="792" y="174"/>
                    <a:pt x="847" y="233"/>
                    <a:pt x="885" y="295"/>
                  </a:cubicBezTo>
                  <a:cubicBezTo>
                    <a:pt x="908" y="334"/>
                    <a:pt x="925" y="373"/>
                    <a:pt x="936" y="412"/>
                  </a:cubicBezTo>
                  <a:cubicBezTo>
                    <a:pt x="933" y="391"/>
                    <a:pt x="929" y="370"/>
                    <a:pt x="922" y="349"/>
                  </a:cubicBezTo>
                  <a:cubicBezTo>
                    <a:pt x="874" y="210"/>
                    <a:pt x="766" y="101"/>
                    <a:pt x="623" y="48"/>
                  </a:cubicBezTo>
                  <a:cubicBezTo>
                    <a:pt x="613" y="44"/>
                    <a:pt x="603" y="41"/>
                    <a:pt x="593" y="38"/>
                  </a:cubicBezTo>
                  <a:cubicBezTo>
                    <a:pt x="576" y="36"/>
                    <a:pt x="558" y="34"/>
                    <a:pt x="541" y="34"/>
                  </a:cubicBezTo>
                  <a:close/>
                  <a:moveTo>
                    <a:pt x="152" y="310"/>
                  </a:moveTo>
                  <a:cubicBezTo>
                    <a:pt x="151" y="325"/>
                    <a:pt x="151" y="339"/>
                    <a:pt x="152" y="353"/>
                  </a:cubicBezTo>
                  <a:cubicBezTo>
                    <a:pt x="154" y="312"/>
                    <a:pt x="162" y="272"/>
                    <a:pt x="175" y="234"/>
                  </a:cubicBezTo>
                  <a:cubicBezTo>
                    <a:pt x="184" y="209"/>
                    <a:pt x="196" y="185"/>
                    <a:pt x="211" y="164"/>
                  </a:cubicBezTo>
                  <a:cubicBezTo>
                    <a:pt x="198" y="181"/>
                    <a:pt x="187" y="199"/>
                    <a:pt x="179" y="219"/>
                  </a:cubicBezTo>
                  <a:cubicBezTo>
                    <a:pt x="167" y="248"/>
                    <a:pt x="158" y="279"/>
                    <a:pt x="152" y="310"/>
                  </a:cubicBezTo>
                  <a:close/>
                  <a:moveTo>
                    <a:pt x="191" y="110"/>
                  </a:moveTo>
                  <a:cubicBezTo>
                    <a:pt x="176" y="141"/>
                    <a:pt x="168" y="175"/>
                    <a:pt x="162" y="209"/>
                  </a:cubicBezTo>
                  <a:cubicBezTo>
                    <a:pt x="157" y="236"/>
                    <a:pt x="154" y="264"/>
                    <a:pt x="153" y="293"/>
                  </a:cubicBezTo>
                  <a:cubicBezTo>
                    <a:pt x="158" y="267"/>
                    <a:pt x="166" y="242"/>
                    <a:pt x="176" y="218"/>
                  </a:cubicBezTo>
                  <a:cubicBezTo>
                    <a:pt x="190" y="185"/>
                    <a:pt x="210" y="156"/>
                    <a:pt x="236" y="131"/>
                  </a:cubicBezTo>
                  <a:cubicBezTo>
                    <a:pt x="254" y="111"/>
                    <a:pt x="273" y="94"/>
                    <a:pt x="295" y="79"/>
                  </a:cubicBezTo>
                  <a:cubicBezTo>
                    <a:pt x="261" y="84"/>
                    <a:pt x="228" y="93"/>
                    <a:pt x="198" y="104"/>
                  </a:cubicBezTo>
                  <a:cubicBezTo>
                    <a:pt x="196" y="106"/>
                    <a:pt x="194" y="108"/>
                    <a:pt x="191" y="110"/>
                  </a:cubicBezTo>
                  <a:close/>
                  <a:moveTo>
                    <a:pt x="384" y="70"/>
                  </a:moveTo>
                  <a:cubicBezTo>
                    <a:pt x="449" y="70"/>
                    <a:pt x="517" y="80"/>
                    <a:pt x="586" y="99"/>
                  </a:cubicBezTo>
                  <a:cubicBezTo>
                    <a:pt x="658" y="120"/>
                    <a:pt x="725" y="155"/>
                    <a:pt x="779" y="200"/>
                  </a:cubicBezTo>
                  <a:cubicBezTo>
                    <a:pt x="811" y="226"/>
                    <a:pt x="838" y="256"/>
                    <a:pt x="860" y="288"/>
                  </a:cubicBezTo>
                  <a:cubicBezTo>
                    <a:pt x="802" y="168"/>
                    <a:pt x="674" y="73"/>
                    <a:pt x="525" y="42"/>
                  </a:cubicBezTo>
                  <a:cubicBezTo>
                    <a:pt x="511" y="39"/>
                    <a:pt x="496" y="37"/>
                    <a:pt x="482" y="35"/>
                  </a:cubicBezTo>
                  <a:cubicBezTo>
                    <a:pt x="463" y="36"/>
                    <a:pt x="444" y="39"/>
                    <a:pt x="426" y="42"/>
                  </a:cubicBezTo>
                  <a:cubicBezTo>
                    <a:pt x="391" y="49"/>
                    <a:pt x="359" y="59"/>
                    <a:pt x="329" y="72"/>
                  </a:cubicBezTo>
                  <a:cubicBezTo>
                    <a:pt x="347" y="71"/>
                    <a:pt x="365" y="70"/>
                    <a:pt x="384" y="70"/>
                  </a:cubicBezTo>
                  <a:close/>
                  <a:moveTo>
                    <a:pt x="610" y="41"/>
                  </a:moveTo>
                  <a:cubicBezTo>
                    <a:pt x="615" y="42"/>
                    <a:pt x="619" y="44"/>
                    <a:pt x="624" y="45"/>
                  </a:cubicBezTo>
                  <a:cubicBezTo>
                    <a:pt x="700" y="74"/>
                    <a:pt x="769" y="120"/>
                    <a:pt x="823" y="179"/>
                  </a:cubicBezTo>
                  <a:cubicBezTo>
                    <a:pt x="851" y="209"/>
                    <a:pt x="876" y="244"/>
                    <a:pt x="895" y="281"/>
                  </a:cubicBezTo>
                  <a:cubicBezTo>
                    <a:pt x="890" y="271"/>
                    <a:pt x="885" y="261"/>
                    <a:pt x="879" y="252"/>
                  </a:cubicBezTo>
                  <a:cubicBezTo>
                    <a:pt x="825" y="160"/>
                    <a:pt x="736" y="86"/>
                    <a:pt x="634" y="45"/>
                  </a:cubicBezTo>
                  <a:cubicBezTo>
                    <a:pt x="626" y="44"/>
                    <a:pt x="618" y="42"/>
                    <a:pt x="610" y="41"/>
                  </a:cubicBezTo>
                  <a:close/>
                  <a:moveTo>
                    <a:pt x="301" y="78"/>
                  </a:moveTo>
                  <a:cubicBezTo>
                    <a:pt x="287" y="88"/>
                    <a:pt x="273" y="98"/>
                    <a:pt x="261" y="110"/>
                  </a:cubicBezTo>
                  <a:cubicBezTo>
                    <a:pt x="266" y="106"/>
                    <a:pt x="272" y="102"/>
                    <a:pt x="277" y="98"/>
                  </a:cubicBezTo>
                  <a:cubicBezTo>
                    <a:pt x="289" y="90"/>
                    <a:pt x="301" y="83"/>
                    <a:pt x="314" y="77"/>
                  </a:cubicBezTo>
                  <a:cubicBezTo>
                    <a:pt x="310" y="77"/>
                    <a:pt x="305" y="78"/>
                    <a:pt x="301" y="78"/>
                  </a:cubicBezTo>
                  <a:close/>
                  <a:moveTo>
                    <a:pt x="195" y="98"/>
                  </a:moveTo>
                  <a:cubicBezTo>
                    <a:pt x="191" y="101"/>
                    <a:pt x="187" y="104"/>
                    <a:pt x="183" y="107"/>
                  </a:cubicBezTo>
                  <a:cubicBezTo>
                    <a:pt x="186" y="106"/>
                    <a:pt x="189" y="104"/>
                    <a:pt x="192" y="103"/>
                  </a:cubicBezTo>
                  <a:cubicBezTo>
                    <a:pt x="193" y="102"/>
                    <a:pt x="194" y="100"/>
                    <a:pt x="195" y="98"/>
                  </a:cubicBezTo>
                  <a:close/>
                  <a:moveTo>
                    <a:pt x="201" y="95"/>
                  </a:moveTo>
                  <a:cubicBezTo>
                    <a:pt x="199" y="97"/>
                    <a:pt x="198" y="99"/>
                    <a:pt x="196" y="102"/>
                  </a:cubicBezTo>
                  <a:cubicBezTo>
                    <a:pt x="196" y="102"/>
                    <a:pt x="197" y="102"/>
                    <a:pt x="197" y="102"/>
                  </a:cubicBezTo>
                  <a:cubicBezTo>
                    <a:pt x="201" y="97"/>
                    <a:pt x="206" y="93"/>
                    <a:pt x="211" y="89"/>
                  </a:cubicBezTo>
                  <a:cubicBezTo>
                    <a:pt x="214" y="87"/>
                    <a:pt x="216" y="85"/>
                    <a:pt x="218" y="84"/>
                  </a:cubicBezTo>
                  <a:cubicBezTo>
                    <a:pt x="212" y="87"/>
                    <a:pt x="206" y="91"/>
                    <a:pt x="201" y="95"/>
                  </a:cubicBezTo>
                  <a:close/>
                  <a:moveTo>
                    <a:pt x="203" y="86"/>
                  </a:moveTo>
                  <a:cubicBezTo>
                    <a:pt x="198" y="91"/>
                    <a:pt x="193" y="95"/>
                    <a:pt x="189" y="99"/>
                  </a:cubicBezTo>
                  <a:cubicBezTo>
                    <a:pt x="192" y="97"/>
                    <a:pt x="195" y="95"/>
                    <a:pt x="199" y="93"/>
                  </a:cubicBezTo>
                  <a:cubicBezTo>
                    <a:pt x="200" y="91"/>
                    <a:pt x="201" y="88"/>
                    <a:pt x="203" y="86"/>
                  </a:cubicBezTo>
                  <a:close/>
                  <a:moveTo>
                    <a:pt x="242" y="71"/>
                  </a:moveTo>
                  <a:cubicBezTo>
                    <a:pt x="232" y="77"/>
                    <a:pt x="222" y="84"/>
                    <a:pt x="213" y="91"/>
                  </a:cubicBezTo>
                  <a:cubicBezTo>
                    <a:pt x="210" y="94"/>
                    <a:pt x="206" y="96"/>
                    <a:pt x="203" y="99"/>
                  </a:cubicBezTo>
                  <a:cubicBezTo>
                    <a:pt x="234" y="88"/>
                    <a:pt x="266" y="80"/>
                    <a:pt x="300" y="76"/>
                  </a:cubicBezTo>
                  <a:cubicBezTo>
                    <a:pt x="327" y="58"/>
                    <a:pt x="358" y="43"/>
                    <a:pt x="391" y="32"/>
                  </a:cubicBezTo>
                  <a:cubicBezTo>
                    <a:pt x="338" y="36"/>
                    <a:pt x="287" y="49"/>
                    <a:pt x="242" y="71"/>
                  </a:cubicBezTo>
                  <a:close/>
                  <a:moveTo>
                    <a:pt x="496" y="34"/>
                  </a:moveTo>
                  <a:cubicBezTo>
                    <a:pt x="506" y="35"/>
                    <a:pt x="516" y="37"/>
                    <a:pt x="526" y="39"/>
                  </a:cubicBezTo>
                  <a:cubicBezTo>
                    <a:pt x="579" y="50"/>
                    <a:pt x="630" y="70"/>
                    <a:pt x="677" y="96"/>
                  </a:cubicBezTo>
                  <a:cubicBezTo>
                    <a:pt x="631" y="69"/>
                    <a:pt x="581" y="48"/>
                    <a:pt x="530" y="33"/>
                  </a:cubicBezTo>
                  <a:cubicBezTo>
                    <a:pt x="519" y="33"/>
                    <a:pt x="507" y="33"/>
                    <a:pt x="496" y="34"/>
                  </a:cubicBezTo>
                  <a:close/>
                  <a:moveTo>
                    <a:pt x="212" y="79"/>
                  </a:moveTo>
                  <a:cubicBezTo>
                    <a:pt x="209" y="82"/>
                    <a:pt x="207" y="85"/>
                    <a:pt x="204" y="89"/>
                  </a:cubicBezTo>
                  <a:cubicBezTo>
                    <a:pt x="216" y="81"/>
                    <a:pt x="228" y="75"/>
                    <a:pt x="241" y="69"/>
                  </a:cubicBezTo>
                  <a:cubicBezTo>
                    <a:pt x="299" y="33"/>
                    <a:pt x="371" y="17"/>
                    <a:pt x="443" y="16"/>
                  </a:cubicBezTo>
                  <a:cubicBezTo>
                    <a:pt x="423" y="14"/>
                    <a:pt x="404" y="12"/>
                    <a:pt x="385" y="12"/>
                  </a:cubicBezTo>
                  <a:cubicBezTo>
                    <a:pt x="316" y="20"/>
                    <a:pt x="257" y="43"/>
                    <a:pt x="212" y="79"/>
                  </a:cubicBezTo>
                  <a:close/>
                  <a:moveTo>
                    <a:pt x="402" y="31"/>
                  </a:moveTo>
                  <a:cubicBezTo>
                    <a:pt x="367" y="42"/>
                    <a:pt x="335" y="57"/>
                    <a:pt x="306" y="75"/>
                  </a:cubicBezTo>
                  <a:cubicBezTo>
                    <a:pt x="311" y="74"/>
                    <a:pt x="316" y="74"/>
                    <a:pt x="321" y="73"/>
                  </a:cubicBezTo>
                  <a:cubicBezTo>
                    <a:pt x="353" y="58"/>
                    <a:pt x="388" y="47"/>
                    <a:pt x="425" y="40"/>
                  </a:cubicBezTo>
                  <a:cubicBezTo>
                    <a:pt x="439" y="37"/>
                    <a:pt x="454" y="35"/>
                    <a:pt x="468" y="33"/>
                  </a:cubicBezTo>
                  <a:cubicBezTo>
                    <a:pt x="446" y="31"/>
                    <a:pt x="424" y="30"/>
                    <a:pt x="402" y="31"/>
                  </a:cubicBezTo>
                  <a:close/>
                  <a:moveTo>
                    <a:pt x="321" y="15"/>
                  </a:moveTo>
                  <a:cubicBezTo>
                    <a:pt x="299" y="20"/>
                    <a:pt x="278" y="28"/>
                    <a:pt x="258" y="40"/>
                  </a:cubicBezTo>
                  <a:cubicBezTo>
                    <a:pt x="244" y="48"/>
                    <a:pt x="232" y="57"/>
                    <a:pt x="222" y="68"/>
                  </a:cubicBezTo>
                  <a:cubicBezTo>
                    <a:pt x="244" y="52"/>
                    <a:pt x="270" y="39"/>
                    <a:pt x="298" y="29"/>
                  </a:cubicBezTo>
                  <a:cubicBezTo>
                    <a:pt x="319" y="22"/>
                    <a:pt x="342" y="16"/>
                    <a:pt x="366" y="12"/>
                  </a:cubicBezTo>
                  <a:cubicBezTo>
                    <a:pt x="351" y="12"/>
                    <a:pt x="336" y="13"/>
                    <a:pt x="321" y="15"/>
                  </a:cubicBezTo>
                  <a:close/>
                  <a:moveTo>
                    <a:pt x="442" y="19"/>
                  </a:moveTo>
                  <a:cubicBezTo>
                    <a:pt x="383" y="20"/>
                    <a:pt x="323" y="31"/>
                    <a:pt x="270" y="56"/>
                  </a:cubicBezTo>
                  <a:cubicBezTo>
                    <a:pt x="286" y="50"/>
                    <a:pt x="303" y="45"/>
                    <a:pt x="320" y="40"/>
                  </a:cubicBezTo>
                  <a:cubicBezTo>
                    <a:pt x="346" y="34"/>
                    <a:pt x="373" y="30"/>
                    <a:pt x="401" y="29"/>
                  </a:cubicBezTo>
                  <a:cubicBezTo>
                    <a:pt x="404" y="28"/>
                    <a:pt x="408" y="27"/>
                    <a:pt x="412" y="26"/>
                  </a:cubicBezTo>
                  <a:cubicBezTo>
                    <a:pt x="422" y="23"/>
                    <a:pt x="432" y="21"/>
                    <a:pt x="442" y="19"/>
                  </a:cubicBezTo>
                  <a:close/>
                  <a:moveTo>
                    <a:pt x="594" y="36"/>
                  </a:moveTo>
                  <a:cubicBezTo>
                    <a:pt x="602" y="37"/>
                    <a:pt x="611" y="38"/>
                    <a:pt x="620" y="40"/>
                  </a:cubicBezTo>
                  <a:cubicBezTo>
                    <a:pt x="585" y="27"/>
                    <a:pt x="548" y="17"/>
                    <a:pt x="511" y="13"/>
                  </a:cubicBezTo>
                  <a:cubicBezTo>
                    <a:pt x="498" y="13"/>
                    <a:pt x="485" y="15"/>
                    <a:pt x="473" y="16"/>
                  </a:cubicBezTo>
                  <a:cubicBezTo>
                    <a:pt x="515" y="18"/>
                    <a:pt x="556" y="25"/>
                    <a:pt x="594" y="36"/>
                  </a:cubicBezTo>
                  <a:close/>
                  <a:moveTo>
                    <a:pt x="531" y="31"/>
                  </a:moveTo>
                  <a:cubicBezTo>
                    <a:pt x="546" y="31"/>
                    <a:pt x="560" y="32"/>
                    <a:pt x="575" y="33"/>
                  </a:cubicBezTo>
                  <a:cubicBezTo>
                    <a:pt x="546" y="26"/>
                    <a:pt x="515" y="21"/>
                    <a:pt x="483" y="20"/>
                  </a:cubicBezTo>
                  <a:cubicBezTo>
                    <a:pt x="499" y="23"/>
                    <a:pt x="515" y="26"/>
                    <a:pt x="531" y="31"/>
                  </a:cubicBezTo>
                  <a:close/>
                  <a:moveTo>
                    <a:pt x="423" y="29"/>
                  </a:moveTo>
                  <a:cubicBezTo>
                    <a:pt x="442" y="29"/>
                    <a:pt x="462" y="30"/>
                    <a:pt x="482" y="32"/>
                  </a:cubicBezTo>
                  <a:cubicBezTo>
                    <a:pt x="494" y="31"/>
                    <a:pt x="507" y="31"/>
                    <a:pt x="520" y="31"/>
                  </a:cubicBezTo>
                  <a:cubicBezTo>
                    <a:pt x="501" y="26"/>
                    <a:pt x="482" y="22"/>
                    <a:pt x="462" y="19"/>
                  </a:cubicBezTo>
                  <a:cubicBezTo>
                    <a:pt x="461" y="19"/>
                    <a:pt x="459" y="19"/>
                    <a:pt x="457" y="19"/>
                  </a:cubicBezTo>
                  <a:cubicBezTo>
                    <a:pt x="442" y="21"/>
                    <a:pt x="427" y="24"/>
                    <a:pt x="413" y="28"/>
                  </a:cubicBezTo>
                  <a:cubicBezTo>
                    <a:pt x="412" y="29"/>
                    <a:pt x="412" y="29"/>
                    <a:pt x="412" y="29"/>
                  </a:cubicBezTo>
                  <a:cubicBezTo>
                    <a:pt x="416" y="29"/>
                    <a:pt x="419" y="29"/>
                    <a:pt x="423" y="29"/>
                  </a:cubicBezTo>
                  <a:close/>
                  <a:moveTo>
                    <a:pt x="405" y="10"/>
                  </a:moveTo>
                  <a:cubicBezTo>
                    <a:pt x="423" y="11"/>
                    <a:pt x="441" y="13"/>
                    <a:pt x="460" y="16"/>
                  </a:cubicBezTo>
                  <a:cubicBezTo>
                    <a:pt x="472" y="14"/>
                    <a:pt x="484" y="12"/>
                    <a:pt x="496" y="11"/>
                  </a:cubicBezTo>
                  <a:cubicBezTo>
                    <a:pt x="494" y="11"/>
                    <a:pt x="491" y="11"/>
                    <a:pt x="489" y="10"/>
                  </a:cubicBezTo>
                  <a:cubicBezTo>
                    <a:pt x="460" y="8"/>
                    <a:pt x="432" y="8"/>
                    <a:pt x="405" y="10"/>
                  </a:cubicBezTo>
                  <a:close/>
                  <a:moveTo>
                    <a:pt x="410" y="6"/>
                  </a:moveTo>
                  <a:cubicBezTo>
                    <a:pt x="387" y="6"/>
                    <a:pt x="365" y="7"/>
                    <a:pt x="343" y="10"/>
                  </a:cubicBezTo>
                  <a:cubicBezTo>
                    <a:pt x="357" y="9"/>
                    <a:pt x="371" y="9"/>
                    <a:pt x="385" y="9"/>
                  </a:cubicBezTo>
                  <a:cubicBezTo>
                    <a:pt x="403" y="7"/>
                    <a:pt x="420" y="6"/>
                    <a:pt x="439" y="6"/>
                  </a:cubicBezTo>
                  <a:cubicBezTo>
                    <a:pt x="429" y="6"/>
                    <a:pt x="419" y="6"/>
                    <a:pt x="410" y="6"/>
                  </a:cubicBez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47"/>
            <p:cNvSpPr>
              <a:spLocks noEditPoints="1"/>
            </p:cNvSpPr>
            <p:nvPr/>
          </p:nvSpPr>
          <p:spPr bwMode="auto">
            <a:xfrm>
              <a:off x="3489325" y="3495675"/>
              <a:ext cx="3325813" cy="2957512"/>
            </a:xfrm>
            <a:custGeom>
              <a:avLst/>
              <a:gdLst>
                <a:gd name="T0" fmla="*/ 175 w 1025"/>
                <a:gd name="T1" fmla="*/ 78 h 910"/>
                <a:gd name="T2" fmla="*/ 999 w 1025"/>
                <a:gd name="T3" fmla="*/ 340 h 910"/>
                <a:gd name="T4" fmla="*/ 71 w 1025"/>
                <a:gd name="T5" fmla="*/ 712 h 910"/>
                <a:gd name="T6" fmla="*/ 180 w 1025"/>
                <a:gd name="T7" fmla="*/ 731 h 910"/>
                <a:gd name="T8" fmla="*/ 478 w 1025"/>
                <a:gd name="T9" fmla="*/ 870 h 910"/>
                <a:gd name="T10" fmla="*/ 507 w 1025"/>
                <a:gd name="T11" fmla="*/ 867 h 910"/>
                <a:gd name="T12" fmla="*/ 581 w 1025"/>
                <a:gd name="T13" fmla="*/ 851 h 910"/>
                <a:gd name="T14" fmla="*/ 885 w 1025"/>
                <a:gd name="T15" fmla="*/ 595 h 910"/>
                <a:gd name="T16" fmla="*/ 557 w 1025"/>
                <a:gd name="T17" fmla="*/ 847 h 910"/>
                <a:gd name="T18" fmla="*/ 315 w 1025"/>
                <a:gd name="T19" fmla="*/ 813 h 910"/>
                <a:gd name="T20" fmla="*/ 196 w 1025"/>
                <a:gd name="T21" fmla="*/ 714 h 910"/>
                <a:gd name="T22" fmla="*/ 603 w 1025"/>
                <a:gd name="T23" fmla="*/ 827 h 910"/>
                <a:gd name="T24" fmla="*/ 477 w 1025"/>
                <a:gd name="T25" fmla="*/ 823 h 910"/>
                <a:gd name="T26" fmla="*/ 868 w 1025"/>
                <a:gd name="T27" fmla="*/ 389 h 910"/>
                <a:gd name="T28" fmla="*/ 470 w 1025"/>
                <a:gd name="T29" fmla="*/ 822 h 910"/>
                <a:gd name="T30" fmla="*/ 871 w 1025"/>
                <a:gd name="T31" fmla="*/ 389 h 910"/>
                <a:gd name="T32" fmla="*/ 886 w 1025"/>
                <a:gd name="T33" fmla="*/ 427 h 910"/>
                <a:gd name="T34" fmla="*/ 238 w 1025"/>
                <a:gd name="T35" fmla="*/ 684 h 910"/>
                <a:gd name="T36" fmla="*/ 187 w 1025"/>
                <a:gd name="T37" fmla="*/ 626 h 910"/>
                <a:gd name="T38" fmla="*/ 621 w 1025"/>
                <a:gd name="T39" fmla="*/ 821 h 910"/>
                <a:gd name="T40" fmla="*/ 751 w 1025"/>
                <a:gd name="T41" fmla="*/ 658 h 910"/>
                <a:gd name="T42" fmla="*/ 199 w 1025"/>
                <a:gd name="T43" fmla="*/ 253 h 910"/>
                <a:gd name="T44" fmla="*/ 668 w 1025"/>
                <a:gd name="T45" fmla="*/ 810 h 910"/>
                <a:gd name="T46" fmla="*/ 909 w 1025"/>
                <a:gd name="T47" fmla="*/ 497 h 910"/>
                <a:gd name="T48" fmla="*/ 731 w 1025"/>
                <a:gd name="T49" fmla="*/ 101 h 910"/>
                <a:gd name="T50" fmla="*/ 259 w 1025"/>
                <a:gd name="T51" fmla="*/ 785 h 910"/>
                <a:gd name="T52" fmla="*/ 868 w 1025"/>
                <a:gd name="T53" fmla="*/ 625 h 910"/>
                <a:gd name="T54" fmla="*/ 170 w 1025"/>
                <a:gd name="T55" fmla="*/ 720 h 910"/>
                <a:gd name="T56" fmla="*/ 769 w 1025"/>
                <a:gd name="T57" fmla="*/ 115 h 910"/>
                <a:gd name="T58" fmla="*/ 769 w 1025"/>
                <a:gd name="T59" fmla="*/ 115 h 910"/>
                <a:gd name="T60" fmla="*/ 64 w 1025"/>
                <a:gd name="T61" fmla="*/ 443 h 910"/>
                <a:gd name="T62" fmla="*/ 196 w 1025"/>
                <a:gd name="T63" fmla="*/ 252 h 910"/>
                <a:gd name="T64" fmla="*/ 186 w 1025"/>
                <a:gd name="T65" fmla="*/ 227 h 910"/>
                <a:gd name="T66" fmla="*/ 67 w 1025"/>
                <a:gd name="T67" fmla="*/ 484 h 910"/>
                <a:gd name="T68" fmla="*/ 74 w 1025"/>
                <a:gd name="T69" fmla="*/ 202 h 910"/>
                <a:gd name="T70" fmla="*/ 240 w 1025"/>
                <a:gd name="T71" fmla="*/ 77 h 910"/>
                <a:gd name="T72" fmla="*/ 753 w 1025"/>
                <a:gd name="T73" fmla="*/ 157 h 910"/>
                <a:gd name="T74" fmla="*/ 673 w 1025"/>
                <a:gd name="T75" fmla="*/ 85 h 910"/>
                <a:gd name="T76" fmla="*/ 68 w 1025"/>
                <a:gd name="T77" fmla="*/ 269 h 910"/>
                <a:gd name="T78" fmla="*/ 73 w 1025"/>
                <a:gd name="T79" fmla="*/ 260 h 910"/>
                <a:gd name="T80" fmla="*/ 186 w 1025"/>
                <a:gd name="T81" fmla="*/ 138 h 910"/>
                <a:gd name="T82" fmla="*/ 567 w 1025"/>
                <a:gd name="T83" fmla="*/ 71 h 910"/>
                <a:gd name="T84" fmla="*/ 258 w 1025"/>
                <a:gd name="T85" fmla="*/ 151 h 910"/>
                <a:gd name="T86" fmla="*/ 170 w 1025"/>
                <a:gd name="T87" fmla="*/ 170 h 910"/>
                <a:gd name="T88" fmla="*/ 236 w 1025"/>
                <a:gd name="T89" fmla="*/ 134 h 910"/>
                <a:gd name="T90" fmla="*/ 707 w 1025"/>
                <a:gd name="T91" fmla="*/ 113 h 910"/>
                <a:gd name="T92" fmla="*/ 633 w 1025"/>
                <a:gd name="T93" fmla="*/ 46 h 910"/>
                <a:gd name="T94" fmla="*/ 288 w 1025"/>
                <a:gd name="T95" fmla="*/ 125 h 910"/>
                <a:gd name="T96" fmla="*/ 237 w 1025"/>
                <a:gd name="T97" fmla="*/ 137 h 910"/>
                <a:gd name="T98" fmla="*/ 315 w 1025"/>
                <a:gd name="T99" fmla="*/ 105 h 910"/>
                <a:gd name="T100" fmla="*/ 751 w 1025"/>
                <a:gd name="T101" fmla="*/ 105 h 910"/>
                <a:gd name="T102" fmla="*/ 350 w 1025"/>
                <a:gd name="T103" fmla="*/ 91 h 910"/>
                <a:gd name="T104" fmla="*/ 712 w 1025"/>
                <a:gd name="T105" fmla="*/ 92 h 910"/>
                <a:gd name="T106" fmla="*/ 665 w 1025"/>
                <a:gd name="T107" fmla="*/ 81 h 910"/>
                <a:gd name="T108" fmla="*/ 464 w 1025"/>
                <a:gd name="T109" fmla="*/ 54 h 910"/>
                <a:gd name="T110" fmla="*/ 584 w 1025"/>
                <a:gd name="T111" fmla="*/ 43 h 910"/>
                <a:gd name="T112" fmla="*/ 568 w 1025"/>
                <a:gd name="T113" fmla="*/ 69 h 910"/>
                <a:gd name="T114" fmla="*/ 415 w 1025"/>
                <a:gd name="T115" fmla="*/ 37 h 910"/>
                <a:gd name="T116" fmla="*/ 531 w 1025"/>
                <a:gd name="T117" fmla="*/ 41 h 910"/>
                <a:gd name="T118" fmla="*/ 432 w 1025"/>
                <a:gd name="T119" fmla="*/ 49 h 910"/>
                <a:gd name="T120" fmla="*/ 622 w 1025"/>
                <a:gd name="T121" fmla="*/ 45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25" h="910">
                  <a:moveTo>
                    <a:pt x="356" y="905"/>
                  </a:moveTo>
                  <a:cubicBezTo>
                    <a:pt x="339" y="905"/>
                    <a:pt x="321" y="904"/>
                    <a:pt x="303" y="901"/>
                  </a:cubicBezTo>
                  <a:cubicBezTo>
                    <a:pt x="178" y="879"/>
                    <a:pt x="106" y="787"/>
                    <a:pt x="69" y="713"/>
                  </a:cubicBezTo>
                  <a:cubicBezTo>
                    <a:pt x="15" y="607"/>
                    <a:pt x="0" y="489"/>
                    <a:pt x="28" y="384"/>
                  </a:cubicBezTo>
                  <a:cubicBezTo>
                    <a:pt x="30" y="322"/>
                    <a:pt x="45" y="259"/>
                    <a:pt x="72" y="200"/>
                  </a:cubicBezTo>
                  <a:cubicBezTo>
                    <a:pt x="94" y="151"/>
                    <a:pt x="129" y="110"/>
                    <a:pt x="175" y="78"/>
                  </a:cubicBezTo>
                  <a:cubicBezTo>
                    <a:pt x="218" y="50"/>
                    <a:pt x="270" y="29"/>
                    <a:pt x="326" y="19"/>
                  </a:cubicBezTo>
                  <a:cubicBezTo>
                    <a:pt x="433" y="0"/>
                    <a:pt x="535" y="9"/>
                    <a:pt x="622" y="42"/>
                  </a:cubicBezTo>
                  <a:cubicBezTo>
                    <a:pt x="689" y="50"/>
                    <a:pt x="751" y="73"/>
                    <a:pt x="804" y="110"/>
                  </a:cubicBezTo>
                  <a:cubicBezTo>
                    <a:pt x="823" y="124"/>
                    <a:pt x="840" y="139"/>
                    <a:pt x="855" y="155"/>
                  </a:cubicBezTo>
                  <a:cubicBezTo>
                    <a:pt x="865" y="161"/>
                    <a:pt x="873" y="167"/>
                    <a:pt x="882" y="173"/>
                  </a:cubicBezTo>
                  <a:cubicBezTo>
                    <a:pt x="944" y="220"/>
                    <a:pt x="984" y="276"/>
                    <a:pt x="999" y="340"/>
                  </a:cubicBezTo>
                  <a:cubicBezTo>
                    <a:pt x="1025" y="452"/>
                    <a:pt x="988" y="571"/>
                    <a:pt x="894" y="675"/>
                  </a:cubicBezTo>
                  <a:cubicBezTo>
                    <a:pt x="838" y="738"/>
                    <a:pt x="763" y="792"/>
                    <a:pt x="683" y="827"/>
                  </a:cubicBezTo>
                  <a:cubicBezTo>
                    <a:pt x="625" y="852"/>
                    <a:pt x="567" y="866"/>
                    <a:pt x="513" y="869"/>
                  </a:cubicBezTo>
                  <a:cubicBezTo>
                    <a:pt x="464" y="891"/>
                    <a:pt x="411" y="905"/>
                    <a:pt x="356" y="905"/>
                  </a:cubicBezTo>
                  <a:close/>
                  <a:moveTo>
                    <a:pt x="27" y="397"/>
                  </a:moveTo>
                  <a:cubicBezTo>
                    <a:pt x="4" y="498"/>
                    <a:pt x="19" y="611"/>
                    <a:pt x="71" y="712"/>
                  </a:cubicBezTo>
                  <a:cubicBezTo>
                    <a:pt x="108" y="785"/>
                    <a:pt x="179" y="877"/>
                    <a:pt x="304" y="898"/>
                  </a:cubicBezTo>
                  <a:cubicBezTo>
                    <a:pt x="375" y="910"/>
                    <a:pt x="443" y="896"/>
                    <a:pt x="505" y="870"/>
                  </a:cubicBezTo>
                  <a:cubicBezTo>
                    <a:pt x="504" y="870"/>
                    <a:pt x="503" y="870"/>
                    <a:pt x="503" y="870"/>
                  </a:cubicBezTo>
                  <a:cubicBezTo>
                    <a:pt x="469" y="874"/>
                    <a:pt x="435" y="874"/>
                    <a:pt x="403" y="869"/>
                  </a:cubicBezTo>
                  <a:cubicBezTo>
                    <a:pt x="340" y="859"/>
                    <a:pt x="283" y="831"/>
                    <a:pt x="233" y="787"/>
                  </a:cubicBezTo>
                  <a:cubicBezTo>
                    <a:pt x="214" y="770"/>
                    <a:pt x="196" y="751"/>
                    <a:pt x="180" y="731"/>
                  </a:cubicBezTo>
                  <a:cubicBezTo>
                    <a:pt x="170" y="723"/>
                    <a:pt x="161" y="714"/>
                    <a:pt x="152" y="705"/>
                  </a:cubicBezTo>
                  <a:cubicBezTo>
                    <a:pt x="104" y="655"/>
                    <a:pt x="69" y="598"/>
                    <a:pt x="48" y="535"/>
                  </a:cubicBezTo>
                  <a:cubicBezTo>
                    <a:pt x="33" y="492"/>
                    <a:pt x="27" y="445"/>
                    <a:pt x="27" y="397"/>
                  </a:cubicBezTo>
                  <a:close/>
                  <a:moveTo>
                    <a:pt x="192" y="742"/>
                  </a:moveTo>
                  <a:cubicBezTo>
                    <a:pt x="206" y="757"/>
                    <a:pt x="220" y="771"/>
                    <a:pt x="235" y="785"/>
                  </a:cubicBezTo>
                  <a:cubicBezTo>
                    <a:pt x="305" y="847"/>
                    <a:pt x="389" y="876"/>
                    <a:pt x="478" y="870"/>
                  </a:cubicBezTo>
                  <a:cubicBezTo>
                    <a:pt x="467" y="869"/>
                    <a:pt x="456" y="869"/>
                    <a:pt x="445" y="867"/>
                  </a:cubicBezTo>
                  <a:cubicBezTo>
                    <a:pt x="380" y="859"/>
                    <a:pt x="321" y="834"/>
                    <a:pt x="270" y="795"/>
                  </a:cubicBezTo>
                  <a:cubicBezTo>
                    <a:pt x="243" y="780"/>
                    <a:pt x="217" y="762"/>
                    <a:pt x="192" y="742"/>
                  </a:cubicBezTo>
                  <a:close/>
                  <a:moveTo>
                    <a:pt x="286" y="803"/>
                  </a:moveTo>
                  <a:cubicBezTo>
                    <a:pt x="333" y="836"/>
                    <a:pt x="387" y="857"/>
                    <a:pt x="445" y="864"/>
                  </a:cubicBezTo>
                  <a:cubicBezTo>
                    <a:pt x="465" y="867"/>
                    <a:pt x="486" y="868"/>
                    <a:pt x="507" y="867"/>
                  </a:cubicBezTo>
                  <a:cubicBezTo>
                    <a:pt x="509" y="866"/>
                    <a:pt x="512" y="866"/>
                    <a:pt x="514" y="866"/>
                  </a:cubicBezTo>
                  <a:cubicBezTo>
                    <a:pt x="526" y="860"/>
                    <a:pt x="538" y="854"/>
                    <a:pt x="549" y="848"/>
                  </a:cubicBezTo>
                  <a:cubicBezTo>
                    <a:pt x="472" y="859"/>
                    <a:pt x="390" y="848"/>
                    <a:pt x="314" y="815"/>
                  </a:cubicBezTo>
                  <a:cubicBezTo>
                    <a:pt x="304" y="811"/>
                    <a:pt x="295" y="807"/>
                    <a:pt x="286" y="803"/>
                  </a:cubicBezTo>
                  <a:close/>
                  <a:moveTo>
                    <a:pt x="644" y="824"/>
                  </a:moveTo>
                  <a:cubicBezTo>
                    <a:pt x="624" y="834"/>
                    <a:pt x="603" y="844"/>
                    <a:pt x="581" y="851"/>
                  </a:cubicBezTo>
                  <a:cubicBezTo>
                    <a:pt x="565" y="857"/>
                    <a:pt x="548" y="861"/>
                    <a:pt x="531" y="865"/>
                  </a:cubicBezTo>
                  <a:cubicBezTo>
                    <a:pt x="658" y="851"/>
                    <a:pt x="797" y="780"/>
                    <a:pt x="892" y="674"/>
                  </a:cubicBezTo>
                  <a:cubicBezTo>
                    <a:pt x="986" y="570"/>
                    <a:pt x="1023" y="452"/>
                    <a:pt x="996" y="341"/>
                  </a:cubicBezTo>
                  <a:cubicBezTo>
                    <a:pt x="979" y="266"/>
                    <a:pt x="927" y="207"/>
                    <a:pt x="863" y="164"/>
                  </a:cubicBezTo>
                  <a:cubicBezTo>
                    <a:pt x="921" y="230"/>
                    <a:pt x="947" y="316"/>
                    <a:pt x="939" y="413"/>
                  </a:cubicBezTo>
                  <a:cubicBezTo>
                    <a:pt x="934" y="473"/>
                    <a:pt x="915" y="536"/>
                    <a:pt x="885" y="595"/>
                  </a:cubicBezTo>
                  <a:cubicBezTo>
                    <a:pt x="874" y="622"/>
                    <a:pt x="860" y="648"/>
                    <a:pt x="844" y="672"/>
                  </a:cubicBezTo>
                  <a:cubicBezTo>
                    <a:pt x="807" y="726"/>
                    <a:pt x="759" y="768"/>
                    <a:pt x="701" y="796"/>
                  </a:cubicBezTo>
                  <a:cubicBezTo>
                    <a:pt x="701" y="796"/>
                    <a:pt x="700" y="796"/>
                    <a:pt x="699" y="796"/>
                  </a:cubicBezTo>
                  <a:cubicBezTo>
                    <a:pt x="690" y="802"/>
                    <a:pt x="680" y="807"/>
                    <a:pt x="671" y="812"/>
                  </a:cubicBezTo>
                  <a:cubicBezTo>
                    <a:pt x="662" y="816"/>
                    <a:pt x="653" y="820"/>
                    <a:pt x="644" y="824"/>
                  </a:cubicBezTo>
                  <a:close/>
                  <a:moveTo>
                    <a:pt x="557" y="847"/>
                  </a:moveTo>
                  <a:cubicBezTo>
                    <a:pt x="547" y="853"/>
                    <a:pt x="536" y="858"/>
                    <a:pt x="525" y="864"/>
                  </a:cubicBezTo>
                  <a:cubicBezTo>
                    <a:pt x="543" y="860"/>
                    <a:pt x="562" y="855"/>
                    <a:pt x="580" y="848"/>
                  </a:cubicBezTo>
                  <a:cubicBezTo>
                    <a:pt x="594" y="844"/>
                    <a:pt x="608" y="838"/>
                    <a:pt x="622" y="831"/>
                  </a:cubicBezTo>
                  <a:cubicBezTo>
                    <a:pt x="601" y="838"/>
                    <a:pt x="579" y="844"/>
                    <a:pt x="557" y="847"/>
                  </a:cubicBezTo>
                  <a:close/>
                  <a:moveTo>
                    <a:pt x="272" y="793"/>
                  </a:moveTo>
                  <a:cubicBezTo>
                    <a:pt x="286" y="800"/>
                    <a:pt x="300" y="807"/>
                    <a:pt x="315" y="813"/>
                  </a:cubicBezTo>
                  <a:cubicBezTo>
                    <a:pt x="393" y="846"/>
                    <a:pt x="477" y="857"/>
                    <a:pt x="556" y="844"/>
                  </a:cubicBezTo>
                  <a:cubicBezTo>
                    <a:pt x="562" y="841"/>
                    <a:pt x="567" y="838"/>
                    <a:pt x="572" y="835"/>
                  </a:cubicBezTo>
                  <a:cubicBezTo>
                    <a:pt x="531" y="844"/>
                    <a:pt x="489" y="845"/>
                    <a:pt x="447" y="838"/>
                  </a:cubicBezTo>
                  <a:cubicBezTo>
                    <a:pt x="432" y="836"/>
                    <a:pt x="418" y="833"/>
                    <a:pt x="405" y="828"/>
                  </a:cubicBezTo>
                  <a:cubicBezTo>
                    <a:pt x="343" y="825"/>
                    <a:pt x="287" y="802"/>
                    <a:pt x="240" y="761"/>
                  </a:cubicBezTo>
                  <a:cubicBezTo>
                    <a:pt x="224" y="747"/>
                    <a:pt x="210" y="731"/>
                    <a:pt x="196" y="714"/>
                  </a:cubicBezTo>
                  <a:cubicBezTo>
                    <a:pt x="218" y="744"/>
                    <a:pt x="244" y="771"/>
                    <a:pt x="272" y="793"/>
                  </a:cubicBezTo>
                  <a:close/>
                  <a:moveTo>
                    <a:pt x="581" y="833"/>
                  </a:moveTo>
                  <a:cubicBezTo>
                    <a:pt x="575" y="837"/>
                    <a:pt x="569" y="840"/>
                    <a:pt x="564" y="843"/>
                  </a:cubicBezTo>
                  <a:cubicBezTo>
                    <a:pt x="591" y="839"/>
                    <a:pt x="617" y="831"/>
                    <a:pt x="643" y="821"/>
                  </a:cubicBezTo>
                  <a:cubicBezTo>
                    <a:pt x="647" y="819"/>
                    <a:pt x="651" y="817"/>
                    <a:pt x="655" y="814"/>
                  </a:cubicBezTo>
                  <a:cubicBezTo>
                    <a:pt x="638" y="820"/>
                    <a:pt x="621" y="824"/>
                    <a:pt x="603" y="827"/>
                  </a:cubicBezTo>
                  <a:cubicBezTo>
                    <a:pt x="596" y="829"/>
                    <a:pt x="588" y="831"/>
                    <a:pt x="581" y="833"/>
                  </a:cubicBezTo>
                  <a:close/>
                  <a:moveTo>
                    <a:pt x="415" y="828"/>
                  </a:moveTo>
                  <a:cubicBezTo>
                    <a:pt x="425" y="831"/>
                    <a:pt x="436" y="834"/>
                    <a:pt x="447" y="836"/>
                  </a:cubicBezTo>
                  <a:cubicBezTo>
                    <a:pt x="492" y="843"/>
                    <a:pt x="536" y="841"/>
                    <a:pt x="579" y="831"/>
                  </a:cubicBezTo>
                  <a:cubicBezTo>
                    <a:pt x="580" y="830"/>
                    <a:pt x="581" y="830"/>
                    <a:pt x="581" y="830"/>
                  </a:cubicBezTo>
                  <a:cubicBezTo>
                    <a:pt x="546" y="833"/>
                    <a:pt x="511" y="831"/>
                    <a:pt x="477" y="823"/>
                  </a:cubicBezTo>
                  <a:cubicBezTo>
                    <a:pt x="475" y="823"/>
                    <a:pt x="473" y="824"/>
                    <a:pt x="471" y="824"/>
                  </a:cubicBezTo>
                  <a:cubicBezTo>
                    <a:pt x="452" y="827"/>
                    <a:pt x="433" y="829"/>
                    <a:pt x="415" y="828"/>
                  </a:cubicBezTo>
                  <a:close/>
                  <a:moveTo>
                    <a:pt x="484" y="822"/>
                  </a:moveTo>
                  <a:cubicBezTo>
                    <a:pt x="518" y="829"/>
                    <a:pt x="552" y="830"/>
                    <a:pt x="586" y="826"/>
                  </a:cubicBezTo>
                  <a:cubicBezTo>
                    <a:pt x="615" y="808"/>
                    <a:pt x="641" y="788"/>
                    <a:pt x="664" y="769"/>
                  </a:cubicBezTo>
                  <a:cubicBezTo>
                    <a:pt x="746" y="700"/>
                    <a:pt x="882" y="559"/>
                    <a:pt x="868" y="389"/>
                  </a:cubicBezTo>
                  <a:cubicBezTo>
                    <a:pt x="863" y="324"/>
                    <a:pt x="834" y="273"/>
                    <a:pt x="797" y="235"/>
                  </a:cubicBezTo>
                  <a:cubicBezTo>
                    <a:pt x="814" y="277"/>
                    <a:pt x="823" y="325"/>
                    <a:pt x="826" y="378"/>
                  </a:cubicBezTo>
                  <a:cubicBezTo>
                    <a:pt x="829" y="459"/>
                    <a:pt x="820" y="574"/>
                    <a:pt x="753" y="660"/>
                  </a:cubicBezTo>
                  <a:cubicBezTo>
                    <a:pt x="689" y="741"/>
                    <a:pt x="589" y="801"/>
                    <a:pt x="484" y="822"/>
                  </a:cubicBezTo>
                  <a:close/>
                  <a:moveTo>
                    <a:pt x="406" y="826"/>
                  </a:moveTo>
                  <a:cubicBezTo>
                    <a:pt x="426" y="826"/>
                    <a:pt x="448" y="825"/>
                    <a:pt x="470" y="822"/>
                  </a:cubicBezTo>
                  <a:cubicBezTo>
                    <a:pt x="439" y="814"/>
                    <a:pt x="408" y="802"/>
                    <a:pt x="379" y="786"/>
                  </a:cubicBezTo>
                  <a:cubicBezTo>
                    <a:pt x="305" y="747"/>
                    <a:pt x="245" y="684"/>
                    <a:pt x="207" y="611"/>
                  </a:cubicBezTo>
                  <a:cubicBezTo>
                    <a:pt x="216" y="636"/>
                    <a:pt x="227" y="660"/>
                    <a:pt x="240" y="683"/>
                  </a:cubicBezTo>
                  <a:cubicBezTo>
                    <a:pt x="282" y="755"/>
                    <a:pt x="339" y="803"/>
                    <a:pt x="406" y="826"/>
                  </a:cubicBezTo>
                  <a:close/>
                  <a:moveTo>
                    <a:pt x="794" y="228"/>
                  </a:moveTo>
                  <a:cubicBezTo>
                    <a:pt x="834" y="268"/>
                    <a:pt x="865" y="320"/>
                    <a:pt x="871" y="389"/>
                  </a:cubicBezTo>
                  <a:cubicBezTo>
                    <a:pt x="885" y="560"/>
                    <a:pt x="748" y="702"/>
                    <a:pt x="666" y="771"/>
                  </a:cubicBezTo>
                  <a:cubicBezTo>
                    <a:pt x="644" y="789"/>
                    <a:pt x="619" y="808"/>
                    <a:pt x="592" y="826"/>
                  </a:cubicBezTo>
                  <a:cubicBezTo>
                    <a:pt x="596" y="825"/>
                    <a:pt x="599" y="825"/>
                    <a:pt x="603" y="824"/>
                  </a:cubicBezTo>
                  <a:cubicBezTo>
                    <a:pt x="674" y="802"/>
                    <a:pt x="739" y="756"/>
                    <a:pt x="791" y="692"/>
                  </a:cubicBezTo>
                  <a:cubicBezTo>
                    <a:pt x="845" y="624"/>
                    <a:pt x="877" y="545"/>
                    <a:pt x="884" y="466"/>
                  </a:cubicBezTo>
                  <a:cubicBezTo>
                    <a:pt x="885" y="453"/>
                    <a:pt x="886" y="440"/>
                    <a:pt x="886" y="427"/>
                  </a:cubicBezTo>
                  <a:cubicBezTo>
                    <a:pt x="885" y="384"/>
                    <a:pt x="877" y="341"/>
                    <a:pt x="861" y="301"/>
                  </a:cubicBezTo>
                  <a:cubicBezTo>
                    <a:pt x="839" y="246"/>
                    <a:pt x="803" y="202"/>
                    <a:pt x="760" y="166"/>
                  </a:cubicBezTo>
                  <a:cubicBezTo>
                    <a:pt x="773" y="185"/>
                    <a:pt x="785" y="206"/>
                    <a:pt x="794" y="228"/>
                  </a:cubicBezTo>
                  <a:close/>
                  <a:moveTo>
                    <a:pt x="133" y="584"/>
                  </a:moveTo>
                  <a:cubicBezTo>
                    <a:pt x="171" y="701"/>
                    <a:pt x="256" y="814"/>
                    <a:pt x="396" y="825"/>
                  </a:cubicBezTo>
                  <a:cubicBezTo>
                    <a:pt x="332" y="801"/>
                    <a:pt x="278" y="753"/>
                    <a:pt x="238" y="684"/>
                  </a:cubicBezTo>
                  <a:cubicBezTo>
                    <a:pt x="221" y="655"/>
                    <a:pt x="207" y="624"/>
                    <a:pt x="197" y="591"/>
                  </a:cubicBezTo>
                  <a:cubicBezTo>
                    <a:pt x="180" y="554"/>
                    <a:pt x="169" y="516"/>
                    <a:pt x="164" y="476"/>
                  </a:cubicBezTo>
                  <a:cubicBezTo>
                    <a:pt x="152" y="390"/>
                    <a:pt x="159" y="306"/>
                    <a:pt x="182" y="237"/>
                  </a:cubicBezTo>
                  <a:cubicBezTo>
                    <a:pt x="159" y="270"/>
                    <a:pt x="142" y="306"/>
                    <a:pt x="131" y="344"/>
                  </a:cubicBezTo>
                  <a:cubicBezTo>
                    <a:pt x="110" y="419"/>
                    <a:pt x="110" y="500"/>
                    <a:pt x="131" y="576"/>
                  </a:cubicBezTo>
                  <a:cubicBezTo>
                    <a:pt x="148" y="593"/>
                    <a:pt x="166" y="609"/>
                    <a:pt x="187" y="626"/>
                  </a:cubicBezTo>
                  <a:cubicBezTo>
                    <a:pt x="185" y="628"/>
                    <a:pt x="185" y="628"/>
                    <a:pt x="185" y="628"/>
                  </a:cubicBezTo>
                  <a:cubicBezTo>
                    <a:pt x="166" y="612"/>
                    <a:pt x="148" y="597"/>
                    <a:pt x="132" y="581"/>
                  </a:cubicBezTo>
                  <a:cubicBezTo>
                    <a:pt x="133" y="582"/>
                    <a:pt x="133" y="583"/>
                    <a:pt x="133" y="584"/>
                  </a:cubicBezTo>
                  <a:close/>
                  <a:moveTo>
                    <a:pt x="822" y="653"/>
                  </a:moveTo>
                  <a:cubicBezTo>
                    <a:pt x="813" y="667"/>
                    <a:pt x="804" y="680"/>
                    <a:pt x="793" y="693"/>
                  </a:cubicBezTo>
                  <a:cubicBezTo>
                    <a:pt x="745" y="753"/>
                    <a:pt x="686" y="797"/>
                    <a:pt x="621" y="821"/>
                  </a:cubicBezTo>
                  <a:cubicBezTo>
                    <a:pt x="637" y="817"/>
                    <a:pt x="652" y="813"/>
                    <a:pt x="667" y="807"/>
                  </a:cubicBezTo>
                  <a:cubicBezTo>
                    <a:pt x="730" y="769"/>
                    <a:pt x="784" y="715"/>
                    <a:pt x="822" y="653"/>
                  </a:cubicBezTo>
                  <a:close/>
                  <a:moveTo>
                    <a:pt x="199" y="590"/>
                  </a:moveTo>
                  <a:cubicBezTo>
                    <a:pt x="236" y="671"/>
                    <a:pt x="300" y="741"/>
                    <a:pt x="380" y="784"/>
                  </a:cubicBezTo>
                  <a:cubicBezTo>
                    <a:pt x="411" y="801"/>
                    <a:pt x="444" y="813"/>
                    <a:pt x="477" y="820"/>
                  </a:cubicBezTo>
                  <a:cubicBezTo>
                    <a:pt x="584" y="801"/>
                    <a:pt x="686" y="741"/>
                    <a:pt x="751" y="658"/>
                  </a:cubicBezTo>
                  <a:cubicBezTo>
                    <a:pt x="817" y="573"/>
                    <a:pt x="827" y="459"/>
                    <a:pt x="823" y="378"/>
                  </a:cubicBezTo>
                  <a:cubicBezTo>
                    <a:pt x="821" y="323"/>
                    <a:pt x="810" y="273"/>
                    <a:pt x="792" y="230"/>
                  </a:cubicBezTo>
                  <a:cubicBezTo>
                    <a:pt x="730" y="169"/>
                    <a:pt x="646" y="139"/>
                    <a:pt x="600" y="127"/>
                  </a:cubicBezTo>
                  <a:cubicBezTo>
                    <a:pt x="515" y="103"/>
                    <a:pt x="402" y="101"/>
                    <a:pt x="301" y="122"/>
                  </a:cubicBezTo>
                  <a:cubicBezTo>
                    <a:pt x="287" y="132"/>
                    <a:pt x="273" y="142"/>
                    <a:pt x="260" y="152"/>
                  </a:cubicBezTo>
                  <a:cubicBezTo>
                    <a:pt x="233" y="182"/>
                    <a:pt x="213" y="216"/>
                    <a:pt x="199" y="253"/>
                  </a:cubicBezTo>
                  <a:cubicBezTo>
                    <a:pt x="162" y="352"/>
                    <a:pt x="164" y="479"/>
                    <a:pt x="199" y="590"/>
                  </a:cubicBezTo>
                  <a:close/>
                  <a:moveTo>
                    <a:pt x="668" y="810"/>
                  </a:moveTo>
                  <a:cubicBezTo>
                    <a:pt x="667" y="810"/>
                    <a:pt x="666" y="811"/>
                    <a:pt x="665" y="812"/>
                  </a:cubicBezTo>
                  <a:cubicBezTo>
                    <a:pt x="667" y="811"/>
                    <a:pt x="668" y="810"/>
                    <a:pt x="670" y="809"/>
                  </a:cubicBezTo>
                  <a:cubicBezTo>
                    <a:pt x="670" y="809"/>
                    <a:pt x="671" y="809"/>
                    <a:pt x="672" y="808"/>
                  </a:cubicBezTo>
                  <a:cubicBezTo>
                    <a:pt x="670" y="809"/>
                    <a:pt x="669" y="809"/>
                    <a:pt x="668" y="810"/>
                  </a:cubicBezTo>
                  <a:close/>
                  <a:moveTo>
                    <a:pt x="887" y="466"/>
                  </a:moveTo>
                  <a:cubicBezTo>
                    <a:pt x="886" y="479"/>
                    <a:pt x="884" y="493"/>
                    <a:pt x="882" y="506"/>
                  </a:cubicBezTo>
                  <a:cubicBezTo>
                    <a:pt x="861" y="624"/>
                    <a:pt x="784" y="734"/>
                    <a:pt x="680" y="802"/>
                  </a:cubicBezTo>
                  <a:cubicBezTo>
                    <a:pt x="686" y="800"/>
                    <a:pt x="692" y="797"/>
                    <a:pt x="699" y="794"/>
                  </a:cubicBezTo>
                  <a:cubicBezTo>
                    <a:pt x="773" y="750"/>
                    <a:pt x="837" y="680"/>
                    <a:pt x="880" y="599"/>
                  </a:cubicBezTo>
                  <a:cubicBezTo>
                    <a:pt x="894" y="567"/>
                    <a:pt x="903" y="533"/>
                    <a:pt x="909" y="497"/>
                  </a:cubicBezTo>
                  <a:cubicBezTo>
                    <a:pt x="929" y="361"/>
                    <a:pt x="886" y="226"/>
                    <a:pt x="791" y="137"/>
                  </a:cubicBezTo>
                  <a:cubicBezTo>
                    <a:pt x="781" y="128"/>
                    <a:pt x="771" y="119"/>
                    <a:pt x="760" y="111"/>
                  </a:cubicBezTo>
                  <a:cubicBezTo>
                    <a:pt x="754" y="109"/>
                    <a:pt x="749" y="107"/>
                    <a:pt x="743" y="105"/>
                  </a:cubicBezTo>
                  <a:cubicBezTo>
                    <a:pt x="772" y="123"/>
                    <a:pt x="796" y="145"/>
                    <a:pt x="809" y="176"/>
                  </a:cubicBezTo>
                  <a:cubicBezTo>
                    <a:pt x="807" y="177"/>
                    <a:pt x="807" y="177"/>
                    <a:pt x="807" y="177"/>
                  </a:cubicBezTo>
                  <a:cubicBezTo>
                    <a:pt x="792" y="143"/>
                    <a:pt x="764" y="119"/>
                    <a:pt x="731" y="101"/>
                  </a:cubicBezTo>
                  <a:cubicBezTo>
                    <a:pt x="729" y="100"/>
                    <a:pt x="728" y="100"/>
                    <a:pt x="727" y="100"/>
                  </a:cubicBezTo>
                  <a:cubicBezTo>
                    <a:pt x="732" y="103"/>
                    <a:pt x="737" y="107"/>
                    <a:pt x="742" y="111"/>
                  </a:cubicBezTo>
                  <a:cubicBezTo>
                    <a:pt x="835" y="187"/>
                    <a:pt x="888" y="303"/>
                    <a:pt x="888" y="427"/>
                  </a:cubicBezTo>
                  <a:cubicBezTo>
                    <a:pt x="889" y="440"/>
                    <a:pt x="888" y="453"/>
                    <a:pt x="887" y="466"/>
                  </a:cubicBezTo>
                  <a:close/>
                  <a:moveTo>
                    <a:pt x="183" y="731"/>
                  </a:moveTo>
                  <a:cubicBezTo>
                    <a:pt x="206" y="751"/>
                    <a:pt x="231" y="769"/>
                    <a:pt x="259" y="785"/>
                  </a:cubicBezTo>
                  <a:cubicBezTo>
                    <a:pt x="231" y="762"/>
                    <a:pt x="206" y="733"/>
                    <a:pt x="185" y="701"/>
                  </a:cubicBezTo>
                  <a:cubicBezTo>
                    <a:pt x="161" y="666"/>
                    <a:pt x="144" y="628"/>
                    <a:pt x="131" y="587"/>
                  </a:cubicBezTo>
                  <a:cubicBezTo>
                    <a:pt x="130" y="584"/>
                    <a:pt x="129" y="581"/>
                    <a:pt x="128" y="577"/>
                  </a:cubicBezTo>
                  <a:cubicBezTo>
                    <a:pt x="107" y="555"/>
                    <a:pt x="89" y="531"/>
                    <a:pt x="74" y="505"/>
                  </a:cubicBezTo>
                  <a:cubicBezTo>
                    <a:pt x="94" y="591"/>
                    <a:pt x="131" y="668"/>
                    <a:pt x="183" y="731"/>
                  </a:cubicBezTo>
                  <a:close/>
                  <a:moveTo>
                    <a:pt x="868" y="625"/>
                  </a:moveTo>
                  <a:cubicBezTo>
                    <a:pt x="864" y="632"/>
                    <a:pt x="859" y="640"/>
                    <a:pt x="854" y="647"/>
                  </a:cubicBezTo>
                  <a:cubicBezTo>
                    <a:pt x="819" y="700"/>
                    <a:pt x="775" y="745"/>
                    <a:pt x="728" y="778"/>
                  </a:cubicBezTo>
                  <a:cubicBezTo>
                    <a:pt x="787" y="742"/>
                    <a:pt x="836" y="689"/>
                    <a:pt x="868" y="625"/>
                  </a:cubicBezTo>
                  <a:close/>
                  <a:moveTo>
                    <a:pt x="30" y="385"/>
                  </a:moveTo>
                  <a:cubicBezTo>
                    <a:pt x="28" y="437"/>
                    <a:pt x="35" y="488"/>
                    <a:pt x="50" y="535"/>
                  </a:cubicBezTo>
                  <a:cubicBezTo>
                    <a:pt x="74" y="605"/>
                    <a:pt x="116" y="669"/>
                    <a:pt x="170" y="720"/>
                  </a:cubicBezTo>
                  <a:cubicBezTo>
                    <a:pt x="121" y="656"/>
                    <a:pt x="87" y="580"/>
                    <a:pt x="70" y="495"/>
                  </a:cubicBezTo>
                  <a:cubicBezTo>
                    <a:pt x="60" y="475"/>
                    <a:pt x="52" y="452"/>
                    <a:pt x="47" y="427"/>
                  </a:cubicBezTo>
                  <a:cubicBezTo>
                    <a:pt x="42" y="399"/>
                    <a:pt x="40" y="373"/>
                    <a:pt x="42" y="348"/>
                  </a:cubicBezTo>
                  <a:cubicBezTo>
                    <a:pt x="40" y="353"/>
                    <a:pt x="39" y="358"/>
                    <a:pt x="37" y="362"/>
                  </a:cubicBezTo>
                  <a:cubicBezTo>
                    <a:pt x="35" y="370"/>
                    <a:pt x="32" y="377"/>
                    <a:pt x="30" y="385"/>
                  </a:cubicBezTo>
                  <a:close/>
                  <a:moveTo>
                    <a:pt x="769" y="115"/>
                  </a:moveTo>
                  <a:cubicBezTo>
                    <a:pt x="777" y="121"/>
                    <a:pt x="785" y="128"/>
                    <a:pt x="793" y="135"/>
                  </a:cubicBezTo>
                  <a:cubicBezTo>
                    <a:pt x="888" y="225"/>
                    <a:pt x="932" y="360"/>
                    <a:pt x="911" y="498"/>
                  </a:cubicBezTo>
                  <a:cubicBezTo>
                    <a:pt x="907" y="524"/>
                    <a:pt x="901" y="549"/>
                    <a:pt x="893" y="573"/>
                  </a:cubicBezTo>
                  <a:cubicBezTo>
                    <a:pt x="916" y="522"/>
                    <a:pt x="932" y="467"/>
                    <a:pt x="936" y="412"/>
                  </a:cubicBezTo>
                  <a:cubicBezTo>
                    <a:pt x="945" y="313"/>
                    <a:pt x="916" y="225"/>
                    <a:pt x="855" y="158"/>
                  </a:cubicBezTo>
                  <a:cubicBezTo>
                    <a:pt x="827" y="141"/>
                    <a:pt x="798" y="127"/>
                    <a:pt x="769" y="115"/>
                  </a:cubicBezTo>
                  <a:close/>
                  <a:moveTo>
                    <a:pt x="72" y="494"/>
                  </a:moveTo>
                  <a:cubicBezTo>
                    <a:pt x="86" y="523"/>
                    <a:pt x="104" y="548"/>
                    <a:pt x="127" y="571"/>
                  </a:cubicBezTo>
                  <a:cubicBezTo>
                    <a:pt x="124" y="563"/>
                    <a:pt x="122" y="555"/>
                    <a:pt x="120" y="546"/>
                  </a:cubicBezTo>
                  <a:cubicBezTo>
                    <a:pt x="98" y="449"/>
                    <a:pt x="102" y="303"/>
                    <a:pt x="158" y="187"/>
                  </a:cubicBezTo>
                  <a:cubicBezTo>
                    <a:pt x="120" y="218"/>
                    <a:pt x="88" y="255"/>
                    <a:pt x="65" y="298"/>
                  </a:cubicBezTo>
                  <a:cubicBezTo>
                    <a:pt x="56" y="352"/>
                    <a:pt x="59" y="406"/>
                    <a:pt x="64" y="443"/>
                  </a:cubicBezTo>
                  <a:cubicBezTo>
                    <a:pt x="66" y="461"/>
                    <a:pt x="69" y="478"/>
                    <a:pt x="72" y="494"/>
                  </a:cubicBezTo>
                  <a:close/>
                  <a:moveTo>
                    <a:pt x="188" y="229"/>
                  </a:moveTo>
                  <a:cubicBezTo>
                    <a:pt x="163" y="300"/>
                    <a:pt x="155" y="386"/>
                    <a:pt x="166" y="476"/>
                  </a:cubicBezTo>
                  <a:cubicBezTo>
                    <a:pt x="170" y="507"/>
                    <a:pt x="178" y="538"/>
                    <a:pt x="190" y="567"/>
                  </a:cubicBezTo>
                  <a:cubicBezTo>
                    <a:pt x="181" y="535"/>
                    <a:pt x="175" y="501"/>
                    <a:pt x="172" y="467"/>
                  </a:cubicBezTo>
                  <a:cubicBezTo>
                    <a:pt x="165" y="390"/>
                    <a:pt x="173" y="314"/>
                    <a:pt x="196" y="252"/>
                  </a:cubicBezTo>
                  <a:cubicBezTo>
                    <a:pt x="208" y="220"/>
                    <a:pt x="225" y="191"/>
                    <a:pt x="246" y="164"/>
                  </a:cubicBezTo>
                  <a:cubicBezTo>
                    <a:pt x="224" y="184"/>
                    <a:pt x="205" y="206"/>
                    <a:pt x="188" y="229"/>
                  </a:cubicBezTo>
                  <a:close/>
                  <a:moveTo>
                    <a:pt x="163" y="183"/>
                  </a:moveTo>
                  <a:cubicBezTo>
                    <a:pt x="114" y="281"/>
                    <a:pt x="103" y="402"/>
                    <a:pt x="114" y="496"/>
                  </a:cubicBezTo>
                  <a:cubicBezTo>
                    <a:pt x="110" y="445"/>
                    <a:pt x="114" y="393"/>
                    <a:pt x="129" y="343"/>
                  </a:cubicBezTo>
                  <a:cubicBezTo>
                    <a:pt x="140" y="302"/>
                    <a:pt x="160" y="263"/>
                    <a:pt x="186" y="227"/>
                  </a:cubicBezTo>
                  <a:cubicBezTo>
                    <a:pt x="197" y="196"/>
                    <a:pt x="211" y="168"/>
                    <a:pt x="229" y="143"/>
                  </a:cubicBezTo>
                  <a:cubicBezTo>
                    <a:pt x="224" y="145"/>
                    <a:pt x="219" y="147"/>
                    <a:pt x="214" y="149"/>
                  </a:cubicBezTo>
                  <a:cubicBezTo>
                    <a:pt x="196" y="159"/>
                    <a:pt x="179" y="171"/>
                    <a:pt x="163" y="183"/>
                  </a:cubicBezTo>
                  <a:close/>
                  <a:moveTo>
                    <a:pt x="46" y="338"/>
                  </a:moveTo>
                  <a:cubicBezTo>
                    <a:pt x="42" y="366"/>
                    <a:pt x="43" y="395"/>
                    <a:pt x="50" y="426"/>
                  </a:cubicBezTo>
                  <a:cubicBezTo>
                    <a:pt x="54" y="447"/>
                    <a:pt x="60" y="466"/>
                    <a:pt x="67" y="484"/>
                  </a:cubicBezTo>
                  <a:cubicBezTo>
                    <a:pt x="65" y="471"/>
                    <a:pt x="63" y="457"/>
                    <a:pt x="61" y="444"/>
                  </a:cubicBezTo>
                  <a:cubicBezTo>
                    <a:pt x="57" y="408"/>
                    <a:pt x="54" y="357"/>
                    <a:pt x="61" y="305"/>
                  </a:cubicBezTo>
                  <a:cubicBezTo>
                    <a:pt x="55" y="316"/>
                    <a:pt x="50" y="327"/>
                    <a:pt x="46" y="338"/>
                  </a:cubicBezTo>
                  <a:close/>
                  <a:moveTo>
                    <a:pt x="436" y="12"/>
                  </a:moveTo>
                  <a:cubicBezTo>
                    <a:pt x="401" y="12"/>
                    <a:pt x="364" y="15"/>
                    <a:pt x="326" y="22"/>
                  </a:cubicBezTo>
                  <a:cubicBezTo>
                    <a:pt x="207" y="43"/>
                    <a:pt x="117" y="107"/>
                    <a:pt x="74" y="202"/>
                  </a:cubicBezTo>
                  <a:cubicBezTo>
                    <a:pt x="49" y="256"/>
                    <a:pt x="35" y="314"/>
                    <a:pt x="31" y="372"/>
                  </a:cubicBezTo>
                  <a:cubicBezTo>
                    <a:pt x="32" y="369"/>
                    <a:pt x="33" y="365"/>
                    <a:pt x="34" y="362"/>
                  </a:cubicBezTo>
                  <a:cubicBezTo>
                    <a:pt x="37" y="353"/>
                    <a:pt x="40" y="345"/>
                    <a:pt x="43" y="338"/>
                  </a:cubicBezTo>
                  <a:cubicBezTo>
                    <a:pt x="47" y="309"/>
                    <a:pt x="56" y="283"/>
                    <a:pt x="70" y="259"/>
                  </a:cubicBezTo>
                  <a:cubicBezTo>
                    <a:pt x="82" y="215"/>
                    <a:pt x="103" y="172"/>
                    <a:pt x="139" y="138"/>
                  </a:cubicBezTo>
                  <a:cubicBezTo>
                    <a:pt x="167" y="112"/>
                    <a:pt x="200" y="92"/>
                    <a:pt x="240" y="77"/>
                  </a:cubicBezTo>
                  <a:cubicBezTo>
                    <a:pt x="275" y="46"/>
                    <a:pt x="317" y="27"/>
                    <a:pt x="364" y="19"/>
                  </a:cubicBezTo>
                  <a:cubicBezTo>
                    <a:pt x="422" y="10"/>
                    <a:pt x="489" y="16"/>
                    <a:pt x="569" y="38"/>
                  </a:cubicBezTo>
                  <a:cubicBezTo>
                    <a:pt x="573" y="39"/>
                    <a:pt x="577" y="39"/>
                    <a:pt x="581" y="39"/>
                  </a:cubicBezTo>
                  <a:cubicBezTo>
                    <a:pt x="591" y="40"/>
                    <a:pt x="602" y="40"/>
                    <a:pt x="611" y="41"/>
                  </a:cubicBezTo>
                  <a:cubicBezTo>
                    <a:pt x="558" y="22"/>
                    <a:pt x="498" y="12"/>
                    <a:pt x="436" y="12"/>
                  </a:cubicBezTo>
                  <a:close/>
                  <a:moveTo>
                    <a:pt x="753" y="157"/>
                  </a:moveTo>
                  <a:cubicBezTo>
                    <a:pt x="804" y="197"/>
                    <a:pt x="842" y="246"/>
                    <a:pt x="863" y="300"/>
                  </a:cubicBezTo>
                  <a:cubicBezTo>
                    <a:pt x="868" y="312"/>
                    <a:pt x="872" y="324"/>
                    <a:pt x="876" y="336"/>
                  </a:cubicBezTo>
                  <a:cubicBezTo>
                    <a:pt x="856" y="248"/>
                    <a:pt x="809" y="169"/>
                    <a:pt x="740" y="113"/>
                  </a:cubicBezTo>
                  <a:cubicBezTo>
                    <a:pt x="733" y="108"/>
                    <a:pt x="726" y="102"/>
                    <a:pt x="719" y="97"/>
                  </a:cubicBezTo>
                  <a:cubicBezTo>
                    <a:pt x="710" y="94"/>
                    <a:pt x="701" y="92"/>
                    <a:pt x="692" y="90"/>
                  </a:cubicBezTo>
                  <a:cubicBezTo>
                    <a:pt x="686" y="88"/>
                    <a:pt x="679" y="87"/>
                    <a:pt x="673" y="85"/>
                  </a:cubicBezTo>
                  <a:cubicBezTo>
                    <a:pt x="686" y="93"/>
                    <a:pt x="698" y="102"/>
                    <a:pt x="709" y="111"/>
                  </a:cubicBezTo>
                  <a:cubicBezTo>
                    <a:pt x="725" y="125"/>
                    <a:pt x="740" y="140"/>
                    <a:pt x="753" y="157"/>
                  </a:cubicBezTo>
                  <a:close/>
                  <a:moveTo>
                    <a:pt x="68" y="269"/>
                  </a:moveTo>
                  <a:cubicBezTo>
                    <a:pt x="58" y="287"/>
                    <a:pt x="51" y="306"/>
                    <a:pt x="48" y="327"/>
                  </a:cubicBezTo>
                  <a:cubicBezTo>
                    <a:pt x="52" y="317"/>
                    <a:pt x="57" y="307"/>
                    <a:pt x="62" y="297"/>
                  </a:cubicBezTo>
                  <a:cubicBezTo>
                    <a:pt x="64" y="288"/>
                    <a:pt x="66" y="278"/>
                    <a:pt x="68" y="269"/>
                  </a:cubicBezTo>
                  <a:close/>
                  <a:moveTo>
                    <a:pt x="73" y="260"/>
                  </a:moveTo>
                  <a:cubicBezTo>
                    <a:pt x="70" y="270"/>
                    <a:pt x="68" y="280"/>
                    <a:pt x="66" y="290"/>
                  </a:cubicBezTo>
                  <a:cubicBezTo>
                    <a:pt x="90" y="248"/>
                    <a:pt x="122" y="212"/>
                    <a:pt x="161" y="181"/>
                  </a:cubicBezTo>
                  <a:cubicBezTo>
                    <a:pt x="162" y="178"/>
                    <a:pt x="164" y="175"/>
                    <a:pt x="165" y="173"/>
                  </a:cubicBezTo>
                  <a:cubicBezTo>
                    <a:pt x="146" y="184"/>
                    <a:pt x="128" y="197"/>
                    <a:pt x="113" y="211"/>
                  </a:cubicBezTo>
                  <a:cubicBezTo>
                    <a:pt x="97" y="226"/>
                    <a:pt x="83" y="243"/>
                    <a:pt x="73" y="260"/>
                  </a:cubicBezTo>
                  <a:close/>
                  <a:moveTo>
                    <a:pt x="234" y="81"/>
                  </a:moveTo>
                  <a:cubicBezTo>
                    <a:pt x="201" y="95"/>
                    <a:pt x="169" y="114"/>
                    <a:pt x="141" y="140"/>
                  </a:cubicBezTo>
                  <a:cubicBezTo>
                    <a:pt x="108" y="171"/>
                    <a:pt x="88" y="210"/>
                    <a:pt x="75" y="251"/>
                  </a:cubicBezTo>
                  <a:cubicBezTo>
                    <a:pt x="85" y="236"/>
                    <a:pt x="97" y="222"/>
                    <a:pt x="111" y="209"/>
                  </a:cubicBezTo>
                  <a:cubicBezTo>
                    <a:pt x="127" y="194"/>
                    <a:pt x="147" y="180"/>
                    <a:pt x="168" y="168"/>
                  </a:cubicBezTo>
                  <a:cubicBezTo>
                    <a:pt x="173" y="158"/>
                    <a:pt x="180" y="148"/>
                    <a:pt x="186" y="138"/>
                  </a:cubicBezTo>
                  <a:cubicBezTo>
                    <a:pt x="201" y="116"/>
                    <a:pt x="217" y="97"/>
                    <a:pt x="234" y="81"/>
                  </a:cubicBezTo>
                  <a:close/>
                  <a:moveTo>
                    <a:pt x="444" y="105"/>
                  </a:moveTo>
                  <a:cubicBezTo>
                    <a:pt x="500" y="105"/>
                    <a:pt x="555" y="112"/>
                    <a:pt x="601" y="124"/>
                  </a:cubicBezTo>
                  <a:cubicBezTo>
                    <a:pt x="646" y="137"/>
                    <a:pt x="728" y="165"/>
                    <a:pt x="789" y="223"/>
                  </a:cubicBezTo>
                  <a:cubicBezTo>
                    <a:pt x="779" y="200"/>
                    <a:pt x="766" y="179"/>
                    <a:pt x="752" y="160"/>
                  </a:cubicBezTo>
                  <a:cubicBezTo>
                    <a:pt x="696" y="117"/>
                    <a:pt x="631" y="88"/>
                    <a:pt x="567" y="71"/>
                  </a:cubicBezTo>
                  <a:cubicBezTo>
                    <a:pt x="494" y="67"/>
                    <a:pt x="421" y="75"/>
                    <a:pt x="351" y="94"/>
                  </a:cubicBezTo>
                  <a:cubicBezTo>
                    <a:pt x="336" y="101"/>
                    <a:pt x="321" y="110"/>
                    <a:pt x="307" y="118"/>
                  </a:cubicBezTo>
                  <a:cubicBezTo>
                    <a:pt x="352" y="109"/>
                    <a:pt x="399" y="105"/>
                    <a:pt x="444" y="105"/>
                  </a:cubicBezTo>
                  <a:close/>
                  <a:moveTo>
                    <a:pt x="234" y="141"/>
                  </a:moveTo>
                  <a:cubicBezTo>
                    <a:pt x="217" y="164"/>
                    <a:pt x="202" y="191"/>
                    <a:pt x="191" y="220"/>
                  </a:cubicBezTo>
                  <a:cubicBezTo>
                    <a:pt x="210" y="195"/>
                    <a:pt x="233" y="171"/>
                    <a:pt x="258" y="151"/>
                  </a:cubicBezTo>
                  <a:cubicBezTo>
                    <a:pt x="266" y="142"/>
                    <a:pt x="274" y="134"/>
                    <a:pt x="282" y="127"/>
                  </a:cubicBezTo>
                  <a:cubicBezTo>
                    <a:pt x="266" y="131"/>
                    <a:pt x="249" y="136"/>
                    <a:pt x="234" y="141"/>
                  </a:cubicBezTo>
                  <a:close/>
                  <a:moveTo>
                    <a:pt x="170" y="170"/>
                  </a:moveTo>
                  <a:cubicBezTo>
                    <a:pt x="168" y="173"/>
                    <a:pt x="167" y="175"/>
                    <a:pt x="166" y="177"/>
                  </a:cubicBezTo>
                  <a:cubicBezTo>
                    <a:pt x="175" y="170"/>
                    <a:pt x="185" y="164"/>
                    <a:pt x="195" y="157"/>
                  </a:cubicBezTo>
                  <a:cubicBezTo>
                    <a:pt x="186" y="161"/>
                    <a:pt x="178" y="166"/>
                    <a:pt x="170" y="170"/>
                  </a:cubicBezTo>
                  <a:close/>
                  <a:moveTo>
                    <a:pt x="242" y="79"/>
                  </a:moveTo>
                  <a:cubicBezTo>
                    <a:pt x="222" y="95"/>
                    <a:pt x="204" y="116"/>
                    <a:pt x="188" y="139"/>
                  </a:cubicBezTo>
                  <a:cubicBezTo>
                    <a:pt x="183" y="148"/>
                    <a:pt x="177" y="157"/>
                    <a:pt x="172" y="166"/>
                  </a:cubicBezTo>
                  <a:cubicBezTo>
                    <a:pt x="185" y="159"/>
                    <a:pt x="199" y="152"/>
                    <a:pt x="213" y="147"/>
                  </a:cubicBezTo>
                  <a:cubicBezTo>
                    <a:pt x="220" y="143"/>
                    <a:pt x="227" y="139"/>
                    <a:pt x="234" y="135"/>
                  </a:cubicBezTo>
                  <a:cubicBezTo>
                    <a:pt x="235" y="135"/>
                    <a:pt x="235" y="135"/>
                    <a:pt x="236" y="134"/>
                  </a:cubicBezTo>
                  <a:cubicBezTo>
                    <a:pt x="264" y="98"/>
                    <a:pt x="299" y="72"/>
                    <a:pt x="341" y="55"/>
                  </a:cubicBezTo>
                  <a:cubicBezTo>
                    <a:pt x="308" y="59"/>
                    <a:pt x="274" y="66"/>
                    <a:pt x="242" y="79"/>
                  </a:cubicBezTo>
                  <a:close/>
                  <a:moveTo>
                    <a:pt x="582" y="72"/>
                  </a:moveTo>
                  <a:cubicBezTo>
                    <a:pt x="632" y="86"/>
                    <a:pt x="679" y="107"/>
                    <a:pt x="720" y="134"/>
                  </a:cubicBezTo>
                  <a:cubicBezTo>
                    <a:pt x="729" y="139"/>
                    <a:pt x="737" y="145"/>
                    <a:pt x="744" y="151"/>
                  </a:cubicBezTo>
                  <a:cubicBezTo>
                    <a:pt x="733" y="137"/>
                    <a:pt x="721" y="125"/>
                    <a:pt x="707" y="113"/>
                  </a:cubicBezTo>
                  <a:cubicBezTo>
                    <a:pt x="694" y="102"/>
                    <a:pt x="680" y="92"/>
                    <a:pt x="664" y="84"/>
                  </a:cubicBezTo>
                  <a:cubicBezTo>
                    <a:pt x="637" y="78"/>
                    <a:pt x="609" y="74"/>
                    <a:pt x="582" y="72"/>
                  </a:cubicBezTo>
                  <a:close/>
                  <a:moveTo>
                    <a:pt x="761" y="109"/>
                  </a:moveTo>
                  <a:cubicBezTo>
                    <a:pt x="791" y="120"/>
                    <a:pt x="820" y="134"/>
                    <a:pt x="846" y="150"/>
                  </a:cubicBezTo>
                  <a:cubicBezTo>
                    <a:pt x="833" y="136"/>
                    <a:pt x="818" y="124"/>
                    <a:pt x="802" y="113"/>
                  </a:cubicBezTo>
                  <a:cubicBezTo>
                    <a:pt x="753" y="78"/>
                    <a:pt x="695" y="55"/>
                    <a:pt x="633" y="46"/>
                  </a:cubicBezTo>
                  <a:cubicBezTo>
                    <a:pt x="638" y="49"/>
                    <a:pt x="643" y="51"/>
                    <a:pt x="648" y="53"/>
                  </a:cubicBezTo>
                  <a:cubicBezTo>
                    <a:pt x="689" y="65"/>
                    <a:pt x="727" y="84"/>
                    <a:pt x="761" y="109"/>
                  </a:cubicBezTo>
                  <a:close/>
                  <a:moveTo>
                    <a:pt x="288" y="125"/>
                  </a:moveTo>
                  <a:cubicBezTo>
                    <a:pt x="283" y="129"/>
                    <a:pt x="279" y="133"/>
                    <a:pt x="275" y="138"/>
                  </a:cubicBezTo>
                  <a:cubicBezTo>
                    <a:pt x="281" y="133"/>
                    <a:pt x="287" y="128"/>
                    <a:pt x="294" y="124"/>
                  </a:cubicBezTo>
                  <a:cubicBezTo>
                    <a:pt x="292" y="125"/>
                    <a:pt x="290" y="125"/>
                    <a:pt x="288" y="125"/>
                  </a:cubicBezTo>
                  <a:close/>
                  <a:moveTo>
                    <a:pt x="237" y="137"/>
                  </a:moveTo>
                  <a:cubicBezTo>
                    <a:pt x="237" y="137"/>
                    <a:pt x="237" y="137"/>
                    <a:pt x="237" y="137"/>
                  </a:cubicBezTo>
                  <a:cubicBezTo>
                    <a:pt x="237" y="137"/>
                    <a:pt x="237" y="137"/>
                    <a:pt x="237" y="138"/>
                  </a:cubicBezTo>
                  <a:cubicBezTo>
                    <a:pt x="253" y="132"/>
                    <a:pt x="270" y="127"/>
                    <a:pt x="287" y="123"/>
                  </a:cubicBezTo>
                  <a:cubicBezTo>
                    <a:pt x="293" y="118"/>
                    <a:pt x="299" y="113"/>
                    <a:pt x="306" y="108"/>
                  </a:cubicBezTo>
                  <a:cubicBezTo>
                    <a:pt x="282" y="116"/>
                    <a:pt x="260" y="126"/>
                    <a:pt x="237" y="137"/>
                  </a:cubicBezTo>
                  <a:close/>
                  <a:moveTo>
                    <a:pt x="352" y="54"/>
                  </a:moveTo>
                  <a:cubicBezTo>
                    <a:pt x="308" y="70"/>
                    <a:pt x="271" y="95"/>
                    <a:pt x="241" y="132"/>
                  </a:cubicBezTo>
                  <a:cubicBezTo>
                    <a:pt x="265" y="120"/>
                    <a:pt x="289" y="111"/>
                    <a:pt x="313" y="102"/>
                  </a:cubicBezTo>
                  <a:cubicBezTo>
                    <a:pt x="346" y="80"/>
                    <a:pt x="382" y="63"/>
                    <a:pt x="422" y="52"/>
                  </a:cubicBezTo>
                  <a:cubicBezTo>
                    <a:pt x="400" y="51"/>
                    <a:pt x="376" y="52"/>
                    <a:pt x="352" y="54"/>
                  </a:cubicBezTo>
                  <a:close/>
                  <a:moveTo>
                    <a:pt x="315" y="105"/>
                  </a:moveTo>
                  <a:cubicBezTo>
                    <a:pt x="307" y="110"/>
                    <a:pt x="300" y="116"/>
                    <a:pt x="293" y="122"/>
                  </a:cubicBezTo>
                  <a:cubicBezTo>
                    <a:pt x="295" y="121"/>
                    <a:pt x="297" y="121"/>
                    <a:pt x="300" y="120"/>
                  </a:cubicBezTo>
                  <a:cubicBezTo>
                    <a:pt x="312" y="112"/>
                    <a:pt x="325" y="105"/>
                    <a:pt x="338" y="98"/>
                  </a:cubicBezTo>
                  <a:cubicBezTo>
                    <a:pt x="330" y="100"/>
                    <a:pt x="322" y="102"/>
                    <a:pt x="315" y="105"/>
                  </a:cubicBezTo>
                  <a:close/>
                  <a:moveTo>
                    <a:pt x="732" y="98"/>
                  </a:moveTo>
                  <a:cubicBezTo>
                    <a:pt x="738" y="100"/>
                    <a:pt x="745" y="103"/>
                    <a:pt x="751" y="105"/>
                  </a:cubicBezTo>
                  <a:cubicBezTo>
                    <a:pt x="725" y="87"/>
                    <a:pt x="696" y="73"/>
                    <a:pt x="666" y="62"/>
                  </a:cubicBezTo>
                  <a:cubicBezTo>
                    <a:pt x="681" y="69"/>
                    <a:pt x="695" y="78"/>
                    <a:pt x="708" y="87"/>
                  </a:cubicBezTo>
                  <a:cubicBezTo>
                    <a:pt x="716" y="90"/>
                    <a:pt x="724" y="94"/>
                    <a:pt x="732" y="98"/>
                  </a:cubicBezTo>
                  <a:close/>
                  <a:moveTo>
                    <a:pt x="432" y="52"/>
                  </a:moveTo>
                  <a:cubicBezTo>
                    <a:pt x="392" y="62"/>
                    <a:pt x="355" y="78"/>
                    <a:pt x="323" y="99"/>
                  </a:cubicBezTo>
                  <a:cubicBezTo>
                    <a:pt x="332" y="96"/>
                    <a:pt x="341" y="94"/>
                    <a:pt x="350" y="91"/>
                  </a:cubicBezTo>
                  <a:cubicBezTo>
                    <a:pt x="368" y="83"/>
                    <a:pt x="386" y="75"/>
                    <a:pt x="406" y="68"/>
                  </a:cubicBezTo>
                  <a:cubicBezTo>
                    <a:pt x="422" y="62"/>
                    <a:pt x="438" y="57"/>
                    <a:pt x="455" y="53"/>
                  </a:cubicBezTo>
                  <a:cubicBezTo>
                    <a:pt x="447" y="53"/>
                    <a:pt x="440" y="52"/>
                    <a:pt x="432" y="52"/>
                  </a:cubicBezTo>
                  <a:close/>
                  <a:moveTo>
                    <a:pt x="665" y="81"/>
                  </a:moveTo>
                  <a:cubicBezTo>
                    <a:pt x="674" y="83"/>
                    <a:pt x="684" y="85"/>
                    <a:pt x="693" y="87"/>
                  </a:cubicBezTo>
                  <a:cubicBezTo>
                    <a:pt x="699" y="89"/>
                    <a:pt x="706" y="91"/>
                    <a:pt x="712" y="92"/>
                  </a:cubicBezTo>
                  <a:cubicBezTo>
                    <a:pt x="710" y="91"/>
                    <a:pt x="709" y="90"/>
                    <a:pt x="707" y="89"/>
                  </a:cubicBezTo>
                  <a:cubicBezTo>
                    <a:pt x="680" y="77"/>
                    <a:pt x="651" y="67"/>
                    <a:pt x="625" y="58"/>
                  </a:cubicBezTo>
                  <a:cubicBezTo>
                    <a:pt x="619" y="56"/>
                    <a:pt x="619" y="56"/>
                    <a:pt x="619" y="56"/>
                  </a:cubicBezTo>
                  <a:cubicBezTo>
                    <a:pt x="603" y="51"/>
                    <a:pt x="588" y="46"/>
                    <a:pt x="573" y="42"/>
                  </a:cubicBezTo>
                  <a:cubicBezTo>
                    <a:pt x="567" y="42"/>
                    <a:pt x="562" y="42"/>
                    <a:pt x="556" y="42"/>
                  </a:cubicBezTo>
                  <a:cubicBezTo>
                    <a:pt x="596" y="50"/>
                    <a:pt x="633" y="63"/>
                    <a:pt x="665" y="81"/>
                  </a:cubicBezTo>
                  <a:close/>
                  <a:moveTo>
                    <a:pt x="464" y="54"/>
                  </a:moveTo>
                  <a:cubicBezTo>
                    <a:pt x="445" y="58"/>
                    <a:pt x="426" y="64"/>
                    <a:pt x="407" y="70"/>
                  </a:cubicBezTo>
                  <a:cubicBezTo>
                    <a:pt x="392" y="76"/>
                    <a:pt x="378" y="81"/>
                    <a:pt x="364" y="88"/>
                  </a:cubicBezTo>
                  <a:cubicBezTo>
                    <a:pt x="425" y="72"/>
                    <a:pt x="490" y="66"/>
                    <a:pt x="554" y="68"/>
                  </a:cubicBezTo>
                  <a:cubicBezTo>
                    <a:pt x="540" y="65"/>
                    <a:pt x="525" y="62"/>
                    <a:pt x="511" y="60"/>
                  </a:cubicBezTo>
                  <a:cubicBezTo>
                    <a:pt x="499" y="58"/>
                    <a:pt x="482" y="56"/>
                    <a:pt x="464" y="54"/>
                  </a:cubicBezTo>
                  <a:close/>
                  <a:moveTo>
                    <a:pt x="584" y="43"/>
                  </a:moveTo>
                  <a:cubicBezTo>
                    <a:pt x="596" y="46"/>
                    <a:pt x="608" y="50"/>
                    <a:pt x="620" y="54"/>
                  </a:cubicBezTo>
                  <a:cubicBezTo>
                    <a:pt x="626" y="56"/>
                    <a:pt x="626" y="56"/>
                    <a:pt x="626" y="56"/>
                  </a:cubicBezTo>
                  <a:cubicBezTo>
                    <a:pt x="647" y="63"/>
                    <a:pt x="670" y="70"/>
                    <a:pt x="692" y="80"/>
                  </a:cubicBezTo>
                  <a:cubicBezTo>
                    <a:pt x="678" y="71"/>
                    <a:pt x="663" y="63"/>
                    <a:pt x="647" y="56"/>
                  </a:cubicBezTo>
                  <a:cubicBezTo>
                    <a:pt x="627" y="50"/>
                    <a:pt x="606" y="45"/>
                    <a:pt x="584" y="43"/>
                  </a:cubicBezTo>
                  <a:close/>
                  <a:moveTo>
                    <a:pt x="568" y="69"/>
                  </a:moveTo>
                  <a:cubicBezTo>
                    <a:pt x="598" y="70"/>
                    <a:pt x="627" y="74"/>
                    <a:pt x="656" y="79"/>
                  </a:cubicBezTo>
                  <a:cubicBezTo>
                    <a:pt x="623" y="62"/>
                    <a:pt x="585" y="49"/>
                    <a:pt x="543" y="43"/>
                  </a:cubicBezTo>
                  <a:cubicBezTo>
                    <a:pt x="520" y="44"/>
                    <a:pt x="496" y="47"/>
                    <a:pt x="473" y="52"/>
                  </a:cubicBezTo>
                  <a:cubicBezTo>
                    <a:pt x="487" y="53"/>
                    <a:pt x="500" y="55"/>
                    <a:pt x="512" y="57"/>
                  </a:cubicBezTo>
                  <a:cubicBezTo>
                    <a:pt x="531" y="60"/>
                    <a:pt x="550" y="64"/>
                    <a:pt x="568" y="69"/>
                  </a:cubicBezTo>
                  <a:close/>
                  <a:moveTo>
                    <a:pt x="418" y="18"/>
                  </a:moveTo>
                  <a:cubicBezTo>
                    <a:pt x="399" y="18"/>
                    <a:pt x="382" y="19"/>
                    <a:pt x="365" y="22"/>
                  </a:cubicBezTo>
                  <a:cubicBezTo>
                    <a:pt x="320" y="29"/>
                    <a:pt x="281" y="46"/>
                    <a:pt x="247" y="74"/>
                  </a:cubicBezTo>
                  <a:cubicBezTo>
                    <a:pt x="268" y="67"/>
                    <a:pt x="291" y="61"/>
                    <a:pt x="315" y="57"/>
                  </a:cubicBezTo>
                  <a:cubicBezTo>
                    <a:pt x="327" y="55"/>
                    <a:pt x="339" y="53"/>
                    <a:pt x="350" y="52"/>
                  </a:cubicBezTo>
                  <a:cubicBezTo>
                    <a:pt x="370" y="45"/>
                    <a:pt x="392" y="40"/>
                    <a:pt x="415" y="37"/>
                  </a:cubicBezTo>
                  <a:cubicBezTo>
                    <a:pt x="451" y="33"/>
                    <a:pt x="486" y="33"/>
                    <a:pt x="520" y="37"/>
                  </a:cubicBezTo>
                  <a:cubicBezTo>
                    <a:pt x="532" y="36"/>
                    <a:pt x="543" y="37"/>
                    <a:pt x="555" y="37"/>
                  </a:cubicBezTo>
                  <a:cubicBezTo>
                    <a:pt x="504" y="24"/>
                    <a:pt x="459" y="18"/>
                    <a:pt x="418" y="18"/>
                  </a:cubicBezTo>
                  <a:close/>
                  <a:moveTo>
                    <a:pt x="441" y="50"/>
                  </a:moveTo>
                  <a:cubicBezTo>
                    <a:pt x="449" y="50"/>
                    <a:pt x="456" y="51"/>
                    <a:pt x="463" y="51"/>
                  </a:cubicBezTo>
                  <a:cubicBezTo>
                    <a:pt x="486" y="46"/>
                    <a:pt x="509" y="43"/>
                    <a:pt x="531" y="41"/>
                  </a:cubicBezTo>
                  <a:cubicBezTo>
                    <a:pt x="527" y="40"/>
                    <a:pt x="524" y="40"/>
                    <a:pt x="520" y="39"/>
                  </a:cubicBezTo>
                  <a:cubicBezTo>
                    <a:pt x="494" y="40"/>
                    <a:pt x="467" y="44"/>
                    <a:pt x="441" y="50"/>
                  </a:cubicBezTo>
                  <a:close/>
                  <a:moveTo>
                    <a:pt x="470" y="37"/>
                  </a:moveTo>
                  <a:cubicBezTo>
                    <a:pt x="452" y="37"/>
                    <a:pt x="434" y="38"/>
                    <a:pt x="415" y="40"/>
                  </a:cubicBezTo>
                  <a:cubicBezTo>
                    <a:pt x="397" y="42"/>
                    <a:pt x="379" y="46"/>
                    <a:pt x="362" y="51"/>
                  </a:cubicBezTo>
                  <a:cubicBezTo>
                    <a:pt x="387" y="49"/>
                    <a:pt x="410" y="49"/>
                    <a:pt x="432" y="49"/>
                  </a:cubicBezTo>
                  <a:cubicBezTo>
                    <a:pt x="434" y="49"/>
                    <a:pt x="437" y="48"/>
                    <a:pt x="439" y="47"/>
                  </a:cubicBezTo>
                  <a:cubicBezTo>
                    <a:pt x="460" y="43"/>
                    <a:pt x="480" y="39"/>
                    <a:pt x="501" y="38"/>
                  </a:cubicBezTo>
                  <a:cubicBezTo>
                    <a:pt x="491" y="37"/>
                    <a:pt x="481" y="37"/>
                    <a:pt x="470" y="37"/>
                  </a:cubicBezTo>
                  <a:close/>
                  <a:moveTo>
                    <a:pt x="609" y="44"/>
                  </a:moveTo>
                  <a:cubicBezTo>
                    <a:pt x="616" y="45"/>
                    <a:pt x="623" y="46"/>
                    <a:pt x="630" y="48"/>
                  </a:cubicBezTo>
                  <a:cubicBezTo>
                    <a:pt x="627" y="47"/>
                    <a:pt x="624" y="46"/>
                    <a:pt x="622" y="45"/>
                  </a:cubicBezTo>
                  <a:cubicBezTo>
                    <a:pt x="618" y="45"/>
                    <a:pt x="613" y="44"/>
                    <a:pt x="609" y="44"/>
                  </a:cubicBezTo>
                  <a:close/>
                  <a:moveTo>
                    <a:pt x="539" y="39"/>
                  </a:moveTo>
                  <a:cubicBezTo>
                    <a:pt x="541" y="40"/>
                    <a:pt x="542" y="40"/>
                    <a:pt x="544" y="40"/>
                  </a:cubicBezTo>
                  <a:cubicBezTo>
                    <a:pt x="546" y="40"/>
                    <a:pt x="548" y="40"/>
                    <a:pt x="551" y="40"/>
                  </a:cubicBezTo>
                  <a:cubicBezTo>
                    <a:pt x="547" y="39"/>
                    <a:pt x="543" y="39"/>
                    <a:pt x="539" y="39"/>
                  </a:cubicBez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48"/>
            <p:cNvSpPr>
              <a:spLocks noEditPoints="1"/>
            </p:cNvSpPr>
            <p:nvPr/>
          </p:nvSpPr>
          <p:spPr bwMode="auto">
            <a:xfrm>
              <a:off x="3433763" y="3417888"/>
              <a:ext cx="3336925" cy="3155949"/>
            </a:xfrm>
            <a:custGeom>
              <a:avLst/>
              <a:gdLst>
                <a:gd name="T0" fmla="*/ 89 w 1028"/>
                <a:gd name="T1" fmla="*/ 781 h 971"/>
                <a:gd name="T2" fmla="*/ 167 w 1028"/>
                <a:gd name="T3" fmla="*/ 162 h 971"/>
                <a:gd name="T4" fmla="*/ 961 w 1028"/>
                <a:gd name="T5" fmla="*/ 219 h 971"/>
                <a:gd name="T6" fmla="*/ 893 w 1028"/>
                <a:gd name="T7" fmla="*/ 737 h 971"/>
                <a:gd name="T8" fmla="*/ 453 w 1028"/>
                <a:gd name="T9" fmla="*/ 951 h 971"/>
                <a:gd name="T10" fmla="*/ 555 w 1028"/>
                <a:gd name="T11" fmla="*/ 940 h 971"/>
                <a:gd name="T12" fmla="*/ 440 w 1028"/>
                <a:gd name="T13" fmla="*/ 803 h 971"/>
                <a:gd name="T14" fmla="*/ 91 w 1028"/>
                <a:gd name="T15" fmla="*/ 549 h 971"/>
                <a:gd name="T16" fmla="*/ 31 w 1028"/>
                <a:gd name="T17" fmla="*/ 420 h 971"/>
                <a:gd name="T18" fmla="*/ 181 w 1028"/>
                <a:gd name="T19" fmla="*/ 657 h 971"/>
                <a:gd name="T20" fmla="*/ 458 w 1028"/>
                <a:gd name="T21" fmla="*/ 806 h 971"/>
                <a:gd name="T22" fmla="*/ 854 w 1028"/>
                <a:gd name="T23" fmla="*/ 728 h 971"/>
                <a:gd name="T24" fmla="*/ 437 w 1028"/>
                <a:gd name="T25" fmla="*/ 799 h 971"/>
                <a:gd name="T26" fmla="*/ 907 w 1028"/>
                <a:gd name="T27" fmla="*/ 580 h 971"/>
                <a:gd name="T28" fmla="*/ 578 w 1028"/>
                <a:gd name="T29" fmla="*/ 781 h 971"/>
                <a:gd name="T30" fmla="*/ 281 w 1028"/>
                <a:gd name="T31" fmla="*/ 722 h 971"/>
                <a:gd name="T32" fmla="*/ 810 w 1028"/>
                <a:gd name="T33" fmla="*/ 797 h 971"/>
                <a:gd name="T34" fmla="*/ 876 w 1028"/>
                <a:gd name="T35" fmla="*/ 713 h 971"/>
                <a:gd name="T36" fmla="*/ 417 w 1028"/>
                <a:gd name="T37" fmla="*/ 795 h 971"/>
                <a:gd name="T38" fmla="*/ 188 w 1028"/>
                <a:gd name="T39" fmla="*/ 650 h 971"/>
                <a:gd name="T40" fmla="*/ 857 w 1028"/>
                <a:gd name="T41" fmla="*/ 663 h 971"/>
                <a:gd name="T42" fmla="*/ 894 w 1028"/>
                <a:gd name="T43" fmla="*/ 360 h 971"/>
                <a:gd name="T44" fmla="*/ 170 w 1028"/>
                <a:gd name="T45" fmla="*/ 621 h 971"/>
                <a:gd name="T46" fmla="*/ 910 w 1028"/>
                <a:gd name="T47" fmla="*/ 581 h 971"/>
                <a:gd name="T48" fmla="*/ 977 w 1028"/>
                <a:gd name="T49" fmla="*/ 391 h 971"/>
                <a:gd name="T50" fmla="*/ 768 w 1028"/>
                <a:gd name="T51" fmla="*/ 129 h 971"/>
                <a:gd name="T52" fmla="*/ 916 w 1028"/>
                <a:gd name="T53" fmla="*/ 426 h 971"/>
                <a:gd name="T54" fmla="*/ 187 w 1028"/>
                <a:gd name="T55" fmla="*/ 645 h 971"/>
                <a:gd name="T56" fmla="*/ 81 w 1028"/>
                <a:gd name="T57" fmla="*/ 300 h 971"/>
                <a:gd name="T58" fmla="*/ 178 w 1028"/>
                <a:gd name="T59" fmla="*/ 638 h 971"/>
                <a:gd name="T60" fmla="*/ 232 w 1028"/>
                <a:gd name="T61" fmla="*/ 159 h 971"/>
                <a:gd name="T62" fmla="*/ 875 w 1028"/>
                <a:gd name="T63" fmla="*/ 197 h 971"/>
                <a:gd name="T64" fmla="*/ 1005 w 1028"/>
                <a:gd name="T65" fmla="*/ 509 h 971"/>
                <a:gd name="T66" fmla="*/ 1007 w 1028"/>
                <a:gd name="T67" fmla="*/ 487 h 971"/>
                <a:gd name="T68" fmla="*/ 246 w 1028"/>
                <a:gd name="T69" fmla="*/ 151 h 971"/>
                <a:gd name="T70" fmla="*/ 140 w 1028"/>
                <a:gd name="T71" fmla="*/ 557 h 971"/>
                <a:gd name="T72" fmla="*/ 246 w 1028"/>
                <a:gd name="T73" fmla="*/ 151 h 971"/>
                <a:gd name="T74" fmla="*/ 959 w 1028"/>
                <a:gd name="T75" fmla="*/ 221 h 971"/>
                <a:gd name="T76" fmla="*/ 648 w 1028"/>
                <a:gd name="T77" fmla="*/ 86 h 971"/>
                <a:gd name="T78" fmla="*/ 305 w 1028"/>
                <a:gd name="T79" fmla="*/ 109 h 971"/>
                <a:gd name="T80" fmla="*/ 79 w 1028"/>
                <a:gd name="T81" fmla="*/ 298 h 971"/>
                <a:gd name="T82" fmla="*/ 305 w 1028"/>
                <a:gd name="T83" fmla="*/ 109 h 971"/>
                <a:gd name="T84" fmla="*/ 896 w 1028"/>
                <a:gd name="T85" fmla="*/ 359 h 971"/>
                <a:gd name="T86" fmla="*/ 522 w 1028"/>
                <a:gd name="T87" fmla="*/ 83 h 971"/>
                <a:gd name="T88" fmla="*/ 484 w 1028"/>
                <a:gd name="T89" fmla="*/ 85 h 971"/>
                <a:gd name="T90" fmla="*/ 92 w 1028"/>
                <a:gd name="T91" fmla="*/ 279 h 971"/>
                <a:gd name="T92" fmla="*/ 267 w 1028"/>
                <a:gd name="T93" fmla="*/ 132 h 971"/>
                <a:gd name="T94" fmla="*/ 269 w 1028"/>
                <a:gd name="T95" fmla="*/ 134 h 971"/>
                <a:gd name="T96" fmla="*/ 396 w 1028"/>
                <a:gd name="T97" fmla="*/ 93 h 971"/>
                <a:gd name="T98" fmla="*/ 304 w 1028"/>
                <a:gd name="T99" fmla="*/ 113 h 971"/>
                <a:gd name="T100" fmla="*/ 522 w 1028"/>
                <a:gd name="T101" fmla="*/ 80 h 971"/>
                <a:gd name="T102" fmla="*/ 520 w 1028"/>
                <a:gd name="T103" fmla="*/ 80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8" h="971">
                  <a:moveTo>
                    <a:pt x="453" y="951"/>
                  </a:moveTo>
                  <a:cubicBezTo>
                    <a:pt x="398" y="951"/>
                    <a:pt x="347" y="944"/>
                    <a:pt x="298" y="928"/>
                  </a:cubicBezTo>
                  <a:cubicBezTo>
                    <a:pt x="214" y="902"/>
                    <a:pt x="144" y="852"/>
                    <a:pt x="89" y="781"/>
                  </a:cubicBezTo>
                  <a:cubicBezTo>
                    <a:pt x="38" y="714"/>
                    <a:pt x="11" y="624"/>
                    <a:pt x="13" y="528"/>
                  </a:cubicBezTo>
                  <a:cubicBezTo>
                    <a:pt x="14" y="491"/>
                    <a:pt x="19" y="454"/>
                    <a:pt x="28" y="418"/>
                  </a:cubicBezTo>
                  <a:cubicBezTo>
                    <a:pt x="22" y="315"/>
                    <a:pt x="74" y="214"/>
                    <a:pt x="167" y="162"/>
                  </a:cubicBezTo>
                  <a:cubicBezTo>
                    <a:pt x="211" y="139"/>
                    <a:pt x="261" y="118"/>
                    <a:pt x="316" y="103"/>
                  </a:cubicBezTo>
                  <a:cubicBezTo>
                    <a:pt x="410" y="54"/>
                    <a:pt x="524" y="32"/>
                    <a:pt x="635" y="42"/>
                  </a:cubicBezTo>
                  <a:cubicBezTo>
                    <a:pt x="776" y="55"/>
                    <a:pt x="891" y="118"/>
                    <a:pt x="961" y="219"/>
                  </a:cubicBezTo>
                  <a:cubicBezTo>
                    <a:pt x="1011" y="292"/>
                    <a:pt x="1028" y="389"/>
                    <a:pt x="1009" y="487"/>
                  </a:cubicBezTo>
                  <a:cubicBezTo>
                    <a:pt x="1006" y="537"/>
                    <a:pt x="991" y="583"/>
                    <a:pt x="963" y="624"/>
                  </a:cubicBezTo>
                  <a:cubicBezTo>
                    <a:pt x="947" y="666"/>
                    <a:pt x="924" y="704"/>
                    <a:pt x="893" y="737"/>
                  </a:cubicBezTo>
                  <a:cubicBezTo>
                    <a:pt x="867" y="766"/>
                    <a:pt x="837" y="787"/>
                    <a:pt x="806" y="803"/>
                  </a:cubicBezTo>
                  <a:cubicBezTo>
                    <a:pt x="742" y="877"/>
                    <a:pt x="656" y="927"/>
                    <a:pt x="556" y="943"/>
                  </a:cubicBezTo>
                  <a:cubicBezTo>
                    <a:pt x="521" y="948"/>
                    <a:pt x="486" y="951"/>
                    <a:pt x="453" y="951"/>
                  </a:cubicBezTo>
                  <a:close/>
                  <a:moveTo>
                    <a:pt x="29" y="428"/>
                  </a:moveTo>
                  <a:cubicBezTo>
                    <a:pt x="0" y="551"/>
                    <a:pt x="21" y="687"/>
                    <a:pt x="91" y="779"/>
                  </a:cubicBezTo>
                  <a:cubicBezTo>
                    <a:pt x="194" y="914"/>
                    <a:pt x="359" y="971"/>
                    <a:pt x="555" y="940"/>
                  </a:cubicBezTo>
                  <a:cubicBezTo>
                    <a:pt x="653" y="925"/>
                    <a:pt x="737" y="877"/>
                    <a:pt x="800" y="806"/>
                  </a:cubicBezTo>
                  <a:cubicBezTo>
                    <a:pt x="729" y="838"/>
                    <a:pt x="652" y="841"/>
                    <a:pt x="591" y="836"/>
                  </a:cubicBezTo>
                  <a:cubicBezTo>
                    <a:pt x="542" y="831"/>
                    <a:pt x="490" y="820"/>
                    <a:pt x="440" y="803"/>
                  </a:cubicBezTo>
                  <a:cubicBezTo>
                    <a:pt x="400" y="795"/>
                    <a:pt x="362" y="783"/>
                    <a:pt x="328" y="767"/>
                  </a:cubicBezTo>
                  <a:cubicBezTo>
                    <a:pt x="266" y="738"/>
                    <a:pt x="217" y="697"/>
                    <a:pt x="182" y="645"/>
                  </a:cubicBezTo>
                  <a:cubicBezTo>
                    <a:pt x="145" y="617"/>
                    <a:pt x="113" y="585"/>
                    <a:pt x="91" y="549"/>
                  </a:cubicBezTo>
                  <a:cubicBezTo>
                    <a:pt x="47" y="480"/>
                    <a:pt x="39" y="403"/>
                    <a:pt x="69" y="321"/>
                  </a:cubicBezTo>
                  <a:cubicBezTo>
                    <a:pt x="70" y="320"/>
                    <a:pt x="70" y="319"/>
                    <a:pt x="71" y="318"/>
                  </a:cubicBezTo>
                  <a:cubicBezTo>
                    <a:pt x="53" y="349"/>
                    <a:pt x="40" y="384"/>
                    <a:pt x="31" y="420"/>
                  </a:cubicBezTo>
                  <a:cubicBezTo>
                    <a:pt x="33" y="442"/>
                    <a:pt x="37" y="465"/>
                    <a:pt x="45" y="488"/>
                  </a:cubicBezTo>
                  <a:cubicBezTo>
                    <a:pt x="65" y="548"/>
                    <a:pt x="118" y="641"/>
                    <a:pt x="182" y="655"/>
                  </a:cubicBezTo>
                  <a:cubicBezTo>
                    <a:pt x="181" y="657"/>
                    <a:pt x="181" y="657"/>
                    <a:pt x="181" y="657"/>
                  </a:cubicBezTo>
                  <a:cubicBezTo>
                    <a:pt x="116" y="644"/>
                    <a:pt x="62" y="549"/>
                    <a:pt x="42" y="489"/>
                  </a:cubicBezTo>
                  <a:cubicBezTo>
                    <a:pt x="35" y="469"/>
                    <a:pt x="31" y="448"/>
                    <a:pt x="29" y="428"/>
                  </a:cubicBezTo>
                  <a:close/>
                  <a:moveTo>
                    <a:pt x="458" y="806"/>
                  </a:moveTo>
                  <a:cubicBezTo>
                    <a:pt x="502" y="820"/>
                    <a:pt x="548" y="829"/>
                    <a:pt x="591" y="833"/>
                  </a:cubicBezTo>
                  <a:cubicBezTo>
                    <a:pt x="653" y="839"/>
                    <a:pt x="732" y="836"/>
                    <a:pt x="804" y="800"/>
                  </a:cubicBezTo>
                  <a:cubicBezTo>
                    <a:pt x="823" y="778"/>
                    <a:pt x="840" y="754"/>
                    <a:pt x="854" y="728"/>
                  </a:cubicBezTo>
                  <a:cubicBezTo>
                    <a:pt x="786" y="771"/>
                    <a:pt x="700" y="800"/>
                    <a:pt x="612" y="809"/>
                  </a:cubicBezTo>
                  <a:cubicBezTo>
                    <a:pt x="560" y="815"/>
                    <a:pt x="507" y="813"/>
                    <a:pt x="458" y="806"/>
                  </a:cubicBezTo>
                  <a:close/>
                  <a:moveTo>
                    <a:pt x="437" y="799"/>
                  </a:moveTo>
                  <a:cubicBezTo>
                    <a:pt x="496" y="811"/>
                    <a:pt x="557" y="812"/>
                    <a:pt x="612" y="806"/>
                  </a:cubicBezTo>
                  <a:cubicBezTo>
                    <a:pt x="697" y="797"/>
                    <a:pt x="785" y="770"/>
                    <a:pt x="857" y="723"/>
                  </a:cubicBezTo>
                  <a:cubicBezTo>
                    <a:pt x="880" y="680"/>
                    <a:pt x="897" y="632"/>
                    <a:pt x="907" y="580"/>
                  </a:cubicBezTo>
                  <a:cubicBezTo>
                    <a:pt x="907" y="580"/>
                    <a:pt x="907" y="579"/>
                    <a:pt x="908" y="579"/>
                  </a:cubicBezTo>
                  <a:cubicBezTo>
                    <a:pt x="897" y="611"/>
                    <a:pt x="881" y="640"/>
                    <a:pt x="859" y="664"/>
                  </a:cubicBezTo>
                  <a:cubicBezTo>
                    <a:pt x="793" y="737"/>
                    <a:pt x="686" y="781"/>
                    <a:pt x="578" y="781"/>
                  </a:cubicBezTo>
                  <a:cubicBezTo>
                    <a:pt x="567" y="781"/>
                    <a:pt x="556" y="780"/>
                    <a:pt x="545" y="779"/>
                  </a:cubicBezTo>
                  <a:cubicBezTo>
                    <a:pt x="436" y="770"/>
                    <a:pt x="307" y="729"/>
                    <a:pt x="208" y="663"/>
                  </a:cubicBezTo>
                  <a:cubicBezTo>
                    <a:pt x="232" y="687"/>
                    <a:pt x="257" y="706"/>
                    <a:pt x="281" y="722"/>
                  </a:cubicBezTo>
                  <a:cubicBezTo>
                    <a:pt x="328" y="753"/>
                    <a:pt x="382" y="780"/>
                    <a:pt x="437" y="799"/>
                  </a:cubicBezTo>
                  <a:close/>
                  <a:moveTo>
                    <a:pt x="859" y="725"/>
                  </a:moveTo>
                  <a:cubicBezTo>
                    <a:pt x="845" y="751"/>
                    <a:pt x="828" y="775"/>
                    <a:pt x="810" y="797"/>
                  </a:cubicBezTo>
                  <a:cubicBezTo>
                    <a:pt x="839" y="783"/>
                    <a:pt x="867" y="762"/>
                    <a:pt x="891" y="735"/>
                  </a:cubicBezTo>
                  <a:cubicBezTo>
                    <a:pt x="919" y="706"/>
                    <a:pt x="941" y="671"/>
                    <a:pt x="956" y="634"/>
                  </a:cubicBezTo>
                  <a:cubicBezTo>
                    <a:pt x="935" y="663"/>
                    <a:pt x="909" y="689"/>
                    <a:pt x="876" y="713"/>
                  </a:cubicBezTo>
                  <a:cubicBezTo>
                    <a:pt x="871" y="717"/>
                    <a:pt x="865" y="721"/>
                    <a:pt x="859" y="725"/>
                  </a:cubicBezTo>
                  <a:close/>
                  <a:moveTo>
                    <a:pt x="188" y="650"/>
                  </a:moveTo>
                  <a:cubicBezTo>
                    <a:pt x="244" y="728"/>
                    <a:pt x="328" y="773"/>
                    <a:pt x="417" y="795"/>
                  </a:cubicBezTo>
                  <a:cubicBezTo>
                    <a:pt x="368" y="776"/>
                    <a:pt x="321" y="752"/>
                    <a:pt x="280" y="724"/>
                  </a:cubicBezTo>
                  <a:cubicBezTo>
                    <a:pt x="252" y="706"/>
                    <a:pt x="223" y="683"/>
                    <a:pt x="196" y="655"/>
                  </a:cubicBezTo>
                  <a:cubicBezTo>
                    <a:pt x="194" y="653"/>
                    <a:pt x="191" y="652"/>
                    <a:pt x="188" y="650"/>
                  </a:cubicBezTo>
                  <a:close/>
                  <a:moveTo>
                    <a:pt x="198" y="653"/>
                  </a:moveTo>
                  <a:cubicBezTo>
                    <a:pt x="298" y="724"/>
                    <a:pt x="433" y="767"/>
                    <a:pt x="545" y="777"/>
                  </a:cubicBezTo>
                  <a:cubicBezTo>
                    <a:pt x="663" y="787"/>
                    <a:pt x="785" y="742"/>
                    <a:pt x="857" y="663"/>
                  </a:cubicBezTo>
                  <a:cubicBezTo>
                    <a:pt x="885" y="631"/>
                    <a:pt x="903" y="594"/>
                    <a:pt x="912" y="556"/>
                  </a:cubicBezTo>
                  <a:cubicBezTo>
                    <a:pt x="918" y="513"/>
                    <a:pt x="919" y="471"/>
                    <a:pt x="914" y="432"/>
                  </a:cubicBezTo>
                  <a:cubicBezTo>
                    <a:pt x="910" y="406"/>
                    <a:pt x="903" y="381"/>
                    <a:pt x="894" y="360"/>
                  </a:cubicBezTo>
                  <a:cubicBezTo>
                    <a:pt x="808" y="144"/>
                    <a:pt x="558" y="33"/>
                    <a:pt x="338" y="113"/>
                  </a:cubicBezTo>
                  <a:cubicBezTo>
                    <a:pt x="162" y="177"/>
                    <a:pt x="79" y="363"/>
                    <a:pt x="142" y="557"/>
                  </a:cubicBezTo>
                  <a:cubicBezTo>
                    <a:pt x="150" y="580"/>
                    <a:pt x="159" y="601"/>
                    <a:pt x="170" y="621"/>
                  </a:cubicBezTo>
                  <a:cubicBezTo>
                    <a:pt x="179" y="632"/>
                    <a:pt x="188" y="643"/>
                    <a:pt x="198" y="653"/>
                  </a:cubicBezTo>
                  <a:close/>
                  <a:moveTo>
                    <a:pt x="915" y="554"/>
                  </a:moveTo>
                  <a:cubicBezTo>
                    <a:pt x="913" y="563"/>
                    <a:pt x="912" y="572"/>
                    <a:pt x="910" y="581"/>
                  </a:cubicBezTo>
                  <a:cubicBezTo>
                    <a:pt x="900" y="631"/>
                    <a:pt x="883" y="678"/>
                    <a:pt x="861" y="720"/>
                  </a:cubicBezTo>
                  <a:cubicBezTo>
                    <a:pt x="901" y="694"/>
                    <a:pt x="935" y="662"/>
                    <a:pt x="961" y="624"/>
                  </a:cubicBezTo>
                  <a:cubicBezTo>
                    <a:pt x="988" y="553"/>
                    <a:pt x="995" y="472"/>
                    <a:pt x="977" y="391"/>
                  </a:cubicBezTo>
                  <a:cubicBezTo>
                    <a:pt x="955" y="294"/>
                    <a:pt x="903" y="213"/>
                    <a:pt x="829" y="162"/>
                  </a:cubicBezTo>
                  <a:cubicBezTo>
                    <a:pt x="816" y="154"/>
                    <a:pt x="803" y="146"/>
                    <a:pt x="790" y="139"/>
                  </a:cubicBezTo>
                  <a:cubicBezTo>
                    <a:pt x="782" y="136"/>
                    <a:pt x="775" y="132"/>
                    <a:pt x="768" y="129"/>
                  </a:cubicBezTo>
                  <a:cubicBezTo>
                    <a:pt x="708" y="104"/>
                    <a:pt x="639" y="89"/>
                    <a:pt x="569" y="85"/>
                  </a:cubicBezTo>
                  <a:cubicBezTo>
                    <a:pt x="614" y="91"/>
                    <a:pt x="657" y="103"/>
                    <a:pt x="699" y="122"/>
                  </a:cubicBezTo>
                  <a:cubicBezTo>
                    <a:pt x="821" y="179"/>
                    <a:pt x="899" y="291"/>
                    <a:pt x="916" y="426"/>
                  </a:cubicBezTo>
                  <a:cubicBezTo>
                    <a:pt x="924" y="470"/>
                    <a:pt x="924" y="513"/>
                    <a:pt x="915" y="554"/>
                  </a:cubicBezTo>
                  <a:close/>
                  <a:moveTo>
                    <a:pt x="184" y="643"/>
                  </a:moveTo>
                  <a:cubicBezTo>
                    <a:pt x="185" y="644"/>
                    <a:pt x="186" y="645"/>
                    <a:pt x="187" y="645"/>
                  </a:cubicBezTo>
                  <a:cubicBezTo>
                    <a:pt x="185" y="643"/>
                    <a:pt x="183" y="640"/>
                    <a:pt x="180" y="638"/>
                  </a:cubicBezTo>
                  <a:cubicBezTo>
                    <a:pt x="182" y="640"/>
                    <a:pt x="183" y="641"/>
                    <a:pt x="184" y="643"/>
                  </a:cubicBezTo>
                  <a:close/>
                  <a:moveTo>
                    <a:pt x="81" y="300"/>
                  </a:moveTo>
                  <a:cubicBezTo>
                    <a:pt x="78" y="307"/>
                    <a:pt x="75" y="315"/>
                    <a:pt x="72" y="322"/>
                  </a:cubicBezTo>
                  <a:cubicBezTo>
                    <a:pt x="42" y="403"/>
                    <a:pt x="49" y="479"/>
                    <a:pt x="93" y="548"/>
                  </a:cubicBezTo>
                  <a:cubicBezTo>
                    <a:pt x="114" y="581"/>
                    <a:pt x="143" y="611"/>
                    <a:pt x="178" y="638"/>
                  </a:cubicBezTo>
                  <a:cubicBezTo>
                    <a:pt x="174" y="633"/>
                    <a:pt x="171" y="628"/>
                    <a:pt x="168" y="623"/>
                  </a:cubicBezTo>
                  <a:cubicBezTo>
                    <a:pt x="130" y="573"/>
                    <a:pt x="102" y="511"/>
                    <a:pt x="102" y="435"/>
                  </a:cubicBezTo>
                  <a:cubicBezTo>
                    <a:pt x="101" y="327"/>
                    <a:pt x="147" y="230"/>
                    <a:pt x="232" y="159"/>
                  </a:cubicBezTo>
                  <a:cubicBezTo>
                    <a:pt x="179" y="189"/>
                    <a:pt x="132" y="228"/>
                    <a:pt x="97" y="277"/>
                  </a:cubicBezTo>
                  <a:cubicBezTo>
                    <a:pt x="91" y="284"/>
                    <a:pt x="86" y="292"/>
                    <a:pt x="81" y="300"/>
                  </a:cubicBezTo>
                  <a:close/>
                  <a:moveTo>
                    <a:pt x="875" y="197"/>
                  </a:moveTo>
                  <a:cubicBezTo>
                    <a:pt x="926" y="247"/>
                    <a:pt x="963" y="314"/>
                    <a:pt x="979" y="390"/>
                  </a:cubicBezTo>
                  <a:cubicBezTo>
                    <a:pt x="996" y="467"/>
                    <a:pt x="992" y="544"/>
                    <a:pt x="967" y="613"/>
                  </a:cubicBezTo>
                  <a:cubicBezTo>
                    <a:pt x="986" y="582"/>
                    <a:pt x="999" y="547"/>
                    <a:pt x="1005" y="509"/>
                  </a:cubicBezTo>
                  <a:cubicBezTo>
                    <a:pt x="1002" y="518"/>
                    <a:pt x="999" y="528"/>
                    <a:pt x="996" y="538"/>
                  </a:cubicBezTo>
                  <a:cubicBezTo>
                    <a:pt x="994" y="537"/>
                    <a:pt x="994" y="537"/>
                    <a:pt x="994" y="537"/>
                  </a:cubicBezTo>
                  <a:cubicBezTo>
                    <a:pt x="999" y="520"/>
                    <a:pt x="1003" y="503"/>
                    <a:pt x="1007" y="487"/>
                  </a:cubicBezTo>
                  <a:cubicBezTo>
                    <a:pt x="1007" y="484"/>
                    <a:pt x="1007" y="481"/>
                    <a:pt x="1007" y="478"/>
                  </a:cubicBezTo>
                  <a:cubicBezTo>
                    <a:pt x="1010" y="362"/>
                    <a:pt x="956" y="266"/>
                    <a:pt x="875" y="197"/>
                  </a:cubicBezTo>
                  <a:close/>
                  <a:moveTo>
                    <a:pt x="246" y="151"/>
                  </a:moveTo>
                  <a:cubicBezTo>
                    <a:pt x="154" y="223"/>
                    <a:pt x="104" y="323"/>
                    <a:pt x="105" y="435"/>
                  </a:cubicBezTo>
                  <a:cubicBezTo>
                    <a:pt x="105" y="503"/>
                    <a:pt x="127" y="559"/>
                    <a:pt x="159" y="606"/>
                  </a:cubicBezTo>
                  <a:cubicBezTo>
                    <a:pt x="152" y="590"/>
                    <a:pt x="145" y="574"/>
                    <a:pt x="140" y="557"/>
                  </a:cubicBezTo>
                  <a:cubicBezTo>
                    <a:pt x="110" y="467"/>
                    <a:pt x="112" y="372"/>
                    <a:pt x="146" y="291"/>
                  </a:cubicBezTo>
                  <a:cubicBezTo>
                    <a:pt x="177" y="217"/>
                    <a:pt x="232" y="159"/>
                    <a:pt x="304" y="125"/>
                  </a:cubicBezTo>
                  <a:cubicBezTo>
                    <a:pt x="284" y="133"/>
                    <a:pt x="264" y="141"/>
                    <a:pt x="246" y="151"/>
                  </a:cubicBezTo>
                  <a:close/>
                  <a:moveTo>
                    <a:pt x="831" y="160"/>
                  </a:moveTo>
                  <a:cubicBezTo>
                    <a:pt x="933" y="228"/>
                    <a:pt x="1010" y="335"/>
                    <a:pt x="1010" y="468"/>
                  </a:cubicBezTo>
                  <a:cubicBezTo>
                    <a:pt x="1023" y="377"/>
                    <a:pt x="1005" y="289"/>
                    <a:pt x="959" y="221"/>
                  </a:cubicBezTo>
                  <a:cubicBezTo>
                    <a:pt x="824" y="25"/>
                    <a:pt x="533" y="0"/>
                    <a:pt x="329" y="100"/>
                  </a:cubicBezTo>
                  <a:cubicBezTo>
                    <a:pt x="377" y="88"/>
                    <a:pt x="428" y="80"/>
                    <a:pt x="479" y="79"/>
                  </a:cubicBezTo>
                  <a:cubicBezTo>
                    <a:pt x="537" y="74"/>
                    <a:pt x="594" y="76"/>
                    <a:pt x="648" y="86"/>
                  </a:cubicBezTo>
                  <a:cubicBezTo>
                    <a:pt x="697" y="96"/>
                    <a:pt x="745" y="113"/>
                    <a:pt x="791" y="137"/>
                  </a:cubicBezTo>
                  <a:cubicBezTo>
                    <a:pt x="805" y="144"/>
                    <a:pt x="818" y="152"/>
                    <a:pt x="831" y="160"/>
                  </a:cubicBezTo>
                  <a:close/>
                  <a:moveTo>
                    <a:pt x="305" y="109"/>
                  </a:moveTo>
                  <a:cubicBezTo>
                    <a:pt x="255" y="123"/>
                    <a:pt x="209" y="143"/>
                    <a:pt x="169" y="165"/>
                  </a:cubicBezTo>
                  <a:cubicBezTo>
                    <a:pt x="79" y="215"/>
                    <a:pt x="27" y="310"/>
                    <a:pt x="31" y="410"/>
                  </a:cubicBezTo>
                  <a:cubicBezTo>
                    <a:pt x="42" y="370"/>
                    <a:pt x="58" y="332"/>
                    <a:pt x="79" y="298"/>
                  </a:cubicBezTo>
                  <a:cubicBezTo>
                    <a:pt x="113" y="225"/>
                    <a:pt x="176" y="166"/>
                    <a:pt x="263" y="129"/>
                  </a:cubicBezTo>
                  <a:cubicBezTo>
                    <a:pt x="272" y="125"/>
                    <a:pt x="281" y="121"/>
                    <a:pt x="290" y="118"/>
                  </a:cubicBezTo>
                  <a:cubicBezTo>
                    <a:pt x="295" y="115"/>
                    <a:pt x="300" y="112"/>
                    <a:pt x="305" y="109"/>
                  </a:cubicBezTo>
                  <a:close/>
                  <a:moveTo>
                    <a:pt x="484" y="85"/>
                  </a:moveTo>
                  <a:cubicBezTo>
                    <a:pt x="546" y="85"/>
                    <a:pt x="608" y="98"/>
                    <a:pt x="667" y="124"/>
                  </a:cubicBezTo>
                  <a:cubicBezTo>
                    <a:pt x="773" y="171"/>
                    <a:pt x="855" y="254"/>
                    <a:pt x="896" y="359"/>
                  </a:cubicBezTo>
                  <a:cubicBezTo>
                    <a:pt x="900" y="368"/>
                    <a:pt x="904" y="378"/>
                    <a:pt x="907" y="388"/>
                  </a:cubicBezTo>
                  <a:cubicBezTo>
                    <a:pt x="881" y="271"/>
                    <a:pt x="808" y="176"/>
                    <a:pt x="697" y="124"/>
                  </a:cubicBezTo>
                  <a:cubicBezTo>
                    <a:pt x="642" y="99"/>
                    <a:pt x="583" y="86"/>
                    <a:pt x="522" y="83"/>
                  </a:cubicBezTo>
                  <a:cubicBezTo>
                    <a:pt x="501" y="83"/>
                    <a:pt x="480" y="83"/>
                    <a:pt x="460" y="85"/>
                  </a:cubicBezTo>
                  <a:cubicBezTo>
                    <a:pt x="457" y="85"/>
                    <a:pt x="455" y="86"/>
                    <a:pt x="453" y="86"/>
                  </a:cubicBezTo>
                  <a:cubicBezTo>
                    <a:pt x="463" y="85"/>
                    <a:pt x="474" y="85"/>
                    <a:pt x="484" y="85"/>
                  </a:cubicBezTo>
                  <a:close/>
                  <a:moveTo>
                    <a:pt x="278" y="125"/>
                  </a:moveTo>
                  <a:cubicBezTo>
                    <a:pt x="273" y="127"/>
                    <a:pt x="268" y="129"/>
                    <a:pt x="264" y="131"/>
                  </a:cubicBezTo>
                  <a:cubicBezTo>
                    <a:pt x="186" y="165"/>
                    <a:pt x="128" y="216"/>
                    <a:pt x="92" y="279"/>
                  </a:cubicBezTo>
                  <a:cubicBezTo>
                    <a:pt x="93" y="278"/>
                    <a:pt x="94" y="277"/>
                    <a:pt x="95" y="275"/>
                  </a:cubicBezTo>
                  <a:cubicBezTo>
                    <a:pt x="132" y="224"/>
                    <a:pt x="183" y="181"/>
                    <a:pt x="246" y="148"/>
                  </a:cubicBezTo>
                  <a:cubicBezTo>
                    <a:pt x="253" y="143"/>
                    <a:pt x="260" y="137"/>
                    <a:pt x="267" y="132"/>
                  </a:cubicBezTo>
                  <a:cubicBezTo>
                    <a:pt x="271" y="130"/>
                    <a:pt x="274" y="128"/>
                    <a:pt x="278" y="125"/>
                  </a:cubicBezTo>
                  <a:close/>
                  <a:moveTo>
                    <a:pt x="291" y="120"/>
                  </a:moveTo>
                  <a:cubicBezTo>
                    <a:pt x="284" y="125"/>
                    <a:pt x="276" y="130"/>
                    <a:pt x="269" y="134"/>
                  </a:cubicBezTo>
                  <a:cubicBezTo>
                    <a:pt x="266" y="136"/>
                    <a:pt x="263" y="138"/>
                    <a:pt x="260" y="140"/>
                  </a:cubicBezTo>
                  <a:cubicBezTo>
                    <a:pt x="287" y="127"/>
                    <a:pt x="315" y="116"/>
                    <a:pt x="344" y="107"/>
                  </a:cubicBezTo>
                  <a:cubicBezTo>
                    <a:pt x="361" y="101"/>
                    <a:pt x="379" y="97"/>
                    <a:pt x="396" y="93"/>
                  </a:cubicBezTo>
                  <a:cubicBezTo>
                    <a:pt x="359" y="99"/>
                    <a:pt x="324" y="108"/>
                    <a:pt x="291" y="120"/>
                  </a:cubicBezTo>
                  <a:close/>
                  <a:moveTo>
                    <a:pt x="317" y="106"/>
                  </a:moveTo>
                  <a:cubicBezTo>
                    <a:pt x="313" y="108"/>
                    <a:pt x="308" y="110"/>
                    <a:pt x="304" y="113"/>
                  </a:cubicBezTo>
                  <a:cubicBezTo>
                    <a:pt x="346" y="99"/>
                    <a:pt x="393" y="89"/>
                    <a:pt x="440" y="84"/>
                  </a:cubicBezTo>
                  <a:cubicBezTo>
                    <a:pt x="398" y="87"/>
                    <a:pt x="357" y="95"/>
                    <a:pt x="317" y="106"/>
                  </a:cubicBezTo>
                  <a:close/>
                  <a:moveTo>
                    <a:pt x="522" y="80"/>
                  </a:moveTo>
                  <a:cubicBezTo>
                    <a:pt x="595" y="81"/>
                    <a:pt x="667" y="92"/>
                    <a:pt x="731" y="113"/>
                  </a:cubicBezTo>
                  <a:cubicBezTo>
                    <a:pt x="704" y="102"/>
                    <a:pt x="675" y="94"/>
                    <a:pt x="647" y="89"/>
                  </a:cubicBezTo>
                  <a:cubicBezTo>
                    <a:pt x="608" y="82"/>
                    <a:pt x="565" y="78"/>
                    <a:pt x="520" y="80"/>
                  </a:cubicBezTo>
                  <a:cubicBezTo>
                    <a:pt x="521" y="80"/>
                    <a:pt x="522" y="80"/>
                    <a:pt x="522" y="80"/>
                  </a:cubicBez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49"/>
            <p:cNvSpPr>
              <a:spLocks noEditPoints="1"/>
            </p:cNvSpPr>
            <p:nvPr/>
          </p:nvSpPr>
          <p:spPr bwMode="auto">
            <a:xfrm>
              <a:off x="3265488" y="3252788"/>
              <a:ext cx="3433763" cy="3132137"/>
            </a:xfrm>
            <a:custGeom>
              <a:avLst/>
              <a:gdLst>
                <a:gd name="T0" fmla="*/ 64 w 1058"/>
                <a:gd name="T1" fmla="*/ 637 h 964"/>
                <a:gd name="T2" fmla="*/ 681 w 1058"/>
                <a:gd name="T3" fmla="*/ 46 h 964"/>
                <a:gd name="T4" fmla="*/ 784 w 1058"/>
                <a:gd name="T5" fmla="*/ 886 h 964"/>
                <a:gd name="T6" fmla="*/ 448 w 1058"/>
                <a:gd name="T7" fmla="*/ 955 h 964"/>
                <a:gd name="T8" fmla="*/ 425 w 1058"/>
                <a:gd name="T9" fmla="*/ 951 h 964"/>
                <a:gd name="T10" fmla="*/ 500 w 1058"/>
                <a:gd name="T11" fmla="*/ 931 h 964"/>
                <a:gd name="T12" fmla="*/ 425 w 1058"/>
                <a:gd name="T13" fmla="*/ 951 h 964"/>
                <a:gd name="T14" fmla="*/ 357 w 1058"/>
                <a:gd name="T15" fmla="*/ 928 h 964"/>
                <a:gd name="T16" fmla="*/ 324 w 1058"/>
                <a:gd name="T17" fmla="*/ 867 h 964"/>
                <a:gd name="T18" fmla="*/ 715 w 1058"/>
                <a:gd name="T19" fmla="*/ 914 h 964"/>
                <a:gd name="T20" fmla="*/ 511 w 1058"/>
                <a:gd name="T21" fmla="*/ 929 h 964"/>
                <a:gd name="T22" fmla="*/ 511 w 1058"/>
                <a:gd name="T23" fmla="*/ 929 h 964"/>
                <a:gd name="T24" fmla="*/ 349 w 1058"/>
                <a:gd name="T25" fmla="*/ 877 h 964"/>
                <a:gd name="T26" fmla="*/ 308 w 1058"/>
                <a:gd name="T27" fmla="*/ 905 h 964"/>
                <a:gd name="T28" fmla="*/ 336 w 1058"/>
                <a:gd name="T29" fmla="*/ 869 h 964"/>
                <a:gd name="T30" fmla="*/ 887 w 1058"/>
                <a:gd name="T31" fmla="*/ 670 h 964"/>
                <a:gd name="T32" fmla="*/ 931 w 1058"/>
                <a:gd name="T33" fmla="*/ 759 h 964"/>
                <a:gd name="T34" fmla="*/ 154 w 1058"/>
                <a:gd name="T35" fmla="*/ 717 h 964"/>
                <a:gd name="T36" fmla="*/ 151 w 1058"/>
                <a:gd name="T37" fmla="*/ 706 h 964"/>
                <a:gd name="T38" fmla="*/ 784 w 1058"/>
                <a:gd name="T39" fmla="*/ 857 h 964"/>
                <a:gd name="T40" fmla="*/ 674 w 1058"/>
                <a:gd name="T41" fmla="*/ 876 h 964"/>
                <a:gd name="T42" fmla="*/ 113 w 1058"/>
                <a:gd name="T43" fmla="*/ 220 h 964"/>
                <a:gd name="T44" fmla="*/ 129 w 1058"/>
                <a:gd name="T45" fmla="*/ 666 h 964"/>
                <a:gd name="T46" fmla="*/ 254 w 1058"/>
                <a:gd name="T47" fmla="*/ 139 h 964"/>
                <a:gd name="T48" fmla="*/ 899 w 1058"/>
                <a:gd name="T49" fmla="*/ 653 h 964"/>
                <a:gd name="T50" fmla="*/ 176 w 1058"/>
                <a:gd name="T51" fmla="*/ 591 h 964"/>
                <a:gd name="T52" fmla="*/ 236 w 1058"/>
                <a:gd name="T53" fmla="*/ 769 h 964"/>
                <a:gd name="T54" fmla="*/ 391 w 1058"/>
                <a:gd name="T55" fmla="*/ 143 h 964"/>
                <a:gd name="T56" fmla="*/ 186 w 1058"/>
                <a:gd name="T57" fmla="*/ 752 h 964"/>
                <a:gd name="T58" fmla="*/ 978 w 1058"/>
                <a:gd name="T59" fmla="*/ 526 h 964"/>
                <a:gd name="T60" fmla="*/ 976 w 1058"/>
                <a:gd name="T61" fmla="*/ 602 h 964"/>
                <a:gd name="T62" fmla="*/ 981 w 1058"/>
                <a:gd name="T63" fmla="*/ 519 h 964"/>
                <a:gd name="T64" fmla="*/ 1001 w 1058"/>
                <a:gd name="T65" fmla="*/ 429 h 964"/>
                <a:gd name="T66" fmla="*/ 1000 w 1058"/>
                <a:gd name="T67" fmla="*/ 645 h 964"/>
                <a:gd name="T68" fmla="*/ 1001 w 1058"/>
                <a:gd name="T69" fmla="*/ 426 h 964"/>
                <a:gd name="T70" fmla="*/ 130 w 1058"/>
                <a:gd name="T71" fmla="*/ 605 h 964"/>
                <a:gd name="T72" fmla="*/ 902 w 1058"/>
                <a:gd name="T73" fmla="*/ 654 h 964"/>
                <a:gd name="T74" fmla="*/ 132 w 1058"/>
                <a:gd name="T75" fmla="*/ 665 h 964"/>
                <a:gd name="T76" fmla="*/ 391 w 1058"/>
                <a:gd name="T77" fmla="*/ 140 h 964"/>
                <a:gd name="T78" fmla="*/ 145 w 1058"/>
                <a:gd name="T79" fmla="*/ 269 h 964"/>
                <a:gd name="T80" fmla="*/ 146 w 1058"/>
                <a:gd name="T81" fmla="*/ 271 h 964"/>
                <a:gd name="T82" fmla="*/ 777 w 1058"/>
                <a:gd name="T83" fmla="*/ 212 h 964"/>
                <a:gd name="T84" fmla="*/ 963 w 1058"/>
                <a:gd name="T85" fmla="*/ 489 h 964"/>
                <a:gd name="T86" fmla="*/ 117 w 1058"/>
                <a:gd name="T87" fmla="*/ 630 h 964"/>
                <a:gd name="T88" fmla="*/ 126 w 1058"/>
                <a:gd name="T89" fmla="*/ 567 h 964"/>
                <a:gd name="T90" fmla="*/ 965 w 1058"/>
                <a:gd name="T91" fmla="*/ 489 h 964"/>
                <a:gd name="T92" fmla="*/ 902 w 1058"/>
                <a:gd name="T93" fmla="*/ 320 h 964"/>
                <a:gd name="T94" fmla="*/ 745 w 1058"/>
                <a:gd name="T95" fmla="*/ 188 h 964"/>
                <a:gd name="T96" fmla="*/ 927 w 1058"/>
                <a:gd name="T97" fmla="*/ 279 h 964"/>
                <a:gd name="T98" fmla="*/ 211 w 1058"/>
                <a:gd name="T99" fmla="*/ 351 h 964"/>
                <a:gd name="T100" fmla="*/ 903 w 1058"/>
                <a:gd name="T101" fmla="*/ 257 h 964"/>
                <a:gd name="T102" fmla="*/ 278 w 1058"/>
                <a:gd name="T103" fmla="*/ 128 h 964"/>
                <a:gd name="T104" fmla="*/ 903 w 1058"/>
                <a:gd name="T105" fmla="*/ 257 h 964"/>
                <a:gd name="T106" fmla="*/ 654 w 1058"/>
                <a:gd name="T107" fmla="*/ 148 h 964"/>
                <a:gd name="T108" fmla="*/ 655 w 1058"/>
                <a:gd name="T109" fmla="*/ 151 h 964"/>
                <a:gd name="T110" fmla="*/ 503 w 1058"/>
                <a:gd name="T111" fmla="*/ 118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58" h="964">
                  <a:moveTo>
                    <a:pt x="503" y="964"/>
                  </a:moveTo>
                  <a:cubicBezTo>
                    <a:pt x="466" y="964"/>
                    <a:pt x="432" y="959"/>
                    <a:pt x="399" y="948"/>
                  </a:cubicBezTo>
                  <a:cubicBezTo>
                    <a:pt x="380" y="943"/>
                    <a:pt x="361" y="936"/>
                    <a:pt x="344" y="927"/>
                  </a:cubicBezTo>
                  <a:cubicBezTo>
                    <a:pt x="314" y="918"/>
                    <a:pt x="285" y="902"/>
                    <a:pt x="258" y="878"/>
                  </a:cubicBezTo>
                  <a:cubicBezTo>
                    <a:pt x="173" y="818"/>
                    <a:pt x="103" y="733"/>
                    <a:pt x="64" y="637"/>
                  </a:cubicBezTo>
                  <a:cubicBezTo>
                    <a:pt x="36" y="566"/>
                    <a:pt x="23" y="489"/>
                    <a:pt x="27" y="419"/>
                  </a:cubicBezTo>
                  <a:cubicBezTo>
                    <a:pt x="32" y="336"/>
                    <a:pt x="61" y="267"/>
                    <a:pt x="111" y="219"/>
                  </a:cubicBezTo>
                  <a:cubicBezTo>
                    <a:pt x="152" y="179"/>
                    <a:pt x="204" y="150"/>
                    <a:pt x="266" y="132"/>
                  </a:cubicBezTo>
                  <a:cubicBezTo>
                    <a:pt x="305" y="111"/>
                    <a:pt x="350" y="92"/>
                    <a:pt x="406" y="75"/>
                  </a:cubicBezTo>
                  <a:cubicBezTo>
                    <a:pt x="504" y="46"/>
                    <a:pt x="599" y="36"/>
                    <a:pt x="681" y="46"/>
                  </a:cubicBezTo>
                  <a:cubicBezTo>
                    <a:pt x="781" y="58"/>
                    <a:pt x="861" y="100"/>
                    <a:pt x="921" y="170"/>
                  </a:cubicBezTo>
                  <a:cubicBezTo>
                    <a:pt x="967" y="225"/>
                    <a:pt x="994" y="291"/>
                    <a:pt x="1001" y="362"/>
                  </a:cubicBezTo>
                  <a:cubicBezTo>
                    <a:pt x="1047" y="436"/>
                    <a:pt x="1058" y="521"/>
                    <a:pt x="1032" y="610"/>
                  </a:cubicBezTo>
                  <a:cubicBezTo>
                    <a:pt x="1018" y="658"/>
                    <a:pt x="994" y="696"/>
                    <a:pt x="965" y="728"/>
                  </a:cubicBezTo>
                  <a:cubicBezTo>
                    <a:pt x="920" y="794"/>
                    <a:pt x="849" y="851"/>
                    <a:pt x="784" y="886"/>
                  </a:cubicBezTo>
                  <a:cubicBezTo>
                    <a:pt x="759" y="899"/>
                    <a:pt x="734" y="910"/>
                    <a:pt x="707" y="919"/>
                  </a:cubicBezTo>
                  <a:cubicBezTo>
                    <a:pt x="662" y="938"/>
                    <a:pt x="617" y="951"/>
                    <a:pt x="573" y="958"/>
                  </a:cubicBezTo>
                  <a:cubicBezTo>
                    <a:pt x="562" y="960"/>
                    <a:pt x="552" y="961"/>
                    <a:pt x="541" y="962"/>
                  </a:cubicBezTo>
                  <a:cubicBezTo>
                    <a:pt x="528" y="963"/>
                    <a:pt x="516" y="964"/>
                    <a:pt x="503" y="964"/>
                  </a:cubicBezTo>
                  <a:close/>
                  <a:moveTo>
                    <a:pt x="448" y="955"/>
                  </a:moveTo>
                  <a:cubicBezTo>
                    <a:pt x="485" y="961"/>
                    <a:pt x="522" y="962"/>
                    <a:pt x="559" y="957"/>
                  </a:cubicBezTo>
                  <a:cubicBezTo>
                    <a:pt x="580" y="954"/>
                    <a:pt x="600" y="949"/>
                    <a:pt x="620" y="942"/>
                  </a:cubicBezTo>
                  <a:cubicBezTo>
                    <a:pt x="613" y="944"/>
                    <a:pt x="605" y="945"/>
                    <a:pt x="597" y="946"/>
                  </a:cubicBezTo>
                  <a:cubicBezTo>
                    <a:pt x="548" y="953"/>
                    <a:pt x="492" y="957"/>
                    <a:pt x="448" y="955"/>
                  </a:cubicBezTo>
                  <a:close/>
                  <a:moveTo>
                    <a:pt x="425" y="951"/>
                  </a:moveTo>
                  <a:cubicBezTo>
                    <a:pt x="431" y="952"/>
                    <a:pt x="438" y="952"/>
                    <a:pt x="444" y="952"/>
                  </a:cubicBezTo>
                  <a:cubicBezTo>
                    <a:pt x="488" y="954"/>
                    <a:pt x="546" y="951"/>
                    <a:pt x="596" y="944"/>
                  </a:cubicBezTo>
                  <a:cubicBezTo>
                    <a:pt x="610" y="942"/>
                    <a:pt x="624" y="939"/>
                    <a:pt x="637" y="936"/>
                  </a:cubicBezTo>
                  <a:cubicBezTo>
                    <a:pt x="664" y="926"/>
                    <a:pt x="691" y="912"/>
                    <a:pt x="715" y="896"/>
                  </a:cubicBezTo>
                  <a:cubicBezTo>
                    <a:pt x="645" y="925"/>
                    <a:pt x="570" y="938"/>
                    <a:pt x="500" y="931"/>
                  </a:cubicBezTo>
                  <a:cubicBezTo>
                    <a:pt x="458" y="938"/>
                    <a:pt x="417" y="939"/>
                    <a:pt x="379" y="935"/>
                  </a:cubicBezTo>
                  <a:cubicBezTo>
                    <a:pt x="375" y="934"/>
                    <a:pt x="371" y="933"/>
                    <a:pt x="368" y="933"/>
                  </a:cubicBezTo>
                  <a:cubicBezTo>
                    <a:pt x="368" y="933"/>
                    <a:pt x="368" y="933"/>
                    <a:pt x="369" y="933"/>
                  </a:cubicBezTo>
                  <a:cubicBezTo>
                    <a:pt x="385" y="939"/>
                    <a:pt x="401" y="945"/>
                    <a:pt x="417" y="949"/>
                  </a:cubicBezTo>
                  <a:cubicBezTo>
                    <a:pt x="420" y="949"/>
                    <a:pt x="423" y="950"/>
                    <a:pt x="425" y="951"/>
                  </a:cubicBezTo>
                  <a:close/>
                  <a:moveTo>
                    <a:pt x="638" y="939"/>
                  </a:moveTo>
                  <a:cubicBezTo>
                    <a:pt x="628" y="943"/>
                    <a:pt x="618" y="946"/>
                    <a:pt x="607" y="949"/>
                  </a:cubicBezTo>
                  <a:cubicBezTo>
                    <a:pt x="631" y="944"/>
                    <a:pt x="655" y="937"/>
                    <a:pt x="678" y="929"/>
                  </a:cubicBezTo>
                  <a:cubicBezTo>
                    <a:pt x="665" y="933"/>
                    <a:pt x="651" y="936"/>
                    <a:pt x="638" y="939"/>
                  </a:cubicBezTo>
                  <a:close/>
                  <a:moveTo>
                    <a:pt x="357" y="928"/>
                  </a:moveTo>
                  <a:cubicBezTo>
                    <a:pt x="364" y="930"/>
                    <a:pt x="372" y="931"/>
                    <a:pt x="380" y="932"/>
                  </a:cubicBezTo>
                  <a:cubicBezTo>
                    <a:pt x="414" y="936"/>
                    <a:pt x="451" y="935"/>
                    <a:pt x="490" y="930"/>
                  </a:cubicBezTo>
                  <a:cubicBezTo>
                    <a:pt x="483" y="929"/>
                    <a:pt x="477" y="928"/>
                    <a:pt x="471" y="927"/>
                  </a:cubicBezTo>
                  <a:cubicBezTo>
                    <a:pt x="420" y="918"/>
                    <a:pt x="373" y="899"/>
                    <a:pt x="332" y="871"/>
                  </a:cubicBezTo>
                  <a:cubicBezTo>
                    <a:pt x="329" y="869"/>
                    <a:pt x="327" y="868"/>
                    <a:pt x="324" y="867"/>
                  </a:cubicBezTo>
                  <a:cubicBezTo>
                    <a:pt x="273" y="842"/>
                    <a:pt x="229" y="808"/>
                    <a:pt x="192" y="765"/>
                  </a:cubicBezTo>
                  <a:cubicBezTo>
                    <a:pt x="234" y="840"/>
                    <a:pt x="290" y="895"/>
                    <a:pt x="357" y="928"/>
                  </a:cubicBezTo>
                  <a:close/>
                  <a:moveTo>
                    <a:pt x="728" y="890"/>
                  </a:moveTo>
                  <a:cubicBezTo>
                    <a:pt x="704" y="907"/>
                    <a:pt x="679" y="921"/>
                    <a:pt x="653" y="933"/>
                  </a:cubicBezTo>
                  <a:cubicBezTo>
                    <a:pt x="674" y="927"/>
                    <a:pt x="695" y="921"/>
                    <a:pt x="715" y="914"/>
                  </a:cubicBezTo>
                  <a:cubicBezTo>
                    <a:pt x="794" y="879"/>
                    <a:pt x="866" y="827"/>
                    <a:pt x="919" y="768"/>
                  </a:cubicBezTo>
                  <a:cubicBezTo>
                    <a:pt x="898" y="784"/>
                    <a:pt x="876" y="797"/>
                    <a:pt x="852" y="810"/>
                  </a:cubicBezTo>
                  <a:cubicBezTo>
                    <a:pt x="832" y="828"/>
                    <a:pt x="810" y="844"/>
                    <a:pt x="786" y="859"/>
                  </a:cubicBezTo>
                  <a:cubicBezTo>
                    <a:pt x="767" y="871"/>
                    <a:pt x="748" y="881"/>
                    <a:pt x="728" y="890"/>
                  </a:cubicBezTo>
                  <a:close/>
                  <a:moveTo>
                    <a:pt x="511" y="929"/>
                  </a:moveTo>
                  <a:cubicBezTo>
                    <a:pt x="582" y="934"/>
                    <a:pt x="657" y="919"/>
                    <a:pt x="727" y="887"/>
                  </a:cubicBezTo>
                  <a:cubicBezTo>
                    <a:pt x="747" y="873"/>
                    <a:pt x="766" y="858"/>
                    <a:pt x="783" y="841"/>
                  </a:cubicBezTo>
                  <a:cubicBezTo>
                    <a:pt x="777" y="843"/>
                    <a:pt x="770" y="846"/>
                    <a:pt x="764" y="848"/>
                  </a:cubicBezTo>
                  <a:cubicBezTo>
                    <a:pt x="728" y="862"/>
                    <a:pt x="694" y="873"/>
                    <a:pt x="661" y="882"/>
                  </a:cubicBezTo>
                  <a:cubicBezTo>
                    <a:pt x="612" y="905"/>
                    <a:pt x="561" y="921"/>
                    <a:pt x="511" y="929"/>
                  </a:cubicBezTo>
                  <a:close/>
                  <a:moveTo>
                    <a:pt x="349" y="877"/>
                  </a:moveTo>
                  <a:cubicBezTo>
                    <a:pt x="385" y="900"/>
                    <a:pt x="427" y="917"/>
                    <a:pt x="471" y="925"/>
                  </a:cubicBezTo>
                  <a:cubicBezTo>
                    <a:pt x="481" y="926"/>
                    <a:pt x="490" y="928"/>
                    <a:pt x="500" y="929"/>
                  </a:cubicBezTo>
                  <a:cubicBezTo>
                    <a:pt x="548" y="921"/>
                    <a:pt x="598" y="907"/>
                    <a:pt x="645" y="886"/>
                  </a:cubicBezTo>
                  <a:cubicBezTo>
                    <a:pt x="531" y="914"/>
                    <a:pt x="433" y="911"/>
                    <a:pt x="349" y="877"/>
                  </a:cubicBezTo>
                  <a:close/>
                  <a:moveTo>
                    <a:pt x="283" y="894"/>
                  </a:moveTo>
                  <a:cubicBezTo>
                    <a:pt x="298" y="904"/>
                    <a:pt x="313" y="912"/>
                    <a:pt x="328" y="919"/>
                  </a:cubicBezTo>
                  <a:cubicBezTo>
                    <a:pt x="313" y="911"/>
                    <a:pt x="298" y="903"/>
                    <a:pt x="283" y="894"/>
                  </a:cubicBezTo>
                  <a:close/>
                  <a:moveTo>
                    <a:pt x="260" y="875"/>
                  </a:moveTo>
                  <a:cubicBezTo>
                    <a:pt x="275" y="886"/>
                    <a:pt x="291" y="896"/>
                    <a:pt x="308" y="905"/>
                  </a:cubicBezTo>
                  <a:cubicBezTo>
                    <a:pt x="244" y="861"/>
                    <a:pt x="200" y="799"/>
                    <a:pt x="183" y="773"/>
                  </a:cubicBezTo>
                  <a:cubicBezTo>
                    <a:pt x="176" y="762"/>
                    <a:pt x="170" y="751"/>
                    <a:pt x="163" y="740"/>
                  </a:cubicBezTo>
                  <a:cubicBezTo>
                    <a:pt x="177" y="772"/>
                    <a:pt x="194" y="802"/>
                    <a:pt x="216" y="828"/>
                  </a:cubicBezTo>
                  <a:cubicBezTo>
                    <a:pt x="230" y="846"/>
                    <a:pt x="245" y="862"/>
                    <a:pt x="260" y="875"/>
                  </a:cubicBezTo>
                  <a:close/>
                  <a:moveTo>
                    <a:pt x="336" y="869"/>
                  </a:moveTo>
                  <a:cubicBezTo>
                    <a:pt x="427" y="910"/>
                    <a:pt x="534" y="913"/>
                    <a:pt x="660" y="880"/>
                  </a:cubicBezTo>
                  <a:cubicBezTo>
                    <a:pt x="675" y="873"/>
                    <a:pt x="690" y="865"/>
                    <a:pt x="704" y="857"/>
                  </a:cubicBezTo>
                  <a:cubicBezTo>
                    <a:pt x="745" y="834"/>
                    <a:pt x="810" y="791"/>
                    <a:pt x="866" y="733"/>
                  </a:cubicBezTo>
                  <a:cubicBezTo>
                    <a:pt x="879" y="709"/>
                    <a:pt x="889" y="684"/>
                    <a:pt x="898" y="659"/>
                  </a:cubicBezTo>
                  <a:cubicBezTo>
                    <a:pt x="894" y="663"/>
                    <a:pt x="891" y="667"/>
                    <a:pt x="887" y="670"/>
                  </a:cubicBezTo>
                  <a:cubicBezTo>
                    <a:pt x="816" y="743"/>
                    <a:pt x="715" y="805"/>
                    <a:pt x="615" y="839"/>
                  </a:cubicBezTo>
                  <a:cubicBezTo>
                    <a:pt x="532" y="866"/>
                    <a:pt x="410" y="887"/>
                    <a:pt x="306" y="826"/>
                  </a:cubicBezTo>
                  <a:cubicBezTo>
                    <a:pt x="283" y="813"/>
                    <a:pt x="264" y="799"/>
                    <a:pt x="248" y="783"/>
                  </a:cubicBezTo>
                  <a:cubicBezTo>
                    <a:pt x="273" y="817"/>
                    <a:pt x="302" y="846"/>
                    <a:pt x="336" y="869"/>
                  </a:cubicBezTo>
                  <a:close/>
                  <a:moveTo>
                    <a:pt x="931" y="759"/>
                  </a:moveTo>
                  <a:cubicBezTo>
                    <a:pt x="883" y="815"/>
                    <a:pt x="820" y="864"/>
                    <a:pt x="748" y="900"/>
                  </a:cubicBezTo>
                  <a:cubicBezTo>
                    <a:pt x="760" y="895"/>
                    <a:pt x="771" y="890"/>
                    <a:pt x="782" y="884"/>
                  </a:cubicBezTo>
                  <a:cubicBezTo>
                    <a:pt x="843" y="851"/>
                    <a:pt x="909" y="799"/>
                    <a:pt x="953" y="740"/>
                  </a:cubicBezTo>
                  <a:cubicBezTo>
                    <a:pt x="946" y="746"/>
                    <a:pt x="939" y="753"/>
                    <a:pt x="931" y="759"/>
                  </a:cubicBezTo>
                  <a:close/>
                  <a:moveTo>
                    <a:pt x="154" y="717"/>
                  </a:moveTo>
                  <a:cubicBezTo>
                    <a:pt x="164" y="736"/>
                    <a:pt x="174" y="754"/>
                    <a:pt x="185" y="772"/>
                  </a:cubicBezTo>
                  <a:cubicBezTo>
                    <a:pt x="200" y="794"/>
                    <a:pt x="237" y="846"/>
                    <a:pt x="290" y="889"/>
                  </a:cubicBezTo>
                  <a:cubicBezTo>
                    <a:pt x="290" y="888"/>
                    <a:pt x="289" y="887"/>
                    <a:pt x="288" y="887"/>
                  </a:cubicBezTo>
                  <a:cubicBezTo>
                    <a:pt x="247" y="853"/>
                    <a:pt x="212" y="808"/>
                    <a:pt x="184" y="754"/>
                  </a:cubicBezTo>
                  <a:cubicBezTo>
                    <a:pt x="172" y="739"/>
                    <a:pt x="161" y="723"/>
                    <a:pt x="151" y="706"/>
                  </a:cubicBezTo>
                  <a:cubicBezTo>
                    <a:pt x="152" y="710"/>
                    <a:pt x="153" y="714"/>
                    <a:pt x="154" y="717"/>
                  </a:cubicBezTo>
                  <a:close/>
                  <a:moveTo>
                    <a:pt x="789" y="838"/>
                  </a:moveTo>
                  <a:cubicBezTo>
                    <a:pt x="786" y="841"/>
                    <a:pt x="783" y="844"/>
                    <a:pt x="780" y="847"/>
                  </a:cubicBezTo>
                  <a:cubicBezTo>
                    <a:pt x="767" y="859"/>
                    <a:pt x="753" y="871"/>
                    <a:pt x="739" y="882"/>
                  </a:cubicBezTo>
                  <a:cubicBezTo>
                    <a:pt x="755" y="874"/>
                    <a:pt x="770" y="866"/>
                    <a:pt x="784" y="857"/>
                  </a:cubicBezTo>
                  <a:cubicBezTo>
                    <a:pt x="805" y="844"/>
                    <a:pt x="824" y="830"/>
                    <a:pt x="842" y="814"/>
                  </a:cubicBezTo>
                  <a:cubicBezTo>
                    <a:pt x="825" y="823"/>
                    <a:pt x="807" y="831"/>
                    <a:pt x="789" y="838"/>
                  </a:cubicBezTo>
                  <a:close/>
                  <a:moveTo>
                    <a:pt x="860" y="743"/>
                  </a:moveTo>
                  <a:cubicBezTo>
                    <a:pt x="809" y="795"/>
                    <a:pt x="750" y="834"/>
                    <a:pt x="705" y="859"/>
                  </a:cubicBezTo>
                  <a:cubicBezTo>
                    <a:pt x="695" y="865"/>
                    <a:pt x="685" y="870"/>
                    <a:pt x="674" y="876"/>
                  </a:cubicBezTo>
                  <a:cubicBezTo>
                    <a:pt x="703" y="868"/>
                    <a:pt x="732" y="858"/>
                    <a:pt x="763" y="846"/>
                  </a:cubicBezTo>
                  <a:cubicBezTo>
                    <a:pt x="771" y="843"/>
                    <a:pt x="780" y="839"/>
                    <a:pt x="788" y="836"/>
                  </a:cubicBezTo>
                  <a:cubicBezTo>
                    <a:pt x="816" y="808"/>
                    <a:pt x="840" y="777"/>
                    <a:pt x="860" y="743"/>
                  </a:cubicBezTo>
                  <a:close/>
                  <a:moveTo>
                    <a:pt x="254" y="139"/>
                  </a:moveTo>
                  <a:cubicBezTo>
                    <a:pt x="201" y="156"/>
                    <a:pt x="152" y="182"/>
                    <a:pt x="113" y="220"/>
                  </a:cubicBezTo>
                  <a:cubicBezTo>
                    <a:pt x="0" y="330"/>
                    <a:pt x="17" y="513"/>
                    <a:pt x="67" y="636"/>
                  </a:cubicBezTo>
                  <a:cubicBezTo>
                    <a:pt x="103" y="725"/>
                    <a:pt x="166" y="805"/>
                    <a:pt x="243" y="863"/>
                  </a:cubicBezTo>
                  <a:cubicBezTo>
                    <a:pt x="233" y="853"/>
                    <a:pt x="223" y="842"/>
                    <a:pt x="213" y="830"/>
                  </a:cubicBezTo>
                  <a:cubicBezTo>
                    <a:pt x="187" y="797"/>
                    <a:pt x="167" y="759"/>
                    <a:pt x="152" y="718"/>
                  </a:cubicBezTo>
                  <a:cubicBezTo>
                    <a:pt x="144" y="701"/>
                    <a:pt x="136" y="684"/>
                    <a:pt x="129" y="666"/>
                  </a:cubicBezTo>
                  <a:cubicBezTo>
                    <a:pt x="114" y="633"/>
                    <a:pt x="101" y="597"/>
                    <a:pt x="93" y="559"/>
                  </a:cubicBezTo>
                  <a:cubicBezTo>
                    <a:pt x="80" y="504"/>
                    <a:pt x="68" y="440"/>
                    <a:pt x="84" y="375"/>
                  </a:cubicBezTo>
                  <a:cubicBezTo>
                    <a:pt x="89" y="354"/>
                    <a:pt x="97" y="328"/>
                    <a:pt x="110" y="306"/>
                  </a:cubicBezTo>
                  <a:cubicBezTo>
                    <a:pt x="129" y="253"/>
                    <a:pt x="160" y="209"/>
                    <a:pt x="205" y="172"/>
                  </a:cubicBezTo>
                  <a:cubicBezTo>
                    <a:pt x="220" y="160"/>
                    <a:pt x="236" y="149"/>
                    <a:pt x="254" y="139"/>
                  </a:cubicBezTo>
                  <a:close/>
                  <a:moveTo>
                    <a:pt x="239" y="769"/>
                  </a:moveTo>
                  <a:cubicBezTo>
                    <a:pt x="257" y="789"/>
                    <a:pt x="279" y="808"/>
                    <a:pt x="307" y="824"/>
                  </a:cubicBezTo>
                  <a:cubicBezTo>
                    <a:pt x="411" y="884"/>
                    <a:pt x="531" y="864"/>
                    <a:pt x="614" y="836"/>
                  </a:cubicBezTo>
                  <a:cubicBezTo>
                    <a:pt x="713" y="803"/>
                    <a:pt x="815" y="740"/>
                    <a:pt x="885" y="668"/>
                  </a:cubicBezTo>
                  <a:cubicBezTo>
                    <a:pt x="890" y="663"/>
                    <a:pt x="895" y="658"/>
                    <a:pt x="899" y="653"/>
                  </a:cubicBezTo>
                  <a:cubicBezTo>
                    <a:pt x="903" y="640"/>
                    <a:pt x="906" y="628"/>
                    <a:pt x="909" y="615"/>
                  </a:cubicBezTo>
                  <a:cubicBezTo>
                    <a:pt x="939" y="461"/>
                    <a:pt x="874" y="286"/>
                    <a:pt x="757" y="199"/>
                  </a:cubicBezTo>
                  <a:cubicBezTo>
                    <a:pt x="726" y="181"/>
                    <a:pt x="694" y="167"/>
                    <a:pt x="662" y="157"/>
                  </a:cubicBezTo>
                  <a:cubicBezTo>
                    <a:pt x="566" y="139"/>
                    <a:pt x="469" y="146"/>
                    <a:pt x="390" y="181"/>
                  </a:cubicBezTo>
                  <a:cubicBezTo>
                    <a:pt x="217" y="257"/>
                    <a:pt x="158" y="442"/>
                    <a:pt x="176" y="591"/>
                  </a:cubicBezTo>
                  <a:cubicBezTo>
                    <a:pt x="184" y="658"/>
                    <a:pt x="206" y="718"/>
                    <a:pt x="239" y="769"/>
                  </a:cubicBezTo>
                  <a:close/>
                  <a:moveTo>
                    <a:pt x="186" y="752"/>
                  </a:moveTo>
                  <a:cubicBezTo>
                    <a:pt x="222" y="798"/>
                    <a:pt x="268" y="836"/>
                    <a:pt x="320" y="862"/>
                  </a:cubicBezTo>
                  <a:cubicBezTo>
                    <a:pt x="299" y="846"/>
                    <a:pt x="280" y="827"/>
                    <a:pt x="263" y="807"/>
                  </a:cubicBezTo>
                  <a:cubicBezTo>
                    <a:pt x="253" y="795"/>
                    <a:pt x="244" y="782"/>
                    <a:pt x="236" y="769"/>
                  </a:cubicBezTo>
                  <a:cubicBezTo>
                    <a:pt x="163" y="686"/>
                    <a:pt x="158" y="574"/>
                    <a:pt x="171" y="486"/>
                  </a:cubicBezTo>
                  <a:cubicBezTo>
                    <a:pt x="191" y="342"/>
                    <a:pt x="251" y="242"/>
                    <a:pt x="348" y="191"/>
                  </a:cubicBezTo>
                  <a:cubicBezTo>
                    <a:pt x="409" y="158"/>
                    <a:pt x="480" y="139"/>
                    <a:pt x="547" y="137"/>
                  </a:cubicBezTo>
                  <a:cubicBezTo>
                    <a:pt x="554" y="137"/>
                    <a:pt x="560" y="137"/>
                    <a:pt x="566" y="137"/>
                  </a:cubicBezTo>
                  <a:cubicBezTo>
                    <a:pt x="509" y="130"/>
                    <a:pt x="448" y="132"/>
                    <a:pt x="391" y="143"/>
                  </a:cubicBezTo>
                  <a:cubicBezTo>
                    <a:pt x="374" y="149"/>
                    <a:pt x="358" y="156"/>
                    <a:pt x="342" y="164"/>
                  </a:cubicBezTo>
                  <a:cubicBezTo>
                    <a:pt x="241" y="216"/>
                    <a:pt x="168" y="321"/>
                    <a:pt x="140" y="452"/>
                  </a:cubicBezTo>
                  <a:cubicBezTo>
                    <a:pt x="130" y="497"/>
                    <a:pt x="127" y="542"/>
                    <a:pt x="129" y="585"/>
                  </a:cubicBezTo>
                  <a:cubicBezTo>
                    <a:pt x="134" y="614"/>
                    <a:pt x="141" y="640"/>
                    <a:pt x="148" y="660"/>
                  </a:cubicBezTo>
                  <a:cubicBezTo>
                    <a:pt x="158" y="693"/>
                    <a:pt x="171" y="724"/>
                    <a:pt x="186" y="752"/>
                  </a:cubicBezTo>
                  <a:close/>
                  <a:moveTo>
                    <a:pt x="867" y="736"/>
                  </a:moveTo>
                  <a:cubicBezTo>
                    <a:pt x="847" y="771"/>
                    <a:pt x="823" y="804"/>
                    <a:pt x="794" y="833"/>
                  </a:cubicBezTo>
                  <a:cubicBezTo>
                    <a:pt x="813" y="825"/>
                    <a:pt x="832" y="817"/>
                    <a:pt x="851" y="807"/>
                  </a:cubicBezTo>
                  <a:cubicBezTo>
                    <a:pt x="915" y="750"/>
                    <a:pt x="958" y="678"/>
                    <a:pt x="973" y="602"/>
                  </a:cubicBezTo>
                  <a:cubicBezTo>
                    <a:pt x="978" y="576"/>
                    <a:pt x="980" y="551"/>
                    <a:pt x="978" y="526"/>
                  </a:cubicBezTo>
                  <a:cubicBezTo>
                    <a:pt x="974" y="538"/>
                    <a:pt x="969" y="550"/>
                    <a:pt x="963" y="562"/>
                  </a:cubicBezTo>
                  <a:cubicBezTo>
                    <a:pt x="954" y="612"/>
                    <a:pt x="930" y="661"/>
                    <a:pt x="891" y="708"/>
                  </a:cubicBezTo>
                  <a:cubicBezTo>
                    <a:pt x="884" y="718"/>
                    <a:pt x="875" y="727"/>
                    <a:pt x="867" y="736"/>
                  </a:cubicBezTo>
                  <a:close/>
                  <a:moveTo>
                    <a:pt x="981" y="519"/>
                  </a:moveTo>
                  <a:cubicBezTo>
                    <a:pt x="983" y="546"/>
                    <a:pt x="981" y="574"/>
                    <a:pt x="976" y="602"/>
                  </a:cubicBezTo>
                  <a:cubicBezTo>
                    <a:pt x="962" y="676"/>
                    <a:pt x="921" y="745"/>
                    <a:pt x="860" y="802"/>
                  </a:cubicBezTo>
                  <a:cubicBezTo>
                    <a:pt x="884" y="789"/>
                    <a:pt x="908" y="774"/>
                    <a:pt x="929" y="757"/>
                  </a:cubicBezTo>
                  <a:cubicBezTo>
                    <a:pt x="943" y="741"/>
                    <a:pt x="956" y="724"/>
                    <a:pt x="967" y="706"/>
                  </a:cubicBezTo>
                  <a:cubicBezTo>
                    <a:pt x="1020" y="624"/>
                    <a:pt x="1025" y="526"/>
                    <a:pt x="1000" y="436"/>
                  </a:cubicBezTo>
                  <a:cubicBezTo>
                    <a:pt x="997" y="464"/>
                    <a:pt x="990" y="492"/>
                    <a:pt x="981" y="519"/>
                  </a:cubicBezTo>
                  <a:close/>
                  <a:moveTo>
                    <a:pt x="172" y="501"/>
                  </a:moveTo>
                  <a:cubicBezTo>
                    <a:pt x="162" y="581"/>
                    <a:pt x="169" y="677"/>
                    <a:pt x="225" y="752"/>
                  </a:cubicBezTo>
                  <a:cubicBezTo>
                    <a:pt x="198" y="704"/>
                    <a:pt x="180" y="650"/>
                    <a:pt x="173" y="591"/>
                  </a:cubicBezTo>
                  <a:cubicBezTo>
                    <a:pt x="170" y="561"/>
                    <a:pt x="169" y="531"/>
                    <a:pt x="172" y="501"/>
                  </a:cubicBezTo>
                  <a:close/>
                  <a:moveTo>
                    <a:pt x="1001" y="429"/>
                  </a:moveTo>
                  <a:cubicBezTo>
                    <a:pt x="1003" y="438"/>
                    <a:pt x="1006" y="447"/>
                    <a:pt x="1008" y="456"/>
                  </a:cubicBezTo>
                  <a:cubicBezTo>
                    <a:pt x="1028" y="548"/>
                    <a:pt x="1014" y="637"/>
                    <a:pt x="969" y="708"/>
                  </a:cubicBezTo>
                  <a:cubicBezTo>
                    <a:pt x="961" y="721"/>
                    <a:pt x="951" y="734"/>
                    <a:pt x="941" y="747"/>
                  </a:cubicBezTo>
                  <a:cubicBezTo>
                    <a:pt x="948" y="741"/>
                    <a:pt x="956" y="734"/>
                    <a:pt x="963" y="726"/>
                  </a:cubicBezTo>
                  <a:cubicBezTo>
                    <a:pt x="980" y="700"/>
                    <a:pt x="993" y="673"/>
                    <a:pt x="1000" y="645"/>
                  </a:cubicBezTo>
                  <a:cubicBezTo>
                    <a:pt x="1002" y="645"/>
                    <a:pt x="1002" y="645"/>
                    <a:pt x="1002" y="645"/>
                  </a:cubicBezTo>
                  <a:cubicBezTo>
                    <a:pt x="997" y="669"/>
                    <a:pt x="987" y="692"/>
                    <a:pt x="974" y="714"/>
                  </a:cubicBezTo>
                  <a:cubicBezTo>
                    <a:pt x="998" y="685"/>
                    <a:pt x="1017" y="650"/>
                    <a:pt x="1029" y="609"/>
                  </a:cubicBezTo>
                  <a:cubicBezTo>
                    <a:pt x="1055" y="523"/>
                    <a:pt x="1045" y="440"/>
                    <a:pt x="1001" y="368"/>
                  </a:cubicBezTo>
                  <a:cubicBezTo>
                    <a:pt x="1003" y="387"/>
                    <a:pt x="1003" y="406"/>
                    <a:pt x="1001" y="426"/>
                  </a:cubicBezTo>
                  <a:cubicBezTo>
                    <a:pt x="1001" y="427"/>
                    <a:pt x="1001" y="428"/>
                    <a:pt x="1001" y="429"/>
                  </a:cubicBezTo>
                  <a:close/>
                  <a:moveTo>
                    <a:pt x="147" y="695"/>
                  </a:moveTo>
                  <a:cubicBezTo>
                    <a:pt x="156" y="711"/>
                    <a:pt x="166" y="727"/>
                    <a:pt x="177" y="741"/>
                  </a:cubicBezTo>
                  <a:cubicBezTo>
                    <a:pt x="165" y="716"/>
                    <a:pt x="154" y="689"/>
                    <a:pt x="145" y="661"/>
                  </a:cubicBezTo>
                  <a:cubicBezTo>
                    <a:pt x="140" y="645"/>
                    <a:pt x="135" y="627"/>
                    <a:pt x="130" y="605"/>
                  </a:cubicBezTo>
                  <a:cubicBezTo>
                    <a:pt x="133" y="636"/>
                    <a:pt x="139" y="666"/>
                    <a:pt x="147" y="695"/>
                  </a:cubicBezTo>
                  <a:close/>
                  <a:moveTo>
                    <a:pt x="902" y="654"/>
                  </a:moveTo>
                  <a:cubicBezTo>
                    <a:pt x="894" y="678"/>
                    <a:pt x="884" y="702"/>
                    <a:pt x="872" y="725"/>
                  </a:cubicBezTo>
                  <a:cubicBezTo>
                    <a:pt x="912" y="682"/>
                    <a:pt x="945" y="631"/>
                    <a:pt x="958" y="572"/>
                  </a:cubicBezTo>
                  <a:cubicBezTo>
                    <a:pt x="943" y="601"/>
                    <a:pt x="924" y="629"/>
                    <a:pt x="902" y="654"/>
                  </a:cubicBezTo>
                  <a:close/>
                  <a:moveTo>
                    <a:pt x="143" y="694"/>
                  </a:moveTo>
                  <a:cubicBezTo>
                    <a:pt x="144" y="695"/>
                    <a:pt x="145" y="696"/>
                    <a:pt x="145" y="697"/>
                  </a:cubicBezTo>
                  <a:cubicBezTo>
                    <a:pt x="145" y="697"/>
                    <a:pt x="145" y="696"/>
                    <a:pt x="145" y="696"/>
                  </a:cubicBezTo>
                  <a:cubicBezTo>
                    <a:pt x="144" y="695"/>
                    <a:pt x="144" y="695"/>
                    <a:pt x="143" y="694"/>
                  </a:cubicBezTo>
                  <a:close/>
                  <a:moveTo>
                    <a:pt x="132" y="665"/>
                  </a:moveTo>
                  <a:cubicBezTo>
                    <a:pt x="135" y="671"/>
                    <a:pt x="138" y="678"/>
                    <a:pt x="141" y="684"/>
                  </a:cubicBezTo>
                  <a:cubicBezTo>
                    <a:pt x="133" y="653"/>
                    <a:pt x="128" y="620"/>
                    <a:pt x="126" y="586"/>
                  </a:cubicBezTo>
                  <a:cubicBezTo>
                    <a:pt x="110" y="504"/>
                    <a:pt x="106" y="394"/>
                    <a:pt x="156" y="292"/>
                  </a:cubicBezTo>
                  <a:cubicBezTo>
                    <a:pt x="202" y="198"/>
                    <a:pt x="302" y="159"/>
                    <a:pt x="378" y="143"/>
                  </a:cubicBezTo>
                  <a:cubicBezTo>
                    <a:pt x="382" y="142"/>
                    <a:pt x="387" y="141"/>
                    <a:pt x="391" y="140"/>
                  </a:cubicBezTo>
                  <a:cubicBezTo>
                    <a:pt x="423" y="129"/>
                    <a:pt x="457" y="121"/>
                    <a:pt x="492" y="116"/>
                  </a:cubicBezTo>
                  <a:cubicBezTo>
                    <a:pt x="417" y="109"/>
                    <a:pt x="338" y="114"/>
                    <a:pt x="266" y="135"/>
                  </a:cubicBezTo>
                  <a:cubicBezTo>
                    <a:pt x="203" y="170"/>
                    <a:pt x="147" y="220"/>
                    <a:pt x="117" y="296"/>
                  </a:cubicBezTo>
                  <a:cubicBezTo>
                    <a:pt x="121" y="290"/>
                    <a:pt x="126" y="285"/>
                    <a:pt x="131" y="280"/>
                  </a:cubicBezTo>
                  <a:cubicBezTo>
                    <a:pt x="136" y="276"/>
                    <a:pt x="140" y="273"/>
                    <a:pt x="145" y="269"/>
                  </a:cubicBezTo>
                  <a:cubicBezTo>
                    <a:pt x="155" y="261"/>
                    <a:pt x="164" y="254"/>
                    <a:pt x="174" y="242"/>
                  </a:cubicBezTo>
                  <a:cubicBezTo>
                    <a:pt x="186" y="228"/>
                    <a:pt x="202" y="212"/>
                    <a:pt x="222" y="205"/>
                  </a:cubicBezTo>
                  <a:cubicBezTo>
                    <a:pt x="223" y="207"/>
                    <a:pt x="223" y="207"/>
                    <a:pt x="223" y="207"/>
                  </a:cubicBezTo>
                  <a:cubicBezTo>
                    <a:pt x="203" y="214"/>
                    <a:pt x="188" y="229"/>
                    <a:pt x="176" y="244"/>
                  </a:cubicBezTo>
                  <a:cubicBezTo>
                    <a:pt x="166" y="256"/>
                    <a:pt x="156" y="263"/>
                    <a:pt x="146" y="271"/>
                  </a:cubicBezTo>
                  <a:cubicBezTo>
                    <a:pt x="142" y="275"/>
                    <a:pt x="138" y="278"/>
                    <a:pt x="133" y="282"/>
                  </a:cubicBezTo>
                  <a:cubicBezTo>
                    <a:pt x="125" y="289"/>
                    <a:pt x="119" y="297"/>
                    <a:pt x="113" y="306"/>
                  </a:cubicBezTo>
                  <a:cubicBezTo>
                    <a:pt x="107" y="323"/>
                    <a:pt x="103" y="341"/>
                    <a:pt x="99" y="360"/>
                  </a:cubicBezTo>
                  <a:cubicBezTo>
                    <a:pt x="82" y="458"/>
                    <a:pt x="95" y="567"/>
                    <a:pt x="132" y="665"/>
                  </a:cubicBezTo>
                  <a:close/>
                  <a:moveTo>
                    <a:pt x="777" y="212"/>
                  </a:moveTo>
                  <a:cubicBezTo>
                    <a:pt x="825" y="253"/>
                    <a:pt x="865" y="311"/>
                    <a:pt x="890" y="377"/>
                  </a:cubicBezTo>
                  <a:cubicBezTo>
                    <a:pt x="919" y="455"/>
                    <a:pt x="926" y="540"/>
                    <a:pt x="911" y="616"/>
                  </a:cubicBezTo>
                  <a:cubicBezTo>
                    <a:pt x="909" y="627"/>
                    <a:pt x="907" y="637"/>
                    <a:pt x="904" y="648"/>
                  </a:cubicBezTo>
                  <a:cubicBezTo>
                    <a:pt x="927" y="621"/>
                    <a:pt x="945" y="592"/>
                    <a:pt x="960" y="562"/>
                  </a:cubicBezTo>
                  <a:cubicBezTo>
                    <a:pt x="964" y="539"/>
                    <a:pt x="966" y="515"/>
                    <a:pt x="963" y="489"/>
                  </a:cubicBezTo>
                  <a:cubicBezTo>
                    <a:pt x="949" y="368"/>
                    <a:pt x="869" y="272"/>
                    <a:pt x="777" y="212"/>
                  </a:cubicBezTo>
                  <a:close/>
                  <a:moveTo>
                    <a:pt x="106" y="319"/>
                  </a:moveTo>
                  <a:cubicBezTo>
                    <a:pt x="97" y="338"/>
                    <a:pt x="91" y="359"/>
                    <a:pt x="87" y="375"/>
                  </a:cubicBezTo>
                  <a:cubicBezTo>
                    <a:pt x="71" y="440"/>
                    <a:pt x="83" y="504"/>
                    <a:pt x="95" y="558"/>
                  </a:cubicBezTo>
                  <a:cubicBezTo>
                    <a:pt x="101" y="583"/>
                    <a:pt x="108" y="608"/>
                    <a:pt x="117" y="630"/>
                  </a:cubicBezTo>
                  <a:cubicBezTo>
                    <a:pt x="90" y="542"/>
                    <a:pt x="82" y="446"/>
                    <a:pt x="97" y="359"/>
                  </a:cubicBezTo>
                  <a:cubicBezTo>
                    <a:pt x="99" y="345"/>
                    <a:pt x="102" y="332"/>
                    <a:pt x="106" y="319"/>
                  </a:cubicBezTo>
                  <a:close/>
                  <a:moveTo>
                    <a:pt x="375" y="146"/>
                  </a:moveTo>
                  <a:cubicBezTo>
                    <a:pt x="301" y="162"/>
                    <a:pt x="204" y="201"/>
                    <a:pt x="159" y="293"/>
                  </a:cubicBezTo>
                  <a:cubicBezTo>
                    <a:pt x="113" y="387"/>
                    <a:pt x="113" y="488"/>
                    <a:pt x="126" y="567"/>
                  </a:cubicBezTo>
                  <a:cubicBezTo>
                    <a:pt x="125" y="529"/>
                    <a:pt x="129" y="490"/>
                    <a:pt x="137" y="451"/>
                  </a:cubicBezTo>
                  <a:cubicBezTo>
                    <a:pt x="165" y="319"/>
                    <a:pt x="240" y="214"/>
                    <a:pt x="341" y="162"/>
                  </a:cubicBezTo>
                  <a:cubicBezTo>
                    <a:pt x="352" y="156"/>
                    <a:pt x="364" y="151"/>
                    <a:pt x="375" y="146"/>
                  </a:cubicBezTo>
                  <a:close/>
                  <a:moveTo>
                    <a:pt x="873" y="291"/>
                  </a:moveTo>
                  <a:cubicBezTo>
                    <a:pt x="925" y="350"/>
                    <a:pt x="957" y="418"/>
                    <a:pt x="965" y="489"/>
                  </a:cubicBezTo>
                  <a:cubicBezTo>
                    <a:pt x="968" y="510"/>
                    <a:pt x="968" y="532"/>
                    <a:pt x="964" y="553"/>
                  </a:cubicBezTo>
                  <a:cubicBezTo>
                    <a:pt x="970" y="542"/>
                    <a:pt x="974" y="531"/>
                    <a:pt x="978" y="519"/>
                  </a:cubicBezTo>
                  <a:cubicBezTo>
                    <a:pt x="973" y="433"/>
                    <a:pt x="932" y="354"/>
                    <a:pt x="873" y="291"/>
                  </a:cubicBezTo>
                  <a:close/>
                  <a:moveTo>
                    <a:pt x="749" y="190"/>
                  </a:moveTo>
                  <a:cubicBezTo>
                    <a:pt x="809" y="224"/>
                    <a:pt x="862" y="268"/>
                    <a:pt x="902" y="320"/>
                  </a:cubicBezTo>
                  <a:cubicBezTo>
                    <a:pt x="948" y="379"/>
                    <a:pt x="975" y="445"/>
                    <a:pt x="981" y="512"/>
                  </a:cubicBezTo>
                  <a:cubicBezTo>
                    <a:pt x="989" y="485"/>
                    <a:pt x="995" y="457"/>
                    <a:pt x="998" y="429"/>
                  </a:cubicBezTo>
                  <a:cubicBezTo>
                    <a:pt x="979" y="365"/>
                    <a:pt x="944" y="305"/>
                    <a:pt x="901" y="258"/>
                  </a:cubicBezTo>
                  <a:cubicBezTo>
                    <a:pt x="844" y="215"/>
                    <a:pt x="776" y="184"/>
                    <a:pt x="705" y="166"/>
                  </a:cubicBezTo>
                  <a:cubicBezTo>
                    <a:pt x="719" y="172"/>
                    <a:pt x="733" y="180"/>
                    <a:pt x="745" y="188"/>
                  </a:cubicBezTo>
                  <a:cubicBezTo>
                    <a:pt x="746" y="189"/>
                    <a:pt x="748" y="190"/>
                    <a:pt x="749" y="190"/>
                  </a:cubicBezTo>
                  <a:close/>
                  <a:moveTo>
                    <a:pt x="914" y="268"/>
                  </a:moveTo>
                  <a:cubicBezTo>
                    <a:pt x="951" y="312"/>
                    <a:pt x="981" y="365"/>
                    <a:pt x="999" y="421"/>
                  </a:cubicBezTo>
                  <a:cubicBezTo>
                    <a:pt x="1000" y="402"/>
                    <a:pt x="1000" y="382"/>
                    <a:pt x="998" y="362"/>
                  </a:cubicBezTo>
                  <a:cubicBezTo>
                    <a:pt x="980" y="333"/>
                    <a:pt x="956" y="305"/>
                    <a:pt x="927" y="279"/>
                  </a:cubicBezTo>
                  <a:cubicBezTo>
                    <a:pt x="923" y="276"/>
                    <a:pt x="918" y="272"/>
                    <a:pt x="914" y="268"/>
                  </a:cubicBezTo>
                  <a:close/>
                  <a:moveTo>
                    <a:pt x="562" y="140"/>
                  </a:moveTo>
                  <a:cubicBezTo>
                    <a:pt x="486" y="140"/>
                    <a:pt x="409" y="161"/>
                    <a:pt x="349" y="193"/>
                  </a:cubicBezTo>
                  <a:cubicBezTo>
                    <a:pt x="275" y="233"/>
                    <a:pt x="222" y="301"/>
                    <a:pt x="193" y="396"/>
                  </a:cubicBezTo>
                  <a:cubicBezTo>
                    <a:pt x="198" y="380"/>
                    <a:pt x="205" y="365"/>
                    <a:pt x="211" y="351"/>
                  </a:cubicBezTo>
                  <a:cubicBezTo>
                    <a:pt x="249" y="273"/>
                    <a:pt x="311" y="213"/>
                    <a:pt x="389" y="178"/>
                  </a:cubicBezTo>
                  <a:cubicBezTo>
                    <a:pt x="462" y="146"/>
                    <a:pt x="552" y="138"/>
                    <a:pt x="642" y="151"/>
                  </a:cubicBezTo>
                  <a:cubicBezTo>
                    <a:pt x="629" y="147"/>
                    <a:pt x="615" y="144"/>
                    <a:pt x="600" y="141"/>
                  </a:cubicBezTo>
                  <a:cubicBezTo>
                    <a:pt x="588" y="140"/>
                    <a:pt x="575" y="140"/>
                    <a:pt x="562" y="140"/>
                  </a:cubicBezTo>
                  <a:close/>
                  <a:moveTo>
                    <a:pt x="903" y="257"/>
                  </a:moveTo>
                  <a:cubicBezTo>
                    <a:pt x="912" y="263"/>
                    <a:pt x="921" y="270"/>
                    <a:pt x="929" y="277"/>
                  </a:cubicBezTo>
                  <a:cubicBezTo>
                    <a:pt x="957" y="302"/>
                    <a:pt x="979" y="328"/>
                    <a:pt x="997" y="356"/>
                  </a:cubicBezTo>
                  <a:cubicBezTo>
                    <a:pt x="990" y="289"/>
                    <a:pt x="964" y="225"/>
                    <a:pt x="919" y="172"/>
                  </a:cubicBezTo>
                  <a:cubicBezTo>
                    <a:pt x="773" y="0"/>
                    <a:pt x="535" y="39"/>
                    <a:pt x="407" y="78"/>
                  </a:cubicBezTo>
                  <a:cubicBezTo>
                    <a:pt x="365" y="91"/>
                    <a:pt x="320" y="106"/>
                    <a:pt x="278" y="128"/>
                  </a:cubicBezTo>
                  <a:cubicBezTo>
                    <a:pt x="308" y="120"/>
                    <a:pt x="339" y="115"/>
                    <a:pt x="372" y="112"/>
                  </a:cubicBezTo>
                  <a:cubicBezTo>
                    <a:pt x="416" y="109"/>
                    <a:pt x="461" y="110"/>
                    <a:pt x="507" y="115"/>
                  </a:cubicBezTo>
                  <a:cubicBezTo>
                    <a:pt x="544" y="112"/>
                    <a:pt x="582" y="113"/>
                    <a:pt x="620" y="118"/>
                  </a:cubicBezTo>
                  <a:cubicBezTo>
                    <a:pt x="718" y="131"/>
                    <a:pt x="810" y="172"/>
                    <a:pt x="878" y="232"/>
                  </a:cubicBezTo>
                  <a:cubicBezTo>
                    <a:pt x="887" y="240"/>
                    <a:pt x="895" y="248"/>
                    <a:pt x="903" y="257"/>
                  </a:cubicBezTo>
                  <a:close/>
                  <a:moveTo>
                    <a:pt x="690" y="159"/>
                  </a:moveTo>
                  <a:cubicBezTo>
                    <a:pt x="761" y="176"/>
                    <a:pt x="831" y="205"/>
                    <a:pt x="890" y="247"/>
                  </a:cubicBezTo>
                  <a:cubicBezTo>
                    <a:pt x="885" y="242"/>
                    <a:pt x="881" y="238"/>
                    <a:pt x="876" y="234"/>
                  </a:cubicBezTo>
                  <a:cubicBezTo>
                    <a:pt x="780" y="149"/>
                    <a:pt x="646" y="108"/>
                    <a:pt x="518" y="116"/>
                  </a:cubicBezTo>
                  <a:cubicBezTo>
                    <a:pt x="564" y="122"/>
                    <a:pt x="610" y="133"/>
                    <a:pt x="654" y="148"/>
                  </a:cubicBezTo>
                  <a:cubicBezTo>
                    <a:pt x="666" y="151"/>
                    <a:pt x="678" y="155"/>
                    <a:pt x="690" y="159"/>
                  </a:cubicBezTo>
                  <a:close/>
                  <a:moveTo>
                    <a:pt x="646" y="149"/>
                  </a:moveTo>
                  <a:cubicBezTo>
                    <a:pt x="649" y="150"/>
                    <a:pt x="652" y="151"/>
                    <a:pt x="655" y="151"/>
                  </a:cubicBezTo>
                  <a:cubicBezTo>
                    <a:pt x="657" y="152"/>
                    <a:pt x="659" y="153"/>
                    <a:pt x="662" y="154"/>
                  </a:cubicBezTo>
                  <a:cubicBezTo>
                    <a:pt x="660" y="153"/>
                    <a:pt x="657" y="152"/>
                    <a:pt x="655" y="151"/>
                  </a:cubicBezTo>
                  <a:cubicBezTo>
                    <a:pt x="655" y="151"/>
                    <a:pt x="655" y="151"/>
                    <a:pt x="654" y="151"/>
                  </a:cubicBezTo>
                  <a:cubicBezTo>
                    <a:pt x="651" y="150"/>
                    <a:pt x="649" y="150"/>
                    <a:pt x="646" y="149"/>
                  </a:cubicBezTo>
                  <a:close/>
                  <a:moveTo>
                    <a:pt x="597" y="138"/>
                  </a:moveTo>
                  <a:cubicBezTo>
                    <a:pt x="607" y="139"/>
                    <a:pt x="616" y="140"/>
                    <a:pt x="626" y="142"/>
                  </a:cubicBezTo>
                  <a:cubicBezTo>
                    <a:pt x="588" y="131"/>
                    <a:pt x="546" y="122"/>
                    <a:pt x="503" y="118"/>
                  </a:cubicBezTo>
                  <a:cubicBezTo>
                    <a:pt x="471" y="121"/>
                    <a:pt x="438" y="127"/>
                    <a:pt x="407" y="137"/>
                  </a:cubicBezTo>
                  <a:cubicBezTo>
                    <a:pt x="470" y="128"/>
                    <a:pt x="536" y="128"/>
                    <a:pt x="597" y="138"/>
                  </a:cubicBez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94" name="文本框 93"/>
          <p:cNvSpPr txBox="1"/>
          <p:nvPr/>
        </p:nvSpPr>
        <p:spPr>
          <a:xfrm>
            <a:off x="11293017" y="6212541"/>
            <a:ext cx="473159" cy="400110"/>
          </a:xfrm>
          <a:prstGeom prst="rect">
            <a:avLst/>
          </a:prstGeom>
          <a:noFill/>
        </p:spPr>
        <p:txBody>
          <a:bodyPr wrap="square" rtlCol="0">
            <a:spAutoFit/>
          </a:bodyPr>
          <a:lstStyle>
            <a:defPPr>
              <a:defRPr lang="zh-CN"/>
            </a:defPPr>
            <a:lvl1pPr algn="ctr">
              <a:defRPr sz="2000" b="1">
                <a:solidFill>
                  <a:srgbClr val="5F7797"/>
                </a:solidFill>
              </a:defRPr>
            </a:lvl1pPr>
          </a:lstStyle>
          <a:p>
            <a:r>
              <a:rPr lang="en-US" altLang="zh-CN" dirty="0"/>
              <a:t>12</a:t>
            </a:r>
            <a:endParaRPr lang="zh-CN" altLang="en-US" dirty="0"/>
          </a:p>
        </p:txBody>
      </p:sp>
      <p:grpSp>
        <p:nvGrpSpPr>
          <p:cNvPr id="2" name="chenying0907 28">
            <a:extLst>
              <a:ext uri="{FF2B5EF4-FFF2-40B4-BE49-F238E27FC236}">
                <a16:creationId xmlns:a16="http://schemas.microsoft.com/office/drawing/2014/main" id="{3632021F-595D-33DF-5ECD-47086CE22A6A}"/>
              </a:ext>
            </a:extLst>
          </p:cNvPr>
          <p:cNvGrpSpPr/>
          <p:nvPr/>
        </p:nvGrpSpPr>
        <p:grpSpPr>
          <a:xfrm>
            <a:off x="170420" y="445711"/>
            <a:ext cx="5506636" cy="626726"/>
            <a:chOff x="1896782" y="523217"/>
            <a:chExt cx="5506636" cy="626726"/>
          </a:xfrm>
        </p:grpSpPr>
        <p:sp>
          <p:nvSpPr>
            <p:cNvPr id="3" name="Freeform 544">
              <a:extLst>
                <a:ext uri="{FF2B5EF4-FFF2-40B4-BE49-F238E27FC236}">
                  <a16:creationId xmlns:a16="http://schemas.microsoft.com/office/drawing/2014/main" id="{0389D989-5F57-221B-F129-713EEE8233A9}"/>
                </a:ext>
              </a:extLst>
            </p:cNvPr>
            <p:cNvSpPr>
              <a:spLocks noEditPoints="1"/>
            </p:cNvSpPr>
            <p:nvPr/>
          </p:nvSpPr>
          <p:spPr bwMode="auto">
            <a:xfrm>
              <a:off x="1896782" y="1077215"/>
              <a:ext cx="1119900" cy="72728"/>
            </a:xfrm>
            <a:custGeom>
              <a:avLst/>
              <a:gdLst>
                <a:gd name="T0" fmla="*/ 26 w 715"/>
                <a:gd name="T1" fmla="*/ 50 h 95"/>
                <a:gd name="T2" fmla="*/ 43 w 715"/>
                <a:gd name="T3" fmla="*/ 67 h 95"/>
                <a:gd name="T4" fmla="*/ 65 w 715"/>
                <a:gd name="T5" fmla="*/ 76 h 95"/>
                <a:gd name="T6" fmla="*/ 143 w 715"/>
                <a:gd name="T7" fmla="*/ 81 h 95"/>
                <a:gd name="T8" fmla="*/ 218 w 715"/>
                <a:gd name="T9" fmla="*/ 80 h 95"/>
                <a:gd name="T10" fmla="*/ 301 w 715"/>
                <a:gd name="T11" fmla="*/ 79 h 95"/>
                <a:gd name="T12" fmla="*/ 405 w 715"/>
                <a:gd name="T13" fmla="*/ 88 h 95"/>
                <a:gd name="T14" fmla="*/ 491 w 715"/>
                <a:gd name="T15" fmla="*/ 93 h 95"/>
                <a:gd name="T16" fmla="*/ 630 w 715"/>
                <a:gd name="T17" fmla="*/ 64 h 95"/>
                <a:gd name="T18" fmla="*/ 678 w 715"/>
                <a:gd name="T19" fmla="*/ 58 h 95"/>
                <a:gd name="T20" fmla="*/ 664 w 715"/>
                <a:gd name="T21" fmla="*/ 52 h 95"/>
                <a:gd name="T22" fmla="*/ 662 w 715"/>
                <a:gd name="T23" fmla="*/ 30 h 95"/>
                <a:gd name="T24" fmla="*/ 598 w 715"/>
                <a:gd name="T25" fmla="*/ 37 h 95"/>
                <a:gd name="T26" fmla="*/ 564 w 715"/>
                <a:gd name="T27" fmla="*/ 25 h 95"/>
                <a:gd name="T28" fmla="*/ 500 w 715"/>
                <a:gd name="T29" fmla="*/ 17 h 95"/>
                <a:gd name="T30" fmla="*/ 443 w 715"/>
                <a:gd name="T31" fmla="*/ 26 h 95"/>
                <a:gd name="T32" fmla="*/ 372 w 715"/>
                <a:gd name="T33" fmla="*/ 20 h 95"/>
                <a:gd name="T34" fmla="*/ 263 w 715"/>
                <a:gd name="T35" fmla="*/ 13 h 95"/>
                <a:gd name="T36" fmla="*/ 193 w 715"/>
                <a:gd name="T37" fmla="*/ 9 h 95"/>
                <a:gd name="T38" fmla="*/ 98 w 715"/>
                <a:gd name="T39" fmla="*/ 21 h 95"/>
                <a:gd name="T40" fmla="*/ 403 w 715"/>
                <a:gd name="T41" fmla="*/ 77 h 95"/>
                <a:gd name="T42" fmla="*/ 420 w 715"/>
                <a:gd name="T43" fmla="*/ 84 h 95"/>
                <a:gd name="T44" fmla="*/ 458 w 715"/>
                <a:gd name="T45" fmla="*/ 81 h 95"/>
                <a:gd name="T46" fmla="*/ 503 w 715"/>
                <a:gd name="T47" fmla="*/ 64 h 95"/>
                <a:gd name="T48" fmla="*/ 504 w 715"/>
                <a:gd name="T49" fmla="*/ 76 h 95"/>
                <a:gd name="T50" fmla="*/ 567 w 715"/>
                <a:gd name="T51" fmla="*/ 43 h 95"/>
                <a:gd name="T52" fmla="*/ 560 w 715"/>
                <a:gd name="T53" fmla="*/ 62 h 95"/>
                <a:gd name="T54" fmla="*/ 583 w 715"/>
                <a:gd name="T55" fmla="*/ 56 h 95"/>
                <a:gd name="T56" fmla="*/ 615 w 715"/>
                <a:gd name="T57" fmla="*/ 58 h 95"/>
                <a:gd name="T58" fmla="*/ 639 w 715"/>
                <a:gd name="T59" fmla="*/ 45 h 95"/>
                <a:gd name="T60" fmla="*/ 604 w 715"/>
                <a:gd name="T61" fmla="*/ 58 h 95"/>
                <a:gd name="T62" fmla="*/ 575 w 715"/>
                <a:gd name="T63" fmla="*/ 51 h 95"/>
                <a:gd name="T64" fmla="*/ 562 w 715"/>
                <a:gd name="T65" fmla="*/ 34 h 95"/>
                <a:gd name="T66" fmla="*/ 541 w 715"/>
                <a:gd name="T67" fmla="*/ 45 h 95"/>
                <a:gd name="T68" fmla="*/ 492 w 715"/>
                <a:gd name="T69" fmla="*/ 54 h 95"/>
                <a:gd name="T70" fmla="*/ 469 w 715"/>
                <a:gd name="T71" fmla="*/ 29 h 95"/>
                <a:gd name="T72" fmla="*/ 435 w 715"/>
                <a:gd name="T73" fmla="*/ 29 h 95"/>
                <a:gd name="T74" fmla="*/ 362 w 715"/>
                <a:gd name="T75" fmla="*/ 80 h 95"/>
                <a:gd name="T76" fmla="*/ 345 w 715"/>
                <a:gd name="T77" fmla="*/ 72 h 95"/>
                <a:gd name="T78" fmla="*/ 242 w 715"/>
                <a:gd name="T79" fmla="*/ 81 h 95"/>
                <a:gd name="T80" fmla="*/ 295 w 715"/>
                <a:gd name="T81" fmla="*/ 42 h 95"/>
                <a:gd name="T82" fmla="*/ 328 w 715"/>
                <a:gd name="T83" fmla="*/ 36 h 95"/>
                <a:gd name="T84" fmla="*/ 296 w 715"/>
                <a:gd name="T85" fmla="*/ 76 h 95"/>
                <a:gd name="T86" fmla="*/ 329 w 715"/>
                <a:gd name="T87" fmla="*/ 44 h 95"/>
                <a:gd name="T88" fmla="*/ 317 w 715"/>
                <a:gd name="T89" fmla="*/ 27 h 95"/>
                <a:gd name="T90" fmla="*/ 298 w 715"/>
                <a:gd name="T91" fmla="*/ 25 h 95"/>
                <a:gd name="T92" fmla="*/ 230 w 715"/>
                <a:gd name="T93" fmla="*/ 75 h 95"/>
                <a:gd name="T94" fmla="*/ 266 w 715"/>
                <a:gd name="T95" fmla="*/ 32 h 95"/>
                <a:gd name="T96" fmla="*/ 215 w 715"/>
                <a:gd name="T97" fmla="*/ 53 h 95"/>
                <a:gd name="T98" fmla="*/ 203 w 715"/>
                <a:gd name="T99" fmla="*/ 54 h 95"/>
                <a:gd name="T100" fmla="*/ 151 w 715"/>
                <a:gd name="T101" fmla="*/ 43 h 95"/>
                <a:gd name="T102" fmla="*/ 159 w 715"/>
                <a:gd name="T103" fmla="*/ 63 h 95"/>
                <a:gd name="T104" fmla="*/ 212 w 715"/>
                <a:gd name="T105" fmla="*/ 24 h 95"/>
                <a:gd name="T106" fmla="*/ 194 w 715"/>
                <a:gd name="T107" fmla="*/ 18 h 95"/>
                <a:gd name="T108" fmla="*/ 153 w 715"/>
                <a:gd name="T109" fmla="*/ 34 h 95"/>
                <a:gd name="T110" fmla="*/ 108 w 715"/>
                <a:gd name="T111" fmla="*/ 51 h 95"/>
                <a:gd name="T112" fmla="*/ 112 w 715"/>
                <a:gd name="T113" fmla="*/ 26 h 95"/>
                <a:gd name="T114" fmla="*/ 65 w 715"/>
                <a:gd name="T115" fmla="*/ 54 h 95"/>
                <a:gd name="T116" fmla="*/ 87 w 715"/>
                <a:gd name="T117" fmla="*/ 22 h 95"/>
                <a:gd name="T118" fmla="*/ 53 w 715"/>
                <a:gd name="T119" fmla="*/ 3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5" h="95">
                  <a:moveTo>
                    <a:pt x="19" y="17"/>
                  </a:moveTo>
                  <a:cubicBezTo>
                    <a:pt x="21" y="19"/>
                    <a:pt x="23" y="14"/>
                    <a:pt x="25" y="16"/>
                  </a:cubicBezTo>
                  <a:cubicBezTo>
                    <a:pt x="24" y="17"/>
                    <a:pt x="25" y="18"/>
                    <a:pt x="24" y="19"/>
                  </a:cubicBezTo>
                  <a:cubicBezTo>
                    <a:pt x="19" y="17"/>
                    <a:pt x="19" y="22"/>
                    <a:pt x="14" y="23"/>
                  </a:cubicBezTo>
                  <a:cubicBezTo>
                    <a:pt x="16" y="26"/>
                    <a:pt x="20" y="22"/>
                    <a:pt x="20" y="28"/>
                  </a:cubicBezTo>
                  <a:cubicBezTo>
                    <a:pt x="27" y="25"/>
                    <a:pt x="29" y="13"/>
                    <a:pt x="34" y="16"/>
                  </a:cubicBezTo>
                  <a:cubicBezTo>
                    <a:pt x="33" y="17"/>
                    <a:pt x="35" y="19"/>
                    <a:pt x="34" y="20"/>
                  </a:cubicBezTo>
                  <a:cubicBezTo>
                    <a:pt x="31" y="23"/>
                    <a:pt x="28" y="26"/>
                    <a:pt x="32" y="29"/>
                  </a:cubicBezTo>
                  <a:cubicBezTo>
                    <a:pt x="34" y="28"/>
                    <a:pt x="35" y="26"/>
                    <a:pt x="37" y="25"/>
                  </a:cubicBezTo>
                  <a:cubicBezTo>
                    <a:pt x="36" y="20"/>
                    <a:pt x="35" y="16"/>
                    <a:pt x="38" y="12"/>
                  </a:cubicBezTo>
                  <a:cubicBezTo>
                    <a:pt x="39" y="17"/>
                    <a:pt x="40" y="17"/>
                    <a:pt x="44" y="22"/>
                  </a:cubicBezTo>
                  <a:cubicBezTo>
                    <a:pt x="40" y="26"/>
                    <a:pt x="38" y="26"/>
                    <a:pt x="37" y="32"/>
                  </a:cubicBezTo>
                  <a:cubicBezTo>
                    <a:pt x="34" y="27"/>
                    <a:pt x="34" y="33"/>
                    <a:pt x="34" y="35"/>
                  </a:cubicBezTo>
                  <a:cubicBezTo>
                    <a:pt x="33" y="33"/>
                    <a:pt x="32" y="32"/>
                    <a:pt x="31" y="31"/>
                  </a:cubicBezTo>
                  <a:cubicBezTo>
                    <a:pt x="25" y="37"/>
                    <a:pt x="30" y="42"/>
                    <a:pt x="25" y="46"/>
                  </a:cubicBezTo>
                  <a:cubicBezTo>
                    <a:pt x="26" y="45"/>
                    <a:pt x="28" y="45"/>
                    <a:pt x="30" y="45"/>
                  </a:cubicBezTo>
                  <a:cubicBezTo>
                    <a:pt x="27" y="47"/>
                    <a:pt x="28" y="48"/>
                    <a:pt x="26" y="50"/>
                  </a:cubicBezTo>
                  <a:cubicBezTo>
                    <a:pt x="24" y="43"/>
                    <a:pt x="20" y="51"/>
                    <a:pt x="17" y="48"/>
                  </a:cubicBezTo>
                  <a:cubicBezTo>
                    <a:pt x="20" y="41"/>
                    <a:pt x="21" y="34"/>
                    <a:pt x="25" y="29"/>
                  </a:cubicBezTo>
                  <a:cubicBezTo>
                    <a:pt x="22" y="28"/>
                    <a:pt x="18" y="30"/>
                    <a:pt x="16" y="27"/>
                  </a:cubicBezTo>
                  <a:cubicBezTo>
                    <a:pt x="12" y="30"/>
                    <a:pt x="10" y="33"/>
                    <a:pt x="10" y="36"/>
                  </a:cubicBezTo>
                  <a:cubicBezTo>
                    <a:pt x="13" y="37"/>
                    <a:pt x="12" y="30"/>
                    <a:pt x="16" y="32"/>
                  </a:cubicBezTo>
                  <a:cubicBezTo>
                    <a:pt x="18" y="35"/>
                    <a:pt x="14" y="36"/>
                    <a:pt x="15" y="38"/>
                  </a:cubicBezTo>
                  <a:cubicBezTo>
                    <a:pt x="16" y="38"/>
                    <a:pt x="18" y="37"/>
                    <a:pt x="18" y="38"/>
                  </a:cubicBezTo>
                  <a:cubicBezTo>
                    <a:pt x="7" y="44"/>
                    <a:pt x="7" y="53"/>
                    <a:pt x="0" y="60"/>
                  </a:cubicBezTo>
                  <a:cubicBezTo>
                    <a:pt x="6" y="57"/>
                    <a:pt x="12" y="53"/>
                    <a:pt x="17" y="57"/>
                  </a:cubicBezTo>
                  <a:cubicBezTo>
                    <a:pt x="19" y="53"/>
                    <a:pt x="8" y="52"/>
                    <a:pt x="13" y="47"/>
                  </a:cubicBezTo>
                  <a:cubicBezTo>
                    <a:pt x="14" y="52"/>
                    <a:pt x="22" y="50"/>
                    <a:pt x="25" y="56"/>
                  </a:cubicBezTo>
                  <a:cubicBezTo>
                    <a:pt x="22" y="58"/>
                    <a:pt x="19" y="61"/>
                    <a:pt x="16" y="63"/>
                  </a:cubicBezTo>
                  <a:cubicBezTo>
                    <a:pt x="12" y="59"/>
                    <a:pt x="7" y="64"/>
                    <a:pt x="3" y="64"/>
                  </a:cubicBezTo>
                  <a:cubicBezTo>
                    <a:pt x="6" y="67"/>
                    <a:pt x="2" y="72"/>
                    <a:pt x="7" y="70"/>
                  </a:cubicBezTo>
                  <a:cubicBezTo>
                    <a:pt x="7" y="64"/>
                    <a:pt x="24" y="64"/>
                    <a:pt x="26" y="70"/>
                  </a:cubicBezTo>
                  <a:cubicBezTo>
                    <a:pt x="28" y="68"/>
                    <a:pt x="31" y="66"/>
                    <a:pt x="34" y="64"/>
                  </a:cubicBezTo>
                  <a:cubicBezTo>
                    <a:pt x="36" y="70"/>
                    <a:pt x="40" y="64"/>
                    <a:pt x="43" y="67"/>
                  </a:cubicBezTo>
                  <a:cubicBezTo>
                    <a:pt x="43" y="74"/>
                    <a:pt x="40" y="69"/>
                    <a:pt x="36" y="71"/>
                  </a:cubicBezTo>
                  <a:cubicBezTo>
                    <a:pt x="35" y="73"/>
                    <a:pt x="35" y="75"/>
                    <a:pt x="37" y="78"/>
                  </a:cubicBezTo>
                  <a:cubicBezTo>
                    <a:pt x="41" y="73"/>
                    <a:pt x="44" y="75"/>
                    <a:pt x="48" y="71"/>
                  </a:cubicBezTo>
                  <a:cubicBezTo>
                    <a:pt x="46" y="68"/>
                    <a:pt x="42" y="60"/>
                    <a:pt x="50" y="60"/>
                  </a:cubicBezTo>
                  <a:cubicBezTo>
                    <a:pt x="48" y="57"/>
                    <a:pt x="44" y="54"/>
                    <a:pt x="47" y="51"/>
                  </a:cubicBezTo>
                  <a:cubicBezTo>
                    <a:pt x="52" y="53"/>
                    <a:pt x="52" y="44"/>
                    <a:pt x="56" y="46"/>
                  </a:cubicBezTo>
                  <a:cubicBezTo>
                    <a:pt x="54" y="48"/>
                    <a:pt x="56" y="49"/>
                    <a:pt x="55" y="50"/>
                  </a:cubicBezTo>
                  <a:cubicBezTo>
                    <a:pt x="54" y="51"/>
                    <a:pt x="51" y="50"/>
                    <a:pt x="52" y="53"/>
                  </a:cubicBezTo>
                  <a:cubicBezTo>
                    <a:pt x="56" y="53"/>
                    <a:pt x="50" y="69"/>
                    <a:pt x="49" y="75"/>
                  </a:cubicBezTo>
                  <a:cubicBezTo>
                    <a:pt x="55" y="75"/>
                    <a:pt x="57" y="68"/>
                    <a:pt x="59" y="76"/>
                  </a:cubicBezTo>
                  <a:cubicBezTo>
                    <a:pt x="62" y="70"/>
                    <a:pt x="68" y="71"/>
                    <a:pt x="65" y="65"/>
                  </a:cubicBezTo>
                  <a:cubicBezTo>
                    <a:pt x="62" y="65"/>
                    <a:pt x="61" y="66"/>
                    <a:pt x="60" y="68"/>
                  </a:cubicBezTo>
                  <a:cubicBezTo>
                    <a:pt x="60" y="66"/>
                    <a:pt x="53" y="66"/>
                    <a:pt x="56" y="63"/>
                  </a:cubicBezTo>
                  <a:cubicBezTo>
                    <a:pt x="62" y="62"/>
                    <a:pt x="61" y="61"/>
                    <a:pt x="62" y="56"/>
                  </a:cubicBezTo>
                  <a:cubicBezTo>
                    <a:pt x="64" y="58"/>
                    <a:pt x="67" y="54"/>
                    <a:pt x="69" y="58"/>
                  </a:cubicBezTo>
                  <a:cubicBezTo>
                    <a:pt x="62" y="62"/>
                    <a:pt x="67" y="64"/>
                    <a:pt x="71" y="63"/>
                  </a:cubicBezTo>
                  <a:cubicBezTo>
                    <a:pt x="67" y="67"/>
                    <a:pt x="66" y="72"/>
                    <a:pt x="65" y="76"/>
                  </a:cubicBezTo>
                  <a:cubicBezTo>
                    <a:pt x="72" y="78"/>
                    <a:pt x="75" y="64"/>
                    <a:pt x="82" y="73"/>
                  </a:cubicBezTo>
                  <a:cubicBezTo>
                    <a:pt x="81" y="75"/>
                    <a:pt x="78" y="74"/>
                    <a:pt x="79" y="76"/>
                  </a:cubicBezTo>
                  <a:cubicBezTo>
                    <a:pt x="81" y="75"/>
                    <a:pt x="80" y="77"/>
                    <a:pt x="81" y="79"/>
                  </a:cubicBezTo>
                  <a:cubicBezTo>
                    <a:pt x="85" y="73"/>
                    <a:pt x="89" y="72"/>
                    <a:pt x="92" y="65"/>
                  </a:cubicBezTo>
                  <a:cubicBezTo>
                    <a:pt x="95" y="66"/>
                    <a:pt x="98" y="63"/>
                    <a:pt x="101" y="64"/>
                  </a:cubicBezTo>
                  <a:cubicBezTo>
                    <a:pt x="96" y="67"/>
                    <a:pt x="97" y="72"/>
                    <a:pt x="95" y="76"/>
                  </a:cubicBezTo>
                  <a:cubicBezTo>
                    <a:pt x="93" y="77"/>
                    <a:pt x="87" y="74"/>
                    <a:pt x="88" y="78"/>
                  </a:cubicBezTo>
                  <a:cubicBezTo>
                    <a:pt x="90" y="76"/>
                    <a:pt x="91" y="81"/>
                    <a:pt x="93" y="80"/>
                  </a:cubicBezTo>
                  <a:cubicBezTo>
                    <a:pt x="95" y="79"/>
                    <a:pt x="97" y="77"/>
                    <a:pt x="99" y="76"/>
                  </a:cubicBezTo>
                  <a:cubicBezTo>
                    <a:pt x="102" y="79"/>
                    <a:pt x="99" y="80"/>
                    <a:pt x="103" y="81"/>
                  </a:cubicBezTo>
                  <a:cubicBezTo>
                    <a:pt x="107" y="79"/>
                    <a:pt x="108" y="78"/>
                    <a:pt x="108" y="74"/>
                  </a:cubicBezTo>
                  <a:cubicBezTo>
                    <a:pt x="115" y="75"/>
                    <a:pt x="110" y="78"/>
                    <a:pt x="117" y="82"/>
                  </a:cubicBezTo>
                  <a:cubicBezTo>
                    <a:pt x="121" y="77"/>
                    <a:pt x="124" y="82"/>
                    <a:pt x="128" y="77"/>
                  </a:cubicBezTo>
                  <a:cubicBezTo>
                    <a:pt x="129" y="78"/>
                    <a:pt x="128" y="80"/>
                    <a:pt x="131" y="82"/>
                  </a:cubicBezTo>
                  <a:cubicBezTo>
                    <a:pt x="134" y="81"/>
                    <a:pt x="138" y="80"/>
                    <a:pt x="141" y="81"/>
                  </a:cubicBezTo>
                  <a:cubicBezTo>
                    <a:pt x="138" y="78"/>
                    <a:pt x="145" y="73"/>
                    <a:pt x="148" y="76"/>
                  </a:cubicBezTo>
                  <a:cubicBezTo>
                    <a:pt x="148" y="81"/>
                    <a:pt x="140" y="75"/>
                    <a:pt x="143" y="81"/>
                  </a:cubicBezTo>
                  <a:cubicBezTo>
                    <a:pt x="154" y="79"/>
                    <a:pt x="164" y="84"/>
                    <a:pt x="176" y="81"/>
                  </a:cubicBezTo>
                  <a:cubicBezTo>
                    <a:pt x="171" y="78"/>
                    <a:pt x="175" y="75"/>
                    <a:pt x="176" y="72"/>
                  </a:cubicBezTo>
                  <a:cubicBezTo>
                    <a:pt x="175" y="79"/>
                    <a:pt x="187" y="90"/>
                    <a:pt x="187" y="80"/>
                  </a:cubicBezTo>
                  <a:cubicBezTo>
                    <a:pt x="182" y="83"/>
                    <a:pt x="184" y="72"/>
                    <a:pt x="180" y="71"/>
                  </a:cubicBezTo>
                  <a:cubicBezTo>
                    <a:pt x="181" y="70"/>
                    <a:pt x="182" y="68"/>
                    <a:pt x="182" y="67"/>
                  </a:cubicBezTo>
                  <a:cubicBezTo>
                    <a:pt x="182" y="71"/>
                    <a:pt x="184" y="70"/>
                    <a:pt x="187" y="71"/>
                  </a:cubicBezTo>
                  <a:cubicBezTo>
                    <a:pt x="181" y="75"/>
                    <a:pt x="189" y="79"/>
                    <a:pt x="192" y="77"/>
                  </a:cubicBezTo>
                  <a:cubicBezTo>
                    <a:pt x="190" y="79"/>
                    <a:pt x="189" y="81"/>
                    <a:pt x="192" y="83"/>
                  </a:cubicBezTo>
                  <a:cubicBezTo>
                    <a:pt x="193" y="83"/>
                    <a:pt x="194" y="82"/>
                    <a:pt x="195" y="83"/>
                  </a:cubicBezTo>
                  <a:cubicBezTo>
                    <a:pt x="196" y="75"/>
                    <a:pt x="204" y="76"/>
                    <a:pt x="203" y="65"/>
                  </a:cubicBezTo>
                  <a:cubicBezTo>
                    <a:pt x="203" y="66"/>
                    <a:pt x="204" y="67"/>
                    <a:pt x="205" y="66"/>
                  </a:cubicBezTo>
                  <a:cubicBezTo>
                    <a:pt x="204" y="68"/>
                    <a:pt x="204" y="71"/>
                    <a:pt x="208" y="74"/>
                  </a:cubicBezTo>
                  <a:cubicBezTo>
                    <a:pt x="211" y="72"/>
                    <a:pt x="221" y="72"/>
                    <a:pt x="218" y="77"/>
                  </a:cubicBezTo>
                  <a:cubicBezTo>
                    <a:pt x="214" y="72"/>
                    <a:pt x="209" y="78"/>
                    <a:pt x="201" y="76"/>
                  </a:cubicBezTo>
                  <a:cubicBezTo>
                    <a:pt x="199" y="78"/>
                    <a:pt x="200" y="80"/>
                    <a:pt x="199" y="81"/>
                  </a:cubicBezTo>
                  <a:cubicBezTo>
                    <a:pt x="205" y="86"/>
                    <a:pt x="212" y="82"/>
                    <a:pt x="218" y="84"/>
                  </a:cubicBezTo>
                  <a:cubicBezTo>
                    <a:pt x="217" y="83"/>
                    <a:pt x="216" y="82"/>
                    <a:pt x="218" y="80"/>
                  </a:cubicBezTo>
                  <a:cubicBezTo>
                    <a:pt x="227" y="77"/>
                    <a:pt x="225" y="91"/>
                    <a:pt x="225" y="91"/>
                  </a:cubicBezTo>
                  <a:cubicBezTo>
                    <a:pt x="228" y="88"/>
                    <a:pt x="234" y="85"/>
                    <a:pt x="227" y="85"/>
                  </a:cubicBezTo>
                  <a:cubicBezTo>
                    <a:pt x="228" y="81"/>
                    <a:pt x="233" y="78"/>
                    <a:pt x="235" y="86"/>
                  </a:cubicBezTo>
                  <a:cubicBezTo>
                    <a:pt x="246" y="83"/>
                    <a:pt x="253" y="88"/>
                    <a:pt x="263" y="82"/>
                  </a:cubicBezTo>
                  <a:cubicBezTo>
                    <a:pt x="264" y="87"/>
                    <a:pt x="273" y="86"/>
                    <a:pt x="278" y="85"/>
                  </a:cubicBezTo>
                  <a:cubicBezTo>
                    <a:pt x="279" y="79"/>
                    <a:pt x="281" y="81"/>
                    <a:pt x="279" y="78"/>
                  </a:cubicBezTo>
                  <a:cubicBezTo>
                    <a:pt x="281" y="77"/>
                    <a:pt x="282" y="75"/>
                    <a:pt x="284" y="74"/>
                  </a:cubicBezTo>
                  <a:cubicBezTo>
                    <a:pt x="284" y="77"/>
                    <a:pt x="286" y="79"/>
                    <a:pt x="289" y="76"/>
                  </a:cubicBezTo>
                  <a:cubicBezTo>
                    <a:pt x="289" y="72"/>
                    <a:pt x="287" y="74"/>
                    <a:pt x="284" y="72"/>
                  </a:cubicBezTo>
                  <a:cubicBezTo>
                    <a:pt x="286" y="70"/>
                    <a:pt x="285" y="68"/>
                    <a:pt x="288" y="66"/>
                  </a:cubicBezTo>
                  <a:cubicBezTo>
                    <a:pt x="288" y="72"/>
                    <a:pt x="294" y="80"/>
                    <a:pt x="286" y="86"/>
                  </a:cubicBezTo>
                  <a:cubicBezTo>
                    <a:pt x="289" y="91"/>
                    <a:pt x="289" y="81"/>
                    <a:pt x="292" y="88"/>
                  </a:cubicBezTo>
                  <a:cubicBezTo>
                    <a:pt x="296" y="87"/>
                    <a:pt x="296" y="81"/>
                    <a:pt x="298" y="83"/>
                  </a:cubicBezTo>
                  <a:cubicBezTo>
                    <a:pt x="300" y="91"/>
                    <a:pt x="301" y="82"/>
                    <a:pt x="307" y="83"/>
                  </a:cubicBezTo>
                  <a:cubicBezTo>
                    <a:pt x="308" y="85"/>
                    <a:pt x="306" y="86"/>
                    <a:pt x="305" y="87"/>
                  </a:cubicBezTo>
                  <a:cubicBezTo>
                    <a:pt x="315" y="93"/>
                    <a:pt x="308" y="77"/>
                    <a:pt x="316" y="74"/>
                  </a:cubicBezTo>
                  <a:cubicBezTo>
                    <a:pt x="309" y="67"/>
                    <a:pt x="309" y="86"/>
                    <a:pt x="301" y="79"/>
                  </a:cubicBezTo>
                  <a:cubicBezTo>
                    <a:pt x="309" y="80"/>
                    <a:pt x="307" y="68"/>
                    <a:pt x="315" y="70"/>
                  </a:cubicBezTo>
                  <a:cubicBezTo>
                    <a:pt x="316" y="66"/>
                    <a:pt x="317" y="62"/>
                    <a:pt x="320" y="58"/>
                  </a:cubicBezTo>
                  <a:cubicBezTo>
                    <a:pt x="323" y="62"/>
                    <a:pt x="316" y="67"/>
                    <a:pt x="323" y="66"/>
                  </a:cubicBezTo>
                  <a:cubicBezTo>
                    <a:pt x="320" y="70"/>
                    <a:pt x="318" y="66"/>
                    <a:pt x="316" y="67"/>
                  </a:cubicBezTo>
                  <a:cubicBezTo>
                    <a:pt x="324" y="75"/>
                    <a:pt x="309" y="81"/>
                    <a:pt x="316" y="89"/>
                  </a:cubicBezTo>
                  <a:cubicBezTo>
                    <a:pt x="320" y="86"/>
                    <a:pt x="323" y="82"/>
                    <a:pt x="321" y="78"/>
                  </a:cubicBezTo>
                  <a:cubicBezTo>
                    <a:pt x="325" y="74"/>
                    <a:pt x="328" y="76"/>
                    <a:pt x="331" y="77"/>
                  </a:cubicBezTo>
                  <a:cubicBezTo>
                    <a:pt x="326" y="79"/>
                    <a:pt x="330" y="82"/>
                    <a:pt x="326" y="85"/>
                  </a:cubicBezTo>
                  <a:cubicBezTo>
                    <a:pt x="325" y="83"/>
                    <a:pt x="324" y="81"/>
                    <a:pt x="323" y="82"/>
                  </a:cubicBezTo>
                  <a:cubicBezTo>
                    <a:pt x="326" y="87"/>
                    <a:pt x="322" y="84"/>
                    <a:pt x="323" y="89"/>
                  </a:cubicBezTo>
                  <a:cubicBezTo>
                    <a:pt x="327" y="88"/>
                    <a:pt x="333" y="89"/>
                    <a:pt x="334" y="86"/>
                  </a:cubicBezTo>
                  <a:cubicBezTo>
                    <a:pt x="333" y="83"/>
                    <a:pt x="331" y="84"/>
                    <a:pt x="329" y="84"/>
                  </a:cubicBezTo>
                  <a:cubicBezTo>
                    <a:pt x="335" y="84"/>
                    <a:pt x="332" y="78"/>
                    <a:pt x="335" y="80"/>
                  </a:cubicBezTo>
                  <a:cubicBezTo>
                    <a:pt x="336" y="82"/>
                    <a:pt x="336" y="85"/>
                    <a:pt x="336" y="88"/>
                  </a:cubicBezTo>
                  <a:cubicBezTo>
                    <a:pt x="359" y="87"/>
                    <a:pt x="382" y="90"/>
                    <a:pt x="405" y="88"/>
                  </a:cubicBezTo>
                  <a:cubicBezTo>
                    <a:pt x="400" y="82"/>
                    <a:pt x="408" y="79"/>
                    <a:pt x="410" y="79"/>
                  </a:cubicBezTo>
                  <a:cubicBezTo>
                    <a:pt x="411" y="84"/>
                    <a:pt x="407" y="84"/>
                    <a:pt x="405" y="88"/>
                  </a:cubicBezTo>
                  <a:cubicBezTo>
                    <a:pt x="408" y="93"/>
                    <a:pt x="412" y="88"/>
                    <a:pt x="414" y="85"/>
                  </a:cubicBezTo>
                  <a:cubicBezTo>
                    <a:pt x="418" y="86"/>
                    <a:pt x="415" y="90"/>
                    <a:pt x="419" y="85"/>
                  </a:cubicBezTo>
                  <a:cubicBezTo>
                    <a:pt x="419" y="93"/>
                    <a:pt x="428" y="85"/>
                    <a:pt x="432" y="90"/>
                  </a:cubicBezTo>
                  <a:cubicBezTo>
                    <a:pt x="432" y="89"/>
                    <a:pt x="438" y="87"/>
                    <a:pt x="439" y="83"/>
                  </a:cubicBezTo>
                  <a:cubicBezTo>
                    <a:pt x="440" y="85"/>
                    <a:pt x="442" y="85"/>
                    <a:pt x="443" y="86"/>
                  </a:cubicBezTo>
                  <a:cubicBezTo>
                    <a:pt x="442" y="88"/>
                    <a:pt x="437" y="85"/>
                    <a:pt x="438" y="89"/>
                  </a:cubicBezTo>
                  <a:cubicBezTo>
                    <a:pt x="441" y="88"/>
                    <a:pt x="439" y="91"/>
                    <a:pt x="441" y="93"/>
                  </a:cubicBezTo>
                  <a:cubicBezTo>
                    <a:pt x="448" y="88"/>
                    <a:pt x="460" y="95"/>
                    <a:pt x="464" y="89"/>
                  </a:cubicBezTo>
                  <a:cubicBezTo>
                    <a:pt x="462" y="85"/>
                    <a:pt x="448" y="89"/>
                    <a:pt x="446" y="83"/>
                  </a:cubicBezTo>
                  <a:cubicBezTo>
                    <a:pt x="454" y="87"/>
                    <a:pt x="463" y="84"/>
                    <a:pt x="472" y="83"/>
                  </a:cubicBezTo>
                  <a:cubicBezTo>
                    <a:pt x="470" y="84"/>
                    <a:pt x="469" y="85"/>
                    <a:pt x="467" y="87"/>
                  </a:cubicBezTo>
                  <a:cubicBezTo>
                    <a:pt x="469" y="89"/>
                    <a:pt x="471" y="91"/>
                    <a:pt x="472" y="93"/>
                  </a:cubicBezTo>
                  <a:cubicBezTo>
                    <a:pt x="478" y="91"/>
                    <a:pt x="472" y="86"/>
                    <a:pt x="476" y="84"/>
                  </a:cubicBezTo>
                  <a:cubicBezTo>
                    <a:pt x="477" y="85"/>
                    <a:pt x="475" y="86"/>
                    <a:pt x="477" y="88"/>
                  </a:cubicBezTo>
                  <a:cubicBezTo>
                    <a:pt x="485" y="83"/>
                    <a:pt x="479" y="72"/>
                    <a:pt x="485" y="71"/>
                  </a:cubicBezTo>
                  <a:cubicBezTo>
                    <a:pt x="482" y="76"/>
                    <a:pt x="486" y="83"/>
                    <a:pt x="479" y="88"/>
                  </a:cubicBezTo>
                  <a:cubicBezTo>
                    <a:pt x="485" y="95"/>
                    <a:pt x="486" y="85"/>
                    <a:pt x="491" y="93"/>
                  </a:cubicBezTo>
                  <a:cubicBezTo>
                    <a:pt x="494" y="90"/>
                    <a:pt x="496" y="92"/>
                    <a:pt x="499" y="88"/>
                  </a:cubicBezTo>
                  <a:cubicBezTo>
                    <a:pt x="500" y="93"/>
                    <a:pt x="511" y="95"/>
                    <a:pt x="513" y="89"/>
                  </a:cubicBezTo>
                  <a:cubicBezTo>
                    <a:pt x="517" y="92"/>
                    <a:pt x="524" y="95"/>
                    <a:pt x="528" y="88"/>
                  </a:cubicBezTo>
                  <a:cubicBezTo>
                    <a:pt x="529" y="93"/>
                    <a:pt x="536" y="93"/>
                    <a:pt x="536" y="87"/>
                  </a:cubicBezTo>
                  <a:cubicBezTo>
                    <a:pt x="538" y="89"/>
                    <a:pt x="539" y="91"/>
                    <a:pt x="539" y="92"/>
                  </a:cubicBezTo>
                  <a:cubicBezTo>
                    <a:pt x="545" y="84"/>
                    <a:pt x="568" y="91"/>
                    <a:pt x="563" y="77"/>
                  </a:cubicBezTo>
                  <a:cubicBezTo>
                    <a:pt x="565" y="76"/>
                    <a:pt x="566" y="79"/>
                    <a:pt x="567" y="81"/>
                  </a:cubicBezTo>
                  <a:cubicBezTo>
                    <a:pt x="570" y="79"/>
                    <a:pt x="568" y="77"/>
                    <a:pt x="569" y="76"/>
                  </a:cubicBezTo>
                  <a:cubicBezTo>
                    <a:pt x="571" y="76"/>
                    <a:pt x="574" y="73"/>
                    <a:pt x="576" y="76"/>
                  </a:cubicBezTo>
                  <a:cubicBezTo>
                    <a:pt x="572" y="79"/>
                    <a:pt x="570" y="81"/>
                    <a:pt x="571" y="87"/>
                  </a:cubicBezTo>
                  <a:cubicBezTo>
                    <a:pt x="567" y="86"/>
                    <a:pt x="563" y="90"/>
                    <a:pt x="560" y="90"/>
                  </a:cubicBezTo>
                  <a:cubicBezTo>
                    <a:pt x="571" y="93"/>
                    <a:pt x="591" y="94"/>
                    <a:pt x="603" y="84"/>
                  </a:cubicBezTo>
                  <a:cubicBezTo>
                    <a:pt x="605" y="90"/>
                    <a:pt x="609" y="79"/>
                    <a:pt x="612" y="82"/>
                  </a:cubicBezTo>
                  <a:cubicBezTo>
                    <a:pt x="608" y="85"/>
                    <a:pt x="604" y="88"/>
                    <a:pt x="604" y="92"/>
                  </a:cubicBezTo>
                  <a:cubicBezTo>
                    <a:pt x="606" y="91"/>
                    <a:pt x="609" y="89"/>
                    <a:pt x="611" y="92"/>
                  </a:cubicBezTo>
                  <a:cubicBezTo>
                    <a:pt x="618" y="87"/>
                    <a:pt x="615" y="77"/>
                    <a:pt x="623" y="78"/>
                  </a:cubicBezTo>
                  <a:cubicBezTo>
                    <a:pt x="624" y="74"/>
                    <a:pt x="622" y="64"/>
                    <a:pt x="630" y="64"/>
                  </a:cubicBezTo>
                  <a:cubicBezTo>
                    <a:pt x="626" y="75"/>
                    <a:pt x="631" y="82"/>
                    <a:pt x="616" y="90"/>
                  </a:cubicBezTo>
                  <a:cubicBezTo>
                    <a:pt x="623" y="95"/>
                    <a:pt x="634" y="89"/>
                    <a:pt x="639" y="82"/>
                  </a:cubicBezTo>
                  <a:cubicBezTo>
                    <a:pt x="637" y="78"/>
                    <a:pt x="634" y="82"/>
                    <a:pt x="633" y="78"/>
                  </a:cubicBezTo>
                  <a:cubicBezTo>
                    <a:pt x="634" y="78"/>
                    <a:pt x="633" y="76"/>
                    <a:pt x="634" y="76"/>
                  </a:cubicBezTo>
                  <a:cubicBezTo>
                    <a:pt x="641" y="77"/>
                    <a:pt x="651" y="76"/>
                    <a:pt x="655" y="68"/>
                  </a:cubicBezTo>
                  <a:cubicBezTo>
                    <a:pt x="659" y="71"/>
                    <a:pt x="656" y="74"/>
                    <a:pt x="653" y="77"/>
                  </a:cubicBezTo>
                  <a:cubicBezTo>
                    <a:pt x="652" y="75"/>
                    <a:pt x="653" y="73"/>
                    <a:pt x="650" y="75"/>
                  </a:cubicBezTo>
                  <a:cubicBezTo>
                    <a:pt x="648" y="81"/>
                    <a:pt x="652" y="78"/>
                    <a:pt x="655" y="81"/>
                  </a:cubicBezTo>
                  <a:cubicBezTo>
                    <a:pt x="652" y="82"/>
                    <a:pt x="650" y="87"/>
                    <a:pt x="648" y="84"/>
                  </a:cubicBezTo>
                  <a:cubicBezTo>
                    <a:pt x="645" y="82"/>
                    <a:pt x="649" y="80"/>
                    <a:pt x="647" y="78"/>
                  </a:cubicBezTo>
                  <a:cubicBezTo>
                    <a:pt x="636" y="79"/>
                    <a:pt x="644" y="86"/>
                    <a:pt x="639" y="91"/>
                  </a:cubicBezTo>
                  <a:cubicBezTo>
                    <a:pt x="645" y="93"/>
                    <a:pt x="655" y="83"/>
                    <a:pt x="659" y="78"/>
                  </a:cubicBezTo>
                  <a:cubicBezTo>
                    <a:pt x="661" y="79"/>
                    <a:pt x="662" y="78"/>
                    <a:pt x="664" y="81"/>
                  </a:cubicBezTo>
                  <a:cubicBezTo>
                    <a:pt x="667" y="73"/>
                    <a:pt x="673" y="67"/>
                    <a:pt x="679" y="62"/>
                  </a:cubicBezTo>
                  <a:cubicBezTo>
                    <a:pt x="676" y="57"/>
                    <a:pt x="674" y="61"/>
                    <a:pt x="672" y="64"/>
                  </a:cubicBezTo>
                  <a:cubicBezTo>
                    <a:pt x="666" y="57"/>
                    <a:pt x="673" y="52"/>
                    <a:pt x="679" y="50"/>
                  </a:cubicBezTo>
                  <a:cubicBezTo>
                    <a:pt x="681" y="54"/>
                    <a:pt x="673" y="52"/>
                    <a:pt x="678" y="58"/>
                  </a:cubicBezTo>
                  <a:cubicBezTo>
                    <a:pt x="680" y="56"/>
                    <a:pt x="681" y="57"/>
                    <a:pt x="683" y="55"/>
                  </a:cubicBezTo>
                  <a:cubicBezTo>
                    <a:pt x="681" y="46"/>
                    <a:pt x="692" y="39"/>
                    <a:pt x="686" y="29"/>
                  </a:cubicBezTo>
                  <a:cubicBezTo>
                    <a:pt x="689" y="27"/>
                    <a:pt x="691" y="27"/>
                    <a:pt x="692" y="30"/>
                  </a:cubicBezTo>
                  <a:cubicBezTo>
                    <a:pt x="688" y="32"/>
                    <a:pt x="693" y="35"/>
                    <a:pt x="695" y="35"/>
                  </a:cubicBezTo>
                  <a:cubicBezTo>
                    <a:pt x="692" y="37"/>
                    <a:pt x="689" y="39"/>
                    <a:pt x="691" y="42"/>
                  </a:cubicBezTo>
                  <a:cubicBezTo>
                    <a:pt x="696" y="41"/>
                    <a:pt x="697" y="36"/>
                    <a:pt x="703" y="32"/>
                  </a:cubicBezTo>
                  <a:cubicBezTo>
                    <a:pt x="705" y="34"/>
                    <a:pt x="706" y="36"/>
                    <a:pt x="708" y="36"/>
                  </a:cubicBezTo>
                  <a:cubicBezTo>
                    <a:pt x="711" y="33"/>
                    <a:pt x="714" y="35"/>
                    <a:pt x="715" y="31"/>
                  </a:cubicBezTo>
                  <a:cubicBezTo>
                    <a:pt x="713" y="25"/>
                    <a:pt x="710" y="33"/>
                    <a:pt x="709" y="30"/>
                  </a:cubicBezTo>
                  <a:cubicBezTo>
                    <a:pt x="710" y="28"/>
                    <a:pt x="713" y="26"/>
                    <a:pt x="712" y="23"/>
                  </a:cubicBezTo>
                  <a:cubicBezTo>
                    <a:pt x="705" y="24"/>
                    <a:pt x="699" y="32"/>
                    <a:pt x="693" y="31"/>
                  </a:cubicBezTo>
                  <a:cubicBezTo>
                    <a:pt x="697" y="25"/>
                    <a:pt x="689" y="26"/>
                    <a:pt x="686" y="24"/>
                  </a:cubicBezTo>
                  <a:cubicBezTo>
                    <a:pt x="687" y="23"/>
                    <a:pt x="688" y="22"/>
                    <a:pt x="687" y="21"/>
                  </a:cubicBezTo>
                  <a:cubicBezTo>
                    <a:pt x="682" y="27"/>
                    <a:pt x="685" y="34"/>
                    <a:pt x="684" y="40"/>
                  </a:cubicBezTo>
                  <a:cubicBezTo>
                    <a:pt x="680" y="41"/>
                    <a:pt x="676" y="50"/>
                    <a:pt x="670" y="43"/>
                  </a:cubicBezTo>
                  <a:cubicBezTo>
                    <a:pt x="674" y="41"/>
                    <a:pt x="670" y="38"/>
                    <a:pt x="669" y="35"/>
                  </a:cubicBezTo>
                  <a:cubicBezTo>
                    <a:pt x="663" y="40"/>
                    <a:pt x="665" y="46"/>
                    <a:pt x="664" y="52"/>
                  </a:cubicBezTo>
                  <a:cubicBezTo>
                    <a:pt x="667" y="51"/>
                    <a:pt x="666" y="45"/>
                    <a:pt x="670" y="47"/>
                  </a:cubicBezTo>
                  <a:cubicBezTo>
                    <a:pt x="671" y="52"/>
                    <a:pt x="667" y="51"/>
                    <a:pt x="663" y="55"/>
                  </a:cubicBezTo>
                  <a:cubicBezTo>
                    <a:pt x="663" y="58"/>
                    <a:pt x="669" y="56"/>
                    <a:pt x="666" y="59"/>
                  </a:cubicBezTo>
                  <a:cubicBezTo>
                    <a:pt x="656" y="64"/>
                    <a:pt x="651" y="68"/>
                    <a:pt x="642" y="72"/>
                  </a:cubicBezTo>
                  <a:cubicBezTo>
                    <a:pt x="642" y="70"/>
                    <a:pt x="645" y="67"/>
                    <a:pt x="645" y="65"/>
                  </a:cubicBezTo>
                  <a:cubicBezTo>
                    <a:pt x="650" y="64"/>
                    <a:pt x="663" y="60"/>
                    <a:pt x="662" y="56"/>
                  </a:cubicBezTo>
                  <a:cubicBezTo>
                    <a:pt x="655" y="55"/>
                    <a:pt x="654" y="59"/>
                    <a:pt x="647" y="58"/>
                  </a:cubicBezTo>
                  <a:cubicBezTo>
                    <a:pt x="650" y="52"/>
                    <a:pt x="654" y="55"/>
                    <a:pt x="659" y="52"/>
                  </a:cubicBezTo>
                  <a:cubicBezTo>
                    <a:pt x="664" y="47"/>
                    <a:pt x="662" y="38"/>
                    <a:pt x="660" y="35"/>
                  </a:cubicBezTo>
                  <a:cubicBezTo>
                    <a:pt x="662" y="35"/>
                    <a:pt x="664" y="34"/>
                    <a:pt x="667" y="32"/>
                  </a:cubicBezTo>
                  <a:cubicBezTo>
                    <a:pt x="668" y="35"/>
                    <a:pt x="670" y="35"/>
                    <a:pt x="673" y="33"/>
                  </a:cubicBezTo>
                  <a:cubicBezTo>
                    <a:pt x="671" y="29"/>
                    <a:pt x="663" y="33"/>
                    <a:pt x="664" y="28"/>
                  </a:cubicBezTo>
                  <a:cubicBezTo>
                    <a:pt x="667" y="29"/>
                    <a:pt x="671" y="31"/>
                    <a:pt x="674" y="30"/>
                  </a:cubicBezTo>
                  <a:cubicBezTo>
                    <a:pt x="673" y="27"/>
                    <a:pt x="672" y="24"/>
                    <a:pt x="673" y="21"/>
                  </a:cubicBezTo>
                  <a:cubicBezTo>
                    <a:pt x="669" y="26"/>
                    <a:pt x="666" y="23"/>
                    <a:pt x="663" y="22"/>
                  </a:cubicBezTo>
                  <a:cubicBezTo>
                    <a:pt x="660" y="24"/>
                    <a:pt x="662" y="26"/>
                    <a:pt x="658" y="28"/>
                  </a:cubicBezTo>
                  <a:cubicBezTo>
                    <a:pt x="659" y="29"/>
                    <a:pt x="661" y="30"/>
                    <a:pt x="662" y="30"/>
                  </a:cubicBezTo>
                  <a:cubicBezTo>
                    <a:pt x="656" y="30"/>
                    <a:pt x="660" y="36"/>
                    <a:pt x="656" y="39"/>
                  </a:cubicBezTo>
                  <a:cubicBezTo>
                    <a:pt x="652" y="33"/>
                    <a:pt x="657" y="34"/>
                    <a:pt x="651" y="30"/>
                  </a:cubicBezTo>
                  <a:cubicBezTo>
                    <a:pt x="645" y="32"/>
                    <a:pt x="638" y="33"/>
                    <a:pt x="636" y="25"/>
                  </a:cubicBezTo>
                  <a:cubicBezTo>
                    <a:pt x="635" y="26"/>
                    <a:pt x="633" y="26"/>
                    <a:pt x="632" y="27"/>
                  </a:cubicBezTo>
                  <a:cubicBezTo>
                    <a:pt x="631" y="31"/>
                    <a:pt x="635" y="32"/>
                    <a:pt x="635" y="35"/>
                  </a:cubicBezTo>
                  <a:cubicBezTo>
                    <a:pt x="629" y="33"/>
                    <a:pt x="621" y="45"/>
                    <a:pt x="611" y="39"/>
                  </a:cubicBezTo>
                  <a:cubicBezTo>
                    <a:pt x="616" y="41"/>
                    <a:pt x="617" y="30"/>
                    <a:pt x="623" y="32"/>
                  </a:cubicBezTo>
                  <a:cubicBezTo>
                    <a:pt x="622" y="33"/>
                    <a:pt x="620" y="34"/>
                    <a:pt x="621" y="35"/>
                  </a:cubicBezTo>
                  <a:cubicBezTo>
                    <a:pt x="623" y="34"/>
                    <a:pt x="624" y="37"/>
                    <a:pt x="627" y="34"/>
                  </a:cubicBezTo>
                  <a:cubicBezTo>
                    <a:pt x="625" y="22"/>
                    <a:pt x="641" y="24"/>
                    <a:pt x="641" y="20"/>
                  </a:cubicBezTo>
                  <a:cubicBezTo>
                    <a:pt x="633" y="24"/>
                    <a:pt x="625" y="19"/>
                    <a:pt x="617" y="22"/>
                  </a:cubicBezTo>
                  <a:cubicBezTo>
                    <a:pt x="618" y="23"/>
                    <a:pt x="616" y="24"/>
                    <a:pt x="615" y="25"/>
                  </a:cubicBezTo>
                  <a:cubicBezTo>
                    <a:pt x="616" y="27"/>
                    <a:pt x="617" y="28"/>
                    <a:pt x="616" y="30"/>
                  </a:cubicBezTo>
                  <a:cubicBezTo>
                    <a:pt x="612" y="31"/>
                    <a:pt x="611" y="37"/>
                    <a:pt x="610" y="35"/>
                  </a:cubicBezTo>
                  <a:cubicBezTo>
                    <a:pt x="610" y="33"/>
                    <a:pt x="613" y="31"/>
                    <a:pt x="610" y="29"/>
                  </a:cubicBezTo>
                  <a:cubicBezTo>
                    <a:pt x="609" y="29"/>
                    <a:pt x="608" y="31"/>
                    <a:pt x="607" y="30"/>
                  </a:cubicBezTo>
                  <a:cubicBezTo>
                    <a:pt x="603" y="33"/>
                    <a:pt x="604" y="39"/>
                    <a:pt x="598" y="37"/>
                  </a:cubicBezTo>
                  <a:cubicBezTo>
                    <a:pt x="597" y="34"/>
                    <a:pt x="604" y="33"/>
                    <a:pt x="602" y="30"/>
                  </a:cubicBezTo>
                  <a:cubicBezTo>
                    <a:pt x="598" y="34"/>
                    <a:pt x="596" y="28"/>
                    <a:pt x="593" y="32"/>
                  </a:cubicBezTo>
                  <a:cubicBezTo>
                    <a:pt x="595" y="35"/>
                    <a:pt x="597" y="37"/>
                    <a:pt x="593" y="39"/>
                  </a:cubicBezTo>
                  <a:cubicBezTo>
                    <a:pt x="594" y="30"/>
                    <a:pt x="586" y="38"/>
                    <a:pt x="592" y="29"/>
                  </a:cubicBezTo>
                  <a:cubicBezTo>
                    <a:pt x="598" y="32"/>
                    <a:pt x="606" y="23"/>
                    <a:pt x="612" y="29"/>
                  </a:cubicBezTo>
                  <a:cubicBezTo>
                    <a:pt x="616" y="28"/>
                    <a:pt x="611" y="20"/>
                    <a:pt x="610" y="22"/>
                  </a:cubicBezTo>
                  <a:cubicBezTo>
                    <a:pt x="610" y="24"/>
                    <a:pt x="603" y="24"/>
                    <a:pt x="602" y="26"/>
                  </a:cubicBezTo>
                  <a:cubicBezTo>
                    <a:pt x="600" y="24"/>
                    <a:pt x="602" y="23"/>
                    <a:pt x="602" y="21"/>
                  </a:cubicBezTo>
                  <a:cubicBezTo>
                    <a:pt x="601" y="21"/>
                    <a:pt x="601" y="22"/>
                    <a:pt x="600" y="21"/>
                  </a:cubicBezTo>
                  <a:cubicBezTo>
                    <a:pt x="599" y="21"/>
                    <a:pt x="598" y="21"/>
                    <a:pt x="597" y="21"/>
                  </a:cubicBezTo>
                  <a:cubicBezTo>
                    <a:pt x="598" y="23"/>
                    <a:pt x="601" y="25"/>
                    <a:pt x="599" y="27"/>
                  </a:cubicBezTo>
                  <a:cubicBezTo>
                    <a:pt x="598" y="25"/>
                    <a:pt x="597" y="27"/>
                    <a:pt x="595" y="26"/>
                  </a:cubicBezTo>
                  <a:cubicBezTo>
                    <a:pt x="593" y="24"/>
                    <a:pt x="595" y="23"/>
                    <a:pt x="593" y="21"/>
                  </a:cubicBezTo>
                  <a:cubicBezTo>
                    <a:pt x="589" y="20"/>
                    <a:pt x="591" y="23"/>
                    <a:pt x="587" y="25"/>
                  </a:cubicBezTo>
                  <a:cubicBezTo>
                    <a:pt x="589" y="19"/>
                    <a:pt x="570" y="21"/>
                    <a:pt x="579" y="24"/>
                  </a:cubicBezTo>
                  <a:cubicBezTo>
                    <a:pt x="578" y="25"/>
                    <a:pt x="576" y="27"/>
                    <a:pt x="575" y="28"/>
                  </a:cubicBezTo>
                  <a:cubicBezTo>
                    <a:pt x="572" y="22"/>
                    <a:pt x="567" y="27"/>
                    <a:pt x="564" y="25"/>
                  </a:cubicBezTo>
                  <a:cubicBezTo>
                    <a:pt x="563" y="24"/>
                    <a:pt x="565" y="23"/>
                    <a:pt x="564" y="21"/>
                  </a:cubicBezTo>
                  <a:cubicBezTo>
                    <a:pt x="561" y="21"/>
                    <a:pt x="558" y="26"/>
                    <a:pt x="555" y="21"/>
                  </a:cubicBezTo>
                  <a:cubicBezTo>
                    <a:pt x="551" y="22"/>
                    <a:pt x="553" y="28"/>
                    <a:pt x="550" y="26"/>
                  </a:cubicBezTo>
                  <a:cubicBezTo>
                    <a:pt x="551" y="18"/>
                    <a:pt x="533" y="18"/>
                    <a:pt x="528" y="26"/>
                  </a:cubicBezTo>
                  <a:cubicBezTo>
                    <a:pt x="523" y="27"/>
                    <a:pt x="529" y="20"/>
                    <a:pt x="525" y="22"/>
                  </a:cubicBezTo>
                  <a:cubicBezTo>
                    <a:pt x="527" y="24"/>
                    <a:pt x="520" y="26"/>
                    <a:pt x="520" y="24"/>
                  </a:cubicBezTo>
                  <a:cubicBezTo>
                    <a:pt x="521" y="22"/>
                    <a:pt x="519" y="20"/>
                    <a:pt x="519" y="19"/>
                  </a:cubicBezTo>
                  <a:cubicBezTo>
                    <a:pt x="514" y="20"/>
                    <a:pt x="521" y="23"/>
                    <a:pt x="516" y="25"/>
                  </a:cubicBezTo>
                  <a:cubicBezTo>
                    <a:pt x="516" y="23"/>
                    <a:pt x="514" y="24"/>
                    <a:pt x="514" y="23"/>
                  </a:cubicBezTo>
                  <a:cubicBezTo>
                    <a:pt x="518" y="22"/>
                    <a:pt x="514" y="16"/>
                    <a:pt x="515" y="20"/>
                  </a:cubicBezTo>
                  <a:cubicBezTo>
                    <a:pt x="512" y="21"/>
                    <a:pt x="513" y="27"/>
                    <a:pt x="509" y="25"/>
                  </a:cubicBezTo>
                  <a:cubicBezTo>
                    <a:pt x="508" y="22"/>
                    <a:pt x="512" y="18"/>
                    <a:pt x="507" y="17"/>
                  </a:cubicBezTo>
                  <a:cubicBezTo>
                    <a:pt x="506" y="23"/>
                    <a:pt x="498" y="29"/>
                    <a:pt x="495" y="23"/>
                  </a:cubicBezTo>
                  <a:cubicBezTo>
                    <a:pt x="493" y="26"/>
                    <a:pt x="493" y="34"/>
                    <a:pt x="488" y="30"/>
                  </a:cubicBezTo>
                  <a:cubicBezTo>
                    <a:pt x="490" y="29"/>
                    <a:pt x="491" y="28"/>
                    <a:pt x="489" y="26"/>
                  </a:cubicBezTo>
                  <a:cubicBezTo>
                    <a:pt x="488" y="27"/>
                    <a:pt x="487" y="28"/>
                    <a:pt x="486" y="27"/>
                  </a:cubicBezTo>
                  <a:cubicBezTo>
                    <a:pt x="487" y="18"/>
                    <a:pt x="500" y="25"/>
                    <a:pt x="500" y="17"/>
                  </a:cubicBezTo>
                  <a:cubicBezTo>
                    <a:pt x="494" y="20"/>
                    <a:pt x="489" y="16"/>
                    <a:pt x="484" y="20"/>
                  </a:cubicBezTo>
                  <a:cubicBezTo>
                    <a:pt x="482" y="21"/>
                    <a:pt x="483" y="23"/>
                    <a:pt x="482" y="24"/>
                  </a:cubicBezTo>
                  <a:cubicBezTo>
                    <a:pt x="478" y="20"/>
                    <a:pt x="477" y="34"/>
                    <a:pt x="471" y="26"/>
                  </a:cubicBezTo>
                  <a:cubicBezTo>
                    <a:pt x="478" y="26"/>
                    <a:pt x="475" y="21"/>
                    <a:pt x="482" y="19"/>
                  </a:cubicBezTo>
                  <a:cubicBezTo>
                    <a:pt x="475" y="15"/>
                    <a:pt x="468" y="20"/>
                    <a:pt x="461" y="19"/>
                  </a:cubicBezTo>
                  <a:cubicBezTo>
                    <a:pt x="463" y="24"/>
                    <a:pt x="466" y="17"/>
                    <a:pt x="467" y="22"/>
                  </a:cubicBezTo>
                  <a:cubicBezTo>
                    <a:pt x="466" y="22"/>
                    <a:pt x="466" y="24"/>
                    <a:pt x="466" y="24"/>
                  </a:cubicBezTo>
                  <a:cubicBezTo>
                    <a:pt x="462" y="21"/>
                    <a:pt x="455" y="23"/>
                    <a:pt x="458" y="16"/>
                  </a:cubicBezTo>
                  <a:cubicBezTo>
                    <a:pt x="457" y="17"/>
                    <a:pt x="456" y="17"/>
                    <a:pt x="456" y="16"/>
                  </a:cubicBezTo>
                  <a:cubicBezTo>
                    <a:pt x="454" y="17"/>
                    <a:pt x="453" y="16"/>
                    <a:pt x="452" y="17"/>
                  </a:cubicBezTo>
                  <a:cubicBezTo>
                    <a:pt x="454" y="19"/>
                    <a:pt x="453" y="20"/>
                    <a:pt x="451" y="22"/>
                  </a:cubicBezTo>
                  <a:cubicBezTo>
                    <a:pt x="455" y="24"/>
                    <a:pt x="455" y="26"/>
                    <a:pt x="450" y="30"/>
                  </a:cubicBezTo>
                  <a:cubicBezTo>
                    <a:pt x="450" y="27"/>
                    <a:pt x="449" y="26"/>
                    <a:pt x="446" y="25"/>
                  </a:cubicBezTo>
                  <a:cubicBezTo>
                    <a:pt x="451" y="24"/>
                    <a:pt x="448" y="21"/>
                    <a:pt x="449" y="19"/>
                  </a:cubicBezTo>
                  <a:cubicBezTo>
                    <a:pt x="446" y="16"/>
                    <a:pt x="444" y="13"/>
                    <a:pt x="440" y="17"/>
                  </a:cubicBezTo>
                  <a:cubicBezTo>
                    <a:pt x="442" y="22"/>
                    <a:pt x="444" y="19"/>
                    <a:pt x="446" y="20"/>
                  </a:cubicBezTo>
                  <a:cubicBezTo>
                    <a:pt x="441" y="21"/>
                    <a:pt x="448" y="24"/>
                    <a:pt x="443" y="26"/>
                  </a:cubicBezTo>
                  <a:cubicBezTo>
                    <a:pt x="443" y="23"/>
                    <a:pt x="444" y="19"/>
                    <a:pt x="440" y="21"/>
                  </a:cubicBezTo>
                  <a:cubicBezTo>
                    <a:pt x="441" y="25"/>
                    <a:pt x="433" y="23"/>
                    <a:pt x="434" y="28"/>
                  </a:cubicBezTo>
                  <a:cubicBezTo>
                    <a:pt x="429" y="21"/>
                    <a:pt x="429" y="32"/>
                    <a:pt x="425" y="28"/>
                  </a:cubicBezTo>
                  <a:cubicBezTo>
                    <a:pt x="427" y="25"/>
                    <a:pt x="423" y="22"/>
                    <a:pt x="426" y="20"/>
                  </a:cubicBezTo>
                  <a:cubicBezTo>
                    <a:pt x="425" y="22"/>
                    <a:pt x="427" y="25"/>
                    <a:pt x="430" y="25"/>
                  </a:cubicBezTo>
                  <a:cubicBezTo>
                    <a:pt x="433" y="20"/>
                    <a:pt x="435" y="24"/>
                    <a:pt x="439" y="18"/>
                  </a:cubicBezTo>
                  <a:cubicBezTo>
                    <a:pt x="431" y="16"/>
                    <a:pt x="422" y="16"/>
                    <a:pt x="417" y="19"/>
                  </a:cubicBezTo>
                  <a:cubicBezTo>
                    <a:pt x="413" y="12"/>
                    <a:pt x="397" y="12"/>
                    <a:pt x="394" y="23"/>
                  </a:cubicBezTo>
                  <a:cubicBezTo>
                    <a:pt x="394" y="17"/>
                    <a:pt x="391" y="23"/>
                    <a:pt x="389" y="21"/>
                  </a:cubicBezTo>
                  <a:cubicBezTo>
                    <a:pt x="386" y="17"/>
                    <a:pt x="393" y="18"/>
                    <a:pt x="392" y="15"/>
                  </a:cubicBezTo>
                  <a:cubicBezTo>
                    <a:pt x="386" y="15"/>
                    <a:pt x="385" y="24"/>
                    <a:pt x="379" y="22"/>
                  </a:cubicBezTo>
                  <a:cubicBezTo>
                    <a:pt x="379" y="19"/>
                    <a:pt x="383" y="20"/>
                    <a:pt x="383" y="15"/>
                  </a:cubicBezTo>
                  <a:cubicBezTo>
                    <a:pt x="381" y="17"/>
                    <a:pt x="379" y="16"/>
                    <a:pt x="377" y="18"/>
                  </a:cubicBezTo>
                  <a:cubicBezTo>
                    <a:pt x="378" y="20"/>
                    <a:pt x="380" y="27"/>
                    <a:pt x="375" y="25"/>
                  </a:cubicBezTo>
                  <a:cubicBezTo>
                    <a:pt x="375" y="21"/>
                    <a:pt x="378" y="17"/>
                    <a:pt x="374" y="13"/>
                  </a:cubicBezTo>
                  <a:cubicBezTo>
                    <a:pt x="370" y="16"/>
                    <a:pt x="368" y="13"/>
                    <a:pt x="364" y="15"/>
                  </a:cubicBezTo>
                  <a:cubicBezTo>
                    <a:pt x="366" y="21"/>
                    <a:pt x="374" y="14"/>
                    <a:pt x="372" y="20"/>
                  </a:cubicBezTo>
                  <a:cubicBezTo>
                    <a:pt x="370" y="19"/>
                    <a:pt x="357" y="23"/>
                    <a:pt x="365" y="23"/>
                  </a:cubicBezTo>
                  <a:cubicBezTo>
                    <a:pt x="361" y="25"/>
                    <a:pt x="362" y="32"/>
                    <a:pt x="357" y="29"/>
                  </a:cubicBezTo>
                  <a:cubicBezTo>
                    <a:pt x="363" y="25"/>
                    <a:pt x="353" y="20"/>
                    <a:pt x="363" y="16"/>
                  </a:cubicBezTo>
                  <a:cubicBezTo>
                    <a:pt x="358" y="12"/>
                    <a:pt x="352" y="15"/>
                    <a:pt x="346" y="15"/>
                  </a:cubicBezTo>
                  <a:cubicBezTo>
                    <a:pt x="349" y="19"/>
                    <a:pt x="352" y="18"/>
                    <a:pt x="356" y="20"/>
                  </a:cubicBezTo>
                  <a:cubicBezTo>
                    <a:pt x="352" y="20"/>
                    <a:pt x="354" y="21"/>
                    <a:pt x="351" y="24"/>
                  </a:cubicBezTo>
                  <a:cubicBezTo>
                    <a:pt x="352" y="17"/>
                    <a:pt x="347" y="25"/>
                    <a:pt x="345" y="23"/>
                  </a:cubicBezTo>
                  <a:cubicBezTo>
                    <a:pt x="341" y="19"/>
                    <a:pt x="346" y="17"/>
                    <a:pt x="343" y="14"/>
                  </a:cubicBezTo>
                  <a:cubicBezTo>
                    <a:pt x="338" y="13"/>
                    <a:pt x="339" y="20"/>
                    <a:pt x="334" y="19"/>
                  </a:cubicBezTo>
                  <a:cubicBezTo>
                    <a:pt x="333" y="17"/>
                    <a:pt x="335" y="15"/>
                    <a:pt x="334" y="13"/>
                  </a:cubicBezTo>
                  <a:cubicBezTo>
                    <a:pt x="331" y="19"/>
                    <a:pt x="326" y="19"/>
                    <a:pt x="324" y="12"/>
                  </a:cubicBezTo>
                  <a:cubicBezTo>
                    <a:pt x="317" y="15"/>
                    <a:pt x="317" y="12"/>
                    <a:pt x="311" y="19"/>
                  </a:cubicBezTo>
                  <a:cubicBezTo>
                    <a:pt x="311" y="15"/>
                    <a:pt x="304" y="14"/>
                    <a:pt x="301" y="12"/>
                  </a:cubicBezTo>
                  <a:cubicBezTo>
                    <a:pt x="295" y="16"/>
                    <a:pt x="296" y="19"/>
                    <a:pt x="292" y="19"/>
                  </a:cubicBezTo>
                  <a:cubicBezTo>
                    <a:pt x="297" y="15"/>
                    <a:pt x="287" y="14"/>
                    <a:pt x="289" y="11"/>
                  </a:cubicBezTo>
                  <a:cubicBezTo>
                    <a:pt x="284" y="13"/>
                    <a:pt x="280" y="17"/>
                    <a:pt x="276" y="11"/>
                  </a:cubicBezTo>
                  <a:cubicBezTo>
                    <a:pt x="272" y="15"/>
                    <a:pt x="267" y="18"/>
                    <a:pt x="263" y="13"/>
                  </a:cubicBezTo>
                  <a:cubicBezTo>
                    <a:pt x="260" y="15"/>
                    <a:pt x="258" y="17"/>
                    <a:pt x="255" y="19"/>
                  </a:cubicBezTo>
                  <a:cubicBezTo>
                    <a:pt x="253" y="14"/>
                    <a:pt x="249" y="18"/>
                    <a:pt x="247" y="15"/>
                  </a:cubicBezTo>
                  <a:cubicBezTo>
                    <a:pt x="250" y="13"/>
                    <a:pt x="256" y="16"/>
                    <a:pt x="254" y="11"/>
                  </a:cubicBezTo>
                  <a:cubicBezTo>
                    <a:pt x="247" y="10"/>
                    <a:pt x="239" y="17"/>
                    <a:pt x="232" y="10"/>
                  </a:cubicBezTo>
                  <a:cubicBezTo>
                    <a:pt x="227" y="15"/>
                    <a:pt x="225" y="18"/>
                    <a:pt x="220" y="14"/>
                  </a:cubicBezTo>
                  <a:cubicBezTo>
                    <a:pt x="223" y="13"/>
                    <a:pt x="229" y="13"/>
                    <a:pt x="227" y="8"/>
                  </a:cubicBezTo>
                  <a:cubicBezTo>
                    <a:pt x="224" y="10"/>
                    <a:pt x="220" y="9"/>
                    <a:pt x="217" y="11"/>
                  </a:cubicBezTo>
                  <a:cubicBezTo>
                    <a:pt x="217" y="17"/>
                    <a:pt x="221" y="18"/>
                    <a:pt x="222" y="20"/>
                  </a:cubicBezTo>
                  <a:cubicBezTo>
                    <a:pt x="218" y="17"/>
                    <a:pt x="213" y="23"/>
                    <a:pt x="210" y="18"/>
                  </a:cubicBezTo>
                  <a:cubicBezTo>
                    <a:pt x="212" y="17"/>
                    <a:pt x="214" y="19"/>
                    <a:pt x="217" y="16"/>
                  </a:cubicBezTo>
                  <a:cubicBezTo>
                    <a:pt x="213" y="12"/>
                    <a:pt x="214" y="10"/>
                    <a:pt x="210" y="7"/>
                  </a:cubicBezTo>
                  <a:cubicBezTo>
                    <a:pt x="207" y="10"/>
                    <a:pt x="201" y="9"/>
                    <a:pt x="195" y="10"/>
                  </a:cubicBezTo>
                  <a:cubicBezTo>
                    <a:pt x="194" y="15"/>
                    <a:pt x="191" y="20"/>
                    <a:pt x="184" y="20"/>
                  </a:cubicBezTo>
                  <a:cubicBezTo>
                    <a:pt x="187" y="18"/>
                    <a:pt x="185" y="17"/>
                    <a:pt x="188" y="17"/>
                  </a:cubicBezTo>
                  <a:cubicBezTo>
                    <a:pt x="187" y="13"/>
                    <a:pt x="184" y="13"/>
                    <a:pt x="182" y="13"/>
                  </a:cubicBezTo>
                  <a:cubicBezTo>
                    <a:pt x="182" y="12"/>
                    <a:pt x="183" y="12"/>
                    <a:pt x="182" y="11"/>
                  </a:cubicBezTo>
                  <a:cubicBezTo>
                    <a:pt x="186" y="11"/>
                    <a:pt x="192" y="16"/>
                    <a:pt x="193" y="9"/>
                  </a:cubicBezTo>
                  <a:cubicBezTo>
                    <a:pt x="187" y="6"/>
                    <a:pt x="183" y="10"/>
                    <a:pt x="179" y="7"/>
                  </a:cubicBezTo>
                  <a:cubicBezTo>
                    <a:pt x="176" y="12"/>
                    <a:pt x="169" y="13"/>
                    <a:pt x="165" y="12"/>
                  </a:cubicBezTo>
                  <a:cubicBezTo>
                    <a:pt x="168" y="14"/>
                    <a:pt x="164" y="16"/>
                    <a:pt x="164" y="18"/>
                  </a:cubicBezTo>
                  <a:cubicBezTo>
                    <a:pt x="161" y="9"/>
                    <a:pt x="169" y="12"/>
                    <a:pt x="171" y="7"/>
                  </a:cubicBezTo>
                  <a:cubicBezTo>
                    <a:pt x="161" y="8"/>
                    <a:pt x="156" y="3"/>
                    <a:pt x="154" y="13"/>
                  </a:cubicBezTo>
                  <a:cubicBezTo>
                    <a:pt x="154" y="11"/>
                    <a:pt x="154" y="9"/>
                    <a:pt x="153" y="7"/>
                  </a:cubicBezTo>
                  <a:cubicBezTo>
                    <a:pt x="149" y="12"/>
                    <a:pt x="146" y="6"/>
                    <a:pt x="143" y="5"/>
                  </a:cubicBezTo>
                  <a:cubicBezTo>
                    <a:pt x="139" y="6"/>
                    <a:pt x="138" y="13"/>
                    <a:pt x="136" y="11"/>
                  </a:cubicBezTo>
                  <a:cubicBezTo>
                    <a:pt x="134" y="9"/>
                    <a:pt x="137" y="4"/>
                    <a:pt x="133" y="6"/>
                  </a:cubicBezTo>
                  <a:cubicBezTo>
                    <a:pt x="133" y="7"/>
                    <a:pt x="132" y="13"/>
                    <a:pt x="129" y="11"/>
                  </a:cubicBezTo>
                  <a:cubicBezTo>
                    <a:pt x="128" y="9"/>
                    <a:pt x="132" y="7"/>
                    <a:pt x="128" y="4"/>
                  </a:cubicBezTo>
                  <a:cubicBezTo>
                    <a:pt x="126" y="11"/>
                    <a:pt x="120" y="11"/>
                    <a:pt x="117" y="18"/>
                  </a:cubicBezTo>
                  <a:cubicBezTo>
                    <a:pt x="117" y="15"/>
                    <a:pt x="116" y="17"/>
                    <a:pt x="114" y="14"/>
                  </a:cubicBezTo>
                  <a:cubicBezTo>
                    <a:pt x="119" y="11"/>
                    <a:pt x="117" y="9"/>
                    <a:pt x="122" y="8"/>
                  </a:cubicBezTo>
                  <a:cubicBezTo>
                    <a:pt x="118" y="7"/>
                    <a:pt x="110" y="0"/>
                    <a:pt x="108" y="7"/>
                  </a:cubicBezTo>
                  <a:cubicBezTo>
                    <a:pt x="110" y="6"/>
                    <a:pt x="111" y="8"/>
                    <a:pt x="110" y="9"/>
                  </a:cubicBezTo>
                  <a:cubicBezTo>
                    <a:pt x="103" y="8"/>
                    <a:pt x="102" y="17"/>
                    <a:pt x="98" y="21"/>
                  </a:cubicBezTo>
                  <a:cubicBezTo>
                    <a:pt x="90" y="13"/>
                    <a:pt x="105" y="12"/>
                    <a:pt x="104" y="6"/>
                  </a:cubicBezTo>
                  <a:cubicBezTo>
                    <a:pt x="95" y="2"/>
                    <a:pt x="78" y="12"/>
                    <a:pt x="84" y="22"/>
                  </a:cubicBezTo>
                  <a:cubicBezTo>
                    <a:pt x="80" y="21"/>
                    <a:pt x="75" y="24"/>
                    <a:pt x="71" y="20"/>
                  </a:cubicBezTo>
                  <a:cubicBezTo>
                    <a:pt x="80" y="15"/>
                    <a:pt x="84" y="13"/>
                    <a:pt x="84" y="4"/>
                  </a:cubicBezTo>
                  <a:cubicBezTo>
                    <a:pt x="75" y="5"/>
                    <a:pt x="77" y="11"/>
                    <a:pt x="68" y="15"/>
                  </a:cubicBezTo>
                  <a:cubicBezTo>
                    <a:pt x="66" y="13"/>
                    <a:pt x="65" y="14"/>
                    <a:pt x="63" y="12"/>
                  </a:cubicBezTo>
                  <a:cubicBezTo>
                    <a:pt x="69" y="13"/>
                    <a:pt x="65" y="5"/>
                    <a:pt x="70" y="6"/>
                  </a:cubicBezTo>
                  <a:cubicBezTo>
                    <a:pt x="61" y="4"/>
                    <a:pt x="52" y="7"/>
                    <a:pt x="44" y="5"/>
                  </a:cubicBezTo>
                  <a:cubicBezTo>
                    <a:pt x="40" y="15"/>
                    <a:pt x="20" y="7"/>
                    <a:pt x="19" y="17"/>
                  </a:cubicBezTo>
                  <a:close/>
                  <a:moveTo>
                    <a:pt x="667" y="62"/>
                  </a:moveTo>
                  <a:cubicBezTo>
                    <a:pt x="667" y="64"/>
                    <a:pt x="667" y="65"/>
                    <a:pt x="669" y="67"/>
                  </a:cubicBezTo>
                  <a:cubicBezTo>
                    <a:pt x="667" y="67"/>
                    <a:pt x="666" y="68"/>
                    <a:pt x="665" y="69"/>
                  </a:cubicBezTo>
                  <a:cubicBezTo>
                    <a:pt x="664" y="68"/>
                    <a:pt x="663" y="67"/>
                    <a:pt x="662" y="68"/>
                  </a:cubicBezTo>
                  <a:cubicBezTo>
                    <a:pt x="660" y="66"/>
                    <a:pt x="666" y="64"/>
                    <a:pt x="667" y="62"/>
                  </a:cubicBezTo>
                  <a:close/>
                  <a:moveTo>
                    <a:pt x="394" y="88"/>
                  </a:moveTo>
                  <a:cubicBezTo>
                    <a:pt x="392" y="84"/>
                    <a:pt x="388" y="88"/>
                    <a:pt x="388" y="83"/>
                  </a:cubicBezTo>
                  <a:cubicBezTo>
                    <a:pt x="395" y="86"/>
                    <a:pt x="400" y="82"/>
                    <a:pt x="403" y="77"/>
                  </a:cubicBezTo>
                  <a:cubicBezTo>
                    <a:pt x="404" y="82"/>
                    <a:pt x="399" y="85"/>
                    <a:pt x="394" y="88"/>
                  </a:cubicBezTo>
                  <a:close/>
                  <a:moveTo>
                    <a:pt x="413" y="77"/>
                  </a:moveTo>
                  <a:cubicBezTo>
                    <a:pt x="412" y="73"/>
                    <a:pt x="419" y="70"/>
                    <a:pt x="421" y="74"/>
                  </a:cubicBezTo>
                  <a:cubicBezTo>
                    <a:pt x="422" y="73"/>
                    <a:pt x="421" y="72"/>
                    <a:pt x="420" y="71"/>
                  </a:cubicBezTo>
                  <a:cubicBezTo>
                    <a:pt x="423" y="67"/>
                    <a:pt x="424" y="71"/>
                    <a:pt x="427" y="69"/>
                  </a:cubicBezTo>
                  <a:cubicBezTo>
                    <a:pt x="426" y="72"/>
                    <a:pt x="422" y="73"/>
                    <a:pt x="419" y="78"/>
                  </a:cubicBezTo>
                  <a:cubicBezTo>
                    <a:pt x="417" y="77"/>
                    <a:pt x="415" y="74"/>
                    <a:pt x="413" y="77"/>
                  </a:cubicBezTo>
                  <a:close/>
                  <a:moveTo>
                    <a:pt x="426" y="66"/>
                  </a:moveTo>
                  <a:cubicBezTo>
                    <a:pt x="428" y="65"/>
                    <a:pt x="429" y="64"/>
                    <a:pt x="431" y="63"/>
                  </a:cubicBezTo>
                  <a:cubicBezTo>
                    <a:pt x="433" y="68"/>
                    <a:pt x="427" y="67"/>
                    <a:pt x="434" y="71"/>
                  </a:cubicBezTo>
                  <a:cubicBezTo>
                    <a:pt x="434" y="71"/>
                    <a:pt x="435" y="70"/>
                    <a:pt x="436" y="70"/>
                  </a:cubicBezTo>
                  <a:cubicBezTo>
                    <a:pt x="438" y="73"/>
                    <a:pt x="433" y="70"/>
                    <a:pt x="431" y="73"/>
                  </a:cubicBezTo>
                  <a:cubicBezTo>
                    <a:pt x="432" y="70"/>
                    <a:pt x="428" y="69"/>
                    <a:pt x="429" y="73"/>
                  </a:cubicBezTo>
                  <a:cubicBezTo>
                    <a:pt x="428" y="76"/>
                    <a:pt x="428" y="68"/>
                    <a:pt x="426" y="66"/>
                  </a:cubicBezTo>
                  <a:close/>
                  <a:moveTo>
                    <a:pt x="420" y="84"/>
                  </a:moveTo>
                  <a:cubicBezTo>
                    <a:pt x="418" y="81"/>
                    <a:pt x="422" y="78"/>
                    <a:pt x="425" y="78"/>
                  </a:cubicBezTo>
                  <a:cubicBezTo>
                    <a:pt x="427" y="81"/>
                    <a:pt x="422" y="84"/>
                    <a:pt x="420" y="84"/>
                  </a:cubicBezTo>
                  <a:close/>
                  <a:moveTo>
                    <a:pt x="434" y="82"/>
                  </a:moveTo>
                  <a:cubicBezTo>
                    <a:pt x="434" y="80"/>
                    <a:pt x="434" y="79"/>
                    <a:pt x="433" y="77"/>
                  </a:cubicBezTo>
                  <a:cubicBezTo>
                    <a:pt x="436" y="74"/>
                    <a:pt x="438" y="76"/>
                    <a:pt x="440" y="75"/>
                  </a:cubicBezTo>
                  <a:cubicBezTo>
                    <a:pt x="442" y="78"/>
                    <a:pt x="436" y="79"/>
                    <a:pt x="434" y="82"/>
                  </a:cubicBezTo>
                  <a:close/>
                  <a:moveTo>
                    <a:pt x="458" y="56"/>
                  </a:moveTo>
                  <a:cubicBezTo>
                    <a:pt x="456" y="52"/>
                    <a:pt x="462" y="54"/>
                    <a:pt x="463" y="54"/>
                  </a:cubicBezTo>
                  <a:cubicBezTo>
                    <a:pt x="463" y="56"/>
                    <a:pt x="462" y="58"/>
                    <a:pt x="463" y="61"/>
                  </a:cubicBezTo>
                  <a:cubicBezTo>
                    <a:pt x="462" y="67"/>
                    <a:pt x="462" y="50"/>
                    <a:pt x="458" y="56"/>
                  </a:cubicBezTo>
                  <a:close/>
                  <a:moveTo>
                    <a:pt x="470" y="46"/>
                  </a:moveTo>
                  <a:cubicBezTo>
                    <a:pt x="473" y="50"/>
                    <a:pt x="471" y="54"/>
                    <a:pt x="470" y="57"/>
                  </a:cubicBezTo>
                  <a:cubicBezTo>
                    <a:pt x="467" y="53"/>
                    <a:pt x="465" y="49"/>
                    <a:pt x="470" y="46"/>
                  </a:cubicBezTo>
                  <a:close/>
                  <a:moveTo>
                    <a:pt x="458" y="81"/>
                  </a:moveTo>
                  <a:cubicBezTo>
                    <a:pt x="457" y="80"/>
                    <a:pt x="461" y="76"/>
                    <a:pt x="456" y="79"/>
                  </a:cubicBezTo>
                  <a:cubicBezTo>
                    <a:pt x="456" y="73"/>
                    <a:pt x="450" y="78"/>
                    <a:pt x="453" y="73"/>
                  </a:cubicBezTo>
                  <a:cubicBezTo>
                    <a:pt x="462" y="72"/>
                    <a:pt x="460" y="74"/>
                    <a:pt x="467" y="72"/>
                  </a:cubicBezTo>
                  <a:cubicBezTo>
                    <a:pt x="469" y="71"/>
                    <a:pt x="467" y="75"/>
                    <a:pt x="470" y="74"/>
                  </a:cubicBezTo>
                  <a:cubicBezTo>
                    <a:pt x="469" y="80"/>
                    <a:pt x="459" y="72"/>
                    <a:pt x="458" y="81"/>
                  </a:cubicBezTo>
                  <a:close/>
                  <a:moveTo>
                    <a:pt x="473" y="62"/>
                  </a:moveTo>
                  <a:cubicBezTo>
                    <a:pt x="474" y="63"/>
                    <a:pt x="473" y="64"/>
                    <a:pt x="472" y="65"/>
                  </a:cubicBezTo>
                  <a:cubicBezTo>
                    <a:pt x="473" y="65"/>
                    <a:pt x="474" y="66"/>
                    <a:pt x="476" y="67"/>
                  </a:cubicBezTo>
                  <a:cubicBezTo>
                    <a:pt x="471" y="72"/>
                    <a:pt x="467" y="64"/>
                    <a:pt x="473" y="62"/>
                  </a:cubicBezTo>
                  <a:close/>
                  <a:moveTo>
                    <a:pt x="476" y="78"/>
                  </a:moveTo>
                  <a:cubicBezTo>
                    <a:pt x="475" y="79"/>
                    <a:pt x="472" y="78"/>
                    <a:pt x="473" y="80"/>
                  </a:cubicBezTo>
                  <a:cubicBezTo>
                    <a:pt x="469" y="83"/>
                    <a:pt x="471" y="74"/>
                    <a:pt x="473" y="78"/>
                  </a:cubicBezTo>
                  <a:cubicBezTo>
                    <a:pt x="473" y="76"/>
                    <a:pt x="473" y="67"/>
                    <a:pt x="478" y="73"/>
                  </a:cubicBezTo>
                  <a:cubicBezTo>
                    <a:pt x="477" y="74"/>
                    <a:pt x="477" y="73"/>
                    <a:pt x="476" y="72"/>
                  </a:cubicBezTo>
                  <a:cubicBezTo>
                    <a:pt x="476" y="74"/>
                    <a:pt x="476" y="76"/>
                    <a:pt x="476" y="78"/>
                  </a:cubicBezTo>
                  <a:close/>
                  <a:moveTo>
                    <a:pt x="486" y="69"/>
                  </a:moveTo>
                  <a:cubicBezTo>
                    <a:pt x="487" y="67"/>
                    <a:pt x="489" y="66"/>
                    <a:pt x="488" y="65"/>
                  </a:cubicBezTo>
                  <a:cubicBezTo>
                    <a:pt x="493" y="62"/>
                    <a:pt x="490" y="72"/>
                    <a:pt x="494" y="69"/>
                  </a:cubicBezTo>
                  <a:cubicBezTo>
                    <a:pt x="495" y="72"/>
                    <a:pt x="487" y="73"/>
                    <a:pt x="486" y="69"/>
                  </a:cubicBezTo>
                  <a:close/>
                  <a:moveTo>
                    <a:pt x="503" y="64"/>
                  </a:moveTo>
                  <a:cubicBezTo>
                    <a:pt x="501" y="61"/>
                    <a:pt x="500" y="58"/>
                    <a:pt x="503" y="56"/>
                  </a:cubicBezTo>
                  <a:cubicBezTo>
                    <a:pt x="506" y="59"/>
                    <a:pt x="508" y="62"/>
                    <a:pt x="503" y="64"/>
                  </a:cubicBezTo>
                  <a:close/>
                  <a:moveTo>
                    <a:pt x="528" y="44"/>
                  </a:moveTo>
                  <a:cubicBezTo>
                    <a:pt x="529" y="50"/>
                    <a:pt x="522" y="47"/>
                    <a:pt x="520" y="47"/>
                  </a:cubicBezTo>
                  <a:cubicBezTo>
                    <a:pt x="519" y="43"/>
                    <a:pt x="526" y="46"/>
                    <a:pt x="528" y="44"/>
                  </a:cubicBezTo>
                  <a:close/>
                  <a:moveTo>
                    <a:pt x="516" y="54"/>
                  </a:moveTo>
                  <a:cubicBezTo>
                    <a:pt x="517" y="51"/>
                    <a:pt x="523" y="52"/>
                    <a:pt x="527" y="49"/>
                  </a:cubicBezTo>
                  <a:cubicBezTo>
                    <a:pt x="529" y="54"/>
                    <a:pt x="523" y="52"/>
                    <a:pt x="520" y="56"/>
                  </a:cubicBezTo>
                  <a:cubicBezTo>
                    <a:pt x="518" y="55"/>
                    <a:pt x="517" y="53"/>
                    <a:pt x="516" y="54"/>
                  </a:cubicBezTo>
                  <a:close/>
                  <a:moveTo>
                    <a:pt x="517" y="71"/>
                  </a:moveTo>
                  <a:cubicBezTo>
                    <a:pt x="513" y="71"/>
                    <a:pt x="515" y="73"/>
                    <a:pt x="512" y="75"/>
                  </a:cubicBezTo>
                  <a:cubicBezTo>
                    <a:pt x="511" y="74"/>
                    <a:pt x="511" y="73"/>
                    <a:pt x="510" y="71"/>
                  </a:cubicBezTo>
                  <a:cubicBezTo>
                    <a:pt x="515" y="72"/>
                    <a:pt x="510" y="67"/>
                    <a:pt x="515" y="65"/>
                  </a:cubicBezTo>
                  <a:cubicBezTo>
                    <a:pt x="514" y="65"/>
                    <a:pt x="512" y="63"/>
                    <a:pt x="511" y="61"/>
                  </a:cubicBezTo>
                  <a:cubicBezTo>
                    <a:pt x="512" y="61"/>
                    <a:pt x="514" y="61"/>
                    <a:pt x="513" y="60"/>
                  </a:cubicBezTo>
                  <a:cubicBezTo>
                    <a:pt x="515" y="59"/>
                    <a:pt x="516" y="61"/>
                    <a:pt x="517" y="60"/>
                  </a:cubicBezTo>
                  <a:cubicBezTo>
                    <a:pt x="518" y="62"/>
                    <a:pt x="516" y="62"/>
                    <a:pt x="516" y="61"/>
                  </a:cubicBezTo>
                  <a:cubicBezTo>
                    <a:pt x="518" y="65"/>
                    <a:pt x="514" y="68"/>
                    <a:pt x="517" y="71"/>
                  </a:cubicBezTo>
                  <a:close/>
                  <a:moveTo>
                    <a:pt x="504" y="76"/>
                  </a:moveTo>
                  <a:cubicBezTo>
                    <a:pt x="497" y="80"/>
                    <a:pt x="493" y="77"/>
                    <a:pt x="488" y="81"/>
                  </a:cubicBezTo>
                  <a:cubicBezTo>
                    <a:pt x="488" y="75"/>
                    <a:pt x="499" y="74"/>
                    <a:pt x="504" y="76"/>
                  </a:cubicBezTo>
                  <a:close/>
                  <a:moveTo>
                    <a:pt x="488" y="88"/>
                  </a:moveTo>
                  <a:cubicBezTo>
                    <a:pt x="486" y="86"/>
                    <a:pt x="489" y="85"/>
                    <a:pt x="488" y="83"/>
                  </a:cubicBezTo>
                  <a:cubicBezTo>
                    <a:pt x="492" y="84"/>
                    <a:pt x="495" y="86"/>
                    <a:pt x="499" y="85"/>
                  </a:cubicBezTo>
                  <a:cubicBezTo>
                    <a:pt x="499" y="92"/>
                    <a:pt x="492" y="84"/>
                    <a:pt x="488" y="88"/>
                  </a:cubicBezTo>
                  <a:close/>
                  <a:moveTo>
                    <a:pt x="520" y="62"/>
                  </a:moveTo>
                  <a:cubicBezTo>
                    <a:pt x="518" y="55"/>
                    <a:pt x="523" y="61"/>
                    <a:pt x="527" y="56"/>
                  </a:cubicBezTo>
                  <a:cubicBezTo>
                    <a:pt x="527" y="60"/>
                    <a:pt x="527" y="62"/>
                    <a:pt x="531" y="64"/>
                  </a:cubicBezTo>
                  <a:cubicBezTo>
                    <a:pt x="534" y="62"/>
                    <a:pt x="535" y="60"/>
                    <a:pt x="534" y="58"/>
                  </a:cubicBezTo>
                  <a:cubicBezTo>
                    <a:pt x="538" y="57"/>
                    <a:pt x="536" y="62"/>
                    <a:pt x="536" y="64"/>
                  </a:cubicBezTo>
                  <a:cubicBezTo>
                    <a:pt x="526" y="68"/>
                    <a:pt x="528" y="61"/>
                    <a:pt x="520" y="62"/>
                  </a:cubicBezTo>
                  <a:close/>
                  <a:moveTo>
                    <a:pt x="551" y="41"/>
                  </a:moveTo>
                  <a:cubicBezTo>
                    <a:pt x="551" y="44"/>
                    <a:pt x="549" y="46"/>
                    <a:pt x="546" y="48"/>
                  </a:cubicBezTo>
                  <a:cubicBezTo>
                    <a:pt x="545" y="47"/>
                    <a:pt x="544" y="46"/>
                    <a:pt x="543" y="45"/>
                  </a:cubicBezTo>
                  <a:cubicBezTo>
                    <a:pt x="546" y="42"/>
                    <a:pt x="548" y="44"/>
                    <a:pt x="551" y="41"/>
                  </a:cubicBezTo>
                  <a:close/>
                  <a:moveTo>
                    <a:pt x="567" y="43"/>
                  </a:moveTo>
                  <a:cubicBezTo>
                    <a:pt x="564" y="45"/>
                    <a:pt x="561" y="46"/>
                    <a:pt x="559" y="42"/>
                  </a:cubicBezTo>
                  <a:cubicBezTo>
                    <a:pt x="562" y="39"/>
                    <a:pt x="565" y="39"/>
                    <a:pt x="567" y="43"/>
                  </a:cubicBezTo>
                  <a:close/>
                  <a:moveTo>
                    <a:pt x="508" y="85"/>
                  </a:moveTo>
                  <a:cubicBezTo>
                    <a:pt x="510" y="79"/>
                    <a:pt x="517" y="78"/>
                    <a:pt x="520" y="73"/>
                  </a:cubicBezTo>
                  <a:cubicBezTo>
                    <a:pt x="524" y="80"/>
                    <a:pt x="512" y="79"/>
                    <a:pt x="516" y="84"/>
                  </a:cubicBezTo>
                  <a:cubicBezTo>
                    <a:pt x="513" y="88"/>
                    <a:pt x="511" y="84"/>
                    <a:pt x="508" y="85"/>
                  </a:cubicBezTo>
                  <a:close/>
                  <a:moveTo>
                    <a:pt x="542" y="60"/>
                  </a:moveTo>
                  <a:cubicBezTo>
                    <a:pt x="549" y="57"/>
                    <a:pt x="546" y="53"/>
                    <a:pt x="551" y="50"/>
                  </a:cubicBezTo>
                  <a:cubicBezTo>
                    <a:pt x="554" y="53"/>
                    <a:pt x="558" y="53"/>
                    <a:pt x="562" y="48"/>
                  </a:cubicBezTo>
                  <a:cubicBezTo>
                    <a:pt x="566" y="57"/>
                    <a:pt x="556" y="51"/>
                    <a:pt x="551" y="55"/>
                  </a:cubicBezTo>
                  <a:cubicBezTo>
                    <a:pt x="549" y="57"/>
                    <a:pt x="556" y="57"/>
                    <a:pt x="557" y="58"/>
                  </a:cubicBezTo>
                  <a:cubicBezTo>
                    <a:pt x="555" y="61"/>
                    <a:pt x="561" y="65"/>
                    <a:pt x="556" y="68"/>
                  </a:cubicBezTo>
                  <a:cubicBezTo>
                    <a:pt x="555" y="58"/>
                    <a:pt x="549" y="61"/>
                    <a:pt x="542" y="60"/>
                  </a:cubicBezTo>
                  <a:close/>
                  <a:moveTo>
                    <a:pt x="560" y="62"/>
                  </a:moveTo>
                  <a:cubicBezTo>
                    <a:pt x="562" y="62"/>
                    <a:pt x="563" y="61"/>
                    <a:pt x="564" y="60"/>
                  </a:cubicBezTo>
                  <a:cubicBezTo>
                    <a:pt x="566" y="63"/>
                    <a:pt x="567" y="61"/>
                    <a:pt x="567" y="64"/>
                  </a:cubicBezTo>
                  <a:cubicBezTo>
                    <a:pt x="565" y="65"/>
                    <a:pt x="562" y="65"/>
                    <a:pt x="560" y="62"/>
                  </a:cubicBezTo>
                  <a:close/>
                  <a:moveTo>
                    <a:pt x="528" y="86"/>
                  </a:moveTo>
                  <a:cubicBezTo>
                    <a:pt x="527" y="81"/>
                    <a:pt x="526" y="83"/>
                    <a:pt x="525" y="79"/>
                  </a:cubicBezTo>
                  <a:cubicBezTo>
                    <a:pt x="532" y="82"/>
                    <a:pt x="539" y="71"/>
                    <a:pt x="545" y="66"/>
                  </a:cubicBezTo>
                  <a:cubicBezTo>
                    <a:pt x="548" y="72"/>
                    <a:pt x="538" y="73"/>
                    <a:pt x="537" y="77"/>
                  </a:cubicBezTo>
                  <a:cubicBezTo>
                    <a:pt x="539" y="80"/>
                    <a:pt x="540" y="79"/>
                    <a:pt x="542" y="80"/>
                  </a:cubicBezTo>
                  <a:cubicBezTo>
                    <a:pt x="547" y="77"/>
                    <a:pt x="547" y="74"/>
                    <a:pt x="550" y="70"/>
                  </a:cubicBezTo>
                  <a:cubicBezTo>
                    <a:pt x="555" y="75"/>
                    <a:pt x="546" y="77"/>
                    <a:pt x="552" y="82"/>
                  </a:cubicBezTo>
                  <a:cubicBezTo>
                    <a:pt x="543" y="80"/>
                    <a:pt x="538" y="85"/>
                    <a:pt x="528" y="86"/>
                  </a:cubicBezTo>
                  <a:close/>
                  <a:moveTo>
                    <a:pt x="553" y="74"/>
                  </a:moveTo>
                  <a:cubicBezTo>
                    <a:pt x="558" y="69"/>
                    <a:pt x="559" y="71"/>
                    <a:pt x="563" y="66"/>
                  </a:cubicBezTo>
                  <a:cubicBezTo>
                    <a:pt x="565" y="68"/>
                    <a:pt x="563" y="69"/>
                    <a:pt x="561" y="71"/>
                  </a:cubicBezTo>
                  <a:cubicBezTo>
                    <a:pt x="562" y="72"/>
                    <a:pt x="563" y="71"/>
                    <a:pt x="563" y="71"/>
                  </a:cubicBezTo>
                  <a:cubicBezTo>
                    <a:pt x="563" y="72"/>
                    <a:pt x="555" y="73"/>
                    <a:pt x="555" y="79"/>
                  </a:cubicBezTo>
                  <a:cubicBezTo>
                    <a:pt x="551" y="81"/>
                    <a:pt x="557" y="75"/>
                    <a:pt x="553" y="74"/>
                  </a:cubicBezTo>
                  <a:close/>
                  <a:moveTo>
                    <a:pt x="567" y="66"/>
                  </a:moveTo>
                  <a:cubicBezTo>
                    <a:pt x="571" y="62"/>
                    <a:pt x="576" y="63"/>
                    <a:pt x="577" y="55"/>
                  </a:cubicBezTo>
                  <a:cubicBezTo>
                    <a:pt x="578" y="59"/>
                    <a:pt x="581" y="56"/>
                    <a:pt x="583" y="56"/>
                  </a:cubicBezTo>
                  <a:cubicBezTo>
                    <a:pt x="581" y="60"/>
                    <a:pt x="575" y="68"/>
                    <a:pt x="567" y="66"/>
                  </a:cubicBezTo>
                  <a:close/>
                  <a:moveTo>
                    <a:pt x="587" y="85"/>
                  </a:moveTo>
                  <a:cubicBezTo>
                    <a:pt x="583" y="82"/>
                    <a:pt x="588" y="80"/>
                    <a:pt x="587" y="78"/>
                  </a:cubicBezTo>
                  <a:cubicBezTo>
                    <a:pt x="584" y="76"/>
                    <a:pt x="587" y="82"/>
                    <a:pt x="582" y="83"/>
                  </a:cubicBezTo>
                  <a:cubicBezTo>
                    <a:pt x="579" y="80"/>
                    <a:pt x="581" y="78"/>
                    <a:pt x="583" y="75"/>
                  </a:cubicBezTo>
                  <a:cubicBezTo>
                    <a:pt x="587" y="76"/>
                    <a:pt x="590" y="79"/>
                    <a:pt x="594" y="82"/>
                  </a:cubicBezTo>
                  <a:cubicBezTo>
                    <a:pt x="593" y="85"/>
                    <a:pt x="590" y="84"/>
                    <a:pt x="587" y="85"/>
                  </a:cubicBezTo>
                  <a:close/>
                  <a:moveTo>
                    <a:pt x="611" y="59"/>
                  </a:moveTo>
                  <a:cubicBezTo>
                    <a:pt x="612" y="63"/>
                    <a:pt x="611" y="67"/>
                    <a:pt x="606" y="70"/>
                  </a:cubicBezTo>
                  <a:cubicBezTo>
                    <a:pt x="605" y="67"/>
                    <a:pt x="603" y="66"/>
                    <a:pt x="600" y="67"/>
                  </a:cubicBezTo>
                  <a:cubicBezTo>
                    <a:pt x="600" y="66"/>
                    <a:pt x="608" y="63"/>
                    <a:pt x="611" y="59"/>
                  </a:cubicBezTo>
                  <a:close/>
                  <a:moveTo>
                    <a:pt x="593" y="79"/>
                  </a:moveTo>
                  <a:cubicBezTo>
                    <a:pt x="592" y="77"/>
                    <a:pt x="594" y="75"/>
                    <a:pt x="593" y="73"/>
                  </a:cubicBezTo>
                  <a:cubicBezTo>
                    <a:pt x="595" y="72"/>
                    <a:pt x="597" y="73"/>
                    <a:pt x="598" y="76"/>
                  </a:cubicBezTo>
                  <a:cubicBezTo>
                    <a:pt x="596" y="79"/>
                    <a:pt x="595" y="78"/>
                    <a:pt x="593" y="79"/>
                  </a:cubicBezTo>
                  <a:close/>
                  <a:moveTo>
                    <a:pt x="612" y="69"/>
                  </a:moveTo>
                  <a:cubicBezTo>
                    <a:pt x="613" y="65"/>
                    <a:pt x="616" y="62"/>
                    <a:pt x="615" y="58"/>
                  </a:cubicBezTo>
                  <a:cubicBezTo>
                    <a:pt x="616" y="57"/>
                    <a:pt x="616" y="59"/>
                    <a:pt x="616" y="59"/>
                  </a:cubicBezTo>
                  <a:cubicBezTo>
                    <a:pt x="619" y="61"/>
                    <a:pt x="623" y="58"/>
                    <a:pt x="625" y="62"/>
                  </a:cubicBezTo>
                  <a:cubicBezTo>
                    <a:pt x="620" y="62"/>
                    <a:pt x="617" y="68"/>
                    <a:pt x="612" y="69"/>
                  </a:cubicBezTo>
                  <a:close/>
                  <a:moveTo>
                    <a:pt x="620" y="74"/>
                  </a:moveTo>
                  <a:cubicBezTo>
                    <a:pt x="616" y="78"/>
                    <a:pt x="614" y="73"/>
                    <a:pt x="610" y="78"/>
                  </a:cubicBezTo>
                  <a:cubicBezTo>
                    <a:pt x="609" y="76"/>
                    <a:pt x="609" y="74"/>
                    <a:pt x="610" y="73"/>
                  </a:cubicBezTo>
                  <a:cubicBezTo>
                    <a:pt x="613" y="72"/>
                    <a:pt x="617" y="71"/>
                    <a:pt x="620" y="74"/>
                  </a:cubicBezTo>
                  <a:close/>
                  <a:moveTo>
                    <a:pt x="642" y="62"/>
                  </a:moveTo>
                  <a:cubicBezTo>
                    <a:pt x="639" y="63"/>
                    <a:pt x="636" y="62"/>
                    <a:pt x="633" y="65"/>
                  </a:cubicBezTo>
                  <a:cubicBezTo>
                    <a:pt x="632" y="63"/>
                    <a:pt x="634" y="62"/>
                    <a:pt x="633" y="60"/>
                  </a:cubicBezTo>
                  <a:cubicBezTo>
                    <a:pt x="636" y="58"/>
                    <a:pt x="639" y="58"/>
                    <a:pt x="642" y="62"/>
                  </a:cubicBezTo>
                  <a:close/>
                  <a:moveTo>
                    <a:pt x="659" y="41"/>
                  </a:moveTo>
                  <a:cubicBezTo>
                    <a:pt x="653" y="42"/>
                    <a:pt x="658" y="46"/>
                    <a:pt x="653" y="49"/>
                  </a:cubicBezTo>
                  <a:cubicBezTo>
                    <a:pt x="652" y="49"/>
                    <a:pt x="651" y="48"/>
                    <a:pt x="649" y="49"/>
                  </a:cubicBezTo>
                  <a:cubicBezTo>
                    <a:pt x="648" y="44"/>
                    <a:pt x="654" y="34"/>
                    <a:pt x="659" y="41"/>
                  </a:cubicBezTo>
                  <a:close/>
                  <a:moveTo>
                    <a:pt x="646" y="35"/>
                  </a:moveTo>
                  <a:cubicBezTo>
                    <a:pt x="646" y="39"/>
                    <a:pt x="643" y="42"/>
                    <a:pt x="639" y="45"/>
                  </a:cubicBezTo>
                  <a:cubicBezTo>
                    <a:pt x="638" y="44"/>
                    <a:pt x="639" y="43"/>
                    <a:pt x="640" y="42"/>
                  </a:cubicBezTo>
                  <a:cubicBezTo>
                    <a:pt x="641" y="40"/>
                    <a:pt x="639" y="41"/>
                    <a:pt x="638" y="38"/>
                  </a:cubicBezTo>
                  <a:cubicBezTo>
                    <a:pt x="640" y="37"/>
                    <a:pt x="639" y="35"/>
                    <a:pt x="641" y="34"/>
                  </a:cubicBezTo>
                  <a:cubicBezTo>
                    <a:pt x="643" y="34"/>
                    <a:pt x="644" y="36"/>
                    <a:pt x="646" y="35"/>
                  </a:cubicBezTo>
                  <a:close/>
                  <a:moveTo>
                    <a:pt x="643" y="43"/>
                  </a:moveTo>
                  <a:cubicBezTo>
                    <a:pt x="643" y="52"/>
                    <a:pt x="632" y="57"/>
                    <a:pt x="622" y="56"/>
                  </a:cubicBezTo>
                  <a:cubicBezTo>
                    <a:pt x="622" y="51"/>
                    <a:pt x="631" y="55"/>
                    <a:pt x="633" y="49"/>
                  </a:cubicBezTo>
                  <a:cubicBezTo>
                    <a:pt x="632" y="47"/>
                    <a:pt x="630" y="47"/>
                    <a:pt x="628" y="47"/>
                  </a:cubicBezTo>
                  <a:cubicBezTo>
                    <a:pt x="628" y="45"/>
                    <a:pt x="629" y="43"/>
                    <a:pt x="632" y="41"/>
                  </a:cubicBezTo>
                  <a:cubicBezTo>
                    <a:pt x="633" y="46"/>
                    <a:pt x="638" y="48"/>
                    <a:pt x="643" y="43"/>
                  </a:cubicBezTo>
                  <a:close/>
                  <a:moveTo>
                    <a:pt x="621" y="42"/>
                  </a:moveTo>
                  <a:cubicBezTo>
                    <a:pt x="627" y="46"/>
                    <a:pt x="618" y="47"/>
                    <a:pt x="622" y="51"/>
                  </a:cubicBezTo>
                  <a:cubicBezTo>
                    <a:pt x="620" y="52"/>
                    <a:pt x="617" y="51"/>
                    <a:pt x="618" y="53"/>
                  </a:cubicBezTo>
                  <a:cubicBezTo>
                    <a:pt x="617" y="54"/>
                    <a:pt x="616" y="52"/>
                    <a:pt x="615" y="51"/>
                  </a:cubicBezTo>
                  <a:cubicBezTo>
                    <a:pt x="620" y="48"/>
                    <a:pt x="615" y="45"/>
                    <a:pt x="621" y="42"/>
                  </a:cubicBezTo>
                  <a:close/>
                  <a:moveTo>
                    <a:pt x="610" y="52"/>
                  </a:moveTo>
                  <a:cubicBezTo>
                    <a:pt x="612" y="56"/>
                    <a:pt x="605" y="56"/>
                    <a:pt x="604" y="58"/>
                  </a:cubicBezTo>
                  <a:cubicBezTo>
                    <a:pt x="600" y="52"/>
                    <a:pt x="609" y="54"/>
                    <a:pt x="610" y="52"/>
                  </a:cubicBezTo>
                  <a:close/>
                  <a:moveTo>
                    <a:pt x="594" y="67"/>
                  </a:moveTo>
                  <a:cubicBezTo>
                    <a:pt x="595" y="66"/>
                    <a:pt x="588" y="65"/>
                    <a:pt x="587" y="73"/>
                  </a:cubicBezTo>
                  <a:cubicBezTo>
                    <a:pt x="578" y="68"/>
                    <a:pt x="598" y="57"/>
                    <a:pt x="600" y="50"/>
                  </a:cubicBezTo>
                  <a:cubicBezTo>
                    <a:pt x="602" y="56"/>
                    <a:pt x="597" y="61"/>
                    <a:pt x="594" y="67"/>
                  </a:cubicBezTo>
                  <a:close/>
                  <a:moveTo>
                    <a:pt x="608" y="47"/>
                  </a:moveTo>
                  <a:cubicBezTo>
                    <a:pt x="607" y="51"/>
                    <a:pt x="602" y="47"/>
                    <a:pt x="604" y="50"/>
                  </a:cubicBezTo>
                  <a:cubicBezTo>
                    <a:pt x="600" y="53"/>
                    <a:pt x="603" y="43"/>
                    <a:pt x="598" y="46"/>
                  </a:cubicBezTo>
                  <a:cubicBezTo>
                    <a:pt x="596" y="43"/>
                    <a:pt x="601" y="46"/>
                    <a:pt x="603" y="42"/>
                  </a:cubicBezTo>
                  <a:cubicBezTo>
                    <a:pt x="604" y="46"/>
                    <a:pt x="606" y="44"/>
                    <a:pt x="608" y="47"/>
                  </a:cubicBezTo>
                  <a:close/>
                  <a:moveTo>
                    <a:pt x="608" y="45"/>
                  </a:moveTo>
                  <a:cubicBezTo>
                    <a:pt x="606" y="40"/>
                    <a:pt x="605" y="41"/>
                    <a:pt x="604" y="37"/>
                  </a:cubicBezTo>
                  <a:cubicBezTo>
                    <a:pt x="607" y="36"/>
                    <a:pt x="613" y="42"/>
                    <a:pt x="608" y="45"/>
                  </a:cubicBezTo>
                  <a:close/>
                  <a:moveTo>
                    <a:pt x="590" y="56"/>
                  </a:moveTo>
                  <a:cubicBezTo>
                    <a:pt x="585" y="52"/>
                    <a:pt x="591" y="49"/>
                    <a:pt x="588" y="45"/>
                  </a:cubicBezTo>
                  <a:cubicBezTo>
                    <a:pt x="594" y="43"/>
                    <a:pt x="594" y="53"/>
                    <a:pt x="590" y="56"/>
                  </a:cubicBezTo>
                  <a:close/>
                  <a:moveTo>
                    <a:pt x="575" y="51"/>
                  </a:moveTo>
                  <a:cubicBezTo>
                    <a:pt x="572" y="43"/>
                    <a:pt x="582" y="48"/>
                    <a:pt x="585" y="43"/>
                  </a:cubicBezTo>
                  <a:cubicBezTo>
                    <a:pt x="587" y="51"/>
                    <a:pt x="576" y="43"/>
                    <a:pt x="575" y="51"/>
                  </a:cubicBezTo>
                  <a:close/>
                  <a:moveTo>
                    <a:pt x="577" y="40"/>
                  </a:moveTo>
                  <a:cubicBezTo>
                    <a:pt x="586" y="38"/>
                    <a:pt x="577" y="35"/>
                    <a:pt x="583" y="31"/>
                  </a:cubicBezTo>
                  <a:cubicBezTo>
                    <a:pt x="584" y="31"/>
                    <a:pt x="585" y="32"/>
                    <a:pt x="586" y="33"/>
                  </a:cubicBezTo>
                  <a:cubicBezTo>
                    <a:pt x="585" y="37"/>
                    <a:pt x="585" y="49"/>
                    <a:pt x="577" y="40"/>
                  </a:cubicBezTo>
                  <a:close/>
                  <a:moveTo>
                    <a:pt x="585" y="25"/>
                  </a:moveTo>
                  <a:cubicBezTo>
                    <a:pt x="590" y="29"/>
                    <a:pt x="583" y="33"/>
                    <a:pt x="581" y="28"/>
                  </a:cubicBezTo>
                  <a:cubicBezTo>
                    <a:pt x="582" y="25"/>
                    <a:pt x="582" y="27"/>
                    <a:pt x="585" y="25"/>
                  </a:cubicBezTo>
                  <a:close/>
                  <a:moveTo>
                    <a:pt x="577" y="33"/>
                  </a:moveTo>
                  <a:cubicBezTo>
                    <a:pt x="578" y="38"/>
                    <a:pt x="573" y="40"/>
                    <a:pt x="569" y="39"/>
                  </a:cubicBezTo>
                  <a:cubicBezTo>
                    <a:pt x="571" y="35"/>
                    <a:pt x="570" y="34"/>
                    <a:pt x="574" y="29"/>
                  </a:cubicBezTo>
                  <a:cubicBezTo>
                    <a:pt x="574" y="29"/>
                    <a:pt x="574" y="35"/>
                    <a:pt x="577" y="33"/>
                  </a:cubicBezTo>
                  <a:close/>
                  <a:moveTo>
                    <a:pt x="566" y="30"/>
                  </a:moveTo>
                  <a:cubicBezTo>
                    <a:pt x="565" y="32"/>
                    <a:pt x="567" y="35"/>
                    <a:pt x="567" y="38"/>
                  </a:cubicBezTo>
                  <a:cubicBezTo>
                    <a:pt x="564" y="41"/>
                    <a:pt x="563" y="37"/>
                    <a:pt x="560" y="39"/>
                  </a:cubicBezTo>
                  <a:cubicBezTo>
                    <a:pt x="560" y="37"/>
                    <a:pt x="560" y="36"/>
                    <a:pt x="562" y="34"/>
                  </a:cubicBezTo>
                  <a:cubicBezTo>
                    <a:pt x="560" y="34"/>
                    <a:pt x="559" y="33"/>
                    <a:pt x="557" y="31"/>
                  </a:cubicBezTo>
                  <a:cubicBezTo>
                    <a:pt x="552" y="33"/>
                    <a:pt x="556" y="36"/>
                    <a:pt x="552" y="38"/>
                  </a:cubicBezTo>
                  <a:cubicBezTo>
                    <a:pt x="547" y="23"/>
                    <a:pt x="559" y="31"/>
                    <a:pt x="566" y="30"/>
                  </a:cubicBezTo>
                  <a:close/>
                  <a:moveTo>
                    <a:pt x="544" y="23"/>
                  </a:moveTo>
                  <a:cubicBezTo>
                    <a:pt x="549" y="21"/>
                    <a:pt x="542" y="27"/>
                    <a:pt x="540" y="28"/>
                  </a:cubicBezTo>
                  <a:cubicBezTo>
                    <a:pt x="542" y="32"/>
                    <a:pt x="545" y="26"/>
                    <a:pt x="546" y="30"/>
                  </a:cubicBezTo>
                  <a:cubicBezTo>
                    <a:pt x="540" y="33"/>
                    <a:pt x="549" y="37"/>
                    <a:pt x="544" y="39"/>
                  </a:cubicBezTo>
                  <a:cubicBezTo>
                    <a:pt x="541" y="32"/>
                    <a:pt x="537" y="28"/>
                    <a:pt x="536" y="24"/>
                  </a:cubicBezTo>
                  <a:cubicBezTo>
                    <a:pt x="539" y="20"/>
                    <a:pt x="541" y="29"/>
                    <a:pt x="544" y="23"/>
                  </a:cubicBezTo>
                  <a:close/>
                  <a:moveTo>
                    <a:pt x="530" y="28"/>
                  </a:moveTo>
                  <a:cubicBezTo>
                    <a:pt x="528" y="31"/>
                    <a:pt x="534" y="35"/>
                    <a:pt x="529" y="38"/>
                  </a:cubicBezTo>
                  <a:cubicBezTo>
                    <a:pt x="531" y="39"/>
                    <a:pt x="532" y="37"/>
                    <a:pt x="534" y="40"/>
                  </a:cubicBezTo>
                  <a:cubicBezTo>
                    <a:pt x="536" y="39"/>
                    <a:pt x="535" y="37"/>
                    <a:pt x="534" y="36"/>
                  </a:cubicBezTo>
                  <a:cubicBezTo>
                    <a:pt x="539" y="36"/>
                    <a:pt x="537" y="41"/>
                    <a:pt x="545" y="42"/>
                  </a:cubicBezTo>
                  <a:cubicBezTo>
                    <a:pt x="541" y="45"/>
                    <a:pt x="540" y="48"/>
                    <a:pt x="543" y="51"/>
                  </a:cubicBezTo>
                  <a:cubicBezTo>
                    <a:pt x="540" y="52"/>
                    <a:pt x="537" y="54"/>
                    <a:pt x="535" y="51"/>
                  </a:cubicBezTo>
                  <a:cubicBezTo>
                    <a:pt x="539" y="49"/>
                    <a:pt x="537" y="44"/>
                    <a:pt x="541" y="45"/>
                  </a:cubicBezTo>
                  <a:cubicBezTo>
                    <a:pt x="536" y="38"/>
                    <a:pt x="529" y="48"/>
                    <a:pt x="524" y="39"/>
                  </a:cubicBezTo>
                  <a:cubicBezTo>
                    <a:pt x="529" y="35"/>
                    <a:pt x="523" y="29"/>
                    <a:pt x="530" y="28"/>
                  </a:cubicBezTo>
                  <a:close/>
                  <a:moveTo>
                    <a:pt x="519" y="33"/>
                  </a:moveTo>
                  <a:cubicBezTo>
                    <a:pt x="520" y="40"/>
                    <a:pt x="513" y="40"/>
                    <a:pt x="511" y="47"/>
                  </a:cubicBezTo>
                  <a:cubicBezTo>
                    <a:pt x="506" y="44"/>
                    <a:pt x="512" y="41"/>
                    <a:pt x="511" y="38"/>
                  </a:cubicBezTo>
                  <a:cubicBezTo>
                    <a:pt x="517" y="39"/>
                    <a:pt x="515" y="34"/>
                    <a:pt x="519" y="33"/>
                  </a:cubicBezTo>
                  <a:close/>
                  <a:moveTo>
                    <a:pt x="505" y="42"/>
                  </a:moveTo>
                  <a:cubicBezTo>
                    <a:pt x="502" y="48"/>
                    <a:pt x="506" y="48"/>
                    <a:pt x="502" y="52"/>
                  </a:cubicBezTo>
                  <a:cubicBezTo>
                    <a:pt x="501" y="49"/>
                    <a:pt x="504" y="44"/>
                    <a:pt x="499" y="46"/>
                  </a:cubicBezTo>
                  <a:cubicBezTo>
                    <a:pt x="494" y="44"/>
                    <a:pt x="503" y="46"/>
                    <a:pt x="505" y="42"/>
                  </a:cubicBezTo>
                  <a:close/>
                  <a:moveTo>
                    <a:pt x="492" y="54"/>
                  </a:moveTo>
                  <a:cubicBezTo>
                    <a:pt x="496" y="50"/>
                    <a:pt x="495" y="51"/>
                    <a:pt x="500" y="48"/>
                  </a:cubicBezTo>
                  <a:cubicBezTo>
                    <a:pt x="502" y="52"/>
                    <a:pt x="495" y="55"/>
                    <a:pt x="494" y="58"/>
                  </a:cubicBezTo>
                  <a:cubicBezTo>
                    <a:pt x="493" y="56"/>
                    <a:pt x="491" y="55"/>
                    <a:pt x="489" y="57"/>
                  </a:cubicBezTo>
                  <a:cubicBezTo>
                    <a:pt x="487" y="49"/>
                    <a:pt x="484" y="54"/>
                    <a:pt x="481" y="54"/>
                  </a:cubicBezTo>
                  <a:cubicBezTo>
                    <a:pt x="477" y="49"/>
                    <a:pt x="485" y="52"/>
                    <a:pt x="487" y="47"/>
                  </a:cubicBezTo>
                  <a:cubicBezTo>
                    <a:pt x="488" y="53"/>
                    <a:pt x="492" y="49"/>
                    <a:pt x="492" y="54"/>
                  </a:cubicBezTo>
                  <a:close/>
                  <a:moveTo>
                    <a:pt x="507" y="32"/>
                  </a:moveTo>
                  <a:cubicBezTo>
                    <a:pt x="508" y="34"/>
                    <a:pt x="505" y="34"/>
                    <a:pt x="504" y="32"/>
                  </a:cubicBezTo>
                  <a:cubicBezTo>
                    <a:pt x="504" y="35"/>
                    <a:pt x="505" y="37"/>
                    <a:pt x="501" y="37"/>
                  </a:cubicBezTo>
                  <a:cubicBezTo>
                    <a:pt x="501" y="35"/>
                    <a:pt x="502" y="34"/>
                    <a:pt x="500" y="32"/>
                  </a:cubicBezTo>
                  <a:cubicBezTo>
                    <a:pt x="503" y="28"/>
                    <a:pt x="505" y="34"/>
                    <a:pt x="507" y="32"/>
                  </a:cubicBezTo>
                  <a:close/>
                  <a:moveTo>
                    <a:pt x="485" y="29"/>
                  </a:moveTo>
                  <a:cubicBezTo>
                    <a:pt x="489" y="32"/>
                    <a:pt x="483" y="33"/>
                    <a:pt x="484" y="36"/>
                  </a:cubicBezTo>
                  <a:cubicBezTo>
                    <a:pt x="485" y="36"/>
                    <a:pt x="488" y="37"/>
                    <a:pt x="486" y="39"/>
                  </a:cubicBezTo>
                  <a:cubicBezTo>
                    <a:pt x="491" y="40"/>
                    <a:pt x="494" y="34"/>
                    <a:pt x="500" y="39"/>
                  </a:cubicBezTo>
                  <a:cubicBezTo>
                    <a:pt x="496" y="39"/>
                    <a:pt x="489" y="42"/>
                    <a:pt x="486" y="46"/>
                  </a:cubicBezTo>
                  <a:cubicBezTo>
                    <a:pt x="482" y="42"/>
                    <a:pt x="483" y="34"/>
                    <a:pt x="476" y="36"/>
                  </a:cubicBezTo>
                  <a:cubicBezTo>
                    <a:pt x="477" y="32"/>
                    <a:pt x="483" y="35"/>
                    <a:pt x="485" y="29"/>
                  </a:cubicBezTo>
                  <a:close/>
                  <a:moveTo>
                    <a:pt x="474" y="33"/>
                  </a:moveTo>
                  <a:cubicBezTo>
                    <a:pt x="471" y="36"/>
                    <a:pt x="468" y="36"/>
                    <a:pt x="474" y="42"/>
                  </a:cubicBezTo>
                  <a:cubicBezTo>
                    <a:pt x="472" y="46"/>
                    <a:pt x="469" y="46"/>
                    <a:pt x="465" y="43"/>
                  </a:cubicBezTo>
                  <a:cubicBezTo>
                    <a:pt x="468" y="41"/>
                    <a:pt x="467" y="40"/>
                    <a:pt x="466" y="41"/>
                  </a:cubicBezTo>
                  <a:cubicBezTo>
                    <a:pt x="467" y="37"/>
                    <a:pt x="470" y="33"/>
                    <a:pt x="469" y="29"/>
                  </a:cubicBezTo>
                  <a:cubicBezTo>
                    <a:pt x="472" y="26"/>
                    <a:pt x="470" y="35"/>
                    <a:pt x="474" y="33"/>
                  </a:cubicBezTo>
                  <a:close/>
                  <a:moveTo>
                    <a:pt x="457" y="39"/>
                  </a:moveTo>
                  <a:cubicBezTo>
                    <a:pt x="461" y="47"/>
                    <a:pt x="449" y="43"/>
                    <a:pt x="445" y="44"/>
                  </a:cubicBezTo>
                  <a:cubicBezTo>
                    <a:pt x="445" y="37"/>
                    <a:pt x="442" y="48"/>
                    <a:pt x="438" y="42"/>
                  </a:cubicBezTo>
                  <a:cubicBezTo>
                    <a:pt x="446" y="36"/>
                    <a:pt x="450" y="47"/>
                    <a:pt x="457" y="39"/>
                  </a:cubicBezTo>
                  <a:close/>
                  <a:moveTo>
                    <a:pt x="393" y="75"/>
                  </a:moveTo>
                  <a:cubicBezTo>
                    <a:pt x="392" y="74"/>
                    <a:pt x="391" y="73"/>
                    <a:pt x="390" y="71"/>
                  </a:cubicBezTo>
                  <a:cubicBezTo>
                    <a:pt x="390" y="76"/>
                    <a:pt x="386" y="78"/>
                    <a:pt x="382" y="79"/>
                  </a:cubicBezTo>
                  <a:cubicBezTo>
                    <a:pt x="380" y="72"/>
                    <a:pt x="392" y="73"/>
                    <a:pt x="391" y="68"/>
                  </a:cubicBezTo>
                  <a:cubicBezTo>
                    <a:pt x="395" y="67"/>
                    <a:pt x="399" y="73"/>
                    <a:pt x="393" y="75"/>
                  </a:cubicBezTo>
                  <a:close/>
                  <a:moveTo>
                    <a:pt x="421" y="50"/>
                  </a:moveTo>
                  <a:cubicBezTo>
                    <a:pt x="417" y="56"/>
                    <a:pt x="415" y="48"/>
                    <a:pt x="411" y="52"/>
                  </a:cubicBezTo>
                  <a:cubicBezTo>
                    <a:pt x="410" y="50"/>
                    <a:pt x="412" y="48"/>
                    <a:pt x="415" y="46"/>
                  </a:cubicBezTo>
                  <a:cubicBezTo>
                    <a:pt x="419" y="47"/>
                    <a:pt x="417" y="48"/>
                    <a:pt x="421" y="50"/>
                  </a:cubicBezTo>
                  <a:close/>
                  <a:moveTo>
                    <a:pt x="441" y="30"/>
                  </a:moveTo>
                  <a:cubicBezTo>
                    <a:pt x="443" y="34"/>
                    <a:pt x="435" y="35"/>
                    <a:pt x="434" y="37"/>
                  </a:cubicBezTo>
                  <a:cubicBezTo>
                    <a:pt x="432" y="34"/>
                    <a:pt x="432" y="31"/>
                    <a:pt x="435" y="29"/>
                  </a:cubicBezTo>
                  <a:cubicBezTo>
                    <a:pt x="433" y="35"/>
                    <a:pt x="438" y="34"/>
                    <a:pt x="441" y="30"/>
                  </a:cubicBezTo>
                  <a:close/>
                  <a:moveTo>
                    <a:pt x="375" y="79"/>
                  </a:moveTo>
                  <a:cubicBezTo>
                    <a:pt x="375" y="82"/>
                    <a:pt x="364" y="82"/>
                    <a:pt x="365" y="78"/>
                  </a:cubicBezTo>
                  <a:cubicBezTo>
                    <a:pt x="367" y="79"/>
                    <a:pt x="370" y="79"/>
                    <a:pt x="373" y="75"/>
                  </a:cubicBezTo>
                  <a:cubicBezTo>
                    <a:pt x="375" y="76"/>
                    <a:pt x="371" y="81"/>
                    <a:pt x="375" y="79"/>
                  </a:cubicBezTo>
                  <a:close/>
                  <a:moveTo>
                    <a:pt x="389" y="59"/>
                  </a:moveTo>
                  <a:cubicBezTo>
                    <a:pt x="388" y="57"/>
                    <a:pt x="397" y="55"/>
                    <a:pt x="391" y="54"/>
                  </a:cubicBezTo>
                  <a:cubicBezTo>
                    <a:pt x="390" y="49"/>
                    <a:pt x="396" y="55"/>
                    <a:pt x="398" y="54"/>
                  </a:cubicBezTo>
                  <a:cubicBezTo>
                    <a:pt x="400" y="50"/>
                    <a:pt x="404" y="44"/>
                    <a:pt x="408" y="48"/>
                  </a:cubicBezTo>
                  <a:cubicBezTo>
                    <a:pt x="402" y="58"/>
                    <a:pt x="397" y="53"/>
                    <a:pt x="389" y="59"/>
                  </a:cubicBezTo>
                  <a:close/>
                  <a:moveTo>
                    <a:pt x="417" y="37"/>
                  </a:moveTo>
                  <a:cubicBezTo>
                    <a:pt x="418" y="40"/>
                    <a:pt x="411" y="43"/>
                    <a:pt x="409" y="38"/>
                  </a:cubicBezTo>
                  <a:cubicBezTo>
                    <a:pt x="412" y="35"/>
                    <a:pt x="415" y="39"/>
                    <a:pt x="417" y="37"/>
                  </a:cubicBezTo>
                  <a:close/>
                  <a:moveTo>
                    <a:pt x="358" y="76"/>
                  </a:moveTo>
                  <a:cubicBezTo>
                    <a:pt x="358" y="77"/>
                    <a:pt x="359" y="77"/>
                    <a:pt x="360" y="76"/>
                  </a:cubicBezTo>
                  <a:cubicBezTo>
                    <a:pt x="361" y="78"/>
                    <a:pt x="359" y="78"/>
                    <a:pt x="359" y="77"/>
                  </a:cubicBezTo>
                  <a:cubicBezTo>
                    <a:pt x="356" y="79"/>
                    <a:pt x="361" y="80"/>
                    <a:pt x="362" y="80"/>
                  </a:cubicBezTo>
                  <a:cubicBezTo>
                    <a:pt x="363" y="81"/>
                    <a:pt x="361" y="83"/>
                    <a:pt x="360" y="82"/>
                  </a:cubicBezTo>
                  <a:cubicBezTo>
                    <a:pt x="359" y="82"/>
                    <a:pt x="359" y="83"/>
                    <a:pt x="360" y="84"/>
                  </a:cubicBezTo>
                  <a:cubicBezTo>
                    <a:pt x="359" y="84"/>
                    <a:pt x="358" y="83"/>
                    <a:pt x="359" y="82"/>
                  </a:cubicBezTo>
                  <a:cubicBezTo>
                    <a:pt x="357" y="80"/>
                    <a:pt x="355" y="83"/>
                    <a:pt x="353" y="80"/>
                  </a:cubicBezTo>
                  <a:cubicBezTo>
                    <a:pt x="356" y="80"/>
                    <a:pt x="357" y="78"/>
                    <a:pt x="357" y="75"/>
                  </a:cubicBezTo>
                  <a:cubicBezTo>
                    <a:pt x="358" y="74"/>
                    <a:pt x="358" y="76"/>
                    <a:pt x="358" y="76"/>
                  </a:cubicBezTo>
                  <a:close/>
                  <a:moveTo>
                    <a:pt x="360" y="62"/>
                  </a:moveTo>
                  <a:cubicBezTo>
                    <a:pt x="360" y="60"/>
                    <a:pt x="361" y="60"/>
                    <a:pt x="364" y="57"/>
                  </a:cubicBezTo>
                  <a:cubicBezTo>
                    <a:pt x="365" y="58"/>
                    <a:pt x="364" y="59"/>
                    <a:pt x="363" y="60"/>
                  </a:cubicBezTo>
                  <a:cubicBezTo>
                    <a:pt x="368" y="59"/>
                    <a:pt x="367" y="66"/>
                    <a:pt x="373" y="63"/>
                  </a:cubicBezTo>
                  <a:cubicBezTo>
                    <a:pt x="369" y="71"/>
                    <a:pt x="366" y="57"/>
                    <a:pt x="360" y="62"/>
                  </a:cubicBezTo>
                  <a:close/>
                  <a:moveTo>
                    <a:pt x="411" y="24"/>
                  </a:moveTo>
                  <a:cubicBezTo>
                    <a:pt x="414" y="24"/>
                    <a:pt x="417" y="24"/>
                    <a:pt x="420" y="24"/>
                  </a:cubicBezTo>
                  <a:cubicBezTo>
                    <a:pt x="420" y="33"/>
                    <a:pt x="415" y="24"/>
                    <a:pt x="411" y="26"/>
                  </a:cubicBezTo>
                  <a:cubicBezTo>
                    <a:pt x="411" y="24"/>
                    <a:pt x="409" y="22"/>
                    <a:pt x="410" y="21"/>
                  </a:cubicBezTo>
                  <a:cubicBezTo>
                    <a:pt x="409" y="16"/>
                    <a:pt x="413" y="23"/>
                    <a:pt x="411" y="24"/>
                  </a:cubicBezTo>
                  <a:close/>
                  <a:moveTo>
                    <a:pt x="345" y="72"/>
                  </a:moveTo>
                  <a:cubicBezTo>
                    <a:pt x="348" y="76"/>
                    <a:pt x="353" y="68"/>
                    <a:pt x="356" y="72"/>
                  </a:cubicBezTo>
                  <a:cubicBezTo>
                    <a:pt x="347" y="73"/>
                    <a:pt x="349" y="82"/>
                    <a:pt x="342" y="79"/>
                  </a:cubicBezTo>
                  <a:cubicBezTo>
                    <a:pt x="343" y="77"/>
                    <a:pt x="344" y="77"/>
                    <a:pt x="345" y="79"/>
                  </a:cubicBezTo>
                  <a:cubicBezTo>
                    <a:pt x="344" y="69"/>
                    <a:pt x="333" y="76"/>
                    <a:pt x="328" y="73"/>
                  </a:cubicBezTo>
                  <a:cubicBezTo>
                    <a:pt x="337" y="69"/>
                    <a:pt x="343" y="70"/>
                    <a:pt x="347" y="67"/>
                  </a:cubicBezTo>
                  <a:cubicBezTo>
                    <a:pt x="347" y="68"/>
                    <a:pt x="346" y="70"/>
                    <a:pt x="345" y="72"/>
                  </a:cubicBezTo>
                  <a:close/>
                  <a:moveTo>
                    <a:pt x="359" y="55"/>
                  </a:moveTo>
                  <a:cubicBezTo>
                    <a:pt x="358" y="52"/>
                    <a:pt x="355" y="49"/>
                    <a:pt x="361" y="48"/>
                  </a:cubicBezTo>
                  <a:cubicBezTo>
                    <a:pt x="364" y="51"/>
                    <a:pt x="363" y="53"/>
                    <a:pt x="359" y="55"/>
                  </a:cubicBezTo>
                  <a:close/>
                  <a:moveTo>
                    <a:pt x="383" y="32"/>
                  </a:moveTo>
                  <a:cubicBezTo>
                    <a:pt x="384" y="37"/>
                    <a:pt x="378" y="37"/>
                    <a:pt x="376" y="35"/>
                  </a:cubicBezTo>
                  <a:cubicBezTo>
                    <a:pt x="377" y="38"/>
                    <a:pt x="371" y="40"/>
                    <a:pt x="374" y="44"/>
                  </a:cubicBezTo>
                  <a:cubicBezTo>
                    <a:pt x="372" y="44"/>
                    <a:pt x="371" y="42"/>
                    <a:pt x="369" y="44"/>
                  </a:cubicBezTo>
                  <a:cubicBezTo>
                    <a:pt x="371" y="38"/>
                    <a:pt x="376" y="32"/>
                    <a:pt x="383" y="32"/>
                  </a:cubicBezTo>
                  <a:close/>
                  <a:moveTo>
                    <a:pt x="237" y="77"/>
                  </a:moveTo>
                  <a:cubicBezTo>
                    <a:pt x="235" y="74"/>
                    <a:pt x="241" y="76"/>
                    <a:pt x="242" y="74"/>
                  </a:cubicBezTo>
                  <a:cubicBezTo>
                    <a:pt x="244" y="77"/>
                    <a:pt x="246" y="79"/>
                    <a:pt x="242" y="81"/>
                  </a:cubicBezTo>
                  <a:cubicBezTo>
                    <a:pt x="241" y="80"/>
                    <a:pt x="239" y="75"/>
                    <a:pt x="237" y="77"/>
                  </a:cubicBezTo>
                  <a:close/>
                  <a:moveTo>
                    <a:pt x="260" y="64"/>
                  </a:moveTo>
                  <a:cubicBezTo>
                    <a:pt x="263" y="62"/>
                    <a:pt x="265" y="60"/>
                    <a:pt x="264" y="58"/>
                  </a:cubicBezTo>
                  <a:cubicBezTo>
                    <a:pt x="269" y="59"/>
                    <a:pt x="262" y="67"/>
                    <a:pt x="261" y="70"/>
                  </a:cubicBezTo>
                  <a:cubicBezTo>
                    <a:pt x="260" y="69"/>
                    <a:pt x="259" y="68"/>
                    <a:pt x="258" y="67"/>
                  </a:cubicBezTo>
                  <a:cubicBezTo>
                    <a:pt x="260" y="66"/>
                    <a:pt x="260" y="68"/>
                    <a:pt x="261" y="68"/>
                  </a:cubicBezTo>
                  <a:cubicBezTo>
                    <a:pt x="263" y="67"/>
                    <a:pt x="261" y="66"/>
                    <a:pt x="260" y="64"/>
                  </a:cubicBezTo>
                  <a:close/>
                  <a:moveTo>
                    <a:pt x="248" y="82"/>
                  </a:moveTo>
                  <a:cubicBezTo>
                    <a:pt x="246" y="79"/>
                    <a:pt x="249" y="77"/>
                    <a:pt x="251" y="74"/>
                  </a:cubicBezTo>
                  <a:cubicBezTo>
                    <a:pt x="254" y="79"/>
                    <a:pt x="253" y="81"/>
                    <a:pt x="248" y="82"/>
                  </a:cubicBezTo>
                  <a:close/>
                  <a:moveTo>
                    <a:pt x="272" y="64"/>
                  </a:moveTo>
                  <a:cubicBezTo>
                    <a:pt x="267" y="59"/>
                    <a:pt x="278" y="60"/>
                    <a:pt x="275" y="58"/>
                  </a:cubicBezTo>
                  <a:cubicBezTo>
                    <a:pt x="281" y="58"/>
                    <a:pt x="276" y="64"/>
                    <a:pt x="272" y="64"/>
                  </a:cubicBezTo>
                  <a:close/>
                  <a:moveTo>
                    <a:pt x="288" y="47"/>
                  </a:moveTo>
                  <a:cubicBezTo>
                    <a:pt x="290" y="49"/>
                    <a:pt x="293" y="49"/>
                    <a:pt x="289" y="43"/>
                  </a:cubicBezTo>
                  <a:cubicBezTo>
                    <a:pt x="293" y="42"/>
                    <a:pt x="291" y="44"/>
                    <a:pt x="293" y="47"/>
                  </a:cubicBezTo>
                  <a:cubicBezTo>
                    <a:pt x="294" y="45"/>
                    <a:pt x="293" y="44"/>
                    <a:pt x="295" y="42"/>
                  </a:cubicBezTo>
                  <a:cubicBezTo>
                    <a:pt x="294" y="46"/>
                    <a:pt x="299" y="44"/>
                    <a:pt x="301" y="48"/>
                  </a:cubicBezTo>
                  <a:cubicBezTo>
                    <a:pt x="301" y="50"/>
                    <a:pt x="300" y="51"/>
                    <a:pt x="298" y="53"/>
                  </a:cubicBezTo>
                  <a:cubicBezTo>
                    <a:pt x="301" y="45"/>
                    <a:pt x="291" y="50"/>
                    <a:pt x="291" y="53"/>
                  </a:cubicBezTo>
                  <a:cubicBezTo>
                    <a:pt x="286" y="54"/>
                    <a:pt x="290" y="49"/>
                    <a:pt x="288" y="47"/>
                  </a:cubicBezTo>
                  <a:close/>
                  <a:moveTo>
                    <a:pt x="270" y="69"/>
                  </a:moveTo>
                  <a:cubicBezTo>
                    <a:pt x="271" y="70"/>
                    <a:pt x="270" y="71"/>
                    <a:pt x="269" y="71"/>
                  </a:cubicBezTo>
                  <a:cubicBezTo>
                    <a:pt x="270" y="72"/>
                    <a:pt x="272" y="72"/>
                    <a:pt x="273" y="74"/>
                  </a:cubicBezTo>
                  <a:cubicBezTo>
                    <a:pt x="273" y="72"/>
                    <a:pt x="274" y="71"/>
                    <a:pt x="276" y="73"/>
                  </a:cubicBezTo>
                  <a:cubicBezTo>
                    <a:pt x="271" y="76"/>
                    <a:pt x="270" y="79"/>
                    <a:pt x="267" y="82"/>
                  </a:cubicBezTo>
                  <a:cubicBezTo>
                    <a:pt x="266" y="77"/>
                    <a:pt x="267" y="73"/>
                    <a:pt x="270" y="69"/>
                  </a:cubicBezTo>
                  <a:close/>
                  <a:moveTo>
                    <a:pt x="303" y="47"/>
                  </a:moveTo>
                  <a:cubicBezTo>
                    <a:pt x="304" y="45"/>
                    <a:pt x="306" y="45"/>
                    <a:pt x="308" y="47"/>
                  </a:cubicBezTo>
                  <a:cubicBezTo>
                    <a:pt x="307" y="48"/>
                    <a:pt x="306" y="47"/>
                    <a:pt x="306" y="46"/>
                  </a:cubicBezTo>
                  <a:cubicBezTo>
                    <a:pt x="305" y="48"/>
                    <a:pt x="311" y="52"/>
                    <a:pt x="306" y="56"/>
                  </a:cubicBezTo>
                  <a:cubicBezTo>
                    <a:pt x="302" y="52"/>
                    <a:pt x="307" y="50"/>
                    <a:pt x="303" y="47"/>
                  </a:cubicBezTo>
                  <a:close/>
                  <a:moveTo>
                    <a:pt x="329" y="32"/>
                  </a:moveTo>
                  <a:cubicBezTo>
                    <a:pt x="331" y="34"/>
                    <a:pt x="329" y="35"/>
                    <a:pt x="328" y="36"/>
                  </a:cubicBezTo>
                  <a:cubicBezTo>
                    <a:pt x="330" y="40"/>
                    <a:pt x="332" y="38"/>
                    <a:pt x="334" y="41"/>
                  </a:cubicBezTo>
                  <a:cubicBezTo>
                    <a:pt x="329" y="42"/>
                    <a:pt x="323" y="36"/>
                    <a:pt x="329" y="32"/>
                  </a:cubicBezTo>
                  <a:close/>
                  <a:moveTo>
                    <a:pt x="326" y="47"/>
                  </a:moveTo>
                  <a:cubicBezTo>
                    <a:pt x="316" y="49"/>
                    <a:pt x="319" y="57"/>
                    <a:pt x="314" y="62"/>
                  </a:cubicBezTo>
                  <a:cubicBezTo>
                    <a:pt x="312" y="62"/>
                    <a:pt x="312" y="61"/>
                    <a:pt x="313" y="61"/>
                  </a:cubicBezTo>
                  <a:cubicBezTo>
                    <a:pt x="312" y="60"/>
                    <a:pt x="311" y="61"/>
                    <a:pt x="310" y="61"/>
                  </a:cubicBezTo>
                  <a:cubicBezTo>
                    <a:pt x="308" y="57"/>
                    <a:pt x="315" y="55"/>
                    <a:pt x="317" y="54"/>
                  </a:cubicBezTo>
                  <a:cubicBezTo>
                    <a:pt x="315" y="53"/>
                    <a:pt x="314" y="53"/>
                    <a:pt x="312" y="54"/>
                  </a:cubicBezTo>
                  <a:cubicBezTo>
                    <a:pt x="316" y="51"/>
                    <a:pt x="319" y="39"/>
                    <a:pt x="326" y="47"/>
                  </a:cubicBezTo>
                  <a:close/>
                  <a:moveTo>
                    <a:pt x="296" y="76"/>
                  </a:moveTo>
                  <a:cubicBezTo>
                    <a:pt x="295" y="74"/>
                    <a:pt x="297" y="75"/>
                    <a:pt x="298" y="74"/>
                  </a:cubicBezTo>
                  <a:cubicBezTo>
                    <a:pt x="294" y="73"/>
                    <a:pt x="294" y="74"/>
                    <a:pt x="293" y="69"/>
                  </a:cubicBezTo>
                  <a:cubicBezTo>
                    <a:pt x="294" y="68"/>
                    <a:pt x="295" y="70"/>
                    <a:pt x="296" y="71"/>
                  </a:cubicBezTo>
                  <a:cubicBezTo>
                    <a:pt x="297" y="70"/>
                    <a:pt x="296" y="69"/>
                    <a:pt x="296" y="69"/>
                  </a:cubicBezTo>
                  <a:cubicBezTo>
                    <a:pt x="297" y="68"/>
                    <a:pt x="299" y="70"/>
                    <a:pt x="298" y="71"/>
                  </a:cubicBezTo>
                  <a:cubicBezTo>
                    <a:pt x="298" y="72"/>
                    <a:pt x="299" y="73"/>
                    <a:pt x="300" y="72"/>
                  </a:cubicBezTo>
                  <a:cubicBezTo>
                    <a:pt x="302" y="75"/>
                    <a:pt x="297" y="76"/>
                    <a:pt x="296" y="76"/>
                  </a:cubicBezTo>
                  <a:close/>
                  <a:moveTo>
                    <a:pt x="334" y="66"/>
                  </a:moveTo>
                  <a:cubicBezTo>
                    <a:pt x="330" y="68"/>
                    <a:pt x="327" y="68"/>
                    <a:pt x="324" y="65"/>
                  </a:cubicBezTo>
                  <a:cubicBezTo>
                    <a:pt x="327" y="63"/>
                    <a:pt x="333" y="65"/>
                    <a:pt x="330" y="59"/>
                  </a:cubicBezTo>
                  <a:cubicBezTo>
                    <a:pt x="332" y="56"/>
                    <a:pt x="333" y="62"/>
                    <a:pt x="335" y="63"/>
                  </a:cubicBezTo>
                  <a:cubicBezTo>
                    <a:pt x="334" y="64"/>
                    <a:pt x="333" y="65"/>
                    <a:pt x="334" y="66"/>
                  </a:cubicBezTo>
                  <a:close/>
                  <a:moveTo>
                    <a:pt x="347" y="54"/>
                  </a:moveTo>
                  <a:cubicBezTo>
                    <a:pt x="345" y="50"/>
                    <a:pt x="346" y="47"/>
                    <a:pt x="345" y="44"/>
                  </a:cubicBezTo>
                  <a:cubicBezTo>
                    <a:pt x="351" y="43"/>
                    <a:pt x="351" y="50"/>
                    <a:pt x="347" y="54"/>
                  </a:cubicBezTo>
                  <a:close/>
                  <a:moveTo>
                    <a:pt x="356" y="34"/>
                  </a:moveTo>
                  <a:cubicBezTo>
                    <a:pt x="359" y="38"/>
                    <a:pt x="355" y="40"/>
                    <a:pt x="356" y="43"/>
                  </a:cubicBezTo>
                  <a:cubicBezTo>
                    <a:pt x="354" y="44"/>
                    <a:pt x="353" y="42"/>
                    <a:pt x="352" y="41"/>
                  </a:cubicBezTo>
                  <a:cubicBezTo>
                    <a:pt x="357" y="39"/>
                    <a:pt x="352" y="36"/>
                    <a:pt x="356" y="34"/>
                  </a:cubicBezTo>
                  <a:close/>
                  <a:moveTo>
                    <a:pt x="340" y="49"/>
                  </a:moveTo>
                  <a:cubicBezTo>
                    <a:pt x="338" y="52"/>
                    <a:pt x="335" y="55"/>
                    <a:pt x="339" y="59"/>
                  </a:cubicBezTo>
                  <a:cubicBezTo>
                    <a:pt x="334" y="59"/>
                    <a:pt x="334" y="51"/>
                    <a:pt x="334" y="48"/>
                  </a:cubicBezTo>
                  <a:cubicBezTo>
                    <a:pt x="330" y="47"/>
                    <a:pt x="330" y="48"/>
                    <a:pt x="327" y="51"/>
                  </a:cubicBezTo>
                  <a:cubicBezTo>
                    <a:pt x="326" y="49"/>
                    <a:pt x="331" y="47"/>
                    <a:pt x="329" y="44"/>
                  </a:cubicBezTo>
                  <a:cubicBezTo>
                    <a:pt x="331" y="44"/>
                    <a:pt x="337" y="50"/>
                    <a:pt x="336" y="44"/>
                  </a:cubicBezTo>
                  <a:cubicBezTo>
                    <a:pt x="339" y="42"/>
                    <a:pt x="336" y="47"/>
                    <a:pt x="340" y="49"/>
                  </a:cubicBezTo>
                  <a:close/>
                  <a:moveTo>
                    <a:pt x="348" y="29"/>
                  </a:moveTo>
                  <a:cubicBezTo>
                    <a:pt x="347" y="34"/>
                    <a:pt x="343" y="37"/>
                    <a:pt x="338" y="41"/>
                  </a:cubicBezTo>
                  <a:cubicBezTo>
                    <a:pt x="339" y="34"/>
                    <a:pt x="343" y="30"/>
                    <a:pt x="348" y="26"/>
                  </a:cubicBezTo>
                  <a:cubicBezTo>
                    <a:pt x="349" y="28"/>
                    <a:pt x="342" y="33"/>
                    <a:pt x="348" y="29"/>
                  </a:cubicBezTo>
                  <a:close/>
                  <a:moveTo>
                    <a:pt x="332" y="37"/>
                  </a:moveTo>
                  <a:cubicBezTo>
                    <a:pt x="331" y="30"/>
                    <a:pt x="333" y="26"/>
                    <a:pt x="336" y="23"/>
                  </a:cubicBezTo>
                  <a:cubicBezTo>
                    <a:pt x="335" y="27"/>
                    <a:pt x="338" y="31"/>
                    <a:pt x="332" y="37"/>
                  </a:cubicBezTo>
                  <a:close/>
                  <a:moveTo>
                    <a:pt x="332" y="24"/>
                  </a:moveTo>
                  <a:cubicBezTo>
                    <a:pt x="330" y="24"/>
                    <a:pt x="329" y="25"/>
                    <a:pt x="329" y="26"/>
                  </a:cubicBezTo>
                  <a:cubicBezTo>
                    <a:pt x="328" y="27"/>
                    <a:pt x="327" y="24"/>
                    <a:pt x="325" y="26"/>
                  </a:cubicBezTo>
                  <a:cubicBezTo>
                    <a:pt x="325" y="27"/>
                    <a:pt x="325" y="28"/>
                    <a:pt x="323" y="29"/>
                  </a:cubicBezTo>
                  <a:cubicBezTo>
                    <a:pt x="321" y="26"/>
                    <a:pt x="325" y="23"/>
                    <a:pt x="326" y="20"/>
                  </a:cubicBezTo>
                  <a:cubicBezTo>
                    <a:pt x="328" y="23"/>
                    <a:pt x="330" y="21"/>
                    <a:pt x="332" y="24"/>
                  </a:cubicBezTo>
                  <a:close/>
                  <a:moveTo>
                    <a:pt x="319" y="27"/>
                  </a:moveTo>
                  <a:cubicBezTo>
                    <a:pt x="317" y="29"/>
                    <a:pt x="316" y="28"/>
                    <a:pt x="317" y="27"/>
                  </a:cubicBezTo>
                  <a:cubicBezTo>
                    <a:pt x="317" y="25"/>
                    <a:pt x="310" y="31"/>
                    <a:pt x="314" y="29"/>
                  </a:cubicBezTo>
                  <a:cubicBezTo>
                    <a:pt x="316" y="32"/>
                    <a:pt x="310" y="31"/>
                    <a:pt x="309" y="28"/>
                  </a:cubicBezTo>
                  <a:cubicBezTo>
                    <a:pt x="313" y="24"/>
                    <a:pt x="316" y="23"/>
                    <a:pt x="319" y="27"/>
                  </a:cubicBezTo>
                  <a:close/>
                  <a:moveTo>
                    <a:pt x="304" y="30"/>
                  </a:moveTo>
                  <a:cubicBezTo>
                    <a:pt x="302" y="37"/>
                    <a:pt x="308" y="34"/>
                    <a:pt x="309" y="40"/>
                  </a:cubicBezTo>
                  <a:cubicBezTo>
                    <a:pt x="311" y="33"/>
                    <a:pt x="316" y="36"/>
                    <a:pt x="323" y="31"/>
                  </a:cubicBezTo>
                  <a:cubicBezTo>
                    <a:pt x="323" y="33"/>
                    <a:pt x="322" y="35"/>
                    <a:pt x="323" y="36"/>
                  </a:cubicBezTo>
                  <a:cubicBezTo>
                    <a:pt x="320" y="38"/>
                    <a:pt x="313" y="35"/>
                    <a:pt x="315" y="41"/>
                  </a:cubicBezTo>
                  <a:cubicBezTo>
                    <a:pt x="314" y="42"/>
                    <a:pt x="308" y="38"/>
                    <a:pt x="309" y="42"/>
                  </a:cubicBezTo>
                  <a:cubicBezTo>
                    <a:pt x="306" y="39"/>
                    <a:pt x="302" y="42"/>
                    <a:pt x="299" y="39"/>
                  </a:cubicBezTo>
                  <a:cubicBezTo>
                    <a:pt x="304" y="36"/>
                    <a:pt x="297" y="32"/>
                    <a:pt x="304" y="30"/>
                  </a:cubicBezTo>
                  <a:close/>
                  <a:moveTo>
                    <a:pt x="278" y="50"/>
                  </a:moveTo>
                  <a:cubicBezTo>
                    <a:pt x="276" y="50"/>
                    <a:pt x="275" y="49"/>
                    <a:pt x="273" y="47"/>
                  </a:cubicBezTo>
                  <a:cubicBezTo>
                    <a:pt x="276" y="45"/>
                    <a:pt x="277" y="46"/>
                    <a:pt x="277" y="49"/>
                  </a:cubicBezTo>
                  <a:cubicBezTo>
                    <a:pt x="277" y="42"/>
                    <a:pt x="283" y="46"/>
                    <a:pt x="284" y="44"/>
                  </a:cubicBezTo>
                  <a:cubicBezTo>
                    <a:pt x="290" y="47"/>
                    <a:pt x="282" y="46"/>
                    <a:pt x="278" y="50"/>
                  </a:cubicBezTo>
                  <a:close/>
                  <a:moveTo>
                    <a:pt x="298" y="25"/>
                  </a:moveTo>
                  <a:cubicBezTo>
                    <a:pt x="303" y="25"/>
                    <a:pt x="295" y="32"/>
                    <a:pt x="295" y="35"/>
                  </a:cubicBezTo>
                  <a:cubicBezTo>
                    <a:pt x="292" y="34"/>
                    <a:pt x="289" y="37"/>
                    <a:pt x="286" y="33"/>
                  </a:cubicBezTo>
                  <a:cubicBezTo>
                    <a:pt x="288" y="32"/>
                    <a:pt x="289" y="31"/>
                    <a:pt x="288" y="29"/>
                  </a:cubicBezTo>
                  <a:cubicBezTo>
                    <a:pt x="292" y="35"/>
                    <a:pt x="294" y="26"/>
                    <a:pt x="298" y="25"/>
                  </a:cubicBezTo>
                  <a:close/>
                  <a:moveTo>
                    <a:pt x="272" y="47"/>
                  </a:moveTo>
                  <a:cubicBezTo>
                    <a:pt x="269" y="51"/>
                    <a:pt x="267" y="48"/>
                    <a:pt x="265" y="50"/>
                  </a:cubicBezTo>
                  <a:cubicBezTo>
                    <a:pt x="262" y="45"/>
                    <a:pt x="270" y="44"/>
                    <a:pt x="272" y="47"/>
                  </a:cubicBezTo>
                  <a:close/>
                  <a:moveTo>
                    <a:pt x="230" y="75"/>
                  </a:moveTo>
                  <a:cubicBezTo>
                    <a:pt x="231" y="76"/>
                    <a:pt x="230" y="76"/>
                    <a:pt x="230" y="77"/>
                  </a:cubicBezTo>
                  <a:cubicBezTo>
                    <a:pt x="229" y="77"/>
                    <a:pt x="229" y="78"/>
                    <a:pt x="230" y="79"/>
                  </a:cubicBezTo>
                  <a:cubicBezTo>
                    <a:pt x="228" y="79"/>
                    <a:pt x="224" y="71"/>
                    <a:pt x="219" y="72"/>
                  </a:cubicBezTo>
                  <a:cubicBezTo>
                    <a:pt x="219" y="67"/>
                    <a:pt x="226" y="60"/>
                    <a:pt x="230" y="66"/>
                  </a:cubicBezTo>
                  <a:cubicBezTo>
                    <a:pt x="229" y="66"/>
                    <a:pt x="228" y="65"/>
                    <a:pt x="227" y="64"/>
                  </a:cubicBezTo>
                  <a:cubicBezTo>
                    <a:pt x="226" y="65"/>
                    <a:pt x="228" y="66"/>
                    <a:pt x="228" y="67"/>
                  </a:cubicBezTo>
                  <a:cubicBezTo>
                    <a:pt x="225" y="68"/>
                    <a:pt x="223" y="67"/>
                    <a:pt x="219" y="70"/>
                  </a:cubicBezTo>
                  <a:cubicBezTo>
                    <a:pt x="221" y="72"/>
                    <a:pt x="224" y="68"/>
                    <a:pt x="226" y="69"/>
                  </a:cubicBezTo>
                  <a:cubicBezTo>
                    <a:pt x="226" y="72"/>
                    <a:pt x="225" y="77"/>
                    <a:pt x="230" y="75"/>
                  </a:cubicBezTo>
                  <a:close/>
                  <a:moveTo>
                    <a:pt x="256" y="49"/>
                  </a:moveTo>
                  <a:cubicBezTo>
                    <a:pt x="255" y="54"/>
                    <a:pt x="254" y="47"/>
                    <a:pt x="252" y="45"/>
                  </a:cubicBezTo>
                  <a:cubicBezTo>
                    <a:pt x="255" y="42"/>
                    <a:pt x="258" y="42"/>
                    <a:pt x="261" y="45"/>
                  </a:cubicBezTo>
                  <a:cubicBezTo>
                    <a:pt x="262" y="48"/>
                    <a:pt x="259" y="45"/>
                    <a:pt x="258" y="44"/>
                  </a:cubicBezTo>
                  <a:cubicBezTo>
                    <a:pt x="256" y="46"/>
                    <a:pt x="255" y="47"/>
                    <a:pt x="256" y="49"/>
                  </a:cubicBezTo>
                  <a:close/>
                  <a:moveTo>
                    <a:pt x="280" y="28"/>
                  </a:moveTo>
                  <a:cubicBezTo>
                    <a:pt x="285" y="18"/>
                    <a:pt x="292" y="27"/>
                    <a:pt x="280" y="28"/>
                  </a:cubicBezTo>
                  <a:close/>
                  <a:moveTo>
                    <a:pt x="277" y="22"/>
                  </a:moveTo>
                  <a:cubicBezTo>
                    <a:pt x="280" y="21"/>
                    <a:pt x="278" y="29"/>
                    <a:pt x="278" y="32"/>
                  </a:cubicBezTo>
                  <a:cubicBezTo>
                    <a:pt x="274" y="34"/>
                    <a:pt x="277" y="28"/>
                    <a:pt x="276" y="27"/>
                  </a:cubicBezTo>
                  <a:cubicBezTo>
                    <a:pt x="272" y="24"/>
                    <a:pt x="273" y="30"/>
                    <a:pt x="270" y="31"/>
                  </a:cubicBezTo>
                  <a:cubicBezTo>
                    <a:pt x="266" y="24"/>
                    <a:pt x="277" y="25"/>
                    <a:pt x="277" y="22"/>
                  </a:cubicBezTo>
                  <a:close/>
                  <a:moveTo>
                    <a:pt x="266" y="32"/>
                  </a:moveTo>
                  <a:cubicBezTo>
                    <a:pt x="269" y="36"/>
                    <a:pt x="267" y="40"/>
                    <a:pt x="271" y="35"/>
                  </a:cubicBezTo>
                  <a:cubicBezTo>
                    <a:pt x="274" y="41"/>
                    <a:pt x="266" y="39"/>
                    <a:pt x="263" y="40"/>
                  </a:cubicBezTo>
                  <a:cubicBezTo>
                    <a:pt x="261" y="36"/>
                    <a:pt x="260" y="38"/>
                    <a:pt x="259" y="34"/>
                  </a:cubicBezTo>
                  <a:cubicBezTo>
                    <a:pt x="262" y="33"/>
                    <a:pt x="264" y="33"/>
                    <a:pt x="266" y="32"/>
                  </a:cubicBezTo>
                  <a:close/>
                  <a:moveTo>
                    <a:pt x="247" y="41"/>
                  </a:moveTo>
                  <a:cubicBezTo>
                    <a:pt x="249" y="44"/>
                    <a:pt x="243" y="46"/>
                    <a:pt x="244" y="49"/>
                  </a:cubicBezTo>
                  <a:cubicBezTo>
                    <a:pt x="243" y="50"/>
                    <a:pt x="242" y="48"/>
                    <a:pt x="243" y="47"/>
                  </a:cubicBezTo>
                  <a:cubicBezTo>
                    <a:pt x="242" y="46"/>
                    <a:pt x="241" y="46"/>
                    <a:pt x="241" y="47"/>
                  </a:cubicBezTo>
                  <a:cubicBezTo>
                    <a:pt x="240" y="45"/>
                    <a:pt x="241" y="45"/>
                    <a:pt x="242" y="46"/>
                  </a:cubicBezTo>
                  <a:cubicBezTo>
                    <a:pt x="246" y="44"/>
                    <a:pt x="244" y="41"/>
                    <a:pt x="247" y="41"/>
                  </a:cubicBezTo>
                  <a:close/>
                  <a:moveTo>
                    <a:pt x="191" y="73"/>
                  </a:moveTo>
                  <a:cubicBezTo>
                    <a:pt x="190" y="69"/>
                    <a:pt x="191" y="71"/>
                    <a:pt x="188" y="74"/>
                  </a:cubicBezTo>
                  <a:cubicBezTo>
                    <a:pt x="187" y="71"/>
                    <a:pt x="187" y="69"/>
                    <a:pt x="189" y="67"/>
                  </a:cubicBezTo>
                  <a:cubicBezTo>
                    <a:pt x="193" y="67"/>
                    <a:pt x="195" y="71"/>
                    <a:pt x="191" y="73"/>
                  </a:cubicBezTo>
                  <a:close/>
                  <a:moveTo>
                    <a:pt x="215" y="53"/>
                  </a:moveTo>
                  <a:cubicBezTo>
                    <a:pt x="214" y="54"/>
                    <a:pt x="213" y="53"/>
                    <a:pt x="213" y="52"/>
                  </a:cubicBezTo>
                  <a:cubicBezTo>
                    <a:pt x="212" y="51"/>
                    <a:pt x="211" y="52"/>
                    <a:pt x="211" y="52"/>
                  </a:cubicBezTo>
                  <a:cubicBezTo>
                    <a:pt x="208" y="51"/>
                    <a:pt x="218" y="49"/>
                    <a:pt x="212" y="49"/>
                  </a:cubicBezTo>
                  <a:cubicBezTo>
                    <a:pt x="212" y="45"/>
                    <a:pt x="221" y="48"/>
                    <a:pt x="222" y="41"/>
                  </a:cubicBezTo>
                  <a:cubicBezTo>
                    <a:pt x="224" y="45"/>
                    <a:pt x="227" y="40"/>
                    <a:pt x="229" y="45"/>
                  </a:cubicBezTo>
                  <a:cubicBezTo>
                    <a:pt x="224" y="46"/>
                    <a:pt x="215" y="46"/>
                    <a:pt x="215" y="53"/>
                  </a:cubicBezTo>
                  <a:close/>
                  <a:moveTo>
                    <a:pt x="259" y="29"/>
                  </a:moveTo>
                  <a:cubicBezTo>
                    <a:pt x="253" y="28"/>
                    <a:pt x="253" y="37"/>
                    <a:pt x="247" y="36"/>
                  </a:cubicBezTo>
                  <a:cubicBezTo>
                    <a:pt x="246" y="34"/>
                    <a:pt x="254" y="24"/>
                    <a:pt x="254" y="29"/>
                  </a:cubicBezTo>
                  <a:cubicBezTo>
                    <a:pt x="255" y="27"/>
                    <a:pt x="257" y="25"/>
                    <a:pt x="256" y="22"/>
                  </a:cubicBezTo>
                  <a:cubicBezTo>
                    <a:pt x="261" y="21"/>
                    <a:pt x="256" y="27"/>
                    <a:pt x="259" y="29"/>
                  </a:cubicBezTo>
                  <a:close/>
                  <a:moveTo>
                    <a:pt x="236" y="29"/>
                  </a:moveTo>
                  <a:cubicBezTo>
                    <a:pt x="239" y="33"/>
                    <a:pt x="234" y="35"/>
                    <a:pt x="237" y="39"/>
                  </a:cubicBezTo>
                  <a:cubicBezTo>
                    <a:pt x="235" y="40"/>
                    <a:pt x="235" y="38"/>
                    <a:pt x="236" y="38"/>
                  </a:cubicBezTo>
                  <a:cubicBezTo>
                    <a:pt x="234" y="35"/>
                    <a:pt x="231" y="43"/>
                    <a:pt x="230" y="37"/>
                  </a:cubicBezTo>
                  <a:cubicBezTo>
                    <a:pt x="230" y="36"/>
                    <a:pt x="231" y="37"/>
                    <a:pt x="232" y="37"/>
                  </a:cubicBezTo>
                  <a:cubicBezTo>
                    <a:pt x="237" y="35"/>
                    <a:pt x="230" y="31"/>
                    <a:pt x="236" y="29"/>
                  </a:cubicBezTo>
                  <a:close/>
                  <a:moveTo>
                    <a:pt x="203" y="54"/>
                  </a:moveTo>
                  <a:cubicBezTo>
                    <a:pt x="203" y="57"/>
                    <a:pt x="205" y="59"/>
                    <a:pt x="205" y="62"/>
                  </a:cubicBezTo>
                  <a:cubicBezTo>
                    <a:pt x="203" y="65"/>
                    <a:pt x="198" y="58"/>
                    <a:pt x="202" y="64"/>
                  </a:cubicBezTo>
                  <a:cubicBezTo>
                    <a:pt x="200" y="65"/>
                    <a:pt x="196" y="61"/>
                    <a:pt x="200" y="66"/>
                  </a:cubicBezTo>
                  <a:cubicBezTo>
                    <a:pt x="197" y="65"/>
                    <a:pt x="192" y="66"/>
                    <a:pt x="192" y="61"/>
                  </a:cubicBezTo>
                  <a:cubicBezTo>
                    <a:pt x="199" y="65"/>
                    <a:pt x="198" y="59"/>
                    <a:pt x="203" y="54"/>
                  </a:cubicBezTo>
                  <a:close/>
                  <a:moveTo>
                    <a:pt x="82" y="61"/>
                  </a:moveTo>
                  <a:cubicBezTo>
                    <a:pt x="76" y="60"/>
                    <a:pt x="82" y="52"/>
                    <a:pt x="75" y="59"/>
                  </a:cubicBezTo>
                  <a:cubicBezTo>
                    <a:pt x="74" y="55"/>
                    <a:pt x="83" y="51"/>
                    <a:pt x="89" y="47"/>
                  </a:cubicBezTo>
                  <a:cubicBezTo>
                    <a:pt x="90" y="50"/>
                    <a:pt x="90" y="52"/>
                    <a:pt x="91" y="54"/>
                  </a:cubicBezTo>
                  <a:cubicBezTo>
                    <a:pt x="85" y="55"/>
                    <a:pt x="83" y="55"/>
                    <a:pt x="82" y="61"/>
                  </a:cubicBezTo>
                  <a:close/>
                  <a:moveTo>
                    <a:pt x="106" y="38"/>
                  </a:moveTo>
                  <a:cubicBezTo>
                    <a:pt x="110" y="35"/>
                    <a:pt x="106" y="44"/>
                    <a:pt x="109" y="41"/>
                  </a:cubicBezTo>
                  <a:cubicBezTo>
                    <a:pt x="110" y="43"/>
                    <a:pt x="107" y="44"/>
                    <a:pt x="106" y="45"/>
                  </a:cubicBezTo>
                  <a:cubicBezTo>
                    <a:pt x="102" y="43"/>
                    <a:pt x="107" y="41"/>
                    <a:pt x="106" y="38"/>
                  </a:cubicBezTo>
                  <a:close/>
                  <a:moveTo>
                    <a:pt x="80" y="70"/>
                  </a:moveTo>
                  <a:cubicBezTo>
                    <a:pt x="75" y="67"/>
                    <a:pt x="86" y="62"/>
                    <a:pt x="88" y="67"/>
                  </a:cubicBezTo>
                  <a:cubicBezTo>
                    <a:pt x="85" y="70"/>
                    <a:pt x="83" y="65"/>
                    <a:pt x="80" y="70"/>
                  </a:cubicBezTo>
                  <a:close/>
                  <a:moveTo>
                    <a:pt x="151" y="43"/>
                  </a:moveTo>
                  <a:cubicBezTo>
                    <a:pt x="156" y="38"/>
                    <a:pt x="151" y="38"/>
                    <a:pt x="159" y="37"/>
                  </a:cubicBezTo>
                  <a:cubicBezTo>
                    <a:pt x="159" y="38"/>
                    <a:pt x="158" y="38"/>
                    <a:pt x="158" y="38"/>
                  </a:cubicBezTo>
                  <a:cubicBezTo>
                    <a:pt x="156" y="39"/>
                    <a:pt x="158" y="40"/>
                    <a:pt x="159" y="42"/>
                  </a:cubicBezTo>
                  <a:cubicBezTo>
                    <a:pt x="156" y="45"/>
                    <a:pt x="154" y="41"/>
                    <a:pt x="151" y="43"/>
                  </a:cubicBezTo>
                  <a:close/>
                  <a:moveTo>
                    <a:pt x="121" y="68"/>
                  </a:moveTo>
                  <a:cubicBezTo>
                    <a:pt x="123" y="69"/>
                    <a:pt x="124" y="71"/>
                    <a:pt x="125" y="72"/>
                  </a:cubicBezTo>
                  <a:cubicBezTo>
                    <a:pt x="121" y="76"/>
                    <a:pt x="116" y="70"/>
                    <a:pt x="121" y="68"/>
                  </a:cubicBezTo>
                  <a:close/>
                  <a:moveTo>
                    <a:pt x="170" y="40"/>
                  </a:moveTo>
                  <a:cubicBezTo>
                    <a:pt x="172" y="45"/>
                    <a:pt x="170" y="45"/>
                    <a:pt x="165" y="48"/>
                  </a:cubicBezTo>
                  <a:cubicBezTo>
                    <a:pt x="161" y="44"/>
                    <a:pt x="169" y="43"/>
                    <a:pt x="170" y="40"/>
                  </a:cubicBezTo>
                  <a:close/>
                  <a:moveTo>
                    <a:pt x="134" y="77"/>
                  </a:moveTo>
                  <a:cubicBezTo>
                    <a:pt x="132" y="75"/>
                    <a:pt x="133" y="74"/>
                    <a:pt x="132" y="72"/>
                  </a:cubicBezTo>
                  <a:cubicBezTo>
                    <a:pt x="134" y="72"/>
                    <a:pt x="135" y="71"/>
                    <a:pt x="137" y="70"/>
                  </a:cubicBezTo>
                  <a:cubicBezTo>
                    <a:pt x="140" y="72"/>
                    <a:pt x="139" y="73"/>
                    <a:pt x="140" y="75"/>
                  </a:cubicBezTo>
                  <a:cubicBezTo>
                    <a:pt x="138" y="77"/>
                    <a:pt x="136" y="75"/>
                    <a:pt x="134" y="77"/>
                  </a:cubicBezTo>
                  <a:close/>
                  <a:moveTo>
                    <a:pt x="142" y="71"/>
                  </a:moveTo>
                  <a:cubicBezTo>
                    <a:pt x="142" y="65"/>
                    <a:pt x="146" y="71"/>
                    <a:pt x="152" y="67"/>
                  </a:cubicBezTo>
                  <a:cubicBezTo>
                    <a:pt x="150" y="67"/>
                    <a:pt x="148" y="68"/>
                    <a:pt x="147" y="66"/>
                  </a:cubicBezTo>
                  <a:cubicBezTo>
                    <a:pt x="149" y="64"/>
                    <a:pt x="151" y="64"/>
                    <a:pt x="153" y="66"/>
                  </a:cubicBezTo>
                  <a:cubicBezTo>
                    <a:pt x="152" y="72"/>
                    <a:pt x="146" y="68"/>
                    <a:pt x="142" y="71"/>
                  </a:cubicBezTo>
                  <a:close/>
                  <a:moveTo>
                    <a:pt x="159" y="63"/>
                  </a:moveTo>
                  <a:cubicBezTo>
                    <a:pt x="158" y="61"/>
                    <a:pt x="162" y="63"/>
                    <a:pt x="161" y="60"/>
                  </a:cubicBezTo>
                  <a:cubicBezTo>
                    <a:pt x="165" y="64"/>
                    <a:pt x="161" y="69"/>
                    <a:pt x="162" y="74"/>
                  </a:cubicBezTo>
                  <a:cubicBezTo>
                    <a:pt x="159" y="71"/>
                    <a:pt x="161" y="64"/>
                    <a:pt x="159" y="63"/>
                  </a:cubicBezTo>
                  <a:close/>
                  <a:moveTo>
                    <a:pt x="195" y="37"/>
                  </a:moveTo>
                  <a:cubicBezTo>
                    <a:pt x="191" y="34"/>
                    <a:pt x="199" y="30"/>
                    <a:pt x="201" y="31"/>
                  </a:cubicBezTo>
                  <a:cubicBezTo>
                    <a:pt x="203" y="36"/>
                    <a:pt x="198" y="34"/>
                    <a:pt x="195" y="37"/>
                  </a:cubicBezTo>
                  <a:close/>
                  <a:moveTo>
                    <a:pt x="229" y="29"/>
                  </a:moveTo>
                  <a:cubicBezTo>
                    <a:pt x="227" y="31"/>
                    <a:pt x="225" y="29"/>
                    <a:pt x="223" y="31"/>
                  </a:cubicBezTo>
                  <a:cubicBezTo>
                    <a:pt x="221" y="33"/>
                    <a:pt x="228" y="28"/>
                    <a:pt x="224" y="25"/>
                  </a:cubicBezTo>
                  <a:cubicBezTo>
                    <a:pt x="226" y="24"/>
                    <a:pt x="228" y="22"/>
                    <a:pt x="230" y="21"/>
                  </a:cubicBezTo>
                  <a:cubicBezTo>
                    <a:pt x="227" y="21"/>
                    <a:pt x="227" y="19"/>
                    <a:pt x="229" y="18"/>
                  </a:cubicBezTo>
                  <a:cubicBezTo>
                    <a:pt x="233" y="22"/>
                    <a:pt x="226" y="25"/>
                    <a:pt x="229" y="29"/>
                  </a:cubicBezTo>
                  <a:close/>
                  <a:moveTo>
                    <a:pt x="182" y="51"/>
                  </a:moveTo>
                  <a:cubicBezTo>
                    <a:pt x="185" y="50"/>
                    <a:pt x="180" y="56"/>
                    <a:pt x="181" y="59"/>
                  </a:cubicBezTo>
                  <a:cubicBezTo>
                    <a:pt x="178" y="61"/>
                    <a:pt x="175" y="56"/>
                    <a:pt x="179" y="53"/>
                  </a:cubicBezTo>
                  <a:cubicBezTo>
                    <a:pt x="180" y="59"/>
                    <a:pt x="179" y="53"/>
                    <a:pt x="182" y="51"/>
                  </a:cubicBezTo>
                  <a:close/>
                  <a:moveTo>
                    <a:pt x="212" y="24"/>
                  </a:moveTo>
                  <a:cubicBezTo>
                    <a:pt x="218" y="25"/>
                    <a:pt x="209" y="27"/>
                    <a:pt x="206" y="30"/>
                  </a:cubicBezTo>
                  <a:cubicBezTo>
                    <a:pt x="206" y="29"/>
                    <a:pt x="206" y="28"/>
                    <a:pt x="205" y="26"/>
                  </a:cubicBezTo>
                  <a:cubicBezTo>
                    <a:pt x="207" y="21"/>
                    <a:pt x="213" y="30"/>
                    <a:pt x="212" y="24"/>
                  </a:cubicBezTo>
                  <a:close/>
                  <a:moveTo>
                    <a:pt x="184" y="44"/>
                  </a:moveTo>
                  <a:cubicBezTo>
                    <a:pt x="182" y="48"/>
                    <a:pt x="176" y="42"/>
                    <a:pt x="177" y="48"/>
                  </a:cubicBezTo>
                  <a:cubicBezTo>
                    <a:pt x="172" y="49"/>
                    <a:pt x="175" y="44"/>
                    <a:pt x="178" y="43"/>
                  </a:cubicBezTo>
                  <a:cubicBezTo>
                    <a:pt x="176" y="41"/>
                    <a:pt x="174" y="44"/>
                    <a:pt x="172" y="40"/>
                  </a:cubicBezTo>
                  <a:cubicBezTo>
                    <a:pt x="174" y="38"/>
                    <a:pt x="176" y="40"/>
                    <a:pt x="174" y="41"/>
                  </a:cubicBezTo>
                  <a:cubicBezTo>
                    <a:pt x="179" y="43"/>
                    <a:pt x="180" y="37"/>
                    <a:pt x="183" y="38"/>
                  </a:cubicBezTo>
                  <a:cubicBezTo>
                    <a:pt x="184" y="40"/>
                    <a:pt x="180" y="41"/>
                    <a:pt x="184" y="44"/>
                  </a:cubicBezTo>
                  <a:close/>
                  <a:moveTo>
                    <a:pt x="194" y="18"/>
                  </a:moveTo>
                  <a:cubicBezTo>
                    <a:pt x="197" y="17"/>
                    <a:pt x="199" y="17"/>
                    <a:pt x="201" y="16"/>
                  </a:cubicBezTo>
                  <a:cubicBezTo>
                    <a:pt x="205" y="24"/>
                    <a:pt x="195" y="20"/>
                    <a:pt x="194" y="29"/>
                  </a:cubicBezTo>
                  <a:cubicBezTo>
                    <a:pt x="190" y="29"/>
                    <a:pt x="190" y="27"/>
                    <a:pt x="190" y="23"/>
                  </a:cubicBezTo>
                  <a:cubicBezTo>
                    <a:pt x="189" y="26"/>
                    <a:pt x="188" y="26"/>
                    <a:pt x="187" y="24"/>
                  </a:cubicBezTo>
                  <a:cubicBezTo>
                    <a:pt x="190" y="23"/>
                    <a:pt x="194" y="22"/>
                    <a:pt x="197" y="21"/>
                  </a:cubicBezTo>
                  <a:cubicBezTo>
                    <a:pt x="198" y="19"/>
                    <a:pt x="196" y="20"/>
                    <a:pt x="194" y="18"/>
                  </a:cubicBezTo>
                  <a:close/>
                  <a:moveTo>
                    <a:pt x="185" y="31"/>
                  </a:moveTo>
                  <a:cubicBezTo>
                    <a:pt x="182" y="32"/>
                    <a:pt x="177" y="31"/>
                    <a:pt x="177" y="28"/>
                  </a:cubicBezTo>
                  <a:cubicBezTo>
                    <a:pt x="180" y="25"/>
                    <a:pt x="185" y="28"/>
                    <a:pt x="185" y="31"/>
                  </a:cubicBezTo>
                  <a:close/>
                  <a:moveTo>
                    <a:pt x="169" y="34"/>
                  </a:moveTo>
                  <a:cubicBezTo>
                    <a:pt x="164" y="30"/>
                    <a:pt x="171" y="28"/>
                    <a:pt x="169" y="25"/>
                  </a:cubicBezTo>
                  <a:cubicBezTo>
                    <a:pt x="171" y="24"/>
                    <a:pt x="171" y="32"/>
                    <a:pt x="169" y="34"/>
                  </a:cubicBezTo>
                  <a:close/>
                  <a:moveTo>
                    <a:pt x="120" y="63"/>
                  </a:moveTo>
                  <a:cubicBezTo>
                    <a:pt x="121" y="66"/>
                    <a:pt x="119" y="64"/>
                    <a:pt x="118" y="63"/>
                  </a:cubicBezTo>
                  <a:cubicBezTo>
                    <a:pt x="114" y="67"/>
                    <a:pt x="114" y="78"/>
                    <a:pt x="107" y="70"/>
                  </a:cubicBezTo>
                  <a:cubicBezTo>
                    <a:pt x="113" y="68"/>
                    <a:pt x="112" y="65"/>
                    <a:pt x="114" y="61"/>
                  </a:cubicBezTo>
                  <a:cubicBezTo>
                    <a:pt x="116" y="59"/>
                    <a:pt x="118" y="64"/>
                    <a:pt x="120" y="63"/>
                  </a:cubicBezTo>
                  <a:close/>
                  <a:moveTo>
                    <a:pt x="137" y="44"/>
                  </a:moveTo>
                  <a:cubicBezTo>
                    <a:pt x="136" y="45"/>
                    <a:pt x="137" y="45"/>
                    <a:pt x="137" y="46"/>
                  </a:cubicBezTo>
                  <a:cubicBezTo>
                    <a:pt x="131" y="45"/>
                    <a:pt x="140" y="43"/>
                    <a:pt x="141" y="40"/>
                  </a:cubicBezTo>
                  <a:cubicBezTo>
                    <a:pt x="145" y="43"/>
                    <a:pt x="140" y="46"/>
                    <a:pt x="137" y="44"/>
                  </a:cubicBezTo>
                  <a:close/>
                  <a:moveTo>
                    <a:pt x="160" y="29"/>
                  </a:moveTo>
                  <a:cubicBezTo>
                    <a:pt x="157" y="30"/>
                    <a:pt x="155" y="32"/>
                    <a:pt x="153" y="34"/>
                  </a:cubicBezTo>
                  <a:cubicBezTo>
                    <a:pt x="151" y="30"/>
                    <a:pt x="156" y="27"/>
                    <a:pt x="156" y="24"/>
                  </a:cubicBezTo>
                  <a:cubicBezTo>
                    <a:pt x="160" y="25"/>
                    <a:pt x="157" y="26"/>
                    <a:pt x="160" y="29"/>
                  </a:cubicBezTo>
                  <a:close/>
                  <a:moveTo>
                    <a:pt x="118" y="54"/>
                  </a:moveTo>
                  <a:cubicBezTo>
                    <a:pt x="121" y="55"/>
                    <a:pt x="121" y="50"/>
                    <a:pt x="125" y="52"/>
                  </a:cubicBezTo>
                  <a:cubicBezTo>
                    <a:pt x="126" y="58"/>
                    <a:pt x="119" y="56"/>
                    <a:pt x="116" y="59"/>
                  </a:cubicBezTo>
                  <a:cubicBezTo>
                    <a:pt x="115" y="57"/>
                    <a:pt x="114" y="56"/>
                    <a:pt x="113" y="54"/>
                  </a:cubicBezTo>
                  <a:cubicBezTo>
                    <a:pt x="115" y="51"/>
                    <a:pt x="116" y="49"/>
                    <a:pt x="117" y="48"/>
                  </a:cubicBezTo>
                  <a:cubicBezTo>
                    <a:pt x="121" y="46"/>
                    <a:pt x="116" y="52"/>
                    <a:pt x="118" y="54"/>
                  </a:cubicBezTo>
                  <a:close/>
                  <a:moveTo>
                    <a:pt x="124" y="36"/>
                  </a:moveTo>
                  <a:cubicBezTo>
                    <a:pt x="128" y="40"/>
                    <a:pt x="124" y="43"/>
                    <a:pt x="124" y="46"/>
                  </a:cubicBezTo>
                  <a:cubicBezTo>
                    <a:pt x="123" y="46"/>
                    <a:pt x="123" y="45"/>
                    <a:pt x="123" y="44"/>
                  </a:cubicBezTo>
                  <a:cubicBezTo>
                    <a:pt x="122" y="44"/>
                    <a:pt x="120" y="44"/>
                    <a:pt x="118" y="45"/>
                  </a:cubicBezTo>
                  <a:cubicBezTo>
                    <a:pt x="117" y="42"/>
                    <a:pt x="120" y="39"/>
                    <a:pt x="124" y="36"/>
                  </a:cubicBezTo>
                  <a:close/>
                  <a:moveTo>
                    <a:pt x="108" y="51"/>
                  </a:moveTo>
                  <a:cubicBezTo>
                    <a:pt x="105" y="55"/>
                    <a:pt x="103" y="61"/>
                    <a:pt x="99" y="62"/>
                  </a:cubicBezTo>
                  <a:cubicBezTo>
                    <a:pt x="99" y="57"/>
                    <a:pt x="96" y="52"/>
                    <a:pt x="102" y="48"/>
                  </a:cubicBezTo>
                  <a:cubicBezTo>
                    <a:pt x="106" y="48"/>
                    <a:pt x="104" y="53"/>
                    <a:pt x="108" y="51"/>
                  </a:cubicBezTo>
                  <a:close/>
                  <a:moveTo>
                    <a:pt x="147" y="15"/>
                  </a:moveTo>
                  <a:cubicBezTo>
                    <a:pt x="145" y="17"/>
                    <a:pt x="144" y="16"/>
                    <a:pt x="145" y="15"/>
                  </a:cubicBezTo>
                  <a:cubicBezTo>
                    <a:pt x="143" y="14"/>
                    <a:pt x="139" y="17"/>
                    <a:pt x="137" y="18"/>
                  </a:cubicBezTo>
                  <a:cubicBezTo>
                    <a:pt x="134" y="14"/>
                    <a:pt x="144" y="9"/>
                    <a:pt x="147" y="15"/>
                  </a:cubicBezTo>
                  <a:close/>
                  <a:moveTo>
                    <a:pt x="134" y="19"/>
                  </a:moveTo>
                  <a:cubicBezTo>
                    <a:pt x="134" y="24"/>
                    <a:pt x="130" y="26"/>
                    <a:pt x="131" y="29"/>
                  </a:cubicBezTo>
                  <a:cubicBezTo>
                    <a:pt x="129" y="31"/>
                    <a:pt x="127" y="33"/>
                    <a:pt x="124" y="34"/>
                  </a:cubicBezTo>
                  <a:cubicBezTo>
                    <a:pt x="122" y="33"/>
                    <a:pt x="122" y="31"/>
                    <a:pt x="124" y="29"/>
                  </a:cubicBezTo>
                  <a:cubicBezTo>
                    <a:pt x="125" y="30"/>
                    <a:pt x="124" y="31"/>
                    <a:pt x="124" y="31"/>
                  </a:cubicBezTo>
                  <a:cubicBezTo>
                    <a:pt x="128" y="32"/>
                    <a:pt x="130" y="18"/>
                    <a:pt x="128" y="21"/>
                  </a:cubicBezTo>
                  <a:cubicBezTo>
                    <a:pt x="127" y="19"/>
                    <a:pt x="131" y="18"/>
                    <a:pt x="130" y="16"/>
                  </a:cubicBezTo>
                  <a:cubicBezTo>
                    <a:pt x="132" y="15"/>
                    <a:pt x="131" y="18"/>
                    <a:pt x="134" y="19"/>
                  </a:cubicBezTo>
                  <a:close/>
                  <a:moveTo>
                    <a:pt x="120" y="24"/>
                  </a:moveTo>
                  <a:cubicBezTo>
                    <a:pt x="123" y="27"/>
                    <a:pt x="117" y="29"/>
                    <a:pt x="119" y="32"/>
                  </a:cubicBezTo>
                  <a:cubicBezTo>
                    <a:pt x="116" y="33"/>
                    <a:pt x="115" y="25"/>
                    <a:pt x="120" y="24"/>
                  </a:cubicBezTo>
                  <a:close/>
                  <a:moveTo>
                    <a:pt x="106" y="34"/>
                  </a:moveTo>
                  <a:cubicBezTo>
                    <a:pt x="106" y="31"/>
                    <a:pt x="109" y="28"/>
                    <a:pt x="112" y="26"/>
                  </a:cubicBezTo>
                  <a:cubicBezTo>
                    <a:pt x="117" y="31"/>
                    <a:pt x="110" y="32"/>
                    <a:pt x="106" y="34"/>
                  </a:cubicBezTo>
                  <a:close/>
                  <a:moveTo>
                    <a:pt x="45" y="55"/>
                  </a:moveTo>
                  <a:cubicBezTo>
                    <a:pt x="41" y="57"/>
                    <a:pt x="37" y="57"/>
                    <a:pt x="34" y="53"/>
                  </a:cubicBezTo>
                  <a:cubicBezTo>
                    <a:pt x="33" y="56"/>
                    <a:pt x="31" y="59"/>
                    <a:pt x="34" y="62"/>
                  </a:cubicBezTo>
                  <a:cubicBezTo>
                    <a:pt x="28" y="65"/>
                    <a:pt x="29" y="66"/>
                    <a:pt x="24" y="66"/>
                  </a:cubicBezTo>
                  <a:cubicBezTo>
                    <a:pt x="27" y="60"/>
                    <a:pt x="31" y="59"/>
                    <a:pt x="27" y="51"/>
                  </a:cubicBezTo>
                  <a:cubicBezTo>
                    <a:pt x="36" y="50"/>
                    <a:pt x="32" y="41"/>
                    <a:pt x="35" y="36"/>
                  </a:cubicBezTo>
                  <a:cubicBezTo>
                    <a:pt x="36" y="40"/>
                    <a:pt x="38" y="45"/>
                    <a:pt x="34" y="49"/>
                  </a:cubicBezTo>
                  <a:cubicBezTo>
                    <a:pt x="34" y="48"/>
                    <a:pt x="33" y="48"/>
                    <a:pt x="32" y="49"/>
                  </a:cubicBezTo>
                  <a:cubicBezTo>
                    <a:pt x="33" y="49"/>
                    <a:pt x="34" y="50"/>
                    <a:pt x="34" y="51"/>
                  </a:cubicBezTo>
                  <a:cubicBezTo>
                    <a:pt x="36" y="53"/>
                    <a:pt x="38" y="49"/>
                    <a:pt x="40" y="50"/>
                  </a:cubicBezTo>
                  <a:cubicBezTo>
                    <a:pt x="41" y="48"/>
                    <a:pt x="42" y="46"/>
                    <a:pt x="40" y="44"/>
                  </a:cubicBezTo>
                  <a:cubicBezTo>
                    <a:pt x="43" y="42"/>
                    <a:pt x="46" y="40"/>
                    <a:pt x="49" y="37"/>
                  </a:cubicBezTo>
                  <a:cubicBezTo>
                    <a:pt x="55" y="44"/>
                    <a:pt x="42" y="47"/>
                    <a:pt x="45" y="55"/>
                  </a:cubicBezTo>
                  <a:close/>
                  <a:moveTo>
                    <a:pt x="64" y="49"/>
                  </a:moveTo>
                  <a:cubicBezTo>
                    <a:pt x="63" y="48"/>
                    <a:pt x="62" y="50"/>
                    <a:pt x="61" y="50"/>
                  </a:cubicBezTo>
                  <a:cubicBezTo>
                    <a:pt x="57" y="41"/>
                    <a:pt x="73" y="49"/>
                    <a:pt x="65" y="54"/>
                  </a:cubicBezTo>
                  <a:cubicBezTo>
                    <a:pt x="64" y="52"/>
                    <a:pt x="65" y="51"/>
                    <a:pt x="64" y="49"/>
                  </a:cubicBezTo>
                  <a:close/>
                  <a:moveTo>
                    <a:pt x="97" y="29"/>
                  </a:moveTo>
                  <a:cubicBezTo>
                    <a:pt x="95" y="22"/>
                    <a:pt x="106" y="27"/>
                    <a:pt x="104" y="20"/>
                  </a:cubicBezTo>
                  <a:cubicBezTo>
                    <a:pt x="108" y="23"/>
                    <a:pt x="113" y="13"/>
                    <a:pt x="116" y="19"/>
                  </a:cubicBezTo>
                  <a:cubicBezTo>
                    <a:pt x="112" y="21"/>
                    <a:pt x="113" y="20"/>
                    <a:pt x="111" y="24"/>
                  </a:cubicBezTo>
                  <a:cubicBezTo>
                    <a:pt x="110" y="18"/>
                    <a:pt x="103" y="27"/>
                    <a:pt x="100" y="32"/>
                  </a:cubicBezTo>
                  <a:cubicBezTo>
                    <a:pt x="95" y="29"/>
                    <a:pt x="93" y="31"/>
                    <a:pt x="86" y="27"/>
                  </a:cubicBezTo>
                  <a:cubicBezTo>
                    <a:pt x="90" y="25"/>
                    <a:pt x="93" y="25"/>
                    <a:pt x="97" y="29"/>
                  </a:cubicBezTo>
                  <a:close/>
                  <a:moveTo>
                    <a:pt x="80" y="44"/>
                  </a:moveTo>
                  <a:cubicBezTo>
                    <a:pt x="76" y="38"/>
                    <a:pt x="87" y="38"/>
                    <a:pt x="90" y="36"/>
                  </a:cubicBezTo>
                  <a:cubicBezTo>
                    <a:pt x="92" y="42"/>
                    <a:pt x="83" y="40"/>
                    <a:pt x="80" y="44"/>
                  </a:cubicBezTo>
                  <a:close/>
                  <a:moveTo>
                    <a:pt x="84" y="32"/>
                  </a:moveTo>
                  <a:cubicBezTo>
                    <a:pt x="81" y="32"/>
                    <a:pt x="78" y="36"/>
                    <a:pt x="76" y="35"/>
                  </a:cubicBezTo>
                  <a:cubicBezTo>
                    <a:pt x="73" y="31"/>
                    <a:pt x="80" y="26"/>
                    <a:pt x="82" y="26"/>
                  </a:cubicBezTo>
                  <a:cubicBezTo>
                    <a:pt x="82" y="28"/>
                    <a:pt x="83" y="30"/>
                    <a:pt x="84" y="32"/>
                  </a:cubicBezTo>
                  <a:close/>
                  <a:moveTo>
                    <a:pt x="91" y="13"/>
                  </a:moveTo>
                  <a:cubicBezTo>
                    <a:pt x="93" y="17"/>
                    <a:pt x="91" y="22"/>
                    <a:pt x="87" y="22"/>
                  </a:cubicBezTo>
                  <a:cubicBezTo>
                    <a:pt x="86" y="19"/>
                    <a:pt x="87" y="16"/>
                    <a:pt x="91" y="13"/>
                  </a:cubicBezTo>
                  <a:close/>
                  <a:moveTo>
                    <a:pt x="69" y="56"/>
                  </a:moveTo>
                  <a:cubicBezTo>
                    <a:pt x="71" y="50"/>
                    <a:pt x="69" y="49"/>
                    <a:pt x="68" y="44"/>
                  </a:cubicBezTo>
                  <a:cubicBezTo>
                    <a:pt x="67" y="40"/>
                    <a:pt x="60" y="44"/>
                    <a:pt x="62" y="40"/>
                  </a:cubicBezTo>
                  <a:cubicBezTo>
                    <a:pt x="68" y="33"/>
                    <a:pt x="84" y="48"/>
                    <a:pt x="69" y="56"/>
                  </a:cubicBezTo>
                  <a:close/>
                  <a:moveTo>
                    <a:pt x="72" y="32"/>
                  </a:moveTo>
                  <a:cubicBezTo>
                    <a:pt x="70" y="34"/>
                    <a:pt x="58" y="37"/>
                    <a:pt x="56" y="41"/>
                  </a:cubicBezTo>
                  <a:cubicBezTo>
                    <a:pt x="55" y="37"/>
                    <a:pt x="59" y="34"/>
                    <a:pt x="63" y="30"/>
                  </a:cubicBezTo>
                  <a:cubicBezTo>
                    <a:pt x="66" y="31"/>
                    <a:pt x="69" y="33"/>
                    <a:pt x="72" y="32"/>
                  </a:cubicBezTo>
                  <a:close/>
                  <a:moveTo>
                    <a:pt x="76" y="25"/>
                  </a:moveTo>
                  <a:cubicBezTo>
                    <a:pt x="70" y="25"/>
                    <a:pt x="70" y="26"/>
                    <a:pt x="65" y="28"/>
                  </a:cubicBezTo>
                  <a:cubicBezTo>
                    <a:pt x="63" y="26"/>
                    <a:pt x="66" y="25"/>
                    <a:pt x="65" y="23"/>
                  </a:cubicBezTo>
                  <a:cubicBezTo>
                    <a:pt x="62" y="22"/>
                    <a:pt x="58" y="33"/>
                    <a:pt x="53" y="27"/>
                  </a:cubicBezTo>
                  <a:cubicBezTo>
                    <a:pt x="60" y="23"/>
                    <a:pt x="59" y="19"/>
                    <a:pt x="64" y="15"/>
                  </a:cubicBezTo>
                  <a:cubicBezTo>
                    <a:pt x="66" y="21"/>
                    <a:pt x="69" y="23"/>
                    <a:pt x="76" y="25"/>
                  </a:cubicBezTo>
                  <a:close/>
                  <a:moveTo>
                    <a:pt x="50" y="25"/>
                  </a:moveTo>
                  <a:cubicBezTo>
                    <a:pt x="46" y="32"/>
                    <a:pt x="57" y="33"/>
                    <a:pt x="53" y="36"/>
                  </a:cubicBezTo>
                  <a:cubicBezTo>
                    <a:pt x="51" y="32"/>
                    <a:pt x="48" y="36"/>
                    <a:pt x="47" y="32"/>
                  </a:cubicBezTo>
                  <a:cubicBezTo>
                    <a:pt x="45" y="35"/>
                    <a:pt x="45" y="38"/>
                    <a:pt x="40" y="40"/>
                  </a:cubicBezTo>
                  <a:cubicBezTo>
                    <a:pt x="40" y="32"/>
                    <a:pt x="41" y="27"/>
                    <a:pt x="50" y="25"/>
                  </a:cubicBezTo>
                  <a:close/>
                  <a:moveTo>
                    <a:pt x="62" y="13"/>
                  </a:moveTo>
                  <a:cubicBezTo>
                    <a:pt x="62" y="17"/>
                    <a:pt x="53" y="15"/>
                    <a:pt x="50" y="22"/>
                  </a:cubicBezTo>
                  <a:cubicBezTo>
                    <a:pt x="48" y="20"/>
                    <a:pt x="46" y="23"/>
                    <a:pt x="44" y="20"/>
                  </a:cubicBezTo>
                  <a:cubicBezTo>
                    <a:pt x="47" y="17"/>
                    <a:pt x="53" y="20"/>
                    <a:pt x="49" y="14"/>
                  </a:cubicBezTo>
                  <a:cubicBezTo>
                    <a:pt x="54" y="10"/>
                    <a:pt x="58" y="14"/>
                    <a:pt x="62" y="13"/>
                  </a:cubicBezTo>
                  <a:close/>
                </a:path>
              </a:pathLst>
            </a:custGeom>
            <a:solidFill>
              <a:srgbClr val="5F7797"/>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4" name="矩形 3">
              <a:extLst>
                <a:ext uri="{FF2B5EF4-FFF2-40B4-BE49-F238E27FC236}">
                  <a16:creationId xmlns:a16="http://schemas.microsoft.com/office/drawing/2014/main" id="{BCAFCAFC-FF1B-D9AD-BAB8-38AF46E663A4}"/>
                </a:ext>
              </a:extLst>
            </p:cNvPr>
            <p:cNvSpPr/>
            <p:nvPr/>
          </p:nvSpPr>
          <p:spPr>
            <a:xfrm>
              <a:off x="1896782" y="523217"/>
              <a:ext cx="5506636" cy="553998"/>
            </a:xfrm>
            <a:prstGeom prst="rect">
              <a:avLst/>
            </a:prstGeom>
          </p:spPr>
          <p:txBody>
            <a:bodyPr wrap="none">
              <a:spAutoFit/>
            </a:bodyPr>
            <a:lstStyle/>
            <a:p>
              <a:r>
                <a:rPr lang="zh-CN" altLang="en-US" sz="3000" b="1" dirty="0">
                  <a:solidFill>
                    <a:srgbClr val="5F7797"/>
                  </a:solidFill>
                </a:rPr>
                <a:t>题型</a:t>
              </a:r>
              <a:r>
                <a:rPr lang="en-US" altLang="zh-CN" sz="3000" b="1" dirty="0">
                  <a:solidFill>
                    <a:srgbClr val="5F7797"/>
                  </a:solidFill>
                </a:rPr>
                <a:t>3 </a:t>
              </a:r>
              <a:r>
                <a:rPr lang="zh-CN" altLang="en-US" sz="3000" b="1" dirty="0">
                  <a:solidFill>
                    <a:srgbClr val="5F7797"/>
                  </a:solidFill>
                </a:rPr>
                <a:t>用二分法求方程的近似解</a:t>
              </a:r>
            </a:p>
          </p:txBody>
        </p:sp>
      </p:gr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63C06EA1-1353-3CFF-ECCF-FCD2D44B310F}"/>
                  </a:ext>
                </a:extLst>
              </p:cNvPr>
              <p:cNvSpPr txBox="1"/>
              <p:nvPr/>
            </p:nvSpPr>
            <p:spPr>
              <a:xfrm>
                <a:off x="1178560" y="1418018"/>
                <a:ext cx="9849935" cy="830997"/>
              </a:xfrm>
              <a:prstGeom prst="rect">
                <a:avLst/>
              </a:prstGeom>
              <a:noFill/>
            </p:spPr>
            <p:txBody>
              <a:bodyPr wrap="square" rtlCol="0">
                <a:spAutoFit/>
              </a:bodyPr>
              <a:lstStyle>
                <a:defPPr>
                  <a:defRPr lang="zh-CN"/>
                </a:defPPr>
                <a:lvl1pPr>
                  <a:defRPr sz="2000">
                    <a:solidFill>
                      <a:schemeClr val="bg1"/>
                    </a:solidFill>
                  </a:defRPr>
                </a:lvl1pPr>
              </a:lstStyle>
              <a:p>
                <a:r>
                  <a:rPr lang="zh-CN" altLang="en-US" sz="2400" dirty="0">
                    <a:solidFill>
                      <a:srgbClr val="5F7797"/>
                    </a:solidFill>
                  </a:rPr>
                  <a:t>例</a:t>
                </a:r>
                <a:r>
                  <a:rPr lang="en-US" altLang="zh-CN" sz="2400" dirty="0">
                    <a:solidFill>
                      <a:srgbClr val="5F7797"/>
                    </a:solidFill>
                  </a:rPr>
                  <a:t>4.</a:t>
                </a:r>
                <a:r>
                  <a:rPr lang="zh-CN" altLang="en-US" sz="2400" dirty="0">
                    <a:solidFill>
                      <a:srgbClr val="5F7797"/>
                    </a:solidFill>
                  </a:rPr>
                  <a:t>求方程</a:t>
                </a:r>
                <a14:m>
                  <m:oMath xmlns:m="http://schemas.openxmlformats.org/officeDocument/2006/math">
                    <m:sSup>
                      <m:sSupPr>
                        <m:ctrlPr>
                          <a:rPr lang="en-US" altLang="zh-CN" sz="2400" i="1" smtClean="0">
                            <a:solidFill>
                              <a:srgbClr val="5F7797"/>
                            </a:solidFill>
                            <a:latin typeface="Cambria Math" panose="02040503050406030204" pitchFamily="18" charset="0"/>
                          </a:rPr>
                        </m:ctrlPr>
                      </m:sSupPr>
                      <m:e>
                        <m:r>
                          <a:rPr lang="en-US" altLang="zh-CN" sz="2400" b="0" i="1" smtClean="0">
                            <a:solidFill>
                              <a:srgbClr val="5F7797"/>
                            </a:solidFill>
                            <a:latin typeface="Cambria Math" panose="02040503050406030204" pitchFamily="18" charset="0"/>
                          </a:rPr>
                          <m:t>𝑥</m:t>
                        </m:r>
                      </m:e>
                      <m:sup>
                        <m:r>
                          <a:rPr lang="en-US" altLang="zh-CN" sz="2400" b="0" i="1" smtClean="0">
                            <a:solidFill>
                              <a:srgbClr val="5F7797"/>
                            </a:solidFill>
                            <a:latin typeface="Cambria Math" panose="02040503050406030204" pitchFamily="18" charset="0"/>
                          </a:rPr>
                          <m:t>3</m:t>
                        </m:r>
                      </m:sup>
                    </m:sSup>
                    <m:r>
                      <a:rPr lang="en-US" altLang="zh-CN" sz="2400" b="0" i="1" smtClean="0">
                        <a:solidFill>
                          <a:srgbClr val="5F7797"/>
                        </a:solidFill>
                        <a:latin typeface="Cambria Math" panose="02040503050406030204" pitchFamily="18" charset="0"/>
                      </a:rPr>
                      <m:t>−2</m:t>
                    </m:r>
                    <m:r>
                      <a:rPr lang="en-US" altLang="zh-CN" sz="2400" b="0" i="1" smtClean="0">
                        <a:solidFill>
                          <a:srgbClr val="5F7797"/>
                        </a:solidFill>
                        <a:latin typeface="Cambria Math" panose="02040503050406030204" pitchFamily="18" charset="0"/>
                      </a:rPr>
                      <m:t>𝑥</m:t>
                    </m:r>
                    <m:r>
                      <a:rPr lang="en-US" altLang="zh-CN" sz="2400" b="0" i="1" smtClean="0">
                        <a:solidFill>
                          <a:srgbClr val="5F7797"/>
                        </a:solidFill>
                        <a:latin typeface="Cambria Math" panose="02040503050406030204" pitchFamily="18" charset="0"/>
                      </a:rPr>
                      <m:t>−3=0</m:t>
                    </m:r>
                  </m:oMath>
                </a14:m>
                <a:r>
                  <a:rPr lang="zh-CN" altLang="en-US" sz="2400" dirty="0">
                    <a:solidFill>
                      <a:srgbClr val="5F7797"/>
                    </a:solidFill>
                  </a:rPr>
                  <a:t>在区间</a:t>
                </a:r>
                <a14:m>
                  <m:oMath xmlns:m="http://schemas.openxmlformats.org/officeDocument/2006/math">
                    <m:r>
                      <a:rPr lang="en-US" altLang="zh-CN" sz="2400" b="0" i="1" smtClean="0">
                        <a:solidFill>
                          <a:srgbClr val="5F7797"/>
                        </a:solidFill>
                        <a:latin typeface="Cambria Math" panose="02040503050406030204" pitchFamily="18" charset="0"/>
                      </a:rPr>
                      <m:t>(1,2)</m:t>
                    </m:r>
                  </m:oMath>
                </a14:m>
                <a:r>
                  <a:rPr lang="zh-CN" altLang="en-US" sz="2400" dirty="0">
                    <a:solidFill>
                      <a:srgbClr val="5F7797"/>
                    </a:solidFill>
                  </a:rPr>
                  <a:t>内的实数根，用“二分法”确定的下一个有根的区间是</a:t>
                </a:r>
                <a:r>
                  <a:rPr lang="en-US" altLang="zh-CN" sz="2400" dirty="0">
                    <a:solidFill>
                      <a:srgbClr val="5F7797"/>
                    </a:solidFill>
                  </a:rPr>
                  <a:t>__________.</a:t>
                </a:r>
                <a:endParaRPr lang="zh-CN" altLang="en-US" sz="2400" dirty="0">
                  <a:solidFill>
                    <a:srgbClr val="5F7797"/>
                  </a:solidFill>
                </a:endParaRPr>
              </a:p>
            </p:txBody>
          </p:sp>
        </mc:Choice>
        <mc:Fallback xmlns="">
          <p:sp>
            <p:nvSpPr>
              <p:cNvPr id="6" name="文本框 5">
                <a:extLst>
                  <a:ext uri="{FF2B5EF4-FFF2-40B4-BE49-F238E27FC236}">
                    <a16:creationId xmlns:a16="http://schemas.microsoft.com/office/drawing/2014/main" id="{63C06EA1-1353-3CFF-ECCF-FCD2D44B310F}"/>
                  </a:ext>
                </a:extLst>
              </p:cNvPr>
              <p:cNvSpPr txBox="1">
                <a:spLocks noRot="1" noChangeAspect="1" noMove="1" noResize="1" noEditPoints="1" noAdjustHandles="1" noChangeArrowheads="1" noChangeShapeType="1" noTextEdit="1"/>
              </p:cNvSpPr>
              <p:nvPr/>
            </p:nvSpPr>
            <p:spPr>
              <a:xfrm>
                <a:off x="1178560" y="1418018"/>
                <a:ext cx="9849935" cy="830997"/>
              </a:xfrm>
              <a:prstGeom prst="rect">
                <a:avLst/>
              </a:prstGeom>
              <a:blipFill>
                <a:blip r:embed="rId3"/>
                <a:stretch>
                  <a:fillRect l="-928" t="-5882" b="-16176"/>
                </a:stretch>
              </a:blipFill>
            </p:spPr>
            <p:txBody>
              <a:bodyPr/>
              <a:lstStyle/>
              <a:p>
                <a:r>
                  <a:rPr lang="zh-CN" altLang="en-US">
                    <a:noFill/>
                  </a:rPr>
                  <a:t> </a:t>
                </a:r>
              </a:p>
            </p:txBody>
          </p:sp>
        </mc:Fallback>
      </mc:AlternateContent>
      <p:sp>
        <p:nvSpPr>
          <p:cNvPr id="10" name="文本框 9">
            <a:extLst>
              <a:ext uri="{FF2B5EF4-FFF2-40B4-BE49-F238E27FC236}">
                <a16:creationId xmlns:a16="http://schemas.microsoft.com/office/drawing/2014/main" id="{7ECD0A7F-4BF8-18F3-5E4E-D5673166F888}"/>
              </a:ext>
            </a:extLst>
          </p:cNvPr>
          <p:cNvSpPr txBox="1"/>
          <p:nvPr/>
        </p:nvSpPr>
        <p:spPr>
          <a:xfrm>
            <a:off x="170420" y="4004404"/>
            <a:ext cx="1509712" cy="461665"/>
          </a:xfrm>
          <a:prstGeom prst="rect">
            <a:avLst/>
          </a:prstGeom>
          <a:noFill/>
        </p:spPr>
        <p:txBody>
          <a:bodyPr wrap="square" rtlCol="0">
            <a:spAutoFit/>
          </a:bodyPr>
          <a:lstStyle/>
          <a:p>
            <a:r>
              <a:rPr lang="zh-CN" altLang="en-US" sz="2400" b="1" dirty="0">
                <a:solidFill>
                  <a:srgbClr val="F26F61"/>
                </a:solidFill>
              </a:rPr>
              <a:t>设计意图：</a:t>
            </a:r>
          </a:p>
        </p:txBody>
      </p:sp>
      <p:sp>
        <p:nvSpPr>
          <p:cNvPr id="7" name="文本框 6">
            <a:extLst>
              <a:ext uri="{FF2B5EF4-FFF2-40B4-BE49-F238E27FC236}">
                <a16:creationId xmlns:a16="http://schemas.microsoft.com/office/drawing/2014/main" id="{D708B344-E588-C4FA-34A1-A2B971A25A07}"/>
              </a:ext>
            </a:extLst>
          </p:cNvPr>
          <p:cNvSpPr txBox="1"/>
          <p:nvPr/>
        </p:nvSpPr>
        <p:spPr>
          <a:xfrm>
            <a:off x="1709311" y="4004404"/>
            <a:ext cx="9849935" cy="461665"/>
          </a:xfrm>
          <a:prstGeom prst="rect">
            <a:avLst/>
          </a:prstGeom>
          <a:noFill/>
        </p:spPr>
        <p:txBody>
          <a:bodyPr wrap="square" rtlCol="0">
            <a:spAutoFit/>
          </a:bodyPr>
          <a:lstStyle>
            <a:defPPr>
              <a:defRPr lang="zh-CN"/>
            </a:defPPr>
            <a:lvl1pPr>
              <a:defRPr sz="2000">
                <a:solidFill>
                  <a:schemeClr val="bg1"/>
                </a:solidFill>
              </a:defRPr>
            </a:lvl1pPr>
          </a:lstStyle>
          <a:p>
            <a:r>
              <a:rPr lang="zh-CN" altLang="en-US" sz="2400" dirty="0">
                <a:solidFill>
                  <a:srgbClr val="5F7797"/>
                </a:solidFill>
              </a:rPr>
              <a:t>回顾用二分法求方程近似解的一般步骤。</a:t>
            </a:r>
          </a:p>
        </p:txBody>
      </p:sp>
      <p:sp>
        <p:nvSpPr>
          <p:cNvPr id="8" name="文本框 7">
            <a:extLst>
              <a:ext uri="{FF2B5EF4-FFF2-40B4-BE49-F238E27FC236}">
                <a16:creationId xmlns:a16="http://schemas.microsoft.com/office/drawing/2014/main" id="{8AF88652-7D11-CCED-6D57-73515CC26655}"/>
              </a:ext>
            </a:extLst>
          </p:cNvPr>
          <p:cNvSpPr txBox="1"/>
          <p:nvPr/>
        </p:nvSpPr>
        <p:spPr>
          <a:xfrm>
            <a:off x="170420" y="2906589"/>
            <a:ext cx="1509712" cy="461665"/>
          </a:xfrm>
          <a:prstGeom prst="rect">
            <a:avLst/>
          </a:prstGeom>
          <a:noFill/>
        </p:spPr>
        <p:txBody>
          <a:bodyPr wrap="square" rtlCol="0">
            <a:spAutoFit/>
          </a:bodyPr>
          <a:lstStyle/>
          <a:p>
            <a:r>
              <a:rPr lang="zh-CN" altLang="en-US" sz="2400" b="1" dirty="0">
                <a:solidFill>
                  <a:srgbClr val="5F7797"/>
                </a:solidFill>
              </a:rPr>
              <a:t>具体实施：</a:t>
            </a:r>
          </a:p>
        </p:txBody>
      </p:sp>
      <p:sp>
        <p:nvSpPr>
          <p:cNvPr id="9" name="文本框 8">
            <a:extLst>
              <a:ext uri="{FF2B5EF4-FFF2-40B4-BE49-F238E27FC236}">
                <a16:creationId xmlns:a16="http://schemas.microsoft.com/office/drawing/2014/main" id="{38290F44-03E3-BDEC-896B-F8E009AD426D}"/>
              </a:ext>
            </a:extLst>
          </p:cNvPr>
          <p:cNvSpPr txBox="1"/>
          <p:nvPr/>
        </p:nvSpPr>
        <p:spPr>
          <a:xfrm>
            <a:off x="1709311" y="2906589"/>
            <a:ext cx="9849935" cy="830997"/>
          </a:xfrm>
          <a:prstGeom prst="rect">
            <a:avLst/>
          </a:prstGeom>
          <a:noFill/>
        </p:spPr>
        <p:txBody>
          <a:bodyPr wrap="square" rtlCol="0">
            <a:spAutoFit/>
          </a:bodyPr>
          <a:lstStyle>
            <a:defPPr>
              <a:defRPr lang="zh-CN"/>
            </a:defPPr>
            <a:lvl1pPr>
              <a:defRPr sz="2000">
                <a:solidFill>
                  <a:schemeClr val="bg1"/>
                </a:solidFill>
              </a:defRPr>
            </a:lvl1pPr>
          </a:lstStyle>
          <a:p>
            <a:r>
              <a:rPr lang="zh-CN" altLang="en-US" sz="2400" dirty="0">
                <a:solidFill>
                  <a:srgbClr val="5F7797"/>
                </a:solidFill>
              </a:rPr>
              <a:t>学生阐述解题思路，教师在白板上书写，通过二分法不断缩小根所在区间长度，直到符合题目要求。</a:t>
            </a:r>
          </a:p>
        </p:txBody>
      </p:sp>
    </p:spTree>
    <p:extLst>
      <p:ext uri="{BB962C8B-B14F-4D97-AF65-F5344CB8AC3E}">
        <p14:creationId xmlns:p14="http://schemas.microsoft.com/office/powerpoint/2010/main" val="2550697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chenying0907 35"/>
          <p:cNvGrpSpPr/>
          <p:nvPr/>
        </p:nvGrpSpPr>
        <p:grpSpPr>
          <a:xfrm>
            <a:off x="11028495" y="5994936"/>
            <a:ext cx="939387" cy="863064"/>
            <a:chOff x="3265488" y="3252788"/>
            <a:chExt cx="3614738" cy="3321049"/>
          </a:xfrm>
        </p:grpSpPr>
        <p:sp>
          <p:nvSpPr>
            <p:cNvPr id="37" name="Freeform 43"/>
            <p:cNvSpPr>
              <a:spLocks noEditPoints="1"/>
            </p:cNvSpPr>
            <p:nvPr/>
          </p:nvSpPr>
          <p:spPr bwMode="auto">
            <a:xfrm>
              <a:off x="3735388" y="3544888"/>
              <a:ext cx="3144838" cy="2665412"/>
            </a:xfrm>
            <a:custGeom>
              <a:avLst/>
              <a:gdLst>
                <a:gd name="T0" fmla="*/ 109 w 969"/>
                <a:gd name="T1" fmla="*/ 153 h 820"/>
                <a:gd name="T2" fmla="*/ 925 w 969"/>
                <a:gd name="T3" fmla="*/ 436 h 820"/>
                <a:gd name="T4" fmla="*/ 932 w 969"/>
                <a:gd name="T5" fmla="*/ 280 h 820"/>
                <a:gd name="T6" fmla="*/ 463 w 969"/>
                <a:gd name="T7" fmla="*/ 800 h 820"/>
                <a:gd name="T8" fmla="*/ 83 w 969"/>
                <a:gd name="T9" fmla="*/ 538 h 820"/>
                <a:gd name="T10" fmla="*/ 113 w 969"/>
                <a:gd name="T11" fmla="*/ 584 h 820"/>
                <a:gd name="T12" fmla="*/ 421 w 969"/>
                <a:gd name="T13" fmla="*/ 789 h 820"/>
                <a:gd name="T14" fmla="*/ 517 w 969"/>
                <a:gd name="T15" fmla="*/ 789 h 820"/>
                <a:gd name="T16" fmla="*/ 366 w 969"/>
                <a:gd name="T17" fmla="*/ 764 h 820"/>
                <a:gd name="T18" fmla="*/ 390 w 969"/>
                <a:gd name="T19" fmla="*/ 754 h 820"/>
                <a:gd name="T20" fmla="*/ 475 w 969"/>
                <a:gd name="T21" fmla="*/ 746 h 820"/>
                <a:gd name="T22" fmla="*/ 686 w 969"/>
                <a:gd name="T23" fmla="*/ 750 h 820"/>
                <a:gd name="T24" fmla="*/ 795 w 969"/>
                <a:gd name="T25" fmla="*/ 476 h 820"/>
                <a:gd name="T26" fmla="*/ 123 w 969"/>
                <a:gd name="T27" fmla="*/ 598 h 820"/>
                <a:gd name="T28" fmla="*/ 695 w 969"/>
                <a:gd name="T29" fmla="*/ 750 h 820"/>
                <a:gd name="T30" fmla="*/ 191 w 969"/>
                <a:gd name="T31" fmla="*/ 670 h 820"/>
                <a:gd name="T32" fmla="*/ 384 w 969"/>
                <a:gd name="T33" fmla="*/ 751 h 820"/>
                <a:gd name="T34" fmla="*/ 617 w 969"/>
                <a:gd name="T35" fmla="*/ 619 h 820"/>
                <a:gd name="T36" fmla="*/ 300 w 969"/>
                <a:gd name="T37" fmla="*/ 701 h 820"/>
                <a:gd name="T38" fmla="*/ 236 w 969"/>
                <a:gd name="T39" fmla="*/ 678 h 820"/>
                <a:gd name="T40" fmla="*/ 197 w 969"/>
                <a:gd name="T41" fmla="*/ 672 h 820"/>
                <a:gd name="T42" fmla="*/ 871 w 969"/>
                <a:gd name="T43" fmla="*/ 553 h 820"/>
                <a:gd name="T44" fmla="*/ 268 w 969"/>
                <a:gd name="T45" fmla="*/ 168 h 820"/>
                <a:gd name="T46" fmla="*/ 790 w 969"/>
                <a:gd name="T47" fmla="*/ 705 h 820"/>
                <a:gd name="T48" fmla="*/ 920 w 969"/>
                <a:gd name="T49" fmla="*/ 522 h 820"/>
                <a:gd name="T50" fmla="*/ 120 w 969"/>
                <a:gd name="T51" fmla="*/ 284 h 820"/>
                <a:gd name="T52" fmla="*/ 126 w 969"/>
                <a:gd name="T53" fmla="*/ 306 h 820"/>
                <a:gd name="T54" fmla="*/ 917 w 969"/>
                <a:gd name="T55" fmla="*/ 522 h 820"/>
                <a:gd name="T56" fmla="*/ 154 w 969"/>
                <a:gd name="T57" fmla="*/ 627 h 820"/>
                <a:gd name="T58" fmla="*/ 223 w 969"/>
                <a:gd name="T59" fmla="*/ 618 h 820"/>
                <a:gd name="T60" fmla="*/ 116 w 969"/>
                <a:gd name="T61" fmla="*/ 584 h 820"/>
                <a:gd name="T62" fmla="*/ 104 w 969"/>
                <a:gd name="T63" fmla="*/ 565 h 820"/>
                <a:gd name="T64" fmla="*/ 88 w 969"/>
                <a:gd name="T65" fmla="*/ 345 h 820"/>
                <a:gd name="T66" fmla="*/ 66 w 969"/>
                <a:gd name="T67" fmla="*/ 498 h 820"/>
                <a:gd name="T68" fmla="*/ 124 w 969"/>
                <a:gd name="T69" fmla="*/ 198 h 820"/>
                <a:gd name="T70" fmla="*/ 124 w 969"/>
                <a:gd name="T71" fmla="*/ 198 h 820"/>
                <a:gd name="T72" fmla="*/ 764 w 969"/>
                <a:gd name="T73" fmla="*/ 220 h 820"/>
                <a:gd name="T74" fmla="*/ 882 w 969"/>
                <a:gd name="T75" fmla="*/ 466 h 820"/>
                <a:gd name="T76" fmla="*/ 118 w 969"/>
                <a:gd name="T77" fmla="*/ 282 h 820"/>
                <a:gd name="T78" fmla="*/ 510 w 969"/>
                <a:gd name="T79" fmla="*/ 141 h 820"/>
                <a:gd name="T80" fmla="*/ 173 w 969"/>
                <a:gd name="T81" fmla="*/ 162 h 820"/>
                <a:gd name="T82" fmla="*/ 799 w 969"/>
                <a:gd name="T83" fmla="*/ 241 h 820"/>
                <a:gd name="T84" fmla="*/ 841 w 969"/>
                <a:gd name="T85" fmla="*/ 261 h 820"/>
                <a:gd name="T86" fmla="*/ 622 w 969"/>
                <a:gd name="T87" fmla="*/ 59 h 820"/>
                <a:gd name="T88" fmla="*/ 137 w 969"/>
                <a:gd name="T89" fmla="*/ 252 h 820"/>
                <a:gd name="T90" fmla="*/ 140 w 969"/>
                <a:gd name="T91" fmla="*/ 242 h 820"/>
                <a:gd name="T92" fmla="*/ 293 w 969"/>
                <a:gd name="T93" fmla="*/ 139 h 820"/>
                <a:gd name="T94" fmla="*/ 293 w 969"/>
                <a:gd name="T95" fmla="*/ 139 h 820"/>
                <a:gd name="T96" fmla="*/ 764 w 969"/>
                <a:gd name="T97" fmla="*/ 216 h 820"/>
                <a:gd name="T98" fmla="*/ 656 w 969"/>
                <a:gd name="T99" fmla="*/ 127 h 820"/>
                <a:gd name="T100" fmla="*/ 614 w 969"/>
                <a:gd name="T101" fmla="*/ 96 h 820"/>
                <a:gd name="T102" fmla="*/ 214 w 969"/>
                <a:gd name="T103" fmla="*/ 116 h 820"/>
                <a:gd name="T104" fmla="*/ 673 w 969"/>
                <a:gd name="T105" fmla="*/ 156 h 820"/>
                <a:gd name="T106" fmla="*/ 270 w 969"/>
                <a:gd name="T107" fmla="*/ 163 h 820"/>
                <a:gd name="T108" fmla="*/ 478 w 969"/>
                <a:gd name="T109" fmla="*/ 136 h 820"/>
                <a:gd name="T110" fmla="*/ 611 w 969"/>
                <a:gd name="T111" fmla="*/ 127 h 820"/>
                <a:gd name="T112" fmla="*/ 357 w 969"/>
                <a:gd name="T113" fmla="*/ 101 h 820"/>
                <a:gd name="T114" fmla="*/ 260 w 969"/>
                <a:gd name="T115" fmla="*/ 85 h 820"/>
                <a:gd name="T116" fmla="*/ 345 w 969"/>
                <a:gd name="T117" fmla="*/ 106 h 820"/>
                <a:gd name="T118" fmla="*/ 357 w 969"/>
                <a:gd name="T119" fmla="*/ 104 h 820"/>
                <a:gd name="T120" fmla="*/ 440 w 969"/>
                <a:gd name="T121" fmla="*/ 72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9" h="820">
                  <a:moveTo>
                    <a:pt x="532" y="809"/>
                  </a:moveTo>
                  <a:cubicBezTo>
                    <a:pt x="505" y="809"/>
                    <a:pt x="479" y="806"/>
                    <a:pt x="453" y="800"/>
                  </a:cubicBezTo>
                  <a:cubicBezTo>
                    <a:pt x="374" y="805"/>
                    <a:pt x="296" y="788"/>
                    <a:pt x="233" y="750"/>
                  </a:cubicBezTo>
                  <a:cubicBezTo>
                    <a:pt x="153" y="701"/>
                    <a:pt x="99" y="622"/>
                    <a:pt x="78" y="529"/>
                  </a:cubicBezTo>
                  <a:cubicBezTo>
                    <a:pt x="73" y="519"/>
                    <a:pt x="68" y="509"/>
                    <a:pt x="63" y="499"/>
                  </a:cubicBezTo>
                  <a:cubicBezTo>
                    <a:pt x="17" y="395"/>
                    <a:pt x="0" y="241"/>
                    <a:pt x="109" y="153"/>
                  </a:cubicBezTo>
                  <a:cubicBezTo>
                    <a:pt x="138" y="129"/>
                    <a:pt x="172" y="111"/>
                    <a:pt x="210" y="97"/>
                  </a:cubicBezTo>
                  <a:cubicBezTo>
                    <a:pt x="211" y="97"/>
                    <a:pt x="211" y="97"/>
                    <a:pt x="211" y="96"/>
                  </a:cubicBezTo>
                  <a:cubicBezTo>
                    <a:pt x="260" y="59"/>
                    <a:pt x="321" y="34"/>
                    <a:pt x="387" y="24"/>
                  </a:cubicBezTo>
                  <a:cubicBezTo>
                    <a:pt x="552" y="0"/>
                    <a:pt x="717" y="66"/>
                    <a:pt x="806" y="194"/>
                  </a:cubicBezTo>
                  <a:cubicBezTo>
                    <a:pt x="823" y="217"/>
                    <a:pt x="837" y="243"/>
                    <a:pt x="848" y="270"/>
                  </a:cubicBezTo>
                  <a:cubicBezTo>
                    <a:pt x="887" y="317"/>
                    <a:pt x="915" y="372"/>
                    <a:pt x="925" y="436"/>
                  </a:cubicBezTo>
                  <a:cubicBezTo>
                    <a:pt x="935" y="501"/>
                    <a:pt x="921" y="563"/>
                    <a:pt x="885" y="618"/>
                  </a:cubicBezTo>
                  <a:cubicBezTo>
                    <a:pt x="909" y="588"/>
                    <a:pt x="928" y="553"/>
                    <a:pt x="941" y="515"/>
                  </a:cubicBezTo>
                  <a:cubicBezTo>
                    <a:pt x="967" y="439"/>
                    <a:pt x="963" y="356"/>
                    <a:pt x="930" y="281"/>
                  </a:cubicBezTo>
                  <a:cubicBezTo>
                    <a:pt x="895" y="202"/>
                    <a:pt x="833" y="163"/>
                    <a:pt x="766" y="123"/>
                  </a:cubicBezTo>
                  <a:cubicBezTo>
                    <a:pt x="768" y="120"/>
                    <a:pt x="768" y="120"/>
                    <a:pt x="768" y="120"/>
                  </a:cubicBezTo>
                  <a:cubicBezTo>
                    <a:pt x="834" y="161"/>
                    <a:pt x="897" y="200"/>
                    <a:pt x="932" y="280"/>
                  </a:cubicBezTo>
                  <a:cubicBezTo>
                    <a:pt x="965" y="356"/>
                    <a:pt x="969" y="439"/>
                    <a:pt x="944" y="515"/>
                  </a:cubicBezTo>
                  <a:cubicBezTo>
                    <a:pt x="926" y="568"/>
                    <a:pt x="896" y="615"/>
                    <a:pt x="855" y="656"/>
                  </a:cubicBezTo>
                  <a:cubicBezTo>
                    <a:pt x="832" y="681"/>
                    <a:pt x="803" y="703"/>
                    <a:pt x="771" y="722"/>
                  </a:cubicBezTo>
                  <a:cubicBezTo>
                    <a:pt x="729" y="759"/>
                    <a:pt x="676" y="785"/>
                    <a:pt x="618" y="799"/>
                  </a:cubicBezTo>
                  <a:cubicBezTo>
                    <a:pt x="590" y="806"/>
                    <a:pt x="561" y="809"/>
                    <a:pt x="532" y="809"/>
                  </a:cubicBezTo>
                  <a:close/>
                  <a:moveTo>
                    <a:pt x="463" y="800"/>
                  </a:moveTo>
                  <a:cubicBezTo>
                    <a:pt x="565" y="820"/>
                    <a:pt x="676" y="794"/>
                    <a:pt x="757" y="731"/>
                  </a:cubicBezTo>
                  <a:cubicBezTo>
                    <a:pt x="734" y="744"/>
                    <a:pt x="708" y="755"/>
                    <a:pt x="682" y="765"/>
                  </a:cubicBezTo>
                  <a:cubicBezTo>
                    <a:pt x="624" y="785"/>
                    <a:pt x="565" y="794"/>
                    <a:pt x="507" y="794"/>
                  </a:cubicBezTo>
                  <a:cubicBezTo>
                    <a:pt x="507" y="794"/>
                    <a:pt x="506" y="794"/>
                    <a:pt x="506" y="794"/>
                  </a:cubicBezTo>
                  <a:cubicBezTo>
                    <a:pt x="492" y="797"/>
                    <a:pt x="477" y="799"/>
                    <a:pt x="463" y="800"/>
                  </a:cubicBezTo>
                  <a:close/>
                  <a:moveTo>
                    <a:pt x="83" y="538"/>
                  </a:moveTo>
                  <a:cubicBezTo>
                    <a:pt x="105" y="626"/>
                    <a:pt x="158" y="701"/>
                    <a:pt x="234" y="747"/>
                  </a:cubicBezTo>
                  <a:cubicBezTo>
                    <a:pt x="294" y="784"/>
                    <a:pt x="369" y="801"/>
                    <a:pt x="444" y="798"/>
                  </a:cubicBezTo>
                  <a:cubicBezTo>
                    <a:pt x="432" y="795"/>
                    <a:pt x="420" y="791"/>
                    <a:pt x="408" y="787"/>
                  </a:cubicBezTo>
                  <a:cubicBezTo>
                    <a:pt x="382" y="782"/>
                    <a:pt x="357" y="776"/>
                    <a:pt x="333" y="768"/>
                  </a:cubicBezTo>
                  <a:cubicBezTo>
                    <a:pt x="251" y="741"/>
                    <a:pt x="183" y="692"/>
                    <a:pt x="139" y="629"/>
                  </a:cubicBezTo>
                  <a:cubicBezTo>
                    <a:pt x="129" y="615"/>
                    <a:pt x="120" y="600"/>
                    <a:pt x="113" y="584"/>
                  </a:cubicBezTo>
                  <a:cubicBezTo>
                    <a:pt x="102" y="569"/>
                    <a:pt x="92" y="554"/>
                    <a:pt x="83" y="538"/>
                  </a:cubicBezTo>
                  <a:close/>
                  <a:moveTo>
                    <a:pt x="421" y="789"/>
                  </a:moveTo>
                  <a:cubicBezTo>
                    <a:pt x="432" y="792"/>
                    <a:pt x="443" y="795"/>
                    <a:pt x="453" y="798"/>
                  </a:cubicBezTo>
                  <a:cubicBezTo>
                    <a:pt x="466" y="797"/>
                    <a:pt x="478" y="796"/>
                    <a:pt x="490" y="794"/>
                  </a:cubicBezTo>
                  <a:cubicBezTo>
                    <a:pt x="480" y="794"/>
                    <a:pt x="471" y="793"/>
                    <a:pt x="461" y="792"/>
                  </a:cubicBezTo>
                  <a:cubicBezTo>
                    <a:pt x="448" y="792"/>
                    <a:pt x="434" y="790"/>
                    <a:pt x="421" y="789"/>
                  </a:cubicBezTo>
                  <a:close/>
                  <a:moveTo>
                    <a:pt x="561" y="787"/>
                  </a:moveTo>
                  <a:cubicBezTo>
                    <a:pt x="550" y="789"/>
                    <a:pt x="540" y="790"/>
                    <a:pt x="529" y="791"/>
                  </a:cubicBezTo>
                  <a:cubicBezTo>
                    <a:pt x="562" y="790"/>
                    <a:pt x="595" y="785"/>
                    <a:pt x="628" y="777"/>
                  </a:cubicBezTo>
                  <a:cubicBezTo>
                    <a:pt x="606" y="782"/>
                    <a:pt x="583" y="786"/>
                    <a:pt x="561" y="787"/>
                  </a:cubicBezTo>
                  <a:close/>
                  <a:moveTo>
                    <a:pt x="465" y="790"/>
                  </a:moveTo>
                  <a:cubicBezTo>
                    <a:pt x="483" y="791"/>
                    <a:pt x="500" y="791"/>
                    <a:pt x="517" y="789"/>
                  </a:cubicBezTo>
                  <a:cubicBezTo>
                    <a:pt x="518" y="789"/>
                    <a:pt x="518" y="789"/>
                    <a:pt x="518" y="789"/>
                  </a:cubicBezTo>
                  <a:cubicBezTo>
                    <a:pt x="488" y="790"/>
                    <a:pt x="458" y="787"/>
                    <a:pt x="428" y="782"/>
                  </a:cubicBezTo>
                  <a:cubicBezTo>
                    <a:pt x="411" y="779"/>
                    <a:pt x="394" y="775"/>
                    <a:pt x="378" y="770"/>
                  </a:cubicBezTo>
                  <a:cubicBezTo>
                    <a:pt x="385" y="774"/>
                    <a:pt x="392" y="777"/>
                    <a:pt x="399" y="780"/>
                  </a:cubicBezTo>
                  <a:cubicBezTo>
                    <a:pt x="421" y="785"/>
                    <a:pt x="443" y="788"/>
                    <a:pt x="465" y="790"/>
                  </a:cubicBezTo>
                  <a:close/>
                  <a:moveTo>
                    <a:pt x="366" y="764"/>
                  </a:moveTo>
                  <a:cubicBezTo>
                    <a:pt x="387" y="770"/>
                    <a:pt x="407" y="776"/>
                    <a:pt x="429" y="779"/>
                  </a:cubicBezTo>
                  <a:cubicBezTo>
                    <a:pt x="449" y="783"/>
                    <a:pt x="471" y="785"/>
                    <a:pt x="494" y="786"/>
                  </a:cubicBezTo>
                  <a:cubicBezTo>
                    <a:pt x="455" y="782"/>
                    <a:pt x="418" y="770"/>
                    <a:pt x="384" y="754"/>
                  </a:cubicBezTo>
                  <a:cubicBezTo>
                    <a:pt x="369" y="753"/>
                    <a:pt x="356" y="752"/>
                    <a:pt x="342" y="749"/>
                  </a:cubicBezTo>
                  <a:cubicBezTo>
                    <a:pt x="350" y="755"/>
                    <a:pt x="358" y="760"/>
                    <a:pt x="366" y="764"/>
                  </a:cubicBezTo>
                  <a:close/>
                  <a:moveTo>
                    <a:pt x="390" y="754"/>
                  </a:moveTo>
                  <a:cubicBezTo>
                    <a:pt x="434" y="774"/>
                    <a:pt x="482" y="786"/>
                    <a:pt x="532" y="786"/>
                  </a:cubicBezTo>
                  <a:cubicBezTo>
                    <a:pt x="533" y="786"/>
                    <a:pt x="534" y="786"/>
                    <a:pt x="535" y="785"/>
                  </a:cubicBezTo>
                  <a:cubicBezTo>
                    <a:pt x="583" y="774"/>
                    <a:pt x="628" y="754"/>
                    <a:pt x="669" y="727"/>
                  </a:cubicBezTo>
                  <a:cubicBezTo>
                    <a:pt x="758" y="667"/>
                    <a:pt x="801" y="581"/>
                    <a:pt x="792" y="481"/>
                  </a:cubicBezTo>
                  <a:cubicBezTo>
                    <a:pt x="771" y="534"/>
                    <a:pt x="736" y="585"/>
                    <a:pt x="691" y="628"/>
                  </a:cubicBezTo>
                  <a:cubicBezTo>
                    <a:pt x="630" y="687"/>
                    <a:pt x="553" y="729"/>
                    <a:pt x="475" y="746"/>
                  </a:cubicBezTo>
                  <a:cubicBezTo>
                    <a:pt x="446" y="752"/>
                    <a:pt x="418" y="755"/>
                    <a:pt x="390" y="754"/>
                  </a:cubicBezTo>
                  <a:close/>
                  <a:moveTo>
                    <a:pt x="795" y="476"/>
                  </a:moveTo>
                  <a:cubicBezTo>
                    <a:pt x="806" y="579"/>
                    <a:pt x="762" y="668"/>
                    <a:pt x="670" y="729"/>
                  </a:cubicBezTo>
                  <a:cubicBezTo>
                    <a:pt x="634" y="754"/>
                    <a:pt x="593" y="772"/>
                    <a:pt x="550" y="784"/>
                  </a:cubicBezTo>
                  <a:cubicBezTo>
                    <a:pt x="564" y="783"/>
                    <a:pt x="577" y="781"/>
                    <a:pt x="591" y="779"/>
                  </a:cubicBezTo>
                  <a:cubicBezTo>
                    <a:pt x="622" y="772"/>
                    <a:pt x="654" y="763"/>
                    <a:pt x="686" y="750"/>
                  </a:cubicBezTo>
                  <a:cubicBezTo>
                    <a:pt x="745" y="725"/>
                    <a:pt x="799" y="684"/>
                    <a:pt x="836" y="625"/>
                  </a:cubicBezTo>
                  <a:cubicBezTo>
                    <a:pt x="859" y="588"/>
                    <a:pt x="873" y="546"/>
                    <a:pt x="879" y="502"/>
                  </a:cubicBezTo>
                  <a:cubicBezTo>
                    <a:pt x="885" y="424"/>
                    <a:pt x="864" y="343"/>
                    <a:pt x="815" y="276"/>
                  </a:cubicBezTo>
                  <a:cubicBezTo>
                    <a:pt x="812" y="273"/>
                    <a:pt x="809" y="269"/>
                    <a:pt x="807" y="266"/>
                  </a:cubicBezTo>
                  <a:cubicBezTo>
                    <a:pt x="820" y="313"/>
                    <a:pt x="821" y="364"/>
                    <a:pt x="812" y="415"/>
                  </a:cubicBezTo>
                  <a:cubicBezTo>
                    <a:pt x="808" y="435"/>
                    <a:pt x="802" y="456"/>
                    <a:pt x="795" y="476"/>
                  </a:cubicBezTo>
                  <a:close/>
                  <a:moveTo>
                    <a:pt x="123" y="598"/>
                  </a:moveTo>
                  <a:cubicBezTo>
                    <a:pt x="129" y="608"/>
                    <a:pt x="135" y="618"/>
                    <a:pt x="141" y="627"/>
                  </a:cubicBezTo>
                  <a:cubicBezTo>
                    <a:pt x="195" y="704"/>
                    <a:pt x="285" y="758"/>
                    <a:pt x="385" y="780"/>
                  </a:cubicBezTo>
                  <a:cubicBezTo>
                    <a:pt x="319" y="763"/>
                    <a:pt x="258" y="733"/>
                    <a:pt x="209" y="690"/>
                  </a:cubicBezTo>
                  <a:cubicBezTo>
                    <a:pt x="186" y="671"/>
                    <a:pt x="166" y="650"/>
                    <a:pt x="147" y="627"/>
                  </a:cubicBezTo>
                  <a:cubicBezTo>
                    <a:pt x="139" y="618"/>
                    <a:pt x="131" y="608"/>
                    <a:pt x="123" y="598"/>
                  </a:cubicBezTo>
                  <a:close/>
                  <a:moveTo>
                    <a:pt x="695" y="750"/>
                  </a:moveTo>
                  <a:cubicBezTo>
                    <a:pt x="683" y="755"/>
                    <a:pt x="670" y="760"/>
                    <a:pt x="657" y="765"/>
                  </a:cubicBezTo>
                  <a:cubicBezTo>
                    <a:pt x="643" y="770"/>
                    <a:pt x="629" y="774"/>
                    <a:pt x="614" y="777"/>
                  </a:cubicBezTo>
                  <a:cubicBezTo>
                    <a:pt x="671" y="766"/>
                    <a:pt x="728" y="744"/>
                    <a:pt x="779" y="712"/>
                  </a:cubicBezTo>
                  <a:cubicBezTo>
                    <a:pt x="784" y="708"/>
                    <a:pt x="789" y="703"/>
                    <a:pt x="794" y="697"/>
                  </a:cubicBezTo>
                  <a:cubicBezTo>
                    <a:pt x="763" y="718"/>
                    <a:pt x="729" y="736"/>
                    <a:pt x="695" y="750"/>
                  </a:cubicBezTo>
                  <a:close/>
                  <a:moveTo>
                    <a:pt x="184" y="664"/>
                  </a:moveTo>
                  <a:cubicBezTo>
                    <a:pt x="193" y="673"/>
                    <a:pt x="201" y="681"/>
                    <a:pt x="210" y="688"/>
                  </a:cubicBezTo>
                  <a:cubicBezTo>
                    <a:pt x="259" y="731"/>
                    <a:pt x="320" y="760"/>
                    <a:pt x="385" y="777"/>
                  </a:cubicBezTo>
                  <a:cubicBezTo>
                    <a:pt x="378" y="774"/>
                    <a:pt x="372" y="770"/>
                    <a:pt x="365" y="766"/>
                  </a:cubicBezTo>
                  <a:cubicBezTo>
                    <a:pt x="335" y="757"/>
                    <a:pt x="305" y="744"/>
                    <a:pt x="278" y="730"/>
                  </a:cubicBezTo>
                  <a:cubicBezTo>
                    <a:pt x="246" y="716"/>
                    <a:pt x="217" y="696"/>
                    <a:pt x="191" y="670"/>
                  </a:cubicBezTo>
                  <a:cubicBezTo>
                    <a:pt x="189" y="668"/>
                    <a:pt x="186" y="666"/>
                    <a:pt x="184" y="664"/>
                  </a:cubicBezTo>
                  <a:close/>
                  <a:moveTo>
                    <a:pt x="301" y="739"/>
                  </a:moveTo>
                  <a:cubicBezTo>
                    <a:pt x="318" y="747"/>
                    <a:pt x="336" y="754"/>
                    <a:pt x="355" y="760"/>
                  </a:cubicBezTo>
                  <a:cubicBezTo>
                    <a:pt x="348" y="757"/>
                    <a:pt x="342" y="752"/>
                    <a:pt x="336" y="748"/>
                  </a:cubicBezTo>
                  <a:cubicBezTo>
                    <a:pt x="324" y="746"/>
                    <a:pt x="312" y="742"/>
                    <a:pt x="301" y="739"/>
                  </a:cubicBezTo>
                  <a:close/>
                  <a:moveTo>
                    <a:pt x="384" y="751"/>
                  </a:moveTo>
                  <a:cubicBezTo>
                    <a:pt x="413" y="753"/>
                    <a:pt x="444" y="750"/>
                    <a:pt x="475" y="743"/>
                  </a:cubicBezTo>
                  <a:cubicBezTo>
                    <a:pt x="618" y="712"/>
                    <a:pt x="742" y="604"/>
                    <a:pt x="792" y="475"/>
                  </a:cubicBezTo>
                  <a:cubicBezTo>
                    <a:pt x="791" y="467"/>
                    <a:pt x="789" y="458"/>
                    <a:pt x="788" y="448"/>
                  </a:cubicBezTo>
                  <a:cubicBezTo>
                    <a:pt x="780" y="411"/>
                    <a:pt x="766" y="374"/>
                    <a:pt x="747" y="340"/>
                  </a:cubicBezTo>
                  <a:cubicBezTo>
                    <a:pt x="748" y="369"/>
                    <a:pt x="746" y="397"/>
                    <a:pt x="741" y="424"/>
                  </a:cubicBezTo>
                  <a:cubicBezTo>
                    <a:pt x="727" y="497"/>
                    <a:pt x="683" y="566"/>
                    <a:pt x="617" y="619"/>
                  </a:cubicBezTo>
                  <a:cubicBezTo>
                    <a:pt x="554" y="669"/>
                    <a:pt x="477" y="700"/>
                    <a:pt x="401" y="707"/>
                  </a:cubicBezTo>
                  <a:cubicBezTo>
                    <a:pt x="368" y="711"/>
                    <a:pt x="336" y="709"/>
                    <a:pt x="306" y="703"/>
                  </a:cubicBezTo>
                  <a:cubicBezTo>
                    <a:pt x="330" y="722"/>
                    <a:pt x="356" y="738"/>
                    <a:pt x="384" y="751"/>
                  </a:cubicBezTo>
                  <a:close/>
                  <a:moveTo>
                    <a:pt x="337" y="746"/>
                  </a:moveTo>
                  <a:cubicBezTo>
                    <a:pt x="350" y="748"/>
                    <a:pt x="363" y="750"/>
                    <a:pt x="377" y="751"/>
                  </a:cubicBezTo>
                  <a:cubicBezTo>
                    <a:pt x="350" y="737"/>
                    <a:pt x="324" y="721"/>
                    <a:pt x="300" y="701"/>
                  </a:cubicBezTo>
                  <a:cubicBezTo>
                    <a:pt x="293" y="700"/>
                    <a:pt x="287" y="698"/>
                    <a:pt x="281" y="696"/>
                  </a:cubicBezTo>
                  <a:cubicBezTo>
                    <a:pt x="298" y="715"/>
                    <a:pt x="316" y="731"/>
                    <a:pt x="337" y="746"/>
                  </a:cubicBezTo>
                  <a:close/>
                  <a:moveTo>
                    <a:pt x="274" y="725"/>
                  </a:moveTo>
                  <a:cubicBezTo>
                    <a:pt x="292" y="733"/>
                    <a:pt x="311" y="740"/>
                    <a:pt x="330" y="744"/>
                  </a:cubicBezTo>
                  <a:cubicBezTo>
                    <a:pt x="311" y="730"/>
                    <a:pt x="292" y="713"/>
                    <a:pt x="276" y="695"/>
                  </a:cubicBezTo>
                  <a:cubicBezTo>
                    <a:pt x="262" y="690"/>
                    <a:pt x="249" y="684"/>
                    <a:pt x="236" y="678"/>
                  </a:cubicBezTo>
                  <a:cubicBezTo>
                    <a:pt x="183" y="649"/>
                    <a:pt x="144" y="604"/>
                    <a:pt x="119" y="542"/>
                  </a:cubicBezTo>
                  <a:cubicBezTo>
                    <a:pt x="98" y="489"/>
                    <a:pt x="90" y="429"/>
                    <a:pt x="95" y="372"/>
                  </a:cubicBezTo>
                  <a:cubicBezTo>
                    <a:pt x="98" y="345"/>
                    <a:pt x="104" y="320"/>
                    <a:pt x="113" y="296"/>
                  </a:cubicBezTo>
                  <a:cubicBezTo>
                    <a:pt x="103" y="312"/>
                    <a:pt x="96" y="329"/>
                    <a:pt x="91" y="346"/>
                  </a:cubicBezTo>
                  <a:cubicBezTo>
                    <a:pt x="84" y="439"/>
                    <a:pt x="101" y="546"/>
                    <a:pt x="157" y="625"/>
                  </a:cubicBezTo>
                  <a:cubicBezTo>
                    <a:pt x="169" y="643"/>
                    <a:pt x="182" y="658"/>
                    <a:pt x="197" y="672"/>
                  </a:cubicBezTo>
                  <a:cubicBezTo>
                    <a:pt x="221" y="692"/>
                    <a:pt x="247" y="710"/>
                    <a:pt x="274" y="725"/>
                  </a:cubicBezTo>
                  <a:close/>
                  <a:moveTo>
                    <a:pt x="871" y="553"/>
                  </a:moveTo>
                  <a:cubicBezTo>
                    <a:pt x="863" y="579"/>
                    <a:pt x="852" y="604"/>
                    <a:pt x="838" y="627"/>
                  </a:cubicBezTo>
                  <a:cubicBezTo>
                    <a:pt x="811" y="669"/>
                    <a:pt x="774" y="705"/>
                    <a:pt x="729" y="732"/>
                  </a:cubicBezTo>
                  <a:cubicBezTo>
                    <a:pt x="754" y="719"/>
                    <a:pt x="779" y="705"/>
                    <a:pt x="802" y="688"/>
                  </a:cubicBezTo>
                  <a:cubicBezTo>
                    <a:pt x="836" y="649"/>
                    <a:pt x="860" y="602"/>
                    <a:pt x="871" y="553"/>
                  </a:cubicBezTo>
                  <a:close/>
                  <a:moveTo>
                    <a:pt x="302" y="699"/>
                  </a:moveTo>
                  <a:cubicBezTo>
                    <a:pt x="332" y="706"/>
                    <a:pt x="365" y="708"/>
                    <a:pt x="400" y="705"/>
                  </a:cubicBezTo>
                  <a:cubicBezTo>
                    <a:pt x="540" y="692"/>
                    <a:pt x="706" y="589"/>
                    <a:pt x="738" y="424"/>
                  </a:cubicBezTo>
                  <a:cubicBezTo>
                    <a:pt x="744" y="395"/>
                    <a:pt x="746" y="365"/>
                    <a:pt x="744" y="335"/>
                  </a:cubicBezTo>
                  <a:cubicBezTo>
                    <a:pt x="690" y="242"/>
                    <a:pt x="598" y="167"/>
                    <a:pt x="497" y="140"/>
                  </a:cubicBezTo>
                  <a:cubicBezTo>
                    <a:pt x="419" y="135"/>
                    <a:pt x="338" y="143"/>
                    <a:pt x="268" y="168"/>
                  </a:cubicBezTo>
                  <a:cubicBezTo>
                    <a:pt x="195" y="250"/>
                    <a:pt x="163" y="367"/>
                    <a:pt x="183" y="489"/>
                  </a:cubicBezTo>
                  <a:cubicBezTo>
                    <a:pt x="191" y="540"/>
                    <a:pt x="208" y="588"/>
                    <a:pt x="232" y="630"/>
                  </a:cubicBezTo>
                  <a:cubicBezTo>
                    <a:pt x="253" y="655"/>
                    <a:pt x="276" y="679"/>
                    <a:pt x="302" y="699"/>
                  </a:cubicBezTo>
                  <a:close/>
                  <a:moveTo>
                    <a:pt x="804" y="690"/>
                  </a:moveTo>
                  <a:cubicBezTo>
                    <a:pt x="804" y="691"/>
                    <a:pt x="804" y="691"/>
                    <a:pt x="803" y="691"/>
                  </a:cubicBezTo>
                  <a:cubicBezTo>
                    <a:pt x="799" y="696"/>
                    <a:pt x="795" y="700"/>
                    <a:pt x="790" y="705"/>
                  </a:cubicBezTo>
                  <a:cubicBezTo>
                    <a:pt x="816" y="688"/>
                    <a:pt x="839" y="668"/>
                    <a:pt x="860" y="646"/>
                  </a:cubicBezTo>
                  <a:cubicBezTo>
                    <a:pt x="908" y="592"/>
                    <a:pt x="936" y="522"/>
                    <a:pt x="922" y="437"/>
                  </a:cubicBezTo>
                  <a:cubicBezTo>
                    <a:pt x="913" y="377"/>
                    <a:pt x="887" y="324"/>
                    <a:pt x="852" y="279"/>
                  </a:cubicBezTo>
                  <a:cubicBezTo>
                    <a:pt x="855" y="287"/>
                    <a:pt x="859" y="296"/>
                    <a:pt x="861" y="304"/>
                  </a:cubicBezTo>
                  <a:cubicBezTo>
                    <a:pt x="868" y="313"/>
                    <a:pt x="874" y="322"/>
                    <a:pt x="880" y="331"/>
                  </a:cubicBezTo>
                  <a:cubicBezTo>
                    <a:pt x="918" y="391"/>
                    <a:pt x="932" y="457"/>
                    <a:pt x="920" y="522"/>
                  </a:cubicBezTo>
                  <a:cubicBezTo>
                    <a:pt x="907" y="592"/>
                    <a:pt x="862" y="648"/>
                    <a:pt x="804" y="690"/>
                  </a:cubicBezTo>
                  <a:close/>
                  <a:moveTo>
                    <a:pt x="277" y="693"/>
                  </a:moveTo>
                  <a:cubicBezTo>
                    <a:pt x="283" y="695"/>
                    <a:pt x="290" y="696"/>
                    <a:pt x="296" y="698"/>
                  </a:cubicBezTo>
                  <a:cubicBezTo>
                    <a:pt x="276" y="682"/>
                    <a:pt x="258" y="664"/>
                    <a:pt x="241" y="645"/>
                  </a:cubicBezTo>
                  <a:cubicBezTo>
                    <a:pt x="252" y="662"/>
                    <a:pt x="264" y="678"/>
                    <a:pt x="277" y="693"/>
                  </a:cubicBezTo>
                  <a:close/>
                  <a:moveTo>
                    <a:pt x="120" y="284"/>
                  </a:moveTo>
                  <a:cubicBezTo>
                    <a:pt x="84" y="368"/>
                    <a:pt x="92" y="467"/>
                    <a:pt x="122" y="541"/>
                  </a:cubicBezTo>
                  <a:cubicBezTo>
                    <a:pt x="152" y="616"/>
                    <a:pt x="204" y="667"/>
                    <a:pt x="273" y="691"/>
                  </a:cubicBezTo>
                  <a:cubicBezTo>
                    <a:pt x="266" y="683"/>
                    <a:pt x="259" y="675"/>
                    <a:pt x="253" y="667"/>
                  </a:cubicBezTo>
                  <a:cubicBezTo>
                    <a:pt x="245" y="656"/>
                    <a:pt x="238" y="645"/>
                    <a:pt x="231" y="633"/>
                  </a:cubicBezTo>
                  <a:cubicBezTo>
                    <a:pt x="202" y="597"/>
                    <a:pt x="178" y="557"/>
                    <a:pt x="162" y="517"/>
                  </a:cubicBezTo>
                  <a:cubicBezTo>
                    <a:pt x="142" y="467"/>
                    <a:pt x="119" y="389"/>
                    <a:pt x="126" y="306"/>
                  </a:cubicBezTo>
                  <a:cubicBezTo>
                    <a:pt x="127" y="293"/>
                    <a:pt x="128" y="282"/>
                    <a:pt x="130" y="270"/>
                  </a:cubicBezTo>
                  <a:cubicBezTo>
                    <a:pt x="127" y="274"/>
                    <a:pt x="125" y="277"/>
                    <a:pt x="122" y="281"/>
                  </a:cubicBezTo>
                  <a:cubicBezTo>
                    <a:pt x="121" y="282"/>
                    <a:pt x="121" y="283"/>
                    <a:pt x="120" y="284"/>
                  </a:cubicBezTo>
                  <a:close/>
                  <a:moveTo>
                    <a:pt x="880" y="513"/>
                  </a:moveTo>
                  <a:cubicBezTo>
                    <a:pt x="874" y="575"/>
                    <a:pt x="850" y="634"/>
                    <a:pt x="811" y="681"/>
                  </a:cubicBezTo>
                  <a:cubicBezTo>
                    <a:pt x="865" y="640"/>
                    <a:pt x="905" y="587"/>
                    <a:pt x="917" y="522"/>
                  </a:cubicBezTo>
                  <a:cubicBezTo>
                    <a:pt x="932" y="440"/>
                    <a:pt x="907" y="369"/>
                    <a:pt x="864" y="312"/>
                  </a:cubicBezTo>
                  <a:cubicBezTo>
                    <a:pt x="874" y="342"/>
                    <a:pt x="880" y="374"/>
                    <a:pt x="884" y="407"/>
                  </a:cubicBezTo>
                  <a:cubicBezTo>
                    <a:pt x="887" y="444"/>
                    <a:pt x="886" y="480"/>
                    <a:pt x="880" y="513"/>
                  </a:cubicBezTo>
                  <a:close/>
                  <a:moveTo>
                    <a:pt x="156" y="633"/>
                  </a:moveTo>
                  <a:cubicBezTo>
                    <a:pt x="161" y="639"/>
                    <a:pt x="167" y="645"/>
                    <a:pt x="173" y="650"/>
                  </a:cubicBezTo>
                  <a:cubicBezTo>
                    <a:pt x="166" y="643"/>
                    <a:pt x="160" y="635"/>
                    <a:pt x="154" y="627"/>
                  </a:cubicBezTo>
                  <a:cubicBezTo>
                    <a:pt x="101" y="551"/>
                    <a:pt x="83" y="448"/>
                    <a:pt x="87" y="357"/>
                  </a:cubicBezTo>
                  <a:cubicBezTo>
                    <a:pt x="69" y="426"/>
                    <a:pt x="79" y="500"/>
                    <a:pt x="105" y="562"/>
                  </a:cubicBezTo>
                  <a:cubicBezTo>
                    <a:pt x="120" y="587"/>
                    <a:pt x="137" y="611"/>
                    <a:pt x="156" y="633"/>
                  </a:cubicBezTo>
                  <a:close/>
                  <a:moveTo>
                    <a:pt x="134" y="265"/>
                  </a:moveTo>
                  <a:cubicBezTo>
                    <a:pt x="119" y="339"/>
                    <a:pt x="129" y="425"/>
                    <a:pt x="165" y="516"/>
                  </a:cubicBezTo>
                  <a:cubicBezTo>
                    <a:pt x="179" y="551"/>
                    <a:pt x="198" y="586"/>
                    <a:pt x="223" y="618"/>
                  </a:cubicBezTo>
                  <a:cubicBezTo>
                    <a:pt x="202" y="579"/>
                    <a:pt x="188" y="535"/>
                    <a:pt x="180" y="489"/>
                  </a:cubicBezTo>
                  <a:cubicBezTo>
                    <a:pt x="169" y="423"/>
                    <a:pt x="174" y="357"/>
                    <a:pt x="193" y="296"/>
                  </a:cubicBezTo>
                  <a:cubicBezTo>
                    <a:pt x="208" y="249"/>
                    <a:pt x="232" y="206"/>
                    <a:pt x="263" y="170"/>
                  </a:cubicBezTo>
                  <a:cubicBezTo>
                    <a:pt x="249" y="175"/>
                    <a:pt x="236" y="181"/>
                    <a:pt x="223" y="187"/>
                  </a:cubicBezTo>
                  <a:cubicBezTo>
                    <a:pt x="190" y="207"/>
                    <a:pt x="160" y="233"/>
                    <a:pt x="134" y="265"/>
                  </a:cubicBezTo>
                  <a:close/>
                  <a:moveTo>
                    <a:pt x="116" y="584"/>
                  </a:moveTo>
                  <a:cubicBezTo>
                    <a:pt x="116" y="585"/>
                    <a:pt x="117" y="586"/>
                    <a:pt x="117" y="586"/>
                  </a:cubicBezTo>
                  <a:cubicBezTo>
                    <a:pt x="116" y="585"/>
                    <a:pt x="116" y="584"/>
                    <a:pt x="115" y="583"/>
                  </a:cubicBezTo>
                  <a:cubicBezTo>
                    <a:pt x="115" y="584"/>
                    <a:pt x="115" y="584"/>
                    <a:pt x="116" y="584"/>
                  </a:cubicBezTo>
                  <a:close/>
                  <a:moveTo>
                    <a:pt x="80" y="528"/>
                  </a:moveTo>
                  <a:cubicBezTo>
                    <a:pt x="88" y="543"/>
                    <a:pt x="97" y="557"/>
                    <a:pt x="106" y="571"/>
                  </a:cubicBezTo>
                  <a:cubicBezTo>
                    <a:pt x="105" y="569"/>
                    <a:pt x="105" y="567"/>
                    <a:pt x="104" y="565"/>
                  </a:cubicBezTo>
                  <a:cubicBezTo>
                    <a:pt x="96" y="552"/>
                    <a:pt x="89" y="539"/>
                    <a:pt x="83" y="526"/>
                  </a:cubicBezTo>
                  <a:cubicBezTo>
                    <a:pt x="81" y="522"/>
                    <a:pt x="79" y="518"/>
                    <a:pt x="78" y="514"/>
                  </a:cubicBezTo>
                  <a:cubicBezTo>
                    <a:pt x="78" y="518"/>
                    <a:pt x="79" y="523"/>
                    <a:pt x="80" y="528"/>
                  </a:cubicBezTo>
                  <a:close/>
                  <a:moveTo>
                    <a:pt x="75" y="500"/>
                  </a:moveTo>
                  <a:cubicBezTo>
                    <a:pt x="81" y="516"/>
                    <a:pt x="88" y="530"/>
                    <a:pt x="96" y="545"/>
                  </a:cubicBezTo>
                  <a:cubicBezTo>
                    <a:pt x="74" y="483"/>
                    <a:pt x="67" y="411"/>
                    <a:pt x="88" y="345"/>
                  </a:cubicBezTo>
                  <a:cubicBezTo>
                    <a:pt x="88" y="340"/>
                    <a:pt x="89" y="335"/>
                    <a:pt x="89" y="331"/>
                  </a:cubicBezTo>
                  <a:cubicBezTo>
                    <a:pt x="81" y="353"/>
                    <a:pt x="75" y="378"/>
                    <a:pt x="73" y="404"/>
                  </a:cubicBezTo>
                  <a:cubicBezTo>
                    <a:pt x="70" y="437"/>
                    <a:pt x="71" y="469"/>
                    <a:pt x="75" y="500"/>
                  </a:cubicBezTo>
                  <a:close/>
                  <a:moveTo>
                    <a:pt x="204" y="102"/>
                  </a:moveTo>
                  <a:cubicBezTo>
                    <a:pt x="171" y="115"/>
                    <a:pt x="139" y="132"/>
                    <a:pt x="111" y="155"/>
                  </a:cubicBezTo>
                  <a:cubicBezTo>
                    <a:pt x="3" y="243"/>
                    <a:pt x="19" y="395"/>
                    <a:pt x="66" y="498"/>
                  </a:cubicBezTo>
                  <a:cubicBezTo>
                    <a:pt x="69" y="505"/>
                    <a:pt x="72" y="512"/>
                    <a:pt x="76" y="519"/>
                  </a:cubicBezTo>
                  <a:cubicBezTo>
                    <a:pt x="75" y="513"/>
                    <a:pt x="74" y="508"/>
                    <a:pt x="73" y="502"/>
                  </a:cubicBezTo>
                  <a:cubicBezTo>
                    <a:pt x="49" y="441"/>
                    <a:pt x="41" y="380"/>
                    <a:pt x="52" y="323"/>
                  </a:cubicBezTo>
                  <a:cubicBezTo>
                    <a:pt x="61" y="272"/>
                    <a:pt x="87" y="228"/>
                    <a:pt x="127" y="192"/>
                  </a:cubicBezTo>
                  <a:cubicBezTo>
                    <a:pt x="146" y="158"/>
                    <a:pt x="172" y="127"/>
                    <a:pt x="204" y="102"/>
                  </a:cubicBezTo>
                  <a:close/>
                  <a:moveTo>
                    <a:pt x="124" y="198"/>
                  </a:moveTo>
                  <a:cubicBezTo>
                    <a:pt x="90" y="229"/>
                    <a:pt x="64" y="270"/>
                    <a:pt x="54" y="324"/>
                  </a:cubicBezTo>
                  <a:cubicBezTo>
                    <a:pt x="44" y="379"/>
                    <a:pt x="52" y="436"/>
                    <a:pt x="71" y="489"/>
                  </a:cubicBezTo>
                  <a:cubicBezTo>
                    <a:pt x="68" y="461"/>
                    <a:pt x="67" y="433"/>
                    <a:pt x="70" y="403"/>
                  </a:cubicBezTo>
                  <a:cubicBezTo>
                    <a:pt x="73" y="374"/>
                    <a:pt x="80" y="346"/>
                    <a:pt x="90" y="321"/>
                  </a:cubicBezTo>
                  <a:cubicBezTo>
                    <a:pt x="93" y="296"/>
                    <a:pt x="98" y="272"/>
                    <a:pt x="104" y="251"/>
                  </a:cubicBezTo>
                  <a:cubicBezTo>
                    <a:pt x="109" y="233"/>
                    <a:pt x="116" y="215"/>
                    <a:pt x="124" y="198"/>
                  </a:cubicBezTo>
                  <a:close/>
                  <a:moveTo>
                    <a:pt x="747" y="334"/>
                  </a:moveTo>
                  <a:cubicBezTo>
                    <a:pt x="767" y="370"/>
                    <a:pt x="783" y="408"/>
                    <a:pt x="790" y="448"/>
                  </a:cubicBezTo>
                  <a:cubicBezTo>
                    <a:pt x="792" y="455"/>
                    <a:pt x="793" y="463"/>
                    <a:pt x="794" y="470"/>
                  </a:cubicBezTo>
                  <a:cubicBezTo>
                    <a:pt x="801" y="452"/>
                    <a:pt x="806" y="433"/>
                    <a:pt x="809" y="415"/>
                  </a:cubicBezTo>
                  <a:cubicBezTo>
                    <a:pt x="819" y="361"/>
                    <a:pt x="816" y="308"/>
                    <a:pt x="802" y="260"/>
                  </a:cubicBezTo>
                  <a:cubicBezTo>
                    <a:pt x="790" y="245"/>
                    <a:pt x="777" y="232"/>
                    <a:pt x="764" y="220"/>
                  </a:cubicBezTo>
                  <a:cubicBezTo>
                    <a:pt x="753" y="213"/>
                    <a:pt x="743" y="206"/>
                    <a:pt x="732" y="201"/>
                  </a:cubicBezTo>
                  <a:cubicBezTo>
                    <a:pt x="723" y="196"/>
                    <a:pt x="714" y="192"/>
                    <a:pt x="704" y="187"/>
                  </a:cubicBezTo>
                  <a:cubicBezTo>
                    <a:pt x="730" y="231"/>
                    <a:pt x="743" y="283"/>
                    <a:pt x="747" y="334"/>
                  </a:cubicBezTo>
                  <a:close/>
                  <a:moveTo>
                    <a:pt x="805" y="259"/>
                  </a:moveTo>
                  <a:cubicBezTo>
                    <a:pt x="809" y="264"/>
                    <a:pt x="813" y="269"/>
                    <a:pt x="817" y="275"/>
                  </a:cubicBezTo>
                  <a:cubicBezTo>
                    <a:pt x="857" y="330"/>
                    <a:pt x="880" y="397"/>
                    <a:pt x="882" y="466"/>
                  </a:cubicBezTo>
                  <a:cubicBezTo>
                    <a:pt x="885" y="411"/>
                    <a:pt x="875" y="355"/>
                    <a:pt x="858" y="304"/>
                  </a:cubicBezTo>
                  <a:cubicBezTo>
                    <a:pt x="841" y="282"/>
                    <a:pt x="821" y="263"/>
                    <a:pt x="801" y="246"/>
                  </a:cubicBezTo>
                  <a:cubicBezTo>
                    <a:pt x="802" y="251"/>
                    <a:pt x="804" y="255"/>
                    <a:pt x="805" y="259"/>
                  </a:cubicBezTo>
                  <a:close/>
                  <a:moveTo>
                    <a:pt x="93" y="321"/>
                  </a:moveTo>
                  <a:cubicBezTo>
                    <a:pt x="92" y="326"/>
                    <a:pt x="92" y="330"/>
                    <a:pt x="92" y="335"/>
                  </a:cubicBezTo>
                  <a:cubicBezTo>
                    <a:pt x="98" y="317"/>
                    <a:pt x="107" y="299"/>
                    <a:pt x="118" y="282"/>
                  </a:cubicBezTo>
                  <a:cubicBezTo>
                    <a:pt x="121" y="276"/>
                    <a:pt x="124" y="270"/>
                    <a:pt x="127" y="264"/>
                  </a:cubicBezTo>
                  <a:cubicBezTo>
                    <a:pt x="113" y="282"/>
                    <a:pt x="102" y="301"/>
                    <a:pt x="93" y="321"/>
                  </a:cubicBezTo>
                  <a:close/>
                  <a:moveTo>
                    <a:pt x="510" y="141"/>
                  </a:moveTo>
                  <a:cubicBezTo>
                    <a:pt x="605" y="170"/>
                    <a:pt x="691" y="241"/>
                    <a:pt x="744" y="329"/>
                  </a:cubicBezTo>
                  <a:cubicBezTo>
                    <a:pt x="740" y="279"/>
                    <a:pt x="726" y="228"/>
                    <a:pt x="700" y="186"/>
                  </a:cubicBezTo>
                  <a:cubicBezTo>
                    <a:pt x="646" y="163"/>
                    <a:pt x="580" y="147"/>
                    <a:pt x="510" y="141"/>
                  </a:cubicBezTo>
                  <a:close/>
                  <a:moveTo>
                    <a:pt x="129" y="194"/>
                  </a:moveTo>
                  <a:cubicBezTo>
                    <a:pt x="120" y="212"/>
                    <a:pt x="112" y="231"/>
                    <a:pt x="106" y="252"/>
                  </a:cubicBezTo>
                  <a:cubicBezTo>
                    <a:pt x="101" y="270"/>
                    <a:pt x="97" y="291"/>
                    <a:pt x="94" y="312"/>
                  </a:cubicBezTo>
                  <a:cubicBezTo>
                    <a:pt x="104" y="290"/>
                    <a:pt x="118" y="270"/>
                    <a:pt x="134" y="251"/>
                  </a:cubicBezTo>
                  <a:cubicBezTo>
                    <a:pt x="134" y="251"/>
                    <a:pt x="134" y="251"/>
                    <a:pt x="134" y="251"/>
                  </a:cubicBezTo>
                  <a:cubicBezTo>
                    <a:pt x="142" y="218"/>
                    <a:pt x="155" y="189"/>
                    <a:pt x="173" y="162"/>
                  </a:cubicBezTo>
                  <a:cubicBezTo>
                    <a:pt x="158" y="172"/>
                    <a:pt x="143" y="182"/>
                    <a:pt x="129" y="194"/>
                  </a:cubicBezTo>
                  <a:close/>
                  <a:moveTo>
                    <a:pt x="799" y="241"/>
                  </a:moveTo>
                  <a:cubicBezTo>
                    <a:pt x="820" y="258"/>
                    <a:pt x="839" y="277"/>
                    <a:pt x="856" y="297"/>
                  </a:cubicBezTo>
                  <a:cubicBezTo>
                    <a:pt x="852" y="288"/>
                    <a:pt x="849" y="279"/>
                    <a:pt x="845" y="270"/>
                  </a:cubicBezTo>
                  <a:cubicBezTo>
                    <a:pt x="827" y="249"/>
                    <a:pt x="807" y="229"/>
                    <a:pt x="786" y="211"/>
                  </a:cubicBezTo>
                  <a:cubicBezTo>
                    <a:pt x="791" y="221"/>
                    <a:pt x="795" y="231"/>
                    <a:pt x="799" y="241"/>
                  </a:cubicBezTo>
                  <a:close/>
                  <a:moveTo>
                    <a:pt x="132" y="259"/>
                  </a:moveTo>
                  <a:cubicBezTo>
                    <a:pt x="130" y="263"/>
                    <a:pt x="128" y="267"/>
                    <a:pt x="126" y="271"/>
                  </a:cubicBezTo>
                  <a:cubicBezTo>
                    <a:pt x="128" y="269"/>
                    <a:pt x="130" y="266"/>
                    <a:pt x="131" y="264"/>
                  </a:cubicBezTo>
                  <a:cubicBezTo>
                    <a:pt x="132" y="263"/>
                    <a:pt x="132" y="261"/>
                    <a:pt x="132" y="259"/>
                  </a:cubicBezTo>
                  <a:close/>
                  <a:moveTo>
                    <a:pt x="783" y="205"/>
                  </a:moveTo>
                  <a:cubicBezTo>
                    <a:pt x="804" y="222"/>
                    <a:pt x="824" y="241"/>
                    <a:pt x="841" y="261"/>
                  </a:cubicBezTo>
                  <a:cubicBezTo>
                    <a:pt x="830" y="237"/>
                    <a:pt x="818" y="215"/>
                    <a:pt x="804" y="195"/>
                  </a:cubicBezTo>
                  <a:cubicBezTo>
                    <a:pt x="715" y="69"/>
                    <a:pt x="552" y="2"/>
                    <a:pt x="387" y="27"/>
                  </a:cubicBezTo>
                  <a:cubicBezTo>
                    <a:pt x="332" y="35"/>
                    <a:pt x="270" y="57"/>
                    <a:pt x="218" y="94"/>
                  </a:cubicBezTo>
                  <a:cubicBezTo>
                    <a:pt x="231" y="90"/>
                    <a:pt x="244" y="86"/>
                    <a:pt x="258" y="83"/>
                  </a:cubicBezTo>
                  <a:cubicBezTo>
                    <a:pt x="302" y="55"/>
                    <a:pt x="353" y="37"/>
                    <a:pt x="410" y="30"/>
                  </a:cubicBezTo>
                  <a:cubicBezTo>
                    <a:pt x="482" y="21"/>
                    <a:pt x="558" y="31"/>
                    <a:pt x="622" y="59"/>
                  </a:cubicBezTo>
                  <a:cubicBezTo>
                    <a:pt x="693" y="88"/>
                    <a:pt x="748" y="138"/>
                    <a:pt x="782" y="203"/>
                  </a:cubicBezTo>
                  <a:cubicBezTo>
                    <a:pt x="782" y="203"/>
                    <a:pt x="783" y="204"/>
                    <a:pt x="783" y="205"/>
                  </a:cubicBezTo>
                  <a:close/>
                  <a:moveTo>
                    <a:pt x="137" y="252"/>
                  </a:moveTo>
                  <a:cubicBezTo>
                    <a:pt x="136" y="254"/>
                    <a:pt x="136" y="257"/>
                    <a:pt x="135" y="259"/>
                  </a:cubicBezTo>
                  <a:cubicBezTo>
                    <a:pt x="152" y="239"/>
                    <a:pt x="171" y="221"/>
                    <a:pt x="191" y="206"/>
                  </a:cubicBezTo>
                  <a:cubicBezTo>
                    <a:pt x="171" y="219"/>
                    <a:pt x="152" y="235"/>
                    <a:pt x="137" y="252"/>
                  </a:cubicBezTo>
                  <a:close/>
                  <a:moveTo>
                    <a:pt x="776" y="228"/>
                  </a:moveTo>
                  <a:cubicBezTo>
                    <a:pt x="784" y="236"/>
                    <a:pt x="792" y="244"/>
                    <a:pt x="800" y="253"/>
                  </a:cubicBezTo>
                  <a:cubicBezTo>
                    <a:pt x="799" y="250"/>
                    <a:pt x="797" y="246"/>
                    <a:pt x="796" y="243"/>
                  </a:cubicBezTo>
                  <a:cubicBezTo>
                    <a:pt x="790" y="237"/>
                    <a:pt x="783" y="232"/>
                    <a:pt x="776" y="228"/>
                  </a:cubicBezTo>
                  <a:close/>
                  <a:moveTo>
                    <a:pt x="179" y="159"/>
                  </a:moveTo>
                  <a:cubicBezTo>
                    <a:pt x="162" y="184"/>
                    <a:pt x="148" y="212"/>
                    <a:pt x="140" y="242"/>
                  </a:cubicBezTo>
                  <a:cubicBezTo>
                    <a:pt x="146" y="233"/>
                    <a:pt x="153" y="224"/>
                    <a:pt x="160" y="215"/>
                  </a:cubicBezTo>
                  <a:cubicBezTo>
                    <a:pt x="194" y="177"/>
                    <a:pt x="241" y="150"/>
                    <a:pt x="297" y="136"/>
                  </a:cubicBezTo>
                  <a:cubicBezTo>
                    <a:pt x="298" y="135"/>
                    <a:pt x="299" y="134"/>
                    <a:pt x="300" y="134"/>
                  </a:cubicBezTo>
                  <a:cubicBezTo>
                    <a:pt x="312" y="124"/>
                    <a:pt x="324" y="115"/>
                    <a:pt x="338" y="107"/>
                  </a:cubicBezTo>
                  <a:cubicBezTo>
                    <a:pt x="295" y="114"/>
                    <a:pt x="234" y="128"/>
                    <a:pt x="179" y="159"/>
                  </a:cubicBezTo>
                  <a:close/>
                  <a:moveTo>
                    <a:pt x="293" y="139"/>
                  </a:moveTo>
                  <a:cubicBezTo>
                    <a:pt x="244" y="152"/>
                    <a:pt x="198" y="177"/>
                    <a:pt x="162" y="217"/>
                  </a:cubicBezTo>
                  <a:cubicBezTo>
                    <a:pt x="155" y="225"/>
                    <a:pt x="149" y="233"/>
                    <a:pt x="143" y="241"/>
                  </a:cubicBezTo>
                  <a:cubicBezTo>
                    <a:pt x="163" y="221"/>
                    <a:pt x="186" y="204"/>
                    <a:pt x="213" y="189"/>
                  </a:cubicBezTo>
                  <a:cubicBezTo>
                    <a:pt x="216" y="188"/>
                    <a:pt x="219" y="186"/>
                    <a:pt x="222" y="185"/>
                  </a:cubicBezTo>
                  <a:cubicBezTo>
                    <a:pt x="239" y="174"/>
                    <a:pt x="257" y="165"/>
                    <a:pt x="274" y="157"/>
                  </a:cubicBezTo>
                  <a:cubicBezTo>
                    <a:pt x="281" y="151"/>
                    <a:pt x="287" y="145"/>
                    <a:pt x="293" y="139"/>
                  </a:cubicBezTo>
                  <a:close/>
                  <a:moveTo>
                    <a:pt x="764" y="216"/>
                  </a:moveTo>
                  <a:cubicBezTo>
                    <a:pt x="775" y="223"/>
                    <a:pt x="785" y="230"/>
                    <a:pt x="794" y="238"/>
                  </a:cubicBezTo>
                  <a:cubicBezTo>
                    <a:pt x="790" y="227"/>
                    <a:pt x="786" y="217"/>
                    <a:pt x="780" y="206"/>
                  </a:cubicBezTo>
                  <a:cubicBezTo>
                    <a:pt x="743" y="176"/>
                    <a:pt x="703" y="152"/>
                    <a:pt x="662" y="132"/>
                  </a:cubicBezTo>
                  <a:cubicBezTo>
                    <a:pt x="671" y="141"/>
                    <a:pt x="679" y="151"/>
                    <a:pt x="687" y="161"/>
                  </a:cubicBezTo>
                  <a:cubicBezTo>
                    <a:pt x="715" y="177"/>
                    <a:pt x="741" y="195"/>
                    <a:pt x="764" y="216"/>
                  </a:cubicBezTo>
                  <a:close/>
                  <a:moveTo>
                    <a:pt x="702" y="183"/>
                  </a:moveTo>
                  <a:cubicBezTo>
                    <a:pt x="713" y="188"/>
                    <a:pt x="723" y="193"/>
                    <a:pt x="733" y="198"/>
                  </a:cubicBezTo>
                  <a:cubicBezTo>
                    <a:pt x="739" y="202"/>
                    <a:pt x="746" y="205"/>
                    <a:pt x="752" y="209"/>
                  </a:cubicBezTo>
                  <a:cubicBezTo>
                    <a:pt x="732" y="192"/>
                    <a:pt x="711" y="177"/>
                    <a:pt x="690" y="165"/>
                  </a:cubicBezTo>
                  <a:cubicBezTo>
                    <a:pt x="694" y="171"/>
                    <a:pt x="698" y="177"/>
                    <a:pt x="702" y="183"/>
                  </a:cubicBezTo>
                  <a:close/>
                  <a:moveTo>
                    <a:pt x="656" y="127"/>
                  </a:moveTo>
                  <a:cubicBezTo>
                    <a:pt x="697" y="146"/>
                    <a:pt x="739" y="170"/>
                    <a:pt x="777" y="200"/>
                  </a:cubicBezTo>
                  <a:cubicBezTo>
                    <a:pt x="744" y="140"/>
                    <a:pt x="691" y="90"/>
                    <a:pt x="621" y="61"/>
                  </a:cubicBezTo>
                  <a:cubicBezTo>
                    <a:pt x="505" y="12"/>
                    <a:pt x="367" y="21"/>
                    <a:pt x="266" y="81"/>
                  </a:cubicBezTo>
                  <a:cubicBezTo>
                    <a:pt x="290" y="76"/>
                    <a:pt x="315" y="72"/>
                    <a:pt x="341" y="71"/>
                  </a:cubicBezTo>
                  <a:cubicBezTo>
                    <a:pt x="370" y="69"/>
                    <a:pt x="400" y="69"/>
                    <a:pt x="430" y="71"/>
                  </a:cubicBezTo>
                  <a:cubicBezTo>
                    <a:pt x="493" y="58"/>
                    <a:pt x="559" y="66"/>
                    <a:pt x="614" y="96"/>
                  </a:cubicBezTo>
                  <a:cubicBezTo>
                    <a:pt x="629" y="105"/>
                    <a:pt x="643" y="115"/>
                    <a:pt x="656" y="127"/>
                  </a:cubicBezTo>
                  <a:close/>
                  <a:moveTo>
                    <a:pt x="212" y="99"/>
                  </a:moveTo>
                  <a:cubicBezTo>
                    <a:pt x="181" y="122"/>
                    <a:pt x="153" y="152"/>
                    <a:pt x="133" y="188"/>
                  </a:cubicBezTo>
                  <a:cubicBezTo>
                    <a:pt x="143" y="179"/>
                    <a:pt x="154" y="172"/>
                    <a:pt x="166" y="164"/>
                  </a:cubicBezTo>
                  <a:cubicBezTo>
                    <a:pt x="169" y="162"/>
                    <a:pt x="173" y="160"/>
                    <a:pt x="177" y="158"/>
                  </a:cubicBezTo>
                  <a:cubicBezTo>
                    <a:pt x="188" y="142"/>
                    <a:pt x="200" y="128"/>
                    <a:pt x="214" y="116"/>
                  </a:cubicBezTo>
                  <a:cubicBezTo>
                    <a:pt x="226" y="105"/>
                    <a:pt x="239" y="96"/>
                    <a:pt x="252" y="87"/>
                  </a:cubicBezTo>
                  <a:cubicBezTo>
                    <a:pt x="238" y="90"/>
                    <a:pt x="225" y="94"/>
                    <a:pt x="212" y="99"/>
                  </a:cubicBezTo>
                  <a:close/>
                  <a:moveTo>
                    <a:pt x="495" y="137"/>
                  </a:moveTo>
                  <a:cubicBezTo>
                    <a:pt x="567" y="141"/>
                    <a:pt x="639" y="157"/>
                    <a:pt x="698" y="182"/>
                  </a:cubicBezTo>
                  <a:cubicBezTo>
                    <a:pt x="693" y="175"/>
                    <a:pt x="689" y="168"/>
                    <a:pt x="684" y="162"/>
                  </a:cubicBezTo>
                  <a:cubicBezTo>
                    <a:pt x="680" y="160"/>
                    <a:pt x="677" y="158"/>
                    <a:pt x="673" y="156"/>
                  </a:cubicBezTo>
                  <a:cubicBezTo>
                    <a:pt x="672" y="158"/>
                    <a:pt x="672" y="158"/>
                    <a:pt x="672" y="158"/>
                  </a:cubicBezTo>
                  <a:cubicBezTo>
                    <a:pt x="598" y="120"/>
                    <a:pt x="535" y="107"/>
                    <a:pt x="461" y="114"/>
                  </a:cubicBezTo>
                  <a:cubicBezTo>
                    <a:pt x="443" y="116"/>
                    <a:pt x="418" y="119"/>
                    <a:pt x="389" y="125"/>
                  </a:cubicBezTo>
                  <a:cubicBezTo>
                    <a:pt x="419" y="124"/>
                    <a:pt x="450" y="127"/>
                    <a:pt x="480" y="133"/>
                  </a:cubicBezTo>
                  <a:cubicBezTo>
                    <a:pt x="485" y="134"/>
                    <a:pt x="490" y="136"/>
                    <a:pt x="495" y="137"/>
                  </a:cubicBezTo>
                  <a:close/>
                  <a:moveTo>
                    <a:pt x="270" y="163"/>
                  </a:moveTo>
                  <a:cubicBezTo>
                    <a:pt x="263" y="165"/>
                    <a:pt x="257" y="168"/>
                    <a:pt x="251" y="171"/>
                  </a:cubicBezTo>
                  <a:cubicBezTo>
                    <a:pt x="256" y="169"/>
                    <a:pt x="262" y="167"/>
                    <a:pt x="267" y="165"/>
                  </a:cubicBezTo>
                  <a:cubicBezTo>
                    <a:pt x="268" y="164"/>
                    <a:pt x="269" y="164"/>
                    <a:pt x="270" y="163"/>
                  </a:cubicBezTo>
                  <a:close/>
                  <a:moveTo>
                    <a:pt x="276" y="160"/>
                  </a:moveTo>
                  <a:cubicBezTo>
                    <a:pt x="275" y="161"/>
                    <a:pt x="273" y="162"/>
                    <a:pt x="272" y="164"/>
                  </a:cubicBezTo>
                  <a:cubicBezTo>
                    <a:pt x="333" y="143"/>
                    <a:pt x="404" y="133"/>
                    <a:pt x="478" y="136"/>
                  </a:cubicBezTo>
                  <a:cubicBezTo>
                    <a:pt x="479" y="136"/>
                    <a:pt x="479" y="136"/>
                    <a:pt x="479" y="136"/>
                  </a:cubicBezTo>
                  <a:cubicBezTo>
                    <a:pt x="479" y="136"/>
                    <a:pt x="479" y="136"/>
                    <a:pt x="479" y="136"/>
                  </a:cubicBezTo>
                  <a:cubicBezTo>
                    <a:pt x="447" y="130"/>
                    <a:pt x="412" y="126"/>
                    <a:pt x="376" y="127"/>
                  </a:cubicBezTo>
                  <a:cubicBezTo>
                    <a:pt x="345" y="134"/>
                    <a:pt x="310" y="145"/>
                    <a:pt x="276" y="160"/>
                  </a:cubicBezTo>
                  <a:close/>
                  <a:moveTo>
                    <a:pt x="430" y="97"/>
                  </a:moveTo>
                  <a:cubicBezTo>
                    <a:pt x="492" y="97"/>
                    <a:pt x="554" y="107"/>
                    <a:pt x="611" y="127"/>
                  </a:cubicBezTo>
                  <a:cubicBezTo>
                    <a:pt x="635" y="135"/>
                    <a:pt x="659" y="146"/>
                    <a:pt x="681" y="157"/>
                  </a:cubicBezTo>
                  <a:cubicBezTo>
                    <a:pt x="673" y="147"/>
                    <a:pt x="664" y="138"/>
                    <a:pt x="654" y="129"/>
                  </a:cubicBezTo>
                  <a:cubicBezTo>
                    <a:pt x="631" y="119"/>
                    <a:pt x="608" y="110"/>
                    <a:pt x="586" y="103"/>
                  </a:cubicBezTo>
                  <a:cubicBezTo>
                    <a:pt x="540" y="89"/>
                    <a:pt x="486" y="78"/>
                    <a:pt x="430" y="74"/>
                  </a:cubicBezTo>
                  <a:cubicBezTo>
                    <a:pt x="403" y="79"/>
                    <a:pt x="377" y="89"/>
                    <a:pt x="352" y="102"/>
                  </a:cubicBezTo>
                  <a:cubicBezTo>
                    <a:pt x="353" y="102"/>
                    <a:pt x="355" y="101"/>
                    <a:pt x="357" y="101"/>
                  </a:cubicBezTo>
                  <a:cubicBezTo>
                    <a:pt x="381" y="98"/>
                    <a:pt x="406" y="97"/>
                    <a:pt x="430" y="97"/>
                  </a:cubicBezTo>
                  <a:close/>
                  <a:moveTo>
                    <a:pt x="299" y="138"/>
                  </a:moveTo>
                  <a:cubicBezTo>
                    <a:pt x="293" y="143"/>
                    <a:pt x="287" y="149"/>
                    <a:pt x="281" y="155"/>
                  </a:cubicBezTo>
                  <a:cubicBezTo>
                    <a:pt x="308" y="143"/>
                    <a:pt x="335" y="135"/>
                    <a:pt x="361" y="128"/>
                  </a:cubicBezTo>
                  <a:cubicBezTo>
                    <a:pt x="340" y="130"/>
                    <a:pt x="320" y="133"/>
                    <a:pt x="299" y="138"/>
                  </a:cubicBezTo>
                  <a:close/>
                  <a:moveTo>
                    <a:pt x="260" y="85"/>
                  </a:moveTo>
                  <a:cubicBezTo>
                    <a:pt x="244" y="95"/>
                    <a:pt x="230" y="105"/>
                    <a:pt x="216" y="118"/>
                  </a:cubicBezTo>
                  <a:cubicBezTo>
                    <a:pt x="204" y="129"/>
                    <a:pt x="193" y="141"/>
                    <a:pt x="183" y="154"/>
                  </a:cubicBezTo>
                  <a:cubicBezTo>
                    <a:pt x="238" y="124"/>
                    <a:pt x="298" y="110"/>
                    <a:pt x="344" y="103"/>
                  </a:cubicBezTo>
                  <a:cubicBezTo>
                    <a:pt x="368" y="89"/>
                    <a:pt x="394" y="79"/>
                    <a:pt x="421" y="73"/>
                  </a:cubicBezTo>
                  <a:cubicBezTo>
                    <a:pt x="367" y="70"/>
                    <a:pt x="312" y="73"/>
                    <a:pt x="260" y="85"/>
                  </a:cubicBezTo>
                  <a:close/>
                  <a:moveTo>
                    <a:pt x="345" y="106"/>
                  </a:moveTo>
                  <a:cubicBezTo>
                    <a:pt x="330" y="114"/>
                    <a:pt x="316" y="123"/>
                    <a:pt x="303" y="134"/>
                  </a:cubicBezTo>
                  <a:cubicBezTo>
                    <a:pt x="305" y="134"/>
                    <a:pt x="307" y="134"/>
                    <a:pt x="308" y="133"/>
                  </a:cubicBezTo>
                  <a:cubicBezTo>
                    <a:pt x="329" y="129"/>
                    <a:pt x="352" y="126"/>
                    <a:pt x="374" y="125"/>
                  </a:cubicBezTo>
                  <a:cubicBezTo>
                    <a:pt x="409" y="117"/>
                    <a:pt x="439" y="113"/>
                    <a:pt x="461" y="111"/>
                  </a:cubicBezTo>
                  <a:cubicBezTo>
                    <a:pt x="504" y="107"/>
                    <a:pt x="544" y="110"/>
                    <a:pt x="585" y="121"/>
                  </a:cubicBezTo>
                  <a:cubicBezTo>
                    <a:pt x="507" y="98"/>
                    <a:pt x="426" y="95"/>
                    <a:pt x="357" y="104"/>
                  </a:cubicBezTo>
                  <a:cubicBezTo>
                    <a:pt x="353" y="104"/>
                    <a:pt x="349" y="105"/>
                    <a:pt x="345" y="106"/>
                  </a:cubicBezTo>
                  <a:close/>
                  <a:moveTo>
                    <a:pt x="440" y="72"/>
                  </a:moveTo>
                  <a:cubicBezTo>
                    <a:pt x="490" y="76"/>
                    <a:pt x="540" y="86"/>
                    <a:pt x="587" y="100"/>
                  </a:cubicBezTo>
                  <a:cubicBezTo>
                    <a:pt x="607" y="107"/>
                    <a:pt x="627" y="114"/>
                    <a:pt x="647" y="123"/>
                  </a:cubicBezTo>
                  <a:cubicBezTo>
                    <a:pt x="637" y="114"/>
                    <a:pt x="625" y="106"/>
                    <a:pt x="612" y="99"/>
                  </a:cubicBezTo>
                  <a:cubicBezTo>
                    <a:pt x="561" y="70"/>
                    <a:pt x="499" y="62"/>
                    <a:pt x="440" y="72"/>
                  </a:cubicBez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44"/>
            <p:cNvSpPr>
              <a:spLocks noEditPoints="1"/>
            </p:cNvSpPr>
            <p:nvPr/>
          </p:nvSpPr>
          <p:spPr bwMode="auto">
            <a:xfrm>
              <a:off x="3489325" y="3548063"/>
              <a:ext cx="3349625" cy="2790825"/>
            </a:xfrm>
            <a:custGeom>
              <a:avLst/>
              <a:gdLst>
                <a:gd name="T0" fmla="*/ 289 w 1032"/>
                <a:gd name="T1" fmla="*/ 759 h 859"/>
                <a:gd name="T2" fmla="*/ 168 w 1032"/>
                <a:gd name="T3" fmla="*/ 90 h 859"/>
                <a:gd name="T4" fmla="*/ 36 w 1032"/>
                <a:gd name="T5" fmla="*/ 397 h 859"/>
                <a:gd name="T6" fmla="*/ 434 w 1032"/>
                <a:gd name="T7" fmla="*/ 1 h 859"/>
                <a:gd name="T8" fmla="*/ 986 w 1032"/>
                <a:gd name="T9" fmla="*/ 628 h 859"/>
                <a:gd name="T10" fmla="*/ 772 w 1032"/>
                <a:gd name="T11" fmla="*/ 831 h 859"/>
                <a:gd name="T12" fmla="*/ 489 w 1032"/>
                <a:gd name="T13" fmla="*/ 838 h 859"/>
                <a:gd name="T14" fmla="*/ 372 w 1032"/>
                <a:gd name="T15" fmla="*/ 798 h 859"/>
                <a:gd name="T16" fmla="*/ 463 w 1032"/>
                <a:gd name="T17" fmla="*/ 834 h 859"/>
                <a:gd name="T18" fmla="*/ 910 w 1032"/>
                <a:gd name="T19" fmla="*/ 717 h 859"/>
                <a:gd name="T20" fmla="*/ 862 w 1032"/>
                <a:gd name="T21" fmla="*/ 206 h 859"/>
                <a:gd name="T22" fmla="*/ 600 w 1032"/>
                <a:gd name="T23" fmla="*/ 814 h 859"/>
                <a:gd name="T24" fmla="*/ 536 w 1032"/>
                <a:gd name="T25" fmla="*/ 830 h 859"/>
                <a:gd name="T26" fmla="*/ 324 w 1032"/>
                <a:gd name="T27" fmla="*/ 773 h 859"/>
                <a:gd name="T28" fmla="*/ 660 w 1032"/>
                <a:gd name="T29" fmla="*/ 779 h 859"/>
                <a:gd name="T30" fmla="*/ 324 w 1032"/>
                <a:gd name="T31" fmla="*/ 773 h 859"/>
                <a:gd name="T32" fmla="*/ 885 w 1032"/>
                <a:gd name="T33" fmla="*/ 626 h 859"/>
                <a:gd name="T34" fmla="*/ 881 w 1032"/>
                <a:gd name="T35" fmla="*/ 321 h 859"/>
                <a:gd name="T36" fmla="*/ 248 w 1032"/>
                <a:gd name="T37" fmla="*/ 703 h 859"/>
                <a:gd name="T38" fmla="*/ 878 w 1032"/>
                <a:gd name="T39" fmla="*/ 321 h 859"/>
                <a:gd name="T40" fmla="*/ 218 w 1032"/>
                <a:gd name="T41" fmla="*/ 113 h 859"/>
                <a:gd name="T42" fmla="*/ 248 w 1032"/>
                <a:gd name="T43" fmla="*/ 703 h 859"/>
                <a:gd name="T44" fmla="*/ 678 w 1032"/>
                <a:gd name="T45" fmla="*/ 770 h 859"/>
                <a:gd name="T46" fmla="*/ 283 w 1032"/>
                <a:gd name="T47" fmla="*/ 749 h 859"/>
                <a:gd name="T48" fmla="*/ 60 w 1032"/>
                <a:gd name="T49" fmla="*/ 297 h 859"/>
                <a:gd name="T50" fmla="*/ 190 w 1032"/>
                <a:gd name="T51" fmla="*/ 657 h 859"/>
                <a:gd name="T52" fmla="*/ 207 w 1032"/>
                <a:gd name="T53" fmla="*/ 677 h 859"/>
                <a:gd name="T54" fmla="*/ 258 w 1032"/>
                <a:gd name="T55" fmla="*/ 728 h 859"/>
                <a:gd name="T56" fmla="*/ 262 w 1032"/>
                <a:gd name="T57" fmla="*/ 728 h 859"/>
                <a:gd name="T58" fmla="*/ 191 w 1032"/>
                <a:gd name="T59" fmla="*/ 654 h 859"/>
                <a:gd name="T60" fmla="*/ 173 w 1032"/>
                <a:gd name="T61" fmla="*/ 480 h 859"/>
                <a:gd name="T62" fmla="*/ 68 w 1032"/>
                <a:gd name="T63" fmla="*/ 259 h 859"/>
                <a:gd name="T64" fmla="*/ 88 w 1032"/>
                <a:gd name="T65" fmla="*/ 428 h 859"/>
                <a:gd name="T66" fmla="*/ 68 w 1032"/>
                <a:gd name="T67" fmla="*/ 259 h 859"/>
                <a:gd name="T68" fmla="*/ 991 w 1032"/>
                <a:gd name="T69" fmla="*/ 613 h 859"/>
                <a:gd name="T70" fmla="*/ 856 w 1032"/>
                <a:gd name="T71" fmla="*/ 197 h 859"/>
                <a:gd name="T72" fmla="*/ 129 w 1032"/>
                <a:gd name="T73" fmla="*/ 371 h 859"/>
                <a:gd name="T74" fmla="*/ 171 w 1032"/>
                <a:gd name="T75" fmla="*/ 180 h 859"/>
                <a:gd name="T76" fmla="*/ 727 w 1032"/>
                <a:gd name="T77" fmla="*/ 112 h 859"/>
                <a:gd name="T78" fmla="*/ 117 w 1032"/>
                <a:gd name="T79" fmla="*/ 154 h 859"/>
                <a:gd name="T80" fmla="*/ 117 w 1032"/>
                <a:gd name="T81" fmla="*/ 154 h 859"/>
                <a:gd name="T82" fmla="*/ 496 w 1032"/>
                <a:gd name="T83" fmla="*/ 8 h 859"/>
                <a:gd name="T84" fmla="*/ 129 w 1032"/>
                <a:gd name="T85" fmla="*/ 139 h 859"/>
                <a:gd name="T86" fmla="*/ 471 w 1032"/>
                <a:gd name="T87" fmla="*/ 19 h 859"/>
                <a:gd name="T88" fmla="*/ 129 w 1032"/>
                <a:gd name="T89" fmla="*/ 139 h 859"/>
                <a:gd name="T90" fmla="*/ 180 w 1032"/>
                <a:gd name="T91" fmla="*/ 90 h 859"/>
                <a:gd name="T92" fmla="*/ 750 w 1032"/>
                <a:gd name="T93" fmla="*/ 121 h 859"/>
                <a:gd name="T94" fmla="*/ 707 w 1032"/>
                <a:gd name="T95" fmla="*/ 99 h 859"/>
                <a:gd name="T96" fmla="*/ 409 w 1032"/>
                <a:gd name="T97" fmla="*/ 36 h 859"/>
                <a:gd name="T98" fmla="*/ 469 w 1032"/>
                <a:gd name="T99" fmla="*/ 4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32" h="859">
                  <a:moveTo>
                    <a:pt x="623" y="856"/>
                  </a:moveTo>
                  <a:cubicBezTo>
                    <a:pt x="574" y="856"/>
                    <a:pt x="525" y="849"/>
                    <a:pt x="477" y="838"/>
                  </a:cubicBezTo>
                  <a:cubicBezTo>
                    <a:pt x="424" y="836"/>
                    <a:pt x="371" y="819"/>
                    <a:pt x="322" y="786"/>
                  </a:cubicBezTo>
                  <a:cubicBezTo>
                    <a:pt x="310" y="778"/>
                    <a:pt x="299" y="769"/>
                    <a:pt x="289" y="759"/>
                  </a:cubicBezTo>
                  <a:cubicBezTo>
                    <a:pt x="213" y="715"/>
                    <a:pt x="152" y="653"/>
                    <a:pt x="112" y="578"/>
                  </a:cubicBezTo>
                  <a:cubicBezTo>
                    <a:pt x="54" y="470"/>
                    <a:pt x="38" y="354"/>
                    <a:pt x="66" y="259"/>
                  </a:cubicBezTo>
                  <a:cubicBezTo>
                    <a:pt x="76" y="213"/>
                    <a:pt x="96" y="172"/>
                    <a:pt x="127" y="137"/>
                  </a:cubicBezTo>
                  <a:cubicBezTo>
                    <a:pt x="139" y="120"/>
                    <a:pt x="152" y="104"/>
                    <a:pt x="168" y="90"/>
                  </a:cubicBezTo>
                  <a:cubicBezTo>
                    <a:pt x="228" y="38"/>
                    <a:pt x="309" y="12"/>
                    <a:pt x="392" y="4"/>
                  </a:cubicBezTo>
                  <a:cubicBezTo>
                    <a:pt x="391" y="4"/>
                    <a:pt x="389" y="4"/>
                    <a:pt x="388" y="4"/>
                  </a:cubicBezTo>
                  <a:cubicBezTo>
                    <a:pt x="314" y="7"/>
                    <a:pt x="178" y="27"/>
                    <a:pt x="93" y="119"/>
                  </a:cubicBezTo>
                  <a:cubicBezTo>
                    <a:pt x="26" y="192"/>
                    <a:pt x="3" y="304"/>
                    <a:pt x="36" y="397"/>
                  </a:cubicBezTo>
                  <a:cubicBezTo>
                    <a:pt x="34" y="398"/>
                    <a:pt x="34" y="398"/>
                    <a:pt x="34" y="398"/>
                  </a:cubicBezTo>
                  <a:cubicBezTo>
                    <a:pt x="0" y="304"/>
                    <a:pt x="23" y="191"/>
                    <a:pt x="91" y="117"/>
                  </a:cubicBezTo>
                  <a:cubicBezTo>
                    <a:pt x="176" y="24"/>
                    <a:pt x="314" y="5"/>
                    <a:pt x="388" y="1"/>
                  </a:cubicBezTo>
                  <a:cubicBezTo>
                    <a:pt x="403" y="0"/>
                    <a:pt x="419" y="0"/>
                    <a:pt x="434" y="1"/>
                  </a:cubicBezTo>
                  <a:cubicBezTo>
                    <a:pt x="493" y="0"/>
                    <a:pt x="551" y="7"/>
                    <a:pt x="602" y="21"/>
                  </a:cubicBezTo>
                  <a:cubicBezTo>
                    <a:pt x="688" y="44"/>
                    <a:pt x="768" y="81"/>
                    <a:pt x="833" y="130"/>
                  </a:cubicBezTo>
                  <a:cubicBezTo>
                    <a:pt x="907" y="186"/>
                    <a:pt x="960" y="253"/>
                    <a:pt x="989" y="330"/>
                  </a:cubicBezTo>
                  <a:cubicBezTo>
                    <a:pt x="1032" y="441"/>
                    <a:pt x="1030" y="545"/>
                    <a:pt x="986" y="628"/>
                  </a:cubicBezTo>
                  <a:cubicBezTo>
                    <a:pt x="946" y="753"/>
                    <a:pt x="850" y="809"/>
                    <a:pt x="773" y="833"/>
                  </a:cubicBezTo>
                  <a:cubicBezTo>
                    <a:pt x="726" y="848"/>
                    <a:pt x="675" y="856"/>
                    <a:pt x="623" y="856"/>
                  </a:cubicBezTo>
                  <a:close/>
                  <a:moveTo>
                    <a:pt x="489" y="838"/>
                  </a:moveTo>
                  <a:cubicBezTo>
                    <a:pt x="584" y="859"/>
                    <a:pt x="686" y="859"/>
                    <a:pt x="772" y="831"/>
                  </a:cubicBezTo>
                  <a:cubicBezTo>
                    <a:pt x="845" y="807"/>
                    <a:pt x="936" y="755"/>
                    <a:pt x="979" y="641"/>
                  </a:cubicBezTo>
                  <a:cubicBezTo>
                    <a:pt x="961" y="670"/>
                    <a:pt x="939" y="696"/>
                    <a:pt x="912" y="719"/>
                  </a:cubicBezTo>
                  <a:cubicBezTo>
                    <a:pt x="812" y="802"/>
                    <a:pt x="675" y="842"/>
                    <a:pt x="536" y="833"/>
                  </a:cubicBezTo>
                  <a:cubicBezTo>
                    <a:pt x="520" y="836"/>
                    <a:pt x="504" y="837"/>
                    <a:pt x="489" y="838"/>
                  </a:cubicBezTo>
                  <a:close/>
                  <a:moveTo>
                    <a:pt x="477" y="835"/>
                  </a:moveTo>
                  <a:cubicBezTo>
                    <a:pt x="493" y="835"/>
                    <a:pt x="509" y="834"/>
                    <a:pt x="524" y="832"/>
                  </a:cubicBezTo>
                  <a:cubicBezTo>
                    <a:pt x="503" y="830"/>
                    <a:pt x="483" y="827"/>
                    <a:pt x="462" y="823"/>
                  </a:cubicBezTo>
                  <a:cubicBezTo>
                    <a:pt x="430" y="817"/>
                    <a:pt x="400" y="809"/>
                    <a:pt x="372" y="798"/>
                  </a:cubicBezTo>
                  <a:cubicBezTo>
                    <a:pt x="405" y="813"/>
                    <a:pt x="440" y="826"/>
                    <a:pt x="477" y="835"/>
                  </a:cubicBezTo>
                  <a:close/>
                  <a:moveTo>
                    <a:pt x="299" y="765"/>
                  </a:moveTo>
                  <a:cubicBezTo>
                    <a:pt x="307" y="772"/>
                    <a:pt x="315" y="778"/>
                    <a:pt x="324" y="784"/>
                  </a:cubicBezTo>
                  <a:cubicBezTo>
                    <a:pt x="368" y="814"/>
                    <a:pt x="415" y="830"/>
                    <a:pt x="463" y="834"/>
                  </a:cubicBezTo>
                  <a:cubicBezTo>
                    <a:pt x="420" y="822"/>
                    <a:pt x="378" y="806"/>
                    <a:pt x="340" y="785"/>
                  </a:cubicBezTo>
                  <a:cubicBezTo>
                    <a:pt x="326" y="779"/>
                    <a:pt x="312" y="772"/>
                    <a:pt x="299" y="765"/>
                  </a:cubicBezTo>
                  <a:close/>
                  <a:moveTo>
                    <a:pt x="546" y="831"/>
                  </a:moveTo>
                  <a:cubicBezTo>
                    <a:pt x="681" y="838"/>
                    <a:pt x="813" y="797"/>
                    <a:pt x="910" y="717"/>
                  </a:cubicBezTo>
                  <a:cubicBezTo>
                    <a:pt x="941" y="691"/>
                    <a:pt x="966" y="661"/>
                    <a:pt x="984" y="627"/>
                  </a:cubicBezTo>
                  <a:cubicBezTo>
                    <a:pt x="987" y="617"/>
                    <a:pt x="990" y="607"/>
                    <a:pt x="992" y="596"/>
                  </a:cubicBezTo>
                  <a:cubicBezTo>
                    <a:pt x="1020" y="473"/>
                    <a:pt x="991" y="354"/>
                    <a:pt x="906" y="252"/>
                  </a:cubicBezTo>
                  <a:cubicBezTo>
                    <a:pt x="892" y="236"/>
                    <a:pt x="877" y="220"/>
                    <a:pt x="862" y="206"/>
                  </a:cubicBezTo>
                  <a:cubicBezTo>
                    <a:pt x="869" y="218"/>
                    <a:pt x="877" y="232"/>
                    <a:pt x="883" y="246"/>
                  </a:cubicBezTo>
                  <a:cubicBezTo>
                    <a:pt x="930" y="349"/>
                    <a:pt x="955" y="503"/>
                    <a:pt x="887" y="628"/>
                  </a:cubicBezTo>
                  <a:cubicBezTo>
                    <a:pt x="856" y="684"/>
                    <a:pt x="805" y="732"/>
                    <a:pt x="741" y="767"/>
                  </a:cubicBezTo>
                  <a:cubicBezTo>
                    <a:pt x="698" y="790"/>
                    <a:pt x="649" y="806"/>
                    <a:pt x="600" y="814"/>
                  </a:cubicBezTo>
                  <a:cubicBezTo>
                    <a:pt x="582" y="821"/>
                    <a:pt x="564" y="827"/>
                    <a:pt x="546" y="831"/>
                  </a:cubicBezTo>
                  <a:close/>
                  <a:moveTo>
                    <a:pt x="380" y="798"/>
                  </a:moveTo>
                  <a:cubicBezTo>
                    <a:pt x="406" y="808"/>
                    <a:pt x="434" y="815"/>
                    <a:pt x="462" y="821"/>
                  </a:cubicBezTo>
                  <a:cubicBezTo>
                    <a:pt x="487" y="825"/>
                    <a:pt x="511" y="829"/>
                    <a:pt x="536" y="830"/>
                  </a:cubicBezTo>
                  <a:cubicBezTo>
                    <a:pt x="553" y="827"/>
                    <a:pt x="570" y="822"/>
                    <a:pt x="588" y="816"/>
                  </a:cubicBezTo>
                  <a:cubicBezTo>
                    <a:pt x="573" y="818"/>
                    <a:pt x="559" y="819"/>
                    <a:pt x="544" y="820"/>
                  </a:cubicBezTo>
                  <a:cubicBezTo>
                    <a:pt x="486" y="822"/>
                    <a:pt x="430" y="814"/>
                    <a:pt x="380" y="798"/>
                  </a:cubicBezTo>
                  <a:close/>
                  <a:moveTo>
                    <a:pt x="324" y="773"/>
                  </a:moveTo>
                  <a:cubicBezTo>
                    <a:pt x="387" y="804"/>
                    <a:pt x="463" y="820"/>
                    <a:pt x="544" y="817"/>
                  </a:cubicBezTo>
                  <a:cubicBezTo>
                    <a:pt x="562" y="816"/>
                    <a:pt x="581" y="814"/>
                    <a:pt x="599" y="812"/>
                  </a:cubicBezTo>
                  <a:cubicBezTo>
                    <a:pt x="614" y="805"/>
                    <a:pt x="630" y="797"/>
                    <a:pt x="646" y="788"/>
                  </a:cubicBezTo>
                  <a:cubicBezTo>
                    <a:pt x="651" y="785"/>
                    <a:pt x="655" y="782"/>
                    <a:pt x="660" y="779"/>
                  </a:cubicBezTo>
                  <a:cubicBezTo>
                    <a:pt x="620" y="792"/>
                    <a:pt x="576" y="799"/>
                    <a:pt x="531" y="801"/>
                  </a:cubicBezTo>
                  <a:cubicBezTo>
                    <a:pt x="427" y="804"/>
                    <a:pt x="330" y="773"/>
                    <a:pt x="251" y="708"/>
                  </a:cubicBezTo>
                  <a:cubicBezTo>
                    <a:pt x="258" y="718"/>
                    <a:pt x="265" y="728"/>
                    <a:pt x="272" y="737"/>
                  </a:cubicBezTo>
                  <a:cubicBezTo>
                    <a:pt x="288" y="750"/>
                    <a:pt x="305" y="762"/>
                    <a:pt x="324" y="773"/>
                  </a:cubicBezTo>
                  <a:close/>
                  <a:moveTo>
                    <a:pt x="670" y="776"/>
                  </a:moveTo>
                  <a:cubicBezTo>
                    <a:pt x="662" y="781"/>
                    <a:pt x="655" y="786"/>
                    <a:pt x="647" y="790"/>
                  </a:cubicBezTo>
                  <a:cubicBezTo>
                    <a:pt x="635" y="798"/>
                    <a:pt x="622" y="804"/>
                    <a:pt x="610" y="810"/>
                  </a:cubicBezTo>
                  <a:cubicBezTo>
                    <a:pt x="728" y="788"/>
                    <a:pt x="834" y="719"/>
                    <a:pt x="885" y="626"/>
                  </a:cubicBezTo>
                  <a:cubicBezTo>
                    <a:pt x="953" y="503"/>
                    <a:pt x="927" y="349"/>
                    <a:pt x="880" y="247"/>
                  </a:cubicBezTo>
                  <a:cubicBezTo>
                    <a:pt x="873" y="230"/>
                    <a:pt x="864" y="214"/>
                    <a:pt x="854" y="199"/>
                  </a:cubicBezTo>
                  <a:cubicBezTo>
                    <a:pt x="831" y="178"/>
                    <a:pt x="805" y="159"/>
                    <a:pt x="778" y="141"/>
                  </a:cubicBezTo>
                  <a:cubicBezTo>
                    <a:pt x="833" y="193"/>
                    <a:pt x="869" y="255"/>
                    <a:pt x="881" y="321"/>
                  </a:cubicBezTo>
                  <a:cubicBezTo>
                    <a:pt x="890" y="345"/>
                    <a:pt x="898" y="370"/>
                    <a:pt x="903" y="395"/>
                  </a:cubicBezTo>
                  <a:cubicBezTo>
                    <a:pt x="924" y="491"/>
                    <a:pt x="905" y="580"/>
                    <a:pt x="849" y="653"/>
                  </a:cubicBezTo>
                  <a:cubicBezTo>
                    <a:pt x="806" y="708"/>
                    <a:pt x="743" y="751"/>
                    <a:pt x="670" y="776"/>
                  </a:cubicBezTo>
                  <a:close/>
                  <a:moveTo>
                    <a:pt x="248" y="703"/>
                  </a:moveTo>
                  <a:cubicBezTo>
                    <a:pt x="325" y="767"/>
                    <a:pt x="423" y="802"/>
                    <a:pt x="531" y="798"/>
                  </a:cubicBezTo>
                  <a:cubicBezTo>
                    <a:pt x="579" y="796"/>
                    <a:pt x="626" y="788"/>
                    <a:pt x="668" y="773"/>
                  </a:cubicBezTo>
                  <a:cubicBezTo>
                    <a:pt x="803" y="680"/>
                    <a:pt x="896" y="498"/>
                    <a:pt x="882" y="347"/>
                  </a:cubicBezTo>
                  <a:cubicBezTo>
                    <a:pt x="881" y="338"/>
                    <a:pt x="880" y="329"/>
                    <a:pt x="878" y="321"/>
                  </a:cubicBezTo>
                  <a:cubicBezTo>
                    <a:pt x="845" y="235"/>
                    <a:pt x="789" y="162"/>
                    <a:pt x="718" y="108"/>
                  </a:cubicBezTo>
                  <a:cubicBezTo>
                    <a:pt x="623" y="60"/>
                    <a:pt x="514" y="34"/>
                    <a:pt x="410" y="39"/>
                  </a:cubicBezTo>
                  <a:cubicBezTo>
                    <a:pt x="373" y="40"/>
                    <a:pt x="338" y="45"/>
                    <a:pt x="305" y="54"/>
                  </a:cubicBezTo>
                  <a:cubicBezTo>
                    <a:pt x="270" y="69"/>
                    <a:pt x="241" y="89"/>
                    <a:pt x="218" y="113"/>
                  </a:cubicBezTo>
                  <a:cubicBezTo>
                    <a:pt x="198" y="136"/>
                    <a:pt x="181" y="163"/>
                    <a:pt x="167" y="196"/>
                  </a:cubicBezTo>
                  <a:cubicBezTo>
                    <a:pt x="147" y="285"/>
                    <a:pt x="163" y="395"/>
                    <a:pt x="175" y="480"/>
                  </a:cubicBezTo>
                  <a:cubicBezTo>
                    <a:pt x="177" y="492"/>
                    <a:pt x="177" y="492"/>
                    <a:pt x="177" y="492"/>
                  </a:cubicBezTo>
                  <a:cubicBezTo>
                    <a:pt x="185" y="547"/>
                    <a:pt x="204" y="633"/>
                    <a:pt x="248" y="703"/>
                  </a:cubicBezTo>
                  <a:close/>
                  <a:moveTo>
                    <a:pt x="883" y="334"/>
                  </a:moveTo>
                  <a:cubicBezTo>
                    <a:pt x="884" y="338"/>
                    <a:pt x="884" y="342"/>
                    <a:pt x="884" y="347"/>
                  </a:cubicBezTo>
                  <a:cubicBezTo>
                    <a:pt x="892" y="425"/>
                    <a:pt x="871" y="514"/>
                    <a:pt x="826" y="597"/>
                  </a:cubicBezTo>
                  <a:cubicBezTo>
                    <a:pt x="789" y="667"/>
                    <a:pt x="737" y="727"/>
                    <a:pt x="678" y="770"/>
                  </a:cubicBezTo>
                  <a:cubicBezTo>
                    <a:pt x="747" y="745"/>
                    <a:pt x="806" y="704"/>
                    <a:pt x="847" y="651"/>
                  </a:cubicBezTo>
                  <a:cubicBezTo>
                    <a:pt x="903" y="579"/>
                    <a:pt x="921" y="491"/>
                    <a:pt x="901" y="395"/>
                  </a:cubicBezTo>
                  <a:cubicBezTo>
                    <a:pt x="896" y="374"/>
                    <a:pt x="890" y="354"/>
                    <a:pt x="883" y="334"/>
                  </a:cubicBezTo>
                  <a:close/>
                  <a:moveTo>
                    <a:pt x="283" y="749"/>
                  </a:moveTo>
                  <a:cubicBezTo>
                    <a:pt x="285" y="751"/>
                    <a:pt x="287" y="752"/>
                    <a:pt x="289" y="753"/>
                  </a:cubicBezTo>
                  <a:cubicBezTo>
                    <a:pt x="287" y="751"/>
                    <a:pt x="284" y="750"/>
                    <a:pt x="282" y="748"/>
                  </a:cubicBezTo>
                  <a:cubicBezTo>
                    <a:pt x="282" y="748"/>
                    <a:pt x="283" y="749"/>
                    <a:pt x="283" y="749"/>
                  </a:cubicBezTo>
                  <a:close/>
                  <a:moveTo>
                    <a:pt x="60" y="297"/>
                  </a:moveTo>
                  <a:cubicBezTo>
                    <a:pt x="46" y="384"/>
                    <a:pt x="64" y="483"/>
                    <a:pt x="114" y="577"/>
                  </a:cubicBezTo>
                  <a:cubicBezTo>
                    <a:pt x="152" y="648"/>
                    <a:pt x="210" y="707"/>
                    <a:pt x="281" y="751"/>
                  </a:cubicBezTo>
                  <a:cubicBezTo>
                    <a:pt x="253" y="732"/>
                    <a:pt x="229" y="710"/>
                    <a:pt x="209" y="684"/>
                  </a:cubicBezTo>
                  <a:cubicBezTo>
                    <a:pt x="202" y="676"/>
                    <a:pt x="196" y="666"/>
                    <a:pt x="190" y="657"/>
                  </a:cubicBezTo>
                  <a:cubicBezTo>
                    <a:pt x="161" y="621"/>
                    <a:pt x="135" y="581"/>
                    <a:pt x="114" y="540"/>
                  </a:cubicBezTo>
                  <a:cubicBezTo>
                    <a:pt x="74" y="461"/>
                    <a:pt x="55" y="382"/>
                    <a:pt x="59" y="311"/>
                  </a:cubicBezTo>
                  <a:cubicBezTo>
                    <a:pt x="59" y="306"/>
                    <a:pt x="59" y="302"/>
                    <a:pt x="60" y="297"/>
                  </a:cubicBezTo>
                  <a:close/>
                  <a:moveTo>
                    <a:pt x="207" y="677"/>
                  </a:moveTo>
                  <a:cubicBezTo>
                    <a:pt x="208" y="679"/>
                    <a:pt x="210" y="681"/>
                    <a:pt x="211" y="683"/>
                  </a:cubicBezTo>
                  <a:cubicBezTo>
                    <a:pt x="228" y="705"/>
                    <a:pt x="249" y="725"/>
                    <a:pt x="273" y="743"/>
                  </a:cubicBezTo>
                  <a:cubicBezTo>
                    <a:pt x="272" y="741"/>
                    <a:pt x="271" y="740"/>
                    <a:pt x="270" y="739"/>
                  </a:cubicBezTo>
                  <a:cubicBezTo>
                    <a:pt x="266" y="735"/>
                    <a:pt x="262" y="732"/>
                    <a:pt x="258" y="728"/>
                  </a:cubicBezTo>
                  <a:cubicBezTo>
                    <a:pt x="240" y="713"/>
                    <a:pt x="223" y="696"/>
                    <a:pt x="207" y="677"/>
                  </a:cubicBezTo>
                  <a:close/>
                  <a:moveTo>
                    <a:pt x="191" y="654"/>
                  </a:moveTo>
                  <a:cubicBezTo>
                    <a:pt x="213" y="681"/>
                    <a:pt x="236" y="706"/>
                    <a:pt x="259" y="726"/>
                  </a:cubicBezTo>
                  <a:cubicBezTo>
                    <a:pt x="260" y="727"/>
                    <a:pt x="261" y="728"/>
                    <a:pt x="262" y="728"/>
                  </a:cubicBezTo>
                  <a:cubicBezTo>
                    <a:pt x="256" y="720"/>
                    <a:pt x="250" y="712"/>
                    <a:pt x="244" y="703"/>
                  </a:cubicBezTo>
                  <a:cubicBezTo>
                    <a:pt x="243" y="702"/>
                    <a:pt x="241" y="700"/>
                    <a:pt x="240" y="699"/>
                  </a:cubicBezTo>
                  <a:cubicBezTo>
                    <a:pt x="218" y="680"/>
                    <a:pt x="198" y="658"/>
                    <a:pt x="180" y="635"/>
                  </a:cubicBezTo>
                  <a:cubicBezTo>
                    <a:pt x="184" y="641"/>
                    <a:pt x="187" y="648"/>
                    <a:pt x="191" y="654"/>
                  </a:cubicBezTo>
                  <a:close/>
                  <a:moveTo>
                    <a:pt x="175" y="625"/>
                  </a:moveTo>
                  <a:cubicBezTo>
                    <a:pt x="195" y="652"/>
                    <a:pt x="217" y="676"/>
                    <a:pt x="241" y="697"/>
                  </a:cubicBezTo>
                  <a:cubicBezTo>
                    <a:pt x="200" y="628"/>
                    <a:pt x="182" y="546"/>
                    <a:pt x="174" y="492"/>
                  </a:cubicBezTo>
                  <a:cubicBezTo>
                    <a:pt x="173" y="480"/>
                    <a:pt x="173" y="480"/>
                    <a:pt x="173" y="480"/>
                  </a:cubicBezTo>
                  <a:cubicBezTo>
                    <a:pt x="161" y="400"/>
                    <a:pt x="146" y="297"/>
                    <a:pt x="162" y="210"/>
                  </a:cubicBezTo>
                  <a:cubicBezTo>
                    <a:pt x="145" y="255"/>
                    <a:pt x="135" y="309"/>
                    <a:pt x="131" y="371"/>
                  </a:cubicBezTo>
                  <a:cubicBezTo>
                    <a:pt x="125" y="470"/>
                    <a:pt x="140" y="556"/>
                    <a:pt x="175" y="625"/>
                  </a:cubicBezTo>
                  <a:close/>
                  <a:moveTo>
                    <a:pt x="68" y="259"/>
                  </a:moveTo>
                  <a:cubicBezTo>
                    <a:pt x="65" y="276"/>
                    <a:pt x="62" y="293"/>
                    <a:pt x="62" y="311"/>
                  </a:cubicBezTo>
                  <a:cubicBezTo>
                    <a:pt x="56" y="426"/>
                    <a:pt x="110" y="546"/>
                    <a:pt x="178" y="638"/>
                  </a:cubicBezTo>
                  <a:cubicBezTo>
                    <a:pt x="176" y="632"/>
                    <a:pt x="173" y="627"/>
                    <a:pt x="170" y="622"/>
                  </a:cubicBezTo>
                  <a:cubicBezTo>
                    <a:pt x="130" y="566"/>
                    <a:pt x="102" y="499"/>
                    <a:pt x="88" y="428"/>
                  </a:cubicBezTo>
                  <a:cubicBezTo>
                    <a:pt x="79" y="384"/>
                    <a:pt x="71" y="317"/>
                    <a:pt x="84" y="247"/>
                  </a:cubicBezTo>
                  <a:cubicBezTo>
                    <a:pt x="88" y="225"/>
                    <a:pt x="94" y="204"/>
                    <a:pt x="102" y="185"/>
                  </a:cubicBezTo>
                  <a:cubicBezTo>
                    <a:pt x="96" y="194"/>
                    <a:pt x="90" y="204"/>
                    <a:pt x="85" y="214"/>
                  </a:cubicBezTo>
                  <a:cubicBezTo>
                    <a:pt x="78" y="229"/>
                    <a:pt x="73" y="244"/>
                    <a:pt x="68" y="259"/>
                  </a:cubicBezTo>
                  <a:close/>
                  <a:moveTo>
                    <a:pt x="856" y="197"/>
                  </a:moveTo>
                  <a:cubicBezTo>
                    <a:pt x="875" y="214"/>
                    <a:pt x="892" y="232"/>
                    <a:pt x="908" y="251"/>
                  </a:cubicBezTo>
                  <a:cubicBezTo>
                    <a:pt x="993" y="353"/>
                    <a:pt x="1023" y="472"/>
                    <a:pt x="995" y="597"/>
                  </a:cubicBezTo>
                  <a:cubicBezTo>
                    <a:pt x="993" y="602"/>
                    <a:pt x="992" y="608"/>
                    <a:pt x="991" y="613"/>
                  </a:cubicBezTo>
                  <a:cubicBezTo>
                    <a:pt x="1028" y="533"/>
                    <a:pt x="1027" y="435"/>
                    <a:pt x="987" y="331"/>
                  </a:cubicBezTo>
                  <a:cubicBezTo>
                    <a:pt x="936" y="199"/>
                    <a:pt x="816" y="95"/>
                    <a:pt x="654" y="39"/>
                  </a:cubicBezTo>
                  <a:cubicBezTo>
                    <a:pt x="696" y="55"/>
                    <a:pt x="734" y="76"/>
                    <a:pt x="768" y="102"/>
                  </a:cubicBezTo>
                  <a:cubicBezTo>
                    <a:pt x="803" y="130"/>
                    <a:pt x="833" y="161"/>
                    <a:pt x="856" y="197"/>
                  </a:cubicBezTo>
                  <a:close/>
                  <a:moveTo>
                    <a:pt x="110" y="174"/>
                  </a:moveTo>
                  <a:cubicBezTo>
                    <a:pt x="65" y="271"/>
                    <a:pt x="82" y="387"/>
                    <a:pt x="90" y="427"/>
                  </a:cubicBezTo>
                  <a:cubicBezTo>
                    <a:pt x="104" y="497"/>
                    <a:pt x="130" y="559"/>
                    <a:pt x="166" y="612"/>
                  </a:cubicBezTo>
                  <a:cubicBezTo>
                    <a:pt x="135" y="545"/>
                    <a:pt x="123" y="464"/>
                    <a:pt x="129" y="371"/>
                  </a:cubicBezTo>
                  <a:cubicBezTo>
                    <a:pt x="133" y="302"/>
                    <a:pt x="145" y="243"/>
                    <a:pt x="165" y="195"/>
                  </a:cubicBezTo>
                  <a:cubicBezTo>
                    <a:pt x="171" y="167"/>
                    <a:pt x="181" y="140"/>
                    <a:pt x="196" y="117"/>
                  </a:cubicBezTo>
                  <a:cubicBezTo>
                    <a:pt x="198" y="118"/>
                    <a:pt x="198" y="118"/>
                    <a:pt x="198" y="118"/>
                  </a:cubicBezTo>
                  <a:cubicBezTo>
                    <a:pt x="186" y="137"/>
                    <a:pt x="177" y="158"/>
                    <a:pt x="171" y="180"/>
                  </a:cubicBezTo>
                  <a:cubicBezTo>
                    <a:pt x="184" y="154"/>
                    <a:pt x="199" y="131"/>
                    <a:pt x="216" y="111"/>
                  </a:cubicBezTo>
                  <a:cubicBezTo>
                    <a:pt x="236" y="90"/>
                    <a:pt x="261" y="72"/>
                    <a:pt x="290" y="58"/>
                  </a:cubicBezTo>
                  <a:cubicBezTo>
                    <a:pt x="212" y="80"/>
                    <a:pt x="150" y="120"/>
                    <a:pt x="110" y="174"/>
                  </a:cubicBezTo>
                  <a:close/>
                  <a:moveTo>
                    <a:pt x="727" y="112"/>
                  </a:moveTo>
                  <a:cubicBezTo>
                    <a:pt x="792" y="164"/>
                    <a:pt x="843" y="231"/>
                    <a:pt x="875" y="307"/>
                  </a:cubicBezTo>
                  <a:cubicBezTo>
                    <a:pt x="859" y="238"/>
                    <a:pt x="818" y="179"/>
                    <a:pt x="763" y="132"/>
                  </a:cubicBezTo>
                  <a:cubicBezTo>
                    <a:pt x="752" y="125"/>
                    <a:pt x="740" y="118"/>
                    <a:pt x="727" y="112"/>
                  </a:cubicBezTo>
                  <a:close/>
                  <a:moveTo>
                    <a:pt x="117" y="154"/>
                  </a:moveTo>
                  <a:cubicBezTo>
                    <a:pt x="102" y="173"/>
                    <a:pt x="90" y="194"/>
                    <a:pt x="82" y="216"/>
                  </a:cubicBezTo>
                  <a:cubicBezTo>
                    <a:pt x="82" y="215"/>
                    <a:pt x="82" y="214"/>
                    <a:pt x="83" y="213"/>
                  </a:cubicBezTo>
                  <a:cubicBezTo>
                    <a:pt x="90" y="199"/>
                    <a:pt x="98" y="185"/>
                    <a:pt x="108" y="171"/>
                  </a:cubicBezTo>
                  <a:cubicBezTo>
                    <a:pt x="111" y="165"/>
                    <a:pt x="114" y="160"/>
                    <a:pt x="117" y="154"/>
                  </a:cubicBezTo>
                  <a:close/>
                  <a:moveTo>
                    <a:pt x="767" y="131"/>
                  </a:moveTo>
                  <a:cubicBezTo>
                    <a:pt x="796" y="149"/>
                    <a:pt x="823" y="168"/>
                    <a:pt x="848" y="190"/>
                  </a:cubicBezTo>
                  <a:cubicBezTo>
                    <a:pt x="793" y="111"/>
                    <a:pt x="707" y="53"/>
                    <a:pt x="600" y="25"/>
                  </a:cubicBezTo>
                  <a:cubicBezTo>
                    <a:pt x="566" y="16"/>
                    <a:pt x="531" y="10"/>
                    <a:pt x="496" y="8"/>
                  </a:cubicBezTo>
                  <a:cubicBezTo>
                    <a:pt x="541" y="16"/>
                    <a:pt x="584" y="29"/>
                    <a:pt x="625" y="48"/>
                  </a:cubicBezTo>
                  <a:cubicBezTo>
                    <a:pt x="666" y="63"/>
                    <a:pt x="705" y="84"/>
                    <a:pt x="740" y="110"/>
                  </a:cubicBezTo>
                  <a:cubicBezTo>
                    <a:pt x="749" y="117"/>
                    <a:pt x="758" y="124"/>
                    <a:pt x="767" y="131"/>
                  </a:cubicBezTo>
                  <a:close/>
                  <a:moveTo>
                    <a:pt x="129" y="139"/>
                  </a:moveTo>
                  <a:cubicBezTo>
                    <a:pt x="124" y="146"/>
                    <a:pt x="120" y="154"/>
                    <a:pt x="116" y="161"/>
                  </a:cubicBezTo>
                  <a:cubicBezTo>
                    <a:pt x="143" y="129"/>
                    <a:pt x="178" y="102"/>
                    <a:pt x="221" y="81"/>
                  </a:cubicBezTo>
                  <a:cubicBezTo>
                    <a:pt x="246" y="69"/>
                    <a:pt x="274" y="59"/>
                    <a:pt x="304" y="51"/>
                  </a:cubicBezTo>
                  <a:cubicBezTo>
                    <a:pt x="352" y="30"/>
                    <a:pt x="410" y="19"/>
                    <a:pt x="471" y="19"/>
                  </a:cubicBezTo>
                  <a:cubicBezTo>
                    <a:pt x="514" y="20"/>
                    <a:pt x="559" y="27"/>
                    <a:pt x="601" y="40"/>
                  </a:cubicBezTo>
                  <a:cubicBezTo>
                    <a:pt x="561" y="24"/>
                    <a:pt x="517" y="12"/>
                    <a:pt x="472" y="7"/>
                  </a:cubicBezTo>
                  <a:cubicBezTo>
                    <a:pt x="366" y="5"/>
                    <a:pt x="261" y="34"/>
                    <a:pt x="181" y="92"/>
                  </a:cubicBezTo>
                  <a:cubicBezTo>
                    <a:pt x="161" y="106"/>
                    <a:pt x="144" y="122"/>
                    <a:pt x="129" y="139"/>
                  </a:cubicBezTo>
                  <a:close/>
                  <a:moveTo>
                    <a:pt x="435" y="4"/>
                  </a:moveTo>
                  <a:cubicBezTo>
                    <a:pt x="338" y="6"/>
                    <a:pt x="240" y="32"/>
                    <a:pt x="170" y="92"/>
                  </a:cubicBezTo>
                  <a:cubicBezTo>
                    <a:pt x="159" y="102"/>
                    <a:pt x="150" y="111"/>
                    <a:pt x="142" y="122"/>
                  </a:cubicBezTo>
                  <a:cubicBezTo>
                    <a:pt x="153" y="110"/>
                    <a:pt x="166" y="100"/>
                    <a:pt x="180" y="90"/>
                  </a:cubicBezTo>
                  <a:cubicBezTo>
                    <a:pt x="253" y="37"/>
                    <a:pt x="347" y="7"/>
                    <a:pt x="445" y="4"/>
                  </a:cubicBezTo>
                  <a:cubicBezTo>
                    <a:pt x="442" y="4"/>
                    <a:pt x="438" y="4"/>
                    <a:pt x="435" y="4"/>
                  </a:cubicBezTo>
                  <a:close/>
                  <a:moveTo>
                    <a:pt x="717" y="104"/>
                  </a:moveTo>
                  <a:cubicBezTo>
                    <a:pt x="728" y="109"/>
                    <a:pt x="739" y="115"/>
                    <a:pt x="750" y="121"/>
                  </a:cubicBezTo>
                  <a:cubicBezTo>
                    <a:pt x="722" y="99"/>
                    <a:pt x="690" y="80"/>
                    <a:pt x="657" y="65"/>
                  </a:cubicBezTo>
                  <a:cubicBezTo>
                    <a:pt x="678" y="76"/>
                    <a:pt x="698" y="89"/>
                    <a:pt x="717" y="104"/>
                  </a:cubicBezTo>
                  <a:close/>
                  <a:moveTo>
                    <a:pt x="434" y="36"/>
                  </a:moveTo>
                  <a:cubicBezTo>
                    <a:pt x="526" y="36"/>
                    <a:pt x="622" y="59"/>
                    <a:pt x="707" y="99"/>
                  </a:cubicBezTo>
                  <a:cubicBezTo>
                    <a:pt x="684" y="82"/>
                    <a:pt x="660" y="67"/>
                    <a:pt x="634" y="55"/>
                  </a:cubicBezTo>
                  <a:cubicBezTo>
                    <a:pt x="581" y="34"/>
                    <a:pt x="525" y="22"/>
                    <a:pt x="471" y="22"/>
                  </a:cubicBezTo>
                  <a:cubicBezTo>
                    <a:pt x="417" y="21"/>
                    <a:pt x="365" y="30"/>
                    <a:pt x="320" y="47"/>
                  </a:cubicBezTo>
                  <a:cubicBezTo>
                    <a:pt x="349" y="41"/>
                    <a:pt x="379" y="38"/>
                    <a:pt x="409" y="36"/>
                  </a:cubicBezTo>
                  <a:cubicBezTo>
                    <a:pt x="417" y="36"/>
                    <a:pt x="426" y="36"/>
                    <a:pt x="434" y="36"/>
                  </a:cubicBezTo>
                  <a:close/>
                  <a:moveTo>
                    <a:pt x="471" y="4"/>
                  </a:moveTo>
                  <a:cubicBezTo>
                    <a:pt x="474" y="4"/>
                    <a:pt x="477" y="4"/>
                    <a:pt x="479" y="4"/>
                  </a:cubicBezTo>
                  <a:cubicBezTo>
                    <a:pt x="476" y="4"/>
                    <a:pt x="472" y="4"/>
                    <a:pt x="469" y="4"/>
                  </a:cubicBezTo>
                  <a:cubicBezTo>
                    <a:pt x="470" y="4"/>
                    <a:pt x="470" y="4"/>
                    <a:pt x="471" y="4"/>
                  </a:cubicBez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45"/>
            <p:cNvSpPr>
              <a:spLocks noEditPoints="1"/>
            </p:cNvSpPr>
            <p:nvPr/>
          </p:nvSpPr>
          <p:spPr bwMode="auto">
            <a:xfrm>
              <a:off x="3517900" y="3460750"/>
              <a:ext cx="3113088" cy="2790825"/>
            </a:xfrm>
            <a:custGeom>
              <a:avLst/>
              <a:gdLst>
                <a:gd name="T0" fmla="*/ 74 w 959"/>
                <a:gd name="T1" fmla="*/ 219 h 859"/>
                <a:gd name="T2" fmla="*/ 844 w 959"/>
                <a:gd name="T3" fmla="*/ 121 h 859"/>
                <a:gd name="T4" fmla="*/ 759 w 959"/>
                <a:gd name="T5" fmla="*/ 770 h 859"/>
                <a:gd name="T6" fmla="*/ 220 w 959"/>
                <a:gd name="T7" fmla="*/ 806 h 859"/>
                <a:gd name="T8" fmla="*/ 44 w 959"/>
                <a:gd name="T9" fmla="*/ 565 h 859"/>
                <a:gd name="T10" fmla="*/ 591 w 959"/>
                <a:gd name="T11" fmla="*/ 832 h 859"/>
                <a:gd name="T12" fmla="*/ 590 w 959"/>
                <a:gd name="T13" fmla="*/ 829 h 859"/>
                <a:gd name="T14" fmla="*/ 254 w 959"/>
                <a:gd name="T15" fmla="*/ 755 h 859"/>
                <a:gd name="T16" fmla="*/ 456 w 959"/>
                <a:gd name="T17" fmla="*/ 839 h 859"/>
                <a:gd name="T18" fmla="*/ 674 w 959"/>
                <a:gd name="T19" fmla="*/ 796 h 859"/>
                <a:gd name="T20" fmla="*/ 737 w 959"/>
                <a:gd name="T21" fmla="*/ 730 h 859"/>
                <a:gd name="T22" fmla="*/ 494 w 959"/>
                <a:gd name="T23" fmla="*/ 803 h 859"/>
                <a:gd name="T24" fmla="*/ 551 w 959"/>
                <a:gd name="T25" fmla="*/ 801 h 859"/>
                <a:gd name="T26" fmla="*/ 342 w 959"/>
                <a:gd name="T27" fmla="*/ 785 h 859"/>
                <a:gd name="T28" fmla="*/ 740 w 959"/>
                <a:gd name="T29" fmla="*/ 724 h 859"/>
                <a:gd name="T30" fmla="*/ 586 w 959"/>
                <a:gd name="T31" fmla="*/ 780 h 859"/>
                <a:gd name="T32" fmla="*/ 586 w 959"/>
                <a:gd name="T33" fmla="*/ 778 h 859"/>
                <a:gd name="T34" fmla="*/ 415 w 959"/>
                <a:gd name="T35" fmla="*/ 63 h 859"/>
                <a:gd name="T36" fmla="*/ 343 w 959"/>
                <a:gd name="T37" fmla="*/ 782 h 859"/>
                <a:gd name="T38" fmla="*/ 343 w 959"/>
                <a:gd name="T39" fmla="*/ 782 h 859"/>
                <a:gd name="T40" fmla="*/ 252 w 959"/>
                <a:gd name="T41" fmla="*/ 751 h 859"/>
                <a:gd name="T42" fmla="*/ 885 w 959"/>
                <a:gd name="T43" fmla="*/ 612 h 859"/>
                <a:gd name="T44" fmla="*/ 885 w 959"/>
                <a:gd name="T45" fmla="*/ 612 h 859"/>
                <a:gd name="T46" fmla="*/ 153 w 959"/>
                <a:gd name="T47" fmla="*/ 682 h 859"/>
                <a:gd name="T48" fmla="*/ 213 w 959"/>
                <a:gd name="T49" fmla="*/ 720 h 859"/>
                <a:gd name="T50" fmla="*/ 154 w 959"/>
                <a:gd name="T51" fmla="*/ 658 h 859"/>
                <a:gd name="T52" fmla="*/ 137 w 959"/>
                <a:gd name="T53" fmla="*/ 634 h 859"/>
                <a:gd name="T54" fmla="*/ 36 w 959"/>
                <a:gd name="T55" fmla="*/ 477 h 859"/>
                <a:gd name="T56" fmla="*/ 922 w 959"/>
                <a:gd name="T57" fmla="*/ 484 h 859"/>
                <a:gd name="T58" fmla="*/ 136 w 959"/>
                <a:gd name="T59" fmla="*/ 626 h 859"/>
                <a:gd name="T60" fmla="*/ 206 w 959"/>
                <a:gd name="T61" fmla="*/ 151 h 859"/>
                <a:gd name="T62" fmla="*/ 116 w 959"/>
                <a:gd name="T63" fmla="*/ 602 h 859"/>
                <a:gd name="T64" fmla="*/ 898 w 959"/>
                <a:gd name="T65" fmla="*/ 584 h 859"/>
                <a:gd name="T66" fmla="*/ 10 w 959"/>
                <a:gd name="T67" fmla="*/ 444 h 859"/>
                <a:gd name="T68" fmla="*/ 38 w 959"/>
                <a:gd name="T69" fmla="*/ 356 h 859"/>
                <a:gd name="T70" fmla="*/ 927 w 959"/>
                <a:gd name="T71" fmla="*/ 469 h 859"/>
                <a:gd name="T72" fmla="*/ 38 w 959"/>
                <a:gd name="T73" fmla="*/ 369 h 859"/>
                <a:gd name="T74" fmla="*/ 909 w 959"/>
                <a:gd name="T75" fmla="*/ 284 h 859"/>
                <a:gd name="T76" fmla="*/ 44 w 959"/>
                <a:gd name="T77" fmla="*/ 405 h 859"/>
                <a:gd name="T78" fmla="*/ 221 w 959"/>
                <a:gd name="T79" fmla="*/ 124 h 859"/>
                <a:gd name="T80" fmla="*/ 286 w 959"/>
                <a:gd name="T81" fmla="*/ 85 h 859"/>
                <a:gd name="T82" fmla="*/ 937 w 959"/>
                <a:gd name="T83" fmla="*/ 350 h 859"/>
                <a:gd name="T84" fmla="*/ 76 w 959"/>
                <a:gd name="T85" fmla="*/ 221 h 859"/>
                <a:gd name="T86" fmla="*/ 76 w 959"/>
                <a:gd name="T87" fmla="*/ 221 h 859"/>
                <a:gd name="T88" fmla="*/ 858 w 959"/>
                <a:gd name="T89" fmla="*/ 142 h 859"/>
                <a:gd name="T90" fmla="*/ 881 w 959"/>
                <a:gd name="T91" fmla="*/ 267 h 859"/>
                <a:gd name="T92" fmla="*/ 436 w 959"/>
                <a:gd name="T93" fmla="*/ 59 h 859"/>
                <a:gd name="T94" fmla="*/ 218 w 959"/>
                <a:gd name="T95" fmla="*/ 143 h 859"/>
                <a:gd name="T96" fmla="*/ 889 w 959"/>
                <a:gd name="T97" fmla="*/ 202 h 859"/>
                <a:gd name="T98" fmla="*/ 904 w 959"/>
                <a:gd name="T99" fmla="*/ 268 h 859"/>
                <a:gd name="T100" fmla="*/ 415 w 959"/>
                <a:gd name="T101" fmla="*/ 60 h 859"/>
                <a:gd name="T102" fmla="*/ 777 w 959"/>
                <a:gd name="T103" fmla="*/ 90 h 859"/>
                <a:gd name="T104" fmla="*/ 379 w 959"/>
                <a:gd name="T105" fmla="*/ 35 h 859"/>
                <a:gd name="T106" fmla="*/ 604 w 959"/>
                <a:gd name="T107" fmla="*/ 18 h 859"/>
                <a:gd name="T108" fmla="*/ 296 w 959"/>
                <a:gd name="T109" fmla="*/ 97 h 859"/>
                <a:gd name="T110" fmla="*/ 693 w 959"/>
                <a:gd name="T111" fmla="*/ 31 h 859"/>
                <a:gd name="T112" fmla="*/ 574 w 959"/>
                <a:gd name="T113" fmla="*/ 14 h 859"/>
                <a:gd name="T114" fmla="*/ 394 w 959"/>
                <a:gd name="T115" fmla="*/ 33 h 859"/>
                <a:gd name="T116" fmla="*/ 416 w 959"/>
                <a:gd name="T117" fmla="*/ 31 h 859"/>
                <a:gd name="T118" fmla="*/ 416 w 959"/>
                <a:gd name="T119" fmla="*/ 31 h 859"/>
                <a:gd name="T120" fmla="*/ 487 w 959"/>
                <a:gd name="T121" fmla="*/ 24 h 859"/>
                <a:gd name="T122" fmla="*/ 540 w 959"/>
                <a:gd name="T123" fmla="*/ 15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59" h="859">
                  <a:moveTo>
                    <a:pt x="428" y="857"/>
                  </a:moveTo>
                  <a:cubicBezTo>
                    <a:pt x="352" y="857"/>
                    <a:pt x="280" y="841"/>
                    <a:pt x="219" y="808"/>
                  </a:cubicBezTo>
                  <a:cubicBezTo>
                    <a:pt x="124" y="758"/>
                    <a:pt x="60" y="667"/>
                    <a:pt x="40" y="556"/>
                  </a:cubicBezTo>
                  <a:cubicBezTo>
                    <a:pt x="23" y="520"/>
                    <a:pt x="12" y="483"/>
                    <a:pt x="8" y="444"/>
                  </a:cubicBezTo>
                  <a:cubicBezTo>
                    <a:pt x="0" y="364"/>
                    <a:pt x="24" y="284"/>
                    <a:pt x="74" y="219"/>
                  </a:cubicBezTo>
                  <a:cubicBezTo>
                    <a:pt x="75" y="217"/>
                    <a:pt x="77" y="214"/>
                    <a:pt x="78" y="212"/>
                  </a:cubicBezTo>
                  <a:cubicBezTo>
                    <a:pt x="113" y="150"/>
                    <a:pt x="162" y="105"/>
                    <a:pt x="228" y="74"/>
                  </a:cubicBezTo>
                  <a:cubicBezTo>
                    <a:pt x="274" y="53"/>
                    <a:pt x="328" y="39"/>
                    <a:pt x="393" y="31"/>
                  </a:cubicBezTo>
                  <a:cubicBezTo>
                    <a:pt x="462" y="10"/>
                    <a:pt x="534" y="0"/>
                    <a:pt x="600" y="5"/>
                  </a:cubicBezTo>
                  <a:cubicBezTo>
                    <a:pt x="678" y="11"/>
                    <a:pt x="778" y="37"/>
                    <a:pt x="844" y="121"/>
                  </a:cubicBezTo>
                  <a:cubicBezTo>
                    <a:pt x="870" y="149"/>
                    <a:pt x="892" y="181"/>
                    <a:pt x="908" y="217"/>
                  </a:cubicBezTo>
                  <a:cubicBezTo>
                    <a:pt x="929" y="262"/>
                    <a:pt x="940" y="310"/>
                    <a:pt x="941" y="359"/>
                  </a:cubicBezTo>
                  <a:cubicBezTo>
                    <a:pt x="942" y="364"/>
                    <a:pt x="942" y="369"/>
                    <a:pt x="943" y="374"/>
                  </a:cubicBezTo>
                  <a:cubicBezTo>
                    <a:pt x="959" y="448"/>
                    <a:pt x="953" y="524"/>
                    <a:pt x="925" y="594"/>
                  </a:cubicBezTo>
                  <a:cubicBezTo>
                    <a:pt x="893" y="672"/>
                    <a:pt x="834" y="733"/>
                    <a:pt x="759" y="770"/>
                  </a:cubicBezTo>
                  <a:cubicBezTo>
                    <a:pt x="715" y="804"/>
                    <a:pt x="666" y="830"/>
                    <a:pt x="614" y="843"/>
                  </a:cubicBezTo>
                  <a:cubicBezTo>
                    <a:pt x="566" y="855"/>
                    <a:pt x="518" y="859"/>
                    <a:pt x="472" y="855"/>
                  </a:cubicBezTo>
                  <a:cubicBezTo>
                    <a:pt x="457" y="856"/>
                    <a:pt x="442" y="857"/>
                    <a:pt x="428" y="857"/>
                  </a:cubicBezTo>
                  <a:close/>
                  <a:moveTo>
                    <a:pt x="44" y="565"/>
                  </a:moveTo>
                  <a:cubicBezTo>
                    <a:pt x="66" y="671"/>
                    <a:pt x="129" y="757"/>
                    <a:pt x="220" y="806"/>
                  </a:cubicBezTo>
                  <a:cubicBezTo>
                    <a:pt x="289" y="842"/>
                    <a:pt x="372" y="859"/>
                    <a:pt x="458" y="854"/>
                  </a:cubicBezTo>
                  <a:cubicBezTo>
                    <a:pt x="397" y="846"/>
                    <a:pt x="340" y="824"/>
                    <a:pt x="289" y="788"/>
                  </a:cubicBezTo>
                  <a:cubicBezTo>
                    <a:pt x="271" y="776"/>
                    <a:pt x="254" y="762"/>
                    <a:pt x="239" y="747"/>
                  </a:cubicBezTo>
                  <a:cubicBezTo>
                    <a:pt x="227" y="741"/>
                    <a:pt x="215" y="735"/>
                    <a:pt x="203" y="728"/>
                  </a:cubicBezTo>
                  <a:cubicBezTo>
                    <a:pt x="132" y="686"/>
                    <a:pt x="78" y="629"/>
                    <a:pt x="44" y="565"/>
                  </a:cubicBezTo>
                  <a:close/>
                  <a:moveTo>
                    <a:pt x="488" y="854"/>
                  </a:moveTo>
                  <a:cubicBezTo>
                    <a:pt x="529" y="856"/>
                    <a:pt x="571" y="851"/>
                    <a:pt x="613" y="841"/>
                  </a:cubicBezTo>
                  <a:cubicBezTo>
                    <a:pt x="661" y="828"/>
                    <a:pt x="707" y="805"/>
                    <a:pt x="748" y="775"/>
                  </a:cubicBezTo>
                  <a:cubicBezTo>
                    <a:pt x="725" y="785"/>
                    <a:pt x="700" y="793"/>
                    <a:pt x="675" y="798"/>
                  </a:cubicBezTo>
                  <a:cubicBezTo>
                    <a:pt x="648" y="811"/>
                    <a:pt x="620" y="823"/>
                    <a:pt x="591" y="832"/>
                  </a:cubicBezTo>
                  <a:cubicBezTo>
                    <a:pt x="557" y="842"/>
                    <a:pt x="522" y="850"/>
                    <a:pt x="488" y="854"/>
                  </a:cubicBezTo>
                  <a:close/>
                  <a:moveTo>
                    <a:pt x="259" y="762"/>
                  </a:moveTo>
                  <a:cubicBezTo>
                    <a:pt x="269" y="770"/>
                    <a:pt x="279" y="779"/>
                    <a:pt x="290" y="786"/>
                  </a:cubicBezTo>
                  <a:cubicBezTo>
                    <a:pt x="345" y="824"/>
                    <a:pt x="407" y="846"/>
                    <a:pt x="472" y="852"/>
                  </a:cubicBezTo>
                  <a:cubicBezTo>
                    <a:pt x="511" y="849"/>
                    <a:pt x="551" y="841"/>
                    <a:pt x="590" y="829"/>
                  </a:cubicBezTo>
                  <a:cubicBezTo>
                    <a:pt x="616" y="821"/>
                    <a:pt x="640" y="812"/>
                    <a:pt x="664" y="800"/>
                  </a:cubicBezTo>
                  <a:cubicBezTo>
                    <a:pt x="664" y="801"/>
                    <a:pt x="663" y="801"/>
                    <a:pt x="663" y="801"/>
                  </a:cubicBezTo>
                  <a:cubicBezTo>
                    <a:pt x="619" y="809"/>
                    <a:pt x="571" y="811"/>
                    <a:pt x="522" y="806"/>
                  </a:cubicBezTo>
                  <a:cubicBezTo>
                    <a:pt x="505" y="808"/>
                    <a:pt x="487" y="808"/>
                    <a:pt x="470" y="807"/>
                  </a:cubicBezTo>
                  <a:cubicBezTo>
                    <a:pt x="393" y="808"/>
                    <a:pt x="317" y="792"/>
                    <a:pt x="254" y="755"/>
                  </a:cubicBezTo>
                  <a:cubicBezTo>
                    <a:pt x="273" y="770"/>
                    <a:pt x="294" y="782"/>
                    <a:pt x="315" y="793"/>
                  </a:cubicBezTo>
                  <a:cubicBezTo>
                    <a:pt x="361" y="817"/>
                    <a:pt x="408" y="826"/>
                    <a:pt x="456" y="836"/>
                  </a:cubicBezTo>
                  <a:cubicBezTo>
                    <a:pt x="465" y="838"/>
                    <a:pt x="473" y="839"/>
                    <a:pt x="482" y="841"/>
                  </a:cubicBezTo>
                  <a:cubicBezTo>
                    <a:pt x="481" y="844"/>
                    <a:pt x="481" y="844"/>
                    <a:pt x="481" y="844"/>
                  </a:cubicBezTo>
                  <a:cubicBezTo>
                    <a:pt x="473" y="842"/>
                    <a:pt x="464" y="840"/>
                    <a:pt x="456" y="839"/>
                  </a:cubicBezTo>
                  <a:cubicBezTo>
                    <a:pt x="407" y="829"/>
                    <a:pt x="361" y="820"/>
                    <a:pt x="314" y="796"/>
                  </a:cubicBezTo>
                  <a:cubicBezTo>
                    <a:pt x="295" y="786"/>
                    <a:pt x="276" y="775"/>
                    <a:pt x="259" y="762"/>
                  </a:cubicBezTo>
                  <a:close/>
                  <a:moveTo>
                    <a:pt x="539" y="805"/>
                  </a:moveTo>
                  <a:cubicBezTo>
                    <a:pt x="582" y="807"/>
                    <a:pt x="623" y="805"/>
                    <a:pt x="662" y="798"/>
                  </a:cubicBezTo>
                  <a:cubicBezTo>
                    <a:pt x="666" y="797"/>
                    <a:pt x="670" y="797"/>
                    <a:pt x="674" y="796"/>
                  </a:cubicBezTo>
                  <a:cubicBezTo>
                    <a:pt x="762" y="752"/>
                    <a:pt x="836" y="688"/>
                    <a:pt x="883" y="611"/>
                  </a:cubicBezTo>
                  <a:cubicBezTo>
                    <a:pt x="887" y="602"/>
                    <a:pt x="891" y="593"/>
                    <a:pt x="895" y="584"/>
                  </a:cubicBezTo>
                  <a:cubicBezTo>
                    <a:pt x="904" y="561"/>
                    <a:pt x="911" y="539"/>
                    <a:pt x="916" y="516"/>
                  </a:cubicBezTo>
                  <a:cubicBezTo>
                    <a:pt x="913" y="526"/>
                    <a:pt x="909" y="535"/>
                    <a:pt x="905" y="544"/>
                  </a:cubicBezTo>
                  <a:cubicBezTo>
                    <a:pt x="870" y="619"/>
                    <a:pt x="811" y="684"/>
                    <a:pt x="737" y="730"/>
                  </a:cubicBezTo>
                  <a:cubicBezTo>
                    <a:pt x="680" y="769"/>
                    <a:pt x="617" y="794"/>
                    <a:pt x="551" y="803"/>
                  </a:cubicBezTo>
                  <a:cubicBezTo>
                    <a:pt x="547" y="804"/>
                    <a:pt x="543" y="804"/>
                    <a:pt x="539" y="805"/>
                  </a:cubicBezTo>
                  <a:close/>
                  <a:moveTo>
                    <a:pt x="386" y="793"/>
                  </a:moveTo>
                  <a:cubicBezTo>
                    <a:pt x="414" y="799"/>
                    <a:pt x="442" y="803"/>
                    <a:pt x="470" y="804"/>
                  </a:cubicBezTo>
                  <a:cubicBezTo>
                    <a:pt x="478" y="804"/>
                    <a:pt x="486" y="804"/>
                    <a:pt x="494" y="803"/>
                  </a:cubicBezTo>
                  <a:cubicBezTo>
                    <a:pt x="484" y="802"/>
                    <a:pt x="474" y="800"/>
                    <a:pt x="464" y="799"/>
                  </a:cubicBezTo>
                  <a:cubicBezTo>
                    <a:pt x="438" y="799"/>
                    <a:pt x="412" y="797"/>
                    <a:pt x="386" y="793"/>
                  </a:cubicBezTo>
                  <a:close/>
                  <a:moveTo>
                    <a:pt x="522" y="804"/>
                  </a:moveTo>
                  <a:cubicBezTo>
                    <a:pt x="522" y="804"/>
                    <a:pt x="522" y="804"/>
                    <a:pt x="522" y="804"/>
                  </a:cubicBezTo>
                  <a:cubicBezTo>
                    <a:pt x="532" y="803"/>
                    <a:pt x="541" y="802"/>
                    <a:pt x="551" y="801"/>
                  </a:cubicBezTo>
                  <a:cubicBezTo>
                    <a:pt x="595" y="795"/>
                    <a:pt x="639" y="781"/>
                    <a:pt x="680" y="760"/>
                  </a:cubicBezTo>
                  <a:cubicBezTo>
                    <a:pt x="631" y="783"/>
                    <a:pt x="576" y="797"/>
                    <a:pt x="522" y="804"/>
                  </a:cubicBezTo>
                  <a:close/>
                  <a:moveTo>
                    <a:pt x="277" y="764"/>
                  </a:moveTo>
                  <a:cubicBezTo>
                    <a:pt x="322" y="786"/>
                    <a:pt x="373" y="799"/>
                    <a:pt x="425" y="803"/>
                  </a:cubicBezTo>
                  <a:cubicBezTo>
                    <a:pt x="397" y="799"/>
                    <a:pt x="369" y="793"/>
                    <a:pt x="342" y="785"/>
                  </a:cubicBezTo>
                  <a:cubicBezTo>
                    <a:pt x="320" y="779"/>
                    <a:pt x="298" y="773"/>
                    <a:pt x="277" y="764"/>
                  </a:cubicBezTo>
                  <a:close/>
                  <a:moveTo>
                    <a:pt x="477" y="798"/>
                  </a:moveTo>
                  <a:cubicBezTo>
                    <a:pt x="488" y="800"/>
                    <a:pt x="498" y="801"/>
                    <a:pt x="508" y="802"/>
                  </a:cubicBezTo>
                  <a:cubicBezTo>
                    <a:pt x="569" y="797"/>
                    <a:pt x="630" y="781"/>
                    <a:pt x="685" y="755"/>
                  </a:cubicBezTo>
                  <a:cubicBezTo>
                    <a:pt x="704" y="746"/>
                    <a:pt x="722" y="736"/>
                    <a:pt x="740" y="724"/>
                  </a:cubicBezTo>
                  <a:cubicBezTo>
                    <a:pt x="799" y="683"/>
                    <a:pt x="850" y="627"/>
                    <a:pt x="886" y="562"/>
                  </a:cubicBezTo>
                  <a:cubicBezTo>
                    <a:pt x="902" y="531"/>
                    <a:pt x="915" y="500"/>
                    <a:pt x="924" y="469"/>
                  </a:cubicBezTo>
                  <a:cubicBezTo>
                    <a:pt x="928" y="426"/>
                    <a:pt x="924" y="385"/>
                    <a:pt x="912" y="345"/>
                  </a:cubicBezTo>
                  <a:cubicBezTo>
                    <a:pt x="911" y="414"/>
                    <a:pt x="894" y="485"/>
                    <a:pt x="862" y="550"/>
                  </a:cubicBezTo>
                  <a:cubicBezTo>
                    <a:pt x="804" y="664"/>
                    <a:pt x="707" y="745"/>
                    <a:pt x="586" y="780"/>
                  </a:cubicBezTo>
                  <a:cubicBezTo>
                    <a:pt x="551" y="791"/>
                    <a:pt x="514" y="797"/>
                    <a:pt x="477" y="798"/>
                  </a:cubicBezTo>
                  <a:close/>
                  <a:moveTo>
                    <a:pt x="178" y="667"/>
                  </a:moveTo>
                  <a:cubicBezTo>
                    <a:pt x="188" y="676"/>
                    <a:pt x="198" y="684"/>
                    <a:pt x="210" y="692"/>
                  </a:cubicBezTo>
                  <a:cubicBezTo>
                    <a:pt x="282" y="743"/>
                    <a:pt x="372" y="780"/>
                    <a:pt x="464" y="796"/>
                  </a:cubicBezTo>
                  <a:cubicBezTo>
                    <a:pt x="505" y="795"/>
                    <a:pt x="546" y="789"/>
                    <a:pt x="586" y="778"/>
                  </a:cubicBezTo>
                  <a:cubicBezTo>
                    <a:pt x="705" y="743"/>
                    <a:pt x="802" y="662"/>
                    <a:pt x="859" y="549"/>
                  </a:cubicBezTo>
                  <a:cubicBezTo>
                    <a:pt x="893" y="482"/>
                    <a:pt x="910" y="408"/>
                    <a:pt x="910" y="336"/>
                  </a:cubicBezTo>
                  <a:cubicBezTo>
                    <a:pt x="902" y="313"/>
                    <a:pt x="892" y="290"/>
                    <a:pt x="879" y="269"/>
                  </a:cubicBezTo>
                  <a:cubicBezTo>
                    <a:pt x="822" y="174"/>
                    <a:pt x="718" y="106"/>
                    <a:pt x="587" y="76"/>
                  </a:cubicBezTo>
                  <a:cubicBezTo>
                    <a:pt x="530" y="64"/>
                    <a:pt x="472" y="59"/>
                    <a:pt x="415" y="63"/>
                  </a:cubicBezTo>
                  <a:cubicBezTo>
                    <a:pt x="375" y="71"/>
                    <a:pt x="335" y="83"/>
                    <a:pt x="298" y="99"/>
                  </a:cubicBezTo>
                  <a:cubicBezTo>
                    <a:pt x="218" y="153"/>
                    <a:pt x="154" y="236"/>
                    <a:pt x="121" y="329"/>
                  </a:cubicBezTo>
                  <a:cubicBezTo>
                    <a:pt x="110" y="384"/>
                    <a:pt x="111" y="438"/>
                    <a:pt x="116" y="483"/>
                  </a:cubicBezTo>
                  <a:cubicBezTo>
                    <a:pt x="123" y="550"/>
                    <a:pt x="144" y="613"/>
                    <a:pt x="178" y="667"/>
                  </a:cubicBezTo>
                  <a:close/>
                  <a:moveTo>
                    <a:pt x="343" y="782"/>
                  </a:moveTo>
                  <a:cubicBezTo>
                    <a:pt x="378" y="791"/>
                    <a:pt x="414" y="795"/>
                    <a:pt x="449" y="796"/>
                  </a:cubicBezTo>
                  <a:cubicBezTo>
                    <a:pt x="362" y="778"/>
                    <a:pt x="277" y="743"/>
                    <a:pt x="208" y="694"/>
                  </a:cubicBezTo>
                  <a:cubicBezTo>
                    <a:pt x="199" y="688"/>
                    <a:pt x="191" y="681"/>
                    <a:pt x="182" y="674"/>
                  </a:cubicBezTo>
                  <a:cubicBezTo>
                    <a:pt x="196" y="695"/>
                    <a:pt x="211" y="714"/>
                    <a:pt x="228" y="732"/>
                  </a:cubicBezTo>
                  <a:cubicBezTo>
                    <a:pt x="264" y="753"/>
                    <a:pt x="302" y="770"/>
                    <a:pt x="343" y="782"/>
                  </a:cubicBezTo>
                  <a:close/>
                  <a:moveTo>
                    <a:pt x="871" y="635"/>
                  </a:moveTo>
                  <a:cubicBezTo>
                    <a:pt x="825" y="699"/>
                    <a:pt x="761" y="754"/>
                    <a:pt x="685" y="793"/>
                  </a:cubicBezTo>
                  <a:cubicBezTo>
                    <a:pt x="710" y="787"/>
                    <a:pt x="735" y="778"/>
                    <a:pt x="758" y="767"/>
                  </a:cubicBezTo>
                  <a:cubicBezTo>
                    <a:pt x="803" y="732"/>
                    <a:pt x="841" y="686"/>
                    <a:pt x="871" y="635"/>
                  </a:cubicBezTo>
                  <a:close/>
                  <a:moveTo>
                    <a:pt x="252" y="751"/>
                  </a:moveTo>
                  <a:cubicBezTo>
                    <a:pt x="265" y="757"/>
                    <a:pt x="278" y="762"/>
                    <a:pt x="292" y="767"/>
                  </a:cubicBezTo>
                  <a:cubicBezTo>
                    <a:pt x="272" y="759"/>
                    <a:pt x="253" y="749"/>
                    <a:pt x="234" y="739"/>
                  </a:cubicBezTo>
                  <a:cubicBezTo>
                    <a:pt x="234" y="739"/>
                    <a:pt x="234" y="739"/>
                    <a:pt x="235" y="739"/>
                  </a:cubicBezTo>
                  <a:cubicBezTo>
                    <a:pt x="240" y="743"/>
                    <a:pt x="246" y="747"/>
                    <a:pt x="252" y="751"/>
                  </a:cubicBezTo>
                  <a:close/>
                  <a:moveTo>
                    <a:pt x="885" y="612"/>
                  </a:moveTo>
                  <a:cubicBezTo>
                    <a:pt x="857" y="670"/>
                    <a:pt x="817" y="721"/>
                    <a:pt x="769" y="762"/>
                  </a:cubicBezTo>
                  <a:cubicBezTo>
                    <a:pt x="838" y="725"/>
                    <a:pt x="892" y="667"/>
                    <a:pt x="922" y="593"/>
                  </a:cubicBezTo>
                  <a:cubicBezTo>
                    <a:pt x="948" y="531"/>
                    <a:pt x="955" y="463"/>
                    <a:pt x="944" y="396"/>
                  </a:cubicBezTo>
                  <a:cubicBezTo>
                    <a:pt x="946" y="461"/>
                    <a:pt x="932" y="525"/>
                    <a:pt x="901" y="585"/>
                  </a:cubicBezTo>
                  <a:cubicBezTo>
                    <a:pt x="896" y="594"/>
                    <a:pt x="891" y="603"/>
                    <a:pt x="885" y="612"/>
                  </a:cubicBezTo>
                  <a:close/>
                  <a:moveTo>
                    <a:pt x="43" y="555"/>
                  </a:moveTo>
                  <a:cubicBezTo>
                    <a:pt x="75" y="622"/>
                    <a:pt x="131" y="682"/>
                    <a:pt x="204" y="726"/>
                  </a:cubicBezTo>
                  <a:cubicBezTo>
                    <a:pt x="213" y="731"/>
                    <a:pt x="223" y="736"/>
                    <a:pt x="232" y="741"/>
                  </a:cubicBezTo>
                  <a:cubicBezTo>
                    <a:pt x="225" y="736"/>
                    <a:pt x="219" y="731"/>
                    <a:pt x="212" y="726"/>
                  </a:cubicBezTo>
                  <a:cubicBezTo>
                    <a:pt x="192" y="713"/>
                    <a:pt x="172" y="698"/>
                    <a:pt x="153" y="682"/>
                  </a:cubicBezTo>
                  <a:cubicBezTo>
                    <a:pt x="91" y="628"/>
                    <a:pt x="51" y="563"/>
                    <a:pt x="36" y="492"/>
                  </a:cubicBezTo>
                  <a:cubicBezTo>
                    <a:pt x="37" y="508"/>
                    <a:pt x="38" y="525"/>
                    <a:pt x="40" y="541"/>
                  </a:cubicBezTo>
                  <a:cubicBezTo>
                    <a:pt x="41" y="546"/>
                    <a:pt x="42" y="550"/>
                    <a:pt x="43" y="555"/>
                  </a:cubicBezTo>
                  <a:close/>
                  <a:moveTo>
                    <a:pt x="143" y="638"/>
                  </a:moveTo>
                  <a:cubicBezTo>
                    <a:pt x="165" y="669"/>
                    <a:pt x="188" y="696"/>
                    <a:pt x="213" y="720"/>
                  </a:cubicBezTo>
                  <a:cubicBezTo>
                    <a:pt x="199" y="704"/>
                    <a:pt x="187" y="687"/>
                    <a:pt x="176" y="669"/>
                  </a:cubicBezTo>
                  <a:cubicBezTo>
                    <a:pt x="164" y="659"/>
                    <a:pt x="153" y="649"/>
                    <a:pt x="143" y="638"/>
                  </a:cubicBezTo>
                  <a:close/>
                  <a:moveTo>
                    <a:pt x="154" y="658"/>
                  </a:moveTo>
                  <a:cubicBezTo>
                    <a:pt x="170" y="681"/>
                    <a:pt x="188" y="701"/>
                    <a:pt x="208" y="719"/>
                  </a:cubicBezTo>
                  <a:cubicBezTo>
                    <a:pt x="189" y="701"/>
                    <a:pt x="171" y="680"/>
                    <a:pt x="154" y="658"/>
                  </a:cubicBezTo>
                  <a:close/>
                  <a:moveTo>
                    <a:pt x="36" y="477"/>
                  </a:moveTo>
                  <a:cubicBezTo>
                    <a:pt x="48" y="553"/>
                    <a:pt x="89" y="623"/>
                    <a:pt x="155" y="680"/>
                  </a:cubicBezTo>
                  <a:cubicBezTo>
                    <a:pt x="169" y="692"/>
                    <a:pt x="183" y="703"/>
                    <a:pt x="198" y="713"/>
                  </a:cubicBezTo>
                  <a:cubicBezTo>
                    <a:pt x="178" y="695"/>
                    <a:pt x="161" y="674"/>
                    <a:pt x="146" y="650"/>
                  </a:cubicBezTo>
                  <a:cubicBezTo>
                    <a:pt x="143" y="645"/>
                    <a:pt x="140" y="639"/>
                    <a:pt x="137" y="634"/>
                  </a:cubicBezTo>
                  <a:cubicBezTo>
                    <a:pt x="135" y="632"/>
                    <a:pt x="134" y="630"/>
                    <a:pt x="133" y="628"/>
                  </a:cubicBezTo>
                  <a:cubicBezTo>
                    <a:pt x="132" y="626"/>
                    <a:pt x="131" y="625"/>
                    <a:pt x="130" y="623"/>
                  </a:cubicBezTo>
                  <a:cubicBezTo>
                    <a:pt x="87" y="574"/>
                    <a:pt x="60" y="518"/>
                    <a:pt x="51" y="458"/>
                  </a:cubicBezTo>
                  <a:cubicBezTo>
                    <a:pt x="48" y="443"/>
                    <a:pt x="44" y="429"/>
                    <a:pt x="42" y="414"/>
                  </a:cubicBezTo>
                  <a:cubicBezTo>
                    <a:pt x="39" y="434"/>
                    <a:pt x="37" y="456"/>
                    <a:pt x="36" y="477"/>
                  </a:cubicBezTo>
                  <a:close/>
                  <a:moveTo>
                    <a:pt x="922" y="484"/>
                  </a:moveTo>
                  <a:cubicBezTo>
                    <a:pt x="914" y="510"/>
                    <a:pt x="902" y="537"/>
                    <a:pt x="888" y="563"/>
                  </a:cubicBezTo>
                  <a:cubicBezTo>
                    <a:pt x="864" y="606"/>
                    <a:pt x="834" y="646"/>
                    <a:pt x="799" y="679"/>
                  </a:cubicBezTo>
                  <a:cubicBezTo>
                    <a:pt x="853" y="630"/>
                    <a:pt x="897" y="568"/>
                    <a:pt x="920" y="499"/>
                  </a:cubicBezTo>
                  <a:cubicBezTo>
                    <a:pt x="921" y="494"/>
                    <a:pt x="922" y="489"/>
                    <a:pt x="922" y="484"/>
                  </a:cubicBezTo>
                  <a:close/>
                  <a:moveTo>
                    <a:pt x="136" y="626"/>
                  </a:moveTo>
                  <a:cubicBezTo>
                    <a:pt x="147" y="638"/>
                    <a:pt x="158" y="650"/>
                    <a:pt x="171" y="661"/>
                  </a:cubicBezTo>
                  <a:cubicBezTo>
                    <a:pt x="140" y="608"/>
                    <a:pt x="120" y="548"/>
                    <a:pt x="113" y="484"/>
                  </a:cubicBezTo>
                  <a:cubicBezTo>
                    <a:pt x="108" y="443"/>
                    <a:pt x="107" y="395"/>
                    <a:pt x="115" y="346"/>
                  </a:cubicBezTo>
                  <a:cubicBezTo>
                    <a:pt x="87" y="437"/>
                    <a:pt x="89" y="536"/>
                    <a:pt x="136" y="626"/>
                  </a:cubicBezTo>
                  <a:close/>
                  <a:moveTo>
                    <a:pt x="54" y="457"/>
                  </a:moveTo>
                  <a:cubicBezTo>
                    <a:pt x="70" y="516"/>
                    <a:pt x="98" y="569"/>
                    <a:pt x="127" y="614"/>
                  </a:cubicBezTo>
                  <a:cubicBezTo>
                    <a:pt x="88" y="531"/>
                    <a:pt x="83" y="435"/>
                    <a:pt x="113" y="340"/>
                  </a:cubicBezTo>
                  <a:cubicBezTo>
                    <a:pt x="115" y="334"/>
                    <a:pt x="117" y="328"/>
                    <a:pt x="119" y="322"/>
                  </a:cubicBezTo>
                  <a:cubicBezTo>
                    <a:pt x="132" y="263"/>
                    <a:pt x="158" y="203"/>
                    <a:pt x="206" y="151"/>
                  </a:cubicBezTo>
                  <a:cubicBezTo>
                    <a:pt x="189" y="163"/>
                    <a:pt x="172" y="177"/>
                    <a:pt x="157" y="192"/>
                  </a:cubicBezTo>
                  <a:cubicBezTo>
                    <a:pt x="118" y="229"/>
                    <a:pt x="87" y="275"/>
                    <a:pt x="67" y="327"/>
                  </a:cubicBezTo>
                  <a:cubicBezTo>
                    <a:pt x="53" y="368"/>
                    <a:pt x="47" y="413"/>
                    <a:pt x="54" y="457"/>
                  </a:cubicBezTo>
                  <a:close/>
                  <a:moveTo>
                    <a:pt x="59" y="483"/>
                  </a:moveTo>
                  <a:cubicBezTo>
                    <a:pt x="69" y="526"/>
                    <a:pt x="88" y="565"/>
                    <a:pt x="116" y="602"/>
                  </a:cubicBezTo>
                  <a:cubicBezTo>
                    <a:pt x="94" y="567"/>
                    <a:pt x="73" y="526"/>
                    <a:pt x="59" y="483"/>
                  </a:cubicBezTo>
                  <a:close/>
                  <a:moveTo>
                    <a:pt x="923" y="499"/>
                  </a:moveTo>
                  <a:cubicBezTo>
                    <a:pt x="918" y="527"/>
                    <a:pt x="909" y="556"/>
                    <a:pt x="898" y="585"/>
                  </a:cubicBezTo>
                  <a:cubicBezTo>
                    <a:pt x="897" y="585"/>
                    <a:pt x="897" y="586"/>
                    <a:pt x="897" y="586"/>
                  </a:cubicBezTo>
                  <a:cubicBezTo>
                    <a:pt x="897" y="586"/>
                    <a:pt x="898" y="585"/>
                    <a:pt x="898" y="584"/>
                  </a:cubicBezTo>
                  <a:cubicBezTo>
                    <a:pt x="931" y="520"/>
                    <a:pt x="946" y="451"/>
                    <a:pt x="941" y="382"/>
                  </a:cubicBezTo>
                  <a:cubicBezTo>
                    <a:pt x="941" y="383"/>
                    <a:pt x="941" y="383"/>
                    <a:pt x="941" y="383"/>
                  </a:cubicBezTo>
                  <a:cubicBezTo>
                    <a:pt x="941" y="422"/>
                    <a:pt x="935" y="461"/>
                    <a:pt x="923" y="499"/>
                  </a:cubicBezTo>
                  <a:close/>
                  <a:moveTo>
                    <a:pt x="67" y="234"/>
                  </a:moveTo>
                  <a:cubicBezTo>
                    <a:pt x="24" y="296"/>
                    <a:pt x="3" y="369"/>
                    <a:pt x="10" y="444"/>
                  </a:cubicBezTo>
                  <a:cubicBezTo>
                    <a:pt x="14" y="479"/>
                    <a:pt x="24" y="514"/>
                    <a:pt x="38" y="546"/>
                  </a:cubicBezTo>
                  <a:cubicBezTo>
                    <a:pt x="38" y="544"/>
                    <a:pt x="38" y="543"/>
                    <a:pt x="38" y="541"/>
                  </a:cubicBezTo>
                  <a:cubicBezTo>
                    <a:pt x="35" y="520"/>
                    <a:pt x="33" y="498"/>
                    <a:pt x="34" y="477"/>
                  </a:cubicBezTo>
                  <a:cubicBezTo>
                    <a:pt x="31" y="462"/>
                    <a:pt x="30" y="446"/>
                    <a:pt x="30" y="430"/>
                  </a:cubicBezTo>
                  <a:cubicBezTo>
                    <a:pt x="30" y="405"/>
                    <a:pt x="33" y="380"/>
                    <a:pt x="38" y="356"/>
                  </a:cubicBezTo>
                  <a:cubicBezTo>
                    <a:pt x="39" y="316"/>
                    <a:pt x="48" y="274"/>
                    <a:pt x="67" y="234"/>
                  </a:cubicBezTo>
                  <a:close/>
                  <a:moveTo>
                    <a:pt x="927" y="469"/>
                  </a:moveTo>
                  <a:cubicBezTo>
                    <a:pt x="926" y="473"/>
                    <a:pt x="926" y="477"/>
                    <a:pt x="925" y="481"/>
                  </a:cubicBezTo>
                  <a:cubicBezTo>
                    <a:pt x="930" y="463"/>
                    <a:pt x="934" y="444"/>
                    <a:pt x="936" y="425"/>
                  </a:cubicBezTo>
                  <a:cubicBezTo>
                    <a:pt x="934" y="440"/>
                    <a:pt x="931" y="455"/>
                    <a:pt x="927" y="469"/>
                  </a:cubicBezTo>
                  <a:close/>
                  <a:moveTo>
                    <a:pt x="38" y="369"/>
                  </a:moveTo>
                  <a:cubicBezTo>
                    <a:pt x="35" y="389"/>
                    <a:pt x="33" y="410"/>
                    <a:pt x="33" y="430"/>
                  </a:cubicBezTo>
                  <a:cubicBezTo>
                    <a:pt x="33" y="440"/>
                    <a:pt x="33" y="450"/>
                    <a:pt x="34" y="460"/>
                  </a:cubicBezTo>
                  <a:cubicBezTo>
                    <a:pt x="35" y="442"/>
                    <a:pt x="38" y="423"/>
                    <a:pt x="41" y="405"/>
                  </a:cubicBezTo>
                  <a:cubicBezTo>
                    <a:pt x="39" y="393"/>
                    <a:pt x="39" y="381"/>
                    <a:pt x="38" y="369"/>
                  </a:cubicBezTo>
                  <a:close/>
                  <a:moveTo>
                    <a:pt x="912" y="336"/>
                  </a:moveTo>
                  <a:cubicBezTo>
                    <a:pt x="925" y="374"/>
                    <a:pt x="930" y="414"/>
                    <a:pt x="928" y="455"/>
                  </a:cubicBezTo>
                  <a:cubicBezTo>
                    <a:pt x="934" y="427"/>
                    <a:pt x="938" y="400"/>
                    <a:pt x="938" y="373"/>
                  </a:cubicBezTo>
                  <a:cubicBezTo>
                    <a:pt x="938" y="370"/>
                    <a:pt x="938" y="368"/>
                    <a:pt x="938" y="365"/>
                  </a:cubicBezTo>
                  <a:cubicBezTo>
                    <a:pt x="931" y="338"/>
                    <a:pt x="921" y="311"/>
                    <a:pt x="909" y="284"/>
                  </a:cubicBezTo>
                  <a:cubicBezTo>
                    <a:pt x="911" y="301"/>
                    <a:pt x="912" y="319"/>
                    <a:pt x="912" y="336"/>
                  </a:cubicBezTo>
                  <a:close/>
                  <a:moveTo>
                    <a:pt x="44" y="405"/>
                  </a:moveTo>
                  <a:cubicBezTo>
                    <a:pt x="45" y="416"/>
                    <a:pt x="47" y="427"/>
                    <a:pt x="49" y="437"/>
                  </a:cubicBezTo>
                  <a:cubicBezTo>
                    <a:pt x="47" y="411"/>
                    <a:pt x="49" y="385"/>
                    <a:pt x="55" y="360"/>
                  </a:cubicBezTo>
                  <a:cubicBezTo>
                    <a:pt x="50" y="375"/>
                    <a:pt x="47" y="390"/>
                    <a:pt x="44" y="405"/>
                  </a:cubicBezTo>
                  <a:close/>
                  <a:moveTo>
                    <a:pt x="41" y="356"/>
                  </a:moveTo>
                  <a:cubicBezTo>
                    <a:pt x="41" y="370"/>
                    <a:pt x="41" y="383"/>
                    <a:pt x="43" y="396"/>
                  </a:cubicBezTo>
                  <a:cubicBezTo>
                    <a:pt x="48" y="372"/>
                    <a:pt x="55" y="348"/>
                    <a:pt x="64" y="326"/>
                  </a:cubicBezTo>
                  <a:cubicBezTo>
                    <a:pt x="92" y="241"/>
                    <a:pt x="154" y="168"/>
                    <a:pt x="219" y="122"/>
                  </a:cubicBezTo>
                  <a:cubicBezTo>
                    <a:pt x="221" y="124"/>
                    <a:pt x="221" y="124"/>
                    <a:pt x="221" y="124"/>
                  </a:cubicBezTo>
                  <a:cubicBezTo>
                    <a:pt x="169" y="161"/>
                    <a:pt x="119" y="215"/>
                    <a:pt x="87" y="277"/>
                  </a:cubicBezTo>
                  <a:cubicBezTo>
                    <a:pt x="106" y="245"/>
                    <a:pt x="128" y="215"/>
                    <a:pt x="155" y="190"/>
                  </a:cubicBezTo>
                  <a:cubicBezTo>
                    <a:pt x="174" y="172"/>
                    <a:pt x="194" y="155"/>
                    <a:pt x="216" y="141"/>
                  </a:cubicBezTo>
                  <a:cubicBezTo>
                    <a:pt x="220" y="137"/>
                    <a:pt x="223" y="134"/>
                    <a:pt x="227" y="130"/>
                  </a:cubicBezTo>
                  <a:cubicBezTo>
                    <a:pt x="245" y="113"/>
                    <a:pt x="265" y="98"/>
                    <a:pt x="286" y="85"/>
                  </a:cubicBezTo>
                  <a:cubicBezTo>
                    <a:pt x="274" y="89"/>
                    <a:pt x="261" y="93"/>
                    <a:pt x="249" y="97"/>
                  </a:cubicBezTo>
                  <a:cubicBezTo>
                    <a:pt x="215" y="118"/>
                    <a:pt x="184" y="141"/>
                    <a:pt x="157" y="166"/>
                  </a:cubicBezTo>
                  <a:cubicBezTo>
                    <a:pt x="96" y="222"/>
                    <a:pt x="57" y="287"/>
                    <a:pt x="41" y="356"/>
                  </a:cubicBezTo>
                  <a:close/>
                  <a:moveTo>
                    <a:pt x="908" y="276"/>
                  </a:moveTo>
                  <a:cubicBezTo>
                    <a:pt x="920" y="300"/>
                    <a:pt x="929" y="325"/>
                    <a:pt x="937" y="350"/>
                  </a:cubicBezTo>
                  <a:cubicBezTo>
                    <a:pt x="936" y="349"/>
                    <a:pt x="936" y="347"/>
                    <a:pt x="936" y="346"/>
                  </a:cubicBezTo>
                  <a:cubicBezTo>
                    <a:pt x="930" y="309"/>
                    <a:pt x="918" y="272"/>
                    <a:pt x="900" y="237"/>
                  </a:cubicBezTo>
                  <a:cubicBezTo>
                    <a:pt x="900" y="237"/>
                    <a:pt x="900" y="237"/>
                    <a:pt x="899" y="236"/>
                  </a:cubicBezTo>
                  <a:cubicBezTo>
                    <a:pt x="903" y="249"/>
                    <a:pt x="906" y="262"/>
                    <a:pt x="908" y="276"/>
                  </a:cubicBezTo>
                  <a:close/>
                  <a:moveTo>
                    <a:pt x="76" y="221"/>
                  </a:moveTo>
                  <a:cubicBezTo>
                    <a:pt x="55" y="261"/>
                    <a:pt x="44" y="303"/>
                    <a:pt x="42" y="343"/>
                  </a:cubicBezTo>
                  <a:cubicBezTo>
                    <a:pt x="60" y="278"/>
                    <a:pt x="98" y="217"/>
                    <a:pt x="155" y="164"/>
                  </a:cubicBezTo>
                  <a:cubicBezTo>
                    <a:pt x="179" y="142"/>
                    <a:pt x="206" y="121"/>
                    <a:pt x="234" y="103"/>
                  </a:cubicBezTo>
                  <a:cubicBezTo>
                    <a:pt x="207" y="114"/>
                    <a:pt x="182" y="128"/>
                    <a:pt x="159" y="143"/>
                  </a:cubicBezTo>
                  <a:cubicBezTo>
                    <a:pt x="127" y="165"/>
                    <a:pt x="99" y="191"/>
                    <a:pt x="76" y="221"/>
                  </a:cubicBezTo>
                  <a:close/>
                  <a:moveTo>
                    <a:pt x="883" y="188"/>
                  </a:moveTo>
                  <a:cubicBezTo>
                    <a:pt x="893" y="204"/>
                    <a:pt x="903" y="222"/>
                    <a:pt x="911" y="241"/>
                  </a:cubicBezTo>
                  <a:cubicBezTo>
                    <a:pt x="924" y="271"/>
                    <a:pt x="932" y="301"/>
                    <a:pt x="937" y="332"/>
                  </a:cubicBezTo>
                  <a:cubicBezTo>
                    <a:pt x="933" y="293"/>
                    <a:pt x="923" y="255"/>
                    <a:pt x="906" y="218"/>
                  </a:cubicBezTo>
                  <a:cubicBezTo>
                    <a:pt x="893" y="190"/>
                    <a:pt x="877" y="164"/>
                    <a:pt x="858" y="142"/>
                  </a:cubicBezTo>
                  <a:cubicBezTo>
                    <a:pt x="867" y="155"/>
                    <a:pt x="875" y="169"/>
                    <a:pt x="881" y="184"/>
                  </a:cubicBezTo>
                  <a:cubicBezTo>
                    <a:pt x="882" y="186"/>
                    <a:pt x="882" y="187"/>
                    <a:pt x="883" y="188"/>
                  </a:cubicBezTo>
                  <a:close/>
                  <a:moveTo>
                    <a:pt x="452" y="59"/>
                  </a:moveTo>
                  <a:cubicBezTo>
                    <a:pt x="497" y="59"/>
                    <a:pt x="543" y="64"/>
                    <a:pt x="588" y="74"/>
                  </a:cubicBezTo>
                  <a:cubicBezTo>
                    <a:pt x="720" y="103"/>
                    <a:pt x="824" y="172"/>
                    <a:pt x="881" y="267"/>
                  </a:cubicBezTo>
                  <a:cubicBezTo>
                    <a:pt x="893" y="287"/>
                    <a:pt x="902" y="307"/>
                    <a:pt x="910" y="327"/>
                  </a:cubicBezTo>
                  <a:cubicBezTo>
                    <a:pt x="909" y="310"/>
                    <a:pt x="908" y="293"/>
                    <a:pt x="905" y="277"/>
                  </a:cubicBezTo>
                  <a:cubicBezTo>
                    <a:pt x="896" y="259"/>
                    <a:pt x="885" y="241"/>
                    <a:pt x="873" y="224"/>
                  </a:cubicBezTo>
                  <a:cubicBezTo>
                    <a:pt x="806" y="128"/>
                    <a:pt x="697" y="68"/>
                    <a:pt x="568" y="56"/>
                  </a:cubicBezTo>
                  <a:cubicBezTo>
                    <a:pt x="524" y="51"/>
                    <a:pt x="480" y="53"/>
                    <a:pt x="436" y="59"/>
                  </a:cubicBezTo>
                  <a:cubicBezTo>
                    <a:pt x="442" y="59"/>
                    <a:pt x="447" y="59"/>
                    <a:pt x="452" y="59"/>
                  </a:cubicBezTo>
                  <a:close/>
                  <a:moveTo>
                    <a:pt x="218" y="143"/>
                  </a:moveTo>
                  <a:cubicBezTo>
                    <a:pt x="169" y="191"/>
                    <a:pt x="141" y="248"/>
                    <a:pt x="126" y="304"/>
                  </a:cubicBezTo>
                  <a:cubicBezTo>
                    <a:pt x="159" y="225"/>
                    <a:pt x="215" y="155"/>
                    <a:pt x="284" y="105"/>
                  </a:cubicBezTo>
                  <a:cubicBezTo>
                    <a:pt x="261" y="116"/>
                    <a:pt x="239" y="129"/>
                    <a:pt x="218" y="143"/>
                  </a:cubicBezTo>
                  <a:close/>
                  <a:moveTo>
                    <a:pt x="896" y="224"/>
                  </a:moveTo>
                  <a:cubicBezTo>
                    <a:pt x="898" y="228"/>
                    <a:pt x="900" y="232"/>
                    <a:pt x="902" y="236"/>
                  </a:cubicBezTo>
                  <a:cubicBezTo>
                    <a:pt x="912" y="256"/>
                    <a:pt x="920" y="276"/>
                    <a:pt x="927" y="296"/>
                  </a:cubicBezTo>
                  <a:cubicBezTo>
                    <a:pt x="922" y="278"/>
                    <a:pt x="916" y="260"/>
                    <a:pt x="909" y="242"/>
                  </a:cubicBezTo>
                  <a:cubicBezTo>
                    <a:pt x="903" y="228"/>
                    <a:pt x="896" y="215"/>
                    <a:pt x="889" y="202"/>
                  </a:cubicBezTo>
                  <a:cubicBezTo>
                    <a:pt x="891" y="209"/>
                    <a:pt x="894" y="217"/>
                    <a:pt x="896" y="224"/>
                  </a:cubicBezTo>
                  <a:close/>
                  <a:moveTo>
                    <a:pt x="518" y="50"/>
                  </a:moveTo>
                  <a:cubicBezTo>
                    <a:pt x="535" y="50"/>
                    <a:pt x="552" y="51"/>
                    <a:pt x="569" y="53"/>
                  </a:cubicBezTo>
                  <a:cubicBezTo>
                    <a:pt x="698" y="66"/>
                    <a:pt x="807" y="126"/>
                    <a:pt x="875" y="222"/>
                  </a:cubicBezTo>
                  <a:cubicBezTo>
                    <a:pt x="886" y="237"/>
                    <a:pt x="895" y="252"/>
                    <a:pt x="904" y="268"/>
                  </a:cubicBezTo>
                  <a:cubicBezTo>
                    <a:pt x="901" y="253"/>
                    <a:pt x="898" y="239"/>
                    <a:pt x="893" y="225"/>
                  </a:cubicBezTo>
                  <a:cubicBezTo>
                    <a:pt x="859" y="163"/>
                    <a:pt x="809" y="112"/>
                    <a:pt x="750" y="75"/>
                  </a:cubicBezTo>
                  <a:cubicBezTo>
                    <a:pt x="664" y="33"/>
                    <a:pt x="562" y="24"/>
                    <a:pt x="470" y="27"/>
                  </a:cubicBezTo>
                  <a:cubicBezTo>
                    <a:pt x="430" y="36"/>
                    <a:pt x="391" y="49"/>
                    <a:pt x="354" y="67"/>
                  </a:cubicBezTo>
                  <a:cubicBezTo>
                    <a:pt x="374" y="64"/>
                    <a:pt x="394" y="61"/>
                    <a:pt x="415" y="60"/>
                  </a:cubicBezTo>
                  <a:cubicBezTo>
                    <a:pt x="449" y="54"/>
                    <a:pt x="483" y="50"/>
                    <a:pt x="518" y="50"/>
                  </a:cubicBezTo>
                  <a:close/>
                  <a:moveTo>
                    <a:pt x="777" y="90"/>
                  </a:moveTo>
                  <a:cubicBezTo>
                    <a:pt x="822" y="122"/>
                    <a:pt x="861" y="164"/>
                    <a:pt x="889" y="213"/>
                  </a:cubicBezTo>
                  <a:cubicBezTo>
                    <a:pt x="887" y="205"/>
                    <a:pt x="884" y="197"/>
                    <a:pt x="880" y="189"/>
                  </a:cubicBezTo>
                  <a:cubicBezTo>
                    <a:pt x="852" y="146"/>
                    <a:pt x="817" y="114"/>
                    <a:pt x="777" y="90"/>
                  </a:cubicBezTo>
                  <a:close/>
                  <a:moveTo>
                    <a:pt x="379" y="35"/>
                  </a:moveTo>
                  <a:cubicBezTo>
                    <a:pt x="234" y="55"/>
                    <a:pt x="141" y="110"/>
                    <a:pt x="84" y="207"/>
                  </a:cubicBezTo>
                  <a:cubicBezTo>
                    <a:pt x="105" y="182"/>
                    <a:pt x="130" y="160"/>
                    <a:pt x="158" y="141"/>
                  </a:cubicBezTo>
                  <a:cubicBezTo>
                    <a:pt x="185" y="123"/>
                    <a:pt x="215" y="107"/>
                    <a:pt x="247" y="95"/>
                  </a:cubicBezTo>
                  <a:cubicBezTo>
                    <a:pt x="288" y="71"/>
                    <a:pt x="333" y="50"/>
                    <a:pt x="379" y="35"/>
                  </a:cubicBezTo>
                  <a:close/>
                  <a:moveTo>
                    <a:pt x="751" y="73"/>
                  </a:moveTo>
                  <a:cubicBezTo>
                    <a:pt x="798" y="96"/>
                    <a:pt x="841" y="129"/>
                    <a:pt x="874" y="175"/>
                  </a:cubicBezTo>
                  <a:cubicBezTo>
                    <a:pt x="864" y="155"/>
                    <a:pt x="854" y="138"/>
                    <a:pt x="842" y="123"/>
                  </a:cubicBezTo>
                  <a:cubicBezTo>
                    <a:pt x="802" y="82"/>
                    <a:pt x="751" y="51"/>
                    <a:pt x="692" y="34"/>
                  </a:cubicBezTo>
                  <a:cubicBezTo>
                    <a:pt x="664" y="25"/>
                    <a:pt x="634" y="20"/>
                    <a:pt x="604" y="18"/>
                  </a:cubicBezTo>
                  <a:cubicBezTo>
                    <a:pt x="657" y="27"/>
                    <a:pt x="706" y="46"/>
                    <a:pt x="751" y="73"/>
                  </a:cubicBezTo>
                  <a:close/>
                  <a:moveTo>
                    <a:pt x="296" y="82"/>
                  </a:moveTo>
                  <a:cubicBezTo>
                    <a:pt x="272" y="97"/>
                    <a:pt x="249" y="113"/>
                    <a:pt x="229" y="132"/>
                  </a:cubicBezTo>
                  <a:cubicBezTo>
                    <a:pt x="229" y="132"/>
                    <a:pt x="229" y="132"/>
                    <a:pt x="228" y="133"/>
                  </a:cubicBezTo>
                  <a:cubicBezTo>
                    <a:pt x="250" y="119"/>
                    <a:pt x="273" y="107"/>
                    <a:pt x="296" y="97"/>
                  </a:cubicBezTo>
                  <a:cubicBezTo>
                    <a:pt x="299" y="95"/>
                    <a:pt x="303" y="92"/>
                    <a:pt x="306" y="90"/>
                  </a:cubicBezTo>
                  <a:cubicBezTo>
                    <a:pt x="316" y="84"/>
                    <a:pt x="326" y="78"/>
                    <a:pt x="337" y="73"/>
                  </a:cubicBezTo>
                  <a:cubicBezTo>
                    <a:pt x="323" y="75"/>
                    <a:pt x="309" y="79"/>
                    <a:pt x="296" y="82"/>
                  </a:cubicBezTo>
                  <a:close/>
                  <a:moveTo>
                    <a:pt x="574" y="14"/>
                  </a:moveTo>
                  <a:cubicBezTo>
                    <a:pt x="615" y="14"/>
                    <a:pt x="655" y="20"/>
                    <a:pt x="693" y="31"/>
                  </a:cubicBezTo>
                  <a:cubicBezTo>
                    <a:pt x="743" y="46"/>
                    <a:pt x="786" y="70"/>
                    <a:pt x="823" y="101"/>
                  </a:cubicBezTo>
                  <a:cubicBezTo>
                    <a:pt x="758" y="35"/>
                    <a:pt x="670" y="13"/>
                    <a:pt x="600" y="8"/>
                  </a:cubicBezTo>
                  <a:cubicBezTo>
                    <a:pt x="539" y="3"/>
                    <a:pt x="473" y="11"/>
                    <a:pt x="409" y="29"/>
                  </a:cubicBezTo>
                  <a:cubicBezTo>
                    <a:pt x="411" y="29"/>
                    <a:pt x="413" y="28"/>
                    <a:pt x="415" y="28"/>
                  </a:cubicBezTo>
                  <a:cubicBezTo>
                    <a:pt x="467" y="14"/>
                    <a:pt x="521" y="9"/>
                    <a:pt x="574" y="14"/>
                  </a:cubicBezTo>
                  <a:close/>
                  <a:moveTo>
                    <a:pt x="346" y="71"/>
                  </a:moveTo>
                  <a:cubicBezTo>
                    <a:pt x="334" y="77"/>
                    <a:pt x="322" y="84"/>
                    <a:pt x="311" y="91"/>
                  </a:cubicBezTo>
                  <a:cubicBezTo>
                    <a:pt x="338" y="80"/>
                    <a:pt x="366" y="71"/>
                    <a:pt x="395" y="64"/>
                  </a:cubicBezTo>
                  <a:cubicBezTo>
                    <a:pt x="378" y="66"/>
                    <a:pt x="362" y="68"/>
                    <a:pt x="346" y="71"/>
                  </a:cubicBezTo>
                  <a:close/>
                  <a:moveTo>
                    <a:pt x="394" y="33"/>
                  </a:moveTo>
                  <a:cubicBezTo>
                    <a:pt x="348" y="47"/>
                    <a:pt x="303" y="66"/>
                    <a:pt x="262" y="90"/>
                  </a:cubicBezTo>
                  <a:cubicBezTo>
                    <a:pt x="272" y="86"/>
                    <a:pt x="283" y="83"/>
                    <a:pt x="295" y="80"/>
                  </a:cubicBezTo>
                  <a:cubicBezTo>
                    <a:pt x="328" y="60"/>
                    <a:pt x="363" y="44"/>
                    <a:pt x="400" y="33"/>
                  </a:cubicBezTo>
                  <a:cubicBezTo>
                    <a:pt x="398" y="33"/>
                    <a:pt x="396" y="33"/>
                    <a:pt x="394" y="33"/>
                  </a:cubicBezTo>
                  <a:close/>
                  <a:moveTo>
                    <a:pt x="416" y="31"/>
                  </a:moveTo>
                  <a:cubicBezTo>
                    <a:pt x="377" y="41"/>
                    <a:pt x="339" y="57"/>
                    <a:pt x="304" y="77"/>
                  </a:cubicBezTo>
                  <a:cubicBezTo>
                    <a:pt x="318" y="74"/>
                    <a:pt x="331" y="71"/>
                    <a:pt x="345" y="68"/>
                  </a:cubicBezTo>
                  <a:cubicBezTo>
                    <a:pt x="380" y="51"/>
                    <a:pt x="417" y="37"/>
                    <a:pt x="455" y="28"/>
                  </a:cubicBezTo>
                  <a:cubicBezTo>
                    <a:pt x="447" y="28"/>
                    <a:pt x="439" y="29"/>
                    <a:pt x="431" y="30"/>
                  </a:cubicBezTo>
                  <a:cubicBezTo>
                    <a:pt x="426" y="30"/>
                    <a:pt x="421" y="30"/>
                    <a:pt x="416" y="31"/>
                  </a:cubicBezTo>
                  <a:close/>
                  <a:moveTo>
                    <a:pt x="505" y="24"/>
                  </a:moveTo>
                  <a:cubicBezTo>
                    <a:pt x="579" y="24"/>
                    <a:pt x="656" y="33"/>
                    <a:pt x="725" y="61"/>
                  </a:cubicBezTo>
                  <a:cubicBezTo>
                    <a:pt x="686" y="41"/>
                    <a:pt x="644" y="27"/>
                    <a:pt x="599" y="20"/>
                  </a:cubicBezTo>
                  <a:cubicBezTo>
                    <a:pt x="591" y="19"/>
                    <a:pt x="582" y="18"/>
                    <a:pt x="574" y="17"/>
                  </a:cubicBezTo>
                  <a:cubicBezTo>
                    <a:pt x="545" y="17"/>
                    <a:pt x="516" y="19"/>
                    <a:pt x="487" y="24"/>
                  </a:cubicBezTo>
                  <a:cubicBezTo>
                    <a:pt x="493" y="24"/>
                    <a:pt x="499" y="24"/>
                    <a:pt x="505" y="24"/>
                  </a:cubicBezTo>
                  <a:close/>
                  <a:moveTo>
                    <a:pt x="534" y="15"/>
                  </a:moveTo>
                  <a:cubicBezTo>
                    <a:pt x="500" y="15"/>
                    <a:pt x="466" y="19"/>
                    <a:pt x="432" y="27"/>
                  </a:cubicBezTo>
                  <a:cubicBezTo>
                    <a:pt x="445" y="26"/>
                    <a:pt x="457" y="25"/>
                    <a:pt x="470" y="25"/>
                  </a:cubicBezTo>
                  <a:cubicBezTo>
                    <a:pt x="493" y="20"/>
                    <a:pt x="517" y="16"/>
                    <a:pt x="540" y="15"/>
                  </a:cubicBezTo>
                  <a:cubicBezTo>
                    <a:pt x="538" y="15"/>
                    <a:pt x="536" y="15"/>
                    <a:pt x="534" y="15"/>
                  </a:cubicBez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46"/>
            <p:cNvSpPr>
              <a:spLocks noEditPoints="1"/>
            </p:cNvSpPr>
            <p:nvPr/>
          </p:nvSpPr>
          <p:spPr bwMode="auto">
            <a:xfrm>
              <a:off x="3467100" y="3535363"/>
              <a:ext cx="3300413" cy="2771775"/>
            </a:xfrm>
            <a:custGeom>
              <a:avLst/>
              <a:gdLst>
                <a:gd name="T0" fmla="*/ 29 w 1017"/>
                <a:gd name="T1" fmla="*/ 438 h 853"/>
                <a:gd name="T2" fmla="*/ 473 w 1017"/>
                <a:gd name="T3" fmla="*/ 7 h 853"/>
                <a:gd name="T4" fmla="*/ 898 w 1017"/>
                <a:gd name="T5" fmla="*/ 673 h 853"/>
                <a:gd name="T6" fmla="*/ 513 w 1017"/>
                <a:gd name="T7" fmla="*/ 850 h 853"/>
                <a:gd name="T8" fmla="*/ 647 w 1017"/>
                <a:gd name="T9" fmla="*/ 826 h 853"/>
                <a:gd name="T10" fmla="*/ 395 w 1017"/>
                <a:gd name="T11" fmla="*/ 814 h 853"/>
                <a:gd name="T12" fmla="*/ 318 w 1017"/>
                <a:gd name="T13" fmla="*/ 781 h 853"/>
                <a:gd name="T14" fmla="*/ 307 w 1017"/>
                <a:gd name="T15" fmla="*/ 776 h 853"/>
                <a:gd name="T16" fmla="*/ 662 w 1017"/>
                <a:gd name="T17" fmla="*/ 805 h 853"/>
                <a:gd name="T18" fmla="*/ 441 w 1017"/>
                <a:gd name="T19" fmla="*/ 823 h 853"/>
                <a:gd name="T20" fmla="*/ 337 w 1017"/>
                <a:gd name="T21" fmla="*/ 728 h 853"/>
                <a:gd name="T22" fmla="*/ 744 w 1017"/>
                <a:gd name="T23" fmla="*/ 793 h 853"/>
                <a:gd name="T24" fmla="*/ 661 w 1017"/>
                <a:gd name="T25" fmla="*/ 802 h 853"/>
                <a:gd name="T26" fmla="*/ 919 w 1017"/>
                <a:gd name="T27" fmla="*/ 571 h 853"/>
                <a:gd name="T28" fmla="*/ 149 w 1017"/>
                <a:gd name="T29" fmla="*/ 328 h 853"/>
                <a:gd name="T30" fmla="*/ 323 w 1017"/>
                <a:gd name="T31" fmla="*/ 781 h 853"/>
                <a:gd name="T32" fmla="*/ 888 w 1017"/>
                <a:gd name="T33" fmla="*/ 683 h 853"/>
                <a:gd name="T34" fmla="*/ 848 w 1017"/>
                <a:gd name="T35" fmla="*/ 638 h 853"/>
                <a:gd name="T36" fmla="*/ 178 w 1017"/>
                <a:gd name="T37" fmla="*/ 235 h 853"/>
                <a:gd name="T38" fmla="*/ 158 w 1017"/>
                <a:gd name="T39" fmla="*/ 593 h 853"/>
                <a:gd name="T40" fmla="*/ 119 w 1017"/>
                <a:gd name="T41" fmla="*/ 584 h 853"/>
                <a:gd name="T42" fmla="*/ 820 w 1017"/>
                <a:gd name="T43" fmla="*/ 740 h 853"/>
                <a:gd name="T44" fmla="*/ 167 w 1017"/>
                <a:gd name="T45" fmla="*/ 567 h 853"/>
                <a:gd name="T46" fmla="*/ 853 w 1017"/>
                <a:gd name="T47" fmla="*/ 706 h 853"/>
                <a:gd name="T48" fmla="*/ 896 w 1017"/>
                <a:gd name="T49" fmla="*/ 671 h 853"/>
                <a:gd name="T50" fmla="*/ 905 w 1017"/>
                <a:gd name="T51" fmla="*/ 661 h 853"/>
                <a:gd name="T52" fmla="*/ 975 w 1017"/>
                <a:gd name="T53" fmla="*/ 434 h 853"/>
                <a:gd name="T54" fmla="*/ 896 w 1017"/>
                <a:gd name="T55" fmla="*/ 644 h 853"/>
                <a:gd name="T56" fmla="*/ 877 w 1017"/>
                <a:gd name="T57" fmla="*/ 320 h 853"/>
                <a:gd name="T58" fmla="*/ 114 w 1017"/>
                <a:gd name="T59" fmla="*/ 579 h 853"/>
                <a:gd name="T60" fmla="*/ 112 w 1017"/>
                <a:gd name="T61" fmla="*/ 578 h 853"/>
                <a:gd name="T62" fmla="*/ 61 w 1017"/>
                <a:gd name="T63" fmla="*/ 223 h 853"/>
                <a:gd name="T64" fmla="*/ 304 w 1017"/>
                <a:gd name="T65" fmla="*/ 17 h 853"/>
                <a:gd name="T66" fmla="*/ 785 w 1017"/>
                <a:gd name="T67" fmla="*/ 178 h 853"/>
                <a:gd name="T68" fmla="*/ 942 w 1017"/>
                <a:gd name="T69" fmla="*/ 453 h 853"/>
                <a:gd name="T70" fmla="*/ 152 w 1017"/>
                <a:gd name="T71" fmla="*/ 147 h 853"/>
                <a:gd name="T72" fmla="*/ 948 w 1017"/>
                <a:gd name="T73" fmla="*/ 491 h 853"/>
                <a:gd name="T74" fmla="*/ 715 w 1017"/>
                <a:gd name="T75" fmla="*/ 82 h 853"/>
                <a:gd name="T76" fmla="*/ 945 w 1017"/>
                <a:gd name="T77" fmla="*/ 458 h 853"/>
                <a:gd name="T78" fmla="*/ 936 w 1017"/>
                <a:gd name="T79" fmla="*/ 412 h 853"/>
                <a:gd name="T80" fmla="*/ 152 w 1017"/>
                <a:gd name="T81" fmla="*/ 353 h 853"/>
                <a:gd name="T82" fmla="*/ 162 w 1017"/>
                <a:gd name="T83" fmla="*/ 209 h 853"/>
                <a:gd name="T84" fmla="*/ 191 w 1017"/>
                <a:gd name="T85" fmla="*/ 110 h 853"/>
                <a:gd name="T86" fmla="*/ 482 w 1017"/>
                <a:gd name="T87" fmla="*/ 35 h 853"/>
                <a:gd name="T88" fmla="*/ 823 w 1017"/>
                <a:gd name="T89" fmla="*/ 179 h 853"/>
                <a:gd name="T90" fmla="*/ 261 w 1017"/>
                <a:gd name="T91" fmla="*/ 110 h 853"/>
                <a:gd name="T92" fmla="*/ 192 w 1017"/>
                <a:gd name="T93" fmla="*/ 103 h 853"/>
                <a:gd name="T94" fmla="*/ 218 w 1017"/>
                <a:gd name="T95" fmla="*/ 84 h 853"/>
                <a:gd name="T96" fmla="*/ 242 w 1017"/>
                <a:gd name="T97" fmla="*/ 71 h 853"/>
                <a:gd name="T98" fmla="*/ 496 w 1017"/>
                <a:gd name="T99" fmla="*/ 34 h 853"/>
                <a:gd name="T100" fmla="*/ 204 w 1017"/>
                <a:gd name="T101" fmla="*/ 89 h 853"/>
                <a:gd name="T102" fmla="*/ 306 w 1017"/>
                <a:gd name="T103" fmla="*/ 75 h 853"/>
                <a:gd name="T104" fmla="*/ 258 w 1017"/>
                <a:gd name="T105" fmla="*/ 40 h 853"/>
                <a:gd name="T106" fmla="*/ 270 w 1017"/>
                <a:gd name="T107" fmla="*/ 56 h 853"/>
                <a:gd name="T108" fmla="*/ 620 w 1017"/>
                <a:gd name="T109" fmla="*/ 40 h 853"/>
                <a:gd name="T110" fmla="*/ 483 w 1017"/>
                <a:gd name="T111" fmla="*/ 20 h 853"/>
                <a:gd name="T112" fmla="*/ 457 w 1017"/>
                <a:gd name="T113" fmla="*/ 19 h 853"/>
                <a:gd name="T114" fmla="*/ 496 w 1017"/>
                <a:gd name="T115" fmla="*/ 11 h 853"/>
                <a:gd name="T116" fmla="*/ 439 w 1017"/>
                <a:gd name="T117" fmla="*/ 6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853">
                  <a:moveTo>
                    <a:pt x="532" y="853"/>
                  </a:moveTo>
                  <a:cubicBezTo>
                    <a:pt x="502" y="853"/>
                    <a:pt x="472" y="850"/>
                    <a:pt x="443" y="843"/>
                  </a:cubicBezTo>
                  <a:cubicBezTo>
                    <a:pt x="401" y="838"/>
                    <a:pt x="361" y="826"/>
                    <a:pt x="324" y="809"/>
                  </a:cubicBezTo>
                  <a:cubicBezTo>
                    <a:pt x="224" y="763"/>
                    <a:pt x="162" y="683"/>
                    <a:pt x="124" y="602"/>
                  </a:cubicBezTo>
                  <a:cubicBezTo>
                    <a:pt x="119" y="595"/>
                    <a:pt x="114" y="587"/>
                    <a:pt x="110" y="579"/>
                  </a:cubicBezTo>
                  <a:cubicBezTo>
                    <a:pt x="74" y="541"/>
                    <a:pt x="46" y="493"/>
                    <a:pt x="29" y="438"/>
                  </a:cubicBezTo>
                  <a:cubicBezTo>
                    <a:pt x="10" y="379"/>
                    <a:pt x="5" y="317"/>
                    <a:pt x="14" y="259"/>
                  </a:cubicBezTo>
                  <a:cubicBezTo>
                    <a:pt x="37" y="105"/>
                    <a:pt x="159" y="45"/>
                    <a:pt x="256" y="23"/>
                  </a:cubicBezTo>
                  <a:cubicBezTo>
                    <a:pt x="277" y="18"/>
                    <a:pt x="299" y="14"/>
                    <a:pt x="320" y="12"/>
                  </a:cubicBezTo>
                  <a:cubicBezTo>
                    <a:pt x="367" y="0"/>
                    <a:pt x="416" y="2"/>
                    <a:pt x="466" y="4"/>
                  </a:cubicBezTo>
                  <a:cubicBezTo>
                    <a:pt x="473" y="5"/>
                    <a:pt x="473" y="5"/>
                    <a:pt x="473" y="5"/>
                  </a:cubicBezTo>
                  <a:cubicBezTo>
                    <a:pt x="473" y="7"/>
                    <a:pt x="473" y="7"/>
                    <a:pt x="473" y="7"/>
                  </a:cubicBezTo>
                  <a:cubicBezTo>
                    <a:pt x="478" y="7"/>
                    <a:pt x="484" y="7"/>
                    <a:pt x="489" y="8"/>
                  </a:cubicBezTo>
                  <a:cubicBezTo>
                    <a:pt x="497" y="8"/>
                    <a:pt x="504" y="9"/>
                    <a:pt x="511" y="10"/>
                  </a:cubicBezTo>
                  <a:cubicBezTo>
                    <a:pt x="632" y="3"/>
                    <a:pt x="757" y="40"/>
                    <a:pt x="843" y="113"/>
                  </a:cubicBezTo>
                  <a:cubicBezTo>
                    <a:pt x="899" y="160"/>
                    <a:pt x="943" y="220"/>
                    <a:pt x="970" y="286"/>
                  </a:cubicBezTo>
                  <a:cubicBezTo>
                    <a:pt x="998" y="356"/>
                    <a:pt x="1005" y="429"/>
                    <a:pt x="991" y="499"/>
                  </a:cubicBezTo>
                  <a:cubicBezTo>
                    <a:pt x="978" y="563"/>
                    <a:pt x="946" y="622"/>
                    <a:pt x="898" y="673"/>
                  </a:cubicBezTo>
                  <a:cubicBezTo>
                    <a:pt x="896" y="676"/>
                    <a:pt x="894" y="679"/>
                    <a:pt x="891" y="682"/>
                  </a:cubicBezTo>
                  <a:cubicBezTo>
                    <a:pt x="859" y="725"/>
                    <a:pt x="814" y="762"/>
                    <a:pt x="759" y="789"/>
                  </a:cubicBezTo>
                  <a:cubicBezTo>
                    <a:pt x="690" y="831"/>
                    <a:pt x="611" y="853"/>
                    <a:pt x="532" y="853"/>
                  </a:cubicBezTo>
                  <a:close/>
                  <a:moveTo>
                    <a:pt x="474" y="846"/>
                  </a:moveTo>
                  <a:cubicBezTo>
                    <a:pt x="488" y="848"/>
                    <a:pt x="501" y="849"/>
                    <a:pt x="515" y="850"/>
                  </a:cubicBezTo>
                  <a:cubicBezTo>
                    <a:pt x="514" y="850"/>
                    <a:pt x="514" y="850"/>
                    <a:pt x="513" y="850"/>
                  </a:cubicBezTo>
                  <a:cubicBezTo>
                    <a:pt x="505" y="849"/>
                    <a:pt x="497" y="848"/>
                    <a:pt x="489" y="847"/>
                  </a:cubicBezTo>
                  <a:cubicBezTo>
                    <a:pt x="484" y="847"/>
                    <a:pt x="479" y="847"/>
                    <a:pt x="474" y="846"/>
                  </a:cubicBezTo>
                  <a:close/>
                  <a:moveTo>
                    <a:pt x="512" y="847"/>
                  </a:moveTo>
                  <a:cubicBezTo>
                    <a:pt x="513" y="847"/>
                    <a:pt x="513" y="847"/>
                    <a:pt x="514" y="847"/>
                  </a:cubicBezTo>
                  <a:cubicBezTo>
                    <a:pt x="584" y="853"/>
                    <a:pt x="657" y="837"/>
                    <a:pt x="722" y="805"/>
                  </a:cubicBezTo>
                  <a:cubicBezTo>
                    <a:pt x="697" y="814"/>
                    <a:pt x="672" y="821"/>
                    <a:pt x="647" y="826"/>
                  </a:cubicBezTo>
                  <a:cubicBezTo>
                    <a:pt x="626" y="832"/>
                    <a:pt x="605" y="837"/>
                    <a:pt x="583" y="841"/>
                  </a:cubicBezTo>
                  <a:cubicBezTo>
                    <a:pt x="559" y="845"/>
                    <a:pt x="535" y="847"/>
                    <a:pt x="512" y="847"/>
                  </a:cubicBezTo>
                  <a:close/>
                  <a:moveTo>
                    <a:pt x="485" y="844"/>
                  </a:moveTo>
                  <a:cubicBezTo>
                    <a:pt x="527" y="845"/>
                    <a:pt x="571" y="841"/>
                    <a:pt x="613" y="832"/>
                  </a:cubicBezTo>
                  <a:cubicBezTo>
                    <a:pt x="555" y="840"/>
                    <a:pt x="496" y="837"/>
                    <a:pt x="441" y="826"/>
                  </a:cubicBezTo>
                  <a:cubicBezTo>
                    <a:pt x="426" y="823"/>
                    <a:pt x="410" y="819"/>
                    <a:pt x="395" y="814"/>
                  </a:cubicBezTo>
                  <a:cubicBezTo>
                    <a:pt x="424" y="828"/>
                    <a:pt x="454" y="838"/>
                    <a:pt x="485" y="844"/>
                  </a:cubicBezTo>
                  <a:close/>
                  <a:moveTo>
                    <a:pt x="439" y="839"/>
                  </a:moveTo>
                  <a:cubicBezTo>
                    <a:pt x="448" y="841"/>
                    <a:pt x="457" y="842"/>
                    <a:pt x="466" y="843"/>
                  </a:cubicBezTo>
                  <a:cubicBezTo>
                    <a:pt x="435" y="835"/>
                    <a:pt x="405" y="824"/>
                    <a:pt x="377" y="808"/>
                  </a:cubicBezTo>
                  <a:cubicBezTo>
                    <a:pt x="366" y="803"/>
                    <a:pt x="354" y="798"/>
                    <a:pt x="343" y="792"/>
                  </a:cubicBezTo>
                  <a:cubicBezTo>
                    <a:pt x="335" y="789"/>
                    <a:pt x="326" y="785"/>
                    <a:pt x="318" y="781"/>
                  </a:cubicBezTo>
                  <a:cubicBezTo>
                    <a:pt x="350" y="806"/>
                    <a:pt x="386" y="825"/>
                    <a:pt x="427" y="837"/>
                  </a:cubicBezTo>
                  <a:cubicBezTo>
                    <a:pt x="431" y="838"/>
                    <a:pt x="435" y="839"/>
                    <a:pt x="439" y="839"/>
                  </a:cubicBezTo>
                  <a:close/>
                  <a:moveTo>
                    <a:pt x="136" y="621"/>
                  </a:moveTo>
                  <a:cubicBezTo>
                    <a:pt x="174" y="694"/>
                    <a:pt x="234" y="764"/>
                    <a:pt x="325" y="807"/>
                  </a:cubicBezTo>
                  <a:cubicBezTo>
                    <a:pt x="353" y="819"/>
                    <a:pt x="382" y="829"/>
                    <a:pt x="412" y="835"/>
                  </a:cubicBezTo>
                  <a:cubicBezTo>
                    <a:pt x="373" y="822"/>
                    <a:pt x="338" y="801"/>
                    <a:pt x="307" y="776"/>
                  </a:cubicBezTo>
                  <a:cubicBezTo>
                    <a:pt x="278" y="761"/>
                    <a:pt x="250" y="742"/>
                    <a:pt x="225" y="721"/>
                  </a:cubicBezTo>
                  <a:cubicBezTo>
                    <a:pt x="192" y="692"/>
                    <a:pt x="162" y="658"/>
                    <a:pt x="136" y="621"/>
                  </a:cubicBezTo>
                  <a:close/>
                  <a:moveTo>
                    <a:pt x="487" y="830"/>
                  </a:moveTo>
                  <a:cubicBezTo>
                    <a:pt x="538" y="837"/>
                    <a:pt x="592" y="835"/>
                    <a:pt x="644" y="824"/>
                  </a:cubicBezTo>
                  <a:cubicBezTo>
                    <a:pt x="699" y="808"/>
                    <a:pt x="752" y="784"/>
                    <a:pt x="797" y="750"/>
                  </a:cubicBezTo>
                  <a:cubicBezTo>
                    <a:pt x="756" y="774"/>
                    <a:pt x="710" y="793"/>
                    <a:pt x="662" y="805"/>
                  </a:cubicBezTo>
                  <a:cubicBezTo>
                    <a:pt x="649" y="808"/>
                    <a:pt x="637" y="811"/>
                    <a:pt x="624" y="813"/>
                  </a:cubicBezTo>
                  <a:cubicBezTo>
                    <a:pt x="579" y="826"/>
                    <a:pt x="532" y="833"/>
                    <a:pt x="487" y="830"/>
                  </a:cubicBezTo>
                  <a:close/>
                  <a:moveTo>
                    <a:pt x="441" y="823"/>
                  </a:moveTo>
                  <a:cubicBezTo>
                    <a:pt x="491" y="831"/>
                    <a:pt x="544" y="829"/>
                    <a:pt x="595" y="818"/>
                  </a:cubicBezTo>
                  <a:cubicBezTo>
                    <a:pt x="519" y="829"/>
                    <a:pt x="447" y="824"/>
                    <a:pt x="382" y="805"/>
                  </a:cubicBezTo>
                  <a:cubicBezTo>
                    <a:pt x="401" y="812"/>
                    <a:pt x="421" y="818"/>
                    <a:pt x="441" y="823"/>
                  </a:cubicBezTo>
                  <a:close/>
                  <a:moveTo>
                    <a:pt x="364" y="797"/>
                  </a:moveTo>
                  <a:cubicBezTo>
                    <a:pt x="442" y="823"/>
                    <a:pt x="531" y="828"/>
                    <a:pt x="624" y="810"/>
                  </a:cubicBezTo>
                  <a:cubicBezTo>
                    <a:pt x="686" y="792"/>
                    <a:pt x="744" y="759"/>
                    <a:pt x="789" y="714"/>
                  </a:cubicBezTo>
                  <a:cubicBezTo>
                    <a:pt x="811" y="692"/>
                    <a:pt x="829" y="669"/>
                    <a:pt x="844" y="645"/>
                  </a:cubicBezTo>
                  <a:cubicBezTo>
                    <a:pt x="797" y="682"/>
                    <a:pt x="747" y="709"/>
                    <a:pt x="708" y="727"/>
                  </a:cubicBezTo>
                  <a:cubicBezTo>
                    <a:pt x="577" y="788"/>
                    <a:pt x="439" y="788"/>
                    <a:pt x="337" y="728"/>
                  </a:cubicBezTo>
                  <a:cubicBezTo>
                    <a:pt x="227" y="663"/>
                    <a:pt x="174" y="547"/>
                    <a:pt x="156" y="427"/>
                  </a:cubicBezTo>
                  <a:cubicBezTo>
                    <a:pt x="163" y="512"/>
                    <a:pt x="192" y="597"/>
                    <a:pt x="239" y="670"/>
                  </a:cubicBezTo>
                  <a:cubicBezTo>
                    <a:pt x="273" y="724"/>
                    <a:pt x="316" y="767"/>
                    <a:pt x="364" y="797"/>
                  </a:cubicBezTo>
                  <a:close/>
                  <a:moveTo>
                    <a:pt x="818" y="738"/>
                  </a:moveTo>
                  <a:cubicBezTo>
                    <a:pt x="778" y="771"/>
                    <a:pt x="730" y="797"/>
                    <a:pt x="678" y="816"/>
                  </a:cubicBezTo>
                  <a:cubicBezTo>
                    <a:pt x="701" y="810"/>
                    <a:pt x="723" y="802"/>
                    <a:pt x="744" y="793"/>
                  </a:cubicBezTo>
                  <a:cubicBezTo>
                    <a:pt x="771" y="777"/>
                    <a:pt x="797" y="758"/>
                    <a:pt x="820" y="736"/>
                  </a:cubicBezTo>
                  <a:cubicBezTo>
                    <a:pt x="820" y="737"/>
                    <a:pt x="819" y="737"/>
                    <a:pt x="818" y="738"/>
                  </a:cubicBezTo>
                  <a:close/>
                  <a:moveTo>
                    <a:pt x="850" y="640"/>
                  </a:moveTo>
                  <a:cubicBezTo>
                    <a:pt x="834" y="667"/>
                    <a:pt x="814" y="692"/>
                    <a:pt x="791" y="715"/>
                  </a:cubicBezTo>
                  <a:cubicBezTo>
                    <a:pt x="752" y="755"/>
                    <a:pt x="701" y="786"/>
                    <a:pt x="647" y="805"/>
                  </a:cubicBezTo>
                  <a:cubicBezTo>
                    <a:pt x="652" y="804"/>
                    <a:pt x="657" y="803"/>
                    <a:pt x="661" y="802"/>
                  </a:cubicBezTo>
                  <a:cubicBezTo>
                    <a:pt x="712" y="789"/>
                    <a:pt x="767" y="767"/>
                    <a:pt x="816" y="735"/>
                  </a:cubicBezTo>
                  <a:cubicBezTo>
                    <a:pt x="817" y="735"/>
                    <a:pt x="818" y="734"/>
                    <a:pt x="819" y="733"/>
                  </a:cubicBezTo>
                  <a:cubicBezTo>
                    <a:pt x="832" y="723"/>
                    <a:pt x="844" y="712"/>
                    <a:pt x="854" y="700"/>
                  </a:cubicBezTo>
                  <a:cubicBezTo>
                    <a:pt x="864" y="689"/>
                    <a:pt x="873" y="677"/>
                    <a:pt x="881" y="665"/>
                  </a:cubicBezTo>
                  <a:cubicBezTo>
                    <a:pt x="886" y="658"/>
                    <a:pt x="890" y="650"/>
                    <a:pt x="894" y="643"/>
                  </a:cubicBezTo>
                  <a:cubicBezTo>
                    <a:pt x="905" y="620"/>
                    <a:pt x="914" y="596"/>
                    <a:pt x="919" y="571"/>
                  </a:cubicBezTo>
                  <a:cubicBezTo>
                    <a:pt x="899" y="596"/>
                    <a:pt x="875" y="620"/>
                    <a:pt x="850" y="640"/>
                  </a:cubicBezTo>
                  <a:close/>
                  <a:moveTo>
                    <a:pt x="351" y="792"/>
                  </a:moveTo>
                  <a:cubicBezTo>
                    <a:pt x="352" y="792"/>
                    <a:pt x="353" y="793"/>
                    <a:pt x="354" y="793"/>
                  </a:cubicBezTo>
                  <a:cubicBezTo>
                    <a:pt x="309" y="763"/>
                    <a:pt x="269" y="722"/>
                    <a:pt x="236" y="671"/>
                  </a:cubicBezTo>
                  <a:cubicBezTo>
                    <a:pt x="181" y="586"/>
                    <a:pt x="152" y="484"/>
                    <a:pt x="151" y="386"/>
                  </a:cubicBezTo>
                  <a:cubicBezTo>
                    <a:pt x="150" y="367"/>
                    <a:pt x="149" y="348"/>
                    <a:pt x="149" y="328"/>
                  </a:cubicBezTo>
                  <a:cubicBezTo>
                    <a:pt x="138" y="406"/>
                    <a:pt x="144" y="490"/>
                    <a:pt x="170" y="566"/>
                  </a:cubicBezTo>
                  <a:cubicBezTo>
                    <a:pt x="188" y="622"/>
                    <a:pt x="222" y="686"/>
                    <a:pt x="271" y="738"/>
                  </a:cubicBezTo>
                  <a:cubicBezTo>
                    <a:pt x="289" y="754"/>
                    <a:pt x="307" y="767"/>
                    <a:pt x="326" y="779"/>
                  </a:cubicBezTo>
                  <a:cubicBezTo>
                    <a:pt x="334" y="784"/>
                    <a:pt x="342" y="788"/>
                    <a:pt x="351" y="792"/>
                  </a:cubicBezTo>
                  <a:close/>
                  <a:moveTo>
                    <a:pt x="308" y="773"/>
                  </a:moveTo>
                  <a:cubicBezTo>
                    <a:pt x="313" y="776"/>
                    <a:pt x="318" y="778"/>
                    <a:pt x="323" y="781"/>
                  </a:cubicBezTo>
                  <a:cubicBezTo>
                    <a:pt x="314" y="776"/>
                    <a:pt x="306" y="770"/>
                    <a:pt x="298" y="764"/>
                  </a:cubicBezTo>
                  <a:cubicBezTo>
                    <a:pt x="301" y="767"/>
                    <a:pt x="305" y="770"/>
                    <a:pt x="308" y="773"/>
                  </a:cubicBezTo>
                  <a:close/>
                  <a:moveTo>
                    <a:pt x="846" y="718"/>
                  </a:moveTo>
                  <a:cubicBezTo>
                    <a:pt x="839" y="726"/>
                    <a:pt x="832" y="733"/>
                    <a:pt x="824" y="740"/>
                  </a:cubicBezTo>
                  <a:cubicBezTo>
                    <a:pt x="811" y="752"/>
                    <a:pt x="797" y="763"/>
                    <a:pt x="782" y="773"/>
                  </a:cubicBezTo>
                  <a:cubicBezTo>
                    <a:pt x="826" y="749"/>
                    <a:pt x="861" y="718"/>
                    <a:pt x="888" y="683"/>
                  </a:cubicBezTo>
                  <a:cubicBezTo>
                    <a:pt x="882" y="688"/>
                    <a:pt x="877" y="693"/>
                    <a:pt x="871" y="698"/>
                  </a:cubicBezTo>
                  <a:cubicBezTo>
                    <a:pt x="863" y="705"/>
                    <a:pt x="854" y="712"/>
                    <a:pt x="846" y="718"/>
                  </a:cubicBezTo>
                  <a:close/>
                  <a:moveTo>
                    <a:pt x="154" y="386"/>
                  </a:moveTo>
                  <a:cubicBezTo>
                    <a:pt x="165" y="519"/>
                    <a:pt x="217" y="654"/>
                    <a:pt x="339" y="726"/>
                  </a:cubicBezTo>
                  <a:cubicBezTo>
                    <a:pt x="440" y="785"/>
                    <a:pt x="577" y="785"/>
                    <a:pt x="707" y="725"/>
                  </a:cubicBezTo>
                  <a:cubicBezTo>
                    <a:pt x="747" y="706"/>
                    <a:pt x="800" y="677"/>
                    <a:pt x="848" y="638"/>
                  </a:cubicBezTo>
                  <a:cubicBezTo>
                    <a:pt x="905" y="543"/>
                    <a:pt x="915" y="428"/>
                    <a:pt x="873" y="317"/>
                  </a:cubicBezTo>
                  <a:cubicBezTo>
                    <a:pt x="871" y="313"/>
                    <a:pt x="870" y="309"/>
                    <a:pt x="868" y="306"/>
                  </a:cubicBezTo>
                  <a:cubicBezTo>
                    <a:pt x="810" y="211"/>
                    <a:pt x="709" y="137"/>
                    <a:pt x="585" y="102"/>
                  </a:cubicBezTo>
                  <a:cubicBezTo>
                    <a:pt x="495" y="76"/>
                    <a:pt x="404" y="67"/>
                    <a:pt x="322" y="76"/>
                  </a:cubicBezTo>
                  <a:cubicBezTo>
                    <a:pt x="289" y="92"/>
                    <a:pt x="260" y="112"/>
                    <a:pt x="236" y="135"/>
                  </a:cubicBezTo>
                  <a:cubicBezTo>
                    <a:pt x="211" y="164"/>
                    <a:pt x="191" y="198"/>
                    <a:pt x="178" y="235"/>
                  </a:cubicBezTo>
                  <a:cubicBezTo>
                    <a:pt x="161" y="282"/>
                    <a:pt x="153" y="334"/>
                    <a:pt x="154" y="386"/>
                  </a:cubicBezTo>
                  <a:close/>
                  <a:moveTo>
                    <a:pt x="126" y="601"/>
                  </a:moveTo>
                  <a:cubicBezTo>
                    <a:pt x="154" y="645"/>
                    <a:pt x="188" y="686"/>
                    <a:pt x="227" y="719"/>
                  </a:cubicBezTo>
                  <a:cubicBezTo>
                    <a:pt x="249" y="738"/>
                    <a:pt x="272" y="754"/>
                    <a:pt x="298" y="768"/>
                  </a:cubicBezTo>
                  <a:cubicBezTo>
                    <a:pt x="291" y="762"/>
                    <a:pt x="284" y="756"/>
                    <a:pt x="278" y="749"/>
                  </a:cubicBezTo>
                  <a:cubicBezTo>
                    <a:pt x="228" y="708"/>
                    <a:pt x="187" y="655"/>
                    <a:pt x="158" y="593"/>
                  </a:cubicBezTo>
                  <a:cubicBezTo>
                    <a:pt x="148" y="571"/>
                    <a:pt x="138" y="549"/>
                    <a:pt x="130" y="526"/>
                  </a:cubicBezTo>
                  <a:cubicBezTo>
                    <a:pt x="81" y="388"/>
                    <a:pt x="88" y="245"/>
                    <a:pt x="149" y="145"/>
                  </a:cubicBezTo>
                  <a:cubicBezTo>
                    <a:pt x="155" y="136"/>
                    <a:pt x="160" y="128"/>
                    <a:pt x="167" y="120"/>
                  </a:cubicBezTo>
                  <a:cubicBezTo>
                    <a:pt x="159" y="127"/>
                    <a:pt x="151" y="134"/>
                    <a:pt x="143" y="142"/>
                  </a:cubicBezTo>
                  <a:cubicBezTo>
                    <a:pt x="62" y="225"/>
                    <a:pt x="59" y="368"/>
                    <a:pt x="83" y="474"/>
                  </a:cubicBezTo>
                  <a:cubicBezTo>
                    <a:pt x="91" y="509"/>
                    <a:pt x="102" y="546"/>
                    <a:pt x="119" y="584"/>
                  </a:cubicBezTo>
                  <a:cubicBezTo>
                    <a:pt x="120" y="586"/>
                    <a:pt x="122" y="588"/>
                    <a:pt x="124" y="589"/>
                  </a:cubicBezTo>
                  <a:cubicBezTo>
                    <a:pt x="122" y="591"/>
                    <a:pt x="122" y="591"/>
                    <a:pt x="122" y="591"/>
                  </a:cubicBezTo>
                  <a:cubicBezTo>
                    <a:pt x="122" y="591"/>
                    <a:pt x="122" y="591"/>
                    <a:pt x="122" y="591"/>
                  </a:cubicBezTo>
                  <a:cubicBezTo>
                    <a:pt x="123" y="594"/>
                    <a:pt x="125" y="598"/>
                    <a:pt x="126" y="601"/>
                  </a:cubicBezTo>
                  <a:close/>
                  <a:moveTo>
                    <a:pt x="833" y="728"/>
                  </a:moveTo>
                  <a:cubicBezTo>
                    <a:pt x="829" y="732"/>
                    <a:pt x="825" y="736"/>
                    <a:pt x="820" y="740"/>
                  </a:cubicBezTo>
                  <a:cubicBezTo>
                    <a:pt x="821" y="739"/>
                    <a:pt x="822" y="738"/>
                    <a:pt x="822" y="738"/>
                  </a:cubicBezTo>
                  <a:cubicBezTo>
                    <a:pt x="826" y="734"/>
                    <a:pt x="830" y="731"/>
                    <a:pt x="833" y="727"/>
                  </a:cubicBezTo>
                  <a:cubicBezTo>
                    <a:pt x="833" y="727"/>
                    <a:pt x="833" y="728"/>
                    <a:pt x="833" y="728"/>
                  </a:cubicBezTo>
                  <a:close/>
                  <a:moveTo>
                    <a:pt x="161" y="592"/>
                  </a:moveTo>
                  <a:cubicBezTo>
                    <a:pt x="185" y="640"/>
                    <a:pt x="216" y="683"/>
                    <a:pt x="251" y="719"/>
                  </a:cubicBezTo>
                  <a:cubicBezTo>
                    <a:pt x="211" y="670"/>
                    <a:pt x="183" y="615"/>
                    <a:pt x="167" y="567"/>
                  </a:cubicBezTo>
                  <a:cubicBezTo>
                    <a:pt x="140" y="485"/>
                    <a:pt x="134" y="394"/>
                    <a:pt x="149" y="310"/>
                  </a:cubicBezTo>
                  <a:cubicBezTo>
                    <a:pt x="150" y="275"/>
                    <a:pt x="154" y="240"/>
                    <a:pt x="159" y="208"/>
                  </a:cubicBezTo>
                  <a:cubicBezTo>
                    <a:pt x="165" y="177"/>
                    <a:pt x="172" y="146"/>
                    <a:pt x="185" y="117"/>
                  </a:cubicBezTo>
                  <a:cubicBezTo>
                    <a:pt x="106" y="205"/>
                    <a:pt x="106" y="336"/>
                    <a:pt x="110" y="392"/>
                  </a:cubicBezTo>
                  <a:cubicBezTo>
                    <a:pt x="116" y="465"/>
                    <a:pt x="133" y="532"/>
                    <a:pt x="161" y="592"/>
                  </a:cubicBezTo>
                  <a:close/>
                  <a:moveTo>
                    <a:pt x="853" y="706"/>
                  </a:moveTo>
                  <a:cubicBezTo>
                    <a:pt x="850" y="710"/>
                    <a:pt x="846" y="714"/>
                    <a:pt x="843" y="717"/>
                  </a:cubicBezTo>
                  <a:cubicBezTo>
                    <a:pt x="843" y="717"/>
                    <a:pt x="843" y="717"/>
                    <a:pt x="843" y="717"/>
                  </a:cubicBezTo>
                  <a:cubicBezTo>
                    <a:pt x="847" y="713"/>
                    <a:pt x="850" y="710"/>
                    <a:pt x="853" y="706"/>
                  </a:cubicBezTo>
                  <a:close/>
                  <a:moveTo>
                    <a:pt x="878" y="677"/>
                  </a:moveTo>
                  <a:cubicBezTo>
                    <a:pt x="871" y="688"/>
                    <a:pt x="863" y="698"/>
                    <a:pt x="854" y="708"/>
                  </a:cubicBezTo>
                  <a:cubicBezTo>
                    <a:pt x="869" y="697"/>
                    <a:pt x="883" y="685"/>
                    <a:pt x="896" y="671"/>
                  </a:cubicBezTo>
                  <a:cubicBezTo>
                    <a:pt x="924" y="630"/>
                    <a:pt x="940" y="583"/>
                    <a:pt x="945" y="531"/>
                  </a:cubicBezTo>
                  <a:cubicBezTo>
                    <a:pt x="945" y="531"/>
                    <a:pt x="944" y="532"/>
                    <a:pt x="944" y="533"/>
                  </a:cubicBezTo>
                  <a:cubicBezTo>
                    <a:pt x="941" y="551"/>
                    <a:pt x="936" y="568"/>
                    <a:pt x="929" y="586"/>
                  </a:cubicBezTo>
                  <a:cubicBezTo>
                    <a:pt x="918" y="618"/>
                    <a:pt x="900" y="648"/>
                    <a:pt x="878" y="677"/>
                  </a:cubicBezTo>
                  <a:close/>
                  <a:moveTo>
                    <a:pt x="948" y="525"/>
                  </a:moveTo>
                  <a:cubicBezTo>
                    <a:pt x="945" y="575"/>
                    <a:pt x="930" y="620"/>
                    <a:pt x="905" y="661"/>
                  </a:cubicBezTo>
                  <a:cubicBezTo>
                    <a:pt x="945" y="617"/>
                    <a:pt x="975" y="563"/>
                    <a:pt x="989" y="498"/>
                  </a:cubicBezTo>
                  <a:cubicBezTo>
                    <a:pt x="1017" y="361"/>
                    <a:pt x="960" y="214"/>
                    <a:pt x="841" y="115"/>
                  </a:cubicBezTo>
                  <a:cubicBezTo>
                    <a:pt x="759" y="46"/>
                    <a:pt x="642" y="9"/>
                    <a:pt x="526" y="12"/>
                  </a:cubicBezTo>
                  <a:cubicBezTo>
                    <a:pt x="563" y="18"/>
                    <a:pt x="601" y="28"/>
                    <a:pt x="637" y="43"/>
                  </a:cubicBezTo>
                  <a:cubicBezTo>
                    <a:pt x="724" y="61"/>
                    <a:pt x="805" y="100"/>
                    <a:pt x="866" y="155"/>
                  </a:cubicBezTo>
                  <a:cubicBezTo>
                    <a:pt x="947" y="229"/>
                    <a:pt x="985" y="326"/>
                    <a:pt x="975" y="434"/>
                  </a:cubicBezTo>
                  <a:cubicBezTo>
                    <a:pt x="972" y="467"/>
                    <a:pt x="962" y="497"/>
                    <a:pt x="948" y="525"/>
                  </a:cubicBezTo>
                  <a:close/>
                  <a:moveTo>
                    <a:pt x="896" y="644"/>
                  </a:moveTo>
                  <a:cubicBezTo>
                    <a:pt x="895" y="648"/>
                    <a:pt x="893" y="652"/>
                    <a:pt x="890" y="656"/>
                  </a:cubicBezTo>
                  <a:cubicBezTo>
                    <a:pt x="915" y="620"/>
                    <a:pt x="932" y="580"/>
                    <a:pt x="940" y="539"/>
                  </a:cubicBezTo>
                  <a:cubicBezTo>
                    <a:pt x="938" y="543"/>
                    <a:pt x="935" y="548"/>
                    <a:pt x="932" y="552"/>
                  </a:cubicBezTo>
                  <a:cubicBezTo>
                    <a:pt x="925" y="584"/>
                    <a:pt x="913" y="615"/>
                    <a:pt x="896" y="644"/>
                  </a:cubicBezTo>
                  <a:close/>
                  <a:moveTo>
                    <a:pt x="877" y="320"/>
                  </a:moveTo>
                  <a:cubicBezTo>
                    <a:pt x="902" y="389"/>
                    <a:pt x="908" y="461"/>
                    <a:pt x="894" y="529"/>
                  </a:cubicBezTo>
                  <a:cubicBezTo>
                    <a:pt x="887" y="565"/>
                    <a:pt x="873" y="600"/>
                    <a:pt x="854" y="633"/>
                  </a:cubicBezTo>
                  <a:cubicBezTo>
                    <a:pt x="878" y="613"/>
                    <a:pt x="901" y="590"/>
                    <a:pt x="920" y="565"/>
                  </a:cubicBezTo>
                  <a:cubicBezTo>
                    <a:pt x="931" y="505"/>
                    <a:pt x="926" y="442"/>
                    <a:pt x="903" y="377"/>
                  </a:cubicBezTo>
                  <a:cubicBezTo>
                    <a:pt x="896" y="358"/>
                    <a:pt x="887" y="339"/>
                    <a:pt x="877" y="320"/>
                  </a:cubicBezTo>
                  <a:close/>
                  <a:moveTo>
                    <a:pt x="923" y="566"/>
                  </a:moveTo>
                  <a:cubicBezTo>
                    <a:pt x="920" y="579"/>
                    <a:pt x="917" y="592"/>
                    <a:pt x="912" y="605"/>
                  </a:cubicBezTo>
                  <a:cubicBezTo>
                    <a:pt x="919" y="590"/>
                    <a:pt x="924" y="574"/>
                    <a:pt x="928" y="558"/>
                  </a:cubicBezTo>
                  <a:cubicBezTo>
                    <a:pt x="926" y="561"/>
                    <a:pt x="924" y="563"/>
                    <a:pt x="923" y="566"/>
                  </a:cubicBezTo>
                  <a:close/>
                  <a:moveTo>
                    <a:pt x="112" y="578"/>
                  </a:moveTo>
                  <a:cubicBezTo>
                    <a:pt x="113" y="578"/>
                    <a:pt x="113" y="579"/>
                    <a:pt x="114" y="579"/>
                  </a:cubicBezTo>
                  <a:cubicBezTo>
                    <a:pt x="99" y="543"/>
                    <a:pt x="88" y="507"/>
                    <a:pt x="81" y="475"/>
                  </a:cubicBezTo>
                  <a:cubicBezTo>
                    <a:pt x="67" y="415"/>
                    <a:pt x="64" y="353"/>
                    <a:pt x="71" y="299"/>
                  </a:cubicBezTo>
                  <a:cubicBezTo>
                    <a:pt x="80" y="232"/>
                    <a:pt x="103" y="179"/>
                    <a:pt x="141" y="140"/>
                  </a:cubicBezTo>
                  <a:cubicBezTo>
                    <a:pt x="149" y="132"/>
                    <a:pt x="157" y="125"/>
                    <a:pt x="165" y="118"/>
                  </a:cubicBezTo>
                  <a:cubicBezTo>
                    <a:pt x="75" y="162"/>
                    <a:pt x="33" y="250"/>
                    <a:pt x="45" y="375"/>
                  </a:cubicBezTo>
                  <a:cubicBezTo>
                    <a:pt x="52" y="443"/>
                    <a:pt x="76" y="514"/>
                    <a:pt x="112" y="578"/>
                  </a:cubicBezTo>
                  <a:close/>
                  <a:moveTo>
                    <a:pt x="304" y="17"/>
                  </a:moveTo>
                  <a:cubicBezTo>
                    <a:pt x="288" y="19"/>
                    <a:pt x="272" y="22"/>
                    <a:pt x="257" y="25"/>
                  </a:cubicBezTo>
                  <a:cubicBezTo>
                    <a:pt x="160" y="48"/>
                    <a:pt x="39" y="107"/>
                    <a:pt x="16" y="259"/>
                  </a:cubicBezTo>
                  <a:cubicBezTo>
                    <a:pt x="0" y="368"/>
                    <a:pt x="35" y="489"/>
                    <a:pt x="104" y="569"/>
                  </a:cubicBezTo>
                  <a:cubicBezTo>
                    <a:pt x="71" y="507"/>
                    <a:pt x="49" y="440"/>
                    <a:pt x="43" y="375"/>
                  </a:cubicBezTo>
                  <a:cubicBezTo>
                    <a:pt x="37" y="316"/>
                    <a:pt x="43" y="265"/>
                    <a:pt x="61" y="223"/>
                  </a:cubicBezTo>
                  <a:cubicBezTo>
                    <a:pt x="81" y="175"/>
                    <a:pt x="116" y="138"/>
                    <a:pt x="165" y="115"/>
                  </a:cubicBezTo>
                  <a:cubicBezTo>
                    <a:pt x="168" y="114"/>
                    <a:pt x="171" y="112"/>
                    <a:pt x="173" y="111"/>
                  </a:cubicBezTo>
                  <a:cubicBezTo>
                    <a:pt x="174" y="111"/>
                    <a:pt x="175" y="110"/>
                    <a:pt x="176" y="109"/>
                  </a:cubicBezTo>
                  <a:cubicBezTo>
                    <a:pt x="186" y="97"/>
                    <a:pt x="198" y="86"/>
                    <a:pt x="211" y="76"/>
                  </a:cubicBezTo>
                  <a:cubicBezTo>
                    <a:pt x="223" y="61"/>
                    <a:pt x="238" y="48"/>
                    <a:pt x="256" y="38"/>
                  </a:cubicBezTo>
                  <a:cubicBezTo>
                    <a:pt x="272" y="29"/>
                    <a:pt x="288" y="22"/>
                    <a:pt x="304" y="17"/>
                  </a:cubicBezTo>
                  <a:close/>
                  <a:moveTo>
                    <a:pt x="870" y="303"/>
                  </a:moveTo>
                  <a:cubicBezTo>
                    <a:pt x="884" y="326"/>
                    <a:pt x="896" y="351"/>
                    <a:pt x="905" y="376"/>
                  </a:cubicBezTo>
                  <a:cubicBezTo>
                    <a:pt x="928" y="439"/>
                    <a:pt x="934" y="501"/>
                    <a:pt x="924" y="559"/>
                  </a:cubicBezTo>
                  <a:cubicBezTo>
                    <a:pt x="926" y="557"/>
                    <a:pt x="928" y="554"/>
                    <a:pt x="930" y="550"/>
                  </a:cubicBezTo>
                  <a:cubicBezTo>
                    <a:pt x="939" y="512"/>
                    <a:pt x="942" y="472"/>
                    <a:pt x="938" y="432"/>
                  </a:cubicBezTo>
                  <a:cubicBezTo>
                    <a:pt x="916" y="332"/>
                    <a:pt x="853" y="242"/>
                    <a:pt x="785" y="178"/>
                  </a:cubicBezTo>
                  <a:cubicBezTo>
                    <a:pt x="822" y="215"/>
                    <a:pt x="851" y="258"/>
                    <a:pt x="870" y="303"/>
                  </a:cubicBezTo>
                  <a:close/>
                  <a:moveTo>
                    <a:pt x="942" y="453"/>
                  </a:moveTo>
                  <a:cubicBezTo>
                    <a:pt x="943" y="484"/>
                    <a:pt x="940" y="514"/>
                    <a:pt x="934" y="544"/>
                  </a:cubicBezTo>
                  <a:cubicBezTo>
                    <a:pt x="937" y="540"/>
                    <a:pt x="939" y="536"/>
                    <a:pt x="942" y="531"/>
                  </a:cubicBezTo>
                  <a:cubicBezTo>
                    <a:pt x="944" y="518"/>
                    <a:pt x="945" y="505"/>
                    <a:pt x="946" y="491"/>
                  </a:cubicBezTo>
                  <a:cubicBezTo>
                    <a:pt x="945" y="479"/>
                    <a:pt x="944" y="466"/>
                    <a:pt x="942" y="453"/>
                  </a:cubicBezTo>
                  <a:close/>
                  <a:moveTo>
                    <a:pt x="945" y="523"/>
                  </a:moveTo>
                  <a:cubicBezTo>
                    <a:pt x="945" y="524"/>
                    <a:pt x="945" y="524"/>
                    <a:pt x="945" y="524"/>
                  </a:cubicBezTo>
                  <a:cubicBezTo>
                    <a:pt x="945" y="524"/>
                    <a:pt x="945" y="524"/>
                    <a:pt x="945" y="524"/>
                  </a:cubicBezTo>
                  <a:cubicBezTo>
                    <a:pt x="945" y="524"/>
                    <a:pt x="945" y="523"/>
                    <a:pt x="945" y="523"/>
                  </a:cubicBezTo>
                  <a:close/>
                  <a:moveTo>
                    <a:pt x="176" y="113"/>
                  </a:moveTo>
                  <a:cubicBezTo>
                    <a:pt x="167" y="123"/>
                    <a:pt x="159" y="135"/>
                    <a:pt x="152" y="147"/>
                  </a:cubicBezTo>
                  <a:cubicBezTo>
                    <a:pt x="91" y="245"/>
                    <a:pt x="84" y="385"/>
                    <a:pt x="131" y="521"/>
                  </a:cubicBezTo>
                  <a:cubicBezTo>
                    <a:pt x="119" y="480"/>
                    <a:pt x="111" y="437"/>
                    <a:pt x="107" y="392"/>
                  </a:cubicBezTo>
                  <a:cubicBezTo>
                    <a:pt x="103" y="334"/>
                    <a:pt x="103" y="197"/>
                    <a:pt x="189" y="109"/>
                  </a:cubicBezTo>
                  <a:cubicBezTo>
                    <a:pt x="190" y="108"/>
                    <a:pt x="190" y="108"/>
                    <a:pt x="190" y="107"/>
                  </a:cubicBezTo>
                  <a:cubicBezTo>
                    <a:pt x="186" y="109"/>
                    <a:pt x="181" y="111"/>
                    <a:pt x="176" y="113"/>
                  </a:cubicBezTo>
                  <a:close/>
                  <a:moveTo>
                    <a:pt x="948" y="491"/>
                  </a:moveTo>
                  <a:cubicBezTo>
                    <a:pt x="949" y="497"/>
                    <a:pt x="949" y="503"/>
                    <a:pt x="949" y="510"/>
                  </a:cubicBezTo>
                  <a:cubicBezTo>
                    <a:pt x="949" y="512"/>
                    <a:pt x="948" y="515"/>
                    <a:pt x="948" y="518"/>
                  </a:cubicBezTo>
                  <a:cubicBezTo>
                    <a:pt x="961" y="492"/>
                    <a:pt x="969" y="464"/>
                    <a:pt x="972" y="434"/>
                  </a:cubicBezTo>
                  <a:cubicBezTo>
                    <a:pt x="982" y="326"/>
                    <a:pt x="945" y="231"/>
                    <a:pt x="864" y="157"/>
                  </a:cubicBezTo>
                  <a:cubicBezTo>
                    <a:pt x="807" y="106"/>
                    <a:pt x="732" y="68"/>
                    <a:pt x="651" y="49"/>
                  </a:cubicBezTo>
                  <a:cubicBezTo>
                    <a:pt x="673" y="59"/>
                    <a:pt x="694" y="70"/>
                    <a:pt x="715" y="82"/>
                  </a:cubicBezTo>
                  <a:cubicBezTo>
                    <a:pt x="784" y="125"/>
                    <a:pt x="842" y="183"/>
                    <a:pt x="882" y="250"/>
                  </a:cubicBezTo>
                  <a:cubicBezTo>
                    <a:pt x="901" y="282"/>
                    <a:pt x="915" y="316"/>
                    <a:pt x="925" y="350"/>
                  </a:cubicBezTo>
                  <a:cubicBezTo>
                    <a:pt x="930" y="362"/>
                    <a:pt x="934" y="376"/>
                    <a:pt x="937" y="389"/>
                  </a:cubicBezTo>
                  <a:cubicBezTo>
                    <a:pt x="946" y="423"/>
                    <a:pt x="950" y="457"/>
                    <a:pt x="948" y="491"/>
                  </a:cubicBezTo>
                  <a:close/>
                  <a:moveTo>
                    <a:pt x="941" y="432"/>
                  </a:moveTo>
                  <a:cubicBezTo>
                    <a:pt x="943" y="441"/>
                    <a:pt x="944" y="449"/>
                    <a:pt x="945" y="458"/>
                  </a:cubicBezTo>
                  <a:cubicBezTo>
                    <a:pt x="944" y="438"/>
                    <a:pt x="941" y="418"/>
                    <a:pt x="936" y="397"/>
                  </a:cubicBezTo>
                  <a:cubicBezTo>
                    <a:pt x="938" y="409"/>
                    <a:pt x="940" y="421"/>
                    <a:pt x="941" y="432"/>
                  </a:cubicBezTo>
                  <a:close/>
                  <a:moveTo>
                    <a:pt x="541" y="34"/>
                  </a:moveTo>
                  <a:cubicBezTo>
                    <a:pt x="609" y="54"/>
                    <a:pt x="674" y="86"/>
                    <a:pt x="732" y="129"/>
                  </a:cubicBezTo>
                  <a:cubicBezTo>
                    <a:pt x="792" y="174"/>
                    <a:pt x="847" y="233"/>
                    <a:pt x="885" y="295"/>
                  </a:cubicBezTo>
                  <a:cubicBezTo>
                    <a:pt x="908" y="334"/>
                    <a:pt x="925" y="373"/>
                    <a:pt x="936" y="412"/>
                  </a:cubicBezTo>
                  <a:cubicBezTo>
                    <a:pt x="933" y="391"/>
                    <a:pt x="929" y="370"/>
                    <a:pt x="922" y="349"/>
                  </a:cubicBezTo>
                  <a:cubicBezTo>
                    <a:pt x="874" y="210"/>
                    <a:pt x="766" y="101"/>
                    <a:pt x="623" y="48"/>
                  </a:cubicBezTo>
                  <a:cubicBezTo>
                    <a:pt x="613" y="44"/>
                    <a:pt x="603" y="41"/>
                    <a:pt x="593" y="38"/>
                  </a:cubicBezTo>
                  <a:cubicBezTo>
                    <a:pt x="576" y="36"/>
                    <a:pt x="558" y="34"/>
                    <a:pt x="541" y="34"/>
                  </a:cubicBezTo>
                  <a:close/>
                  <a:moveTo>
                    <a:pt x="152" y="310"/>
                  </a:moveTo>
                  <a:cubicBezTo>
                    <a:pt x="151" y="325"/>
                    <a:pt x="151" y="339"/>
                    <a:pt x="152" y="353"/>
                  </a:cubicBezTo>
                  <a:cubicBezTo>
                    <a:pt x="154" y="312"/>
                    <a:pt x="162" y="272"/>
                    <a:pt x="175" y="234"/>
                  </a:cubicBezTo>
                  <a:cubicBezTo>
                    <a:pt x="184" y="209"/>
                    <a:pt x="196" y="185"/>
                    <a:pt x="211" y="164"/>
                  </a:cubicBezTo>
                  <a:cubicBezTo>
                    <a:pt x="198" y="181"/>
                    <a:pt x="187" y="199"/>
                    <a:pt x="179" y="219"/>
                  </a:cubicBezTo>
                  <a:cubicBezTo>
                    <a:pt x="167" y="248"/>
                    <a:pt x="158" y="279"/>
                    <a:pt x="152" y="310"/>
                  </a:cubicBezTo>
                  <a:close/>
                  <a:moveTo>
                    <a:pt x="191" y="110"/>
                  </a:moveTo>
                  <a:cubicBezTo>
                    <a:pt x="176" y="141"/>
                    <a:pt x="168" y="175"/>
                    <a:pt x="162" y="209"/>
                  </a:cubicBezTo>
                  <a:cubicBezTo>
                    <a:pt x="157" y="236"/>
                    <a:pt x="154" y="264"/>
                    <a:pt x="153" y="293"/>
                  </a:cubicBezTo>
                  <a:cubicBezTo>
                    <a:pt x="158" y="267"/>
                    <a:pt x="166" y="242"/>
                    <a:pt x="176" y="218"/>
                  </a:cubicBezTo>
                  <a:cubicBezTo>
                    <a:pt x="190" y="185"/>
                    <a:pt x="210" y="156"/>
                    <a:pt x="236" y="131"/>
                  </a:cubicBezTo>
                  <a:cubicBezTo>
                    <a:pt x="254" y="111"/>
                    <a:pt x="273" y="94"/>
                    <a:pt x="295" y="79"/>
                  </a:cubicBezTo>
                  <a:cubicBezTo>
                    <a:pt x="261" y="84"/>
                    <a:pt x="228" y="93"/>
                    <a:pt x="198" y="104"/>
                  </a:cubicBezTo>
                  <a:cubicBezTo>
                    <a:pt x="196" y="106"/>
                    <a:pt x="194" y="108"/>
                    <a:pt x="191" y="110"/>
                  </a:cubicBezTo>
                  <a:close/>
                  <a:moveTo>
                    <a:pt x="384" y="70"/>
                  </a:moveTo>
                  <a:cubicBezTo>
                    <a:pt x="449" y="70"/>
                    <a:pt x="517" y="80"/>
                    <a:pt x="586" y="99"/>
                  </a:cubicBezTo>
                  <a:cubicBezTo>
                    <a:pt x="658" y="120"/>
                    <a:pt x="725" y="155"/>
                    <a:pt x="779" y="200"/>
                  </a:cubicBezTo>
                  <a:cubicBezTo>
                    <a:pt x="811" y="226"/>
                    <a:pt x="838" y="256"/>
                    <a:pt x="860" y="288"/>
                  </a:cubicBezTo>
                  <a:cubicBezTo>
                    <a:pt x="802" y="168"/>
                    <a:pt x="674" y="73"/>
                    <a:pt x="525" y="42"/>
                  </a:cubicBezTo>
                  <a:cubicBezTo>
                    <a:pt x="511" y="39"/>
                    <a:pt x="496" y="37"/>
                    <a:pt x="482" y="35"/>
                  </a:cubicBezTo>
                  <a:cubicBezTo>
                    <a:pt x="463" y="36"/>
                    <a:pt x="444" y="39"/>
                    <a:pt x="426" y="42"/>
                  </a:cubicBezTo>
                  <a:cubicBezTo>
                    <a:pt x="391" y="49"/>
                    <a:pt x="359" y="59"/>
                    <a:pt x="329" y="72"/>
                  </a:cubicBezTo>
                  <a:cubicBezTo>
                    <a:pt x="347" y="71"/>
                    <a:pt x="365" y="70"/>
                    <a:pt x="384" y="70"/>
                  </a:cubicBezTo>
                  <a:close/>
                  <a:moveTo>
                    <a:pt x="610" y="41"/>
                  </a:moveTo>
                  <a:cubicBezTo>
                    <a:pt x="615" y="42"/>
                    <a:pt x="619" y="44"/>
                    <a:pt x="624" y="45"/>
                  </a:cubicBezTo>
                  <a:cubicBezTo>
                    <a:pt x="700" y="74"/>
                    <a:pt x="769" y="120"/>
                    <a:pt x="823" y="179"/>
                  </a:cubicBezTo>
                  <a:cubicBezTo>
                    <a:pt x="851" y="209"/>
                    <a:pt x="876" y="244"/>
                    <a:pt x="895" y="281"/>
                  </a:cubicBezTo>
                  <a:cubicBezTo>
                    <a:pt x="890" y="271"/>
                    <a:pt x="885" y="261"/>
                    <a:pt x="879" y="252"/>
                  </a:cubicBezTo>
                  <a:cubicBezTo>
                    <a:pt x="825" y="160"/>
                    <a:pt x="736" y="86"/>
                    <a:pt x="634" y="45"/>
                  </a:cubicBezTo>
                  <a:cubicBezTo>
                    <a:pt x="626" y="44"/>
                    <a:pt x="618" y="42"/>
                    <a:pt x="610" y="41"/>
                  </a:cubicBezTo>
                  <a:close/>
                  <a:moveTo>
                    <a:pt x="301" y="78"/>
                  </a:moveTo>
                  <a:cubicBezTo>
                    <a:pt x="287" y="88"/>
                    <a:pt x="273" y="98"/>
                    <a:pt x="261" y="110"/>
                  </a:cubicBezTo>
                  <a:cubicBezTo>
                    <a:pt x="266" y="106"/>
                    <a:pt x="272" y="102"/>
                    <a:pt x="277" y="98"/>
                  </a:cubicBezTo>
                  <a:cubicBezTo>
                    <a:pt x="289" y="90"/>
                    <a:pt x="301" y="83"/>
                    <a:pt x="314" y="77"/>
                  </a:cubicBezTo>
                  <a:cubicBezTo>
                    <a:pt x="310" y="77"/>
                    <a:pt x="305" y="78"/>
                    <a:pt x="301" y="78"/>
                  </a:cubicBezTo>
                  <a:close/>
                  <a:moveTo>
                    <a:pt x="195" y="98"/>
                  </a:moveTo>
                  <a:cubicBezTo>
                    <a:pt x="191" y="101"/>
                    <a:pt x="187" y="104"/>
                    <a:pt x="183" y="107"/>
                  </a:cubicBezTo>
                  <a:cubicBezTo>
                    <a:pt x="186" y="106"/>
                    <a:pt x="189" y="104"/>
                    <a:pt x="192" y="103"/>
                  </a:cubicBezTo>
                  <a:cubicBezTo>
                    <a:pt x="193" y="102"/>
                    <a:pt x="194" y="100"/>
                    <a:pt x="195" y="98"/>
                  </a:cubicBezTo>
                  <a:close/>
                  <a:moveTo>
                    <a:pt x="201" y="95"/>
                  </a:moveTo>
                  <a:cubicBezTo>
                    <a:pt x="199" y="97"/>
                    <a:pt x="198" y="99"/>
                    <a:pt x="196" y="102"/>
                  </a:cubicBezTo>
                  <a:cubicBezTo>
                    <a:pt x="196" y="102"/>
                    <a:pt x="197" y="102"/>
                    <a:pt x="197" y="102"/>
                  </a:cubicBezTo>
                  <a:cubicBezTo>
                    <a:pt x="201" y="97"/>
                    <a:pt x="206" y="93"/>
                    <a:pt x="211" y="89"/>
                  </a:cubicBezTo>
                  <a:cubicBezTo>
                    <a:pt x="214" y="87"/>
                    <a:pt x="216" y="85"/>
                    <a:pt x="218" y="84"/>
                  </a:cubicBezTo>
                  <a:cubicBezTo>
                    <a:pt x="212" y="87"/>
                    <a:pt x="206" y="91"/>
                    <a:pt x="201" y="95"/>
                  </a:cubicBezTo>
                  <a:close/>
                  <a:moveTo>
                    <a:pt x="203" y="86"/>
                  </a:moveTo>
                  <a:cubicBezTo>
                    <a:pt x="198" y="91"/>
                    <a:pt x="193" y="95"/>
                    <a:pt x="189" y="99"/>
                  </a:cubicBezTo>
                  <a:cubicBezTo>
                    <a:pt x="192" y="97"/>
                    <a:pt x="195" y="95"/>
                    <a:pt x="199" y="93"/>
                  </a:cubicBezTo>
                  <a:cubicBezTo>
                    <a:pt x="200" y="91"/>
                    <a:pt x="201" y="88"/>
                    <a:pt x="203" y="86"/>
                  </a:cubicBezTo>
                  <a:close/>
                  <a:moveTo>
                    <a:pt x="242" y="71"/>
                  </a:moveTo>
                  <a:cubicBezTo>
                    <a:pt x="232" y="77"/>
                    <a:pt x="222" y="84"/>
                    <a:pt x="213" y="91"/>
                  </a:cubicBezTo>
                  <a:cubicBezTo>
                    <a:pt x="210" y="94"/>
                    <a:pt x="206" y="96"/>
                    <a:pt x="203" y="99"/>
                  </a:cubicBezTo>
                  <a:cubicBezTo>
                    <a:pt x="234" y="88"/>
                    <a:pt x="266" y="80"/>
                    <a:pt x="300" y="76"/>
                  </a:cubicBezTo>
                  <a:cubicBezTo>
                    <a:pt x="327" y="58"/>
                    <a:pt x="358" y="43"/>
                    <a:pt x="391" y="32"/>
                  </a:cubicBezTo>
                  <a:cubicBezTo>
                    <a:pt x="338" y="36"/>
                    <a:pt x="287" y="49"/>
                    <a:pt x="242" y="71"/>
                  </a:cubicBezTo>
                  <a:close/>
                  <a:moveTo>
                    <a:pt x="496" y="34"/>
                  </a:moveTo>
                  <a:cubicBezTo>
                    <a:pt x="506" y="35"/>
                    <a:pt x="516" y="37"/>
                    <a:pt x="526" y="39"/>
                  </a:cubicBezTo>
                  <a:cubicBezTo>
                    <a:pt x="579" y="50"/>
                    <a:pt x="630" y="70"/>
                    <a:pt x="677" y="96"/>
                  </a:cubicBezTo>
                  <a:cubicBezTo>
                    <a:pt x="631" y="69"/>
                    <a:pt x="581" y="48"/>
                    <a:pt x="530" y="33"/>
                  </a:cubicBezTo>
                  <a:cubicBezTo>
                    <a:pt x="519" y="33"/>
                    <a:pt x="507" y="33"/>
                    <a:pt x="496" y="34"/>
                  </a:cubicBezTo>
                  <a:close/>
                  <a:moveTo>
                    <a:pt x="212" y="79"/>
                  </a:moveTo>
                  <a:cubicBezTo>
                    <a:pt x="209" y="82"/>
                    <a:pt x="207" y="85"/>
                    <a:pt x="204" y="89"/>
                  </a:cubicBezTo>
                  <a:cubicBezTo>
                    <a:pt x="216" y="81"/>
                    <a:pt x="228" y="75"/>
                    <a:pt x="241" y="69"/>
                  </a:cubicBezTo>
                  <a:cubicBezTo>
                    <a:pt x="299" y="33"/>
                    <a:pt x="371" y="17"/>
                    <a:pt x="443" y="16"/>
                  </a:cubicBezTo>
                  <a:cubicBezTo>
                    <a:pt x="423" y="14"/>
                    <a:pt x="404" y="12"/>
                    <a:pt x="385" y="12"/>
                  </a:cubicBezTo>
                  <a:cubicBezTo>
                    <a:pt x="316" y="20"/>
                    <a:pt x="257" y="43"/>
                    <a:pt x="212" y="79"/>
                  </a:cubicBezTo>
                  <a:close/>
                  <a:moveTo>
                    <a:pt x="402" y="31"/>
                  </a:moveTo>
                  <a:cubicBezTo>
                    <a:pt x="367" y="42"/>
                    <a:pt x="335" y="57"/>
                    <a:pt x="306" y="75"/>
                  </a:cubicBezTo>
                  <a:cubicBezTo>
                    <a:pt x="311" y="74"/>
                    <a:pt x="316" y="74"/>
                    <a:pt x="321" y="73"/>
                  </a:cubicBezTo>
                  <a:cubicBezTo>
                    <a:pt x="353" y="58"/>
                    <a:pt x="388" y="47"/>
                    <a:pt x="425" y="40"/>
                  </a:cubicBezTo>
                  <a:cubicBezTo>
                    <a:pt x="439" y="37"/>
                    <a:pt x="454" y="35"/>
                    <a:pt x="468" y="33"/>
                  </a:cubicBezTo>
                  <a:cubicBezTo>
                    <a:pt x="446" y="31"/>
                    <a:pt x="424" y="30"/>
                    <a:pt x="402" y="31"/>
                  </a:cubicBezTo>
                  <a:close/>
                  <a:moveTo>
                    <a:pt x="321" y="15"/>
                  </a:moveTo>
                  <a:cubicBezTo>
                    <a:pt x="299" y="20"/>
                    <a:pt x="278" y="28"/>
                    <a:pt x="258" y="40"/>
                  </a:cubicBezTo>
                  <a:cubicBezTo>
                    <a:pt x="244" y="48"/>
                    <a:pt x="232" y="57"/>
                    <a:pt x="222" y="68"/>
                  </a:cubicBezTo>
                  <a:cubicBezTo>
                    <a:pt x="244" y="52"/>
                    <a:pt x="270" y="39"/>
                    <a:pt x="298" y="29"/>
                  </a:cubicBezTo>
                  <a:cubicBezTo>
                    <a:pt x="319" y="22"/>
                    <a:pt x="342" y="16"/>
                    <a:pt x="366" y="12"/>
                  </a:cubicBezTo>
                  <a:cubicBezTo>
                    <a:pt x="351" y="12"/>
                    <a:pt x="336" y="13"/>
                    <a:pt x="321" y="15"/>
                  </a:cubicBezTo>
                  <a:close/>
                  <a:moveTo>
                    <a:pt x="442" y="19"/>
                  </a:moveTo>
                  <a:cubicBezTo>
                    <a:pt x="383" y="20"/>
                    <a:pt x="323" y="31"/>
                    <a:pt x="270" y="56"/>
                  </a:cubicBezTo>
                  <a:cubicBezTo>
                    <a:pt x="286" y="50"/>
                    <a:pt x="303" y="45"/>
                    <a:pt x="320" y="40"/>
                  </a:cubicBezTo>
                  <a:cubicBezTo>
                    <a:pt x="346" y="34"/>
                    <a:pt x="373" y="30"/>
                    <a:pt x="401" y="29"/>
                  </a:cubicBezTo>
                  <a:cubicBezTo>
                    <a:pt x="404" y="28"/>
                    <a:pt x="408" y="27"/>
                    <a:pt x="412" y="26"/>
                  </a:cubicBezTo>
                  <a:cubicBezTo>
                    <a:pt x="422" y="23"/>
                    <a:pt x="432" y="21"/>
                    <a:pt x="442" y="19"/>
                  </a:cubicBezTo>
                  <a:close/>
                  <a:moveTo>
                    <a:pt x="594" y="36"/>
                  </a:moveTo>
                  <a:cubicBezTo>
                    <a:pt x="602" y="37"/>
                    <a:pt x="611" y="38"/>
                    <a:pt x="620" y="40"/>
                  </a:cubicBezTo>
                  <a:cubicBezTo>
                    <a:pt x="585" y="27"/>
                    <a:pt x="548" y="17"/>
                    <a:pt x="511" y="13"/>
                  </a:cubicBezTo>
                  <a:cubicBezTo>
                    <a:pt x="498" y="13"/>
                    <a:pt x="485" y="15"/>
                    <a:pt x="473" y="16"/>
                  </a:cubicBezTo>
                  <a:cubicBezTo>
                    <a:pt x="515" y="18"/>
                    <a:pt x="556" y="25"/>
                    <a:pt x="594" y="36"/>
                  </a:cubicBezTo>
                  <a:close/>
                  <a:moveTo>
                    <a:pt x="531" y="31"/>
                  </a:moveTo>
                  <a:cubicBezTo>
                    <a:pt x="546" y="31"/>
                    <a:pt x="560" y="32"/>
                    <a:pt x="575" y="33"/>
                  </a:cubicBezTo>
                  <a:cubicBezTo>
                    <a:pt x="546" y="26"/>
                    <a:pt x="515" y="21"/>
                    <a:pt x="483" y="20"/>
                  </a:cubicBezTo>
                  <a:cubicBezTo>
                    <a:pt x="499" y="23"/>
                    <a:pt x="515" y="26"/>
                    <a:pt x="531" y="31"/>
                  </a:cubicBezTo>
                  <a:close/>
                  <a:moveTo>
                    <a:pt x="423" y="29"/>
                  </a:moveTo>
                  <a:cubicBezTo>
                    <a:pt x="442" y="29"/>
                    <a:pt x="462" y="30"/>
                    <a:pt x="482" y="32"/>
                  </a:cubicBezTo>
                  <a:cubicBezTo>
                    <a:pt x="494" y="31"/>
                    <a:pt x="507" y="31"/>
                    <a:pt x="520" y="31"/>
                  </a:cubicBezTo>
                  <a:cubicBezTo>
                    <a:pt x="501" y="26"/>
                    <a:pt x="482" y="22"/>
                    <a:pt x="462" y="19"/>
                  </a:cubicBezTo>
                  <a:cubicBezTo>
                    <a:pt x="461" y="19"/>
                    <a:pt x="459" y="19"/>
                    <a:pt x="457" y="19"/>
                  </a:cubicBezTo>
                  <a:cubicBezTo>
                    <a:pt x="442" y="21"/>
                    <a:pt x="427" y="24"/>
                    <a:pt x="413" y="28"/>
                  </a:cubicBezTo>
                  <a:cubicBezTo>
                    <a:pt x="412" y="29"/>
                    <a:pt x="412" y="29"/>
                    <a:pt x="412" y="29"/>
                  </a:cubicBezTo>
                  <a:cubicBezTo>
                    <a:pt x="416" y="29"/>
                    <a:pt x="419" y="29"/>
                    <a:pt x="423" y="29"/>
                  </a:cubicBezTo>
                  <a:close/>
                  <a:moveTo>
                    <a:pt x="405" y="10"/>
                  </a:moveTo>
                  <a:cubicBezTo>
                    <a:pt x="423" y="11"/>
                    <a:pt x="441" y="13"/>
                    <a:pt x="460" y="16"/>
                  </a:cubicBezTo>
                  <a:cubicBezTo>
                    <a:pt x="472" y="14"/>
                    <a:pt x="484" y="12"/>
                    <a:pt x="496" y="11"/>
                  </a:cubicBezTo>
                  <a:cubicBezTo>
                    <a:pt x="494" y="11"/>
                    <a:pt x="491" y="11"/>
                    <a:pt x="489" y="10"/>
                  </a:cubicBezTo>
                  <a:cubicBezTo>
                    <a:pt x="460" y="8"/>
                    <a:pt x="432" y="8"/>
                    <a:pt x="405" y="10"/>
                  </a:cubicBezTo>
                  <a:close/>
                  <a:moveTo>
                    <a:pt x="410" y="6"/>
                  </a:moveTo>
                  <a:cubicBezTo>
                    <a:pt x="387" y="6"/>
                    <a:pt x="365" y="7"/>
                    <a:pt x="343" y="10"/>
                  </a:cubicBezTo>
                  <a:cubicBezTo>
                    <a:pt x="357" y="9"/>
                    <a:pt x="371" y="9"/>
                    <a:pt x="385" y="9"/>
                  </a:cubicBezTo>
                  <a:cubicBezTo>
                    <a:pt x="403" y="7"/>
                    <a:pt x="420" y="6"/>
                    <a:pt x="439" y="6"/>
                  </a:cubicBezTo>
                  <a:cubicBezTo>
                    <a:pt x="429" y="6"/>
                    <a:pt x="419" y="6"/>
                    <a:pt x="410" y="6"/>
                  </a:cubicBez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47"/>
            <p:cNvSpPr>
              <a:spLocks noEditPoints="1"/>
            </p:cNvSpPr>
            <p:nvPr/>
          </p:nvSpPr>
          <p:spPr bwMode="auto">
            <a:xfrm>
              <a:off x="3489325" y="3495675"/>
              <a:ext cx="3325813" cy="2957512"/>
            </a:xfrm>
            <a:custGeom>
              <a:avLst/>
              <a:gdLst>
                <a:gd name="T0" fmla="*/ 175 w 1025"/>
                <a:gd name="T1" fmla="*/ 78 h 910"/>
                <a:gd name="T2" fmla="*/ 999 w 1025"/>
                <a:gd name="T3" fmla="*/ 340 h 910"/>
                <a:gd name="T4" fmla="*/ 71 w 1025"/>
                <a:gd name="T5" fmla="*/ 712 h 910"/>
                <a:gd name="T6" fmla="*/ 180 w 1025"/>
                <a:gd name="T7" fmla="*/ 731 h 910"/>
                <a:gd name="T8" fmla="*/ 478 w 1025"/>
                <a:gd name="T9" fmla="*/ 870 h 910"/>
                <a:gd name="T10" fmla="*/ 507 w 1025"/>
                <a:gd name="T11" fmla="*/ 867 h 910"/>
                <a:gd name="T12" fmla="*/ 581 w 1025"/>
                <a:gd name="T13" fmla="*/ 851 h 910"/>
                <a:gd name="T14" fmla="*/ 885 w 1025"/>
                <a:gd name="T15" fmla="*/ 595 h 910"/>
                <a:gd name="T16" fmla="*/ 557 w 1025"/>
                <a:gd name="T17" fmla="*/ 847 h 910"/>
                <a:gd name="T18" fmla="*/ 315 w 1025"/>
                <a:gd name="T19" fmla="*/ 813 h 910"/>
                <a:gd name="T20" fmla="*/ 196 w 1025"/>
                <a:gd name="T21" fmla="*/ 714 h 910"/>
                <a:gd name="T22" fmla="*/ 603 w 1025"/>
                <a:gd name="T23" fmla="*/ 827 h 910"/>
                <a:gd name="T24" fmla="*/ 477 w 1025"/>
                <a:gd name="T25" fmla="*/ 823 h 910"/>
                <a:gd name="T26" fmla="*/ 868 w 1025"/>
                <a:gd name="T27" fmla="*/ 389 h 910"/>
                <a:gd name="T28" fmla="*/ 470 w 1025"/>
                <a:gd name="T29" fmla="*/ 822 h 910"/>
                <a:gd name="T30" fmla="*/ 871 w 1025"/>
                <a:gd name="T31" fmla="*/ 389 h 910"/>
                <a:gd name="T32" fmla="*/ 886 w 1025"/>
                <a:gd name="T33" fmla="*/ 427 h 910"/>
                <a:gd name="T34" fmla="*/ 238 w 1025"/>
                <a:gd name="T35" fmla="*/ 684 h 910"/>
                <a:gd name="T36" fmla="*/ 187 w 1025"/>
                <a:gd name="T37" fmla="*/ 626 h 910"/>
                <a:gd name="T38" fmla="*/ 621 w 1025"/>
                <a:gd name="T39" fmla="*/ 821 h 910"/>
                <a:gd name="T40" fmla="*/ 751 w 1025"/>
                <a:gd name="T41" fmla="*/ 658 h 910"/>
                <a:gd name="T42" fmla="*/ 199 w 1025"/>
                <a:gd name="T43" fmla="*/ 253 h 910"/>
                <a:gd name="T44" fmla="*/ 668 w 1025"/>
                <a:gd name="T45" fmla="*/ 810 h 910"/>
                <a:gd name="T46" fmla="*/ 909 w 1025"/>
                <a:gd name="T47" fmla="*/ 497 h 910"/>
                <a:gd name="T48" fmla="*/ 731 w 1025"/>
                <a:gd name="T49" fmla="*/ 101 h 910"/>
                <a:gd name="T50" fmla="*/ 259 w 1025"/>
                <a:gd name="T51" fmla="*/ 785 h 910"/>
                <a:gd name="T52" fmla="*/ 868 w 1025"/>
                <a:gd name="T53" fmla="*/ 625 h 910"/>
                <a:gd name="T54" fmla="*/ 170 w 1025"/>
                <a:gd name="T55" fmla="*/ 720 h 910"/>
                <a:gd name="T56" fmla="*/ 769 w 1025"/>
                <a:gd name="T57" fmla="*/ 115 h 910"/>
                <a:gd name="T58" fmla="*/ 769 w 1025"/>
                <a:gd name="T59" fmla="*/ 115 h 910"/>
                <a:gd name="T60" fmla="*/ 64 w 1025"/>
                <a:gd name="T61" fmla="*/ 443 h 910"/>
                <a:gd name="T62" fmla="*/ 196 w 1025"/>
                <a:gd name="T63" fmla="*/ 252 h 910"/>
                <a:gd name="T64" fmla="*/ 186 w 1025"/>
                <a:gd name="T65" fmla="*/ 227 h 910"/>
                <a:gd name="T66" fmla="*/ 67 w 1025"/>
                <a:gd name="T67" fmla="*/ 484 h 910"/>
                <a:gd name="T68" fmla="*/ 74 w 1025"/>
                <a:gd name="T69" fmla="*/ 202 h 910"/>
                <a:gd name="T70" fmla="*/ 240 w 1025"/>
                <a:gd name="T71" fmla="*/ 77 h 910"/>
                <a:gd name="T72" fmla="*/ 753 w 1025"/>
                <a:gd name="T73" fmla="*/ 157 h 910"/>
                <a:gd name="T74" fmla="*/ 673 w 1025"/>
                <a:gd name="T75" fmla="*/ 85 h 910"/>
                <a:gd name="T76" fmla="*/ 68 w 1025"/>
                <a:gd name="T77" fmla="*/ 269 h 910"/>
                <a:gd name="T78" fmla="*/ 73 w 1025"/>
                <a:gd name="T79" fmla="*/ 260 h 910"/>
                <a:gd name="T80" fmla="*/ 186 w 1025"/>
                <a:gd name="T81" fmla="*/ 138 h 910"/>
                <a:gd name="T82" fmla="*/ 567 w 1025"/>
                <a:gd name="T83" fmla="*/ 71 h 910"/>
                <a:gd name="T84" fmla="*/ 258 w 1025"/>
                <a:gd name="T85" fmla="*/ 151 h 910"/>
                <a:gd name="T86" fmla="*/ 170 w 1025"/>
                <a:gd name="T87" fmla="*/ 170 h 910"/>
                <a:gd name="T88" fmla="*/ 236 w 1025"/>
                <a:gd name="T89" fmla="*/ 134 h 910"/>
                <a:gd name="T90" fmla="*/ 707 w 1025"/>
                <a:gd name="T91" fmla="*/ 113 h 910"/>
                <a:gd name="T92" fmla="*/ 633 w 1025"/>
                <a:gd name="T93" fmla="*/ 46 h 910"/>
                <a:gd name="T94" fmla="*/ 288 w 1025"/>
                <a:gd name="T95" fmla="*/ 125 h 910"/>
                <a:gd name="T96" fmla="*/ 237 w 1025"/>
                <a:gd name="T97" fmla="*/ 137 h 910"/>
                <a:gd name="T98" fmla="*/ 315 w 1025"/>
                <a:gd name="T99" fmla="*/ 105 h 910"/>
                <a:gd name="T100" fmla="*/ 751 w 1025"/>
                <a:gd name="T101" fmla="*/ 105 h 910"/>
                <a:gd name="T102" fmla="*/ 350 w 1025"/>
                <a:gd name="T103" fmla="*/ 91 h 910"/>
                <a:gd name="T104" fmla="*/ 712 w 1025"/>
                <a:gd name="T105" fmla="*/ 92 h 910"/>
                <a:gd name="T106" fmla="*/ 665 w 1025"/>
                <a:gd name="T107" fmla="*/ 81 h 910"/>
                <a:gd name="T108" fmla="*/ 464 w 1025"/>
                <a:gd name="T109" fmla="*/ 54 h 910"/>
                <a:gd name="T110" fmla="*/ 584 w 1025"/>
                <a:gd name="T111" fmla="*/ 43 h 910"/>
                <a:gd name="T112" fmla="*/ 568 w 1025"/>
                <a:gd name="T113" fmla="*/ 69 h 910"/>
                <a:gd name="T114" fmla="*/ 415 w 1025"/>
                <a:gd name="T115" fmla="*/ 37 h 910"/>
                <a:gd name="T116" fmla="*/ 531 w 1025"/>
                <a:gd name="T117" fmla="*/ 41 h 910"/>
                <a:gd name="T118" fmla="*/ 432 w 1025"/>
                <a:gd name="T119" fmla="*/ 49 h 910"/>
                <a:gd name="T120" fmla="*/ 622 w 1025"/>
                <a:gd name="T121" fmla="*/ 45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25" h="910">
                  <a:moveTo>
                    <a:pt x="356" y="905"/>
                  </a:moveTo>
                  <a:cubicBezTo>
                    <a:pt x="339" y="905"/>
                    <a:pt x="321" y="904"/>
                    <a:pt x="303" y="901"/>
                  </a:cubicBezTo>
                  <a:cubicBezTo>
                    <a:pt x="178" y="879"/>
                    <a:pt x="106" y="787"/>
                    <a:pt x="69" y="713"/>
                  </a:cubicBezTo>
                  <a:cubicBezTo>
                    <a:pt x="15" y="607"/>
                    <a:pt x="0" y="489"/>
                    <a:pt x="28" y="384"/>
                  </a:cubicBezTo>
                  <a:cubicBezTo>
                    <a:pt x="30" y="322"/>
                    <a:pt x="45" y="259"/>
                    <a:pt x="72" y="200"/>
                  </a:cubicBezTo>
                  <a:cubicBezTo>
                    <a:pt x="94" y="151"/>
                    <a:pt x="129" y="110"/>
                    <a:pt x="175" y="78"/>
                  </a:cubicBezTo>
                  <a:cubicBezTo>
                    <a:pt x="218" y="50"/>
                    <a:pt x="270" y="29"/>
                    <a:pt x="326" y="19"/>
                  </a:cubicBezTo>
                  <a:cubicBezTo>
                    <a:pt x="433" y="0"/>
                    <a:pt x="535" y="9"/>
                    <a:pt x="622" y="42"/>
                  </a:cubicBezTo>
                  <a:cubicBezTo>
                    <a:pt x="689" y="50"/>
                    <a:pt x="751" y="73"/>
                    <a:pt x="804" y="110"/>
                  </a:cubicBezTo>
                  <a:cubicBezTo>
                    <a:pt x="823" y="124"/>
                    <a:pt x="840" y="139"/>
                    <a:pt x="855" y="155"/>
                  </a:cubicBezTo>
                  <a:cubicBezTo>
                    <a:pt x="865" y="161"/>
                    <a:pt x="873" y="167"/>
                    <a:pt x="882" y="173"/>
                  </a:cubicBezTo>
                  <a:cubicBezTo>
                    <a:pt x="944" y="220"/>
                    <a:pt x="984" y="276"/>
                    <a:pt x="999" y="340"/>
                  </a:cubicBezTo>
                  <a:cubicBezTo>
                    <a:pt x="1025" y="452"/>
                    <a:pt x="988" y="571"/>
                    <a:pt x="894" y="675"/>
                  </a:cubicBezTo>
                  <a:cubicBezTo>
                    <a:pt x="838" y="738"/>
                    <a:pt x="763" y="792"/>
                    <a:pt x="683" y="827"/>
                  </a:cubicBezTo>
                  <a:cubicBezTo>
                    <a:pt x="625" y="852"/>
                    <a:pt x="567" y="866"/>
                    <a:pt x="513" y="869"/>
                  </a:cubicBezTo>
                  <a:cubicBezTo>
                    <a:pt x="464" y="891"/>
                    <a:pt x="411" y="905"/>
                    <a:pt x="356" y="905"/>
                  </a:cubicBezTo>
                  <a:close/>
                  <a:moveTo>
                    <a:pt x="27" y="397"/>
                  </a:moveTo>
                  <a:cubicBezTo>
                    <a:pt x="4" y="498"/>
                    <a:pt x="19" y="611"/>
                    <a:pt x="71" y="712"/>
                  </a:cubicBezTo>
                  <a:cubicBezTo>
                    <a:pt x="108" y="785"/>
                    <a:pt x="179" y="877"/>
                    <a:pt x="304" y="898"/>
                  </a:cubicBezTo>
                  <a:cubicBezTo>
                    <a:pt x="375" y="910"/>
                    <a:pt x="443" y="896"/>
                    <a:pt x="505" y="870"/>
                  </a:cubicBezTo>
                  <a:cubicBezTo>
                    <a:pt x="504" y="870"/>
                    <a:pt x="503" y="870"/>
                    <a:pt x="503" y="870"/>
                  </a:cubicBezTo>
                  <a:cubicBezTo>
                    <a:pt x="469" y="874"/>
                    <a:pt x="435" y="874"/>
                    <a:pt x="403" y="869"/>
                  </a:cubicBezTo>
                  <a:cubicBezTo>
                    <a:pt x="340" y="859"/>
                    <a:pt x="283" y="831"/>
                    <a:pt x="233" y="787"/>
                  </a:cubicBezTo>
                  <a:cubicBezTo>
                    <a:pt x="214" y="770"/>
                    <a:pt x="196" y="751"/>
                    <a:pt x="180" y="731"/>
                  </a:cubicBezTo>
                  <a:cubicBezTo>
                    <a:pt x="170" y="723"/>
                    <a:pt x="161" y="714"/>
                    <a:pt x="152" y="705"/>
                  </a:cubicBezTo>
                  <a:cubicBezTo>
                    <a:pt x="104" y="655"/>
                    <a:pt x="69" y="598"/>
                    <a:pt x="48" y="535"/>
                  </a:cubicBezTo>
                  <a:cubicBezTo>
                    <a:pt x="33" y="492"/>
                    <a:pt x="27" y="445"/>
                    <a:pt x="27" y="397"/>
                  </a:cubicBezTo>
                  <a:close/>
                  <a:moveTo>
                    <a:pt x="192" y="742"/>
                  </a:moveTo>
                  <a:cubicBezTo>
                    <a:pt x="206" y="757"/>
                    <a:pt x="220" y="771"/>
                    <a:pt x="235" y="785"/>
                  </a:cubicBezTo>
                  <a:cubicBezTo>
                    <a:pt x="305" y="847"/>
                    <a:pt x="389" y="876"/>
                    <a:pt x="478" y="870"/>
                  </a:cubicBezTo>
                  <a:cubicBezTo>
                    <a:pt x="467" y="869"/>
                    <a:pt x="456" y="869"/>
                    <a:pt x="445" y="867"/>
                  </a:cubicBezTo>
                  <a:cubicBezTo>
                    <a:pt x="380" y="859"/>
                    <a:pt x="321" y="834"/>
                    <a:pt x="270" y="795"/>
                  </a:cubicBezTo>
                  <a:cubicBezTo>
                    <a:pt x="243" y="780"/>
                    <a:pt x="217" y="762"/>
                    <a:pt x="192" y="742"/>
                  </a:cubicBezTo>
                  <a:close/>
                  <a:moveTo>
                    <a:pt x="286" y="803"/>
                  </a:moveTo>
                  <a:cubicBezTo>
                    <a:pt x="333" y="836"/>
                    <a:pt x="387" y="857"/>
                    <a:pt x="445" y="864"/>
                  </a:cubicBezTo>
                  <a:cubicBezTo>
                    <a:pt x="465" y="867"/>
                    <a:pt x="486" y="868"/>
                    <a:pt x="507" y="867"/>
                  </a:cubicBezTo>
                  <a:cubicBezTo>
                    <a:pt x="509" y="866"/>
                    <a:pt x="512" y="866"/>
                    <a:pt x="514" y="866"/>
                  </a:cubicBezTo>
                  <a:cubicBezTo>
                    <a:pt x="526" y="860"/>
                    <a:pt x="538" y="854"/>
                    <a:pt x="549" y="848"/>
                  </a:cubicBezTo>
                  <a:cubicBezTo>
                    <a:pt x="472" y="859"/>
                    <a:pt x="390" y="848"/>
                    <a:pt x="314" y="815"/>
                  </a:cubicBezTo>
                  <a:cubicBezTo>
                    <a:pt x="304" y="811"/>
                    <a:pt x="295" y="807"/>
                    <a:pt x="286" y="803"/>
                  </a:cubicBezTo>
                  <a:close/>
                  <a:moveTo>
                    <a:pt x="644" y="824"/>
                  </a:moveTo>
                  <a:cubicBezTo>
                    <a:pt x="624" y="834"/>
                    <a:pt x="603" y="844"/>
                    <a:pt x="581" y="851"/>
                  </a:cubicBezTo>
                  <a:cubicBezTo>
                    <a:pt x="565" y="857"/>
                    <a:pt x="548" y="861"/>
                    <a:pt x="531" y="865"/>
                  </a:cubicBezTo>
                  <a:cubicBezTo>
                    <a:pt x="658" y="851"/>
                    <a:pt x="797" y="780"/>
                    <a:pt x="892" y="674"/>
                  </a:cubicBezTo>
                  <a:cubicBezTo>
                    <a:pt x="986" y="570"/>
                    <a:pt x="1023" y="452"/>
                    <a:pt x="996" y="341"/>
                  </a:cubicBezTo>
                  <a:cubicBezTo>
                    <a:pt x="979" y="266"/>
                    <a:pt x="927" y="207"/>
                    <a:pt x="863" y="164"/>
                  </a:cubicBezTo>
                  <a:cubicBezTo>
                    <a:pt x="921" y="230"/>
                    <a:pt x="947" y="316"/>
                    <a:pt x="939" y="413"/>
                  </a:cubicBezTo>
                  <a:cubicBezTo>
                    <a:pt x="934" y="473"/>
                    <a:pt x="915" y="536"/>
                    <a:pt x="885" y="595"/>
                  </a:cubicBezTo>
                  <a:cubicBezTo>
                    <a:pt x="874" y="622"/>
                    <a:pt x="860" y="648"/>
                    <a:pt x="844" y="672"/>
                  </a:cubicBezTo>
                  <a:cubicBezTo>
                    <a:pt x="807" y="726"/>
                    <a:pt x="759" y="768"/>
                    <a:pt x="701" y="796"/>
                  </a:cubicBezTo>
                  <a:cubicBezTo>
                    <a:pt x="701" y="796"/>
                    <a:pt x="700" y="796"/>
                    <a:pt x="699" y="796"/>
                  </a:cubicBezTo>
                  <a:cubicBezTo>
                    <a:pt x="690" y="802"/>
                    <a:pt x="680" y="807"/>
                    <a:pt x="671" y="812"/>
                  </a:cubicBezTo>
                  <a:cubicBezTo>
                    <a:pt x="662" y="816"/>
                    <a:pt x="653" y="820"/>
                    <a:pt x="644" y="824"/>
                  </a:cubicBezTo>
                  <a:close/>
                  <a:moveTo>
                    <a:pt x="557" y="847"/>
                  </a:moveTo>
                  <a:cubicBezTo>
                    <a:pt x="547" y="853"/>
                    <a:pt x="536" y="858"/>
                    <a:pt x="525" y="864"/>
                  </a:cubicBezTo>
                  <a:cubicBezTo>
                    <a:pt x="543" y="860"/>
                    <a:pt x="562" y="855"/>
                    <a:pt x="580" y="848"/>
                  </a:cubicBezTo>
                  <a:cubicBezTo>
                    <a:pt x="594" y="844"/>
                    <a:pt x="608" y="838"/>
                    <a:pt x="622" y="831"/>
                  </a:cubicBezTo>
                  <a:cubicBezTo>
                    <a:pt x="601" y="838"/>
                    <a:pt x="579" y="844"/>
                    <a:pt x="557" y="847"/>
                  </a:cubicBezTo>
                  <a:close/>
                  <a:moveTo>
                    <a:pt x="272" y="793"/>
                  </a:moveTo>
                  <a:cubicBezTo>
                    <a:pt x="286" y="800"/>
                    <a:pt x="300" y="807"/>
                    <a:pt x="315" y="813"/>
                  </a:cubicBezTo>
                  <a:cubicBezTo>
                    <a:pt x="393" y="846"/>
                    <a:pt x="477" y="857"/>
                    <a:pt x="556" y="844"/>
                  </a:cubicBezTo>
                  <a:cubicBezTo>
                    <a:pt x="562" y="841"/>
                    <a:pt x="567" y="838"/>
                    <a:pt x="572" y="835"/>
                  </a:cubicBezTo>
                  <a:cubicBezTo>
                    <a:pt x="531" y="844"/>
                    <a:pt x="489" y="845"/>
                    <a:pt x="447" y="838"/>
                  </a:cubicBezTo>
                  <a:cubicBezTo>
                    <a:pt x="432" y="836"/>
                    <a:pt x="418" y="833"/>
                    <a:pt x="405" y="828"/>
                  </a:cubicBezTo>
                  <a:cubicBezTo>
                    <a:pt x="343" y="825"/>
                    <a:pt x="287" y="802"/>
                    <a:pt x="240" y="761"/>
                  </a:cubicBezTo>
                  <a:cubicBezTo>
                    <a:pt x="224" y="747"/>
                    <a:pt x="210" y="731"/>
                    <a:pt x="196" y="714"/>
                  </a:cubicBezTo>
                  <a:cubicBezTo>
                    <a:pt x="218" y="744"/>
                    <a:pt x="244" y="771"/>
                    <a:pt x="272" y="793"/>
                  </a:cubicBezTo>
                  <a:close/>
                  <a:moveTo>
                    <a:pt x="581" y="833"/>
                  </a:moveTo>
                  <a:cubicBezTo>
                    <a:pt x="575" y="837"/>
                    <a:pt x="569" y="840"/>
                    <a:pt x="564" y="843"/>
                  </a:cubicBezTo>
                  <a:cubicBezTo>
                    <a:pt x="591" y="839"/>
                    <a:pt x="617" y="831"/>
                    <a:pt x="643" y="821"/>
                  </a:cubicBezTo>
                  <a:cubicBezTo>
                    <a:pt x="647" y="819"/>
                    <a:pt x="651" y="817"/>
                    <a:pt x="655" y="814"/>
                  </a:cubicBezTo>
                  <a:cubicBezTo>
                    <a:pt x="638" y="820"/>
                    <a:pt x="621" y="824"/>
                    <a:pt x="603" y="827"/>
                  </a:cubicBezTo>
                  <a:cubicBezTo>
                    <a:pt x="596" y="829"/>
                    <a:pt x="588" y="831"/>
                    <a:pt x="581" y="833"/>
                  </a:cubicBezTo>
                  <a:close/>
                  <a:moveTo>
                    <a:pt x="415" y="828"/>
                  </a:moveTo>
                  <a:cubicBezTo>
                    <a:pt x="425" y="831"/>
                    <a:pt x="436" y="834"/>
                    <a:pt x="447" y="836"/>
                  </a:cubicBezTo>
                  <a:cubicBezTo>
                    <a:pt x="492" y="843"/>
                    <a:pt x="536" y="841"/>
                    <a:pt x="579" y="831"/>
                  </a:cubicBezTo>
                  <a:cubicBezTo>
                    <a:pt x="580" y="830"/>
                    <a:pt x="581" y="830"/>
                    <a:pt x="581" y="830"/>
                  </a:cubicBezTo>
                  <a:cubicBezTo>
                    <a:pt x="546" y="833"/>
                    <a:pt x="511" y="831"/>
                    <a:pt x="477" y="823"/>
                  </a:cubicBezTo>
                  <a:cubicBezTo>
                    <a:pt x="475" y="823"/>
                    <a:pt x="473" y="824"/>
                    <a:pt x="471" y="824"/>
                  </a:cubicBezTo>
                  <a:cubicBezTo>
                    <a:pt x="452" y="827"/>
                    <a:pt x="433" y="829"/>
                    <a:pt x="415" y="828"/>
                  </a:cubicBezTo>
                  <a:close/>
                  <a:moveTo>
                    <a:pt x="484" y="822"/>
                  </a:moveTo>
                  <a:cubicBezTo>
                    <a:pt x="518" y="829"/>
                    <a:pt x="552" y="830"/>
                    <a:pt x="586" y="826"/>
                  </a:cubicBezTo>
                  <a:cubicBezTo>
                    <a:pt x="615" y="808"/>
                    <a:pt x="641" y="788"/>
                    <a:pt x="664" y="769"/>
                  </a:cubicBezTo>
                  <a:cubicBezTo>
                    <a:pt x="746" y="700"/>
                    <a:pt x="882" y="559"/>
                    <a:pt x="868" y="389"/>
                  </a:cubicBezTo>
                  <a:cubicBezTo>
                    <a:pt x="863" y="324"/>
                    <a:pt x="834" y="273"/>
                    <a:pt x="797" y="235"/>
                  </a:cubicBezTo>
                  <a:cubicBezTo>
                    <a:pt x="814" y="277"/>
                    <a:pt x="823" y="325"/>
                    <a:pt x="826" y="378"/>
                  </a:cubicBezTo>
                  <a:cubicBezTo>
                    <a:pt x="829" y="459"/>
                    <a:pt x="820" y="574"/>
                    <a:pt x="753" y="660"/>
                  </a:cubicBezTo>
                  <a:cubicBezTo>
                    <a:pt x="689" y="741"/>
                    <a:pt x="589" y="801"/>
                    <a:pt x="484" y="822"/>
                  </a:cubicBezTo>
                  <a:close/>
                  <a:moveTo>
                    <a:pt x="406" y="826"/>
                  </a:moveTo>
                  <a:cubicBezTo>
                    <a:pt x="426" y="826"/>
                    <a:pt x="448" y="825"/>
                    <a:pt x="470" y="822"/>
                  </a:cubicBezTo>
                  <a:cubicBezTo>
                    <a:pt x="439" y="814"/>
                    <a:pt x="408" y="802"/>
                    <a:pt x="379" y="786"/>
                  </a:cubicBezTo>
                  <a:cubicBezTo>
                    <a:pt x="305" y="747"/>
                    <a:pt x="245" y="684"/>
                    <a:pt x="207" y="611"/>
                  </a:cubicBezTo>
                  <a:cubicBezTo>
                    <a:pt x="216" y="636"/>
                    <a:pt x="227" y="660"/>
                    <a:pt x="240" y="683"/>
                  </a:cubicBezTo>
                  <a:cubicBezTo>
                    <a:pt x="282" y="755"/>
                    <a:pt x="339" y="803"/>
                    <a:pt x="406" y="826"/>
                  </a:cubicBezTo>
                  <a:close/>
                  <a:moveTo>
                    <a:pt x="794" y="228"/>
                  </a:moveTo>
                  <a:cubicBezTo>
                    <a:pt x="834" y="268"/>
                    <a:pt x="865" y="320"/>
                    <a:pt x="871" y="389"/>
                  </a:cubicBezTo>
                  <a:cubicBezTo>
                    <a:pt x="885" y="560"/>
                    <a:pt x="748" y="702"/>
                    <a:pt x="666" y="771"/>
                  </a:cubicBezTo>
                  <a:cubicBezTo>
                    <a:pt x="644" y="789"/>
                    <a:pt x="619" y="808"/>
                    <a:pt x="592" y="826"/>
                  </a:cubicBezTo>
                  <a:cubicBezTo>
                    <a:pt x="596" y="825"/>
                    <a:pt x="599" y="825"/>
                    <a:pt x="603" y="824"/>
                  </a:cubicBezTo>
                  <a:cubicBezTo>
                    <a:pt x="674" y="802"/>
                    <a:pt x="739" y="756"/>
                    <a:pt x="791" y="692"/>
                  </a:cubicBezTo>
                  <a:cubicBezTo>
                    <a:pt x="845" y="624"/>
                    <a:pt x="877" y="545"/>
                    <a:pt x="884" y="466"/>
                  </a:cubicBezTo>
                  <a:cubicBezTo>
                    <a:pt x="885" y="453"/>
                    <a:pt x="886" y="440"/>
                    <a:pt x="886" y="427"/>
                  </a:cubicBezTo>
                  <a:cubicBezTo>
                    <a:pt x="885" y="384"/>
                    <a:pt x="877" y="341"/>
                    <a:pt x="861" y="301"/>
                  </a:cubicBezTo>
                  <a:cubicBezTo>
                    <a:pt x="839" y="246"/>
                    <a:pt x="803" y="202"/>
                    <a:pt x="760" y="166"/>
                  </a:cubicBezTo>
                  <a:cubicBezTo>
                    <a:pt x="773" y="185"/>
                    <a:pt x="785" y="206"/>
                    <a:pt x="794" y="228"/>
                  </a:cubicBezTo>
                  <a:close/>
                  <a:moveTo>
                    <a:pt x="133" y="584"/>
                  </a:moveTo>
                  <a:cubicBezTo>
                    <a:pt x="171" y="701"/>
                    <a:pt x="256" y="814"/>
                    <a:pt x="396" y="825"/>
                  </a:cubicBezTo>
                  <a:cubicBezTo>
                    <a:pt x="332" y="801"/>
                    <a:pt x="278" y="753"/>
                    <a:pt x="238" y="684"/>
                  </a:cubicBezTo>
                  <a:cubicBezTo>
                    <a:pt x="221" y="655"/>
                    <a:pt x="207" y="624"/>
                    <a:pt x="197" y="591"/>
                  </a:cubicBezTo>
                  <a:cubicBezTo>
                    <a:pt x="180" y="554"/>
                    <a:pt x="169" y="516"/>
                    <a:pt x="164" y="476"/>
                  </a:cubicBezTo>
                  <a:cubicBezTo>
                    <a:pt x="152" y="390"/>
                    <a:pt x="159" y="306"/>
                    <a:pt x="182" y="237"/>
                  </a:cubicBezTo>
                  <a:cubicBezTo>
                    <a:pt x="159" y="270"/>
                    <a:pt x="142" y="306"/>
                    <a:pt x="131" y="344"/>
                  </a:cubicBezTo>
                  <a:cubicBezTo>
                    <a:pt x="110" y="419"/>
                    <a:pt x="110" y="500"/>
                    <a:pt x="131" y="576"/>
                  </a:cubicBezTo>
                  <a:cubicBezTo>
                    <a:pt x="148" y="593"/>
                    <a:pt x="166" y="609"/>
                    <a:pt x="187" y="626"/>
                  </a:cubicBezTo>
                  <a:cubicBezTo>
                    <a:pt x="185" y="628"/>
                    <a:pt x="185" y="628"/>
                    <a:pt x="185" y="628"/>
                  </a:cubicBezTo>
                  <a:cubicBezTo>
                    <a:pt x="166" y="612"/>
                    <a:pt x="148" y="597"/>
                    <a:pt x="132" y="581"/>
                  </a:cubicBezTo>
                  <a:cubicBezTo>
                    <a:pt x="133" y="582"/>
                    <a:pt x="133" y="583"/>
                    <a:pt x="133" y="584"/>
                  </a:cubicBezTo>
                  <a:close/>
                  <a:moveTo>
                    <a:pt x="822" y="653"/>
                  </a:moveTo>
                  <a:cubicBezTo>
                    <a:pt x="813" y="667"/>
                    <a:pt x="804" y="680"/>
                    <a:pt x="793" y="693"/>
                  </a:cubicBezTo>
                  <a:cubicBezTo>
                    <a:pt x="745" y="753"/>
                    <a:pt x="686" y="797"/>
                    <a:pt x="621" y="821"/>
                  </a:cubicBezTo>
                  <a:cubicBezTo>
                    <a:pt x="637" y="817"/>
                    <a:pt x="652" y="813"/>
                    <a:pt x="667" y="807"/>
                  </a:cubicBezTo>
                  <a:cubicBezTo>
                    <a:pt x="730" y="769"/>
                    <a:pt x="784" y="715"/>
                    <a:pt x="822" y="653"/>
                  </a:cubicBezTo>
                  <a:close/>
                  <a:moveTo>
                    <a:pt x="199" y="590"/>
                  </a:moveTo>
                  <a:cubicBezTo>
                    <a:pt x="236" y="671"/>
                    <a:pt x="300" y="741"/>
                    <a:pt x="380" y="784"/>
                  </a:cubicBezTo>
                  <a:cubicBezTo>
                    <a:pt x="411" y="801"/>
                    <a:pt x="444" y="813"/>
                    <a:pt x="477" y="820"/>
                  </a:cubicBezTo>
                  <a:cubicBezTo>
                    <a:pt x="584" y="801"/>
                    <a:pt x="686" y="741"/>
                    <a:pt x="751" y="658"/>
                  </a:cubicBezTo>
                  <a:cubicBezTo>
                    <a:pt x="817" y="573"/>
                    <a:pt x="827" y="459"/>
                    <a:pt x="823" y="378"/>
                  </a:cubicBezTo>
                  <a:cubicBezTo>
                    <a:pt x="821" y="323"/>
                    <a:pt x="810" y="273"/>
                    <a:pt x="792" y="230"/>
                  </a:cubicBezTo>
                  <a:cubicBezTo>
                    <a:pt x="730" y="169"/>
                    <a:pt x="646" y="139"/>
                    <a:pt x="600" y="127"/>
                  </a:cubicBezTo>
                  <a:cubicBezTo>
                    <a:pt x="515" y="103"/>
                    <a:pt x="402" y="101"/>
                    <a:pt x="301" y="122"/>
                  </a:cubicBezTo>
                  <a:cubicBezTo>
                    <a:pt x="287" y="132"/>
                    <a:pt x="273" y="142"/>
                    <a:pt x="260" y="152"/>
                  </a:cubicBezTo>
                  <a:cubicBezTo>
                    <a:pt x="233" y="182"/>
                    <a:pt x="213" y="216"/>
                    <a:pt x="199" y="253"/>
                  </a:cubicBezTo>
                  <a:cubicBezTo>
                    <a:pt x="162" y="352"/>
                    <a:pt x="164" y="479"/>
                    <a:pt x="199" y="590"/>
                  </a:cubicBezTo>
                  <a:close/>
                  <a:moveTo>
                    <a:pt x="668" y="810"/>
                  </a:moveTo>
                  <a:cubicBezTo>
                    <a:pt x="667" y="810"/>
                    <a:pt x="666" y="811"/>
                    <a:pt x="665" y="812"/>
                  </a:cubicBezTo>
                  <a:cubicBezTo>
                    <a:pt x="667" y="811"/>
                    <a:pt x="668" y="810"/>
                    <a:pt x="670" y="809"/>
                  </a:cubicBezTo>
                  <a:cubicBezTo>
                    <a:pt x="670" y="809"/>
                    <a:pt x="671" y="809"/>
                    <a:pt x="672" y="808"/>
                  </a:cubicBezTo>
                  <a:cubicBezTo>
                    <a:pt x="670" y="809"/>
                    <a:pt x="669" y="809"/>
                    <a:pt x="668" y="810"/>
                  </a:cubicBezTo>
                  <a:close/>
                  <a:moveTo>
                    <a:pt x="887" y="466"/>
                  </a:moveTo>
                  <a:cubicBezTo>
                    <a:pt x="886" y="479"/>
                    <a:pt x="884" y="493"/>
                    <a:pt x="882" y="506"/>
                  </a:cubicBezTo>
                  <a:cubicBezTo>
                    <a:pt x="861" y="624"/>
                    <a:pt x="784" y="734"/>
                    <a:pt x="680" y="802"/>
                  </a:cubicBezTo>
                  <a:cubicBezTo>
                    <a:pt x="686" y="800"/>
                    <a:pt x="692" y="797"/>
                    <a:pt x="699" y="794"/>
                  </a:cubicBezTo>
                  <a:cubicBezTo>
                    <a:pt x="773" y="750"/>
                    <a:pt x="837" y="680"/>
                    <a:pt x="880" y="599"/>
                  </a:cubicBezTo>
                  <a:cubicBezTo>
                    <a:pt x="894" y="567"/>
                    <a:pt x="903" y="533"/>
                    <a:pt x="909" y="497"/>
                  </a:cubicBezTo>
                  <a:cubicBezTo>
                    <a:pt x="929" y="361"/>
                    <a:pt x="886" y="226"/>
                    <a:pt x="791" y="137"/>
                  </a:cubicBezTo>
                  <a:cubicBezTo>
                    <a:pt x="781" y="128"/>
                    <a:pt x="771" y="119"/>
                    <a:pt x="760" y="111"/>
                  </a:cubicBezTo>
                  <a:cubicBezTo>
                    <a:pt x="754" y="109"/>
                    <a:pt x="749" y="107"/>
                    <a:pt x="743" y="105"/>
                  </a:cubicBezTo>
                  <a:cubicBezTo>
                    <a:pt x="772" y="123"/>
                    <a:pt x="796" y="145"/>
                    <a:pt x="809" y="176"/>
                  </a:cubicBezTo>
                  <a:cubicBezTo>
                    <a:pt x="807" y="177"/>
                    <a:pt x="807" y="177"/>
                    <a:pt x="807" y="177"/>
                  </a:cubicBezTo>
                  <a:cubicBezTo>
                    <a:pt x="792" y="143"/>
                    <a:pt x="764" y="119"/>
                    <a:pt x="731" y="101"/>
                  </a:cubicBezTo>
                  <a:cubicBezTo>
                    <a:pt x="729" y="100"/>
                    <a:pt x="728" y="100"/>
                    <a:pt x="727" y="100"/>
                  </a:cubicBezTo>
                  <a:cubicBezTo>
                    <a:pt x="732" y="103"/>
                    <a:pt x="737" y="107"/>
                    <a:pt x="742" y="111"/>
                  </a:cubicBezTo>
                  <a:cubicBezTo>
                    <a:pt x="835" y="187"/>
                    <a:pt x="888" y="303"/>
                    <a:pt x="888" y="427"/>
                  </a:cubicBezTo>
                  <a:cubicBezTo>
                    <a:pt x="889" y="440"/>
                    <a:pt x="888" y="453"/>
                    <a:pt x="887" y="466"/>
                  </a:cubicBezTo>
                  <a:close/>
                  <a:moveTo>
                    <a:pt x="183" y="731"/>
                  </a:moveTo>
                  <a:cubicBezTo>
                    <a:pt x="206" y="751"/>
                    <a:pt x="231" y="769"/>
                    <a:pt x="259" y="785"/>
                  </a:cubicBezTo>
                  <a:cubicBezTo>
                    <a:pt x="231" y="762"/>
                    <a:pt x="206" y="733"/>
                    <a:pt x="185" y="701"/>
                  </a:cubicBezTo>
                  <a:cubicBezTo>
                    <a:pt x="161" y="666"/>
                    <a:pt x="144" y="628"/>
                    <a:pt x="131" y="587"/>
                  </a:cubicBezTo>
                  <a:cubicBezTo>
                    <a:pt x="130" y="584"/>
                    <a:pt x="129" y="581"/>
                    <a:pt x="128" y="577"/>
                  </a:cubicBezTo>
                  <a:cubicBezTo>
                    <a:pt x="107" y="555"/>
                    <a:pt x="89" y="531"/>
                    <a:pt x="74" y="505"/>
                  </a:cubicBezTo>
                  <a:cubicBezTo>
                    <a:pt x="94" y="591"/>
                    <a:pt x="131" y="668"/>
                    <a:pt x="183" y="731"/>
                  </a:cubicBezTo>
                  <a:close/>
                  <a:moveTo>
                    <a:pt x="868" y="625"/>
                  </a:moveTo>
                  <a:cubicBezTo>
                    <a:pt x="864" y="632"/>
                    <a:pt x="859" y="640"/>
                    <a:pt x="854" y="647"/>
                  </a:cubicBezTo>
                  <a:cubicBezTo>
                    <a:pt x="819" y="700"/>
                    <a:pt x="775" y="745"/>
                    <a:pt x="728" y="778"/>
                  </a:cubicBezTo>
                  <a:cubicBezTo>
                    <a:pt x="787" y="742"/>
                    <a:pt x="836" y="689"/>
                    <a:pt x="868" y="625"/>
                  </a:cubicBezTo>
                  <a:close/>
                  <a:moveTo>
                    <a:pt x="30" y="385"/>
                  </a:moveTo>
                  <a:cubicBezTo>
                    <a:pt x="28" y="437"/>
                    <a:pt x="35" y="488"/>
                    <a:pt x="50" y="535"/>
                  </a:cubicBezTo>
                  <a:cubicBezTo>
                    <a:pt x="74" y="605"/>
                    <a:pt x="116" y="669"/>
                    <a:pt x="170" y="720"/>
                  </a:cubicBezTo>
                  <a:cubicBezTo>
                    <a:pt x="121" y="656"/>
                    <a:pt x="87" y="580"/>
                    <a:pt x="70" y="495"/>
                  </a:cubicBezTo>
                  <a:cubicBezTo>
                    <a:pt x="60" y="475"/>
                    <a:pt x="52" y="452"/>
                    <a:pt x="47" y="427"/>
                  </a:cubicBezTo>
                  <a:cubicBezTo>
                    <a:pt x="42" y="399"/>
                    <a:pt x="40" y="373"/>
                    <a:pt x="42" y="348"/>
                  </a:cubicBezTo>
                  <a:cubicBezTo>
                    <a:pt x="40" y="353"/>
                    <a:pt x="39" y="358"/>
                    <a:pt x="37" y="362"/>
                  </a:cubicBezTo>
                  <a:cubicBezTo>
                    <a:pt x="35" y="370"/>
                    <a:pt x="32" y="377"/>
                    <a:pt x="30" y="385"/>
                  </a:cubicBezTo>
                  <a:close/>
                  <a:moveTo>
                    <a:pt x="769" y="115"/>
                  </a:moveTo>
                  <a:cubicBezTo>
                    <a:pt x="777" y="121"/>
                    <a:pt x="785" y="128"/>
                    <a:pt x="793" y="135"/>
                  </a:cubicBezTo>
                  <a:cubicBezTo>
                    <a:pt x="888" y="225"/>
                    <a:pt x="932" y="360"/>
                    <a:pt x="911" y="498"/>
                  </a:cubicBezTo>
                  <a:cubicBezTo>
                    <a:pt x="907" y="524"/>
                    <a:pt x="901" y="549"/>
                    <a:pt x="893" y="573"/>
                  </a:cubicBezTo>
                  <a:cubicBezTo>
                    <a:pt x="916" y="522"/>
                    <a:pt x="932" y="467"/>
                    <a:pt x="936" y="412"/>
                  </a:cubicBezTo>
                  <a:cubicBezTo>
                    <a:pt x="945" y="313"/>
                    <a:pt x="916" y="225"/>
                    <a:pt x="855" y="158"/>
                  </a:cubicBezTo>
                  <a:cubicBezTo>
                    <a:pt x="827" y="141"/>
                    <a:pt x="798" y="127"/>
                    <a:pt x="769" y="115"/>
                  </a:cubicBezTo>
                  <a:close/>
                  <a:moveTo>
                    <a:pt x="72" y="494"/>
                  </a:moveTo>
                  <a:cubicBezTo>
                    <a:pt x="86" y="523"/>
                    <a:pt x="104" y="548"/>
                    <a:pt x="127" y="571"/>
                  </a:cubicBezTo>
                  <a:cubicBezTo>
                    <a:pt x="124" y="563"/>
                    <a:pt x="122" y="555"/>
                    <a:pt x="120" y="546"/>
                  </a:cubicBezTo>
                  <a:cubicBezTo>
                    <a:pt x="98" y="449"/>
                    <a:pt x="102" y="303"/>
                    <a:pt x="158" y="187"/>
                  </a:cubicBezTo>
                  <a:cubicBezTo>
                    <a:pt x="120" y="218"/>
                    <a:pt x="88" y="255"/>
                    <a:pt x="65" y="298"/>
                  </a:cubicBezTo>
                  <a:cubicBezTo>
                    <a:pt x="56" y="352"/>
                    <a:pt x="59" y="406"/>
                    <a:pt x="64" y="443"/>
                  </a:cubicBezTo>
                  <a:cubicBezTo>
                    <a:pt x="66" y="461"/>
                    <a:pt x="69" y="478"/>
                    <a:pt x="72" y="494"/>
                  </a:cubicBezTo>
                  <a:close/>
                  <a:moveTo>
                    <a:pt x="188" y="229"/>
                  </a:moveTo>
                  <a:cubicBezTo>
                    <a:pt x="163" y="300"/>
                    <a:pt x="155" y="386"/>
                    <a:pt x="166" y="476"/>
                  </a:cubicBezTo>
                  <a:cubicBezTo>
                    <a:pt x="170" y="507"/>
                    <a:pt x="178" y="538"/>
                    <a:pt x="190" y="567"/>
                  </a:cubicBezTo>
                  <a:cubicBezTo>
                    <a:pt x="181" y="535"/>
                    <a:pt x="175" y="501"/>
                    <a:pt x="172" y="467"/>
                  </a:cubicBezTo>
                  <a:cubicBezTo>
                    <a:pt x="165" y="390"/>
                    <a:pt x="173" y="314"/>
                    <a:pt x="196" y="252"/>
                  </a:cubicBezTo>
                  <a:cubicBezTo>
                    <a:pt x="208" y="220"/>
                    <a:pt x="225" y="191"/>
                    <a:pt x="246" y="164"/>
                  </a:cubicBezTo>
                  <a:cubicBezTo>
                    <a:pt x="224" y="184"/>
                    <a:pt x="205" y="206"/>
                    <a:pt x="188" y="229"/>
                  </a:cubicBezTo>
                  <a:close/>
                  <a:moveTo>
                    <a:pt x="163" y="183"/>
                  </a:moveTo>
                  <a:cubicBezTo>
                    <a:pt x="114" y="281"/>
                    <a:pt x="103" y="402"/>
                    <a:pt x="114" y="496"/>
                  </a:cubicBezTo>
                  <a:cubicBezTo>
                    <a:pt x="110" y="445"/>
                    <a:pt x="114" y="393"/>
                    <a:pt x="129" y="343"/>
                  </a:cubicBezTo>
                  <a:cubicBezTo>
                    <a:pt x="140" y="302"/>
                    <a:pt x="160" y="263"/>
                    <a:pt x="186" y="227"/>
                  </a:cubicBezTo>
                  <a:cubicBezTo>
                    <a:pt x="197" y="196"/>
                    <a:pt x="211" y="168"/>
                    <a:pt x="229" y="143"/>
                  </a:cubicBezTo>
                  <a:cubicBezTo>
                    <a:pt x="224" y="145"/>
                    <a:pt x="219" y="147"/>
                    <a:pt x="214" y="149"/>
                  </a:cubicBezTo>
                  <a:cubicBezTo>
                    <a:pt x="196" y="159"/>
                    <a:pt x="179" y="171"/>
                    <a:pt x="163" y="183"/>
                  </a:cubicBezTo>
                  <a:close/>
                  <a:moveTo>
                    <a:pt x="46" y="338"/>
                  </a:moveTo>
                  <a:cubicBezTo>
                    <a:pt x="42" y="366"/>
                    <a:pt x="43" y="395"/>
                    <a:pt x="50" y="426"/>
                  </a:cubicBezTo>
                  <a:cubicBezTo>
                    <a:pt x="54" y="447"/>
                    <a:pt x="60" y="466"/>
                    <a:pt x="67" y="484"/>
                  </a:cubicBezTo>
                  <a:cubicBezTo>
                    <a:pt x="65" y="471"/>
                    <a:pt x="63" y="457"/>
                    <a:pt x="61" y="444"/>
                  </a:cubicBezTo>
                  <a:cubicBezTo>
                    <a:pt x="57" y="408"/>
                    <a:pt x="54" y="357"/>
                    <a:pt x="61" y="305"/>
                  </a:cubicBezTo>
                  <a:cubicBezTo>
                    <a:pt x="55" y="316"/>
                    <a:pt x="50" y="327"/>
                    <a:pt x="46" y="338"/>
                  </a:cubicBezTo>
                  <a:close/>
                  <a:moveTo>
                    <a:pt x="436" y="12"/>
                  </a:moveTo>
                  <a:cubicBezTo>
                    <a:pt x="401" y="12"/>
                    <a:pt x="364" y="15"/>
                    <a:pt x="326" y="22"/>
                  </a:cubicBezTo>
                  <a:cubicBezTo>
                    <a:pt x="207" y="43"/>
                    <a:pt x="117" y="107"/>
                    <a:pt x="74" y="202"/>
                  </a:cubicBezTo>
                  <a:cubicBezTo>
                    <a:pt x="49" y="256"/>
                    <a:pt x="35" y="314"/>
                    <a:pt x="31" y="372"/>
                  </a:cubicBezTo>
                  <a:cubicBezTo>
                    <a:pt x="32" y="369"/>
                    <a:pt x="33" y="365"/>
                    <a:pt x="34" y="362"/>
                  </a:cubicBezTo>
                  <a:cubicBezTo>
                    <a:pt x="37" y="353"/>
                    <a:pt x="40" y="345"/>
                    <a:pt x="43" y="338"/>
                  </a:cubicBezTo>
                  <a:cubicBezTo>
                    <a:pt x="47" y="309"/>
                    <a:pt x="56" y="283"/>
                    <a:pt x="70" y="259"/>
                  </a:cubicBezTo>
                  <a:cubicBezTo>
                    <a:pt x="82" y="215"/>
                    <a:pt x="103" y="172"/>
                    <a:pt x="139" y="138"/>
                  </a:cubicBezTo>
                  <a:cubicBezTo>
                    <a:pt x="167" y="112"/>
                    <a:pt x="200" y="92"/>
                    <a:pt x="240" y="77"/>
                  </a:cubicBezTo>
                  <a:cubicBezTo>
                    <a:pt x="275" y="46"/>
                    <a:pt x="317" y="27"/>
                    <a:pt x="364" y="19"/>
                  </a:cubicBezTo>
                  <a:cubicBezTo>
                    <a:pt x="422" y="10"/>
                    <a:pt x="489" y="16"/>
                    <a:pt x="569" y="38"/>
                  </a:cubicBezTo>
                  <a:cubicBezTo>
                    <a:pt x="573" y="39"/>
                    <a:pt x="577" y="39"/>
                    <a:pt x="581" y="39"/>
                  </a:cubicBezTo>
                  <a:cubicBezTo>
                    <a:pt x="591" y="40"/>
                    <a:pt x="602" y="40"/>
                    <a:pt x="611" y="41"/>
                  </a:cubicBezTo>
                  <a:cubicBezTo>
                    <a:pt x="558" y="22"/>
                    <a:pt x="498" y="12"/>
                    <a:pt x="436" y="12"/>
                  </a:cubicBezTo>
                  <a:close/>
                  <a:moveTo>
                    <a:pt x="753" y="157"/>
                  </a:moveTo>
                  <a:cubicBezTo>
                    <a:pt x="804" y="197"/>
                    <a:pt x="842" y="246"/>
                    <a:pt x="863" y="300"/>
                  </a:cubicBezTo>
                  <a:cubicBezTo>
                    <a:pt x="868" y="312"/>
                    <a:pt x="872" y="324"/>
                    <a:pt x="876" y="336"/>
                  </a:cubicBezTo>
                  <a:cubicBezTo>
                    <a:pt x="856" y="248"/>
                    <a:pt x="809" y="169"/>
                    <a:pt x="740" y="113"/>
                  </a:cubicBezTo>
                  <a:cubicBezTo>
                    <a:pt x="733" y="108"/>
                    <a:pt x="726" y="102"/>
                    <a:pt x="719" y="97"/>
                  </a:cubicBezTo>
                  <a:cubicBezTo>
                    <a:pt x="710" y="94"/>
                    <a:pt x="701" y="92"/>
                    <a:pt x="692" y="90"/>
                  </a:cubicBezTo>
                  <a:cubicBezTo>
                    <a:pt x="686" y="88"/>
                    <a:pt x="679" y="87"/>
                    <a:pt x="673" y="85"/>
                  </a:cubicBezTo>
                  <a:cubicBezTo>
                    <a:pt x="686" y="93"/>
                    <a:pt x="698" y="102"/>
                    <a:pt x="709" y="111"/>
                  </a:cubicBezTo>
                  <a:cubicBezTo>
                    <a:pt x="725" y="125"/>
                    <a:pt x="740" y="140"/>
                    <a:pt x="753" y="157"/>
                  </a:cubicBezTo>
                  <a:close/>
                  <a:moveTo>
                    <a:pt x="68" y="269"/>
                  </a:moveTo>
                  <a:cubicBezTo>
                    <a:pt x="58" y="287"/>
                    <a:pt x="51" y="306"/>
                    <a:pt x="48" y="327"/>
                  </a:cubicBezTo>
                  <a:cubicBezTo>
                    <a:pt x="52" y="317"/>
                    <a:pt x="57" y="307"/>
                    <a:pt x="62" y="297"/>
                  </a:cubicBezTo>
                  <a:cubicBezTo>
                    <a:pt x="64" y="288"/>
                    <a:pt x="66" y="278"/>
                    <a:pt x="68" y="269"/>
                  </a:cubicBezTo>
                  <a:close/>
                  <a:moveTo>
                    <a:pt x="73" y="260"/>
                  </a:moveTo>
                  <a:cubicBezTo>
                    <a:pt x="70" y="270"/>
                    <a:pt x="68" y="280"/>
                    <a:pt x="66" y="290"/>
                  </a:cubicBezTo>
                  <a:cubicBezTo>
                    <a:pt x="90" y="248"/>
                    <a:pt x="122" y="212"/>
                    <a:pt x="161" y="181"/>
                  </a:cubicBezTo>
                  <a:cubicBezTo>
                    <a:pt x="162" y="178"/>
                    <a:pt x="164" y="175"/>
                    <a:pt x="165" y="173"/>
                  </a:cubicBezTo>
                  <a:cubicBezTo>
                    <a:pt x="146" y="184"/>
                    <a:pt x="128" y="197"/>
                    <a:pt x="113" y="211"/>
                  </a:cubicBezTo>
                  <a:cubicBezTo>
                    <a:pt x="97" y="226"/>
                    <a:pt x="83" y="243"/>
                    <a:pt x="73" y="260"/>
                  </a:cubicBezTo>
                  <a:close/>
                  <a:moveTo>
                    <a:pt x="234" y="81"/>
                  </a:moveTo>
                  <a:cubicBezTo>
                    <a:pt x="201" y="95"/>
                    <a:pt x="169" y="114"/>
                    <a:pt x="141" y="140"/>
                  </a:cubicBezTo>
                  <a:cubicBezTo>
                    <a:pt x="108" y="171"/>
                    <a:pt x="88" y="210"/>
                    <a:pt x="75" y="251"/>
                  </a:cubicBezTo>
                  <a:cubicBezTo>
                    <a:pt x="85" y="236"/>
                    <a:pt x="97" y="222"/>
                    <a:pt x="111" y="209"/>
                  </a:cubicBezTo>
                  <a:cubicBezTo>
                    <a:pt x="127" y="194"/>
                    <a:pt x="147" y="180"/>
                    <a:pt x="168" y="168"/>
                  </a:cubicBezTo>
                  <a:cubicBezTo>
                    <a:pt x="173" y="158"/>
                    <a:pt x="180" y="148"/>
                    <a:pt x="186" y="138"/>
                  </a:cubicBezTo>
                  <a:cubicBezTo>
                    <a:pt x="201" y="116"/>
                    <a:pt x="217" y="97"/>
                    <a:pt x="234" y="81"/>
                  </a:cubicBezTo>
                  <a:close/>
                  <a:moveTo>
                    <a:pt x="444" y="105"/>
                  </a:moveTo>
                  <a:cubicBezTo>
                    <a:pt x="500" y="105"/>
                    <a:pt x="555" y="112"/>
                    <a:pt x="601" y="124"/>
                  </a:cubicBezTo>
                  <a:cubicBezTo>
                    <a:pt x="646" y="137"/>
                    <a:pt x="728" y="165"/>
                    <a:pt x="789" y="223"/>
                  </a:cubicBezTo>
                  <a:cubicBezTo>
                    <a:pt x="779" y="200"/>
                    <a:pt x="766" y="179"/>
                    <a:pt x="752" y="160"/>
                  </a:cubicBezTo>
                  <a:cubicBezTo>
                    <a:pt x="696" y="117"/>
                    <a:pt x="631" y="88"/>
                    <a:pt x="567" y="71"/>
                  </a:cubicBezTo>
                  <a:cubicBezTo>
                    <a:pt x="494" y="67"/>
                    <a:pt x="421" y="75"/>
                    <a:pt x="351" y="94"/>
                  </a:cubicBezTo>
                  <a:cubicBezTo>
                    <a:pt x="336" y="101"/>
                    <a:pt x="321" y="110"/>
                    <a:pt x="307" y="118"/>
                  </a:cubicBezTo>
                  <a:cubicBezTo>
                    <a:pt x="352" y="109"/>
                    <a:pt x="399" y="105"/>
                    <a:pt x="444" y="105"/>
                  </a:cubicBezTo>
                  <a:close/>
                  <a:moveTo>
                    <a:pt x="234" y="141"/>
                  </a:moveTo>
                  <a:cubicBezTo>
                    <a:pt x="217" y="164"/>
                    <a:pt x="202" y="191"/>
                    <a:pt x="191" y="220"/>
                  </a:cubicBezTo>
                  <a:cubicBezTo>
                    <a:pt x="210" y="195"/>
                    <a:pt x="233" y="171"/>
                    <a:pt x="258" y="151"/>
                  </a:cubicBezTo>
                  <a:cubicBezTo>
                    <a:pt x="266" y="142"/>
                    <a:pt x="274" y="134"/>
                    <a:pt x="282" y="127"/>
                  </a:cubicBezTo>
                  <a:cubicBezTo>
                    <a:pt x="266" y="131"/>
                    <a:pt x="249" y="136"/>
                    <a:pt x="234" y="141"/>
                  </a:cubicBezTo>
                  <a:close/>
                  <a:moveTo>
                    <a:pt x="170" y="170"/>
                  </a:moveTo>
                  <a:cubicBezTo>
                    <a:pt x="168" y="173"/>
                    <a:pt x="167" y="175"/>
                    <a:pt x="166" y="177"/>
                  </a:cubicBezTo>
                  <a:cubicBezTo>
                    <a:pt x="175" y="170"/>
                    <a:pt x="185" y="164"/>
                    <a:pt x="195" y="157"/>
                  </a:cubicBezTo>
                  <a:cubicBezTo>
                    <a:pt x="186" y="161"/>
                    <a:pt x="178" y="166"/>
                    <a:pt x="170" y="170"/>
                  </a:cubicBezTo>
                  <a:close/>
                  <a:moveTo>
                    <a:pt x="242" y="79"/>
                  </a:moveTo>
                  <a:cubicBezTo>
                    <a:pt x="222" y="95"/>
                    <a:pt x="204" y="116"/>
                    <a:pt x="188" y="139"/>
                  </a:cubicBezTo>
                  <a:cubicBezTo>
                    <a:pt x="183" y="148"/>
                    <a:pt x="177" y="157"/>
                    <a:pt x="172" y="166"/>
                  </a:cubicBezTo>
                  <a:cubicBezTo>
                    <a:pt x="185" y="159"/>
                    <a:pt x="199" y="152"/>
                    <a:pt x="213" y="147"/>
                  </a:cubicBezTo>
                  <a:cubicBezTo>
                    <a:pt x="220" y="143"/>
                    <a:pt x="227" y="139"/>
                    <a:pt x="234" y="135"/>
                  </a:cubicBezTo>
                  <a:cubicBezTo>
                    <a:pt x="235" y="135"/>
                    <a:pt x="235" y="135"/>
                    <a:pt x="236" y="134"/>
                  </a:cubicBezTo>
                  <a:cubicBezTo>
                    <a:pt x="264" y="98"/>
                    <a:pt x="299" y="72"/>
                    <a:pt x="341" y="55"/>
                  </a:cubicBezTo>
                  <a:cubicBezTo>
                    <a:pt x="308" y="59"/>
                    <a:pt x="274" y="66"/>
                    <a:pt x="242" y="79"/>
                  </a:cubicBezTo>
                  <a:close/>
                  <a:moveTo>
                    <a:pt x="582" y="72"/>
                  </a:moveTo>
                  <a:cubicBezTo>
                    <a:pt x="632" y="86"/>
                    <a:pt x="679" y="107"/>
                    <a:pt x="720" y="134"/>
                  </a:cubicBezTo>
                  <a:cubicBezTo>
                    <a:pt x="729" y="139"/>
                    <a:pt x="737" y="145"/>
                    <a:pt x="744" y="151"/>
                  </a:cubicBezTo>
                  <a:cubicBezTo>
                    <a:pt x="733" y="137"/>
                    <a:pt x="721" y="125"/>
                    <a:pt x="707" y="113"/>
                  </a:cubicBezTo>
                  <a:cubicBezTo>
                    <a:pt x="694" y="102"/>
                    <a:pt x="680" y="92"/>
                    <a:pt x="664" y="84"/>
                  </a:cubicBezTo>
                  <a:cubicBezTo>
                    <a:pt x="637" y="78"/>
                    <a:pt x="609" y="74"/>
                    <a:pt x="582" y="72"/>
                  </a:cubicBezTo>
                  <a:close/>
                  <a:moveTo>
                    <a:pt x="761" y="109"/>
                  </a:moveTo>
                  <a:cubicBezTo>
                    <a:pt x="791" y="120"/>
                    <a:pt x="820" y="134"/>
                    <a:pt x="846" y="150"/>
                  </a:cubicBezTo>
                  <a:cubicBezTo>
                    <a:pt x="833" y="136"/>
                    <a:pt x="818" y="124"/>
                    <a:pt x="802" y="113"/>
                  </a:cubicBezTo>
                  <a:cubicBezTo>
                    <a:pt x="753" y="78"/>
                    <a:pt x="695" y="55"/>
                    <a:pt x="633" y="46"/>
                  </a:cubicBezTo>
                  <a:cubicBezTo>
                    <a:pt x="638" y="49"/>
                    <a:pt x="643" y="51"/>
                    <a:pt x="648" y="53"/>
                  </a:cubicBezTo>
                  <a:cubicBezTo>
                    <a:pt x="689" y="65"/>
                    <a:pt x="727" y="84"/>
                    <a:pt x="761" y="109"/>
                  </a:cubicBezTo>
                  <a:close/>
                  <a:moveTo>
                    <a:pt x="288" y="125"/>
                  </a:moveTo>
                  <a:cubicBezTo>
                    <a:pt x="283" y="129"/>
                    <a:pt x="279" y="133"/>
                    <a:pt x="275" y="138"/>
                  </a:cubicBezTo>
                  <a:cubicBezTo>
                    <a:pt x="281" y="133"/>
                    <a:pt x="287" y="128"/>
                    <a:pt x="294" y="124"/>
                  </a:cubicBezTo>
                  <a:cubicBezTo>
                    <a:pt x="292" y="125"/>
                    <a:pt x="290" y="125"/>
                    <a:pt x="288" y="125"/>
                  </a:cubicBezTo>
                  <a:close/>
                  <a:moveTo>
                    <a:pt x="237" y="137"/>
                  </a:moveTo>
                  <a:cubicBezTo>
                    <a:pt x="237" y="137"/>
                    <a:pt x="237" y="137"/>
                    <a:pt x="237" y="137"/>
                  </a:cubicBezTo>
                  <a:cubicBezTo>
                    <a:pt x="237" y="137"/>
                    <a:pt x="237" y="137"/>
                    <a:pt x="237" y="138"/>
                  </a:cubicBezTo>
                  <a:cubicBezTo>
                    <a:pt x="253" y="132"/>
                    <a:pt x="270" y="127"/>
                    <a:pt x="287" y="123"/>
                  </a:cubicBezTo>
                  <a:cubicBezTo>
                    <a:pt x="293" y="118"/>
                    <a:pt x="299" y="113"/>
                    <a:pt x="306" y="108"/>
                  </a:cubicBezTo>
                  <a:cubicBezTo>
                    <a:pt x="282" y="116"/>
                    <a:pt x="260" y="126"/>
                    <a:pt x="237" y="137"/>
                  </a:cubicBezTo>
                  <a:close/>
                  <a:moveTo>
                    <a:pt x="352" y="54"/>
                  </a:moveTo>
                  <a:cubicBezTo>
                    <a:pt x="308" y="70"/>
                    <a:pt x="271" y="95"/>
                    <a:pt x="241" y="132"/>
                  </a:cubicBezTo>
                  <a:cubicBezTo>
                    <a:pt x="265" y="120"/>
                    <a:pt x="289" y="111"/>
                    <a:pt x="313" y="102"/>
                  </a:cubicBezTo>
                  <a:cubicBezTo>
                    <a:pt x="346" y="80"/>
                    <a:pt x="382" y="63"/>
                    <a:pt x="422" y="52"/>
                  </a:cubicBezTo>
                  <a:cubicBezTo>
                    <a:pt x="400" y="51"/>
                    <a:pt x="376" y="52"/>
                    <a:pt x="352" y="54"/>
                  </a:cubicBezTo>
                  <a:close/>
                  <a:moveTo>
                    <a:pt x="315" y="105"/>
                  </a:moveTo>
                  <a:cubicBezTo>
                    <a:pt x="307" y="110"/>
                    <a:pt x="300" y="116"/>
                    <a:pt x="293" y="122"/>
                  </a:cubicBezTo>
                  <a:cubicBezTo>
                    <a:pt x="295" y="121"/>
                    <a:pt x="297" y="121"/>
                    <a:pt x="300" y="120"/>
                  </a:cubicBezTo>
                  <a:cubicBezTo>
                    <a:pt x="312" y="112"/>
                    <a:pt x="325" y="105"/>
                    <a:pt x="338" y="98"/>
                  </a:cubicBezTo>
                  <a:cubicBezTo>
                    <a:pt x="330" y="100"/>
                    <a:pt x="322" y="102"/>
                    <a:pt x="315" y="105"/>
                  </a:cubicBezTo>
                  <a:close/>
                  <a:moveTo>
                    <a:pt x="732" y="98"/>
                  </a:moveTo>
                  <a:cubicBezTo>
                    <a:pt x="738" y="100"/>
                    <a:pt x="745" y="103"/>
                    <a:pt x="751" y="105"/>
                  </a:cubicBezTo>
                  <a:cubicBezTo>
                    <a:pt x="725" y="87"/>
                    <a:pt x="696" y="73"/>
                    <a:pt x="666" y="62"/>
                  </a:cubicBezTo>
                  <a:cubicBezTo>
                    <a:pt x="681" y="69"/>
                    <a:pt x="695" y="78"/>
                    <a:pt x="708" y="87"/>
                  </a:cubicBezTo>
                  <a:cubicBezTo>
                    <a:pt x="716" y="90"/>
                    <a:pt x="724" y="94"/>
                    <a:pt x="732" y="98"/>
                  </a:cubicBezTo>
                  <a:close/>
                  <a:moveTo>
                    <a:pt x="432" y="52"/>
                  </a:moveTo>
                  <a:cubicBezTo>
                    <a:pt x="392" y="62"/>
                    <a:pt x="355" y="78"/>
                    <a:pt x="323" y="99"/>
                  </a:cubicBezTo>
                  <a:cubicBezTo>
                    <a:pt x="332" y="96"/>
                    <a:pt x="341" y="94"/>
                    <a:pt x="350" y="91"/>
                  </a:cubicBezTo>
                  <a:cubicBezTo>
                    <a:pt x="368" y="83"/>
                    <a:pt x="386" y="75"/>
                    <a:pt x="406" y="68"/>
                  </a:cubicBezTo>
                  <a:cubicBezTo>
                    <a:pt x="422" y="62"/>
                    <a:pt x="438" y="57"/>
                    <a:pt x="455" y="53"/>
                  </a:cubicBezTo>
                  <a:cubicBezTo>
                    <a:pt x="447" y="53"/>
                    <a:pt x="440" y="52"/>
                    <a:pt x="432" y="52"/>
                  </a:cubicBezTo>
                  <a:close/>
                  <a:moveTo>
                    <a:pt x="665" y="81"/>
                  </a:moveTo>
                  <a:cubicBezTo>
                    <a:pt x="674" y="83"/>
                    <a:pt x="684" y="85"/>
                    <a:pt x="693" y="87"/>
                  </a:cubicBezTo>
                  <a:cubicBezTo>
                    <a:pt x="699" y="89"/>
                    <a:pt x="706" y="91"/>
                    <a:pt x="712" y="92"/>
                  </a:cubicBezTo>
                  <a:cubicBezTo>
                    <a:pt x="710" y="91"/>
                    <a:pt x="709" y="90"/>
                    <a:pt x="707" y="89"/>
                  </a:cubicBezTo>
                  <a:cubicBezTo>
                    <a:pt x="680" y="77"/>
                    <a:pt x="651" y="67"/>
                    <a:pt x="625" y="58"/>
                  </a:cubicBezTo>
                  <a:cubicBezTo>
                    <a:pt x="619" y="56"/>
                    <a:pt x="619" y="56"/>
                    <a:pt x="619" y="56"/>
                  </a:cubicBezTo>
                  <a:cubicBezTo>
                    <a:pt x="603" y="51"/>
                    <a:pt x="588" y="46"/>
                    <a:pt x="573" y="42"/>
                  </a:cubicBezTo>
                  <a:cubicBezTo>
                    <a:pt x="567" y="42"/>
                    <a:pt x="562" y="42"/>
                    <a:pt x="556" y="42"/>
                  </a:cubicBezTo>
                  <a:cubicBezTo>
                    <a:pt x="596" y="50"/>
                    <a:pt x="633" y="63"/>
                    <a:pt x="665" y="81"/>
                  </a:cubicBezTo>
                  <a:close/>
                  <a:moveTo>
                    <a:pt x="464" y="54"/>
                  </a:moveTo>
                  <a:cubicBezTo>
                    <a:pt x="445" y="58"/>
                    <a:pt x="426" y="64"/>
                    <a:pt x="407" y="70"/>
                  </a:cubicBezTo>
                  <a:cubicBezTo>
                    <a:pt x="392" y="76"/>
                    <a:pt x="378" y="81"/>
                    <a:pt x="364" y="88"/>
                  </a:cubicBezTo>
                  <a:cubicBezTo>
                    <a:pt x="425" y="72"/>
                    <a:pt x="490" y="66"/>
                    <a:pt x="554" y="68"/>
                  </a:cubicBezTo>
                  <a:cubicBezTo>
                    <a:pt x="540" y="65"/>
                    <a:pt x="525" y="62"/>
                    <a:pt x="511" y="60"/>
                  </a:cubicBezTo>
                  <a:cubicBezTo>
                    <a:pt x="499" y="58"/>
                    <a:pt x="482" y="56"/>
                    <a:pt x="464" y="54"/>
                  </a:cubicBezTo>
                  <a:close/>
                  <a:moveTo>
                    <a:pt x="584" y="43"/>
                  </a:moveTo>
                  <a:cubicBezTo>
                    <a:pt x="596" y="46"/>
                    <a:pt x="608" y="50"/>
                    <a:pt x="620" y="54"/>
                  </a:cubicBezTo>
                  <a:cubicBezTo>
                    <a:pt x="626" y="56"/>
                    <a:pt x="626" y="56"/>
                    <a:pt x="626" y="56"/>
                  </a:cubicBezTo>
                  <a:cubicBezTo>
                    <a:pt x="647" y="63"/>
                    <a:pt x="670" y="70"/>
                    <a:pt x="692" y="80"/>
                  </a:cubicBezTo>
                  <a:cubicBezTo>
                    <a:pt x="678" y="71"/>
                    <a:pt x="663" y="63"/>
                    <a:pt x="647" y="56"/>
                  </a:cubicBezTo>
                  <a:cubicBezTo>
                    <a:pt x="627" y="50"/>
                    <a:pt x="606" y="45"/>
                    <a:pt x="584" y="43"/>
                  </a:cubicBezTo>
                  <a:close/>
                  <a:moveTo>
                    <a:pt x="568" y="69"/>
                  </a:moveTo>
                  <a:cubicBezTo>
                    <a:pt x="598" y="70"/>
                    <a:pt x="627" y="74"/>
                    <a:pt x="656" y="79"/>
                  </a:cubicBezTo>
                  <a:cubicBezTo>
                    <a:pt x="623" y="62"/>
                    <a:pt x="585" y="49"/>
                    <a:pt x="543" y="43"/>
                  </a:cubicBezTo>
                  <a:cubicBezTo>
                    <a:pt x="520" y="44"/>
                    <a:pt x="496" y="47"/>
                    <a:pt x="473" y="52"/>
                  </a:cubicBezTo>
                  <a:cubicBezTo>
                    <a:pt x="487" y="53"/>
                    <a:pt x="500" y="55"/>
                    <a:pt x="512" y="57"/>
                  </a:cubicBezTo>
                  <a:cubicBezTo>
                    <a:pt x="531" y="60"/>
                    <a:pt x="550" y="64"/>
                    <a:pt x="568" y="69"/>
                  </a:cubicBezTo>
                  <a:close/>
                  <a:moveTo>
                    <a:pt x="418" y="18"/>
                  </a:moveTo>
                  <a:cubicBezTo>
                    <a:pt x="399" y="18"/>
                    <a:pt x="382" y="19"/>
                    <a:pt x="365" y="22"/>
                  </a:cubicBezTo>
                  <a:cubicBezTo>
                    <a:pt x="320" y="29"/>
                    <a:pt x="281" y="46"/>
                    <a:pt x="247" y="74"/>
                  </a:cubicBezTo>
                  <a:cubicBezTo>
                    <a:pt x="268" y="67"/>
                    <a:pt x="291" y="61"/>
                    <a:pt x="315" y="57"/>
                  </a:cubicBezTo>
                  <a:cubicBezTo>
                    <a:pt x="327" y="55"/>
                    <a:pt x="339" y="53"/>
                    <a:pt x="350" y="52"/>
                  </a:cubicBezTo>
                  <a:cubicBezTo>
                    <a:pt x="370" y="45"/>
                    <a:pt x="392" y="40"/>
                    <a:pt x="415" y="37"/>
                  </a:cubicBezTo>
                  <a:cubicBezTo>
                    <a:pt x="451" y="33"/>
                    <a:pt x="486" y="33"/>
                    <a:pt x="520" y="37"/>
                  </a:cubicBezTo>
                  <a:cubicBezTo>
                    <a:pt x="532" y="36"/>
                    <a:pt x="543" y="37"/>
                    <a:pt x="555" y="37"/>
                  </a:cubicBezTo>
                  <a:cubicBezTo>
                    <a:pt x="504" y="24"/>
                    <a:pt x="459" y="18"/>
                    <a:pt x="418" y="18"/>
                  </a:cubicBezTo>
                  <a:close/>
                  <a:moveTo>
                    <a:pt x="441" y="50"/>
                  </a:moveTo>
                  <a:cubicBezTo>
                    <a:pt x="449" y="50"/>
                    <a:pt x="456" y="51"/>
                    <a:pt x="463" y="51"/>
                  </a:cubicBezTo>
                  <a:cubicBezTo>
                    <a:pt x="486" y="46"/>
                    <a:pt x="509" y="43"/>
                    <a:pt x="531" y="41"/>
                  </a:cubicBezTo>
                  <a:cubicBezTo>
                    <a:pt x="527" y="40"/>
                    <a:pt x="524" y="40"/>
                    <a:pt x="520" y="39"/>
                  </a:cubicBezTo>
                  <a:cubicBezTo>
                    <a:pt x="494" y="40"/>
                    <a:pt x="467" y="44"/>
                    <a:pt x="441" y="50"/>
                  </a:cubicBezTo>
                  <a:close/>
                  <a:moveTo>
                    <a:pt x="470" y="37"/>
                  </a:moveTo>
                  <a:cubicBezTo>
                    <a:pt x="452" y="37"/>
                    <a:pt x="434" y="38"/>
                    <a:pt x="415" y="40"/>
                  </a:cubicBezTo>
                  <a:cubicBezTo>
                    <a:pt x="397" y="42"/>
                    <a:pt x="379" y="46"/>
                    <a:pt x="362" y="51"/>
                  </a:cubicBezTo>
                  <a:cubicBezTo>
                    <a:pt x="387" y="49"/>
                    <a:pt x="410" y="49"/>
                    <a:pt x="432" y="49"/>
                  </a:cubicBezTo>
                  <a:cubicBezTo>
                    <a:pt x="434" y="49"/>
                    <a:pt x="437" y="48"/>
                    <a:pt x="439" y="47"/>
                  </a:cubicBezTo>
                  <a:cubicBezTo>
                    <a:pt x="460" y="43"/>
                    <a:pt x="480" y="39"/>
                    <a:pt x="501" y="38"/>
                  </a:cubicBezTo>
                  <a:cubicBezTo>
                    <a:pt x="491" y="37"/>
                    <a:pt x="481" y="37"/>
                    <a:pt x="470" y="37"/>
                  </a:cubicBezTo>
                  <a:close/>
                  <a:moveTo>
                    <a:pt x="609" y="44"/>
                  </a:moveTo>
                  <a:cubicBezTo>
                    <a:pt x="616" y="45"/>
                    <a:pt x="623" y="46"/>
                    <a:pt x="630" y="48"/>
                  </a:cubicBezTo>
                  <a:cubicBezTo>
                    <a:pt x="627" y="47"/>
                    <a:pt x="624" y="46"/>
                    <a:pt x="622" y="45"/>
                  </a:cubicBezTo>
                  <a:cubicBezTo>
                    <a:pt x="618" y="45"/>
                    <a:pt x="613" y="44"/>
                    <a:pt x="609" y="44"/>
                  </a:cubicBezTo>
                  <a:close/>
                  <a:moveTo>
                    <a:pt x="539" y="39"/>
                  </a:moveTo>
                  <a:cubicBezTo>
                    <a:pt x="541" y="40"/>
                    <a:pt x="542" y="40"/>
                    <a:pt x="544" y="40"/>
                  </a:cubicBezTo>
                  <a:cubicBezTo>
                    <a:pt x="546" y="40"/>
                    <a:pt x="548" y="40"/>
                    <a:pt x="551" y="40"/>
                  </a:cubicBezTo>
                  <a:cubicBezTo>
                    <a:pt x="547" y="39"/>
                    <a:pt x="543" y="39"/>
                    <a:pt x="539" y="39"/>
                  </a:cubicBez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48"/>
            <p:cNvSpPr>
              <a:spLocks noEditPoints="1"/>
            </p:cNvSpPr>
            <p:nvPr/>
          </p:nvSpPr>
          <p:spPr bwMode="auto">
            <a:xfrm>
              <a:off x="3433763" y="3417888"/>
              <a:ext cx="3336925" cy="3155949"/>
            </a:xfrm>
            <a:custGeom>
              <a:avLst/>
              <a:gdLst>
                <a:gd name="T0" fmla="*/ 89 w 1028"/>
                <a:gd name="T1" fmla="*/ 781 h 971"/>
                <a:gd name="T2" fmla="*/ 167 w 1028"/>
                <a:gd name="T3" fmla="*/ 162 h 971"/>
                <a:gd name="T4" fmla="*/ 961 w 1028"/>
                <a:gd name="T5" fmla="*/ 219 h 971"/>
                <a:gd name="T6" fmla="*/ 893 w 1028"/>
                <a:gd name="T7" fmla="*/ 737 h 971"/>
                <a:gd name="T8" fmla="*/ 453 w 1028"/>
                <a:gd name="T9" fmla="*/ 951 h 971"/>
                <a:gd name="T10" fmla="*/ 555 w 1028"/>
                <a:gd name="T11" fmla="*/ 940 h 971"/>
                <a:gd name="T12" fmla="*/ 440 w 1028"/>
                <a:gd name="T13" fmla="*/ 803 h 971"/>
                <a:gd name="T14" fmla="*/ 91 w 1028"/>
                <a:gd name="T15" fmla="*/ 549 h 971"/>
                <a:gd name="T16" fmla="*/ 31 w 1028"/>
                <a:gd name="T17" fmla="*/ 420 h 971"/>
                <a:gd name="T18" fmla="*/ 181 w 1028"/>
                <a:gd name="T19" fmla="*/ 657 h 971"/>
                <a:gd name="T20" fmla="*/ 458 w 1028"/>
                <a:gd name="T21" fmla="*/ 806 h 971"/>
                <a:gd name="T22" fmla="*/ 854 w 1028"/>
                <a:gd name="T23" fmla="*/ 728 h 971"/>
                <a:gd name="T24" fmla="*/ 437 w 1028"/>
                <a:gd name="T25" fmla="*/ 799 h 971"/>
                <a:gd name="T26" fmla="*/ 907 w 1028"/>
                <a:gd name="T27" fmla="*/ 580 h 971"/>
                <a:gd name="T28" fmla="*/ 578 w 1028"/>
                <a:gd name="T29" fmla="*/ 781 h 971"/>
                <a:gd name="T30" fmla="*/ 281 w 1028"/>
                <a:gd name="T31" fmla="*/ 722 h 971"/>
                <a:gd name="T32" fmla="*/ 810 w 1028"/>
                <a:gd name="T33" fmla="*/ 797 h 971"/>
                <a:gd name="T34" fmla="*/ 876 w 1028"/>
                <a:gd name="T35" fmla="*/ 713 h 971"/>
                <a:gd name="T36" fmla="*/ 417 w 1028"/>
                <a:gd name="T37" fmla="*/ 795 h 971"/>
                <a:gd name="T38" fmla="*/ 188 w 1028"/>
                <a:gd name="T39" fmla="*/ 650 h 971"/>
                <a:gd name="T40" fmla="*/ 857 w 1028"/>
                <a:gd name="T41" fmla="*/ 663 h 971"/>
                <a:gd name="T42" fmla="*/ 894 w 1028"/>
                <a:gd name="T43" fmla="*/ 360 h 971"/>
                <a:gd name="T44" fmla="*/ 170 w 1028"/>
                <a:gd name="T45" fmla="*/ 621 h 971"/>
                <a:gd name="T46" fmla="*/ 910 w 1028"/>
                <a:gd name="T47" fmla="*/ 581 h 971"/>
                <a:gd name="T48" fmla="*/ 977 w 1028"/>
                <a:gd name="T49" fmla="*/ 391 h 971"/>
                <a:gd name="T50" fmla="*/ 768 w 1028"/>
                <a:gd name="T51" fmla="*/ 129 h 971"/>
                <a:gd name="T52" fmla="*/ 916 w 1028"/>
                <a:gd name="T53" fmla="*/ 426 h 971"/>
                <a:gd name="T54" fmla="*/ 187 w 1028"/>
                <a:gd name="T55" fmla="*/ 645 h 971"/>
                <a:gd name="T56" fmla="*/ 81 w 1028"/>
                <a:gd name="T57" fmla="*/ 300 h 971"/>
                <a:gd name="T58" fmla="*/ 178 w 1028"/>
                <a:gd name="T59" fmla="*/ 638 h 971"/>
                <a:gd name="T60" fmla="*/ 232 w 1028"/>
                <a:gd name="T61" fmla="*/ 159 h 971"/>
                <a:gd name="T62" fmla="*/ 875 w 1028"/>
                <a:gd name="T63" fmla="*/ 197 h 971"/>
                <a:gd name="T64" fmla="*/ 1005 w 1028"/>
                <a:gd name="T65" fmla="*/ 509 h 971"/>
                <a:gd name="T66" fmla="*/ 1007 w 1028"/>
                <a:gd name="T67" fmla="*/ 487 h 971"/>
                <a:gd name="T68" fmla="*/ 246 w 1028"/>
                <a:gd name="T69" fmla="*/ 151 h 971"/>
                <a:gd name="T70" fmla="*/ 140 w 1028"/>
                <a:gd name="T71" fmla="*/ 557 h 971"/>
                <a:gd name="T72" fmla="*/ 246 w 1028"/>
                <a:gd name="T73" fmla="*/ 151 h 971"/>
                <a:gd name="T74" fmla="*/ 959 w 1028"/>
                <a:gd name="T75" fmla="*/ 221 h 971"/>
                <a:gd name="T76" fmla="*/ 648 w 1028"/>
                <a:gd name="T77" fmla="*/ 86 h 971"/>
                <a:gd name="T78" fmla="*/ 305 w 1028"/>
                <a:gd name="T79" fmla="*/ 109 h 971"/>
                <a:gd name="T80" fmla="*/ 79 w 1028"/>
                <a:gd name="T81" fmla="*/ 298 h 971"/>
                <a:gd name="T82" fmla="*/ 305 w 1028"/>
                <a:gd name="T83" fmla="*/ 109 h 971"/>
                <a:gd name="T84" fmla="*/ 896 w 1028"/>
                <a:gd name="T85" fmla="*/ 359 h 971"/>
                <a:gd name="T86" fmla="*/ 522 w 1028"/>
                <a:gd name="T87" fmla="*/ 83 h 971"/>
                <a:gd name="T88" fmla="*/ 484 w 1028"/>
                <a:gd name="T89" fmla="*/ 85 h 971"/>
                <a:gd name="T90" fmla="*/ 92 w 1028"/>
                <a:gd name="T91" fmla="*/ 279 h 971"/>
                <a:gd name="T92" fmla="*/ 267 w 1028"/>
                <a:gd name="T93" fmla="*/ 132 h 971"/>
                <a:gd name="T94" fmla="*/ 269 w 1028"/>
                <a:gd name="T95" fmla="*/ 134 h 971"/>
                <a:gd name="T96" fmla="*/ 396 w 1028"/>
                <a:gd name="T97" fmla="*/ 93 h 971"/>
                <a:gd name="T98" fmla="*/ 304 w 1028"/>
                <a:gd name="T99" fmla="*/ 113 h 971"/>
                <a:gd name="T100" fmla="*/ 522 w 1028"/>
                <a:gd name="T101" fmla="*/ 80 h 971"/>
                <a:gd name="T102" fmla="*/ 520 w 1028"/>
                <a:gd name="T103" fmla="*/ 80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8" h="971">
                  <a:moveTo>
                    <a:pt x="453" y="951"/>
                  </a:moveTo>
                  <a:cubicBezTo>
                    <a:pt x="398" y="951"/>
                    <a:pt x="347" y="944"/>
                    <a:pt x="298" y="928"/>
                  </a:cubicBezTo>
                  <a:cubicBezTo>
                    <a:pt x="214" y="902"/>
                    <a:pt x="144" y="852"/>
                    <a:pt x="89" y="781"/>
                  </a:cubicBezTo>
                  <a:cubicBezTo>
                    <a:pt x="38" y="714"/>
                    <a:pt x="11" y="624"/>
                    <a:pt x="13" y="528"/>
                  </a:cubicBezTo>
                  <a:cubicBezTo>
                    <a:pt x="14" y="491"/>
                    <a:pt x="19" y="454"/>
                    <a:pt x="28" y="418"/>
                  </a:cubicBezTo>
                  <a:cubicBezTo>
                    <a:pt x="22" y="315"/>
                    <a:pt x="74" y="214"/>
                    <a:pt x="167" y="162"/>
                  </a:cubicBezTo>
                  <a:cubicBezTo>
                    <a:pt x="211" y="139"/>
                    <a:pt x="261" y="118"/>
                    <a:pt x="316" y="103"/>
                  </a:cubicBezTo>
                  <a:cubicBezTo>
                    <a:pt x="410" y="54"/>
                    <a:pt x="524" y="32"/>
                    <a:pt x="635" y="42"/>
                  </a:cubicBezTo>
                  <a:cubicBezTo>
                    <a:pt x="776" y="55"/>
                    <a:pt x="891" y="118"/>
                    <a:pt x="961" y="219"/>
                  </a:cubicBezTo>
                  <a:cubicBezTo>
                    <a:pt x="1011" y="292"/>
                    <a:pt x="1028" y="389"/>
                    <a:pt x="1009" y="487"/>
                  </a:cubicBezTo>
                  <a:cubicBezTo>
                    <a:pt x="1006" y="537"/>
                    <a:pt x="991" y="583"/>
                    <a:pt x="963" y="624"/>
                  </a:cubicBezTo>
                  <a:cubicBezTo>
                    <a:pt x="947" y="666"/>
                    <a:pt x="924" y="704"/>
                    <a:pt x="893" y="737"/>
                  </a:cubicBezTo>
                  <a:cubicBezTo>
                    <a:pt x="867" y="766"/>
                    <a:pt x="837" y="787"/>
                    <a:pt x="806" y="803"/>
                  </a:cubicBezTo>
                  <a:cubicBezTo>
                    <a:pt x="742" y="877"/>
                    <a:pt x="656" y="927"/>
                    <a:pt x="556" y="943"/>
                  </a:cubicBezTo>
                  <a:cubicBezTo>
                    <a:pt x="521" y="948"/>
                    <a:pt x="486" y="951"/>
                    <a:pt x="453" y="951"/>
                  </a:cubicBezTo>
                  <a:close/>
                  <a:moveTo>
                    <a:pt x="29" y="428"/>
                  </a:moveTo>
                  <a:cubicBezTo>
                    <a:pt x="0" y="551"/>
                    <a:pt x="21" y="687"/>
                    <a:pt x="91" y="779"/>
                  </a:cubicBezTo>
                  <a:cubicBezTo>
                    <a:pt x="194" y="914"/>
                    <a:pt x="359" y="971"/>
                    <a:pt x="555" y="940"/>
                  </a:cubicBezTo>
                  <a:cubicBezTo>
                    <a:pt x="653" y="925"/>
                    <a:pt x="737" y="877"/>
                    <a:pt x="800" y="806"/>
                  </a:cubicBezTo>
                  <a:cubicBezTo>
                    <a:pt x="729" y="838"/>
                    <a:pt x="652" y="841"/>
                    <a:pt x="591" y="836"/>
                  </a:cubicBezTo>
                  <a:cubicBezTo>
                    <a:pt x="542" y="831"/>
                    <a:pt x="490" y="820"/>
                    <a:pt x="440" y="803"/>
                  </a:cubicBezTo>
                  <a:cubicBezTo>
                    <a:pt x="400" y="795"/>
                    <a:pt x="362" y="783"/>
                    <a:pt x="328" y="767"/>
                  </a:cubicBezTo>
                  <a:cubicBezTo>
                    <a:pt x="266" y="738"/>
                    <a:pt x="217" y="697"/>
                    <a:pt x="182" y="645"/>
                  </a:cubicBezTo>
                  <a:cubicBezTo>
                    <a:pt x="145" y="617"/>
                    <a:pt x="113" y="585"/>
                    <a:pt x="91" y="549"/>
                  </a:cubicBezTo>
                  <a:cubicBezTo>
                    <a:pt x="47" y="480"/>
                    <a:pt x="39" y="403"/>
                    <a:pt x="69" y="321"/>
                  </a:cubicBezTo>
                  <a:cubicBezTo>
                    <a:pt x="70" y="320"/>
                    <a:pt x="70" y="319"/>
                    <a:pt x="71" y="318"/>
                  </a:cubicBezTo>
                  <a:cubicBezTo>
                    <a:pt x="53" y="349"/>
                    <a:pt x="40" y="384"/>
                    <a:pt x="31" y="420"/>
                  </a:cubicBezTo>
                  <a:cubicBezTo>
                    <a:pt x="33" y="442"/>
                    <a:pt x="37" y="465"/>
                    <a:pt x="45" y="488"/>
                  </a:cubicBezTo>
                  <a:cubicBezTo>
                    <a:pt x="65" y="548"/>
                    <a:pt x="118" y="641"/>
                    <a:pt x="182" y="655"/>
                  </a:cubicBezTo>
                  <a:cubicBezTo>
                    <a:pt x="181" y="657"/>
                    <a:pt x="181" y="657"/>
                    <a:pt x="181" y="657"/>
                  </a:cubicBezTo>
                  <a:cubicBezTo>
                    <a:pt x="116" y="644"/>
                    <a:pt x="62" y="549"/>
                    <a:pt x="42" y="489"/>
                  </a:cubicBezTo>
                  <a:cubicBezTo>
                    <a:pt x="35" y="469"/>
                    <a:pt x="31" y="448"/>
                    <a:pt x="29" y="428"/>
                  </a:cubicBezTo>
                  <a:close/>
                  <a:moveTo>
                    <a:pt x="458" y="806"/>
                  </a:moveTo>
                  <a:cubicBezTo>
                    <a:pt x="502" y="820"/>
                    <a:pt x="548" y="829"/>
                    <a:pt x="591" y="833"/>
                  </a:cubicBezTo>
                  <a:cubicBezTo>
                    <a:pt x="653" y="839"/>
                    <a:pt x="732" y="836"/>
                    <a:pt x="804" y="800"/>
                  </a:cubicBezTo>
                  <a:cubicBezTo>
                    <a:pt x="823" y="778"/>
                    <a:pt x="840" y="754"/>
                    <a:pt x="854" y="728"/>
                  </a:cubicBezTo>
                  <a:cubicBezTo>
                    <a:pt x="786" y="771"/>
                    <a:pt x="700" y="800"/>
                    <a:pt x="612" y="809"/>
                  </a:cubicBezTo>
                  <a:cubicBezTo>
                    <a:pt x="560" y="815"/>
                    <a:pt x="507" y="813"/>
                    <a:pt x="458" y="806"/>
                  </a:cubicBezTo>
                  <a:close/>
                  <a:moveTo>
                    <a:pt x="437" y="799"/>
                  </a:moveTo>
                  <a:cubicBezTo>
                    <a:pt x="496" y="811"/>
                    <a:pt x="557" y="812"/>
                    <a:pt x="612" y="806"/>
                  </a:cubicBezTo>
                  <a:cubicBezTo>
                    <a:pt x="697" y="797"/>
                    <a:pt x="785" y="770"/>
                    <a:pt x="857" y="723"/>
                  </a:cubicBezTo>
                  <a:cubicBezTo>
                    <a:pt x="880" y="680"/>
                    <a:pt x="897" y="632"/>
                    <a:pt x="907" y="580"/>
                  </a:cubicBezTo>
                  <a:cubicBezTo>
                    <a:pt x="907" y="580"/>
                    <a:pt x="907" y="579"/>
                    <a:pt x="908" y="579"/>
                  </a:cubicBezTo>
                  <a:cubicBezTo>
                    <a:pt x="897" y="611"/>
                    <a:pt x="881" y="640"/>
                    <a:pt x="859" y="664"/>
                  </a:cubicBezTo>
                  <a:cubicBezTo>
                    <a:pt x="793" y="737"/>
                    <a:pt x="686" y="781"/>
                    <a:pt x="578" y="781"/>
                  </a:cubicBezTo>
                  <a:cubicBezTo>
                    <a:pt x="567" y="781"/>
                    <a:pt x="556" y="780"/>
                    <a:pt x="545" y="779"/>
                  </a:cubicBezTo>
                  <a:cubicBezTo>
                    <a:pt x="436" y="770"/>
                    <a:pt x="307" y="729"/>
                    <a:pt x="208" y="663"/>
                  </a:cubicBezTo>
                  <a:cubicBezTo>
                    <a:pt x="232" y="687"/>
                    <a:pt x="257" y="706"/>
                    <a:pt x="281" y="722"/>
                  </a:cubicBezTo>
                  <a:cubicBezTo>
                    <a:pt x="328" y="753"/>
                    <a:pt x="382" y="780"/>
                    <a:pt x="437" y="799"/>
                  </a:cubicBezTo>
                  <a:close/>
                  <a:moveTo>
                    <a:pt x="859" y="725"/>
                  </a:moveTo>
                  <a:cubicBezTo>
                    <a:pt x="845" y="751"/>
                    <a:pt x="828" y="775"/>
                    <a:pt x="810" y="797"/>
                  </a:cubicBezTo>
                  <a:cubicBezTo>
                    <a:pt x="839" y="783"/>
                    <a:pt x="867" y="762"/>
                    <a:pt x="891" y="735"/>
                  </a:cubicBezTo>
                  <a:cubicBezTo>
                    <a:pt x="919" y="706"/>
                    <a:pt x="941" y="671"/>
                    <a:pt x="956" y="634"/>
                  </a:cubicBezTo>
                  <a:cubicBezTo>
                    <a:pt x="935" y="663"/>
                    <a:pt x="909" y="689"/>
                    <a:pt x="876" y="713"/>
                  </a:cubicBezTo>
                  <a:cubicBezTo>
                    <a:pt x="871" y="717"/>
                    <a:pt x="865" y="721"/>
                    <a:pt x="859" y="725"/>
                  </a:cubicBezTo>
                  <a:close/>
                  <a:moveTo>
                    <a:pt x="188" y="650"/>
                  </a:moveTo>
                  <a:cubicBezTo>
                    <a:pt x="244" y="728"/>
                    <a:pt x="328" y="773"/>
                    <a:pt x="417" y="795"/>
                  </a:cubicBezTo>
                  <a:cubicBezTo>
                    <a:pt x="368" y="776"/>
                    <a:pt x="321" y="752"/>
                    <a:pt x="280" y="724"/>
                  </a:cubicBezTo>
                  <a:cubicBezTo>
                    <a:pt x="252" y="706"/>
                    <a:pt x="223" y="683"/>
                    <a:pt x="196" y="655"/>
                  </a:cubicBezTo>
                  <a:cubicBezTo>
                    <a:pt x="194" y="653"/>
                    <a:pt x="191" y="652"/>
                    <a:pt x="188" y="650"/>
                  </a:cubicBezTo>
                  <a:close/>
                  <a:moveTo>
                    <a:pt x="198" y="653"/>
                  </a:moveTo>
                  <a:cubicBezTo>
                    <a:pt x="298" y="724"/>
                    <a:pt x="433" y="767"/>
                    <a:pt x="545" y="777"/>
                  </a:cubicBezTo>
                  <a:cubicBezTo>
                    <a:pt x="663" y="787"/>
                    <a:pt x="785" y="742"/>
                    <a:pt x="857" y="663"/>
                  </a:cubicBezTo>
                  <a:cubicBezTo>
                    <a:pt x="885" y="631"/>
                    <a:pt x="903" y="594"/>
                    <a:pt x="912" y="556"/>
                  </a:cubicBezTo>
                  <a:cubicBezTo>
                    <a:pt x="918" y="513"/>
                    <a:pt x="919" y="471"/>
                    <a:pt x="914" y="432"/>
                  </a:cubicBezTo>
                  <a:cubicBezTo>
                    <a:pt x="910" y="406"/>
                    <a:pt x="903" y="381"/>
                    <a:pt x="894" y="360"/>
                  </a:cubicBezTo>
                  <a:cubicBezTo>
                    <a:pt x="808" y="144"/>
                    <a:pt x="558" y="33"/>
                    <a:pt x="338" y="113"/>
                  </a:cubicBezTo>
                  <a:cubicBezTo>
                    <a:pt x="162" y="177"/>
                    <a:pt x="79" y="363"/>
                    <a:pt x="142" y="557"/>
                  </a:cubicBezTo>
                  <a:cubicBezTo>
                    <a:pt x="150" y="580"/>
                    <a:pt x="159" y="601"/>
                    <a:pt x="170" y="621"/>
                  </a:cubicBezTo>
                  <a:cubicBezTo>
                    <a:pt x="179" y="632"/>
                    <a:pt x="188" y="643"/>
                    <a:pt x="198" y="653"/>
                  </a:cubicBezTo>
                  <a:close/>
                  <a:moveTo>
                    <a:pt x="915" y="554"/>
                  </a:moveTo>
                  <a:cubicBezTo>
                    <a:pt x="913" y="563"/>
                    <a:pt x="912" y="572"/>
                    <a:pt x="910" y="581"/>
                  </a:cubicBezTo>
                  <a:cubicBezTo>
                    <a:pt x="900" y="631"/>
                    <a:pt x="883" y="678"/>
                    <a:pt x="861" y="720"/>
                  </a:cubicBezTo>
                  <a:cubicBezTo>
                    <a:pt x="901" y="694"/>
                    <a:pt x="935" y="662"/>
                    <a:pt x="961" y="624"/>
                  </a:cubicBezTo>
                  <a:cubicBezTo>
                    <a:pt x="988" y="553"/>
                    <a:pt x="995" y="472"/>
                    <a:pt x="977" y="391"/>
                  </a:cubicBezTo>
                  <a:cubicBezTo>
                    <a:pt x="955" y="294"/>
                    <a:pt x="903" y="213"/>
                    <a:pt x="829" y="162"/>
                  </a:cubicBezTo>
                  <a:cubicBezTo>
                    <a:pt x="816" y="154"/>
                    <a:pt x="803" y="146"/>
                    <a:pt x="790" y="139"/>
                  </a:cubicBezTo>
                  <a:cubicBezTo>
                    <a:pt x="782" y="136"/>
                    <a:pt x="775" y="132"/>
                    <a:pt x="768" y="129"/>
                  </a:cubicBezTo>
                  <a:cubicBezTo>
                    <a:pt x="708" y="104"/>
                    <a:pt x="639" y="89"/>
                    <a:pt x="569" y="85"/>
                  </a:cubicBezTo>
                  <a:cubicBezTo>
                    <a:pt x="614" y="91"/>
                    <a:pt x="657" y="103"/>
                    <a:pt x="699" y="122"/>
                  </a:cubicBezTo>
                  <a:cubicBezTo>
                    <a:pt x="821" y="179"/>
                    <a:pt x="899" y="291"/>
                    <a:pt x="916" y="426"/>
                  </a:cubicBezTo>
                  <a:cubicBezTo>
                    <a:pt x="924" y="470"/>
                    <a:pt x="924" y="513"/>
                    <a:pt x="915" y="554"/>
                  </a:cubicBezTo>
                  <a:close/>
                  <a:moveTo>
                    <a:pt x="184" y="643"/>
                  </a:moveTo>
                  <a:cubicBezTo>
                    <a:pt x="185" y="644"/>
                    <a:pt x="186" y="645"/>
                    <a:pt x="187" y="645"/>
                  </a:cubicBezTo>
                  <a:cubicBezTo>
                    <a:pt x="185" y="643"/>
                    <a:pt x="183" y="640"/>
                    <a:pt x="180" y="638"/>
                  </a:cubicBezTo>
                  <a:cubicBezTo>
                    <a:pt x="182" y="640"/>
                    <a:pt x="183" y="641"/>
                    <a:pt x="184" y="643"/>
                  </a:cubicBezTo>
                  <a:close/>
                  <a:moveTo>
                    <a:pt x="81" y="300"/>
                  </a:moveTo>
                  <a:cubicBezTo>
                    <a:pt x="78" y="307"/>
                    <a:pt x="75" y="315"/>
                    <a:pt x="72" y="322"/>
                  </a:cubicBezTo>
                  <a:cubicBezTo>
                    <a:pt x="42" y="403"/>
                    <a:pt x="49" y="479"/>
                    <a:pt x="93" y="548"/>
                  </a:cubicBezTo>
                  <a:cubicBezTo>
                    <a:pt x="114" y="581"/>
                    <a:pt x="143" y="611"/>
                    <a:pt x="178" y="638"/>
                  </a:cubicBezTo>
                  <a:cubicBezTo>
                    <a:pt x="174" y="633"/>
                    <a:pt x="171" y="628"/>
                    <a:pt x="168" y="623"/>
                  </a:cubicBezTo>
                  <a:cubicBezTo>
                    <a:pt x="130" y="573"/>
                    <a:pt x="102" y="511"/>
                    <a:pt x="102" y="435"/>
                  </a:cubicBezTo>
                  <a:cubicBezTo>
                    <a:pt x="101" y="327"/>
                    <a:pt x="147" y="230"/>
                    <a:pt x="232" y="159"/>
                  </a:cubicBezTo>
                  <a:cubicBezTo>
                    <a:pt x="179" y="189"/>
                    <a:pt x="132" y="228"/>
                    <a:pt x="97" y="277"/>
                  </a:cubicBezTo>
                  <a:cubicBezTo>
                    <a:pt x="91" y="284"/>
                    <a:pt x="86" y="292"/>
                    <a:pt x="81" y="300"/>
                  </a:cubicBezTo>
                  <a:close/>
                  <a:moveTo>
                    <a:pt x="875" y="197"/>
                  </a:moveTo>
                  <a:cubicBezTo>
                    <a:pt x="926" y="247"/>
                    <a:pt x="963" y="314"/>
                    <a:pt x="979" y="390"/>
                  </a:cubicBezTo>
                  <a:cubicBezTo>
                    <a:pt x="996" y="467"/>
                    <a:pt x="992" y="544"/>
                    <a:pt x="967" y="613"/>
                  </a:cubicBezTo>
                  <a:cubicBezTo>
                    <a:pt x="986" y="582"/>
                    <a:pt x="999" y="547"/>
                    <a:pt x="1005" y="509"/>
                  </a:cubicBezTo>
                  <a:cubicBezTo>
                    <a:pt x="1002" y="518"/>
                    <a:pt x="999" y="528"/>
                    <a:pt x="996" y="538"/>
                  </a:cubicBezTo>
                  <a:cubicBezTo>
                    <a:pt x="994" y="537"/>
                    <a:pt x="994" y="537"/>
                    <a:pt x="994" y="537"/>
                  </a:cubicBezTo>
                  <a:cubicBezTo>
                    <a:pt x="999" y="520"/>
                    <a:pt x="1003" y="503"/>
                    <a:pt x="1007" y="487"/>
                  </a:cubicBezTo>
                  <a:cubicBezTo>
                    <a:pt x="1007" y="484"/>
                    <a:pt x="1007" y="481"/>
                    <a:pt x="1007" y="478"/>
                  </a:cubicBezTo>
                  <a:cubicBezTo>
                    <a:pt x="1010" y="362"/>
                    <a:pt x="956" y="266"/>
                    <a:pt x="875" y="197"/>
                  </a:cubicBezTo>
                  <a:close/>
                  <a:moveTo>
                    <a:pt x="246" y="151"/>
                  </a:moveTo>
                  <a:cubicBezTo>
                    <a:pt x="154" y="223"/>
                    <a:pt x="104" y="323"/>
                    <a:pt x="105" y="435"/>
                  </a:cubicBezTo>
                  <a:cubicBezTo>
                    <a:pt x="105" y="503"/>
                    <a:pt x="127" y="559"/>
                    <a:pt x="159" y="606"/>
                  </a:cubicBezTo>
                  <a:cubicBezTo>
                    <a:pt x="152" y="590"/>
                    <a:pt x="145" y="574"/>
                    <a:pt x="140" y="557"/>
                  </a:cubicBezTo>
                  <a:cubicBezTo>
                    <a:pt x="110" y="467"/>
                    <a:pt x="112" y="372"/>
                    <a:pt x="146" y="291"/>
                  </a:cubicBezTo>
                  <a:cubicBezTo>
                    <a:pt x="177" y="217"/>
                    <a:pt x="232" y="159"/>
                    <a:pt x="304" y="125"/>
                  </a:cubicBezTo>
                  <a:cubicBezTo>
                    <a:pt x="284" y="133"/>
                    <a:pt x="264" y="141"/>
                    <a:pt x="246" y="151"/>
                  </a:cubicBezTo>
                  <a:close/>
                  <a:moveTo>
                    <a:pt x="831" y="160"/>
                  </a:moveTo>
                  <a:cubicBezTo>
                    <a:pt x="933" y="228"/>
                    <a:pt x="1010" y="335"/>
                    <a:pt x="1010" y="468"/>
                  </a:cubicBezTo>
                  <a:cubicBezTo>
                    <a:pt x="1023" y="377"/>
                    <a:pt x="1005" y="289"/>
                    <a:pt x="959" y="221"/>
                  </a:cubicBezTo>
                  <a:cubicBezTo>
                    <a:pt x="824" y="25"/>
                    <a:pt x="533" y="0"/>
                    <a:pt x="329" y="100"/>
                  </a:cubicBezTo>
                  <a:cubicBezTo>
                    <a:pt x="377" y="88"/>
                    <a:pt x="428" y="80"/>
                    <a:pt x="479" y="79"/>
                  </a:cubicBezTo>
                  <a:cubicBezTo>
                    <a:pt x="537" y="74"/>
                    <a:pt x="594" y="76"/>
                    <a:pt x="648" y="86"/>
                  </a:cubicBezTo>
                  <a:cubicBezTo>
                    <a:pt x="697" y="96"/>
                    <a:pt x="745" y="113"/>
                    <a:pt x="791" y="137"/>
                  </a:cubicBezTo>
                  <a:cubicBezTo>
                    <a:pt x="805" y="144"/>
                    <a:pt x="818" y="152"/>
                    <a:pt x="831" y="160"/>
                  </a:cubicBezTo>
                  <a:close/>
                  <a:moveTo>
                    <a:pt x="305" y="109"/>
                  </a:moveTo>
                  <a:cubicBezTo>
                    <a:pt x="255" y="123"/>
                    <a:pt x="209" y="143"/>
                    <a:pt x="169" y="165"/>
                  </a:cubicBezTo>
                  <a:cubicBezTo>
                    <a:pt x="79" y="215"/>
                    <a:pt x="27" y="310"/>
                    <a:pt x="31" y="410"/>
                  </a:cubicBezTo>
                  <a:cubicBezTo>
                    <a:pt x="42" y="370"/>
                    <a:pt x="58" y="332"/>
                    <a:pt x="79" y="298"/>
                  </a:cubicBezTo>
                  <a:cubicBezTo>
                    <a:pt x="113" y="225"/>
                    <a:pt x="176" y="166"/>
                    <a:pt x="263" y="129"/>
                  </a:cubicBezTo>
                  <a:cubicBezTo>
                    <a:pt x="272" y="125"/>
                    <a:pt x="281" y="121"/>
                    <a:pt x="290" y="118"/>
                  </a:cubicBezTo>
                  <a:cubicBezTo>
                    <a:pt x="295" y="115"/>
                    <a:pt x="300" y="112"/>
                    <a:pt x="305" y="109"/>
                  </a:cubicBezTo>
                  <a:close/>
                  <a:moveTo>
                    <a:pt x="484" y="85"/>
                  </a:moveTo>
                  <a:cubicBezTo>
                    <a:pt x="546" y="85"/>
                    <a:pt x="608" y="98"/>
                    <a:pt x="667" y="124"/>
                  </a:cubicBezTo>
                  <a:cubicBezTo>
                    <a:pt x="773" y="171"/>
                    <a:pt x="855" y="254"/>
                    <a:pt x="896" y="359"/>
                  </a:cubicBezTo>
                  <a:cubicBezTo>
                    <a:pt x="900" y="368"/>
                    <a:pt x="904" y="378"/>
                    <a:pt x="907" y="388"/>
                  </a:cubicBezTo>
                  <a:cubicBezTo>
                    <a:pt x="881" y="271"/>
                    <a:pt x="808" y="176"/>
                    <a:pt x="697" y="124"/>
                  </a:cubicBezTo>
                  <a:cubicBezTo>
                    <a:pt x="642" y="99"/>
                    <a:pt x="583" y="86"/>
                    <a:pt x="522" y="83"/>
                  </a:cubicBezTo>
                  <a:cubicBezTo>
                    <a:pt x="501" y="83"/>
                    <a:pt x="480" y="83"/>
                    <a:pt x="460" y="85"/>
                  </a:cubicBezTo>
                  <a:cubicBezTo>
                    <a:pt x="457" y="85"/>
                    <a:pt x="455" y="86"/>
                    <a:pt x="453" y="86"/>
                  </a:cubicBezTo>
                  <a:cubicBezTo>
                    <a:pt x="463" y="85"/>
                    <a:pt x="474" y="85"/>
                    <a:pt x="484" y="85"/>
                  </a:cubicBezTo>
                  <a:close/>
                  <a:moveTo>
                    <a:pt x="278" y="125"/>
                  </a:moveTo>
                  <a:cubicBezTo>
                    <a:pt x="273" y="127"/>
                    <a:pt x="268" y="129"/>
                    <a:pt x="264" y="131"/>
                  </a:cubicBezTo>
                  <a:cubicBezTo>
                    <a:pt x="186" y="165"/>
                    <a:pt x="128" y="216"/>
                    <a:pt x="92" y="279"/>
                  </a:cubicBezTo>
                  <a:cubicBezTo>
                    <a:pt x="93" y="278"/>
                    <a:pt x="94" y="277"/>
                    <a:pt x="95" y="275"/>
                  </a:cubicBezTo>
                  <a:cubicBezTo>
                    <a:pt x="132" y="224"/>
                    <a:pt x="183" y="181"/>
                    <a:pt x="246" y="148"/>
                  </a:cubicBezTo>
                  <a:cubicBezTo>
                    <a:pt x="253" y="143"/>
                    <a:pt x="260" y="137"/>
                    <a:pt x="267" y="132"/>
                  </a:cubicBezTo>
                  <a:cubicBezTo>
                    <a:pt x="271" y="130"/>
                    <a:pt x="274" y="128"/>
                    <a:pt x="278" y="125"/>
                  </a:cubicBezTo>
                  <a:close/>
                  <a:moveTo>
                    <a:pt x="291" y="120"/>
                  </a:moveTo>
                  <a:cubicBezTo>
                    <a:pt x="284" y="125"/>
                    <a:pt x="276" y="130"/>
                    <a:pt x="269" y="134"/>
                  </a:cubicBezTo>
                  <a:cubicBezTo>
                    <a:pt x="266" y="136"/>
                    <a:pt x="263" y="138"/>
                    <a:pt x="260" y="140"/>
                  </a:cubicBezTo>
                  <a:cubicBezTo>
                    <a:pt x="287" y="127"/>
                    <a:pt x="315" y="116"/>
                    <a:pt x="344" y="107"/>
                  </a:cubicBezTo>
                  <a:cubicBezTo>
                    <a:pt x="361" y="101"/>
                    <a:pt x="379" y="97"/>
                    <a:pt x="396" y="93"/>
                  </a:cubicBezTo>
                  <a:cubicBezTo>
                    <a:pt x="359" y="99"/>
                    <a:pt x="324" y="108"/>
                    <a:pt x="291" y="120"/>
                  </a:cubicBezTo>
                  <a:close/>
                  <a:moveTo>
                    <a:pt x="317" y="106"/>
                  </a:moveTo>
                  <a:cubicBezTo>
                    <a:pt x="313" y="108"/>
                    <a:pt x="308" y="110"/>
                    <a:pt x="304" y="113"/>
                  </a:cubicBezTo>
                  <a:cubicBezTo>
                    <a:pt x="346" y="99"/>
                    <a:pt x="393" y="89"/>
                    <a:pt x="440" y="84"/>
                  </a:cubicBezTo>
                  <a:cubicBezTo>
                    <a:pt x="398" y="87"/>
                    <a:pt x="357" y="95"/>
                    <a:pt x="317" y="106"/>
                  </a:cubicBezTo>
                  <a:close/>
                  <a:moveTo>
                    <a:pt x="522" y="80"/>
                  </a:moveTo>
                  <a:cubicBezTo>
                    <a:pt x="595" y="81"/>
                    <a:pt x="667" y="92"/>
                    <a:pt x="731" y="113"/>
                  </a:cubicBezTo>
                  <a:cubicBezTo>
                    <a:pt x="704" y="102"/>
                    <a:pt x="675" y="94"/>
                    <a:pt x="647" y="89"/>
                  </a:cubicBezTo>
                  <a:cubicBezTo>
                    <a:pt x="608" y="82"/>
                    <a:pt x="565" y="78"/>
                    <a:pt x="520" y="80"/>
                  </a:cubicBezTo>
                  <a:cubicBezTo>
                    <a:pt x="521" y="80"/>
                    <a:pt x="522" y="80"/>
                    <a:pt x="522" y="80"/>
                  </a:cubicBez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49"/>
            <p:cNvSpPr>
              <a:spLocks noEditPoints="1"/>
            </p:cNvSpPr>
            <p:nvPr/>
          </p:nvSpPr>
          <p:spPr bwMode="auto">
            <a:xfrm>
              <a:off x="3265488" y="3252788"/>
              <a:ext cx="3433763" cy="3132137"/>
            </a:xfrm>
            <a:custGeom>
              <a:avLst/>
              <a:gdLst>
                <a:gd name="T0" fmla="*/ 64 w 1058"/>
                <a:gd name="T1" fmla="*/ 637 h 964"/>
                <a:gd name="T2" fmla="*/ 681 w 1058"/>
                <a:gd name="T3" fmla="*/ 46 h 964"/>
                <a:gd name="T4" fmla="*/ 784 w 1058"/>
                <a:gd name="T5" fmla="*/ 886 h 964"/>
                <a:gd name="T6" fmla="*/ 448 w 1058"/>
                <a:gd name="T7" fmla="*/ 955 h 964"/>
                <a:gd name="T8" fmla="*/ 425 w 1058"/>
                <a:gd name="T9" fmla="*/ 951 h 964"/>
                <a:gd name="T10" fmla="*/ 500 w 1058"/>
                <a:gd name="T11" fmla="*/ 931 h 964"/>
                <a:gd name="T12" fmla="*/ 425 w 1058"/>
                <a:gd name="T13" fmla="*/ 951 h 964"/>
                <a:gd name="T14" fmla="*/ 357 w 1058"/>
                <a:gd name="T15" fmla="*/ 928 h 964"/>
                <a:gd name="T16" fmla="*/ 324 w 1058"/>
                <a:gd name="T17" fmla="*/ 867 h 964"/>
                <a:gd name="T18" fmla="*/ 715 w 1058"/>
                <a:gd name="T19" fmla="*/ 914 h 964"/>
                <a:gd name="T20" fmla="*/ 511 w 1058"/>
                <a:gd name="T21" fmla="*/ 929 h 964"/>
                <a:gd name="T22" fmla="*/ 511 w 1058"/>
                <a:gd name="T23" fmla="*/ 929 h 964"/>
                <a:gd name="T24" fmla="*/ 349 w 1058"/>
                <a:gd name="T25" fmla="*/ 877 h 964"/>
                <a:gd name="T26" fmla="*/ 308 w 1058"/>
                <a:gd name="T27" fmla="*/ 905 h 964"/>
                <a:gd name="T28" fmla="*/ 336 w 1058"/>
                <a:gd name="T29" fmla="*/ 869 h 964"/>
                <a:gd name="T30" fmla="*/ 887 w 1058"/>
                <a:gd name="T31" fmla="*/ 670 h 964"/>
                <a:gd name="T32" fmla="*/ 931 w 1058"/>
                <a:gd name="T33" fmla="*/ 759 h 964"/>
                <a:gd name="T34" fmla="*/ 154 w 1058"/>
                <a:gd name="T35" fmla="*/ 717 h 964"/>
                <a:gd name="T36" fmla="*/ 151 w 1058"/>
                <a:gd name="T37" fmla="*/ 706 h 964"/>
                <a:gd name="T38" fmla="*/ 784 w 1058"/>
                <a:gd name="T39" fmla="*/ 857 h 964"/>
                <a:gd name="T40" fmla="*/ 674 w 1058"/>
                <a:gd name="T41" fmla="*/ 876 h 964"/>
                <a:gd name="T42" fmla="*/ 113 w 1058"/>
                <a:gd name="T43" fmla="*/ 220 h 964"/>
                <a:gd name="T44" fmla="*/ 129 w 1058"/>
                <a:gd name="T45" fmla="*/ 666 h 964"/>
                <a:gd name="T46" fmla="*/ 254 w 1058"/>
                <a:gd name="T47" fmla="*/ 139 h 964"/>
                <a:gd name="T48" fmla="*/ 899 w 1058"/>
                <a:gd name="T49" fmla="*/ 653 h 964"/>
                <a:gd name="T50" fmla="*/ 176 w 1058"/>
                <a:gd name="T51" fmla="*/ 591 h 964"/>
                <a:gd name="T52" fmla="*/ 236 w 1058"/>
                <a:gd name="T53" fmla="*/ 769 h 964"/>
                <a:gd name="T54" fmla="*/ 391 w 1058"/>
                <a:gd name="T55" fmla="*/ 143 h 964"/>
                <a:gd name="T56" fmla="*/ 186 w 1058"/>
                <a:gd name="T57" fmla="*/ 752 h 964"/>
                <a:gd name="T58" fmla="*/ 978 w 1058"/>
                <a:gd name="T59" fmla="*/ 526 h 964"/>
                <a:gd name="T60" fmla="*/ 976 w 1058"/>
                <a:gd name="T61" fmla="*/ 602 h 964"/>
                <a:gd name="T62" fmla="*/ 981 w 1058"/>
                <a:gd name="T63" fmla="*/ 519 h 964"/>
                <a:gd name="T64" fmla="*/ 1001 w 1058"/>
                <a:gd name="T65" fmla="*/ 429 h 964"/>
                <a:gd name="T66" fmla="*/ 1000 w 1058"/>
                <a:gd name="T67" fmla="*/ 645 h 964"/>
                <a:gd name="T68" fmla="*/ 1001 w 1058"/>
                <a:gd name="T69" fmla="*/ 426 h 964"/>
                <a:gd name="T70" fmla="*/ 130 w 1058"/>
                <a:gd name="T71" fmla="*/ 605 h 964"/>
                <a:gd name="T72" fmla="*/ 902 w 1058"/>
                <a:gd name="T73" fmla="*/ 654 h 964"/>
                <a:gd name="T74" fmla="*/ 132 w 1058"/>
                <a:gd name="T75" fmla="*/ 665 h 964"/>
                <a:gd name="T76" fmla="*/ 391 w 1058"/>
                <a:gd name="T77" fmla="*/ 140 h 964"/>
                <a:gd name="T78" fmla="*/ 145 w 1058"/>
                <a:gd name="T79" fmla="*/ 269 h 964"/>
                <a:gd name="T80" fmla="*/ 146 w 1058"/>
                <a:gd name="T81" fmla="*/ 271 h 964"/>
                <a:gd name="T82" fmla="*/ 777 w 1058"/>
                <a:gd name="T83" fmla="*/ 212 h 964"/>
                <a:gd name="T84" fmla="*/ 963 w 1058"/>
                <a:gd name="T85" fmla="*/ 489 h 964"/>
                <a:gd name="T86" fmla="*/ 117 w 1058"/>
                <a:gd name="T87" fmla="*/ 630 h 964"/>
                <a:gd name="T88" fmla="*/ 126 w 1058"/>
                <a:gd name="T89" fmla="*/ 567 h 964"/>
                <a:gd name="T90" fmla="*/ 965 w 1058"/>
                <a:gd name="T91" fmla="*/ 489 h 964"/>
                <a:gd name="T92" fmla="*/ 902 w 1058"/>
                <a:gd name="T93" fmla="*/ 320 h 964"/>
                <a:gd name="T94" fmla="*/ 745 w 1058"/>
                <a:gd name="T95" fmla="*/ 188 h 964"/>
                <a:gd name="T96" fmla="*/ 927 w 1058"/>
                <a:gd name="T97" fmla="*/ 279 h 964"/>
                <a:gd name="T98" fmla="*/ 211 w 1058"/>
                <a:gd name="T99" fmla="*/ 351 h 964"/>
                <a:gd name="T100" fmla="*/ 903 w 1058"/>
                <a:gd name="T101" fmla="*/ 257 h 964"/>
                <a:gd name="T102" fmla="*/ 278 w 1058"/>
                <a:gd name="T103" fmla="*/ 128 h 964"/>
                <a:gd name="T104" fmla="*/ 903 w 1058"/>
                <a:gd name="T105" fmla="*/ 257 h 964"/>
                <a:gd name="T106" fmla="*/ 654 w 1058"/>
                <a:gd name="T107" fmla="*/ 148 h 964"/>
                <a:gd name="T108" fmla="*/ 655 w 1058"/>
                <a:gd name="T109" fmla="*/ 151 h 964"/>
                <a:gd name="T110" fmla="*/ 503 w 1058"/>
                <a:gd name="T111" fmla="*/ 118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58" h="964">
                  <a:moveTo>
                    <a:pt x="503" y="964"/>
                  </a:moveTo>
                  <a:cubicBezTo>
                    <a:pt x="466" y="964"/>
                    <a:pt x="432" y="959"/>
                    <a:pt x="399" y="948"/>
                  </a:cubicBezTo>
                  <a:cubicBezTo>
                    <a:pt x="380" y="943"/>
                    <a:pt x="361" y="936"/>
                    <a:pt x="344" y="927"/>
                  </a:cubicBezTo>
                  <a:cubicBezTo>
                    <a:pt x="314" y="918"/>
                    <a:pt x="285" y="902"/>
                    <a:pt x="258" y="878"/>
                  </a:cubicBezTo>
                  <a:cubicBezTo>
                    <a:pt x="173" y="818"/>
                    <a:pt x="103" y="733"/>
                    <a:pt x="64" y="637"/>
                  </a:cubicBezTo>
                  <a:cubicBezTo>
                    <a:pt x="36" y="566"/>
                    <a:pt x="23" y="489"/>
                    <a:pt x="27" y="419"/>
                  </a:cubicBezTo>
                  <a:cubicBezTo>
                    <a:pt x="32" y="336"/>
                    <a:pt x="61" y="267"/>
                    <a:pt x="111" y="219"/>
                  </a:cubicBezTo>
                  <a:cubicBezTo>
                    <a:pt x="152" y="179"/>
                    <a:pt x="204" y="150"/>
                    <a:pt x="266" y="132"/>
                  </a:cubicBezTo>
                  <a:cubicBezTo>
                    <a:pt x="305" y="111"/>
                    <a:pt x="350" y="92"/>
                    <a:pt x="406" y="75"/>
                  </a:cubicBezTo>
                  <a:cubicBezTo>
                    <a:pt x="504" y="46"/>
                    <a:pt x="599" y="36"/>
                    <a:pt x="681" y="46"/>
                  </a:cubicBezTo>
                  <a:cubicBezTo>
                    <a:pt x="781" y="58"/>
                    <a:pt x="861" y="100"/>
                    <a:pt x="921" y="170"/>
                  </a:cubicBezTo>
                  <a:cubicBezTo>
                    <a:pt x="967" y="225"/>
                    <a:pt x="994" y="291"/>
                    <a:pt x="1001" y="362"/>
                  </a:cubicBezTo>
                  <a:cubicBezTo>
                    <a:pt x="1047" y="436"/>
                    <a:pt x="1058" y="521"/>
                    <a:pt x="1032" y="610"/>
                  </a:cubicBezTo>
                  <a:cubicBezTo>
                    <a:pt x="1018" y="658"/>
                    <a:pt x="994" y="696"/>
                    <a:pt x="965" y="728"/>
                  </a:cubicBezTo>
                  <a:cubicBezTo>
                    <a:pt x="920" y="794"/>
                    <a:pt x="849" y="851"/>
                    <a:pt x="784" y="886"/>
                  </a:cubicBezTo>
                  <a:cubicBezTo>
                    <a:pt x="759" y="899"/>
                    <a:pt x="734" y="910"/>
                    <a:pt x="707" y="919"/>
                  </a:cubicBezTo>
                  <a:cubicBezTo>
                    <a:pt x="662" y="938"/>
                    <a:pt x="617" y="951"/>
                    <a:pt x="573" y="958"/>
                  </a:cubicBezTo>
                  <a:cubicBezTo>
                    <a:pt x="562" y="960"/>
                    <a:pt x="552" y="961"/>
                    <a:pt x="541" y="962"/>
                  </a:cubicBezTo>
                  <a:cubicBezTo>
                    <a:pt x="528" y="963"/>
                    <a:pt x="516" y="964"/>
                    <a:pt x="503" y="964"/>
                  </a:cubicBezTo>
                  <a:close/>
                  <a:moveTo>
                    <a:pt x="448" y="955"/>
                  </a:moveTo>
                  <a:cubicBezTo>
                    <a:pt x="485" y="961"/>
                    <a:pt x="522" y="962"/>
                    <a:pt x="559" y="957"/>
                  </a:cubicBezTo>
                  <a:cubicBezTo>
                    <a:pt x="580" y="954"/>
                    <a:pt x="600" y="949"/>
                    <a:pt x="620" y="942"/>
                  </a:cubicBezTo>
                  <a:cubicBezTo>
                    <a:pt x="613" y="944"/>
                    <a:pt x="605" y="945"/>
                    <a:pt x="597" y="946"/>
                  </a:cubicBezTo>
                  <a:cubicBezTo>
                    <a:pt x="548" y="953"/>
                    <a:pt x="492" y="957"/>
                    <a:pt x="448" y="955"/>
                  </a:cubicBezTo>
                  <a:close/>
                  <a:moveTo>
                    <a:pt x="425" y="951"/>
                  </a:moveTo>
                  <a:cubicBezTo>
                    <a:pt x="431" y="952"/>
                    <a:pt x="438" y="952"/>
                    <a:pt x="444" y="952"/>
                  </a:cubicBezTo>
                  <a:cubicBezTo>
                    <a:pt x="488" y="954"/>
                    <a:pt x="546" y="951"/>
                    <a:pt x="596" y="944"/>
                  </a:cubicBezTo>
                  <a:cubicBezTo>
                    <a:pt x="610" y="942"/>
                    <a:pt x="624" y="939"/>
                    <a:pt x="637" y="936"/>
                  </a:cubicBezTo>
                  <a:cubicBezTo>
                    <a:pt x="664" y="926"/>
                    <a:pt x="691" y="912"/>
                    <a:pt x="715" y="896"/>
                  </a:cubicBezTo>
                  <a:cubicBezTo>
                    <a:pt x="645" y="925"/>
                    <a:pt x="570" y="938"/>
                    <a:pt x="500" y="931"/>
                  </a:cubicBezTo>
                  <a:cubicBezTo>
                    <a:pt x="458" y="938"/>
                    <a:pt x="417" y="939"/>
                    <a:pt x="379" y="935"/>
                  </a:cubicBezTo>
                  <a:cubicBezTo>
                    <a:pt x="375" y="934"/>
                    <a:pt x="371" y="933"/>
                    <a:pt x="368" y="933"/>
                  </a:cubicBezTo>
                  <a:cubicBezTo>
                    <a:pt x="368" y="933"/>
                    <a:pt x="368" y="933"/>
                    <a:pt x="369" y="933"/>
                  </a:cubicBezTo>
                  <a:cubicBezTo>
                    <a:pt x="385" y="939"/>
                    <a:pt x="401" y="945"/>
                    <a:pt x="417" y="949"/>
                  </a:cubicBezTo>
                  <a:cubicBezTo>
                    <a:pt x="420" y="949"/>
                    <a:pt x="423" y="950"/>
                    <a:pt x="425" y="951"/>
                  </a:cubicBezTo>
                  <a:close/>
                  <a:moveTo>
                    <a:pt x="638" y="939"/>
                  </a:moveTo>
                  <a:cubicBezTo>
                    <a:pt x="628" y="943"/>
                    <a:pt x="618" y="946"/>
                    <a:pt x="607" y="949"/>
                  </a:cubicBezTo>
                  <a:cubicBezTo>
                    <a:pt x="631" y="944"/>
                    <a:pt x="655" y="937"/>
                    <a:pt x="678" y="929"/>
                  </a:cubicBezTo>
                  <a:cubicBezTo>
                    <a:pt x="665" y="933"/>
                    <a:pt x="651" y="936"/>
                    <a:pt x="638" y="939"/>
                  </a:cubicBezTo>
                  <a:close/>
                  <a:moveTo>
                    <a:pt x="357" y="928"/>
                  </a:moveTo>
                  <a:cubicBezTo>
                    <a:pt x="364" y="930"/>
                    <a:pt x="372" y="931"/>
                    <a:pt x="380" y="932"/>
                  </a:cubicBezTo>
                  <a:cubicBezTo>
                    <a:pt x="414" y="936"/>
                    <a:pt x="451" y="935"/>
                    <a:pt x="490" y="930"/>
                  </a:cubicBezTo>
                  <a:cubicBezTo>
                    <a:pt x="483" y="929"/>
                    <a:pt x="477" y="928"/>
                    <a:pt x="471" y="927"/>
                  </a:cubicBezTo>
                  <a:cubicBezTo>
                    <a:pt x="420" y="918"/>
                    <a:pt x="373" y="899"/>
                    <a:pt x="332" y="871"/>
                  </a:cubicBezTo>
                  <a:cubicBezTo>
                    <a:pt x="329" y="869"/>
                    <a:pt x="327" y="868"/>
                    <a:pt x="324" y="867"/>
                  </a:cubicBezTo>
                  <a:cubicBezTo>
                    <a:pt x="273" y="842"/>
                    <a:pt x="229" y="808"/>
                    <a:pt x="192" y="765"/>
                  </a:cubicBezTo>
                  <a:cubicBezTo>
                    <a:pt x="234" y="840"/>
                    <a:pt x="290" y="895"/>
                    <a:pt x="357" y="928"/>
                  </a:cubicBezTo>
                  <a:close/>
                  <a:moveTo>
                    <a:pt x="728" y="890"/>
                  </a:moveTo>
                  <a:cubicBezTo>
                    <a:pt x="704" y="907"/>
                    <a:pt x="679" y="921"/>
                    <a:pt x="653" y="933"/>
                  </a:cubicBezTo>
                  <a:cubicBezTo>
                    <a:pt x="674" y="927"/>
                    <a:pt x="695" y="921"/>
                    <a:pt x="715" y="914"/>
                  </a:cubicBezTo>
                  <a:cubicBezTo>
                    <a:pt x="794" y="879"/>
                    <a:pt x="866" y="827"/>
                    <a:pt x="919" y="768"/>
                  </a:cubicBezTo>
                  <a:cubicBezTo>
                    <a:pt x="898" y="784"/>
                    <a:pt x="876" y="797"/>
                    <a:pt x="852" y="810"/>
                  </a:cubicBezTo>
                  <a:cubicBezTo>
                    <a:pt x="832" y="828"/>
                    <a:pt x="810" y="844"/>
                    <a:pt x="786" y="859"/>
                  </a:cubicBezTo>
                  <a:cubicBezTo>
                    <a:pt x="767" y="871"/>
                    <a:pt x="748" y="881"/>
                    <a:pt x="728" y="890"/>
                  </a:cubicBezTo>
                  <a:close/>
                  <a:moveTo>
                    <a:pt x="511" y="929"/>
                  </a:moveTo>
                  <a:cubicBezTo>
                    <a:pt x="582" y="934"/>
                    <a:pt x="657" y="919"/>
                    <a:pt x="727" y="887"/>
                  </a:cubicBezTo>
                  <a:cubicBezTo>
                    <a:pt x="747" y="873"/>
                    <a:pt x="766" y="858"/>
                    <a:pt x="783" y="841"/>
                  </a:cubicBezTo>
                  <a:cubicBezTo>
                    <a:pt x="777" y="843"/>
                    <a:pt x="770" y="846"/>
                    <a:pt x="764" y="848"/>
                  </a:cubicBezTo>
                  <a:cubicBezTo>
                    <a:pt x="728" y="862"/>
                    <a:pt x="694" y="873"/>
                    <a:pt x="661" y="882"/>
                  </a:cubicBezTo>
                  <a:cubicBezTo>
                    <a:pt x="612" y="905"/>
                    <a:pt x="561" y="921"/>
                    <a:pt x="511" y="929"/>
                  </a:cubicBezTo>
                  <a:close/>
                  <a:moveTo>
                    <a:pt x="349" y="877"/>
                  </a:moveTo>
                  <a:cubicBezTo>
                    <a:pt x="385" y="900"/>
                    <a:pt x="427" y="917"/>
                    <a:pt x="471" y="925"/>
                  </a:cubicBezTo>
                  <a:cubicBezTo>
                    <a:pt x="481" y="926"/>
                    <a:pt x="490" y="928"/>
                    <a:pt x="500" y="929"/>
                  </a:cubicBezTo>
                  <a:cubicBezTo>
                    <a:pt x="548" y="921"/>
                    <a:pt x="598" y="907"/>
                    <a:pt x="645" y="886"/>
                  </a:cubicBezTo>
                  <a:cubicBezTo>
                    <a:pt x="531" y="914"/>
                    <a:pt x="433" y="911"/>
                    <a:pt x="349" y="877"/>
                  </a:cubicBezTo>
                  <a:close/>
                  <a:moveTo>
                    <a:pt x="283" y="894"/>
                  </a:moveTo>
                  <a:cubicBezTo>
                    <a:pt x="298" y="904"/>
                    <a:pt x="313" y="912"/>
                    <a:pt x="328" y="919"/>
                  </a:cubicBezTo>
                  <a:cubicBezTo>
                    <a:pt x="313" y="911"/>
                    <a:pt x="298" y="903"/>
                    <a:pt x="283" y="894"/>
                  </a:cubicBezTo>
                  <a:close/>
                  <a:moveTo>
                    <a:pt x="260" y="875"/>
                  </a:moveTo>
                  <a:cubicBezTo>
                    <a:pt x="275" y="886"/>
                    <a:pt x="291" y="896"/>
                    <a:pt x="308" y="905"/>
                  </a:cubicBezTo>
                  <a:cubicBezTo>
                    <a:pt x="244" y="861"/>
                    <a:pt x="200" y="799"/>
                    <a:pt x="183" y="773"/>
                  </a:cubicBezTo>
                  <a:cubicBezTo>
                    <a:pt x="176" y="762"/>
                    <a:pt x="170" y="751"/>
                    <a:pt x="163" y="740"/>
                  </a:cubicBezTo>
                  <a:cubicBezTo>
                    <a:pt x="177" y="772"/>
                    <a:pt x="194" y="802"/>
                    <a:pt x="216" y="828"/>
                  </a:cubicBezTo>
                  <a:cubicBezTo>
                    <a:pt x="230" y="846"/>
                    <a:pt x="245" y="862"/>
                    <a:pt x="260" y="875"/>
                  </a:cubicBezTo>
                  <a:close/>
                  <a:moveTo>
                    <a:pt x="336" y="869"/>
                  </a:moveTo>
                  <a:cubicBezTo>
                    <a:pt x="427" y="910"/>
                    <a:pt x="534" y="913"/>
                    <a:pt x="660" y="880"/>
                  </a:cubicBezTo>
                  <a:cubicBezTo>
                    <a:pt x="675" y="873"/>
                    <a:pt x="690" y="865"/>
                    <a:pt x="704" y="857"/>
                  </a:cubicBezTo>
                  <a:cubicBezTo>
                    <a:pt x="745" y="834"/>
                    <a:pt x="810" y="791"/>
                    <a:pt x="866" y="733"/>
                  </a:cubicBezTo>
                  <a:cubicBezTo>
                    <a:pt x="879" y="709"/>
                    <a:pt x="889" y="684"/>
                    <a:pt x="898" y="659"/>
                  </a:cubicBezTo>
                  <a:cubicBezTo>
                    <a:pt x="894" y="663"/>
                    <a:pt x="891" y="667"/>
                    <a:pt x="887" y="670"/>
                  </a:cubicBezTo>
                  <a:cubicBezTo>
                    <a:pt x="816" y="743"/>
                    <a:pt x="715" y="805"/>
                    <a:pt x="615" y="839"/>
                  </a:cubicBezTo>
                  <a:cubicBezTo>
                    <a:pt x="532" y="866"/>
                    <a:pt x="410" y="887"/>
                    <a:pt x="306" y="826"/>
                  </a:cubicBezTo>
                  <a:cubicBezTo>
                    <a:pt x="283" y="813"/>
                    <a:pt x="264" y="799"/>
                    <a:pt x="248" y="783"/>
                  </a:cubicBezTo>
                  <a:cubicBezTo>
                    <a:pt x="273" y="817"/>
                    <a:pt x="302" y="846"/>
                    <a:pt x="336" y="869"/>
                  </a:cubicBezTo>
                  <a:close/>
                  <a:moveTo>
                    <a:pt x="931" y="759"/>
                  </a:moveTo>
                  <a:cubicBezTo>
                    <a:pt x="883" y="815"/>
                    <a:pt x="820" y="864"/>
                    <a:pt x="748" y="900"/>
                  </a:cubicBezTo>
                  <a:cubicBezTo>
                    <a:pt x="760" y="895"/>
                    <a:pt x="771" y="890"/>
                    <a:pt x="782" y="884"/>
                  </a:cubicBezTo>
                  <a:cubicBezTo>
                    <a:pt x="843" y="851"/>
                    <a:pt x="909" y="799"/>
                    <a:pt x="953" y="740"/>
                  </a:cubicBezTo>
                  <a:cubicBezTo>
                    <a:pt x="946" y="746"/>
                    <a:pt x="939" y="753"/>
                    <a:pt x="931" y="759"/>
                  </a:cubicBezTo>
                  <a:close/>
                  <a:moveTo>
                    <a:pt x="154" y="717"/>
                  </a:moveTo>
                  <a:cubicBezTo>
                    <a:pt x="164" y="736"/>
                    <a:pt x="174" y="754"/>
                    <a:pt x="185" y="772"/>
                  </a:cubicBezTo>
                  <a:cubicBezTo>
                    <a:pt x="200" y="794"/>
                    <a:pt x="237" y="846"/>
                    <a:pt x="290" y="889"/>
                  </a:cubicBezTo>
                  <a:cubicBezTo>
                    <a:pt x="290" y="888"/>
                    <a:pt x="289" y="887"/>
                    <a:pt x="288" y="887"/>
                  </a:cubicBezTo>
                  <a:cubicBezTo>
                    <a:pt x="247" y="853"/>
                    <a:pt x="212" y="808"/>
                    <a:pt x="184" y="754"/>
                  </a:cubicBezTo>
                  <a:cubicBezTo>
                    <a:pt x="172" y="739"/>
                    <a:pt x="161" y="723"/>
                    <a:pt x="151" y="706"/>
                  </a:cubicBezTo>
                  <a:cubicBezTo>
                    <a:pt x="152" y="710"/>
                    <a:pt x="153" y="714"/>
                    <a:pt x="154" y="717"/>
                  </a:cubicBezTo>
                  <a:close/>
                  <a:moveTo>
                    <a:pt x="789" y="838"/>
                  </a:moveTo>
                  <a:cubicBezTo>
                    <a:pt x="786" y="841"/>
                    <a:pt x="783" y="844"/>
                    <a:pt x="780" y="847"/>
                  </a:cubicBezTo>
                  <a:cubicBezTo>
                    <a:pt x="767" y="859"/>
                    <a:pt x="753" y="871"/>
                    <a:pt x="739" y="882"/>
                  </a:cubicBezTo>
                  <a:cubicBezTo>
                    <a:pt x="755" y="874"/>
                    <a:pt x="770" y="866"/>
                    <a:pt x="784" y="857"/>
                  </a:cubicBezTo>
                  <a:cubicBezTo>
                    <a:pt x="805" y="844"/>
                    <a:pt x="824" y="830"/>
                    <a:pt x="842" y="814"/>
                  </a:cubicBezTo>
                  <a:cubicBezTo>
                    <a:pt x="825" y="823"/>
                    <a:pt x="807" y="831"/>
                    <a:pt x="789" y="838"/>
                  </a:cubicBezTo>
                  <a:close/>
                  <a:moveTo>
                    <a:pt x="860" y="743"/>
                  </a:moveTo>
                  <a:cubicBezTo>
                    <a:pt x="809" y="795"/>
                    <a:pt x="750" y="834"/>
                    <a:pt x="705" y="859"/>
                  </a:cubicBezTo>
                  <a:cubicBezTo>
                    <a:pt x="695" y="865"/>
                    <a:pt x="685" y="870"/>
                    <a:pt x="674" y="876"/>
                  </a:cubicBezTo>
                  <a:cubicBezTo>
                    <a:pt x="703" y="868"/>
                    <a:pt x="732" y="858"/>
                    <a:pt x="763" y="846"/>
                  </a:cubicBezTo>
                  <a:cubicBezTo>
                    <a:pt x="771" y="843"/>
                    <a:pt x="780" y="839"/>
                    <a:pt x="788" y="836"/>
                  </a:cubicBezTo>
                  <a:cubicBezTo>
                    <a:pt x="816" y="808"/>
                    <a:pt x="840" y="777"/>
                    <a:pt x="860" y="743"/>
                  </a:cubicBezTo>
                  <a:close/>
                  <a:moveTo>
                    <a:pt x="254" y="139"/>
                  </a:moveTo>
                  <a:cubicBezTo>
                    <a:pt x="201" y="156"/>
                    <a:pt x="152" y="182"/>
                    <a:pt x="113" y="220"/>
                  </a:cubicBezTo>
                  <a:cubicBezTo>
                    <a:pt x="0" y="330"/>
                    <a:pt x="17" y="513"/>
                    <a:pt x="67" y="636"/>
                  </a:cubicBezTo>
                  <a:cubicBezTo>
                    <a:pt x="103" y="725"/>
                    <a:pt x="166" y="805"/>
                    <a:pt x="243" y="863"/>
                  </a:cubicBezTo>
                  <a:cubicBezTo>
                    <a:pt x="233" y="853"/>
                    <a:pt x="223" y="842"/>
                    <a:pt x="213" y="830"/>
                  </a:cubicBezTo>
                  <a:cubicBezTo>
                    <a:pt x="187" y="797"/>
                    <a:pt x="167" y="759"/>
                    <a:pt x="152" y="718"/>
                  </a:cubicBezTo>
                  <a:cubicBezTo>
                    <a:pt x="144" y="701"/>
                    <a:pt x="136" y="684"/>
                    <a:pt x="129" y="666"/>
                  </a:cubicBezTo>
                  <a:cubicBezTo>
                    <a:pt x="114" y="633"/>
                    <a:pt x="101" y="597"/>
                    <a:pt x="93" y="559"/>
                  </a:cubicBezTo>
                  <a:cubicBezTo>
                    <a:pt x="80" y="504"/>
                    <a:pt x="68" y="440"/>
                    <a:pt x="84" y="375"/>
                  </a:cubicBezTo>
                  <a:cubicBezTo>
                    <a:pt x="89" y="354"/>
                    <a:pt x="97" y="328"/>
                    <a:pt x="110" y="306"/>
                  </a:cubicBezTo>
                  <a:cubicBezTo>
                    <a:pt x="129" y="253"/>
                    <a:pt x="160" y="209"/>
                    <a:pt x="205" y="172"/>
                  </a:cubicBezTo>
                  <a:cubicBezTo>
                    <a:pt x="220" y="160"/>
                    <a:pt x="236" y="149"/>
                    <a:pt x="254" y="139"/>
                  </a:cubicBezTo>
                  <a:close/>
                  <a:moveTo>
                    <a:pt x="239" y="769"/>
                  </a:moveTo>
                  <a:cubicBezTo>
                    <a:pt x="257" y="789"/>
                    <a:pt x="279" y="808"/>
                    <a:pt x="307" y="824"/>
                  </a:cubicBezTo>
                  <a:cubicBezTo>
                    <a:pt x="411" y="884"/>
                    <a:pt x="531" y="864"/>
                    <a:pt x="614" y="836"/>
                  </a:cubicBezTo>
                  <a:cubicBezTo>
                    <a:pt x="713" y="803"/>
                    <a:pt x="815" y="740"/>
                    <a:pt x="885" y="668"/>
                  </a:cubicBezTo>
                  <a:cubicBezTo>
                    <a:pt x="890" y="663"/>
                    <a:pt x="895" y="658"/>
                    <a:pt x="899" y="653"/>
                  </a:cubicBezTo>
                  <a:cubicBezTo>
                    <a:pt x="903" y="640"/>
                    <a:pt x="906" y="628"/>
                    <a:pt x="909" y="615"/>
                  </a:cubicBezTo>
                  <a:cubicBezTo>
                    <a:pt x="939" y="461"/>
                    <a:pt x="874" y="286"/>
                    <a:pt x="757" y="199"/>
                  </a:cubicBezTo>
                  <a:cubicBezTo>
                    <a:pt x="726" y="181"/>
                    <a:pt x="694" y="167"/>
                    <a:pt x="662" y="157"/>
                  </a:cubicBezTo>
                  <a:cubicBezTo>
                    <a:pt x="566" y="139"/>
                    <a:pt x="469" y="146"/>
                    <a:pt x="390" y="181"/>
                  </a:cubicBezTo>
                  <a:cubicBezTo>
                    <a:pt x="217" y="257"/>
                    <a:pt x="158" y="442"/>
                    <a:pt x="176" y="591"/>
                  </a:cubicBezTo>
                  <a:cubicBezTo>
                    <a:pt x="184" y="658"/>
                    <a:pt x="206" y="718"/>
                    <a:pt x="239" y="769"/>
                  </a:cubicBezTo>
                  <a:close/>
                  <a:moveTo>
                    <a:pt x="186" y="752"/>
                  </a:moveTo>
                  <a:cubicBezTo>
                    <a:pt x="222" y="798"/>
                    <a:pt x="268" y="836"/>
                    <a:pt x="320" y="862"/>
                  </a:cubicBezTo>
                  <a:cubicBezTo>
                    <a:pt x="299" y="846"/>
                    <a:pt x="280" y="827"/>
                    <a:pt x="263" y="807"/>
                  </a:cubicBezTo>
                  <a:cubicBezTo>
                    <a:pt x="253" y="795"/>
                    <a:pt x="244" y="782"/>
                    <a:pt x="236" y="769"/>
                  </a:cubicBezTo>
                  <a:cubicBezTo>
                    <a:pt x="163" y="686"/>
                    <a:pt x="158" y="574"/>
                    <a:pt x="171" y="486"/>
                  </a:cubicBezTo>
                  <a:cubicBezTo>
                    <a:pt x="191" y="342"/>
                    <a:pt x="251" y="242"/>
                    <a:pt x="348" y="191"/>
                  </a:cubicBezTo>
                  <a:cubicBezTo>
                    <a:pt x="409" y="158"/>
                    <a:pt x="480" y="139"/>
                    <a:pt x="547" y="137"/>
                  </a:cubicBezTo>
                  <a:cubicBezTo>
                    <a:pt x="554" y="137"/>
                    <a:pt x="560" y="137"/>
                    <a:pt x="566" y="137"/>
                  </a:cubicBezTo>
                  <a:cubicBezTo>
                    <a:pt x="509" y="130"/>
                    <a:pt x="448" y="132"/>
                    <a:pt x="391" y="143"/>
                  </a:cubicBezTo>
                  <a:cubicBezTo>
                    <a:pt x="374" y="149"/>
                    <a:pt x="358" y="156"/>
                    <a:pt x="342" y="164"/>
                  </a:cubicBezTo>
                  <a:cubicBezTo>
                    <a:pt x="241" y="216"/>
                    <a:pt x="168" y="321"/>
                    <a:pt x="140" y="452"/>
                  </a:cubicBezTo>
                  <a:cubicBezTo>
                    <a:pt x="130" y="497"/>
                    <a:pt x="127" y="542"/>
                    <a:pt x="129" y="585"/>
                  </a:cubicBezTo>
                  <a:cubicBezTo>
                    <a:pt x="134" y="614"/>
                    <a:pt x="141" y="640"/>
                    <a:pt x="148" y="660"/>
                  </a:cubicBezTo>
                  <a:cubicBezTo>
                    <a:pt x="158" y="693"/>
                    <a:pt x="171" y="724"/>
                    <a:pt x="186" y="752"/>
                  </a:cubicBezTo>
                  <a:close/>
                  <a:moveTo>
                    <a:pt x="867" y="736"/>
                  </a:moveTo>
                  <a:cubicBezTo>
                    <a:pt x="847" y="771"/>
                    <a:pt x="823" y="804"/>
                    <a:pt x="794" y="833"/>
                  </a:cubicBezTo>
                  <a:cubicBezTo>
                    <a:pt x="813" y="825"/>
                    <a:pt x="832" y="817"/>
                    <a:pt x="851" y="807"/>
                  </a:cubicBezTo>
                  <a:cubicBezTo>
                    <a:pt x="915" y="750"/>
                    <a:pt x="958" y="678"/>
                    <a:pt x="973" y="602"/>
                  </a:cubicBezTo>
                  <a:cubicBezTo>
                    <a:pt x="978" y="576"/>
                    <a:pt x="980" y="551"/>
                    <a:pt x="978" y="526"/>
                  </a:cubicBezTo>
                  <a:cubicBezTo>
                    <a:pt x="974" y="538"/>
                    <a:pt x="969" y="550"/>
                    <a:pt x="963" y="562"/>
                  </a:cubicBezTo>
                  <a:cubicBezTo>
                    <a:pt x="954" y="612"/>
                    <a:pt x="930" y="661"/>
                    <a:pt x="891" y="708"/>
                  </a:cubicBezTo>
                  <a:cubicBezTo>
                    <a:pt x="884" y="718"/>
                    <a:pt x="875" y="727"/>
                    <a:pt x="867" y="736"/>
                  </a:cubicBezTo>
                  <a:close/>
                  <a:moveTo>
                    <a:pt x="981" y="519"/>
                  </a:moveTo>
                  <a:cubicBezTo>
                    <a:pt x="983" y="546"/>
                    <a:pt x="981" y="574"/>
                    <a:pt x="976" y="602"/>
                  </a:cubicBezTo>
                  <a:cubicBezTo>
                    <a:pt x="962" y="676"/>
                    <a:pt x="921" y="745"/>
                    <a:pt x="860" y="802"/>
                  </a:cubicBezTo>
                  <a:cubicBezTo>
                    <a:pt x="884" y="789"/>
                    <a:pt x="908" y="774"/>
                    <a:pt x="929" y="757"/>
                  </a:cubicBezTo>
                  <a:cubicBezTo>
                    <a:pt x="943" y="741"/>
                    <a:pt x="956" y="724"/>
                    <a:pt x="967" y="706"/>
                  </a:cubicBezTo>
                  <a:cubicBezTo>
                    <a:pt x="1020" y="624"/>
                    <a:pt x="1025" y="526"/>
                    <a:pt x="1000" y="436"/>
                  </a:cubicBezTo>
                  <a:cubicBezTo>
                    <a:pt x="997" y="464"/>
                    <a:pt x="990" y="492"/>
                    <a:pt x="981" y="519"/>
                  </a:cubicBezTo>
                  <a:close/>
                  <a:moveTo>
                    <a:pt x="172" y="501"/>
                  </a:moveTo>
                  <a:cubicBezTo>
                    <a:pt x="162" y="581"/>
                    <a:pt x="169" y="677"/>
                    <a:pt x="225" y="752"/>
                  </a:cubicBezTo>
                  <a:cubicBezTo>
                    <a:pt x="198" y="704"/>
                    <a:pt x="180" y="650"/>
                    <a:pt x="173" y="591"/>
                  </a:cubicBezTo>
                  <a:cubicBezTo>
                    <a:pt x="170" y="561"/>
                    <a:pt x="169" y="531"/>
                    <a:pt x="172" y="501"/>
                  </a:cubicBezTo>
                  <a:close/>
                  <a:moveTo>
                    <a:pt x="1001" y="429"/>
                  </a:moveTo>
                  <a:cubicBezTo>
                    <a:pt x="1003" y="438"/>
                    <a:pt x="1006" y="447"/>
                    <a:pt x="1008" y="456"/>
                  </a:cubicBezTo>
                  <a:cubicBezTo>
                    <a:pt x="1028" y="548"/>
                    <a:pt x="1014" y="637"/>
                    <a:pt x="969" y="708"/>
                  </a:cubicBezTo>
                  <a:cubicBezTo>
                    <a:pt x="961" y="721"/>
                    <a:pt x="951" y="734"/>
                    <a:pt x="941" y="747"/>
                  </a:cubicBezTo>
                  <a:cubicBezTo>
                    <a:pt x="948" y="741"/>
                    <a:pt x="956" y="734"/>
                    <a:pt x="963" y="726"/>
                  </a:cubicBezTo>
                  <a:cubicBezTo>
                    <a:pt x="980" y="700"/>
                    <a:pt x="993" y="673"/>
                    <a:pt x="1000" y="645"/>
                  </a:cubicBezTo>
                  <a:cubicBezTo>
                    <a:pt x="1002" y="645"/>
                    <a:pt x="1002" y="645"/>
                    <a:pt x="1002" y="645"/>
                  </a:cubicBezTo>
                  <a:cubicBezTo>
                    <a:pt x="997" y="669"/>
                    <a:pt x="987" y="692"/>
                    <a:pt x="974" y="714"/>
                  </a:cubicBezTo>
                  <a:cubicBezTo>
                    <a:pt x="998" y="685"/>
                    <a:pt x="1017" y="650"/>
                    <a:pt x="1029" y="609"/>
                  </a:cubicBezTo>
                  <a:cubicBezTo>
                    <a:pt x="1055" y="523"/>
                    <a:pt x="1045" y="440"/>
                    <a:pt x="1001" y="368"/>
                  </a:cubicBezTo>
                  <a:cubicBezTo>
                    <a:pt x="1003" y="387"/>
                    <a:pt x="1003" y="406"/>
                    <a:pt x="1001" y="426"/>
                  </a:cubicBezTo>
                  <a:cubicBezTo>
                    <a:pt x="1001" y="427"/>
                    <a:pt x="1001" y="428"/>
                    <a:pt x="1001" y="429"/>
                  </a:cubicBezTo>
                  <a:close/>
                  <a:moveTo>
                    <a:pt x="147" y="695"/>
                  </a:moveTo>
                  <a:cubicBezTo>
                    <a:pt x="156" y="711"/>
                    <a:pt x="166" y="727"/>
                    <a:pt x="177" y="741"/>
                  </a:cubicBezTo>
                  <a:cubicBezTo>
                    <a:pt x="165" y="716"/>
                    <a:pt x="154" y="689"/>
                    <a:pt x="145" y="661"/>
                  </a:cubicBezTo>
                  <a:cubicBezTo>
                    <a:pt x="140" y="645"/>
                    <a:pt x="135" y="627"/>
                    <a:pt x="130" y="605"/>
                  </a:cubicBezTo>
                  <a:cubicBezTo>
                    <a:pt x="133" y="636"/>
                    <a:pt x="139" y="666"/>
                    <a:pt x="147" y="695"/>
                  </a:cubicBezTo>
                  <a:close/>
                  <a:moveTo>
                    <a:pt x="902" y="654"/>
                  </a:moveTo>
                  <a:cubicBezTo>
                    <a:pt x="894" y="678"/>
                    <a:pt x="884" y="702"/>
                    <a:pt x="872" y="725"/>
                  </a:cubicBezTo>
                  <a:cubicBezTo>
                    <a:pt x="912" y="682"/>
                    <a:pt x="945" y="631"/>
                    <a:pt x="958" y="572"/>
                  </a:cubicBezTo>
                  <a:cubicBezTo>
                    <a:pt x="943" y="601"/>
                    <a:pt x="924" y="629"/>
                    <a:pt x="902" y="654"/>
                  </a:cubicBezTo>
                  <a:close/>
                  <a:moveTo>
                    <a:pt x="143" y="694"/>
                  </a:moveTo>
                  <a:cubicBezTo>
                    <a:pt x="144" y="695"/>
                    <a:pt x="145" y="696"/>
                    <a:pt x="145" y="697"/>
                  </a:cubicBezTo>
                  <a:cubicBezTo>
                    <a:pt x="145" y="697"/>
                    <a:pt x="145" y="696"/>
                    <a:pt x="145" y="696"/>
                  </a:cubicBezTo>
                  <a:cubicBezTo>
                    <a:pt x="144" y="695"/>
                    <a:pt x="144" y="695"/>
                    <a:pt x="143" y="694"/>
                  </a:cubicBezTo>
                  <a:close/>
                  <a:moveTo>
                    <a:pt x="132" y="665"/>
                  </a:moveTo>
                  <a:cubicBezTo>
                    <a:pt x="135" y="671"/>
                    <a:pt x="138" y="678"/>
                    <a:pt x="141" y="684"/>
                  </a:cubicBezTo>
                  <a:cubicBezTo>
                    <a:pt x="133" y="653"/>
                    <a:pt x="128" y="620"/>
                    <a:pt x="126" y="586"/>
                  </a:cubicBezTo>
                  <a:cubicBezTo>
                    <a:pt x="110" y="504"/>
                    <a:pt x="106" y="394"/>
                    <a:pt x="156" y="292"/>
                  </a:cubicBezTo>
                  <a:cubicBezTo>
                    <a:pt x="202" y="198"/>
                    <a:pt x="302" y="159"/>
                    <a:pt x="378" y="143"/>
                  </a:cubicBezTo>
                  <a:cubicBezTo>
                    <a:pt x="382" y="142"/>
                    <a:pt x="387" y="141"/>
                    <a:pt x="391" y="140"/>
                  </a:cubicBezTo>
                  <a:cubicBezTo>
                    <a:pt x="423" y="129"/>
                    <a:pt x="457" y="121"/>
                    <a:pt x="492" y="116"/>
                  </a:cubicBezTo>
                  <a:cubicBezTo>
                    <a:pt x="417" y="109"/>
                    <a:pt x="338" y="114"/>
                    <a:pt x="266" y="135"/>
                  </a:cubicBezTo>
                  <a:cubicBezTo>
                    <a:pt x="203" y="170"/>
                    <a:pt x="147" y="220"/>
                    <a:pt x="117" y="296"/>
                  </a:cubicBezTo>
                  <a:cubicBezTo>
                    <a:pt x="121" y="290"/>
                    <a:pt x="126" y="285"/>
                    <a:pt x="131" y="280"/>
                  </a:cubicBezTo>
                  <a:cubicBezTo>
                    <a:pt x="136" y="276"/>
                    <a:pt x="140" y="273"/>
                    <a:pt x="145" y="269"/>
                  </a:cubicBezTo>
                  <a:cubicBezTo>
                    <a:pt x="155" y="261"/>
                    <a:pt x="164" y="254"/>
                    <a:pt x="174" y="242"/>
                  </a:cubicBezTo>
                  <a:cubicBezTo>
                    <a:pt x="186" y="228"/>
                    <a:pt x="202" y="212"/>
                    <a:pt x="222" y="205"/>
                  </a:cubicBezTo>
                  <a:cubicBezTo>
                    <a:pt x="223" y="207"/>
                    <a:pt x="223" y="207"/>
                    <a:pt x="223" y="207"/>
                  </a:cubicBezTo>
                  <a:cubicBezTo>
                    <a:pt x="203" y="214"/>
                    <a:pt x="188" y="229"/>
                    <a:pt x="176" y="244"/>
                  </a:cubicBezTo>
                  <a:cubicBezTo>
                    <a:pt x="166" y="256"/>
                    <a:pt x="156" y="263"/>
                    <a:pt x="146" y="271"/>
                  </a:cubicBezTo>
                  <a:cubicBezTo>
                    <a:pt x="142" y="275"/>
                    <a:pt x="138" y="278"/>
                    <a:pt x="133" y="282"/>
                  </a:cubicBezTo>
                  <a:cubicBezTo>
                    <a:pt x="125" y="289"/>
                    <a:pt x="119" y="297"/>
                    <a:pt x="113" y="306"/>
                  </a:cubicBezTo>
                  <a:cubicBezTo>
                    <a:pt x="107" y="323"/>
                    <a:pt x="103" y="341"/>
                    <a:pt x="99" y="360"/>
                  </a:cubicBezTo>
                  <a:cubicBezTo>
                    <a:pt x="82" y="458"/>
                    <a:pt x="95" y="567"/>
                    <a:pt x="132" y="665"/>
                  </a:cubicBezTo>
                  <a:close/>
                  <a:moveTo>
                    <a:pt x="777" y="212"/>
                  </a:moveTo>
                  <a:cubicBezTo>
                    <a:pt x="825" y="253"/>
                    <a:pt x="865" y="311"/>
                    <a:pt x="890" y="377"/>
                  </a:cubicBezTo>
                  <a:cubicBezTo>
                    <a:pt x="919" y="455"/>
                    <a:pt x="926" y="540"/>
                    <a:pt x="911" y="616"/>
                  </a:cubicBezTo>
                  <a:cubicBezTo>
                    <a:pt x="909" y="627"/>
                    <a:pt x="907" y="637"/>
                    <a:pt x="904" y="648"/>
                  </a:cubicBezTo>
                  <a:cubicBezTo>
                    <a:pt x="927" y="621"/>
                    <a:pt x="945" y="592"/>
                    <a:pt x="960" y="562"/>
                  </a:cubicBezTo>
                  <a:cubicBezTo>
                    <a:pt x="964" y="539"/>
                    <a:pt x="966" y="515"/>
                    <a:pt x="963" y="489"/>
                  </a:cubicBezTo>
                  <a:cubicBezTo>
                    <a:pt x="949" y="368"/>
                    <a:pt x="869" y="272"/>
                    <a:pt x="777" y="212"/>
                  </a:cubicBezTo>
                  <a:close/>
                  <a:moveTo>
                    <a:pt x="106" y="319"/>
                  </a:moveTo>
                  <a:cubicBezTo>
                    <a:pt x="97" y="338"/>
                    <a:pt x="91" y="359"/>
                    <a:pt x="87" y="375"/>
                  </a:cubicBezTo>
                  <a:cubicBezTo>
                    <a:pt x="71" y="440"/>
                    <a:pt x="83" y="504"/>
                    <a:pt x="95" y="558"/>
                  </a:cubicBezTo>
                  <a:cubicBezTo>
                    <a:pt x="101" y="583"/>
                    <a:pt x="108" y="608"/>
                    <a:pt x="117" y="630"/>
                  </a:cubicBezTo>
                  <a:cubicBezTo>
                    <a:pt x="90" y="542"/>
                    <a:pt x="82" y="446"/>
                    <a:pt x="97" y="359"/>
                  </a:cubicBezTo>
                  <a:cubicBezTo>
                    <a:pt x="99" y="345"/>
                    <a:pt x="102" y="332"/>
                    <a:pt x="106" y="319"/>
                  </a:cubicBezTo>
                  <a:close/>
                  <a:moveTo>
                    <a:pt x="375" y="146"/>
                  </a:moveTo>
                  <a:cubicBezTo>
                    <a:pt x="301" y="162"/>
                    <a:pt x="204" y="201"/>
                    <a:pt x="159" y="293"/>
                  </a:cubicBezTo>
                  <a:cubicBezTo>
                    <a:pt x="113" y="387"/>
                    <a:pt x="113" y="488"/>
                    <a:pt x="126" y="567"/>
                  </a:cubicBezTo>
                  <a:cubicBezTo>
                    <a:pt x="125" y="529"/>
                    <a:pt x="129" y="490"/>
                    <a:pt x="137" y="451"/>
                  </a:cubicBezTo>
                  <a:cubicBezTo>
                    <a:pt x="165" y="319"/>
                    <a:pt x="240" y="214"/>
                    <a:pt x="341" y="162"/>
                  </a:cubicBezTo>
                  <a:cubicBezTo>
                    <a:pt x="352" y="156"/>
                    <a:pt x="364" y="151"/>
                    <a:pt x="375" y="146"/>
                  </a:cubicBezTo>
                  <a:close/>
                  <a:moveTo>
                    <a:pt x="873" y="291"/>
                  </a:moveTo>
                  <a:cubicBezTo>
                    <a:pt x="925" y="350"/>
                    <a:pt x="957" y="418"/>
                    <a:pt x="965" y="489"/>
                  </a:cubicBezTo>
                  <a:cubicBezTo>
                    <a:pt x="968" y="510"/>
                    <a:pt x="968" y="532"/>
                    <a:pt x="964" y="553"/>
                  </a:cubicBezTo>
                  <a:cubicBezTo>
                    <a:pt x="970" y="542"/>
                    <a:pt x="974" y="531"/>
                    <a:pt x="978" y="519"/>
                  </a:cubicBezTo>
                  <a:cubicBezTo>
                    <a:pt x="973" y="433"/>
                    <a:pt x="932" y="354"/>
                    <a:pt x="873" y="291"/>
                  </a:cubicBezTo>
                  <a:close/>
                  <a:moveTo>
                    <a:pt x="749" y="190"/>
                  </a:moveTo>
                  <a:cubicBezTo>
                    <a:pt x="809" y="224"/>
                    <a:pt x="862" y="268"/>
                    <a:pt x="902" y="320"/>
                  </a:cubicBezTo>
                  <a:cubicBezTo>
                    <a:pt x="948" y="379"/>
                    <a:pt x="975" y="445"/>
                    <a:pt x="981" y="512"/>
                  </a:cubicBezTo>
                  <a:cubicBezTo>
                    <a:pt x="989" y="485"/>
                    <a:pt x="995" y="457"/>
                    <a:pt x="998" y="429"/>
                  </a:cubicBezTo>
                  <a:cubicBezTo>
                    <a:pt x="979" y="365"/>
                    <a:pt x="944" y="305"/>
                    <a:pt x="901" y="258"/>
                  </a:cubicBezTo>
                  <a:cubicBezTo>
                    <a:pt x="844" y="215"/>
                    <a:pt x="776" y="184"/>
                    <a:pt x="705" y="166"/>
                  </a:cubicBezTo>
                  <a:cubicBezTo>
                    <a:pt x="719" y="172"/>
                    <a:pt x="733" y="180"/>
                    <a:pt x="745" y="188"/>
                  </a:cubicBezTo>
                  <a:cubicBezTo>
                    <a:pt x="746" y="189"/>
                    <a:pt x="748" y="190"/>
                    <a:pt x="749" y="190"/>
                  </a:cubicBezTo>
                  <a:close/>
                  <a:moveTo>
                    <a:pt x="914" y="268"/>
                  </a:moveTo>
                  <a:cubicBezTo>
                    <a:pt x="951" y="312"/>
                    <a:pt x="981" y="365"/>
                    <a:pt x="999" y="421"/>
                  </a:cubicBezTo>
                  <a:cubicBezTo>
                    <a:pt x="1000" y="402"/>
                    <a:pt x="1000" y="382"/>
                    <a:pt x="998" y="362"/>
                  </a:cubicBezTo>
                  <a:cubicBezTo>
                    <a:pt x="980" y="333"/>
                    <a:pt x="956" y="305"/>
                    <a:pt x="927" y="279"/>
                  </a:cubicBezTo>
                  <a:cubicBezTo>
                    <a:pt x="923" y="276"/>
                    <a:pt x="918" y="272"/>
                    <a:pt x="914" y="268"/>
                  </a:cubicBezTo>
                  <a:close/>
                  <a:moveTo>
                    <a:pt x="562" y="140"/>
                  </a:moveTo>
                  <a:cubicBezTo>
                    <a:pt x="486" y="140"/>
                    <a:pt x="409" y="161"/>
                    <a:pt x="349" y="193"/>
                  </a:cubicBezTo>
                  <a:cubicBezTo>
                    <a:pt x="275" y="233"/>
                    <a:pt x="222" y="301"/>
                    <a:pt x="193" y="396"/>
                  </a:cubicBezTo>
                  <a:cubicBezTo>
                    <a:pt x="198" y="380"/>
                    <a:pt x="205" y="365"/>
                    <a:pt x="211" y="351"/>
                  </a:cubicBezTo>
                  <a:cubicBezTo>
                    <a:pt x="249" y="273"/>
                    <a:pt x="311" y="213"/>
                    <a:pt x="389" y="178"/>
                  </a:cubicBezTo>
                  <a:cubicBezTo>
                    <a:pt x="462" y="146"/>
                    <a:pt x="552" y="138"/>
                    <a:pt x="642" y="151"/>
                  </a:cubicBezTo>
                  <a:cubicBezTo>
                    <a:pt x="629" y="147"/>
                    <a:pt x="615" y="144"/>
                    <a:pt x="600" y="141"/>
                  </a:cubicBezTo>
                  <a:cubicBezTo>
                    <a:pt x="588" y="140"/>
                    <a:pt x="575" y="140"/>
                    <a:pt x="562" y="140"/>
                  </a:cubicBezTo>
                  <a:close/>
                  <a:moveTo>
                    <a:pt x="903" y="257"/>
                  </a:moveTo>
                  <a:cubicBezTo>
                    <a:pt x="912" y="263"/>
                    <a:pt x="921" y="270"/>
                    <a:pt x="929" y="277"/>
                  </a:cubicBezTo>
                  <a:cubicBezTo>
                    <a:pt x="957" y="302"/>
                    <a:pt x="979" y="328"/>
                    <a:pt x="997" y="356"/>
                  </a:cubicBezTo>
                  <a:cubicBezTo>
                    <a:pt x="990" y="289"/>
                    <a:pt x="964" y="225"/>
                    <a:pt x="919" y="172"/>
                  </a:cubicBezTo>
                  <a:cubicBezTo>
                    <a:pt x="773" y="0"/>
                    <a:pt x="535" y="39"/>
                    <a:pt x="407" y="78"/>
                  </a:cubicBezTo>
                  <a:cubicBezTo>
                    <a:pt x="365" y="91"/>
                    <a:pt x="320" y="106"/>
                    <a:pt x="278" y="128"/>
                  </a:cubicBezTo>
                  <a:cubicBezTo>
                    <a:pt x="308" y="120"/>
                    <a:pt x="339" y="115"/>
                    <a:pt x="372" y="112"/>
                  </a:cubicBezTo>
                  <a:cubicBezTo>
                    <a:pt x="416" y="109"/>
                    <a:pt x="461" y="110"/>
                    <a:pt x="507" y="115"/>
                  </a:cubicBezTo>
                  <a:cubicBezTo>
                    <a:pt x="544" y="112"/>
                    <a:pt x="582" y="113"/>
                    <a:pt x="620" y="118"/>
                  </a:cubicBezTo>
                  <a:cubicBezTo>
                    <a:pt x="718" y="131"/>
                    <a:pt x="810" y="172"/>
                    <a:pt x="878" y="232"/>
                  </a:cubicBezTo>
                  <a:cubicBezTo>
                    <a:pt x="887" y="240"/>
                    <a:pt x="895" y="248"/>
                    <a:pt x="903" y="257"/>
                  </a:cubicBezTo>
                  <a:close/>
                  <a:moveTo>
                    <a:pt x="690" y="159"/>
                  </a:moveTo>
                  <a:cubicBezTo>
                    <a:pt x="761" y="176"/>
                    <a:pt x="831" y="205"/>
                    <a:pt x="890" y="247"/>
                  </a:cubicBezTo>
                  <a:cubicBezTo>
                    <a:pt x="885" y="242"/>
                    <a:pt x="881" y="238"/>
                    <a:pt x="876" y="234"/>
                  </a:cubicBezTo>
                  <a:cubicBezTo>
                    <a:pt x="780" y="149"/>
                    <a:pt x="646" y="108"/>
                    <a:pt x="518" y="116"/>
                  </a:cubicBezTo>
                  <a:cubicBezTo>
                    <a:pt x="564" y="122"/>
                    <a:pt x="610" y="133"/>
                    <a:pt x="654" y="148"/>
                  </a:cubicBezTo>
                  <a:cubicBezTo>
                    <a:pt x="666" y="151"/>
                    <a:pt x="678" y="155"/>
                    <a:pt x="690" y="159"/>
                  </a:cubicBezTo>
                  <a:close/>
                  <a:moveTo>
                    <a:pt x="646" y="149"/>
                  </a:moveTo>
                  <a:cubicBezTo>
                    <a:pt x="649" y="150"/>
                    <a:pt x="652" y="151"/>
                    <a:pt x="655" y="151"/>
                  </a:cubicBezTo>
                  <a:cubicBezTo>
                    <a:pt x="657" y="152"/>
                    <a:pt x="659" y="153"/>
                    <a:pt x="662" y="154"/>
                  </a:cubicBezTo>
                  <a:cubicBezTo>
                    <a:pt x="660" y="153"/>
                    <a:pt x="657" y="152"/>
                    <a:pt x="655" y="151"/>
                  </a:cubicBezTo>
                  <a:cubicBezTo>
                    <a:pt x="655" y="151"/>
                    <a:pt x="655" y="151"/>
                    <a:pt x="654" y="151"/>
                  </a:cubicBezTo>
                  <a:cubicBezTo>
                    <a:pt x="651" y="150"/>
                    <a:pt x="649" y="150"/>
                    <a:pt x="646" y="149"/>
                  </a:cubicBezTo>
                  <a:close/>
                  <a:moveTo>
                    <a:pt x="597" y="138"/>
                  </a:moveTo>
                  <a:cubicBezTo>
                    <a:pt x="607" y="139"/>
                    <a:pt x="616" y="140"/>
                    <a:pt x="626" y="142"/>
                  </a:cubicBezTo>
                  <a:cubicBezTo>
                    <a:pt x="588" y="131"/>
                    <a:pt x="546" y="122"/>
                    <a:pt x="503" y="118"/>
                  </a:cubicBezTo>
                  <a:cubicBezTo>
                    <a:pt x="471" y="121"/>
                    <a:pt x="438" y="127"/>
                    <a:pt x="407" y="137"/>
                  </a:cubicBezTo>
                  <a:cubicBezTo>
                    <a:pt x="470" y="128"/>
                    <a:pt x="536" y="128"/>
                    <a:pt x="597" y="138"/>
                  </a:cubicBez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47" name="文本框 46"/>
          <p:cNvSpPr txBox="1"/>
          <p:nvPr/>
        </p:nvSpPr>
        <p:spPr>
          <a:xfrm>
            <a:off x="11293017" y="6212541"/>
            <a:ext cx="473159" cy="400110"/>
          </a:xfrm>
          <a:prstGeom prst="rect">
            <a:avLst/>
          </a:prstGeom>
          <a:noFill/>
        </p:spPr>
        <p:txBody>
          <a:bodyPr wrap="square" rtlCol="0">
            <a:spAutoFit/>
          </a:bodyPr>
          <a:lstStyle>
            <a:defPPr>
              <a:defRPr lang="zh-CN"/>
            </a:defPPr>
            <a:lvl1pPr algn="ctr">
              <a:defRPr sz="2000" b="1">
                <a:solidFill>
                  <a:srgbClr val="5F7797"/>
                </a:solidFill>
              </a:defRPr>
            </a:lvl1pPr>
          </a:lstStyle>
          <a:p>
            <a:r>
              <a:rPr lang="en-US" altLang="zh-CN" dirty="0"/>
              <a:t>13</a:t>
            </a:r>
            <a:endParaRPr lang="zh-CN" altLang="en-US" dirty="0"/>
          </a:p>
        </p:txBody>
      </p:sp>
      <p:grpSp>
        <p:nvGrpSpPr>
          <p:cNvPr id="2" name="chenying0907 28">
            <a:extLst>
              <a:ext uri="{FF2B5EF4-FFF2-40B4-BE49-F238E27FC236}">
                <a16:creationId xmlns:a16="http://schemas.microsoft.com/office/drawing/2014/main" id="{B150CCD4-5D81-A3FB-2CCF-406D673B7AE9}"/>
              </a:ext>
            </a:extLst>
          </p:cNvPr>
          <p:cNvGrpSpPr/>
          <p:nvPr/>
        </p:nvGrpSpPr>
        <p:grpSpPr>
          <a:xfrm>
            <a:off x="170420" y="445711"/>
            <a:ext cx="4060727" cy="626726"/>
            <a:chOff x="1896782" y="523217"/>
            <a:chExt cx="4060727" cy="626726"/>
          </a:xfrm>
        </p:grpSpPr>
        <p:sp>
          <p:nvSpPr>
            <p:cNvPr id="4" name="Freeform 544">
              <a:extLst>
                <a:ext uri="{FF2B5EF4-FFF2-40B4-BE49-F238E27FC236}">
                  <a16:creationId xmlns:a16="http://schemas.microsoft.com/office/drawing/2014/main" id="{3991854E-B3BE-A9B3-62DB-86B67D81F17D}"/>
                </a:ext>
              </a:extLst>
            </p:cNvPr>
            <p:cNvSpPr>
              <a:spLocks noEditPoints="1"/>
            </p:cNvSpPr>
            <p:nvPr/>
          </p:nvSpPr>
          <p:spPr bwMode="auto">
            <a:xfrm>
              <a:off x="1896782" y="1077215"/>
              <a:ext cx="1119900" cy="72728"/>
            </a:xfrm>
            <a:custGeom>
              <a:avLst/>
              <a:gdLst>
                <a:gd name="T0" fmla="*/ 26 w 715"/>
                <a:gd name="T1" fmla="*/ 50 h 95"/>
                <a:gd name="T2" fmla="*/ 43 w 715"/>
                <a:gd name="T3" fmla="*/ 67 h 95"/>
                <a:gd name="T4" fmla="*/ 65 w 715"/>
                <a:gd name="T5" fmla="*/ 76 h 95"/>
                <a:gd name="T6" fmla="*/ 143 w 715"/>
                <a:gd name="T7" fmla="*/ 81 h 95"/>
                <a:gd name="T8" fmla="*/ 218 w 715"/>
                <a:gd name="T9" fmla="*/ 80 h 95"/>
                <a:gd name="T10" fmla="*/ 301 w 715"/>
                <a:gd name="T11" fmla="*/ 79 h 95"/>
                <a:gd name="T12" fmla="*/ 405 w 715"/>
                <a:gd name="T13" fmla="*/ 88 h 95"/>
                <a:gd name="T14" fmla="*/ 491 w 715"/>
                <a:gd name="T15" fmla="*/ 93 h 95"/>
                <a:gd name="T16" fmla="*/ 630 w 715"/>
                <a:gd name="T17" fmla="*/ 64 h 95"/>
                <a:gd name="T18" fmla="*/ 678 w 715"/>
                <a:gd name="T19" fmla="*/ 58 h 95"/>
                <a:gd name="T20" fmla="*/ 664 w 715"/>
                <a:gd name="T21" fmla="*/ 52 h 95"/>
                <a:gd name="T22" fmla="*/ 662 w 715"/>
                <a:gd name="T23" fmla="*/ 30 h 95"/>
                <a:gd name="T24" fmla="*/ 598 w 715"/>
                <a:gd name="T25" fmla="*/ 37 h 95"/>
                <a:gd name="T26" fmla="*/ 564 w 715"/>
                <a:gd name="T27" fmla="*/ 25 h 95"/>
                <a:gd name="T28" fmla="*/ 500 w 715"/>
                <a:gd name="T29" fmla="*/ 17 h 95"/>
                <a:gd name="T30" fmla="*/ 443 w 715"/>
                <a:gd name="T31" fmla="*/ 26 h 95"/>
                <a:gd name="T32" fmla="*/ 372 w 715"/>
                <a:gd name="T33" fmla="*/ 20 h 95"/>
                <a:gd name="T34" fmla="*/ 263 w 715"/>
                <a:gd name="T35" fmla="*/ 13 h 95"/>
                <a:gd name="T36" fmla="*/ 193 w 715"/>
                <a:gd name="T37" fmla="*/ 9 h 95"/>
                <a:gd name="T38" fmla="*/ 98 w 715"/>
                <a:gd name="T39" fmla="*/ 21 h 95"/>
                <a:gd name="T40" fmla="*/ 403 w 715"/>
                <a:gd name="T41" fmla="*/ 77 h 95"/>
                <a:gd name="T42" fmla="*/ 420 w 715"/>
                <a:gd name="T43" fmla="*/ 84 h 95"/>
                <a:gd name="T44" fmla="*/ 458 w 715"/>
                <a:gd name="T45" fmla="*/ 81 h 95"/>
                <a:gd name="T46" fmla="*/ 503 w 715"/>
                <a:gd name="T47" fmla="*/ 64 h 95"/>
                <a:gd name="T48" fmla="*/ 504 w 715"/>
                <a:gd name="T49" fmla="*/ 76 h 95"/>
                <a:gd name="T50" fmla="*/ 567 w 715"/>
                <a:gd name="T51" fmla="*/ 43 h 95"/>
                <a:gd name="T52" fmla="*/ 560 w 715"/>
                <a:gd name="T53" fmla="*/ 62 h 95"/>
                <a:gd name="T54" fmla="*/ 583 w 715"/>
                <a:gd name="T55" fmla="*/ 56 h 95"/>
                <a:gd name="T56" fmla="*/ 615 w 715"/>
                <a:gd name="T57" fmla="*/ 58 h 95"/>
                <a:gd name="T58" fmla="*/ 639 w 715"/>
                <a:gd name="T59" fmla="*/ 45 h 95"/>
                <a:gd name="T60" fmla="*/ 604 w 715"/>
                <a:gd name="T61" fmla="*/ 58 h 95"/>
                <a:gd name="T62" fmla="*/ 575 w 715"/>
                <a:gd name="T63" fmla="*/ 51 h 95"/>
                <a:gd name="T64" fmla="*/ 562 w 715"/>
                <a:gd name="T65" fmla="*/ 34 h 95"/>
                <a:gd name="T66" fmla="*/ 541 w 715"/>
                <a:gd name="T67" fmla="*/ 45 h 95"/>
                <a:gd name="T68" fmla="*/ 492 w 715"/>
                <a:gd name="T69" fmla="*/ 54 h 95"/>
                <a:gd name="T70" fmla="*/ 469 w 715"/>
                <a:gd name="T71" fmla="*/ 29 h 95"/>
                <a:gd name="T72" fmla="*/ 435 w 715"/>
                <a:gd name="T73" fmla="*/ 29 h 95"/>
                <a:gd name="T74" fmla="*/ 362 w 715"/>
                <a:gd name="T75" fmla="*/ 80 h 95"/>
                <a:gd name="T76" fmla="*/ 345 w 715"/>
                <a:gd name="T77" fmla="*/ 72 h 95"/>
                <a:gd name="T78" fmla="*/ 242 w 715"/>
                <a:gd name="T79" fmla="*/ 81 h 95"/>
                <a:gd name="T80" fmla="*/ 295 w 715"/>
                <a:gd name="T81" fmla="*/ 42 h 95"/>
                <a:gd name="T82" fmla="*/ 328 w 715"/>
                <a:gd name="T83" fmla="*/ 36 h 95"/>
                <a:gd name="T84" fmla="*/ 296 w 715"/>
                <a:gd name="T85" fmla="*/ 76 h 95"/>
                <a:gd name="T86" fmla="*/ 329 w 715"/>
                <a:gd name="T87" fmla="*/ 44 h 95"/>
                <a:gd name="T88" fmla="*/ 317 w 715"/>
                <a:gd name="T89" fmla="*/ 27 h 95"/>
                <a:gd name="T90" fmla="*/ 298 w 715"/>
                <a:gd name="T91" fmla="*/ 25 h 95"/>
                <a:gd name="T92" fmla="*/ 230 w 715"/>
                <a:gd name="T93" fmla="*/ 75 h 95"/>
                <a:gd name="T94" fmla="*/ 266 w 715"/>
                <a:gd name="T95" fmla="*/ 32 h 95"/>
                <a:gd name="T96" fmla="*/ 215 w 715"/>
                <a:gd name="T97" fmla="*/ 53 h 95"/>
                <a:gd name="T98" fmla="*/ 203 w 715"/>
                <a:gd name="T99" fmla="*/ 54 h 95"/>
                <a:gd name="T100" fmla="*/ 151 w 715"/>
                <a:gd name="T101" fmla="*/ 43 h 95"/>
                <a:gd name="T102" fmla="*/ 159 w 715"/>
                <a:gd name="T103" fmla="*/ 63 h 95"/>
                <a:gd name="T104" fmla="*/ 212 w 715"/>
                <a:gd name="T105" fmla="*/ 24 h 95"/>
                <a:gd name="T106" fmla="*/ 194 w 715"/>
                <a:gd name="T107" fmla="*/ 18 h 95"/>
                <a:gd name="T108" fmla="*/ 153 w 715"/>
                <a:gd name="T109" fmla="*/ 34 h 95"/>
                <a:gd name="T110" fmla="*/ 108 w 715"/>
                <a:gd name="T111" fmla="*/ 51 h 95"/>
                <a:gd name="T112" fmla="*/ 112 w 715"/>
                <a:gd name="T113" fmla="*/ 26 h 95"/>
                <a:gd name="T114" fmla="*/ 65 w 715"/>
                <a:gd name="T115" fmla="*/ 54 h 95"/>
                <a:gd name="T116" fmla="*/ 87 w 715"/>
                <a:gd name="T117" fmla="*/ 22 h 95"/>
                <a:gd name="T118" fmla="*/ 53 w 715"/>
                <a:gd name="T119" fmla="*/ 3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5" h="95">
                  <a:moveTo>
                    <a:pt x="19" y="17"/>
                  </a:moveTo>
                  <a:cubicBezTo>
                    <a:pt x="21" y="19"/>
                    <a:pt x="23" y="14"/>
                    <a:pt x="25" y="16"/>
                  </a:cubicBezTo>
                  <a:cubicBezTo>
                    <a:pt x="24" y="17"/>
                    <a:pt x="25" y="18"/>
                    <a:pt x="24" y="19"/>
                  </a:cubicBezTo>
                  <a:cubicBezTo>
                    <a:pt x="19" y="17"/>
                    <a:pt x="19" y="22"/>
                    <a:pt x="14" y="23"/>
                  </a:cubicBezTo>
                  <a:cubicBezTo>
                    <a:pt x="16" y="26"/>
                    <a:pt x="20" y="22"/>
                    <a:pt x="20" y="28"/>
                  </a:cubicBezTo>
                  <a:cubicBezTo>
                    <a:pt x="27" y="25"/>
                    <a:pt x="29" y="13"/>
                    <a:pt x="34" y="16"/>
                  </a:cubicBezTo>
                  <a:cubicBezTo>
                    <a:pt x="33" y="17"/>
                    <a:pt x="35" y="19"/>
                    <a:pt x="34" y="20"/>
                  </a:cubicBezTo>
                  <a:cubicBezTo>
                    <a:pt x="31" y="23"/>
                    <a:pt x="28" y="26"/>
                    <a:pt x="32" y="29"/>
                  </a:cubicBezTo>
                  <a:cubicBezTo>
                    <a:pt x="34" y="28"/>
                    <a:pt x="35" y="26"/>
                    <a:pt x="37" y="25"/>
                  </a:cubicBezTo>
                  <a:cubicBezTo>
                    <a:pt x="36" y="20"/>
                    <a:pt x="35" y="16"/>
                    <a:pt x="38" y="12"/>
                  </a:cubicBezTo>
                  <a:cubicBezTo>
                    <a:pt x="39" y="17"/>
                    <a:pt x="40" y="17"/>
                    <a:pt x="44" y="22"/>
                  </a:cubicBezTo>
                  <a:cubicBezTo>
                    <a:pt x="40" y="26"/>
                    <a:pt x="38" y="26"/>
                    <a:pt x="37" y="32"/>
                  </a:cubicBezTo>
                  <a:cubicBezTo>
                    <a:pt x="34" y="27"/>
                    <a:pt x="34" y="33"/>
                    <a:pt x="34" y="35"/>
                  </a:cubicBezTo>
                  <a:cubicBezTo>
                    <a:pt x="33" y="33"/>
                    <a:pt x="32" y="32"/>
                    <a:pt x="31" y="31"/>
                  </a:cubicBezTo>
                  <a:cubicBezTo>
                    <a:pt x="25" y="37"/>
                    <a:pt x="30" y="42"/>
                    <a:pt x="25" y="46"/>
                  </a:cubicBezTo>
                  <a:cubicBezTo>
                    <a:pt x="26" y="45"/>
                    <a:pt x="28" y="45"/>
                    <a:pt x="30" y="45"/>
                  </a:cubicBezTo>
                  <a:cubicBezTo>
                    <a:pt x="27" y="47"/>
                    <a:pt x="28" y="48"/>
                    <a:pt x="26" y="50"/>
                  </a:cubicBezTo>
                  <a:cubicBezTo>
                    <a:pt x="24" y="43"/>
                    <a:pt x="20" y="51"/>
                    <a:pt x="17" y="48"/>
                  </a:cubicBezTo>
                  <a:cubicBezTo>
                    <a:pt x="20" y="41"/>
                    <a:pt x="21" y="34"/>
                    <a:pt x="25" y="29"/>
                  </a:cubicBezTo>
                  <a:cubicBezTo>
                    <a:pt x="22" y="28"/>
                    <a:pt x="18" y="30"/>
                    <a:pt x="16" y="27"/>
                  </a:cubicBezTo>
                  <a:cubicBezTo>
                    <a:pt x="12" y="30"/>
                    <a:pt x="10" y="33"/>
                    <a:pt x="10" y="36"/>
                  </a:cubicBezTo>
                  <a:cubicBezTo>
                    <a:pt x="13" y="37"/>
                    <a:pt x="12" y="30"/>
                    <a:pt x="16" y="32"/>
                  </a:cubicBezTo>
                  <a:cubicBezTo>
                    <a:pt x="18" y="35"/>
                    <a:pt x="14" y="36"/>
                    <a:pt x="15" y="38"/>
                  </a:cubicBezTo>
                  <a:cubicBezTo>
                    <a:pt x="16" y="38"/>
                    <a:pt x="18" y="37"/>
                    <a:pt x="18" y="38"/>
                  </a:cubicBezTo>
                  <a:cubicBezTo>
                    <a:pt x="7" y="44"/>
                    <a:pt x="7" y="53"/>
                    <a:pt x="0" y="60"/>
                  </a:cubicBezTo>
                  <a:cubicBezTo>
                    <a:pt x="6" y="57"/>
                    <a:pt x="12" y="53"/>
                    <a:pt x="17" y="57"/>
                  </a:cubicBezTo>
                  <a:cubicBezTo>
                    <a:pt x="19" y="53"/>
                    <a:pt x="8" y="52"/>
                    <a:pt x="13" y="47"/>
                  </a:cubicBezTo>
                  <a:cubicBezTo>
                    <a:pt x="14" y="52"/>
                    <a:pt x="22" y="50"/>
                    <a:pt x="25" y="56"/>
                  </a:cubicBezTo>
                  <a:cubicBezTo>
                    <a:pt x="22" y="58"/>
                    <a:pt x="19" y="61"/>
                    <a:pt x="16" y="63"/>
                  </a:cubicBezTo>
                  <a:cubicBezTo>
                    <a:pt x="12" y="59"/>
                    <a:pt x="7" y="64"/>
                    <a:pt x="3" y="64"/>
                  </a:cubicBezTo>
                  <a:cubicBezTo>
                    <a:pt x="6" y="67"/>
                    <a:pt x="2" y="72"/>
                    <a:pt x="7" y="70"/>
                  </a:cubicBezTo>
                  <a:cubicBezTo>
                    <a:pt x="7" y="64"/>
                    <a:pt x="24" y="64"/>
                    <a:pt x="26" y="70"/>
                  </a:cubicBezTo>
                  <a:cubicBezTo>
                    <a:pt x="28" y="68"/>
                    <a:pt x="31" y="66"/>
                    <a:pt x="34" y="64"/>
                  </a:cubicBezTo>
                  <a:cubicBezTo>
                    <a:pt x="36" y="70"/>
                    <a:pt x="40" y="64"/>
                    <a:pt x="43" y="67"/>
                  </a:cubicBezTo>
                  <a:cubicBezTo>
                    <a:pt x="43" y="74"/>
                    <a:pt x="40" y="69"/>
                    <a:pt x="36" y="71"/>
                  </a:cubicBezTo>
                  <a:cubicBezTo>
                    <a:pt x="35" y="73"/>
                    <a:pt x="35" y="75"/>
                    <a:pt x="37" y="78"/>
                  </a:cubicBezTo>
                  <a:cubicBezTo>
                    <a:pt x="41" y="73"/>
                    <a:pt x="44" y="75"/>
                    <a:pt x="48" y="71"/>
                  </a:cubicBezTo>
                  <a:cubicBezTo>
                    <a:pt x="46" y="68"/>
                    <a:pt x="42" y="60"/>
                    <a:pt x="50" y="60"/>
                  </a:cubicBezTo>
                  <a:cubicBezTo>
                    <a:pt x="48" y="57"/>
                    <a:pt x="44" y="54"/>
                    <a:pt x="47" y="51"/>
                  </a:cubicBezTo>
                  <a:cubicBezTo>
                    <a:pt x="52" y="53"/>
                    <a:pt x="52" y="44"/>
                    <a:pt x="56" y="46"/>
                  </a:cubicBezTo>
                  <a:cubicBezTo>
                    <a:pt x="54" y="48"/>
                    <a:pt x="56" y="49"/>
                    <a:pt x="55" y="50"/>
                  </a:cubicBezTo>
                  <a:cubicBezTo>
                    <a:pt x="54" y="51"/>
                    <a:pt x="51" y="50"/>
                    <a:pt x="52" y="53"/>
                  </a:cubicBezTo>
                  <a:cubicBezTo>
                    <a:pt x="56" y="53"/>
                    <a:pt x="50" y="69"/>
                    <a:pt x="49" y="75"/>
                  </a:cubicBezTo>
                  <a:cubicBezTo>
                    <a:pt x="55" y="75"/>
                    <a:pt x="57" y="68"/>
                    <a:pt x="59" y="76"/>
                  </a:cubicBezTo>
                  <a:cubicBezTo>
                    <a:pt x="62" y="70"/>
                    <a:pt x="68" y="71"/>
                    <a:pt x="65" y="65"/>
                  </a:cubicBezTo>
                  <a:cubicBezTo>
                    <a:pt x="62" y="65"/>
                    <a:pt x="61" y="66"/>
                    <a:pt x="60" y="68"/>
                  </a:cubicBezTo>
                  <a:cubicBezTo>
                    <a:pt x="60" y="66"/>
                    <a:pt x="53" y="66"/>
                    <a:pt x="56" y="63"/>
                  </a:cubicBezTo>
                  <a:cubicBezTo>
                    <a:pt x="62" y="62"/>
                    <a:pt x="61" y="61"/>
                    <a:pt x="62" y="56"/>
                  </a:cubicBezTo>
                  <a:cubicBezTo>
                    <a:pt x="64" y="58"/>
                    <a:pt x="67" y="54"/>
                    <a:pt x="69" y="58"/>
                  </a:cubicBezTo>
                  <a:cubicBezTo>
                    <a:pt x="62" y="62"/>
                    <a:pt x="67" y="64"/>
                    <a:pt x="71" y="63"/>
                  </a:cubicBezTo>
                  <a:cubicBezTo>
                    <a:pt x="67" y="67"/>
                    <a:pt x="66" y="72"/>
                    <a:pt x="65" y="76"/>
                  </a:cubicBezTo>
                  <a:cubicBezTo>
                    <a:pt x="72" y="78"/>
                    <a:pt x="75" y="64"/>
                    <a:pt x="82" y="73"/>
                  </a:cubicBezTo>
                  <a:cubicBezTo>
                    <a:pt x="81" y="75"/>
                    <a:pt x="78" y="74"/>
                    <a:pt x="79" y="76"/>
                  </a:cubicBezTo>
                  <a:cubicBezTo>
                    <a:pt x="81" y="75"/>
                    <a:pt x="80" y="77"/>
                    <a:pt x="81" y="79"/>
                  </a:cubicBezTo>
                  <a:cubicBezTo>
                    <a:pt x="85" y="73"/>
                    <a:pt x="89" y="72"/>
                    <a:pt x="92" y="65"/>
                  </a:cubicBezTo>
                  <a:cubicBezTo>
                    <a:pt x="95" y="66"/>
                    <a:pt x="98" y="63"/>
                    <a:pt x="101" y="64"/>
                  </a:cubicBezTo>
                  <a:cubicBezTo>
                    <a:pt x="96" y="67"/>
                    <a:pt x="97" y="72"/>
                    <a:pt x="95" y="76"/>
                  </a:cubicBezTo>
                  <a:cubicBezTo>
                    <a:pt x="93" y="77"/>
                    <a:pt x="87" y="74"/>
                    <a:pt x="88" y="78"/>
                  </a:cubicBezTo>
                  <a:cubicBezTo>
                    <a:pt x="90" y="76"/>
                    <a:pt x="91" y="81"/>
                    <a:pt x="93" y="80"/>
                  </a:cubicBezTo>
                  <a:cubicBezTo>
                    <a:pt x="95" y="79"/>
                    <a:pt x="97" y="77"/>
                    <a:pt x="99" y="76"/>
                  </a:cubicBezTo>
                  <a:cubicBezTo>
                    <a:pt x="102" y="79"/>
                    <a:pt x="99" y="80"/>
                    <a:pt x="103" y="81"/>
                  </a:cubicBezTo>
                  <a:cubicBezTo>
                    <a:pt x="107" y="79"/>
                    <a:pt x="108" y="78"/>
                    <a:pt x="108" y="74"/>
                  </a:cubicBezTo>
                  <a:cubicBezTo>
                    <a:pt x="115" y="75"/>
                    <a:pt x="110" y="78"/>
                    <a:pt x="117" y="82"/>
                  </a:cubicBezTo>
                  <a:cubicBezTo>
                    <a:pt x="121" y="77"/>
                    <a:pt x="124" y="82"/>
                    <a:pt x="128" y="77"/>
                  </a:cubicBezTo>
                  <a:cubicBezTo>
                    <a:pt x="129" y="78"/>
                    <a:pt x="128" y="80"/>
                    <a:pt x="131" y="82"/>
                  </a:cubicBezTo>
                  <a:cubicBezTo>
                    <a:pt x="134" y="81"/>
                    <a:pt x="138" y="80"/>
                    <a:pt x="141" y="81"/>
                  </a:cubicBezTo>
                  <a:cubicBezTo>
                    <a:pt x="138" y="78"/>
                    <a:pt x="145" y="73"/>
                    <a:pt x="148" y="76"/>
                  </a:cubicBezTo>
                  <a:cubicBezTo>
                    <a:pt x="148" y="81"/>
                    <a:pt x="140" y="75"/>
                    <a:pt x="143" y="81"/>
                  </a:cubicBezTo>
                  <a:cubicBezTo>
                    <a:pt x="154" y="79"/>
                    <a:pt x="164" y="84"/>
                    <a:pt x="176" y="81"/>
                  </a:cubicBezTo>
                  <a:cubicBezTo>
                    <a:pt x="171" y="78"/>
                    <a:pt x="175" y="75"/>
                    <a:pt x="176" y="72"/>
                  </a:cubicBezTo>
                  <a:cubicBezTo>
                    <a:pt x="175" y="79"/>
                    <a:pt x="187" y="90"/>
                    <a:pt x="187" y="80"/>
                  </a:cubicBezTo>
                  <a:cubicBezTo>
                    <a:pt x="182" y="83"/>
                    <a:pt x="184" y="72"/>
                    <a:pt x="180" y="71"/>
                  </a:cubicBezTo>
                  <a:cubicBezTo>
                    <a:pt x="181" y="70"/>
                    <a:pt x="182" y="68"/>
                    <a:pt x="182" y="67"/>
                  </a:cubicBezTo>
                  <a:cubicBezTo>
                    <a:pt x="182" y="71"/>
                    <a:pt x="184" y="70"/>
                    <a:pt x="187" y="71"/>
                  </a:cubicBezTo>
                  <a:cubicBezTo>
                    <a:pt x="181" y="75"/>
                    <a:pt x="189" y="79"/>
                    <a:pt x="192" y="77"/>
                  </a:cubicBezTo>
                  <a:cubicBezTo>
                    <a:pt x="190" y="79"/>
                    <a:pt x="189" y="81"/>
                    <a:pt x="192" y="83"/>
                  </a:cubicBezTo>
                  <a:cubicBezTo>
                    <a:pt x="193" y="83"/>
                    <a:pt x="194" y="82"/>
                    <a:pt x="195" y="83"/>
                  </a:cubicBezTo>
                  <a:cubicBezTo>
                    <a:pt x="196" y="75"/>
                    <a:pt x="204" y="76"/>
                    <a:pt x="203" y="65"/>
                  </a:cubicBezTo>
                  <a:cubicBezTo>
                    <a:pt x="203" y="66"/>
                    <a:pt x="204" y="67"/>
                    <a:pt x="205" y="66"/>
                  </a:cubicBezTo>
                  <a:cubicBezTo>
                    <a:pt x="204" y="68"/>
                    <a:pt x="204" y="71"/>
                    <a:pt x="208" y="74"/>
                  </a:cubicBezTo>
                  <a:cubicBezTo>
                    <a:pt x="211" y="72"/>
                    <a:pt x="221" y="72"/>
                    <a:pt x="218" y="77"/>
                  </a:cubicBezTo>
                  <a:cubicBezTo>
                    <a:pt x="214" y="72"/>
                    <a:pt x="209" y="78"/>
                    <a:pt x="201" y="76"/>
                  </a:cubicBezTo>
                  <a:cubicBezTo>
                    <a:pt x="199" y="78"/>
                    <a:pt x="200" y="80"/>
                    <a:pt x="199" y="81"/>
                  </a:cubicBezTo>
                  <a:cubicBezTo>
                    <a:pt x="205" y="86"/>
                    <a:pt x="212" y="82"/>
                    <a:pt x="218" y="84"/>
                  </a:cubicBezTo>
                  <a:cubicBezTo>
                    <a:pt x="217" y="83"/>
                    <a:pt x="216" y="82"/>
                    <a:pt x="218" y="80"/>
                  </a:cubicBezTo>
                  <a:cubicBezTo>
                    <a:pt x="227" y="77"/>
                    <a:pt x="225" y="91"/>
                    <a:pt x="225" y="91"/>
                  </a:cubicBezTo>
                  <a:cubicBezTo>
                    <a:pt x="228" y="88"/>
                    <a:pt x="234" y="85"/>
                    <a:pt x="227" y="85"/>
                  </a:cubicBezTo>
                  <a:cubicBezTo>
                    <a:pt x="228" y="81"/>
                    <a:pt x="233" y="78"/>
                    <a:pt x="235" y="86"/>
                  </a:cubicBezTo>
                  <a:cubicBezTo>
                    <a:pt x="246" y="83"/>
                    <a:pt x="253" y="88"/>
                    <a:pt x="263" y="82"/>
                  </a:cubicBezTo>
                  <a:cubicBezTo>
                    <a:pt x="264" y="87"/>
                    <a:pt x="273" y="86"/>
                    <a:pt x="278" y="85"/>
                  </a:cubicBezTo>
                  <a:cubicBezTo>
                    <a:pt x="279" y="79"/>
                    <a:pt x="281" y="81"/>
                    <a:pt x="279" y="78"/>
                  </a:cubicBezTo>
                  <a:cubicBezTo>
                    <a:pt x="281" y="77"/>
                    <a:pt x="282" y="75"/>
                    <a:pt x="284" y="74"/>
                  </a:cubicBezTo>
                  <a:cubicBezTo>
                    <a:pt x="284" y="77"/>
                    <a:pt x="286" y="79"/>
                    <a:pt x="289" y="76"/>
                  </a:cubicBezTo>
                  <a:cubicBezTo>
                    <a:pt x="289" y="72"/>
                    <a:pt x="287" y="74"/>
                    <a:pt x="284" y="72"/>
                  </a:cubicBezTo>
                  <a:cubicBezTo>
                    <a:pt x="286" y="70"/>
                    <a:pt x="285" y="68"/>
                    <a:pt x="288" y="66"/>
                  </a:cubicBezTo>
                  <a:cubicBezTo>
                    <a:pt x="288" y="72"/>
                    <a:pt x="294" y="80"/>
                    <a:pt x="286" y="86"/>
                  </a:cubicBezTo>
                  <a:cubicBezTo>
                    <a:pt x="289" y="91"/>
                    <a:pt x="289" y="81"/>
                    <a:pt x="292" y="88"/>
                  </a:cubicBezTo>
                  <a:cubicBezTo>
                    <a:pt x="296" y="87"/>
                    <a:pt x="296" y="81"/>
                    <a:pt x="298" y="83"/>
                  </a:cubicBezTo>
                  <a:cubicBezTo>
                    <a:pt x="300" y="91"/>
                    <a:pt x="301" y="82"/>
                    <a:pt x="307" y="83"/>
                  </a:cubicBezTo>
                  <a:cubicBezTo>
                    <a:pt x="308" y="85"/>
                    <a:pt x="306" y="86"/>
                    <a:pt x="305" y="87"/>
                  </a:cubicBezTo>
                  <a:cubicBezTo>
                    <a:pt x="315" y="93"/>
                    <a:pt x="308" y="77"/>
                    <a:pt x="316" y="74"/>
                  </a:cubicBezTo>
                  <a:cubicBezTo>
                    <a:pt x="309" y="67"/>
                    <a:pt x="309" y="86"/>
                    <a:pt x="301" y="79"/>
                  </a:cubicBezTo>
                  <a:cubicBezTo>
                    <a:pt x="309" y="80"/>
                    <a:pt x="307" y="68"/>
                    <a:pt x="315" y="70"/>
                  </a:cubicBezTo>
                  <a:cubicBezTo>
                    <a:pt x="316" y="66"/>
                    <a:pt x="317" y="62"/>
                    <a:pt x="320" y="58"/>
                  </a:cubicBezTo>
                  <a:cubicBezTo>
                    <a:pt x="323" y="62"/>
                    <a:pt x="316" y="67"/>
                    <a:pt x="323" y="66"/>
                  </a:cubicBezTo>
                  <a:cubicBezTo>
                    <a:pt x="320" y="70"/>
                    <a:pt x="318" y="66"/>
                    <a:pt x="316" y="67"/>
                  </a:cubicBezTo>
                  <a:cubicBezTo>
                    <a:pt x="324" y="75"/>
                    <a:pt x="309" y="81"/>
                    <a:pt x="316" y="89"/>
                  </a:cubicBezTo>
                  <a:cubicBezTo>
                    <a:pt x="320" y="86"/>
                    <a:pt x="323" y="82"/>
                    <a:pt x="321" y="78"/>
                  </a:cubicBezTo>
                  <a:cubicBezTo>
                    <a:pt x="325" y="74"/>
                    <a:pt x="328" y="76"/>
                    <a:pt x="331" y="77"/>
                  </a:cubicBezTo>
                  <a:cubicBezTo>
                    <a:pt x="326" y="79"/>
                    <a:pt x="330" y="82"/>
                    <a:pt x="326" y="85"/>
                  </a:cubicBezTo>
                  <a:cubicBezTo>
                    <a:pt x="325" y="83"/>
                    <a:pt x="324" y="81"/>
                    <a:pt x="323" y="82"/>
                  </a:cubicBezTo>
                  <a:cubicBezTo>
                    <a:pt x="326" y="87"/>
                    <a:pt x="322" y="84"/>
                    <a:pt x="323" y="89"/>
                  </a:cubicBezTo>
                  <a:cubicBezTo>
                    <a:pt x="327" y="88"/>
                    <a:pt x="333" y="89"/>
                    <a:pt x="334" y="86"/>
                  </a:cubicBezTo>
                  <a:cubicBezTo>
                    <a:pt x="333" y="83"/>
                    <a:pt x="331" y="84"/>
                    <a:pt x="329" y="84"/>
                  </a:cubicBezTo>
                  <a:cubicBezTo>
                    <a:pt x="335" y="84"/>
                    <a:pt x="332" y="78"/>
                    <a:pt x="335" y="80"/>
                  </a:cubicBezTo>
                  <a:cubicBezTo>
                    <a:pt x="336" y="82"/>
                    <a:pt x="336" y="85"/>
                    <a:pt x="336" y="88"/>
                  </a:cubicBezTo>
                  <a:cubicBezTo>
                    <a:pt x="359" y="87"/>
                    <a:pt x="382" y="90"/>
                    <a:pt x="405" y="88"/>
                  </a:cubicBezTo>
                  <a:cubicBezTo>
                    <a:pt x="400" y="82"/>
                    <a:pt x="408" y="79"/>
                    <a:pt x="410" y="79"/>
                  </a:cubicBezTo>
                  <a:cubicBezTo>
                    <a:pt x="411" y="84"/>
                    <a:pt x="407" y="84"/>
                    <a:pt x="405" y="88"/>
                  </a:cubicBezTo>
                  <a:cubicBezTo>
                    <a:pt x="408" y="93"/>
                    <a:pt x="412" y="88"/>
                    <a:pt x="414" y="85"/>
                  </a:cubicBezTo>
                  <a:cubicBezTo>
                    <a:pt x="418" y="86"/>
                    <a:pt x="415" y="90"/>
                    <a:pt x="419" y="85"/>
                  </a:cubicBezTo>
                  <a:cubicBezTo>
                    <a:pt x="419" y="93"/>
                    <a:pt x="428" y="85"/>
                    <a:pt x="432" y="90"/>
                  </a:cubicBezTo>
                  <a:cubicBezTo>
                    <a:pt x="432" y="89"/>
                    <a:pt x="438" y="87"/>
                    <a:pt x="439" y="83"/>
                  </a:cubicBezTo>
                  <a:cubicBezTo>
                    <a:pt x="440" y="85"/>
                    <a:pt x="442" y="85"/>
                    <a:pt x="443" y="86"/>
                  </a:cubicBezTo>
                  <a:cubicBezTo>
                    <a:pt x="442" y="88"/>
                    <a:pt x="437" y="85"/>
                    <a:pt x="438" y="89"/>
                  </a:cubicBezTo>
                  <a:cubicBezTo>
                    <a:pt x="441" y="88"/>
                    <a:pt x="439" y="91"/>
                    <a:pt x="441" y="93"/>
                  </a:cubicBezTo>
                  <a:cubicBezTo>
                    <a:pt x="448" y="88"/>
                    <a:pt x="460" y="95"/>
                    <a:pt x="464" y="89"/>
                  </a:cubicBezTo>
                  <a:cubicBezTo>
                    <a:pt x="462" y="85"/>
                    <a:pt x="448" y="89"/>
                    <a:pt x="446" y="83"/>
                  </a:cubicBezTo>
                  <a:cubicBezTo>
                    <a:pt x="454" y="87"/>
                    <a:pt x="463" y="84"/>
                    <a:pt x="472" y="83"/>
                  </a:cubicBezTo>
                  <a:cubicBezTo>
                    <a:pt x="470" y="84"/>
                    <a:pt x="469" y="85"/>
                    <a:pt x="467" y="87"/>
                  </a:cubicBezTo>
                  <a:cubicBezTo>
                    <a:pt x="469" y="89"/>
                    <a:pt x="471" y="91"/>
                    <a:pt x="472" y="93"/>
                  </a:cubicBezTo>
                  <a:cubicBezTo>
                    <a:pt x="478" y="91"/>
                    <a:pt x="472" y="86"/>
                    <a:pt x="476" y="84"/>
                  </a:cubicBezTo>
                  <a:cubicBezTo>
                    <a:pt x="477" y="85"/>
                    <a:pt x="475" y="86"/>
                    <a:pt x="477" y="88"/>
                  </a:cubicBezTo>
                  <a:cubicBezTo>
                    <a:pt x="485" y="83"/>
                    <a:pt x="479" y="72"/>
                    <a:pt x="485" y="71"/>
                  </a:cubicBezTo>
                  <a:cubicBezTo>
                    <a:pt x="482" y="76"/>
                    <a:pt x="486" y="83"/>
                    <a:pt x="479" y="88"/>
                  </a:cubicBezTo>
                  <a:cubicBezTo>
                    <a:pt x="485" y="95"/>
                    <a:pt x="486" y="85"/>
                    <a:pt x="491" y="93"/>
                  </a:cubicBezTo>
                  <a:cubicBezTo>
                    <a:pt x="494" y="90"/>
                    <a:pt x="496" y="92"/>
                    <a:pt x="499" y="88"/>
                  </a:cubicBezTo>
                  <a:cubicBezTo>
                    <a:pt x="500" y="93"/>
                    <a:pt x="511" y="95"/>
                    <a:pt x="513" y="89"/>
                  </a:cubicBezTo>
                  <a:cubicBezTo>
                    <a:pt x="517" y="92"/>
                    <a:pt x="524" y="95"/>
                    <a:pt x="528" y="88"/>
                  </a:cubicBezTo>
                  <a:cubicBezTo>
                    <a:pt x="529" y="93"/>
                    <a:pt x="536" y="93"/>
                    <a:pt x="536" y="87"/>
                  </a:cubicBezTo>
                  <a:cubicBezTo>
                    <a:pt x="538" y="89"/>
                    <a:pt x="539" y="91"/>
                    <a:pt x="539" y="92"/>
                  </a:cubicBezTo>
                  <a:cubicBezTo>
                    <a:pt x="545" y="84"/>
                    <a:pt x="568" y="91"/>
                    <a:pt x="563" y="77"/>
                  </a:cubicBezTo>
                  <a:cubicBezTo>
                    <a:pt x="565" y="76"/>
                    <a:pt x="566" y="79"/>
                    <a:pt x="567" y="81"/>
                  </a:cubicBezTo>
                  <a:cubicBezTo>
                    <a:pt x="570" y="79"/>
                    <a:pt x="568" y="77"/>
                    <a:pt x="569" y="76"/>
                  </a:cubicBezTo>
                  <a:cubicBezTo>
                    <a:pt x="571" y="76"/>
                    <a:pt x="574" y="73"/>
                    <a:pt x="576" y="76"/>
                  </a:cubicBezTo>
                  <a:cubicBezTo>
                    <a:pt x="572" y="79"/>
                    <a:pt x="570" y="81"/>
                    <a:pt x="571" y="87"/>
                  </a:cubicBezTo>
                  <a:cubicBezTo>
                    <a:pt x="567" y="86"/>
                    <a:pt x="563" y="90"/>
                    <a:pt x="560" y="90"/>
                  </a:cubicBezTo>
                  <a:cubicBezTo>
                    <a:pt x="571" y="93"/>
                    <a:pt x="591" y="94"/>
                    <a:pt x="603" y="84"/>
                  </a:cubicBezTo>
                  <a:cubicBezTo>
                    <a:pt x="605" y="90"/>
                    <a:pt x="609" y="79"/>
                    <a:pt x="612" y="82"/>
                  </a:cubicBezTo>
                  <a:cubicBezTo>
                    <a:pt x="608" y="85"/>
                    <a:pt x="604" y="88"/>
                    <a:pt x="604" y="92"/>
                  </a:cubicBezTo>
                  <a:cubicBezTo>
                    <a:pt x="606" y="91"/>
                    <a:pt x="609" y="89"/>
                    <a:pt x="611" y="92"/>
                  </a:cubicBezTo>
                  <a:cubicBezTo>
                    <a:pt x="618" y="87"/>
                    <a:pt x="615" y="77"/>
                    <a:pt x="623" y="78"/>
                  </a:cubicBezTo>
                  <a:cubicBezTo>
                    <a:pt x="624" y="74"/>
                    <a:pt x="622" y="64"/>
                    <a:pt x="630" y="64"/>
                  </a:cubicBezTo>
                  <a:cubicBezTo>
                    <a:pt x="626" y="75"/>
                    <a:pt x="631" y="82"/>
                    <a:pt x="616" y="90"/>
                  </a:cubicBezTo>
                  <a:cubicBezTo>
                    <a:pt x="623" y="95"/>
                    <a:pt x="634" y="89"/>
                    <a:pt x="639" y="82"/>
                  </a:cubicBezTo>
                  <a:cubicBezTo>
                    <a:pt x="637" y="78"/>
                    <a:pt x="634" y="82"/>
                    <a:pt x="633" y="78"/>
                  </a:cubicBezTo>
                  <a:cubicBezTo>
                    <a:pt x="634" y="78"/>
                    <a:pt x="633" y="76"/>
                    <a:pt x="634" y="76"/>
                  </a:cubicBezTo>
                  <a:cubicBezTo>
                    <a:pt x="641" y="77"/>
                    <a:pt x="651" y="76"/>
                    <a:pt x="655" y="68"/>
                  </a:cubicBezTo>
                  <a:cubicBezTo>
                    <a:pt x="659" y="71"/>
                    <a:pt x="656" y="74"/>
                    <a:pt x="653" y="77"/>
                  </a:cubicBezTo>
                  <a:cubicBezTo>
                    <a:pt x="652" y="75"/>
                    <a:pt x="653" y="73"/>
                    <a:pt x="650" y="75"/>
                  </a:cubicBezTo>
                  <a:cubicBezTo>
                    <a:pt x="648" y="81"/>
                    <a:pt x="652" y="78"/>
                    <a:pt x="655" y="81"/>
                  </a:cubicBezTo>
                  <a:cubicBezTo>
                    <a:pt x="652" y="82"/>
                    <a:pt x="650" y="87"/>
                    <a:pt x="648" y="84"/>
                  </a:cubicBezTo>
                  <a:cubicBezTo>
                    <a:pt x="645" y="82"/>
                    <a:pt x="649" y="80"/>
                    <a:pt x="647" y="78"/>
                  </a:cubicBezTo>
                  <a:cubicBezTo>
                    <a:pt x="636" y="79"/>
                    <a:pt x="644" y="86"/>
                    <a:pt x="639" y="91"/>
                  </a:cubicBezTo>
                  <a:cubicBezTo>
                    <a:pt x="645" y="93"/>
                    <a:pt x="655" y="83"/>
                    <a:pt x="659" y="78"/>
                  </a:cubicBezTo>
                  <a:cubicBezTo>
                    <a:pt x="661" y="79"/>
                    <a:pt x="662" y="78"/>
                    <a:pt x="664" y="81"/>
                  </a:cubicBezTo>
                  <a:cubicBezTo>
                    <a:pt x="667" y="73"/>
                    <a:pt x="673" y="67"/>
                    <a:pt x="679" y="62"/>
                  </a:cubicBezTo>
                  <a:cubicBezTo>
                    <a:pt x="676" y="57"/>
                    <a:pt x="674" y="61"/>
                    <a:pt x="672" y="64"/>
                  </a:cubicBezTo>
                  <a:cubicBezTo>
                    <a:pt x="666" y="57"/>
                    <a:pt x="673" y="52"/>
                    <a:pt x="679" y="50"/>
                  </a:cubicBezTo>
                  <a:cubicBezTo>
                    <a:pt x="681" y="54"/>
                    <a:pt x="673" y="52"/>
                    <a:pt x="678" y="58"/>
                  </a:cubicBezTo>
                  <a:cubicBezTo>
                    <a:pt x="680" y="56"/>
                    <a:pt x="681" y="57"/>
                    <a:pt x="683" y="55"/>
                  </a:cubicBezTo>
                  <a:cubicBezTo>
                    <a:pt x="681" y="46"/>
                    <a:pt x="692" y="39"/>
                    <a:pt x="686" y="29"/>
                  </a:cubicBezTo>
                  <a:cubicBezTo>
                    <a:pt x="689" y="27"/>
                    <a:pt x="691" y="27"/>
                    <a:pt x="692" y="30"/>
                  </a:cubicBezTo>
                  <a:cubicBezTo>
                    <a:pt x="688" y="32"/>
                    <a:pt x="693" y="35"/>
                    <a:pt x="695" y="35"/>
                  </a:cubicBezTo>
                  <a:cubicBezTo>
                    <a:pt x="692" y="37"/>
                    <a:pt x="689" y="39"/>
                    <a:pt x="691" y="42"/>
                  </a:cubicBezTo>
                  <a:cubicBezTo>
                    <a:pt x="696" y="41"/>
                    <a:pt x="697" y="36"/>
                    <a:pt x="703" y="32"/>
                  </a:cubicBezTo>
                  <a:cubicBezTo>
                    <a:pt x="705" y="34"/>
                    <a:pt x="706" y="36"/>
                    <a:pt x="708" y="36"/>
                  </a:cubicBezTo>
                  <a:cubicBezTo>
                    <a:pt x="711" y="33"/>
                    <a:pt x="714" y="35"/>
                    <a:pt x="715" y="31"/>
                  </a:cubicBezTo>
                  <a:cubicBezTo>
                    <a:pt x="713" y="25"/>
                    <a:pt x="710" y="33"/>
                    <a:pt x="709" y="30"/>
                  </a:cubicBezTo>
                  <a:cubicBezTo>
                    <a:pt x="710" y="28"/>
                    <a:pt x="713" y="26"/>
                    <a:pt x="712" y="23"/>
                  </a:cubicBezTo>
                  <a:cubicBezTo>
                    <a:pt x="705" y="24"/>
                    <a:pt x="699" y="32"/>
                    <a:pt x="693" y="31"/>
                  </a:cubicBezTo>
                  <a:cubicBezTo>
                    <a:pt x="697" y="25"/>
                    <a:pt x="689" y="26"/>
                    <a:pt x="686" y="24"/>
                  </a:cubicBezTo>
                  <a:cubicBezTo>
                    <a:pt x="687" y="23"/>
                    <a:pt x="688" y="22"/>
                    <a:pt x="687" y="21"/>
                  </a:cubicBezTo>
                  <a:cubicBezTo>
                    <a:pt x="682" y="27"/>
                    <a:pt x="685" y="34"/>
                    <a:pt x="684" y="40"/>
                  </a:cubicBezTo>
                  <a:cubicBezTo>
                    <a:pt x="680" y="41"/>
                    <a:pt x="676" y="50"/>
                    <a:pt x="670" y="43"/>
                  </a:cubicBezTo>
                  <a:cubicBezTo>
                    <a:pt x="674" y="41"/>
                    <a:pt x="670" y="38"/>
                    <a:pt x="669" y="35"/>
                  </a:cubicBezTo>
                  <a:cubicBezTo>
                    <a:pt x="663" y="40"/>
                    <a:pt x="665" y="46"/>
                    <a:pt x="664" y="52"/>
                  </a:cubicBezTo>
                  <a:cubicBezTo>
                    <a:pt x="667" y="51"/>
                    <a:pt x="666" y="45"/>
                    <a:pt x="670" y="47"/>
                  </a:cubicBezTo>
                  <a:cubicBezTo>
                    <a:pt x="671" y="52"/>
                    <a:pt x="667" y="51"/>
                    <a:pt x="663" y="55"/>
                  </a:cubicBezTo>
                  <a:cubicBezTo>
                    <a:pt x="663" y="58"/>
                    <a:pt x="669" y="56"/>
                    <a:pt x="666" y="59"/>
                  </a:cubicBezTo>
                  <a:cubicBezTo>
                    <a:pt x="656" y="64"/>
                    <a:pt x="651" y="68"/>
                    <a:pt x="642" y="72"/>
                  </a:cubicBezTo>
                  <a:cubicBezTo>
                    <a:pt x="642" y="70"/>
                    <a:pt x="645" y="67"/>
                    <a:pt x="645" y="65"/>
                  </a:cubicBezTo>
                  <a:cubicBezTo>
                    <a:pt x="650" y="64"/>
                    <a:pt x="663" y="60"/>
                    <a:pt x="662" y="56"/>
                  </a:cubicBezTo>
                  <a:cubicBezTo>
                    <a:pt x="655" y="55"/>
                    <a:pt x="654" y="59"/>
                    <a:pt x="647" y="58"/>
                  </a:cubicBezTo>
                  <a:cubicBezTo>
                    <a:pt x="650" y="52"/>
                    <a:pt x="654" y="55"/>
                    <a:pt x="659" y="52"/>
                  </a:cubicBezTo>
                  <a:cubicBezTo>
                    <a:pt x="664" y="47"/>
                    <a:pt x="662" y="38"/>
                    <a:pt x="660" y="35"/>
                  </a:cubicBezTo>
                  <a:cubicBezTo>
                    <a:pt x="662" y="35"/>
                    <a:pt x="664" y="34"/>
                    <a:pt x="667" y="32"/>
                  </a:cubicBezTo>
                  <a:cubicBezTo>
                    <a:pt x="668" y="35"/>
                    <a:pt x="670" y="35"/>
                    <a:pt x="673" y="33"/>
                  </a:cubicBezTo>
                  <a:cubicBezTo>
                    <a:pt x="671" y="29"/>
                    <a:pt x="663" y="33"/>
                    <a:pt x="664" y="28"/>
                  </a:cubicBezTo>
                  <a:cubicBezTo>
                    <a:pt x="667" y="29"/>
                    <a:pt x="671" y="31"/>
                    <a:pt x="674" y="30"/>
                  </a:cubicBezTo>
                  <a:cubicBezTo>
                    <a:pt x="673" y="27"/>
                    <a:pt x="672" y="24"/>
                    <a:pt x="673" y="21"/>
                  </a:cubicBezTo>
                  <a:cubicBezTo>
                    <a:pt x="669" y="26"/>
                    <a:pt x="666" y="23"/>
                    <a:pt x="663" y="22"/>
                  </a:cubicBezTo>
                  <a:cubicBezTo>
                    <a:pt x="660" y="24"/>
                    <a:pt x="662" y="26"/>
                    <a:pt x="658" y="28"/>
                  </a:cubicBezTo>
                  <a:cubicBezTo>
                    <a:pt x="659" y="29"/>
                    <a:pt x="661" y="30"/>
                    <a:pt x="662" y="30"/>
                  </a:cubicBezTo>
                  <a:cubicBezTo>
                    <a:pt x="656" y="30"/>
                    <a:pt x="660" y="36"/>
                    <a:pt x="656" y="39"/>
                  </a:cubicBezTo>
                  <a:cubicBezTo>
                    <a:pt x="652" y="33"/>
                    <a:pt x="657" y="34"/>
                    <a:pt x="651" y="30"/>
                  </a:cubicBezTo>
                  <a:cubicBezTo>
                    <a:pt x="645" y="32"/>
                    <a:pt x="638" y="33"/>
                    <a:pt x="636" y="25"/>
                  </a:cubicBezTo>
                  <a:cubicBezTo>
                    <a:pt x="635" y="26"/>
                    <a:pt x="633" y="26"/>
                    <a:pt x="632" y="27"/>
                  </a:cubicBezTo>
                  <a:cubicBezTo>
                    <a:pt x="631" y="31"/>
                    <a:pt x="635" y="32"/>
                    <a:pt x="635" y="35"/>
                  </a:cubicBezTo>
                  <a:cubicBezTo>
                    <a:pt x="629" y="33"/>
                    <a:pt x="621" y="45"/>
                    <a:pt x="611" y="39"/>
                  </a:cubicBezTo>
                  <a:cubicBezTo>
                    <a:pt x="616" y="41"/>
                    <a:pt x="617" y="30"/>
                    <a:pt x="623" y="32"/>
                  </a:cubicBezTo>
                  <a:cubicBezTo>
                    <a:pt x="622" y="33"/>
                    <a:pt x="620" y="34"/>
                    <a:pt x="621" y="35"/>
                  </a:cubicBezTo>
                  <a:cubicBezTo>
                    <a:pt x="623" y="34"/>
                    <a:pt x="624" y="37"/>
                    <a:pt x="627" y="34"/>
                  </a:cubicBezTo>
                  <a:cubicBezTo>
                    <a:pt x="625" y="22"/>
                    <a:pt x="641" y="24"/>
                    <a:pt x="641" y="20"/>
                  </a:cubicBezTo>
                  <a:cubicBezTo>
                    <a:pt x="633" y="24"/>
                    <a:pt x="625" y="19"/>
                    <a:pt x="617" y="22"/>
                  </a:cubicBezTo>
                  <a:cubicBezTo>
                    <a:pt x="618" y="23"/>
                    <a:pt x="616" y="24"/>
                    <a:pt x="615" y="25"/>
                  </a:cubicBezTo>
                  <a:cubicBezTo>
                    <a:pt x="616" y="27"/>
                    <a:pt x="617" y="28"/>
                    <a:pt x="616" y="30"/>
                  </a:cubicBezTo>
                  <a:cubicBezTo>
                    <a:pt x="612" y="31"/>
                    <a:pt x="611" y="37"/>
                    <a:pt x="610" y="35"/>
                  </a:cubicBezTo>
                  <a:cubicBezTo>
                    <a:pt x="610" y="33"/>
                    <a:pt x="613" y="31"/>
                    <a:pt x="610" y="29"/>
                  </a:cubicBezTo>
                  <a:cubicBezTo>
                    <a:pt x="609" y="29"/>
                    <a:pt x="608" y="31"/>
                    <a:pt x="607" y="30"/>
                  </a:cubicBezTo>
                  <a:cubicBezTo>
                    <a:pt x="603" y="33"/>
                    <a:pt x="604" y="39"/>
                    <a:pt x="598" y="37"/>
                  </a:cubicBezTo>
                  <a:cubicBezTo>
                    <a:pt x="597" y="34"/>
                    <a:pt x="604" y="33"/>
                    <a:pt x="602" y="30"/>
                  </a:cubicBezTo>
                  <a:cubicBezTo>
                    <a:pt x="598" y="34"/>
                    <a:pt x="596" y="28"/>
                    <a:pt x="593" y="32"/>
                  </a:cubicBezTo>
                  <a:cubicBezTo>
                    <a:pt x="595" y="35"/>
                    <a:pt x="597" y="37"/>
                    <a:pt x="593" y="39"/>
                  </a:cubicBezTo>
                  <a:cubicBezTo>
                    <a:pt x="594" y="30"/>
                    <a:pt x="586" y="38"/>
                    <a:pt x="592" y="29"/>
                  </a:cubicBezTo>
                  <a:cubicBezTo>
                    <a:pt x="598" y="32"/>
                    <a:pt x="606" y="23"/>
                    <a:pt x="612" y="29"/>
                  </a:cubicBezTo>
                  <a:cubicBezTo>
                    <a:pt x="616" y="28"/>
                    <a:pt x="611" y="20"/>
                    <a:pt x="610" y="22"/>
                  </a:cubicBezTo>
                  <a:cubicBezTo>
                    <a:pt x="610" y="24"/>
                    <a:pt x="603" y="24"/>
                    <a:pt x="602" y="26"/>
                  </a:cubicBezTo>
                  <a:cubicBezTo>
                    <a:pt x="600" y="24"/>
                    <a:pt x="602" y="23"/>
                    <a:pt x="602" y="21"/>
                  </a:cubicBezTo>
                  <a:cubicBezTo>
                    <a:pt x="601" y="21"/>
                    <a:pt x="601" y="22"/>
                    <a:pt x="600" y="21"/>
                  </a:cubicBezTo>
                  <a:cubicBezTo>
                    <a:pt x="599" y="21"/>
                    <a:pt x="598" y="21"/>
                    <a:pt x="597" y="21"/>
                  </a:cubicBezTo>
                  <a:cubicBezTo>
                    <a:pt x="598" y="23"/>
                    <a:pt x="601" y="25"/>
                    <a:pt x="599" y="27"/>
                  </a:cubicBezTo>
                  <a:cubicBezTo>
                    <a:pt x="598" y="25"/>
                    <a:pt x="597" y="27"/>
                    <a:pt x="595" y="26"/>
                  </a:cubicBezTo>
                  <a:cubicBezTo>
                    <a:pt x="593" y="24"/>
                    <a:pt x="595" y="23"/>
                    <a:pt x="593" y="21"/>
                  </a:cubicBezTo>
                  <a:cubicBezTo>
                    <a:pt x="589" y="20"/>
                    <a:pt x="591" y="23"/>
                    <a:pt x="587" y="25"/>
                  </a:cubicBezTo>
                  <a:cubicBezTo>
                    <a:pt x="589" y="19"/>
                    <a:pt x="570" y="21"/>
                    <a:pt x="579" y="24"/>
                  </a:cubicBezTo>
                  <a:cubicBezTo>
                    <a:pt x="578" y="25"/>
                    <a:pt x="576" y="27"/>
                    <a:pt x="575" y="28"/>
                  </a:cubicBezTo>
                  <a:cubicBezTo>
                    <a:pt x="572" y="22"/>
                    <a:pt x="567" y="27"/>
                    <a:pt x="564" y="25"/>
                  </a:cubicBezTo>
                  <a:cubicBezTo>
                    <a:pt x="563" y="24"/>
                    <a:pt x="565" y="23"/>
                    <a:pt x="564" y="21"/>
                  </a:cubicBezTo>
                  <a:cubicBezTo>
                    <a:pt x="561" y="21"/>
                    <a:pt x="558" y="26"/>
                    <a:pt x="555" y="21"/>
                  </a:cubicBezTo>
                  <a:cubicBezTo>
                    <a:pt x="551" y="22"/>
                    <a:pt x="553" y="28"/>
                    <a:pt x="550" y="26"/>
                  </a:cubicBezTo>
                  <a:cubicBezTo>
                    <a:pt x="551" y="18"/>
                    <a:pt x="533" y="18"/>
                    <a:pt x="528" y="26"/>
                  </a:cubicBezTo>
                  <a:cubicBezTo>
                    <a:pt x="523" y="27"/>
                    <a:pt x="529" y="20"/>
                    <a:pt x="525" y="22"/>
                  </a:cubicBezTo>
                  <a:cubicBezTo>
                    <a:pt x="527" y="24"/>
                    <a:pt x="520" y="26"/>
                    <a:pt x="520" y="24"/>
                  </a:cubicBezTo>
                  <a:cubicBezTo>
                    <a:pt x="521" y="22"/>
                    <a:pt x="519" y="20"/>
                    <a:pt x="519" y="19"/>
                  </a:cubicBezTo>
                  <a:cubicBezTo>
                    <a:pt x="514" y="20"/>
                    <a:pt x="521" y="23"/>
                    <a:pt x="516" y="25"/>
                  </a:cubicBezTo>
                  <a:cubicBezTo>
                    <a:pt x="516" y="23"/>
                    <a:pt x="514" y="24"/>
                    <a:pt x="514" y="23"/>
                  </a:cubicBezTo>
                  <a:cubicBezTo>
                    <a:pt x="518" y="22"/>
                    <a:pt x="514" y="16"/>
                    <a:pt x="515" y="20"/>
                  </a:cubicBezTo>
                  <a:cubicBezTo>
                    <a:pt x="512" y="21"/>
                    <a:pt x="513" y="27"/>
                    <a:pt x="509" y="25"/>
                  </a:cubicBezTo>
                  <a:cubicBezTo>
                    <a:pt x="508" y="22"/>
                    <a:pt x="512" y="18"/>
                    <a:pt x="507" y="17"/>
                  </a:cubicBezTo>
                  <a:cubicBezTo>
                    <a:pt x="506" y="23"/>
                    <a:pt x="498" y="29"/>
                    <a:pt x="495" y="23"/>
                  </a:cubicBezTo>
                  <a:cubicBezTo>
                    <a:pt x="493" y="26"/>
                    <a:pt x="493" y="34"/>
                    <a:pt x="488" y="30"/>
                  </a:cubicBezTo>
                  <a:cubicBezTo>
                    <a:pt x="490" y="29"/>
                    <a:pt x="491" y="28"/>
                    <a:pt x="489" y="26"/>
                  </a:cubicBezTo>
                  <a:cubicBezTo>
                    <a:pt x="488" y="27"/>
                    <a:pt x="487" y="28"/>
                    <a:pt x="486" y="27"/>
                  </a:cubicBezTo>
                  <a:cubicBezTo>
                    <a:pt x="487" y="18"/>
                    <a:pt x="500" y="25"/>
                    <a:pt x="500" y="17"/>
                  </a:cubicBezTo>
                  <a:cubicBezTo>
                    <a:pt x="494" y="20"/>
                    <a:pt x="489" y="16"/>
                    <a:pt x="484" y="20"/>
                  </a:cubicBezTo>
                  <a:cubicBezTo>
                    <a:pt x="482" y="21"/>
                    <a:pt x="483" y="23"/>
                    <a:pt x="482" y="24"/>
                  </a:cubicBezTo>
                  <a:cubicBezTo>
                    <a:pt x="478" y="20"/>
                    <a:pt x="477" y="34"/>
                    <a:pt x="471" y="26"/>
                  </a:cubicBezTo>
                  <a:cubicBezTo>
                    <a:pt x="478" y="26"/>
                    <a:pt x="475" y="21"/>
                    <a:pt x="482" y="19"/>
                  </a:cubicBezTo>
                  <a:cubicBezTo>
                    <a:pt x="475" y="15"/>
                    <a:pt x="468" y="20"/>
                    <a:pt x="461" y="19"/>
                  </a:cubicBezTo>
                  <a:cubicBezTo>
                    <a:pt x="463" y="24"/>
                    <a:pt x="466" y="17"/>
                    <a:pt x="467" y="22"/>
                  </a:cubicBezTo>
                  <a:cubicBezTo>
                    <a:pt x="466" y="22"/>
                    <a:pt x="466" y="24"/>
                    <a:pt x="466" y="24"/>
                  </a:cubicBezTo>
                  <a:cubicBezTo>
                    <a:pt x="462" y="21"/>
                    <a:pt x="455" y="23"/>
                    <a:pt x="458" y="16"/>
                  </a:cubicBezTo>
                  <a:cubicBezTo>
                    <a:pt x="457" y="17"/>
                    <a:pt x="456" y="17"/>
                    <a:pt x="456" y="16"/>
                  </a:cubicBezTo>
                  <a:cubicBezTo>
                    <a:pt x="454" y="17"/>
                    <a:pt x="453" y="16"/>
                    <a:pt x="452" y="17"/>
                  </a:cubicBezTo>
                  <a:cubicBezTo>
                    <a:pt x="454" y="19"/>
                    <a:pt x="453" y="20"/>
                    <a:pt x="451" y="22"/>
                  </a:cubicBezTo>
                  <a:cubicBezTo>
                    <a:pt x="455" y="24"/>
                    <a:pt x="455" y="26"/>
                    <a:pt x="450" y="30"/>
                  </a:cubicBezTo>
                  <a:cubicBezTo>
                    <a:pt x="450" y="27"/>
                    <a:pt x="449" y="26"/>
                    <a:pt x="446" y="25"/>
                  </a:cubicBezTo>
                  <a:cubicBezTo>
                    <a:pt x="451" y="24"/>
                    <a:pt x="448" y="21"/>
                    <a:pt x="449" y="19"/>
                  </a:cubicBezTo>
                  <a:cubicBezTo>
                    <a:pt x="446" y="16"/>
                    <a:pt x="444" y="13"/>
                    <a:pt x="440" y="17"/>
                  </a:cubicBezTo>
                  <a:cubicBezTo>
                    <a:pt x="442" y="22"/>
                    <a:pt x="444" y="19"/>
                    <a:pt x="446" y="20"/>
                  </a:cubicBezTo>
                  <a:cubicBezTo>
                    <a:pt x="441" y="21"/>
                    <a:pt x="448" y="24"/>
                    <a:pt x="443" y="26"/>
                  </a:cubicBezTo>
                  <a:cubicBezTo>
                    <a:pt x="443" y="23"/>
                    <a:pt x="444" y="19"/>
                    <a:pt x="440" y="21"/>
                  </a:cubicBezTo>
                  <a:cubicBezTo>
                    <a:pt x="441" y="25"/>
                    <a:pt x="433" y="23"/>
                    <a:pt x="434" y="28"/>
                  </a:cubicBezTo>
                  <a:cubicBezTo>
                    <a:pt x="429" y="21"/>
                    <a:pt x="429" y="32"/>
                    <a:pt x="425" y="28"/>
                  </a:cubicBezTo>
                  <a:cubicBezTo>
                    <a:pt x="427" y="25"/>
                    <a:pt x="423" y="22"/>
                    <a:pt x="426" y="20"/>
                  </a:cubicBezTo>
                  <a:cubicBezTo>
                    <a:pt x="425" y="22"/>
                    <a:pt x="427" y="25"/>
                    <a:pt x="430" y="25"/>
                  </a:cubicBezTo>
                  <a:cubicBezTo>
                    <a:pt x="433" y="20"/>
                    <a:pt x="435" y="24"/>
                    <a:pt x="439" y="18"/>
                  </a:cubicBezTo>
                  <a:cubicBezTo>
                    <a:pt x="431" y="16"/>
                    <a:pt x="422" y="16"/>
                    <a:pt x="417" y="19"/>
                  </a:cubicBezTo>
                  <a:cubicBezTo>
                    <a:pt x="413" y="12"/>
                    <a:pt x="397" y="12"/>
                    <a:pt x="394" y="23"/>
                  </a:cubicBezTo>
                  <a:cubicBezTo>
                    <a:pt x="394" y="17"/>
                    <a:pt x="391" y="23"/>
                    <a:pt x="389" y="21"/>
                  </a:cubicBezTo>
                  <a:cubicBezTo>
                    <a:pt x="386" y="17"/>
                    <a:pt x="393" y="18"/>
                    <a:pt x="392" y="15"/>
                  </a:cubicBezTo>
                  <a:cubicBezTo>
                    <a:pt x="386" y="15"/>
                    <a:pt x="385" y="24"/>
                    <a:pt x="379" y="22"/>
                  </a:cubicBezTo>
                  <a:cubicBezTo>
                    <a:pt x="379" y="19"/>
                    <a:pt x="383" y="20"/>
                    <a:pt x="383" y="15"/>
                  </a:cubicBezTo>
                  <a:cubicBezTo>
                    <a:pt x="381" y="17"/>
                    <a:pt x="379" y="16"/>
                    <a:pt x="377" y="18"/>
                  </a:cubicBezTo>
                  <a:cubicBezTo>
                    <a:pt x="378" y="20"/>
                    <a:pt x="380" y="27"/>
                    <a:pt x="375" y="25"/>
                  </a:cubicBezTo>
                  <a:cubicBezTo>
                    <a:pt x="375" y="21"/>
                    <a:pt x="378" y="17"/>
                    <a:pt x="374" y="13"/>
                  </a:cubicBezTo>
                  <a:cubicBezTo>
                    <a:pt x="370" y="16"/>
                    <a:pt x="368" y="13"/>
                    <a:pt x="364" y="15"/>
                  </a:cubicBezTo>
                  <a:cubicBezTo>
                    <a:pt x="366" y="21"/>
                    <a:pt x="374" y="14"/>
                    <a:pt x="372" y="20"/>
                  </a:cubicBezTo>
                  <a:cubicBezTo>
                    <a:pt x="370" y="19"/>
                    <a:pt x="357" y="23"/>
                    <a:pt x="365" y="23"/>
                  </a:cubicBezTo>
                  <a:cubicBezTo>
                    <a:pt x="361" y="25"/>
                    <a:pt x="362" y="32"/>
                    <a:pt x="357" y="29"/>
                  </a:cubicBezTo>
                  <a:cubicBezTo>
                    <a:pt x="363" y="25"/>
                    <a:pt x="353" y="20"/>
                    <a:pt x="363" y="16"/>
                  </a:cubicBezTo>
                  <a:cubicBezTo>
                    <a:pt x="358" y="12"/>
                    <a:pt x="352" y="15"/>
                    <a:pt x="346" y="15"/>
                  </a:cubicBezTo>
                  <a:cubicBezTo>
                    <a:pt x="349" y="19"/>
                    <a:pt x="352" y="18"/>
                    <a:pt x="356" y="20"/>
                  </a:cubicBezTo>
                  <a:cubicBezTo>
                    <a:pt x="352" y="20"/>
                    <a:pt x="354" y="21"/>
                    <a:pt x="351" y="24"/>
                  </a:cubicBezTo>
                  <a:cubicBezTo>
                    <a:pt x="352" y="17"/>
                    <a:pt x="347" y="25"/>
                    <a:pt x="345" y="23"/>
                  </a:cubicBezTo>
                  <a:cubicBezTo>
                    <a:pt x="341" y="19"/>
                    <a:pt x="346" y="17"/>
                    <a:pt x="343" y="14"/>
                  </a:cubicBezTo>
                  <a:cubicBezTo>
                    <a:pt x="338" y="13"/>
                    <a:pt x="339" y="20"/>
                    <a:pt x="334" y="19"/>
                  </a:cubicBezTo>
                  <a:cubicBezTo>
                    <a:pt x="333" y="17"/>
                    <a:pt x="335" y="15"/>
                    <a:pt x="334" y="13"/>
                  </a:cubicBezTo>
                  <a:cubicBezTo>
                    <a:pt x="331" y="19"/>
                    <a:pt x="326" y="19"/>
                    <a:pt x="324" y="12"/>
                  </a:cubicBezTo>
                  <a:cubicBezTo>
                    <a:pt x="317" y="15"/>
                    <a:pt x="317" y="12"/>
                    <a:pt x="311" y="19"/>
                  </a:cubicBezTo>
                  <a:cubicBezTo>
                    <a:pt x="311" y="15"/>
                    <a:pt x="304" y="14"/>
                    <a:pt x="301" y="12"/>
                  </a:cubicBezTo>
                  <a:cubicBezTo>
                    <a:pt x="295" y="16"/>
                    <a:pt x="296" y="19"/>
                    <a:pt x="292" y="19"/>
                  </a:cubicBezTo>
                  <a:cubicBezTo>
                    <a:pt x="297" y="15"/>
                    <a:pt x="287" y="14"/>
                    <a:pt x="289" y="11"/>
                  </a:cubicBezTo>
                  <a:cubicBezTo>
                    <a:pt x="284" y="13"/>
                    <a:pt x="280" y="17"/>
                    <a:pt x="276" y="11"/>
                  </a:cubicBezTo>
                  <a:cubicBezTo>
                    <a:pt x="272" y="15"/>
                    <a:pt x="267" y="18"/>
                    <a:pt x="263" y="13"/>
                  </a:cubicBezTo>
                  <a:cubicBezTo>
                    <a:pt x="260" y="15"/>
                    <a:pt x="258" y="17"/>
                    <a:pt x="255" y="19"/>
                  </a:cubicBezTo>
                  <a:cubicBezTo>
                    <a:pt x="253" y="14"/>
                    <a:pt x="249" y="18"/>
                    <a:pt x="247" y="15"/>
                  </a:cubicBezTo>
                  <a:cubicBezTo>
                    <a:pt x="250" y="13"/>
                    <a:pt x="256" y="16"/>
                    <a:pt x="254" y="11"/>
                  </a:cubicBezTo>
                  <a:cubicBezTo>
                    <a:pt x="247" y="10"/>
                    <a:pt x="239" y="17"/>
                    <a:pt x="232" y="10"/>
                  </a:cubicBezTo>
                  <a:cubicBezTo>
                    <a:pt x="227" y="15"/>
                    <a:pt x="225" y="18"/>
                    <a:pt x="220" y="14"/>
                  </a:cubicBezTo>
                  <a:cubicBezTo>
                    <a:pt x="223" y="13"/>
                    <a:pt x="229" y="13"/>
                    <a:pt x="227" y="8"/>
                  </a:cubicBezTo>
                  <a:cubicBezTo>
                    <a:pt x="224" y="10"/>
                    <a:pt x="220" y="9"/>
                    <a:pt x="217" y="11"/>
                  </a:cubicBezTo>
                  <a:cubicBezTo>
                    <a:pt x="217" y="17"/>
                    <a:pt x="221" y="18"/>
                    <a:pt x="222" y="20"/>
                  </a:cubicBezTo>
                  <a:cubicBezTo>
                    <a:pt x="218" y="17"/>
                    <a:pt x="213" y="23"/>
                    <a:pt x="210" y="18"/>
                  </a:cubicBezTo>
                  <a:cubicBezTo>
                    <a:pt x="212" y="17"/>
                    <a:pt x="214" y="19"/>
                    <a:pt x="217" y="16"/>
                  </a:cubicBezTo>
                  <a:cubicBezTo>
                    <a:pt x="213" y="12"/>
                    <a:pt x="214" y="10"/>
                    <a:pt x="210" y="7"/>
                  </a:cubicBezTo>
                  <a:cubicBezTo>
                    <a:pt x="207" y="10"/>
                    <a:pt x="201" y="9"/>
                    <a:pt x="195" y="10"/>
                  </a:cubicBezTo>
                  <a:cubicBezTo>
                    <a:pt x="194" y="15"/>
                    <a:pt x="191" y="20"/>
                    <a:pt x="184" y="20"/>
                  </a:cubicBezTo>
                  <a:cubicBezTo>
                    <a:pt x="187" y="18"/>
                    <a:pt x="185" y="17"/>
                    <a:pt x="188" y="17"/>
                  </a:cubicBezTo>
                  <a:cubicBezTo>
                    <a:pt x="187" y="13"/>
                    <a:pt x="184" y="13"/>
                    <a:pt x="182" y="13"/>
                  </a:cubicBezTo>
                  <a:cubicBezTo>
                    <a:pt x="182" y="12"/>
                    <a:pt x="183" y="12"/>
                    <a:pt x="182" y="11"/>
                  </a:cubicBezTo>
                  <a:cubicBezTo>
                    <a:pt x="186" y="11"/>
                    <a:pt x="192" y="16"/>
                    <a:pt x="193" y="9"/>
                  </a:cubicBezTo>
                  <a:cubicBezTo>
                    <a:pt x="187" y="6"/>
                    <a:pt x="183" y="10"/>
                    <a:pt x="179" y="7"/>
                  </a:cubicBezTo>
                  <a:cubicBezTo>
                    <a:pt x="176" y="12"/>
                    <a:pt x="169" y="13"/>
                    <a:pt x="165" y="12"/>
                  </a:cubicBezTo>
                  <a:cubicBezTo>
                    <a:pt x="168" y="14"/>
                    <a:pt x="164" y="16"/>
                    <a:pt x="164" y="18"/>
                  </a:cubicBezTo>
                  <a:cubicBezTo>
                    <a:pt x="161" y="9"/>
                    <a:pt x="169" y="12"/>
                    <a:pt x="171" y="7"/>
                  </a:cubicBezTo>
                  <a:cubicBezTo>
                    <a:pt x="161" y="8"/>
                    <a:pt x="156" y="3"/>
                    <a:pt x="154" y="13"/>
                  </a:cubicBezTo>
                  <a:cubicBezTo>
                    <a:pt x="154" y="11"/>
                    <a:pt x="154" y="9"/>
                    <a:pt x="153" y="7"/>
                  </a:cubicBezTo>
                  <a:cubicBezTo>
                    <a:pt x="149" y="12"/>
                    <a:pt x="146" y="6"/>
                    <a:pt x="143" y="5"/>
                  </a:cubicBezTo>
                  <a:cubicBezTo>
                    <a:pt x="139" y="6"/>
                    <a:pt x="138" y="13"/>
                    <a:pt x="136" y="11"/>
                  </a:cubicBezTo>
                  <a:cubicBezTo>
                    <a:pt x="134" y="9"/>
                    <a:pt x="137" y="4"/>
                    <a:pt x="133" y="6"/>
                  </a:cubicBezTo>
                  <a:cubicBezTo>
                    <a:pt x="133" y="7"/>
                    <a:pt x="132" y="13"/>
                    <a:pt x="129" y="11"/>
                  </a:cubicBezTo>
                  <a:cubicBezTo>
                    <a:pt x="128" y="9"/>
                    <a:pt x="132" y="7"/>
                    <a:pt x="128" y="4"/>
                  </a:cubicBezTo>
                  <a:cubicBezTo>
                    <a:pt x="126" y="11"/>
                    <a:pt x="120" y="11"/>
                    <a:pt x="117" y="18"/>
                  </a:cubicBezTo>
                  <a:cubicBezTo>
                    <a:pt x="117" y="15"/>
                    <a:pt x="116" y="17"/>
                    <a:pt x="114" y="14"/>
                  </a:cubicBezTo>
                  <a:cubicBezTo>
                    <a:pt x="119" y="11"/>
                    <a:pt x="117" y="9"/>
                    <a:pt x="122" y="8"/>
                  </a:cubicBezTo>
                  <a:cubicBezTo>
                    <a:pt x="118" y="7"/>
                    <a:pt x="110" y="0"/>
                    <a:pt x="108" y="7"/>
                  </a:cubicBezTo>
                  <a:cubicBezTo>
                    <a:pt x="110" y="6"/>
                    <a:pt x="111" y="8"/>
                    <a:pt x="110" y="9"/>
                  </a:cubicBezTo>
                  <a:cubicBezTo>
                    <a:pt x="103" y="8"/>
                    <a:pt x="102" y="17"/>
                    <a:pt x="98" y="21"/>
                  </a:cubicBezTo>
                  <a:cubicBezTo>
                    <a:pt x="90" y="13"/>
                    <a:pt x="105" y="12"/>
                    <a:pt x="104" y="6"/>
                  </a:cubicBezTo>
                  <a:cubicBezTo>
                    <a:pt x="95" y="2"/>
                    <a:pt x="78" y="12"/>
                    <a:pt x="84" y="22"/>
                  </a:cubicBezTo>
                  <a:cubicBezTo>
                    <a:pt x="80" y="21"/>
                    <a:pt x="75" y="24"/>
                    <a:pt x="71" y="20"/>
                  </a:cubicBezTo>
                  <a:cubicBezTo>
                    <a:pt x="80" y="15"/>
                    <a:pt x="84" y="13"/>
                    <a:pt x="84" y="4"/>
                  </a:cubicBezTo>
                  <a:cubicBezTo>
                    <a:pt x="75" y="5"/>
                    <a:pt x="77" y="11"/>
                    <a:pt x="68" y="15"/>
                  </a:cubicBezTo>
                  <a:cubicBezTo>
                    <a:pt x="66" y="13"/>
                    <a:pt x="65" y="14"/>
                    <a:pt x="63" y="12"/>
                  </a:cubicBezTo>
                  <a:cubicBezTo>
                    <a:pt x="69" y="13"/>
                    <a:pt x="65" y="5"/>
                    <a:pt x="70" y="6"/>
                  </a:cubicBezTo>
                  <a:cubicBezTo>
                    <a:pt x="61" y="4"/>
                    <a:pt x="52" y="7"/>
                    <a:pt x="44" y="5"/>
                  </a:cubicBezTo>
                  <a:cubicBezTo>
                    <a:pt x="40" y="15"/>
                    <a:pt x="20" y="7"/>
                    <a:pt x="19" y="17"/>
                  </a:cubicBezTo>
                  <a:close/>
                  <a:moveTo>
                    <a:pt x="667" y="62"/>
                  </a:moveTo>
                  <a:cubicBezTo>
                    <a:pt x="667" y="64"/>
                    <a:pt x="667" y="65"/>
                    <a:pt x="669" y="67"/>
                  </a:cubicBezTo>
                  <a:cubicBezTo>
                    <a:pt x="667" y="67"/>
                    <a:pt x="666" y="68"/>
                    <a:pt x="665" y="69"/>
                  </a:cubicBezTo>
                  <a:cubicBezTo>
                    <a:pt x="664" y="68"/>
                    <a:pt x="663" y="67"/>
                    <a:pt x="662" y="68"/>
                  </a:cubicBezTo>
                  <a:cubicBezTo>
                    <a:pt x="660" y="66"/>
                    <a:pt x="666" y="64"/>
                    <a:pt x="667" y="62"/>
                  </a:cubicBezTo>
                  <a:close/>
                  <a:moveTo>
                    <a:pt x="394" y="88"/>
                  </a:moveTo>
                  <a:cubicBezTo>
                    <a:pt x="392" y="84"/>
                    <a:pt x="388" y="88"/>
                    <a:pt x="388" y="83"/>
                  </a:cubicBezTo>
                  <a:cubicBezTo>
                    <a:pt x="395" y="86"/>
                    <a:pt x="400" y="82"/>
                    <a:pt x="403" y="77"/>
                  </a:cubicBezTo>
                  <a:cubicBezTo>
                    <a:pt x="404" y="82"/>
                    <a:pt x="399" y="85"/>
                    <a:pt x="394" y="88"/>
                  </a:cubicBezTo>
                  <a:close/>
                  <a:moveTo>
                    <a:pt x="413" y="77"/>
                  </a:moveTo>
                  <a:cubicBezTo>
                    <a:pt x="412" y="73"/>
                    <a:pt x="419" y="70"/>
                    <a:pt x="421" y="74"/>
                  </a:cubicBezTo>
                  <a:cubicBezTo>
                    <a:pt x="422" y="73"/>
                    <a:pt x="421" y="72"/>
                    <a:pt x="420" y="71"/>
                  </a:cubicBezTo>
                  <a:cubicBezTo>
                    <a:pt x="423" y="67"/>
                    <a:pt x="424" y="71"/>
                    <a:pt x="427" y="69"/>
                  </a:cubicBezTo>
                  <a:cubicBezTo>
                    <a:pt x="426" y="72"/>
                    <a:pt x="422" y="73"/>
                    <a:pt x="419" y="78"/>
                  </a:cubicBezTo>
                  <a:cubicBezTo>
                    <a:pt x="417" y="77"/>
                    <a:pt x="415" y="74"/>
                    <a:pt x="413" y="77"/>
                  </a:cubicBezTo>
                  <a:close/>
                  <a:moveTo>
                    <a:pt x="426" y="66"/>
                  </a:moveTo>
                  <a:cubicBezTo>
                    <a:pt x="428" y="65"/>
                    <a:pt x="429" y="64"/>
                    <a:pt x="431" y="63"/>
                  </a:cubicBezTo>
                  <a:cubicBezTo>
                    <a:pt x="433" y="68"/>
                    <a:pt x="427" y="67"/>
                    <a:pt x="434" y="71"/>
                  </a:cubicBezTo>
                  <a:cubicBezTo>
                    <a:pt x="434" y="71"/>
                    <a:pt x="435" y="70"/>
                    <a:pt x="436" y="70"/>
                  </a:cubicBezTo>
                  <a:cubicBezTo>
                    <a:pt x="438" y="73"/>
                    <a:pt x="433" y="70"/>
                    <a:pt x="431" y="73"/>
                  </a:cubicBezTo>
                  <a:cubicBezTo>
                    <a:pt x="432" y="70"/>
                    <a:pt x="428" y="69"/>
                    <a:pt x="429" y="73"/>
                  </a:cubicBezTo>
                  <a:cubicBezTo>
                    <a:pt x="428" y="76"/>
                    <a:pt x="428" y="68"/>
                    <a:pt x="426" y="66"/>
                  </a:cubicBezTo>
                  <a:close/>
                  <a:moveTo>
                    <a:pt x="420" y="84"/>
                  </a:moveTo>
                  <a:cubicBezTo>
                    <a:pt x="418" y="81"/>
                    <a:pt x="422" y="78"/>
                    <a:pt x="425" y="78"/>
                  </a:cubicBezTo>
                  <a:cubicBezTo>
                    <a:pt x="427" y="81"/>
                    <a:pt x="422" y="84"/>
                    <a:pt x="420" y="84"/>
                  </a:cubicBezTo>
                  <a:close/>
                  <a:moveTo>
                    <a:pt x="434" y="82"/>
                  </a:moveTo>
                  <a:cubicBezTo>
                    <a:pt x="434" y="80"/>
                    <a:pt x="434" y="79"/>
                    <a:pt x="433" y="77"/>
                  </a:cubicBezTo>
                  <a:cubicBezTo>
                    <a:pt x="436" y="74"/>
                    <a:pt x="438" y="76"/>
                    <a:pt x="440" y="75"/>
                  </a:cubicBezTo>
                  <a:cubicBezTo>
                    <a:pt x="442" y="78"/>
                    <a:pt x="436" y="79"/>
                    <a:pt x="434" y="82"/>
                  </a:cubicBezTo>
                  <a:close/>
                  <a:moveTo>
                    <a:pt x="458" y="56"/>
                  </a:moveTo>
                  <a:cubicBezTo>
                    <a:pt x="456" y="52"/>
                    <a:pt x="462" y="54"/>
                    <a:pt x="463" y="54"/>
                  </a:cubicBezTo>
                  <a:cubicBezTo>
                    <a:pt x="463" y="56"/>
                    <a:pt x="462" y="58"/>
                    <a:pt x="463" y="61"/>
                  </a:cubicBezTo>
                  <a:cubicBezTo>
                    <a:pt x="462" y="67"/>
                    <a:pt x="462" y="50"/>
                    <a:pt x="458" y="56"/>
                  </a:cubicBezTo>
                  <a:close/>
                  <a:moveTo>
                    <a:pt x="470" y="46"/>
                  </a:moveTo>
                  <a:cubicBezTo>
                    <a:pt x="473" y="50"/>
                    <a:pt x="471" y="54"/>
                    <a:pt x="470" y="57"/>
                  </a:cubicBezTo>
                  <a:cubicBezTo>
                    <a:pt x="467" y="53"/>
                    <a:pt x="465" y="49"/>
                    <a:pt x="470" y="46"/>
                  </a:cubicBezTo>
                  <a:close/>
                  <a:moveTo>
                    <a:pt x="458" y="81"/>
                  </a:moveTo>
                  <a:cubicBezTo>
                    <a:pt x="457" y="80"/>
                    <a:pt x="461" y="76"/>
                    <a:pt x="456" y="79"/>
                  </a:cubicBezTo>
                  <a:cubicBezTo>
                    <a:pt x="456" y="73"/>
                    <a:pt x="450" y="78"/>
                    <a:pt x="453" y="73"/>
                  </a:cubicBezTo>
                  <a:cubicBezTo>
                    <a:pt x="462" y="72"/>
                    <a:pt x="460" y="74"/>
                    <a:pt x="467" y="72"/>
                  </a:cubicBezTo>
                  <a:cubicBezTo>
                    <a:pt x="469" y="71"/>
                    <a:pt x="467" y="75"/>
                    <a:pt x="470" y="74"/>
                  </a:cubicBezTo>
                  <a:cubicBezTo>
                    <a:pt x="469" y="80"/>
                    <a:pt x="459" y="72"/>
                    <a:pt x="458" y="81"/>
                  </a:cubicBezTo>
                  <a:close/>
                  <a:moveTo>
                    <a:pt x="473" y="62"/>
                  </a:moveTo>
                  <a:cubicBezTo>
                    <a:pt x="474" y="63"/>
                    <a:pt x="473" y="64"/>
                    <a:pt x="472" y="65"/>
                  </a:cubicBezTo>
                  <a:cubicBezTo>
                    <a:pt x="473" y="65"/>
                    <a:pt x="474" y="66"/>
                    <a:pt x="476" y="67"/>
                  </a:cubicBezTo>
                  <a:cubicBezTo>
                    <a:pt x="471" y="72"/>
                    <a:pt x="467" y="64"/>
                    <a:pt x="473" y="62"/>
                  </a:cubicBezTo>
                  <a:close/>
                  <a:moveTo>
                    <a:pt x="476" y="78"/>
                  </a:moveTo>
                  <a:cubicBezTo>
                    <a:pt x="475" y="79"/>
                    <a:pt x="472" y="78"/>
                    <a:pt x="473" y="80"/>
                  </a:cubicBezTo>
                  <a:cubicBezTo>
                    <a:pt x="469" y="83"/>
                    <a:pt x="471" y="74"/>
                    <a:pt x="473" y="78"/>
                  </a:cubicBezTo>
                  <a:cubicBezTo>
                    <a:pt x="473" y="76"/>
                    <a:pt x="473" y="67"/>
                    <a:pt x="478" y="73"/>
                  </a:cubicBezTo>
                  <a:cubicBezTo>
                    <a:pt x="477" y="74"/>
                    <a:pt x="477" y="73"/>
                    <a:pt x="476" y="72"/>
                  </a:cubicBezTo>
                  <a:cubicBezTo>
                    <a:pt x="476" y="74"/>
                    <a:pt x="476" y="76"/>
                    <a:pt x="476" y="78"/>
                  </a:cubicBezTo>
                  <a:close/>
                  <a:moveTo>
                    <a:pt x="486" y="69"/>
                  </a:moveTo>
                  <a:cubicBezTo>
                    <a:pt x="487" y="67"/>
                    <a:pt x="489" y="66"/>
                    <a:pt x="488" y="65"/>
                  </a:cubicBezTo>
                  <a:cubicBezTo>
                    <a:pt x="493" y="62"/>
                    <a:pt x="490" y="72"/>
                    <a:pt x="494" y="69"/>
                  </a:cubicBezTo>
                  <a:cubicBezTo>
                    <a:pt x="495" y="72"/>
                    <a:pt x="487" y="73"/>
                    <a:pt x="486" y="69"/>
                  </a:cubicBezTo>
                  <a:close/>
                  <a:moveTo>
                    <a:pt x="503" y="64"/>
                  </a:moveTo>
                  <a:cubicBezTo>
                    <a:pt x="501" y="61"/>
                    <a:pt x="500" y="58"/>
                    <a:pt x="503" y="56"/>
                  </a:cubicBezTo>
                  <a:cubicBezTo>
                    <a:pt x="506" y="59"/>
                    <a:pt x="508" y="62"/>
                    <a:pt x="503" y="64"/>
                  </a:cubicBezTo>
                  <a:close/>
                  <a:moveTo>
                    <a:pt x="528" y="44"/>
                  </a:moveTo>
                  <a:cubicBezTo>
                    <a:pt x="529" y="50"/>
                    <a:pt x="522" y="47"/>
                    <a:pt x="520" y="47"/>
                  </a:cubicBezTo>
                  <a:cubicBezTo>
                    <a:pt x="519" y="43"/>
                    <a:pt x="526" y="46"/>
                    <a:pt x="528" y="44"/>
                  </a:cubicBezTo>
                  <a:close/>
                  <a:moveTo>
                    <a:pt x="516" y="54"/>
                  </a:moveTo>
                  <a:cubicBezTo>
                    <a:pt x="517" y="51"/>
                    <a:pt x="523" y="52"/>
                    <a:pt x="527" y="49"/>
                  </a:cubicBezTo>
                  <a:cubicBezTo>
                    <a:pt x="529" y="54"/>
                    <a:pt x="523" y="52"/>
                    <a:pt x="520" y="56"/>
                  </a:cubicBezTo>
                  <a:cubicBezTo>
                    <a:pt x="518" y="55"/>
                    <a:pt x="517" y="53"/>
                    <a:pt x="516" y="54"/>
                  </a:cubicBezTo>
                  <a:close/>
                  <a:moveTo>
                    <a:pt x="517" y="71"/>
                  </a:moveTo>
                  <a:cubicBezTo>
                    <a:pt x="513" y="71"/>
                    <a:pt x="515" y="73"/>
                    <a:pt x="512" y="75"/>
                  </a:cubicBezTo>
                  <a:cubicBezTo>
                    <a:pt x="511" y="74"/>
                    <a:pt x="511" y="73"/>
                    <a:pt x="510" y="71"/>
                  </a:cubicBezTo>
                  <a:cubicBezTo>
                    <a:pt x="515" y="72"/>
                    <a:pt x="510" y="67"/>
                    <a:pt x="515" y="65"/>
                  </a:cubicBezTo>
                  <a:cubicBezTo>
                    <a:pt x="514" y="65"/>
                    <a:pt x="512" y="63"/>
                    <a:pt x="511" y="61"/>
                  </a:cubicBezTo>
                  <a:cubicBezTo>
                    <a:pt x="512" y="61"/>
                    <a:pt x="514" y="61"/>
                    <a:pt x="513" y="60"/>
                  </a:cubicBezTo>
                  <a:cubicBezTo>
                    <a:pt x="515" y="59"/>
                    <a:pt x="516" y="61"/>
                    <a:pt x="517" y="60"/>
                  </a:cubicBezTo>
                  <a:cubicBezTo>
                    <a:pt x="518" y="62"/>
                    <a:pt x="516" y="62"/>
                    <a:pt x="516" y="61"/>
                  </a:cubicBezTo>
                  <a:cubicBezTo>
                    <a:pt x="518" y="65"/>
                    <a:pt x="514" y="68"/>
                    <a:pt x="517" y="71"/>
                  </a:cubicBezTo>
                  <a:close/>
                  <a:moveTo>
                    <a:pt x="504" y="76"/>
                  </a:moveTo>
                  <a:cubicBezTo>
                    <a:pt x="497" y="80"/>
                    <a:pt x="493" y="77"/>
                    <a:pt x="488" y="81"/>
                  </a:cubicBezTo>
                  <a:cubicBezTo>
                    <a:pt x="488" y="75"/>
                    <a:pt x="499" y="74"/>
                    <a:pt x="504" y="76"/>
                  </a:cubicBezTo>
                  <a:close/>
                  <a:moveTo>
                    <a:pt x="488" y="88"/>
                  </a:moveTo>
                  <a:cubicBezTo>
                    <a:pt x="486" y="86"/>
                    <a:pt x="489" y="85"/>
                    <a:pt x="488" y="83"/>
                  </a:cubicBezTo>
                  <a:cubicBezTo>
                    <a:pt x="492" y="84"/>
                    <a:pt x="495" y="86"/>
                    <a:pt x="499" y="85"/>
                  </a:cubicBezTo>
                  <a:cubicBezTo>
                    <a:pt x="499" y="92"/>
                    <a:pt x="492" y="84"/>
                    <a:pt x="488" y="88"/>
                  </a:cubicBezTo>
                  <a:close/>
                  <a:moveTo>
                    <a:pt x="520" y="62"/>
                  </a:moveTo>
                  <a:cubicBezTo>
                    <a:pt x="518" y="55"/>
                    <a:pt x="523" y="61"/>
                    <a:pt x="527" y="56"/>
                  </a:cubicBezTo>
                  <a:cubicBezTo>
                    <a:pt x="527" y="60"/>
                    <a:pt x="527" y="62"/>
                    <a:pt x="531" y="64"/>
                  </a:cubicBezTo>
                  <a:cubicBezTo>
                    <a:pt x="534" y="62"/>
                    <a:pt x="535" y="60"/>
                    <a:pt x="534" y="58"/>
                  </a:cubicBezTo>
                  <a:cubicBezTo>
                    <a:pt x="538" y="57"/>
                    <a:pt x="536" y="62"/>
                    <a:pt x="536" y="64"/>
                  </a:cubicBezTo>
                  <a:cubicBezTo>
                    <a:pt x="526" y="68"/>
                    <a:pt x="528" y="61"/>
                    <a:pt x="520" y="62"/>
                  </a:cubicBezTo>
                  <a:close/>
                  <a:moveTo>
                    <a:pt x="551" y="41"/>
                  </a:moveTo>
                  <a:cubicBezTo>
                    <a:pt x="551" y="44"/>
                    <a:pt x="549" y="46"/>
                    <a:pt x="546" y="48"/>
                  </a:cubicBezTo>
                  <a:cubicBezTo>
                    <a:pt x="545" y="47"/>
                    <a:pt x="544" y="46"/>
                    <a:pt x="543" y="45"/>
                  </a:cubicBezTo>
                  <a:cubicBezTo>
                    <a:pt x="546" y="42"/>
                    <a:pt x="548" y="44"/>
                    <a:pt x="551" y="41"/>
                  </a:cubicBezTo>
                  <a:close/>
                  <a:moveTo>
                    <a:pt x="567" y="43"/>
                  </a:moveTo>
                  <a:cubicBezTo>
                    <a:pt x="564" y="45"/>
                    <a:pt x="561" y="46"/>
                    <a:pt x="559" y="42"/>
                  </a:cubicBezTo>
                  <a:cubicBezTo>
                    <a:pt x="562" y="39"/>
                    <a:pt x="565" y="39"/>
                    <a:pt x="567" y="43"/>
                  </a:cubicBezTo>
                  <a:close/>
                  <a:moveTo>
                    <a:pt x="508" y="85"/>
                  </a:moveTo>
                  <a:cubicBezTo>
                    <a:pt x="510" y="79"/>
                    <a:pt x="517" y="78"/>
                    <a:pt x="520" y="73"/>
                  </a:cubicBezTo>
                  <a:cubicBezTo>
                    <a:pt x="524" y="80"/>
                    <a:pt x="512" y="79"/>
                    <a:pt x="516" y="84"/>
                  </a:cubicBezTo>
                  <a:cubicBezTo>
                    <a:pt x="513" y="88"/>
                    <a:pt x="511" y="84"/>
                    <a:pt x="508" y="85"/>
                  </a:cubicBezTo>
                  <a:close/>
                  <a:moveTo>
                    <a:pt x="542" y="60"/>
                  </a:moveTo>
                  <a:cubicBezTo>
                    <a:pt x="549" y="57"/>
                    <a:pt x="546" y="53"/>
                    <a:pt x="551" y="50"/>
                  </a:cubicBezTo>
                  <a:cubicBezTo>
                    <a:pt x="554" y="53"/>
                    <a:pt x="558" y="53"/>
                    <a:pt x="562" y="48"/>
                  </a:cubicBezTo>
                  <a:cubicBezTo>
                    <a:pt x="566" y="57"/>
                    <a:pt x="556" y="51"/>
                    <a:pt x="551" y="55"/>
                  </a:cubicBezTo>
                  <a:cubicBezTo>
                    <a:pt x="549" y="57"/>
                    <a:pt x="556" y="57"/>
                    <a:pt x="557" y="58"/>
                  </a:cubicBezTo>
                  <a:cubicBezTo>
                    <a:pt x="555" y="61"/>
                    <a:pt x="561" y="65"/>
                    <a:pt x="556" y="68"/>
                  </a:cubicBezTo>
                  <a:cubicBezTo>
                    <a:pt x="555" y="58"/>
                    <a:pt x="549" y="61"/>
                    <a:pt x="542" y="60"/>
                  </a:cubicBezTo>
                  <a:close/>
                  <a:moveTo>
                    <a:pt x="560" y="62"/>
                  </a:moveTo>
                  <a:cubicBezTo>
                    <a:pt x="562" y="62"/>
                    <a:pt x="563" y="61"/>
                    <a:pt x="564" y="60"/>
                  </a:cubicBezTo>
                  <a:cubicBezTo>
                    <a:pt x="566" y="63"/>
                    <a:pt x="567" y="61"/>
                    <a:pt x="567" y="64"/>
                  </a:cubicBezTo>
                  <a:cubicBezTo>
                    <a:pt x="565" y="65"/>
                    <a:pt x="562" y="65"/>
                    <a:pt x="560" y="62"/>
                  </a:cubicBezTo>
                  <a:close/>
                  <a:moveTo>
                    <a:pt x="528" y="86"/>
                  </a:moveTo>
                  <a:cubicBezTo>
                    <a:pt x="527" y="81"/>
                    <a:pt x="526" y="83"/>
                    <a:pt x="525" y="79"/>
                  </a:cubicBezTo>
                  <a:cubicBezTo>
                    <a:pt x="532" y="82"/>
                    <a:pt x="539" y="71"/>
                    <a:pt x="545" y="66"/>
                  </a:cubicBezTo>
                  <a:cubicBezTo>
                    <a:pt x="548" y="72"/>
                    <a:pt x="538" y="73"/>
                    <a:pt x="537" y="77"/>
                  </a:cubicBezTo>
                  <a:cubicBezTo>
                    <a:pt x="539" y="80"/>
                    <a:pt x="540" y="79"/>
                    <a:pt x="542" y="80"/>
                  </a:cubicBezTo>
                  <a:cubicBezTo>
                    <a:pt x="547" y="77"/>
                    <a:pt x="547" y="74"/>
                    <a:pt x="550" y="70"/>
                  </a:cubicBezTo>
                  <a:cubicBezTo>
                    <a:pt x="555" y="75"/>
                    <a:pt x="546" y="77"/>
                    <a:pt x="552" y="82"/>
                  </a:cubicBezTo>
                  <a:cubicBezTo>
                    <a:pt x="543" y="80"/>
                    <a:pt x="538" y="85"/>
                    <a:pt x="528" y="86"/>
                  </a:cubicBezTo>
                  <a:close/>
                  <a:moveTo>
                    <a:pt x="553" y="74"/>
                  </a:moveTo>
                  <a:cubicBezTo>
                    <a:pt x="558" y="69"/>
                    <a:pt x="559" y="71"/>
                    <a:pt x="563" y="66"/>
                  </a:cubicBezTo>
                  <a:cubicBezTo>
                    <a:pt x="565" y="68"/>
                    <a:pt x="563" y="69"/>
                    <a:pt x="561" y="71"/>
                  </a:cubicBezTo>
                  <a:cubicBezTo>
                    <a:pt x="562" y="72"/>
                    <a:pt x="563" y="71"/>
                    <a:pt x="563" y="71"/>
                  </a:cubicBezTo>
                  <a:cubicBezTo>
                    <a:pt x="563" y="72"/>
                    <a:pt x="555" y="73"/>
                    <a:pt x="555" y="79"/>
                  </a:cubicBezTo>
                  <a:cubicBezTo>
                    <a:pt x="551" y="81"/>
                    <a:pt x="557" y="75"/>
                    <a:pt x="553" y="74"/>
                  </a:cubicBezTo>
                  <a:close/>
                  <a:moveTo>
                    <a:pt x="567" y="66"/>
                  </a:moveTo>
                  <a:cubicBezTo>
                    <a:pt x="571" y="62"/>
                    <a:pt x="576" y="63"/>
                    <a:pt x="577" y="55"/>
                  </a:cubicBezTo>
                  <a:cubicBezTo>
                    <a:pt x="578" y="59"/>
                    <a:pt x="581" y="56"/>
                    <a:pt x="583" y="56"/>
                  </a:cubicBezTo>
                  <a:cubicBezTo>
                    <a:pt x="581" y="60"/>
                    <a:pt x="575" y="68"/>
                    <a:pt x="567" y="66"/>
                  </a:cubicBezTo>
                  <a:close/>
                  <a:moveTo>
                    <a:pt x="587" y="85"/>
                  </a:moveTo>
                  <a:cubicBezTo>
                    <a:pt x="583" y="82"/>
                    <a:pt x="588" y="80"/>
                    <a:pt x="587" y="78"/>
                  </a:cubicBezTo>
                  <a:cubicBezTo>
                    <a:pt x="584" y="76"/>
                    <a:pt x="587" y="82"/>
                    <a:pt x="582" y="83"/>
                  </a:cubicBezTo>
                  <a:cubicBezTo>
                    <a:pt x="579" y="80"/>
                    <a:pt x="581" y="78"/>
                    <a:pt x="583" y="75"/>
                  </a:cubicBezTo>
                  <a:cubicBezTo>
                    <a:pt x="587" y="76"/>
                    <a:pt x="590" y="79"/>
                    <a:pt x="594" y="82"/>
                  </a:cubicBezTo>
                  <a:cubicBezTo>
                    <a:pt x="593" y="85"/>
                    <a:pt x="590" y="84"/>
                    <a:pt x="587" y="85"/>
                  </a:cubicBezTo>
                  <a:close/>
                  <a:moveTo>
                    <a:pt x="611" y="59"/>
                  </a:moveTo>
                  <a:cubicBezTo>
                    <a:pt x="612" y="63"/>
                    <a:pt x="611" y="67"/>
                    <a:pt x="606" y="70"/>
                  </a:cubicBezTo>
                  <a:cubicBezTo>
                    <a:pt x="605" y="67"/>
                    <a:pt x="603" y="66"/>
                    <a:pt x="600" y="67"/>
                  </a:cubicBezTo>
                  <a:cubicBezTo>
                    <a:pt x="600" y="66"/>
                    <a:pt x="608" y="63"/>
                    <a:pt x="611" y="59"/>
                  </a:cubicBezTo>
                  <a:close/>
                  <a:moveTo>
                    <a:pt x="593" y="79"/>
                  </a:moveTo>
                  <a:cubicBezTo>
                    <a:pt x="592" y="77"/>
                    <a:pt x="594" y="75"/>
                    <a:pt x="593" y="73"/>
                  </a:cubicBezTo>
                  <a:cubicBezTo>
                    <a:pt x="595" y="72"/>
                    <a:pt x="597" y="73"/>
                    <a:pt x="598" y="76"/>
                  </a:cubicBezTo>
                  <a:cubicBezTo>
                    <a:pt x="596" y="79"/>
                    <a:pt x="595" y="78"/>
                    <a:pt x="593" y="79"/>
                  </a:cubicBezTo>
                  <a:close/>
                  <a:moveTo>
                    <a:pt x="612" y="69"/>
                  </a:moveTo>
                  <a:cubicBezTo>
                    <a:pt x="613" y="65"/>
                    <a:pt x="616" y="62"/>
                    <a:pt x="615" y="58"/>
                  </a:cubicBezTo>
                  <a:cubicBezTo>
                    <a:pt x="616" y="57"/>
                    <a:pt x="616" y="59"/>
                    <a:pt x="616" y="59"/>
                  </a:cubicBezTo>
                  <a:cubicBezTo>
                    <a:pt x="619" y="61"/>
                    <a:pt x="623" y="58"/>
                    <a:pt x="625" y="62"/>
                  </a:cubicBezTo>
                  <a:cubicBezTo>
                    <a:pt x="620" y="62"/>
                    <a:pt x="617" y="68"/>
                    <a:pt x="612" y="69"/>
                  </a:cubicBezTo>
                  <a:close/>
                  <a:moveTo>
                    <a:pt x="620" y="74"/>
                  </a:moveTo>
                  <a:cubicBezTo>
                    <a:pt x="616" y="78"/>
                    <a:pt x="614" y="73"/>
                    <a:pt x="610" y="78"/>
                  </a:cubicBezTo>
                  <a:cubicBezTo>
                    <a:pt x="609" y="76"/>
                    <a:pt x="609" y="74"/>
                    <a:pt x="610" y="73"/>
                  </a:cubicBezTo>
                  <a:cubicBezTo>
                    <a:pt x="613" y="72"/>
                    <a:pt x="617" y="71"/>
                    <a:pt x="620" y="74"/>
                  </a:cubicBezTo>
                  <a:close/>
                  <a:moveTo>
                    <a:pt x="642" y="62"/>
                  </a:moveTo>
                  <a:cubicBezTo>
                    <a:pt x="639" y="63"/>
                    <a:pt x="636" y="62"/>
                    <a:pt x="633" y="65"/>
                  </a:cubicBezTo>
                  <a:cubicBezTo>
                    <a:pt x="632" y="63"/>
                    <a:pt x="634" y="62"/>
                    <a:pt x="633" y="60"/>
                  </a:cubicBezTo>
                  <a:cubicBezTo>
                    <a:pt x="636" y="58"/>
                    <a:pt x="639" y="58"/>
                    <a:pt x="642" y="62"/>
                  </a:cubicBezTo>
                  <a:close/>
                  <a:moveTo>
                    <a:pt x="659" y="41"/>
                  </a:moveTo>
                  <a:cubicBezTo>
                    <a:pt x="653" y="42"/>
                    <a:pt x="658" y="46"/>
                    <a:pt x="653" y="49"/>
                  </a:cubicBezTo>
                  <a:cubicBezTo>
                    <a:pt x="652" y="49"/>
                    <a:pt x="651" y="48"/>
                    <a:pt x="649" y="49"/>
                  </a:cubicBezTo>
                  <a:cubicBezTo>
                    <a:pt x="648" y="44"/>
                    <a:pt x="654" y="34"/>
                    <a:pt x="659" y="41"/>
                  </a:cubicBezTo>
                  <a:close/>
                  <a:moveTo>
                    <a:pt x="646" y="35"/>
                  </a:moveTo>
                  <a:cubicBezTo>
                    <a:pt x="646" y="39"/>
                    <a:pt x="643" y="42"/>
                    <a:pt x="639" y="45"/>
                  </a:cubicBezTo>
                  <a:cubicBezTo>
                    <a:pt x="638" y="44"/>
                    <a:pt x="639" y="43"/>
                    <a:pt x="640" y="42"/>
                  </a:cubicBezTo>
                  <a:cubicBezTo>
                    <a:pt x="641" y="40"/>
                    <a:pt x="639" y="41"/>
                    <a:pt x="638" y="38"/>
                  </a:cubicBezTo>
                  <a:cubicBezTo>
                    <a:pt x="640" y="37"/>
                    <a:pt x="639" y="35"/>
                    <a:pt x="641" y="34"/>
                  </a:cubicBezTo>
                  <a:cubicBezTo>
                    <a:pt x="643" y="34"/>
                    <a:pt x="644" y="36"/>
                    <a:pt x="646" y="35"/>
                  </a:cubicBezTo>
                  <a:close/>
                  <a:moveTo>
                    <a:pt x="643" y="43"/>
                  </a:moveTo>
                  <a:cubicBezTo>
                    <a:pt x="643" y="52"/>
                    <a:pt x="632" y="57"/>
                    <a:pt x="622" y="56"/>
                  </a:cubicBezTo>
                  <a:cubicBezTo>
                    <a:pt x="622" y="51"/>
                    <a:pt x="631" y="55"/>
                    <a:pt x="633" y="49"/>
                  </a:cubicBezTo>
                  <a:cubicBezTo>
                    <a:pt x="632" y="47"/>
                    <a:pt x="630" y="47"/>
                    <a:pt x="628" y="47"/>
                  </a:cubicBezTo>
                  <a:cubicBezTo>
                    <a:pt x="628" y="45"/>
                    <a:pt x="629" y="43"/>
                    <a:pt x="632" y="41"/>
                  </a:cubicBezTo>
                  <a:cubicBezTo>
                    <a:pt x="633" y="46"/>
                    <a:pt x="638" y="48"/>
                    <a:pt x="643" y="43"/>
                  </a:cubicBezTo>
                  <a:close/>
                  <a:moveTo>
                    <a:pt x="621" y="42"/>
                  </a:moveTo>
                  <a:cubicBezTo>
                    <a:pt x="627" y="46"/>
                    <a:pt x="618" y="47"/>
                    <a:pt x="622" y="51"/>
                  </a:cubicBezTo>
                  <a:cubicBezTo>
                    <a:pt x="620" y="52"/>
                    <a:pt x="617" y="51"/>
                    <a:pt x="618" y="53"/>
                  </a:cubicBezTo>
                  <a:cubicBezTo>
                    <a:pt x="617" y="54"/>
                    <a:pt x="616" y="52"/>
                    <a:pt x="615" y="51"/>
                  </a:cubicBezTo>
                  <a:cubicBezTo>
                    <a:pt x="620" y="48"/>
                    <a:pt x="615" y="45"/>
                    <a:pt x="621" y="42"/>
                  </a:cubicBezTo>
                  <a:close/>
                  <a:moveTo>
                    <a:pt x="610" y="52"/>
                  </a:moveTo>
                  <a:cubicBezTo>
                    <a:pt x="612" y="56"/>
                    <a:pt x="605" y="56"/>
                    <a:pt x="604" y="58"/>
                  </a:cubicBezTo>
                  <a:cubicBezTo>
                    <a:pt x="600" y="52"/>
                    <a:pt x="609" y="54"/>
                    <a:pt x="610" y="52"/>
                  </a:cubicBezTo>
                  <a:close/>
                  <a:moveTo>
                    <a:pt x="594" y="67"/>
                  </a:moveTo>
                  <a:cubicBezTo>
                    <a:pt x="595" y="66"/>
                    <a:pt x="588" y="65"/>
                    <a:pt x="587" y="73"/>
                  </a:cubicBezTo>
                  <a:cubicBezTo>
                    <a:pt x="578" y="68"/>
                    <a:pt x="598" y="57"/>
                    <a:pt x="600" y="50"/>
                  </a:cubicBezTo>
                  <a:cubicBezTo>
                    <a:pt x="602" y="56"/>
                    <a:pt x="597" y="61"/>
                    <a:pt x="594" y="67"/>
                  </a:cubicBezTo>
                  <a:close/>
                  <a:moveTo>
                    <a:pt x="608" y="47"/>
                  </a:moveTo>
                  <a:cubicBezTo>
                    <a:pt x="607" y="51"/>
                    <a:pt x="602" y="47"/>
                    <a:pt x="604" y="50"/>
                  </a:cubicBezTo>
                  <a:cubicBezTo>
                    <a:pt x="600" y="53"/>
                    <a:pt x="603" y="43"/>
                    <a:pt x="598" y="46"/>
                  </a:cubicBezTo>
                  <a:cubicBezTo>
                    <a:pt x="596" y="43"/>
                    <a:pt x="601" y="46"/>
                    <a:pt x="603" y="42"/>
                  </a:cubicBezTo>
                  <a:cubicBezTo>
                    <a:pt x="604" y="46"/>
                    <a:pt x="606" y="44"/>
                    <a:pt x="608" y="47"/>
                  </a:cubicBezTo>
                  <a:close/>
                  <a:moveTo>
                    <a:pt x="608" y="45"/>
                  </a:moveTo>
                  <a:cubicBezTo>
                    <a:pt x="606" y="40"/>
                    <a:pt x="605" y="41"/>
                    <a:pt x="604" y="37"/>
                  </a:cubicBezTo>
                  <a:cubicBezTo>
                    <a:pt x="607" y="36"/>
                    <a:pt x="613" y="42"/>
                    <a:pt x="608" y="45"/>
                  </a:cubicBezTo>
                  <a:close/>
                  <a:moveTo>
                    <a:pt x="590" y="56"/>
                  </a:moveTo>
                  <a:cubicBezTo>
                    <a:pt x="585" y="52"/>
                    <a:pt x="591" y="49"/>
                    <a:pt x="588" y="45"/>
                  </a:cubicBezTo>
                  <a:cubicBezTo>
                    <a:pt x="594" y="43"/>
                    <a:pt x="594" y="53"/>
                    <a:pt x="590" y="56"/>
                  </a:cubicBezTo>
                  <a:close/>
                  <a:moveTo>
                    <a:pt x="575" y="51"/>
                  </a:moveTo>
                  <a:cubicBezTo>
                    <a:pt x="572" y="43"/>
                    <a:pt x="582" y="48"/>
                    <a:pt x="585" y="43"/>
                  </a:cubicBezTo>
                  <a:cubicBezTo>
                    <a:pt x="587" y="51"/>
                    <a:pt x="576" y="43"/>
                    <a:pt x="575" y="51"/>
                  </a:cubicBezTo>
                  <a:close/>
                  <a:moveTo>
                    <a:pt x="577" y="40"/>
                  </a:moveTo>
                  <a:cubicBezTo>
                    <a:pt x="586" y="38"/>
                    <a:pt x="577" y="35"/>
                    <a:pt x="583" y="31"/>
                  </a:cubicBezTo>
                  <a:cubicBezTo>
                    <a:pt x="584" y="31"/>
                    <a:pt x="585" y="32"/>
                    <a:pt x="586" y="33"/>
                  </a:cubicBezTo>
                  <a:cubicBezTo>
                    <a:pt x="585" y="37"/>
                    <a:pt x="585" y="49"/>
                    <a:pt x="577" y="40"/>
                  </a:cubicBezTo>
                  <a:close/>
                  <a:moveTo>
                    <a:pt x="585" y="25"/>
                  </a:moveTo>
                  <a:cubicBezTo>
                    <a:pt x="590" y="29"/>
                    <a:pt x="583" y="33"/>
                    <a:pt x="581" y="28"/>
                  </a:cubicBezTo>
                  <a:cubicBezTo>
                    <a:pt x="582" y="25"/>
                    <a:pt x="582" y="27"/>
                    <a:pt x="585" y="25"/>
                  </a:cubicBezTo>
                  <a:close/>
                  <a:moveTo>
                    <a:pt x="577" y="33"/>
                  </a:moveTo>
                  <a:cubicBezTo>
                    <a:pt x="578" y="38"/>
                    <a:pt x="573" y="40"/>
                    <a:pt x="569" y="39"/>
                  </a:cubicBezTo>
                  <a:cubicBezTo>
                    <a:pt x="571" y="35"/>
                    <a:pt x="570" y="34"/>
                    <a:pt x="574" y="29"/>
                  </a:cubicBezTo>
                  <a:cubicBezTo>
                    <a:pt x="574" y="29"/>
                    <a:pt x="574" y="35"/>
                    <a:pt x="577" y="33"/>
                  </a:cubicBezTo>
                  <a:close/>
                  <a:moveTo>
                    <a:pt x="566" y="30"/>
                  </a:moveTo>
                  <a:cubicBezTo>
                    <a:pt x="565" y="32"/>
                    <a:pt x="567" y="35"/>
                    <a:pt x="567" y="38"/>
                  </a:cubicBezTo>
                  <a:cubicBezTo>
                    <a:pt x="564" y="41"/>
                    <a:pt x="563" y="37"/>
                    <a:pt x="560" y="39"/>
                  </a:cubicBezTo>
                  <a:cubicBezTo>
                    <a:pt x="560" y="37"/>
                    <a:pt x="560" y="36"/>
                    <a:pt x="562" y="34"/>
                  </a:cubicBezTo>
                  <a:cubicBezTo>
                    <a:pt x="560" y="34"/>
                    <a:pt x="559" y="33"/>
                    <a:pt x="557" y="31"/>
                  </a:cubicBezTo>
                  <a:cubicBezTo>
                    <a:pt x="552" y="33"/>
                    <a:pt x="556" y="36"/>
                    <a:pt x="552" y="38"/>
                  </a:cubicBezTo>
                  <a:cubicBezTo>
                    <a:pt x="547" y="23"/>
                    <a:pt x="559" y="31"/>
                    <a:pt x="566" y="30"/>
                  </a:cubicBezTo>
                  <a:close/>
                  <a:moveTo>
                    <a:pt x="544" y="23"/>
                  </a:moveTo>
                  <a:cubicBezTo>
                    <a:pt x="549" y="21"/>
                    <a:pt x="542" y="27"/>
                    <a:pt x="540" y="28"/>
                  </a:cubicBezTo>
                  <a:cubicBezTo>
                    <a:pt x="542" y="32"/>
                    <a:pt x="545" y="26"/>
                    <a:pt x="546" y="30"/>
                  </a:cubicBezTo>
                  <a:cubicBezTo>
                    <a:pt x="540" y="33"/>
                    <a:pt x="549" y="37"/>
                    <a:pt x="544" y="39"/>
                  </a:cubicBezTo>
                  <a:cubicBezTo>
                    <a:pt x="541" y="32"/>
                    <a:pt x="537" y="28"/>
                    <a:pt x="536" y="24"/>
                  </a:cubicBezTo>
                  <a:cubicBezTo>
                    <a:pt x="539" y="20"/>
                    <a:pt x="541" y="29"/>
                    <a:pt x="544" y="23"/>
                  </a:cubicBezTo>
                  <a:close/>
                  <a:moveTo>
                    <a:pt x="530" y="28"/>
                  </a:moveTo>
                  <a:cubicBezTo>
                    <a:pt x="528" y="31"/>
                    <a:pt x="534" y="35"/>
                    <a:pt x="529" y="38"/>
                  </a:cubicBezTo>
                  <a:cubicBezTo>
                    <a:pt x="531" y="39"/>
                    <a:pt x="532" y="37"/>
                    <a:pt x="534" y="40"/>
                  </a:cubicBezTo>
                  <a:cubicBezTo>
                    <a:pt x="536" y="39"/>
                    <a:pt x="535" y="37"/>
                    <a:pt x="534" y="36"/>
                  </a:cubicBezTo>
                  <a:cubicBezTo>
                    <a:pt x="539" y="36"/>
                    <a:pt x="537" y="41"/>
                    <a:pt x="545" y="42"/>
                  </a:cubicBezTo>
                  <a:cubicBezTo>
                    <a:pt x="541" y="45"/>
                    <a:pt x="540" y="48"/>
                    <a:pt x="543" y="51"/>
                  </a:cubicBezTo>
                  <a:cubicBezTo>
                    <a:pt x="540" y="52"/>
                    <a:pt x="537" y="54"/>
                    <a:pt x="535" y="51"/>
                  </a:cubicBezTo>
                  <a:cubicBezTo>
                    <a:pt x="539" y="49"/>
                    <a:pt x="537" y="44"/>
                    <a:pt x="541" y="45"/>
                  </a:cubicBezTo>
                  <a:cubicBezTo>
                    <a:pt x="536" y="38"/>
                    <a:pt x="529" y="48"/>
                    <a:pt x="524" y="39"/>
                  </a:cubicBezTo>
                  <a:cubicBezTo>
                    <a:pt x="529" y="35"/>
                    <a:pt x="523" y="29"/>
                    <a:pt x="530" y="28"/>
                  </a:cubicBezTo>
                  <a:close/>
                  <a:moveTo>
                    <a:pt x="519" y="33"/>
                  </a:moveTo>
                  <a:cubicBezTo>
                    <a:pt x="520" y="40"/>
                    <a:pt x="513" y="40"/>
                    <a:pt x="511" y="47"/>
                  </a:cubicBezTo>
                  <a:cubicBezTo>
                    <a:pt x="506" y="44"/>
                    <a:pt x="512" y="41"/>
                    <a:pt x="511" y="38"/>
                  </a:cubicBezTo>
                  <a:cubicBezTo>
                    <a:pt x="517" y="39"/>
                    <a:pt x="515" y="34"/>
                    <a:pt x="519" y="33"/>
                  </a:cubicBezTo>
                  <a:close/>
                  <a:moveTo>
                    <a:pt x="505" y="42"/>
                  </a:moveTo>
                  <a:cubicBezTo>
                    <a:pt x="502" y="48"/>
                    <a:pt x="506" y="48"/>
                    <a:pt x="502" y="52"/>
                  </a:cubicBezTo>
                  <a:cubicBezTo>
                    <a:pt x="501" y="49"/>
                    <a:pt x="504" y="44"/>
                    <a:pt x="499" y="46"/>
                  </a:cubicBezTo>
                  <a:cubicBezTo>
                    <a:pt x="494" y="44"/>
                    <a:pt x="503" y="46"/>
                    <a:pt x="505" y="42"/>
                  </a:cubicBezTo>
                  <a:close/>
                  <a:moveTo>
                    <a:pt x="492" y="54"/>
                  </a:moveTo>
                  <a:cubicBezTo>
                    <a:pt x="496" y="50"/>
                    <a:pt x="495" y="51"/>
                    <a:pt x="500" y="48"/>
                  </a:cubicBezTo>
                  <a:cubicBezTo>
                    <a:pt x="502" y="52"/>
                    <a:pt x="495" y="55"/>
                    <a:pt x="494" y="58"/>
                  </a:cubicBezTo>
                  <a:cubicBezTo>
                    <a:pt x="493" y="56"/>
                    <a:pt x="491" y="55"/>
                    <a:pt x="489" y="57"/>
                  </a:cubicBezTo>
                  <a:cubicBezTo>
                    <a:pt x="487" y="49"/>
                    <a:pt x="484" y="54"/>
                    <a:pt x="481" y="54"/>
                  </a:cubicBezTo>
                  <a:cubicBezTo>
                    <a:pt x="477" y="49"/>
                    <a:pt x="485" y="52"/>
                    <a:pt x="487" y="47"/>
                  </a:cubicBezTo>
                  <a:cubicBezTo>
                    <a:pt x="488" y="53"/>
                    <a:pt x="492" y="49"/>
                    <a:pt x="492" y="54"/>
                  </a:cubicBezTo>
                  <a:close/>
                  <a:moveTo>
                    <a:pt x="507" y="32"/>
                  </a:moveTo>
                  <a:cubicBezTo>
                    <a:pt x="508" y="34"/>
                    <a:pt x="505" y="34"/>
                    <a:pt x="504" y="32"/>
                  </a:cubicBezTo>
                  <a:cubicBezTo>
                    <a:pt x="504" y="35"/>
                    <a:pt x="505" y="37"/>
                    <a:pt x="501" y="37"/>
                  </a:cubicBezTo>
                  <a:cubicBezTo>
                    <a:pt x="501" y="35"/>
                    <a:pt x="502" y="34"/>
                    <a:pt x="500" y="32"/>
                  </a:cubicBezTo>
                  <a:cubicBezTo>
                    <a:pt x="503" y="28"/>
                    <a:pt x="505" y="34"/>
                    <a:pt x="507" y="32"/>
                  </a:cubicBezTo>
                  <a:close/>
                  <a:moveTo>
                    <a:pt x="485" y="29"/>
                  </a:moveTo>
                  <a:cubicBezTo>
                    <a:pt x="489" y="32"/>
                    <a:pt x="483" y="33"/>
                    <a:pt x="484" y="36"/>
                  </a:cubicBezTo>
                  <a:cubicBezTo>
                    <a:pt x="485" y="36"/>
                    <a:pt x="488" y="37"/>
                    <a:pt x="486" y="39"/>
                  </a:cubicBezTo>
                  <a:cubicBezTo>
                    <a:pt x="491" y="40"/>
                    <a:pt x="494" y="34"/>
                    <a:pt x="500" y="39"/>
                  </a:cubicBezTo>
                  <a:cubicBezTo>
                    <a:pt x="496" y="39"/>
                    <a:pt x="489" y="42"/>
                    <a:pt x="486" y="46"/>
                  </a:cubicBezTo>
                  <a:cubicBezTo>
                    <a:pt x="482" y="42"/>
                    <a:pt x="483" y="34"/>
                    <a:pt x="476" y="36"/>
                  </a:cubicBezTo>
                  <a:cubicBezTo>
                    <a:pt x="477" y="32"/>
                    <a:pt x="483" y="35"/>
                    <a:pt x="485" y="29"/>
                  </a:cubicBezTo>
                  <a:close/>
                  <a:moveTo>
                    <a:pt x="474" y="33"/>
                  </a:moveTo>
                  <a:cubicBezTo>
                    <a:pt x="471" y="36"/>
                    <a:pt x="468" y="36"/>
                    <a:pt x="474" y="42"/>
                  </a:cubicBezTo>
                  <a:cubicBezTo>
                    <a:pt x="472" y="46"/>
                    <a:pt x="469" y="46"/>
                    <a:pt x="465" y="43"/>
                  </a:cubicBezTo>
                  <a:cubicBezTo>
                    <a:pt x="468" y="41"/>
                    <a:pt x="467" y="40"/>
                    <a:pt x="466" y="41"/>
                  </a:cubicBezTo>
                  <a:cubicBezTo>
                    <a:pt x="467" y="37"/>
                    <a:pt x="470" y="33"/>
                    <a:pt x="469" y="29"/>
                  </a:cubicBezTo>
                  <a:cubicBezTo>
                    <a:pt x="472" y="26"/>
                    <a:pt x="470" y="35"/>
                    <a:pt x="474" y="33"/>
                  </a:cubicBezTo>
                  <a:close/>
                  <a:moveTo>
                    <a:pt x="457" y="39"/>
                  </a:moveTo>
                  <a:cubicBezTo>
                    <a:pt x="461" y="47"/>
                    <a:pt x="449" y="43"/>
                    <a:pt x="445" y="44"/>
                  </a:cubicBezTo>
                  <a:cubicBezTo>
                    <a:pt x="445" y="37"/>
                    <a:pt x="442" y="48"/>
                    <a:pt x="438" y="42"/>
                  </a:cubicBezTo>
                  <a:cubicBezTo>
                    <a:pt x="446" y="36"/>
                    <a:pt x="450" y="47"/>
                    <a:pt x="457" y="39"/>
                  </a:cubicBezTo>
                  <a:close/>
                  <a:moveTo>
                    <a:pt x="393" y="75"/>
                  </a:moveTo>
                  <a:cubicBezTo>
                    <a:pt x="392" y="74"/>
                    <a:pt x="391" y="73"/>
                    <a:pt x="390" y="71"/>
                  </a:cubicBezTo>
                  <a:cubicBezTo>
                    <a:pt x="390" y="76"/>
                    <a:pt x="386" y="78"/>
                    <a:pt x="382" y="79"/>
                  </a:cubicBezTo>
                  <a:cubicBezTo>
                    <a:pt x="380" y="72"/>
                    <a:pt x="392" y="73"/>
                    <a:pt x="391" y="68"/>
                  </a:cubicBezTo>
                  <a:cubicBezTo>
                    <a:pt x="395" y="67"/>
                    <a:pt x="399" y="73"/>
                    <a:pt x="393" y="75"/>
                  </a:cubicBezTo>
                  <a:close/>
                  <a:moveTo>
                    <a:pt x="421" y="50"/>
                  </a:moveTo>
                  <a:cubicBezTo>
                    <a:pt x="417" y="56"/>
                    <a:pt x="415" y="48"/>
                    <a:pt x="411" y="52"/>
                  </a:cubicBezTo>
                  <a:cubicBezTo>
                    <a:pt x="410" y="50"/>
                    <a:pt x="412" y="48"/>
                    <a:pt x="415" y="46"/>
                  </a:cubicBezTo>
                  <a:cubicBezTo>
                    <a:pt x="419" y="47"/>
                    <a:pt x="417" y="48"/>
                    <a:pt x="421" y="50"/>
                  </a:cubicBezTo>
                  <a:close/>
                  <a:moveTo>
                    <a:pt x="441" y="30"/>
                  </a:moveTo>
                  <a:cubicBezTo>
                    <a:pt x="443" y="34"/>
                    <a:pt x="435" y="35"/>
                    <a:pt x="434" y="37"/>
                  </a:cubicBezTo>
                  <a:cubicBezTo>
                    <a:pt x="432" y="34"/>
                    <a:pt x="432" y="31"/>
                    <a:pt x="435" y="29"/>
                  </a:cubicBezTo>
                  <a:cubicBezTo>
                    <a:pt x="433" y="35"/>
                    <a:pt x="438" y="34"/>
                    <a:pt x="441" y="30"/>
                  </a:cubicBezTo>
                  <a:close/>
                  <a:moveTo>
                    <a:pt x="375" y="79"/>
                  </a:moveTo>
                  <a:cubicBezTo>
                    <a:pt x="375" y="82"/>
                    <a:pt x="364" y="82"/>
                    <a:pt x="365" y="78"/>
                  </a:cubicBezTo>
                  <a:cubicBezTo>
                    <a:pt x="367" y="79"/>
                    <a:pt x="370" y="79"/>
                    <a:pt x="373" y="75"/>
                  </a:cubicBezTo>
                  <a:cubicBezTo>
                    <a:pt x="375" y="76"/>
                    <a:pt x="371" y="81"/>
                    <a:pt x="375" y="79"/>
                  </a:cubicBezTo>
                  <a:close/>
                  <a:moveTo>
                    <a:pt x="389" y="59"/>
                  </a:moveTo>
                  <a:cubicBezTo>
                    <a:pt x="388" y="57"/>
                    <a:pt x="397" y="55"/>
                    <a:pt x="391" y="54"/>
                  </a:cubicBezTo>
                  <a:cubicBezTo>
                    <a:pt x="390" y="49"/>
                    <a:pt x="396" y="55"/>
                    <a:pt x="398" y="54"/>
                  </a:cubicBezTo>
                  <a:cubicBezTo>
                    <a:pt x="400" y="50"/>
                    <a:pt x="404" y="44"/>
                    <a:pt x="408" y="48"/>
                  </a:cubicBezTo>
                  <a:cubicBezTo>
                    <a:pt x="402" y="58"/>
                    <a:pt x="397" y="53"/>
                    <a:pt x="389" y="59"/>
                  </a:cubicBezTo>
                  <a:close/>
                  <a:moveTo>
                    <a:pt x="417" y="37"/>
                  </a:moveTo>
                  <a:cubicBezTo>
                    <a:pt x="418" y="40"/>
                    <a:pt x="411" y="43"/>
                    <a:pt x="409" y="38"/>
                  </a:cubicBezTo>
                  <a:cubicBezTo>
                    <a:pt x="412" y="35"/>
                    <a:pt x="415" y="39"/>
                    <a:pt x="417" y="37"/>
                  </a:cubicBezTo>
                  <a:close/>
                  <a:moveTo>
                    <a:pt x="358" y="76"/>
                  </a:moveTo>
                  <a:cubicBezTo>
                    <a:pt x="358" y="77"/>
                    <a:pt x="359" y="77"/>
                    <a:pt x="360" y="76"/>
                  </a:cubicBezTo>
                  <a:cubicBezTo>
                    <a:pt x="361" y="78"/>
                    <a:pt x="359" y="78"/>
                    <a:pt x="359" y="77"/>
                  </a:cubicBezTo>
                  <a:cubicBezTo>
                    <a:pt x="356" y="79"/>
                    <a:pt x="361" y="80"/>
                    <a:pt x="362" y="80"/>
                  </a:cubicBezTo>
                  <a:cubicBezTo>
                    <a:pt x="363" y="81"/>
                    <a:pt x="361" y="83"/>
                    <a:pt x="360" y="82"/>
                  </a:cubicBezTo>
                  <a:cubicBezTo>
                    <a:pt x="359" y="82"/>
                    <a:pt x="359" y="83"/>
                    <a:pt x="360" y="84"/>
                  </a:cubicBezTo>
                  <a:cubicBezTo>
                    <a:pt x="359" y="84"/>
                    <a:pt x="358" y="83"/>
                    <a:pt x="359" y="82"/>
                  </a:cubicBezTo>
                  <a:cubicBezTo>
                    <a:pt x="357" y="80"/>
                    <a:pt x="355" y="83"/>
                    <a:pt x="353" y="80"/>
                  </a:cubicBezTo>
                  <a:cubicBezTo>
                    <a:pt x="356" y="80"/>
                    <a:pt x="357" y="78"/>
                    <a:pt x="357" y="75"/>
                  </a:cubicBezTo>
                  <a:cubicBezTo>
                    <a:pt x="358" y="74"/>
                    <a:pt x="358" y="76"/>
                    <a:pt x="358" y="76"/>
                  </a:cubicBezTo>
                  <a:close/>
                  <a:moveTo>
                    <a:pt x="360" y="62"/>
                  </a:moveTo>
                  <a:cubicBezTo>
                    <a:pt x="360" y="60"/>
                    <a:pt x="361" y="60"/>
                    <a:pt x="364" y="57"/>
                  </a:cubicBezTo>
                  <a:cubicBezTo>
                    <a:pt x="365" y="58"/>
                    <a:pt x="364" y="59"/>
                    <a:pt x="363" y="60"/>
                  </a:cubicBezTo>
                  <a:cubicBezTo>
                    <a:pt x="368" y="59"/>
                    <a:pt x="367" y="66"/>
                    <a:pt x="373" y="63"/>
                  </a:cubicBezTo>
                  <a:cubicBezTo>
                    <a:pt x="369" y="71"/>
                    <a:pt x="366" y="57"/>
                    <a:pt x="360" y="62"/>
                  </a:cubicBezTo>
                  <a:close/>
                  <a:moveTo>
                    <a:pt x="411" y="24"/>
                  </a:moveTo>
                  <a:cubicBezTo>
                    <a:pt x="414" y="24"/>
                    <a:pt x="417" y="24"/>
                    <a:pt x="420" y="24"/>
                  </a:cubicBezTo>
                  <a:cubicBezTo>
                    <a:pt x="420" y="33"/>
                    <a:pt x="415" y="24"/>
                    <a:pt x="411" y="26"/>
                  </a:cubicBezTo>
                  <a:cubicBezTo>
                    <a:pt x="411" y="24"/>
                    <a:pt x="409" y="22"/>
                    <a:pt x="410" y="21"/>
                  </a:cubicBezTo>
                  <a:cubicBezTo>
                    <a:pt x="409" y="16"/>
                    <a:pt x="413" y="23"/>
                    <a:pt x="411" y="24"/>
                  </a:cubicBezTo>
                  <a:close/>
                  <a:moveTo>
                    <a:pt x="345" y="72"/>
                  </a:moveTo>
                  <a:cubicBezTo>
                    <a:pt x="348" y="76"/>
                    <a:pt x="353" y="68"/>
                    <a:pt x="356" y="72"/>
                  </a:cubicBezTo>
                  <a:cubicBezTo>
                    <a:pt x="347" y="73"/>
                    <a:pt x="349" y="82"/>
                    <a:pt x="342" y="79"/>
                  </a:cubicBezTo>
                  <a:cubicBezTo>
                    <a:pt x="343" y="77"/>
                    <a:pt x="344" y="77"/>
                    <a:pt x="345" y="79"/>
                  </a:cubicBezTo>
                  <a:cubicBezTo>
                    <a:pt x="344" y="69"/>
                    <a:pt x="333" y="76"/>
                    <a:pt x="328" y="73"/>
                  </a:cubicBezTo>
                  <a:cubicBezTo>
                    <a:pt x="337" y="69"/>
                    <a:pt x="343" y="70"/>
                    <a:pt x="347" y="67"/>
                  </a:cubicBezTo>
                  <a:cubicBezTo>
                    <a:pt x="347" y="68"/>
                    <a:pt x="346" y="70"/>
                    <a:pt x="345" y="72"/>
                  </a:cubicBezTo>
                  <a:close/>
                  <a:moveTo>
                    <a:pt x="359" y="55"/>
                  </a:moveTo>
                  <a:cubicBezTo>
                    <a:pt x="358" y="52"/>
                    <a:pt x="355" y="49"/>
                    <a:pt x="361" y="48"/>
                  </a:cubicBezTo>
                  <a:cubicBezTo>
                    <a:pt x="364" y="51"/>
                    <a:pt x="363" y="53"/>
                    <a:pt x="359" y="55"/>
                  </a:cubicBezTo>
                  <a:close/>
                  <a:moveTo>
                    <a:pt x="383" y="32"/>
                  </a:moveTo>
                  <a:cubicBezTo>
                    <a:pt x="384" y="37"/>
                    <a:pt x="378" y="37"/>
                    <a:pt x="376" y="35"/>
                  </a:cubicBezTo>
                  <a:cubicBezTo>
                    <a:pt x="377" y="38"/>
                    <a:pt x="371" y="40"/>
                    <a:pt x="374" y="44"/>
                  </a:cubicBezTo>
                  <a:cubicBezTo>
                    <a:pt x="372" y="44"/>
                    <a:pt x="371" y="42"/>
                    <a:pt x="369" y="44"/>
                  </a:cubicBezTo>
                  <a:cubicBezTo>
                    <a:pt x="371" y="38"/>
                    <a:pt x="376" y="32"/>
                    <a:pt x="383" y="32"/>
                  </a:cubicBezTo>
                  <a:close/>
                  <a:moveTo>
                    <a:pt x="237" y="77"/>
                  </a:moveTo>
                  <a:cubicBezTo>
                    <a:pt x="235" y="74"/>
                    <a:pt x="241" y="76"/>
                    <a:pt x="242" y="74"/>
                  </a:cubicBezTo>
                  <a:cubicBezTo>
                    <a:pt x="244" y="77"/>
                    <a:pt x="246" y="79"/>
                    <a:pt x="242" y="81"/>
                  </a:cubicBezTo>
                  <a:cubicBezTo>
                    <a:pt x="241" y="80"/>
                    <a:pt x="239" y="75"/>
                    <a:pt x="237" y="77"/>
                  </a:cubicBezTo>
                  <a:close/>
                  <a:moveTo>
                    <a:pt x="260" y="64"/>
                  </a:moveTo>
                  <a:cubicBezTo>
                    <a:pt x="263" y="62"/>
                    <a:pt x="265" y="60"/>
                    <a:pt x="264" y="58"/>
                  </a:cubicBezTo>
                  <a:cubicBezTo>
                    <a:pt x="269" y="59"/>
                    <a:pt x="262" y="67"/>
                    <a:pt x="261" y="70"/>
                  </a:cubicBezTo>
                  <a:cubicBezTo>
                    <a:pt x="260" y="69"/>
                    <a:pt x="259" y="68"/>
                    <a:pt x="258" y="67"/>
                  </a:cubicBezTo>
                  <a:cubicBezTo>
                    <a:pt x="260" y="66"/>
                    <a:pt x="260" y="68"/>
                    <a:pt x="261" y="68"/>
                  </a:cubicBezTo>
                  <a:cubicBezTo>
                    <a:pt x="263" y="67"/>
                    <a:pt x="261" y="66"/>
                    <a:pt x="260" y="64"/>
                  </a:cubicBezTo>
                  <a:close/>
                  <a:moveTo>
                    <a:pt x="248" y="82"/>
                  </a:moveTo>
                  <a:cubicBezTo>
                    <a:pt x="246" y="79"/>
                    <a:pt x="249" y="77"/>
                    <a:pt x="251" y="74"/>
                  </a:cubicBezTo>
                  <a:cubicBezTo>
                    <a:pt x="254" y="79"/>
                    <a:pt x="253" y="81"/>
                    <a:pt x="248" y="82"/>
                  </a:cubicBezTo>
                  <a:close/>
                  <a:moveTo>
                    <a:pt x="272" y="64"/>
                  </a:moveTo>
                  <a:cubicBezTo>
                    <a:pt x="267" y="59"/>
                    <a:pt x="278" y="60"/>
                    <a:pt x="275" y="58"/>
                  </a:cubicBezTo>
                  <a:cubicBezTo>
                    <a:pt x="281" y="58"/>
                    <a:pt x="276" y="64"/>
                    <a:pt x="272" y="64"/>
                  </a:cubicBezTo>
                  <a:close/>
                  <a:moveTo>
                    <a:pt x="288" y="47"/>
                  </a:moveTo>
                  <a:cubicBezTo>
                    <a:pt x="290" y="49"/>
                    <a:pt x="293" y="49"/>
                    <a:pt x="289" y="43"/>
                  </a:cubicBezTo>
                  <a:cubicBezTo>
                    <a:pt x="293" y="42"/>
                    <a:pt x="291" y="44"/>
                    <a:pt x="293" y="47"/>
                  </a:cubicBezTo>
                  <a:cubicBezTo>
                    <a:pt x="294" y="45"/>
                    <a:pt x="293" y="44"/>
                    <a:pt x="295" y="42"/>
                  </a:cubicBezTo>
                  <a:cubicBezTo>
                    <a:pt x="294" y="46"/>
                    <a:pt x="299" y="44"/>
                    <a:pt x="301" y="48"/>
                  </a:cubicBezTo>
                  <a:cubicBezTo>
                    <a:pt x="301" y="50"/>
                    <a:pt x="300" y="51"/>
                    <a:pt x="298" y="53"/>
                  </a:cubicBezTo>
                  <a:cubicBezTo>
                    <a:pt x="301" y="45"/>
                    <a:pt x="291" y="50"/>
                    <a:pt x="291" y="53"/>
                  </a:cubicBezTo>
                  <a:cubicBezTo>
                    <a:pt x="286" y="54"/>
                    <a:pt x="290" y="49"/>
                    <a:pt x="288" y="47"/>
                  </a:cubicBezTo>
                  <a:close/>
                  <a:moveTo>
                    <a:pt x="270" y="69"/>
                  </a:moveTo>
                  <a:cubicBezTo>
                    <a:pt x="271" y="70"/>
                    <a:pt x="270" y="71"/>
                    <a:pt x="269" y="71"/>
                  </a:cubicBezTo>
                  <a:cubicBezTo>
                    <a:pt x="270" y="72"/>
                    <a:pt x="272" y="72"/>
                    <a:pt x="273" y="74"/>
                  </a:cubicBezTo>
                  <a:cubicBezTo>
                    <a:pt x="273" y="72"/>
                    <a:pt x="274" y="71"/>
                    <a:pt x="276" y="73"/>
                  </a:cubicBezTo>
                  <a:cubicBezTo>
                    <a:pt x="271" y="76"/>
                    <a:pt x="270" y="79"/>
                    <a:pt x="267" y="82"/>
                  </a:cubicBezTo>
                  <a:cubicBezTo>
                    <a:pt x="266" y="77"/>
                    <a:pt x="267" y="73"/>
                    <a:pt x="270" y="69"/>
                  </a:cubicBezTo>
                  <a:close/>
                  <a:moveTo>
                    <a:pt x="303" y="47"/>
                  </a:moveTo>
                  <a:cubicBezTo>
                    <a:pt x="304" y="45"/>
                    <a:pt x="306" y="45"/>
                    <a:pt x="308" y="47"/>
                  </a:cubicBezTo>
                  <a:cubicBezTo>
                    <a:pt x="307" y="48"/>
                    <a:pt x="306" y="47"/>
                    <a:pt x="306" y="46"/>
                  </a:cubicBezTo>
                  <a:cubicBezTo>
                    <a:pt x="305" y="48"/>
                    <a:pt x="311" y="52"/>
                    <a:pt x="306" y="56"/>
                  </a:cubicBezTo>
                  <a:cubicBezTo>
                    <a:pt x="302" y="52"/>
                    <a:pt x="307" y="50"/>
                    <a:pt x="303" y="47"/>
                  </a:cubicBezTo>
                  <a:close/>
                  <a:moveTo>
                    <a:pt x="329" y="32"/>
                  </a:moveTo>
                  <a:cubicBezTo>
                    <a:pt x="331" y="34"/>
                    <a:pt x="329" y="35"/>
                    <a:pt x="328" y="36"/>
                  </a:cubicBezTo>
                  <a:cubicBezTo>
                    <a:pt x="330" y="40"/>
                    <a:pt x="332" y="38"/>
                    <a:pt x="334" y="41"/>
                  </a:cubicBezTo>
                  <a:cubicBezTo>
                    <a:pt x="329" y="42"/>
                    <a:pt x="323" y="36"/>
                    <a:pt x="329" y="32"/>
                  </a:cubicBezTo>
                  <a:close/>
                  <a:moveTo>
                    <a:pt x="326" y="47"/>
                  </a:moveTo>
                  <a:cubicBezTo>
                    <a:pt x="316" y="49"/>
                    <a:pt x="319" y="57"/>
                    <a:pt x="314" y="62"/>
                  </a:cubicBezTo>
                  <a:cubicBezTo>
                    <a:pt x="312" y="62"/>
                    <a:pt x="312" y="61"/>
                    <a:pt x="313" y="61"/>
                  </a:cubicBezTo>
                  <a:cubicBezTo>
                    <a:pt x="312" y="60"/>
                    <a:pt x="311" y="61"/>
                    <a:pt x="310" y="61"/>
                  </a:cubicBezTo>
                  <a:cubicBezTo>
                    <a:pt x="308" y="57"/>
                    <a:pt x="315" y="55"/>
                    <a:pt x="317" y="54"/>
                  </a:cubicBezTo>
                  <a:cubicBezTo>
                    <a:pt x="315" y="53"/>
                    <a:pt x="314" y="53"/>
                    <a:pt x="312" y="54"/>
                  </a:cubicBezTo>
                  <a:cubicBezTo>
                    <a:pt x="316" y="51"/>
                    <a:pt x="319" y="39"/>
                    <a:pt x="326" y="47"/>
                  </a:cubicBezTo>
                  <a:close/>
                  <a:moveTo>
                    <a:pt x="296" y="76"/>
                  </a:moveTo>
                  <a:cubicBezTo>
                    <a:pt x="295" y="74"/>
                    <a:pt x="297" y="75"/>
                    <a:pt x="298" y="74"/>
                  </a:cubicBezTo>
                  <a:cubicBezTo>
                    <a:pt x="294" y="73"/>
                    <a:pt x="294" y="74"/>
                    <a:pt x="293" y="69"/>
                  </a:cubicBezTo>
                  <a:cubicBezTo>
                    <a:pt x="294" y="68"/>
                    <a:pt x="295" y="70"/>
                    <a:pt x="296" y="71"/>
                  </a:cubicBezTo>
                  <a:cubicBezTo>
                    <a:pt x="297" y="70"/>
                    <a:pt x="296" y="69"/>
                    <a:pt x="296" y="69"/>
                  </a:cubicBezTo>
                  <a:cubicBezTo>
                    <a:pt x="297" y="68"/>
                    <a:pt x="299" y="70"/>
                    <a:pt x="298" y="71"/>
                  </a:cubicBezTo>
                  <a:cubicBezTo>
                    <a:pt x="298" y="72"/>
                    <a:pt x="299" y="73"/>
                    <a:pt x="300" y="72"/>
                  </a:cubicBezTo>
                  <a:cubicBezTo>
                    <a:pt x="302" y="75"/>
                    <a:pt x="297" y="76"/>
                    <a:pt x="296" y="76"/>
                  </a:cubicBezTo>
                  <a:close/>
                  <a:moveTo>
                    <a:pt x="334" y="66"/>
                  </a:moveTo>
                  <a:cubicBezTo>
                    <a:pt x="330" y="68"/>
                    <a:pt x="327" y="68"/>
                    <a:pt x="324" y="65"/>
                  </a:cubicBezTo>
                  <a:cubicBezTo>
                    <a:pt x="327" y="63"/>
                    <a:pt x="333" y="65"/>
                    <a:pt x="330" y="59"/>
                  </a:cubicBezTo>
                  <a:cubicBezTo>
                    <a:pt x="332" y="56"/>
                    <a:pt x="333" y="62"/>
                    <a:pt x="335" y="63"/>
                  </a:cubicBezTo>
                  <a:cubicBezTo>
                    <a:pt x="334" y="64"/>
                    <a:pt x="333" y="65"/>
                    <a:pt x="334" y="66"/>
                  </a:cubicBezTo>
                  <a:close/>
                  <a:moveTo>
                    <a:pt x="347" y="54"/>
                  </a:moveTo>
                  <a:cubicBezTo>
                    <a:pt x="345" y="50"/>
                    <a:pt x="346" y="47"/>
                    <a:pt x="345" y="44"/>
                  </a:cubicBezTo>
                  <a:cubicBezTo>
                    <a:pt x="351" y="43"/>
                    <a:pt x="351" y="50"/>
                    <a:pt x="347" y="54"/>
                  </a:cubicBezTo>
                  <a:close/>
                  <a:moveTo>
                    <a:pt x="356" y="34"/>
                  </a:moveTo>
                  <a:cubicBezTo>
                    <a:pt x="359" y="38"/>
                    <a:pt x="355" y="40"/>
                    <a:pt x="356" y="43"/>
                  </a:cubicBezTo>
                  <a:cubicBezTo>
                    <a:pt x="354" y="44"/>
                    <a:pt x="353" y="42"/>
                    <a:pt x="352" y="41"/>
                  </a:cubicBezTo>
                  <a:cubicBezTo>
                    <a:pt x="357" y="39"/>
                    <a:pt x="352" y="36"/>
                    <a:pt x="356" y="34"/>
                  </a:cubicBezTo>
                  <a:close/>
                  <a:moveTo>
                    <a:pt x="340" y="49"/>
                  </a:moveTo>
                  <a:cubicBezTo>
                    <a:pt x="338" y="52"/>
                    <a:pt x="335" y="55"/>
                    <a:pt x="339" y="59"/>
                  </a:cubicBezTo>
                  <a:cubicBezTo>
                    <a:pt x="334" y="59"/>
                    <a:pt x="334" y="51"/>
                    <a:pt x="334" y="48"/>
                  </a:cubicBezTo>
                  <a:cubicBezTo>
                    <a:pt x="330" y="47"/>
                    <a:pt x="330" y="48"/>
                    <a:pt x="327" y="51"/>
                  </a:cubicBezTo>
                  <a:cubicBezTo>
                    <a:pt x="326" y="49"/>
                    <a:pt x="331" y="47"/>
                    <a:pt x="329" y="44"/>
                  </a:cubicBezTo>
                  <a:cubicBezTo>
                    <a:pt x="331" y="44"/>
                    <a:pt x="337" y="50"/>
                    <a:pt x="336" y="44"/>
                  </a:cubicBezTo>
                  <a:cubicBezTo>
                    <a:pt x="339" y="42"/>
                    <a:pt x="336" y="47"/>
                    <a:pt x="340" y="49"/>
                  </a:cubicBezTo>
                  <a:close/>
                  <a:moveTo>
                    <a:pt x="348" y="29"/>
                  </a:moveTo>
                  <a:cubicBezTo>
                    <a:pt x="347" y="34"/>
                    <a:pt x="343" y="37"/>
                    <a:pt x="338" y="41"/>
                  </a:cubicBezTo>
                  <a:cubicBezTo>
                    <a:pt x="339" y="34"/>
                    <a:pt x="343" y="30"/>
                    <a:pt x="348" y="26"/>
                  </a:cubicBezTo>
                  <a:cubicBezTo>
                    <a:pt x="349" y="28"/>
                    <a:pt x="342" y="33"/>
                    <a:pt x="348" y="29"/>
                  </a:cubicBezTo>
                  <a:close/>
                  <a:moveTo>
                    <a:pt x="332" y="37"/>
                  </a:moveTo>
                  <a:cubicBezTo>
                    <a:pt x="331" y="30"/>
                    <a:pt x="333" y="26"/>
                    <a:pt x="336" y="23"/>
                  </a:cubicBezTo>
                  <a:cubicBezTo>
                    <a:pt x="335" y="27"/>
                    <a:pt x="338" y="31"/>
                    <a:pt x="332" y="37"/>
                  </a:cubicBezTo>
                  <a:close/>
                  <a:moveTo>
                    <a:pt x="332" y="24"/>
                  </a:moveTo>
                  <a:cubicBezTo>
                    <a:pt x="330" y="24"/>
                    <a:pt x="329" y="25"/>
                    <a:pt x="329" y="26"/>
                  </a:cubicBezTo>
                  <a:cubicBezTo>
                    <a:pt x="328" y="27"/>
                    <a:pt x="327" y="24"/>
                    <a:pt x="325" y="26"/>
                  </a:cubicBezTo>
                  <a:cubicBezTo>
                    <a:pt x="325" y="27"/>
                    <a:pt x="325" y="28"/>
                    <a:pt x="323" y="29"/>
                  </a:cubicBezTo>
                  <a:cubicBezTo>
                    <a:pt x="321" y="26"/>
                    <a:pt x="325" y="23"/>
                    <a:pt x="326" y="20"/>
                  </a:cubicBezTo>
                  <a:cubicBezTo>
                    <a:pt x="328" y="23"/>
                    <a:pt x="330" y="21"/>
                    <a:pt x="332" y="24"/>
                  </a:cubicBezTo>
                  <a:close/>
                  <a:moveTo>
                    <a:pt x="319" y="27"/>
                  </a:moveTo>
                  <a:cubicBezTo>
                    <a:pt x="317" y="29"/>
                    <a:pt x="316" y="28"/>
                    <a:pt x="317" y="27"/>
                  </a:cubicBezTo>
                  <a:cubicBezTo>
                    <a:pt x="317" y="25"/>
                    <a:pt x="310" y="31"/>
                    <a:pt x="314" y="29"/>
                  </a:cubicBezTo>
                  <a:cubicBezTo>
                    <a:pt x="316" y="32"/>
                    <a:pt x="310" y="31"/>
                    <a:pt x="309" y="28"/>
                  </a:cubicBezTo>
                  <a:cubicBezTo>
                    <a:pt x="313" y="24"/>
                    <a:pt x="316" y="23"/>
                    <a:pt x="319" y="27"/>
                  </a:cubicBezTo>
                  <a:close/>
                  <a:moveTo>
                    <a:pt x="304" y="30"/>
                  </a:moveTo>
                  <a:cubicBezTo>
                    <a:pt x="302" y="37"/>
                    <a:pt x="308" y="34"/>
                    <a:pt x="309" y="40"/>
                  </a:cubicBezTo>
                  <a:cubicBezTo>
                    <a:pt x="311" y="33"/>
                    <a:pt x="316" y="36"/>
                    <a:pt x="323" y="31"/>
                  </a:cubicBezTo>
                  <a:cubicBezTo>
                    <a:pt x="323" y="33"/>
                    <a:pt x="322" y="35"/>
                    <a:pt x="323" y="36"/>
                  </a:cubicBezTo>
                  <a:cubicBezTo>
                    <a:pt x="320" y="38"/>
                    <a:pt x="313" y="35"/>
                    <a:pt x="315" y="41"/>
                  </a:cubicBezTo>
                  <a:cubicBezTo>
                    <a:pt x="314" y="42"/>
                    <a:pt x="308" y="38"/>
                    <a:pt x="309" y="42"/>
                  </a:cubicBezTo>
                  <a:cubicBezTo>
                    <a:pt x="306" y="39"/>
                    <a:pt x="302" y="42"/>
                    <a:pt x="299" y="39"/>
                  </a:cubicBezTo>
                  <a:cubicBezTo>
                    <a:pt x="304" y="36"/>
                    <a:pt x="297" y="32"/>
                    <a:pt x="304" y="30"/>
                  </a:cubicBezTo>
                  <a:close/>
                  <a:moveTo>
                    <a:pt x="278" y="50"/>
                  </a:moveTo>
                  <a:cubicBezTo>
                    <a:pt x="276" y="50"/>
                    <a:pt x="275" y="49"/>
                    <a:pt x="273" y="47"/>
                  </a:cubicBezTo>
                  <a:cubicBezTo>
                    <a:pt x="276" y="45"/>
                    <a:pt x="277" y="46"/>
                    <a:pt x="277" y="49"/>
                  </a:cubicBezTo>
                  <a:cubicBezTo>
                    <a:pt x="277" y="42"/>
                    <a:pt x="283" y="46"/>
                    <a:pt x="284" y="44"/>
                  </a:cubicBezTo>
                  <a:cubicBezTo>
                    <a:pt x="290" y="47"/>
                    <a:pt x="282" y="46"/>
                    <a:pt x="278" y="50"/>
                  </a:cubicBezTo>
                  <a:close/>
                  <a:moveTo>
                    <a:pt x="298" y="25"/>
                  </a:moveTo>
                  <a:cubicBezTo>
                    <a:pt x="303" y="25"/>
                    <a:pt x="295" y="32"/>
                    <a:pt x="295" y="35"/>
                  </a:cubicBezTo>
                  <a:cubicBezTo>
                    <a:pt x="292" y="34"/>
                    <a:pt x="289" y="37"/>
                    <a:pt x="286" y="33"/>
                  </a:cubicBezTo>
                  <a:cubicBezTo>
                    <a:pt x="288" y="32"/>
                    <a:pt x="289" y="31"/>
                    <a:pt x="288" y="29"/>
                  </a:cubicBezTo>
                  <a:cubicBezTo>
                    <a:pt x="292" y="35"/>
                    <a:pt x="294" y="26"/>
                    <a:pt x="298" y="25"/>
                  </a:cubicBezTo>
                  <a:close/>
                  <a:moveTo>
                    <a:pt x="272" y="47"/>
                  </a:moveTo>
                  <a:cubicBezTo>
                    <a:pt x="269" y="51"/>
                    <a:pt x="267" y="48"/>
                    <a:pt x="265" y="50"/>
                  </a:cubicBezTo>
                  <a:cubicBezTo>
                    <a:pt x="262" y="45"/>
                    <a:pt x="270" y="44"/>
                    <a:pt x="272" y="47"/>
                  </a:cubicBezTo>
                  <a:close/>
                  <a:moveTo>
                    <a:pt x="230" y="75"/>
                  </a:moveTo>
                  <a:cubicBezTo>
                    <a:pt x="231" y="76"/>
                    <a:pt x="230" y="76"/>
                    <a:pt x="230" y="77"/>
                  </a:cubicBezTo>
                  <a:cubicBezTo>
                    <a:pt x="229" y="77"/>
                    <a:pt x="229" y="78"/>
                    <a:pt x="230" y="79"/>
                  </a:cubicBezTo>
                  <a:cubicBezTo>
                    <a:pt x="228" y="79"/>
                    <a:pt x="224" y="71"/>
                    <a:pt x="219" y="72"/>
                  </a:cubicBezTo>
                  <a:cubicBezTo>
                    <a:pt x="219" y="67"/>
                    <a:pt x="226" y="60"/>
                    <a:pt x="230" y="66"/>
                  </a:cubicBezTo>
                  <a:cubicBezTo>
                    <a:pt x="229" y="66"/>
                    <a:pt x="228" y="65"/>
                    <a:pt x="227" y="64"/>
                  </a:cubicBezTo>
                  <a:cubicBezTo>
                    <a:pt x="226" y="65"/>
                    <a:pt x="228" y="66"/>
                    <a:pt x="228" y="67"/>
                  </a:cubicBezTo>
                  <a:cubicBezTo>
                    <a:pt x="225" y="68"/>
                    <a:pt x="223" y="67"/>
                    <a:pt x="219" y="70"/>
                  </a:cubicBezTo>
                  <a:cubicBezTo>
                    <a:pt x="221" y="72"/>
                    <a:pt x="224" y="68"/>
                    <a:pt x="226" y="69"/>
                  </a:cubicBezTo>
                  <a:cubicBezTo>
                    <a:pt x="226" y="72"/>
                    <a:pt x="225" y="77"/>
                    <a:pt x="230" y="75"/>
                  </a:cubicBezTo>
                  <a:close/>
                  <a:moveTo>
                    <a:pt x="256" y="49"/>
                  </a:moveTo>
                  <a:cubicBezTo>
                    <a:pt x="255" y="54"/>
                    <a:pt x="254" y="47"/>
                    <a:pt x="252" y="45"/>
                  </a:cubicBezTo>
                  <a:cubicBezTo>
                    <a:pt x="255" y="42"/>
                    <a:pt x="258" y="42"/>
                    <a:pt x="261" y="45"/>
                  </a:cubicBezTo>
                  <a:cubicBezTo>
                    <a:pt x="262" y="48"/>
                    <a:pt x="259" y="45"/>
                    <a:pt x="258" y="44"/>
                  </a:cubicBezTo>
                  <a:cubicBezTo>
                    <a:pt x="256" y="46"/>
                    <a:pt x="255" y="47"/>
                    <a:pt x="256" y="49"/>
                  </a:cubicBezTo>
                  <a:close/>
                  <a:moveTo>
                    <a:pt x="280" y="28"/>
                  </a:moveTo>
                  <a:cubicBezTo>
                    <a:pt x="285" y="18"/>
                    <a:pt x="292" y="27"/>
                    <a:pt x="280" y="28"/>
                  </a:cubicBezTo>
                  <a:close/>
                  <a:moveTo>
                    <a:pt x="277" y="22"/>
                  </a:moveTo>
                  <a:cubicBezTo>
                    <a:pt x="280" y="21"/>
                    <a:pt x="278" y="29"/>
                    <a:pt x="278" y="32"/>
                  </a:cubicBezTo>
                  <a:cubicBezTo>
                    <a:pt x="274" y="34"/>
                    <a:pt x="277" y="28"/>
                    <a:pt x="276" y="27"/>
                  </a:cubicBezTo>
                  <a:cubicBezTo>
                    <a:pt x="272" y="24"/>
                    <a:pt x="273" y="30"/>
                    <a:pt x="270" y="31"/>
                  </a:cubicBezTo>
                  <a:cubicBezTo>
                    <a:pt x="266" y="24"/>
                    <a:pt x="277" y="25"/>
                    <a:pt x="277" y="22"/>
                  </a:cubicBezTo>
                  <a:close/>
                  <a:moveTo>
                    <a:pt x="266" y="32"/>
                  </a:moveTo>
                  <a:cubicBezTo>
                    <a:pt x="269" y="36"/>
                    <a:pt x="267" y="40"/>
                    <a:pt x="271" y="35"/>
                  </a:cubicBezTo>
                  <a:cubicBezTo>
                    <a:pt x="274" y="41"/>
                    <a:pt x="266" y="39"/>
                    <a:pt x="263" y="40"/>
                  </a:cubicBezTo>
                  <a:cubicBezTo>
                    <a:pt x="261" y="36"/>
                    <a:pt x="260" y="38"/>
                    <a:pt x="259" y="34"/>
                  </a:cubicBezTo>
                  <a:cubicBezTo>
                    <a:pt x="262" y="33"/>
                    <a:pt x="264" y="33"/>
                    <a:pt x="266" y="32"/>
                  </a:cubicBezTo>
                  <a:close/>
                  <a:moveTo>
                    <a:pt x="247" y="41"/>
                  </a:moveTo>
                  <a:cubicBezTo>
                    <a:pt x="249" y="44"/>
                    <a:pt x="243" y="46"/>
                    <a:pt x="244" y="49"/>
                  </a:cubicBezTo>
                  <a:cubicBezTo>
                    <a:pt x="243" y="50"/>
                    <a:pt x="242" y="48"/>
                    <a:pt x="243" y="47"/>
                  </a:cubicBezTo>
                  <a:cubicBezTo>
                    <a:pt x="242" y="46"/>
                    <a:pt x="241" y="46"/>
                    <a:pt x="241" y="47"/>
                  </a:cubicBezTo>
                  <a:cubicBezTo>
                    <a:pt x="240" y="45"/>
                    <a:pt x="241" y="45"/>
                    <a:pt x="242" y="46"/>
                  </a:cubicBezTo>
                  <a:cubicBezTo>
                    <a:pt x="246" y="44"/>
                    <a:pt x="244" y="41"/>
                    <a:pt x="247" y="41"/>
                  </a:cubicBezTo>
                  <a:close/>
                  <a:moveTo>
                    <a:pt x="191" y="73"/>
                  </a:moveTo>
                  <a:cubicBezTo>
                    <a:pt x="190" y="69"/>
                    <a:pt x="191" y="71"/>
                    <a:pt x="188" y="74"/>
                  </a:cubicBezTo>
                  <a:cubicBezTo>
                    <a:pt x="187" y="71"/>
                    <a:pt x="187" y="69"/>
                    <a:pt x="189" y="67"/>
                  </a:cubicBezTo>
                  <a:cubicBezTo>
                    <a:pt x="193" y="67"/>
                    <a:pt x="195" y="71"/>
                    <a:pt x="191" y="73"/>
                  </a:cubicBezTo>
                  <a:close/>
                  <a:moveTo>
                    <a:pt x="215" y="53"/>
                  </a:moveTo>
                  <a:cubicBezTo>
                    <a:pt x="214" y="54"/>
                    <a:pt x="213" y="53"/>
                    <a:pt x="213" y="52"/>
                  </a:cubicBezTo>
                  <a:cubicBezTo>
                    <a:pt x="212" y="51"/>
                    <a:pt x="211" y="52"/>
                    <a:pt x="211" y="52"/>
                  </a:cubicBezTo>
                  <a:cubicBezTo>
                    <a:pt x="208" y="51"/>
                    <a:pt x="218" y="49"/>
                    <a:pt x="212" y="49"/>
                  </a:cubicBezTo>
                  <a:cubicBezTo>
                    <a:pt x="212" y="45"/>
                    <a:pt x="221" y="48"/>
                    <a:pt x="222" y="41"/>
                  </a:cubicBezTo>
                  <a:cubicBezTo>
                    <a:pt x="224" y="45"/>
                    <a:pt x="227" y="40"/>
                    <a:pt x="229" y="45"/>
                  </a:cubicBezTo>
                  <a:cubicBezTo>
                    <a:pt x="224" y="46"/>
                    <a:pt x="215" y="46"/>
                    <a:pt x="215" y="53"/>
                  </a:cubicBezTo>
                  <a:close/>
                  <a:moveTo>
                    <a:pt x="259" y="29"/>
                  </a:moveTo>
                  <a:cubicBezTo>
                    <a:pt x="253" y="28"/>
                    <a:pt x="253" y="37"/>
                    <a:pt x="247" y="36"/>
                  </a:cubicBezTo>
                  <a:cubicBezTo>
                    <a:pt x="246" y="34"/>
                    <a:pt x="254" y="24"/>
                    <a:pt x="254" y="29"/>
                  </a:cubicBezTo>
                  <a:cubicBezTo>
                    <a:pt x="255" y="27"/>
                    <a:pt x="257" y="25"/>
                    <a:pt x="256" y="22"/>
                  </a:cubicBezTo>
                  <a:cubicBezTo>
                    <a:pt x="261" y="21"/>
                    <a:pt x="256" y="27"/>
                    <a:pt x="259" y="29"/>
                  </a:cubicBezTo>
                  <a:close/>
                  <a:moveTo>
                    <a:pt x="236" y="29"/>
                  </a:moveTo>
                  <a:cubicBezTo>
                    <a:pt x="239" y="33"/>
                    <a:pt x="234" y="35"/>
                    <a:pt x="237" y="39"/>
                  </a:cubicBezTo>
                  <a:cubicBezTo>
                    <a:pt x="235" y="40"/>
                    <a:pt x="235" y="38"/>
                    <a:pt x="236" y="38"/>
                  </a:cubicBezTo>
                  <a:cubicBezTo>
                    <a:pt x="234" y="35"/>
                    <a:pt x="231" y="43"/>
                    <a:pt x="230" y="37"/>
                  </a:cubicBezTo>
                  <a:cubicBezTo>
                    <a:pt x="230" y="36"/>
                    <a:pt x="231" y="37"/>
                    <a:pt x="232" y="37"/>
                  </a:cubicBezTo>
                  <a:cubicBezTo>
                    <a:pt x="237" y="35"/>
                    <a:pt x="230" y="31"/>
                    <a:pt x="236" y="29"/>
                  </a:cubicBezTo>
                  <a:close/>
                  <a:moveTo>
                    <a:pt x="203" y="54"/>
                  </a:moveTo>
                  <a:cubicBezTo>
                    <a:pt x="203" y="57"/>
                    <a:pt x="205" y="59"/>
                    <a:pt x="205" y="62"/>
                  </a:cubicBezTo>
                  <a:cubicBezTo>
                    <a:pt x="203" y="65"/>
                    <a:pt x="198" y="58"/>
                    <a:pt x="202" y="64"/>
                  </a:cubicBezTo>
                  <a:cubicBezTo>
                    <a:pt x="200" y="65"/>
                    <a:pt x="196" y="61"/>
                    <a:pt x="200" y="66"/>
                  </a:cubicBezTo>
                  <a:cubicBezTo>
                    <a:pt x="197" y="65"/>
                    <a:pt x="192" y="66"/>
                    <a:pt x="192" y="61"/>
                  </a:cubicBezTo>
                  <a:cubicBezTo>
                    <a:pt x="199" y="65"/>
                    <a:pt x="198" y="59"/>
                    <a:pt x="203" y="54"/>
                  </a:cubicBezTo>
                  <a:close/>
                  <a:moveTo>
                    <a:pt x="82" y="61"/>
                  </a:moveTo>
                  <a:cubicBezTo>
                    <a:pt x="76" y="60"/>
                    <a:pt x="82" y="52"/>
                    <a:pt x="75" y="59"/>
                  </a:cubicBezTo>
                  <a:cubicBezTo>
                    <a:pt x="74" y="55"/>
                    <a:pt x="83" y="51"/>
                    <a:pt x="89" y="47"/>
                  </a:cubicBezTo>
                  <a:cubicBezTo>
                    <a:pt x="90" y="50"/>
                    <a:pt x="90" y="52"/>
                    <a:pt x="91" y="54"/>
                  </a:cubicBezTo>
                  <a:cubicBezTo>
                    <a:pt x="85" y="55"/>
                    <a:pt x="83" y="55"/>
                    <a:pt x="82" y="61"/>
                  </a:cubicBezTo>
                  <a:close/>
                  <a:moveTo>
                    <a:pt x="106" y="38"/>
                  </a:moveTo>
                  <a:cubicBezTo>
                    <a:pt x="110" y="35"/>
                    <a:pt x="106" y="44"/>
                    <a:pt x="109" y="41"/>
                  </a:cubicBezTo>
                  <a:cubicBezTo>
                    <a:pt x="110" y="43"/>
                    <a:pt x="107" y="44"/>
                    <a:pt x="106" y="45"/>
                  </a:cubicBezTo>
                  <a:cubicBezTo>
                    <a:pt x="102" y="43"/>
                    <a:pt x="107" y="41"/>
                    <a:pt x="106" y="38"/>
                  </a:cubicBezTo>
                  <a:close/>
                  <a:moveTo>
                    <a:pt x="80" y="70"/>
                  </a:moveTo>
                  <a:cubicBezTo>
                    <a:pt x="75" y="67"/>
                    <a:pt x="86" y="62"/>
                    <a:pt x="88" y="67"/>
                  </a:cubicBezTo>
                  <a:cubicBezTo>
                    <a:pt x="85" y="70"/>
                    <a:pt x="83" y="65"/>
                    <a:pt x="80" y="70"/>
                  </a:cubicBezTo>
                  <a:close/>
                  <a:moveTo>
                    <a:pt x="151" y="43"/>
                  </a:moveTo>
                  <a:cubicBezTo>
                    <a:pt x="156" y="38"/>
                    <a:pt x="151" y="38"/>
                    <a:pt x="159" y="37"/>
                  </a:cubicBezTo>
                  <a:cubicBezTo>
                    <a:pt x="159" y="38"/>
                    <a:pt x="158" y="38"/>
                    <a:pt x="158" y="38"/>
                  </a:cubicBezTo>
                  <a:cubicBezTo>
                    <a:pt x="156" y="39"/>
                    <a:pt x="158" y="40"/>
                    <a:pt x="159" y="42"/>
                  </a:cubicBezTo>
                  <a:cubicBezTo>
                    <a:pt x="156" y="45"/>
                    <a:pt x="154" y="41"/>
                    <a:pt x="151" y="43"/>
                  </a:cubicBezTo>
                  <a:close/>
                  <a:moveTo>
                    <a:pt x="121" y="68"/>
                  </a:moveTo>
                  <a:cubicBezTo>
                    <a:pt x="123" y="69"/>
                    <a:pt x="124" y="71"/>
                    <a:pt x="125" y="72"/>
                  </a:cubicBezTo>
                  <a:cubicBezTo>
                    <a:pt x="121" y="76"/>
                    <a:pt x="116" y="70"/>
                    <a:pt x="121" y="68"/>
                  </a:cubicBezTo>
                  <a:close/>
                  <a:moveTo>
                    <a:pt x="170" y="40"/>
                  </a:moveTo>
                  <a:cubicBezTo>
                    <a:pt x="172" y="45"/>
                    <a:pt x="170" y="45"/>
                    <a:pt x="165" y="48"/>
                  </a:cubicBezTo>
                  <a:cubicBezTo>
                    <a:pt x="161" y="44"/>
                    <a:pt x="169" y="43"/>
                    <a:pt x="170" y="40"/>
                  </a:cubicBezTo>
                  <a:close/>
                  <a:moveTo>
                    <a:pt x="134" y="77"/>
                  </a:moveTo>
                  <a:cubicBezTo>
                    <a:pt x="132" y="75"/>
                    <a:pt x="133" y="74"/>
                    <a:pt x="132" y="72"/>
                  </a:cubicBezTo>
                  <a:cubicBezTo>
                    <a:pt x="134" y="72"/>
                    <a:pt x="135" y="71"/>
                    <a:pt x="137" y="70"/>
                  </a:cubicBezTo>
                  <a:cubicBezTo>
                    <a:pt x="140" y="72"/>
                    <a:pt x="139" y="73"/>
                    <a:pt x="140" y="75"/>
                  </a:cubicBezTo>
                  <a:cubicBezTo>
                    <a:pt x="138" y="77"/>
                    <a:pt x="136" y="75"/>
                    <a:pt x="134" y="77"/>
                  </a:cubicBezTo>
                  <a:close/>
                  <a:moveTo>
                    <a:pt x="142" y="71"/>
                  </a:moveTo>
                  <a:cubicBezTo>
                    <a:pt x="142" y="65"/>
                    <a:pt x="146" y="71"/>
                    <a:pt x="152" y="67"/>
                  </a:cubicBezTo>
                  <a:cubicBezTo>
                    <a:pt x="150" y="67"/>
                    <a:pt x="148" y="68"/>
                    <a:pt x="147" y="66"/>
                  </a:cubicBezTo>
                  <a:cubicBezTo>
                    <a:pt x="149" y="64"/>
                    <a:pt x="151" y="64"/>
                    <a:pt x="153" y="66"/>
                  </a:cubicBezTo>
                  <a:cubicBezTo>
                    <a:pt x="152" y="72"/>
                    <a:pt x="146" y="68"/>
                    <a:pt x="142" y="71"/>
                  </a:cubicBezTo>
                  <a:close/>
                  <a:moveTo>
                    <a:pt x="159" y="63"/>
                  </a:moveTo>
                  <a:cubicBezTo>
                    <a:pt x="158" y="61"/>
                    <a:pt x="162" y="63"/>
                    <a:pt x="161" y="60"/>
                  </a:cubicBezTo>
                  <a:cubicBezTo>
                    <a:pt x="165" y="64"/>
                    <a:pt x="161" y="69"/>
                    <a:pt x="162" y="74"/>
                  </a:cubicBezTo>
                  <a:cubicBezTo>
                    <a:pt x="159" y="71"/>
                    <a:pt x="161" y="64"/>
                    <a:pt x="159" y="63"/>
                  </a:cubicBezTo>
                  <a:close/>
                  <a:moveTo>
                    <a:pt x="195" y="37"/>
                  </a:moveTo>
                  <a:cubicBezTo>
                    <a:pt x="191" y="34"/>
                    <a:pt x="199" y="30"/>
                    <a:pt x="201" y="31"/>
                  </a:cubicBezTo>
                  <a:cubicBezTo>
                    <a:pt x="203" y="36"/>
                    <a:pt x="198" y="34"/>
                    <a:pt x="195" y="37"/>
                  </a:cubicBezTo>
                  <a:close/>
                  <a:moveTo>
                    <a:pt x="229" y="29"/>
                  </a:moveTo>
                  <a:cubicBezTo>
                    <a:pt x="227" y="31"/>
                    <a:pt x="225" y="29"/>
                    <a:pt x="223" y="31"/>
                  </a:cubicBezTo>
                  <a:cubicBezTo>
                    <a:pt x="221" y="33"/>
                    <a:pt x="228" y="28"/>
                    <a:pt x="224" y="25"/>
                  </a:cubicBezTo>
                  <a:cubicBezTo>
                    <a:pt x="226" y="24"/>
                    <a:pt x="228" y="22"/>
                    <a:pt x="230" y="21"/>
                  </a:cubicBezTo>
                  <a:cubicBezTo>
                    <a:pt x="227" y="21"/>
                    <a:pt x="227" y="19"/>
                    <a:pt x="229" y="18"/>
                  </a:cubicBezTo>
                  <a:cubicBezTo>
                    <a:pt x="233" y="22"/>
                    <a:pt x="226" y="25"/>
                    <a:pt x="229" y="29"/>
                  </a:cubicBezTo>
                  <a:close/>
                  <a:moveTo>
                    <a:pt x="182" y="51"/>
                  </a:moveTo>
                  <a:cubicBezTo>
                    <a:pt x="185" y="50"/>
                    <a:pt x="180" y="56"/>
                    <a:pt x="181" y="59"/>
                  </a:cubicBezTo>
                  <a:cubicBezTo>
                    <a:pt x="178" y="61"/>
                    <a:pt x="175" y="56"/>
                    <a:pt x="179" y="53"/>
                  </a:cubicBezTo>
                  <a:cubicBezTo>
                    <a:pt x="180" y="59"/>
                    <a:pt x="179" y="53"/>
                    <a:pt x="182" y="51"/>
                  </a:cubicBezTo>
                  <a:close/>
                  <a:moveTo>
                    <a:pt x="212" y="24"/>
                  </a:moveTo>
                  <a:cubicBezTo>
                    <a:pt x="218" y="25"/>
                    <a:pt x="209" y="27"/>
                    <a:pt x="206" y="30"/>
                  </a:cubicBezTo>
                  <a:cubicBezTo>
                    <a:pt x="206" y="29"/>
                    <a:pt x="206" y="28"/>
                    <a:pt x="205" y="26"/>
                  </a:cubicBezTo>
                  <a:cubicBezTo>
                    <a:pt x="207" y="21"/>
                    <a:pt x="213" y="30"/>
                    <a:pt x="212" y="24"/>
                  </a:cubicBezTo>
                  <a:close/>
                  <a:moveTo>
                    <a:pt x="184" y="44"/>
                  </a:moveTo>
                  <a:cubicBezTo>
                    <a:pt x="182" y="48"/>
                    <a:pt x="176" y="42"/>
                    <a:pt x="177" y="48"/>
                  </a:cubicBezTo>
                  <a:cubicBezTo>
                    <a:pt x="172" y="49"/>
                    <a:pt x="175" y="44"/>
                    <a:pt x="178" y="43"/>
                  </a:cubicBezTo>
                  <a:cubicBezTo>
                    <a:pt x="176" y="41"/>
                    <a:pt x="174" y="44"/>
                    <a:pt x="172" y="40"/>
                  </a:cubicBezTo>
                  <a:cubicBezTo>
                    <a:pt x="174" y="38"/>
                    <a:pt x="176" y="40"/>
                    <a:pt x="174" y="41"/>
                  </a:cubicBezTo>
                  <a:cubicBezTo>
                    <a:pt x="179" y="43"/>
                    <a:pt x="180" y="37"/>
                    <a:pt x="183" y="38"/>
                  </a:cubicBezTo>
                  <a:cubicBezTo>
                    <a:pt x="184" y="40"/>
                    <a:pt x="180" y="41"/>
                    <a:pt x="184" y="44"/>
                  </a:cubicBezTo>
                  <a:close/>
                  <a:moveTo>
                    <a:pt x="194" y="18"/>
                  </a:moveTo>
                  <a:cubicBezTo>
                    <a:pt x="197" y="17"/>
                    <a:pt x="199" y="17"/>
                    <a:pt x="201" y="16"/>
                  </a:cubicBezTo>
                  <a:cubicBezTo>
                    <a:pt x="205" y="24"/>
                    <a:pt x="195" y="20"/>
                    <a:pt x="194" y="29"/>
                  </a:cubicBezTo>
                  <a:cubicBezTo>
                    <a:pt x="190" y="29"/>
                    <a:pt x="190" y="27"/>
                    <a:pt x="190" y="23"/>
                  </a:cubicBezTo>
                  <a:cubicBezTo>
                    <a:pt x="189" y="26"/>
                    <a:pt x="188" y="26"/>
                    <a:pt x="187" y="24"/>
                  </a:cubicBezTo>
                  <a:cubicBezTo>
                    <a:pt x="190" y="23"/>
                    <a:pt x="194" y="22"/>
                    <a:pt x="197" y="21"/>
                  </a:cubicBezTo>
                  <a:cubicBezTo>
                    <a:pt x="198" y="19"/>
                    <a:pt x="196" y="20"/>
                    <a:pt x="194" y="18"/>
                  </a:cubicBezTo>
                  <a:close/>
                  <a:moveTo>
                    <a:pt x="185" y="31"/>
                  </a:moveTo>
                  <a:cubicBezTo>
                    <a:pt x="182" y="32"/>
                    <a:pt x="177" y="31"/>
                    <a:pt x="177" y="28"/>
                  </a:cubicBezTo>
                  <a:cubicBezTo>
                    <a:pt x="180" y="25"/>
                    <a:pt x="185" y="28"/>
                    <a:pt x="185" y="31"/>
                  </a:cubicBezTo>
                  <a:close/>
                  <a:moveTo>
                    <a:pt x="169" y="34"/>
                  </a:moveTo>
                  <a:cubicBezTo>
                    <a:pt x="164" y="30"/>
                    <a:pt x="171" y="28"/>
                    <a:pt x="169" y="25"/>
                  </a:cubicBezTo>
                  <a:cubicBezTo>
                    <a:pt x="171" y="24"/>
                    <a:pt x="171" y="32"/>
                    <a:pt x="169" y="34"/>
                  </a:cubicBezTo>
                  <a:close/>
                  <a:moveTo>
                    <a:pt x="120" y="63"/>
                  </a:moveTo>
                  <a:cubicBezTo>
                    <a:pt x="121" y="66"/>
                    <a:pt x="119" y="64"/>
                    <a:pt x="118" y="63"/>
                  </a:cubicBezTo>
                  <a:cubicBezTo>
                    <a:pt x="114" y="67"/>
                    <a:pt x="114" y="78"/>
                    <a:pt x="107" y="70"/>
                  </a:cubicBezTo>
                  <a:cubicBezTo>
                    <a:pt x="113" y="68"/>
                    <a:pt x="112" y="65"/>
                    <a:pt x="114" y="61"/>
                  </a:cubicBezTo>
                  <a:cubicBezTo>
                    <a:pt x="116" y="59"/>
                    <a:pt x="118" y="64"/>
                    <a:pt x="120" y="63"/>
                  </a:cubicBezTo>
                  <a:close/>
                  <a:moveTo>
                    <a:pt x="137" y="44"/>
                  </a:moveTo>
                  <a:cubicBezTo>
                    <a:pt x="136" y="45"/>
                    <a:pt x="137" y="45"/>
                    <a:pt x="137" y="46"/>
                  </a:cubicBezTo>
                  <a:cubicBezTo>
                    <a:pt x="131" y="45"/>
                    <a:pt x="140" y="43"/>
                    <a:pt x="141" y="40"/>
                  </a:cubicBezTo>
                  <a:cubicBezTo>
                    <a:pt x="145" y="43"/>
                    <a:pt x="140" y="46"/>
                    <a:pt x="137" y="44"/>
                  </a:cubicBezTo>
                  <a:close/>
                  <a:moveTo>
                    <a:pt x="160" y="29"/>
                  </a:moveTo>
                  <a:cubicBezTo>
                    <a:pt x="157" y="30"/>
                    <a:pt x="155" y="32"/>
                    <a:pt x="153" y="34"/>
                  </a:cubicBezTo>
                  <a:cubicBezTo>
                    <a:pt x="151" y="30"/>
                    <a:pt x="156" y="27"/>
                    <a:pt x="156" y="24"/>
                  </a:cubicBezTo>
                  <a:cubicBezTo>
                    <a:pt x="160" y="25"/>
                    <a:pt x="157" y="26"/>
                    <a:pt x="160" y="29"/>
                  </a:cubicBezTo>
                  <a:close/>
                  <a:moveTo>
                    <a:pt x="118" y="54"/>
                  </a:moveTo>
                  <a:cubicBezTo>
                    <a:pt x="121" y="55"/>
                    <a:pt x="121" y="50"/>
                    <a:pt x="125" y="52"/>
                  </a:cubicBezTo>
                  <a:cubicBezTo>
                    <a:pt x="126" y="58"/>
                    <a:pt x="119" y="56"/>
                    <a:pt x="116" y="59"/>
                  </a:cubicBezTo>
                  <a:cubicBezTo>
                    <a:pt x="115" y="57"/>
                    <a:pt x="114" y="56"/>
                    <a:pt x="113" y="54"/>
                  </a:cubicBezTo>
                  <a:cubicBezTo>
                    <a:pt x="115" y="51"/>
                    <a:pt x="116" y="49"/>
                    <a:pt x="117" y="48"/>
                  </a:cubicBezTo>
                  <a:cubicBezTo>
                    <a:pt x="121" y="46"/>
                    <a:pt x="116" y="52"/>
                    <a:pt x="118" y="54"/>
                  </a:cubicBezTo>
                  <a:close/>
                  <a:moveTo>
                    <a:pt x="124" y="36"/>
                  </a:moveTo>
                  <a:cubicBezTo>
                    <a:pt x="128" y="40"/>
                    <a:pt x="124" y="43"/>
                    <a:pt x="124" y="46"/>
                  </a:cubicBezTo>
                  <a:cubicBezTo>
                    <a:pt x="123" y="46"/>
                    <a:pt x="123" y="45"/>
                    <a:pt x="123" y="44"/>
                  </a:cubicBezTo>
                  <a:cubicBezTo>
                    <a:pt x="122" y="44"/>
                    <a:pt x="120" y="44"/>
                    <a:pt x="118" y="45"/>
                  </a:cubicBezTo>
                  <a:cubicBezTo>
                    <a:pt x="117" y="42"/>
                    <a:pt x="120" y="39"/>
                    <a:pt x="124" y="36"/>
                  </a:cubicBezTo>
                  <a:close/>
                  <a:moveTo>
                    <a:pt x="108" y="51"/>
                  </a:moveTo>
                  <a:cubicBezTo>
                    <a:pt x="105" y="55"/>
                    <a:pt x="103" y="61"/>
                    <a:pt x="99" y="62"/>
                  </a:cubicBezTo>
                  <a:cubicBezTo>
                    <a:pt x="99" y="57"/>
                    <a:pt x="96" y="52"/>
                    <a:pt x="102" y="48"/>
                  </a:cubicBezTo>
                  <a:cubicBezTo>
                    <a:pt x="106" y="48"/>
                    <a:pt x="104" y="53"/>
                    <a:pt x="108" y="51"/>
                  </a:cubicBezTo>
                  <a:close/>
                  <a:moveTo>
                    <a:pt x="147" y="15"/>
                  </a:moveTo>
                  <a:cubicBezTo>
                    <a:pt x="145" y="17"/>
                    <a:pt x="144" y="16"/>
                    <a:pt x="145" y="15"/>
                  </a:cubicBezTo>
                  <a:cubicBezTo>
                    <a:pt x="143" y="14"/>
                    <a:pt x="139" y="17"/>
                    <a:pt x="137" y="18"/>
                  </a:cubicBezTo>
                  <a:cubicBezTo>
                    <a:pt x="134" y="14"/>
                    <a:pt x="144" y="9"/>
                    <a:pt x="147" y="15"/>
                  </a:cubicBezTo>
                  <a:close/>
                  <a:moveTo>
                    <a:pt x="134" y="19"/>
                  </a:moveTo>
                  <a:cubicBezTo>
                    <a:pt x="134" y="24"/>
                    <a:pt x="130" y="26"/>
                    <a:pt x="131" y="29"/>
                  </a:cubicBezTo>
                  <a:cubicBezTo>
                    <a:pt x="129" y="31"/>
                    <a:pt x="127" y="33"/>
                    <a:pt x="124" y="34"/>
                  </a:cubicBezTo>
                  <a:cubicBezTo>
                    <a:pt x="122" y="33"/>
                    <a:pt x="122" y="31"/>
                    <a:pt x="124" y="29"/>
                  </a:cubicBezTo>
                  <a:cubicBezTo>
                    <a:pt x="125" y="30"/>
                    <a:pt x="124" y="31"/>
                    <a:pt x="124" y="31"/>
                  </a:cubicBezTo>
                  <a:cubicBezTo>
                    <a:pt x="128" y="32"/>
                    <a:pt x="130" y="18"/>
                    <a:pt x="128" y="21"/>
                  </a:cubicBezTo>
                  <a:cubicBezTo>
                    <a:pt x="127" y="19"/>
                    <a:pt x="131" y="18"/>
                    <a:pt x="130" y="16"/>
                  </a:cubicBezTo>
                  <a:cubicBezTo>
                    <a:pt x="132" y="15"/>
                    <a:pt x="131" y="18"/>
                    <a:pt x="134" y="19"/>
                  </a:cubicBezTo>
                  <a:close/>
                  <a:moveTo>
                    <a:pt x="120" y="24"/>
                  </a:moveTo>
                  <a:cubicBezTo>
                    <a:pt x="123" y="27"/>
                    <a:pt x="117" y="29"/>
                    <a:pt x="119" y="32"/>
                  </a:cubicBezTo>
                  <a:cubicBezTo>
                    <a:pt x="116" y="33"/>
                    <a:pt x="115" y="25"/>
                    <a:pt x="120" y="24"/>
                  </a:cubicBezTo>
                  <a:close/>
                  <a:moveTo>
                    <a:pt x="106" y="34"/>
                  </a:moveTo>
                  <a:cubicBezTo>
                    <a:pt x="106" y="31"/>
                    <a:pt x="109" y="28"/>
                    <a:pt x="112" y="26"/>
                  </a:cubicBezTo>
                  <a:cubicBezTo>
                    <a:pt x="117" y="31"/>
                    <a:pt x="110" y="32"/>
                    <a:pt x="106" y="34"/>
                  </a:cubicBezTo>
                  <a:close/>
                  <a:moveTo>
                    <a:pt x="45" y="55"/>
                  </a:moveTo>
                  <a:cubicBezTo>
                    <a:pt x="41" y="57"/>
                    <a:pt x="37" y="57"/>
                    <a:pt x="34" y="53"/>
                  </a:cubicBezTo>
                  <a:cubicBezTo>
                    <a:pt x="33" y="56"/>
                    <a:pt x="31" y="59"/>
                    <a:pt x="34" y="62"/>
                  </a:cubicBezTo>
                  <a:cubicBezTo>
                    <a:pt x="28" y="65"/>
                    <a:pt x="29" y="66"/>
                    <a:pt x="24" y="66"/>
                  </a:cubicBezTo>
                  <a:cubicBezTo>
                    <a:pt x="27" y="60"/>
                    <a:pt x="31" y="59"/>
                    <a:pt x="27" y="51"/>
                  </a:cubicBezTo>
                  <a:cubicBezTo>
                    <a:pt x="36" y="50"/>
                    <a:pt x="32" y="41"/>
                    <a:pt x="35" y="36"/>
                  </a:cubicBezTo>
                  <a:cubicBezTo>
                    <a:pt x="36" y="40"/>
                    <a:pt x="38" y="45"/>
                    <a:pt x="34" y="49"/>
                  </a:cubicBezTo>
                  <a:cubicBezTo>
                    <a:pt x="34" y="48"/>
                    <a:pt x="33" y="48"/>
                    <a:pt x="32" y="49"/>
                  </a:cubicBezTo>
                  <a:cubicBezTo>
                    <a:pt x="33" y="49"/>
                    <a:pt x="34" y="50"/>
                    <a:pt x="34" y="51"/>
                  </a:cubicBezTo>
                  <a:cubicBezTo>
                    <a:pt x="36" y="53"/>
                    <a:pt x="38" y="49"/>
                    <a:pt x="40" y="50"/>
                  </a:cubicBezTo>
                  <a:cubicBezTo>
                    <a:pt x="41" y="48"/>
                    <a:pt x="42" y="46"/>
                    <a:pt x="40" y="44"/>
                  </a:cubicBezTo>
                  <a:cubicBezTo>
                    <a:pt x="43" y="42"/>
                    <a:pt x="46" y="40"/>
                    <a:pt x="49" y="37"/>
                  </a:cubicBezTo>
                  <a:cubicBezTo>
                    <a:pt x="55" y="44"/>
                    <a:pt x="42" y="47"/>
                    <a:pt x="45" y="55"/>
                  </a:cubicBezTo>
                  <a:close/>
                  <a:moveTo>
                    <a:pt x="64" y="49"/>
                  </a:moveTo>
                  <a:cubicBezTo>
                    <a:pt x="63" y="48"/>
                    <a:pt x="62" y="50"/>
                    <a:pt x="61" y="50"/>
                  </a:cubicBezTo>
                  <a:cubicBezTo>
                    <a:pt x="57" y="41"/>
                    <a:pt x="73" y="49"/>
                    <a:pt x="65" y="54"/>
                  </a:cubicBezTo>
                  <a:cubicBezTo>
                    <a:pt x="64" y="52"/>
                    <a:pt x="65" y="51"/>
                    <a:pt x="64" y="49"/>
                  </a:cubicBezTo>
                  <a:close/>
                  <a:moveTo>
                    <a:pt x="97" y="29"/>
                  </a:moveTo>
                  <a:cubicBezTo>
                    <a:pt x="95" y="22"/>
                    <a:pt x="106" y="27"/>
                    <a:pt x="104" y="20"/>
                  </a:cubicBezTo>
                  <a:cubicBezTo>
                    <a:pt x="108" y="23"/>
                    <a:pt x="113" y="13"/>
                    <a:pt x="116" y="19"/>
                  </a:cubicBezTo>
                  <a:cubicBezTo>
                    <a:pt x="112" y="21"/>
                    <a:pt x="113" y="20"/>
                    <a:pt x="111" y="24"/>
                  </a:cubicBezTo>
                  <a:cubicBezTo>
                    <a:pt x="110" y="18"/>
                    <a:pt x="103" y="27"/>
                    <a:pt x="100" y="32"/>
                  </a:cubicBezTo>
                  <a:cubicBezTo>
                    <a:pt x="95" y="29"/>
                    <a:pt x="93" y="31"/>
                    <a:pt x="86" y="27"/>
                  </a:cubicBezTo>
                  <a:cubicBezTo>
                    <a:pt x="90" y="25"/>
                    <a:pt x="93" y="25"/>
                    <a:pt x="97" y="29"/>
                  </a:cubicBezTo>
                  <a:close/>
                  <a:moveTo>
                    <a:pt x="80" y="44"/>
                  </a:moveTo>
                  <a:cubicBezTo>
                    <a:pt x="76" y="38"/>
                    <a:pt x="87" y="38"/>
                    <a:pt x="90" y="36"/>
                  </a:cubicBezTo>
                  <a:cubicBezTo>
                    <a:pt x="92" y="42"/>
                    <a:pt x="83" y="40"/>
                    <a:pt x="80" y="44"/>
                  </a:cubicBezTo>
                  <a:close/>
                  <a:moveTo>
                    <a:pt x="84" y="32"/>
                  </a:moveTo>
                  <a:cubicBezTo>
                    <a:pt x="81" y="32"/>
                    <a:pt x="78" y="36"/>
                    <a:pt x="76" y="35"/>
                  </a:cubicBezTo>
                  <a:cubicBezTo>
                    <a:pt x="73" y="31"/>
                    <a:pt x="80" y="26"/>
                    <a:pt x="82" y="26"/>
                  </a:cubicBezTo>
                  <a:cubicBezTo>
                    <a:pt x="82" y="28"/>
                    <a:pt x="83" y="30"/>
                    <a:pt x="84" y="32"/>
                  </a:cubicBezTo>
                  <a:close/>
                  <a:moveTo>
                    <a:pt x="91" y="13"/>
                  </a:moveTo>
                  <a:cubicBezTo>
                    <a:pt x="93" y="17"/>
                    <a:pt x="91" y="22"/>
                    <a:pt x="87" y="22"/>
                  </a:cubicBezTo>
                  <a:cubicBezTo>
                    <a:pt x="86" y="19"/>
                    <a:pt x="87" y="16"/>
                    <a:pt x="91" y="13"/>
                  </a:cubicBezTo>
                  <a:close/>
                  <a:moveTo>
                    <a:pt x="69" y="56"/>
                  </a:moveTo>
                  <a:cubicBezTo>
                    <a:pt x="71" y="50"/>
                    <a:pt x="69" y="49"/>
                    <a:pt x="68" y="44"/>
                  </a:cubicBezTo>
                  <a:cubicBezTo>
                    <a:pt x="67" y="40"/>
                    <a:pt x="60" y="44"/>
                    <a:pt x="62" y="40"/>
                  </a:cubicBezTo>
                  <a:cubicBezTo>
                    <a:pt x="68" y="33"/>
                    <a:pt x="84" y="48"/>
                    <a:pt x="69" y="56"/>
                  </a:cubicBezTo>
                  <a:close/>
                  <a:moveTo>
                    <a:pt x="72" y="32"/>
                  </a:moveTo>
                  <a:cubicBezTo>
                    <a:pt x="70" y="34"/>
                    <a:pt x="58" y="37"/>
                    <a:pt x="56" y="41"/>
                  </a:cubicBezTo>
                  <a:cubicBezTo>
                    <a:pt x="55" y="37"/>
                    <a:pt x="59" y="34"/>
                    <a:pt x="63" y="30"/>
                  </a:cubicBezTo>
                  <a:cubicBezTo>
                    <a:pt x="66" y="31"/>
                    <a:pt x="69" y="33"/>
                    <a:pt x="72" y="32"/>
                  </a:cubicBezTo>
                  <a:close/>
                  <a:moveTo>
                    <a:pt x="76" y="25"/>
                  </a:moveTo>
                  <a:cubicBezTo>
                    <a:pt x="70" y="25"/>
                    <a:pt x="70" y="26"/>
                    <a:pt x="65" y="28"/>
                  </a:cubicBezTo>
                  <a:cubicBezTo>
                    <a:pt x="63" y="26"/>
                    <a:pt x="66" y="25"/>
                    <a:pt x="65" y="23"/>
                  </a:cubicBezTo>
                  <a:cubicBezTo>
                    <a:pt x="62" y="22"/>
                    <a:pt x="58" y="33"/>
                    <a:pt x="53" y="27"/>
                  </a:cubicBezTo>
                  <a:cubicBezTo>
                    <a:pt x="60" y="23"/>
                    <a:pt x="59" y="19"/>
                    <a:pt x="64" y="15"/>
                  </a:cubicBezTo>
                  <a:cubicBezTo>
                    <a:pt x="66" y="21"/>
                    <a:pt x="69" y="23"/>
                    <a:pt x="76" y="25"/>
                  </a:cubicBezTo>
                  <a:close/>
                  <a:moveTo>
                    <a:pt x="50" y="25"/>
                  </a:moveTo>
                  <a:cubicBezTo>
                    <a:pt x="46" y="32"/>
                    <a:pt x="57" y="33"/>
                    <a:pt x="53" y="36"/>
                  </a:cubicBezTo>
                  <a:cubicBezTo>
                    <a:pt x="51" y="32"/>
                    <a:pt x="48" y="36"/>
                    <a:pt x="47" y="32"/>
                  </a:cubicBezTo>
                  <a:cubicBezTo>
                    <a:pt x="45" y="35"/>
                    <a:pt x="45" y="38"/>
                    <a:pt x="40" y="40"/>
                  </a:cubicBezTo>
                  <a:cubicBezTo>
                    <a:pt x="40" y="32"/>
                    <a:pt x="41" y="27"/>
                    <a:pt x="50" y="25"/>
                  </a:cubicBezTo>
                  <a:close/>
                  <a:moveTo>
                    <a:pt x="62" y="13"/>
                  </a:moveTo>
                  <a:cubicBezTo>
                    <a:pt x="62" y="17"/>
                    <a:pt x="53" y="15"/>
                    <a:pt x="50" y="22"/>
                  </a:cubicBezTo>
                  <a:cubicBezTo>
                    <a:pt x="48" y="20"/>
                    <a:pt x="46" y="23"/>
                    <a:pt x="44" y="20"/>
                  </a:cubicBezTo>
                  <a:cubicBezTo>
                    <a:pt x="47" y="17"/>
                    <a:pt x="53" y="20"/>
                    <a:pt x="49" y="14"/>
                  </a:cubicBezTo>
                  <a:cubicBezTo>
                    <a:pt x="54" y="10"/>
                    <a:pt x="58" y="14"/>
                    <a:pt x="62" y="13"/>
                  </a:cubicBezTo>
                  <a:close/>
                </a:path>
              </a:pathLst>
            </a:custGeom>
            <a:solidFill>
              <a:srgbClr val="5F7797"/>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5" name="矩形 4">
              <a:extLst>
                <a:ext uri="{FF2B5EF4-FFF2-40B4-BE49-F238E27FC236}">
                  <a16:creationId xmlns:a16="http://schemas.microsoft.com/office/drawing/2014/main" id="{A92CB44D-204E-2AF2-314D-1C97D2405668}"/>
                </a:ext>
              </a:extLst>
            </p:cNvPr>
            <p:cNvSpPr/>
            <p:nvPr/>
          </p:nvSpPr>
          <p:spPr>
            <a:xfrm>
              <a:off x="1896782" y="523217"/>
              <a:ext cx="4060727" cy="553998"/>
            </a:xfrm>
            <a:prstGeom prst="rect">
              <a:avLst/>
            </a:prstGeom>
          </p:spPr>
          <p:txBody>
            <a:bodyPr wrap="none">
              <a:spAutoFit/>
            </a:bodyPr>
            <a:lstStyle/>
            <a:p>
              <a:r>
                <a:rPr lang="zh-CN" altLang="en-US" sz="3000" b="1" dirty="0">
                  <a:solidFill>
                    <a:srgbClr val="5F7797"/>
                  </a:solidFill>
                </a:rPr>
                <a:t>题型</a:t>
              </a:r>
              <a:r>
                <a:rPr lang="en-US" altLang="zh-CN" sz="3000" b="1" dirty="0">
                  <a:solidFill>
                    <a:srgbClr val="5F7797"/>
                  </a:solidFill>
                </a:rPr>
                <a:t>4 </a:t>
              </a:r>
              <a:r>
                <a:rPr lang="zh-CN" altLang="en-US" sz="3000" b="1" dirty="0">
                  <a:solidFill>
                    <a:srgbClr val="5F7797"/>
                  </a:solidFill>
                </a:rPr>
                <a:t>函数的实际应用</a:t>
              </a:r>
            </a:p>
          </p:txBody>
        </p:sp>
      </p:grpSp>
      <mc:AlternateContent xmlns:mc="http://schemas.openxmlformats.org/markup-compatibility/2006">
        <mc:Choice xmlns:a14="http://schemas.microsoft.com/office/drawing/2010/main" Requires="a14">
          <p:sp>
            <p:nvSpPr>
              <p:cNvPr id="6" name="文本框 5">
                <a:extLst>
                  <a:ext uri="{FF2B5EF4-FFF2-40B4-BE49-F238E27FC236}">
                    <a16:creationId xmlns:a16="http://schemas.microsoft.com/office/drawing/2014/main" id="{77A1D905-D594-2D8F-49A3-931B0A793C6D}"/>
                  </a:ext>
                </a:extLst>
              </p:cNvPr>
              <p:cNvSpPr txBox="1"/>
              <p:nvPr/>
            </p:nvSpPr>
            <p:spPr>
              <a:xfrm>
                <a:off x="1200425" y="1062783"/>
                <a:ext cx="9893666" cy="3920817"/>
              </a:xfrm>
              <a:prstGeom prst="rect">
                <a:avLst/>
              </a:prstGeom>
              <a:noFill/>
            </p:spPr>
            <p:txBody>
              <a:bodyPr wrap="square" rtlCol="0">
                <a:spAutoFit/>
              </a:bodyPr>
              <a:lstStyle>
                <a:defPPr>
                  <a:defRPr lang="zh-CN"/>
                </a:defPPr>
                <a:lvl1pPr>
                  <a:defRPr sz="2000">
                    <a:solidFill>
                      <a:schemeClr val="bg1"/>
                    </a:solidFill>
                  </a:defRPr>
                </a:lvl1pPr>
              </a:lstStyle>
              <a:p>
                <a:r>
                  <a:rPr lang="zh-CN" altLang="en-US" sz="2400" dirty="0">
                    <a:solidFill>
                      <a:srgbClr val="5F7797"/>
                    </a:solidFill>
                  </a:rPr>
                  <a:t>例</a:t>
                </a:r>
                <a:r>
                  <a:rPr lang="en-US" altLang="zh-CN" sz="2400" dirty="0">
                    <a:solidFill>
                      <a:srgbClr val="5F7797"/>
                    </a:solidFill>
                  </a:rPr>
                  <a:t>5.</a:t>
                </a:r>
                <a:r>
                  <a:rPr lang="zh-CN" altLang="en-US" sz="2400" dirty="0">
                    <a:solidFill>
                      <a:srgbClr val="5F7797"/>
                    </a:solidFill>
                  </a:rPr>
                  <a:t>某生物病毒研究机构用打点滴的方式治疗“新冠”，国际上常用普姆克实验系数</a:t>
                </a:r>
                <a:r>
                  <a:rPr lang="en-US" altLang="zh-CN" sz="2400" dirty="0">
                    <a:solidFill>
                      <a:srgbClr val="5F7797"/>
                    </a:solidFill>
                  </a:rPr>
                  <a:t>(</a:t>
                </a:r>
                <a:r>
                  <a:rPr lang="zh-CN" altLang="en-US" sz="2400" dirty="0">
                    <a:solidFill>
                      <a:srgbClr val="5F7797"/>
                    </a:solidFill>
                  </a:rPr>
                  <a:t>单位：</a:t>
                </a:r>
                <a14:m>
                  <m:oMath xmlns:m="http://schemas.openxmlformats.org/officeDocument/2006/math">
                    <m:r>
                      <a:rPr lang="en-US" altLang="zh-CN" sz="2400" b="0" i="1" smtClean="0">
                        <a:solidFill>
                          <a:srgbClr val="5F7797"/>
                        </a:solidFill>
                        <a:latin typeface="Cambria Math" panose="02040503050406030204" pitchFamily="18" charset="0"/>
                      </a:rPr>
                      <m:t>𝑝𝑚𝑘</m:t>
                    </m:r>
                  </m:oMath>
                </a14:m>
                <a:r>
                  <a:rPr lang="en-US" altLang="zh-CN" sz="2400" dirty="0">
                    <a:solidFill>
                      <a:srgbClr val="5F7797"/>
                    </a:solidFill>
                  </a:rPr>
                  <a:t>)</a:t>
                </a:r>
                <a:r>
                  <a:rPr lang="zh-CN" altLang="en-US" sz="2400" dirty="0">
                    <a:solidFill>
                      <a:srgbClr val="5F7797"/>
                    </a:solidFill>
                  </a:rPr>
                  <a:t> 表示治愈效果，系数越大表示效果越好。元旦时在实验用小白鼠体内注射一些实验药品，这批治愈药品发挥的作用越来越大，二月底测得治愈效果的普姆克系数为</a:t>
                </a:r>
                <a14:m>
                  <m:oMath xmlns:m="http://schemas.openxmlformats.org/officeDocument/2006/math">
                    <m:r>
                      <a:rPr lang="en-US" altLang="zh-CN" sz="2400" b="0" i="1" smtClean="0">
                        <a:solidFill>
                          <a:srgbClr val="5F7797"/>
                        </a:solidFill>
                        <a:latin typeface="Cambria Math" panose="02040503050406030204" pitchFamily="18" charset="0"/>
                      </a:rPr>
                      <m:t>24</m:t>
                    </m:r>
                    <m:r>
                      <a:rPr lang="en-US" altLang="zh-CN" sz="2400" b="0" i="1" smtClean="0">
                        <a:solidFill>
                          <a:srgbClr val="5F7797"/>
                        </a:solidFill>
                        <a:latin typeface="Cambria Math" panose="02040503050406030204" pitchFamily="18" charset="0"/>
                      </a:rPr>
                      <m:t>𝑝𝑚𝑘</m:t>
                    </m:r>
                  </m:oMath>
                </a14:m>
                <a:r>
                  <a:rPr lang="zh-CN" altLang="en-US" sz="2400" dirty="0">
                    <a:solidFill>
                      <a:srgbClr val="5F7797"/>
                    </a:solidFill>
                  </a:rPr>
                  <a:t>，三月底测得治愈效果的普姆克系数为</a:t>
                </a:r>
                <a14:m>
                  <m:oMath xmlns:m="http://schemas.openxmlformats.org/officeDocument/2006/math">
                    <m:r>
                      <a:rPr lang="en-US" altLang="zh-CN" sz="2400" b="0" i="1" smtClean="0">
                        <a:solidFill>
                          <a:srgbClr val="5F7797"/>
                        </a:solidFill>
                        <a:latin typeface="Cambria Math" panose="02040503050406030204" pitchFamily="18" charset="0"/>
                      </a:rPr>
                      <m:t>36</m:t>
                    </m:r>
                    <m:r>
                      <a:rPr lang="en-US" altLang="zh-CN" sz="2400" b="0" i="1" smtClean="0">
                        <a:solidFill>
                          <a:srgbClr val="5F7797"/>
                        </a:solidFill>
                        <a:latin typeface="Cambria Math" panose="02040503050406030204" pitchFamily="18" charset="0"/>
                      </a:rPr>
                      <m:t>𝑝𝑚𝑘</m:t>
                    </m:r>
                  </m:oMath>
                </a14:m>
                <a:r>
                  <a:rPr lang="zh-CN" altLang="en-US" sz="2400" dirty="0">
                    <a:solidFill>
                      <a:srgbClr val="5F7797"/>
                    </a:solidFill>
                  </a:rPr>
                  <a:t>，治愈效果的普姆克系数</a:t>
                </a:r>
                <a14:m>
                  <m:oMath xmlns:m="http://schemas.openxmlformats.org/officeDocument/2006/math">
                    <m:r>
                      <a:rPr lang="en-US" altLang="zh-CN" sz="2400" b="0" i="1" smtClean="0">
                        <a:solidFill>
                          <a:srgbClr val="5F7797"/>
                        </a:solidFill>
                        <a:latin typeface="Cambria Math" panose="02040503050406030204" pitchFamily="18" charset="0"/>
                      </a:rPr>
                      <m:t>𝑦</m:t>
                    </m:r>
                  </m:oMath>
                </a14:m>
                <a:r>
                  <a:rPr lang="en-US" altLang="zh-CN" sz="2400" dirty="0">
                    <a:solidFill>
                      <a:srgbClr val="5F7797"/>
                    </a:solidFill>
                  </a:rPr>
                  <a:t>(</a:t>
                </a:r>
                <a:r>
                  <a:rPr lang="zh-CN" altLang="en-US" sz="2400" dirty="0">
                    <a:solidFill>
                      <a:srgbClr val="5F7797"/>
                    </a:solidFill>
                  </a:rPr>
                  <a:t>单位：</a:t>
                </a:r>
                <a14:m>
                  <m:oMath xmlns:m="http://schemas.openxmlformats.org/officeDocument/2006/math">
                    <m:r>
                      <a:rPr lang="en-US" altLang="zh-CN" sz="2400" b="0" i="1" smtClean="0">
                        <a:solidFill>
                          <a:srgbClr val="5F7797"/>
                        </a:solidFill>
                        <a:latin typeface="Cambria Math" panose="02040503050406030204" pitchFamily="18" charset="0"/>
                      </a:rPr>
                      <m:t>𝑝𝑚𝑘</m:t>
                    </m:r>
                  </m:oMath>
                </a14:m>
                <a:r>
                  <a:rPr lang="en-US" altLang="zh-CN" sz="2400" dirty="0">
                    <a:solidFill>
                      <a:srgbClr val="5F7797"/>
                    </a:solidFill>
                  </a:rPr>
                  <a:t>)</a:t>
                </a:r>
                <a:r>
                  <a:rPr lang="zh-CN" altLang="en-US" sz="2400" dirty="0">
                    <a:solidFill>
                      <a:srgbClr val="5F7797"/>
                    </a:solidFill>
                  </a:rPr>
                  <a:t>与月份</a:t>
                </a:r>
                <a:r>
                  <a:rPr lang="en-US" altLang="zh-CN" sz="2400" dirty="0">
                    <a:solidFill>
                      <a:srgbClr val="5F7797"/>
                    </a:solidFill>
                  </a:rPr>
                  <a:t>(</a:t>
                </a:r>
                <a:r>
                  <a:rPr lang="zh-CN" altLang="en-US" sz="2400" dirty="0">
                    <a:solidFill>
                      <a:srgbClr val="5F7797"/>
                    </a:solidFill>
                  </a:rPr>
                  <a:t>单位：月</a:t>
                </a:r>
                <a:r>
                  <a:rPr lang="en-US" altLang="zh-CN" sz="2400" dirty="0">
                    <a:solidFill>
                      <a:srgbClr val="5F7797"/>
                    </a:solidFill>
                  </a:rPr>
                  <a:t>)</a:t>
                </a:r>
                <a:r>
                  <a:rPr lang="zh-CN" altLang="en-US" sz="2400" dirty="0">
                    <a:solidFill>
                      <a:srgbClr val="5F7797"/>
                    </a:solidFill>
                  </a:rPr>
                  <a:t>的关系有两个函数模型</a:t>
                </a:r>
                <a14:m>
                  <m:oMath xmlns:m="http://schemas.openxmlformats.org/officeDocument/2006/math">
                    <m:r>
                      <a:rPr lang="en-US" altLang="zh-CN" sz="2400" b="0" i="1" smtClean="0">
                        <a:solidFill>
                          <a:srgbClr val="5F7797"/>
                        </a:solidFill>
                        <a:latin typeface="Cambria Math" panose="02040503050406030204" pitchFamily="18" charset="0"/>
                      </a:rPr>
                      <m:t>𝑦</m:t>
                    </m:r>
                    <m:r>
                      <a:rPr lang="en-US" altLang="zh-CN" sz="2400" b="0" i="1" smtClean="0">
                        <a:solidFill>
                          <a:srgbClr val="5F7797"/>
                        </a:solidFill>
                        <a:latin typeface="Cambria Math" panose="02040503050406030204" pitchFamily="18" charset="0"/>
                      </a:rPr>
                      <m:t>=</m:t>
                    </m:r>
                    <m:r>
                      <a:rPr lang="en-US" altLang="zh-CN" sz="2400" b="0" i="1" smtClean="0">
                        <a:solidFill>
                          <a:srgbClr val="5F7797"/>
                        </a:solidFill>
                        <a:latin typeface="Cambria Math" panose="02040503050406030204" pitchFamily="18" charset="0"/>
                      </a:rPr>
                      <m:t>𝑘</m:t>
                    </m:r>
                    <m:sSup>
                      <m:sSupPr>
                        <m:ctrlPr>
                          <a:rPr lang="en-US" altLang="zh-CN" sz="2400" b="0" i="1" smtClean="0">
                            <a:solidFill>
                              <a:srgbClr val="5F7797"/>
                            </a:solidFill>
                            <a:latin typeface="Cambria Math" panose="02040503050406030204" pitchFamily="18" charset="0"/>
                          </a:rPr>
                        </m:ctrlPr>
                      </m:sSupPr>
                      <m:e>
                        <m:r>
                          <a:rPr lang="en-US" altLang="zh-CN" sz="2400" b="0" i="1" smtClean="0">
                            <a:solidFill>
                              <a:srgbClr val="5F7797"/>
                            </a:solidFill>
                            <a:latin typeface="Cambria Math" panose="02040503050406030204" pitchFamily="18" charset="0"/>
                          </a:rPr>
                          <m:t>𝑎</m:t>
                        </m:r>
                      </m:e>
                      <m:sup>
                        <m:r>
                          <a:rPr lang="en-US" altLang="zh-CN" sz="2400" b="0" i="1" smtClean="0">
                            <a:solidFill>
                              <a:srgbClr val="5F7797"/>
                            </a:solidFill>
                            <a:latin typeface="Cambria Math" panose="02040503050406030204" pitchFamily="18" charset="0"/>
                          </a:rPr>
                          <m:t>𝑥</m:t>
                        </m:r>
                      </m:sup>
                    </m:sSup>
                    <m:r>
                      <a:rPr lang="en-US" altLang="zh-CN" sz="2400" b="0" i="1" smtClean="0">
                        <a:solidFill>
                          <a:srgbClr val="5F7797"/>
                        </a:solidFill>
                        <a:latin typeface="Cambria Math" panose="02040503050406030204" pitchFamily="18" charset="0"/>
                      </a:rPr>
                      <m:t>(</m:t>
                    </m:r>
                    <m:r>
                      <a:rPr lang="en-US" altLang="zh-CN" sz="2400" b="0" i="1" smtClean="0">
                        <a:solidFill>
                          <a:srgbClr val="5F7797"/>
                        </a:solidFill>
                        <a:latin typeface="Cambria Math" panose="02040503050406030204" pitchFamily="18" charset="0"/>
                      </a:rPr>
                      <m:t>𝑘</m:t>
                    </m:r>
                    <m:r>
                      <a:rPr lang="en-US" altLang="zh-CN" sz="2400" b="0" i="1" smtClean="0">
                        <a:solidFill>
                          <a:srgbClr val="5F7797"/>
                        </a:solidFill>
                        <a:latin typeface="Cambria Math" panose="02040503050406030204" pitchFamily="18" charset="0"/>
                        <a:ea typeface="Cambria Math" panose="02040503050406030204" pitchFamily="18" charset="0"/>
                      </a:rPr>
                      <m:t>&gt;0,</m:t>
                    </m:r>
                    <m:r>
                      <a:rPr lang="en-US" altLang="zh-CN" sz="2400" b="0" i="1" smtClean="0">
                        <a:solidFill>
                          <a:srgbClr val="5F7797"/>
                        </a:solidFill>
                        <a:latin typeface="Cambria Math" panose="02040503050406030204" pitchFamily="18" charset="0"/>
                        <a:ea typeface="Cambria Math" panose="02040503050406030204" pitchFamily="18" charset="0"/>
                      </a:rPr>
                      <m:t>𝑎</m:t>
                    </m:r>
                    <m:r>
                      <a:rPr lang="en-US" altLang="zh-CN" sz="2400" b="0" i="1" smtClean="0">
                        <a:solidFill>
                          <a:srgbClr val="5F7797"/>
                        </a:solidFill>
                        <a:latin typeface="Cambria Math" panose="02040503050406030204" pitchFamily="18" charset="0"/>
                        <a:ea typeface="Cambria Math" panose="02040503050406030204" pitchFamily="18" charset="0"/>
                      </a:rPr>
                      <m:t>&gt;1)</m:t>
                    </m:r>
                  </m:oMath>
                </a14:m>
                <a:r>
                  <a:rPr lang="zh-CN" altLang="en-US" sz="2400" dirty="0">
                    <a:solidFill>
                      <a:srgbClr val="5F7797"/>
                    </a:solidFill>
                  </a:rPr>
                  <a:t>与</a:t>
                </a:r>
                <a14:m>
                  <m:oMath xmlns:m="http://schemas.openxmlformats.org/officeDocument/2006/math">
                    <m:r>
                      <a:rPr lang="en-US" altLang="zh-CN" sz="2400" b="0" i="1" dirty="0" smtClean="0">
                        <a:solidFill>
                          <a:srgbClr val="5F7797"/>
                        </a:solidFill>
                        <a:latin typeface="Cambria Math" panose="02040503050406030204" pitchFamily="18" charset="0"/>
                      </a:rPr>
                      <m:t>𝑦</m:t>
                    </m:r>
                    <m:r>
                      <a:rPr lang="en-US" altLang="zh-CN" sz="2400" b="0" i="1" dirty="0" smtClean="0">
                        <a:solidFill>
                          <a:srgbClr val="5F7797"/>
                        </a:solidFill>
                        <a:latin typeface="Cambria Math" panose="02040503050406030204" pitchFamily="18" charset="0"/>
                      </a:rPr>
                      <m:t>=</m:t>
                    </m:r>
                    <m:r>
                      <a:rPr lang="en-US" altLang="zh-CN" sz="2400" b="0" i="1" dirty="0" smtClean="0">
                        <a:solidFill>
                          <a:srgbClr val="5F7797"/>
                        </a:solidFill>
                        <a:latin typeface="Cambria Math" panose="02040503050406030204" pitchFamily="18" charset="0"/>
                      </a:rPr>
                      <m:t>𝑝</m:t>
                    </m:r>
                    <m:sSup>
                      <m:sSupPr>
                        <m:ctrlPr>
                          <a:rPr lang="en-US" altLang="zh-CN" sz="2400" b="0" i="1" dirty="0" smtClean="0">
                            <a:solidFill>
                              <a:srgbClr val="5F7797"/>
                            </a:solidFill>
                            <a:latin typeface="Cambria Math" panose="02040503050406030204" pitchFamily="18" charset="0"/>
                          </a:rPr>
                        </m:ctrlPr>
                      </m:sSupPr>
                      <m:e>
                        <m:r>
                          <a:rPr lang="en-US" altLang="zh-CN" sz="2400" b="0" i="1" dirty="0" smtClean="0">
                            <a:solidFill>
                              <a:srgbClr val="5F7797"/>
                            </a:solidFill>
                            <a:latin typeface="Cambria Math" panose="02040503050406030204" pitchFamily="18" charset="0"/>
                          </a:rPr>
                          <m:t>𝑥</m:t>
                        </m:r>
                      </m:e>
                      <m:sup>
                        <m:f>
                          <m:fPr>
                            <m:ctrlPr>
                              <a:rPr lang="en-US" altLang="zh-CN" sz="2400" b="0" i="1" dirty="0" smtClean="0">
                                <a:solidFill>
                                  <a:srgbClr val="5F7797"/>
                                </a:solidFill>
                                <a:latin typeface="Cambria Math" panose="02040503050406030204" pitchFamily="18" charset="0"/>
                              </a:rPr>
                            </m:ctrlPr>
                          </m:fPr>
                          <m:num>
                            <m:r>
                              <a:rPr lang="en-US" altLang="zh-CN" sz="2400" b="0" i="1" dirty="0" smtClean="0">
                                <a:solidFill>
                                  <a:srgbClr val="5F7797"/>
                                </a:solidFill>
                                <a:latin typeface="Cambria Math" panose="02040503050406030204" pitchFamily="18" charset="0"/>
                              </a:rPr>
                              <m:t>1</m:t>
                            </m:r>
                          </m:num>
                          <m:den>
                            <m:r>
                              <a:rPr lang="en-US" altLang="zh-CN" sz="2400" b="0" i="1" dirty="0" smtClean="0">
                                <a:solidFill>
                                  <a:srgbClr val="5F7797"/>
                                </a:solidFill>
                                <a:latin typeface="Cambria Math" panose="02040503050406030204" pitchFamily="18" charset="0"/>
                              </a:rPr>
                              <m:t>2</m:t>
                            </m:r>
                          </m:den>
                        </m:f>
                      </m:sup>
                    </m:sSup>
                    <m:r>
                      <a:rPr lang="en-US" altLang="zh-CN" sz="2400" b="0" i="1" dirty="0" smtClean="0">
                        <a:solidFill>
                          <a:srgbClr val="5F7797"/>
                        </a:solidFill>
                        <a:latin typeface="Cambria Math" panose="02040503050406030204" pitchFamily="18" charset="0"/>
                      </a:rPr>
                      <m:t>+</m:t>
                    </m:r>
                    <m:r>
                      <a:rPr lang="en-US" altLang="zh-CN" sz="2400" b="0" i="1" dirty="0" smtClean="0">
                        <a:solidFill>
                          <a:srgbClr val="5F7797"/>
                        </a:solidFill>
                        <a:latin typeface="Cambria Math" panose="02040503050406030204" pitchFamily="18" charset="0"/>
                      </a:rPr>
                      <m:t>𝑘</m:t>
                    </m:r>
                    <m:r>
                      <a:rPr lang="en-US" altLang="zh-CN" sz="2400" b="0" i="1" dirty="0" smtClean="0">
                        <a:solidFill>
                          <a:srgbClr val="5F7797"/>
                        </a:solidFill>
                        <a:latin typeface="Cambria Math" panose="02040503050406030204" pitchFamily="18" charset="0"/>
                      </a:rPr>
                      <m:t>(</m:t>
                    </m:r>
                    <m:r>
                      <a:rPr lang="en-US" altLang="zh-CN" sz="2400" b="0" i="1" dirty="0" smtClean="0">
                        <a:solidFill>
                          <a:srgbClr val="5F7797"/>
                        </a:solidFill>
                        <a:latin typeface="Cambria Math" panose="02040503050406030204" pitchFamily="18" charset="0"/>
                      </a:rPr>
                      <m:t>𝑝</m:t>
                    </m:r>
                    <m:r>
                      <a:rPr lang="en-US" altLang="zh-CN" sz="2400" b="0" i="1" dirty="0" smtClean="0">
                        <a:solidFill>
                          <a:srgbClr val="5F7797"/>
                        </a:solidFill>
                        <a:latin typeface="Cambria Math" panose="02040503050406030204" pitchFamily="18" charset="0"/>
                        <a:ea typeface="Cambria Math" panose="02040503050406030204" pitchFamily="18" charset="0"/>
                      </a:rPr>
                      <m:t>&gt;0,</m:t>
                    </m:r>
                    <m:r>
                      <a:rPr lang="en-US" altLang="zh-CN" sz="2400" b="0" i="1" dirty="0" smtClean="0">
                        <a:solidFill>
                          <a:srgbClr val="5F7797"/>
                        </a:solidFill>
                        <a:latin typeface="Cambria Math" panose="02040503050406030204" pitchFamily="18" charset="0"/>
                        <a:ea typeface="Cambria Math" panose="02040503050406030204" pitchFamily="18" charset="0"/>
                      </a:rPr>
                      <m:t>𝑘</m:t>
                    </m:r>
                    <m:r>
                      <a:rPr lang="en-US" altLang="zh-CN" sz="2400" b="0" i="1" dirty="0" smtClean="0">
                        <a:solidFill>
                          <a:srgbClr val="5F7797"/>
                        </a:solidFill>
                        <a:latin typeface="Cambria Math" panose="02040503050406030204" pitchFamily="18" charset="0"/>
                        <a:ea typeface="Cambria Math" panose="02040503050406030204" pitchFamily="18" charset="0"/>
                      </a:rPr>
                      <m:t>&gt;0)</m:t>
                    </m:r>
                  </m:oMath>
                </a14:m>
                <a:r>
                  <a:rPr lang="zh-CN" altLang="en-US" sz="2400" dirty="0">
                    <a:solidFill>
                      <a:srgbClr val="5F7797"/>
                    </a:solidFill>
                  </a:rPr>
                  <a:t>可供选择．</a:t>
                </a:r>
              </a:p>
              <a:p>
                <a:r>
                  <a:rPr lang="en-US" altLang="zh-CN" sz="2400" dirty="0">
                    <a:solidFill>
                      <a:srgbClr val="5F7797"/>
                    </a:solidFill>
                  </a:rPr>
                  <a:t>(1)</a:t>
                </a:r>
                <a:r>
                  <a:rPr lang="zh-CN" altLang="en-US" sz="2400" dirty="0">
                    <a:solidFill>
                      <a:srgbClr val="5F7797"/>
                    </a:solidFill>
                  </a:rPr>
                  <a:t>试判断哪个函数模型更合适并求出该模型的解析式；</a:t>
                </a:r>
              </a:p>
              <a:p>
                <a:r>
                  <a:rPr lang="en-US" altLang="zh-CN" sz="2400" dirty="0">
                    <a:solidFill>
                      <a:srgbClr val="5F7797"/>
                    </a:solidFill>
                  </a:rPr>
                  <a:t>(2)</a:t>
                </a:r>
                <a:r>
                  <a:rPr lang="zh-CN" altLang="en-US" sz="2400" dirty="0">
                    <a:solidFill>
                      <a:srgbClr val="5F7797"/>
                    </a:solidFill>
                  </a:rPr>
                  <a:t>求治愈效果的普姆克系数是元旦治愈效果的普姆克系数</a:t>
                </a:r>
                <a14:m>
                  <m:oMath xmlns:m="http://schemas.openxmlformats.org/officeDocument/2006/math">
                    <m:r>
                      <a:rPr lang="en-US" altLang="zh-CN" sz="2400" b="0" i="1" smtClean="0">
                        <a:solidFill>
                          <a:srgbClr val="5F7797"/>
                        </a:solidFill>
                        <a:latin typeface="Cambria Math" panose="02040503050406030204" pitchFamily="18" charset="0"/>
                      </a:rPr>
                      <m:t>10</m:t>
                    </m:r>
                  </m:oMath>
                </a14:m>
                <a:r>
                  <a:rPr lang="zh-CN" altLang="en-US" sz="2400" dirty="0">
                    <a:solidFill>
                      <a:srgbClr val="5F7797"/>
                    </a:solidFill>
                  </a:rPr>
                  <a:t>倍以上的最小月份． </a:t>
                </a:r>
                <a:r>
                  <a:rPr lang="en-US" altLang="zh-CN" sz="2400" dirty="0">
                    <a:solidFill>
                      <a:srgbClr val="5F7797"/>
                    </a:solidFill>
                  </a:rPr>
                  <a:t>(</a:t>
                </a:r>
                <a:r>
                  <a:rPr lang="zh-CN" altLang="en-US" sz="2400" dirty="0">
                    <a:solidFill>
                      <a:srgbClr val="5F7797"/>
                    </a:solidFill>
                  </a:rPr>
                  <a:t>参考数据：</a:t>
                </a:r>
                <a14:m>
                  <m:oMath xmlns:m="http://schemas.openxmlformats.org/officeDocument/2006/math">
                    <m:r>
                      <a:rPr lang="en-US" altLang="zh-CN" sz="2400" b="0" i="1" smtClean="0">
                        <a:solidFill>
                          <a:srgbClr val="5F7797"/>
                        </a:solidFill>
                        <a:latin typeface="Cambria Math" panose="02040503050406030204" pitchFamily="18" charset="0"/>
                      </a:rPr>
                      <m:t>𝑙𝑔</m:t>
                    </m:r>
                    <m:r>
                      <a:rPr lang="en-US" altLang="zh-CN" sz="2400" b="0" i="1" smtClean="0">
                        <a:solidFill>
                          <a:srgbClr val="5F7797"/>
                        </a:solidFill>
                        <a:latin typeface="Cambria Math" panose="02040503050406030204" pitchFamily="18" charset="0"/>
                      </a:rPr>
                      <m:t>2≈0.3010</m:t>
                    </m:r>
                  </m:oMath>
                </a14:m>
                <a:r>
                  <a:rPr lang="zh-CN" altLang="en-US" sz="2400" dirty="0">
                    <a:solidFill>
                      <a:srgbClr val="5F7797"/>
                    </a:solidFill>
                  </a:rPr>
                  <a:t>，</a:t>
                </a:r>
                <a14:m>
                  <m:oMath xmlns:m="http://schemas.openxmlformats.org/officeDocument/2006/math">
                    <m:r>
                      <a:rPr lang="en-US" altLang="zh-CN" sz="2400" b="0" i="1" dirty="0" smtClean="0">
                        <a:solidFill>
                          <a:srgbClr val="5F7797"/>
                        </a:solidFill>
                        <a:latin typeface="Cambria Math" panose="02040503050406030204" pitchFamily="18" charset="0"/>
                      </a:rPr>
                      <m:t>𝑙𝑔</m:t>
                    </m:r>
                    <m:r>
                      <a:rPr lang="en-US" altLang="zh-CN" sz="2400" b="0" i="1" dirty="0" smtClean="0">
                        <a:solidFill>
                          <a:srgbClr val="5F7797"/>
                        </a:solidFill>
                        <a:latin typeface="Cambria Math" panose="02040503050406030204" pitchFamily="18" charset="0"/>
                      </a:rPr>
                      <m:t>3≈0.4711</m:t>
                    </m:r>
                  </m:oMath>
                </a14:m>
                <a:r>
                  <a:rPr lang="en-US" altLang="zh-CN" sz="2400" dirty="0">
                    <a:solidFill>
                      <a:srgbClr val="5F7797"/>
                    </a:solidFill>
                  </a:rPr>
                  <a:t>)</a:t>
                </a:r>
                <a:r>
                  <a:rPr lang="zh-CN" altLang="en-US" sz="2400" dirty="0">
                    <a:solidFill>
                      <a:srgbClr val="5F7797"/>
                    </a:solidFill>
                  </a:rPr>
                  <a:t>．</a:t>
                </a:r>
              </a:p>
            </p:txBody>
          </p:sp>
        </mc:Choice>
        <mc:Fallback>
          <p:sp>
            <p:nvSpPr>
              <p:cNvPr id="6" name="文本框 5">
                <a:extLst>
                  <a:ext uri="{FF2B5EF4-FFF2-40B4-BE49-F238E27FC236}">
                    <a16:creationId xmlns:a16="http://schemas.microsoft.com/office/drawing/2014/main" id="{77A1D905-D594-2D8F-49A3-931B0A793C6D}"/>
                  </a:ext>
                </a:extLst>
              </p:cNvPr>
              <p:cNvSpPr txBox="1">
                <a:spLocks noRot="1" noChangeAspect="1" noMove="1" noResize="1" noEditPoints="1" noAdjustHandles="1" noChangeArrowheads="1" noChangeShapeType="1" noTextEdit="1"/>
              </p:cNvSpPr>
              <p:nvPr/>
            </p:nvSpPr>
            <p:spPr>
              <a:xfrm>
                <a:off x="1200425" y="1062783"/>
                <a:ext cx="9893666" cy="3920817"/>
              </a:xfrm>
              <a:prstGeom prst="rect">
                <a:avLst/>
              </a:prstGeom>
              <a:blipFill>
                <a:blip r:embed="rId3"/>
                <a:stretch>
                  <a:fillRect l="-986" t="-1242" r="-863" b="-2484"/>
                </a:stretch>
              </a:blipFill>
            </p:spPr>
            <p:txBody>
              <a:bodyPr/>
              <a:lstStyle/>
              <a:p>
                <a:r>
                  <a:rPr lang="zh-CN" altLang="en-US">
                    <a:noFill/>
                  </a:rPr>
                  <a:t> </a:t>
                </a:r>
              </a:p>
            </p:txBody>
          </p:sp>
        </mc:Fallback>
      </mc:AlternateContent>
      <p:sp>
        <p:nvSpPr>
          <p:cNvPr id="9" name="文本框 8">
            <a:extLst>
              <a:ext uri="{FF2B5EF4-FFF2-40B4-BE49-F238E27FC236}">
                <a16:creationId xmlns:a16="http://schemas.microsoft.com/office/drawing/2014/main" id="{8290C88B-E3C9-DBBC-857A-0EB226A60B75}"/>
              </a:ext>
            </a:extLst>
          </p:cNvPr>
          <p:cNvSpPr txBox="1"/>
          <p:nvPr/>
        </p:nvSpPr>
        <p:spPr>
          <a:xfrm>
            <a:off x="170420" y="6100916"/>
            <a:ext cx="1509712" cy="461665"/>
          </a:xfrm>
          <a:prstGeom prst="rect">
            <a:avLst/>
          </a:prstGeom>
          <a:noFill/>
        </p:spPr>
        <p:txBody>
          <a:bodyPr wrap="square" rtlCol="0">
            <a:spAutoFit/>
          </a:bodyPr>
          <a:lstStyle/>
          <a:p>
            <a:r>
              <a:rPr lang="zh-CN" altLang="en-US" sz="2400" b="1" dirty="0">
                <a:solidFill>
                  <a:srgbClr val="F26F61"/>
                </a:solidFill>
              </a:rPr>
              <a:t>设计意图：</a:t>
            </a:r>
          </a:p>
        </p:txBody>
      </p:sp>
      <p:sp>
        <p:nvSpPr>
          <p:cNvPr id="3" name="文本框 2">
            <a:extLst>
              <a:ext uri="{FF2B5EF4-FFF2-40B4-BE49-F238E27FC236}">
                <a16:creationId xmlns:a16="http://schemas.microsoft.com/office/drawing/2014/main" id="{F5DE1287-0C5B-4C5C-A73C-956E7351896E}"/>
              </a:ext>
            </a:extLst>
          </p:cNvPr>
          <p:cNvSpPr txBox="1"/>
          <p:nvPr/>
        </p:nvSpPr>
        <p:spPr>
          <a:xfrm>
            <a:off x="1655886" y="6100916"/>
            <a:ext cx="9849935" cy="461665"/>
          </a:xfrm>
          <a:prstGeom prst="rect">
            <a:avLst/>
          </a:prstGeom>
          <a:noFill/>
        </p:spPr>
        <p:txBody>
          <a:bodyPr wrap="square" rtlCol="0">
            <a:spAutoFit/>
          </a:bodyPr>
          <a:lstStyle>
            <a:defPPr>
              <a:defRPr lang="zh-CN"/>
            </a:defPPr>
            <a:lvl1pPr>
              <a:defRPr sz="2000">
                <a:solidFill>
                  <a:schemeClr val="bg1"/>
                </a:solidFill>
              </a:defRPr>
            </a:lvl1pPr>
          </a:lstStyle>
          <a:p>
            <a:r>
              <a:rPr lang="zh-CN" altLang="en-US" sz="2400" dirty="0">
                <a:solidFill>
                  <a:srgbClr val="5F7797"/>
                </a:solidFill>
              </a:rPr>
              <a:t>分析两种函数模型增长速度的变化情况，回顾解实际应用题的一般步骤。</a:t>
            </a:r>
          </a:p>
        </p:txBody>
      </p:sp>
      <p:sp>
        <p:nvSpPr>
          <p:cNvPr id="7" name="文本框 6">
            <a:extLst>
              <a:ext uri="{FF2B5EF4-FFF2-40B4-BE49-F238E27FC236}">
                <a16:creationId xmlns:a16="http://schemas.microsoft.com/office/drawing/2014/main" id="{7E160C61-57DD-A863-0031-EA34DD1D887A}"/>
              </a:ext>
            </a:extLst>
          </p:cNvPr>
          <p:cNvSpPr txBox="1"/>
          <p:nvPr/>
        </p:nvSpPr>
        <p:spPr>
          <a:xfrm>
            <a:off x="170420" y="4942094"/>
            <a:ext cx="1509712" cy="461665"/>
          </a:xfrm>
          <a:prstGeom prst="rect">
            <a:avLst/>
          </a:prstGeom>
          <a:noFill/>
        </p:spPr>
        <p:txBody>
          <a:bodyPr wrap="square" rtlCol="0">
            <a:spAutoFit/>
          </a:bodyPr>
          <a:lstStyle/>
          <a:p>
            <a:r>
              <a:rPr lang="zh-CN" altLang="en-US" sz="2400" b="1" dirty="0">
                <a:solidFill>
                  <a:srgbClr val="5F7797"/>
                </a:solidFill>
              </a:rPr>
              <a:t>具体实施：</a:t>
            </a:r>
          </a:p>
        </p:txBody>
      </p:sp>
      <p:sp>
        <p:nvSpPr>
          <p:cNvPr id="8" name="文本框 7">
            <a:extLst>
              <a:ext uri="{FF2B5EF4-FFF2-40B4-BE49-F238E27FC236}">
                <a16:creationId xmlns:a16="http://schemas.microsoft.com/office/drawing/2014/main" id="{E0C04194-3A55-7D1A-D655-7300917469C6}"/>
              </a:ext>
            </a:extLst>
          </p:cNvPr>
          <p:cNvSpPr txBox="1"/>
          <p:nvPr/>
        </p:nvSpPr>
        <p:spPr>
          <a:xfrm>
            <a:off x="1709311" y="4942094"/>
            <a:ext cx="9849935" cy="1200329"/>
          </a:xfrm>
          <a:prstGeom prst="rect">
            <a:avLst/>
          </a:prstGeom>
          <a:noFill/>
        </p:spPr>
        <p:txBody>
          <a:bodyPr wrap="square" rtlCol="0">
            <a:spAutoFit/>
          </a:bodyPr>
          <a:lstStyle>
            <a:defPPr>
              <a:defRPr lang="zh-CN"/>
            </a:defPPr>
            <a:lvl1pPr>
              <a:defRPr sz="2000">
                <a:solidFill>
                  <a:schemeClr val="bg1"/>
                </a:solidFill>
              </a:defRPr>
            </a:lvl1pPr>
          </a:lstStyle>
          <a:p>
            <a:r>
              <a:rPr lang="zh-CN" altLang="en-US" sz="2400" dirty="0">
                <a:solidFill>
                  <a:srgbClr val="5F7797"/>
                </a:solidFill>
              </a:rPr>
              <a:t>提问：常见的几种函数模型增长速度的变化趋势，再让学生独立完成例题。学生投影解题过程，根据增长速度越来越快判断指数函数模型更合适，第二小题通过解不等式。</a:t>
            </a:r>
          </a:p>
        </p:txBody>
      </p:sp>
    </p:spTree>
    <p:extLst>
      <p:ext uri="{BB962C8B-B14F-4D97-AF65-F5344CB8AC3E}">
        <p14:creationId xmlns:p14="http://schemas.microsoft.com/office/powerpoint/2010/main" val="1438787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reeform 544"/>
          <p:cNvSpPr>
            <a:spLocks noEditPoints="1"/>
          </p:cNvSpPr>
          <p:nvPr/>
        </p:nvSpPr>
        <p:spPr bwMode="auto">
          <a:xfrm rot="16200000">
            <a:off x="-469755" y="4183305"/>
            <a:ext cx="3095490" cy="62858"/>
          </a:xfrm>
          <a:custGeom>
            <a:avLst/>
            <a:gdLst>
              <a:gd name="T0" fmla="*/ 26 w 715"/>
              <a:gd name="T1" fmla="*/ 50 h 95"/>
              <a:gd name="T2" fmla="*/ 43 w 715"/>
              <a:gd name="T3" fmla="*/ 67 h 95"/>
              <a:gd name="T4" fmla="*/ 65 w 715"/>
              <a:gd name="T5" fmla="*/ 76 h 95"/>
              <a:gd name="T6" fmla="*/ 143 w 715"/>
              <a:gd name="T7" fmla="*/ 81 h 95"/>
              <a:gd name="T8" fmla="*/ 218 w 715"/>
              <a:gd name="T9" fmla="*/ 80 h 95"/>
              <a:gd name="T10" fmla="*/ 301 w 715"/>
              <a:gd name="T11" fmla="*/ 79 h 95"/>
              <a:gd name="T12" fmla="*/ 405 w 715"/>
              <a:gd name="T13" fmla="*/ 88 h 95"/>
              <a:gd name="T14" fmla="*/ 491 w 715"/>
              <a:gd name="T15" fmla="*/ 93 h 95"/>
              <a:gd name="T16" fmla="*/ 630 w 715"/>
              <a:gd name="T17" fmla="*/ 64 h 95"/>
              <a:gd name="T18" fmla="*/ 678 w 715"/>
              <a:gd name="T19" fmla="*/ 58 h 95"/>
              <a:gd name="T20" fmla="*/ 664 w 715"/>
              <a:gd name="T21" fmla="*/ 52 h 95"/>
              <a:gd name="T22" fmla="*/ 662 w 715"/>
              <a:gd name="T23" fmla="*/ 30 h 95"/>
              <a:gd name="T24" fmla="*/ 598 w 715"/>
              <a:gd name="T25" fmla="*/ 37 h 95"/>
              <a:gd name="T26" fmla="*/ 564 w 715"/>
              <a:gd name="T27" fmla="*/ 25 h 95"/>
              <a:gd name="T28" fmla="*/ 500 w 715"/>
              <a:gd name="T29" fmla="*/ 17 h 95"/>
              <a:gd name="T30" fmla="*/ 443 w 715"/>
              <a:gd name="T31" fmla="*/ 26 h 95"/>
              <a:gd name="T32" fmla="*/ 372 w 715"/>
              <a:gd name="T33" fmla="*/ 20 h 95"/>
              <a:gd name="T34" fmla="*/ 263 w 715"/>
              <a:gd name="T35" fmla="*/ 13 h 95"/>
              <a:gd name="T36" fmla="*/ 193 w 715"/>
              <a:gd name="T37" fmla="*/ 9 h 95"/>
              <a:gd name="T38" fmla="*/ 98 w 715"/>
              <a:gd name="T39" fmla="*/ 21 h 95"/>
              <a:gd name="T40" fmla="*/ 403 w 715"/>
              <a:gd name="T41" fmla="*/ 77 h 95"/>
              <a:gd name="T42" fmla="*/ 420 w 715"/>
              <a:gd name="T43" fmla="*/ 84 h 95"/>
              <a:gd name="T44" fmla="*/ 458 w 715"/>
              <a:gd name="T45" fmla="*/ 81 h 95"/>
              <a:gd name="T46" fmla="*/ 503 w 715"/>
              <a:gd name="T47" fmla="*/ 64 h 95"/>
              <a:gd name="T48" fmla="*/ 504 w 715"/>
              <a:gd name="T49" fmla="*/ 76 h 95"/>
              <a:gd name="T50" fmla="*/ 567 w 715"/>
              <a:gd name="T51" fmla="*/ 43 h 95"/>
              <a:gd name="T52" fmla="*/ 560 w 715"/>
              <a:gd name="T53" fmla="*/ 62 h 95"/>
              <a:gd name="T54" fmla="*/ 583 w 715"/>
              <a:gd name="T55" fmla="*/ 56 h 95"/>
              <a:gd name="T56" fmla="*/ 615 w 715"/>
              <a:gd name="T57" fmla="*/ 58 h 95"/>
              <a:gd name="T58" fmla="*/ 639 w 715"/>
              <a:gd name="T59" fmla="*/ 45 h 95"/>
              <a:gd name="T60" fmla="*/ 604 w 715"/>
              <a:gd name="T61" fmla="*/ 58 h 95"/>
              <a:gd name="T62" fmla="*/ 575 w 715"/>
              <a:gd name="T63" fmla="*/ 51 h 95"/>
              <a:gd name="T64" fmla="*/ 562 w 715"/>
              <a:gd name="T65" fmla="*/ 34 h 95"/>
              <a:gd name="T66" fmla="*/ 541 w 715"/>
              <a:gd name="T67" fmla="*/ 45 h 95"/>
              <a:gd name="T68" fmla="*/ 492 w 715"/>
              <a:gd name="T69" fmla="*/ 54 h 95"/>
              <a:gd name="T70" fmla="*/ 469 w 715"/>
              <a:gd name="T71" fmla="*/ 29 h 95"/>
              <a:gd name="T72" fmla="*/ 435 w 715"/>
              <a:gd name="T73" fmla="*/ 29 h 95"/>
              <a:gd name="T74" fmla="*/ 362 w 715"/>
              <a:gd name="T75" fmla="*/ 80 h 95"/>
              <a:gd name="T76" fmla="*/ 345 w 715"/>
              <a:gd name="T77" fmla="*/ 72 h 95"/>
              <a:gd name="T78" fmla="*/ 242 w 715"/>
              <a:gd name="T79" fmla="*/ 81 h 95"/>
              <a:gd name="T80" fmla="*/ 295 w 715"/>
              <a:gd name="T81" fmla="*/ 42 h 95"/>
              <a:gd name="T82" fmla="*/ 328 w 715"/>
              <a:gd name="T83" fmla="*/ 36 h 95"/>
              <a:gd name="T84" fmla="*/ 296 w 715"/>
              <a:gd name="T85" fmla="*/ 76 h 95"/>
              <a:gd name="T86" fmla="*/ 329 w 715"/>
              <a:gd name="T87" fmla="*/ 44 h 95"/>
              <a:gd name="T88" fmla="*/ 317 w 715"/>
              <a:gd name="T89" fmla="*/ 27 h 95"/>
              <a:gd name="T90" fmla="*/ 298 w 715"/>
              <a:gd name="T91" fmla="*/ 25 h 95"/>
              <a:gd name="T92" fmla="*/ 230 w 715"/>
              <a:gd name="T93" fmla="*/ 75 h 95"/>
              <a:gd name="T94" fmla="*/ 266 w 715"/>
              <a:gd name="T95" fmla="*/ 32 h 95"/>
              <a:gd name="T96" fmla="*/ 215 w 715"/>
              <a:gd name="T97" fmla="*/ 53 h 95"/>
              <a:gd name="T98" fmla="*/ 203 w 715"/>
              <a:gd name="T99" fmla="*/ 54 h 95"/>
              <a:gd name="T100" fmla="*/ 151 w 715"/>
              <a:gd name="T101" fmla="*/ 43 h 95"/>
              <a:gd name="T102" fmla="*/ 159 w 715"/>
              <a:gd name="T103" fmla="*/ 63 h 95"/>
              <a:gd name="T104" fmla="*/ 212 w 715"/>
              <a:gd name="T105" fmla="*/ 24 h 95"/>
              <a:gd name="T106" fmla="*/ 194 w 715"/>
              <a:gd name="T107" fmla="*/ 18 h 95"/>
              <a:gd name="T108" fmla="*/ 153 w 715"/>
              <a:gd name="T109" fmla="*/ 34 h 95"/>
              <a:gd name="T110" fmla="*/ 108 w 715"/>
              <a:gd name="T111" fmla="*/ 51 h 95"/>
              <a:gd name="T112" fmla="*/ 112 w 715"/>
              <a:gd name="T113" fmla="*/ 26 h 95"/>
              <a:gd name="T114" fmla="*/ 65 w 715"/>
              <a:gd name="T115" fmla="*/ 54 h 95"/>
              <a:gd name="T116" fmla="*/ 87 w 715"/>
              <a:gd name="T117" fmla="*/ 22 h 95"/>
              <a:gd name="T118" fmla="*/ 53 w 715"/>
              <a:gd name="T119" fmla="*/ 3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5" h="95">
                <a:moveTo>
                  <a:pt x="19" y="17"/>
                </a:moveTo>
                <a:cubicBezTo>
                  <a:pt x="21" y="19"/>
                  <a:pt x="23" y="14"/>
                  <a:pt x="25" y="16"/>
                </a:cubicBezTo>
                <a:cubicBezTo>
                  <a:pt x="24" y="17"/>
                  <a:pt x="25" y="18"/>
                  <a:pt x="24" y="19"/>
                </a:cubicBezTo>
                <a:cubicBezTo>
                  <a:pt x="19" y="17"/>
                  <a:pt x="19" y="22"/>
                  <a:pt x="14" y="23"/>
                </a:cubicBezTo>
                <a:cubicBezTo>
                  <a:pt x="16" y="26"/>
                  <a:pt x="20" y="22"/>
                  <a:pt x="20" y="28"/>
                </a:cubicBezTo>
                <a:cubicBezTo>
                  <a:pt x="27" y="25"/>
                  <a:pt x="29" y="13"/>
                  <a:pt x="34" y="16"/>
                </a:cubicBezTo>
                <a:cubicBezTo>
                  <a:pt x="33" y="17"/>
                  <a:pt x="35" y="19"/>
                  <a:pt x="34" y="20"/>
                </a:cubicBezTo>
                <a:cubicBezTo>
                  <a:pt x="31" y="23"/>
                  <a:pt x="28" y="26"/>
                  <a:pt x="32" y="29"/>
                </a:cubicBezTo>
                <a:cubicBezTo>
                  <a:pt x="34" y="28"/>
                  <a:pt x="35" y="26"/>
                  <a:pt x="37" y="25"/>
                </a:cubicBezTo>
                <a:cubicBezTo>
                  <a:pt x="36" y="20"/>
                  <a:pt x="35" y="16"/>
                  <a:pt x="38" y="12"/>
                </a:cubicBezTo>
                <a:cubicBezTo>
                  <a:pt x="39" y="17"/>
                  <a:pt x="40" y="17"/>
                  <a:pt x="44" y="22"/>
                </a:cubicBezTo>
                <a:cubicBezTo>
                  <a:pt x="40" y="26"/>
                  <a:pt x="38" y="26"/>
                  <a:pt x="37" y="32"/>
                </a:cubicBezTo>
                <a:cubicBezTo>
                  <a:pt x="34" y="27"/>
                  <a:pt x="34" y="33"/>
                  <a:pt x="34" y="35"/>
                </a:cubicBezTo>
                <a:cubicBezTo>
                  <a:pt x="33" y="33"/>
                  <a:pt x="32" y="32"/>
                  <a:pt x="31" y="31"/>
                </a:cubicBezTo>
                <a:cubicBezTo>
                  <a:pt x="25" y="37"/>
                  <a:pt x="30" y="42"/>
                  <a:pt x="25" y="46"/>
                </a:cubicBezTo>
                <a:cubicBezTo>
                  <a:pt x="26" y="45"/>
                  <a:pt x="28" y="45"/>
                  <a:pt x="30" y="45"/>
                </a:cubicBezTo>
                <a:cubicBezTo>
                  <a:pt x="27" y="47"/>
                  <a:pt x="28" y="48"/>
                  <a:pt x="26" y="50"/>
                </a:cubicBezTo>
                <a:cubicBezTo>
                  <a:pt x="24" y="43"/>
                  <a:pt x="20" y="51"/>
                  <a:pt x="17" y="48"/>
                </a:cubicBezTo>
                <a:cubicBezTo>
                  <a:pt x="20" y="41"/>
                  <a:pt x="21" y="34"/>
                  <a:pt x="25" y="29"/>
                </a:cubicBezTo>
                <a:cubicBezTo>
                  <a:pt x="22" y="28"/>
                  <a:pt x="18" y="30"/>
                  <a:pt x="16" y="27"/>
                </a:cubicBezTo>
                <a:cubicBezTo>
                  <a:pt x="12" y="30"/>
                  <a:pt x="10" y="33"/>
                  <a:pt x="10" y="36"/>
                </a:cubicBezTo>
                <a:cubicBezTo>
                  <a:pt x="13" y="37"/>
                  <a:pt x="12" y="30"/>
                  <a:pt x="16" y="32"/>
                </a:cubicBezTo>
                <a:cubicBezTo>
                  <a:pt x="18" y="35"/>
                  <a:pt x="14" y="36"/>
                  <a:pt x="15" y="38"/>
                </a:cubicBezTo>
                <a:cubicBezTo>
                  <a:pt x="16" y="38"/>
                  <a:pt x="18" y="37"/>
                  <a:pt x="18" y="38"/>
                </a:cubicBezTo>
                <a:cubicBezTo>
                  <a:pt x="7" y="44"/>
                  <a:pt x="7" y="53"/>
                  <a:pt x="0" y="60"/>
                </a:cubicBezTo>
                <a:cubicBezTo>
                  <a:pt x="6" y="57"/>
                  <a:pt x="12" y="53"/>
                  <a:pt x="17" y="57"/>
                </a:cubicBezTo>
                <a:cubicBezTo>
                  <a:pt x="19" y="53"/>
                  <a:pt x="8" y="52"/>
                  <a:pt x="13" y="47"/>
                </a:cubicBezTo>
                <a:cubicBezTo>
                  <a:pt x="14" y="52"/>
                  <a:pt x="22" y="50"/>
                  <a:pt x="25" y="56"/>
                </a:cubicBezTo>
                <a:cubicBezTo>
                  <a:pt x="22" y="58"/>
                  <a:pt x="19" y="61"/>
                  <a:pt x="16" y="63"/>
                </a:cubicBezTo>
                <a:cubicBezTo>
                  <a:pt x="12" y="59"/>
                  <a:pt x="7" y="64"/>
                  <a:pt x="3" y="64"/>
                </a:cubicBezTo>
                <a:cubicBezTo>
                  <a:pt x="6" y="67"/>
                  <a:pt x="2" y="72"/>
                  <a:pt x="7" y="70"/>
                </a:cubicBezTo>
                <a:cubicBezTo>
                  <a:pt x="7" y="64"/>
                  <a:pt x="24" y="64"/>
                  <a:pt x="26" y="70"/>
                </a:cubicBezTo>
                <a:cubicBezTo>
                  <a:pt x="28" y="68"/>
                  <a:pt x="31" y="66"/>
                  <a:pt x="34" y="64"/>
                </a:cubicBezTo>
                <a:cubicBezTo>
                  <a:pt x="36" y="70"/>
                  <a:pt x="40" y="64"/>
                  <a:pt x="43" y="67"/>
                </a:cubicBezTo>
                <a:cubicBezTo>
                  <a:pt x="43" y="74"/>
                  <a:pt x="40" y="69"/>
                  <a:pt x="36" y="71"/>
                </a:cubicBezTo>
                <a:cubicBezTo>
                  <a:pt x="35" y="73"/>
                  <a:pt x="35" y="75"/>
                  <a:pt x="37" y="78"/>
                </a:cubicBezTo>
                <a:cubicBezTo>
                  <a:pt x="41" y="73"/>
                  <a:pt x="44" y="75"/>
                  <a:pt x="48" y="71"/>
                </a:cubicBezTo>
                <a:cubicBezTo>
                  <a:pt x="46" y="68"/>
                  <a:pt x="42" y="60"/>
                  <a:pt x="50" y="60"/>
                </a:cubicBezTo>
                <a:cubicBezTo>
                  <a:pt x="48" y="57"/>
                  <a:pt x="44" y="54"/>
                  <a:pt x="47" y="51"/>
                </a:cubicBezTo>
                <a:cubicBezTo>
                  <a:pt x="52" y="53"/>
                  <a:pt x="52" y="44"/>
                  <a:pt x="56" y="46"/>
                </a:cubicBezTo>
                <a:cubicBezTo>
                  <a:pt x="54" y="48"/>
                  <a:pt x="56" y="49"/>
                  <a:pt x="55" y="50"/>
                </a:cubicBezTo>
                <a:cubicBezTo>
                  <a:pt x="54" y="51"/>
                  <a:pt x="51" y="50"/>
                  <a:pt x="52" y="53"/>
                </a:cubicBezTo>
                <a:cubicBezTo>
                  <a:pt x="56" y="53"/>
                  <a:pt x="50" y="69"/>
                  <a:pt x="49" y="75"/>
                </a:cubicBezTo>
                <a:cubicBezTo>
                  <a:pt x="55" y="75"/>
                  <a:pt x="57" y="68"/>
                  <a:pt x="59" y="76"/>
                </a:cubicBezTo>
                <a:cubicBezTo>
                  <a:pt x="62" y="70"/>
                  <a:pt x="68" y="71"/>
                  <a:pt x="65" y="65"/>
                </a:cubicBezTo>
                <a:cubicBezTo>
                  <a:pt x="62" y="65"/>
                  <a:pt x="61" y="66"/>
                  <a:pt x="60" y="68"/>
                </a:cubicBezTo>
                <a:cubicBezTo>
                  <a:pt x="60" y="66"/>
                  <a:pt x="53" y="66"/>
                  <a:pt x="56" y="63"/>
                </a:cubicBezTo>
                <a:cubicBezTo>
                  <a:pt x="62" y="62"/>
                  <a:pt x="61" y="61"/>
                  <a:pt x="62" y="56"/>
                </a:cubicBezTo>
                <a:cubicBezTo>
                  <a:pt x="64" y="58"/>
                  <a:pt x="67" y="54"/>
                  <a:pt x="69" y="58"/>
                </a:cubicBezTo>
                <a:cubicBezTo>
                  <a:pt x="62" y="62"/>
                  <a:pt x="67" y="64"/>
                  <a:pt x="71" y="63"/>
                </a:cubicBezTo>
                <a:cubicBezTo>
                  <a:pt x="67" y="67"/>
                  <a:pt x="66" y="72"/>
                  <a:pt x="65" y="76"/>
                </a:cubicBezTo>
                <a:cubicBezTo>
                  <a:pt x="72" y="78"/>
                  <a:pt x="75" y="64"/>
                  <a:pt x="82" y="73"/>
                </a:cubicBezTo>
                <a:cubicBezTo>
                  <a:pt x="81" y="75"/>
                  <a:pt x="78" y="74"/>
                  <a:pt x="79" y="76"/>
                </a:cubicBezTo>
                <a:cubicBezTo>
                  <a:pt x="81" y="75"/>
                  <a:pt x="80" y="77"/>
                  <a:pt x="81" y="79"/>
                </a:cubicBezTo>
                <a:cubicBezTo>
                  <a:pt x="85" y="73"/>
                  <a:pt x="89" y="72"/>
                  <a:pt x="92" y="65"/>
                </a:cubicBezTo>
                <a:cubicBezTo>
                  <a:pt x="95" y="66"/>
                  <a:pt x="98" y="63"/>
                  <a:pt x="101" y="64"/>
                </a:cubicBezTo>
                <a:cubicBezTo>
                  <a:pt x="96" y="67"/>
                  <a:pt x="97" y="72"/>
                  <a:pt x="95" y="76"/>
                </a:cubicBezTo>
                <a:cubicBezTo>
                  <a:pt x="93" y="77"/>
                  <a:pt x="87" y="74"/>
                  <a:pt x="88" y="78"/>
                </a:cubicBezTo>
                <a:cubicBezTo>
                  <a:pt x="90" y="76"/>
                  <a:pt x="91" y="81"/>
                  <a:pt x="93" y="80"/>
                </a:cubicBezTo>
                <a:cubicBezTo>
                  <a:pt x="95" y="79"/>
                  <a:pt x="97" y="77"/>
                  <a:pt x="99" y="76"/>
                </a:cubicBezTo>
                <a:cubicBezTo>
                  <a:pt x="102" y="79"/>
                  <a:pt x="99" y="80"/>
                  <a:pt x="103" y="81"/>
                </a:cubicBezTo>
                <a:cubicBezTo>
                  <a:pt x="107" y="79"/>
                  <a:pt x="108" y="78"/>
                  <a:pt x="108" y="74"/>
                </a:cubicBezTo>
                <a:cubicBezTo>
                  <a:pt x="115" y="75"/>
                  <a:pt x="110" y="78"/>
                  <a:pt x="117" y="82"/>
                </a:cubicBezTo>
                <a:cubicBezTo>
                  <a:pt x="121" y="77"/>
                  <a:pt x="124" y="82"/>
                  <a:pt x="128" y="77"/>
                </a:cubicBezTo>
                <a:cubicBezTo>
                  <a:pt x="129" y="78"/>
                  <a:pt x="128" y="80"/>
                  <a:pt x="131" y="82"/>
                </a:cubicBezTo>
                <a:cubicBezTo>
                  <a:pt x="134" y="81"/>
                  <a:pt x="138" y="80"/>
                  <a:pt x="141" y="81"/>
                </a:cubicBezTo>
                <a:cubicBezTo>
                  <a:pt x="138" y="78"/>
                  <a:pt x="145" y="73"/>
                  <a:pt x="148" y="76"/>
                </a:cubicBezTo>
                <a:cubicBezTo>
                  <a:pt x="148" y="81"/>
                  <a:pt x="140" y="75"/>
                  <a:pt x="143" y="81"/>
                </a:cubicBezTo>
                <a:cubicBezTo>
                  <a:pt x="154" y="79"/>
                  <a:pt x="164" y="84"/>
                  <a:pt x="176" y="81"/>
                </a:cubicBezTo>
                <a:cubicBezTo>
                  <a:pt x="171" y="78"/>
                  <a:pt x="175" y="75"/>
                  <a:pt x="176" y="72"/>
                </a:cubicBezTo>
                <a:cubicBezTo>
                  <a:pt x="175" y="79"/>
                  <a:pt x="187" y="90"/>
                  <a:pt x="187" y="80"/>
                </a:cubicBezTo>
                <a:cubicBezTo>
                  <a:pt x="182" y="83"/>
                  <a:pt x="184" y="72"/>
                  <a:pt x="180" y="71"/>
                </a:cubicBezTo>
                <a:cubicBezTo>
                  <a:pt x="181" y="70"/>
                  <a:pt x="182" y="68"/>
                  <a:pt x="182" y="67"/>
                </a:cubicBezTo>
                <a:cubicBezTo>
                  <a:pt x="182" y="71"/>
                  <a:pt x="184" y="70"/>
                  <a:pt x="187" y="71"/>
                </a:cubicBezTo>
                <a:cubicBezTo>
                  <a:pt x="181" y="75"/>
                  <a:pt x="189" y="79"/>
                  <a:pt x="192" y="77"/>
                </a:cubicBezTo>
                <a:cubicBezTo>
                  <a:pt x="190" y="79"/>
                  <a:pt x="189" y="81"/>
                  <a:pt x="192" y="83"/>
                </a:cubicBezTo>
                <a:cubicBezTo>
                  <a:pt x="193" y="83"/>
                  <a:pt x="194" y="82"/>
                  <a:pt x="195" y="83"/>
                </a:cubicBezTo>
                <a:cubicBezTo>
                  <a:pt x="196" y="75"/>
                  <a:pt x="204" y="76"/>
                  <a:pt x="203" y="65"/>
                </a:cubicBezTo>
                <a:cubicBezTo>
                  <a:pt x="203" y="66"/>
                  <a:pt x="204" y="67"/>
                  <a:pt x="205" y="66"/>
                </a:cubicBezTo>
                <a:cubicBezTo>
                  <a:pt x="204" y="68"/>
                  <a:pt x="204" y="71"/>
                  <a:pt x="208" y="74"/>
                </a:cubicBezTo>
                <a:cubicBezTo>
                  <a:pt x="211" y="72"/>
                  <a:pt x="221" y="72"/>
                  <a:pt x="218" y="77"/>
                </a:cubicBezTo>
                <a:cubicBezTo>
                  <a:pt x="214" y="72"/>
                  <a:pt x="209" y="78"/>
                  <a:pt x="201" y="76"/>
                </a:cubicBezTo>
                <a:cubicBezTo>
                  <a:pt x="199" y="78"/>
                  <a:pt x="200" y="80"/>
                  <a:pt x="199" y="81"/>
                </a:cubicBezTo>
                <a:cubicBezTo>
                  <a:pt x="205" y="86"/>
                  <a:pt x="212" y="82"/>
                  <a:pt x="218" y="84"/>
                </a:cubicBezTo>
                <a:cubicBezTo>
                  <a:pt x="217" y="83"/>
                  <a:pt x="216" y="82"/>
                  <a:pt x="218" y="80"/>
                </a:cubicBezTo>
                <a:cubicBezTo>
                  <a:pt x="227" y="77"/>
                  <a:pt x="225" y="91"/>
                  <a:pt x="225" y="91"/>
                </a:cubicBezTo>
                <a:cubicBezTo>
                  <a:pt x="228" y="88"/>
                  <a:pt x="234" y="85"/>
                  <a:pt x="227" y="85"/>
                </a:cubicBezTo>
                <a:cubicBezTo>
                  <a:pt x="228" y="81"/>
                  <a:pt x="233" y="78"/>
                  <a:pt x="235" y="86"/>
                </a:cubicBezTo>
                <a:cubicBezTo>
                  <a:pt x="246" y="83"/>
                  <a:pt x="253" y="88"/>
                  <a:pt x="263" y="82"/>
                </a:cubicBezTo>
                <a:cubicBezTo>
                  <a:pt x="264" y="87"/>
                  <a:pt x="273" y="86"/>
                  <a:pt x="278" y="85"/>
                </a:cubicBezTo>
                <a:cubicBezTo>
                  <a:pt x="279" y="79"/>
                  <a:pt x="281" y="81"/>
                  <a:pt x="279" y="78"/>
                </a:cubicBezTo>
                <a:cubicBezTo>
                  <a:pt x="281" y="77"/>
                  <a:pt x="282" y="75"/>
                  <a:pt x="284" y="74"/>
                </a:cubicBezTo>
                <a:cubicBezTo>
                  <a:pt x="284" y="77"/>
                  <a:pt x="286" y="79"/>
                  <a:pt x="289" y="76"/>
                </a:cubicBezTo>
                <a:cubicBezTo>
                  <a:pt x="289" y="72"/>
                  <a:pt x="287" y="74"/>
                  <a:pt x="284" y="72"/>
                </a:cubicBezTo>
                <a:cubicBezTo>
                  <a:pt x="286" y="70"/>
                  <a:pt x="285" y="68"/>
                  <a:pt x="288" y="66"/>
                </a:cubicBezTo>
                <a:cubicBezTo>
                  <a:pt x="288" y="72"/>
                  <a:pt x="294" y="80"/>
                  <a:pt x="286" y="86"/>
                </a:cubicBezTo>
                <a:cubicBezTo>
                  <a:pt x="289" y="91"/>
                  <a:pt x="289" y="81"/>
                  <a:pt x="292" y="88"/>
                </a:cubicBezTo>
                <a:cubicBezTo>
                  <a:pt x="296" y="87"/>
                  <a:pt x="296" y="81"/>
                  <a:pt x="298" y="83"/>
                </a:cubicBezTo>
                <a:cubicBezTo>
                  <a:pt x="300" y="91"/>
                  <a:pt x="301" y="82"/>
                  <a:pt x="307" y="83"/>
                </a:cubicBezTo>
                <a:cubicBezTo>
                  <a:pt x="308" y="85"/>
                  <a:pt x="306" y="86"/>
                  <a:pt x="305" y="87"/>
                </a:cubicBezTo>
                <a:cubicBezTo>
                  <a:pt x="315" y="93"/>
                  <a:pt x="308" y="77"/>
                  <a:pt x="316" y="74"/>
                </a:cubicBezTo>
                <a:cubicBezTo>
                  <a:pt x="309" y="67"/>
                  <a:pt x="309" y="86"/>
                  <a:pt x="301" y="79"/>
                </a:cubicBezTo>
                <a:cubicBezTo>
                  <a:pt x="309" y="80"/>
                  <a:pt x="307" y="68"/>
                  <a:pt x="315" y="70"/>
                </a:cubicBezTo>
                <a:cubicBezTo>
                  <a:pt x="316" y="66"/>
                  <a:pt x="317" y="62"/>
                  <a:pt x="320" y="58"/>
                </a:cubicBezTo>
                <a:cubicBezTo>
                  <a:pt x="323" y="62"/>
                  <a:pt x="316" y="67"/>
                  <a:pt x="323" y="66"/>
                </a:cubicBezTo>
                <a:cubicBezTo>
                  <a:pt x="320" y="70"/>
                  <a:pt x="318" y="66"/>
                  <a:pt x="316" y="67"/>
                </a:cubicBezTo>
                <a:cubicBezTo>
                  <a:pt x="324" y="75"/>
                  <a:pt x="309" y="81"/>
                  <a:pt x="316" y="89"/>
                </a:cubicBezTo>
                <a:cubicBezTo>
                  <a:pt x="320" y="86"/>
                  <a:pt x="323" y="82"/>
                  <a:pt x="321" y="78"/>
                </a:cubicBezTo>
                <a:cubicBezTo>
                  <a:pt x="325" y="74"/>
                  <a:pt x="328" y="76"/>
                  <a:pt x="331" y="77"/>
                </a:cubicBezTo>
                <a:cubicBezTo>
                  <a:pt x="326" y="79"/>
                  <a:pt x="330" y="82"/>
                  <a:pt x="326" y="85"/>
                </a:cubicBezTo>
                <a:cubicBezTo>
                  <a:pt x="325" y="83"/>
                  <a:pt x="324" y="81"/>
                  <a:pt x="323" y="82"/>
                </a:cubicBezTo>
                <a:cubicBezTo>
                  <a:pt x="326" y="87"/>
                  <a:pt x="322" y="84"/>
                  <a:pt x="323" y="89"/>
                </a:cubicBezTo>
                <a:cubicBezTo>
                  <a:pt x="327" y="88"/>
                  <a:pt x="333" y="89"/>
                  <a:pt x="334" y="86"/>
                </a:cubicBezTo>
                <a:cubicBezTo>
                  <a:pt x="333" y="83"/>
                  <a:pt x="331" y="84"/>
                  <a:pt x="329" y="84"/>
                </a:cubicBezTo>
                <a:cubicBezTo>
                  <a:pt x="335" y="84"/>
                  <a:pt x="332" y="78"/>
                  <a:pt x="335" y="80"/>
                </a:cubicBezTo>
                <a:cubicBezTo>
                  <a:pt x="336" y="82"/>
                  <a:pt x="336" y="85"/>
                  <a:pt x="336" y="88"/>
                </a:cubicBezTo>
                <a:cubicBezTo>
                  <a:pt x="359" y="87"/>
                  <a:pt x="382" y="90"/>
                  <a:pt x="405" y="88"/>
                </a:cubicBezTo>
                <a:cubicBezTo>
                  <a:pt x="400" y="82"/>
                  <a:pt x="408" y="79"/>
                  <a:pt x="410" y="79"/>
                </a:cubicBezTo>
                <a:cubicBezTo>
                  <a:pt x="411" y="84"/>
                  <a:pt x="407" y="84"/>
                  <a:pt x="405" y="88"/>
                </a:cubicBezTo>
                <a:cubicBezTo>
                  <a:pt x="408" y="93"/>
                  <a:pt x="412" y="88"/>
                  <a:pt x="414" y="85"/>
                </a:cubicBezTo>
                <a:cubicBezTo>
                  <a:pt x="418" y="86"/>
                  <a:pt x="415" y="90"/>
                  <a:pt x="419" y="85"/>
                </a:cubicBezTo>
                <a:cubicBezTo>
                  <a:pt x="419" y="93"/>
                  <a:pt x="428" y="85"/>
                  <a:pt x="432" y="90"/>
                </a:cubicBezTo>
                <a:cubicBezTo>
                  <a:pt x="432" y="89"/>
                  <a:pt x="438" y="87"/>
                  <a:pt x="439" y="83"/>
                </a:cubicBezTo>
                <a:cubicBezTo>
                  <a:pt x="440" y="85"/>
                  <a:pt x="442" y="85"/>
                  <a:pt x="443" y="86"/>
                </a:cubicBezTo>
                <a:cubicBezTo>
                  <a:pt x="442" y="88"/>
                  <a:pt x="437" y="85"/>
                  <a:pt x="438" y="89"/>
                </a:cubicBezTo>
                <a:cubicBezTo>
                  <a:pt x="441" y="88"/>
                  <a:pt x="439" y="91"/>
                  <a:pt x="441" y="93"/>
                </a:cubicBezTo>
                <a:cubicBezTo>
                  <a:pt x="448" y="88"/>
                  <a:pt x="460" y="95"/>
                  <a:pt x="464" y="89"/>
                </a:cubicBezTo>
                <a:cubicBezTo>
                  <a:pt x="462" y="85"/>
                  <a:pt x="448" y="89"/>
                  <a:pt x="446" y="83"/>
                </a:cubicBezTo>
                <a:cubicBezTo>
                  <a:pt x="454" y="87"/>
                  <a:pt x="463" y="84"/>
                  <a:pt x="472" y="83"/>
                </a:cubicBezTo>
                <a:cubicBezTo>
                  <a:pt x="470" y="84"/>
                  <a:pt x="469" y="85"/>
                  <a:pt x="467" y="87"/>
                </a:cubicBezTo>
                <a:cubicBezTo>
                  <a:pt x="469" y="89"/>
                  <a:pt x="471" y="91"/>
                  <a:pt x="472" y="93"/>
                </a:cubicBezTo>
                <a:cubicBezTo>
                  <a:pt x="478" y="91"/>
                  <a:pt x="472" y="86"/>
                  <a:pt x="476" y="84"/>
                </a:cubicBezTo>
                <a:cubicBezTo>
                  <a:pt x="477" y="85"/>
                  <a:pt x="475" y="86"/>
                  <a:pt x="477" y="88"/>
                </a:cubicBezTo>
                <a:cubicBezTo>
                  <a:pt x="485" y="83"/>
                  <a:pt x="479" y="72"/>
                  <a:pt x="485" y="71"/>
                </a:cubicBezTo>
                <a:cubicBezTo>
                  <a:pt x="482" y="76"/>
                  <a:pt x="486" y="83"/>
                  <a:pt x="479" y="88"/>
                </a:cubicBezTo>
                <a:cubicBezTo>
                  <a:pt x="485" y="95"/>
                  <a:pt x="486" y="85"/>
                  <a:pt x="491" y="93"/>
                </a:cubicBezTo>
                <a:cubicBezTo>
                  <a:pt x="494" y="90"/>
                  <a:pt x="496" y="92"/>
                  <a:pt x="499" y="88"/>
                </a:cubicBezTo>
                <a:cubicBezTo>
                  <a:pt x="500" y="93"/>
                  <a:pt x="511" y="95"/>
                  <a:pt x="513" y="89"/>
                </a:cubicBezTo>
                <a:cubicBezTo>
                  <a:pt x="517" y="92"/>
                  <a:pt x="524" y="95"/>
                  <a:pt x="528" y="88"/>
                </a:cubicBezTo>
                <a:cubicBezTo>
                  <a:pt x="529" y="93"/>
                  <a:pt x="536" y="93"/>
                  <a:pt x="536" y="87"/>
                </a:cubicBezTo>
                <a:cubicBezTo>
                  <a:pt x="538" y="89"/>
                  <a:pt x="539" y="91"/>
                  <a:pt x="539" y="92"/>
                </a:cubicBezTo>
                <a:cubicBezTo>
                  <a:pt x="545" y="84"/>
                  <a:pt x="568" y="91"/>
                  <a:pt x="563" y="77"/>
                </a:cubicBezTo>
                <a:cubicBezTo>
                  <a:pt x="565" y="76"/>
                  <a:pt x="566" y="79"/>
                  <a:pt x="567" y="81"/>
                </a:cubicBezTo>
                <a:cubicBezTo>
                  <a:pt x="570" y="79"/>
                  <a:pt x="568" y="77"/>
                  <a:pt x="569" y="76"/>
                </a:cubicBezTo>
                <a:cubicBezTo>
                  <a:pt x="571" y="76"/>
                  <a:pt x="574" y="73"/>
                  <a:pt x="576" y="76"/>
                </a:cubicBezTo>
                <a:cubicBezTo>
                  <a:pt x="572" y="79"/>
                  <a:pt x="570" y="81"/>
                  <a:pt x="571" y="87"/>
                </a:cubicBezTo>
                <a:cubicBezTo>
                  <a:pt x="567" y="86"/>
                  <a:pt x="563" y="90"/>
                  <a:pt x="560" y="90"/>
                </a:cubicBezTo>
                <a:cubicBezTo>
                  <a:pt x="571" y="93"/>
                  <a:pt x="591" y="94"/>
                  <a:pt x="603" y="84"/>
                </a:cubicBezTo>
                <a:cubicBezTo>
                  <a:pt x="605" y="90"/>
                  <a:pt x="609" y="79"/>
                  <a:pt x="612" y="82"/>
                </a:cubicBezTo>
                <a:cubicBezTo>
                  <a:pt x="608" y="85"/>
                  <a:pt x="604" y="88"/>
                  <a:pt x="604" y="92"/>
                </a:cubicBezTo>
                <a:cubicBezTo>
                  <a:pt x="606" y="91"/>
                  <a:pt x="609" y="89"/>
                  <a:pt x="611" y="92"/>
                </a:cubicBezTo>
                <a:cubicBezTo>
                  <a:pt x="618" y="87"/>
                  <a:pt x="615" y="77"/>
                  <a:pt x="623" y="78"/>
                </a:cubicBezTo>
                <a:cubicBezTo>
                  <a:pt x="624" y="74"/>
                  <a:pt x="622" y="64"/>
                  <a:pt x="630" y="64"/>
                </a:cubicBezTo>
                <a:cubicBezTo>
                  <a:pt x="626" y="75"/>
                  <a:pt x="631" y="82"/>
                  <a:pt x="616" y="90"/>
                </a:cubicBezTo>
                <a:cubicBezTo>
                  <a:pt x="623" y="95"/>
                  <a:pt x="634" y="89"/>
                  <a:pt x="639" y="82"/>
                </a:cubicBezTo>
                <a:cubicBezTo>
                  <a:pt x="637" y="78"/>
                  <a:pt x="634" y="82"/>
                  <a:pt x="633" y="78"/>
                </a:cubicBezTo>
                <a:cubicBezTo>
                  <a:pt x="634" y="78"/>
                  <a:pt x="633" y="76"/>
                  <a:pt x="634" y="76"/>
                </a:cubicBezTo>
                <a:cubicBezTo>
                  <a:pt x="641" y="77"/>
                  <a:pt x="651" y="76"/>
                  <a:pt x="655" y="68"/>
                </a:cubicBezTo>
                <a:cubicBezTo>
                  <a:pt x="659" y="71"/>
                  <a:pt x="656" y="74"/>
                  <a:pt x="653" y="77"/>
                </a:cubicBezTo>
                <a:cubicBezTo>
                  <a:pt x="652" y="75"/>
                  <a:pt x="653" y="73"/>
                  <a:pt x="650" y="75"/>
                </a:cubicBezTo>
                <a:cubicBezTo>
                  <a:pt x="648" y="81"/>
                  <a:pt x="652" y="78"/>
                  <a:pt x="655" y="81"/>
                </a:cubicBezTo>
                <a:cubicBezTo>
                  <a:pt x="652" y="82"/>
                  <a:pt x="650" y="87"/>
                  <a:pt x="648" y="84"/>
                </a:cubicBezTo>
                <a:cubicBezTo>
                  <a:pt x="645" y="82"/>
                  <a:pt x="649" y="80"/>
                  <a:pt x="647" y="78"/>
                </a:cubicBezTo>
                <a:cubicBezTo>
                  <a:pt x="636" y="79"/>
                  <a:pt x="644" y="86"/>
                  <a:pt x="639" y="91"/>
                </a:cubicBezTo>
                <a:cubicBezTo>
                  <a:pt x="645" y="93"/>
                  <a:pt x="655" y="83"/>
                  <a:pt x="659" y="78"/>
                </a:cubicBezTo>
                <a:cubicBezTo>
                  <a:pt x="661" y="79"/>
                  <a:pt x="662" y="78"/>
                  <a:pt x="664" y="81"/>
                </a:cubicBezTo>
                <a:cubicBezTo>
                  <a:pt x="667" y="73"/>
                  <a:pt x="673" y="67"/>
                  <a:pt x="679" y="62"/>
                </a:cubicBezTo>
                <a:cubicBezTo>
                  <a:pt x="676" y="57"/>
                  <a:pt x="674" y="61"/>
                  <a:pt x="672" y="64"/>
                </a:cubicBezTo>
                <a:cubicBezTo>
                  <a:pt x="666" y="57"/>
                  <a:pt x="673" y="52"/>
                  <a:pt x="679" y="50"/>
                </a:cubicBezTo>
                <a:cubicBezTo>
                  <a:pt x="681" y="54"/>
                  <a:pt x="673" y="52"/>
                  <a:pt x="678" y="58"/>
                </a:cubicBezTo>
                <a:cubicBezTo>
                  <a:pt x="680" y="56"/>
                  <a:pt x="681" y="57"/>
                  <a:pt x="683" y="55"/>
                </a:cubicBezTo>
                <a:cubicBezTo>
                  <a:pt x="681" y="46"/>
                  <a:pt x="692" y="39"/>
                  <a:pt x="686" y="29"/>
                </a:cubicBezTo>
                <a:cubicBezTo>
                  <a:pt x="689" y="27"/>
                  <a:pt x="691" y="27"/>
                  <a:pt x="692" y="30"/>
                </a:cubicBezTo>
                <a:cubicBezTo>
                  <a:pt x="688" y="32"/>
                  <a:pt x="693" y="35"/>
                  <a:pt x="695" y="35"/>
                </a:cubicBezTo>
                <a:cubicBezTo>
                  <a:pt x="692" y="37"/>
                  <a:pt x="689" y="39"/>
                  <a:pt x="691" y="42"/>
                </a:cubicBezTo>
                <a:cubicBezTo>
                  <a:pt x="696" y="41"/>
                  <a:pt x="697" y="36"/>
                  <a:pt x="703" y="32"/>
                </a:cubicBezTo>
                <a:cubicBezTo>
                  <a:pt x="705" y="34"/>
                  <a:pt x="706" y="36"/>
                  <a:pt x="708" y="36"/>
                </a:cubicBezTo>
                <a:cubicBezTo>
                  <a:pt x="711" y="33"/>
                  <a:pt x="714" y="35"/>
                  <a:pt x="715" y="31"/>
                </a:cubicBezTo>
                <a:cubicBezTo>
                  <a:pt x="713" y="25"/>
                  <a:pt x="710" y="33"/>
                  <a:pt x="709" y="30"/>
                </a:cubicBezTo>
                <a:cubicBezTo>
                  <a:pt x="710" y="28"/>
                  <a:pt x="713" y="26"/>
                  <a:pt x="712" y="23"/>
                </a:cubicBezTo>
                <a:cubicBezTo>
                  <a:pt x="705" y="24"/>
                  <a:pt x="699" y="32"/>
                  <a:pt x="693" y="31"/>
                </a:cubicBezTo>
                <a:cubicBezTo>
                  <a:pt x="697" y="25"/>
                  <a:pt x="689" y="26"/>
                  <a:pt x="686" y="24"/>
                </a:cubicBezTo>
                <a:cubicBezTo>
                  <a:pt x="687" y="23"/>
                  <a:pt x="688" y="22"/>
                  <a:pt x="687" y="21"/>
                </a:cubicBezTo>
                <a:cubicBezTo>
                  <a:pt x="682" y="27"/>
                  <a:pt x="685" y="34"/>
                  <a:pt x="684" y="40"/>
                </a:cubicBezTo>
                <a:cubicBezTo>
                  <a:pt x="680" y="41"/>
                  <a:pt x="676" y="50"/>
                  <a:pt x="670" y="43"/>
                </a:cubicBezTo>
                <a:cubicBezTo>
                  <a:pt x="674" y="41"/>
                  <a:pt x="670" y="38"/>
                  <a:pt x="669" y="35"/>
                </a:cubicBezTo>
                <a:cubicBezTo>
                  <a:pt x="663" y="40"/>
                  <a:pt x="665" y="46"/>
                  <a:pt x="664" y="52"/>
                </a:cubicBezTo>
                <a:cubicBezTo>
                  <a:pt x="667" y="51"/>
                  <a:pt x="666" y="45"/>
                  <a:pt x="670" y="47"/>
                </a:cubicBezTo>
                <a:cubicBezTo>
                  <a:pt x="671" y="52"/>
                  <a:pt x="667" y="51"/>
                  <a:pt x="663" y="55"/>
                </a:cubicBezTo>
                <a:cubicBezTo>
                  <a:pt x="663" y="58"/>
                  <a:pt x="669" y="56"/>
                  <a:pt x="666" y="59"/>
                </a:cubicBezTo>
                <a:cubicBezTo>
                  <a:pt x="656" y="64"/>
                  <a:pt x="651" y="68"/>
                  <a:pt x="642" y="72"/>
                </a:cubicBezTo>
                <a:cubicBezTo>
                  <a:pt x="642" y="70"/>
                  <a:pt x="645" y="67"/>
                  <a:pt x="645" y="65"/>
                </a:cubicBezTo>
                <a:cubicBezTo>
                  <a:pt x="650" y="64"/>
                  <a:pt x="663" y="60"/>
                  <a:pt x="662" y="56"/>
                </a:cubicBezTo>
                <a:cubicBezTo>
                  <a:pt x="655" y="55"/>
                  <a:pt x="654" y="59"/>
                  <a:pt x="647" y="58"/>
                </a:cubicBezTo>
                <a:cubicBezTo>
                  <a:pt x="650" y="52"/>
                  <a:pt x="654" y="55"/>
                  <a:pt x="659" y="52"/>
                </a:cubicBezTo>
                <a:cubicBezTo>
                  <a:pt x="664" y="47"/>
                  <a:pt x="662" y="38"/>
                  <a:pt x="660" y="35"/>
                </a:cubicBezTo>
                <a:cubicBezTo>
                  <a:pt x="662" y="35"/>
                  <a:pt x="664" y="34"/>
                  <a:pt x="667" y="32"/>
                </a:cubicBezTo>
                <a:cubicBezTo>
                  <a:pt x="668" y="35"/>
                  <a:pt x="670" y="35"/>
                  <a:pt x="673" y="33"/>
                </a:cubicBezTo>
                <a:cubicBezTo>
                  <a:pt x="671" y="29"/>
                  <a:pt x="663" y="33"/>
                  <a:pt x="664" y="28"/>
                </a:cubicBezTo>
                <a:cubicBezTo>
                  <a:pt x="667" y="29"/>
                  <a:pt x="671" y="31"/>
                  <a:pt x="674" y="30"/>
                </a:cubicBezTo>
                <a:cubicBezTo>
                  <a:pt x="673" y="27"/>
                  <a:pt x="672" y="24"/>
                  <a:pt x="673" y="21"/>
                </a:cubicBezTo>
                <a:cubicBezTo>
                  <a:pt x="669" y="26"/>
                  <a:pt x="666" y="23"/>
                  <a:pt x="663" y="22"/>
                </a:cubicBezTo>
                <a:cubicBezTo>
                  <a:pt x="660" y="24"/>
                  <a:pt x="662" y="26"/>
                  <a:pt x="658" y="28"/>
                </a:cubicBezTo>
                <a:cubicBezTo>
                  <a:pt x="659" y="29"/>
                  <a:pt x="661" y="30"/>
                  <a:pt x="662" y="30"/>
                </a:cubicBezTo>
                <a:cubicBezTo>
                  <a:pt x="656" y="30"/>
                  <a:pt x="660" y="36"/>
                  <a:pt x="656" y="39"/>
                </a:cubicBezTo>
                <a:cubicBezTo>
                  <a:pt x="652" y="33"/>
                  <a:pt x="657" y="34"/>
                  <a:pt x="651" y="30"/>
                </a:cubicBezTo>
                <a:cubicBezTo>
                  <a:pt x="645" y="32"/>
                  <a:pt x="638" y="33"/>
                  <a:pt x="636" y="25"/>
                </a:cubicBezTo>
                <a:cubicBezTo>
                  <a:pt x="635" y="26"/>
                  <a:pt x="633" y="26"/>
                  <a:pt x="632" y="27"/>
                </a:cubicBezTo>
                <a:cubicBezTo>
                  <a:pt x="631" y="31"/>
                  <a:pt x="635" y="32"/>
                  <a:pt x="635" y="35"/>
                </a:cubicBezTo>
                <a:cubicBezTo>
                  <a:pt x="629" y="33"/>
                  <a:pt x="621" y="45"/>
                  <a:pt x="611" y="39"/>
                </a:cubicBezTo>
                <a:cubicBezTo>
                  <a:pt x="616" y="41"/>
                  <a:pt x="617" y="30"/>
                  <a:pt x="623" y="32"/>
                </a:cubicBezTo>
                <a:cubicBezTo>
                  <a:pt x="622" y="33"/>
                  <a:pt x="620" y="34"/>
                  <a:pt x="621" y="35"/>
                </a:cubicBezTo>
                <a:cubicBezTo>
                  <a:pt x="623" y="34"/>
                  <a:pt x="624" y="37"/>
                  <a:pt x="627" y="34"/>
                </a:cubicBezTo>
                <a:cubicBezTo>
                  <a:pt x="625" y="22"/>
                  <a:pt x="641" y="24"/>
                  <a:pt x="641" y="20"/>
                </a:cubicBezTo>
                <a:cubicBezTo>
                  <a:pt x="633" y="24"/>
                  <a:pt x="625" y="19"/>
                  <a:pt x="617" y="22"/>
                </a:cubicBezTo>
                <a:cubicBezTo>
                  <a:pt x="618" y="23"/>
                  <a:pt x="616" y="24"/>
                  <a:pt x="615" y="25"/>
                </a:cubicBezTo>
                <a:cubicBezTo>
                  <a:pt x="616" y="27"/>
                  <a:pt x="617" y="28"/>
                  <a:pt x="616" y="30"/>
                </a:cubicBezTo>
                <a:cubicBezTo>
                  <a:pt x="612" y="31"/>
                  <a:pt x="611" y="37"/>
                  <a:pt x="610" y="35"/>
                </a:cubicBezTo>
                <a:cubicBezTo>
                  <a:pt x="610" y="33"/>
                  <a:pt x="613" y="31"/>
                  <a:pt x="610" y="29"/>
                </a:cubicBezTo>
                <a:cubicBezTo>
                  <a:pt x="609" y="29"/>
                  <a:pt x="608" y="31"/>
                  <a:pt x="607" y="30"/>
                </a:cubicBezTo>
                <a:cubicBezTo>
                  <a:pt x="603" y="33"/>
                  <a:pt x="604" y="39"/>
                  <a:pt x="598" y="37"/>
                </a:cubicBezTo>
                <a:cubicBezTo>
                  <a:pt x="597" y="34"/>
                  <a:pt x="604" y="33"/>
                  <a:pt x="602" y="30"/>
                </a:cubicBezTo>
                <a:cubicBezTo>
                  <a:pt x="598" y="34"/>
                  <a:pt x="596" y="28"/>
                  <a:pt x="593" y="32"/>
                </a:cubicBezTo>
                <a:cubicBezTo>
                  <a:pt x="595" y="35"/>
                  <a:pt x="597" y="37"/>
                  <a:pt x="593" y="39"/>
                </a:cubicBezTo>
                <a:cubicBezTo>
                  <a:pt x="594" y="30"/>
                  <a:pt x="586" y="38"/>
                  <a:pt x="592" y="29"/>
                </a:cubicBezTo>
                <a:cubicBezTo>
                  <a:pt x="598" y="32"/>
                  <a:pt x="606" y="23"/>
                  <a:pt x="612" y="29"/>
                </a:cubicBezTo>
                <a:cubicBezTo>
                  <a:pt x="616" y="28"/>
                  <a:pt x="611" y="20"/>
                  <a:pt x="610" y="22"/>
                </a:cubicBezTo>
                <a:cubicBezTo>
                  <a:pt x="610" y="24"/>
                  <a:pt x="603" y="24"/>
                  <a:pt x="602" y="26"/>
                </a:cubicBezTo>
                <a:cubicBezTo>
                  <a:pt x="600" y="24"/>
                  <a:pt x="602" y="23"/>
                  <a:pt x="602" y="21"/>
                </a:cubicBezTo>
                <a:cubicBezTo>
                  <a:pt x="601" y="21"/>
                  <a:pt x="601" y="22"/>
                  <a:pt x="600" y="21"/>
                </a:cubicBezTo>
                <a:cubicBezTo>
                  <a:pt x="599" y="21"/>
                  <a:pt x="598" y="21"/>
                  <a:pt x="597" y="21"/>
                </a:cubicBezTo>
                <a:cubicBezTo>
                  <a:pt x="598" y="23"/>
                  <a:pt x="601" y="25"/>
                  <a:pt x="599" y="27"/>
                </a:cubicBezTo>
                <a:cubicBezTo>
                  <a:pt x="598" y="25"/>
                  <a:pt x="597" y="27"/>
                  <a:pt x="595" y="26"/>
                </a:cubicBezTo>
                <a:cubicBezTo>
                  <a:pt x="593" y="24"/>
                  <a:pt x="595" y="23"/>
                  <a:pt x="593" y="21"/>
                </a:cubicBezTo>
                <a:cubicBezTo>
                  <a:pt x="589" y="20"/>
                  <a:pt x="591" y="23"/>
                  <a:pt x="587" y="25"/>
                </a:cubicBezTo>
                <a:cubicBezTo>
                  <a:pt x="589" y="19"/>
                  <a:pt x="570" y="21"/>
                  <a:pt x="579" y="24"/>
                </a:cubicBezTo>
                <a:cubicBezTo>
                  <a:pt x="578" y="25"/>
                  <a:pt x="576" y="27"/>
                  <a:pt x="575" y="28"/>
                </a:cubicBezTo>
                <a:cubicBezTo>
                  <a:pt x="572" y="22"/>
                  <a:pt x="567" y="27"/>
                  <a:pt x="564" y="25"/>
                </a:cubicBezTo>
                <a:cubicBezTo>
                  <a:pt x="563" y="24"/>
                  <a:pt x="565" y="23"/>
                  <a:pt x="564" y="21"/>
                </a:cubicBezTo>
                <a:cubicBezTo>
                  <a:pt x="561" y="21"/>
                  <a:pt x="558" y="26"/>
                  <a:pt x="555" y="21"/>
                </a:cubicBezTo>
                <a:cubicBezTo>
                  <a:pt x="551" y="22"/>
                  <a:pt x="553" y="28"/>
                  <a:pt x="550" y="26"/>
                </a:cubicBezTo>
                <a:cubicBezTo>
                  <a:pt x="551" y="18"/>
                  <a:pt x="533" y="18"/>
                  <a:pt x="528" y="26"/>
                </a:cubicBezTo>
                <a:cubicBezTo>
                  <a:pt x="523" y="27"/>
                  <a:pt x="529" y="20"/>
                  <a:pt x="525" y="22"/>
                </a:cubicBezTo>
                <a:cubicBezTo>
                  <a:pt x="527" y="24"/>
                  <a:pt x="520" y="26"/>
                  <a:pt x="520" y="24"/>
                </a:cubicBezTo>
                <a:cubicBezTo>
                  <a:pt x="521" y="22"/>
                  <a:pt x="519" y="20"/>
                  <a:pt x="519" y="19"/>
                </a:cubicBezTo>
                <a:cubicBezTo>
                  <a:pt x="514" y="20"/>
                  <a:pt x="521" y="23"/>
                  <a:pt x="516" y="25"/>
                </a:cubicBezTo>
                <a:cubicBezTo>
                  <a:pt x="516" y="23"/>
                  <a:pt x="514" y="24"/>
                  <a:pt x="514" y="23"/>
                </a:cubicBezTo>
                <a:cubicBezTo>
                  <a:pt x="518" y="22"/>
                  <a:pt x="514" y="16"/>
                  <a:pt x="515" y="20"/>
                </a:cubicBezTo>
                <a:cubicBezTo>
                  <a:pt x="512" y="21"/>
                  <a:pt x="513" y="27"/>
                  <a:pt x="509" y="25"/>
                </a:cubicBezTo>
                <a:cubicBezTo>
                  <a:pt x="508" y="22"/>
                  <a:pt x="512" y="18"/>
                  <a:pt x="507" y="17"/>
                </a:cubicBezTo>
                <a:cubicBezTo>
                  <a:pt x="506" y="23"/>
                  <a:pt x="498" y="29"/>
                  <a:pt x="495" y="23"/>
                </a:cubicBezTo>
                <a:cubicBezTo>
                  <a:pt x="493" y="26"/>
                  <a:pt x="493" y="34"/>
                  <a:pt x="488" y="30"/>
                </a:cubicBezTo>
                <a:cubicBezTo>
                  <a:pt x="490" y="29"/>
                  <a:pt x="491" y="28"/>
                  <a:pt x="489" y="26"/>
                </a:cubicBezTo>
                <a:cubicBezTo>
                  <a:pt x="488" y="27"/>
                  <a:pt x="487" y="28"/>
                  <a:pt x="486" y="27"/>
                </a:cubicBezTo>
                <a:cubicBezTo>
                  <a:pt x="487" y="18"/>
                  <a:pt x="500" y="25"/>
                  <a:pt x="500" y="17"/>
                </a:cubicBezTo>
                <a:cubicBezTo>
                  <a:pt x="494" y="20"/>
                  <a:pt x="489" y="16"/>
                  <a:pt x="484" y="20"/>
                </a:cubicBezTo>
                <a:cubicBezTo>
                  <a:pt x="482" y="21"/>
                  <a:pt x="483" y="23"/>
                  <a:pt x="482" y="24"/>
                </a:cubicBezTo>
                <a:cubicBezTo>
                  <a:pt x="478" y="20"/>
                  <a:pt x="477" y="34"/>
                  <a:pt x="471" y="26"/>
                </a:cubicBezTo>
                <a:cubicBezTo>
                  <a:pt x="478" y="26"/>
                  <a:pt x="475" y="21"/>
                  <a:pt x="482" y="19"/>
                </a:cubicBezTo>
                <a:cubicBezTo>
                  <a:pt x="475" y="15"/>
                  <a:pt x="468" y="20"/>
                  <a:pt x="461" y="19"/>
                </a:cubicBezTo>
                <a:cubicBezTo>
                  <a:pt x="463" y="24"/>
                  <a:pt x="466" y="17"/>
                  <a:pt x="467" y="22"/>
                </a:cubicBezTo>
                <a:cubicBezTo>
                  <a:pt x="466" y="22"/>
                  <a:pt x="466" y="24"/>
                  <a:pt x="466" y="24"/>
                </a:cubicBezTo>
                <a:cubicBezTo>
                  <a:pt x="462" y="21"/>
                  <a:pt x="455" y="23"/>
                  <a:pt x="458" y="16"/>
                </a:cubicBezTo>
                <a:cubicBezTo>
                  <a:pt x="457" y="17"/>
                  <a:pt x="456" y="17"/>
                  <a:pt x="456" y="16"/>
                </a:cubicBezTo>
                <a:cubicBezTo>
                  <a:pt x="454" y="17"/>
                  <a:pt x="453" y="16"/>
                  <a:pt x="452" y="17"/>
                </a:cubicBezTo>
                <a:cubicBezTo>
                  <a:pt x="454" y="19"/>
                  <a:pt x="453" y="20"/>
                  <a:pt x="451" y="22"/>
                </a:cubicBezTo>
                <a:cubicBezTo>
                  <a:pt x="455" y="24"/>
                  <a:pt x="455" y="26"/>
                  <a:pt x="450" y="30"/>
                </a:cubicBezTo>
                <a:cubicBezTo>
                  <a:pt x="450" y="27"/>
                  <a:pt x="449" y="26"/>
                  <a:pt x="446" y="25"/>
                </a:cubicBezTo>
                <a:cubicBezTo>
                  <a:pt x="451" y="24"/>
                  <a:pt x="448" y="21"/>
                  <a:pt x="449" y="19"/>
                </a:cubicBezTo>
                <a:cubicBezTo>
                  <a:pt x="446" y="16"/>
                  <a:pt x="444" y="13"/>
                  <a:pt x="440" y="17"/>
                </a:cubicBezTo>
                <a:cubicBezTo>
                  <a:pt x="442" y="22"/>
                  <a:pt x="444" y="19"/>
                  <a:pt x="446" y="20"/>
                </a:cubicBezTo>
                <a:cubicBezTo>
                  <a:pt x="441" y="21"/>
                  <a:pt x="448" y="24"/>
                  <a:pt x="443" y="26"/>
                </a:cubicBezTo>
                <a:cubicBezTo>
                  <a:pt x="443" y="23"/>
                  <a:pt x="444" y="19"/>
                  <a:pt x="440" y="21"/>
                </a:cubicBezTo>
                <a:cubicBezTo>
                  <a:pt x="441" y="25"/>
                  <a:pt x="433" y="23"/>
                  <a:pt x="434" y="28"/>
                </a:cubicBezTo>
                <a:cubicBezTo>
                  <a:pt x="429" y="21"/>
                  <a:pt x="429" y="32"/>
                  <a:pt x="425" y="28"/>
                </a:cubicBezTo>
                <a:cubicBezTo>
                  <a:pt x="427" y="25"/>
                  <a:pt x="423" y="22"/>
                  <a:pt x="426" y="20"/>
                </a:cubicBezTo>
                <a:cubicBezTo>
                  <a:pt x="425" y="22"/>
                  <a:pt x="427" y="25"/>
                  <a:pt x="430" y="25"/>
                </a:cubicBezTo>
                <a:cubicBezTo>
                  <a:pt x="433" y="20"/>
                  <a:pt x="435" y="24"/>
                  <a:pt x="439" y="18"/>
                </a:cubicBezTo>
                <a:cubicBezTo>
                  <a:pt x="431" y="16"/>
                  <a:pt x="422" y="16"/>
                  <a:pt x="417" y="19"/>
                </a:cubicBezTo>
                <a:cubicBezTo>
                  <a:pt x="413" y="12"/>
                  <a:pt x="397" y="12"/>
                  <a:pt x="394" y="23"/>
                </a:cubicBezTo>
                <a:cubicBezTo>
                  <a:pt x="394" y="17"/>
                  <a:pt x="391" y="23"/>
                  <a:pt x="389" y="21"/>
                </a:cubicBezTo>
                <a:cubicBezTo>
                  <a:pt x="386" y="17"/>
                  <a:pt x="393" y="18"/>
                  <a:pt x="392" y="15"/>
                </a:cubicBezTo>
                <a:cubicBezTo>
                  <a:pt x="386" y="15"/>
                  <a:pt x="385" y="24"/>
                  <a:pt x="379" y="22"/>
                </a:cubicBezTo>
                <a:cubicBezTo>
                  <a:pt x="379" y="19"/>
                  <a:pt x="383" y="20"/>
                  <a:pt x="383" y="15"/>
                </a:cubicBezTo>
                <a:cubicBezTo>
                  <a:pt x="381" y="17"/>
                  <a:pt x="379" y="16"/>
                  <a:pt x="377" y="18"/>
                </a:cubicBezTo>
                <a:cubicBezTo>
                  <a:pt x="378" y="20"/>
                  <a:pt x="380" y="27"/>
                  <a:pt x="375" y="25"/>
                </a:cubicBezTo>
                <a:cubicBezTo>
                  <a:pt x="375" y="21"/>
                  <a:pt x="378" y="17"/>
                  <a:pt x="374" y="13"/>
                </a:cubicBezTo>
                <a:cubicBezTo>
                  <a:pt x="370" y="16"/>
                  <a:pt x="368" y="13"/>
                  <a:pt x="364" y="15"/>
                </a:cubicBezTo>
                <a:cubicBezTo>
                  <a:pt x="366" y="21"/>
                  <a:pt x="374" y="14"/>
                  <a:pt x="372" y="20"/>
                </a:cubicBezTo>
                <a:cubicBezTo>
                  <a:pt x="370" y="19"/>
                  <a:pt x="357" y="23"/>
                  <a:pt x="365" y="23"/>
                </a:cubicBezTo>
                <a:cubicBezTo>
                  <a:pt x="361" y="25"/>
                  <a:pt x="362" y="32"/>
                  <a:pt x="357" y="29"/>
                </a:cubicBezTo>
                <a:cubicBezTo>
                  <a:pt x="363" y="25"/>
                  <a:pt x="353" y="20"/>
                  <a:pt x="363" y="16"/>
                </a:cubicBezTo>
                <a:cubicBezTo>
                  <a:pt x="358" y="12"/>
                  <a:pt x="352" y="15"/>
                  <a:pt x="346" y="15"/>
                </a:cubicBezTo>
                <a:cubicBezTo>
                  <a:pt x="349" y="19"/>
                  <a:pt x="352" y="18"/>
                  <a:pt x="356" y="20"/>
                </a:cubicBezTo>
                <a:cubicBezTo>
                  <a:pt x="352" y="20"/>
                  <a:pt x="354" y="21"/>
                  <a:pt x="351" y="24"/>
                </a:cubicBezTo>
                <a:cubicBezTo>
                  <a:pt x="352" y="17"/>
                  <a:pt x="347" y="25"/>
                  <a:pt x="345" y="23"/>
                </a:cubicBezTo>
                <a:cubicBezTo>
                  <a:pt x="341" y="19"/>
                  <a:pt x="346" y="17"/>
                  <a:pt x="343" y="14"/>
                </a:cubicBezTo>
                <a:cubicBezTo>
                  <a:pt x="338" y="13"/>
                  <a:pt x="339" y="20"/>
                  <a:pt x="334" y="19"/>
                </a:cubicBezTo>
                <a:cubicBezTo>
                  <a:pt x="333" y="17"/>
                  <a:pt x="335" y="15"/>
                  <a:pt x="334" y="13"/>
                </a:cubicBezTo>
                <a:cubicBezTo>
                  <a:pt x="331" y="19"/>
                  <a:pt x="326" y="19"/>
                  <a:pt x="324" y="12"/>
                </a:cubicBezTo>
                <a:cubicBezTo>
                  <a:pt x="317" y="15"/>
                  <a:pt x="317" y="12"/>
                  <a:pt x="311" y="19"/>
                </a:cubicBezTo>
                <a:cubicBezTo>
                  <a:pt x="311" y="15"/>
                  <a:pt x="304" y="14"/>
                  <a:pt x="301" y="12"/>
                </a:cubicBezTo>
                <a:cubicBezTo>
                  <a:pt x="295" y="16"/>
                  <a:pt x="296" y="19"/>
                  <a:pt x="292" y="19"/>
                </a:cubicBezTo>
                <a:cubicBezTo>
                  <a:pt x="297" y="15"/>
                  <a:pt x="287" y="14"/>
                  <a:pt x="289" y="11"/>
                </a:cubicBezTo>
                <a:cubicBezTo>
                  <a:pt x="284" y="13"/>
                  <a:pt x="280" y="17"/>
                  <a:pt x="276" y="11"/>
                </a:cubicBezTo>
                <a:cubicBezTo>
                  <a:pt x="272" y="15"/>
                  <a:pt x="267" y="18"/>
                  <a:pt x="263" y="13"/>
                </a:cubicBezTo>
                <a:cubicBezTo>
                  <a:pt x="260" y="15"/>
                  <a:pt x="258" y="17"/>
                  <a:pt x="255" y="19"/>
                </a:cubicBezTo>
                <a:cubicBezTo>
                  <a:pt x="253" y="14"/>
                  <a:pt x="249" y="18"/>
                  <a:pt x="247" y="15"/>
                </a:cubicBezTo>
                <a:cubicBezTo>
                  <a:pt x="250" y="13"/>
                  <a:pt x="256" y="16"/>
                  <a:pt x="254" y="11"/>
                </a:cubicBezTo>
                <a:cubicBezTo>
                  <a:pt x="247" y="10"/>
                  <a:pt x="239" y="17"/>
                  <a:pt x="232" y="10"/>
                </a:cubicBezTo>
                <a:cubicBezTo>
                  <a:pt x="227" y="15"/>
                  <a:pt x="225" y="18"/>
                  <a:pt x="220" y="14"/>
                </a:cubicBezTo>
                <a:cubicBezTo>
                  <a:pt x="223" y="13"/>
                  <a:pt x="229" y="13"/>
                  <a:pt x="227" y="8"/>
                </a:cubicBezTo>
                <a:cubicBezTo>
                  <a:pt x="224" y="10"/>
                  <a:pt x="220" y="9"/>
                  <a:pt x="217" y="11"/>
                </a:cubicBezTo>
                <a:cubicBezTo>
                  <a:pt x="217" y="17"/>
                  <a:pt x="221" y="18"/>
                  <a:pt x="222" y="20"/>
                </a:cubicBezTo>
                <a:cubicBezTo>
                  <a:pt x="218" y="17"/>
                  <a:pt x="213" y="23"/>
                  <a:pt x="210" y="18"/>
                </a:cubicBezTo>
                <a:cubicBezTo>
                  <a:pt x="212" y="17"/>
                  <a:pt x="214" y="19"/>
                  <a:pt x="217" y="16"/>
                </a:cubicBezTo>
                <a:cubicBezTo>
                  <a:pt x="213" y="12"/>
                  <a:pt x="214" y="10"/>
                  <a:pt x="210" y="7"/>
                </a:cubicBezTo>
                <a:cubicBezTo>
                  <a:pt x="207" y="10"/>
                  <a:pt x="201" y="9"/>
                  <a:pt x="195" y="10"/>
                </a:cubicBezTo>
                <a:cubicBezTo>
                  <a:pt x="194" y="15"/>
                  <a:pt x="191" y="20"/>
                  <a:pt x="184" y="20"/>
                </a:cubicBezTo>
                <a:cubicBezTo>
                  <a:pt x="187" y="18"/>
                  <a:pt x="185" y="17"/>
                  <a:pt x="188" y="17"/>
                </a:cubicBezTo>
                <a:cubicBezTo>
                  <a:pt x="187" y="13"/>
                  <a:pt x="184" y="13"/>
                  <a:pt x="182" y="13"/>
                </a:cubicBezTo>
                <a:cubicBezTo>
                  <a:pt x="182" y="12"/>
                  <a:pt x="183" y="12"/>
                  <a:pt x="182" y="11"/>
                </a:cubicBezTo>
                <a:cubicBezTo>
                  <a:pt x="186" y="11"/>
                  <a:pt x="192" y="16"/>
                  <a:pt x="193" y="9"/>
                </a:cubicBezTo>
                <a:cubicBezTo>
                  <a:pt x="187" y="6"/>
                  <a:pt x="183" y="10"/>
                  <a:pt x="179" y="7"/>
                </a:cubicBezTo>
                <a:cubicBezTo>
                  <a:pt x="176" y="12"/>
                  <a:pt x="169" y="13"/>
                  <a:pt x="165" y="12"/>
                </a:cubicBezTo>
                <a:cubicBezTo>
                  <a:pt x="168" y="14"/>
                  <a:pt x="164" y="16"/>
                  <a:pt x="164" y="18"/>
                </a:cubicBezTo>
                <a:cubicBezTo>
                  <a:pt x="161" y="9"/>
                  <a:pt x="169" y="12"/>
                  <a:pt x="171" y="7"/>
                </a:cubicBezTo>
                <a:cubicBezTo>
                  <a:pt x="161" y="8"/>
                  <a:pt x="156" y="3"/>
                  <a:pt x="154" y="13"/>
                </a:cubicBezTo>
                <a:cubicBezTo>
                  <a:pt x="154" y="11"/>
                  <a:pt x="154" y="9"/>
                  <a:pt x="153" y="7"/>
                </a:cubicBezTo>
                <a:cubicBezTo>
                  <a:pt x="149" y="12"/>
                  <a:pt x="146" y="6"/>
                  <a:pt x="143" y="5"/>
                </a:cubicBezTo>
                <a:cubicBezTo>
                  <a:pt x="139" y="6"/>
                  <a:pt x="138" y="13"/>
                  <a:pt x="136" y="11"/>
                </a:cubicBezTo>
                <a:cubicBezTo>
                  <a:pt x="134" y="9"/>
                  <a:pt x="137" y="4"/>
                  <a:pt x="133" y="6"/>
                </a:cubicBezTo>
                <a:cubicBezTo>
                  <a:pt x="133" y="7"/>
                  <a:pt x="132" y="13"/>
                  <a:pt x="129" y="11"/>
                </a:cubicBezTo>
                <a:cubicBezTo>
                  <a:pt x="128" y="9"/>
                  <a:pt x="132" y="7"/>
                  <a:pt x="128" y="4"/>
                </a:cubicBezTo>
                <a:cubicBezTo>
                  <a:pt x="126" y="11"/>
                  <a:pt x="120" y="11"/>
                  <a:pt x="117" y="18"/>
                </a:cubicBezTo>
                <a:cubicBezTo>
                  <a:pt x="117" y="15"/>
                  <a:pt x="116" y="17"/>
                  <a:pt x="114" y="14"/>
                </a:cubicBezTo>
                <a:cubicBezTo>
                  <a:pt x="119" y="11"/>
                  <a:pt x="117" y="9"/>
                  <a:pt x="122" y="8"/>
                </a:cubicBezTo>
                <a:cubicBezTo>
                  <a:pt x="118" y="7"/>
                  <a:pt x="110" y="0"/>
                  <a:pt x="108" y="7"/>
                </a:cubicBezTo>
                <a:cubicBezTo>
                  <a:pt x="110" y="6"/>
                  <a:pt x="111" y="8"/>
                  <a:pt x="110" y="9"/>
                </a:cubicBezTo>
                <a:cubicBezTo>
                  <a:pt x="103" y="8"/>
                  <a:pt x="102" y="17"/>
                  <a:pt x="98" y="21"/>
                </a:cubicBezTo>
                <a:cubicBezTo>
                  <a:pt x="90" y="13"/>
                  <a:pt x="105" y="12"/>
                  <a:pt x="104" y="6"/>
                </a:cubicBezTo>
                <a:cubicBezTo>
                  <a:pt x="95" y="2"/>
                  <a:pt x="78" y="12"/>
                  <a:pt x="84" y="22"/>
                </a:cubicBezTo>
                <a:cubicBezTo>
                  <a:pt x="80" y="21"/>
                  <a:pt x="75" y="24"/>
                  <a:pt x="71" y="20"/>
                </a:cubicBezTo>
                <a:cubicBezTo>
                  <a:pt x="80" y="15"/>
                  <a:pt x="84" y="13"/>
                  <a:pt x="84" y="4"/>
                </a:cubicBezTo>
                <a:cubicBezTo>
                  <a:pt x="75" y="5"/>
                  <a:pt x="77" y="11"/>
                  <a:pt x="68" y="15"/>
                </a:cubicBezTo>
                <a:cubicBezTo>
                  <a:pt x="66" y="13"/>
                  <a:pt x="65" y="14"/>
                  <a:pt x="63" y="12"/>
                </a:cubicBezTo>
                <a:cubicBezTo>
                  <a:pt x="69" y="13"/>
                  <a:pt x="65" y="5"/>
                  <a:pt x="70" y="6"/>
                </a:cubicBezTo>
                <a:cubicBezTo>
                  <a:pt x="61" y="4"/>
                  <a:pt x="52" y="7"/>
                  <a:pt x="44" y="5"/>
                </a:cubicBezTo>
                <a:cubicBezTo>
                  <a:pt x="40" y="15"/>
                  <a:pt x="20" y="7"/>
                  <a:pt x="19" y="17"/>
                </a:cubicBezTo>
                <a:close/>
                <a:moveTo>
                  <a:pt x="667" y="62"/>
                </a:moveTo>
                <a:cubicBezTo>
                  <a:pt x="667" y="64"/>
                  <a:pt x="667" y="65"/>
                  <a:pt x="669" y="67"/>
                </a:cubicBezTo>
                <a:cubicBezTo>
                  <a:pt x="667" y="67"/>
                  <a:pt x="666" y="68"/>
                  <a:pt x="665" y="69"/>
                </a:cubicBezTo>
                <a:cubicBezTo>
                  <a:pt x="664" y="68"/>
                  <a:pt x="663" y="67"/>
                  <a:pt x="662" y="68"/>
                </a:cubicBezTo>
                <a:cubicBezTo>
                  <a:pt x="660" y="66"/>
                  <a:pt x="666" y="64"/>
                  <a:pt x="667" y="62"/>
                </a:cubicBezTo>
                <a:close/>
                <a:moveTo>
                  <a:pt x="394" y="88"/>
                </a:moveTo>
                <a:cubicBezTo>
                  <a:pt x="392" y="84"/>
                  <a:pt x="388" y="88"/>
                  <a:pt x="388" y="83"/>
                </a:cubicBezTo>
                <a:cubicBezTo>
                  <a:pt x="395" y="86"/>
                  <a:pt x="400" y="82"/>
                  <a:pt x="403" y="77"/>
                </a:cubicBezTo>
                <a:cubicBezTo>
                  <a:pt x="404" y="82"/>
                  <a:pt x="399" y="85"/>
                  <a:pt x="394" y="88"/>
                </a:cubicBezTo>
                <a:close/>
                <a:moveTo>
                  <a:pt x="413" y="77"/>
                </a:moveTo>
                <a:cubicBezTo>
                  <a:pt x="412" y="73"/>
                  <a:pt x="419" y="70"/>
                  <a:pt x="421" y="74"/>
                </a:cubicBezTo>
                <a:cubicBezTo>
                  <a:pt x="422" y="73"/>
                  <a:pt x="421" y="72"/>
                  <a:pt x="420" y="71"/>
                </a:cubicBezTo>
                <a:cubicBezTo>
                  <a:pt x="423" y="67"/>
                  <a:pt x="424" y="71"/>
                  <a:pt x="427" y="69"/>
                </a:cubicBezTo>
                <a:cubicBezTo>
                  <a:pt x="426" y="72"/>
                  <a:pt x="422" y="73"/>
                  <a:pt x="419" y="78"/>
                </a:cubicBezTo>
                <a:cubicBezTo>
                  <a:pt x="417" y="77"/>
                  <a:pt x="415" y="74"/>
                  <a:pt x="413" y="77"/>
                </a:cubicBezTo>
                <a:close/>
                <a:moveTo>
                  <a:pt x="426" y="66"/>
                </a:moveTo>
                <a:cubicBezTo>
                  <a:pt x="428" y="65"/>
                  <a:pt x="429" y="64"/>
                  <a:pt x="431" y="63"/>
                </a:cubicBezTo>
                <a:cubicBezTo>
                  <a:pt x="433" y="68"/>
                  <a:pt x="427" y="67"/>
                  <a:pt x="434" y="71"/>
                </a:cubicBezTo>
                <a:cubicBezTo>
                  <a:pt x="434" y="71"/>
                  <a:pt x="435" y="70"/>
                  <a:pt x="436" y="70"/>
                </a:cubicBezTo>
                <a:cubicBezTo>
                  <a:pt x="438" y="73"/>
                  <a:pt x="433" y="70"/>
                  <a:pt x="431" y="73"/>
                </a:cubicBezTo>
                <a:cubicBezTo>
                  <a:pt x="432" y="70"/>
                  <a:pt x="428" y="69"/>
                  <a:pt x="429" y="73"/>
                </a:cubicBezTo>
                <a:cubicBezTo>
                  <a:pt x="428" y="76"/>
                  <a:pt x="428" y="68"/>
                  <a:pt x="426" y="66"/>
                </a:cubicBezTo>
                <a:close/>
                <a:moveTo>
                  <a:pt x="420" y="84"/>
                </a:moveTo>
                <a:cubicBezTo>
                  <a:pt x="418" y="81"/>
                  <a:pt x="422" y="78"/>
                  <a:pt x="425" y="78"/>
                </a:cubicBezTo>
                <a:cubicBezTo>
                  <a:pt x="427" y="81"/>
                  <a:pt x="422" y="84"/>
                  <a:pt x="420" y="84"/>
                </a:cubicBezTo>
                <a:close/>
                <a:moveTo>
                  <a:pt x="434" y="82"/>
                </a:moveTo>
                <a:cubicBezTo>
                  <a:pt x="434" y="80"/>
                  <a:pt x="434" y="79"/>
                  <a:pt x="433" y="77"/>
                </a:cubicBezTo>
                <a:cubicBezTo>
                  <a:pt x="436" y="74"/>
                  <a:pt x="438" y="76"/>
                  <a:pt x="440" y="75"/>
                </a:cubicBezTo>
                <a:cubicBezTo>
                  <a:pt x="442" y="78"/>
                  <a:pt x="436" y="79"/>
                  <a:pt x="434" y="82"/>
                </a:cubicBezTo>
                <a:close/>
                <a:moveTo>
                  <a:pt x="458" y="56"/>
                </a:moveTo>
                <a:cubicBezTo>
                  <a:pt x="456" y="52"/>
                  <a:pt x="462" y="54"/>
                  <a:pt x="463" y="54"/>
                </a:cubicBezTo>
                <a:cubicBezTo>
                  <a:pt x="463" y="56"/>
                  <a:pt x="462" y="58"/>
                  <a:pt x="463" y="61"/>
                </a:cubicBezTo>
                <a:cubicBezTo>
                  <a:pt x="462" y="67"/>
                  <a:pt x="462" y="50"/>
                  <a:pt x="458" y="56"/>
                </a:cubicBezTo>
                <a:close/>
                <a:moveTo>
                  <a:pt x="470" y="46"/>
                </a:moveTo>
                <a:cubicBezTo>
                  <a:pt x="473" y="50"/>
                  <a:pt x="471" y="54"/>
                  <a:pt x="470" y="57"/>
                </a:cubicBezTo>
                <a:cubicBezTo>
                  <a:pt x="467" y="53"/>
                  <a:pt x="465" y="49"/>
                  <a:pt x="470" y="46"/>
                </a:cubicBezTo>
                <a:close/>
                <a:moveTo>
                  <a:pt x="458" y="81"/>
                </a:moveTo>
                <a:cubicBezTo>
                  <a:pt x="457" y="80"/>
                  <a:pt x="461" y="76"/>
                  <a:pt x="456" y="79"/>
                </a:cubicBezTo>
                <a:cubicBezTo>
                  <a:pt x="456" y="73"/>
                  <a:pt x="450" y="78"/>
                  <a:pt x="453" y="73"/>
                </a:cubicBezTo>
                <a:cubicBezTo>
                  <a:pt x="462" y="72"/>
                  <a:pt x="460" y="74"/>
                  <a:pt x="467" y="72"/>
                </a:cubicBezTo>
                <a:cubicBezTo>
                  <a:pt x="469" y="71"/>
                  <a:pt x="467" y="75"/>
                  <a:pt x="470" y="74"/>
                </a:cubicBezTo>
                <a:cubicBezTo>
                  <a:pt x="469" y="80"/>
                  <a:pt x="459" y="72"/>
                  <a:pt x="458" y="81"/>
                </a:cubicBezTo>
                <a:close/>
                <a:moveTo>
                  <a:pt x="473" y="62"/>
                </a:moveTo>
                <a:cubicBezTo>
                  <a:pt x="474" y="63"/>
                  <a:pt x="473" y="64"/>
                  <a:pt x="472" y="65"/>
                </a:cubicBezTo>
                <a:cubicBezTo>
                  <a:pt x="473" y="65"/>
                  <a:pt x="474" y="66"/>
                  <a:pt x="476" y="67"/>
                </a:cubicBezTo>
                <a:cubicBezTo>
                  <a:pt x="471" y="72"/>
                  <a:pt x="467" y="64"/>
                  <a:pt x="473" y="62"/>
                </a:cubicBezTo>
                <a:close/>
                <a:moveTo>
                  <a:pt x="476" y="78"/>
                </a:moveTo>
                <a:cubicBezTo>
                  <a:pt x="475" y="79"/>
                  <a:pt x="472" y="78"/>
                  <a:pt x="473" y="80"/>
                </a:cubicBezTo>
                <a:cubicBezTo>
                  <a:pt x="469" y="83"/>
                  <a:pt x="471" y="74"/>
                  <a:pt x="473" y="78"/>
                </a:cubicBezTo>
                <a:cubicBezTo>
                  <a:pt x="473" y="76"/>
                  <a:pt x="473" y="67"/>
                  <a:pt x="478" y="73"/>
                </a:cubicBezTo>
                <a:cubicBezTo>
                  <a:pt x="477" y="74"/>
                  <a:pt x="477" y="73"/>
                  <a:pt x="476" y="72"/>
                </a:cubicBezTo>
                <a:cubicBezTo>
                  <a:pt x="476" y="74"/>
                  <a:pt x="476" y="76"/>
                  <a:pt x="476" y="78"/>
                </a:cubicBezTo>
                <a:close/>
                <a:moveTo>
                  <a:pt x="486" y="69"/>
                </a:moveTo>
                <a:cubicBezTo>
                  <a:pt x="487" y="67"/>
                  <a:pt x="489" y="66"/>
                  <a:pt x="488" y="65"/>
                </a:cubicBezTo>
                <a:cubicBezTo>
                  <a:pt x="493" y="62"/>
                  <a:pt x="490" y="72"/>
                  <a:pt x="494" y="69"/>
                </a:cubicBezTo>
                <a:cubicBezTo>
                  <a:pt x="495" y="72"/>
                  <a:pt x="487" y="73"/>
                  <a:pt x="486" y="69"/>
                </a:cubicBezTo>
                <a:close/>
                <a:moveTo>
                  <a:pt x="503" y="64"/>
                </a:moveTo>
                <a:cubicBezTo>
                  <a:pt x="501" y="61"/>
                  <a:pt x="500" y="58"/>
                  <a:pt x="503" y="56"/>
                </a:cubicBezTo>
                <a:cubicBezTo>
                  <a:pt x="506" y="59"/>
                  <a:pt x="508" y="62"/>
                  <a:pt x="503" y="64"/>
                </a:cubicBezTo>
                <a:close/>
                <a:moveTo>
                  <a:pt x="528" y="44"/>
                </a:moveTo>
                <a:cubicBezTo>
                  <a:pt x="529" y="50"/>
                  <a:pt x="522" y="47"/>
                  <a:pt x="520" y="47"/>
                </a:cubicBezTo>
                <a:cubicBezTo>
                  <a:pt x="519" y="43"/>
                  <a:pt x="526" y="46"/>
                  <a:pt x="528" y="44"/>
                </a:cubicBezTo>
                <a:close/>
                <a:moveTo>
                  <a:pt x="516" y="54"/>
                </a:moveTo>
                <a:cubicBezTo>
                  <a:pt x="517" y="51"/>
                  <a:pt x="523" y="52"/>
                  <a:pt x="527" y="49"/>
                </a:cubicBezTo>
                <a:cubicBezTo>
                  <a:pt x="529" y="54"/>
                  <a:pt x="523" y="52"/>
                  <a:pt x="520" y="56"/>
                </a:cubicBezTo>
                <a:cubicBezTo>
                  <a:pt x="518" y="55"/>
                  <a:pt x="517" y="53"/>
                  <a:pt x="516" y="54"/>
                </a:cubicBezTo>
                <a:close/>
                <a:moveTo>
                  <a:pt x="517" y="71"/>
                </a:moveTo>
                <a:cubicBezTo>
                  <a:pt x="513" y="71"/>
                  <a:pt x="515" y="73"/>
                  <a:pt x="512" y="75"/>
                </a:cubicBezTo>
                <a:cubicBezTo>
                  <a:pt x="511" y="74"/>
                  <a:pt x="511" y="73"/>
                  <a:pt x="510" y="71"/>
                </a:cubicBezTo>
                <a:cubicBezTo>
                  <a:pt x="515" y="72"/>
                  <a:pt x="510" y="67"/>
                  <a:pt x="515" y="65"/>
                </a:cubicBezTo>
                <a:cubicBezTo>
                  <a:pt x="514" y="65"/>
                  <a:pt x="512" y="63"/>
                  <a:pt x="511" y="61"/>
                </a:cubicBezTo>
                <a:cubicBezTo>
                  <a:pt x="512" y="61"/>
                  <a:pt x="514" y="61"/>
                  <a:pt x="513" y="60"/>
                </a:cubicBezTo>
                <a:cubicBezTo>
                  <a:pt x="515" y="59"/>
                  <a:pt x="516" y="61"/>
                  <a:pt x="517" y="60"/>
                </a:cubicBezTo>
                <a:cubicBezTo>
                  <a:pt x="518" y="62"/>
                  <a:pt x="516" y="62"/>
                  <a:pt x="516" y="61"/>
                </a:cubicBezTo>
                <a:cubicBezTo>
                  <a:pt x="518" y="65"/>
                  <a:pt x="514" y="68"/>
                  <a:pt x="517" y="71"/>
                </a:cubicBezTo>
                <a:close/>
                <a:moveTo>
                  <a:pt x="504" y="76"/>
                </a:moveTo>
                <a:cubicBezTo>
                  <a:pt x="497" y="80"/>
                  <a:pt x="493" y="77"/>
                  <a:pt x="488" y="81"/>
                </a:cubicBezTo>
                <a:cubicBezTo>
                  <a:pt x="488" y="75"/>
                  <a:pt x="499" y="74"/>
                  <a:pt x="504" y="76"/>
                </a:cubicBezTo>
                <a:close/>
                <a:moveTo>
                  <a:pt x="488" y="88"/>
                </a:moveTo>
                <a:cubicBezTo>
                  <a:pt x="486" y="86"/>
                  <a:pt x="489" y="85"/>
                  <a:pt x="488" y="83"/>
                </a:cubicBezTo>
                <a:cubicBezTo>
                  <a:pt x="492" y="84"/>
                  <a:pt x="495" y="86"/>
                  <a:pt x="499" y="85"/>
                </a:cubicBezTo>
                <a:cubicBezTo>
                  <a:pt x="499" y="92"/>
                  <a:pt x="492" y="84"/>
                  <a:pt x="488" y="88"/>
                </a:cubicBezTo>
                <a:close/>
                <a:moveTo>
                  <a:pt x="520" y="62"/>
                </a:moveTo>
                <a:cubicBezTo>
                  <a:pt x="518" y="55"/>
                  <a:pt x="523" y="61"/>
                  <a:pt x="527" y="56"/>
                </a:cubicBezTo>
                <a:cubicBezTo>
                  <a:pt x="527" y="60"/>
                  <a:pt x="527" y="62"/>
                  <a:pt x="531" y="64"/>
                </a:cubicBezTo>
                <a:cubicBezTo>
                  <a:pt x="534" y="62"/>
                  <a:pt x="535" y="60"/>
                  <a:pt x="534" y="58"/>
                </a:cubicBezTo>
                <a:cubicBezTo>
                  <a:pt x="538" y="57"/>
                  <a:pt x="536" y="62"/>
                  <a:pt x="536" y="64"/>
                </a:cubicBezTo>
                <a:cubicBezTo>
                  <a:pt x="526" y="68"/>
                  <a:pt x="528" y="61"/>
                  <a:pt x="520" y="62"/>
                </a:cubicBezTo>
                <a:close/>
                <a:moveTo>
                  <a:pt x="551" y="41"/>
                </a:moveTo>
                <a:cubicBezTo>
                  <a:pt x="551" y="44"/>
                  <a:pt x="549" y="46"/>
                  <a:pt x="546" y="48"/>
                </a:cubicBezTo>
                <a:cubicBezTo>
                  <a:pt x="545" y="47"/>
                  <a:pt x="544" y="46"/>
                  <a:pt x="543" y="45"/>
                </a:cubicBezTo>
                <a:cubicBezTo>
                  <a:pt x="546" y="42"/>
                  <a:pt x="548" y="44"/>
                  <a:pt x="551" y="41"/>
                </a:cubicBezTo>
                <a:close/>
                <a:moveTo>
                  <a:pt x="567" y="43"/>
                </a:moveTo>
                <a:cubicBezTo>
                  <a:pt x="564" y="45"/>
                  <a:pt x="561" y="46"/>
                  <a:pt x="559" y="42"/>
                </a:cubicBezTo>
                <a:cubicBezTo>
                  <a:pt x="562" y="39"/>
                  <a:pt x="565" y="39"/>
                  <a:pt x="567" y="43"/>
                </a:cubicBezTo>
                <a:close/>
                <a:moveTo>
                  <a:pt x="508" y="85"/>
                </a:moveTo>
                <a:cubicBezTo>
                  <a:pt x="510" y="79"/>
                  <a:pt x="517" y="78"/>
                  <a:pt x="520" y="73"/>
                </a:cubicBezTo>
                <a:cubicBezTo>
                  <a:pt x="524" y="80"/>
                  <a:pt x="512" y="79"/>
                  <a:pt x="516" y="84"/>
                </a:cubicBezTo>
                <a:cubicBezTo>
                  <a:pt x="513" y="88"/>
                  <a:pt x="511" y="84"/>
                  <a:pt x="508" y="85"/>
                </a:cubicBezTo>
                <a:close/>
                <a:moveTo>
                  <a:pt x="542" y="60"/>
                </a:moveTo>
                <a:cubicBezTo>
                  <a:pt x="549" y="57"/>
                  <a:pt x="546" y="53"/>
                  <a:pt x="551" y="50"/>
                </a:cubicBezTo>
                <a:cubicBezTo>
                  <a:pt x="554" y="53"/>
                  <a:pt x="558" y="53"/>
                  <a:pt x="562" y="48"/>
                </a:cubicBezTo>
                <a:cubicBezTo>
                  <a:pt x="566" y="57"/>
                  <a:pt x="556" y="51"/>
                  <a:pt x="551" y="55"/>
                </a:cubicBezTo>
                <a:cubicBezTo>
                  <a:pt x="549" y="57"/>
                  <a:pt x="556" y="57"/>
                  <a:pt x="557" y="58"/>
                </a:cubicBezTo>
                <a:cubicBezTo>
                  <a:pt x="555" y="61"/>
                  <a:pt x="561" y="65"/>
                  <a:pt x="556" y="68"/>
                </a:cubicBezTo>
                <a:cubicBezTo>
                  <a:pt x="555" y="58"/>
                  <a:pt x="549" y="61"/>
                  <a:pt x="542" y="60"/>
                </a:cubicBezTo>
                <a:close/>
                <a:moveTo>
                  <a:pt x="560" y="62"/>
                </a:moveTo>
                <a:cubicBezTo>
                  <a:pt x="562" y="62"/>
                  <a:pt x="563" y="61"/>
                  <a:pt x="564" y="60"/>
                </a:cubicBezTo>
                <a:cubicBezTo>
                  <a:pt x="566" y="63"/>
                  <a:pt x="567" y="61"/>
                  <a:pt x="567" y="64"/>
                </a:cubicBezTo>
                <a:cubicBezTo>
                  <a:pt x="565" y="65"/>
                  <a:pt x="562" y="65"/>
                  <a:pt x="560" y="62"/>
                </a:cubicBezTo>
                <a:close/>
                <a:moveTo>
                  <a:pt x="528" y="86"/>
                </a:moveTo>
                <a:cubicBezTo>
                  <a:pt x="527" y="81"/>
                  <a:pt x="526" y="83"/>
                  <a:pt x="525" y="79"/>
                </a:cubicBezTo>
                <a:cubicBezTo>
                  <a:pt x="532" y="82"/>
                  <a:pt x="539" y="71"/>
                  <a:pt x="545" y="66"/>
                </a:cubicBezTo>
                <a:cubicBezTo>
                  <a:pt x="548" y="72"/>
                  <a:pt x="538" y="73"/>
                  <a:pt x="537" y="77"/>
                </a:cubicBezTo>
                <a:cubicBezTo>
                  <a:pt x="539" y="80"/>
                  <a:pt x="540" y="79"/>
                  <a:pt x="542" y="80"/>
                </a:cubicBezTo>
                <a:cubicBezTo>
                  <a:pt x="547" y="77"/>
                  <a:pt x="547" y="74"/>
                  <a:pt x="550" y="70"/>
                </a:cubicBezTo>
                <a:cubicBezTo>
                  <a:pt x="555" y="75"/>
                  <a:pt x="546" y="77"/>
                  <a:pt x="552" y="82"/>
                </a:cubicBezTo>
                <a:cubicBezTo>
                  <a:pt x="543" y="80"/>
                  <a:pt x="538" y="85"/>
                  <a:pt x="528" y="86"/>
                </a:cubicBezTo>
                <a:close/>
                <a:moveTo>
                  <a:pt x="553" y="74"/>
                </a:moveTo>
                <a:cubicBezTo>
                  <a:pt x="558" y="69"/>
                  <a:pt x="559" y="71"/>
                  <a:pt x="563" y="66"/>
                </a:cubicBezTo>
                <a:cubicBezTo>
                  <a:pt x="565" y="68"/>
                  <a:pt x="563" y="69"/>
                  <a:pt x="561" y="71"/>
                </a:cubicBezTo>
                <a:cubicBezTo>
                  <a:pt x="562" y="72"/>
                  <a:pt x="563" y="71"/>
                  <a:pt x="563" y="71"/>
                </a:cubicBezTo>
                <a:cubicBezTo>
                  <a:pt x="563" y="72"/>
                  <a:pt x="555" y="73"/>
                  <a:pt x="555" y="79"/>
                </a:cubicBezTo>
                <a:cubicBezTo>
                  <a:pt x="551" y="81"/>
                  <a:pt x="557" y="75"/>
                  <a:pt x="553" y="74"/>
                </a:cubicBezTo>
                <a:close/>
                <a:moveTo>
                  <a:pt x="567" y="66"/>
                </a:moveTo>
                <a:cubicBezTo>
                  <a:pt x="571" y="62"/>
                  <a:pt x="576" y="63"/>
                  <a:pt x="577" y="55"/>
                </a:cubicBezTo>
                <a:cubicBezTo>
                  <a:pt x="578" y="59"/>
                  <a:pt x="581" y="56"/>
                  <a:pt x="583" y="56"/>
                </a:cubicBezTo>
                <a:cubicBezTo>
                  <a:pt x="581" y="60"/>
                  <a:pt x="575" y="68"/>
                  <a:pt x="567" y="66"/>
                </a:cubicBezTo>
                <a:close/>
                <a:moveTo>
                  <a:pt x="587" y="85"/>
                </a:moveTo>
                <a:cubicBezTo>
                  <a:pt x="583" y="82"/>
                  <a:pt x="588" y="80"/>
                  <a:pt x="587" y="78"/>
                </a:cubicBezTo>
                <a:cubicBezTo>
                  <a:pt x="584" y="76"/>
                  <a:pt x="587" y="82"/>
                  <a:pt x="582" y="83"/>
                </a:cubicBezTo>
                <a:cubicBezTo>
                  <a:pt x="579" y="80"/>
                  <a:pt x="581" y="78"/>
                  <a:pt x="583" y="75"/>
                </a:cubicBezTo>
                <a:cubicBezTo>
                  <a:pt x="587" y="76"/>
                  <a:pt x="590" y="79"/>
                  <a:pt x="594" y="82"/>
                </a:cubicBezTo>
                <a:cubicBezTo>
                  <a:pt x="593" y="85"/>
                  <a:pt x="590" y="84"/>
                  <a:pt x="587" y="85"/>
                </a:cubicBezTo>
                <a:close/>
                <a:moveTo>
                  <a:pt x="611" y="59"/>
                </a:moveTo>
                <a:cubicBezTo>
                  <a:pt x="612" y="63"/>
                  <a:pt x="611" y="67"/>
                  <a:pt x="606" y="70"/>
                </a:cubicBezTo>
                <a:cubicBezTo>
                  <a:pt x="605" y="67"/>
                  <a:pt x="603" y="66"/>
                  <a:pt x="600" y="67"/>
                </a:cubicBezTo>
                <a:cubicBezTo>
                  <a:pt x="600" y="66"/>
                  <a:pt x="608" y="63"/>
                  <a:pt x="611" y="59"/>
                </a:cubicBezTo>
                <a:close/>
                <a:moveTo>
                  <a:pt x="593" y="79"/>
                </a:moveTo>
                <a:cubicBezTo>
                  <a:pt x="592" y="77"/>
                  <a:pt x="594" y="75"/>
                  <a:pt x="593" y="73"/>
                </a:cubicBezTo>
                <a:cubicBezTo>
                  <a:pt x="595" y="72"/>
                  <a:pt x="597" y="73"/>
                  <a:pt x="598" y="76"/>
                </a:cubicBezTo>
                <a:cubicBezTo>
                  <a:pt x="596" y="79"/>
                  <a:pt x="595" y="78"/>
                  <a:pt x="593" y="79"/>
                </a:cubicBezTo>
                <a:close/>
                <a:moveTo>
                  <a:pt x="612" y="69"/>
                </a:moveTo>
                <a:cubicBezTo>
                  <a:pt x="613" y="65"/>
                  <a:pt x="616" y="62"/>
                  <a:pt x="615" y="58"/>
                </a:cubicBezTo>
                <a:cubicBezTo>
                  <a:pt x="616" y="57"/>
                  <a:pt x="616" y="59"/>
                  <a:pt x="616" y="59"/>
                </a:cubicBezTo>
                <a:cubicBezTo>
                  <a:pt x="619" y="61"/>
                  <a:pt x="623" y="58"/>
                  <a:pt x="625" y="62"/>
                </a:cubicBezTo>
                <a:cubicBezTo>
                  <a:pt x="620" y="62"/>
                  <a:pt x="617" y="68"/>
                  <a:pt x="612" y="69"/>
                </a:cubicBezTo>
                <a:close/>
                <a:moveTo>
                  <a:pt x="620" y="74"/>
                </a:moveTo>
                <a:cubicBezTo>
                  <a:pt x="616" y="78"/>
                  <a:pt x="614" y="73"/>
                  <a:pt x="610" y="78"/>
                </a:cubicBezTo>
                <a:cubicBezTo>
                  <a:pt x="609" y="76"/>
                  <a:pt x="609" y="74"/>
                  <a:pt x="610" y="73"/>
                </a:cubicBezTo>
                <a:cubicBezTo>
                  <a:pt x="613" y="72"/>
                  <a:pt x="617" y="71"/>
                  <a:pt x="620" y="74"/>
                </a:cubicBezTo>
                <a:close/>
                <a:moveTo>
                  <a:pt x="642" y="62"/>
                </a:moveTo>
                <a:cubicBezTo>
                  <a:pt x="639" y="63"/>
                  <a:pt x="636" y="62"/>
                  <a:pt x="633" y="65"/>
                </a:cubicBezTo>
                <a:cubicBezTo>
                  <a:pt x="632" y="63"/>
                  <a:pt x="634" y="62"/>
                  <a:pt x="633" y="60"/>
                </a:cubicBezTo>
                <a:cubicBezTo>
                  <a:pt x="636" y="58"/>
                  <a:pt x="639" y="58"/>
                  <a:pt x="642" y="62"/>
                </a:cubicBezTo>
                <a:close/>
                <a:moveTo>
                  <a:pt x="659" y="41"/>
                </a:moveTo>
                <a:cubicBezTo>
                  <a:pt x="653" y="42"/>
                  <a:pt x="658" y="46"/>
                  <a:pt x="653" y="49"/>
                </a:cubicBezTo>
                <a:cubicBezTo>
                  <a:pt x="652" y="49"/>
                  <a:pt x="651" y="48"/>
                  <a:pt x="649" y="49"/>
                </a:cubicBezTo>
                <a:cubicBezTo>
                  <a:pt x="648" y="44"/>
                  <a:pt x="654" y="34"/>
                  <a:pt x="659" y="41"/>
                </a:cubicBezTo>
                <a:close/>
                <a:moveTo>
                  <a:pt x="646" y="35"/>
                </a:moveTo>
                <a:cubicBezTo>
                  <a:pt x="646" y="39"/>
                  <a:pt x="643" y="42"/>
                  <a:pt x="639" y="45"/>
                </a:cubicBezTo>
                <a:cubicBezTo>
                  <a:pt x="638" y="44"/>
                  <a:pt x="639" y="43"/>
                  <a:pt x="640" y="42"/>
                </a:cubicBezTo>
                <a:cubicBezTo>
                  <a:pt x="641" y="40"/>
                  <a:pt x="639" y="41"/>
                  <a:pt x="638" y="38"/>
                </a:cubicBezTo>
                <a:cubicBezTo>
                  <a:pt x="640" y="37"/>
                  <a:pt x="639" y="35"/>
                  <a:pt x="641" y="34"/>
                </a:cubicBezTo>
                <a:cubicBezTo>
                  <a:pt x="643" y="34"/>
                  <a:pt x="644" y="36"/>
                  <a:pt x="646" y="35"/>
                </a:cubicBezTo>
                <a:close/>
                <a:moveTo>
                  <a:pt x="643" y="43"/>
                </a:moveTo>
                <a:cubicBezTo>
                  <a:pt x="643" y="52"/>
                  <a:pt x="632" y="57"/>
                  <a:pt x="622" y="56"/>
                </a:cubicBezTo>
                <a:cubicBezTo>
                  <a:pt x="622" y="51"/>
                  <a:pt x="631" y="55"/>
                  <a:pt x="633" y="49"/>
                </a:cubicBezTo>
                <a:cubicBezTo>
                  <a:pt x="632" y="47"/>
                  <a:pt x="630" y="47"/>
                  <a:pt x="628" y="47"/>
                </a:cubicBezTo>
                <a:cubicBezTo>
                  <a:pt x="628" y="45"/>
                  <a:pt x="629" y="43"/>
                  <a:pt x="632" y="41"/>
                </a:cubicBezTo>
                <a:cubicBezTo>
                  <a:pt x="633" y="46"/>
                  <a:pt x="638" y="48"/>
                  <a:pt x="643" y="43"/>
                </a:cubicBezTo>
                <a:close/>
                <a:moveTo>
                  <a:pt x="621" y="42"/>
                </a:moveTo>
                <a:cubicBezTo>
                  <a:pt x="627" y="46"/>
                  <a:pt x="618" y="47"/>
                  <a:pt x="622" y="51"/>
                </a:cubicBezTo>
                <a:cubicBezTo>
                  <a:pt x="620" y="52"/>
                  <a:pt x="617" y="51"/>
                  <a:pt x="618" y="53"/>
                </a:cubicBezTo>
                <a:cubicBezTo>
                  <a:pt x="617" y="54"/>
                  <a:pt x="616" y="52"/>
                  <a:pt x="615" y="51"/>
                </a:cubicBezTo>
                <a:cubicBezTo>
                  <a:pt x="620" y="48"/>
                  <a:pt x="615" y="45"/>
                  <a:pt x="621" y="42"/>
                </a:cubicBezTo>
                <a:close/>
                <a:moveTo>
                  <a:pt x="610" y="52"/>
                </a:moveTo>
                <a:cubicBezTo>
                  <a:pt x="612" y="56"/>
                  <a:pt x="605" y="56"/>
                  <a:pt x="604" y="58"/>
                </a:cubicBezTo>
                <a:cubicBezTo>
                  <a:pt x="600" y="52"/>
                  <a:pt x="609" y="54"/>
                  <a:pt x="610" y="52"/>
                </a:cubicBezTo>
                <a:close/>
                <a:moveTo>
                  <a:pt x="594" y="67"/>
                </a:moveTo>
                <a:cubicBezTo>
                  <a:pt x="595" y="66"/>
                  <a:pt x="588" y="65"/>
                  <a:pt x="587" y="73"/>
                </a:cubicBezTo>
                <a:cubicBezTo>
                  <a:pt x="578" y="68"/>
                  <a:pt x="598" y="57"/>
                  <a:pt x="600" y="50"/>
                </a:cubicBezTo>
                <a:cubicBezTo>
                  <a:pt x="602" y="56"/>
                  <a:pt x="597" y="61"/>
                  <a:pt x="594" y="67"/>
                </a:cubicBezTo>
                <a:close/>
                <a:moveTo>
                  <a:pt x="608" y="47"/>
                </a:moveTo>
                <a:cubicBezTo>
                  <a:pt x="607" y="51"/>
                  <a:pt x="602" y="47"/>
                  <a:pt x="604" y="50"/>
                </a:cubicBezTo>
                <a:cubicBezTo>
                  <a:pt x="600" y="53"/>
                  <a:pt x="603" y="43"/>
                  <a:pt x="598" y="46"/>
                </a:cubicBezTo>
                <a:cubicBezTo>
                  <a:pt x="596" y="43"/>
                  <a:pt x="601" y="46"/>
                  <a:pt x="603" y="42"/>
                </a:cubicBezTo>
                <a:cubicBezTo>
                  <a:pt x="604" y="46"/>
                  <a:pt x="606" y="44"/>
                  <a:pt x="608" y="47"/>
                </a:cubicBezTo>
                <a:close/>
                <a:moveTo>
                  <a:pt x="608" y="45"/>
                </a:moveTo>
                <a:cubicBezTo>
                  <a:pt x="606" y="40"/>
                  <a:pt x="605" y="41"/>
                  <a:pt x="604" y="37"/>
                </a:cubicBezTo>
                <a:cubicBezTo>
                  <a:pt x="607" y="36"/>
                  <a:pt x="613" y="42"/>
                  <a:pt x="608" y="45"/>
                </a:cubicBezTo>
                <a:close/>
                <a:moveTo>
                  <a:pt x="590" y="56"/>
                </a:moveTo>
                <a:cubicBezTo>
                  <a:pt x="585" y="52"/>
                  <a:pt x="591" y="49"/>
                  <a:pt x="588" y="45"/>
                </a:cubicBezTo>
                <a:cubicBezTo>
                  <a:pt x="594" y="43"/>
                  <a:pt x="594" y="53"/>
                  <a:pt x="590" y="56"/>
                </a:cubicBezTo>
                <a:close/>
                <a:moveTo>
                  <a:pt x="575" y="51"/>
                </a:moveTo>
                <a:cubicBezTo>
                  <a:pt x="572" y="43"/>
                  <a:pt x="582" y="48"/>
                  <a:pt x="585" y="43"/>
                </a:cubicBezTo>
                <a:cubicBezTo>
                  <a:pt x="587" y="51"/>
                  <a:pt x="576" y="43"/>
                  <a:pt x="575" y="51"/>
                </a:cubicBezTo>
                <a:close/>
                <a:moveTo>
                  <a:pt x="577" y="40"/>
                </a:moveTo>
                <a:cubicBezTo>
                  <a:pt x="586" y="38"/>
                  <a:pt x="577" y="35"/>
                  <a:pt x="583" y="31"/>
                </a:cubicBezTo>
                <a:cubicBezTo>
                  <a:pt x="584" y="31"/>
                  <a:pt x="585" y="32"/>
                  <a:pt x="586" y="33"/>
                </a:cubicBezTo>
                <a:cubicBezTo>
                  <a:pt x="585" y="37"/>
                  <a:pt x="585" y="49"/>
                  <a:pt x="577" y="40"/>
                </a:cubicBezTo>
                <a:close/>
                <a:moveTo>
                  <a:pt x="585" y="25"/>
                </a:moveTo>
                <a:cubicBezTo>
                  <a:pt x="590" y="29"/>
                  <a:pt x="583" y="33"/>
                  <a:pt x="581" y="28"/>
                </a:cubicBezTo>
                <a:cubicBezTo>
                  <a:pt x="582" y="25"/>
                  <a:pt x="582" y="27"/>
                  <a:pt x="585" y="25"/>
                </a:cubicBezTo>
                <a:close/>
                <a:moveTo>
                  <a:pt x="577" y="33"/>
                </a:moveTo>
                <a:cubicBezTo>
                  <a:pt x="578" y="38"/>
                  <a:pt x="573" y="40"/>
                  <a:pt x="569" y="39"/>
                </a:cubicBezTo>
                <a:cubicBezTo>
                  <a:pt x="571" y="35"/>
                  <a:pt x="570" y="34"/>
                  <a:pt x="574" y="29"/>
                </a:cubicBezTo>
                <a:cubicBezTo>
                  <a:pt x="574" y="29"/>
                  <a:pt x="574" y="35"/>
                  <a:pt x="577" y="33"/>
                </a:cubicBezTo>
                <a:close/>
                <a:moveTo>
                  <a:pt x="566" y="30"/>
                </a:moveTo>
                <a:cubicBezTo>
                  <a:pt x="565" y="32"/>
                  <a:pt x="567" y="35"/>
                  <a:pt x="567" y="38"/>
                </a:cubicBezTo>
                <a:cubicBezTo>
                  <a:pt x="564" y="41"/>
                  <a:pt x="563" y="37"/>
                  <a:pt x="560" y="39"/>
                </a:cubicBezTo>
                <a:cubicBezTo>
                  <a:pt x="560" y="37"/>
                  <a:pt x="560" y="36"/>
                  <a:pt x="562" y="34"/>
                </a:cubicBezTo>
                <a:cubicBezTo>
                  <a:pt x="560" y="34"/>
                  <a:pt x="559" y="33"/>
                  <a:pt x="557" y="31"/>
                </a:cubicBezTo>
                <a:cubicBezTo>
                  <a:pt x="552" y="33"/>
                  <a:pt x="556" y="36"/>
                  <a:pt x="552" y="38"/>
                </a:cubicBezTo>
                <a:cubicBezTo>
                  <a:pt x="547" y="23"/>
                  <a:pt x="559" y="31"/>
                  <a:pt x="566" y="30"/>
                </a:cubicBezTo>
                <a:close/>
                <a:moveTo>
                  <a:pt x="544" y="23"/>
                </a:moveTo>
                <a:cubicBezTo>
                  <a:pt x="549" y="21"/>
                  <a:pt x="542" y="27"/>
                  <a:pt x="540" y="28"/>
                </a:cubicBezTo>
                <a:cubicBezTo>
                  <a:pt x="542" y="32"/>
                  <a:pt x="545" y="26"/>
                  <a:pt x="546" y="30"/>
                </a:cubicBezTo>
                <a:cubicBezTo>
                  <a:pt x="540" y="33"/>
                  <a:pt x="549" y="37"/>
                  <a:pt x="544" y="39"/>
                </a:cubicBezTo>
                <a:cubicBezTo>
                  <a:pt x="541" y="32"/>
                  <a:pt x="537" y="28"/>
                  <a:pt x="536" y="24"/>
                </a:cubicBezTo>
                <a:cubicBezTo>
                  <a:pt x="539" y="20"/>
                  <a:pt x="541" y="29"/>
                  <a:pt x="544" y="23"/>
                </a:cubicBezTo>
                <a:close/>
                <a:moveTo>
                  <a:pt x="530" y="28"/>
                </a:moveTo>
                <a:cubicBezTo>
                  <a:pt x="528" y="31"/>
                  <a:pt x="534" y="35"/>
                  <a:pt x="529" y="38"/>
                </a:cubicBezTo>
                <a:cubicBezTo>
                  <a:pt x="531" y="39"/>
                  <a:pt x="532" y="37"/>
                  <a:pt x="534" y="40"/>
                </a:cubicBezTo>
                <a:cubicBezTo>
                  <a:pt x="536" y="39"/>
                  <a:pt x="535" y="37"/>
                  <a:pt x="534" y="36"/>
                </a:cubicBezTo>
                <a:cubicBezTo>
                  <a:pt x="539" y="36"/>
                  <a:pt x="537" y="41"/>
                  <a:pt x="545" y="42"/>
                </a:cubicBezTo>
                <a:cubicBezTo>
                  <a:pt x="541" y="45"/>
                  <a:pt x="540" y="48"/>
                  <a:pt x="543" y="51"/>
                </a:cubicBezTo>
                <a:cubicBezTo>
                  <a:pt x="540" y="52"/>
                  <a:pt x="537" y="54"/>
                  <a:pt x="535" y="51"/>
                </a:cubicBezTo>
                <a:cubicBezTo>
                  <a:pt x="539" y="49"/>
                  <a:pt x="537" y="44"/>
                  <a:pt x="541" y="45"/>
                </a:cubicBezTo>
                <a:cubicBezTo>
                  <a:pt x="536" y="38"/>
                  <a:pt x="529" y="48"/>
                  <a:pt x="524" y="39"/>
                </a:cubicBezTo>
                <a:cubicBezTo>
                  <a:pt x="529" y="35"/>
                  <a:pt x="523" y="29"/>
                  <a:pt x="530" y="28"/>
                </a:cubicBezTo>
                <a:close/>
                <a:moveTo>
                  <a:pt x="519" y="33"/>
                </a:moveTo>
                <a:cubicBezTo>
                  <a:pt x="520" y="40"/>
                  <a:pt x="513" y="40"/>
                  <a:pt x="511" y="47"/>
                </a:cubicBezTo>
                <a:cubicBezTo>
                  <a:pt x="506" y="44"/>
                  <a:pt x="512" y="41"/>
                  <a:pt x="511" y="38"/>
                </a:cubicBezTo>
                <a:cubicBezTo>
                  <a:pt x="517" y="39"/>
                  <a:pt x="515" y="34"/>
                  <a:pt x="519" y="33"/>
                </a:cubicBezTo>
                <a:close/>
                <a:moveTo>
                  <a:pt x="505" y="42"/>
                </a:moveTo>
                <a:cubicBezTo>
                  <a:pt x="502" y="48"/>
                  <a:pt x="506" y="48"/>
                  <a:pt x="502" y="52"/>
                </a:cubicBezTo>
                <a:cubicBezTo>
                  <a:pt x="501" y="49"/>
                  <a:pt x="504" y="44"/>
                  <a:pt x="499" y="46"/>
                </a:cubicBezTo>
                <a:cubicBezTo>
                  <a:pt x="494" y="44"/>
                  <a:pt x="503" y="46"/>
                  <a:pt x="505" y="42"/>
                </a:cubicBezTo>
                <a:close/>
                <a:moveTo>
                  <a:pt x="492" y="54"/>
                </a:moveTo>
                <a:cubicBezTo>
                  <a:pt x="496" y="50"/>
                  <a:pt x="495" y="51"/>
                  <a:pt x="500" y="48"/>
                </a:cubicBezTo>
                <a:cubicBezTo>
                  <a:pt x="502" y="52"/>
                  <a:pt x="495" y="55"/>
                  <a:pt x="494" y="58"/>
                </a:cubicBezTo>
                <a:cubicBezTo>
                  <a:pt x="493" y="56"/>
                  <a:pt x="491" y="55"/>
                  <a:pt x="489" y="57"/>
                </a:cubicBezTo>
                <a:cubicBezTo>
                  <a:pt x="487" y="49"/>
                  <a:pt x="484" y="54"/>
                  <a:pt x="481" y="54"/>
                </a:cubicBezTo>
                <a:cubicBezTo>
                  <a:pt x="477" y="49"/>
                  <a:pt x="485" y="52"/>
                  <a:pt x="487" y="47"/>
                </a:cubicBezTo>
                <a:cubicBezTo>
                  <a:pt x="488" y="53"/>
                  <a:pt x="492" y="49"/>
                  <a:pt x="492" y="54"/>
                </a:cubicBezTo>
                <a:close/>
                <a:moveTo>
                  <a:pt x="507" y="32"/>
                </a:moveTo>
                <a:cubicBezTo>
                  <a:pt x="508" y="34"/>
                  <a:pt x="505" y="34"/>
                  <a:pt x="504" y="32"/>
                </a:cubicBezTo>
                <a:cubicBezTo>
                  <a:pt x="504" y="35"/>
                  <a:pt x="505" y="37"/>
                  <a:pt x="501" y="37"/>
                </a:cubicBezTo>
                <a:cubicBezTo>
                  <a:pt x="501" y="35"/>
                  <a:pt x="502" y="34"/>
                  <a:pt x="500" y="32"/>
                </a:cubicBezTo>
                <a:cubicBezTo>
                  <a:pt x="503" y="28"/>
                  <a:pt x="505" y="34"/>
                  <a:pt x="507" y="32"/>
                </a:cubicBezTo>
                <a:close/>
                <a:moveTo>
                  <a:pt x="485" y="29"/>
                </a:moveTo>
                <a:cubicBezTo>
                  <a:pt x="489" y="32"/>
                  <a:pt x="483" y="33"/>
                  <a:pt x="484" y="36"/>
                </a:cubicBezTo>
                <a:cubicBezTo>
                  <a:pt x="485" y="36"/>
                  <a:pt x="488" y="37"/>
                  <a:pt x="486" y="39"/>
                </a:cubicBezTo>
                <a:cubicBezTo>
                  <a:pt x="491" y="40"/>
                  <a:pt x="494" y="34"/>
                  <a:pt x="500" y="39"/>
                </a:cubicBezTo>
                <a:cubicBezTo>
                  <a:pt x="496" y="39"/>
                  <a:pt x="489" y="42"/>
                  <a:pt x="486" y="46"/>
                </a:cubicBezTo>
                <a:cubicBezTo>
                  <a:pt x="482" y="42"/>
                  <a:pt x="483" y="34"/>
                  <a:pt x="476" y="36"/>
                </a:cubicBezTo>
                <a:cubicBezTo>
                  <a:pt x="477" y="32"/>
                  <a:pt x="483" y="35"/>
                  <a:pt x="485" y="29"/>
                </a:cubicBezTo>
                <a:close/>
                <a:moveTo>
                  <a:pt x="474" y="33"/>
                </a:moveTo>
                <a:cubicBezTo>
                  <a:pt x="471" y="36"/>
                  <a:pt x="468" y="36"/>
                  <a:pt x="474" y="42"/>
                </a:cubicBezTo>
                <a:cubicBezTo>
                  <a:pt x="472" y="46"/>
                  <a:pt x="469" y="46"/>
                  <a:pt x="465" y="43"/>
                </a:cubicBezTo>
                <a:cubicBezTo>
                  <a:pt x="468" y="41"/>
                  <a:pt x="467" y="40"/>
                  <a:pt x="466" y="41"/>
                </a:cubicBezTo>
                <a:cubicBezTo>
                  <a:pt x="467" y="37"/>
                  <a:pt x="470" y="33"/>
                  <a:pt x="469" y="29"/>
                </a:cubicBezTo>
                <a:cubicBezTo>
                  <a:pt x="472" y="26"/>
                  <a:pt x="470" y="35"/>
                  <a:pt x="474" y="33"/>
                </a:cubicBezTo>
                <a:close/>
                <a:moveTo>
                  <a:pt x="457" y="39"/>
                </a:moveTo>
                <a:cubicBezTo>
                  <a:pt x="461" y="47"/>
                  <a:pt x="449" y="43"/>
                  <a:pt x="445" y="44"/>
                </a:cubicBezTo>
                <a:cubicBezTo>
                  <a:pt x="445" y="37"/>
                  <a:pt x="442" y="48"/>
                  <a:pt x="438" y="42"/>
                </a:cubicBezTo>
                <a:cubicBezTo>
                  <a:pt x="446" y="36"/>
                  <a:pt x="450" y="47"/>
                  <a:pt x="457" y="39"/>
                </a:cubicBezTo>
                <a:close/>
                <a:moveTo>
                  <a:pt x="393" y="75"/>
                </a:moveTo>
                <a:cubicBezTo>
                  <a:pt x="392" y="74"/>
                  <a:pt x="391" y="73"/>
                  <a:pt x="390" y="71"/>
                </a:cubicBezTo>
                <a:cubicBezTo>
                  <a:pt x="390" y="76"/>
                  <a:pt x="386" y="78"/>
                  <a:pt x="382" y="79"/>
                </a:cubicBezTo>
                <a:cubicBezTo>
                  <a:pt x="380" y="72"/>
                  <a:pt x="392" y="73"/>
                  <a:pt x="391" y="68"/>
                </a:cubicBezTo>
                <a:cubicBezTo>
                  <a:pt x="395" y="67"/>
                  <a:pt x="399" y="73"/>
                  <a:pt x="393" y="75"/>
                </a:cubicBezTo>
                <a:close/>
                <a:moveTo>
                  <a:pt x="421" y="50"/>
                </a:moveTo>
                <a:cubicBezTo>
                  <a:pt x="417" y="56"/>
                  <a:pt x="415" y="48"/>
                  <a:pt x="411" y="52"/>
                </a:cubicBezTo>
                <a:cubicBezTo>
                  <a:pt x="410" y="50"/>
                  <a:pt x="412" y="48"/>
                  <a:pt x="415" y="46"/>
                </a:cubicBezTo>
                <a:cubicBezTo>
                  <a:pt x="419" y="47"/>
                  <a:pt x="417" y="48"/>
                  <a:pt x="421" y="50"/>
                </a:cubicBezTo>
                <a:close/>
                <a:moveTo>
                  <a:pt x="441" y="30"/>
                </a:moveTo>
                <a:cubicBezTo>
                  <a:pt x="443" y="34"/>
                  <a:pt x="435" y="35"/>
                  <a:pt x="434" y="37"/>
                </a:cubicBezTo>
                <a:cubicBezTo>
                  <a:pt x="432" y="34"/>
                  <a:pt x="432" y="31"/>
                  <a:pt x="435" y="29"/>
                </a:cubicBezTo>
                <a:cubicBezTo>
                  <a:pt x="433" y="35"/>
                  <a:pt x="438" y="34"/>
                  <a:pt x="441" y="30"/>
                </a:cubicBezTo>
                <a:close/>
                <a:moveTo>
                  <a:pt x="375" y="79"/>
                </a:moveTo>
                <a:cubicBezTo>
                  <a:pt x="375" y="82"/>
                  <a:pt x="364" y="82"/>
                  <a:pt x="365" y="78"/>
                </a:cubicBezTo>
                <a:cubicBezTo>
                  <a:pt x="367" y="79"/>
                  <a:pt x="370" y="79"/>
                  <a:pt x="373" y="75"/>
                </a:cubicBezTo>
                <a:cubicBezTo>
                  <a:pt x="375" y="76"/>
                  <a:pt x="371" y="81"/>
                  <a:pt x="375" y="79"/>
                </a:cubicBezTo>
                <a:close/>
                <a:moveTo>
                  <a:pt x="389" y="59"/>
                </a:moveTo>
                <a:cubicBezTo>
                  <a:pt x="388" y="57"/>
                  <a:pt x="397" y="55"/>
                  <a:pt x="391" y="54"/>
                </a:cubicBezTo>
                <a:cubicBezTo>
                  <a:pt x="390" y="49"/>
                  <a:pt x="396" y="55"/>
                  <a:pt x="398" y="54"/>
                </a:cubicBezTo>
                <a:cubicBezTo>
                  <a:pt x="400" y="50"/>
                  <a:pt x="404" y="44"/>
                  <a:pt x="408" y="48"/>
                </a:cubicBezTo>
                <a:cubicBezTo>
                  <a:pt x="402" y="58"/>
                  <a:pt x="397" y="53"/>
                  <a:pt x="389" y="59"/>
                </a:cubicBezTo>
                <a:close/>
                <a:moveTo>
                  <a:pt x="417" y="37"/>
                </a:moveTo>
                <a:cubicBezTo>
                  <a:pt x="418" y="40"/>
                  <a:pt x="411" y="43"/>
                  <a:pt x="409" y="38"/>
                </a:cubicBezTo>
                <a:cubicBezTo>
                  <a:pt x="412" y="35"/>
                  <a:pt x="415" y="39"/>
                  <a:pt x="417" y="37"/>
                </a:cubicBezTo>
                <a:close/>
                <a:moveTo>
                  <a:pt x="358" y="76"/>
                </a:moveTo>
                <a:cubicBezTo>
                  <a:pt x="358" y="77"/>
                  <a:pt x="359" y="77"/>
                  <a:pt x="360" y="76"/>
                </a:cubicBezTo>
                <a:cubicBezTo>
                  <a:pt x="361" y="78"/>
                  <a:pt x="359" y="78"/>
                  <a:pt x="359" y="77"/>
                </a:cubicBezTo>
                <a:cubicBezTo>
                  <a:pt x="356" y="79"/>
                  <a:pt x="361" y="80"/>
                  <a:pt x="362" y="80"/>
                </a:cubicBezTo>
                <a:cubicBezTo>
                  <a:pt x="363" y="81"/>
                  <a:pt x="361" y="83"/>
                  <a:pt x="360" y="82"/>
                </a:cubicBezTo>
                <a:cubicBezTo>
                  <a:pt x="359" y="82"/>
                  <a:pt x="359" y="83"/>
                  <a:pt x="360" y="84"/>
                </a:cubicBezTo>
                <a:cubicBezTo>
                  <a:pt x="359" y="84"/>
                  <a:pt x="358" y="83"/>
                  <a:pt x="359" y="82"/>
                </a:cubicBezTo>
                <a:cubicBezTo>
                  <a:pt x="357" y="80"/>
                  <a:pt x="355" y="83"/>
                  <a:pt x="353" y="80"/>
                </a:cubicBezTo>
                <a:cubicBezTo>
                  <a:pt x="356" y="80"/>
                  <a:pt x="357" y="78"/>
                  <a:pt x="357" y="75"/>
                </a:cubicBezTo>
                <a:cubicBezTo>
                  <a:pt x="358" y="74"/>
                  <a:pt x="358" y="76"/>
                  <a:pt x="358" y="76"/>
                </a:cubicBezTo>
                <a:close/>
                <a:moveTo>
                  <a:pt x="360" y="62"/>
                </a:moveTo>
                <a:cubicBezTo>
                  <a:pt x="360" y="60"/>
                  <a:pt x="361" y="60"/>
                  <a:pt x="364" y="57"/>
                </a:cubicBezTo>
                <a:cubicBezTo>
                  <a:pt x="365" y="58"/>
                  <a:pt x="364" y="59"/>
                  <a:pt x="363" y="60"/>
                </a:cubicBezTo>
                <a:cubicBezTo>
                  <a:pt x="368" y="59"/>
                  <a:pt x="367" y="66"/>
                  <a:pt x="373" y="63"/>
                </a:cubicBezTo>
                <a:cubicBezTo>
                  <a:pt x="369" y="71"/>
                  <a:pt x="366" y="57"/>
                  <a:pt x="360" y="62"/>
                </a:cubicBezTo>
                <a:close/>
                <a:moveTo>
                  <a:pt x="411" y="24"/>
                </a:moveTo>
                <a:cubicBezTo>
                  <a:pt x="414" y="24"/>
                  <a:pt x="417" y="24"/>
                  <a:pt x="420" y="24"/>
                </a:cubicBezTo>
                <a:cubicBezTo>
                  <a:pt x="420" y="33"/>
                  <a:pt x="415" y="24"/>
                  <a:pt x="411" y="26"/>
                </a:cubicBezTo>
                <a:cubicBezTo>
                  <a:pt x="411" y="24"/>
                  <a:pt x="409" y="22"/>
                  <a:pt x="410" y="21"/>
                </a:cubicBezTo>
                <a:cubicBezTo>
                  <a:pt x="409" y="16"/>
                  <a:pt x="413" y="23"/>
                  <a:pt x="411" y="24"/>
                </a:cubicBezTo>
                <a:close/>
                <a:moveTo>
                  <a:pt x="345" y="72"/>
                </a:moveTo>
                <a:cubicBezTo>
                  <a:pt x="348" y="76"/>
                  <a:pt x="353" y="68"/>
                  <a:pt x="356" y="72"/>
                </a:cubicBezTo>
                <a:cubicBezTo>
                  <a:pt x="347" y="73"/>
                  <a:pt x="349" y="82"/>
                  <a:pt x="342" y="79"/>
                </a:cubicBezTo>
                <a:cubicBezTo>
                  <a:pt x="343" y="77"/>
                  <a:pt x="344" y="77"/>
                  <a:pt x="345" y="79"/>
                </a:cubicBezTo>
                <a:cubicBezTo>
                  <a:pt x="344" y="69"/>
                  <a:pt x="333" y="76"/>
                  <a:pt x="328" y="73"/>
                </a:cubicBezTo>
                <a:cubicBezTo>
                  <a:pt x="337" y="69"/>
                  <a:pt x="343" y="70"/>
                  <a:pt x="347" y="67"/>
                </a:cubicBezTo>
                <a:cubicBezTo>
                  <a:pt x="347" y="68"/>
                  <a:pt x="346" y="70"/>
                  <a:pt x="345" y="72"/>
                </a:cubicBezTo>
                <a:close/>
                <a:moveTo>
                  <a:pt x="359" y="55"/>
                </a:moveTo>
                <a:cubicBezTo>
                  <a:pt x="358" y="52"/>
                  <a:pt x="355" y="49"/>
                  <a:pt x="361" y="48"/>
                </a:cubicBezTo>
                <a:cubicBezTo>
                  <a:pt x="364" y="51"/>
                  <a:pt x="363" y="53"/>
                  <a:pt x="359" y="55"/>
                </a:cubicBezTo>
                <a:close/>
                <a:moveTo>
                  <a:pt x="383" y="32"/>
                </a:moveTo>
                <a:cubicBezTo>
                  <a:pt x="384" y="37"/>
                  <a:pt x="378" y="37"/>
                  <a:pt x="376" y="35"/>
                </a:cubicBezTo>
                <a:cubicBezTo>
                  <a:pt x="377" y="38"/>
                  <a:pt x="371" y="40"/>
                  <a:pt x="374" y="44"/>
                </a:cubicBezTo>
                <a:cubicBezTo>
                  <a:pt x="372" y="44"/>
                  <a:pt x="371" y="42"/>
                  <a:pt x="369" y="44"/>
                </a:cubicBezTo>
                <a:cubicBezTo>
                  <a:pt x="371" y="38"/>
                  <a:pt x="376" y="32"/>
                  <a:pt x="383" y="32"/>
                </a:cubicBezTo>
                <a:close/>
                <a:moveTo>
                  <a:pt x="237" y="77"/>
                </a:moveTo>
                <a:cubicBezTo>
                  <a:pt x="235" y="74"/>
                  <a:pt x="241" y="76"/>
                  <a:pt x="242" y="74"/>
                </a:cubicBezTo>
                <a:cubicBezTo>
                  <a:pt x="244" y="77"/>
                  <a:pt x="246" y="79"/>
                  <a:pt x="242" y="81"/>
                </a:cubicBezTo>
                <a:cubicBezTo>
                  <a:pt x="241" y="80"/>
                  <a:pt x="239" y="75"/>
                  <a:pt x="237" y="77"/>
                </a:cubicBezTo>
                <a:close/>
                <a:moveTo>
                  <a:pt x="260" y="64"/>
                </a:moveTo>
                <a:cubicBezTo>
                  <a:pt x="263" y="62"/>
                  <a:pt x="265" y="60"/>
                  <a:pt x="264" y="58"/>
                </a:cubicBezTo>
                <a:cubicBezTo>
                  <a:pt x="269" y="59"/>
                  <a:pt x="262" y="67"/>
                  <a:pt x="261" y="70"/>
                </a:cubicBezTo>
                <a:cubicBezTo>
                  <a:pt x="260" y="69"/>
                  <a:pt x="259" y="68"/>
                  <a:pt x="258" y="67"/>
                </a:cubicBezTo>
                <a:cubicBezTo>
                  <a:pt x="260" y="66"/>
                  <a:pt x="260" y="68"/>
                  <a:pt x="261" y="68"/>
                </a:cubicBezTo>
                <a:cubicBezTo>
                  <a:pt x="263" y="67"/>
                  <a:pt x="261" y="66"/>
                  <a:pt x="260" y="64"/>
                </a:cubicBezTo>
                <a:close/>
                <a:moveTo>
                  <a:pt x="248" y="82"/>
                </a:moveTo>
                <a:cubicBezTo>
                  <a:pt x="246" y="79"/>
                  <a:pt x="249" y="77"/>
                  <a:pt x="251" y="74"/>
                </a:cubicBezTo>
                <a:cubicBezTo>
                  <a:pt x="254" y="79"/>
                  <a:pt x="253" y="81"/>
                  <a:pt x="248" y="82"/>
                </a:cubicBezTo>
                <a:close/>
                <a:moveTo>
                  <a:pt x="272" y="64"/>
                </a:moveTo>
                <a:cubicBezTo>
                  <a:pt x="267" y="59"/>
                  <a:pt x="278" y="60"/>
                  <a:pt x="275" y="58"/>
                </a:cubicBezTo>
                <a:cubicBezTo>
                  <a:pt x="281" y="58"/>
                  <a:pt x="276" y="64"/>
                  <a:pt x="272" y="64"/>
                </a:cubicBezTo>
                <a:close/>
                <a:moveTo>
                  <a:pt x="288" y="47"/>
                </a:moveTo>
                <a:cubicBezTo>
                  <a:pt x="290" y="49"/>
                  <a:pt x="293" y="49"/>
                  <a:pt x="289" y="43"/>
                </a:cubicBezTo>
                <a:cubicBezTo>
                  <a:pt x="293" y="42"/>
                  <a:pt x="291" y="44"/>
                  <a:pt x="293" y="47"/>
                </a:cubicBezTo>
                <a:cubicBezTo>
                  <a:pt x="294" y="45"/>
                  <a:pt x="293" y="44"/>
                  <a:pt x="295" y="42"/>
                </a:cubicBezTo>
                <a:cubicBezTo>
                  <a:pt x="294" y="46"/>
                  <a:pt x="299" y="44"/>
                  <a:pt x="301" y="48"/>
                </a:cubicBezTo>
                <a:cubicBezTo>
                  <a:pt x="301" y="50"/>
                  <a:pt x="300" y="51"/>
                  <a:pt x="298" y="53"/>
                </a:cubicBezTo>
                <a:cubicBezTo>
                  <a:pt x="301" y="45"/>
                  <a:pt x="291" y="50"/>
                  <a:pt x="291" y="53"/>
                </a:cubicBezTo>
                <a:cubicBezTo>
                  <a:pt x="286" y="54"/>
                  <a:pt x="290" y="49"/>
                  <a:pt x="288" y="47"/>
                </a:cubicBezTo>
                <a:close/>
                <a:moveTo>
                  <a:pt x="270" y="69"/>
                </a:moveTo>
                <a:cubicBezTo>
                  <a:pt x="271" y="70"/>
                  <a:pt x="270" y="71"/>
                  <a:pt x="269" y="71"/>
                </a:cubicBezTo>
                <a:cubicBezTo>
                  <a:pt x="270" y="72"/>
                  <a:pt x="272" y="72"/>
                  <a:pt x="273" y="74"/>
                </a:cubicBezTo>
                <a:cubicBezTo>
                  <a:pt x="273" y="72"/>
                  <a:pt x="274" y="71"/>
                  <a:pt x="276" y="73"/>
                </a:cubicBezTo>
                <a:cubicBezTo>
                  <a:pt x="271" y="76"/>
                  <a:pt x="270" y="79"/>
                  <a:pt x="267" y="82"/>
                </a:cubicBezTo>
                <a:cubicBezTo>
                  <a:pt x="266" y="77"/>
                  <a:pt x="267" y="73"/>
                  <a:pt x="270" y="69"/>
                </a:cubicBezTo>
                <a:close/>
                <a:moveTo>
                  <a:pt x="303" y="47"/>
                </a:moveTo>
                <a:cubicBezTo>
                  <a:pt x="304" y="45"/>
                  <a:pt x="306" y="45"/>
                  <a:pt x="308" y="47"/>
                </a:cubicBezTo>
                <a:cubicBezTo>
                  <a:pt x="307" y="48"/>
                  <a:pt x="306" y="47"/>
                  <a:pt x="306" y="46"/>
                </a:cubicBezTo>
                <a:cubicBezTo>
                  <a:pt x="305" y="48"/>
                  <a:pt x="311" y="52"/>
                  <a:pt x="306" y="56"/>
                </a:cubicBezTo>
                <a:cubicBezTo>
                  <a:pt x="302" y="52"/>
                  <a:pt x="307" y="50"/>
                  <a:pt x="303" y="47"/>
                </a:cubicBezTo>
                <a:close/>
                <a:moveTo>
                  <a:pt x="329" y="32"/>
                </a:moveTo>
                <a:cubicBezTo>
                  <a:pt x="331" y="34"/>
                  <a:pt x="329" y="35"/>
                  <a:pt x="328" y="36"/>
                </a:cubicBezTo>
                <a:cubicBezTo>
                  <a:pt x="330" y="40"/>
                  <a:pt x="332" y="38"/>
                  <a:pt x="334" y="41"/>
                </a:cubicBezTo>
                <a:cubicBezTo>
                  <a:pt x="329" y="42"/>
                  <a:pt x="323" y="36"/>
                  <a:pt x="329" y="32"/>
                </a:cubicBezTo>
                <a:close/>
                <a:moveTo>
                  <a:pt x="326" y="47"/>
                </a:moveTo>
                <a:cubicBezTo>
                  <a:pt x="316" y="49"/>
                  <a:pt x="319" y="57"/>
                  <a:pt x="314" y="62"/>
                </a:cubicBezTo>
                <a:cubicBezTo>
                  <a:pt x="312" y="62"/>
                  <a:pt x="312" y="61"/>
                  <a:pt x="313" y="61"/>
                </a:cubicBezTo>
                <a:cubicBezTo>
                  <a:pt x="312" y="60"/>
                  <a:pt x="311" y="61"/>
                  <a:pt x="310" y="61"/>
                </a:cubicBezTo>
                <a:cubicBezTo>
                  <a:pt x="308" y="57"/>
                  <a:pt x="315" y="55"/>
                  <a:pt x="317" y="54"/>
                </a:cubicBezTo>
                <a:cubicBezTo>
                  <a:pt x="315" y="53"/>
                  <a:pt x="314" y="53"/>
                  <a:pt x="312" y="54"/>
                </a:cubicBezTo>
                <a:cubicBezTo>
                  <a:pt x="316" y="51"/>
                  <a:pt x="319" y="39"/>
                  <a:pt x="326" y="47"/>
                </a:cubicBezTo>
                <a:close/>
                <a:moveTo>
                  <a:pt x="296" y="76"/>
                </a:moveTo>
                <a:cubicBezTo>
                  <a:pt x="295" y="74"/>
                  <a:pt x="297" y="75"/>
                  <a:pt x="298" y="74"/>
                </a:cubicBezTo>
                <a:cubicBezTo>
                  <a:pt x="294" y="73"/>
                  <a:pt x="294" y="74"/>
                  <a:pt x="293" y="69"/>
                </a:cubicBezTo>
                <a:cubicBezTo>
                  <a:pt x="294" y="68"/>
                  <a:pt x="295" y="70"/>
                  <a:pt x="296" y="71"/>
                </a:cubicBezTo>
                <a:cubicBezTo>
                  <a:pt x="297" y="70"/>
                  <a:pt x="296" y="69"/>
                  <a:pt x="296" y="69"/>
                </a:cubicBezTo>
                <a:cubicBezTo>
                  <a:pt x="297" y="68"/>
                  <a:pt x="299" y="70"/>
                  <a:pt x="298" y="71"/>
                </a:cubicBezTo>
                <a:cubicBezTo>
                  <a:pt x="298" y="72"/>
                  <a:pt x="299" y="73"/>
                  <a:pt x="300" y="72"/>
                </a:cubicBezTo>
                <a:cubicBezTo>
                  <a:pt x="302" y="75"/>
                  <a:pt x="297" y="76"/>
                  <a:pt x="296" y="76"/>
                </a:cubicBezTo>
                <a:close/>
                <a:moveTo>
                  <a:pt x="334" y="66"/>
                </a:moveTo>
                <a:cubicBezTo>
                  <a:pt x="330" y="68"/>
                  <a:pt x="327" y="68"/>
                  <a:pt x="324" y="65"/>
                </a:cubicBezTo>
                <a:cubicBezTo>
                  <a:pt x="327" y="63"/>
                  <a:pt x="333" y="65"/>
                  <a:pt x="330" y="59"/>
                </a:cubicBezTo>
                <a:cubicBezTo>
                  <a:pt x="332" y="56"/>
                  <a:pt x="333" y="62"/>
                  <a:pt x="335" y="63"/>
                </a:cubicBezTo>
                <a:cubicBezTo>
                  <a:pt x="334" y="64"/>
                  <a:pt x="333" y="65"/>
                  <a:pt x="334" y="66"/>
                </a:cubicBezTo>
                <a:close/>
                <a:moveTo>
                  <a:pt x="347" y="54"/>
                </a:moveTo>
                <a:cubicBezTo>
                  <a:pt x="345" y="50"/>
                  <a:pt x="346" y="47"/>
                  <a:pt x="345" y="44"/>
                </a:cubicBezTo>
                <a:cubicBezTo>
                  <a:pt x="351" y="43"/>
                  <a:pt x="351" y="50"/>
                  <a:pt x="347" y="54"/>
                </a:cubicBezTo>
                <a:close/>
                <a:moveTo>
                  <a:pt x="356" y="34"/>
                </a:moveTo>
                <a:cubicBezTo>
                  <a:pt x="359" y="38"/>
                  <a:pt x="355" y="40"/>
                  <a:pt x="356" y="43"/>
                </a:cubicBezTo>
                <a:cubicBezTo>
                  <a:pt x="354" y="44"/>
                  <a:pt x="353" y="42"/>
                  <a:pt x="352" y="41"/>
                </a:cubicBezTo>
                <a:cubicBezTo>
                  <a:pt x="357" y="39"/>
                  <a:pt x="352" y="36"/>
                  <a:pt x="356" y="34"/>
                </a:cubicBezTo>
                <a:close/>
                <a:moveTo>
                  <a:pt x="340" y="49"/>
                </a:moveTo>
                <a:cubicBezTo>
                  <a:pt x="338" y="52"/>
                  <a:pt x="335" y="55"/>
                  <a:pt x="339" y="59"/>
                </a:cubicBezTo>
                <a:cubicBezTo>
                  <a:pt x="334" y="59"/>
                  <a:pt x="334" y="51"/>
                  <a:pt x="334" y="48"/>
                </a:cubicBezTo>
                <a:cubicBezTo>
                  <a:pt x="330" y="47"/>
                  <a:pt x="330" y="48"/>
                  <a:pt x="327" y="51"/>
                </a:cubicBezTo>
                <a:cubicBezTo>
                  <a:pt x="326" y="49"/>
                  <a:pt x="331" y="47"/>
                  <a:pt x="329" y="44"/>
                </a:cubicBezTo>
                <a:cubicBezTo>
                  <a:pt x="331" y="44"/>
                  <a:pt x="337" y="50"/>
                  <a:pt x="336" y="44"/>
                </a:cubicBezTo>
                <a:cubicBezTo>
                  <a:pt x="339" y="42"/>
                  <a:pt x="336" y="47"/>
                  <a:pt x="340" y="49"/>
                </a:cubicBezTo>
                <a:close/>
                <a:moveTo>
                  <a:pt x="348" y="29"/>
                </a:moveTo>
                <a:cubicBezTo>
                  <a:pt x="347" y="34"/>
                  <a:pt x="343" y="37"/>
                  <a:pt x="338" y="41"/>
                </a:cubicBezTo>
                <a:cubicBezTo>
                  <a:pt x="339" y="34"/>
                  <a:pt x="343" y="30"/>
                  <a:pt x="348" y="26"/>
                </a:cubicBezTo>
                <a:cubicBezTo>
                  <a:pt x="349" y="28"/>
                  <a:pt x="342" y="33"/>
                  <a:pt x="348" y="29"/>
                </a:cubicBezTo>
                <a:close/>
                <a:moveTo>
                  <a:pt x="332" y="37"/>
                </a:moveTo>
                <a:cubicBezTo>
                  <a:pt x="331" y="30"/>
                  <a:pt x="333" y="26"/>
                  <a:pt x="336" y="23"/>
                </a:cubicBezTo>
                <a:cubicBezTo>
                  <a:pt x="335" y="27"/>
                  <a:pt x="338" y="31"/>
                  <a:pt x="332" y="37"/>
                </a:cubicBezTo>
                <a:close/>
                <a:moveTo>
                  <a:pt x="332" y="24"/>
                </a:moveTo>
                <a:cubicBezTo>
                  <a:pt x="330" y="24"/>
                  <a:pt x="329" y="25"/>
                  <a:pt x="329" y="26"/>
                </a:cubicBezTo>
                <a:cubicBezTo>
                  <a:pt x="328" y="27"/>
                  <a:pt x="327" y="24"/>
                  <a:pt x="325" y="26"/>
                </a:cubicBezTo>
                <a:cubicBezTo>
                  <a:pt x="325" y="27"/>
                  <a:pt x="325" y="28"/>
                  <a:pt x="323" y="29"/>
                </a:cubicBezTo>
                <a:cubicBezTo>
                  <a:pt x="321" y="26"/>
                  <a:pt x="325" y="23"/>
                  <a:pt x="326" y="20"/>
                </a:cubicBezTo>
                <a:cubicBezTo>
                  <a:pt x="328" y="23"/>
                  <a:pt x="330" y="21"/>
                  <a:pt x="332" y="24"/>
                </a:cubicBezTo>
                <a:close/>
                <a:moveTo>
                  <a:pt x="319" y="27"/>
                </a:moveTo>
                <a:cubicBezTo>
                  <a:pt x="317" y="29"/>
                  <a:pt x="316" y="28"/>
                  <a:pt x="317" y="27"/>
                </a:cubicBezTo>
                <a:cubicBezTo>
                  <a:pt x="317" y="25"/>
                  <a:pt x="310" y="31"/>
                  <a:pt x="314" y="29"/>
                </a:cubicBezTo>
                <a:cubicBezTo>
                  <a:pt x="316" y="32"/>
                  <a:pt x="310" y="31"/>
                  <a:pt x="309" y="28"/>
                </a:cubicBezTo>
                <a:cubicBezTo>
                  <a:pt x="313" y="24"/>
                  <a:pt x="316" y="23"/>
                  <a:pt x="319" y="27"/>
                </a:cubicBezTo>
                <a:close/>
                <a:moveTo>
                  <a:pt x="304" y="30"/>
                </a:moveTo>
                <a:cubicBezTo>
                  <a:pt x="302" y="37"/>
                  <a:pt x="308" y="34"/>
                  <a:pt x="309" y="40"/>
                </a:cubicBezTo>
                <a:cubicBezTo>
                  <a:pt x="311" y="33"/>
                  <a:pt x="316" y="36"/>
                  <a:pt x="323" y="31"/>
                </a:cubicBezTo>
                <a:cubicBezTo>
                  <a:pt x="323" y="33"/>
                  <a:pt x="322" y="35"/>
                  <a:pt x="323" y="36"/>
                </a:cubicBezTo>
                <a:cubicBezTo>
                  <a:pt x="320" y="38"/>
                  <a:pt x="313" y="35"/>
                  <a:pt x="315" y="41"/>
                </a:cubicBezTo>
                <a:cubicBezTo>
                  <a:pt x="314" y="42"/>
                  <a:pt x="308" y="38"/>
                  <a:pt x="309" y="42"/>
                </a:cubicBezTo>
                <a:cubicBezTo>
                  <a:pt x="306" y="39"/>
                  <a:pt x="302" y="42"/>
                  <a:pt x="299" y="39"/>
                </a:cubicBezTo>
                <a:cubicBezTo>
                  <a:pt x="304" y="36"/>
                  <a:pt x="297" y="32"/>
                  <a:pt x="304" y="30"/>
                </a:cubicBezTo>
                <a:close/>
                <a:moveTo>
                  <a:pt x="278" y="50"/>
                </a:moveTo>
                <a:cubicBezTo>
                  <a:pt x="276" y="50"/>
                  <a:pt x="275" y="49"/>
                  <a:pt x="273" y="47"/>
                </a:cubicBezTo>
                <a:cubicBezTo>
                  <a:pt x="276" y="45"/>
                  <a:pt x="277" y="46"/>
                  <a:pt x="277" y="49"/>
                </a:cubicBezTo>
                <a:cubicBezTo>
                  <a:pt x="277" y="42"/>
                  <a:pt x="283" y="46"/>
                  <a:pt x="284" y="44"/>
                </a:cubicBezTo>
                <a:cubicBezTo>
                  <a:pt x="290" y="47"/>
                  <a:pt x="282" y="46"/>
                  <a:pt x="278" y="50"/>
                </a:cubicBezTo>
                <a:close/>
                <a:moveTo>
                  <a:pt x="298" y="25"/>
                </a:moveTo>
                <a:cubicBezTo>
                  <a:pt x="303" y="25"/>
                  <a:pt x="295" y="32"/>
                  <a:pt x="295" y="35"/>
                </a:cubicBezTo>
                <a:cubicBezTo>
                  <a:pt x="292" y="34"/>
                  <a:pt x="289" y="37"/>
                  <a:pt x="286" y="33"/>
                </a:cubicBezTo>
                <a:cubicBezTo>
                  <a:pt x="288" y="32"/>
                  <a:pt x="289" y="31"/>
                  <a:pt x="288" y="29"/>
                </a:cubicBezTo>
                <a:cubicBezTo>
                  <a:pt x="292" y="35"/>
                  <a:pt x="294" y="26"/>
                  <a:pt x="298" y="25"/>
                </a:cubicBezTo>
                <a:close/>
                <a:moveTo>
                  <a:pt x="272" y="47"/>
                </a:moveTo>
                <a:cubicBezTo>
                  <a:pt x="269" y="51"/>
                  <a:pt x="267" y="48"/>
                  <a:pt x="265" y="50"/>
                </a:cubicBezTo>
                <a:cubicBezTo>
                  <a:pt x="262" y="45"/>
                  <a:pt x="270" y="44"/>
                  <a:pt x="272" y="47"/>
                </a:cubicBezTo>
                <a:close/>
                <a:moveTo>
                  <a:pt x="230" y="75"/>
                </a:moveTo>
                <a:cubicBezTo>
                  <a:pt x="231" y="76"/>
                  <a:pt x="230" y="76"/>
                  <a:pt x="230" y="77"/>
                </a:cubicBezTo>
                <a:cubicBezTo>
                  <a:pt x="229" y="77"/>
                  <a:pt x="229" y="78"/>
                  <a:pt x="230" y="79"/>
                </a:cubicBezTo>
                <a:cubicBezTo>
                  <a:pt x="228" y="79"/>
                  <a:pt x="224" y="71"/>
                  <a:pt x="219" y="72"/>
                </a:cubicBezTo>
                <a:cubicBezTo>
                  <a:pt x="219" y="67"/>
                  <a:pt x="226" y="60"/>
                  <a:pt x="230" y="66"/>
                </a:cubicBezTo>
                <a:cubicBezTo>
                  <a:pt x="229" y="66"/>
                  <a:pt x="228" y="65"/>
                  <a:pt x="227" y="64"/>
                </a:cubicBezTo>
                <a:cubicBezTo>
                  <a:pt x="226" y="65"/>
                  <a:pt x="228" y="66"/>
                  <a:pt x="228" y="67"/>
                </a:cubicBezTo>
                <a:cubicBezTo>
                  <a:pt x="225" y="68"/>
                  <a:pt x="223" y="67"/>
                  <a:pt x="219" y="70"/>
                </a:cubicBezTo>
                <a:cubicBezTo>
                  <a:pt x="221" y="72"/>
                  <a:pt x="224" y="68"/>
                  <a:pt x="226" y="69"/>
                </a:cubicBezTo>
                <a:cubicBezTo>
                  <a:pt x="226" y="72"/>
                  <a:pt x="225" y="77"/>
                  <a:pt x="230" y="75"/>
                </a:cubicBezTo>
                <a:close/>
                <a:moveTo>
                  <a:pt x="256" y="49"/>
                </a:moveTo>
                <a:cubicBezTo>
                  <a:pt x="255" y="54"/>
                  <a:pt x="254" y="47"/>
                  <a:pt x="252" y="45"/>
                </a:cubicBezTo>
                <a:cubicBezTo>
                  <a:pt x="255" y="42"/>
                  <a:pt x="258" y="42"/>
                  <a:pt x="261" y="45"/>
                </a:cubicBezTo>
                <a:cubicBezTo>
                  <a:pt x="262" y="48"/>
                  <a:pt x="259" y="45"/>
                  <a:pt x="258" y="44"/>
                </a:cubicBezTo>
                <a:cubicBezTo>
                  <a:pt x="256" y="46"/>
                  <a:pt x="255" y="47"/>
                  <a:pt x="256" y="49"/>
                </a:cubicBezTo>
                <a:close/>
                <a:moveTo>
                  <a:pt x="280" y="28"/>
                </a:moveTo>
                <a:cubicBezTo>
                  <a:pt x="285" y="18"/>
                  <a:pt x="292" y="27"/>
                  <a:pt x="280" y="28"/>
                </a:cubicBezTo>
                <a:close/>
                <a:moveTo>
                  <a:pt x="277" y="22"/>
                </a:moveTo>
                <a:cubicBezTo>
                  <a:pt x="280" y="21"/>
                  <a:pt x="278" y="29"/>
                  <a:pt x="278" y="32"/>
                </a:cubicBezTo>
                <a:cubicBezTo>
                  <a:pt x="274" y="34"/>
                  <a:pt x="277" y="28"/>
                  <a:pt x="276" y="27"/>
                </a:cubicBezTo>
                <a:cubicBezTo>
                  <a:pt x="272" y="24"/>
                  <a:pt x="273" y="30"/>
                  <a:pt x="270" y="31"/>
                </a:cubicBezTo>
                <a:cubicBezTo>
                  <a:pt x="266" y="24"/>
                  <a:pt x="277" y="25"/>
                  <a:pt x="277" y="22"/>
                </a:cubicBezTo>
                <a:close/>
                <a:moveTo>
                  <a:pt x="266" y="32"/>
                </a:moveTo>
                <a:cubicBezTo>
                  <a:pt x="269" y="36"/>
                  <a:pt x="267" y="40"/>
                  <a:pt x="271" y="35"/>
                </a:cubicBezTo>
                <a:cubicBezTo>
                  <a:pt x="274" y="41"/>
                  <a:pt x="266" y="39"/>
                  <a:pt x="263" y="40"/>
                </a:cubicBezTo>
                <a:cubicBezTo>
                  <a:pt x="261" y="36"/>
                  <a:pt x="260" y="38"/>
                  <a:pt x="259" y="34"/>
                </a:cubicBezTo>
                <a:cubicBezTo>
                  <a:pt x="262" y="33"/>
                  <a:pt x="264" y="33"/>
                  <a:pt x="266" y="32"/>
                </a:cubicBezTo>
                <a:close/>
                <a:moveTo>
                  <a:pt x="247" y="41"/>
                </a:moveTo>
                <a:cubicBezTo>
                  <a:pt x="249" y="44"/>
                  <a:pt x="243" y="46"/>
                  <a:pt x="244" y="49"/>
                </a:cubicBezTo>
                <a:cubicBezTo>
                  <a:pt x="243" y="50"/>
                  <a:pt x="242" y="48"/>
                  <a:pt x="243" y="47"/>
                </a:cubicBezTo>
                <a:cubicBezTo>
                  <a:pt x="242" y="46"/>
                  <a:pt x="241" y="46"/>
                  <a:pt x="241" y="47"/>
                </a:cubicBezTo>
                <a:cubicBezTo>
                  <a:pt x="240" y="45"/>
                  <a:pt x="241" y="45"/>
                  <a:pt x="242" y="46"/>
                </a:cubicBezTo>
                <a:cubicBezTo>
                  <a:pt x="246" y="44"/>
                  <a:pt x="244" y="41"/>
                  <a:pt x="247" y="41"/>
                </a:cubicBezTo>
                <a:close/>
                <a:moveTo>
                  <a:pt x="191" y="73"/>
                </a:moveTo>
                <a:cubicBezTo>
                  <a:pt x="190" y="69"/>
                  <a:pt x="191" y="71"/>
                  <a:pt x="188" y="74"/>
                </a:cubicBezTo>
                <a:cubicBezTo>
                  <a:pt x="187" y="71"/>
                  <a:pt x="187" y="69"/>
                  <a:pt x="189" y="67"/>
                </a:cubicBezTo>
                <a:cubicBezTo>
                  <a:pt x="193" y="67"/>
                  <a:pt x="195" y="71"/>
                  <a:pt x="191" y="73"/>
                </a:cubicBezTo>
                <a:close/>
                <a:moveTo>
                  <a:pt x="215" y="53"/>
                </a:moveTo>
                <a:cubicBezTo>
                  <a:pt x="214" y="54"/>
                  <a:pt x="213" y="53"/>
                  <a:pt x="213" y="52"/>
                </a:cubicBezTo>
                <a:cubicBezTo>
                  <a:pt x="212" y="51"/>
                  <a:pt x="211" y="52"/>
                  <a:pt x="211" y="52"/>
                </a:cubicBezTo>
                <a:cubicBezTo>
                  <a:pt x="208" y="51"/>
                  <a:pt x="218" y="49"/>
                  <a:pt x="212" y="49"/>
                </a:cubicBezTo>
                <a:cubicBezTo>
                  <a:pt x="212" y="45"/>
                  <a:pt x="221" y="48"/>
                  <a:pt x="222" y="41"/>
                </a:cubicBezTo>
                <a:cubicBezTo>
                  <a:pt x="224" y="45"/>
                  <a:pt x="227" y="40"/>
                  <a:pt x="229" y="45"/>
                </a:cubicBezTo>
                <a:cubicBezTo>
                  <a:pt x="224" y="46"/>
                  <a:pt x="215" y="46"/>
                  <a:pt x="215" y="53"/>
                </a:cubicBezTo>
                <a:close/>
                <a:moveTo>
                  <a:pt x="259" y="29"/>
                </a:moveTo>
                <a:cubicBezTo>
                  <a:pt x="253" y="28"/>
                  <a:pt x="253" y="37"/>
                  <a:pt x="247" y="36"/>
                </a:cubicBezTo>
                <a:cubicBezTo>
                  <a:pt x="246" y="34"/>
                  <a:pt x="254" y="24"/>
                  <a:pt x="254" y="29"/>
                </a:cubicBezTo>
                <a:cubicBezTo>
                  <a:pt x="255" y="27"/>
                  <a:pt x="257" y="25"/>
                  <a:pt x="256" y="22"/>
                </a:cubicBezTo>
                <a:cubicBezTo>
                  <a:pt x="261" y="21"/>
                  <a:pt x="256" y="27"/>
                  <a:pt x="259" y="29"/>
                </a:cubicBezTo>
                <a:close/>
                <a:moveTo>
                  <a:pt x="236" y="29"/>
                </a:moveTo>
                <a:cubicBezTo>
                  <a:pt x="239" y="33"/>
                  <a:pt x="234" y="35"/>
                  <a:pt x="237" y="39"/>
                </a:cubicBezTo>
                <a:cubicBezTo>
                  <a:pt x="235" y="40"/>
                  <a:pt x="235" y="38"/>
                  <a:pt x="236" y="38"/>
                </a:cubicBezTo>
                <a:cubicBezTo>
                  <a:pt x="234" y="35"/>
                  <a:pt x="231" y="43"/>
                  <a:pt x="230" y="37"/>
                </a:cubicBezTo>
                <a:cubicBezTo>
                  <a:pt x="230" y="36"/>
                  <a:pt x="231" y="37"/>
                  <a:pt x="232" y="37"/>
                </a:cubicBezTo>
                <a:cubicBezTo>
                  <a:pt x="237" y="35"/>
                  <a:pt x="230" y="31"/>
                  <a:pt x="236" y="29"/>
                </a:cubicBezTo>
                <a:close/>
                <a:moveTo>
                  <a:pt x="203" y="54"/>
                </a:moveTo>
                <a:cubicBezTo>
                  <a:pt x="203" y="57"/>
                  <a:pt x="205" y="59"/>
                  <a:pt x="205" y="62"/>
                </a:cubicBezTo>
                <a:cubicBezTo>
                  <a:pt x="203" y="65"/>
                  <a:pt x="198" y="58"/>
                  <a:pt x="202" y="64"/>
                </a:cubicBezTo>
                <a:cubicBezTo>
                  <a:pt x="200" y="65"/>
                  <a:pt x="196" y="61"/>
                  <a:pt x="200" y="66"/>
                </a:cubicBezTo>
                <a:cubicBezTo>
                  <a:pt x="197" y="65"/>
                  <a:pt x="192" y="66"/>
                  <a:pt x="192" y="61"/>
                </a:cubicBezTo>
                <a:cubicBezTo>
                  <a:pt x="199" y="65"/>
                  <a:pt x="198" y="59"/>
                  <a:pt x="203" y="54"/>
                </a:cubicBezTo>
                <a:close/>
                <a:moveTo>
                  <a:pt x="82" y="61"/>
                </a:moveTo>
                <a:cubicBezTo>
                  <a:pt x="76" y="60"/>
                  <a:pt x="82" y="52"/>
                  <a:pt x="75" y="59"/>
                </a:cubicBezTo>
                <a:cubicBezTo>
                  <a:pt x="74" y="55"/>
                  <a:pt x="83" y="51"/>
                  <a:pt x="89" y="47"/>
                </a:cubicBezTo>
                <a:cubicBezTo>
                  <a:pt x="90" y="50"/>
                  <a:pt x="90" y="52"/>
                  <a:pt x="91" y="54"/>
                </a:cubicBezTo>
                <a:cubicBezTo>
                  <a:pt x="85" y="55"/>
                  <a:pt x="83" y="55"/>
                  <a:pt x="82" y="61"/>
                </a:cubicBezTo>
                <a:close/>
                <a:moveTo>
                  <a:pt x="106" y="38"/>
                </a:moveTo>
                <a:cubicBezTo>
                  <a:pt x="110" y="35"/>
                  <a:pt x="106" y="44"/>
                  <a:pt x="109" y="41"/>
                </a:cubicBezTo>
                <a:cubicBezTo>
                  <a:pt x="110" y="43"/>
                  <a:pt x="107" y="44"/>
                  <a:pt x="106" y="45"/>
                </a:cubicBezTo>
                <a:cubicBezTo>
                  <a:pt x="102" y="43"/>
                  <a:pt x="107" y="41"/>
                  <a:pt x="106" y="38"/>
                </a:cubicBezTo>
                <a:close/>
                <a:moveTo>
                  <a:pt x="80" y="70"/>
                </a:moveTo>
                <a:cubicBezTo>
                  <a:pt x="75" y="67"/>
                  <a:pt x="86" y="62"/>
                  <a:pt x="88" y="67"/>
                </a:cubicBezTo>
                <a:cubicBezTo>
                  <a:pt x="85" y="70"/>
                  <a:pt x="83" y="65"/>
                  <a:pt x="80" y="70"/>
                </a:cubicBezTo>
                <a:close/>
                <a:moveTo>
                  <a:pt x="151" y="43"/>
                </a:moveTo>
                <a:cubicBezTo>
                  <a:pt x="156" y="38"/>
                  <a:pt x="151" y="38"/>
                  <a:pt x="159" y="37"/>
                </a:cubicBezTo>
                <a:cubicBezTo>
                  <a:pt x="159" y="38"/>
                  <a:pt x="158" y="38"/>
                  <a:pt x="158" y="38"/>
                </a:cubicBezTo>
                <a:cubicBezTo>
                  <a:pt x="156" y="39"/>
                  <a:pt x="158" y="40"/>
                  <a:pt x="159" y="42"/>
                </a:cubicBezTo>
                <a:cubicBezTo>
                  <a:pt x="156" y="45"/>
                  <a:pt x="154" y="41"/>
                  <a:pt x="151" y="43"/>
                </a:cubicBezTo>
                <a:close/>
                <a:moveTo>
                  <a:pt x="121" y="68"/>
                </a:moveTo>
                <a:cubicBezTo>
                  <a:pt x="123" y="69"/>
                  <a:pt x="124" y="71"/>
                  <a:pt x="125" y="72"/>
                </a:cubicBezTo>
                <a:cubicBezTo>
                  <a:pt x="121" y="76"/>
                  <a:pt x="116" y="70"/>
                  <a:pt x="121" y="68"/>
                </a:cubicBezTo>
                <a:close/>
                <a:moveTo>
                  <a:pt x="170" y="40"/>
                </a:moveTo>
                <a:cubicBezTo>
                  <a:pt x="172" y="45"/>
                  <a:pt x="170" y="45"/>
                  <a:pt x="165" y="48"/>
                </a:cubicBezTo>
                <a:cubicBezTo>
                  <a:pt x="161" y="44"/>
                  <a:pt x="169" y="43"/>
                  <a:pt x="170" y="40"/>
                </a:cubicBezTo>
                <a:close/>
                <a:moveTo>
                  <a:pt x="134" y="77"/>
                </a:moveTo>
                <a:cubicBezTo>
                  <a:pt x="132" y="75"/>
                  <a:pt x="133" y="74"/>
                  <a:pt x="132" y="72"/>
                </a:cubicBezTo>
                <a:cubicBezTo>
                  <a:pt x="134" y="72"/>
                  <a:pt x="135" y="71"/>
                  <a:pt x="137" y="70"/>
                </a:cubicBezTo>
                <a:cubicBezTo>
                  <a:pt x="140" y="72"/>
                  <a:pt x="139" y="73"/>
                  <a:pt x="140" y="75"/>
                </a:cubicBezTo>
                <a:cubicBezTo>
                  <a:pt x="138" y="77"/>
                  <a:pt x="136" y="75"/>
                  <a:pt x="134" y="77"/>
                </a:cubicBezTo>
                <a:close/>
                <a:moveTo>
                  <a:pt x="142" y="71"/>
                </a:moveTo>
                <a:cubicBezTo>
                  <a:pt x="142" y="65"/>
                  <a:pt x="146" y="71"/>
                  <a:pt x="152" y="67"/>
                </a:cubicBezTo>
                <a:cubicBezTo>
                  <a:pt x="150" y="67"/>
                  <a:pt x="148" y="68"/>
                  <a:pt x="147" y="66"/>
                </a:cubicBezTo>
                <a:cubicBezTo>
                  <a:pt x="149" y="64"/>
                  <a:pt x="151" y="64"/>
                  <a:pt x="153" y="66"/>
                </a:cubicBezTo>
                <a:cubicBezTo>
                  <a:pt x="152" y="72"/>
                  <a:pt x="146" y="68"/>
                  <a:pt x="142" y="71"/>
                </a:cubicBezTo>
                <a:close/>
                <a:moveTo>
                  <a:pt x="159" y="63"/>
                </a:moveTo>
                <a:cubicBezTo>
                  <a:pt x="158" y="61"/>
                  <a:pt x="162" y="63"/>
                  <a:pt x="161" y="60"/>
                </a:cubicBezTo>
                <a:cubicBezTo>
                  <a:pt x="165" y="64"/>
                  <a:pt x="161" y="69"/>
                  <a:pt x="162" y="74"/>
                </a:cubicBezTo>
                <a:cubicBezTo>
                  <a:pt x="159" y="71"/>
                  <a:pt x="161" y="64"/>
                  <a:pt x="159" y="63"/>
                </a:cubicBezTo>
                <a:close/>
                <a:moveTo>
                  <a:pt x="195" y="37"/>
                </a:moveTo>
                <a:cubicBezTo>
                  <a:pt x="191" y="34"/>
                  <a:pt x="199" y="30"/>
                  <a:pt x="201" y="31"/>
                </a:cubicBezTo>
                <a:cubicBezTo>
                  <a:pt x="203" y="36"/>
                  <a:pt x="198" y="34"/>
                  <a:pt x="195" y="37"/>
                </a:cubicBezTo>
                <a:close/>
                <a:moveTo>
                  <a:pt x="229" y="29"/>
                </a:moveTo>
                <a:cubicBezTo>
                  <a:pt x="227" y="31"/>
                  <a:pt x="225" y="29"/>
                  <a:pt x="223" y="31"/>
                </a:cubicBezTo>
                <a:cubicBezTo>
                  <a:pt x="221" y="33"/>
                  <a:pt x="228" y="28"/>
                  <a:pt x="224" y="25"/>
                </a:cubicBezTo>
                <a:cubicBezTo>
                  <a:pt x="226" y="24"/>
                  <a:pt x="228" y="22"/>
                  <a:pt x="230" y="21"/>
                </a:cubicBezTo>
                <a:cubicBezTo>
                  <a:pt x="227" y="21"/>
                  <a:pt x="227" y="19"/>
                  <a:pt x="229" y="18"/>
                </a:cubicBezTo>
                <a:cubicBezTo>
                  <a:pt x="233" y="22"/>
                  <a:pt x="226" y="25"/>
                  <a:pt x="229" y="29"/>
                </a:cubicBezTo>
                <a:close/>
                <a:moveTo>
                  <a:pt x="182" y="51"/>
                </a:moveTo>
                <a:cubicBezTo>
                  <a:pt x="185" y="50"/>
                  <a:pt x="180" y="56"/>
                  <a:pt x="181" y="59"/>
                </a:cubicBezTo>
                <a:cubicBezTo>
                  <a:pt x="178" y="61"/>
                  <a:pt x="175" y="56"/>
                  <a:pt x="179" y="53"/>
                </a:cubicBezTo>
                <a:cubicBezTo>
                  <a:pt x="180" y="59"/>
                  <a:pt x="179" y="53"/>
                  <a:pt x="182" y="51"/>
                </a:cubicBezTo>
                <a:close/>
                <a:moveTo>
                  <a:pt x="212" y="24"/>
                </a:moveTo>
                <a:cubicBezTo>
                  <a:pt x="218" y="25"/>
                  <a:pt x="209" y="27"/>
                  <a:pt x="206" y="30"/>
                </a:cubicBezTo>
                <a:cubicBezTo>
                  <a:pt x="206" y="29"/>
                  <a:pt x="206" y="28"/>
                  <a:pt x="205" y="26"/>
                </a:cubicBezTo>
                <a:cubicBezTo>
                  <a:pt x="207" y="21"/>
                  <a:pt x="213" y="30"/>
                  <a:pt x="212" y="24"/>
                </a:cubicBezTo>
                <a:close/>
                <a:moveTo>
                  <a:pt x="184" y="44"/>
                </a:moveTo>
                <a:cubicBezTo>
                  <a:pt x="182" y="48"/>
                  <a:pt x="176" y="42"/>
                  <a:pt x="177" y="48"/>
                </a:cubicBezTo>
                <a:cubicBezTo>
                  <a:pt x="172" y="49"/>
                  <a:pt x="175" y="44"/>
                  <a:pt x="178" y="43"/>
                </a:cubicBezTo>
                <a:cubicBezTo>
                  <a:pt x="176" y="41"/>
                  <a:pt x="174" y="44"/>
                  <a:pt x="172" y="40"/>
                </a:cubicBezTo>
                <a:cubicBezTo>
                  <a:pt x="174" y="38"/>
                  <a:pt x="176" y="40"/>
                  <a:pt x="174" y="41"/>
                </a:cubicBezTo>
                <a:cubicBezTo>
                  <a:pt x="179" y="43"/>
                  <a:pt x="180" y="37"/>
                  <a:pt x="183" y="38"/>
                </a:cubicBezTo>
                <a:cubicBezTo>
                  <a:pt x="184" y="40"/>
                  <a:pt x="180" y="41"/>
                  <a:pt x="184" y="44"/>
                </a:cubicBezTo>
                <a:close/>
                <a:moveTo>
                  <a:pt x="194" y="18"/>
                </a:moveTo>
                <a:cubicBezTo>
                  <a:pt x="197" y="17"/>
                  <a:pt x="199" y="17"/>
                  <a:pt x="201" y="16"/>
                </a:cubicBezTo>
                <a:cubicBezTo>
                  <a:pt x="205" y="24"/>
                  <a:pt x="195" y="20"/>
                  <a:pt x="194" y="29"/>
                </a:cubicBezTo>
                <a:cubicBezTo>
                  <a:pt x="190" y="29"/>
                  <a:pt x="190" y="27"/>
                  <a:pt x="190" y="23"/>
                </a:cubicBezTo>
                <a:cubicBezTo>
                  <a:pt x="189" y="26"/>
                  <a:pt x="188" y="26"/>
                  <a:pt x="187" y="24"/>
                </a:cubicBezTo>
                <a:cubicBezTo>
                  <a:pt x="190" y="23"/>
                  <a:pt x="194" y="22"/>
                  <a:pt x="197" y="21"/>
                </a:cubicBezTo>
                <a:cubicBezTo>
                  <a:pt x="198" y="19"/>
                  <a:pt x="196" y="20"/>
                  <a:pt x="194" y="18"/>
                </a:cubicBezTo>
                <a:close/>
                <a:moveTo>
                  <a:pt x="185" y="31"/>
                </a:moveTo>
                <a:cubicBezTo>
                  <a:pt x="182" y="32"/>
                  <a:pt x="177" y="31"/>
                  <a:pt x="177" y="28"/>
                </a:cubicBezTo>
                <a:cubicBezTo>
                  <a:pt x="180" y="25"/>
                  <a:pt x="185" y="28"/>
                  <a:pt x="185" y="31"/>
                </a:cubicBezTo>
                <a:close/>
                <a:moveTo>
                  <a:pt x="169" y="34"/>
                </a:moveTo>
                <a:cubicBezTo>
                  <a:pt x="164" y="30"/>
                  <a:pt x="171" y="28"/>
                  <a:pt x="169" y="25"/>
                </a:cubicBezTo>
                <a:cubicBezTo>
                  <a:pt x="171" y="24"/>
                  <a:pt x="171" y="32"/>
                  <a:pt x="169" y="34"/>
                </a:cubicBezTo>
                <a:close/>
                <a:moveTo>
                  <a:pt x="120" y="63"/>
                </a:moveTo>
                <a:cubicBezTo>
                  <a:pt x="121" y="66"/>
                  <a:pt x="119" y="64"/>
                  <a:pt x="118" y="63"/>
                </a:cubicBezTo>
                <a:cubicBezTo>
                  <a:pt x="114" y="67"/>
                  <a:pt x="114" y="78"/>
                  <a:pt x="107" y="70"/>
                </a:cubicBezTo>
                <a:cubicBezTo>
                  <a:pt x="113" y="68"/>
                  <a:pt x="112" y="65"/>
                  <a:pt x="114" y="61"/>
                </a:cubicBezTo>
                <a:cubicBezTo>
                  <a:pt x="116" y="59"/>
                  <a:pt x="118" y="64"/>
                  <a:pt x="120" y="63"/>
                </a:cubicBezTo>
                <a:close/>
                <a:moveTo>
                  <a:pt x="137" y="44"/>
                </a:moveTo>
                <a:cubicBezTo>
                  <a:pt x="136" y="45"/>
                  <a:pt x="137" y="45"/>
                  <a:pt x="137" y="46"/>
                </a:cubicBezTo>
                <a:cubicBezTo>
                  <a:pt x="131" y="45"/>
                  <a:pt x="140" y="43"/>
                  <a:pt x="141" y="40"/>
                </a:cubicBezTo>
                <a:cubicBezTo>
                  <a:pt x="145" y="43"/>
                  <a:pt x="140" y="46"/>
                  <a:pt x="137" y="44"/>
                </a:cubicBezTo>
                <a:close/>
                <a:moveTo>
                  <a:pt x="160" y="29"/>
                </a:moveTo>
                <a:cubicBezTo>
                  <a:pt x="157" y="30"/>
                  <a:pt x="155" y="32"/>
                  <a:pt x="153" y="34"/>
                </a:cubicBezTo>
                <a:cubicBezTo>
                  <a:pt x="151" y="30"/>
                  <a:pt x="156" y="27"/>
                  <a:pt x="156" y="24"/>
                </a:cubicBezTo>
                <a:cubicBezTo>
                  <a:pt x="160" y="25"/>
                  <a:pt x="157" y="26"/>
                  <a:pt x="160" y="29"/>
                </a:cubicBezTo>
                <a:close/>
                <a:moveTo>
                  <a:pt x="118" y="54"/>
                </a:moveTo>
                <a:cubicBezTo>
                  <a:pt x="121" y="55"/>
                  <a:pt x="121" y="50"/>
                  <a:pt x="125" y="52"/>
                </a:cubicBezTo>
                <a:cubicBezTo>
                  <a:pt x="126" y="58"/>
                  <a:pt x="119" y="56"/>
                  <a:pt x="116" y="59"/>
                </a:cubicBezTo>
                <a:cubicBezTo>
                  <a:pt x="115" y="57"/>
                  <a:pt x="114" y="56"/>
                  <a:pt x="113" y="54"/>
                </a:cubicBezTo>
                <a:cubicBezTo>
                  <a:pt x="115" y="51"/>
                  <a:pt x="116" y="49"/>
                  <a:pt x="117" y="48"/>
                </a:cubicBezTo>
                <a:cubicBezTo>
                  <a:pt x="121" y="46"/>
                  <a:pt x="116" y="52"/>
                  <a:pt x="118" y="54"/>
                </a:cubicBezTo>
                <a:close/>
                <a:moveTo>
                  <a:pt x="124" y="36"/>
                </a:moveTo>
                <a:cubicBezTo>
                  <a:pt x="128" y="40"/>
                  <a:pt x="124" y="43"/>
                  <a:pt x="124" y="46"/>
                </a:cubicBezTo>
                <a:cubicBezTo>
                  <a:pt x="123" y="46"/>
                  <a:pt x="123" y="45"/>
                  <a:pt x="123" y="44"/>
                </a:cubicBezTo>
                <a:cubicBezTo>
                  <a:pt x="122" y="44"/>
                  <a:pt x="120" y="44"/>
                  <a:pt x="118" y="45"/>
                </a:cubicBezTo>
                <a:cubicBezTo>
                  <a:pt x="117" y="42"/>
                  <a:pt x="120" y="39"/>
                  <a:pt x="124" y="36"/>
                </a:cubicBezTo>
                <a:close/>
                <a:moveTo>
                  <a:pt x="108" y="51"/>
                </a:moveTo>
                <a:cubicBezTo>
                  <a:pt x="105" y="55"/>
                  <a:pt x="103" y="61"/>
                  <a:pt x="99" y="62"/>
                </a:cubicBezTo>
                <a:cubicBezTo>
                  <a:pt x="99" y="57"/>
                  <a:pt x="96" y="52"/>
                  <a:pt x="102" y="48"/>
                </a:cubicBezTo>
                <a:cubicBezTo>
                  <a:pt x="106" y="48"/>
                  <a:pt x="104" y="53"/>
                  <a:pt x="108" y="51"/>
                </a:cubicBezTo>
                <a:close/>
                <a:moveTo>
                  <a:pt x="147" y="15"/>
                </a:moveTo>
                <a:cubicBezTo>
                  <a:pt x="145" y="17"/>
                  <a:pt x="144" y="16"/>
                  <a:pt x="145" y="15"/>
                </a:cubicBezTo>
                <a:cubicBezTo>
                  <a:pt x="143" y="14"/>
                  <a:pt x="139" y="17"/>
                  <a:pt x="137" y="18"/>
                </a:cubicBezTo>
                <a:cubicBezTo>
                  <a:pt x="134" y="14"/>
                  <a:pt x="144" y="9"/>
                  <a:pt x="147" y="15"/>
                </a:cubicBezTo>
                <a:close/>
                <a:moveTo>
                  <a:pt x="134" y="19"/>
                </a:moveTo>
                <a:cubicBezTo>
                  <a:pt x="134" y="24"/>
                  <a:pt x="130" y="26"/>
                  <a:pt x="131" y="29"/>
                </a:cubicBezTo>
                <a:cubicBezTo>
                  <a:pt x="129" y="31"/>
                  <a:pt x="127" y="33"/>
                  <a:pt x="124" y="34"/>
                </a:cubicBezTo>
                <a:cubicBezTo>
                  <a:pt x="122" y="33"/>
                  <a:pt x="122" y="31"/>
                  <a:pt x="124" y="29"/>
                </a:cubicBezTo>
                <a:cubicBezTo>
                  <a:pt x="125" y="30"/>
                  <a:pt x="124" y="31"/>
                  <a:pt x="124" y="31"/>
                </a:cubicBezTo>
                <a:cubicBezTo>
                  <a:pt x="128" y="32"/>
                  <a:pt x="130" y="18"/>
                  <a:pt x="128" y="21"/>
                </a:cubicBezTo>
                <a:cubicBezTo>
                  <a:pt x="127" y="19"/>
                  <a:pt x="131" y="18"/>
                  <a:pt x="130" y="16"/>
                </a:cubicBezTo>
                <a:cubicBezTo>
                  <a:pt x="132" y="15"/>
                  <a:pt x="131" y="18"/>
                  <a:pt x="134" y="19"/>
                </a:cubicBezTo>
                <a:close/>
                <a:moveTo>
                  <a:pt x="120" y="24"/>
                </a:moveTo>
                <a:cubicBezTo>
                  <a:pt x="123" y="27"/>
                  <a:pt x="117" y="29"/>
                  <a:pt x="119" y="32"/>
                </a:cubicBezTo>
                <a:cubicBezTo>
                  <a:pt x="116" y="33"/>
                  <a:pt x="115" y="25"/>
                  <a:pt x="120" y="24"/>
                </a:cubicBezTo>
                <a:close/>
                <a:moveTo>
                  <a:pt x="106" y="34"/>
                </a:moveTo>
                <a:cubicBezTo>
                  <a:pt x="106" y="31"/>
                  <a:pt x="109" y="28"/>
                  <a:pt x="112" y="26"/>
                </a:cubicBezTo>
                <a:cubicBezTo>
                  <a:pt x="117" y="31"/>
                  <a:pt x="110" y="32"/>
                  <a:pt x="106" y="34"/>
                </a:cubicBezTo>
                <a:close/>
                <a:moveTo>
                  <a:pt x="45" y="55"/>
                </a:moveTo>
                <a:cubicBezTo>
                  <a:pt x="41" y="57"/>
                  <a:pt x="37" y="57"/>
                  <a:pt x="34" y="53"/>
                </a:cubicBezTo>
                <a:cubicBezTo>
                  <a:pt x="33" y="56"/>
                  <a:pt x="31" y="59"/>
                  <a:pt x="34" y="62"/>
                </a:cubicBezTo>
                <a:cubicBezTo>
                  <a:pt x="28" y="65"/>
                  <a:pt x="29" y="66"/>
                  <a:pt x="24" y="66"/>
                </a:cubicBezTo>
                <a:cubicBezTo>
                  <a:pt x="27" y="60"/>
                  <a:pt x="31" y="59"/>
                  <a:pt x="27" y="51"/>
                </a:cubicBezTo>
                <a:cubicBezTo>
                  <a:pt x="36" y="50"/>
                  <a:pt x="32" y="41"/>
                  <a:pt x="35" y="36"/>
                </a:cubicBezTo>
                <a:cubicBezTo>
                  <a:pt x="36" y="40"/>
                  <a:pt x="38" y="45"/>
                  <a:pt x="34" y="49"/>
                </a:cubicBezTo>
                <a:cubicBezTo>
                  <a:pt x="34" y="48"/>
                  <a:pt x="33" y="48"/>
                  <a:pt x="32" y="49"/>
                </a:cubicBezTo>
                <a:cubicBezTo>
                  <a:pt x="33" y="49"/>
                  <a:pt x="34" y="50"/>
                  <a:pt x="34" y="51"/>
                </a:cubicBezTo>
                <a:cubicBezTo>
                  <a:pt x="36" y="53"/>
                  <a:pt x="38" y="49"/>
                  <a:pt x="40" y="50"/>
                </a:cubicBezTo>
                <a:cubicBezTo>
                  <a:pt x="41" y="48"/>
                  <a:pt x="42" y="46"/>
                  <a:pt x="40" y="44"/>
                </a:cubicBezTo>
                <a:cubicBezTo>
                  <a:pt x="43" y="42"/>
                  <a:pt x="46" y="40"/>
                  <a:pt x="49" y="37"/>
                </a:cubicBezTo>
                <a:cubicBezTo>
                  <a:pt x="55" y="44"/>
                  <a:pt x="42" y="47"/>
                  <a:pt x="45" y="55"/>
                </a:cubicBezTo>
                <a:close/>
                <a:moveTo>
                  <a:pt x="64" y="49"/>
                </a:moveTo>
                <a:cubicBezTo>
                  <a:pt x="63" y="48"/>
                  <a:pt x="62" y="50"/>
                  <a:pt x="61" y="50"/>
                </a:cubicBezTo>
                <a:cubicBezTo>
                  <a:pt x="57" y="41"/>
                  <a:pt x="73" y="49"/>
                  <a:pt x="65" y="54"/>
                </a:cubicBezTo>
                <a:cubicBezTo>
                  <a:pt x="64" y="52"/>
                  <a:pt x="65" y="51"/>
                  <a:pt x="64" y="49"/>
                </a:cubicBezTo>
                <a:close/>
                <a:moveTo>
                  <a:pt x="97" y="29"/>
                </a:moveTo>
                <a:cubicBezTo>
                  <a:pt x="95" y="22"/>
                  <a:pt x="106" y="27"/>
                  <a:pt x="104" y="20"/>
                </a:cubicBezTo>
                <a:cubicBezTo>
                  <a:pt x="108" y="23"/>
                  <a:pt x="113" y="13"/>
                  <a:pt x="116" y="19"/>
                </a:cubicBezTo>
                <a:cubicBezTo>
                  <a:pt x="112" y="21"/>
                  <a:pt x="113" y="20"/>
                  <a:pt x="111" y="24"/>
                </a:cubicBezTo>
                <a:cubicBezTo>
                  <a:pt x="110" y="18"/>
                  <a:pt x="103" y="27"/>
                  <a:pt x="100" y="32"/>
                </a:cubicBezTo>
                <a:cubicBezTo>
                  <a:pt x="95" y="29"/>
                  <a:pt x="93" y="31"/>
                  <a:pt x="86" y="27"/>
                </a:cubicBezTo>
                <a:cubicBezTo>
                  <a:pt x="90" y="25"/>
                  <a:pt x="93" y="25"/>
                  <a:pt x="97" y="29"/>
                </a:cubicBezTo>
                <a:close/>
                <a:moveTo>
                  <a:pt x="80" y="44"/>
                </a:moveTo>
                <a:cubicBezTo>
                  <a:pt x="76" y="38"/>
                  <a:pt x="87" y="38"/>
                  <a:pt x="90" y="36"/>
                </a:cubicBezTo>
                <a:cubicBezTo>
                  <a:pt x="92" y="42"/>
                  <a:pt x="83" y="40"/>
                  <a:pt x="80" y="44"/>
                </a:cubicBezTo>
                <a:close/>
                <a:moveTo>
                  <a:pt x="84" y="32"/>
                </a:moveTo>
                <a:cubicBezTo>
                  <a:pt x="81" y="32"/>
                  <a:pt x="78" y="36"/>
                  <a:pt x="76" y="35"/>
                </a:cubicBezTo>
                <a:cubicBezTo>
                  <a:pt x="73" y="31"/>
                  <a:pt x="80" y="26"/>
                  <a:pt x="82" y="26"/>
                </a:cubicBezTo>
                <a:cubicBezTo>
                  <a:pt x="82" y="28"/>
                  <a:pt x="83" y="30"/>
                  <a:pt x="84" y="32"/>
                </a:cubicBezTo>
                <a:close/>
                <a:moveTo>
                  <a:pt x="91" y="13"/>
                </a:moveTo>
                <a:cubicBezTo>
                  <a:pt x="93" y="17"/>
                  <a:pt x="91" y="22"/>
                  <a:pt x="87" y="22"/>
                </a:cubicBezTo>
                <a:cubicBezTo>
                  <a:pt x="86" y="19"/>
                  <a:pt x="87" y="16"/>
                  <a:pt x="91" y="13"/>
                </a:cubicBezTo>
                <a:close/>
                <a:moveTo>
                  <a:pt x="69" y="56"/>
                </a:moveTo>
                <a:cubicBezTo>
                  <a:pt x="71" y="50"/>
                  <a:pt x="69" y="49"/>
                  <a:pt x="68" y="44"/>
                </a:cubicBezTo>
                <a:cubicBezTo>
                  <a:pt x="67" y="40"/>
                  <a:pt x="60" y="44"/>
                  <a:pt x="62" y="40"/>
                </a:cubicBezTo>
                <a:cubicBezTo>
                  <a:pt x="68" y="33"/>
                  <a:pt x="84" y="48"/>
                  <a:pt x="69" y="56"/>
                </a:cubicBezTo>
                <a:close/>
                <a:moveTo>
                  <a:pt x="72" y="32"/>
                </a:moveTo>
                <a:cubicBezTo>
                  <a:pt x="70" y="34"/>
                  <a:pt x="58" y="37"/>
                  <a:pt x="56" y="41"/>
                </a:cubicBezTo>
                <a:cubicBezTo>
                  <a:pt x="55" y="37"/>
                  <a:pt x="59" y="34"/>
                  <a:pt x="63" y="30"/>
                </a:cubicBezTo>
                <a:cubicBezTo>
                  <a:pt x="66" y="31"/>
                  <a:pt x="69" y="33"/>
                  <a:pt x="72" y="32"/>
                </a:cubicBezTo>
                <a:close/>
                <a:moveTo>
                  <a:pt x="76" y="25"/>
                </a:moveTo>
                <a:cubicBezTo>
                  <a:pt x="70" y="25"/>
                  <a:pt x="70" y="26"/>
                  <a:pt x="65" y="28"/>
                </a:cubicBezTo>
                <a:cubicBezTo>
                  <a:pt x="63" y="26"/>
                  <a:pt x="66" y="25"/>
                  <a:pt x="65" y="23"/>
                </a:cubicBezTo>
                <a:cubicBezTo>
                  <a:pt x="62" y="22"/>
                  <a:pt x="58" y="33"/>
                  <a:pt x="53" y="27"/>
                </a:cubicBezTo>
                <a:cubicBezTo>
                  <a:pt x="60" y="23"/>
                  <a:pt x="59" y="19"/>
                  <a:pt x="64" y="15"/>
                </a:cubicBezTo>
                <a:cubicBezTo>
                  <a:pt x="66" y="21"/>
                  <a:pt x="69" y="23"/>
                  <a:pt x="76" y="25"/>
                </a:cubicBezTo>
                <a:close/>
                <a:moveTo>
                  <a:pt x="50" y="25"/>
                </a:moveTo>
                <a:cubicBezTo>
                  <a:pt x="46" y="32"/>
                  <a:pt x="57" y="33"/>
                  <a:pt x="53" y="36"/>
                </a:cubicBezTo>
                <a:cubicBezTo>
                  <a:pt x="51" y="32"/>
                  <a:pt x="48" y="36"/>
                  <a:pt x="47" y="32"/>
                </a:cubicBezTo>
                <a:cubicBezTo>
                  <a:pt x="45" y="35"/>
                  <a:pt x="45" y="38"/>
                  <a:pt x="40" y="40"/>
                </a:cubicBezTo>
                <a:cubicBezTo>
                  <a:pt x="40" y="32"/>
                  <a:pt x="41" y="27"/>
                  <a:pt x="50" y="25"/>
                </a:cubicBezTo>
                <a:close/>
                <a:moveTo>
                  <a:pt x="62" y="13"/>
                </a:moveTo>
                <a:cubicBezTo>
                  <a:pt x="62" y="17"/>
                  <a:pt x="53" y="15"/>
                  <a:pt x="50" y="22"/>
                </a:cubicBezTo>
                <a:cubicBezTo>
                  <a:pt x="48" y="20"/>
                  <a:pt x="46" y="23"/>
                  <a:pt x="44" y="20"/>
                </a:cubicBezTo>
                <a:cubicBezTo>
                  <a:pt x="47" y="17"/>
                  <a:pt x="53" y="20"/>
                  <a:pt x="49" y="14"/>
                </a:cubicBezTo>
                <a:cubicBezTo>
                  <a:pt x="54" y="10"/>
                  <a:pt x="58" y="14"/>
                  <a:pt x="62" y="13"/>
                </a:cubicBezTo>
                <a:close/>
              </a:path>
            </a:pathLst>
          </a:custGeom>
          <a:solidFill>
            <a:srgbClr val="5F7797"/>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2" name="Freeform 544"/>
          <p:cNvSpPr>
            <a:spLocks noEditPoints="1"/>
          </p:cNvSpPr>
          <p:nvPr/>
        </p:nvSpPr>
        <p:spPr bwMode="auto">
          <a:xfrm rot="16200000">
            <a:off x="9553996" y="4183305"/>
            <a:ext cx="3095490" cy="62858"/>
          </a:xfrm>
          <a:custGeom>
            <a:avLst/>
            <a:gdLst>
              <a:gd name="T0" fmla="*/ 26 w 715"/>
              <a:gd name="T1" fmla="*/ 50 h 95"/>
              <a:gd name="T2" fmla="*/ 43 w 715"/>
              <a:gd name="T3" fmla="*/ 67 h 95"/>
              <a:gd name="T4" fmla="*/ 65 w 715"/>
              <a:gd name="T5" fmla="*/ 76 h 95"/>
              <a:gd name="T6" fmla="*/ 143 w 715"/>
              <a:gd name="T7" fmla="*/ 81 h 95"/>
              <a:gd name="T8" fmla="*/ 218 w 715"/>
              <a:gd name="T9" fmla="*/ 80 h 95"/>
              <a:gd name="T10" fmla="*/ 301 w 715"/>
              <a:gd name="T11" fmla="*/ 79 h 95"/>
              <a:gd name="T12" fmla="*/ 405 w 715"/>
              <a:gd name="T13" fmla="*/ 88 h 95"/>
              <a:gd name="T14" fmla="*/ 491 w 715"/>
              <a:gd name="T15" fmla="*/ 93 h 95"/>
              <a:gd name="T16" fmla="*/ 630 w 715"/>
              <a:gd name="T17" fmla="*/ 64 h 95"/>
              <a:gd name="T18" fmla="*/ 678 w 715"/>
              <a:gd name="T19" fmla="*/ 58 h 95"/>
              <a:gd name="T20" fmla="*/ 664 w 715"/>
              <a:gd name="T21" fmla="*/ 52 h 95"/>
              <a:gd name="T22" fmla="*/ 662 w 715"/>
              <a:gd name="T23" fmla="*/ 30 h 95"/>
              <a:gd name="T24" fmla="*/ 598 w 715"/>
              <a:gd name="T25" fmla="*/ 37 h 95"/>
              <a:gd name="T26" fmla="*/ 564 w 715"/>
              <a:gd name="T27" fmla="*/ 25 h 95"/>
              <a:gd name="T28" fmla="*/ 500 w 715"/>
              <a:gd name="T29" fmla="*/ 17 h 95"/>
              <a:gd name="T30" fmla="*/ 443 w 715"/>
              <a:gd name="T31" fmla="*/ 26 h 95"/>
              <a:gd name="T32" fmla="*/ 372 w 715"/>
              <a:gd name="T33" fmla="*/ 20 h 95"/>
              <a:gd name="T34" fmla="*/ 263 w 715"/>
              <a:gd name="T35" fmla="*/ 13 h 95"/>
              <a:gd name="T36" fmla="*/ 193 w 715"/>
              <a:gd name="T37" fmla="*/ 9 h 95"/>
              <a:gd name="T38" fmla="*/ 98 w 715"/>
              <a:gd name="T39" fmla="*/ 21 h 95"/>
              <a:gd name="T40" fmla="*/ 403 w 715"/>
              <a:gd name="T41" fmla="*/ 77 h 95"/>
              <a:gd name="T42" fmla="*/ 420 w 715"/>
              <a:gd name="T43" fmla="*/ 84 h 95"/>
              <a:gd name="T44" fmla="*/ 458 w 715"/>
              <a:gd name="T45" fmla="*/ 81 h 95"/>
              <a:gd name="T46" fmla="*/ 503 w 715"/>
              <a:gd name="T47" fmla="*/ 64 h 95"/>
              <a:gd name="T48" fmla="*/ 504 w 715"/>
              <a:gd name="T49" fmla="*/ 76 h 95"/>
              <a:gd name="T50" fmla="*/ 567 w 715"/>
              <a:gd name="T51" fmla="*/ 43 h 95"/>
              <a:gd name="T52" fmla="*/ 560 w 715"/>
              <a:gd name="T53" fmla="*/ 62 h 95"/>
              <a:gd name="T54" fmla="*/ 583 w 715"/>
              <a:gd name="T55" fmla="*/ 56 h 95"/>
              <a:gd name="T56" fmla="*/ 615 w 715"/>
              <a:gd name="T57" fmla="*/ 58 h 95"/>
              <a:gd name="T58" fmla="*/ 639 w 715"/>
              <a:gd name="T59" fmla="*/ 45 h 95"/>
              <a:gd name="T60" fmla="*/ 604 w 715"/>
              <a:gd name="T61" fmla="*/ 58 h 95"/>
              <a:gd name="T62" fmla="*/ 575 w 715"/>
              <a:gd name="T63" fmla="*/ 51 h 95"/>
              <a:gd name="T64" fmla="*/ 562 w 715"/>
              <a:gd name="T65" fmla="*/ 34 h 95"/>
              <a:gd name="T66" fmla="*/ 541 w 715"/>
              <a:gd name="T67" fmla="*/ 45 h 95"/>
              <a:gd name="T68" fmla="*/ 492 w 715"/>
              <a:gd name="T69" fmla="*/ 54 h 95"/>
              <a:gd name="T70" fmla="*/ 469 w 715"/>
              <a:gd name="T71" fmla="*/ 29 h 95"/>
              <a:gd name="T72" fmla="*/ 435 w 715"/>
              <a:gd name="T73" fmla="*/ 29 h 95"/>
              <a:gd name="T74" fmla="*/ 362 w 715"/>
              <a:gd name="T75" fmla="*/ 80 h 95"/>
              <a:gd name="T76" fmla="*/ 345 w 715"/>
              <a:gd name="T77" fmla="*/ 72 h 95"/>
              <a:gd name="T78" fmla="*/ 242 w 715"/>
              <a:gd name="T79" fmla="*/ 81 h 95"/>
              <a:gd name="T80" fmla="*/ 295 w 715"/>
              <a:gd name="T81" fmla="*/ 42 h 95"/>
              <a:gd name="T82" fmla="*/ 328 w 715"/>
              <a:gd name="T83" fmla="*/ 36 h 95"/>
              <a:gd name="T84" fmla="*/ 296 w 715"/>
              <a:gd name="T85" fmla="*/ 76 h 95"/>
              <a:gd name="T86" fmla="*/ 329 w 715"/>
              <a:gd name="T87" fmla="*/ 44 h 95"/>
              <a:gd name="T88" fmla="*/ 317 w 715"/>
              <a:gd name="T89" fmla="*/ 27 h 95"/>
              <a:gd name="T90" fmla="*/ 298 w 715"/>
              <a:gd name="T91" fmla="*/ 25 h 95"/>
              <a:gd name="T92" fmla="*/ 230 w 715"/>
              <a:gd name="T93" fmla="*/ 75 h 95"/>
              <a:gd name="T94" fmla="*/ 266 w 715"/>
              <a:gd name="T95" fmla="*/ 32 h 95"/>
              <a:gd name="T96" fmla="*/ 215 w 715"/>
              <a:gd name="T97" fmla="*/ 53 h 95"/>
              <a:gd name="T98" fmla="*/ 203 w 715"/>
              <a:gd name="T99" fmla="*/ 54 h 95"/>
              <a:gd name="T100" fmla="*/ 151 w 715"/>
              <a:gd name="T101" fmla="*/ 43 h 95"/>
              <a:gd name="T102" fmla="*/ 159 w 715"/>
              <a:gd name="T103" fmla="*/ 63 h 95"/>
              <a:gd name="T104" fmla="*/ 212 w 715"/>
              <a:gd name="T105" fmla="*/ 24 h 95"/>
              <a:gd name="T106" fmla="*/ 194 w 715"/>
              <a:gd name="T107" fmla="*/ 18 h 95"/>
              <a:gd name="T108" fmla="*/ 153 w 715"/>
              <a:gd name="T109" fmla="*/ 34 h 95"/>
              <a:gd name="T110" fmla="*/ 108 w 715"/>
              <a:gd name="T111" fmla="*/ 51 h 95"/>
              <a:gd name="T112" fmla="*/ 112 w 715"/>
              <a:gd name="T113" fmla="*/ 26 h 95"/>
              <a:gd name="T114" fmla="*/ 65 w 715"/>
              <a:gd name="T115" fmla="*/ 54 h 95"/>
              <a:gd name="T116" fmla="*/ 87 w 715"/>
              <a:gd name="T117" fmla="*/ 22 h 95"/>
              <a:gd name="T118" fmla="*/ 53 w 715"/>
              <a:gd name="T119" fmla="*/ 3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5" h="95">
                <a:moveTo>
                  <a:pt x="19" y="17"/>
                </a:moveTo>
                <a:cubicBezTo>
                  <a:pt x="21" y="19"/>
                  <a:pt x="23" y="14"/>
                  <a:pt x="25" y="16"/>
                </a:cubicBezTo>
                <a:cubicBezTo>
                  <a:pt x="24" y="17"/>
                  <a:pt x="25" y="18"/>
                  <a:pt x="24" y="19"/>
                </a:cubicBezTo>
                <a:cubicBezTo>
                  <a:pt x="19" y="17"/>
                  <a:pt x="19" y="22"/>
                  <a:pt x="14" y="23"/>
                </a:cubicBezTo>
                <a:cubicBezTo>
                  <a:pt x="16" y="26"/>
                  <a:pt x="20" y="22"/>
                  <a:pt x="20" y="28"/>
                </a:cubicBezTo>
                <a:cubicBezTo>
                  <a:pt x="27" y="25"/>
                  <a:pt x="29" y="13"/>
                  <a:pt x="34" y="16"/>
                </a:cubicBezTo>
                <a:cubicBezTo>
                  <a:pt x="33" y="17"/>
                  <a:pt x="35" y="19"/>
                  <a:pt x="34" y="20"/>
                </a:cubicBezTo>
                <a:cubicBezTo>
                  <a:pt x="31" y="23"/>
                  <a:pt x="28" y="26"/>
                  <a:pt x="32" y="29"/>
                </a:cubicBezTo>
                <a:cubicBezTo>
                  <a:pt x="34" y="28"/>
                  <a:pt x="35" y="26"/>
                  <a:pt x="37" y="25"/>
                </a:cubicBezTo>
                <a:cubicBezTo>
                  <a:pt x="36" y="20"/>
                  <a:pt x="35" y="16"/>
                  <a:pt x="38" y="12"/>
                </a:cubicBezTo>
                <a:cubicBezTo>
                  <a:pt x="39" y="17"/>
                  <a:pt x="40" y="17"/>
                  <a:pt x="44" y="22"/>
                </a:cubicBezTo>
                <a:cubicBezTo>
                  <a:pt x="40" y="26"/>
                  <a:pt x="38" y="26"/>
                  <a:pt x="37" y="32"/>
                </a:cubicBezTo>
                <a:cubicBezTo>
                  <a:pt x="34" y="27"/>
                  <a:pt x="34" y="33"/>
                  <a:pt x="34" y="35"/>
                </a:cubicBezTo>
                <a:cubicBezTo>
                  <a:pt x="33" y="33"/>
                  <a:pt x="32" y="32"/>
                  <a:pt x="31" y="31"/>
                </a:cubicBezTo>
                <a:cubicBezTo>
                  <a:pt x="25" y="37"/>
                  <a:pt x="30" y="42"/>
                  <a:pt x="25" y="46"/>
                </a:cubicBezTo>
                <a:cubicBezTo>
                  <a:pt x="26" y="45"/>
                  <a:pt x="28" y="45"/>
                  <a:pt x="30" y="45"/>
                </a:cubicBezTo>
                <a:cubicBezTo>
                  <a:pt x="27" y="47"/>
                  <a:pt x="28" y="48"/>
                  <a:pt x="26" y="50"/>
                </a:cubicBezTo>
                <a:cubicBezTo>
                  <a:pt x="24" y="43"/>
                  <a:pt x="20" y="51"/>
                  <a:pt x="17" y="48"/>
                </a:cubicBezTo>
                <a:cubicBezTo>
                  <a:pt x="20" y="41"/>
                  <a:pt x="21" y="34"/>
                  <a:pt x="25" y="29"/>
                </a:cubicBezTo>
                <a:cubicBezTo>
                  <a:pt x="22" y="28"/>
                  <a:pt x="18" y="30"/>
                  <a:pt x="16" y="27"/>
                </a:cubicBezTo>
                <a:cubicBezTo>
                  <a:pt x="12" y="30"/>
                  <a:pt x="10" y="33"/>
                  <a:pt x="10" y="36"/>
                </a:cubicBezTo>
                <a:cubicBezTo>
                  <a:pt x="13" y="37"/>
                  <a:pt x="12" y="30"/>
                  <a:pt x="16" y="32"/>
                </a:cubicBezTo>
                <a:cubicBezTo>
                  <a:pt x="18" y="35"/>
                  <a:pt x="14" y="36"/>
                  <a:pt x="15" y="38"/>
                </a:cubicBezTo>
                <a:cubicBezTo>
                  <a:pt x="16" y="38"/>
                  <a:pt x="18" y="37"/>
                  <a:pt x="18" y="38"/>
                </a:cubicBezTo>
                <a:cubicBezTo>
                  <a:pt x="7" y="44"/>
                  <a:pt x="7" y="53"/>
                  <a:pt x="0" y="60"/>
                </a:cubicBezTo>
                <a:cubicBezTo>
                  <a:pt x="6" y="57"/>
                  <a:pt x="12" y="53"/>
                  <a:pt x="17" y="57"/>
                </a:cubicBezTo>
                <a:cubicBezTo>
                  <a:pt x="19" y="53"/>
                  <a:pt x="8" y="52"/>
                  <a:pt x="13" y="47"/>
                </a:cubicBezTo>
                <a:cubicBezTo>
                  <a:pt x="14" y="52"/>
                  <a:pt x="22" y="50"/>
                  <a:pt x="25" y="56"/>
                </a:cubicBezTo>
                <a:cubicBezTo>
                  <a:pt x="22" y="58"/>
                  <a:pt x="19" y="61"/>
                  <a:pt x="16" y="63"/>
                </a:cubicBezTo>
                <a:cubicBezTo>
                  <a:pt x="12" y="59"/>
                  <a:pt x="7" y="64"/>
                  <a:pt x="3" y="64"/>
                </a:cubicBezTo>
                <a:cubicBezTo>
                  <a:pt x="6" y="67"/>
                  <a:pt x="2" y="72"/>
                  <a:pt x="7" y="70"/>
                </a:cubicBezTo>
                <a:cubicBezTo>
                  <a:pt x="7" y="64"/>
                  <a:pt x="24" y="64"/>
                  <a:pt x="26" y="70"/>
                </a:cubicBezTo>
                <a:cubicBezTo>
                  <a:pt x="28" y="68"/>
                  <a:pt x="31" y="66"/>
                  <a:pt x="34" y="64"/>
                </a:cubicBezTo>
                <a:cubicBezTo>
                  <a:pt x="36" y="70"/>
                  <a:pt x="40" y="64"/>
                  <a:pt x="43" y="67"/>
                </a:cubicBezTo>
                <a:cubicBezTo>
                  <a:pt x="43" y="74"/>
                  <a:pt x="40" y="69"/>
                  <a:pt x="36" y="71"/>
                </a:cubicBezTo>
                <a:cubicBezTo>
                  <a:pt x="35" y="73"/>
                  <a:pt x="35" y="75"/>
                  <a:pt x="37" y="78"/>
                </a:cubicBezTo>
                <a:cubicBezTo>
                  <a:pt x="41" y="73"/>
                  <a:pt x="44" y="75"/>
                  <a:pt x="48" y="71"/>
                </a:cubicBezTo>
                <a:cubicBezTo>
                  <a:pt x="46" y="68"/>
                  <a:pt x="42" y="60"/>
                  <a:pt x="50" y="60"/>
                </a:cubicBezTo>
                <a:cubicBezTo>
                  <a:pt x="48" y="57"/>
                  <a:pt x="44" y="54"/>
                  <a:pt x="47" y="51"/>
                </a:cubicBezTo>
                <a:cubicBezTo>
                  <a:pt x="52" y="53"/>
                  <a:pt x="52" y="44"/>
                  <a:pt x="56" y="46"/>
                </a:cubicBezTo>
                <a:cubicBezTo>
                  <a:pt x="54" y="48"/>
                  <a:pt x="56" y="49"/>
                  <a:pt x="55" y="50"/>
                </a:cubicBezTo>
                <a:cubicBezTo>
                  <a:pt x="54" y="51"/>
                  <a:pt x="51" y="50"/>
                  <a:pt x="52" y="53"/>
                </a:cubicBezTo>
                <a:cubicBezTo>
                  <a:pt x="56" y="53"/>
                  <a:pt x="50" y="69"/>
                  <a:pt x="49" y="75"/>
                </a:cubicBezTo>
                <a:cubicBezTo>
                  <a:pt x="55" y="75"/>
                  <a:pt x="57" y="68"/>
                  <a:pt x="59" y="76"/>
                </a:cubicBezTo>
                <a:cubicBezTo>
                  <a:pt x="62" y="70"/>
                  <a:pt x="68" y="71"/>
                  <a:pt x="65" y="65"/>
                </a:cubicBezTo>
                <a:cubicBezTo>
                  <a:pt x="62" y="65"/>
                  <a:pt x="61" y="66"/>
                  <a:pt x="60" y="68"/>
                </a:cubicBezTo>
                <a:cubicBezTo>
                  <a:pt x="60" y="66"/>
                  <a:pt x="53" y="66"/>
                  <a:pt x="56" y="63"/>
                </a:cubicBezTo>
                <a:cubicBezTo>
                  <a:pt x="62" y="62"/>
                  <a:pt x="61" y="61"/>
                  <a:pt x="62" y="56"/>
                </a:cubicBezTo>
                <a:cubicBezTo>
                  <a:pt x="64" y="58"/>
                  <a:pt x="67" y="54"/>
                  <a:pt x="69" y="58"/>
                </a:cubicBezTo>
                <a:cubicBezTo>
                  <a:pt x="62" y="62"/>
                  <a:pt x="67" y="64"/>
                  <a:pt x="71" y="63"/>
                </a:cubicBezTo>
                <a:cubicBezTo>
                  <a:pt x="67" y="67"/>
                  <a:pt x="66" y="72"/>
                  <a:pt x="65" y="76"/>
                </a:cubicBezTo>
                <a:cubicBezTo>
                  <a:pt x="72" y="78"/>
                  <a:pt x="75" y="64"/>
                  <a:pt x="82" y="73"/>
                </a:cubicBezTo>
                <a:cubicBezTo>
                  <a:pt x="81" y="75"/>
                  <a:pt x="78" y="74"/>
                  <a:pt x="79" y="76"/>
                </a:cubicBezTo>
                <a:cubicBezTo>
                  <a:pt x="81" y="75"/>
                  <a:pt x="80" y="77"/>
                  <a:pt x="81" y="79"/>
                </a:cubicBezTo>
                <a:cubicBezTo>
                  <a:pt x="85" y="73"/>
                  <a:pt x="89" y="72"/>
                  <a:pt x="92" y="65"/>
                </a:cubicBezTo>
                <a:cubicBezTo>
                  <a:pt x="95" y="66"/>
                  <a:pt x="98" y="63"/>
                  <a:pt x="101" y="64"/>
                </a:cubicBezTo>
                <a:cubicBezTo>
                  <a:pt x="96" y="67"/>
                  <a:pt x="97" y="72"/>
                  <a:pt x="95" y="76"/>
                </a:cubicBezTo>
                <a:cubicBezTo>
                  <a:pt x="93" y="77"/>
                  <a:pt x="87" y="74"/>
                  <a:pt x="88" y="78"/>
                </a:cubicBezTo>
                <a:cubicBezTo>
                  <a:pt x="90" y="76"/>
                  <a:pt x="91" y="81"/>
                  <a:pt x="93" y="80"/>
                </a:cubicBezTo>
                <a:cubicBezTo>
                  <a:pt x="95" y="79"/>
                  <a:pt x="97" y="77"/>
                  <a:pt x="99" y="76"/>
                </a:cubicBezTo>
                <a:cubicBezTo>
                  <a:pt x="102" y="79"/>
                  <a:pt x="99" y="80"/>
                  <a:pt x="103" y="81"/>
                </a:cubicBezTo>
                <a:cubicBezTo>
                  <a:pt x="107" y="79"/>
                  <a:pt x="108" y="78"/>
                  <a:pt x="108" y="74"/>
                </a:cubicBezTo>
                <a:cubicBezTo>
                  <a:pt x="115" y="75"/>
                  <a:pt x="110" y="78"/>
                  <a:pt x="117" y="82"/>
                </a:cubicBezTo>
                <a:cubicBezTo>
                  <a:pt x="121" y="77"/>
                  <a:pt x="124" y="82"/>
                  <a:pt x="128" y="77"/>
                </a:cubicBezTo>
                <a:cubicBezTo>
                  <a:pt x="129" y="78"/>
                  <a:pt x="128" y="80"/>
                  <a:pt x="131" y="82"/>
                </a:cubicBezTo>
                <a:cubicBezTo>
                  <a:pt x="134" y="81"/>
                  <a:pt x="138" y="80"/>
                  <a:pt x="141" y="81"/>
                </a:cubicBezTo>
                <a:cubicBezTo>
                  <a:pt x="138" y="78"/>
                  <a:pt x="145" y="73"/>
                  <a:pt x="148" y="76"/>
                </a:cubicBezTo>
                <a:cubicBezTo>
                  <a:pt x="148" y="81"/>
                  <a:pt x="140" y="75"/>
                  <a:pt x="143" y="81"/>
                </a:cubicBezTo>
                <a:cubicBezTo>
                  <a:pt x="154" y="79"/>
                  <a:pt x="164" y="84"/>
                  <a:pt x="176" y="81"/>
                </a:cubicBezTo>
                <a:cubicBezTo>
                  <a:pt x="171" y="78"/>
                  <a:pt x="175" y="75"/>
                  <a:pt x="176" y="72"/>
                </a:cubicBezTo>
                <a:cubicBezTo>
                  <a:pt x="175" y="79"/>
                  <a:pt x="187" y="90"/>
                  <a:pt x="187" y="80"/>
                </a:cubicBezTo>
                <a:cubicBezTo>
                  <a:pt x="182" y="83"/>
                  <a:pt x="184" y="72"/>
                  <a:pt x="180" y="71"/>
                </a:cubicBezTo>
                <a:cubicBezTo>
                  <a:pt x="181" y="70"/>
                  <a:pt x="182" y="68"/>
                  <a:pt x="182" y="67"/>
                </a:cubicBezTo>
                <a:cubicBezTo>
                  <a:pt x="182" y="71"/>
                  <a:pt x="184" y="70"/>
                  <a:pt x="187" y="71"/>
                </a:cubicBezTo>
                <a:cubicBezTo>
                  <a:pt x="181" y="75"/>
                  <a:pt x="189" y="79"/>
                  <a:pt x="192" y="77"/>
                </a:cubicBezTo>
                <a:cubicBezTo>
                  <a:pt x="190" y="79"/>
                  <a:pt x="189" y="81"/>
                  <a:pt x="192" y="83"/>
                </a:cubicBezTo>
                <a:cubicBezTo>
                  <a:pt x="193" y="83"/>
                  <a:pt x="194" y="82"/>
                  <a:pt x="195" y="83"/>
                </a:cubicBezTo>
                <a:cubicBezTo>
                  <a:pt x="196" y="75"/>
                  <a:pt x="204" y="76"/>
                  <a:pt x="203" y="65"/>
                </a:cubicBezTo>
                <a:cubicBezTo>
                  <a:pt x="203" y="66"/>
                  <a:pt x="204" y="67"/>
                  <a:pt x="205" y="66"/>
                </a:cubicBezTo>
                <a:cubicBezTo>
                  <a:pt x="204" y="68"/>
                  <a:pt x="204" y="71"/>
                  <a:pt x="208" y="74"/>
                </a:cubicBezTo>
                <a:cubicBezTo>
                  <a:pt x="211" y="72"/>
                  <a:pt x="221" y="72"/>
                  <a:pt x="218" y="77"/>
                </a:cubicBezTo>
                <a:cubicBezTo>
                  <a:pt x="214" y="72"/>
                  <a:pt x="209" y="78"/>
                  <a:pt x="201" y="76"/>
                </a:cubicBezTo>
                <a:cubicBezTo>
                  <a:pt x="199" y="78"/>
                  <a:pt x="200" y="80"/>
                  <a:pt x="199" y="81"/>
                </a:cubicBezTo>
                <a:cubicBezTo>
                  <a:pt x="205" y="86"/>
                  <a:pt x="212" y="82"/>
                  <a:pt x="218" y="84"/>
                </a:cubicBezTo>
                <a:cubicBezTo>
                  <a:pt x="217" y="83"/>
                  <a:pt x="216" y="82"/>
                  <a:pt x="218" y="80"/>
                </a:cubicBezTo>
                <a:cubicBezTo>
                  <a:pt x="227" y="77"/>
                  <a:pt x="225" y="91"/>
                  <a:pt x="225" y="91"/>
                </a:cubicBezTo>
                <a:cubicBezTo>
                  <a:pt x="228" y="88"/>
                  <a:pt x="234" y="85"/>
                  <a:pt x="227" y="85"/>
                </a:cubicBezTo>
                <a:cubicBezTo>
                  <a:pt x="228" y="81"/>
                  <a:pt x="233" y="78"/>
                  <a:pt x="235" y="86"/>
                </a:cubicBezTo>
                <a:cubicBezTo>
                  <a:pt x="246" y="83"/>
                  <a:pt x="253" y="88"/>
                  <a:pt x="263" y="82"/>
                </a:cubicBezTo>
                <a:cubicBezTo>
                  <a:pt x="264" y="87"/>
                  <a:pt x="273" y="86"/>
                  <a:pt x="278" y="85"/>
                </a:cubicBezTo>
                <a:cubicBezTo>
                  <a:pt x="279" y="79"/>
                  <a:pt x="281" y="81"/>
                  <a:pt x="279" y="78"/>
                </a:cubicBezTo>
                <a:cubicBezTo>
                  <a:pt x="281" y="77"/>
                  <a:pt x="282" y="75"/>
                  <a:pt x="284" y="74"/>
                </a:cubicBezTo>
                <a:cubicBezTo>
                  <a:pt x="284" y="77"/>
                  <a:pt x="286" y="79"/>
                  <a:pt x="289" y="76"/>
                </a:cubicBezTo>
                <a:cubicBezTo>
                  <a:pt x="289" y="72"/>
                  <a:pt x="287" y="74"/>
                  <a:pt x="284" y="72"/>
                </a:cubicBezTo>
                <a:cubicBezTo>
                  <a:pt x="286" y="70"/>
                  <a:pt x="285" y="68"/>
                  <a:pt x="288" y="66"/>
                </a:cubicBezTo>
                <a:cubicBezTo>
                  <a:pt x="288" y="72"/>
                  <a:pt x="294" y="80"/>
                  <a:pt x="286" y="86"/>
                </a:cubicBezTo>
                <a:cubicBezTo>
                  <a:pt x="289" y="91"/>
                  <a:pt x="289" y="81"/>
                  <a:pt x="292" y="88"/>
                </a:cubicBezTo>
                <a:cubicBezTo>
                  <a:pt x="296" y="87"/>
                  <a:pt x="296" y="81"/>
                  <a:pt x="298" y="83"/>
                </a:cubicBezTo>
                <a:cubicBezTo>
                  <a:pt x="300" y="91"/>
                  <a:pt x="301" y="82"/>
                  <a:pt x="307" y="83"/>
                </a:cubicBezTo>
                <a:cubicBezTo>
                  <a:pt x="308" y="85"/>
                  <a:pt x="306" y="86"/>
                  <a:pt x="305" y="87"/>
                </a:cubicBezTo>
                <a:cubicBezTo>
                  <a:pt x="315" y="93"/>
                  <a:pt x="308" y="77"/>
                  <a:pt x="316" y="74"/>
                </a:cubicBezTo>
                <a:cubicBezTo>
                  <a:pt x="309" y="67"/>
                  <a:pt x="309" y="86"/>
                  <a:pt x="301" y="79"/>
                </a:cubicBezTo>
                <a:cubicBezTo>
                  <a:pt x="309" y="80"/>
                  <a:pt x="307" y="68"/>
                  <a:pt x="315" y="70"/>
                </a:cubicBezTo>
                <a:cubicBezTo>
                  <a:pt x="316" y="66"/>
                  <a:pt x="317" y="62"/>
                  <a:pt x="320" y="58"/>
                </a:cubicBezTo>
                <a:cubicBezTo>
                  <a:pt x="323" y="62"/>
                  <a:pt x="316" y="67"/>
                  <a:pt x="323" y="66"/>
                </a:cubicBezTo>
                <a:cubicBezTo>
                  <a:pt x="320" y="70"/>
                  <a:pt x="318" y="66"/>
                  <a:pt x="316" y="67"/>
                </a:cubicBezTo>
                <a:cubicBezTo>
                  <a:pt x="324" y="75"/>
                  <a:pt x="309" y="81"/>
                  <a:pt x="316" y="89"/>
                </a:cubicBezTo>
                <a:cubicBezTo>
                  <a:pt x="320" y="86"/>
                  <a:pt x="323" y="82"/>
                  <a:pt x="321" y="78"/>
                </a:cubicBezTo>
                <a:cubicBezTo>
                  <a:pt x="325" y="74"/>
                  <a:pt x="328" y="76"/>
                  <a:pt x="331" y="77"/>
                </a:cubicBezTo>
                <a:cubicBezTo>
                  <a:pt x="326" y="79"/>
                  <a:pt x="330" y="82"/>
                  <a:pt x="326" y="85"/>
                </a:cubicBezTo>
                <a:cubicBezTo>
                  <a:pt x="325" y="83"/>
                  <a:pt x="324" y="81"/>
                  <a:pt x="323" y="82"/>
                </a:cubicBezTo>
                <a:cubicBezTo>
                  <a:pt x="326" y="87"/>
                  <a:pt x="322" y="84"/>
                  <a:pt x="323" y="89"/>
                </a:cubicBezTo>
                <a:cubicBezTo>
                  <a:pt x="327" y="88"/>
                  <a:pt x="333" y="89"/>
                  <a:pt x="334" y="86"/>
                </a:cubicBezTo>
                <a:cubicBezTo>
                  <a:pt x="333" y="83"/>
                  <a:pt x="331" y="84"/>
                  <a:pt x="329" y="84"/>
                </a:cubicBezTo>
                <a:cubicBezTo>
                  <a:pt x="335" y="84"/>
                  <a:pt x="332" y="78"/>
                  <a:pt x="335" y="80"/>
                </a:cubicBezTo>
                <a:cubicBezTo>
                  <a:pt x="336" y="82"/>
                  <a:pt x="336" y="85"/>
                  <a:pt x="336" y="88"/>
                </a:cubicBezTo>
                <a:cubicBezTo>
                  <a:pt x="359" y="87"/>
                  <a:pt x="382" y="90"/>
                  <a:pt x="405" y="88"/>
                </a:cubicBezTo>
                <a:cubicBezTo>
                  <a:pt x="400" y="82"/>
                  <a:pt x="408" y="79"/>
                  <a:pt x="410" y="79"/>
                </a:cubicBezTo>
                <a:cubicBezTo>
                  <a:pt x="411" y="84"/>
                  <a:pt x="407" y="84"/>
                  <a:pt x="405" y="88"/>
                </a:cubicBezTo>
                <a:cubicBezTo>
                  <a:pt x="408" y="93"/>
                  <a:pt x="412" y="88"/>
                  <a:pt x="414" y="85"/>
                </a:cubicBezTo>
                <a:cubicBezTo>
                  <a:pt x="418" y="86"/>
                  <a:pt x="415" y="90"/>
                  <a:pt x="419" y="85"/>
                </a:cubicBezTo>
                <a:cubicBezTo>
                  <a:pt x="419" y="93"/>
                  <a:pt x="428" y="85"/>
                  <a:pt x="432" y="90"/>
                </a:cubicBezTo>
                <a:cubicBezTo>
                  <a:pt x="432" y="89"/>
                  <a:pt x="438" y="87"/>
                  <a:pt x="439" y="83"/>
                </a:cubicBezTo>
                <a:cubicBezTo>
                  <a:pt x="440" y="85"/>
                  <a:pt x="442" y="85"/>
                  <a:pt x="443" y="86"/>
                </a:cubicBezTo>
                <a:cubicBezTo>
                  <a:pt x="442" y="88"/>
                  <a:pt x="437" y="85"/>
                  <a:pt x="438" y="89"/>
                </a:cubicBezTo>
                <a:cubicBezTo>
                  <a:pt x="441" y="88"/>
                  <a:pt x="439" y="91"/>
                  <a:pt x="441" y="93"/>
                </a:cubicBezTo>
                <a:cubicBezTo>
                  <a:pt x="448" y="88"/>
                  <a:pt x="460" y="95"/>
                  <a:pt x="464" y="89"/>
                </a:cubicBezTo>
                <a:cubicBezTo>
                  <a:pt x="462" y="85"/>
                  <a:pt x="448" y="89"/>
                  <a:pt x="446" y="83"/>
                </a:cubicBezTo>
                <a:cubicBezTo>
                  <a:pt x="454" y="87"/>
                  <a:pt x="463" y="84"/>
                  <a:pt x="472" y="83"/>
                </a:cubicBezTo>
                <a:cubicBezTo>
                  <a:pt x="470" y="84"/>
                  <a:pt x="469" y="85"/>
                  <a:pt x="467" y="87"/>
                </a:cubicBezTo>
                <a:cubicBezTo>
                  <a:pt x="469" y="89"/>
                  <a:pt x="471" y="91"/>
                  <a:pt x="472" y="93"/>
                </a:cubicBezTo>
                <a:cubicBezTo>
                  <a:pt x="478" y="91"/>
                  <a:pt x="472" y="86"/>
                  <a:pt x="476" y="84"/>
                </a:cubicBezTo>
                <a:cubicBezTo>
                  <a:pt x="477" y="85"/>
                  <a:pt x="475" y="86"/>
                  <a:pt x="477" y="88"/>
                </a:cubicBezTo>
                <a:cubicBezTo>
                  <a:pt x="485" y="83"/>
                  <a:pt x="479" y="72"/>
                  <a:pt x="485" y="71"/>
                </a:cubicBezTo>
                <a:cubicBezTo>
                  <a:pt x="482" y="76"/>
                  <a:pt x="486" y="83"/>
                  <a:pt x="479" y="88"/>
                </a:cubicBezTo>
                <a:cubicBezTo>
                  <a:pt x="485" y="95"/>
                  <a:pt x="486" y="85"/>
                  <a:pt x="491" y="93"/>
                </a:cubicBezTo>
                <a:cubicBezTo>
                  <a:pt x="494" y="90"/>
                  <a:pt x="496" y="92"/>
                  <a:pt x="499" y="88"/>
                </a:cubicBezTo>
                <a:cubicBezTo>
                  <a:pt x="500" y="93"/>
                  <a:pt x="511" y="95"/>
                  <a:pt x="513" y="89"/>
                </a:cubicBezTo>
                <a:cubicBezTo>
                  <a:pt x="517" y="92"/>
                  <a:pt x="524" y="95"/>
                  <a:pt x="528" y="88"/>
                </a:cubicBezTo>
                <a:cubicBezTo>
                  <a:pt x="529" y="93"/>
                  <a:pt x="536" y="93"/>
                  <a:pt x="536" y="87"/>
                </a:cubicBezTo>
                <a:cubicBezTo>
                  <a:pt x="538" y="89"/>
                  <a:pt x="539" y="91"/>
                  <a:pt x="539" y="92"/>
                </a:cubicBezTo>
                <a:cubicBezTo>
                  <a:pt x="545" y="84"/>
                  <a:pt x="568" y="91"/>
                  <a:pt x="563" y="77"/>
                </a:cubicBezTo>
                <a:cubicBezTo>
                  <a:pt x="565" y="76"/>
                  <a:pt x="566" y="79"/>
                  <a:pt x="567" y="81"/>
                </a:cubicBezTo>
                <a:cubicBezTo>
                  <a:pt x="570" y="79"/>
                  <a:pt x="568" y="77"/>
                  <a:pt x="569" y="76"/>
                </a:cubicBezTo>
                <a:cubicBezTo>
                  <a:pt x="571" y="76"/>
                  <a:pt x="574" y="73"/>
                  <a:pt x="576" y="76"/>
                </a:cubicBezTo>
                <a:cubicBezTo>
                  <a:pt x="572" y="79"/>
                  <a:pt x="570" y="81"/>
                  <a:pt x="571" y="87"/>
                </a:cubicBezTo>
                <a:cubicBezTo>
                  <a:pt x="567" y="86"/>
                  <a:pt x="563" y="90"/>
                  <a:pt x="560" y="90"/>
                </a:cubicBezTo>
                <a:cubicBezTo>
                  <a:pt x="571" y="93"/>
                  <a:pt x="591" y="94"/>
                  <a:pt x="603" y="84"/>
                </a:cubicBezTo>
                <a:cubicBezTo>
                  <a:pt x="605" y="90"/>
                  <a:pt x="609" y="79"/>
                  <a:pt x="612" y="82"/>
                </a:cubicBezTo>
                <a:cubicBezTo>
                  <a:pt x="608" y="85"/>
                  <a:pt x="604" y="88"/>
                  <a:pt x="604" y="92"/>
                </a:cubicBezTo>
                <a:cubicBezTo>
                  <a:pt x="606" y="91"/>
                  <a:pt x="609" y="89"/>
                  <a:pt x="611" y="92"/>
                </a:cubicBezTo>
                <a:cubicBezTo>
                  <a:pt x="618" y="87"/>
                  <a:pt x="615" y="77"/>
                  <a:pt x="623" y="78"/>
                </a:cubicBezTo>
                <a:cubicBezTo>
                  <a:pt x="624" y="74"/>
                  <a:pt x="622" y="64"/>
                  <a:pt x="630" y="64"/>
                </a:cubicBezTo>
                <a:cubicBezTo>
                  <a:pt x="626" y="75"/>
                  <a:pt x="631" y="82"/>
                  <a:pt x="616" y="90"/>
                </a:cubicBezTo>
                <a:cubicBezTo>
                  <a:pt x="623" y="95"/>
                  <a:pt x="634" y="89"/>
                  <a:pt x="639" y="82"/>
                </a:cubicBezTo>
                <a:cubicBezTo>
                  <a:pt x="637" y="78"/>
                  <a:pt x="634" y="82"/>
                  <a:pt x="633" y="78"/>
                </a:cubicBezTo>
                <a:cubicBezTo>
                  <a:pt x="634" y="78"/>
                  <a:pt x="633" y="76"/>
                  <a:pt x="634" y="76"/>
                </a:cubicBezTo>
                <a:cubicBezTo>
                  <a:pt x="641" y="77"/>
                  <a:pt x="651" y="76"/>
                  <a:pt x="655" y="68"/>
                </a:cubicBezTo>
                <a:cubicBezTo>
                  <a:pt x="659" y="71"/>
                  <a:pt x="656" y="74"/>
                  <a:pt x="653" y="77"/>
                </a:cubicBezTo>
                <a:cubicBezTo>
                  <a:pt x="652" y="75"/>
                  <a:pt x="653" y="73"/>
                  <a:pt x="650" y="75"/>
                </a:cubicBezTo>
                <a:cubicBezTo>
                  <a:pt x="648" y="81"/>
                  <a:pt x="652" y="78"/>
                  <a:pt x="655" y="81"/>
                </a:cubicBezTo>
                <a:cubicBezTo>
                  <a:pt x="652" y="82"/>
                  <a:pt x="650" y="87"/>
                  <a:pt x="648" y="84"/>
                </a:cubicBezTo>
                <a:cubicBezTo>
                  <a:pt x="645" y="82"/>
                  <a:pt x="649" y="80"/>
                  <a:pt x="647" y="78"/>
                </a:cubicBezTo>
                <a:cubicBezTo>
                  <a:pt x="636" y="79"/>
                  <a:pt x="644" y="86"/>
                  <a:pt x="639" y="91"/>
                </a:cubicBezTo>
                <a:cubicBezTo>
                  <a:pt x="645" y="93"/>
                  <a:pt x="655" y="83"/>
                  <a:pt x="659" y="78"/>
                </a:cubicBezTo>
                <a:cubicBezTo>
                  <a:pt x="661" y="79"/>
                  <a:pt x="662" y="78"/>
                  <a:pt x="664" y="81"/>
                </a:cubicBezTo>
                <a:cubicBezTo>
                  <a:pt x="667" y="73"/>
                  <a:pt x="673" y="67"/>
                  <a:pt x="679" y="62"/>
                </a:cubicBezTo>
                <a:cubicBezTo>
                  <a:pt x="676" y="57"/>
                  <a:pt x="674" y="61"/>
                  <a:pt x="672" y="64"/>
                </a:cubicBezTo>
                <a:cubicBezTo>
                  <a:pt x="666" y="57"/>
                  <a:pt x="673" y="52"/>
                  <a:pt x="679" y="50"/>
                </a:cubicBezTo>
                <a:cubicBezTo>
                  <a:pt x="681" y="54"/>
                  <a:pt x="673" y="52"/>
                  <a:pt x="678" y="58"/>
                </a:cubicBezTo>
                <a:cubicBezTo>
                  <a:pt x="680" y="56"/>
                  <a:pt x="681" y="57"/>
                  <a:pt x="683" y="55"/>
                </a:cubicBezTo>
                <a:cubicBezTo>
                  <a:pt x="681" y="46"/>
                  <a:pt x="692" y="39"/>
                  <a:pt x="686" y="29"/>
                </a:cubicBezTo>
                <a:cubicBezTo>
                  <a:pt x="689" y="27"/>
                  <a:pt x="691" y="27"/>
                  <a:pt x="692" y="30"/>
                </a:cubicBezTo>
                <a:cubicBezTo>
                  <a:pt x="688" y="32"/>
                  <a:pt x="693" y="35"/>
                  <a:pt x="695" y="35"/>
                </a:cubicBezTo>
                <a:cubicBezTo>
                  <a:pt x="692" y="37"/>
                  <a:pt x="689" y="39"/>
                  <a:pt x="691" y="42"/>
                </a:cubicBezTo>
                <a:cubicBezTo>
                  <a:pt x="696" y="41"/>
                  <a:pt x="697" y="36"/>
                  <a:pt x="703" y="32"/>
                </a:cubicBezTo>
                <a:cubicBezTo>
                  <a:pt x="705" y="34"/>
                  <a:pt x="706" y="36"/>
                  <a:pt x="708" y="36"/>
                </a:cubicBezTo>
                <a:cubicBezTo>
                  <a:pt x="711" y="33"/>
                  <a:pt x="714" y="35"/>
                  <a:pt x="715" y="31"/>
                </a:cubicBezTo>
                <a:cubicBezTo>
                  <a:pt x="713" y="25"/>
                  <a:pt x="710" y="33"/>
                  <a:pt x="709" y="30"/>
                </a:cubicBezTo>
                <a:cubicBezTo>
                  <a:pt x="710" y="28"/>
                  <a:pt x="713" y="26"/>
                  <a:pt x="712" y="23"/>
                </a:cubicBezTo>
                <a:cubicBezTo>
                  <a:pt x="705" y="24"/>
                  <a:pt x="699" y="32"/>
                  <a:pt x="693" y="31"/>
                </a:cubicBezTo>
                <a:cubicBezTo>
                  <a:pt x="697" y="25"/>
                  <a:pt x="689" y="26"/>
                  <a:pt x="686" y="24"/>
                </a:cubicBezTo>
                <a:cubicBezTo>
                  <a:pt x="687" y="23"/>
                  <a:pt x="688" y="22"/>
                  <a:pt x="687" y="21"/>
                </a:cubicBezTo>
                <a:cubicBezTo>
                  <a:pt x="682" y="27"/>
                  <a:pt x="685" y="34"/>
                  <a:pt x="684" y="40"/>
                </a:cubicBezTo>
                <a:cubicBezTo>
                  <a:pt x="680" y="41"/>
                  <a:pt x="676" y="50"/>
                  <a:pt x="670" y="43"/>
                </a:cubicBezTo>
                <a:cubicBezTo>
                  <a:pt x="674" y="41"/>
                  <a:pt x="670" y="38"/>
                  <a:pt x="669" y="35"/>
                </a:cubicBezTo>
                <a:cubicBezTo>
                  <a:pt x="663" y="40"/>
                  <a:pt x="665" y="46"/>
                  <a:pt x="664" y="52"/>
                </a:cubicBezTo>
                <a:cubicBezTo>
                  <a:pt x="667" y="51"/>
                  <a:pt x="666" y="45"/>
                  <a:pt x="670" y="47"/>
                </a:cubicBezTo>
                <a:cubicBezTo>
                  <a:pt x="671" y="52"/>
                  <a:pt x="667" y="51"/>
                  <a:pt x="663" y="55"/>
                </a:cubicBezTo>
                <a:cubicBezTo>
                  <a:pt x="663" y="58"/>
                  <a:pt x="669" y="56"/>
                  <a:pt x="666" y="59"/>
                </a:cubicBezTo>
                <a:cubicBezTo>
                  <a:pt x="656" y="64"/>
                  <a:pt x="651" y="68"/>
                  <a:pt x="642" y="72"/>
                </a:cubicBezTo>
                <a:cubicBezTo>
                  <a:pt x="642" y="70"/>
                  <a:pt x="645" y="67"/>
                  <a:pt x="645" y="65"/>
                </a:cubicBezTo>
                <a:cubicBezTo>
                  <a:pt x="650" y="64"/>
                  <a:pt x="663" y="60"/>
                  <a:pt x="662" y="56"/>
                </a:cubicBezTo>
                <a:cubicBezTo>
                  <a:pt x="655" y="55"/>
                  <a:pt x="654" y="59"/>
                  <a:pt x="647" y="58"/>
                </a:cubicBezTo>
                <a:cubicBezTo>
                  <a:pt x="650" y="52"/>
                  <a:pt x="654" y="55"/>
                  <a:pt x="659" y="52"/>
                </a:cubicBezTo>
                <a:cubicBezTo>
                  <a:pt x="664" y="47"/>
                  <a:pt x="662" y="38"/>
                  <a:pt x="660" y="35"/>
                </a:cubicBezTo>
                <a:cubicBezTo>
                  <a:pt x="662" y="35"/>
                  <a:pt x="664" y="34"/>
                  <a:pt x="667" y="32"/>
                </a:cubicBezTo>
                <a:cubicBezTo>
                  <a:pt x="668" y="35"/>
                  <a:pt x="670" y="35"/>
                  <a:pt x="673" y="33"/>
                </a:cubicBezTo>
                <a:cubicBezTo>
                  <a:pt x="671" y="29"/>
                  <a:pt x="663" y="33"/>
                  <a:pt x="664" y="28"/>
                </a:cubicBezTo>
                <a:cubicBezTo>
                  <a:pt x="667" y="29"/>
                  <a:pt x="671" y="31"/>
                  <a:pt x="674" y="30"/>
                </a:cubicBezTo>
                <a:cubicBezTo>
                  <a:pt x="673" y="27"/>
                  <a:pt x="672" y="24"/>
                  <a:pt x="673" y="21"/>
                </a:cubicBezTo>
                <a:cubicBezTo>
                  <a:pt x="669" y="26"/>
                  <a:pt x="666" y="23"/>
                  <a:pt x="663" y="22"/>
                </a:cubicBezTo>
                <a:cubicBezTo>
                  <a:pt x="660" y="24"/>
                  <a:pt x="662" y="26"/>
                  <a:pt x="658" y="28"/>
                </a:cubicBezTo>
                <a:cubicBezTo>
                  <a:pt x="659" y="29"/>
                  <a:pt x="661" y="30"/>
                  <a:pt x="662" y="30"/>
                </a:cubicBezTo>
                <a:cubicBezTo>
                  <a:pt x="656" y="30"/>
                  <a:pt x="660" y="36"/>
                  <a:pt x="656" y="39"/>
                </a:cubicBezTo>
                <a:cubicBezTo>
                  <a:pt x="652" y="33"/>
                  <a:pt x="657" y="34"/>
                  <a:pt x="651" y="30"/>
                </a:cubicBezTo>
                <a:cubicBezTo>
                  <a:pt x="645" y="32"/>
                  <a:pt x="638" y="33"/>
                  <a:pt x="636" y="25"/>
                </a:cubicBezTo>
                <a:cubicBezTo>
                  <a:pt x="635" y="26"/>
                  <a:pt x="633" y="26"/>
                  <a:pt x="632" y="27"/>
                </a:cubicBezTo>
                <a:cubicBezTo>
                  <a:pt x="631" y="31"/>
                  <a:pt x="635" y="32"/>
                  <a:pt x="635" y="35"/>
                </a:cubicBezTo>
                <a:cubicBezTo>
                  <a:pt x="629" y="33"/>
                  <a:pt x="621" y="45"/>
                  <a:pt x="611" y="39"/>
                </a:cubicBezTo>
                <a:cubicBezTo>
                  <a:pt x="616" y="41"/>
                  <a:pt x="617" y="30"/>
                  <a:pt x="623" y="32"/>
                </a:cubicBezTo>
                <a:cubicBezTo>
                  <a:pt x="622" y="33"/>
                  <a:pt x="620" y="34"/>
                  <a:pt x="621" y="35"/>
                </a:cubicBezTo>
                <a:cubicBezTo>
                  <a:pt x="623" y="34"/>
                  <a:pt x="624" y="37"/>
                  <a:pt x="627" y="34"/>
                </a:cubicBezTo>
                <a:cubicBezTo>
                  <a:pt x="625" y="22"/>
                  <a:pt x="641" y="24"/>
                  <a:pt x="641" y="20"/>
                </a:cubicBezTo>
                <a:cubicBezTo>
                  <a:pt x="633" y="24"/>
                  <a:pt x="625" y="19"/>
                  <a:pt x="617" y="22"/>
                </a:cubicBezTo>
                <a:cubicBezTo>
                  <a:pt x="618" y="23"/>
                  <a:pt x="616" y="24"/>
                  <a:pt x="615" y="25"/>
                </a:cubicBezTo>
                <a:cubicBezTo>
                  <a:pt x="616" y="27"/>
                  <a:pt x="617" y="28"/>
                  <a:pt x="616" y="30"/>
                </a:cubicBezTo>
                <a:cubicBezTo>
                  <a:pt x="612" y="31"/>
                  <a:pt x="611" y="37"/>
                  <a:pt x="610" y="35"/>
                </a:cubicBezTo>
                <a:cubicBezTo>
                  <a:pt x="610" y="33"/>
                  <a:pt x="613" y="31"/>
                  <a:pt x="610" y="29"/>
                </a:cubicBezTo>
                <a:cubicBezTo>
                  <a:pt x="609" y="29"/>
                  <a:pt x="608" y="31"/>
                  <a:pt x="607" y="30"/>
                </a:cubicBezTo>
                <a:cubicBezTo>
                  <a:pt x="603" y="33"/>
                  <a:pt x="604" y="39"/>
                  <a:pt x="598" y="37"/>
                </a:cubicBezTo>
                <a:cubicBezTo>
                  <a:pt x="597" y="34"/>
                  <a:pt x="604" y="33"/>
                  <a:pt x="602" y="30"/>
                </a:cubicBezTo>
                <a:cubicBezTo>
                  <a:pt x="598" y="34"/>
                  <a:pt x="596" y="28"/>
                  <a:pt x="593" y="32"/>
                </a:cubicBezTo>
                <a:cubicBezTo>
                  <a:pt x="595" y="35"/>
                  <a:pt x="597" y="37"/>
                  <a:pt x="593" y="39"/>
                </a:cubicBezTo>
                <a:cubicBezTo>
                  <a:pt x="594" y="30"/>
                  <a:pt x="586" y="38"/>
                  <a:pt x="592" y="29"/>
                </a:cubicBezTo>
                <a:cubicBezTo>
                  <a:pt x="598" y="32"/>
                  <a:pt x="606" y="23"/>
                  <a:pt x="612" y="29"/>
                </a:cubicBezTo>
                <a:cubicBezTo>
                  <a:pt x="616" y="28"/>
                  <a:pt x="611" y="20"/>
                  <a:pt x="610" y="22"/>
                </a:cubicBezTo>
                <a:cubicBezTo>
                  <a:pt x="610" y="24"/>
                  <a:pt x="603" y="24"/>
                  <a:pt x="602" y="26"/>
                </a:cubicBezTo>
                <a:cubicBezTo>
                  <a:pt x="600" y="24"/>
                  <a:pt x="602" y="23"/>
                  <a:pt x="602" y="21"/>
                </a:cubicBezTo>
                <a:cubicBezTo>
                  <a:pt x="601" y="21"/>
                  <a:pt x="601" y="22"/>
                  <a:pt x="600" y="21"/>
                </a:cubicBezTo>
                <a:cubicBezTo>
                  <a:pt x="599" y="21"/>
                  <a:pt x="598" y="21"/>
                  <a:pt x="597" y="21"/>
                </a:cubicBezTo>
                <a:cubicBezTo>
                  <a:pt x="598" y="23"/>
                  <a:pt x="601" y="25"/>
                  <a:pt x="599" y="27"/>
                </a:cubicBezTo>
                <a:cubicBezTo>
                  <a:pt x="598" y="25"/>
                  <a:pt x="597" y="27"/>
                  <a:pt x="595" y="26"/>
                </a:cubicBezTo>
                <a:cubicBezTo>
                  <a:pt x="593" y="24"/>
                  <a:pt x="595" y="23"/>
                  <a:pt x="593" y="21"/>
                </a:cubicBezTo>
                <a:cubicBezTo>
                  <a:pt x="589" y="20"/>
                  <a:pt x="591" y="23"/>
                  <a:pt x="587" y="25"/>
                </a:cubicBezTo>
                <a:cubicBezTo>
                  <a:pt x="589" y="19"/>
                  <a:pt x="570" y="21"/>
                  <a:pt x="579" y="24"/>
                </a:cubicBezTo>
                <a:cubicBezTo>
                  <a:pt x="578" y="25"/>
                  <a:pt x="576" y="27"/>
                  <a:pt x="575" y="28"/>
                </a:cubicBezTo>
                <a:cubicBezTo>
                  <a:pt x="572" y="22"/>
                  <a:pt x="567" y="27"/>
                  <a:pt x="564" y="25"/>
                </a:cubicBezTo>
                <a:cubicBezTo>
                  <a:pt x="563" y="24"/>
                  <a:pt x="565" y="23"/>
                  <a:pt x="564" y="21"/>
                </a:cubicBezTo>
                <a:cubicBezTo>
                  <a:pt x="561" y="21"/>
                  <a:pt x="558" y="26"/>
                  <a:pt x="555" y="21"/>
                </a:cubicBezTo>
                <a:cubicBezTo>
                  <a:pt x="551" y="22"/>
                  <a:pt x="553" y="28"/>
                  <a:pt x="550" y="26"/>
                </a:cubicBezTo>
                <a:cubicBezTo>
                  <a:pt x="551" y="18"/>
                  <a:pt x="533" y="18"/>
                  <a:pt x="528" y="26"/>
                </a:cubicBezTo>
                <a:cubicBezTo>
                  <a:pt x="523" y="27"/>
                  <a:pt x="529" y="20"/>
                  <a:pt x="525" y="22"/>
                </a:cubicBezTo>
                <a:cubicBezTo>
                  <a:pt x="527" y="24"/>
                  <a:pt x="520" y="26"/>
                  <a:pt x="520" y="24"/>
                </a:cubicBezTo>
                <a:cubicBezTo>
                  <a:pt x="521" y="22"/>
                  <a:pt x="519" y="20"/>
                  <a:pt x="519" y="19"/>
                </a:cubicBezTo>
                <a:cubicBezTo>
                  <a:pt x="514" y="20"/>
                  <a:pt x="521" y="23"/>
                  <a:pt x="516" y="25"/>
                </a:cubicBezTo>
                <a:cubicBezTo>
                  <a:pt x="516" y="23"/>
                  <a:pt x="514" y="24"/>
                  <a:pt x="514" y="23"/>
                </a:cubicBezTo>
                <a:cubicBezTo>
                  <a:pt x="518" y="22"/>
                  <a:pt x="514" y="16"/>
                  <a:pt x="515" y="20"/>
                </a:cubicBezTo>
                <a:cubicBezTo>
                  <a:pt x="512" y="21"/>
                  <a:pt x="513" y="27"/>
                  <a:pt x="509" y="25"/>
                </a:cubicBezTo>
                <a:cubicBezTo>
                  <a:pt x="508" y="22"/>
                  <a:pt x="512" y="18"/>
                  <a:pt x="507" y="17"/>
                </a:cubicBezTo>
                <a:cubicBezTo>
                  <a:pt x="506" y="23"/>
                  <a:pt x="498" y="29"/>
                  <a:pt x="495" y="23"/>
                </a:cubicBezTo>
                <a:cubicBezTo>
                  <a:pt x="493" y="26"/>
                  <a:pt x="493" y="34"/>
                  <a:pt x="488" y="30"/>
                </a:cubicBezTo>
                <a:cubicBezTo>
                  <a:pt x="490" y="29"/>
                  <a:pt x="491" y="28"/>
                  <a:pt x="489" y="26"/>
                </a:cubicBezTo>
                <a:cubicBezTo>
                  <a:pt x="488" y="27"/>
                  <a:pt x="487" y="28"/>
                  <a:pt x="486" y="27"/>
                </a:cubicBezTo>
                <a:cubicBezTo>
                  <a:pt x="487" y="18"/>
                  <a:pt x="500" y="25"/>
                  <a:pt x="500" y="17"/>
                </a:cubicBezTo>
                <a:cubicBezTo>
                  <a:pt x="494" y="20"/>
                  <a:pt x="489" y="16"/>
                  <a:pt x="484" y="20"/>
                </a:cubicBezTo>
                <a:cubicBezTo>
                  <a:pt x="482" y="21"/>
                  <a:pt x="483" y="23"/>
                  <a:pt x="482" y="24"/>
                </a:cubicBezTo>
                <a:cubicBezTo>
                  <a:pt x="478" y="20"/>
                  <a:pt x="477" y="34"/>
                  <a:pt x="471" y="26"/>
                </a:cubicBezTo>
                <a:cubicBezTo>
                  <a:pt x="478" y="26"/>
                  <a:pt x="475" y="21"/>
                  <a:pt x="482" y="19"/>
                </a:cubicBezTo>
                <a:cubicBezTo>
                  <a:pt x="475" y="15"/>
                  <a:pt x="468" y="20"/>
                  <a:pt x="461" y="19"/>
                </a:cubicBezTo>
                <a:cubicBezTo>
                  <a:pt x="463" y="24"/>
                  <a:pt x="466" y="17"/>
                  <a:pt x="467" y="22"/>
                </a:cubicBezTo>
                <a:cubicBezTo>
                  <a:pt x="466" y="22"/>
                  <a:pt x="466" y="24"/>
                  <a:pt x="466" y="24"/>
                </a:cubicBezTo>
                <a:cubicBezTo>
                  <a:pt x="462" y="21"/>
                  <a:pt x="455" y="23"/>
                  <a:pt x="458" y="16"/>
                </a:cubicBezTo>
                <a:cubicBezTo>
                  <a:pt x="457" y="17"/>
                  <a:pt x="456" y="17"/>
                  <a:pt x="456" y="16"/>
                </a:cubicBezTo>
                <a:cubicBezTo>
                  <a:pt x="454" y="17"/>
                  <a:pt x="453" y="16"/>
                  <a:pt x="452" y="17"/>
                </a:cubicBezTo>
                <a:cubicBezTo>
                  <a:pt x="454" y="19"/>
                  <a:pt x="453" y="20"/>
                  <a:pt x="451" y="22"/>
                </a:cubicBezTo>
                <a:cubicBezTo>
                  <a:pt x="455" y="24"/>
                  <a:pt x="455" y="26"/>
                  <a:pt x="450" y="30"/>
                </a:cubicBezTo>
                <a:cubicBezTo>
                  <a:pt x="450" y="27"/>
                  <a:pt x="449" y="26"/>
                  <a:pt x="446" y="25"/>
                </a:cubicBezTo>
                <a:cubicBezTo>
                  <a:pt x="451" y="24"/>
                  <a:pt x="448" y="21"/>
                  <a:pt x="449" y="19"/>
                </a:cubicBezTo>
                <a:cubicBezTo>
                  <a:pt x="446" y="16"/>
                  <a:pt x="444" y="13"/>
                  <a:pt x="440" y="17"/>
                </a:cubicBezTo>
                <a:cubicBezTo>
                  <a:pt x="442" y="22"/>
                  <a:pt x="444" y="19"/>
                  <a:pt x="446" y="20"/>
                </a:cubicBezTo>
                <a:cubicBezTo>
                  <a:pt x="441" y="21"/>
                  <a:pt x="448" y="24"/>
                  <a:pt x="443" y="26"/>
                </a:cubicBezTo>
                <a:cubicBezTo>
                  <a:pt x="443" y="23"/>
                  <a:pt x="444" y="19"/>
                  <a:pt x="440" y="21"/>
                </a:cubicBezTo>
                <a:cubicBezTo>
                  <a:pt x="441" y="25"/>
                  <a:pt x="433" y="23"/>
                  <a:pt x="434" y="28"/>
                </a:cubicBezTo>
                <a:cubicBezTo>
                  <a:pt x="429" y="21"/>
                  <a:pt x="429" y="32"/>
                  <a:pt x="425" y="28"/>
                </a:cubicBezTo>
                <a:cubicBezTo>
                  <a:pt x="427" y="25"/>
                  <a:pt x="423" y="22"/>
                  <a:pt x="426" y="20"/>
                </a:cubicBezTo>
                <a:cubicBezTo>
                  <a:pt x="425" y="22"/>
                  <a:pt x="427" y="25"/>
                  <a:pt x="430" y="25"/>
                </a:cubicBezTo>
                <a:cubicBezTo>
                  <a:pt x="433" y="20"/>
                  <a:pt x="435" y="24"/>
                  <a:pt x="439" y="18"/>
                </a:cubicBezTo>
                <a:cubicBezTo>
                  <a:pt x="431" y="16"/>
                  <a:pt x="422" y="16"/>
                  <a:pt x="417" y="19"/>
                </a:cubicBezTo>
                <a:cubicBezTo>
                  <a:pt x="413" y="12"/>
                  <a:pt x="397" y="12"/>
                  <a:pt x="394" y="23"/>
                </a:cubicBezTo>
                <a:cubicBezTo>
                  <a:pt x="394" y="17"/>
                  <a:pt x="391" y="23"/>
                  <a:pt x="389" y="21"/>
                </a:cubicBezTo>
                <a:cubicBezTo>
                  <a:pt x="386" y="17"/>
                  <a:pt x="393" y="18"/>
                  <a:pt x="392" y="15"/>
                </a:cubicBezTo>
                <a:cubicBezTo>
                  <a:pt x="386" y="15"/>
                  <a:pt x="385" y="24"/>
                  <a:pt x="379" y="22"/>
                </a:cubicBezTo>
                <a:cubicBezTo>
                  <a:pt x="379" y="19"/>
                  <a:pt x="383" y="20"/>
                  <a:pt x="383" y="15"/>
                </a:cubicBezTo>
                <a:cubicBezTo>
                  <a:pt x="381" y="17"/>
                  <a:pt x="379" y="16"/>
                  <a:pt x="377" y="18"/>
                </a:cubicBezTo>
                <a:cubicBezTo>
                  <a:pt x="378" y="20"/>
                  <a:pt x="380" y="27"/>
                  <a:pt x="375" y="25"/>
                </a:cubicBezTo>
                <a:cubicBezTo>
                  <a:pt x="375" y="21"/>
                  <a:pt x="378" y="17"/>
                  <a:pt x="374" y="13"/>
                </a:cubicBezTo>
                <a:cubicBezTo>
                  <a:pt x="370" y="16"/>
                  <a:pt x="368" y="13"/>
                  <a:pt x="364" y="15"/>
                </a:cubicBezTo>
                <a:cubicBezTo>
                  <a:pt x="366" y="21"/>
                  <a:pt x="374" y="14"/>
                  <a:pt x="372" y="20"/>
                </a:cubicBezTo>
                <a:cubicBezTo>
                  <a:pt x="370" y="19"/>
                  <a:pt x="357" y="23"/>
                  <a:pt x="365" y="23"/>
                </a:cubicBezTo>
                <a:cubicBezTo>
                  <a:pt x="361" y="25"/>
                  <a:pt x="362" y="32"/>
                  <a:pt x="357" y="29"/>
                </a:cubicBezTo>
                <a:cubicBezTo>
                  <a:pt x="363" y="25"/>
                  <a:pt x="353" y="20"/>
                  <a:pt x="363" y="16"/>
                </a:cubicBezTo>
                <a:cubicBezTo>
                  <a:pt x="358" y="12"/>
                  <a:pt x="352" y="15"/>
                  <a:pt x="346" y="15"/>
                </a:cubicBezTo>
                <a:cubicBezTo>
                  <a:pt x="349" y="19"/>
                  <a:pt x="352" y="18"/>
                  <a:pt x="356" y="20"/>
                </a:cubicBezTo>
                <a:cubicBezTo>
                  <a:pt x="352" y="20"/>
                  <a:pt x="354" y="21"/>
                  <a:pt x="351" y="24"/>
                </a:cubicBezTo>
                <a:cubicBezTo>
                  <a:pt x="352" y="17"/>
                  <a:pt x="347" y="25"/>
                  <a:pt x="345" y="23"/>
                </a:cubicBezTo>
                <a:cubicBezTo>
                  <a:pt x="341" y="19"/>
                  <a:pt x="346" y="17"/>
                  <a:pt x="343" y="14"/>
                </a:cubicBezTo>
                <a:cubicBezTo>
                  <a:pt x="338" y="13"/>
                  <a:pt x="339" y="20"/>
                  <a:pt x="334" y="19"/>
                </a:cubicBezTo>
                <a:cubicBezTo>
                  <a:pt x="333" y="17"/>
                  <a:pt x="335" y="15"/>
                  <a:pt x="334" y="13"/>
                </a:cubicBezTo>
                <a:cubicBezTo>
                  <a:pt x="331" y="19"/>
                  <a:pt x="326" y="19"/>
                  <a:pt x="324" y="12"/>
                </a:cubicBezTo>
                <a:cubicBezTo>
                  <a:pt x="317" y="15"/>
                  <a:pt x="317" y="12"/>
                  <a:pt x="311" y="19"/>
                </a:cubicBezTo>
                <a:cubicBezTo>
                  <a:pt x="311" y="15"/>
                  <a:pt x="304" y="14"/>
                  <a:pt x="301" y="12"/>
                </a:cubicBezTo>
                <a:cubicBezTo>
                  <a:pt x="295" y="16"/>
                  <a:pt x="296" y="19"/>
                  <a:pt x="292" y="19"/>
                </a:cubicBezTo>
                <a:cubicBezTo>
                  <a:pt x="297" y="15"/>
                  <a:pt x="287" y="14"/>
                  <a:pt x="289" y="11"/>
                </a:cubicBezTo>
                <a:cubicBezTo>
                  <a:pt x="284" y="13"/>
                  <a:pt x="280" y="17"/>
                  <a:pt x="276" y="11"/>
                </a:cubicBezTo>
                <a:cubicBezTo>
                  <a:pt x="272" y="15"/>
                  <a:pt x="267" y="18"/>
                  <a:pt x="263" y="13"/>
                </a:cubicBezTo>
                <a:cubicBezTo>
                  <a:pt x="260" y="15"/>
                  <a:pt x="258" y="17"/>
                  <a:pt x="255" y="19"/>
                </a:cubicBezTo>
                <a:cubicBezTo>
                  <a:pt x="253" y="14"/>
                  <a:pt x="249" y="18"/>
                  <a:pt x="247" y="15"/>
                </a:cubicBezTo>
                <a:cubicBezTo>
                  <a:pt x="250" y="13"/>
                  <a:pt x="256" y="16"/>
                  <a:pt x="254" y="11"/>
                </a:cubicBezTo>
                <a:cubicBezTo>
                  <a:pt x="247" y="10"/>
                  <a:pt x="239" y="17"/>
                  <a:pt x="232" y="10"/>
                </a:cubicBezTo>
                <a:cubicBezTo>
                  <a:pt x="227" y="15"/>
                  <a:pt x="225" y="18"/>
                  <a:pt x="220" y="14"/>
                </a:cubicBezTo>
                <a:cubicBezTo>
                  <a:pt x="223" y="13"/>
                  <a:pt x="229" y="13"/>
                  <a:pt x="227" y="8"/>
                </a:cubicBezTo>
                <a:cubicBezTo>
                  <a:pt x="224" y="10"/>
                  <a:pt x="220" y="9"/>
                  <a:pt x="217" y="11"/>
                </a:cubicBezTo>
                <a:cubicBezTo>
                  <a:pt x="217" y="17"/>
                  <a:pt x="221" y="18"/>
                  <a:pt x="222" y="20"/>
                </a:cubicBezTo>
                <a:cubicBezTo>
                  <a:pt x="218" y="17"/>
                  <a:pt x="213" y="23"/>
                  <a:pt x="210" y="18"/>
                </a:cubicBezTo>
                <a:cubicBezTo>
                  <a:pt x="212" y="17"/>
                  <a:pt x="214" y="19"/>
                  <a:pt x="217" y="16"/>
                </a:cubicBezTo>
                <a:cubicBezTo>
                  <a:pt x="213" y="12"/>
                  <a:pt x="214" y="10"/>
                  <a:pt x="210" y="7"/>
                </a:cubicBezTo>
                <a:cubicBezTo>
                  <a:pt x="207" y="10"/>
                  <a:pt x="201" y="9"/>
                  <a:pt x="195" y="10"/>
                </a:cubicBezTo>
                <a:cubicBezTo>
                  <a:pt x="194" y="15"/>
                  <a:pt x="191" y="20"/>
                  <a:pt x="184" y="20"/>
                </a:cubicBezTo>
                <a:cubicBezTo>
                  <a:pt x="187" y="18"/>
                  <a:pt x="185" y="17"/>
                  <a:pt x="188" y="17"/>
                </a:cubicBezTo>
                <a:cubicBezTo>
                  <a:pt x="187" y="13"/>
                  <a:pt x="184" y="13"/>
                  <a:pt x="182" y="13"/>
                </a:cubicBezTo>
                <a:cubicBezTo>
                  <a:pt x="182" y="12"/>
                  <a:pt x="183" y="12"/>
                  <a:pt x="182" y="11"/>
                </a:cubicBezTo>
                <a:cubicBezTo>
                  <a:pt x="186" y="11"/>
                  <a:pt x="192" y="16"/>
                  <a:pt x="193" y="9"/>
                </a:cubicBezTo>
                <a:cubicBezTo>
                  <a:pt x="187" y="6"/>
                  <a:pt x="183" y="10"/>
                  <a:pt x="179" y="7"/>
                </a:cubicBezTo>
                <a:cubicBezTo>
                  <a:pt x="176" y="12"/>
                  <a:pt x="169" y="13"/>
                  <a:pt x="165" y="12"/>
                </a:cubicBezTo>
                <a:cubicBezTo>
                  <a:pt x="168" y="14"/>
                  <a:pt x="164" y="16"/>
                  <a:pt x="164" y="18"/>
                </a:cubicBezTo>
                <a:cubicBezTo>
                  <a:pt x="161" y="9"/>
                  <a:pt x="169" y="12"/>
                  <a:pt x="171" y="7"/>
                </a:cubicBezTo>
                <a:cubicBezTo>
                  <a:pt x="161" y="8"/>
                  <a:pt x="156" y="3"/>
                  <a:pt x="154" y="13"/>
                </a:cubicBezTo>
                <a:cubicBezTo>
                  <a:pt x="154" y="11"/>
                  <a:pt x="154" y="9"/>
                  <a:pt x="153" y="7"/>
                </a:cubicBezTo>
                <a:cubicBezTo>
                  <a:pt x="149" y="12"/>
                  <a:pt x="146" y="6"/>
                  <a:pt x="143" y="5"/>
                </a:cubicBezTo>
                <a:cubicBezTo>
                  <a:pt x="139" y="6"/>
                  <a:pt x="138" y="13"/>
                  <a:pt x="136" y="11"/>
                </a:cubicBezTo>
                <a:cubicBezTo>
                  <a:pt x="134" y="9"/>
                  <a:pt x="137" y="4"/>
                  <a:pt x="133" y="6"/>
                </a:cubicBezTo>
                <a:cubicBezTo>
                  <a:pt x="133" y="7"/>
                  <a:pt x="132" y="13"/>
                  <a:pt x="129" y="11"/>
                </a:cubicBezTo>
                <a:cubicBezTo>
                  <a:pt x="128" y="9"/>
                  <a:pt x="132" y="7"/>
                  <a:pt x="128" y="4"/>
                </a:cubicBezTo>
                <a:cubicBezTo>
                  <a:pt x="126" y="11"/>
                  <a:pt x="120" y="11"/>
                  <a:pt x="117" y="18"/>
                </a:cubicBezTo>
                <a:cubicBezTo>
                  <a:pt x="117" y="15"/>
                  <a:pt x="116" y="17"/>
                  <a:pt x="114" y="14"/>
                </a:cubicBezTo>
                <a:cubicBezTo>
                  <a:pt x="119" y="11"/>
                  <a:pt x="117" y="9"/>
                  <a:pt x="122" y="8"/>
                </a:cubicBezTo>
                <a:cubicBezTo>
                  <a:pt x="118" y="7"/>
                  <a:pt x="110" y="0"/>
                  <a:pt x="108" y="7"/>
                </a:cubicBezTo>
                <a:cubicBezTo>
                  <a:pt x="110" y="6"/>
                  <a:pt x="111" y="8"/>
                  <a:pt x="110" y="9"/>
                </a:cubicBezTo>
                <a:cubicBezTo>
                  <a:pt x="103" y="8"/>
                  <a:pt x="102" y="17"/>
                  <a:pt x="98" y="21"/>
                </a:cubicBezTo>
                <a:cubicBezTo>
                  <a:pt x="90" y="13"/>
                  <a:pt x="105" y="12"/>
                  <a:pt x="104" y="6"/>
                </a:cubicBezTo>
                <a:cubicBezTo>
                  <a:pt x="95" y="2"/>
                  <a:pt x="78" y="12"/>
                  <a:pt x="84" y="22"/>
                </a:cubicBezTo>
                <a:cubicBezTo>
                  <a:pt x="80" y="21"/>
                  <a:pt x="75" y="24"/>
                  <a:pt x="71" y="20"/>
                </a:cubicBezTo>
                <a:cubicBezTo>
                  <a:pt x="80" y="15"/>
                  <a:pt x="84" y="13"/>
                  <a:pt x="84" y="4"/>
                </a:cubicBezTo>
                <a:cubicBezTo>
                  <a:pt x="75" y="5"/>
                  <a:pt x="77" y="11"/>
                  <a:pt x="68" y="15"/>
                </a:cubicBezTo>
                <a:cubicBezTo>
                  <a:pt x="66" y="13"/>
                  <a:pt x="65" y="14"/>
                  <a:pt x="63" y="12"/>
                </a:cubicBezTo>
                <a:cubicBezTo>
                  <a:pt x="69" y="13"/>
                  <a:pt x="65" y="5"/>
                  <a:pt x="70" y="6"/>
                </a:cubicBezTo>
                <a:cubicBezTo>
                  <a:pt x="61" y="4"/>
                  <a:pt x="52" y="7"/>
                  <a:pt x="44" y="5"/>
                </a:cubicBezTo>
                <a:cubicBezTo>
                  <a:pt x="40" y="15"/>
                  <a:pt x="20" y="7"/>
                  <a:pt x="19" y="17"/>
                </a:cubicBezTo>
                <a:close/>
                <a:moveTo>
                  <a:pt x="667" y="62"/>
                </a:moveTo>
                <a:cubicBezTo>
                  <a:pt x="667" y="64"/>
                  <a:pt x="667" y="65"/>
                  <a:pt x="669" y="67"/>
                </a:cubicBezTo>
                <a:cubicBezTo>
                  <a:pt x="667" y="67"/>
                  <a:pt x="666" y="68"/>
                  <a:pt x="665" y="69"/>
                </a:cubicBezTo>
                <a:cubicBezTo>
                  <a:pt x="664" y="68"/>
                  <a:pt x="663" y="67"/>
                  <a:pt x="662" y="68"/>
                </a:cubicBezTo>
                <a:cubicBezTo>
                  <a:pt x="660" y="66"/>
                  <a:pt x="666" y="64"/>
                  <a:pt x="667" y="62"/>
                </a:cubicBezTo>
                <a:close/>
                <a:moveTo>
                  <a:pt x="394" y="88"/>
                </a:moveTo>
                <a:cubicBezTo>
                  <a:pt x="392" y="84"/>
                  <a:pt x="388" y="88"/>
                  <a:pt x="388" y="83"/>
                </a:cubicBezTo>
                <a:cubicBezTo>
                  <a:pt x="395" y="86"/>
                  <a:pt x="400" y="82"/>
                  <a:pt x="403" y="77"/>
                </a:cubicBezTo>
                <a:cubicBezTo>
                  <a:pt x="404" y="82"/>
                  <a:pt x="399" y="85"/>
                  <a:pt x="394" y="88"/>
                </a:cubicBezTo>
                <a:close/>
                <a:moveTo>
                  <a:pt x="413" y="77"/>
                </a:moveTo>
                <a:cubicBezTo>
                  <a:pt x="412" y="73"/>
                  <a:pt x="419" y="70"/>
                  <a:pt x="421" y="74"/>
                </a:cubicBezTo>
                <a:cubicBezTo>
                  <a:pt x="422" y="73"/>
                  <a:pt x="421" y="72"/>
                  <a:pt x="420" y="71"/>
                </a:cubicBezTo>
                <a:cubicBezTo>
                  <a:pt x="423" y="67"/>
                  <a:pt x="424" y="71"/>
                  <a:pt x="427" y="69"/>
                </a:cubicBezTo>
                <a:cubicBezTo>
                  <a:pt x="426" y="72"/>
                  <a:pt x="422" y="73"/>
                  <a:pt x="419" y="78"/>
                </a:cubicBezTo>
                <a:cubicBezTo>
                  <a:pt x="417" y="77"/>
                  <a:pt x="415" y="74"/>
                  <a:pt x="413" y="77"/>
                </a:cubicBezTo>
                <a:close/>
                <a:moveTo>
                  <a:pt x="426" y="66"/>
                </a:moveTo>
                <a:cubicBezTo>
                  <a:pt x="428" y="65"/>
                  <a:pt x="429" y="64"/>
                  <a:pt x="431" y="63"/>
                </a:cubicBezTo>
                <a:cubicBezTo>
                  <a:pt x="433" y="68"/>
                  <a:pt x="427" y="67"/>
                  <a:pt x="434" y="71"/>
                </a:cubicBezTo>
                <a:cubicBezTo>
                  <a:pt x="434" y="71"/>
                  <a:pt x="435" y="70"/>
                  <a:pt x="436" y="70"/>
                </a:cubicBezTo>
                <a:cubicBezTo>
                  <a:pt x="438" y="73"/>
                  <a:pt x="433" y="70"/>
                  <a:pt x="431" y="73"/>
                </a:cubicBezTo>
                <a:cubicBezTo>
                  <a:pt x="432" y="70"/>
                  <a:pt x="428" y="69"/>
                  <a:pt x="429" y="73"/>
                </a:cubicBezTo>
                <a:cubicBezTo>
                  <a:pt x="428" y="76"/>
                  <a:pt x="428" y="68"/>
                  <a:pt x="426" y="66"/>
                </a:cubicBezTo>
                <a:close/>
                <a:moveTo>
                  <a:pt x="420" y="84"/>
                </a:moveTo>
                <a:cubicBezTo>
                  <a:pt x="418" y="81"/>
                  <a:pt x="422" y="78"/>
                  <a:pt x="425" y="78"/>
                </a:cubicBezTo>
                <a:cubicBezTo>
                  <a:pt x="427" y="81"/>
                  <a:pt x="422" y="84"/>
                  <a:pt x="420" y="84"/>
                </a:cubicBezTo>
                <a:close/>
                <a:moveTo>
                  <a:pt x="434" y="82"/>
                </a:moveTo>
                <a:cubicBezTo>
                  <a:pt x="434" y="80"/>
                  <a:pt x="434" y="79"/>
                  <a:pt x="433" y="77"/>
                </a:cubicBezTo>
                <a:cubicBezTo>
                  <a:pt x="436" y="74"/>
                  <a:pt x="438" y="76"/>
                  <a:pt x="440" y="75"/>
                </a:cubicBezTo>
                <a:cubicBezTo>
                  <a:pt x="442" y="78"/>
                  <a:pt x="436" y="79"/>
                  <a:pt x="434" y="82"/>
                </a:cubicBezTo>
                <a:close/>
                <a:moveTo>
                  <a:pt x="458" y="56"/>
                </a:moveTo>
                <a:cubicBezTo>
                  <a:pt x="456" y="52"/>
                  <a:pt x="462" y="54"/>
                  <a:pt x="463" y="54"/>
                </a:cubicBezTo>
                <a:cubicBezTo>
                  <a:pt x="463" y="56"/>
                  <a:pt x="462" y="58"/>
                  <a:pt x="463" y="61"/>
                </a:cubicBezTo>
                <a:cubicBezTo>
                  <a:pt x="462" y="67"/>
                  <a:pt x="462" y="50"/>
                  <a:pt x="458" y="56"/>
                </a:cubicBezTo>
                <a:close/>
                <a:moveTo>
                  <a:pt x="470" y="46"/>
                </a:moveTo>
                <a:cubicBezTo>
                  <a:pt x="473" y="50"/>
                  <a:pt x="471" y="54"/>
                  <a:pt x="470" y="57"/>
                </a:cubicBezTo>
                <a:cubicBezTo>
                  <a:pt x="467" y="53"/>
                  <a:pt x="465" y="49"/>
                  <a:pt x="470" y="46"/>
                </a:cubicBezTo>
                <a:close/>
                <a:moveTo>
                  <a:pt x="458" y="81"/>
                </a:moveTo>
                <a:cubicBezTo>
                  <a:pt x="457" y="80"/>
                  <a:pt x="461" y="76"/>
                  <a:pt x="456" y="79"/>
                </a:cubicBezTo>
                <a:cubicBezTo>
                  <a:pt x="456" y="73"/>
                  <a:pt x="450" y="78"/>
                  <a:pt x="453" y="73"/>
                </a:cubicBezTo>
                <a:cubicBezTo>
                  <a:pt x="462" y="72"/>
                  <a:pt x="460" y="74"/>
                  <a:pt x="467" y="72"/>
                </a:cubicBezTo>
                <a:cubicBezTo>
                  <a:pt x="469" y="71"/>
                  <a:pt x="467" y="75"/>
                  <a:pt x="470" y="74"/>
                </a:cubicBezTo>
                <a:cubicBezTo>
                  <a:pt x="469" y="80"/>
                  <a:pt x="459" y="72"/>
                  <a:pt x="458" y="81"/>
                </a:cubicBezTo>
                <a:close/>
                <a:moveTo>
                  <a:pt x="473" y="62"/>
                </a:moveTo>
                <a:cubicBezTo>
                  <a:pt x="474" y="63"/>
                  <a:pt x="473" y="64"/>
                  <a:pt x="472" y="65"/>
                </a:cubicBezTo>
                <a:cubicBezTo>
                  <a:pt x="473" y="65"/>
                  <a:pt x="474" y="66"/>
                  <a:pt x="476" y="67"/>
                </a:cubicBezTo>
                <a:cubicBezTo>
                  <a:pt x="471" y="72"/>
                  <a:pt x="467" y="64"/>
                  <a:pt x="473" y="62"/>
                </a:cubicBezTo>
                <a:close/>
                <a:moveTo>
                  <a:pt x="476" y="78"/>
                </a:moveTo>
                <a:cubicBezTo>
                  <a:pt x="475" y="79"/>
                  <a:pt x="472" y="78"/>
                  <a:pt x="473" y="80"/>
                </a:cubicBezTo>
                <a:cubicBezTo>
                  <a:pt x="469" y="83"/>
                  <a:pt x="471" y="74"/>
                  <a:pt x="473" y="78"/>
                </a:cubicBezTo>
                <a:cubicBezTo>
                  <a:pt x="473" y="76"/>
                  <a:pt x="473" y="67"/>
                  <a:pt x="478" y="73"/>
                </a:cubicBezTo>
                <a:cubicBezTo>
                  <a:pt x="477" y="74"/>
                  <a:pt x="477" y="73"/>
                  <a:pt x="476" y="72"/>
                </a:cubicBezTo>
                <a:cubicBezTo>
                  <a:pt x="476" y="74"/>
                  <a:pt x="476" y="76"/>
                  <a:pt x="476" y="78"/>
                </a:cubicBezTo>
                <a:close/>
                <a:moveTo>
                  <a:pt x="486" y="69"/>
                </a:moveTo>
                <a:cubicBezTo>
                  <a:pt x="487" y="67"/>
                  <a:pt x="489" y="66"/>
                  <a:pt x="488" y="65"/>
                </a:cubicBezTo>
                <a:cubicBezTo>
                  <a:pt x="493" y="62"/>
                  <a:pt x="490" y="72"/>
                  <a:pt x="494" y="69"/>
                </a:cubicBezTo>
                <a:cubicBezTo>
                  <a:pt x="495" y="72"/>
                  <a:pt x="487" y="73"/>
                  <a:pt x="486" y="69"/>
                </a:cubicBezTo>
                <a:close/>
                <a:moveTo>
                  <a:pt x="503" y="64"/>
                </a:moveTo>
                <a:cubicBezTo>
                  <a:pt x="501" y="61"/>
                  <a:pt x="500" y="58"/>
                  <a:pt x="503" y="56"/>
                </a:cubicBezTo>
                <a:cubicBezTo>
                  <a:pt x="506" y="59"/>
                  <a:pt x="508" y="62"/>
                  <a:pt x="503" y="64"/>
                </a:cubicBezTo>
                <a:close/>
                <a:moveTo>
                  <a:pt x="528" y="44"/>
                </a:moveTo>
                <a:cubicBezTo>
                  <a:pt x="529" y="50"/>
                  <a:pt x="522" y="47"/>
                  <a:pt x="520" y="47"/>
                </a:cubicBezTo>
                <a:cubicBezTo>
                  <a:pt x="519" y="43"/>
                  <a:pt x="526" y="46"/>
                  <a:pt x="528" y="44"/>
                </a:cubicBezTo>
                <a:close/>
                <a:moveTo>
                  <a:pt x="516" y="54"/>
                </a:moveTo>
                <a:cubicBezTo>
                  <a:pt x="517" y="51"/>
                  <a:pt x="523" y="52"/>
                  <a:pt x="527" y="49"/>
                </a:cubicBezTo>
                <a:cubicBezTo>
                  <a:pt x="529" y="54"/>
                  <a:pt x="523" y="52"/>
                  <a:pt x="520" y="56"/>
                </a:cubicBezTo>
                <a:cubicBezTo>
                  <a:pt x="518" y="55"/>
                  <a:pt x="517" y="53"/>
                  <a:pt x="516" y="54"/>
                </a:cubicBezTo>
                <a:close/>
                <a:moveTo>
                  <a:pt x="517" y="71"/>
                </a:moveTo>
                <a:cubicBezTo>
                  <a:pt x="513" y="71"/>
                  <a:pt x="515" y="73"/>
                  <a:pt x="512" y="75"/>
                </a:cubicBezTo>
                <a:cubicBezTo>
                  <a:pt x="511" y="74"/>
                  <a:pt x="511" y="73"/>
                  <a:pt x="510" y="71"/>
                </a:cubicBezTo>
                <a:cubicBezTo>
                  <a:pt x="515" y="72"/>
                  <a:pt x="510" y="67"/>
                  <a:pt x="515" y="65"/>
                </a:cubicBezTo>
                <a:cubicBezTo>
                  <a:pt x="514" y="65"/>
                  <a:pt x="512" y="63"/>
                  <a:pt x="511" y="61"/>
                </a:cubicBezTo>
                <a:cubicBezTo>
                  <a:pt x="512" y="61"/>
                  <a:pt x="514" y="61"/>
                  <a:pt x="513" y="60"/>
                </a:cubicBezTo>
                <a:cubicBezTo>
                  <a:pt x="515" y="59"/>
                  <a:pt x="516" y="61"/>
                  <a:pt x="517" y="60"/>
                </a:cubicBezTo>
                <a:cubicBezTo>
                  <a:pt x="518" y="62"/>
                  <a:pt x="516" y="62"/>
                  <a:pt x="516" y="61"/>
                </a:cubicBezTo>
                <a:cubicBezTo>
                  <a:pt x="518" y="65"/>
                  <a:pt x="514" y="68"/>
                  <a:pt x="517" y="71"/>
                </a:cubicBezTo>
                <a:close/>
                <a:moveTo>
                  <a:pt x="504" y="76"/>
                </a:moveTo>
                <a:cubicBezTo>
                  <a:pt x="497" y="80"/>
                  <a:pt x="493" y="77"/>
                  <a:pt x="488" y="81"/>
                </a:cubicBezTo>
                <a:cubicBezTo>
                  <a:pt x="488" y="75"/>
                  <a:pt x="499" y="74"/>
                  <a:pt x="504" y="76"/>
                </a:cubicBezTo>
                <a:close/>
                <a:moveTo>
                  <a:pt x="488" y="88"/>
                </a:moveTo>
                <a:cubicBezTo>
                  <a:pt x="486" y="86"/>
                  <a:pt x="489" y="85"/>
                  <a:pt x="488" y="83"/>
                </a:cubicBezTo>
                <a:cubicBezTo>
                  <a:pt x="492" y="84"/>
                  <a:pt x="495" y="86"/>
                  <a:pt x="499" y="85"/>
                </a:cubicBezTo>
                <a:cubicBezTo>
                  <a:pt x="499" y="92"/>
                  <a:pt x="492" y="84"/>
                  <a:pt x="488" y="88"/>
                </a:cubicBezTo>
                <a:close/>
                <a:moveTo>
                  <a:pt x="520" y="62"/>
                </a:moveTo>
                <a:cubicBezTo>
                  <a:pt x="518" y="55"/>
                  <a:pt x="523" y="61"/>
                  <a:pt x="527" y="56"/>
                </a:cubicBezTo>
                <a:cubicBezTo>
                  <a:pt x="527" y="60"/>
                  <a:pt x="527" y="62"/>
                  <a:pt x="531" y="64"/>
                </a:cubicBezTo>
                <a:cubicBezTo>
                  <a:pt x="534" y="62"/>
                  <a:pt x="535" y="60"/>
                  <a:pt x="534" y="58"/>
                </a:cubicBezTo>
                <a:cubicBezTo>
                  <a:pt x="538" y="57"/>
                  <a:pt x="536" y="62"/>
                  <a:pt x="536" y="64"/>
                </a:cubicBezTo>
                <a:cubicBezTo>
                  <a:pt x="526" y="68"/>
                  <a:pt x="528" y="61"/>
                  <a:pt x="520" y="62"/>
                </a:cubicBezTo>
                <a:close/>
                <a:moveTo>
                  <a:pt x="551" y="41"/>
                </a:moveTo>
                <a:cubicBezTo>
                  <a:pt x="551" y="44"/>
                  <a:pt x="549" y="46"/>
                  <a:pt x="546" y="48"/>
                </a:cubicBezTo>
                <a:cubicBezTo>
                  <a:pt x="545" y="47"/>
                  <a:pt x="544" y="46"/>
                  <a:pt x="543" y="45"/>
                </a:cubicBezTo>
                <a:cubicBezTo>
                  <a:pt x="546" y="42"/>
                  <a:pt x="548" y="44"/>
                  <a:pt x="551" y="41"/>
                </a:cubicBezTo>
                <a:close/>
                <a:moveTo>
                  <a:pt x="567" y="43"/>
                </a:moveTo>
                <a:cubicBezTo>
                  <a:pt x="564" y="45"/>
                  <a:pt x="561" y="46"/>
                  <a:pt x="559" y="42"/>
                </a:cubicBezTo>
                <a:cubicBezTo>
                  <a:pt x="562" y="39"/>
                  <a:pt x="565" y="39"/>
                  <a:pt x="567" y="43"/>
                </a:cubicBezTo>
                <a:close/>
                <a:moveTo>
                  <a:pt x="508" y="85"/>
                </a:moveTo>
                <a:cubicBezTo>
                  <a:pt x="510" y="79"/>
                  <a:pt x="517" y="78"/>
                  <a:pt x="520" y="73"/>
                </a:cubicBezTo>
                <a:cubicBezTo>
                  <a:pt x="524" y="80"/>
                  <a:pt x="512" y="79"/>
                  <a:pt x="516" y="84"/>
                </a:cubicBezTo>
                <a:cubicBezTo>
                  <a:pt x="513" y="88"/>
                  <a:pt x="511" y="84"/>
                  <a:pt x="508" y="85"/>
                </a:cubicBezTo>
                <a:close/>
                <a:moveTo>
                  <a:pt x="542" y="60"/>
                </a:moveTo>
                <a:cubicBezTo>
                  <a:pt x="549" y="57"/>
                  <a:pt x="546" y="53"/>
                  <a:pt x="551" y="50"/>
                </a:cubicBezTo>
                <a:cubicBezTo>
                  <a:pt x="554" y="53"/>
                  <a:pt x="558" y="53"/>
                  <a:pt x="562" y="48"/>
                </a:cubicBezTo>
                <a:cubicBezTo>
                  <a:pt x="566" y="57"/>
                  <a:pt x="556" y="51"/>
                  <a:pt x="551" y="55"/>
                </a:cubicBezTo>
                <a:cubicBezTo>
                  <a:pt x="549" y="57"/>
                  <a:pt x="556" y="57"/>
                  <a:pt x="557" y="58"/>
                </a:cubicBezTo>
                <a:cubicBezTo>
                  <a:pt x="555" y="61"/>
                  <a:pt x="561" y="65"/>
                  <a:pt x="556" y="68"/>
                </a:cubicBezTo>
                <a:cubicBezTo>
                  <a:pt x="555" y="58"/>
                  <a:pt x="549" y="61"/>
                  <a:pt x="542" y="60"/>
                </a:cubicBezTo>
                <a:close/>
                <a:moveTo>
                  <a:pt x="560" y="62"/>
                </a:moveTo>
                <a:cubicBezTo>
                  <a:pt x="562" y="62"/>
                  <a:pt x="563" y="61"/>
                  <a:pt x="564" y="60"/>
                </a:cubicBezTo>
                <a:cubicBezTo>
                  <a:pt x="566" y="63"/>
                  <a:pt x="567" y="61"/>
                  <a:pt x="567" y="64"/>
                </a:cubicBezTo>
                <a:cubicBezTo>
                  <a:pt x="565" y="65"/>
                  <a:pt x="562" y="65"/>
                  <a:pt x="560" y="62"/>
                </a:cubicBezTo>
                <a:close/>
                <a:moveTo>
                  <a:pt x="528" y="86"/>
                </a:moveTo>
                <a:cubicBezTo>
                  <a:pt x="527" y="81"/>
                  <a:pt x="526" y="83"/>
                  <a:pt x="525" y="79"/>
                </a:cubicBezTo>
                <a:cubicBezTo>
                  <a:pt x="532" y="82"/>
                  <a:pt x="539" y="71"/>
                  <a:pt x="545" y="66"/>
                </a:cubicBezTo>
                <a:cubicBezTo>
                  <a:pt x="548" y="72"/>
                  <a:pt x="538" y="73"/>
                  <a:pt x="537" y="77"/>
                </a:cubicBezTo>
                <a:cubicBezTo>
                  <a:pt x="539" y="80"/>
                  <a:pt x="540" y="79"/>
                  <a:pt x="542" y="80"/>
                </a:cubicBezTo>
                <a:cubicBezTo>
                  <a:pt x="547" y="77"/>
                  <a:pt x="547" y="74"/>
                  <a:pt x="550" y="70"/>
                </a:cubicBezTo>
                <a:cubicBezTo>
                  <a:pt x="555" y="75"/>
                  <a:pt x="546" y="77"/>
                  <a:pt x="552" y="82"/>
                </a:cubicBezTo>
                <a:cubicBezTo>
                  <a:pt x="543" y="80"/>
                  <a:pt x="538" y="85"/>
                  <a:pt x="528" y="86"/>
                </a:cubicBezTo>
                <a:close/>
                <a:moveTo>
                  <a:pt x="553" y="74"/>
                </a:moveTo>
                <a:cubicBezTo>
                  <a:pt x="558" y="69"/>
                  <a:pt x="559" y="71"/>
                  <a:pt x="563" y="66"/>
                </a:cubicBezTo>
                <a:cubicBezTo>
                  <a:pt x="565" y="68"/>
                  <a:pt x="563" y="69"/>
                  <a:pt x="561" y="71"/>
                </a:cubicBezTo>
                <a:cubicBezTo>
                  <a:pt x="562" y="72"/>
                  <a:pt x="563" y="71"/>
                  <a:pt x="563" y="71"/>
                </a:cubicBezTo>
                <a:cubicBezTo>
                  <a:pt x="563" y="72"/>
                  <a:pt x="555" y="73"/>
                  <a:pt x="555" y="79"/>
                </a:cubicBezTo>
                <a:cubicBezTo>
                  <a:pt x="551" y="81"/>
                  <a:pt x="557" y="75"/>
                  <a:pt x="553" y="74"/>
                </a:cubicBezTo>
                <a:close/>
                <a:moveTo>
                  <a:pt x="567" y="66"/>
                </a:moveTo>
                <a:cubicBezTo>
                  <a:pt x="571" y="62"/>
                  <a:pt x="576" y="63"/>
                  <a:pt x="577" y="55"/>
                </a:cubicBezTo>
                <a:cubicBezTo>
                  <a:pt x="578" y="59"/>
                  <a:pt x="581" y="56"/>
                  <a:pt x="583" y="56"/>
                </a:cubicBezTo>
                <a:cubicBezTo>
                  <a:pt x="581" y="60"/>
                  <a:pt x="575" y="68"/>
                  <a:pt x="567" y="66"/>
                </a:cubicBezTo>
                <a:close/>
                <a:moveTo>
                  <a:pt x="587" y="85"/>
                </a:moveTo>
                <a:cubicBezTo>
                  <a:pt x="583" y="82"/>
                  <a:pt x="588" y="80"/>
                  <a:pt x="587" y="78"/>
                </a:cubicBezTo>
                <a:cubicBezTo>
                  <a:pt x="584" y="76"/>
                  <a:pt x="587" y="82"/>
                  <a:pt x="582" y="83"/>
                </a:cubicBezTo>
                <a:cubicBezTo>
                  <a:pt x="579" y="80"/>
                  <a:pt x="581" y="78"/>
                  <a:pt x="583" y="75"/>
                </a:cubicBezTo>
                <a:cubicBezTo>
                  <a:pt x="587" y="76"/>
                  <a:pt x="590" y="79"/>
                  <a:pt x="594" y="82"/>
                </a:cubicBezTo>
                <a:cubicBezTo>
                  <a:pt x="593" y="85"/>
                  <a:pt x="590" y="84"/>
                  <a:pt x="587" y="85"/>
                </a:cubicBezTo>
                <a:close/>
                <a:moveTo>
                  <a:pt x="611" y="59"/>
                </a:moveTo>
                <a:cubicBezTo>
                  <a:pt x="612" y="63"/>
                  <a:pt x="611" y="67"/>
                  <a:pt x="606" y="70"/>
                </a:cubicBezTo>
                <a:cubicBezTo>
                  <a:pt x="605" y="67"/>
                  <a:pt x="603" y="66"/>
                  <a:pt x="600" y="67"/>
                </a:cubicBezTo>
                <a:cubicBezTo>
                  <a:pt x="600" y="66"/>
                  <a:pt x="608" y="63"/>
                  <a:pt x="611" y="59"/>
                </a:cubicBezTo>
                <a:close/>
                <a:moveTo>
                  <a:pt x="593" y="79"/>
                </a:moveTo>
                <a:cubicBezTo>
                  <a:pt x="592" y="77"/>
                  <a:pt x="594" y="75"/>
                  <a:pt x="593" y="73"/>
                </a:cubicBezTo>
                <a:cubicBezTo>
                  <a:pt x="595" y="72"/>
                  <a:pt x="597" y="73"/>
                  <a:pt x="598" y="76"/>
                </a:cubicBezTo>
                <a:cubicBezTo>
                  <a:pt x="596" y="79"/>
                  <a:pt x="595" y="78"/>
                  <a:pt x="593" y="79"/>
                </a:cubicBezTo>
                <a:close/>
                <a:moveTo>
                  <a:pt x="612" y="69"/>
                </a:moveTo>
                <a:cubicBezTo>
                  <a:pt x="613" y="65"/>
                  <a:pt x="616" y="62"/>
                  <a:pt x="615" y="58"/>
                </a:cubicBezTo>
                <a:cubicBezTo>
                  <a:pt x="616" y="57"/>
                  <a:pt x="616" y="59"/>
                  <a:pt x="616" y="59"/>
                </a:cubicBezTo>
                <a:cubicBezTo>
                  <a:pt x="619" y="61"/>
                  <a:pt x="623" y="58"/>
                  <a:pt x="625" y="62"/>
                </a:cubicBezTo>
                <a:cubicBezTo>
                  <a:pt x="620" y="62"/>
                  <a:pt x="617" y="68"/>
                  <a:pt x="612" y="69"/>
                </a:cubicBezTo>
                <a:close/>
                <a:moveTo>
                  <a:pt x="620" y="74"/>
                </a:moveTo>
                <a:cubicBezTo>
                  <a:pt x="616" y="78"/>
                  <a:pt x="614" y="73"/>
                  <a:pt x="610" y="78"/>
                </a:cubicBezTo>
                <a:cubicBezTo>
                  <a:pt x="609" y="76"/>
                  <a:pt x="609" y="74"/>
                  <a:pt x="610" y="73"/>
                </a:cubicBezTo>
                <a:cubicBezTo>
                  <a:pt x="613" y="72"/>
                  <a:pt x="617" y="71"/>
                  <a:pt x="620" y="74"/>
                </a:cubicBezTo>
                <a:close/>
                <a:moveTo>
                  <a:pt x="642" y="62"/>
                </a:moveTo>
                <a:cubicBezTo>
                  <a:pt x="639" y="63"/>
                  <a:pt x="636" y="62"/>
                  <a:pt x="633" y="65"/>
                </a:cubicBezTo>
                <a:cubicBezTo>
                  <a:pt x="632" y="63"/>
                  <a:pt x="634" y="62"/>
                  <a:pt x="633" y="60"/>
                </a:cubicBezTo>
                <a:cubicBezTo>
                  <a:pt x="636" y="58"/>
                  <a:pt x="639" y="58"/>
                  <a:pt x="642" y="62"/>
                </a:cubicBezTo>
                <a:close/>
                <a:moveTo>
                  <a:pt x="659" y="41"/>
                </a:moveTo>
                <a:cubicBezTo>
                  <a:pt x="653" y="42"/>
                  <a:pt x="658" y="46"/>
                  <a:pt x="653" y="49"/>
                </a:cubicBezTo>
                <a:cubicBezTo>
                  <a:pt x="652" y="49"/>
                  <a:pt x="651" y="48"/>
                  <a:pt x="649" y="49"/>
                </a:cubicBezTo>
                <a:cubicBezTo>
                  <a:pt x="648" y="44"/>
                  <a:pt x="654" y="34"/>
                  <a:pt x="659" y="41"/>
                </a:cubicBezTo>
                <a:close/>
                <a:moveTo>
                  <a:pt x="646" y="35"/>
                </a:moveTo>
                <a:cubicBezTo>
                  <a:pt x="646" y="39"/>
                  <a:pt x="643" y="42"/>
                  <a:pt x="639" y="45"/>
                </a:cubicBezTo>
                <a:cubicBezTo>
                  <a:pt x="638" y="44"/>
                  <a:pt x="639" y="43"/>
                  <a:pt x="640" y="42"/>
                </a:cubicBezTo>
                <a:cubicBezTo>
                  <a:pt x="641" y="40"/>
                  <a:pt x="639" y="41"/>
                  <a:pt x="638" y="38"/>
                </a:cubicBezTo>
                <a:cubicBezTo>
                  <a:pt x="640" y="37"/>
                  <a:pt x="639" y="35"/>
                  <a:pt x="641" y="34"/>
                </a:cubicBezTo>
                <a:cubicBezTo>
                  <a:pt x="643" y="34"/>
                  <a:pt x="644" y="36"/>
                  <a:pt x="646" y="35"/>
                </a:cubicBezTo>
                <a:close/>
                <a:moveTo>
                  <a:pt x="643" y="43"/>
                </a:moveTo>
                <a:cubicBezTo>
                  <a:pt x="643" y="52"/>
                  <a:pt x="632" y="57"/>
                  <a:pt x="622" y="56"/>
                </a:cubicBezTo>
                <a:cubicBezTo>
                  <a:pt x="622" y="51"/>
                  <a:pt x="631" y="55"/>
                  <a:pt x="633" y="49"/>
                </a:cubicBezTo>
                <a:cubicBezTo>
                  <a:pt x="632" y="47"/>
                  <a:pt x="630" y="47"/>
                  <a:pt x="628" y="47"/>
                </a:cubicBezTo>
                <a:cubicBezTo>
                  <a:pt x="628" y="45"/>
                  <a:pt x="629" y="43"/>
                  <a:pt x="632" y="41"/>
                </a:cubicBezTo>
                <a:cubicBezTo>
                  <a:pt x="633" y="46"/>
                  <a:pt x="638" y="48"/>
                  <a:pt x="643" y="43"/>
                </a:cubicBezTo>
                <a:close/>
                <a:moveTo>
                  <a:pt x="621" y="42"/>
                </a:moveTo>
                <a:cubicBezTo>
                  <a:pt x="627" y="46"/>
                  <a:pt x="618" y="47"/>
                  <a:pt x="622" y="51"/>
                </a:cubicBezTo>
                <a:cubicBezTo>
                  <a:pt x="620" y="52"/>
                  <a:pt x="617" y="51"/>
                  <a:pt x="618" y="53"/>
                </a:cubicBezTo>
                <a:cubicBezTo>
                  <a:pt x="617" y="54"/>
                  <a:pt x="616" y="52"/>
                  <a:pt x="615" y="51"/>
                </a:cubicBezTo>
                <a:cubicBezTo>
                  <a:pt x="620" y="48"/>
                  <a:pt x="615" y="45"/>
                  <a:pt x="621" y="42"/>
                </a:cubicBezTo>
                <a:close/>
                <a:moveTo>
                  <a:pt x="610" y="52"/>
                </a:moveTo>
                <a:cubicBezTo>
                  <a:pt x="612" y="56"/>
                  <a:pt x="605" y="56"/>
                  <a:pt x="604" y="58"/>
                </a:cubicBezTo>
                <a:cubicBezTo>
                  <a:pt x="600" y="52"/>
                  <a:pt x="609" y="54"/>
                  <a:pt x="610" y="52"/>
                </a:cubicBezTo>
                <a:close/>
                <a:moveTo>
                  <a:pt x="594" y="67"/>
                </a:moveTo>
                <a:cubicBezTo>
                  <a:pt x="595" y="66"/>
                  <a:pt x="588" y="65"/>
                  <a:pt x="587" y="73"/>
                </a:cubicBezTo>
                <a:cubicBezTo>
                  <a:pt x="578" y="68"/>
                  <a:pt x="598" y="57"/>
                  <a:pt x="600" y="50"/>
                </a:cubicBezTo>
                <a:cubicBezTo>
                  <a:pt x="602" y="56"/>
                  <a:pt x="597" y="61"/>
                  <a:pt x="594" y="67"/>
                </a:cubicBezTo>
                <a:close/>
                <a:moveTo>
                  <a:pt x="608" y="47"/>
                </a:moveTo>
                <a:cubicBezTo>
                  <a:pt x="607" y="51"/>
                  <a:pt x="602" y="47"/>
                  <a:pt x="604" y="50"/>
                </a:cubicBezTo>
                <a:cubicBezTo>
                  <a:pt x="600" y="53"/>
                  <a:pt x="603" y="43"/>
                  <a:pt x="598" y="46"/>
                </a:cubicBezTo>
                <a:cubicBezTo>
                  <a:pt x="596" y="43"/>
                  <a:pt x="601" y="46"/>
                  <a:pt x="603" y="42"/>
                </a:cubicBezTo>
                <a:cubicBezTo>
                  <a:pt x="604" y="46"/>
                  <a:pt x="606" y="44"/>
                  <a:pt x="608" y="47"/>
                </a:cubicBezTo>
                <a:close/>
                <a:moveTo>
                  <a:pt x="608" y="45"/>
                </a:moveTo>
                <a:cubicBezTo>
                  <a:pt x="606" y="40"/>
                  <a:pt x="605" y="41"/>
                  <a:pt x="604" y="37"/>
                </a:cubicBezTo>
                <a:cubicBezTo>
                  <a:pt x="607" y="36"/>
                  <a:pt x="613" y="42"/>
                  <a:pt x="608" y="45"/>
                </a:cubicBezTo>
                <a:close/>
                <a:moveTo>
                  <a:pt x="590" y="56"/>
                </a:moveTo>
                <a:cubicBezTo>
                  <a:pt x="585" y="52"/>
                  <a:pt x="591" y="49"/>
                  <a:pt x="588" y="45"/>
                </a:cubicBezTo>
                <a:cubicBezTo>
                  <a:pt x="594" y="43"/>
                  <a:pt x="594" y="53"/>
                  <a:pt x="590" y="56"/>
                </a:cubicBezTo>
                <a:close/>
                <a:moveTo>
                  <a:pt x="575" y="51"/>
                </a:moveTo>
                <a:cubicBezTo>
                  <a:pt x="572" y="43"/>
                  <a:pt x="582" y="48"/>
                  <a:pt x="585" y="43"/>
                </a:cubicBezTo>
                <a:cubicBezTo>
                  <a:pt x="587" y="51"/>
                  <a:pt x="576" y="43"/>
                  <a:pt x="575" y="51"/>
                </a:cubicBezTo>
                <a:close/>
                <a:moveTo>
                  <a:pt x="577" y="40"/>
                </a:moveTo>
                <a:cubicBezTo>
                  <a:pt x="586" y="38"/>
                  <a:pt x="577" y="35"/>
                  <a:pt x="583" y="31"/>
                </a:cubicBezTo>
                <a:cubicBezTo>
                  <a:pt x="584" y="31"/>
                  <a:pt x="585" y="32"/>
                  <a:pt x="586" y="33"/>
                </a:cubicBezTo>
                <a:cubicBezTo>
                  <a:pt x="585" y="37"/>
                  <a:pt x="585" y="49"/>
                  <a:pt x="577" y="40"/>
                </a:cubicBezTo>
                <a:close/>
                <a:moveTo>
                  <a:pt x="585" y="25"/>
                </a:moveTo>
                <a:cubicBezTo>
                  <a:pt x="590" y="29"/>
                  <a:pt x="583" y="33"/>
                  <a:pt x="581" y="28"/>
                </a:cubicBezTo>
                <a:cubicBezTo>
                  <a:pt x="582" y="25"/>
                  <a:pt x="582" y="27"/>
                  <a:pt x="585" y="25"/>
                </a:cubicBezTo>
                <a:close/>
                <a:moveTo>
                  <a:pt x="577" y="33"/>
                </a:moveTo>
                <a:cubicBezTo>
                  <a:pt x="578" y="38"/>
                  <a:pt x="573" y="40"/>
                  <a:pt x="569" y="39"/>
                </a:cubicBezTo>
                <a:cubicBezTo>
                  <a:pt x="571" y="35"/>
                  <a:pt x="570" y="34"/>
                  <a:pt x="574" y="29"/>
                </a:cubicBezTo>
                <a:cubicBezTo>
                  <a:pt x="574" y="29"/>
                  <a:pt x="574" y="35"/>
                  <a:pt x="577" y="33"/>
                </a:cubicBezTo>
                <a:close/>
                <a:moveTo>
                  <a:pt x="566" y="30"/>
                </a:moveTo>
                <a:cubicBezTo>
                  <a:pt x="565" y="32"/>
                  <a:pt x="567" y="35"/>
                  <a:pt x="567" y="38"/>
                </a:cubicBezTo>
                <a:cubicBezTo>
                  <a:pt x="564" y="41"/>
                  <a:pt x="563" y="37"/>
                  <a:pt x="560" y="39"/>
                </a:cubicBezTo>
                <a:cubicBezTo>
                  <a:pt x="560" y="37"/>
                  <a:pt x="560" y="36"/>
                  <a:pt x="562" y="34"/>
                </a:cubicBezTo>
                <a:cubicBezTo>
                  <a:pt x="560" y="34"/>
                  <a:pt x="559" y="33"/>
                  <a:pt x="557" y="31"/>
                </a:cubicBezTo>
                <a:cubicBezTo>
                  <a:pt x="552" y="33"/>
                  <a:pt x="556" y="36"/>
                  <a:pt x="552" y="38"/>
                </a:cubicBezTo>
                <a:cubicBezTo>
                  <a:pt x="547" y="23"/>
                  <a:pt x="559" y="31"/>
                  <a:pt x="566" y="30"/>
                </a:cubicBezTo>
                <a:close/>
                <a:moveTo>
                  <a:pt x="544" y="23"/>
                </a:moveTo>
                <a:cubicBezTo>
                  <a:pt x="549" y="21"/>
                  <a:pt x="542" y="27"/>
                  <a:pt x="540" y="28"/>
                </a:cubicBezTo>
                <a:cubicBezTo>
                  <a:pt x="542" y="32"/>
                  <a:pt x="545" y="26"/>
                  <a:pt x="546" y="30"/>
                </a:cubicBezTo>
                <a:cubicBezTo>
                  <a:pt x="540" y="33"/>
                  <a:pt x="549" y="37"/>
                  <a:pt x="544" y="39"/>
                </a:cubicBezTo>
                <a:cubicBezTo>
                  <a:pt x="541" y="32"/>
                  <a:pt x="537" y="28"/>
                  <a:pt x="536" y="24"/>
                </a:cubicBezTo>
                <a:cubicBezTo>
                  <a:pt x="539" y="20"/>
                  <a:pt x="541" y="29"/>
                  <a:pt x="544" y="23"/>
                </a:cubicBezTo>
                <a:close/>
                <a:moveTo>
                  <a:pt x="530" y="28"/>
                </a:moveTo>
                <a:cubicBezTo>
                  <a:pt x="528" y="31"/>
                  <a:pt x="534" y="35"/>
                  <a:pt x="529" y="38"/>
                </a:cubicBezTo>
                <a:cubicBezTo>
                  <a:pt x="531" y="39"/>
                  <a:pt x="532" y="37"/>
                  <a:pt x="534" y="40"/>
                </a:cubicBezTo>
                <a:cubicBezTo>
                  <a:pt x="536" y="39"/>
                  <a:pt x="535" y="37"/>
                  <a:pt x="534" y="36"/>
                </a:cubicBezTo>
                <a:cubicBezTo>
                  <a:pt x="539" y="36"/>
                  <a:pt x="537" y="41"/>
                  <a:pt x="545" y="42"/>
                </a:cubicBezTo>
                <a:cubicBezTo>
                  <a:pt x="541" y="45"/>
                  <a:pt x="540" y="48"/>
                  <a:pt x="543" y="51"/>
                </a:cubicBezTo>
                <a:cubicBezTo>
                  <a:pt x="540" y="52"/>
                  <a:pt x="537" y="54"/>
                  <a:pt x="535" y="51"/>
                </a:cubicBezTo>
                <a:cubicBezTo>
                  <a:pt x="539" y="49"/>
                  <a:pt x="537" y="44"/>
                  <a:pt x="541" y="45"/>
                </a:cubicBezTo>
                <a:cubicBezTo>
                  <a:pt x="536" y="38"/>
                  <a:pt x="529" y="48"/>
                  <a:pt x="524" y="39"/>
                </a:cubicBezTo>
                <a:cubicBezTo>
                  <a:pt x="529" y="35"/>
                  <a:pt x="523" y="29"/>
                  <a:pt x="530" y="28"/>
                </a:cubicBezTo>
                <a:close/>
                <a:moveTo>
                  <a:pt x="519" y="33"/>
                </a:moveTo>
                <a:cubicBezTo>
                  <a:pt x="520" y="40"/>
                  <a:pt x="513" y="40"/>
                  <a:pt x="511" y="47"/>
                </a:cubicBezTo>
                <a:cubicBezTo>
                  <a:pt x="506" y="44"/>
                  <a:pt x="512" y="41"/>
                  <a:pt x="511" y="38"/>
                </a:cubicBezTo>
                <a:cubicBezTo>
                  <a:pt x="517" y="39"/>
                  <a:pt x="515" y="34"/>
                  <a:pt x="519" y="33"/>
                </a:cubicBezTo>
                <a:close/>
                <a:moveTo>
                  <a:pt x="505" y="42"/>
                </a:moveTo>
                <a:cubicBezTo>
                  <a:pt x="502" y="48"/>
                  <a:pt x="506" y="48"/>
                  <a:pt x="502" y="52"/>
                </a:cubicBezTo>
                <a:cubicBezTo>
                  <a:pt x="501" y="49"/>
                  <a:pt x="504" y="44"/>
                  <a:pt x="499" y="46"/>
                </a:cubicBezTo>
                <a:cubicBezTo>
                  <a:pt x="494" y="44"/>
                  <a:pt x="503" y="46"/>
                  <a:pt x="505" y="42"/>
                </a:cubicBezTo>
                <a:close/>
                <a:moveTo>
                  <a:pt x="492" y="54"/>
                </a:moveTo>
                <a:cubicBezTo>
                  <a:pt x="496" y="50"/>
                  <a:pt x="495" y="51"/>
                  <a:pt x="500" y="48"/>
                </a:cubicBezTo>
                <a:cubicBezTo>
                  <a:pt x="502" y="52"/>
                  <a:pt x="495" y="55"/>
                  <a:pt x="494" y="58"/>
                </a:cubicBezTo>
                <a:cubicBezTo>
                  <a:pt x="493" y="56"/>
                  <a:pt x="491" y="55"/>
                  <a:pt x="489" y="57"/>
                </a:cubicBezTo>
                <a:cubicBezTo>
                  <a:pt x="487" y="49"/>
                  <a:pt x="484" y="54"/>
                  <a:pt x="481" y="54"/>
                </a:cubicBezTo>
                <a:cubicBezTo>
                  <a:pt x="477" y="49"/>
                  <a:pt x="485" y="52"/>
                  <a:pt x="487" y="47"/>
                </a:cubicBezTo>
                <a:cubicBezTo>
                  <a:pt x="488" y="53"/>
                  <a:pt x="492" y="49"/>
                  <a:pt x="492" y="54"/>
                </a:cubicBezTo>
                <a:close/>
                <a:moveTo>
                  <a:pt x="507" y="32"/>
                </a:moveTo>
                <a:cubicBezTo>
                  <a:pt x="508" y="34"/>
                  <a:pt x="505" y="34"/>
                  <a:pt x="504" y="32"/>
                </a:cubicBezTo>
                <a:cubicBezTo>
                  <a:pt x="504" y="35"/>
                  <a:pt x="505" y="37"/>
                  <a:pt x="501" y="37"/>
                </a:cubicBezTo>
                <a:cubicBezTo>
                  <a:pt x="501" y="35"/>
                  <a:pt x="502" y="34"/>
                  <a:pt x="500" y="32"/>
                </a:cubicBezTo>
                <a:cubicBezTo>
                  <a:pt x="503" y="28"/>
                  <a:pt x="505" y="34"/>
                  <a:pt x="507" y="32"/>
                </a:cubicBezTo>
                <a:close/>
                <a:moveTo>
                  <a:pt x="485" y="29"/>
                </a:moveTo>
                <a:cubicBezTo>
                  <a:pt x="489" y="32"/>
                  <a:pt x="483" y="33"/>
                  <a:pt x="484" y="36"/>
                </a:cubicBezTo>
                <a:cubicBezTo>
                  <a:pt x="485" y="36"/>
                  <a:pt x="488" y="37"/>
                  <a:pt x="486" y="39"/>
                </a:cubicBezTo>
                <a:cubicBezTo>
                  <a:pt x="491" y="40"/>
                  <a:pt x="494" y="34"/>
                  <a:pt x="500" y="39"/>
                </a:cubicBezTo>
                <a:cubicBezTo>
                  <a:pt x="496" y="39"/>
                  <a:pt x="489" y="42"/>
                  <a:pt x="486" y="46"/>
                </a:cubicBezTo>
                <a:cubicBezTo>
                  <a:pt x="482" y="42"/>
                  <a:pt x="483" y="34"/>
                  <a:pt x="476" y="36"/>
                </a:cubicBezTo>
                <a:cubicBezTo>
                  <a:pt x="477" y="32"/>
                  <a:pt x="483" y="35"/>
                  <a:pt x="485" y="29"/>
                </a:cubicBezTo>
                <a:close/>
                <a:moveTo>
                  <a:pt x="474" y="33"/>
                </a:moveTo>
                <a:cubicBezTo>
                  <a:pt x="471" y="36"/>
                  <a:pt x="468" y="36"/>
                  <a:pt x="474" y="42"/>
                </a:cubicBezTo>
                <a:cubicBezTo>
                  <a:pt x="472" y="46"/>
                  <a:pt x="469" y="46"/>
                  <a:pt x="465" y="43"/>
                </a:cubicBezTo>
                <a:cubicBezTo>
                  <a:pt x="468" y="41"/>
                  <a:pt x="467" y="40"/>
                  <a:pt x="466" y="41"/>
                </a:cubicBezTo>
                <a:cubicBezTo>
                  <a:pt x="467" y="37"/>
                  <a:pt x="470" y="33"/>
                  <a:pt x="469" y="29"/>
                </a:cubicBezTo>
                <a:cubicBezTo>
                  <a:pt x="472" y="26"/>
                  <a:pt x="470" y="35"/>
                  <a:pt x="474" y="33"/>
                </a:cubicBezTo>
                <a:close/>
                <a:moveTo>
                  <a:pt x="457" y="39"/>
                </a:moveTo>
                <a:cubicBezTo>
                  <a:pt x="461" y="47"/>
                  <a:pt x="449" y="43"/>
                  <a:pt x="445" y="44"/>
                </a:cubicBezTo>
                <a:cubicBezTo>
                  <a:pt x="445" y="37"/>
                  <a:pt x="442" y="48"/>
                  <a:pt x="438" y="42"/>
                </a:cubicBezTo>
                <a:cubicBezTo>
                  <a:pt x="446" y="36"/>
                  <a:pt x="450" y="47"/>
                  <a:pt x="457" y="39"/>
                </a:cubicBezTo>
                <a:close/>
                <a:moveTo>
                  <a:pt x="393" y="75"/>
                </a:moveTo>
                <a:cubicBezTo>
                  <a:pt x="392" y="74"/>
                  <a:pt x="391" y="73"/>
                  <a:pt x="390" y="71"/>
                </a:cubicBezTo>
                <a:cubicBezTo>
                  <a:pt x="390" y="76"/>
                  <a:pt x="386" y="78"/>
                  <a:pt x="382" y="79"/>
                </a:cubicBezTo>
                <a:cubicBezTo>
                  <a:pt x="380" y="72"/>
                  <a:pt x="392" y="73"/>
                  <a:pt x="391" y="68"/>
                </a:cubicBezTo>
                <a:cubicBezTo>
                  <a:pt x="395" y="67"/>
                  <a:pt x="399" y="73"/>
                  <a:pt x="393" y="75"/>
                </a:cubicBezTo>
                <a:close/>
                <a:moveTo>
                  <a:pt x="421" y="50"/>
                </a:moveTo>
                <a:cubicBezTo>
                  <a:pt x="417" y="56"/>
                  <a:pt x="415" y="48"/>
                  <a:pt x="411" y="52"/>
                </a:cubicBezTo>
                <a:cubicBezTo>
                  <a:pt x="410" y="50"/>
                  <a:pt x="412" y="48"/>
                  <a:pt x="415" y="46"/>
                </a:cubicBezTo>
                <a:cubicBezTo>
                  <a:pt x="419" y="47"/>
                  <a:pt x="417" y="48"/>
                  <a:pt x="421" y="50"/>
                </a:cubicBezTo>
                <a:close/>
                <a:moveTo>
                  <a:pt x="441" y="30"/>
                </a:moveTo>
                <a:cubicBezTo>
                  <a:pt x="443" y="34"/>
                  <a:pt x="435" y="35"/>
                  <a:pt x="434" y="37"/>
                </a:cubicBezTo>
                <a:cubicBezTo>
                  <a:pt x="432" y="34"/>
                  <a:pt x="432" y="31"/>
                  <a:pt x="435" y="29"/>
                </a:cubicBezTo>
                <a:cubicBezTo>
                  <a:pt x="433" y="35"/>
                  <a:pt x="438" y="34"/>
                  <a:pt x="441" y="30"/>
                </a:cubicBezTo>
                <a:close/>
                <a:moveTo>
                  <a:pt x="375" y="79"/>
                </a:moveTo>
                <a:cubicBezTo>
                  <a:pt x="375" y="82"/>
                  <a:pt x="364" y="82"/>
                  <a:pt x="365" y="78"/>
                </a:cubicBezTo>
                <a:cubicBezTo>
                  <a:pt x="367" y="79"/>
                  <a:pt x="370" y="79"/>
                  <a:pt x="373" y="75"/>
                </a:cubicBezTo>
                <a:cubicBezTo>
                  <a:pt x="375" y="76"/>
                  <a:pt x="371" y="81"/>
                  <a:pt x="375" y="79"/>
                </a:cubicBezTo>
                <a:close/>
                <a:moveTo>
                  <a:pt x="389" y="59"/>
                </a:moveTo>
                <a:cubicBezTo>
                  <a:pt x="388" y="57"/>
                  <a:pt x="397" y="55"/>
                  <a:pt x="391" y="54"/>
                </a:cubicBezTo>
                <a:cubicBezTo>
                  <a:pt x="390" y="49"/>
                  <a:pt x="396" y="55"/>
                  <a:pt x="398" y="54"/>
                </a:cubicBezTo>
                <a:cubicBezTo>
                  <a:pt x="400" y="50"/>
                  <a:pt x="404" y="44"/>
                  <a:pt x="408" y="48"/>
                </a:cubicBezTo>
                <a:cubicBezTo>
                  <a:pt x="402" y="58"/>
                  <a:pt x="397" y="53"/>
                  <a:pt x="389" y="59"/>
                </a:cubicBezTo>
                <a:close/>
                <a:moveTo>
                  <a:pt x="417" y="37"/>
                </a:moveTo>
                <a:cubicBezTo>
                  <a:pt x="418" y="40"/>
                  <a:pt x="411" y="43"/>
                  <a:pt x="409" y="38"/>
                </a:cubicBezTo>
                <a:cubicBezTo>
                  <a:pt x="412" y="35"/>
                  <a:pt x="415" y="39"/>
                  <a:pt x="417" y="37"/>
                </a:cubicBezTo>
                <a:close/>
                <a:moveTo>
                  <a:pt x="358" y="76"/>
                </a:moveTo>
                <a:cubicBezTo>
                  <a:pt x="358" y="77"/>
                  <a:pt x="359" y="77"/>
                  <a:pt x="360" y="76"/>
                </a:cubicBezTo>
                <a:cubicBezTo>
                  <a:pt x="361" y="78"/>
                  <a:pt x="359" y="78"/>
                  <a:pt x="359" y="77"/>
                </a:cubicBezTo>
                <a:cubicBezTo>
                  <a:pt x="356" y="79"/>
                  <a:pt x="361" y="80"/>
                  <a:pt x="362" y="80"/>
                </a:cubicBezTo>
                <a:cubicBezTo>
                  <a:pt x="363" y="81"/>
                  <a:pt x="361" y="83"/>
                  <a:pt x="360" y="82"/>
                </a:cubicBezTo>
                <a:cubicBezTo>
                  <a:pt x="359" y="82"/>
                  <a:pt x="359" y="83"/>
                  <a:pt x="360" y="84"/>
                </a:cubicBezTo>
                <a:cubicBezTo>
                  <a:pt x="359" y="84"/>
                  <a:pt x="358" y="83"/>
                  <a:pt x="359" y="82"/>
                </a:cubicBezTo>
                <a:cubicBezTo>
                  <a:pt x="357" y="80"/>
                  <a:pt x="355" y="83"/>
                  <a:pt x="353" y="80"/>
                </a:cubicBezTo>
                <a:cubicBezTo>
                  <a:pt x="356" y="80"/>
                  <a:pt x="357" y="78"/>
                  <a:pt x="357" y="75"/>
                </a:cubicBezTo>
                <a:cubicBezTo>
                  <a:pt x="358" y="74"/>
                  <a:pt x="358" y="76"/>
                  <a:pt x="358" y="76"/>
                </a:cubicBezTo>
                <a:close/>
                <a:moveTo>
                  <a:pt x="360" y="62"/>
                </a:moveTo>
                <a:cubicBezTo>
                  <a:pt x="360" y="60"/>
                  <a:pt x="361" y="60"/>
                  <a:pt x="364" y="57"/>
                </a:cubicBezTo>
                <a:cubicBezTo>
                  <a:pt x="365" y="58"/>
                  <a:pt x="364" y="59"/>
                  <a:pt x="363" y="60"/>
                </a:cubicBezTo>
                <a:cubicBezTo>
                  <a:pt x="368" y="59"/>
                  <a:pt x="367" y="66"/>
                  <a:pt x="373" y="63"/>
                </a:cubicBezTo>
                <a:cubicBezTo>
                  <a:pt x="369" y="71"/>
                  <a:pt x="366" y="57"/>
                  <a:pt x="360" y="62"/>
                </a:cubicBezTo>
                <a:close/>
                <a:moveTo>
                  <a:pt x="411" y="24"/>
                </a:moveTo>
                <a:cubicBezTo>
                  <a:pt x="414" y="24"/>
                  <a:pt x="417" y="24"/>
                  <a:pt x="420" y="24"/>
                </a:cubicBezTo>
                <a:cubicBezTo>
                  <a:pt x="420" y="33"/>
                  <a:pt x="415" y="24"/>
                  <a:pt x="411" y="26"/>
                </a:cubicBezTo>
                <a:cubicBezTo>
                  <a:pt x="411" y="24"/>
                  <a:pt x="409" y="22"/>
                  <a:pt x="410" y="21"/>
                </a:cubicBezTo>
                <a:cubicBezTo>
                  <a:pt x="409" y="16"/>
                  <a:pt x="413" y="23"/>
                  <a:pt x="411" y="24"/>
                </a:cubicBezTo>
                <a:close/>
                <a:moveTo>
                  <a:pt x="345" y="72"/>
                </a:moveTo>
                <a:cubicBezTo>
                  <a:pt x="348" y="76"/>
                  <a:pt x="353" y="68"/>
                  <a:pt x="356" y="72"/>
                </a:cubicBezTo>
                <a:cubicBezTo>
                  <a:pt x="347" y="73"/>
                  <a:pt x="349" y="82"/>
                  <a:pt x="342" y="79"/>
                </a:cubicBezTo>
                <a:cubicBezTo>
                  <a:pt x="343" y="77"/>
                  <a:pt x="344" y="77"/>
                  <a:pt x="345" y="79"/>
                </a:cubicBezTo>
                <a:cubicBezTo>
                  <a:pt x="344" y="69"/>
                  <a:pt x="333" y="76"/>
                  <a:pt x="328" y="73"/>
                </a:cubicBezTo>
                <a:cubicBezTo>
                  <a:pt x="337" y="69"/>
                  <a:pt x="343" y="70"/>
                  <a:pt x="347" y="67"/>
                </a:cubicBezTo>
                <a:cubicBezTo>
                  <a:pt x="347" y="68"/>
                  <a:pt x="346" y="70"/>
                  <a:pt x="345" y="72"/>
                </a:cubicBezTo>
                <a:close/>
                <a:moveTo>
                  <a:pt x="359" y="55"/>
                </a:moveTo>
                <a:cubicBezTo>
                  <a:pt x="358" y="52"/>
                  <a:pt x="355" y="49"/>
                  <a:pt x="361" y="48"/>
                </a:cubicBezTo>
                <a:cubicBezTo>
                  <a:pt x="364" y="51"/>
                  <a:pt x="363" y="53"/>
                  <a:pt x="359" y="55"/>
                </a:cubicBezTo>
                <a:close/>
                <a:moveTo>
                  <a:pt x="383" y="32"/>
                </a:moveTo>
                <a:cubicBezTo>
                  <a:pt x="384" y="37"/>
                  <a:pt x="378" y="37"/>
                  <a:pt x="376" y="35"/>
                </a:cubicBezTo>
                <a:cubicBezTo>
                  <a:pt x="377" y="38"/>
                  <a:pt x="371" y="40"/>
                  <a:pt x="374" y="44"/>
                </a:cubicBezTo>
                <a:cubicBezTo>
                  <a:pt x="372" y="44"/>
                  <a:pt x="371" y="42"/>
                  <a:pt x="369" y="44"/>
                </a:cubicBezTo>
                <a:cubicBezTo>
                  <a:pt x="371" y="38"/>
                  <a:pt x="376" y="32"/>
                  <a:pt x="383" y="32"/>
                </a:cubicBezTo>
                <a:close/>
                <a:moveTo>
                  <a:pt x="237" y="77"/>
                </a:moveTo>
                <a:cubicBezTo>
                  <a:pt x="235" y="74"/>
                  <a:pt x="241" y="76"/>
                  <a:pt x="242" y="74"/>
                </a:cubicBezTo>
                <a:cubicBezTo>
                  <a:pt x="244" y="77"/>
                  <a:pt x="246" y="79"/>
                  <a:pt x="242" y="81"/>
                </a:cubicBezTo>
                <a:cubicBezTo>
                  <a:pt x="241" y="80"/>
                  <a:pt x="239" y="75"/>
                  <a:pt x="237" y="77"/>
                </a:cubicBezTo>
                <a:close/>
                <a:moveTo>
                  <a:pt x="260" y="64"/>
                </a:moveTo>
                <a:cubicBezTo>
                  <a:pt x="263" y="62"/>
                  <a:pt x="265" y="60"/>
                  <a:pt x="264" y="58"/>
                </a:cubicBezTo>
                <a:cubicBezTo>
                  <a:pt x="269" y="59"/>
                  <a:pt x="262" y="67"/>
                  <a:pt x="261" y="70"/>
                </a:cubicBezTo>
                <a:cubicBezTo>
                  <a:pt x="260" y="69"/>
                  <a:pt x="259" y="68"/>
                  <a:pt x="258" y="67"/>
                </a:cubicBezTo>
                <a:cubicBezTo>
                  <a:pt x="260" y="66"/>
                  <a:pt x="260" y="68"/>
                  <a:pt x="261" y="68"/>
                </a:cubicBezTo>
                <a:cubicBezTo>
                  <a:pt x="263" y="67"/>
                  <a:pt x="261" y="66"/>
                  <a:pt x="260" y="64"/>
                </a:cubicBezTo>
                <a:close/>
                <a:moveTo>
                  <a:pt x="248" y="82"/>
                </a:moveTo>
                <a:cubicBezTo>
                  <a:pt x="246" y="79"/>
                  <a:pt x="249" y="77"/>
                  <a:pt x="251" y="74"/>
                </a:cubicBezTo>
                <a:cubicBezTo>
                  <a:pt x="254" y="79"/>
                  <a:pt x="253" y="81"/>
                  <a:pt x="248" y="82"/>
                </a:cubicBezTo>
                <a:close/>
                <a:moveTo>
                  <a:pt x="272" y="64"/>
                </a:moveTo>
                <a:cubicBezTo>
                  <a:pt x="267" y="59"/>
                  <a:pt x="278" y="60"/>
                  <a:pt x="275" y="58"/>
                </a:cubicBezTo>
                <a:cubicBezTo>
                  <a:pt x="281" y="58"/>
                  <a:pt x="276" y="64"/>
                  <a:pt x="272" y="64"/>
                </a:cubicBezTo>
                <a:close/>
                <a:moveTo>
                  <a:pt x="288" y="47"/>
                </a:moveTo>
                <a:cubicBezTo>
                  <a:pt x="290" y="49"/>
                  <a:pt x="293" y="49"/>
                  <a:pt x="289" y="43"/>
                </a:cubicBezTo>
                <a:cubicBezTo>
                  <a:pt x="293" y="42"/>
                  <a:pt x="291" y="44"/>
                  <a:pt x="293" y="47"/>
                </a:cubicBezTo>
                <a:cubicBezTo>
                  <a:pt x="294" y="45"/>
                  <a:pt x="293" y="44"/>
                  <a:pt x="295" y="42"/>
                </a:cubicBezTo>
                <a:cubicBezTo>
                  <a:pt x="294" y="46"/>
                  <a:pt x="299" y="44"/>
                  <a:pt x="301" y="48"/>
                </a:cubicBezTo>
                <a:cubicBezTo>
                  <a:pt x="301" y="50"/>
                  <a:pt x="300" y="51"/>
                  <a:pt x="298" y="53"/>
                </a:cubicBezTo>
                <a:cubicBezTo>
                  <a:pt x="301" y="45"/>
                  <a:pt x="291" y="50"/>
                  <a:pt x="291" y="53"/>
                </a:cubicBezTo>
                <a:cubicBezTo>
                  <a:pt x="286" y="54"/>
                  <a:pt x="290" y="49"/>
                  <a:pt x="288" y="47"/>
                </a:cubicBezTo>
                <a:close/>
                <a:moveTo>
                  <a:pt x="270" y="69"/>
                </a:moveTo>
                <a:cubicBezTo>
                  <a:pt x="271" y="70"/>
                  <a:pt x="270" y="71"/>
                  <a:pt x="269" y="71"/>
                </a:cubicBezTo>
                <a:cubicBezTo>
                  <a:pt x="270" y="72"/>
                  <a:pt x="272" y="72"/>
                  <a:pt x="273" y="74"/>
                </a:cubicBezTo>
                <a:cubicBezTo>
                  <a:pt x="273" y="72"/>
                  <a:pt x="274" y="71"/>
                  <a:pt x="276" y="73"/>
                </a:cubicBezTo>
                <a:cubicBezTo>
                  <a:pt x="271" y="76"/>
                  <a:pt x="270" y="79"/>
                  <a:pt x="267" y="82"/>
                </a:cubicBezTo>
                <a:cubicBezTo>
                  <a:pt x="266" y="77"/>
                  <a:pt x="267" y="73"/>
                  <a:pt x="270" y="69"/>
                </a:cubicBezTo>
                <a:close/>
                <a:moveTo>
                  <a:pt x="303" y="47"/>
                </a:moveTo>
                <a:cubicBezTo>
                  <a:pt x="304" y="45"/>
                  <a:pt x="306" y="45"/>
                  <a:pt x="308" y="47"/>
                </a:cubicBezTo>
                <a:cubicBezTo>
                  <a:pt x="307" y="48"/>
                  <a:pt x="306" y="47"/>
                  <a:pt x="306" y="46"/>
                </a:cubicBezTo>
                <a:cubicBezTo>
                  <a:pt x="305" y="48"/>
                  <a:pt x="311" y="52"/>
                  <a:pt x="306" y="56"/>
                </a:cubicBezTo>
                <a:cubicBezTo>
                  <a:pt x="302" y="52"/>
                  <a:pt x="307" y="50"/>
                  <a:pt x="303" y="47"/>
                </a:cubicBezTo>
                <a:close/>
                <a:moveTo>
                  <a:pt x="329" y="32"/>
                </a:moveTo>
                <a:cubicBezTo>
                  <a:pt x="331" y="34"/>
                  <a:pt x="329" y="35"/>
                  <a:pt x="328" y="36"/>
                </a:cubicBezTo>
                <a:cubicBezTo>
                  <a:pt x="330" y="40"/>
                  <a:pt x="332" y="38"/>
                  <a:pt x="334" y="41"/>
                </a:cubicBezTo>
                <a:cubicBezTo>
                  <a:pt x="329" y="42"/>
                  <a:pt x="323" y="36"/>
                  <a:pt x="329" y="32"/>
                </a:cubicBezTo>
                <a:close/>
                <a:moveTo>
                  <a:pt x="326" y="47"/>
                </a:moveTo>
                <a:cubicBezTo>
                  <a:pt x="316" y="49"/>
                  <a:pt x="319" y="57"/>
                  <a:pt x="314" y="62"/>
                </a:cubicBezTo>
                <a:cubicBezTo>
                  <a:pt x="312" y="62"/>
                  <a:pt x="312" y="61"/>
                  <a:pt x="313" y="61"/>
                </a:cubicBezTo>
                <a:cubicBezTo>
                  <a:pt x="312" y="60"/>
                  <a:pt x="311" y="61"/>
                  <a:pt x="310" y="61"/>
                </a:cubicBezTo>
                <a:cubicBezTo>
                  <a:pt x="308" y="57"/>
                  <a:pt x="315" y="55"/>
                  <a:pt x="317" y="54"/>
                </a:cubicBezTo>
                <a:cubicBezTo>
                  <a:pt x="315" y="53"/>
                  <a:pt x="314" y="53"/>
                  <a:pt x="312" y="54"/>
                </a:cubicBezTo>
                <a:cubicBezTo>
                  <a:pt x="316" y="51"/>
                  <a:pt x="319" y="39"/>
                  <a:pt x="326" y="47"/>
                </a:cubicBezTo>
                <a:close/>
                <a:moveTo>
                  <a:pt x="296" y="76"/>
                </a:moveTo>
                <a:cubicBezTo>
                  <a:pt x="295" y="74"/>
                  <a:pt x="297" y="75"/>
                  <a:pt x="298" y="74"/>
                </a:cubicBezTo>
                <a:cubicBezTo>
                  <a:pt x="294" y="73"/>
                  <a:pt x="294" y="74"/>
                  <a:pt x="293" y="69"/>
                </a:cubicBezTo>
                <a:cubicBezTo>
                  <a:pt x="294" y="68"/>
                  <a:pt x="295" y="70"/>
                  <a:pt x="296" y="71"/>
                </a:cubicBezTo>
                <a:cubicBezTo>
                  <a:pt x="297" y="70"/>
                  <a:pt x="296" y="69"/>
                  <a:pt x="296" y="69"/>
                </a:cubicBezTo>
                <a:cubicBezTo>
                  <a:pt x="297" y="68"/>
                  <a:pt x="299" y="70"/>
                  <a:pt x="298" y="71"/>
                </a:cubicBezTo>
                <a:cubicBezTo>
                  <a:pt x="298" y="72"/>
                  <a:pt x="299" y="73"/>
                  <a:pt x="300" y="72"/>
                </a:cubicBezTo>
                <a:cubicBezTo>
                  <a:pt x="302" y="75"/>
                  <a:pt x="297" y="76"/>
                  <a:pt x="296" y="76"/>
                </a:cubicBezTo>
                <a:close/>
                <a:moveTo>
                  <a:pt x="334" y="66"/>
                </a:moveTo>
                <a:cubicBezTo>
                  <a:pt x="330" y="68"/>
                  <a:pt x="327" y="68"/>
                  <a:pt x="324" y="65"/>
                </a:cubicBezTo>
                <a:cubicBezTo>
                  <a:pt x="327" y="63"/>
                  <a:pt x="333" y="65"/>
                  <a:pt x="330" y="59"/>
                </a:cubicBezTo>
                <a:cubicBezTo>
                  <a:pt x="332" y="56"/>
                  <a:pt x="333" y="62"/>
                  <a:pt x="335" y="63"/>
                </a:cubicBezTo>
                <a:cubicBezTo>
                  <a:pt x="334" y="64"/>
                  <a:pt x="333" y="65"/>
                  <a:pt x="334" y="66"/>
                </a:cubicBezTo>
                <a:close/>
                <a:moveTo>
                  <a:pt x="347" y="54"/>
                </a:moveTo>
                <a:cubicBezTo>
                  <a:pt x="345" y="50"/>
                  <a:pt x="346" y="47"/>
                  <a:pt x="345" y="44"/>
                </a:cubicBezTo>
                <a:cubicBezTo>
                  <a:pt x="351" y="43"/>
                  <a:pt x="351" y="50"/>
                  <a:pt x="347" y="54"/>
                </a:cubicBezTo>
                <a:close/>
                <a:moveTo>
                  <a:pt x="356" y="34"/>
                </a:moveTo>
                <a:cubicBezTo>
                  <a:pt x="359" y="38"/>
                  <a:pt x="355" y="40"/>
                  <a:pt x="356" y="43"/>
                </a:cubicBezTo>
                <a:cubicBezTo>
                  <a:pt x="354" y="44"/>
                  <a:pt x="353" y="42"/>
                  <a:pt x="352" y="41"/>
                </a:cubicBezTo>
                <a:cubicBezTo>
                  <a:pt x="357" y="39"/>
                  <a:pt x="352" y="36"/>
                  <a:pt x="356" y="34"/>
                </a:cubicBezTo>
                <a:close/>
                <a:moveTo>
                  <a:pt x="340" y="49"/>
                </a:moveTo>
                <a:cubicBezTo>
                  <a:pt x="338" y="52"/>
                  <a:pt x="335" y="55"/>
                  <a:pt x="339" y="59"/>
                </a:cubicBezTo>
                <a:cubicBezTo>
                  <a:pt x="334" y="59"/>
                  <a:pt x="334" y="51"/>
                  <a:pt x="334" y="48"/>
                </a:cubicBezTo>
                <a:cubicBezTo>
                  <a:pt x="330" y="47"/>
                  <a:pt x="330" y="48"/>
                  <a:pt x="327" y="51"/>
                </a:cubicBezTo>
                <a:cubicBezTo>
                  <a:pt x="326" y="49"/>
                  <a:pt x="331" y="47"/>
                  <a:pt x="329" y="44"/>
                </a:cubicBezTo>
                <a:cubicBezTo>
                  <a:pt x="331" y="44"/>
                  <a:pt x="337" y="50"/>
                  <a:pt x="336" y="44"/>
                </a:cubicBezTo>
                <a:cubicBezTo>
                  <a:pt x="339" y="42"/>
                  <a:pt x="336" y="47"/>
                  <a:pt x="340" y="49"/>
                </a:cubicBezTo>
                <a:close/>
                <a:moveTo>
                  <a:pt x="348" y="29"/>
                </a:moveTo>
                <a:cubicBezTo>
                  <a:pt x="347" y="34"/>
                  <a:pt x="343" y="37"/>
                  <a:pt x="338" y="41"/>
                </a:cubicBezTo>
                <a:cubicBezTo>
                  <a:pt x="339" y="34"/>
                  <a:pt x="343" y="30"/>
                  <a:pt x="348" y="26"/>
                </a:cubicBezTo>
                <a:cubicBezTo>
                  <a:pt x="349" y="28"/>
                  <a:pt x="342" y="33"/>
                  <a:pt x="348" y="29"/>
                </a:cubicBezTo>
                <a:close/>
                <a:moveTo>
                  <a:pt x="332" y="37"/>
                </a:moveTo>
                <a:cubicBezTo>
                  <a:pt x="331" y="30"/>
                  <a:pt x="333" y="26"/>
                  <a:pt x="336" y="23"/>
                </a:cubicBezTo>
                <a:cubicBezTo>
                  <a:pt x="335" y="27"/>
                  <a:pt x="338" y="31"/>
                  <a:pt x="332" y="37"/>
                </a:cubicBezTo>
                <a:close/>
                <a:moveTo>
                  <a:pt x="332" y="24"/>
                </a:moveTo>
                <a:cubicBezTo>
                  <a:pt x="330" y="24"/>
                  <a:pt x="329" y="25"/>
                  <a:pt x="329" y="26"/>
                </a:cubicBezTo>
                <a:cubicBezTo>
                  <a:pt x="328" y="27"/>
                  <a:pt x="327" y="24"/>
                  <a:pt x="325" y="26"/>
                </a:cubicBezTo>
                <a:cubicBezTo>
                  <a:pt x="325" y="27"/>
                  <a:pt x="325" y="28"/>
                  <a:pt x="323" y="29"/>
                </a:cubicBezTo>
                <a:cubicBezTo>
                  <a:pt x="321" y="26"/>
                  <a:pt x="325" y="23"/>
                  <a:pt x="326" y="20"/>
                </a:cubicBezTo>
                <a:cubicBezTo>
                  <a:pt x="328" y="23"/>
                  <a:pt x="330" y="21"/>
                  <a:pt x="332" y="24"/>
                </a:cubicBezTo>
                <a:close/>
                <a:moveTo>
                  <a:pt x="319" y="27"/>
                </a:moveTo>
                <a:cubicBezTo>
                  <a:pt x="317" y="29"/>
                  <a:pt x="316" y="28"/>
                  <a:pt x="317" y="27"/>
                </a:cubicBezTo>
                <a:cubicBezTo>
                  <a:pt x="317" y="25"/>
                  <a:pt x="310" y="31"/>
                  <a:pt x="314" y="29"/>
                </a:cubicBezTo>
                <a:cubicBezTo>
                  <a:pt x="316" y="32"/>
                  <a:pt x="310" y="31"/>
                  <a:pt x="309" y="28"/>
                </a:cubicBezTo>
                <a:cubicBezTo>
                  <a:pt x="313" y="24"/>
                  <a:pt x="316" y="23"/>
                  <a:pt x="319" y="27"/>
                </a:cubicBezTo>
                <a:close/>
                <a:moveTo>
                  <a:pt x="304" y="30"/>
                </a:moveTo>
                <a:cubicBezTo>
                  <a:pt x="302" y="37"/>
                  <a:pt x="308" y="34"/>
                  <a:pt x="309" y="40"/>
                </a:cubicBezTo>
                <a:cubicBezTo>
                  <a:pt x="311" y="33"/>
                  <a:pt x="316" y="36"/>
                  <a:pt x="323" y="31"/>
                </a:cubicBezTo>
                <a:cubicBezTo>
                  <a:pt x="323" y="33"/>
                  <a:pt x="322" y="35"/>
                  <a:pt x="323" y="36"/>
                </a:cubicBezTo>
                <a:cubicBezTo>
                  <a:pt x="320" y="38"/>
                  <a:pt x="313" y="35"/>
                  <a:pt x="315" y="41"/>
                </a:cubicBezTo>
                <a:cubicBezTo>
                  <a:pt x="314" y="42"/>
                  <a:pt x="308" y="38"/>
                  <a:pt x="309" y="42"/>
                </a:cubicBezTo>
                <a:cubicBezTo>
                  <a:pt x="306" y="39"/>
                  <a:pt x="302" y="42"/>
                  <a:pt x="299" y="39"/>
                </a:cubicBezTo>
                <a:cubicBezTo>
                  <a:pt x="304" y="36"/>
                  <a:pt x="297" y="32"/>
                  <a:pt x="304" y="30"/>
                </a:cubicBezTo>
                <a:close/>
                <a:moveTo>
                  <a:pt x="278" y="50"/>
                </a:moveTo>
                <a:cubicBezTo>
                  <a:pt x="276" y="50"/>
                  <a:pt x="275" y="49"/>
                  <a:pt x="273" y="47"/>
                </a:cubicBezTo>
                <a:cubicBezTo>
                  <a:pt x="276" y="45"/>
                  <a:pt x="277" y="46"/>
                  <a:pt x="277" y="49"/>
                </a:cubicBezTo>
                <a:cubicBezTo>
                  <a:pt x="277" y="42"/>
                  <a:pt x="283" y="46"/>
                  <a:pt x="284" y="44"/>
                </a:cubicBezTo>
                <a:cubicBezTo>
                  <a:pt x="290" y="47"/>
                  <a:pt x="282" y="46"/>
                  <a:pt x="278" y="50"/>
                </a:cubicBezTo>
                <a:close/>
                <a:moveTo>
                  <a:pt x="298" y="25"/>
                </a:moveTo>
                <a:cubicBezTo>
                  <a:pt x="303" y="25"/>
                  <a:pt x="295" y="32"/>
                  <a:pt x="295" y="35"/>
                </a:cubicBezTo>
                <a:cubicBezTo>
                  <a:pt x="292" y="34"/>
                  <a:pt x="289" y="37"/>
                  <a:pt x="286" y="33"/>
                </a:cubicBezTo>
                <a:cubicBezTo>
                  <a:pt x="288" y="32"/>
                  <a:pt x="289" y="31"/>
                  <a:pt x="288" y="29"/>
                </a:cubicBezTo>
                <a:cubicBezTo>
                  <a:pt x="292" y="35"/>
                  <a:pt x="294" y="26"/>
                  <a:pt x="298" y="25"/>
                </a:cubicBezTo>
                <a:close/>
                <a:moveTo>
                  <a:pt x="272" y="47"/>
                </a:moveTo>
                <a:cubicBezTo>
                  <a:pt x="269" y="51"/>
                  <a:pt x="267" y="48"/>
                  <a:pt x="265" y="50"/>
                </a:cubicBezTo>
                <a:cubicBezTo>
                  <a:pt x="262" y="45"/>
                  <a:pt x="270" y="44"/>
                  <a:pt x="272" y="47"/>
                </a:cubicBezTo>
                <a:close/>
                <a:moveTo>
                  <a:pt x="230" y="75"/>
                </a:moveTo>
                <a:cubicBezTo>
                  <a:pt x="231" y="76"/>
                  <a:pt x="230" y="76"/>
                  <a:pt x="230" y="77"/>
                </a:cubicBezTo>
                <a:cubicBezTo>
                  <a:pt x="229" y="77"/>
                  <a:pt x="229" y="78"/>
                  <a:pt x="230" y="79"/>
                </a:cubicBezTo>
                <a:cubicBezTo>
                  <a:pt x="228" y="79"/>
                  <a:pt x="224" y="71"/>
                  <a:pt x="219" y="72"/>
                </a:cubicBezTo>
                <a:cubicBezTo>
                  <a:pt x="219" y="67"/>
                  <a:pt x="226" y="60"/>
                  <a:pt x="230" y="66"/>
                </a:cubicBezTo>
                <a:cubicBezTo>
                  <a:pt x="229" y="66"/>
                  <a:pt x="228" y="65"/>
                  <a:pt x="227" y="64"/>
                </a:cubicBezTo>
                <a:cubicBezTo>
                  <a:pt x="226" y="65"/>
                  <a:pt x="228" y="66"/>
                  <a:pt x="228" y="67"/>
                </a:cubicBezTo>
                <a:cubicBezTo>
                  <a:pt x="225" y="68"/>
                  <a:pt x="223" y="67"/>
                  <a:pt x="219" y="70"/>
                </a:cubicBezTo>
                <a:cubicBezTo>
                  <a:pt x="221" y="72"/>
                  <a:pt x="224" y="68"/>
                  <a:pt x="226" y="69"/>
                </a:cubicBezTo>
                <a:cubicBezTo>
                  <a:pt x="226" y="72"/>
                  <a:pt x="225" y="77"/>
                  <a:pt x="230" y="75"/>
                </a:cubicBezTo>
                <a:close/>
                <a:moveTo>
                  <a:pt x="256" y="49"/>
                </a:moveTo>
                <a:cubicBezTo>
                  <a:pt x="255" y="54"/>
                  <a:pt x="254" y="47"/>
                  <a:pt x="252" y="45"/>
                </a:cubicBezTo>
                <a:cubicBezTo>
                  <a:pt x="255" y="42"/>
                  <a:pt x="258" y="42"/>
                  <a:pt x="261" y="45"/>
                </a:cubicBezTo>
                <a:cubicBezTo>
                  <a:pt x="262" y="48"/>
                  <a:pt x="259" y="45"/>
                  <a:pt x="258" y="44"/>
                </a:cubicBezTo>
                <a:cubicBezTo>
                  <a:pt x="256" y="46"/>
                  <a:pt x="255" y="47"/>
                  <a:pt x="256" y="49"/>
                </a:cubicBezTo>
                <a:close/>
                <a:moveTo>
                  <a:pt x="280" y="28"/>
                </a:moveTo>
                <a:cubicBezTo>
                  <a:pt x="285" y="18"/>
                  <a:pt x="292" y="27"/>
                  <a:pt x="280" y="28"/>
                </a:cubicBezTo>
                <a:close/>
                <a:moveTo>
                  <a:pt x="277" y="22"/>
                </a:moveTo>
                <a:cubicBezTo>
                  <a:pt x="280" y="21"/>
                  <a:pt x="278" y="29"/>
                  <a:pt x="278" y="32"/>
                </a:cubicBezTo>
                <a:cubicBezTo>
                  <a:pt x="274" y="34"/>
                  <a:pt x="277" y="28"/>
                  <a:pt x="276" y="27"/>
                </a:cubicBezTo>
                <a:cubicBezTo>
                  <a:pt x="272" y="24"/>
                  <a:pt x="273" y="30"/>
                  <a:pt x="270" y="31"/>
                </a:cubicBezTo>
                <a:cubicBezTo>
                  <a:pt x="266" y="24"/>
                  <a:pt x="277" y="25"/>
                  <a:pt x="277" y="22"/>
                </a:cubicBezTo>
                <a:close/>
                <a:moveTo>
                  <a:pt x="266" y="32"/>
                </a:moveTo>
                <a:cubicBezTo>
                  <a:pt x="269" y="36"/>
                  <a:pt x="267" y="40"/>
                  <a:pt x="271" y="35"/>
                </a:cubicBezTo>
                <a:cubicBezTo>
                  <a:pt x="274" y="41"/>
                  <a:pt x="266" y="39"/>
                  <a:pt x="263" y="40"/>
                </a:cubicBezTo>
                <a:cubicBezTo>
                  <a:pt x="261" y="36"/>
                  <a:pt x="260" y="38"/>
                  <a:pt x="259" y="34"/>
                </a:cubicBezTo>
                <a:cubicBezTo>
                  <a:pt x="262" y="33"/>
                  <a:pt x="264" y="33"/>
                  <a:pt x="266" y="32"/>
                </a:cubicBezTo>
                <a:close/>
                <a:moveTo>
                  <a:pt x="247" y="41"/>
                </a:moveTo>
                <a:cubicBezTo>
                  <a:pt x="249" y="44"/>
                  <a:pt x="243" y="46"/>
                  <a:pt x="244" y="49"/>
                </a:cubicBezTo>
                <a:cubicBezTo>
                  <a:pt x="243" y="50"/>
                  <a:pt x="242" y="48"/>
                  <a:pt x="243" y="47"/>
                </a:cubicBezTo>
                <a:cubicBezTo>
                  <a:pt x="242" y="46"/>
                  <a:pt x="241" y="46"/>
                  <a:pt x="241" y="47"/>
                </a:cubicBezTo>
                <a:cubicBezTo>
                  <a:pt x="240" y="45"/>
                  <a:pt x="241" y="45"/>
                  <a:pt x="242" y="46"/>
                </a:cubicBezTo>
                <a:cubicBezTo>
                  <a:pt x="246" y="44"/>
                  <a:pt x="244" y="41"/>
                  <a:pt x="247" y="41"/>
                </a:cubicBezTo>
                <a:close/>
                <a:moveTo>
                  <a:pt x="191" y="73"/>
                </a:moveTo>
                <a:cubicBezTo>
                  <a:pt x="190" y="69"/>
                  <a:pt x="191" y="71"/>
                  <a:pt x="188" y="74"/>
                </a:cubicBezTo>
                <a:cubicBezTo>
                  <a:pt x="187" y="71"/>
                  <a:pt x="187" y="69"/>
                  <a:pt x="189" y="67"/>
                </a:cubicBezTo>
                <a:cubicBezTo>
                  <a:pt x="193" y="67"/>
                  <a:pt x="195" y="71"/>
                  <a:pt x="191" y="73"/>
                </a:cubicBezTo>
                <a:close/>
                <a:moveTo>
                  <a:pt x="215" y="53"/>
                </a:moveTo>
                <a:cubicBezTo>
                  <a:pt x="214" y="54"/>
                  <a:pt x="213" y="53"/>
                  <a:pt x="213" y="52"/>
                </a:cubicBezTo>
                <a:cubicBezTo>
                  <a:pt x="212" y="51"/>
                  <a:pt x="211" y="52"/>
                  <a:pt x="211" y="52"/>
                </a:cubicBezTo>
                <a:cubicBezTo>
                  <a:pt x="208" y="51"/>
                  <a:pt x="218" y="49"/>
                  <a:pt x="212" y="49"/>
                </a:cubicBezTo>
                <a:cubicBezTo>
                  <a:pt x="212" y="45"/>
                  <a:pt x="221" y="48"/>
                  <a:pt x="222" y="41"/>
                </a:cubicBezTo>
                <a:cubicBezTo>
                  <a:pt x="224" y="45"/>
                  <a:pt x="227" y="40"/>
                  <a:pt x="229" y="45"/>
                </a:cubicBezTo>
                <a:cubicBezTo>
                  <a:pt x="224" y="46"/>
                  <a:pt x="215" y="46"/>
                  <a:pt x="215" y="53"/>
                </a:cubicBezTo>
                <a:close/>
                <a:moveTo>
                  <a:pt x="259" y="29"/>
                </a:moveTo>
                <a:cubicBezTo>
                  <a:pt x="253" y="28"/>
                  <a:pt x="253" y="37"/>
                  <a:pt x="247" y="36"/>
                </a:cubicBezTo>
                <a:cubicBezTo>
                  <a:pt x="246" y="34"/>
                  <a:pt x="254" y="24"/>
                  <a:pt x="254" y="29"/>
                </a:cubicBezTo>
                <a:cubicBezTo>
                  <a:pt x="255" y="27"/>
                  <a:pt x="257" y="25"/>
                  <a:pt x="256" y="22"/>
                </a:cubicBezTo>
                <a:cubicBezTo>
                  <a:pt x="261" y="21"/>
                  <a:pt x="256" y="27"/>
                  <a:pt x="259" y="29"/>
                </a:cubicBezTo>
                <a:close/>
                <a:moveTo>
                  <a:pt x="236" y="29"/>
                </a:moveTo>
                <a:cubicBezTo>
                  <a:pt x="239" y="33"/>
                  <a:pt x="234" y="35"/>
                  <a:pt x="237" y="39"/>
                </a:cubicBezTo>
                <a:cubicBezTo>
                  <a:pt x="235" y="40"/>
                  <a:pt x="235" y="38"/>
                  <a:pt x="236" y="38"/>
                </a:cubicBezTo>
                <a:cubicBezTo>
                  <a:pt x="234" y="35"/>
                  <a:pt x="231" y="43"/>
                  <a:pt x="230" y="37"/>
                </a:cubicBezTo>
                <a:cubicBezTo>
                  <a:pt x="230" y="36"/>
                  <a:pt x="231" y="37"/>
                  <a:pt x="232" y="37"/>
                </a:cubicBezTo>
                <a:cubicBezTo>
                  <a:pt x="237" y="35"/>
                  <a:pt x="230" y="31"/>
                  <a:pt x="236" y="29"/>
                </a:cubicBezTo>
                <a:close/>
                <a:moveTo>
                  <a:pt x="203" y="54"/>
                </a:moveTo>
                <a:cubicBezTo>
                  <a:pt x="203" y="57"/>
                  <a:pt x="205" y="59"/>
                  <a:pt x="205" y="62"/>
                </a:cubicBezTo>
                <a:cubicBezTo>
                  <a:pt x="203" y="65"/>
                  <a:pt x="198" y="58"/>
                  <a:pt x="202" y="64"/>
                </a:cubicBezTo>
                <a:cubicBezTo>
                  <a:pt x="200" y="65"/>
                  <a:pt x="196" y="61"/>
                  <a:pt x="200" y="66"/>
                </a:cubicBezTo>
                <a:cubicBezTo>
                  <a:pt x="197" y="65"/>
                  <a:pt x="192" y="66"/>
                  <a:pt x="192" y="61"/>
                </a:cubicBezTo>
                <a:cubicBezTo>
                  <a:pt x="199" y="65"/>
                  <a:pt x="198" y="59"/>
                  <a:pt x="203" y="54"/>
                </a:cubicBezTo>
                <a:close/>
                <a:moveTo>
                  <a:pt x="82" y="61"/>
                </a:moveTo>
                <a:cubicBezTo>
                  <a:pt x="76" y="60"/>
                  <a:pt x="82" y="52"/>
                  <a:pt x="75" y="59"/>
                </a:cubicBezTo>
                <a:cubicBezTo>
                  <a:pt x="74" y="55"/>
                  <a:pt x="83" y="51"/>
                  <a:pt x="89" y="47"/>
                </a:cubicBezTo>
                <a:cubicBezTo>
                  <a:pt x="90" y="50"/>
                  <a:pt x="90" y="52"/>
                  <a:pt x="91" y="54"/>
                </a:cubicBezTo>
                <a:cubicBezTo>
                  <a:pt x="85" y="55"/>
                  <a:pt x="83" y="55"/>
                  <a:pt x="82" y="61"/>
                </a:cubicBezTo>
                <a:close/>
                <a:moveTo>
                  <a:pt x="106" y="38"/>
                </a:moveTo>
                <a:cubicBezTo>
                  <a:pt x="110" y="35"/>
                  <a:pt x="106" y="44"/>
                  <a:pt x="109" y="41"/>
                </a:cubicBezTo>
                <a:cubicBezTo>
                  <a:pt x="110" y="43"/>
                  <a:pt x="107" y="44"/>
                  <a:pt x="106" y="45"/>
                </a:cubicBezTo>
                <a:cubicBezTo>
                  <a:pt x="102" y="43"/>
                  <a:pt x="107" y="41"/>
                  <a:pt x="106" y="38"/>
                </a:cubicBezTo>
                <a:close/>
                <a:moveTo>
                  <a:pt x="80" y="70"/>
                </a:moveTo>
                <a:cubicBezTo>
                  <a:pt x="75" y="67"/>
                  <a:pt x="86" y="62"/>
                  <a:pt x="88" y="67"/>
                </a:cubicBezTo>
                <a:cubicBezTo>
                  <a:pt x="85" y="70"/>
                  <a:pt x="83" y="65"/>
                  <a:pt x="80" y="70"/>
                </a:cubicBezTo>
                <a:close/>
                <a:moveTo>
                  <a:pt x="151" y="43"/>
                </a:moveTo>
                <a:cubicBezTo>
                  <a:pt x="156" y="38"/>
                  <a:pt x="151" y="38"/>
                  <a:pt x="159" y="37"/>
                </a:cubicBezTo>
                <a:cubicBezTo>
                  <a:pt x="159" y="38"/>
                  <a:pt x="158" y="38"/>
                  <a:pt x="158" y="38"/>
                </a:cubicBezTo>
                <a:cubicBezTo>
                  <a:pt x="156" y="39"/>
                  <a:pt x="158" y="40"/>
                  <a:pt x="159" y="42"/>
                </a:cubicBezTo>
                <a:cubicBezTo>
                  <a:pt x="156" y="45"/>
                  <a:pt x="154" y="41"/>
                  <a:pt x="151" y="43"/>
                </a:cubicBezTo>
                <a:close/>
                <a:moveTo>
                  <a:pt x="121" y="68"/>
                </a:moveTo>
                <a:cubicBezTo>
                  <a:pt x="123" y="69"/>
                  <a:pt x="124" y="71"/>
                  <a:pt x="125" y="72"/>
                </a:cubicBezTo>
                <a:cubicBezTo>
                  <a:pt x="121" y="76"/>
                  <a:pt x="116" y="70"/>
                  <a:pt x="121" y="68"/>
                </a:cubicBezTo>
                <a:close/>
                <a:moveTo>
                  <a:pt x="170" y="40"/>
                </a:moveTo>
                <a:cubicBezTo>
                  <a:pt x="172" y="45"/>
                  <a:pt x="170" y="45"/>
                  <a:pt x="165" y="48"/>
                </a:cubicBezTo>
                <a:cubicBezTo>
                  <a:pt x="161" y="44"/>
                  <a:pt x="169" y="43"/>
                  <a:pt x="170" y="40"/>
                </a:cubicBezTo>
                <a:close/>
                <a:moveTo>
                  <a:pt x="134" y="77"/>
                </a:moveTo>
                <a:cubicBezTo>
                  <a:pt x="132" y="75"/>
                  <a:pt x="133" y="74"/>
                  <a:pt x="132" y="72"/>
                </a:cubicBezTo>
                <a:cubicBezTo>
                  <a:pt x="134" y="72"/>
                  <a:pt x="135" y="71"/>
                  <a:pt x="137" y="70"/>
                </a:cubicBezTo>
                <a:cubicBezTo>
                  <a:pt x="140" y="72"/>
                  <a:pt x="139" y="73"/>
                  <a:pt x="140" y="75"/>
                </a:cubicBezTo>
                <a:cubicBezTo>
                  <a:pt x="138" y="77"/>
                  <a:pt x="136" y="75"/>
                  <a:pt x="134" y="77"/>
                </a:cubicBezTo>
                <a:close/>
                <a:moveTo>
                  <a:pt x="142" y="71"/>
                </a:moveTo>
                <a:cubicBezTo>
                  <a:pt x="142" y="65"/>
                  <a:pt x="146" y="71"/>
                  <a:pt x="152" y="67"/>
                </a:cubicBezTo>
                <a:cubicBezTo>
                  <a:pt x="150" y="67"/>
                  <a:pt x="148" y="68"/>
                  <a:pt x="147" y="66"/>
                </a:cubicBezTo>
                <a:cubicBezTo>
                  <a:pt x="149" y="64"/>
                  <a:pt x="151" y="64"/>
                  <a:pt x="153" y="66"/>
                </a:cubicBezTo>
                <a:cubicBezTo>
                  <a:pt x="152" y="72"/>
                  <a:pt x="146" y="68"/>
                  <a:pt x="142" y="71"/>
                </a:cubicBezTo>
                <a:close/>
                <a:moveTo>
                  <a:pt x="159" y="63"/>
                </a:moveTo>
                <a:cubicBezTo>
                  <a:pt x="158" y="61"/>
                  <a:pt x="162" y="63"/>
                  <a:pt x="161" y="60"/>
                </a:cubicBezTo>
                <a:cubicBezTo>
                  <a:pt x="165" y="64"/>
                  <a:pt x="161" y="69"/>
                  <a:pt x="162" y="74"/>
                </a:cubicBezTo>
                <a:cubicBezTo>
                  <a:pt x="159" y="71"/>
                  <a:pt x="161" y="64"/>
                  <a:pt x="159" y="63"/>
                </a:cubicBezTo>
                <a:close/>
                <a:moveTo>
                  <a:pt x="195" y="37"/>
                </a:moveTo>
                <a:cubicBezTo>
                  <a:pt x="191" y="34"/>
                  <a:pt x="199" y="30"/>
                  <a:pt x="201" y="31"/>
                </a:cubicBezTo>
                <a:cubicBezTo>
                  <a:pt x="203" y="36"/>
                  <a:pt x="198" y="34"/>
                  <a:pt x="195" y="37"/>
                </a:cubicBezTo>
                <a:close/>
                <a:moveTo>
                  <a:pt x="229" y="29"/>
                </a:moveTo>
                <a:cubicBezTo>
                  <a:pt x="227" y="31"/>
                  <a:pt x="225" y="29"/>
                  <a:pt x="223" y="31"/>
                </a:cubicBezTo>
                <a:cubicBezTo>
                  <a:pt x="221" y="33"/>
                  <a:pt x="228" y="28"/>
                  <a:pt x="224" y="25"/>
                </a:cubicBezTo>
                <a:cubicBezTo>
                  <a:pt x="226" y="24"/>
                  <a:pt x="228" y="22"/>
                  <a:pt x="230" y="21"/>
                </a:cubicBezTo>
                <a:cubicBezTo>
                  <a:pt x="227" y="21"/>
                  <a:pt x="227" y="19"/>
                  <a:pt x="229" y="18"/>
                </a:cubicBezTo>
                <a:cubicBezTo>
                  <a:pt x="233" y="22"/>
                  <a:pt x="226" y="25"/>
                  <a:pt x="229" y="29"/>
                </a:cubicBezTo>
                <a:close/>
                <a:moveTo>
                  <a:pt x="182" y="51"/>
                </a:moveTo>
                <a:cubicBezTo>
                  <a:pt x="185" y="50"/>
                  <a:pt x="180" y="56"/>
                  <a:pt x="181" y="59"/>
                </a:cubicBezTo>
                <a:cubicBezTo>
                  <a:pt x="178" y="61"/>
                  <a:pt x="175" y="56"/>
                  <a:pt x="179" y="53"/>
                </a:cubicBezTo>
                <a:cubicBezTo>
                  <a:pt x="180" y="59"/>
                  <a:pt x="179" y="53"/>
                  <a:pt x="182" y="51"/>
                </a:cubicBezTo>
                <a:close/>
                <a:moveTo>
                  <a:pt x="212" y="24"/>
                </a:moveTo>
                <a:cubicBezTo>
                  <a:pt x="218" y="25"/>
                  <a:pt x="209" y="27"/>
                  <a:pt x="206" y="30"/>
                </a:cubicBezTo>
                <a:cubicBezTo>
                  <a:pt x="206" y="29"/>
                  <a:pt x="206" y="28"/>
                  <a:pt x="205" y="26"/>
                </a:cubicBezTo>
                <a:cubicBezTo>
                  <a:pt x="207" y="21"/>
                  <a:pt x="213" y="30"/>
                  <a:pt x="212" y="24"/>
                </a:cubicBezTo>
                <a:close/>
                <a:moveTo>
                  <a:pt x="184" y="44"/>
                </a:moveTo>
                <a:cubicBezTo>
                  <a:pt x="182" y="48"/>
                  <a:pt x="176" y="42"/>
                  <a:pt x="177" y="48"/>
                </a:cubicBezTo>
                <a:cubicBezTo>
                  <a:pt x="172" y="49"/>
                  <a:pt x="175" y="44"/>
                  <a:pt x="178" y="43"/>
                </a:cubicBezTo>
                <a:cubicBezTo>
                  <a:pt x="176" y="41"/>
                  <a:pt x="174" y="44"/>
                  <a:pt x="172" y="40"/>
                </a:cubicBezTo>
                <a:cubicBezTo>
                  <a:pt x="174" y="38"/>
                  <a:pt x="176" y="40"/>
                  <a:pt x="174" y="41"/>
                </a:cubicBezTo>
                <a:cubicBezTo>
                  <a:pt x="179" y="43"/>
                  <a:pt x="180" y="37"/>
                  <a:pt x="183" y="38"/>
                </a:cubicBezTo>
                <a:cubicBezTo>
                  <a:pt x="184" y="40"/>
                  <a:pt x="180" y="41"/>
                  <a:pt x="184" y="44"/>
                </a:cubicBezTo>
                <a:close/>
                <a:moveTo>
                  <a:pt x="194" y="18"/>
                </a:moveTo>
                <a:cubicBezTo>
                  <a:pt x="197" y="17"/>
                  <a:pt x="199" y="17"/>
                  <a:pt x="201" y="16"/>
                </a:cubicBezTo>
                <a:cubicBezTo>
                  <a:pt x="205" y="24"/>
                  <a:pt x="195" y="20"/>
                  <a:pt x="194" y="29"/>
                </a:cubicBezTo>
                <a:cubicBezTo>
                  <a:pt x="190" y="29"/>
                  <a:pt x="190" y="27"/>
                  <a:pt x="190" y="23"/>
                </a:cubicBezTo>
                <a:cubicBezTo>
                  <a:pt x="189" y="26"/>
                  <a:pt x="188" y="26"/>
                  <a:pt x="187" y="24"/>
                </a:cubicBezTo>
                <a:cubicBezTo>
                  <a:pt x="190" y="23"/>
                  <a:pt x="194" y="22"/>
                  <a:pt x="197" y="21"/>
                </a:cubicBezTo>
                <a:cubicBezTo>
                  <a:pt x="198" y="19"/>
                  <a:pt x="196" y="20"/>
                  <a:pt x="194" y="18"/>
                </a:cubicBezTo>
                <a:close/>
                <a:moveTo>
                  <a:pt x="185" y="31"/>
                </a:moveTo>
                <a:cubicBezTo>
                  <a:pt x="182" y="32"/>
                  <a:pt x="177" y="31"/>
                  <a:pt x="177" y="28"/>
                </a:cubicBezTo>
                <a:cubicBezTo>
                  <a:pt x="180" y="25"/>
                  <a:pt x="185" y="28"/>
                  <a:pt x="185" y="31"/>
                </a:cubicBezTo>
                <a:close/>
                <a:moveTo>
                  <a:pt x="169" y="34"/>
                </a:moveTo>
                <a:cubicBezTo>
                  <a:pt x="164" y="30"/>
                  <a:pt x="171" y="28"/>
                  <a:pt x="169" y="25"/>
                </a:cubicBezTo>
                <a:cubicBezTo>
                  <a:pt x="171" y="24"/>
                  <a:pt x="171" y="32"/>
                  <a:pt x="169" y="34"/>
                </a:cubicBezTo>
                <a:close/>
                <a:moveTo>
                  <a:pt x="120" y="63"/>
                </a:moveTo>
                <a:cubicBezTo>
                  <a:pt x="121" y="66"/>
                  <a:pt x="119" y="64"/>
                  <a:pt x="118" y="63"/>
                </a:cubicBezTo>
                <a:cubicBezTo>
                  <a:pt x="114" y="67"/>
                  <a:pt x="114" y="78"/>
                  <a:pt x="107" y="70"/>
                </a:cubicBezTo>
                <a:cubicBezTo>
                  <a:pt x="113" y="68"/>
                  <a:pt x="112" y="65"/>
                  <a:pt x="114" y="61"/>
                </a:cubicBezTo>
                <a:cubicBezTo>
                  <a:pt x="116" y="59"/>
                  <a:pt x="118" y="64"/>
                  <a:pt x="120" y="63"/>
                </a:cubicBezTo>
                <a:close/>
                <a:moveTo>
                  <a:pt x="137" y="44"/>
                </a:moveTo>
                <a:cubicBezTo>
                  <a:pt x="136" y="45"/>
                  <a:pt x="137" y="45"/>
                  <a:pt x="137" y="46"/>
                </a:cubicBezTo>
                <a:cubicBezTo>
                  <a:pt x="131" y="45"/>
                  <a:pt x="140" y="43"/>
                  <a:pt x="141" y="40"/>
                </a:cubicBezTo>
                <a:cubicBezTo>
                  <a:pt x="145" y="43"/>
                  <a:pt x="140" y="46"/>
                  <a:pt x="137" y="44"/>
                </a:cubicBezTo>
                <a:close/>
                <a:moveTo>
                  <a:pt x="160" y="29"/>
                </a:moveTo>
                <a:cubicBezTo>
                  <a:pt x="157" y="30"/>
                  <a:pt x="155" y="32"/>
                  <a:pt x="153" y="34"/>
                </a:cubicBezTo>
                <a:cubicBezTo>
                  <a:pt x="151" y="30"/>
                  <a:pt x="156" y="27"/>
                  <a:pt x="156" y="24"/>
                </a:cubicBezTo>
                <a:cubicBezTo>
                  <a:pt x="160" y="25"/>
                  <a:pt x="157" y="26"/>
                  <a:pt x="160" y="29"/>
                </a:cubicBezTo>
                <a:close/>
                <a:moveTo>
                  <a:pt x="118" y="54"/>
                </a:moveTo>
                <a:cubicBezTo>
                  <a:pt x="121" y="55"/>
                  <a:pt x="121" y="50"/>
                  <a:pt x="125" y="52"/>
                </a:cubicBezTo>
                <a:cubicBezTo>
                  <a:pt x="126" y="58"/>
                  <a:pt x="119" y="56"/>
                  <a:pt x="116" y="59"/>
                </a:cubicBezTo>
                <a:cubicBezTo>
                  <a:pt x="115" y="57"/>
                  <a:pt x="114" y="56"/>
                  <a:pt x="113" y="54"/>
                </a:cubicBezTo>
                <a:cubicBezTo>
                  <a:pt x="115" y="51"/>
                  <a:pt x="116" y="49"/>
                  <a:pt x="117" y="48"/>
                </a:cubicBezTo>
                <a:cubicBezTo>
                  <a:pt x="121" y="46"/>
                  <a:pt x="116" y="52"/>
                  <a:pt x="118" y="54"/>
                </a:cubicBezTo>
                <a:close/>
                <a:moveTo>
                  <a:pt x="124" y="36"/>
                </a:moveTo>
                <a:cubicBezTo>
                  <a:pt x="128" y="40"/>
                  <a:pt x="124" y="43"/>
                  <a:pt x="124" y="46"/>
                </a:cubicBezTo>
                <a:cubicBezTo>
                  <a:pt x="123" y="46"/>
                  <a:pt x="123" y="45"/>
                  <a:pt x="123" y="44"/>
                </a:cubicBezTo>
                <a:cubicBezTo>
                  <a:pt x="122" y="44"/>
                  <a:pt x="120" y="44"/>
                  <a:pt x="118" y="45"/>
                </a:cubicBezTo>
                <a:cubicBezTo>
                  <a:pt x="117" y="42"/>
                  <a:pt x="120" y="39"/>
                  <a:pt x="124" y="36"/>
                </a:cubicBezTo>
                <a:close/>
                <a:moveTo>
                  <a:pt x="108" y="51"/>
                </a:moveTo>
                <a:cubicBezTo>
                  <a:pt x="105" y="55"/>
                  <a:pt x="103" y="61"/>
                  <a:pt x="99" y="62"/>
                </a:cubicBezTo>
                <a:cubicBezTo>
                  <a:pt x="99" y="57"/>
                  <a:pt x="96" y="52"/>
                  <a:pt x="102" y="48"/>
                </a:cubicBezTo>
                <a:cubicBezTo>
                  <a:pt x="106" y="48"/>
                  <a:pt x="104" y="53"/>
                  <a:pt x="108" y="51"/>
                </a:cubicBezTo>
                <a:close/>
                <a:moveTo>
                  <a:pt x="147" y="15"/>
                </a:moveTo>
                <a:cubicBezTo>
                  <a:pt x="145" y="17"/>
                  <a:pt x="144" y="16"/>
                  <a:pt x="145" y="15"/>
                </a:cubicBezTo>
                <a:cubicBezTo>
                  <a:pt x="143" y="14"/>
                  <a:pt x="139" y="17"/>
                  <a:pt x="137" y="18"/>
                </a:cubicBezTo>
                <a:cubicBezTo>
                  <a:pt x="134" y="14"/>
                  <a:pt x="144" y="9"/>
                  <a:pt x="147" y="15"/>
                </a:cubicBezTo>
                <a:close/>
                <a:moveTo>
                  <a:pt x="134" y="19"/>
                </a:moveTo>
                <a:cubicBezTo>
                  <a:pt x="134" y="24"/>
                  <a:pt x="130" y="26"/>
                  <a:pt x="131" y="29"/>
                </a:cubicBezTo>
                <a:cubicBezTo>
                  <a:pt x="129" y="31"/>
                  <a:pt x="127" y="33"/>
                  <a:pt x="124" y="34"/>
                </a:cubicBezTo>
                <a:cubicBezTo>
                  <a:pt x="122" y="33"/>
                  <a:pt x="122" y="31"/>
                  <a:pt x="124" y="29"/>
                </a:cubicBezTo>
                <a:cubicBezTo>
                  <a:pt x="125" y="30"/>
                  <a:pt x="124" y="31"/>
                  <a:pt x="124" y="31"/>
                </a:cubicBezTo>
                <a:cubicBezTo>
                  <a:pt x="128" y="32"/>
                  <a:pt x="130" y="18"/>
                  <a:pt x="128" y="21"/>
                </a:cubicBezTo>
                <a:cubicBezTo>
                  <a:pt x="127" y="19"/>
                  <a:pt x="131" y="18"/>
                  <a:pt x="130" y="16"/>
                </a:cubicBezTo>
                <a:cubicBezTo>
                  <a:pt x="132" y="15"/>
                  <a:pt x="131" y="18"/>
                  <a:pt x="134" y="19"/>
                </a:cubicBezTo>
                <a:close/>
                <a:moveTo>
                  <a:pt x="120" y="24"/>
                </a:moveTo>
                <a:cubicBezTo>
                  <a:pt x="123" y="27"/>
                  <a:pt x="117" y="29"/>
                  <a:pt x="119" y="32"/>
                </a:cubicBezTo>
                <a:cubicBezTo>
                  <a:pt x="116" y="33"/>
                  <a:pt x="115" y="25"/>
                  <a:pt x="120" y="24"/>
                </a:cubicBezTo>
                <a:close/>
                <a:moveTo>
                  <a:pt x="106" y="34"/>
                </a:moveTo>
                <a:cubicBezTo>
                  <a:pt x="106" y="31"/>
                  <a:pt x="109" y="28"/>
                  <a:pt x="112" y="26"/>
                </a:cubicBezTo>
                <a:cubicBezTo>
                  <a:pt x="117" y="31"/>
                  <a:pt x="110" y="32"/>
                  <a:pt x="106" y="34"/>
                </a:cubicBezTo>
                <a:close/>
                <a:moveTo>
                  <a:pt x="45" y="55"/>
                </a:moveTo>
                <a:cubicBezTo>
                  <a:pt x="41" y="57"/>
                  <a:pt x="37" y="57"/>
                  <a:pt x="34" y="53"/>
                </a:cubicBezTo>
                <a:cubicBezTo>
                  <a:pt x="33" y="56"/>
                  <a:pt x="31" y="59"/>
                  <a:pt x="34" y="62"/>
                </a:cubicBezTo>
                <a:cubicBezTo>
                  <a:pt x="28" y="65"/>
                  <a:pt x="29" y="66"/>
                  <a:pt x="24" y="66"/>
                </a:cubicBezTo>
                <a:cubicBezTo>
                  <a:pt x="27" y="60"/>
                  <a:pt x="31" y="59"/>
                  <a:pt x="27" y="51"/>
                </a:cubicBezTo>
                <a:cubicBezTo>
                  <a:pt x="36" y="50"/>
                  <a:pt x="32" y="41"/>
                  <a:pt x="35" y="36"/>
                </a:cubicBezTo>
                <a:cubicBezTo>
                  <a:pt x="36" y="40"/>
                  <a:pt x="38" y="45"/>
                  <a:pt x="34" y="49"/>
                </a:cubicBezTo>
                <a:cubicBezTo>
                  <a:pt x="34" y="48"/>
                  <a:pt x="33" y="48"/>
                  <a:pt x="32" y="49"/>
                </a:cubicBezTo>
                <a:cubicBezTo>
                  <a:pt x="33" y="49"/>
                  <a:pt x="34" y="50"/>
                  <a:pt x="34" y="51"/>
                </a:cubicBezTo>
                <a:cubicBezTo>
                  <a:pt x="36" y="53"/>
                  <a:pt x="38" y="49"/>
                  <a:pt x="40" y="50"/>
                </a:cubicBezTo>
                <a:cubicBezTo>
                  <a:pt x="41" y="48"/>
                  <a:pt x="42" y="46"/>
                  <a:pt x="40" y="44"/>
                </a:cubicBezTo>
                <a:cubicBezTo>
                  <a:pt x="43" y="42"/>
                  <a:pt x="46" y="40"/>
                  <a:pt x="49" y="37"/>
                </a:cubicBezTo>
                <a:cubicBezTo>
                  <a:pt x="55" y="44"/>
                  <a:pt x="42" y="47"/>
                  <a:pt x="45" y="55"/>
                </a:cubicBezTo>
                <a:close/>
                <a:moveTo>
                  <a:pt x="64" y="49"/>
                </a:moveTo>
                <a:cubicBezTo>
                  <a:pt x="63" y="48"/>
                  <a:pt x="62" y="50"/>
                  <a:pt x="61" y="50"/>
                </a:cubicBezTo>
                <a:cubicBezTo>
                  <a:pt x="57" y="41"/>
                  <a:pt x="73" y="49"/>
                  <a:pt x="65" y="54"/>
                </a:cubicBezTo>
                <a:cubicBezTo>
                  <a:pt x="64" y="52"/>
                  <a:pt x="65" y="51"/>
                  <a:pt x="64" y="49"/>
                </a:cubicBezTo>
                <a:close/>
                <a:moveTo>
                  <a:pt x="97" y="29"/>
                </a:moveTo>
                <a:cubicBezTo>
                  <a:pt x="95" y="22"/>
                  <a:pt x="106" y="27"/>
                  <a:pt x="104" y="20"/>
                </a:cubicBezTo>
                <a:cubicBezTo>
                  <a:pt x="108" y="23"/>
                  <a:pt x="113" y="13"/>
                  <a:pt x="116" y="19"/>
                </a:cubicBezTo>
                <a:cubicBezTo>
                  <a:pt x="112" y="21"/>
                  <a:pt x="113" y="20"/>
                  <a:pt x="111" y="24"/>
                </a:cubicBezTo>
                <a:cubicBezTo>
                  <a:pt x="110" y="18"/>
                  <a:pt x="103" y="27"/>
                  <a:pt x="100" y="32"/>
                </a:cubicBezTo>
                <a:cubicBezTo>
                  <a:pt x="95" y="29"/>
                  <a:pt x="93" y="31"/>
                  <a:pt x="86" y="27"/>
                </a:cubicBezTo>
                <a:cubicBezTo>
                  <a:pt x="90" y="25"/>
                  <a:pt x="93" y="25"/>
                  <a:pt x="97" y="29"/>
                </a:cubicBezTo>
                <a:close/>
                <a:moveTo>
                  <a:pt x="80" y="44"/>
                </a:moveTo>
                <a:cubicBezTo>
                  <a:pt x="76" y="38"/>
                  <a:pt x="87" y="38"/>
                  <a:pt x="90" y="36"/>
                </a:cubicBezTo>
                <a:cubicBezTo>
                  <a:pt x="92" y="42"/>
                  <a:pt x="83" y="40"/>
                  <a:pt x="80" y="44"/>
                </a:cubicBezTo>
                <a:close/>
                <a:moveTo>
                  <a:pt x="84" y="32"/>
                </a:moveTo>
                <a:cubicBezTo>
                  <a:pt x="81" y="32"/>
                  <a:pt x="78" y="36"/>
                  <a:pt x="76" y="35"/>
                </a:cubicBezTo>
                <a:cubicBezTo>
                  <a:pt x="73" y="31"/>
                  <a:pt x="80" y="26"/>
                  <a:pt x="82" y="26"/>
                </a:cubicBezTo>
                <a:cubicBezTo>
                  <a:pt x="82" y="28"/>
                  <a:pt x="83" y="30"/>
                  <a:pt x="84" y="32"/>
                </a:cubicBezTo>
                <a:close/>
                <a:moveTo>
                  <a:pt x="91" y="13"/>
                </a:moveTo>
                <a:cubicBezTo>
                  <a:pt x="93" y="17"/>
                  <a:pt x="91" y="22"/>
                  <a:pt x="87" y="22"/>
                </a:cubicBezTo>
                <a:cubicBezTo>
                  <a:pt x="86" y="19"/>
                  <a:pt x="87" y="16"/>
                  <a:pt x="91" y="13"/>
                </a:cubicBezTo>
                <a:close/>
                <a:moveTo>
                  <a:pt x="69" y="56"/>
                </a:moveTo>
                <a:cubicBezTo>
                  <a:pt x="71" y="50"/>
                  <a:pt x="69" y="49"/>
                  <a:pt x="68" y="44"/>
                </a:cubicBezTo>
                <a:cubicBezTo>
                  <a:pt x="67" y="40"/>
                  <a:pt x="60" y="44"/>
                  <a:pt x="62" y="40"/>
                </a:cubicBezTo>
                <a:cubicBezTo>
                  <a:pt x="68" y="33"/>
                  <a:pt x="84" y="48"/>
                  <a:pt x="69" y="56"/>
                </a:cubicBezTo>
                <a:close/>
                <a:moveTo>
                  <a:pt x="72" y="32"/>
                </a:moveTo>
                <a:cubicBezTo>
                  <a:pt x="70" y="34"/>
                  <a:pt x="58" y="37"/>
                  <a:pt x="56" y="41"/>
                </a:cubicBezTo>
                <a:cubicBezTo>
                  <a:pt x="55" y="37"/>
                  <a:pt x="59" y="34"/>
                  <a:pt x="63" y="30"/>
                </a:cubicBezTo>
                <a:cubicBezTo>
                  <a:pt x="66" y="31"/>
                  <a:pt x="69" y="33"/>
                  <a:pt x="72" y="32"/>
                </a:cubicBezTo>
                <a:close/>
                <a:moveTo>
                  <a:pt x="76" y="25"/>
                </a:moveTo>
                <a:cubicBezTo>
                  <a:pt x="70" y="25"/>
                  <a:pt x="70" y="26"/>
                  <a:pt x="65" y="28"/>
                </a:cubicBezTo>
                <a:cubicBezTo>
                  <a:pt x="63" y="26"/>
                  <a:pt x="66" y="25"/>
                  <a:pt x="65" y="23"/>
                </a:cubicBezTo>
                <a:cubicBezTo>
                  <a:pt x="62" y="22"/>
                  <a:pt x="58" y="33"/>
                  <a:pt x="53" y="27"/>
                </a:cubicBezTo>
                <a:cubicBezTo>
                  <a:pt x="60" y="23"/>
                  <a:pt x="59" y="19"/>
                  <a:pt x="64" y="15"/>
                </a:cubicBezTo>
                <a:cubicBezTo>
                  <a:pt x="66" y="21"/>
                  <a:pt x="69" y="23"/>
                  <a:pt x="76" y="25"/>
                </a:cubicBezTo>
                <a:close/>
                <a:moveTo>
                  <a:pt x="50" y="25"/>
                </a:moveTo>
                <a:cubicBezTo>
                  <a:pt x="46" y="32"/>
                  <a:pt x="57" y="33"/>
                  <a:pt x="53" y="36"/>
                </a:cubicBezTo>
                <a:cubicBezTo>
                  <a:pt x="51" y="32"/>
                  <a:pt x="48" y="36"/>
                  <a:pt x="47" y="32"/>
                </a:cubicBezTo>
                <a:cubicBezTo>
                  <a:pt x="45" y="35"/>
                  <a:pt x="45" y="38"/>
                  <a:pt x="40" y="40"/>
                </a:cubicBezTo>
                <a:cubicBezTo>
                  <a:pt x="40" y="32"/>
                  <a:pt x="41" y="27"/>
                  <a:pt x="50" y="25"/>
                </a:cubicBezTo>
                <a:close/>
                <a:moveTo>
                  <a:pt x="62" y="13"/>
                </a:moveTo>
                <a:cubicBezTo>
                  <a:pt x="62" y="17"/>
                  <a:pt x="53" y="15"/>
                  <a:pt x="50" y="22"/>
                </a:cubicBezTo>
                <a:cubicBezTo>
                  <a:pt x="48" y="20"/>
                  <a:pt x="46" y="23"/>
                  <a:pt x="44" y="20"/>
                </a:cubicBezTo>
                <a:cubicBezTo>
                  <a:pt x="47" y="17"/>
                  <a:pt x="53" y="20"/>
                  <a:pt x="49" y="14"/>
                </a:cubicBezTo>
                <a:cubicBezTo>
                  <a:pt x="54" y="10"/>
                  <a:pt x="58" y="14"/>
                  <a:pt x="62" y="13"/>
                </a:cubicBezTo>
                <a:close/>
              </a:path>
            </a:pathLst>
          </a:custGeom>
          <a:solidFill>
            <a:srgbClr val="FDBE00"/>
          </a:solidFill>
          <a:ln>
            <a:noFill/>
          </a:ln>
        </p:spPr>
        <p:txBody>
          <a:bodyPr vert="horz" wrap="square" lIns="91440" tIns="45720" rIns="91440" bIns="45720" numCol="1" anchor="t" anchorCtr="0" compatLnSpc="1">
            <a:prstTxWarp prst="textNoShape">
              <a:avLst/>
            </a:prstTxWarp>
          </a:bodyPr>
          <a:lstStyle/>
          <a:p>
            <a:endParaRPr lang="zh-CN" altLang="en-US">
              <a:solidFill>
                <a:srgbClr val="5F7797"/>
              </a:solidFill>
            </a:endParaRPr>
          </a:p>
        </p:txBody>
      </p:sp>
      <p:sp>
        <p:nvSpPr>
          <p:cNvPr id="43" name="文本框 42"/>
          <p:cNvSpPr txBox="1"/>
          <p:nvPr/>
        </p:nvSpPr>
        <p:spPr>
          <a:xfrm>
            <a:off x="1679143" y="3115755"/>
            <a:ext cx="3834106" cy="2554545"/>
          </a:xfrm>
          <a:prstGeom prst="rect">
            <a:avLst/>
          </a:prstGeom>
          <a:noFill/>
        </p:spPr>
        <p:txBody>
          <a:bodyPr wrap="square" rtlCol="0">
            <a:spAutoFit/>
          </a:bodyPr>
          <a:lstStyle/>
          <a:p>
            <a:r>
              <a:rPr lang="zh-CN" altLang="en-US" sz="2000" dirty="0">
                <a:solidFill>
                  <a:srgbClr val="5F7797"/>
                </a:solidFill>
              </a:rPr>
              <a:t>由函数零点或零点个数求参数范围问题；</a:t>
            </a:r>
            <a:endParaRPr lang="en-US" altLang="zh-CN" sz="2000" dirty="0">
              <a:solidFill>
                <a:srgbClr val="5F7797"/>
              </a:solidFill>
            </a:endParaRPr>
          </a:p>
          <a:p>
            <a:r>
              <a:rPr lang="zh-CN" altLang="en-US" sz="2000" dirty="0">
                <a:solidFill>
                  <a:srgbClr val="5F7797"/>
                </a:solidFill>
              </a:rPr>
              <a:t>二次函数零点问题；</a:t>
            </a:r>
            <a:endParaRPr lang="en-US" altLang="zh-CN" sz="2000" dirty="0">
              <a:solidFill>
                <a:srgbClr val="5F7797"/>
              </a:solidFill>
            </a:endParaRPr>
          </a:p>
          <a:p>
            <a:r>
              <a:rPr lang="zh-CN" altLang="en-US" sz="2000" dirty="0">
                <a:solidFill>
                  <a:srgbClr val="5F7797"/>
                </a:solidFill>
              </a:rPr>
              <a:t>用二分法求方程近似解；</a:t>
            </a:r>
            <a:endParaRPr lang="en-US" altLang="zh-CN" sz="2000" dirty="0">
              <a:solidFill>
                <a:srgbClr val="5F7797"/>
              </a:solidFill>
            </a:endParaRPr>
          </a:p>
          <a:p>
            <a:r>
              <a:rPr lang="zh-CN" altLang="en-US" sz="2000" dirty="0">
                <a:solidFill>
                  <a:srgbClr val="5F7797"/>
                </a:solidFill>
              </a:rPr>
              <a:t>几种常见函数模型增长速度的变化情况；</a:t>
            </a:r>
            <a:endParaRPr lang="en-US" altLang="zh-CN" sz="2000" dirty="0">
              <a:solidFill>
                <a:srgbClr val="5F7797"/>
              </a:solidFill>
            </a:endParaRPr>
          </a:p>
          <a:p>
            <a:r>
              <a:rPr lang="zh-CN" altLang="en-US" sz="2000" dirty="0">
                <a:solidFill>
                  <a:srgbClr val="5F7797"/>
                </a:solidFill>
              </a:rPr>
              <a:t>解决实际问题的一般步骤</a:t>
            </a:r>
          </a:p>
          <a:p>
            <a:endParaRPr lang="zh-CN" altLang="en-US" sz="2000" dirty="0">
              <a:solidFill>
                <a:srgbClr val="5F7797"/>
              </a:solidFill>
            </a:endParaRPr>
          </a:p>
        </p:txBody>
      </p:sp>
      <p:grpSp>
        <p:nvGrpSpPr>
          <p:cNvPr id="2" name="chenying0907 1"/>
          <p:cNvGrpSpPr/>
          <p:nvPr/>
        </p:nvGrpSpPr>
        <p:grpSpPr>
          <a:xfrm>
            <a:off x="5849771" y="2666989"/>
            <a:ext cx="492459" cy="3095490"/>
            <a:chOff x="5849771" y="2666989"/>
            <a:chExt cx="492459" cy="3095490"/>
          </a:xfrm>
        </p:grpSpPr>
        <p:sp>
          <p:nvSpPr>
            <p:cNvPr id="41" name="Freeform 544"/>
            <p:cNvSpPr>
              <a:spLocks noEditPoints="1"/>
            </p:cNvSpPr>
            <p:nvPr/>
          </p:nvSpPr>
          <p:spPr bwMode="auto">
            <a:xfrm rot="16200000">
              <a:off x="4939718" y="3785709"/>
              <a:ext cx="2300298" cy="62858"/>
            </a:xfrm>
            <a:custGeom>
              <a:avLst/>
              <a:gdLst>
                <a:gd name="T0" fmla="*/ 26 w 715"/>
                <a:gd name="T1" fmla="*/ 50 h 95"/>
                <a:gd name="T2" fmla="*/ 43 w 715"/>
                <a:gd name="T3" fmla="*/ 67 h 95"/>
                <a:gd name="T4" fmla="*/ 65 w 715"/>
                <a:gd name="T5" fmla="*/ 76 h 95"/>
                <a:gd name="T6" fmla="*/ 143 w 715"/>
                <a:gd name="T7" fmla="*/ 81 h 95"/>
                <a:gd name="T8" fmla="*/ 218 w 715"/>
                <a:gd name="T9" fmla="*/ 80 h 95"/>
                <a:gd name="T10" fmla="*/ 301 w 715"/>
                <a:gd name="T11" fmla="*/ 79 h 95"/>
                <a:gd name="T12" fmla="*/ 405 w 715"/>
                <a:gd name="T13" fmla="*/ 88 h 95"/>
                <a:gd name="T14" fmla="*/ 491 w 715"/>
                <a:gd name="T15" fmla="*/ 93 h 95"/>
                <a:gd name="T16" fmla="*/ 630 w 715"/>
                <a:gd name="T17" fmla="*/ 64 h 95"/>
                <a:gd name="T18" fmla="*/ 678 w 715"/>
                <a:gd name="T19" fmla="*/ 58 h 95"/>
                <a:gd name="T20" fmla="*/ 664 w 715"/>
                <a:gd name="T21" fmla="*/ 52 h 95"/>
                <a:gd name="T22" fmla="*/ 662 w 715"/>
                <a:gd name="T23" fmla="*/ 30 h 95"/>
                <a:gd name="T24" fmla="*/ 598 w 715"/>
                <a:gd name="T25" fmla="*/ 37 h 95"/>
                <a:gd name="T26" fmla="*/ 564 w 715"/>
                <a:gd name="T27" fmla="*/ 25 h 95"/>
                <a:gd name="T28" fmla="*/ 500 w 715"/>
                <a:gd name="T29" fmla="*/ 17 h 95"/>
                <a:gd name="T30" fmla="*/ 443 w 715"/>
                <a:gd name="T31" fmla="*/ 26 h 95"/>
                <a:gd name="T32" fmla="*/ 372 w 715"/>
                <a:gd name="T33" fmla="*/ 20 h 95"/>
                <a:gd name="T34" fmla="*/ 263 w 715"/>
                <a:gd name="T35" fmla="*/ 13 h 95"/>
                <a:gd name="T36" fmla="*/ 193 w 715"/>
                <a:gd name="T37" fmla="*/ 9 h 95"/>
                <a:gd name="T38" fmla="*/ 98 w 715"/>
                <a:gd name="T39" fmla="*/ 21 h 95"/>
                <a:gd name="T40" fmla="*/ 403 w 715"/>
                <a:gd name="T41" fmla="*/ 77 h 95"/>
                <a:gd name="T42" fmla="*/ 420 w 715"/>
                <a:gd name="T43" fmla="*/ 84 h 95"/>
                <a:gd name="T44" fmla="*/ 458 w 715"/>
                <a:gd name="T45" fmla="*/ 81 h 95"/>
                <a:gd name="T46" fmla="*/ 503 w 715"/>
                <a:gd name="T47" fmla="*/ 64 h 95"/>
                <a:gd name="T48" fmla="*/ 504 w 715"/>
                <a:gd name="T49" fmla="*/ 76 h 95"/>
                <a:gd name="T50" fmla="*/ 567 w 715"/>
                <a:gd name="T51" fmla="*/ 43 h 95"/>
                <a:gd name="T52" fmla="*/ 560 w 715"/>
                <a:gd name="T53" fmla="*/ 62 h 95"/>
                <a:gd name="T54" fmla="*/ 583 w 715"/>
                <a:gd name="T55" fmla="*/ 56 h 95"/>
                <a:gd name="T56" fmla="*/ 615 w 715"/>
                <a:gd name="T57" fmla="*/ 58 h 95"/>
                <a:gd name="T58" fmla="*/ 639 w 715"/>
                <a:gd name="T59" fmla="*/ 45 h 95"/>
                <a:gd name="T60" fmla="*/ 604 w 715"/>
                <a:gd name="T61" fmla="*/ 58 h 95"/>
                <a:gd name="T62" fmla="*/ 575 w 715"/>
                <a:gd name="T63" fmla="*/ 51 h 95"/>
                <a:gd name="T64" fmla="*/ 562 w 715"/>
                <a:gd name="T65" fmla="*/ 34 h 95"/>
                <a:gd name="T66" fmla="*/ 541 w 715"/>
                <a:gd name="T67" fmla="*/ 45 h 95"/>
                <a:gd name="T68" fmla="*/ 492 w 715"/>
                <a:gd name="T69" fmla="*/ 54 h 95"/>
                <a:gd name="T70" fmla="*/ 469 w 715"/>
                <a:gd name="T71" fmla="*/ 29 h 95"/>
                <a:gd name="T72" fmla="*/ 435 w 715"/>
                <a:gd name="T73" fmla="*/ 29 h 95"/>
                <a:gd name="T74" fmla="*/ 362 w 715"/>
                <a:gd name="T75" fmla="*/ 80 h 95"/>
                <a:gd name="T76" fmla="*/ 345 w 715"/>
                <a:gd name="T77" fmla="*/ 72 h 95"/>
                <a:gd name="T78" fmla="*/ 242 w 715"/>
                <a:gd name="T79" fmla="*/ 81 h 95"/>
                <a:gd name="T80" fmla="*/ 295 w 715"/>
                <a:gd name="T81" fmla="*/ 42 h 95"/>
                <a:gd name="T82" fmla="*/ 328 w 715"/>
                <a:gd name="T83" fmla="*/ 36 h 95"/>
                <a:gd name="T84" fmla="*/ 296 w 715"/>
                <a:gd name="T85" fmla="*/ 76 h 95"/>
                <a:gd name="T86" fmla="*/ 329 w 715"/>
                <a:gd name="T87" fmla="*/ 44 h 95"/>
                <a:gd name="T88" fmla="*/ 317 w 715"/>
                <a:gd name="T89" fmla="*/ 27 h 95"/>
                <a:gd name="T90" fmla="*/ 298 w 715"/>
                <a:gd name="T91" fmla="*/ 25 h 95"/>
                <a:gd name="T92" fmla="*/ 230 w 715"/>
                <a:gd name="T93" fmla="*/ 75 h 95"/>
                <a:gd name="T94" fmla="*/ 266 w 715"/>
                <a:gd name="T95" fmla="*/ 32 h 95"/>
                <a:gd name="T96" fmla="*/ 215 w 715"/>
                <a:gd name="T97" fmla="*/ 53 h 95"/>
                <a:gd name="T98" fmla="*/ 203 w 715"/>
                <a:gd name="T99" fmla="*/ 54 h 95"/>
                <a:gd name="T100" fmla="*/ 151 w 715"/>
                <a:gd name="T101" fmla="*/ 43 h 95"/>
                <a:gd name="T102" fmla="*/ 159 w 715"/>
                <a:gd name="T103" fmla="*/ 63 h 95"/>
                <a:gd name="T104" fmla="*/ 212 w 715"/>
                <a:gd name="T105" fmla="*/ 24 h 95"/>
                <a:gd name="T106" fmla="*/ 194 w 715"/>
                <a:gd name="T107" fmla="*/ 18 h 95"/>
                <a:gd name="T108" fmla="*/ 153 w 715"/>
                <a:gd name="T109" fmla="*/ 34 h 95"/>
                <a:gd name="T110" fmla="*/ 108 w 715"/>
                <a:gd name="T111" fmla="*/ 51 h 95"/>
                <a:gd name="T112" fmla="*/ 112 w 715"/>
                <a:gd name="T113" fmla="*/ 26 h 95"/>
                <a:gd name="T114" fmla="*/ 65 w 715"/>
                <a:gd name="T115" fmla="*/ 54 h 95"/>
                <a:gd name="T116" fmla="*/ 87 w 715"/>
                <a:gd name="T117" fmla="*/ 22 h 95"/>
                <a:gd name="T118" fmla="*/ 53 w 715"/>
                <a:gd name="T119" fmla="*/ 3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5" h="95">
                  <a:moveTo>
                    <a:pt x="19" y="17"/>
                  </a:moveTo>
                  <a:cubicBezTo>
                    <a:pt x="21" y="19"/>
                    <a:pt x="23" y="14"/>
                    <a:pt x="25" y="16"/>
                  </a:cubicBezTo>
                  <a:cubicBezTo>
                    <a:pt x="24" y="17"/>
                    <a:pt x="25" y="18"/>
                    <a:pt x="24" y="19"/>
                  </a:cubicBezTo>
                  <a:cubicBezTo>
                    <a:pt x="19" y="17"/>
                    <a:pt x="19" y="22"/>
                    <a:pt x="14" y="23"/>
                  </a:cubicBezTo>
                  <a:cubicBezTo>
                    <a:pt x="16" y="26"/>
                    <a:pt x="20" y="22"/>
                    <a:pt x="20" y="28"/>
                  </a:cubicBezTo>
                  <a:cubicBezTo>
                    <a:pt x="27" y="25"/>
                    <a:pt x="29" y="13"/>
                    <a:pt x="34" y="16"/>
                  </a:cubicBezTo>
                  <a:cubicBezTo>
                    <a:pt x="33" y="17"/>
                    <a:pt x="35" y="19"/>
                    <a:pt x="34" y="20"/>
                  </a:cubicBezTo>
                  <a:cubicBezTo>
                    <a:pt x="31" y="23"/>
                    <a:pt x="28" y="26"/>
                    <a:pt x="32" y="29"/>
                  </a:cubicBezTo>
                  <a:cubicBezTo>
                    <a:pt x="34" y="28"/>
                    <a:pt x="35" y="26"/>
                    <a:pt x="37" y="25"/>
                  </a:cubicBezTo>
                  <a:cubicBezTo>
                    <a:pt x="36" y="20"/>
                    <a:pt x="35" y="16"/>
                    <a:pt x="38" y="12"/>
                  </a:cubicBezTo>
                  <a:cubicBezTo>
                    <a:pt x="39" y="17"/>
                    <a:pt x="40" y="17"/>
                    <a:pt x="44" y="22"/>
                  </a:cubicBezTo>
                  <a:cubicBezTo>
                    <a:pt x="40" y="26"/>
                    <a:pt x="38" y="26"/>
                    <a:pt x="37" y="32"/>
                  </a:cubicBezTo>
                  <a:cubicBezTo>
                    <a:pt x="34" y="27"/>
                    <a:pt x="34" y="33"/>
                    <a:pt x="34" y="35"/>
                  </a:cubicBezTo>
                  <a:cubicBezTo>
                    <a:pt x="33" y="33"/>
                    <a:pt x="32" y="32"/>
                    <a:pt x="31" y="31"/>
                  </a:cubicBezTo>
                  <a:cubicBezTo>
                    <a:pt x="25" y="37"/>
                    <a:pt x="30" y="42"/>
                    <a:pt x="25" y="46"/>
                  </a:cubicBezTo>
                  <a:cubicBezTo>
                    <a:pt x="26" y="45"/>
                    <a:pt x="28" y="45"/>
                    <a:pt x="30" y="45"/>
                  </a:cubicBezTo>
                  <a:cubicBezTo>
                    <a:pt x="27" y="47"/>
                    <a:pt x="28" y="48"/>
                    <a:pt x="26" y="50"/>
                  </a:cubicBezTo>
                  <a:cubicBezTo>
                    <a:pt x="24" y="43"/>
                    <a:pt x="20" y="51"/>
                    <a:pt x="17" y="48"/>
                  </a:cubicBezTo>
                  <a:cubicBezTo>
                    <a:pt x="20" y="41"/>
                    <a:pt x="21" y="34"/>
                    <a:pt x="25" y="29"/>
                  </a:cubicBezTo>
                  <a:cubicBezTo>
                    <a:pt x="22" y="28"/>
                    <a:pt x="18" y="30"/>
                    <a:pt x="16" y="27"/>
                  </a:cubicBezTo>
                  <a:cubicBezTo>
                    <a:pt x="12" y="30"/>
                    <a:pt x="10" y="33"/>
                    <a:pt x="10" y="36"/>
                  </a:cubicBezTo>
                  <a:cubicBezTo>
                    <a:pt x="13" y="37"/>
                    <a:pt x="12" y="30"/>
                    <a:pt x="16" y="32"/>
                  </a:cubicBezTo>
                  <a:cubicBezTo>
                    <a:pt x="18" y="35"/>
                    <a:pt x="14" y="36"/>
                    <a:pt x="15" y="38"/>
                  </a:cubicBezTo>
                  <a:cubicBezTo>
                    <a:pt x="16" y="38"/>
                    <a:pt x="18" y="37"/>
                    <a:pt x="18" y="38"/>
                  </a:cubicBezTo>
                  <a:cubicBezTo>
                    <a:pt x="7" y="44"/>
                    <a:pt x="7" y="53"/>
                    <a:pt x="0" y="60"/>
                  </a:cubicBezTo>
                  <a:cubicBezTo>
                    <a:pt x="6" y="57"/>
                    <a:pt x="12" y="53"/>
                    <a:pt x="17" y="57"/>
                  </a:cubicBezTo>
                  <a:cubicBezTo>
                    <a:pt x="19" y="53"/>
                    <a:pt x="8" y="52"/>
                    <a:pt x="13" y="47"/>
                  </a:cubicBezTo>
                  <a:cubicBezTo>
                    <a:pt x="14" y="52"/>
                    <a:pt x="22" y="50"/>
                    <a:pt x="25" y="56"/>
                  </a:cubicBezTo>
                  <a:cubicBezTo>
                    <a:pt x="22" y="58"/>
                    <a:pt x="19" y="61"/>
                    <a:pt x="16" y="63"/>
                  </a:cubicBezTo>
                  <a:cubicBezTo>
                    <a:pt x="12" y="59"/>
                    <a:pt x="7" y="64"/>
                    <a:pt x="3" y="64"/>
                  </a:cubicBezTo>
                  <a:cubicBezTo>
                    <a:pt x="6" y="67"/>
                    <a:pt x="2" y="72"/>
                    <a:pt x="7" y="70"/>
                  </a:cubicBezTo>
                  <a:cubicBezTo>
                    <a:pt x="7" y="64"/>
                    <a:pt x="24" y="64"/>
                    <a:pt x="26" y="70"/>
                  </a:cubicBezTo>
                  <a:cubicBezTo>
                    <a:pt x="28" y="68"/>
                    <a:pt x="31" y="66"/>
                    <a:pt x="34" y="64"/>
                  </a:cubicBezTo>
                  <a:cubicBezTo>
                    <a:pt x="36" y="70"/>
                    <a:pt x="40" y="64"/>
                    <a:pt x="43" y="67"/>
                  </a:cubicBezTo>
                  <a:cubicBezTo>
                    <a:pt x="43" y="74"/>
                    <a:pt x="40" y="69"/>
                    <a:pt x="36" y="71"/>
                  </a:cubicBezTo>
                  <a:cubicBezTo>
                    <a:pt x="35" y="73"/>
                    <a:pt x="35" y="75"/>
                    <a:pt x="37" y="78"/>
                  </a:cubicBezTo>
                  <a:cubicBezTo>
                    <a:pt x="41" y="73"/>
                    <a:pt x="44" y="75"/>
                    <a:pt x="48" y="71"/>
                  </a:cubicBezTo>
                  <a:cubicBezTo>
                    <a:pt x="46" y="68"/>
                    <a:pt x="42" y="60"/>
                    <a:pt x="50" y="60"/>
                  </a:cubicBezTo>
                  <a:cubicBezTo>
                    <a:pt x="48" y="57"/>
                    <a:pt x="44" y="54"/>
                    <a:pt x="47" y="51"/>
                  </a:cubicBezTo>
                  <a:cubicBezTo>
                    <a:pt x="52" y="53"/>
                    <a:pt x="52" y="44"/>
                    <a:pt x="56" y="46"/>
                  </a:cubicBezTo>
                  <a:cubicBezTo>
                    <a:pt x="54" y="48"/>
                    <a:pt x="56" y="49"/>
                    <a:pt x="55" y="50"/>
                  </a:cubicBezTo>
                  <a:cubicBezTo>
                    <a:pt x="54" y="51"/>
                    <a:pt x="51" y="50"/>
                    <a:pt x="52" y="53"/>
                  </a:cubicBezTo>
                  <a:cubicBezTo>
                    <a:pt x="56" y="53"/>
                    <a:pt x="50" y="69"/>
                    <a:pt x="49" y="75"/>
                  </a:cubicBezTo>
                  <a:cubicBezTo>
                    <a:pt x="55" y="75"/>
                    <a:pt x="57" y="68"/>
                    <a:pt x="59" y="76"/>
                  </a:cubicBezTo>
                  <a:cubicBezTo>
                    <a:pt x="62" y="70"/>
                    <a:pt x="68" y="71"/>
                    <a:pt x="65" y="65"/>
                  </a:cubicBezTo>
                  <a:cubicBezTo>
                    <a:pt x="62" y="65"/>
                    <a:pt x="61" y="66"/>
                    <a:pt x="60" y="68"/>
                  </a:cubicBezTo>
                  <a:cubicBezTo>
                    <a:pt x="60" y="66"/>
                    <a:pt x="53" y="66"/>
                    <a:pt x="56" y="63"/>
                  </a:cubicBezTo>
                  <a:cubicBezTo>
                    <a:pt x="62" y="62"/>
                    <a:pt x="61" y="61"/>
                    <a:pt x="62" y="56"/>
                  </a:cubicBezTo>
                  <a:cubicBezTo>
                    <a:pt x="64" y="58"/>
                    <a:pt x="67" y="54"/>
                    <a:pt x="69" y="58"/>
                  </a:cubicBezTo>
                  <a:cubicBezTo>
                    <a:pt x="62" y="62"/>
                    <a:pt x="67" y="64"/>
                    <a:pt x="71" y="63"/>
                  </a:cubicBezTo>
                  <a:cubicBezTo>
                    <a:pt x="67" y="67"/>
                    <a:pt x="66" y="72"/>
                    <a:pt x="65" y="76"/>
                  </a:cubicBezTo>
                  <a:cubicBezTo>
                    <a:pt x="72" y="78"/>
                    <a:pt x="75" y="64"/>
                    <a:pt x="82" y="73"/>
                  </a:cubicBezTo>
                  <a:cubicBezTo>
                    <a:pt x="81" y="75"/>
                    <a:pt x="78" y="74"/>
                    <a:pt x="79" y="76"/>
                  </a:cubicBezTo>
                  <a:cubicBezTo>
                    <a:pt x="81" y="75"/>
                    <a:pt x="80" y="77"/>
                    <a:pt x="81" y="79"/>
                  </a:cubicBezTo>
                  <a:cubicBezTo>
                    <a:pt x="85" y="73"/>
                    <a:pt x="89" y="72"/>
                    <a:pt x="92" y="65"/>
                  </a:cubicBezTo>
                  <a:cubicBezTo>
                    <a:pt x="95" y="66"/>
                    <a:pt x="98" y="63"/>
                    <a:pt x="101" y="64"/>
                  </a:cubicBezTo>
                  <a:cubicBezTo>
                    <a:pt x="96" y="67"/>
                    <a:pt x="97" y="72"/>
                    <a:pt x="95" y="76"/>
                  </a:cubicBezTo>
                  <a:cubicBezTo>
                    <a:pt x="93" y="77"/>
                    <a:pt x="87" y="74"/>
                    <a:pt x="88" y="78"/>
                  </a:cubicBezTo>
                  <a:cubicBezTo>
                    <a:pt x="90" y="76"/>
                    <a:pt x="91" y="81"/>
                    <a:pt x="93" y="80"/>
                  </a:cubicBezTo>
                  <a:cubicBezTo>
                    <a:pt x="95" y="79"/>
                    <a:pt x="97" y="77"/>
                    <a:pt x="99" y="76"/>
                  </a:cubicBezTo>
                  <a:cubicBezTo>
                    <a:pt x="102" y="79"/>
                    <a:pt x="99" y="80"/>
                    <a:pt x="103" y="81"/>
                  </a:cubicBezTo>
                  <a:cubicBezTo>
                    <a:pt x="107" y="79"/>
                    <a:pt x="108" y="78"/>
                    <a:pt x="108" y="74"/>
                  </a:cubicBezTo>
                  <a:cubicBezTo>
                    <a:pt x="115" y="75"/>
                    <a:pt x="110" y="78"/>
                    <a:pt x="117" y="82"/>
                  </a:cubicBezTo>
                  <a:cubicBezTo>
                    <a:pt x="121" y="77"/>
                    <a:pt x="124" y="82"/>
                    <a:pt x="128" y="77"/>
                  </a:cubicBezTo>
                  <a:cubicBezTo>
                    <a:pt x="129" y="78"/>
                    <a:pt x="128" y="80"/>
                    <a:pt x="131" y="82"/>
                  </a:cubicBezTo>
                  <a:cubicBezTo>
                    <a:pt x="134" y="81"/>
                    <a:pt x="138" y="80"/>
                    <a:pt x="141" y="81"/>
                  </a:cubicBezTo>
                  <a:cubicBezTo>
                    <a:pt x="138" y="78"/>
                    <a:pt x="145" y="73"/>
                    <a:pt x="148" y="76"/>
                  </a:cubicBezTo>
                  <a:cubicBezTo>
                    <a:pt x="148" y="81"/>
                    <a:pt x="140" y="75"/>
                    <a:pt x="143" y="81"/>
                  </a:cubicBezTo>
                  <a:cubicBezTo>
                    <a:pt x="154" y="79"/>
                    <a:pt x="164" y="84"/>
                    <a:pt x="176" y="81"/>
                  </a:cubicBezTo>
                  <a:cubicBezTo>
                    <a:pt x="171" y="78"/>
                    <a:pt x="175" y="75"/>
                    <a:pt x="176" y="72"/>
                  </a:cubicBezTo>
                  <a:cubicBezTo>
                    <a:pt x="175" y="79"/>
                    <a:pt x="187" y="90"/>
                    <a:pt x="187" y="80"/>
                  </a:cubicBezTo>
                  <a:cubicBezTo>
                    <a:pt x="182" y="83"/>
                    <a:pt x="184" y="72"/>
                    <a:pt x="180" y="71"/>
                  </a:cubicBezTo>
                  <a:cubicBezTo>
                    <a:pt x="181" y="70"/>
                    <a:pt x="182" y="68"/>
                    <a:pt x="182" y="67"/>
                  </a:cubicBezTo>
                  <a:cubicBezTo>
                    <a:pt x="182" y="71"/>
                    <a:pt x="184" y="70"/>
                    <a:pt x="187" y="71"/>
                  </a:cubicBezTo>
                  <a:cubicBezTo>
                    <a:pt x="181" y="75"/>
                    <a:pt x="189" y="79"/>
                    <a:pt x="192" y="77"/>
                  </a:cubicBezTo>
                  <a:cubicBezTo>
                    <a:pt x="190" y="79"/>
                    <a:pt x="189" y="81"/>
                    <a:pt x="192" y="83"/>
                  </a:cubicBezTo>
                  <a:cubicBezTo>
                    <a:pt x="193" y="83"/>
                    <a:pt x="194" y="82"/>
                    <a:pt x="195" y="83"/>
                  </a:cubicBezTo>
                  <a:cubicBezTo>
                    <a:pt x="196" y="75"/>
                    <a:pt x="204" y="76"/>
                    <a:pt x="203" y="65"/>
                  </a:cubicBezTo>
                  <a:cubicBezTo>
                    <a:pt x="203" y="66"/>
                    <a:pt x="204" y="67"/>
                    <a:pt x="205" y="66"/>
                  </a:cubicBezTo>
                  <a:cubicBezTo>
                    <a:pt x="204" y="68"/>
                    <a:pt x="204" y="71"/>
                    <a:pt x="208" y="74"/>
                  </a:cubicBezTo>
                  <a:cubicBezTo>
                    <a:pt x="211" y="72"/>
                    <a:pt x="221" y="72"/>
                    <a:pt x="218" y="77"/>
                  </a:cubicBezTo>
                  <a:cubicBezTo>
                    <a:pt x="214" y="72"/>
                    <a:pt x="209" y="78"/>
                    <a:pt x="201" y="76"/>
                  </a:cubicBezTo>
                  <a:cubicBezTo>
                    <a:pt x="199" y="78"/>
                    <a:pt x="200" y="80"/>
                    <a:pt x="199" y="81"/>
                  </a:cubicBezTo>
                  <a:cubicBezTo>
                    <a:pt x="205" y="86"/>
                    <a:pt x="212" y="82"/>
                    <a:pt x="218" y="84"/>
                  </a:cubicBezTo>
                  <a:cubicBezTo>
                    <a:pt x="217" y="83"/>
                    <a:pt x="216" y="82"/>
                    <a:pt x="218" y="80"/>
                  </a:cubicBezTo>
                  <a:cubicBezTo>
                    <a:pt x="227" y="77"/>
                    <a:pt x="225" y="91"/>
                    <a:pt x="225" y="91"/>
                  </a:cubicBezTo>
                  <a:cubicBezTo>
                    <a:pt x="228" y="88"/>
                    <a:pt x="234" y="85"/>
                    <a:pt x="227" y="85"/>
                  </a:cubicBezTo>
                  <a:cubicBezTo>
                    <a:pt x="228" y="81"/>
                    <a:pt x="233" y="78"/>
                    <a:pt x="235" y="86"/>
                  </a:cubicBezTo>
                  <a:cubicBezTo>
                    <a:pt x="246" y="83"/>
                    <a:pt x="253" y="88"/>
                    <a:pt x="263" y="82"/>
                  </a:cubicBezTo>
                  <a:cubicBezTo>
                    <a:pt x="264" y="87"/>
                    <a:pt x="273" y="86"/>
                    <a:pt x="278" y="85"/>
                  </a:cubicBezTo>
                  <a:cubicBezTo>
                    <a:pt x="279" y="79"/>
                    <a:pt x="281" y="81"/>
                    <a:pt x="279" y="78"/>
                  </a:cubicBezTo>
                  <a:cubicBezTo>
                    <a:pt x="281" y="77"/>
                    <a:pt x="282" y="75"/>
                    <a:pt x="284" y="74"/>
                  </a:cubicBezTo>
                  <a:cubicBezTo>
                    <a:pt x="284" y="77"/>
                    <a:pt x="286" y="79"/>
                    <a:pt x="289" y="76"/>
                  </a:cubicBezTo>
                  <a:cubicBezTo>
                    <a:pt x="289" y="72"/>
                    <a:pt x="287" y="74"/>
                    <a:pt x="284" y="72"/>
                  </a:cubicBezTo>
                  <a:cubicBezTo>
                    <a:pt x="286" y="70"/>
                    <a:pt x="285" y="68"/>
                    <a:pt x="288" y="66"/>
                  </a:cubicBezTo>
                  <a:cubicBezTo>
                    <a:pt x="288" y="72"/>
                    <a:pt x="294" y="80"/>
                    <a:pt x="286" y="86"/>
                  </a:cubicBezTo>
                  <a:cubicBezTo>
                    <a:pt x="289" y="91"/>
                    <a:pt x="289" y="81"/>
                    <a:pt x="292" y="88"/>
                  </a:cubicBezTo>
                  <a:cubicBezTo>
                    <a:pt x="296" y="87"/>
                    <a:pt x="296" y="81"/>
                    <a:pt x="298" y="83"/>
                  </a:cubicBezTo>
                  <a:cubicBezTo>
                    <a:pt x="300" y="91"/>
                    <a:pt x="301" y="82"/>
                    <a:pt x="307" y="83"/>
                  </a:cubicBezTo>
                  <a:cubicBezTo>
                    <a:pt x="308" y="85"/>
                    <a:pt x="306" y="86"/>
                    <a:pt x="305" y="87"/>
                  </a:cubicBezTo>
                  <a:cubicBezTo>
                    <a:pt x="315" y="93"/>
                    <a:pt x="308" y="77"/>
                    <a:pt x="316" y="74"/>
                  </a:cubicBezTo>
                  <a:cubicBezTo>
                    <a:pt x="309" y="67"/>
                    <a:pt x="309" y="86"/>
                    <a:pt x="301" y="79"/>
                  </a:cubicBezTo>
                  <a:cubicBezTo>
                    <a:pt x="309" y="80"/>
                    <a:pt x="307" y="68"/>
                    <a:pt x="315" y="70"/>
                  </a:cubicBezTo>
                  <a:cubicBezTo>
                    <a:pt x="316" y="66"/>
                    <a:pt x="317" y="62"/>
                    <a:pt x="320" y="58"/>
                  </a:cubicBezTo>
                  <a:cubicBezTo>
                    <a:pt x="323" y="62"/>
                    <a:pt x="316" y="67"/>
                    <a:pt x="323" y="66"/>
                  </a:cubicBezTo>
                  <a:cubicBezTo>
                    <a:pt x="320" y="70"/>
                    <a:pt x="318" y="66"/>
                    <a:pt x="316" y="67"/>
                  </a:cubicBezTo>
                  <a:cubicBezTo>
                    <a:pt x="324" y="75"/>
                    <a:pt x="309" y="81"/>
                    <a:pt x="316" y="89"/>
                  </a:cubicBezTo>
                  <a:cubicBezTo>
                    <a:pt x="320" y="86"/>
                    <a:pt x="323" y="82"/>
                    <a:pt x="321" y="78"/>
                  </a:cubicBezTo>
                  <a:cubicBezTo>
                    <a:pt x="325" y="74"/>
                    <a:pt x="328" y="76"/>
                    <a:pt x="331" y="77"/>
                  </a:cubicBezTo>
                  <a:cubicBezTo>
                    <a:pt x="326" y="79"/>
                    <a:pt x="330" y="82"/>
                    <a:pt x="326" y="85"/>
                  </a:cubicBezTo>
                  <a:cubicBezTo>
                    <a:pt x="325" y="83"/>
                    <a:pt x="324" y="81"/>
                    <a:pt x="323" y="82"/>
                  </a:cubicBezTo>
                  <a:cubicBezTo>
                    <a:pt x="326" y="87"/>
                    <a:pt x="322" y="84"/>
                    <a:pt x="323" y="89"/>
                  </a:cubicBezTo>
                  <a:cubicBezTo>
                    <a:pt x="327" y="88"/>
                    <a:pt x="333" y="89"/>
                    <a:pt x="334" y="86"/>
                  </a:cubicBezTo>
                  <a:cubicBezTo>
                    <a:pt x="333" y="83"/>
                    <a:pt x="331" y="84"/>
                    <a:pt x="329" y="84"/>
                  </a:cubicBezTo>
                  <a:cubicBezTo>
                    <a:pt x="335" y="84"/>
                    <a:pt x="332" y="78"/>
                    <a:pt x="335" y="80"/>
                  </a:cubicBezTo>
                  <a:cubicBezTo>
                    <a:pt x="336" y="82"/>
                    <a:pt x="336" y="85"/>
                    <a:pt x="336" y="88"/>
                  </a:cubicBezTo>
                  <a:cubicBezTo>
                    <a:pt x="359" y="87"/>
                    <a:pt x="382" y="90"/>
                    <a:pt x="405" y="88"/>
                  </a:cubicBezTo>
                  <a:cubicBezTo>
                    <a:pt x="400" y="82"/>
                    <a:pt x="408" y="79"/>
                    <a:pt x="410" y="79"/>
                  </a:cubicBezTo>
                  <a:cubicBezTo>
                    <a:pt x="411" y="84"/>
                    <a:pt x="407" y="84"/>
                    <a:pt x="405" y="88"/>
                  </a:cubicBezTo>
                  <a:cubicBezTo>
                    <a:pt x="408" y="93"/>
                    <a:pt x="412" y="88"/>
                    <a:pt x="414" y="85"/>
                  </a:cubicBezTo>
                  <a:cubicBezTo>
                    <a:pt x="418" y="86"/>
                    <a:pt x="415" y="90"/>
                    <a:pt x="419" y="85"/>
                  </a:cubicBezTo>
                  <a:cubicBezTo>
                    <a:pt x="419" y="93"/>
                    <a:pt x="428" y="85"/>
                    <a:pt x="432" y="90"/>
                  </a:cubicBezTo>
                  <a:cubicBezTo>
                    <a:pt x="432" y="89"/>
                    <a:pt x="438" y="87"/>
                    <a:pt x="439" y="83"/>
                  </a:cubicBezTo>
                  <a:cubicBezTo>
                    <a:pt x="440" y="85"/>
                    <a:pt x="442" y="85"/>
                    <a:pt x="443" y="86"/>
                  </a:cubicBezTo>
                  <a:cubicBezTo>
                    <a:pt x="442" y="88"/>
                    <a:pt x="437" y="85"/>
                    <a:pt x="438" y="89"/>
                  </a:cubicBezTo>
                  <a:cubicBezTo>
                    <a:pt x="441" y="88"/>
                    <a:pt x="439" y="91"/>
                    <a:pt x="441" y="93"/>
                  </a:cubicBezTo>
                  <a:cubicBezTo>
                    <a:pt x="448" y="88"/>
                    <a:pt x="460" y="95"/>
                    <a:pt x="464" y="89"/>
                  </a:cubicBezTo>
                  <a:cubicBezTo>
                    <a:pt x="462" y="85"/>
                    <a:pt x="448" y="89"/>
                    <a:pt x="446" y="83"/>
                  </a:cubicBezTo>
                  <a:cubicBezTo>
                    <a:pt x="454" y="87"/>
                    <a:pt x="463" y="84"/>
                    <a:pt x="472" y="83"/>
                  </a:cubicBezTo>
                  <a:cubicBezTo>
                    <a:pt x="470" y="84"/>
                    <a:pt x="469" y="85"/>
                    <a:pt x="467" y="87"/>
                  </a:cubicBezTo>
                  <a:cubicBezTo>
                    <a:pt x="469" y="89"/>
                    <a:pt x="471" y="91"/>
                    <a:pt x="472" y="93"/>
                  </a:cubicBezTo>
                  <a:cubicBezTo>
                    <a:pt x="478" y="91"/>
                    <a:pt x="472" y="86"/>
                    <a:pt x="476" y="84"/>
                  </a:cubicBezTo>
                  <a:cubicBezTo>
                    <a:pt x="477" y="85"/>
                    <a:pt x="475" y="86"/>
                    <a:pt x="477" y="88"/>
                  </a:cubicBezTo>
                  <a:cubicBezTo>
                    <a:pt x="485" y="83"/>
                    <a:pt x="479" y="72"/>
                    <a:pt x="485" y="71"/>
                  </a:cubicBezTo>
                  <a:cubicBezTo>
                    <a:pt x="482" y="76"/>
                    <a:pt x="486" y="83"/>
                    <a:pt x="479" y="88"/>
                  </a:cubicBezTo>
                  <a:cubicBezTo>
                    <a:pt x="485" y="95"/>
                    <a:pt x="486" y="85"/>
                    <a:pt x="491" y="93"/>
                  </a:cubicBezTo>
                  <a:cubicBezTo>
                    <a:pt x="494" y="90"/>
                    <a:pt x="496" y="92"/>
                    <a:pt x="499" y="88"/>
                  </a:cubicBezTo>
                  <a:cubicBezTo>
                    <a:pt x="500" y="93"/>
                    <a:pt x="511" y="95"/>
                    <a:pt x="513" y="89"/>
                  </a:cubicBezTo>
                  <a:cubicBezTo>
                    <a:pt x="517" y="92"/>
                    <a:pt x="524" y="95"/>
                    <a:pt x="528" y="88"/>
                  </a:cubicBezTo>
                  <a:cubicBezTo>
                    <a:pt x="529" y="93"/>
                    <a:pt x="536" y="93"/>
                    <a:pt x="536" y="87"/>
                  </a:cubicBezTo>
                  <a:cubicBezTo>
                    <a:pt x="538" y="89"/>
                    <a:pt x="539" y="91"/>
                    <a:pt x="539" y="92"/>
                  </a:cubicBezTo>
                  <a:cubicBezTo>
                    <a:pt x="545" y="84"/>
                    <a:pt x="568" y="91"/>
                    <a:pt x="563" y="77"/>
                  </a:cubicBezTo>
                  <a:cubicBezTo>
                    <a:pt x="565" y="76"/>
                    <a:pt x="566" y="79"/>
                    <a:pt x="567" y="81"/>
                  </a:cubicBezTo>
                  <a:cubicBezTo>
                    <a:pt x="570" y="79"/>
                    <a:pt x="568" y="77"/>
                    <a:pt x="569" y="76"/>
                  </a:cubicBezTo>
                  <a:cubicBezTo>
                    <a:pt x="571" y="76"/>
                    <a:pt x="574" y="73"/>
                    <a:pt x="576" y="76"/>
                  </a:cubicBezTo>
                  <a:cubicBezTo>
                    <a:pt x="572" y="79"/>
                    <a:pt x="570" y="81"/>
                    <a:pt x="571" y="87"/>
                  </a:cubicBezTo>
                  <a:cubicBezTo>
                    <a:pt x="567" y="86"/>
                    <a:pt x="563" y="90"/>
                    <a:pt x="560" y="90"/>
                  </a:cubicBezTo>
                  <a:cubicBezTo>
                    <a:pt x="571" y="93"/>
                    <a:pt x="591" y="94"/>
                    <a:pt x="603" y="84"/>
                  </a:cubicBezTo>
                  <a:cubicBezTo>
                    <a:pt x="605" y="90"/>
                    <a:pt x="609" y="79"/>
                    <a:pt x="612" y="82"/>
                  </a:cubicBezTo>
                  <a:cubicBezTo>
                    <a:pt x="608" y="85"/>
                    <a:pt x="604" y="88"/>
                    <a:pt x="604" y="92"/>
                  </a:cubicBezTo>
                  <a:cubicBezTo>
                    <a:pt x="606" y="91"/>
                    <a:pt x="609" y="89"/>
                    <a:pt x="611" y="92"/>
                  </a:cubicBezTo>
                  <a:cubicBezTo>
                    <a:pt x="618" y="87"/>
                    <a:pt x="615" y="77"/>
                    <a:pt x="623" y="78"/>
                  </a:cubicBezTo>
                  <a:cubicBezTo>
                    <a:pt x="624" y="74"/>
                    <a:pt x="622" y="64"/>
                    <a:pt x="630" y="64"/>
                  </a:cubicBezTo>
                  <a:cubicBezTo>
                    <a:pt x="626" y="75"/>
                    <a:pt x="631" y="82"/>
                    <a:pt x="616" y="90"/>
                  </a:cubicBezTo>
                  <a:cubicBezTo>
                    <a:pt x="623" y="95"/>
                    <a:pt x="634" y="89"/>
                    <a:pt x="639" y="82"/>
                  </a:cubicBezTo>
                  <a:cubicBezTo>
                    <a:pt x="637" y="78"/>
                    <a:pt x="634" y="82"/>
                    <a:pt x="633" y="78"/>
                  </a:cubicBezTo>
                  <a:cubicBezTo>
                    <a:pt x="634" y="78"/>
                    <a:pt x="633" y="76"/>
                    <a:pt x="634" y="76"/>
                  </a:cubicBezTo>
                  <a:cubicBezTo>
                    <a:pt x="641" y="77"/>
                    <a:pt x="651" y="76"/>
                    <a:pt x="655" y="68"/>
                  </a:cubicBezTo>
                  <a:cubicBezTo>
                    <a:pt x="659" y="71"/>
                    <a:pt x="656" y="74"/>
                    <a:pt x="653" y="77"/>
                  </a:cubicBezTo>
                  <a:cubicBezTo>
                    <a:pt x="652" y="75"/>
                    <a:pt x="653" y="73"/>
                    <a:pt x="650" y="75"/>
                  </a:cubicBezTo>
                  <a:cubicBezTo>
                    <a:pt x="648" y="81"/>
                    <a:pt x="652" y="78"/>
                    <a:pt x="655" y="81"/>
                  </a:cubicBezTo>
                  <a:cubicBezTo>
                    <a:pt x="652" y="82"/>
                    <a:pt x="650" y="87"/>
                    <a:pt x="648" y="84"/>
                  </a:cubicBezTo>
                  <a:cubicBezTo>
                    <a:pt x="645" y="82"/>
                    <a:pt x="649" y="80"/>
                    <a:pt x="647" y="78"/>
                  </a:cubicBezTo>
                  <a:cubicBezTo>
                    <a:pt x="636" y="79"/>
                    <a:pt x="644" y="86"/>
                    <a:pt x="639" y="91"/>
                  </a:cubicBezTo>
                  <a:cubicBezTo>
                    <a:pt x="645" y="93"/>
                    <a:pt x="655" y="83"/>
                    <a:pt x="659" y="78"/>
                  </a:cubicBezTo>
                  <a:cubicBezTo>
                    <a:pt x="661" y="79"/>
                    <a:pt x="662" y="78"/>
                    <a:pt x="664" y="81"/>
                  </a:cubicBezTo>
                  <a:cubicBezTo>
                    <a:pt x="667" y="73"/>
                    <a:pt x="673" y="67"/>
                    <a:pt x="679" y="62"/>
                  </a:cubicBezTo>
                  <a:cubicBezTo>
                    <a:pt x="676" y="57"/>
                    <a:pt x="674" y="61"/>
                    <a:pt x="672" y="64"/>
                  </a:cubicBezTo>
                  <a:cubicBezTo>
                    <a:pt x="666" y="57"/>
                    <a:pt x="673" y="52"/>
                    <a:pt x="679" y="50"/>
                  </a:cubicBezTo>
                  <a:cubicBezTo>
                    <a:pt x="681" y="54"/>
                    <a:pt x="673" y="52"/>
                    <a:pt x="678" y="58"/>
                  </a:cubicBezTo>
                  <a:cubicBezTo>
                    <a:pt x="680" y="56"/>
                    <a:pt x="681" y="57"/>
                    <a:pt x="683" y="55"/>
                  </a:cubicBezTo>
                  <a:cubicBezTo>
                    <a:pt x="681" y="46"/>
                    <a:pt x="692" y="39"/>
                    <a:pt x="686" y="29"/>
                  </a:cubicBezTo>
                  <a:cubicBezTo>
                    <a:pt x="689" y="27"/>
                    <a:pt x="691" y="27"/>
                    <a:pt x="692" y="30"/>
                  </a:cubicBezTo>
                  <a:cubicBezTo>
                    <a:pt x="688" y="32"/>
                    <a:pt x="693" y="35"/>
                    <a:pt x="695" y="35"/>
                  </a:cubicBezTo>
                  <a:cubicBezTo>
                    <a:pt x="692" y="37"/>
                    <a:pt x="689" y="39"/>
                    <a:pt x="691" y="42"/>
                  </a:cubicBezTo>
                  <a:cubicBezTo>
                    <a:pt x="696" y="41"/>
                    <a:pt x="697" y="36"/>
                    <a:pt x="703" y="32"/>
                  </a:cubicBezTo>
                  <a:cubicBezTo>
                    <a:pt x="705" y="34"/>
                    <a:pt x="706" y="36"/>
                    <a:pt x="708" y="36"/>
                  </a:cubicBezTo>
                  <a:cubicBezTo>
                    <a:pt x="711" y="33"/>
                    <a:pt x="714" y="35"/>
                    <a:pt x="715" y="31"/>
                  </a:cubicBezTo>
                  <a:cubicBezTo>
                    <a:pt x="713" y="25"/>
                    <a:pt x="710" y="33"/>
                    <a:pt x="709" y="30"/>
                  </a:cubicBezTo>
                  <a:cubicBezTo>
                    <a:pt x="710" y="28"/>
                    <a:pt x="713" y="26"/>
                    <a:pt x="712" y="23"/>
                  </a:cubicBezTo>
                  <a:cubicBezTo>
                    <a:pt x="705" y="24"/>
                    <a:pt x="699" y="32"/>
                    <a:pt x="693" y="31"/>
                  </a:cubicBezTo>
                  <a:cubicBezTo>
                    <a:pt x="697" y="25"/>
                    <a:pt x="689" y="26"/>
                    <a:pt x="686" y="24"/>
                  </a:cubicBezTo>
                  <a:cubicBezTo>
                    <a:pt x="687" y="23"/>
                    <a:pt x="688" y="22"/>
                    <a:pt x="687" y="21"/>
                  </a:cubicBezTo>
                  <a:cubicBezTo>
                    <a:pt x="682" y="27"/>
                    <a:pt x="685" y="34"/>
                    <a:pt x="684" y="40"/>
                  </a:cubicBezTo>
                  <a:cubicBezTo>
                    <a:pt x="680" y="41"/>
                    <a:pt x="676" y="50"/>
                    <a:pt x="670" y="43"/>
                  </a:cubicBezTo>
                  <a:cubicBezTo>
                    <a:pt x="674" y="41"/>
                    <a:pt x="670" y="38"/>
                    <a:pt x="669" y="35"/>
                  </a:cubicBezTo>
                  <a:cubicBezTo>
                    <a:pt x="663" y="40"/>
                    <a:pt x="665" y="46"/>
                    <a:pt x="664" y="52"/>
                  </a:cubicBezTo>
                  <a:cubicBezTo>
                    <a:pt x="667" y="51"/>
                    <a:pt x="666" y="45"/>
                    <a:pt x="670" y="47"/>
                  </a:cubicBezTo>
                  <a:cubicBezTo>
                    <a:pt x="671" y="52"/>
                    <a:pt x="667" y="51"/>
                    <a:pt x="663" y="55"/>
                  </a:cubicBezTo>
                  <a:cubicBezTo>
                    <a:pt x="663" y="58"/>
                    <a:pt x="669" y="56"/>
                    <a:pt x="666" y="59"/>
                  </a:cubicBezTo>
                  <a:cubicBezTo>
                    <a:pt x="656" y="64"/>
                    <a:pt x="651" y="68"/>
                    <a:pt x="642" y="72"/>
                  </a:cubicBezTo>
                  <a:cubicBezTo>
                    <a:pt x="642" y="70"/>
                    <a:pt x="645" y="67"/>
                    <a:pt x="645" y="65"/>
                  </a:cubicBezTo>
                  <a:cubicBezTo>
                    <a:pt x="650" y="64"/>
                    <a:pt x="663" y="60"/>
                    <a:pt x="662" y="56"/>
                  </a:cubicBezTo>
                  <a:cubicBezTo>
                    <a:pt x="655" y="55"/>
                    <a:pt x="654" y="59"/>
                    <a:pt x="647" y="58"/>
                  </a:cubicBezTo>
                  <a:cubicBezTo>
                    <a:pt x="650" y="52"/>
                    <a:pt x="654" y="55"/>
                    <a:pt x="659" y="52"/>
                  </a:cubicBezTo>
                  <a:cubicBezTo>
                    <a:pt x="664" y="47"/>
                    <a:pt x="662" y="38"/>
                    <a:pt x="660" y="35"/>
                  </a:cubicBezTo>
                  <a:cubicBezTo>
                    <a:pt x="662" y="35"/>
                    <a:pt x="664" y="34"/>
                    <a:pt x="667" y="32"/>
                  </a:cubicBezTo>
                  <a:cubicBezTo>
                    <a:pt x="668" y="35"/>
                    <a:pt x="670" y="35"/>
                    <a:pt x="673" y="33"/>
                  </a:cubicBezTo>
                  <a:cubicBezTo>
                    <a:pt x="671" y="29"/>
                    <a:pt x="663" y="33"/>
                    <a:pt x="664" y="28"/>
                  </a:cubicBezTo>
                  <a:cubicBezTo>
                    <a:pt x="667" y="29"/>
                    <a:pt x="671" y="31"/>
                    <a:pt x="674" y="30"/>
                  </a:cubicBezTo>
                  <a:cubicBezTo>
                    <a:pt x="673" y="27"/>
                    <a:pt x="672" y="24"/>
                    <a:pt x="673" y="21"/>
                  </a:cubicBezTo>
                  <a:cubicBezTo>
                    <a:pt x="669" y="26"/>
                    <a:pt x="666" y="23"/>
                    <a:pt x="663" y="22"/>
                  </a:cubicBezTo>
                  <a:cubicBezTo>
                    <a:pt x="660" y="24"/>
                    <a:pt x="662" y="26"/>
                    <a:pt x="658" y="28"/>
                  </a:cubicBezTo>
                  <a:cubicBezTo>
                    <a:pt x="659" y="29"/>
                    <a:pt x="661" y="30"/>
                    <a:pt x="662" y="30"/>
                  </a:cubicBezTo>
                  <a:cubicBezTo>
                    <a:pt x="656" y="30"/>
                    <a:pt x="660" y="36"/>
                    <a:pt x="656" y="39"/>
                  </a:cubicBezTo>
                  <a:cubicBezTo>
                    <a:pt x="652" y="33"/>
                    <a:pt x="657" y="34"/>
                    <a:pt x="651" y="30"/>
                  </a:cubicBezTo>
                  <a:cubicBezTo>
                    <a:pt x="645" y="32"/>
                    <a:pt x="638" y="33"/>
                    <a:pt x="636" y="25"/>
                  </a:cubicBezTo>
                  <a:cubicBezTo>
                    <a:pt x="635" y="26"/>
                    <a:pt x="633" y="26"/>
                    <a:pt x="632" y="27"/>
                  </a:cubicBezTo>
                  <a:cubicBezTo>
                    <a:pt x="631" y="31"/>
                    <a:pt x="635" y="32"/>
                    <a:pt x="635" y="35"/>
                  </a:cubicBezTo>
                  <a:cubicBezTo>
                    <a:pt x="629" y="33"/>
                    <a:pt x="621" y="45"/>
                    <a:pt x="611" y="39"/>
                  </a:cubicBezTo>
                  <a:cubicBezTo>
                    <a:pt x="616" y="41"/>
                    <a:pt x="617" y="30"/>
                    <a:pt x="623" y="32"/>
                  </a:cubicBezTo>
                  <a:cubicBezTo>
                    <a:pt x="622" y="33"/>
                    <a:pt x="620" y="34"/>
                    <a:pt x="621" y="35"/>
                  </a:cubicBezTo>
                  <a:cubicBezTo>
                    <a:pt x="623" y="34"/>
                    <a:pt x="624" y="37"/>
                    <a:pt x="627" y="34"/>
                  </a:cubicBezTo>
                  <a:cubicBezTo>
                    <a:pt x="625" y="22"/>
                    <a:pt x="641" y="24"/>
                    <a:pt x="641" y="20"/>
                  </a:cubicBezTo>
                  <a:cubicBezTo>
                    <a:pt x="633" y="24"/>
                    <a:pt x="625" y="19"/>
                    <a:pt x="617" y="22"/>
                  </a:cubicBezTo>
                  <a:cubicBezTo>
                    <a:pt x="618" y="23"/>
                    <a:pt x="616" y="24"/>
                    <a:pt x="615" y="25"/>
                  </a:cubicBezTo>
                  <a:cubicBezTo>
                    <a:pt x="616" y="27"/>
                    <a:pt x="617" y="28"/>
                    <a:pt x="616" y="30"/>
                  </a:cubicBezTo>
                  <a:cubicBezTo>
                    <a:pt x="612" y="31"/>
                    <a:pt x="611" y="37"/>
                    <a:pt x="610" y="35"/>
                  </a:cubicBezTo>
                  <a:cubicBezTo>
                    <a:pt x="610" y="33"/>
                    <a:pt x="613" y="31"/>
                    <a:pt x="610" y="29"/>
                  </a:cubicBezTo>
                  <a:cubicBezTo>
                    <a:pt x="609" y="29"/>
                    <a:pt x="608" y="31"/>
                    <a:pt x="607" y="30"/>
                  </a:cubicBezTo>
                  <a:cubicBezTo>
                    <a:pt x="603" y="33"/>
                    <a:pt x="604" y="39"/>
                    <a:pt x="598" y="37"/>
                  </a:cubicBezTo>
                  <a:cubicBezTo>
                    <a:pt x="597" y="34"/>
                    <a:pt x="604" y="33"/>
                    <a:pt x="602" y="30"/>
                  </a:cubicBezTo>
                  <a:cubicBezTo>
                    <a:pt x="598" y="34"/>
                    <a:pt x="596" y="28"/>
                    <a:pt x="593" y="32"/>
                  </a:cubicBezTo>
                  <a:cubicBezTo>
                    <a:pt x="595" y="35"/>
                    <a:pt x="597" y="37"/>
                    <a:pt x="593" y="39"/>
                  </a:cubicBezTo>
                  <a:cubicBezTo>
                    <a:pt x="594" y="30"/>
                    <a:pt x="586" y="38"/>
                    <a:pt x="592" y="29"/>
                  </a:cubicBezTo>
                  <a:cubicBezTo>
                    <a:pt x="598" y="32"/>
                    <a:pt x="606" y="23"/>
                    <a:pt x="612" y="29"/>
                  </a:cubicBezTo>
                  <a:cubicBezTo>
                    <a:pt x="616" y="28"/>
                    <a:pt x="611" y="20"/>
                    <a:pt x="610" y="22"/>
                  </a:cubicBezTo>
                  <a:cubicBezTo>
                    <a:pt x="610" y="24"/>
                    <a:pt x="603" y="24"/>
                    <a:pt x="602" y="26"/>
                  </a:cubicBezTo>
                  <a:cubicBezTo>
                    <a:pt x="600" y="24"/>
                    <a:pt x="602" y="23"/>
                    <a:pt x="602" y="21"/>
                  </a:cubicBezTo>
                  <a:cubicBezTo>
                    <a:pt x="601" y="21"/>
                    <a:pt x="601" y="22"/>
                    <a:pt x="600" y="21"/>
                  </a:cubicBezTo>
                  <a:cubicBezTo>
                    <a:pt x="599" y="21"/>
                    <a:pt x="598" y="21"/>
                    <a:pt x="597" y="21"/>
                  </a:cubicBezTo>
                  <a:cubicBezTo>
                    <a:pt x="598" y="23"/>
                    <a:pt x="601" y="25"/>
                    <a:pt x="599" y="27"/>
                  </a:cubicBezTo>
                  <a:cubicBezTo>
                    <a:pt x="598" y="25"/>
                    <a:pt x="597" y="27"/>
                    <a:pt x="595" y="26"/>
                  </a:cubicBezTo>
                  <a:cubicBezTo>
                    <a:pt x="593" y="24"/>
                    <a:pt x="595" y="23"/>
                    <a:pt x="593" y="21"/>
                  </a:cubicBezTo>
                  <a:cubicBezTo>
                    <a:pt x="589" y="20"/>
                    <a:pt x="591" y="23"/>
                    <a:pt x="587" y="25"/>
                  </a:cubicBezTo>
                  <a:cubicBezTo>
                    <a:pt x="589" y="19"/>
                    <a:pt x="570" y="21"/>
                    <a:pt x="579" y="24"/>
                  </a:cubicBezTo>
                  <a:cubicBezTo>
                    <a:pt x="578" y="25"/>
                    <a:pt x="576" y="27"/>
                    <a:pt x="575" y="28"/>
                  </a:cubicBezTo>
                  <a:cubicBezTo>
                    <a:pt x="572" y="22"/>
                    <a:pt x="567" y="27"/>
                    <a:pt x="564" y="25"/>
                  </a:cubicBezTo>
                  <a:cubicBezTo>
                    <a:pt x="563" y="24"/>
                    <a:pt x="565" y="23"/>
                    <a:pt x="564" y="21"/>
                  </a:cubicBezTo>
                  <a:cubicBezTo>
                    <a:pt x="561" y="21"/>
                    <a:pt x="558" y="26"/>
                    <a:pt x="555" y="21"/>
                  </a:cubicBezTo>
                  <a:cubicBezTo>
                    <a:pt x="551" y="22"/>
                    <a:pt x="553" y="28"/>
                    <a:pt x="550" y="26"/>
                  </a:cubicBezTo>
                  <a:cubicBezTo>
                    <a:pt x="551" y="18"/>
                    <a:pt x="533" y="18"/>
                    <a:pt x="528" y="26"/>
                  </a:cubicBezTo>
                  <a:cubicBezTo>
                    <a:pt x="523" y="27"/>
                    <a:pt x="529" y="20"/>
                    <a:pt x="525" y="22"/>
                  </a:cubicBezTo>
                  <a:cubicBezTo>
                    <a:pt x="527" y="24"/>
                    <a:pt x="520" y="26"/>
                    <a:pt x="520" y="24"/>
                  </a:cubicBezTo>
                  <a:cubicBezTo>
                    <a:pt x="521" y="22"/>
                    <a:pt x="519" y="20"/>
                    <a:pt x="519" y="19"/>
                  </a:cubicBezTo>
                  <a:cubicBezTo>
                    <a:pt x="514" y="20"/>
                    <a:pt x="521" y="23"/>
                    <a:pt x="516" y="25"/>
                  </a:cubicBezTo>
                  <a:cubicBezTo>
                    <a:pt x="516" y="23"/>
                    <a:pt x="514" y="24"/>
                    <a:pt x="514" y="23"/>
                  </a:cubicBezTo>
                  <a:cubicBezTo>
                    <a:pt x="518" y="22"/>
                    <a:pt x="514" y="16"/>
                    <a:pt x="515" y="20"/>
                  </a:cubicBezTo>
                  <a:cubicBezTo>
                    <a:pt x="512" y="21"/>
                    <a:pt x="513" y="27"/>
                    <a:pt x="509" y="25"/>
                  </a:cubicBezTo>
                  <a:cubicBezTo>
                    <a:pt x="508" y="22"/>
                    <a:pt x="512" y="18"/>
                    <a:pt x="507" y="17"/>
                  </a:cubicBezTo>
                  <a:cubicBezTo>
                    <a:pt x="506" y="23"/>
                    <a:pt x="498" y="29"/>
                    <a:pt x="495" y="23"/>
                  </a:cubicBezTo>
                  <a:cubicBezTo>
                    <a:pt x="493" y="26"/>
                    <a:pt x="493" y="34"/>
                    <a:pt x="488" y="30"/>
                  </a:cubicBezTo>
                  <a:cubicBezTo>
                    <a:pt x="490" y="29"/>
                    <a:pt x="491" y="28"/>
                    <a:pt x="489" y="26"/>
                  </a:cubicBezTo>
                  <a:cubicBezTo>
                    <a:pt x="488" y="27"/>
                    <a:pt x="487" y="28"/>
                    <a:pt x="486" y="27"/>
                  </a:cubicBezTo>
                  <a:cubicBezTo>
                    <a:pt x="487" y="18"/>
                    <a:pt x="500" y="25"/>
                    <a:pt x="500" y="17"/>
                  </a:cubicBezTo>
                  <a:cubicBezTo>
                    <a:pt x="494" y="20"/>
                    <a:pt x="489" y="16"/>
                    <a:pt x="484" y="20"/>
                  </a:cubicBezTo>
                  <a:cubicBezTo>
                    <a:pt x="482" y="21"/>
                    <a:pt x="483" y="23"/>
                    <a:pt x="482" y="24"/>
                  </a:cubicBezTo>
                  <a:cubicBezTo>
                    <a:pt x="478" y="20"/>
                    <a:pt x="477" y="34"/>
                    <a:pt x="471" y="26"/>
                  </a:cubicBezTo>
                  <a:cubicBezTo>
                    <a:pt x="478" y="26"/>
                    <a:pt x="475" y="21"/>
                    <a:pt x="482" y="19"/>
                  </a:cubicBezTo>
                  <a:cubicBezTo>
                    <a:pt x="475" y="15"/>
                    <a:pt x="468" y="20"/>
                    <a:pt x="461" y="19"/>
                  </a:cubicBezTo>
                  <a:cubicBezTo>
                    <a:pt x="463" y="24"/>
                    <a:pt x="466" y="17"/>
                    <a:pt x="467" y="22"/>
                  </a:cubicBezTo>
                  <a:cubicBezTo>
                    <a:pt x="466" y="22"/>
                    <a:pt x="466" y="24"/>
                    <a:pt x="466" y="24"/>
                  </a:cubicBezTo>
                  <a:cubicBezTo>
                    <a:pt x="462" y="21"/>
                    <a:pt x="455" y="23"/>
                    <a:pt x="458" y="16"/>
                  </a:cubicBezTo>
                  <a:cubicBezTo>
                    <a:pt x="457" y="17"/>
                    <a:pt x="456" y="17"/>
                    <a:pt x="456" y="16"/>
                  </a:cubicBezTo>
                  <a:cubicBezTo>
                    <a:pt x="454" y="17"/>
                    <a:pt x="453" y="16"/>
                    <a:pt x="452" y="17"/>
                  </a:cubicBezTo>
                  <a:cubicBezTo>
                    <a:pt x="454" y="19"/>
                    <a:pt x="453" y="20"/>
                    <a:pt x="451" y="22"/>
                  </a:cubicBezTo>
                  <a:cubicBezTo>
                    <a:pt x="455" y="24"/>
                    <a:pt x="455" y="26"/>
                    <a:pt x="450" y="30"/>
                  </a:cubicBezTo>
                  <a:cubicBezTo>
                    <a:pt x="450" y="27"/>
                    <a:pt x="449" y="26"/>
                    <a:pt x="446" y="25"/>
                  </a:cubicBezTo>
                  <a:cubicBezTo>
                    <a:pt x="451" y="24"/>
                    <a:pt x="448" y="21"/>
                    <a:pt x="449" y="19"/>
                  </a:cubicBezTo>
                  <a:cubicBezTo>
                    <a:pt x="446" y="16"/>
                    <a:pt x="444" y="13"/>
                    <a:pt x="440" y="17"/>
                  </a:cubicBezTo>
                  <a:cubicBezTo>
                    <a:pt x="442" y="22"/>
                    <a:pt x="444" y="19"/>
                    <a:pt x="446" y="20"/>
                  </a:cubicBezTo>
                  <a:cubicBezTo>
                    <a:pt x="441" y="21"/>
                    <a:pt x="448" y="24"/>
                    <a:pt x="443" y="26"/>
                  </a:cubicBezTo>
                  <a:cubicBezTo>
                    <a:pt x="443" y="23"/>
                    <a:pt x="444" y="19"/>
                    <a:pt x="440" y="21"/>
                  </a:cubicBezTo>
                  <a:cubicBezTo>
                    <a:pt x="441" y="25"/>
                    <a:pt x="433" y="23"/>
                    <a:pt x="434" y="28"/>
                  </a:cubicBezTo>
                  <a:cubicBezTo>
                    <a:pt x="429" y="21"/>
                    <a:pt x="429" y="32"/>
                    <a:pt x="425" y="28"/>
                  </a:cubicBezTo>
                  <a:cubicBezTo>
                    <a:pt x="427" y="25"/>
                    <a:pt x="423" y="22"/>
                    <a:pt x="426" y="20"/>
                  </a:cubicBezTo>
                  <a:cubicBezTo>
                    <a:pt x="425" y="22"/>
                    <a:pt x="427" y="25"/>
                    <a:pt x="430" y="25"/>
                  </a:cubicBezTo>
                  <a:cubicBezTo>
                    <a:pt x="433" y="20"/>
                    <a:pt x="435" y="24"/>
                    <a:pt x="439" y="18"/>
                  </a:cubicBezTo>
                  <a:cubicBezTo>
                    <a:pt x="431" y="16"/>
                    <a:pt x="422" y="16"/>
                    <a:pt x="417" y="19"/>
                  </a:cubicBezTo>
                  <a:cubicBezTo>
                    <a:pt x="413" y="12"/>
                    <a:pt x="397" y="12"/>
                    <a:pt x="394" y="23"/>
                  </a:cubicBezTo>
                  <a:cubicBezTo>
                    <a:pt x="394" y="17"/>
                    <a:pt x="391" y="23"/>
                    <a:pt x="389" y="21"/>
                  </a:cubicBezTo>
                  <a:cubicBezTo>
                    <a:pt x="386" y="17"/>
                    <a:pt x="393" y="18"/>
                    <a:pt x="392" y="15"/>
                  </a:cubicBezTo>
                  <a:cubicBezTo>
                    <a:pt x="386" y="15"/>
                    <a:pt x="385" y="24"/>
                    <a:pt x="379" y="22"/>
                  </a:cubicBezTo>
                  <a:cubicBezTo>
                    <a:pt x="379" y="19"/>
                    <a:pt x="383" y="20"/>
                    <a:pt x="383" y="15"/>
                  </a:cubicBezTo>
                  <a:cubicBezTo>
                    <a:pt x="381" y="17"/>
                    <a:pt x="379" y="16"/>
                    <a:pt x="377" y="18"/>
                  </a:cubicBezTo>
                  <a:cubicBezTo>
                    <a:pt x="378" y="20"/>
                    <a:pt x="380" y="27"/>
                    <a:pt x="375" y="25"/>
                  </a:cubicBezTo>
                  <a:cubicBezTo>
                    <a:pt x="375" y="21"/>
                    <a:pt x="378" y="17"/>
                    <a:pt x="374" y="13"/>
                  </a:cubicBezTo>
                  <a:cubicBezTo>
                    <a:pt x="370" y="16"/>
                    <a:pt x="368" y="13"/>
                    <a:pt x="364" y="15"/>
                  </a:cubicBezTo>
                  <a:cubicBezTo>
                    <a:pt x="366" y="21"/>
                    <a:pt x="374" y="14"/>
                    <a:pt x="372" y="20"/>
                  </a:cubicBezTo>
                  <a:cubicBezTo>
                    <a:pt x="370" y="19"/>
                    <a:pt x="357" y="23"/>
                    <a:pt x="365" y="23"/>
                  </a:cubicBezTo>
                  <a:cubicBezTo>
                    <a:pt x="361" y="25"/>
                    <a:pt x="362" y="32"/>
                    <a:pt x="357" y="29"/>
                  </a:cubicBezTo>
                  <a:cubicBezTo>
                    <a:pt x="363" y="25"/>
                    <a:pt x="353" y="20"/>
                    <a:pt x="363" y="16"/>
                  </a:cubicBezTo>
                  <a:cubicBezTo>
                    <a:pt x="358" y="12"/>
                    <a:pt x="352" y="15"/>
                    <a:pt x="346" y="15"/>
                  </a:cubicBezTo>
                  <a:cubicBezTo>
                    <a:pt x="349" y="19"/>
                    <a:pt x="352" y="18"/>
                    <a:pt x="356" y="20"/>
                  </a:cubicBezTo>
                  <a:cubicBezTo>
                    <a:pt x="352" y="20"/>
                    <a:pt x="354" y="21"/>
                    <a:pt x="351" y="24"/>
                  </a:cubicBezTo>
                  <a:cubicBezTo>
                    <a:pt x="352" y="17"/>
                    <a:pt x="347" y="25"/>
                    <a:pt x="345" y="23"/>
                  </a:cubicBezTo>
                  <a:cubicBezTo>
                    <a:pt x="341" y="19"/>
                    <a:pt x="346" y="17"/>
                    <a:pt x="343" y="14"/>
                  </a:cubicBezTo>
                  <a:cubicBezTo>
                    <a:pt x="338" y="13"/>
                    <a:pt x="339" y="20"/>
                    <a:pt x="334" y="19"/>
                  </a:cubicBezTo>
                  <a:cubicBezTo>
                    <a:pt x="333" y="17"/>
                    <a:pt x="335" y="15"/>
                    <a:pt x="334" y="13"/>
                  </a:cubicBezTo>
                  <a:cubicBezTo>
                    <a:pt x="331" y="19"/>
                    <a:pt x="326" y="19"/>
                    <a:pt x="324" y="12"/>
                  </a:cubicBezTo>
                  <a:cubicBezTo>
                    <a:pt x="317" y="15"/>
                    <a:pt x="317" y="12"/>
                    <a:pt x="311" y="19"/>
                  </a:cubicBezTo>
                  <a:cubicBezTo>
                    <a:pt x="311" y="15"/>
                    <a:pt x="304" y="14"/>
                    <a:pt x="301" y="12"/>
                  </a:cubicBezTo>
                  <a:cubicBezTo>
                    <a:pt x="295" y="16"/>
                    <a:pt x="296" y="19"/>
                    <a:pt x="292" y="19"/>
                  </a:cubicBezTo>
                  <a:cubicBezTo>
                    <a:pt x="297" y="15"/>
                    <a:pt x="287" y="14"/>
                    <a:pt x="289" y="11"/>
                  </a:cubicBezTo>
                  <a:cubicBezTo>
                    <a:pt x="284" y="13"/>
                    <a:pt x="280" y="17"/>
                    <a:pt x="276" y="11"/>
                  </a:cubicBezTo>
                  <a:cubicBezTo>
                    <a:pt x="272" y="15"/>
                    <a:pt x="267" y="18"/>
                    <a:pt x="263" y="13"/>
                  </a:cubicBezTo>
                  <a:cubicBezTo>
                    <a:pt x="260" y="15"/>
                    <a:pt x="258" y="17"/>
                    <a:pt x="255" y="19"/>
                  </a:cubicBezTo>
                  <a:cubicBezTo>
                    <a:pt x="253" y="14"/>
                    <a:pt x="249" y="18"/>
                    <a:pt x="247" y="15"/>
                  </a:cubicBezTo>
                  <a:cubicBezTo>
                    <a:pt x="250" y="13"/>
                    <a:pt x="256" y="16"/>
                    <a:pt x="254" y="11"/>
                  </a:cubicBezTo>
                  <a:cubicBezTo>
                    <a:pt x="247" y="10"/>
                    <a:pt x="239" y="17"/>
                    <a:pt x="232" y="10"/>
                  </a:cubicBezTo>
                  <a:cubicBezTo>
                    <a:pt x="227" y="15"/>
                    <a:pt x="225" y="18"/>
                    <a:pt x="220" y="14"/>
                  </a:cubicBezTo>
                  <a:cubicBezTo>
                    <a:pt x="223" y="13"/>
                    <a:pt x="229" y="13"/>
                    <a:pt x="227" y="8"/>
                  </a:cubicBezTo>
                  <a:cubicBezTo>
                    <a:pt x="224" y="10"/>
                    <a:pt x="220" y="9"/>
                    <a:pt x="217" y="11"/>
                  </a:cubicBezTo>
                  <a:cubicBezTo>
                    <a:pt x="217" y="17"/>
                    <a:pt x="221" y="18"/>
                    <a:pt x="222" y="20"/>
                  </a:cubicBezTo>
                  <a:cubicBezTo>
                    <a:pt x="218" y="17"/>
                    <a:pt x="213" y="23"/>
                    <a:pt x="210" y="18"/>
                  </a:cubicBezTo>
                  <a:cubicBezTo>
                    <a:pt x="212" y="17"/>
                    <a:pt x="214" y="19"/>
                    <a:pt x="217" y="16"/>
                  </a:cubicBezTo>
                  <a:cubicBezTo>
                    <a:pt x="213" y="12"/>
                    <a:pt x="214" y="10"/>
                    <a:pt x="210" y="7"/>
                  </a:cubicBezTo>
                  <a:cubicBezTo>
                    <a:pt x="207" y="10"/>
                    <a:pt x="201" y="9"/>
                    <a:pt x="195" y="10"/>
                  </a:cubicBezTo>
                  <a:cubicBezTo>
                    <a:pt x="194" y="15"/>
                    <a:pt x="191" y="20"/>
                    <a:pt x="184" y="20"/>
                  </a:cubicBezTo>
                  <a:cubicBezTo>
                    <a:pt x="187" y="18"/>
                    <a:pt x="185" y="17"/>
                    <a:pt x="188" y="17"/>
                  </a:cubicBezTo>
                  <a:cubicBezTo>
                    <a:pt x="187" y="13"/>
                    <a:pt x="184" y="13"/>
                    <a:pt x="182" y="13"/>
                  </a:cubicBezTo>
                  <a:cubicBezTo>
                    <a:pt x="182" y="12"/>
                    <a:pt x="183" y="12"/>
                    <a:pt x="182" y="11"/>
                  </a:cubicBezTo>
                  <a:cubicBezTo>
                    <a:pt x="186" y="11"/>
                    <a:pt x="192" y="16"/>
                    <a:pt x="193" y="9"/>
                  </a:cubicBezTo>
                  <a:cubicBezTo>
                    <a:pt x="187" y="6"/>
                    <a:pt x="183" y="10"/>
                    <a:pt x="179" y="7"/>
                  </a:cubicBezTo>
                  <a:cubicBezTo>
                    <a:pt x="176" y="12"/>
                    <a:pt x="169" y="13"/>
                    <a:pt x="165" y="12"/>
                  </a:cubicBezTo>
                  <a:cubicBezTo>
                    <a:pt x="168" y="14"/>
                    <a:pt x="164" y="16"/>
                    <a:pt x="164" y="18"/>
                  </a:cubicBezTo>
                  <a:cubicBezTo>
                    <a:pt x="161" y="9"/>
                    <a:pt x="169" y="12"/>
                    <a:pt x="171" y="7"/>
                  </a:cubicBezTo>
                  <a:cubicBezTo>
                    <a:pt x="161" y="8"/>
                    <a:pt x="156" y="3"/>
                    <a:pt x="154" y="13"/>
                  </a:cubicBezTo>
                  <a:cubicBezTo>
                    <a:pt x="154" y="11"/>
                    <a:pt x="154" y="9"/>
                    <a:pt x="153" y="7"/>
                  </a:cubicBezTo>
                  <a:cubicBezTo>
                    <a:pt x="149" y="12"/>
                    <a:pt x="146" y="6"/>
                    <a:pt x="143" y="5"/>
                  </a:cubicBezTo>
                  <a:cubicBezTo>
                    <a:pt x="139" y="6"/>
                    <a:pt x="138" y="13"/>
                    <a:pt x="136" y="11"/>
                  </a:cubicBezTo>
                  <a:cubicBezTo>
                    <a:pt x="134" y="9"/>
                    <a:pt x="137" y="4"/>
                    <a:pt x="133" y="6"/>
                  </a:cubicBezTo>
                  <a:cubicBezTo>
                    <a:pt x="133" y="7"/>
                    <a:pt x="132" y="13"/>
                    <a:pt x="129" y="11"/>
                  </a:cubicBezTo>
                  <a:cubicBezTo>
                    <a:pt x="128" y="9"/>
                    <a:pt x="132" y="7"/>
                    <a:pt x="128" y="4"/>
                  </a:cubicBezTo>
                  <a:cubicBezTo>
                    <a:pt x="126" y="11"/>
                    <a:pt x="120" y="11"/>
                    <a:pt x="117" y="18"/>
                  </a:cubicBezTo>
                  <a:cubicBezTo>
                    <a:pt x="117" y="15"/>
                    <a:pt x="116" y="17"/>
                    <a:pt x="114" y="14"/>
                  </a:cubicBezTo>
                  <a:cubicBezTo>
                    <a:pt x="119" y="11"/>
                    <a:pt x="117" y="9"/>
                    <a:pt x="122" y="8"/>
                  </a:cubicBezTo>
                  <a:cubicBezTo>
                    <a:pt x="118" y="7"/>
                    <a:pt x="110" y="0"/>
                    <a:pt x="108" y="7"/>
                  </a:cubicBezTo>
                  <a:cubicBezTo>
                    <a:pt x="110" y="6"/>
                    <a:pt x="111" y="8"/>
                    <a:pt x="110" y="9"/>
                  </a:cubicBezTo>
                  <a:cubicBezTo>
                    <a:pt x="103" y="8"/>
                    <a:pt x="102" y="17"/>
                    <a:pt x="98" y="21"/>
                  </a:cubicBezTo>
                  <a:cubicBezTo>
                    <a:pt x="90" y="13"/>
                    <a:pt x="105" y="12"/>
                    <a:pt x="104" y="6"/>
                  </a:cubicBezTo>
                  <a:cubicBezTo>
                    <a:pt x="95" y="2"/>
                    <a:pt x="78" y="12"/>
                    <a:pt x="84" y="22"/>
                  </a:cubicBezTo>
                  <a:cubicBezTo>
                    <a:pt x="80" y="21"/>
                    <a:pt x="75" y="24"/>
                    <a:pt x="71" y="20"/>
                  </a:cubicBezTo>
                  <a:cubicBezTo>
                    <a:pt x="80" y="15"/>
                    <a:pt x="84" y="13"/>
                    <a:pt x="84" y="4"/>
                  </a:cubicBezTo>
                  <a:cubicBezTo>
                    <a:pt x="75" y="5"/>
                    <a:pt x="77" y="11"/>
                    <a:pt x="68" y="15"/>
                  </a:cubicBezTo>
                  <a:cubicBezTo>
                    <a:pt x="66" y="13"/>
                    <a:pt x="65" y="14"/>
                    <a:pt x="63" y="12"/>
                  </a:cubicBezTo>
                  <a:cubicBezTo>
                    <a:pt x="69" y="13"/>
                    <a:pt x="65" y="5"/>
                    <a:pt x="70" y="6"/>
                  </a:cubicBezTo>
                  <a:cubicBezTo>
                    <a:pt x="61" y="4"/>
                    <a:pt x="52" y="7"/>
                    <a:pt x="44" y="5"/>
                  </a:cubicBezTo>
                  <a:cubicBezTo>
                    <a:pt x="40" y="15"/>
                    <a:pt x="20" y="7"/>
                    <a:pt x="19" y="17"/>
                  </a:cubicBezTo>
                  <a:close/>
                  <a:moveTo>
                    <a:pt x="667" y="62"/>
                  </a:moveTo>
                  <a:cubicBezTo>
                    <a:pt x="667" y="64"/>
                    <a:pt x="667" y="65"/>
                    <a:pt x="669" y="67"/>
                  </a:cubicBezTo>
                  <a:cubicBezTo>
                    <a:pt x="667" y="67"/>
                    <a:pt x="666" y="68"/>
                    <a:pt x="665" y="69"/>
                  </a:cubicBezTo>
                  <a:cubicBezTo>
                    <a:pt x="664" y="68"/>
                    <a:pt x="663" y="67"/>
                    <a:pt x="662" y="68"/>
                  </a:cubicBezTo>
                  <a:cubicBezTo>
                    <a:pt x="660" y="66"/>
                    <a:pt x="666" y="64"/>
                    <a:pt x="667" y="62"/>
                  </a:cubicBezTo>
                  <a:close/>
                  <a:moveTo>
                    <a:pt x="394" y="88"/>
                  </a:moveTo>
                  <a:cubicBezTo>
                    <a:pt x="392" y="84"/>
                    <a:pt x="388" y="88"/>
                    <a:pt x="388" y="83"/>
                  </a:cubicBezTo>
                  <a:cubicBezTo>
                    <a:pt x="395" y="86"/>
                    <a:pt x="400" y="82"/>
                    <a:pt x="403" y="77"/>
                  </a:cubicBezTo>
                  <a:cubicBezTo>
                    <a:pt x="404" y="82"/>
                    <a:pt x="399" y="85"/>
                    <a:pt x="394" y="88"/>
                  </a:cubicBezTo>
                  <a:close/>
                  <a:moveTo>
                    <a:pt x="413" y="77"/>
                  </a:moveTo>
                  <a:cubicBezTo>
                    <a:pt x="412" y="73"/>
                    <a:pt x="419" y="70"/>
                    <a:pt x="421" y="74"/>
                  </a:cubicBezTo>
                  <a:cubicBezTo>
                    <a:pt x="422" y="73"/>
                    <a:pt x="421" y="72"/>
                    <a:pt x="420" y="71"/>
                  </a:cubicBezTo>
                  <a:cubicBezTo>
                    <a:pt x="423" y="67"/>
                    <a:pt x="424" y="71"/>
                    <a:pt x="427" y="69"/>
                  </a:cubicBezTo>
                  <a:cubicBezTo>
                    <a:pt x="426" y="72"/>
                    <a:pt x="422" y="73"/>
                    <a:pt x="419" y="78"/>
                  </a:cubicBezTo>
                  <a:cubicBezTo>
                    <a:pt x="417" y="77"/>
                    <a:pt x="415" y="74"/>
                    <a:pt x="413" y="77"/>
                  </a:cubicBezTo>
                  <a:close/>
                  <a:moveTo>
                    <a:pt x="426" y="66"/>
                  </a:moveTo>
                  <a:cubicBezTo>
                    <a:pt x="428" y="65"/>
                    <a:pt x="429" y="64"/>
                    <a:pt x="431" y="63"/>
                  </a:cubicBezTo>
                  <a:cubicBezTo>
                    <a:pt x="433" y="68"/>
                    <a:pt x="427" y="67"/>
                    <a:pt x="434" y="71"/>
                  </a:cubicBezTo>
                  <a:cubicBezTo>
                    <a:pt x="434" y="71"/>
                    <a:pt x="435" y="70"/>
                    <a:pt x="436" y="70"/>
                  </a:cubicBezTo>
                  <a:cubicBezTo>
                    <a:pt x="438" y="73"/>
                    <a:pt x="433" y="70"/>
                    <a:pt x="431" y="73"/>
                  </a:cubicBezTo>
                  <a:cubicBezTo>
                    <a:pt x="432" y="70"/>
                    <a:pt x="428" y="69"/>
                    <a:pt x="429" y="73"/>
                  </a:cubicBezTo>
                  <a:cubicBezTo>
                    <a:pt x="428" y="76"/>
                    <a:pt x="428" y="68"/>
                    <a:pt x="426" y="66"/>
                  </a:cubicBezTo>
                  <a:close/>
                  <a:moveTo>
                    <a:pt x="420" y="84"/>
                  </a:moveTo>
                  <a:cubicBezTo>
                    <a:pt x="418" y="81"/>
                    <a:pt x="422" y="78"/>
                    <a:pt x="425" y="78"/>
                  </a:cubicBezTo>
                  <a:cubicBezTo>
                    <a:pt x="427" y="81"/>
                    <a:pt x="422" y="84"/>
                    <a:pt x="420" y="84"/>
                  </a:cubicBezTo>
                  <a:close/>
                  <a:moveTo>
                    <a:pt x="434" y="82"/>
                  </a:moveTo>
                  <a:cubicBezTo>
                    <a:pt x="434" y="80"/>
                    <a:pt x="434" y="79"/>
                    <a:pt x="433" y="77"/>
                  </a:cubicBezTo>
                  <a:cubicBezTo>
                    <a:pt x="436" y="74"/>
                    <a:pt x="438" y="76"/>
                    <a:pt x="440" y="75"/>
                  </a:cubicBezTo>
                  <a:cubicBezTo>
                    <a:pt x="442" y="78"/>
                    <a:pt x="436" y="79"/>
                    <a:pt x="434" y="82"/>
                  </a:cubicBezTo>
                  <a:close/>
                  <a:moveTo>
                    <a:pt x="458" y="56"/>
                  </a:moveTo>
                  <a:cubicBezTo>
                    <a:pt x="456" y="52"/>
                    <a:pt x="462" y="54"/>
                    <a:pt x="463" y="54"/>
                  </a:cubicBezTo>
                  <a:cubicBezTo>
                    <a:pt x="463" y="56"/>
                    <a:pt x="462" y="58"/>
                    <a:pt x="463" y="61"/>
                  </a:cubicBezTo>
                  <a:cubicBezTo>
                    <a:pt x="462" y="67"/>
                    <a:pt x="462" y="50"/>
                    <a:pt x="458" y="56"/>
                  </a:cubicBezTo>
                  <a:close/>
                  <a:moveTo>
                    <a:pt x="470" y="46"/>
                  </a:moveTo>
                  <a:cubicBezTo>
                    <a:pt x="473" y="50"/>
                    <a:pt x="471" y="54"/>
                    <a:pt x="470" y="57"/>
                  </a:cubicBezTo>
                  <a:cubicBezTo>
                    <a:pt x="467" y="53"/>
                    <a:pt x="465" y="49"/>
                    <a:pt x="470" y="46"/>
                  </a:cubicBezTo>
                  <a:close/>
                  <a:moveTo>
                    <a:pt x="458" y="81"/>
                  </a:moveTo>
                  <a:cubicBezTo>
                    <a:pt x="457" y="80"/>
                    <a:pt x="461" y="76"/>
                    <a:pt x="456" y="79"/>
                  </a:cubicBezTo>
                  <a:cubicBezTo>
                    <a:pt x="456" y="73"/>
                    <a:pt x="450" y="78"/>
                    <a:pt x="453" y="73"/>
                  </a:cubicBezTo>
                  <a:cubicBezTo>
                    <a:pt x="462" y="72"/>
                    <a:pt x="460" y="74"/>
                    <a:pt x="467" y="72"/>
                  </a:cubicBezTo>
                  <a:cubicBezTo>
                    <a:pt x="469" y="71"/>
                    <a:pt x="467" y="75"/>
                    <a:pt x="470" y="74"/>
                  </a:cubicBezTo>
                  <a:cubicBezTo>
                    <a:pt x="469" y="80"/>
                    <a:pt x="459" y="72"/>
                    <a:pt x="458" y="81"/>
                  </a:cubicBezTo>
                  <a:close/>
                  <a:moveTo>
                    <a:pt x="473" y="62"/>
                  </a:moveTo>
                  <a:cubicBezTo>
                    <a:pt x="474" y="63"/>
                    <a:pt x="473" y="64"/>
                    <a:pt x="472" y="65"/>
                  </a:cubicBezTo>
                  <a:cubicBezTo>
                    <a:pt x="473" y="65"/>
                    <a:pt x="474" y="66"/>
                    <a:pt x="476" y="67"/>
                  </a:cubicBezTo>
                  <a:cubicBezTo>
                    <a:pt x="471" y="72"/>
                    <a:pt x="467" y="64"/>
                    <a:pt x="473" y="62"/>
                  </a:cubicBezTo>
                  <a:close/>
                  <a:moveTo>
                    <a:pt x="476" y="78"/>
                  </a:moveTo>
                  <a:cubicBezTo>
                    <a:pt x="475" y="79"/>
                    <a:pt x="472" y="78"/>
                    <a:pt x="473" y="80"/>
                  </a:cubicBezTo>
                  <a:cubicBezTo>
                    <a:pt x="469" y="83"/>
                    <a:pt x="471" y="74"/>
                    <a:pt x="473" y="78"/>
                  </a:cubicBezTo>
                  <a:cubicBezTo>
                    <a:pt x="473" y="76"/>
                    <a:pt x="473" y="67"/>
                    <a:pt x="478" y="73"/>
                  </a:cubicBezTo>
                  <a:cubicBezTo>
                    <a:pt x="477" y="74"/>
                    <a:pt x="477" y="73"/>
                    <a:pt x="476" y="72"/>
                  </a:cubicBezTo>
                  <a:cubicBezTo>
                    <a:pt x="476" y="74"/>
                    <a:pt x="476" y="76"/>
                    <a:pt x="476" y="78"/>
                  </a:cubicBezTo>
                  <a:close/>
                  <a:moveTo>
                    <a:pt x="486" y="69"/>
                  </a:moveTo>
                  <a:cubicBezTo>
                    <a:pt x="487" y="67"/>
                    <a:pt x="489" y="66"/>
                    <a:pt x="488" y="65"/>
                  </a:cubicBezTo>
                  <a:cubicBezTo>
                    <a:pt x="493" y="62"/>
                    <a:pt x="490" y="72"/>
                    <a:pt x="494" y="69"/>
                  </a:cubicBezTo>
                  <a:cubicBezTo>
                    <a:pt x="495" y="72"/>
                    <a:pt x="487" y="73"/>
                    <a:pt x="486" y="69"/>
                  </a:cubicBezTo>
                  <a:close/>
                  <a:moveTo>
                    <a:pt x="503" y="64"/>
                  </a:moveTo>
                  <a:cubicBezTo>
                    <a:pt x="501" y="61"/>
                    <a:pt x="500" y="58"/>
                    <a:pt x="503" y="56"/>
                  </a:cubicBezTo>
                  <a:cubicBezTo>
                    <a:pt x="506" y="59"/>
                    <a:pt x="508" y="62"/>
                    <a:pt x="503" y="64"/>
                  </a:cubicBezTo>
                  <a:close/>
                  <a:moveTo>
                    <a:pt x="528" y="44"/>
                  </a:moveTo>
                  <a:cubicBezTo>
                    <a:pt x="529" y="50"/>
                    <a:pt x="522" y="47"/>
                    <a:pt x="520" y="47"/>
                  </a:cubicBezTo>
                  <a:cubicBezTo>
                    <a:pt x="519" y="43"/>
                    <a:pt x="526" y="46"/>
                    <a:pt x="528" y="44"/>
                  </a:cubicBezTo>
                  <a:close/>
                  <a:moveTo>
                    <a:pt x="516" y="54"/>
                  </a:moveTo>
                  <a:cubicBezTo>
                    <a:pt x="517" y="51"/>
                    <a:pt x="523" y="52"/>
                    <a:pt x="527" y="49"/>
                  </a:cubicBezTo>
                  <a:cubicBezTo>
                    <a:pt x="529" y="54"/>
                    <a:pt x="523" y="52"/>
                    <a:pt x="520" y="56"/>
                  </a:cubicBezTo>
                  <a:cubicBezTo>
                    <a:pt x="518" y="55"/>
                    <a:pt x="517" y="53"/>
                    <a:pt x="516" y="54"/>
                  </a:cubicBezTo>
                  <a:close/>
                  <a:moveTo>
                    <a:pt x="517" y="71"/>
                  </a:moveTo>
                  <a:cubicBezTo>
                    <a:pt x="513" y="71"/>
                    <a:pt x="515" y="73"/>
                    <a:pt x="512" y="75"/>
                  </a:cubicBezTo>
                  <a:cubicBezTo>
                    <a:pt x="511" y="74"/>
                    <a:pt x="511" y="73"/>
                    <a:pt x="510" y="71"/>
                  </a:cubicBezTo>
                  <a:cubicBezTo>
                    <a:pt x="515" y="72"/>
                    <a:pt x="510" y="67"/>
                    <a:pt x="515" y="65"/>
                  </a:cubicBezTo>
                  <a:cubicBezTo>
                    <a:pt x="514" y="65"/>
                    <a:pt x="512" y="63"/>
                    <a:pt x="511" y="61"/>
                  </a:cubicBezTo>
                  <a:cubicBezTo>
                    <a:pt x="512" y="61"/>
                    <a:pt x="514" y="61"/>
                    <a:pt x="513" y="60"/>
                  </a:cubicBezTo>
                  <a:cubicBezTo>
                    <a:pt x="515" y="59"/>
                    <a:pt x="516" y="61"/>
                    <a:pt x="517" y="60"/>
                  </a:cubicBezTo>
                  <a:cubicBezTo>
                    <a:pt x="518" y="62"/>
                    <a:pt x="516" y="62"/>
                    <a:pt x="516" y="61"/>
                  </a:cubicBezTo>
                  <a:cubicBezTo>
                    <a:pt x="518" y="65"/>
                    <a:pt x="514" y="68"/>
                    <a:pt x="517" y="71"/>
                  </a:cubicBezTo>
                  <a:close/>
                  <a:moveTo>
                    <a:pt x="504" y="76"/>
                  </a:moveTo>
                  <a:cubicBezTo>
                    <a:pt x="497" y="80"/>
                    <a:pt x="493" y="77"/>
                    <a:pt x="488" y="81"/>
                  </a:cubicBezTo>
                  <a:cubicBezTo>
                    <a:pt x="488" y="75"/>
                    <a:pt x="499" y="74"/>
                    <a:pt x="504" y="76"/>
                  </a:cubicBezTo>
                  <a:close/>
                  <a:moveTo>
                    <a:pt x="488" y="88"/>
                  </a:moveTo>
                  <a:cubicBezTo>
                    <a:pt x="486" y="86"/>
                    <a:pt x="489" y="85"/>
                    <a:pt x="488" y="83"/>
                  </a:cubicBezTo>
                  <a:cubicBezTo>
                    <a:pt x="492" y="84"/>
                    <a:pt x="495" y="86"/>
                    <a:pt x="499" y="85"/>
                  </a:cubicBezTo>
                  <a:cubicBezTo>
                    <a:pt x="499" y="92"/>
                    <a:pt x="492" y="84"/>
                    <a:pt x="488" y="88"/>
                  </a:cubicBezTo>
                  <a:close/>
                  <a:moveTo>
                    <a:pt x="520" y="62"/>
                  </a:moveTo>
                  <a:cubicBezTo>
                    <a:pt x="518" y="55"/>
                    <a:pt x="523" y="61"/>
                    <a:pt x="527" y="56"/>
                  </a:cubicBezTo>
                  <a:cubicBezTo>
                    <a:pt x="527" y="60"/>
                    <a:pt x="527" y="62"/>
                    <a:pt x="531" y="64"/>
                  </a:cubicBezTo>
                  <a:cubicBezTo>
                    <a:pt x="534" y="62"/>
                    <a:pt x="535" y="60"/>
                    <a:pt x="534" y="58"/>
                  </a:cubicBezTo>
                  <a:cubicBezTo>
                    <a:pt x="538" y="57"/>
                    <a:pt x="536" y="62"/>
                    <a:pt x="536" y="64"/>
                  </a:cubicBezTo>
                  <a:cubicBezTo>
                    <a:pt x="526" y="68"/>
                    <a:pt x="528" y="61"/>
                    <a:pt x="520" y="62"/>
                  </a:cubicBezTo>
                  <a:close/>
                  <a:moveTo>
                    <a:pt x="551" y="41"/>
                  </a:moveTo>
                  <a:cubicBezTo>
                    <a:pt x="551" y="44"/>
                    <a:pt x="549" y="46"/>
                    <a:pt x="546" y="48"/>
                  </a:cubicBezTo>
                  <a:cubicBezTo>
                    <a:pt x="545" y="47"/>
                    <a:pt x="544" y="46"/>
                    <a:pt x="543" y="45"/>
                  </a:cubicBezTo>
                  <a:cubicBezTo>
                    <a:pt x="546" y="42"/>
                    <a:pt x="548" y="44"/>
                    <a:pt x="551" y="41"/>
                  </a:cubicBezTo>
                  <a:close/>
                  <a:moveTo>
                    <a:pt x="567" y="43"/>
                  </a:moveTo>
                  <a:cubicBezTo>
                    <a:pt x="564" y="45"/>
                    <a:pt x="561" y="46"/>
                    <a:pt x="559" y="42"/>
                  </a:cubicBezTo>
                  <a:cubicBezTo>
                    <a:pt x="562" y="39"/>
                    <a:pt x="565" y="39"/>
                    <a:pt x="567" y="43"/>
                  </a:cubicBezTo>
                  <a:close/>
                  <a:moveTo>
                    <a:pt x="508" y="85"/>
                  </a:moveTo>
                  <a:cubicBezTo>
                    <a:pt x="510" y="79"/>
                    <a:pt x="517" y="78"/>
                    <a:pt x="520" y="73"/>
                  </a:cubicBezTo>
                  <a:cubicBezTo>
                    <a:pt x="524" y="80"/>
                    <a:pt x="512" y="79"/>
                    <a:pt x="516" y="84"/>
                  </a:cubicBezTo>
                  <a:cubicBezTo>
                    <a:pt x="513" y="88"/>
                    <a:pt x="511" y="84"/>
                    <a:pt x="508" y="85"/>
                  </a:cubicBezTo>
                  <a:close/>
                  <a:moveTo>
                    <a:pt x="542" y="60"/>
                  </a:moveTo>
                  <a:cubicBezTo>
                    <a:pt x="549" y="57"/>
                    <a:pt x="546" y="53"/>
                    <a:pt x="551" y="50"/>
                  </a:cubicBezTo>
                  <a:cubicBezTo>
                    <a:pt x="554" y="53"/>
                    <a:pt x="558" y="53"/>
                    <a:pt x="562" y="48"/>
                  </a:cubicBezTo>
                  <a:cubicBezTo>
                    <a:pt x="566" y="57"/>
                    <a:pt x="556" y="51"/>
                    <a:pt x="551" y="55"/>
                  </a:cubicBezTo>
                  <a:cubicBezTo>
                    <a:pt x="549" y="57"/>
                    <a:pt x="556" y="57"/>
                    <a:pt x="557" y="58"/>
                  </a:cubicBezTo>
                  <a:cubicBezTo>
                    <a:pt x="555" y="61"/>
                    <a:pt x="561" y="65"/>
                    <a:pt x="556" y="68"/>
                  </a:cubicBezTo>
                  <a:cubicBezTo>
                    <a:pt x="555" y="58"/>
                    <a:pt x="549" y="61"/>
                    <a:pt x="542" y="60"/>
                  </a:cubicBezTo>
                  <a:close/>
                  <a:moveTo>
                    <a:pt x="560" y="62"/>
                  </a:moveTo>
                  <a:cubicBezTo>
                    <a:pt x="562" y="62"/>
                    <a:pt x="563" y="61"/>
                    <a:pt x="564" y="60"/>
                  </a:cubicBezTo>
                  <a:cubicBezTo>
                    <a:pt x="566" y="63"/>
                    <a:pt x="567" y="61"/>
                    <a:pt x="567" y="64"/>
                  </a:cubicBezTo>
                  <a:cubicBezTo>
                    <a:pt x="565" y="65"/>
                    <a:pt x="562" y="65"/>
                    <a:pt x="560" y="62"/>
                  </a:cubicBezTo>
                  <a:close/>
                  <a:moveTo>
                    <a:pt x="528" y="86"/>
                  </a:moveTo>
                  <a:cubicBezTo>
                    <a:pt x="527" y="81"/>
                    <a:pt x="526" y="83"/>
                    <a:pt x="525" y="79"/>
                  </a:cubicBezTo>
                  <a:cubicBezTo>
                    <a:pt x="532" y="82"/>
                    <a:pt x="539" y="71"/>
                    <a:pt x="545" y="66"/>
                  </a:cubicBezTo>
                  <a:cubicBezTo>
                    <a:pt x="548" y="72"/>
                    <a:pt x="538" y="73"/>
                    <a:pt x="537" y="77"/>
                  </a:cubicBezTo>
                  <a:cubicBezTo>
                    <a:pt x="539" y="80"/>
                    <a:pt x="540" y="79"/>
                    <a:pt x="542" y="80"/>
                  </a:cubicBezTo>
                  <a:cubicBezTo>
                    <a:pt x="547" y="77"/>
                    <a:pt x="547" y="74"/>
                    <a:pt x="550" y="70"/>
                  </a:cubicBezTo>
                  <a:cubicBezTo>
                    <a:pt x="555" y="75"/>
                    <a:pt x="546" y="77"/>
                    <a:pt x="552" y="82"/>
                  </a:cubicBezTo>
                  <a:cubicBezTo>
                    <a:pt x="543" y="80"/>
                    <a:pt x="538" y="85"/>
                    <a:pt x="528" y="86"/>
                  </a:cubicBezTo>
                  <a:close/>
                  <a:moveTo>
                    <a:pt x="553" y="74"/>
                  </a:moveTo>
                  <a:cubicBezTo>
                    <a:pt x="558" y="69"/>
                    <a:pt x="559" y="71"/>
                    <a:pt x="563" y="66"/>
                  </a:cubicBezTo>
                  <a:cubicBezTo>
                    <a:pt x="565" y="68"/>
                    <a:pt x="563" y="69"/>
                    <a:pt x="561" y="71"/>
                  </a:cubicBezTo>
                  <a:cubicBezTo>
                    <a:pt x="562" y="72"/>
                    <a:pt x="563" y="71"/>
                    <a:pt x="563" y="71"/>
                  </a:cubicBezTo>
                  <a:cubicBezTo>
                    <a:pt x="563" y="72"/>
                    <a:pt x="555" y="73"/>
                    <a:pt x="555" y="79"/>
                  </a:cubicBezTo>
                  <a:cubicBezTo>
                    <a:pt x="551" y="81"/>
                    <a:pt x="557" y="75"/>
                    <a:pt x="553" y="74"/>
                  </a:cubicBezTo>
                  <a:close/>
                  <a:moveTo>
                    <a:pt x="567" y="66"/>
                  </a:moveTo>
                  <a:cubicBezTo>
                    <a:pt x="571" y="62"/>
                    <a:pt x="576" y="63"/>
                    <a:pt x="577" y="55"/>
                  </a:cubicBezTo>
                  <a:cubicBezTo>
                    <a:pt x="578" y="59"/>
                    <a:pt x="581" y="56"/>
                    <a:pt x="583" y="56"/>
                  </a:cubicBezTo>
                  <a:cubicBezTo>
                    <a:pt x="581" y="60"/>
                    <a:pt x="575" y="68"/>
                    <a:pt x="567" y="66"/>
                  </a:cubicBezTo>
                  <a:close/>
                  <a:moveTo>
                    <a:pt x="587" y="85"/>
                  </a:moveTo>
                  <a:cubicBezTo>
                    <a:pt x="583" y="82"/>
                    <a:pt x="588" y="80"/>
                    <a:pt x="587" y="78"/>
                  </a:cubicBezTo>
                  <a:cubicBezTo>
                    <a:pt x="584" y="76"/>
                    <a:pt x="587" y="82"/>
                    <a:pt x="582" y="83"/>
                  </a:cubicBezTo>
                  <a:cubicBezTo>
                    <a:pt x="579" y="80"/>
                    <a:pt x="581" y="78"/>
                    <a:pt x="583" y="75"/>
                  </a:cubicBezTo>
                  <a:cubicBezTo>
                    <a:pt x="587" y="76"/>
                    <a:pt x="590" y="79"/>
                    <a:pt x="594" y="82"/>
                  </a:cubicBezTo>
                  <a:cubicBezTo>
                    <a:pt x="593" y="85"/>
                    <a:pt x="590" y="84"/>
                    <a:pt x="587" y="85"/>
                  </a:cubicBezTo>
                  <a:close/>
                  <a:moveTo>
                    <a:pt x="611" y="59"/>
                  </a:moveTo>
                  <a:cubicBezTo>
                    <a:pt x="612" y="63"/>
                    <a:pt x="611" y="67"/>
                    <a:pt x="606" y="70"/>
                  </a:cubicBezTo>
                  <a:cubicBezTo>
                    <a:pt x="605" y="67"/>
                    <a:pt x="603" y="66"/>
                    <a:pt x="600" y="67"/>
                  </a:cubicBezTo>
                  <a:cubicBezTo>
                    <a:pt x="600" y="66"/>
                    <a:pt x="608" y="63"/>
                    <a:pt x="611" y="59"/>
                  </a:cubicBezTo>
                  <a:close/>
                  <a:moveTo>
                    <a:pt x="593" y="79"/>
                  </a:moveTo>
                  <a:cubicBezTo>
                    <a:pt x="592" y="77"/>
                    <a:pt x="594" y="75"/>
                    <a:pt x="593" y="73"/>
                  </a:cubicBezTo>
                  <a:cubicBezTo>
                    <a:pt x="595" y="72"/>
                    <a:pt x="597" y="73"/>
                    <a:pt x="598" y="76"/>
                  </a:cubicBezTo>
                  <a:cubicBezTo>
                    <a:pt x="596" y="79"/>
                    <a:pt x="595" y="78"/>
                    <a:pt x="593" y="79"/>
                  </a:cubicBezTo>
                  <a:close/>
                  <a:moveTo>
                    <a:pt x="612" y="69"/>
                  </a:moveTo>
                  <a:cubicBezTo>
                    <a:pt x="613" y="65"/>
                    <a:pt x="616" y="62"/>
                    <a:pt x="615" y="58"/>
                  </a:cubicBezTo>
                  <a:cubicBezTo>
                    <a:pt x="616" y="57"/>
                    <a:pt x="616" y="59"/>
                    <a:pt x="616" y="59"/>
                  </a:cubicBezTo>
                  <a:cubicBezTo>
                    <a:pt x="619" y="61"/>
                    <a:pt x="623" y="58"/>
                    <a:pt x="625" y="62"/>
                  </a:cubicBezTo>
                  <a:cubicBezTo>
                    <a:pt x="620" y="62"/>
                    <a:pt x="617" y="68"/>
                    <a:pt x="612" y="69"/>
                  </a:cubicBezTo>
                  <a:close/>
                  <a:moveTo>
                    <a:pt x="620" y="74"/>
                  </a:moveTo>
                  <a:cubicBezTo>
                    <a:pt x="616" y="78"/>
                    <a:pt x="614" y="73"/>
                    <a:pt x="610" y="78"/>
                  </a:cubicBezTo>
                  <a:cubicBezTo>
                    <a:pt x="609" y="76"/>
                    <a:pt x="609" y="74"/>
                    <a:pt x="610" y="73"/>
                  </a:cubicBezTo>
                  <a:cubicBezTo>
                    <a:pt x="613" y="72"/>
                    <a:pt x="617" y="71"/>
                    <a:pt x="620" y="74"/>
                  </a:cubicBezTo>
                  <a:close/>
                  <a:moveTo>
                    <a:pt x="642" y="62"/>
                  </a:moveTo>
                  <a:cubicBezTo>
                    <a:pt x="639" y="63"/>
                    <a:pt x="636" y="62"/>
                    <a:pt x="633" y="65"/>
                  </a:cubicBezTo>
                  <a:cubicBezTo>
                    <a:pt x="632" y="63"/>
                    <a:pt x="634" y="62"/>
                    <a:pt x="633" y="60"/>
                  </a:cubicBezTo>
                  <a:cubicBezTo>
                    <a:pt x="636" y="58"/>
                    <a:pt x="639" y="58"/>
                    <a:pt x="642" y="62"/>
                  </a:cubicBezTo>
                  <a:close/>
                  <a:moveTo>
                    <a:pt x="659" y="41"/>
                  </a:moveTo>
                  <a:cubicBezTo>
                    <a:pt x="653" y="42"/>
                    <a:pt x="658" y="46"/>
                    <a:pt x="653" y="49"/>
                  </a:cubicBezTo>
                  <a:cubicBezTo>
                    <a:pt x="652" y="49"/>
                    <a:pt x="651" y="48"/>
                    <a:pt x="649" y="49"/>
                  </a:cubicBezTo>
                  <a:cubicBezTo>
                    <a:pt x="648" y="44"/>
                    <a:pt x="654" y="34"/>
                    <a:pt x="659" y="41"/>
                  </a:cubicBezTo>
                  <a:close/>
                  <a:moveTo>
                    <a:pt x="646" y="35"/>
                  </a:moveTo>
                  <a:cubicBezTo>
                    <a:pt x="646" y="39"/>
                    <a:pt x="643" y="42"/>
                    <a:pt x="639" y="45"/>
                  </a:cubicBezTo>
                  <a:cubicBezTo>
                    <a:pt x="638" y="44"/>
                    <a:pt x="639" y="43"/>
                    <a:pt x="640" y="42"/>
                  </a:cubicBezTo>
                  <a:cubicBezTo>
                    <a:pt x="641" y="40"/>
                    <a:pt x="639" y="41"/>
                    <a:pt x="638" y="38"/>
                  </a:cubicBezTo>
                  <a:cubicBezTo>
                    <a:pt x="640" y="37"/>
                    <a:pt x="639" y="35"/>
                    <a:pt x="641" y="34"/>
                  </a:cubicBezTo>
                  <a:cubicBezTo>
                    <a:pt x="643" y="34"/>
                    <a:pt x="644" y="36"/>
                    <a:pt x="646" y="35"/>
                  </a:cubicBezTo>
                  <a:close/>
                  <a:moveTo>
                    <a:pt x="643" y="43"/>
                  </a:moveTo>
                  <a:cubicBezTo>
                    <a:pt x="643" y="52"/>
                    <a:pt x="632" y="57"/>
                    <a:pt x="622" y="56"/>
                  </a:cubicBezTo>
                  <a:cubicBezTo>
                    <a:pt x="622" y="51"/>
                    <a:pt x="631" y="55"/>
                    <a:pt x="633" y="49"/>
                  </a:cubicBezTo>
                  <a:cubicBezTo>
                    <a:pt x="632" y="47"/>
                    <a:pt x="630" y="47"/>
                    <a:pt x="628" y="47"/>
                  </a:cubicBezTo>
                  <a:cubicBezTo>
                    <a:pt x="628" y="45"/>
                    <a:pt x="629" y="43"/>
                    <a:pt x="632" y="41"/>
                  </a:cubicBezTo>
                  <a:cubicBezTo>
                    <a:pt x="633" y="46"/>
                    <a:pt x="638" y="48"/>
                    <a:pt x="643" y="43"/>
                  </a:cubicBezTo>
                  <a:close/>
                  <a:moveTo>
                    <a:pt x="621" y="42"/>
                  </a:moveTo>
                  <a:cubicBezTo>
                    <a:pt x="627" y="46"/>
                    <a:pt x="618" y="47"/>
                    <a:pt x="622" y="51"/>
                  </a:cubicBezTo>
                  <a:cubicBezTo>
                    <a:pt x="620" y="52"/>
                    <a:pt x="617" y="51"/>
                    <a:pt x="618" y="53"/>
                  </a:cubicBezTo>
                  <a:cubicBezTo>
                    <a:pt x="617" y="54"/>
                    <a:pt x="616" y="52"/>
                    <a:pt x="615" y="51"/>
                  </a:cubicBezTo>
                  <a:cubicBezTo>
                    <a:pt x="620" y="48"/>
                    <a:pt x="615" y="45"/>
                    <a:pt x="621" y="42"/>
                  </a:cubicBezTo>
                  <a:close/>
                  <a:moveTo>
                    <a:pt x="610" y="52"/>
                  </a:moveTo>
                  <a:cubicBezTo>
                    <a:pt x="612" y="56"/>
                    <a:pt x="605" y="56"/>
                    <a:pt x="604" y="58"/>
                  </a:cubicBezTo>
                  <a:cubicBezTo>
                    <a:pt x="600" y="52"/>
                    <a:pt x="609" y="54"/>
                    <a:pt x="610" y="52"/>
                  </a:cubicBezTo>
                  <a:close/>
                  <a:moveTo>
                    <a:pt x="594" y="67"/>
                  </a:moveTo>
                  <a:cubicBezTo>
                    <a:pt x="595" y="66"/>
                    <a:pt x="588" y="65"/>
                    <a:pt x="587" y="73"/>
                  </a:cubicBezTo>
                  <a:cubicBezTo>
                    <a:pt x="578" y="68"/>
                    <a:pt x="598" y="57"/>
                    <a:pt x="600" y="50"/>
                  </a:cubicBezTo>
                  <a:cubicBezTo>
                    <a:pt x="602" y="56"/>
                    <a:pt x="597" y="61"/>
                    <a:pt x="594" y="67"/>
                  </a:cubicBezTo>
                  <a:close/>
                  <a:moveTo>
                    <a:pt x="608" y="47"/>
                  </a:moveTo>
                  <a:cubicBezTo>
                    <a:pt x="607" y="51"/>
                    <a:pt x="602" y="47"/>
                    <a:pt x="604" y="50"/>
                  </a:cubicBezTo>
                  <a:cubicBezTo>
                    <a:pt x="600" y="53"/>
                    <a:pt x="603" y="43"/>
                    <a:pt x="598" y="46"/>
                  </a:cubicBezTo>
                  <a:cubicBezTo>
                    <a:pt x="596" y="43"/>
                    <a:pt x="601" y="46"/>
                    <a:pt x="603" y="42"/>
                  </a:cubicBezTo>
                  <a:cubicBezTo>
                    <a:pt x="604" y="46"/>
                    <a:pt x="606" y="44"/>
                    <a:pt x="608" y="47"/>
                  </a:cubicBezTo>
                  <a:close/>
                  <a:moveTo>
                    <a:pt x="608" y="45"/>
                  </a:moveTo>
                  <a:cubicBezTo>
                    <a:pt x="606" y="40"/>
                    <a:pt x="605" y="41"/>
                    <a:pt x="604" y="37"/>
                  </a:cubicBezTo>
                  <a:cubicBezTo>
                    <a:pt x="607" y="36"/>
                    <a:pt x="613" y="42"/>
                    <a:pt x="608" y="45"/>
                  </a:cubicBezTo>
                  <a:close/>
                  <a:moveTo>
                    <a:pt x="590" y="56"/>
                  </a:moveTo>
                  <a:cubicBezTo>
                    <a:pt x="585" y="52"/>
                    <a:pt x="591" y="49"/>
                    <a:pt x="588" y="45"/>
                  </a:cubicBezTo>
                  <a:cubicBezTo>
                    <a:pt x="594" y="43"/>
                    <a:pt x="594" y="53"/>
                    <a:pt x="590" y="56"/>
                  </a:cubicBezTo>
                  <a:close/>
                  <a:moveTo>
                    <a:pt x="575" y="51"/>
                  </a:moveTo>
                  <a:cubicBezTo>
                    <a:pt x="572" y="43"/>
                    <a:pt x="582" y="48"/>
                    <a:pt x="585" y="43"/>
                  </a:cubicBezTo>
                  <a:cubicBezTo>
                    <a:pt x="587" y="51"/>
                    <a:pt x="576" y="43"/>
                    <a:pt x="575" y="51"/>
                  </a:cubicBezTo>
                  <a:close/>
                  <a:moveTo>
                    <a:pt x="577" y="40"/>
                  </a:moveTo>
                  <a:cubicBezTo>
                    <a:pt x="586" y="38"/>
                    <a:pt x="577" y="35"/>
                    <a:pt x="583" y="31"/>
                  </a:cubicBezTo>
                  <a:cubicBezTo>
                    <a:pt x="584" y="31"/>
                    <a:pt x="585" y="32"/>
                    <a:pt x="586" y="33"/>
                  </a:cubicBezTo>
                  <a:cubicBezTo>
                    <a:pt x="585" y="37"/>
                    <a:pt x="585" y="49"/>
                    <a:pt x="577" y="40"/>
                  </a:cubicBezTo>
                  <a:close/>
                  <a:moveTo>
                    <a:pt x="585" y="25"/>
                  </a:moveTo>
                  <a:cubicBezTo>
                    <a:pt x="590" y="29"/>
                    <a:pt x="583" y="33"/>
                    <a:pt x="581" y="28"/>
                  </a:cubicBezTo>
                  <a:cubicBezTo>
                    <a:pt x="582" y="25"/>
                    <a:pt x="582" y="27"/>
                    <a:pt x="585" y="25"/>
                  </a:cubicBezTo>
                  <a:close/>
                  <a:moveTo>
                    <a:pt x="577" y="33"/>
                  </a:moveTo>
                  <a:cubicBezTo>
                    <a:pt x="578" y="38"/>
                    <a:pt x="573" y="40"/>
                    <a:pt x="569" y="39"/>
                  </a:cubicBezTo>
                  <a:cubicBezTo>
                    <a:pt x="571" y="35"/>
                    <a:pt x="570" y="34"/>
                    <a:pt x="574" y="29"/>
                  </a:cubicBezTo>
                  <a:cubicBezTo>
                    <a:pt x="574" y="29"/>
                    <a:pt x="574" y="35"/>
                    <a:pt x="577" y="33"/>
                  </a:cubicBezTo>
                  <a:close/>
                  <a:moveTo>
                    <a:pt x="566" y="30"/>
                  </a:moveTo>
                  <a:cubicBezTo>
                    <a:pt x="565" y="32"/>
                    <a:pt x="567" y="35"/>
                    <a:pt x="567" y="38"/>
                  </a:cubicBezTo>
                  <a:cubicBezTo>
                    <a:pt x="564" y="41"/>
                    <a:pt x="563" y="37"/>
                    <a:pt x="560" y="39"/>
                  </a:cubicBezTo>
                  <a:cubicBezTo>
                    <a:pt x="560" y="37"/>
                    <a:pt x="560" y="36"/>
                    <a:pt x="562" y="34"/>
                  </a:cubicBezTo>
                  <a:cubicBezTo>
                    <a:pt x="560" y="34"/>
                    <a:pt x="559" y="33"/>
                    <a:pt x="557" y="31"/>
                  </a:cubicBezTo>
                  <a:cubicBezTo>
                    <a:pt x="552" y="33"/>
                    <a:pt x="556" y="36"/>
                    <a:pt x="552" y="38"/>
                  </a:cubicBezTo>
                  <a:cubicBezTo>
                    <a:pt x="547" y="23"/>
                    <a:pt x="559" y="31"/>
                    <a:pt x="566" y="30"/>
                  </a:cubicBezTo>
                  <a:close/>
                  <a:moveTo>
                    <a:pt x="544" y="23"/>
                  </a:moveTo>
                  <a:cubicBezTo>
                    <a:pt x="549" y="21"/>
                    <a:pt x="542" y="27"/>
                    <a:pt x="540" y="28"/>
                  </a:cubicBezTo>
                  <a:cubicBezTo>
                    <a:pt x="542" y="32"/>
                    <a:pt x="545" y="26"/>
                    <a:pt x="546" y="30"/>
                  </a:cubicBezTo>
                  <a:cubicBezTo>
                    <a:pt x="540" y="33"/>
                    <a:pt x="549" y="37"/>
                    <a:pt x="544" y="39"/>
                  </a:cubicBezTo>
                  <a:cubicBezTo>
                    <a:pt x="541" y="32"/>
                    <a:pt x="537" y="28"/>
                    <a:pt x="536" y="24"/>
                  </a:cubicBezTo>
                  <a:cubicBezTo>
                    <a:pt x="539" y="20"/>
                    <a:pt x="541" y="29"/>
                    <a:pt x="544" y="23"/>
                  </a:cubicBezTo>
                  <a:close/>
                  <a:moveTo>
                    <a:pt x="530" y="28"/>
                  </a:moveTo>
                  <a:cubicBezTo>
                    <a:pt x="528" y="31"/>
                    <a:pt x="534" y="35"/>
                    <a:pt x="529" y="38"/>
                  </a:cubicBezTo>
                  <a:cubicBezTo>
                    <a:pt x="531" y="39"/>
                    <a:pt x="532" y="37"/>
                    <a:pt x="534" y="40"/>
                  </a:cubicBezTo>
                  <a:cubicBezTo>
                    <a:pt x="536" y="39"/>
                    <a:pt x="535" y="37"/>
                    <a:pt x="534" y="36"/>
                  </a:cubicBezTo>
                  <a:cubicBezTo>
                    <a:pt x="539" y="36"/>
                    <a:pt x="537" y="41"/>
                    <a:pt x="545" y="42"/>
                  </a:cubicBezTo>
                  <a:cubicBezTo>
                    <a:pt x="541" y="45"/>
                    <a:pt x="540" y="48"/>
                    <a:pt x="543" y="51"/>
                  </a:cubicBezTo>
                  <a:cubicBezTo>
                    <a:pt x="540" y="52"/>
                    <a:pt x="537" y="54"/>
                    <a:pt x="535" y="51"/>
                  </a:cubicBezTo>
                  <a:cubicBezTo>
                    <a:pt x="539" y="49"/>
                    <a:pt x="537" y="44"/>
                    <a:pt x="541" y="45"/>
                  </a:cubicBezTo>
                  <a:cubicBezTo>
                    <a:pt x="536" y="38"/>
                    <a:pt x="529" y="48"/>
                    <a:pt x="524" y="39"/>
                  </a:cubicBezTo>
                  <a:cubicBezTo>
                    <a:pt x="529" y="35"/>
                    <a:pt x="523" y="29"/>
                    <a:pt x="530" y="28"/>
                  </a:cubicBezTo>
                  <a:close/>
                  <a:moveTo>
                    <a:pt x="519" y="33"/>
                  </a:moveTo>
                  <a:cubicBezTo>
                    <a:pt x="520" y="40"/>
                    <a:pt x="513" y="40"/>
                    <a:pt x="511" y="47"/>
                  </a:cubicBezTo>
                  <a:cubicBezTo>
                    <a:pt x="506" y="44"/>
                    <a:pt x="512" y="41"/>
                    <a:pt x="511" y="38"/>
                  </a:cubicBezTo>
                  <a:cubicBezTo>
                    <a:pt x="517" y="39"/>
                    <a:pt x="515" y="34"/>
                    <a:pt x="519" y="33"/>
                  </a:cubicBezTo>
                  <a:close/>
                  <a:moveTo>
                    <a:pt x="505" y="42"/>
                  </a:moveTo>
                  <a:cubicBezTo>
                    <a:pt x="502" y="48"/>
                    <a:pt x="506" y="48"/>
                    <a:pt x="502" y="52"/>
                  </a:cubicBezTo>
                  <a:cubicBezTo>
                    <a:pt x="501" y="49"/>
                    <a:pt x="504" y="44"/>
                    <a:pt x="499" y="46"/>
                  </a:cubicBezTo>
                  <a:cubicBezTo>
                    <a:pt x="494" y="44"/>
                    <a:pt x="503" y="46"/>
                    <a:pt x="505" y="42"/>
                  </a:cubicBezTo>
                  <a:close/>
                  <a:moveTo>
                    <a:pt x="492" y="54"/>
                  </a:moveTo>
                  <a:cubicBezTo>
                    <a:pt x="496" y="50"/>
                    <a:pt x="495" y="51"/>
                    <a:pt x="500" y="48"/>
                  </a:cubicBezTo>
                  <a:cubicBezTo>
                    <a:pt x="502" y="52"/>
                    <a:pt x="495" y="55"/>
                    <a:pt x="494" y="58"/>
                  </a:cubicBezTo>
                  <a:cubicBezTo>
                    <a:pt x="493" y="56"/>
                    <a:pt x="491" y="55"/>
                    <a:pt x="489" y="57"/>
                  </a:cubicBezTo>
                  <a:cubicBezTo>
                    <a:pt x="487" y="49"/>
                    <a:pt x="484" y="54"/>
                    <a:pt x="481" y="54"/>
                  </a:cubicBezTo>
                  <a:cubicBezTo>
                    <a:pt x="477" y="49"/>
                    <a:pt x="485" y="52"/>
                    <a:pt x="487" y="47"/>
                  </a:cubicBezTo>
                  <a:cubicBezTo>
                    <a:pt x="488" y="53"/>
                    <a:pt x="492" y="49"/>
                    <a:pt x="492" y="54"/>
                  </a:cubicBezTo>
                  <a:close/>
                  <a:moveTo>
                    <a:pt x="507" y="32"/>
                  </a:moveTo>
                  <a:cubicBezTo>
                    <a:pt x="508" y="34"/>
                    <a:pt x="505" y="34"/>
                    <a:pt x="504" y="32"/>
                  </a:cubicBezTo>
                  <a:cubicBezTo>
                    <a:pt x="504" y="35"/>
                    <a:pt x="505" y="37"/>
                    <a:pt x="501" y="37"/>
                  </a:cubicBezTo>
                  <a:cubicBezTo>
                    <a:pt x="501" y="35"/>
                    <a:pt x="502" y="34"/>
                    <a:pt x="500" y="32"/>
                  </a:cubicBezTo>
                  <a:cubicBezTo>
                    <a:pt x="503" y="28"/>
                    <a:pt x="505" y="34"/>
                    <a:pt x="507" y="32"/>
                  </a:cubicBezTo>
                  <a:close/>
                  <a:moveTo>
                    <a:pt x="485" y="29"/>
                  </a:moveTo>
                  <a:cubicBezTo>
                    <a:pt x="489" y="32"/>
                    <a:pt x="483" y="33"/>
                    <a:pt x="484" y="36"/>
                  </a:cubicBezTo>
                  <a:cubicBezTo>
                    <a:pt x="485" y="36"/>
                    <a:pt x="488" y="37"/>
                    <a:pt x="486" y="39"/>
                  </a:cubicBezTo>
                  <a:cubicBezTo>
                    <a:pt x="491" y="40"/>
                    <a:pt x="494" y="34"/>
                    <a:pt x="500" y="39"/>
                  </a:cubicBezTo>
                  <a:cubicBezTo>
                    <a:pt x="496" y="39"/>
                    <a:pt x="489" y="42"/>
                    <a:pt x="486" y="46"/>
                  </a:cubicBezTo>
                  <a:cubicBezTo>
                    <a:pt x="482" y="42"/>
                    <a:pt x="483" y="34"/>
                    <a:pt x="476" y="36"/>
                  </a:cubicBezTo>
                  <a:cubicBezTo>
                    <a:pt x="477" y="32"/>
                    <a:pt x="483" y="35"/>
                    <a:pt x="485" y="29"/>
                  </a:cubicBezTo>
                  <a:close/>
                  <a:moveTo>
                    <a:pt x="474" y="33"/>
                  </a:moveTo>
                  <a:cubicBezTo>
                    <a:pt x="471" y="36"/>
                    <a:pt x="468" y="36"/>
                    <a:pt x="474" y="42"/>
                  </a:cubicBezTo>
                  <a:cubicBezTo>
                    <a:pt x="472" y="46"/>
                    <a:pt x="469" y="46"/>
                    <a:pt x="465" y="43"/>
                  </a:cubicBezTo>
                  <a:cubicBezTo>
                    <a:pt x="468" y="41"/>
                    <a:pt x="467" y="40"/>
                    <a:pt x="466" y="41"/>
                  </a:cubicBezTo>
                  <a:cubicBezTo>
                    <a:pt x="467" y="37"/>
                    <a:pt x="470" y="33"/>
                    <a:pt x="469" y="29"/>
                  </a:cubicBezTo>
                  <a:cubicBezTo>
                    <a:pt x="472" y="26"/>
                    <a:pt x="470" y="35"/>
                    <a:pt x="474" y="33"/>
                  </a:cubicBezTo>
                  <a:close/>
                  <a:moveTo>
                    <a:pt x="457" y="39"/>
                  </a:moveTo>
                  <a:cubicBezTo>
                    <a:pt x="461" y="47"/>
                    <a:pt x="449" y="43"/>
                    <a:pt x="445" y="44"/>
                  </a:cubicBezTo>
                  <a:cubicBezTo>
                    <a:pt x="445" y="37"/>
                    <a:pt x="442" y="48"/>
                    <a:pt x="438" y="42"/>
                  </a:cubicBezTo>
                  <a:cubicBezTo>
                    <a:pt x="446" y="36"/>
                    <a:pt x="450" y="47"/>
                    <a:pt x="457" y="39"/>
                  </a:cubicBezTo>
                  <a:close/>
                  <a:moveTo>
                    <a:pt x="393" y="75"/>
                  </a:moveTo>
                  <a:cubicBezTo>
                    <a:pt x="392" y="74"/>
                    <a:pt x="391" y="73"/>
                    <a:pt x="390" y="71"/>
                  </a:cubicBezTo>
                  <a:cubicBezTo>
                    <a:pt x="390" y="76"/>
                    <a:pt x="386" y="78"/>
                    <a:pt x="382" y="79"/>
                  </a:cubicBezTo>
                  <a:cubicBezTo>
                    <a:pt x="380" y="72"/>
                    <a:pt x="392" y="73"/>
                    <a:pt x="391" y="68"/>
                  </a:cubicBezTo>
                  <a:cubicBezTo>
                    <a:pt x="395" y="67"/>
                    <a:pt x="399" y="73"/>
                    <a:pt x="393" y="75"/>
                  </a:cubicBezTo>
                  <a:close/>
                  <a:moveTo>
                    <a:pt x="421" y="50"/>
                  </a:moveTo>
                  <a:cubicBezTo>
                    <a:pt x="417" y="56"/>
                    <a:pt x="415" y="48"/>
                    <a:pt x="411" y="52"/>
                  </a:cubicBezTo>
                  <a:cubicBezTo>
                    <a:pt x="410" y="50"/>
                    <a:pt x="412" y="48"/>
                    <a:pt x="415" y="46"/>
                  </a:cubicBezTo>
                  <a:cubicBezTo>
                    <a:pt x="419" y="47"/>
                    <a:pt x="417" y="48"/>
                    <a:pt x="421" y="50"/>
                  </a:cubicBezTo>
                  <a:close/>
                  <a:moveTo>
                    <a:pt x="441" y="30"/>
                  </a:moveTo>
                  <a:cubicBezTo>
                    <a:pt x="443" y="34"/>
                    <a:pt x="435" y="35"/>
                    <a:pt x="434" y="37"/>
                  </a:cubicBezTo>
                  <a:cubicBezTo>
                    <a:pt x="432" y="34"/>
                    <a:pt x="432" y="31"/>
                    <a:pt x="435" y="29"/>
                  </a:cubicBezTo>
                  <a:cubicBezTo>
                    <a:pt x="433" y="35"/>
                    <a:pt x="438" y="34"/>
                    <a:pt x="441" y="30"/>
                  </a:cubicBezTo>
                  <a:close/>
                  <a:moveTo>
                    <a:pt x="375" y="79"/>
                  </a:moveTo>
                  <a:cubicBezTo>
                    <a:pt x="375" y="82"/>
                    <a:pt x="364" y="82"/>
                    <a:pt x="365" y="78"/>
                  </a:cubicBezTo>
                  <a:cubicBezTo>
                    <a:pt x="367" y="79"/>
                    <a:pt x="370" y="79"/>
                    <a:pt x="373" y="75"/>
                  </a:cubicBezTo>
                  <a:cubicBezTo>
                    <a:pt x="375" y="76"/>
                    <a:pt x="371" y="81"/>
                    <a:pt x="375" y="79"/>
                  </a:cubicBezTo>
                  <a:close/>
                  <a:moveTo>
                    <a:pt x="389" y="59"/>
                  </a:moveTo>
                  <a:cubicBezTo>
                    <a:pt x="388" y="57"/>
                    <a:pt x="397" y="55"/>
                    <a:pt x="391" y="54"/>
                  </a:cubicBezTo>
                  <a:cubicBezTo>
                    <a:pt x="390" y="49"/>
                    <a:pt x="396" y="55"/>
                    <a:pt x="398" y="54"/>
                  </a:cubicBezTo>
                  <a:cubicBezTo>
                    <a:pt x="400" y="50"/>
                    <a:pt x="404" y="44"/>
                    <a:pt x="408" y="48"/>
                  </a:cubicBezTo>
                  <a:cubicBezTo>
                    <a:pt x="402" y="58"/>
                    <a:pt x="397" y="53"/>
                    <a:pt x="389" y="59"/>
                  </a:cubicBezTo>
                  <a:close/>
                  <a:moveTo>
                    <a:pt x="417" y="37"/>
                  </a:moveTo>
                  <a:cubicBezTo>
                    <a:pt x="418" y="40"/>
                    <a:pt x="411" y="43"/>
                    <a:pt x="409" y="38"/>
                  </a:cubicBezTo>
                  <a:cubicBezTo>
                    <a:pt x="412" y="35"/>
                    <a:pt x="415" y="39"/>
                    <a:pt x="417" y="37"/>
                  </a:cubicBezTo>
                  <a:close/>
                  <a:moveTo>
                    <a:pt x="358" y="76"/>
                  </a:moveTo>
                  <a:cubicBezTo>
                    <a:pt x="358" y="77"/>
                    <a:pt x="359" y="77"/>
                    <a:pt x="360" y="76"/>
                  </a:cubicBezTo>
                  <a:cubicBezTo>
                    <a:pt x="361" y="78"/>
                    <a:pt x="359" y="78"/>
                    <a:pt x="359" y="77"/>
                  </a:cubicBezTo>
                  <a:cubicBezTo>
                    <a:pt x="356" y="79"/>
                    <a:pt x="361" y="80"/>
                    <a:pt x="362" y="80"/>
                  </a:cubicBezTo>
                  <a:cubicBezTo>
                    <a:pt x="363" y="81"/>
                    <a:pt x="361" y="83"/>
                    <a:pt x="360" y="82"/>
                  </a:cubicBezTo>
                  <a:cubicBezTo>
                    <a:pt x="359" y="82"/>
                    <a:pt x="359" y="83"/>
                    <a:pt x="360" y="84"/>
                  </a:cubicBezTo>
                  <a:cubicBezTo>
                    <a:pt x="359" y="84"/>
                    <a:pt x="358" y="83"/>
                    <a:pt x="359" y="82"/>
                  </a:cubicBezTo>
                  <a:cubicBezTo>
                    <a:pt x="357" y="80"/>
                    <a:pt x="355" y="83"/>
                    <a:pt x="353" y="80"/>
                  </a:cubicBezTo>
                  <a:cubicBezTo>
                    <a:pt x="356" y="80"/>
                    <a:pt x="357" y="78"/>
                    <a:pt x="357" y="75"/>
                  </a:cubicBezTo>
                  <a:cubicBezTo>
                    <a:pt x="358" y="74"/>
                    <a:pt x="358" y="76"/>
                    <a:pt x="358" y="76"/>
                  </a:cubicBezTo>
                  <a:close/>
                  <a:moveTo>
                    <a:pt x="360" y="62"/>
                  </a:moveTo>
                  <a:cubicBezTo>
                    <a:pt x="360" y="60"/>
                    <a:pt x="361" y="60"/>
                    <a:pt x="364" y="57"/>
                  </a:cubicBezTo>
                  <a:cubicBezTo>
                    <a:pt x="365" y="58"/>
                    <a:pt x="364" y="59"/>
                    <a:pt x="363" y="60"/>
                  </a:cubicBezTo>
                  <a:cubicBezTo>
                    <a:pt x="368" y="59"/>
                    <a:pt x="367" y="66"/>
                    <a:pt x="373" y="63"/>
                  </a:cubicBezTo>
                  <a:cubicBezTo>
                    <a:pt x="369" y="71"/>
                    <a:pt x="366" y="57"/>
                    <a:pt x="360" y="62"/>
                  </a:cubicBezTo>
                  <a:close/>
                  <a:moveTo>
                    <a:pt x="411" y="24"/>
                  </a:moveTo>
                  <a:cubicBezTo>
                    <a:pt x="414" y="24"/>
                    <a:pt x="417" y="24"/>
                    <a:pt x="420" y="24"/>
                  </a:cubicBezTo>
                  <a:cubicBezTo>
                    <a:pt x="420" y="33"/>
                    <a:pt x="415" y="24"/>
                    <a:pt x="411" y="26"/>
                  </a:cubicBezTo>
                  <a:cubicBezTo>
                    <a:pt x="411" y="24"/>
                    <a:pt x="409" y="22"/>
                    <a:pt x="410" y="21"/>
                  </a:cubicBezTo>
                  <a:cubicBezTo>
                    <a:pt x="409" y="16"/>
                    <a:pt x="413" y="23"/>
                    <a:pt x="411" y="24"/>
                  </a:cubicBezTo>
                  <a:close/>
                  <a:moveTo>
                    <a:pt x="345" y="72"/>
                  </a:moveTo>
                  <a:cubicBezTo>
                    <a:pt x="348" y="76"/>
                    <a:pt x="353" y="68"/>
                    <a:pt x="356" y="72"/>
                  </a:cubicBezTo>
                  <a:cubicBezTo>
                    <a:pt x="347" y="73"/>
                    <a:pt x="349" y="82"/>
                    <a:pt x="342" y="79"/>
                  </a:cubicBezTo>
                  <a:cubicBezTo>
                    <a:pt x="343" y="77"/>
                    <a:pt x="344" y="77"/>
                    <a:pt x="345" y="79"/>
                  </a:cubicBezTo>
                  <a:cubicBezTo>
                    <a:pt x="344" y="69"/>
                    <a:pt x="333" y="76"/>
                    <a:pt x="328" y="73"/>
                  </a:cubicBezTo>
                  <a:cubicBezTo>
                    <a:pt x="337" y="69"/>
                    <a:pt x="343" y="70"/>
                    <a:pt x="347" y="67"/>
                  </a:cubicBezTo>
                  <a:cubicBezTo>
                    <a:pt x="347" y="68"/>
                    <a:pt x="346" y="70"/>
                    <a:pt x="345" y="72"/>
                  </a:cubicBezTo>
                  <a:close/>
                  <a:moveTo>
                    <a:pt x="359" y="55"/>
                  </a:moveTo>
                  <a:cubicBezTo>
                    <a:pt x="358" y="52"/>
                    <a:pt x="355" y="49"/>
                    <a:pt x="361" y="48"/>
                  </a:cubicBezTo>
                  <a:cubicBezTo>
                    <a:pt x="364" y="51"/>
                    <a:pt x="363" y="53"/>
                    <a:pt x="359" y="55"/>
                  </a:cubicBezTo>
                  <a:close/>
                  <a:moveTo>
                    <a:pt x="383" y="32"/>
                  </a:moveTo>
                  <a:cubicBezTo>
                    <a:pt x="384" y="37"/>
                    <a:pt x="378" y="37"/>
                    <a:pt x="376" y="35"/>
                  </a:cubicBezTo>
                  <a:cubicBezTo>
                    <a:pt x="377" y="38"/>
                    <a:pt x="371" y="40"/>
                    <a:pt x="374" y="44"/>
                  </a:cubicBezTo>
                  <a:cubicBezTo>
                    <a:pt x="372" y="44"/>
                    <a:pt x="371" y="42"/>
                    <a:pt x="369" y="44"/>
                  </a:cubicBezTo>
                  <a:cubicBezTo>
                    <a:pt x="371" y="38"/>
                    <a:pt x="376" y="32"/>
                    <a:pt x="383" y="32"/>
                  </a:cubicBezTo>
                  <a:close/>
                  <a:moveTo>
                    <a:pt x="237" y="77"/>
                  </a:moveTo>
                  <a:cubicBezTo>
                    <a:pt x="235" y="74"/>
                    <a:pt x="241" y="76"/>
                    <a:pt x="242" y="74"/>
                  </a:cubicBezTo>
                  <a:cubicBezTo>
                    <a:pt x="244" y="77"/>
                    <a:pt x="246" y="79"/>
                    <a:pt x="242" y="81"/>
                  </a:cubicBezTo>
                  <a:cubicBezTo>
                    <a:pt x="241" y="80"/>
                    <a:pt x="239" y="75"/>
                    <a:pt x="237" y="77"/>
                  </a:cubicBezTo>
                  <a:close/>
                  <a:moveTo>
                    <a:pt x="260" y="64"/>
                  </a:moveTo>
                  <a:cubicBezTo>
                    <a:pt x="263" y="62"/>
                    <a:pt x="265" y="60"/>
                    <a:pt x="264" y="58"/>
                  </a:cubicBezTo>
                  <a:cubicBezTo>
                    <a:pt x="269" y="59"/>
                    <a:pt x="262" y="67"/>
                    <a:pt x="261" y="70"/>
                  </a:cubicBezTo>
                  <a:cubicBezTo>
                    <a:pt x="260" y="69"/>
                    <a:pt x="259" y="68"/>
                    <a:pt x="258" y="67"/>
                  </a:cubicBezTo>
                  <a:cubicBezTo>
                    <a:pt x="260" y="66"/>
                    <a:pt x="260" y="68"/>
                    <a:pt x="261" y="68"/>
                  </a:cubicBezTo>
                  <a:cubicBezTo>
                    <a:pt x="263" y="67"/>
                    <a:pt x="261" y="66"/>
                    <a:pt x="260" y="64"/>
                  </a:cubicBezTo>
                  <a:close/>
                  <a:moveTo>
                    <a:pt x="248" y="82"/>
                  </a:moveTo>
                  <a:cubicBezTo>
                    <a:pt x="246" y="79"/>
                    <a:pt x="249" y="77"/>
                    <a:pt x="251" y="74"/>
                  </a:cubicBezTo>
                  <a:cubicBezTo>
                    <a:pt x="254" y="79"/>
                    <a:pt x="253" y="81"/>
                    <a:pt x="248" y="82"/>
                  </a:cubicBezTo>
                  <a:close/>
                  <a:moveTo>
                    <a:pt x="272" y="64"/>
                  </a:moveTo>
                  <a:cubicBezTo>
                    <a:pt x="267" y="59"/>
                    <a:pt x="278" y="60"/>
                    <a:pt x="275" y="58"/>
                  </a:cubicBezTo>
                  <a:cubicBezTo>
                    <a:pt x="281" y="58"/>
                    <a:pt x="276" y="64"/>
                    <a:pt x="272" y="64"/>
                  </a:cubicBezTo>
                  <a:close/>
                  <a:moveTo>
                    <a:pt x="288" y="47"/>
                  </a:moveTo>
                  <a:cubicBezTo>
                    <a:pt x="290" y="49"/>
                    <a:pt x="293" y="49"/>
                    <a:pt x="289" y="43"/>
                  </a:cubicBezTo>
                  <a:cubicBezTo>
                    <a:pt x="293" y="42"/>
                    <a:pt x="291" y="44"/>
                    <a:pt x="293" y="47"/>
                  </a:cubicBezTo>
                  <a:cubicBezTo>
                    <a:pt x="294" y="45"/>
                    <a:pt x="293" y="44"/>
                    <a:pt x="295" y="42"/>
                  </a:cubicBezTo>
                  <a:cubicBezTo>
                    <a:pt x="294" y="46"/>
                    <a:pt x="299" y="44"/>
                    <a:pt x="301" y="48"/>
                  </a:cubicBezTo>
                  <a:cubicBezTo>
                    <a:pt x="301" y="50"/>
                    <a:pt x="300" y="51"/>
                    <a:pt x="298" y="53"/>
                  </a:cubicBezTo>
                  <a:cubicBezTo>
                    <a:pt x="301" y="45"/>
                    <a:pt x="291" y="50"/>
                    <a:pt x="291" y="53"/>
                  </a:cubicBezTo>
                  <a:cubicBezTo>
                    <a:pt x="286" y="54"/>
                    <a:pt x="290" y="49"/>
                    <a:pt x="288" y="47"/>
                  </a:cubicBezTo>
                  <a:close/>
                  <a:moveTo>
                    <a:pt x="270" y="69"/>
                  </a:moveTo>
                  <a:cubicBezTo>
                    <a:pt x="271" y="70"/>
                    <a:pt x="270" y="71"/>
                    <a:pt x="269" y="71"/>
                  </a:cubicBezTo>
                  <a:cubicBezTo>
                    <a:pt x="270" y="72"/>
                    <a:pt x="272" y="72"/>
                    <a:pt x="273" y="74"/>
                  </a:cubicBezTo>
                  <a:cubicBezTo>
                    <a:pt x="273" y="72"/>
                    <a:pt x="274" y="71"/>
                    <a:pt x="276" y="73"/>
                  </a:cubicBezTo>
                  <a:cubicBezTo>
                    <a:pt x="271" y="76"/>
                    <a:pt x="270" y="79"/>
                    <a:pt x="267" y="82"/>
                  </a:cubicBezTo>
                  <a:cubicBezTo>
                    <a:pt x="266" y="77"/>
                    <a:pt x="267" y="73"/>
                    <a:pt x="270" y="69"/>
                  </a:cubicBezTo>
                  <a:close/>
                  <a:moveTo>
                    <a:pt x="303" y="47"/>
                  </a:moveTo>
                  <a:cubicBezTo>
                    <a:pt x="304" y="45"/>
                    <a:pt x="306" y="45"/>
                    <a:pt x="308" y="47"/>
                  </a:cubicBezTo>
                  <a:cubicBezTo>
                    <a:pt x="307" y="48"/>
                    <a:pt x="306" y="47"/>
                    <a:pt x="306" y="46"/>
                  </a:cubicBezTo>
                  <a:cubicBezTo>
                    <a:pt x="305" y="48"/>
                    <a:pt x="311" y="52"/>
                    <a:pt x="306" y="56"/>
                  </a:cubicBezTo>
                  <a:cubicBezTo>
                    <a:pt x="302" y="52"/>
                    <a:pt x="307" y="50"/>
                    <a:pt x="303" y="47"/>
                  </a:cubicBezTo>
                  <a:close/>
                  <a:moveTo>
                    <a:pt x="329" y="32"/>
                  </a:moveTo>
                  <a:cubicBezTo>
                    <a:pt x="331" y="34"/>
                    <a:pt x="329" y="35"/>
                    <a:pt x="328" y="36"/>
                  </a:cubicBezTo>
                  <a:cubicBezTo>
                    <a:pt x="330" y="40"/>
                    <a:pt x="332" y="38"/>
                    <a:pt x="334" y="41"/>
                  </a:cubicBezTo>
                  <a:cubicBezTo>
                    <a:pt x="329" y="42"/>
                    <a:pt x="323" y="36"/>
                    <a:pt x="329" y="32"/>
                  </a:cubicBezTo>
                  <a:close/>
                  <a:moveTo>
                    <a:pt x="326" y="47"/>
                  </a:moveTo>
                  <a:cubicBezTo>
                    <a:pt x="316" y="49"/>
                    <a:pt x="319" y="57"/>
                    <a:pt x="314" y="62"/>
                  </a:cubicBezTo>
                  <a:cubicBezTo>
                    <a:pt x="312" y="62"/>
                    <a:pt x="312" y="61"/>
                    <a:pt x="313" y="61"/>
                  </a:cubicBezTo>
                  <a:cubicBezTo>
                    <a:pt x="312" y="60"/>
                    <a:pt x="311" y="61"/>
                    <a:pt x="310" y="61"/>
                  </a:cubicBezTo>
                  <a:cubicBezTo>
                    <a:pt x="308" y="57"/>
                    <a:pt x="315" y="55"/>
                    <a:pt x="317" y="54"/>
                  </a:cubicBezTo>
                  <a:cubicBezTo>
                    <a:pt x="315" y="53"/>
                    <a:pt x="314" y="53"/>
                    <a:pt x="312" y="54"/>
                  </a:cubicBezTo>
                  <a:cubicBezTo>
                    <a:pt x="316" y="51"/>
                    <a:pt x="319" y="39"/>
                    <a:pt x="326" y="47"/>
                  </a:cubicBezTo>
                  <a:close/>
                  <a:moveTo>
                    <a:pt x="296" y="76"/>
                  </a:moveTo>
                  <a:cubicBezTo>
                    <a:pt x="295" y="74"/>
                    <a:pt x="297" y="75"/>
                    <a:pt x="298" y="74"/>
                  </a:cubicBezTo>
                  <a:cubicBezTo>
                    <a:pt x="294" y="73"/>
                    <a:pt x="294" y="74"/>
                    <a:pt x="293" y="69"/>
                  </a:cubicBezTo>
                  <a:cubicBezTo>
                    <a:pt x="294" y="68"/>
                    <a:pt x="295" y="70"/>
                    <a:pt x="296" y="71"/>
                  </a:cubicBezTo>
                  <a:cubicBezTo>
                    <a:pt x="297" y="70"/>
                    <a:pt x="296" y="69"/>
                    <a:pt x="296" y="69"/>
                  </a:cubicBezTo>
                  <a:cubicBezTo>
                    <a:pt x="297" y="68"/>
                    <a:pt x="299" y="70"/>
                    <a:pt x="298" y="71"/>
                  </a:cubicBezTo>
                  <a:cubicBezTo>
                    <a:pt x="298" y="72"/>
                    <a:pt x="299" y="73"/>
                    <a:pt x="300" y="72"/>
                  </a:cubicBezTo>
                  <a:cubicBezTo>
                    <a:pt x="302" y="75"/>
                    <a:pt x="297" y="76"/>
                    <a:pt x="296" y="76"/>
                  </a:cubicBezTo>
                  <a:close/>
                  <a:moveTo>
                    <a:pt x="334" y="66"/>
                  </a:moveTo>
                  <a:cubicBezTo>
                    <a:pt x="330" y="68"/>
                    <a:pt x="327" y="68"/>
                    <a:pt x="324" y="65"/>
                  </a:cubicBezTo>
                  <a:cubicBezTo>
                    <a:pt x="327" y="63"/>
                    <a:pt x="333" y="65"/>
                    <a:pt x="330" y="59"/>
                  </a:cubicBezTo>
                  <a:cubicBezTo>
                    <a:pt x="332" y="56"/>
                    <a:pt x="333" y="62"/>
                    <a:pt x="335" y="63"/>
                  </a:cubicBezTo>
                  <a:cubicBezTo>
                    <a:pt x="334" y="64"/>
                    <a:pt x="333" y="65"/>
                    <a:pt x="334" y="66"/>
                  </a:cubicBezTo>
                  <a:close/>
                  <a:moveTo>
                    <a:pt x="347" y="54"/>
                  </a:moveTo>
                  <a:cubicBezTo>
                    <a:pt x="345" y="50"/>
                    <a:pt x="346" y="47"/>
                    <a:pt x="345" y="44"/>
                  </a:cubicBezTo>
                  <a:cubicBezTo>
                    <a:pt x="351" y="43"/>
                    <a:pt x="351" y="50"/>
                    <a:pt x="347" y="54"/>
                  </a:cubicBezTo>
                  <a:close/>
                  <a:moveTo>
                    <a:pt x="356" y="34"/>
                  </a:moveTo>
                  <a:cubicBezTo>
                    <a:pt x="359" y="38"/>
                    <a:pt x="355" y="40"/>
                    <a:pt x="356" y="43"/>
                  </a:cubicBezTo>
                  <a:cubicBezTo>
                    <a:pt x="354" y="44"/>
                    <a:pt x="353" y="42"/>
                    <a:pt x="352" y="41"/>
                  </a:cubicBezTo>
                  <a:cubicBezTo>
                    <a:pt x="357" y="39"/>
                    <a:pt x="352" y="36"/>
                    <a:pt x="356" y="34"/>
                  </a:cubicBezTo>
                  <a:close/>
                  <a:moveTo>
                    <a:pt x="340" y="49"/>
                  </a:moveTo>
                  <a:cubicBezTo>
                    <a:pt x="338" y="52"/>
                    <a:pt x="335" y="55"/>
                    <a:pt x="339" y="59"/>
                  </a:cubicBezTo>
                  <a:cubicBezTo>
                    <a:pt x="334" y="59"/>
                    <a:pt x="334" y="51"/>
                    <a:pt x="334" y="48"/>
                  </a:cubicBezTo>
                  <a:cubicBezTo>
                    <a:pt x="330" y="47"/>
                    <a:pt x="330" y="48"/>
                    <a:pt x="327" y="51"/>
                  </a:cubicBezTo>
                  <a:cubicBezTo>
                    <a:pt x="326" y="49"/>
                    <a:pt x="331" y="47"/>
                    <a:pt x="329" y="44"/>
                  </a:cubicBezTo>
                  <a:cubicBezTo>
                    <a:pt x="331" y="44"/>
                    <a:pt x="337" y="50"/>
                    <a:pt x="336" y="44"/>
                  </a:cubicBezTo>
                  <a:cubicBezTo>
                    <a:pt x="339" y="42"/>
                    <a:pt x="336" y="47"/>
                    <a:pt x="340" y="49"/>
                  </a:cubicBezTo>
                  <a:close/>
                  <a:moveTo>
                    <a:pt x="348" y="29"/>
                  </a:moveTo>
                  <a:cubicBezTo>
                    <a:pt x="347" y="34"/>
                    <a:pt x="343" y="37"/>
                    <a:pt x="338" y="41"/>
                  </a:cubicBezTo>
                  <a:cubicBezTo>
                    <a:pt x="339" y="34"/>
                    <a:pt x="343" y="30"/>
                    <a:pt x="348" y="26"/>
                  </a:cubicBezTo>
                  <a:cubicBezTo>
                    <a:pt x="349" y="28"/>
                    <a:pt x="342" y="33"/>
                    <a:pt x="348" y="29"/>
                  </a:cubicBezTo>
                  <a:close/>
                  <a:moveTo>
                    <a:pt x="332" y="37"/>
                  </a:moveTo>
                  <a:cubicBezTo>
                    <a:pt x="331" y="30"/>
                    <a:pt x="333" y="26"/>
                    <a:pt x="336" y="23"/>
                  </a:cubicBezTo>
                  <a:cubicBezTo>
                    <a:pt x="335" y="27"/>
                    <a:pt x="338" y="31"/>
                    <a:pt x="332" y="37"/>
                  </a:cubicBezTo>
                  <a:close/>
                  <a:moveTo>
                    <a:pt x="332" y="24"/>
                  </a:moveTo>
                  <a:cubicBezTo>
                    <a:pt x="330" y="24"/>
                    <a:pt x="329" y="25"/>
                    <a:pt x="329" y="26"/>
                  </a:cubicBezTo>
                  <a:cubicBezTo>
                    <a:pt x="328" y="27"/>
                    <a:pt x="327" y="24"/>
                    <a:pt x="325" y="26"/>
                  </a:cubicBezTo>
                  <a:cubicBezTo>
                    <a:pt x="325" y="27"/>
                    <a:pt x="325" y="28"/>
                    <a:pt x="323" y="29"/>
                  </a:cubicBezTo>
                  <a:cubicBezTo>
                    <a:pt x="321" y="26"/>
                    <a:pt x="325" y="23"/>
                    <a:pt x="326" y="20"/>
                  </a:cubicBezTo>
                  <a:cubicBezTo>
                    <a:pt x="328" y="23"/>
                    <a:pt x="330" y="21"/>
                    <a:pt x="332" y="24"/>
                  </a:cubicBezTo>
                  <a:close/>
                  <a:moveTo>
                    <a:pt x="319" y="27"/>
                  </a:moveTo>
                  <a:cubicBezTo>
                    <a:pt x="317" y="29"/>
                    <a:pt x="316" y="28"/>
                    <a:pt x="317" y="27"/>
                  </a:cubicBezTo>
                  <a:cubicBezTo>
                    <a:pt x="317" y="25"/>
                    <a:pt x="310" y="31"/>
                    <a:pt x="314" y="29"/>
                  </a:cubicBezTo>
                  <a:cubicBezTo>
                    <a:pt x="316" y="32"/>
                    <a:pt x="310" y="31"/>
                    <a:pt x="309" y="28"/>
                  </a:cubicBezTo>
                  <a:cubicBezTo>
                    <a:pt x="313" y="24"/>
                    <a:pt x="316" y="23"/>
                    <a:pt x="319" y="27"/>
                  </a:cubicBezTo>
                  <a:close/>
                  <a:moveTo>
                    <a:pt x="304" y="30"/>
                  </a:moveTo>
                  <a:cubicBezTo>
                    <a:pt x="302" y="37"/>
                    <a:pt x="308" y="34"/>
                    <a:pt x="309" y="40"/>
                  </a:cubicBezTo>
                  <a:cubicBezTo>
                    <a:pt x="311" y="33"/>
                    <a:pt x="316" y="36"/>
                    <a:pt x="323" y="31"/>
                  </a:cubicBezTo>
                  <a:cubicBezTo>
                    <a:pt x="323" y="33"/>
                    <a:pt x="322" y="35"/>
                    <a:pt x="323" y="36"/>
                  </a:cubicBezTo>
                  <a:cubicBezTo>
                    <a:pt x="320" y="38"/>
                    <a:pt x="313" y="35"/>
                    <a:pt x="315" y="41"/>
                  </a:cubicBezTo>
                  <a:cubicBezTo>
                    <a:pt x="314" y="42"/>
                    <a:pt x="308" y="38"/>
                    <a:pt x="309" y="42"/>
                  </a:cubicBezTo>
                  <a:cubicBezTo>
                    <a:pt x="306" y="39"/>
                    <a:pt x="302" y="42"/>
                    <a:pt x="299" y="39"/>
                  </a:cubicBezTo>
                  <a:cubicBezTo>
                    <a:pt x="304" y="36"/>
                    <a:pt x="297" y="32"/>
                    <a:pt x="304" y="30"/>
                  </a:cubicBezTo>
                  <a:close/>
                  <a:moveTo>
                    <a:pt x="278" y="50"/>
                  </a:moveTo>
                  <a:cubicBezTo>
                    <a:pt x="276" y="50"/>
                    <a:pt x="275" y="49"/>
                    <a:pt x="273" y="47"/>
                  </a:cubicBezTo>
                  <a:cubicBezTo>
                    <a:pt x="276" y="45"/>
                    <a:pt x="277" y="46"/>
                    <a:pt x="277" y="49"/>
                  </a:cubicBezTo>
                  <a:cubicBezTo>
                    <a:pt x="277" y="42"/>
                    <a:pt x="283" y="46"/>
                    <a:pt x="284" y="44"/>
                  </a:cubicBezTo>
                  <a:cubicBezTo>
                    <a:pt x="290" y="47"/>
                    <a:pt x="282" y="46"/>
                    <a:pt x="278" y="50"/>
                  </a:cubicBezTo>
                  <a:close/>
                  <a:moveTo>
                    <a:pt x="298" y="25"/>
                  </a:moveTo>
                  <a:cubicBezTo>
                    <a:pt x="303" y="25"/>
                    <a:pt x="295" y="32"/>
                    <a:pt x="295" y="35"/>
                  </a:cubicBezTo>
                  <a:cubicBezTo>
                    <a:pt x="292" y="34"/>
                    <a:pt x="289" y="37"/>
                    <a:pt x="286" y="33"/>
                  </a:cubicBezTo>
                  <a:cubicBezTo>
                    <a:pt x="288" y="32"/>
                    <a:pt x="289" y="31"/>
                    <a:pt x="288" y="29"/>
                  </a:cubicBezTo>
                  <a:cubicBezTo>
                    <a:pt x="292" y="35"/>
                    <a:pt x="294" y="26"/>
                    <a:pt x="298" y="25"/>
                  </a:cubicBezTo>
                  <a:close/>
                  <a:moveTo>
                    <a:pt x="272" y="47"/>
                  </a:moveTo>
                  <a:cubicBezTo>
                    <a:pt x="269" y="51"/>
                    <a:pt x="267" y="48"/>
                    <a:pt x="265" y="50"/>
                  </a:cubicBezTo>
                  <a:cubicBezTo>
                    <a:pt x="262" y="45"/>
                    <a:pt x="270" y="44"/>
                    <a:pt x="272" y="47"/>
                  </a:cubicBezTo>
                  <a:close/>
                  <a:moveTo>
                    <a:pt x="230" y="75"/>
                  </a:moveTo>
                  <a:cubicBezTo>
                    <a:pt x="231" y="76"/>
                    <a:pt x="230" y="76"/>
                    <a:pt x="230" y="77"/>
                  </a:cubicBezTo>
                  <a:cubicBezTo>
                    <a:pt x="229" y="77"/>
                    <a:pt x="229" y="78"/>
                    <a:pt x="230" y="79"/>
                  </a:cubicBezTo>
                  <a:cubicBezTo>
                    <a:pt x="228" y="79"/>
                    <a:pt x="224" y="71"/>
                    <a:pt x="219" y="72"/>
                  </a:cubicBezTo>
                  <a:cubicBezTo>
                    <a:pt x="219" y="67"/>
                    <a:pt x="226" y="60"/>
                    <a:pt x="230" y="66"/>
                  </a:cubicBezTo>
                  <a:cubicBezTo>
                    <a:pt x="229" y="66"/>
                    <a:pt x="228" y="65"/>
                    <a:pt x="227" y="64"/>
                  </a:cubicBezTo>
                  <a:cubicBezTo>
                    <a:pt x="226" y="65"/>
                    <a:pt x="228" y="66"/>
                    <a:pt x="228" y="67"/>
                  </a:cubicBezTo>
                  <a:cubicBezTo>
                    <a:pt x="225" y="68"/>
                    <a:pt x="223" y="67"/>
                    <a:pt x="219" y="70"/>
                  </a:cubicBezTo>
                  <a:cubicBezTo>
                    <a:pt x="221" y="72"/>
                    <a:pt x="224" y="68"/>
                    <a:pt x="226" y="69"/>
                  </a:cubicBezTo>
                  <a:cubicBezTo>
                    <a:pt x="226" y="72"/>
                    <a:pt x="225" y="77"/>
                    <a:pt x="230" y="75"/>
                  </a:cubicBezTo>
                  <a:close/>
                  <a:moveTo>
                    <a:pt x="256" y="49"/>
                  </a:moveTo>
                  <a:cubicBezTo>
                    <a:pt x="255" y="54"/>
                    <a:pt x="254" y="47"/>
                    <a:pt x="252" y="45"/>
                  </a:cubicBezTo>
                  <a:cubicBezTo>
                    <a:pt x="255" y="42"/>
                    <a:pt x="258" y="42"/>
                    <a:pt x="261" y="45"/>
                  </a:cubicBezTo>
                  <a:cubicBezTo>
                    <a:pt x="262" y="48"/>
                    <a:pt x="259" y="45"/>
                    <a:pt x="258" y="44"/>
                  </a:cubicBezTo>
                  <a:cubicBezTo>
                    <a:pt x="256" y="46"/>
                    <a:pt x="255" y="47"/>
                    <a:pt x="256" y="49"/>
                  </a:cubicBezTo>
                  <a:close/>
                  <a:moveTo>
                    <a:pt x="280" y="28"/>
                  </a:moveTo>
                  <a:cubicBezTo>
                    <a:pt x="285" y="18"/>
                    <a:pt x="292" y="27"/>
                    <a:pt x="280" y="28"/>
                  </a:cubicBezTo>
                  <a:close/>
                  <a:moveTo>
                    <a:pt x="277" y="22"/>
                  </a:moveTo>
                  <a:cubicBezTo>
                    <a:pt x="280" y="21"/>
                    <a:pt x="278" y="29"/>
                    <a:pt x="278" y="32"/>
                  </a:cubicBezTo>
                  <a:cubicBezTo>
                    <a:pt x="274" y="34"/>
                    <a:pt x="277" y="28"/>
                    <a:pt x="276" y="27"/>
                  </a:cubicBezTo>
                  <a:cubicBezTo>
                    <a:pt x="272" y="24"/>
                    <a:pt x="273" y="30"/>
                    <a:pt x="270" y="31"/>
                  </a:cubicBezTo>
                  <a:cubicBezTo>
                    <a:pt x="266" y="24"/>
                    <a:pt x="277" y="25"/>
                    <a:pt x="277" y="22"/>
                  </a:cubicBezTo>
                  <a:close/>
                  <a:moveTo>
                    <a:pt x="266" y="32"/>
                  </a:moveTo>
                  <a:cubicBezTo>
                    <a:pt x="269" y="36"/>
                    <a:pt x="267" y="40"/>
                    <a:pt x="271" y="35"/>
                  </a:cubicBezTo>
                  <a:cubicBezTo>
                    <a:pt x="274" y="41"/>
                    <a:pt x="266" y="39"/>
                    <a:pt x="263" y="40"/>
                  </a:cubicBezTo>
                  <a:cubicBezTo>
                    <a:pt x="261" y="36"/>
                    <a:pt x="260" y="38"/>
                    <a:pt x="259" y="34"/>
                  </a:cubicBezTo>
                  <a:cubicBezTo>
                    <a:pt x="262" y="33"/>
                    <a:pt x="264" y="33"/>
                    <a:pt x="266" y="32"/>
                  </a:cubicBezTo>
                  <a:close/>
                  <a:moveTo>
                    <a:pt x="247" y="41"/>
                  </a:moveTo>
                  <a:cubicBezTo>
                    <a:pt x="249" y="44"/>
                    <a:pt x="243" y="46"/>
                    <a:pt x="244" y="49"/>
                  </a:cubicBezTo>
                  <a:cubicBezTo>
                    <a:pt x="243" y="50"/>
                    <a:pt x="242" y="48"/>
                    <a:pt x="243" y="47"/>
                  </a:cubicBezTo>
                  <a:cubicBezTo>
                    <a:pt x="242" y="46"/>
                    <a:pt x="241" y="46"/>
                    <a:pt x="241" y="47"/>
                  </a:cubicBezTo>
                  <a:cubicBezTo>
                    <a:pt x="240" y="45"/>
                    <a:pt x="241" y="45"/>
                    <a:pt x="242" y="46"/>
                  </a:cubicBezTo>
                  <a:cubicBezTo>
                    <a:pt x="246" y="44"/>
                    <a:pt x="244" y="41"/>
                    <a:pt x="247" y="41"/>
                  </a:cubicBezTo>
                  <a:close/>
                  <a:moveTo>
                    <a:pt x="191" y="73"/>
                  </a:moveTo>
                  <a:cubicBezTo>
                    <a:pt x="190" y="69"/>
                    <a:pt x="191" y="71"/>
                    <a:pt x="188" y="74"/>
                  </a:cubicBezTo>
                  <a:cubicBezTo>
                    <a:pt x="187" y="71"/>
                    <a:pt x="187" y="69"/>
                    <a:pt x="189" y="67"/>
                  </a:cubicBezTo>
                  <a:cubicBezTo>
                    <a:pt x="193" y="67"/>
                    <a:pt x="195" y="71"/>
                    <a:pt x="191" y="73"/>
                  </a:cubicBezTo>
                  <a:close/>
                  <a:moveTo>
                    <a:pt x="215" y="53"/>
                  </a:moveTo>
                  <a:cubicBezTo>
                    <a:pt x="214" y="54"/>
                    <a:pt x="213" y="53"/>
                    <a:pt x="213" y="52"/>
                  </a:cubicBezTo>
                  <a:cubicBezTo>
                    <a:pt x="212" y="51"/>
                    <a:pt x="211" y="52"/>
                    <a:pt x="211" y="52"/>
                  </a:cubicBezTo>
                  <a:cubicBezTo>
                    <a:pt x="208" y="51"/>
                    <a:pt x="218" y="49"/>
                    <a:pt x="212" y="49"/>
                  </a:cubicBezTo>
                  <a:cubicBezTo>
                    <a:pt x="212" y="45"/>
                    <a:pt x="221" y="48"/>
                    <a:pt x="222" y="41"/>
                  </a:cubicBezTo>
                  <a:cubicBezTo>
                    <a:pt x="224" y="45"/>
                    <a:pt x="227" y="40"/>
                    <a:pt x="229" y="45"/>
                  </a:cubicBezTo>
                  <a:cubicBezTo>
                    <a:pt x="224" y="46"/>
                    <a:pt x="215" y="46"/>
                    <a:pt x="215" y="53"/>
                  </a:cubicBezTo>
                  <a:close/>
                  <a:moveTo>
                    <a:pt x="259" y="29"/>
                  </a:moveTo>
                  <a:cubicBezTo>
                    <a:pt x="253" y="28"/>
                    <a:pt x="253" y="37"/>
                    <a:pt x="247" y="36"/>
                  </a:cubicBezTo>
                  <a:cubicBezTo>
                    <a:pt x="246" y="34"/>
                    <a:pt x="254" y="24"/>
                    <a:pt x="254" y="29"/>
                  </a:cubicBezTo>
                  <a:cubicBezTo>
                    <a:pt x="255" y="27"/>
                    <a:pt x="257" y="25"/>
                    <a:pt x="256" y="22"/>
                  </a:cubicBezTo>
                  <a:cubicBezTo>
                    <a:pt x="261" y="21"/>
                    <a:pt x="256" y="27"/>
                    <a:pt x="259" y="29"/>
                  </a:cubicBezTo>
                  <a:close/>
                  <a:moveTo>
                    <a:pt x="236" y="29"/>
                  </a:moveTo>
                  <a:cubicBezTo>
                    <a:pt x="239" y="33"/>
                    <a:pt x="234" y="35"/>
                    <a:pt x="237" y="39"/>
                  </a:cubicBezTo>
                  <a:cubicBezTo>
                    <a:pt x="235" y="40"/>
                    <a:pt x="235" y="38"/>
                    <a:pt x="236" y="38"/>
                  </a:cubicBezTo>
                  <a:cubicBezTo>
                    <a:pt x="234" y="35"/>
                    <a:pt x="231" y="43"/>
                    <a:pt x="230" y="37"/>
                  </a:cubicBezTo>
                  <a:cubicBezTo>
                    <a:pt x="230" y="36"/>
                    <a:pt x="231" y="37"/>
                    <a:pt x="232" y="37"/>
                  </a:cubicBezTo>
                  <a:cubicBezTo>
                    <a:pt x="237" y="35"/>
                    <a:pt x="230" y="31"/>
                    <a:pt x="236" y="29"/>
                  </a:cubicBezTo>
                  <a:close/>
                  <a:moveTo>
                    <a:pt x="203" y="54"/>
                  </a:moveTo>
                  <a:cubicBezTo>
                    <a:pt x="203" y="57"/>
                    <a:pt x="205" y="59"/>
                    <a:pt x="205" y="62"/>
                  </a:cubicBezTo>
                  <a:cubicBezTo>
                    <a:pt x="203" y="65"/>
                    <a:pt x="198" y="58"/>
                    <a:pt x="202" y="64"/>
                  </a:cubicBezTo>
                  <a:cubicBezTo>
                    <a:pt x="200" y="65"/>
                    <a:pt x="196" y="61"/>
                    <a:pt x="200" y="66"/>
                  </a:cubicBezTo>
                  <a:cubicBezTo>
                    <a:pt x="197" y="65"/>
                    <a:pt x="192" y="66"/>
                    <a:pt x="192" y="61"/>
                  </a:cubicBezTo>
                  <a:cubicBezTo>
                    <a:pt x="199" y="65"/>
                    <a:pt x="198" y="59"/>
                    <a:pt x="203" y="54"/>
                  </a:cubicBezTo>
                  <a:close/>
                  <a:moveTo>
                    <a:pt x="82" y="61"/>
                  </a:moveTo>
                  <a:cubicBezTo>
                    <a:pt x="76" y="60"/>
                    <a:pt x="82" y="52"/>
                    <a:pt x="75" y="59"/>
                  </a:cubicBezTo>
                  <a:cubicBezTo>
                    <a:pt x="74" y="55"/>
                    <a:pt x="83" y="51"/>
                    <a:pt x="89" y="47"/>
                  </a:cubicBezTo>
                  <a:cubicBezTo>
                    <a:pt x="90" y="50"/>
                    <a:pt x="90" y="52"/>
                    <a:pt x="91" y="54"/>
                  </a:cubicBezTo>
                  <a:cubicBezTo>
                    <a:pt x="85" y="55"/>
                    <a:pt x="83" y="55"/>
                    <a:pt x="82" y="61"/>
                  </a:cubicBezTo>
                  <a:close/>
                  <a:moveTo>
                    <a:pt x="106" y="38"/>
                  </a:moveTo>
                  <a:cubicBezTo>
                    <a:pt x="110" y="35"/>
                    <a:pt x="106" y="44"/>
                    <a:pt x="109" y="41"/>
                  </a:cubicBezTo>
                  <a:cubicBezTo>
                    <a:pt x="110" y="43"/>
                    <a:pt x="107" y="44"/>
                    <a:pt x="106" y="45"/>
                  </a:cubicBezTo>
                  <a:cubicBezTo>
                    <a:pt x="102" y="43"/>
                    <a:pt x="107" y="41"/>
                    <a:pt x="106" y="38"/>
                  </a:cubicBezTo>
                  <a:close/>
                  <a:moveTo>
                    <a:pt x="80" y="70"/>
                  </a:moveTo>
                  <a:cubicBezTo>
                    <a:pt x="75" y="67"/>
                    <a:pt x="86" y="62"/>
                    <a:pt x="88" y="67"/>
                  </a:cubicBezTo>
                  <a:cubicBezTo>
                    <a:pt x="85" y="70"/>
                    <a:pt x="83" y="65"/>
                    <a:pt x="80" y="70"/>
                  </a:cubicBezTo>
                  <a:close/>
                  <a:moveTo>
                    <a:pt x="151" y="43"/>
                  </a:moveTo>
                  <a:cubicBezTo>
                    <a:pt x="156" y="38"/>
                    <a:pt x="151" y="38"/>
                    <a:pt x="159" y="37"/>
                  </a:cubicBezTo>
                  <a:cubicBezTo>
                    <a:pt x="159" y="38"/>
                    <a:pt x="158" y="38"/>
                    <a:pt x="158" y="38"/>
                  </a:cubicBezTo>
                  <a:cubicBezTo>
                    <a:pt x="156" y="39"/>
                    <a:pt x="158" y="40"/>
                    <a:pt x="159" y="42"/>
                  </a:cubicBezTo>
                  <a:cubicBezTo>
                    <a:pt x="156" y="45"/>
                    <a:pt x="154" y="41"/>
                    <a:pt x="151" y="43"/>
                  </a:cubicBezTo>
                  <a:close/>
                  <a:moveTo>
                    <a:pt x="121" y="68"/>
                  </a:moveTo>
                  <a:cubicBezTo>
                    <a:pt x="123" y="69"/>
                    <a:pt x="124" y="71"/>
                    <a:pt x="125" y="72"/>
                  </a:cubicBezTo>
                  <a:cubicBezTo>
                    <a:pt x="121" y="76"/>
                    <a:pt x="116" y="70"/>
                    <a:pt x="121" y="68"/>
                  </a:cubicBezTo>
                  <a:close/>
                  <a:moveTo>
                    <a:pt x="170" y="40"/>
                  </a:moveTo>
                  <a:cubicBezTo>
                    <a:pt x="172" y="45"/>
                    <a:pt x="170" y="45"/>
                    <a:pt x="165" y="48"/>
                  </a:cubicBezTo>
                  <a:cubicBezTo>
                    <a:pt x="161" y="44"/>
                    <a:pt x="169" y="43"/>
                    <a:pt x="170" y="40"/>
                  </a:cubicBezTo>
                  <a:close/>
                  <a:moveTo>
                    <a:pt x="134" y="77"/>
                  </a:moveTo>
                  <a:cubicBezTo>
                    <a:pt x="132" y="75"/>
                    <a:pt x="133" y="74"/>
                    <a:pt x="132" y="72"/>
                  </a:cubicBezTo>
                  <a:cubicBezTo>
                    <a:pt x="134" y="72"/>
                    <a:pt x="135" y="71"/>
                    <a:pt x="137" y="70"/>
                  </a:cubicBezTo>
                  <a:cubicBezTo>
                    <a:pt x="140" y="72"/>
                    <a:pt x="139" y="73"/>
                    <a:pt x="140" y="75"/>
                  </a:cubicBezTo>
                  <a:cubicBezTo>
                    <a:pt x="138" y="77"/>
                    <a:pt x="136" y="75"/>
                    <a:pt x="134" y="77"/>
                  </a:cubicBezTo>
                  <a:close/>
                  <a:moveTo>
                    <a:pt x="142" y="71"/>
                  </a:moveTo>
                  <a:cubicBezTo>
                    <a:pt x="142" y="65"/>
                    <a:pt x="146" y="71"/>
                    <a:pt x="152" y="67"/>
                  </a:cubicBezTo>
                  <a:cubicBezTo>
                    <a:pt x="150" y="67"/>
                    <a:pt x="148" y="68"/>
                    <a:pt x="147" y="66"/>
                  </a:cubicBezTo>
                  <a:cubicBezTo>
                    <a:pt x="149" y="64"/>
                    <a:pt x="151" y="64"/>
                    <a:pt x="153" y="66"/>
                  </a:cubicBezTo>
                  <a:cubicBezTo>
                    <a:pt x="152" y="72"/>
                    <a:pt x="146" y="68"/>
                    <a:pt x="142" y="71"/>
                  </a:cubicBezTo>
                  <a:close/>
                  <a:moveTo>
                    <a:pt x="159" y="63"/>
                  </a:moveTo>
                  <a:cubicBezTo>
                    <a:pt x="158" y="61"/>
                    <a:pt x="162" y="63"/>
                    <a:pt x="161" y="60"/>
                  </a:cubicBezTo>
                  <a:cubicBezTo>
                    <a:pt x="165" y="64"/>
                    <a:pt x="161" y="69"/>
                    <a:pt x="162" y="74"/>
                  </a:cubicBezTo>
                  <a:cubicBezTo>
                    <a:pt x="159" y="71"/>
                    <a:pt x="161" y="64"/>
                    <a:pt x="159" y="63"/>
                  </a:cubicBezTo>
                  <a:close/>
                  <a:moveTo>
                    <a:pt x="195" y="37"/>
                  </a:moveTo>
                  <a:cubicBezTo>
                    <a:pt x="191" y="34"/>
                    <a:pt x="199" y="30"/>
                    <a:pt x="201" y="31"/>
                  </a:cubicBezTo>
                  <a:cubicBezTo>
                    <a:pt x="203" y="36"/>
                    <a:pt x="198" y="34"/>
                    <a:pt x="195" y="37"/>
                  </a:cubicBezTo>
                  <a:close/>
                  <a:moveTo>
                    <a:pt x="229" y="29"/>
                  </a:moveTo>
                  <a:cubicBezTo>
                    <a:pt x="227" y="31"/>
                    <a:pt x="225" y="29"/>
                    <a:pt x="223" y="31"/>
                  </a:cubicBezTo>
                  <a:cubicBezTo>
                    <a:pt x="221" y="33"/>
                    <a:pt x="228" y="28"/>
                    <a:pt x="224" y="25"/>
                  </a:cubicBezTo>
                  <a:cubicBezTo>
                    <a:pt x="226" y="24"/>
                    <a:pt x="228" y="22"/>
                    <a:pt x="230" y="21"/>
                  </a:cubicBezTo>
                  <a:cubicBezTo>
                    <a:pt x="227" y="21"/>
                    <a:pt x="227" y="19"/>
                    <a:pt x="229" y="18"/>
                  </a:cubicBezTo>
                  <a:cubicBezTo>
                    <a:pt x="233" y="22"/>
                    <a:pt x="226" y="25"/>
                    <a:pt x="229" y="29"/>
                  </a:cubicBezTo>
                  <a:close/>
                  <a:moveTo>
                    <a:pt x="182" y="51"/>
                  </a:moveTo>
                  <a:cubicBezTo>
                    <a:pt x="185" y="50"/>
                    <a:pt x="180" y="56"/>
                    <a:pt x="181" y="59"/>
                  </a:cubicBezTo>
                  <a:cubicBezTo>
                    <a:pt x="178" y="61"/>
                    <a:pt x="175" y="56"/>
                    <a:pt x="179" y="53"/>
                  </a:cubicBezTo>
                  <a:cubicBezTo>
                    <a:pt x="180" y="59"/>
                    <a:pt x="179" y="53"/>
                    <a:pt x="182" y="51"/>
                  </a:cubicBezTo>
                  <a:close/>
                  <a:moveTo>
                    <a:pt x="212" y="24"/>
                  </a:moveTo>
                  <a:cubicBezTo>
                    <a:pt x="218" y="25"/>
                    <a:pt x="209" y="27"/>
                    <a:pt x="206" y="30"/>
                  </a:cubicBezTo>
                  <a:cubicBezTo>
                    <a:pt x="206" y="29"/>
                    <a:pt x="206" y="28"/>
                    <a:pt x="205" y="26"/>
                  </a:cubicBezTo>
                  <a:cubicBezTo>
                    <a:pt x="207" y="21"/>
                    <a:pt x="213" y="30"/>
                    <a:pt x="212" y="24"/>
                  </a:cubicBezTo>
                  <a:close/>
                  <a:moveTo>
                    <a:pt x="184" y="44"/>
                  </a:moveTo>
                  <a:cubicBezTo>
                    <a:pt x="182" y="48"/>
                    <a:pt x="176" y="42"/>
                    <a:pt x="177" y="48"/>
                  </a:cubicBezTo>
                  <a:cubicBezTo>
                    <a:pt x="172" y="49"/>
                    <a:pt x="175" y="44"/>
                    <a:pt x="178" y="43"/>
                  </a:cubicBezTo>
                  <a:cubicBezTo>
                    <a:pt x="176" y="41"/>
                    <a:pt x="174" y="44"/>
                    <a:pt x="172" y="40"/>
                  </a:cubicBezTo>
                  <a:cubicBezTo>
                    <a:pt x="174" y="38"/>
                    <a:pt x="176" y="40"/>
                    <a:pt x="174" y="41"/>
                  </a:cubicBezTo>
                  <a:cubicBezTo>
                    <a:pt x="179" y="43"/>
                    <a:pt x="180" y="37"/>
                    <a:pt x="183" y="38"/>
                  </a:cubicBezTo>
                  <a:cubicBezTo>
                    <a:pt x="184" y="40"/>
                    <a:pt x="180" y="41"/>
                    <a:pt x="184" y="44"/>
                  </a:cubicBezTo>
                  <a:close/>
                  <a:moveTo>
                    <a:pt x="194" y="18"/>
                  </a:moveTo>
                  <a:cubicBezTo>
                    <a:pt x="197" y="17"/>
                    <a:pt x="199" y="17"/>
                    <a:pt x="201" y="16"/>
                  </a:cubicBezTo>
                  <a:cubicBezTo>
                    <a:pt x="205" y="24"/>
                    <a:pt x="195" y="20"/>
                    <a:pt x="194" y="29"/>
                  </a:cubicBezTo>
                  <a:cubicBezTo>
                    <a:pt x="190" y="29"/>
                    <a:pt x="190" y="27"/>
                    <a:pt x="190" y="23"/>
                  </a:cubicBezTo>
                  <a:cubicBezTo>
                    <a:pt x="189" y="26"/>
                    <a:pt x="188" y="26"/>
                    <a:pt x="187" y="24"/>
                  </a:cubicBezTo>
                  <a:cubicBezTo>
                    <a:pt x="190" y="23"/>
                    <a:pt x="194" y="22"/>
                    <a:pt x="197" y="21"/>
                  </a:cubicBezTo>
                  <a:cubicBezTo>
                    <a:pt x="198" y="19"/>
                    <a:pt x="196" y="20"/>
                    <a:pt x="194" y="18"/>
                  </a:cubicBezTo>
                  <a:close/>
                  <a:moveTo>
                    <a:pt x="185" y="31"/>
                  </a:moveTo>
                  <a:cubicBezTo>
                    <a:pt x="182" y="32"/>
                    <a:pt x="177" y="31"/>
                    <a:pt x="177" y="28"/>
                  </a:cubicBezTo>
                  <a:cubicBezTo>
                    <a:pt x="180" y="25"/>
                    <a:pt x="185" y="28"/>
                    <a:pt x="185" y="31"/>
                  </a:cubicBezTo>
                  <a:close/>
                  <a:moveTo>
                    <a:pt x="169" y="34"/>
                  </a:moveTo>
                  <a:cubicBezTo>
                    <a:pt x="164" y="30"/>
                    <a:pt x="171" y="28"/>
                    <a:pt x="169" y="25"/>
                  </a:cubicBezTo>
                  <a:cubicBezTo>
                    <a:pt x="171" y="24"/>
                    <a:pt x="171" y="32"/>
                    <a:pt x="169" y="34"/>
                  </a:cubicBezTo>
                  <a:close/>
                  <a:moveTo>
                    <a:pt x="120" y="63"/>
                  </a:moveTo>
                  <a:cubicBezTo>
                    <a:pt x="121" y="66"/>
                    <a:pt x="119" y="64"/>
                    <a:pt x="118" y="63"/>
                  </a:cubicBezTo>
                  <a:cubicBezTo>
                    <a:pt x="114" y="67"/>
                    <a:pt x="114" y="78"/>
                    <a:pt x="107" y="70"/>
                  </a:cubicBezTo>
                  <a:cubicBezTo>
                    <a:pt x="113" y="68"/>
                    <a:pt x="112" y="65"/>
                    <a:pt x="114" y="61"/>
                  </a:cubicBezTo>
                  <a:cubicBezTo>
                    <a:pt x="116" y="59"/>
                    <a:pt x="118" y="64"/>
                    <a:pt x="120" y="63"/>
                  </a:cubicBezTo>
                  <a:close/>
                  <a:moveTo>
                    <a:pt x="137" y="44"/>
                  </a:moveTo>
                  <a:cubicBezTo>
                    <a:pt x="136" y="45"/>
                    <a:pt x="137" y="45"/>
                    <a:pt x="137" y="46"/>
                  </a:cubicBezTo>
                  <a:cubicBezTo>
                    <a:pt x="131" y="45"/>
                    <a:pt x="140" y="43"/>
                    <a:pt x="141" y="40"/>
                  </a:cubicBezTo>
                  <a:cubicBezTo>
                    <a:pt x="145" y="43"/>
                    <a:pt x="140" y="46"/>
                    <a:pt x="137" y="44"/>
                  </a:cubicBezTo>
                  <a:close/>
                  <a:moveTo>
                    <a:pt x="160" y="29"/>
                  </a:moveTo>
                  <a:cubicBezTo>
                    <a:pt x="157" y="30"/>
                    <a:pt x="155" y="32"/>
                    <a:pt x="153" y="34"/>
                  </a:cubicBezTo>
                  <a:cubicBezTo>
                    <a:pt x="151" y="30"/>
                    <a:pt x="156" y="27"/>
                    <a:pt x="156" y="24"/>
                  </a:cubicBezTo>
                  <a:cubicBezTo>
                    <a:pt x="160" y="25"/>
                    <a:pt x="157" y="26"/>
                    <a:pt x="160" y="29"/>
                  </a:cubicBezTo>
                  <a:close/>
                  <a:moveTo>
                    <a:pt x="118" y="54"/>
                  </a:moveTo>
                  <a:cubicBezTo>
                    <a:pt x="121" y="55"/>
                    <a:pt x="121" y="50"/>
                    <a:pt x="125" y="52"/>
                  </a:cubicBezTo>
                  <a:cubicBezTo>
                    <a:pt x="126" y="58"/>
                    <a:pt x="119" y="56"/>
                    <a:pt x="116" y="59"/>
                  </a:cubicBezTo>
                  <a:cubicBezTo>
                    <a:pt x="115" y="57"/>
                    <a:pt x="114" y="56"/>
                    <a:pt x="113" y="54"/>
                  </a:cubicBezTo>
                  <a:cubicBezTo>
                    <a:pt x="115" y="51"/>
                    <a:pt x="116" y="49"/>
                    <a:pt x="117" y="48"/>
                  </a:cubicBezTo>
                  <a:cubicBezTo>
                    <a:pt x="121" y="46"/>
                    <a:pt x="116" y="52"/>
                    <a:pt x="118" y="54"/>
                  </a:cubicBezTo>
                  <a:close/>
                  <a:moveTo>
                    <a:pt x="124" y="36"/>
                  </a:moveTo>
                  <a:cubicBezTo>
                    <a:pt x="128" y="40"/>
                    <a:pt x="124" y="43"/>
                    <a:pt x="124" y="46"/>
                  </a:cubicBezTo>
                  <a:cubicBezTo>
                    <a:pt x="123" y="46"/>
                    <a:pt x="123" y="45"/>
                    <a:pt x="123" y="44"/>
                  </a:cubicBezTo>
                  <a:cubicBezTo>
                    <a:pt x="122" y="44"/>
                    <a:pt x="120" y="44"/>
                    <a:pt x="118" y="45"/>
                  </a:cubicBezTo>
                  <a:cubicBezTo>
                    <a:pt x="117" y="42"/>
                    <a:pt x="120" y="39"/>
                    <a:pt x="124" y="36"/>
                  </a:cubicBezTo>
                  <a:close/>
                  <a:moveTo>
                    <a:pt x="108" y="51"/>
                  </a:moveTo>
                  <a:cubicBezTo>
                    <a:pt x="105" y="55"/>
                    <a:pt x="103" y="61"/>
                    <a:pt x="99" y="62"/>
                  </a:cubicBezTo>
                  <a:cubicBezTo>
                    <a:pt x="99" y="57"/>
                    <a:pt x="96" y="52"/>
                    <a:pt x="102" y="48"/>
                  </a:cubicBezTo>
                  <a:cubicBezTo>
                    <a:pt x="106" y="48"/>
                    <a:pt x="104" y="53"/>
                    <a:pt x="108" y="51"/>
                  </a:cubicBezTo>
                  <a:close/>
                  <a:moveTo>
                    <a:pt x="147" y="15"/>
                  </a:moveTo>
                  <a:cubicBezTo>
                    <a:pt x="145" y="17"/>
                    <a:pt x="144" y="16"/>
                    <a:pt x="145" y="15"/>
                  </a:cubicBezTo>
                  <a:cubicBezTo>
                    <a:pt x="143" y="14"/>
                    <a:pt x="139" y="17"/>
                    <a:pt x="137" y="18"/>
                  </a:cubicBezTo>
                  <a:cubicBezTo>
                    <a:pt x="134" y="14"/>
                    <a:pt x="144" y="9"/>
                    <a:pt x="147" y="15"/>
                  </a:cubicBezTo>
                  <a:close/>
                  <a:moveTo>
                    <a:pt x="134" y="19"/>
                  </a:moveTo>
                  <a:cubicBezTo>
                    <a:pt x="134" y="24"/>
                    <a:pt x="130" y="26"/>
                    <a:pt x="131" y="29"/>
                  </a:cubicBezTo>
                  <a:cubicBezTo>
                    <a:pt x="129" y="31"/>
                    <a:pt x="127" y="33"/>
                    <a:pt x="124" y="34"/>
                  </a:cubicBezTo>
                  <a:cubicBezTo>
                    <a:pt x="122" y="33"/>
                    <a:pt x="122" y="31"/>
                    <a:pt x="124" y="29"/>
                  </a:cubicBezTo>
                  <a:cubicBezTo>
                    <a:pt x="125" y="30"/>
                    <a:pt x="124" y="31"/>
                    <a:pt x="124" y="31"/>
                  </a:cubicBezTo>
                  <a:cubicBezTo>
                    <a:pt x="128" y="32"/>
                    <a:pt x="130" y="18"/>
                    <a:pt x="128" y="21"/>
                  </a:cubicBezTo>
                  <a:cubicBezTo>
                    <a:pt x="127" y="19"/>
                    <a:pt x="131" y="18"/>
                    <a:pt x="130" y="16"/>
                  </a:cubicBezTo>
                  <a:cubicBezTo>
                    <a:pt x="132" y="15"/>
                    <a:pt x="131" y="18"/>
                    <a:pt x="134" y="19"/>
                  </a:cubicBezTo>
                  <a:close/>
                  <a:moveTo>
                    <a:pt x="120" y="24"/>
                  </a:moveTo>
                  <a:cubicBezTo>
                    <a:pt x="123" y="27"/>
                    <a:pt x="117" y="29"/>
                    <a:pt x="119" y="32"/>
                  </a:cubicBezTo>
                  <a:cubicBezTo>
                    <a:pt x="116" y="33"/>
                    <a:pt x="115" y="25"/>
                    <a:pt x="120" y="24"/>
                  </a:cubicBezTo>
                  <a:close/>
                  <a:moveTo>
                    <a:pt x="106" y="34"/>
                  </a:moveTo>
                  <a:cubicBezTo>
                    <a:pt x="106" y="31"/>
                    <a:pt x="109" y="28"/>
                    <a:pt x="112" y="26"/>
                  </a:cubicBezTo>
                  <a:cubicBezTo>
                    <a:pt x="117" y="31"/>
                    <a:pt x="110" y="32"/>
                    <a:pt x="106" y="34"/>
                  </a:cubicBezTo>
                  <a:close/>
                  <a:moveTo>
                    <a:pt x="45" y="55"/>
                  </a:moveTo>
                  <a:cubicBezTo>
                    <a:pt x="41" y="57"/>
                    <a:pt x="37" y="57"/>
                    <a:pt x="34" y="53"/>
                  </a:cubicBezTo>
                  <a:cubicBezTo>
                    <a:pt x="33" y="56"/>
                    <a:pt x="31" y="59"/>
                    <a:pt x="34" y="62"/>
                  </a:cubicBezTo>
                  <a:cubicBezTo>
                    <a:pt x="28" y="65"/>
                    <a:pt x="29" y="66"/>
                    <a:pt x="24" y="66"/>
                  </a:cubicBezTo>
                  <a:cubicBezTo>
                    <a:pt x="27" y="60"/>
                    <a:pt x="31" y="59"/>
                    <a:pt x="27" y="51"/>
                  </a:cubicBezTo>
                  <a:cubicBezTo>
                    <a:pt x="36" y="50"/>
                    <a:pt x="32" y="41"/>
                    <a:pt x="35" y="36"/>
                  </a:cubicBezTo>
                  <a:cubicBezTo>
                    <a:pt x="36" y="40"/>
                    <a:pt x="38" y="45"/>
                    <a:pt x="34" y="49"/>
                  </a:cubicBezTo>
                  <a:cubicBezTo>
                    <a:pt x="34" y="48"/>
                    <a:pt x="33" y="48"/>
                    <a:pt x="32" y="49"/>
                  </a:cubicBezTo>
                  <a:cubicBezTo>
                    <a:pt x="33" y="49"/>
                    <a:pt x="34" y="50"/>
                    <a:pt x="34" y="51"/>
                  </a:cubicBezTo>
                  <a:cubicBezTo>
                    <a:pt x="36" y="53"/>
                    <a:pt x="38" y="49"/>
                    <a:pt x="40" y="50"/>
                  </a:cubicBezTo>
                  <a:cubicBezTo>
                    <a:pt x="41" y="48"/>
                    <a:pt x="42" y="46"/>
                    <a:pt x="40" y="44"/>
                  </a:cubicBezTo>
                  <a:cubicBezTo>
                    <a:pt x="43" y="42"/>
                    <a:pt x="46" y="40"/>
                    <a:pt x="49" y="37"/>
                  </a:cubicBezTo>
                  <a:cubicBezTo>
                    <a:pt x="55" y="44"/>
                    <a:pt x="42" y="47"/>
                    <a:pt x="45" y="55"/>
                  </a:cubicBezTo>
                  <a:close/>
                  <a:moveTo>
                    <a:pt x="64" y="49"/>
                  </a:moveTo>
                  <a:cubicBezTo>
                    <a:pt x="63" y="48"/>
                    <a:pt x="62" y="50"/>
                    <a:pt x="61" y="50"/>
                  </a:cubicBezTo>
                  <a:cubicBezTo>
                    <a:pt x="57" y="41"/>
                    <a:pt x="73" y="49"/>
                    <a:pt x="65" y="54"/>
                  </a:cubicBezTo>
                  <a:cubicBezTo>
                    <a:pt x="64" y="52"/>
                    <a:pt x="65" y="51"/>
                    <a:pt x="64" y="49"/>
                  </a:cubicBezTo>
                  <a:close/>
                  <a:moveTo>
                    <a:pt x="97" y="29"/>
                  </a:moveTo>
                  <a:cubicBezTo>
                    <a:pt x="95" y="22"/>
                    <a:pt x="106" y="27"/>
                    <a:pt x="104" y="20"/>
                  </a:cubicBezTo>
                  <a:cubicBezTo>
                    <a:pt x="108" y="23"/>
                    <a:pt x="113" y="13"/>
                    <a:pt x="116" y="19"/>
                  </a:cubicBezTo>
                  <a:cubicBezTo>
                    <a:pt x="112" y="21"/>
                    <a:pt x="113" y="20"/>
                    <a:pt x="111" y="24"/>
                  </a:cubicBezTo>
                  <a:cubicBezTo>
                    <a:pt x="110" y="18"/>
                    <a:pt x="103" y="27"/>
                    <a:pt x="100" y="32"/>
                  </a:cubicBezTo>
                  <a:cubicBezTo>
                    <a:pt x="95" y="29"/>
                    <a:pt x="93" y="31"/>
                    <a:pt x="86" y="27"/>
                  </a:cubicBezTo>
                  <a:cubicBezTo>
                    <a:pt x="90" y="25"/>
                    <a:pt x="93" y="25"/>
                    <a:pt x="97" y="29"/>
                  </a:cubicBezTo>
                  <a:close/>
                  <a:moveTo>
                    <a:pt x="80" y="44"/>
                  </a:moveTo>
                  <a:cubicBezTo>
                    <a:pt x="76" y="38"/>
                    <a:pt x="87" y="38"/>
                    <a:pt x="90" y="36"/>
                  </a:cubicBezTo>
                  <a:cubicBezTo>
                    <a:pt x="92" y="42"/>
                    <a:pt x="83" y="40"/>
                    <a:pt x="80" y="44"/>
                  </a:cubicBezTo>
                  <a:close/>
                  <a:moveTo>
                    <a:pt x="84" y="32"/>
                  </a:moveTo>
                  <a:cubicBezTo>
                    <a:pt x="81" y="32"/>
                    <a:pt x="78" y="36"/>
                    <a:pt x="76" y="35"/>
                  </a:cubicBezTo>
                  <a:cubicBezTo>
                    <a:pt x="73" y="31"/>
                    <a:pt x="80" y="26"/>
                    <a:pt x="82" y="26"/>
                  </a:cubicBezTo>
                  <a:cubicBezTo>
                    <a:pt x="82" y="28"/>
                    <a:pt x="83" y="30"/>
                    <a:pt x="84" y="32"/>
                  </a:cubicBezTo>
                  <a:close/>
                  <a:moveTo>
                    <a:pt x="91" y="13"/>
                  </a:moveTo>
                  <a:cubicBezTo>
                    <a:pt x="93" y="17"/>
                    <a:pt x="91" y="22"/>
                    <a:pt x="87" y="22"/>
                  </a:cubicBezTo>
                  <a:cubicBezTo>
                    <a:pt x="86" y="19"/>
                    <a:pt x="87" y="16"/>
                    <a:pt x="91" y="13"/>
                  </a:cubicBezTo>
                  <a:close/>
                  <a:moveTo>
                    <a:pt x="69" y="56"/>
                  </a:moveTo>
                  <a:cubicBezTo>
                    <a:pt x="71" y="50"/>
                    <a:pt x="69" y="49"/>
                    <a:pt x="68" y="44"/>
                  </a:cubicBezTo>
                  <a:cubicBezTo>
                    <a:pt x="67" y="40"/>
                    <a:pt x="60" y="44"/>
                    <a:pt x="62" y="40"/>
                  </a:cubicBezTo>
                  <a:cubicBezTo>
                    <a:pt x="68" y="33"/>
                    <a:pt x="84" y="48"/>
                    <a:pt x="69" y="56"/>
                  </a:cubicBezTo>
                  <a:close/>
                  <a:moveTo>
                    <a:pt x="72" y="32"/>
                  </a:moveTo>
                  <a:cubicBezTo>
                    <a:pt x="70" y="34"/>
                    <a:pt x="58" y="37"/>
                    <a:pt x="56" y="41"/>
                  </a:cubicBezTo>
                  <a:cubicBezTo>
                    <a:pt x="55" y="37"/>
                    <a:pt x="59" y="34"/>
                    <a:pt x="63" y="30"/>
                  </a:cubicBezTo>
                  <a:cubicBezTo>
                    <a:pt x="66" y="31"/>
                    <a:pt x="69" y="33"/>
                    <a:pt x="72" y="32"/>
                  </a:cubicBezTo>
                  <a:close/>
                  <a:moveTo>
                    <a:pt x="76" y="25"/>
                  </a:moveTo>
                  <a:cubicBezTo>
                    <a:pt x="70" y="25"/>
                    <a:pt x="70" y="26"/>
                    <a:pt x="65" y="28"/>
                  </a:cubicBezTo>
                  <a:cubicBezTo>
                    <a:pt x="63" y="26"/>
                    <a:pt x="66" y="25"/>
                    <a:pt x="65" y="23"/>
                  </a:cubicBezTo>
                  <a:cubicBezTo>
                    <a:pt x="62" y="22"/>
                    <a:pt x="58" y="33"/>
                    <a:pt x="53" y="27"/>
                  </a:cubicBezTo>
                  <a:cubicBezTo>
                    <a:pt x="60" y="23"/>
                    <a:pt x="59" y="19"/>
                    <a:pt x="64" y="15"/>
                  </a:cubicBezTo>
                  <a:cubicBezTo>
                    <a:pt x="66" y="21"/>
                    <a:pt x="69" y="23"/>
                    <a:pt x="76" y="25"/>
                  </a:cubicBezTo>
                  <a:close/>
                  <a:moveTo>
                    <a:pt x="50" y="25"/>
                  </a:moveTo>
                  <a:cubicBezTo>
                    <a:pt x="46" y="32"/>
                    <a:pt x="57" y="33"/>
                    <a:pt x="53" y="36"/>
                  </a:cubicBezTo>
                  <a:cubicBezTo>
                    <a:pt x="51" y="32"/>
                    <a:pt x="48" y="36"/>
                    <a:pt x="47" y="32"/>
                  </a:cubicBezTo>
                  <a:cubicBezTo>
                    <a:pt x="45" y="35"/>
                    <a:pt x="45" y="38"/>
                    <a:pt x="40" y="40"/>
                  </a:cubicBezTo>
                  <a:cubicBezTo>
                    <a:pt x="40" y="32"/>
                    <a:pt x="41" y="27"/>
                    <a:pt x="50" y="25"/>
                  </a:cubicBezTo>
                  <a:close/>
                  <a:moveTo>
                    <a:pt x="62" y="13"/>
                  </a:moveTo>
                  <a:cubicBezTo>
                    <a:pt x="62" y="17"/>
                    <a:pt x="53" y="15"/>
                    <a:pt x="50" y="22"/>
                  </a:cubicBezTo>
                  <a:cubicBezTo>
                    <a:pt x="48" y="20"/>
                    <a:pt x="46" y="23"/>
                    <a:pt x="44" y="20"/>
                  </a:cubicBezTo>
                  <a:cubicBezTo>
                    <a:pt x="47" y="17"/>
                    <a:pt x="53" y="20"/>
                    <a:pt x="49" y="14"/>
                  </a:cubicBezTo>
                  <a:cubicBezTo>
                    <a:pt x="54" y="10"/>
                    <a:pt x="58" y="14"/>
                    <a:pt x="62" y="13"/>
                  </a:cubicBezTo>
                  <a:close/>
                </a:path>
              </a:pathLst>
            </a:custGeom>
            <a:solidFill>
              <a:srgbClr val="F26F61"/>
            </a:solidFill>
            <a:ln>
              <a:noFill/>
            </a:ln>
          </p:spPr>
          <p:txBody>
            <a:bodyPr vert="horz" wrap="square" lIns="91440" tIns="45720" rIns="91440" bIns="45720" numCol="1" anchor="t" anchorCtr="0" compatLnSpc="1">
              <a:prstTxWarp prst="textNoShape">
                <a:avLst/>
              </a:prstTxWarp>
            </a:bodyPr>
            <a:lstStyle/>
            <a:p>
              <a:endParaRPr lang="zh-CN" altLang="en-US">
                <a:solidFill>
                  <a:srgbClr val="5F7797"/>
                </a:solidFill>
              </a:endParaRPr>
            </a:p>
          </p:txBody>
        </p:sp>
        <p:grpSp>
          <p:nvGrpSpPr>
            <p:cNvPr id="45" name="chenying0907 44"/>
            <p:cNvGrpSpPr/>
            <p:nvPr/>
          </p:nvGrpSpPr>
          <p:grpSpPr>
            <a:xfrm>
              <a:off x="5849771" y="5167588"/>
              <a:ext cx="492459" cy="594891"/>
              <a:chOff x="7024688" y="1708150"/>
              <a:chExt cx="793750" cy="958850"/>
            </a:xfrm>
            <a:solidFill>
              <a:srgbClr val="F26F61"/>
            </a:solidFill>
          </p:grpSpPr>
          <p:sp>
            <p:nvSpPr>
              <p:cNvPr id="46" name="Freeform 5"/>
              <p:cNvSpPr>
                <a:spLocks noEditPoints="1"/>
              </p:cNvSpPr>
              <p:nvPr/>
            </p:nvSpPr>
            <p:spPr bwMode="auto">
              <a:xfrm>
                <a:off x="7092951" y="1708150"/>
                <a:ext cx="660400" cy="831850"/>
              </a:xfrm>
              <a:custGeom>
                <a:avLst/>
                <a:gdLst>
                  <a:gd name="T0" fmla="*/ 38 w 201"/>
                  <a:gd name="T1" fmla="*/ 156 h 254"/>
                  <a:gd name="T2" fmla="*/ 105 w 201"/>
                  <a:gd name="T3" fmla="*/ 212 h 254"/>
                  <a:gd name="T4" fmla="*/ 106 w 201"/>
                  <a:gd name="T5" fmla="*/ 226 h 254"/>
                  <a:gd name="T6" fmla="*/ 157 w 201"/>
                  <a:gd name="T7" fmla="*/ 9 h 254"/>
                  <a:gd name="T8" fmla="*/ 151 w 201"/>
                  <a:gd name="T9" fmla="*/ 99 h 254"/>
                  <a:gd name="T10" fmla="*/ 128 w 201"/>
                  <a:gd name="T11" fmla="*/ 144 h 254"/>
                  <a:gd name="T12" fmla="*/ 123 w 201"/>
                  <a:gd name="T13" fmla="*/ 81 h 254"/>
                  <a:gd name="T14" fmla="*/ 108 w 201"/>
                  <a:gd name="T15" fmla="*/ 69 h 254"/>
                  <a:gd name="T16" fmla="*/ 48 w 201"/>
                  <a:gd name="T17" fmla="*/ 72 h 254"/>
                  <a:gd name="T18" fmla="*/ 117 w 201"/>
                  <a:gd name="T19" fmla="*/ 61 h 254"/>
                  <a:gd name="T20" fmla="*/ 137 w 201"/>
                  <a:gd name="T21" fmla="*/ 87 h 254"/>
                  <a:gd name="T22" fmla="*/ 94 w 201"/>
                  <a:gd name="T23" fmla="*/ 220 h 254"/>
                  <a:gd name="T24" fmla="*/ 97 w 201"/>
                  <a:gd name="T25" fmla="*/ 45 h 254"/>
                  <a:gd name="T26" fmla="*/ 73 w 201"/>
                  <a:gd name="T27" fmla="*/ 185 h 254"/>
                  <a:gd name="T28" fmla="*/ 137 w 201"/>
                  <a:gd name="T29" fmla="*/ 49 h 254"/>
                  <a:gd name="T30" fmla="*/ 130 w 201"/>
                  <a:gd name="T31" fmla="*/ 209 h 254"/>
                  <a:gd name="T32" fmla="*/ 71 w 201"/>
                  <a:gd name="T33" fmla="*/ 182 h 254"/>
                  <a:gd name="T34" fmla="*/ 115 w 201"/>
                  <a:gd name="T35" fmla="*/ 163 h 254"/>
                  <a:gd name="T36" fmla="*/ 115 w 201"/>
                  <a:gd name="T37" fmla="*/ 190 h 254"/>
                  <a:gd name="T38" fmla="*/ 124 w 201"/>
                  <a:gd name="T39" fmla="*/ 45 h 254"/>
                  <a:gd name="T40" fmla="*/ 148 w 201"/>
                  <a:gd name="T41" fmla="*/ 19 h 254"/>
                  <a:gd name="T42" fmla="*/ 54 w 201"/>
                  <a:gd name="T43" fmla="*/ 31 h 254"/>
                  <a:gd name="T44" fmla="*/ 92 w 201"/>
                  <a:gd name="T45" fmla="*/ 117 h 254"/>
                  <a:gd name="T46" fmla="*/ 99 w 201"/>
                  <a:gd name="T47" fmla="*/ 246 h 254"/>
                  <a:gd name="T48" fmla="*/ 47 w 201"/>
                  <a:gd name="T49" fmla="*/ 170 h 254"/>
                  <a:gd name="T50" fmla="*/ 101 w 201"/>
                  <a:gd name="T51" fmla="*/ 199 h 254"/>
                  <a:gd name="T52" fmla="*/ 98 w 201"/>
                  <a:gd name="T53" fmla="*/ 36 h 254"/>
                  <a:gd name="T54" fmla="*/ 138 w 201"/>
                  <a:gd name="T55" fmla="*/ 179 h 254"/>
                  <a:gd name="T56" fmla="*/ 132 w 201"/>
                  <a:gd name="T57" fmla="*/ 66 h 254"/>
                  <a:gd name="T58" fmla="*/ 196 w 201"/>
                  <a:gd name="T59" fmla="*/ 164 h 254"/>
                  <a:gd name="T60" fmla="*/ 68 w 201"/>
                  <a:gd name="T61" fmla="*/ 120 h 254"/>
                  <a:gd name="T62" fmla="*/ 107 w 201"/>
                  <a:gd name="T63" fmla="*/ 175 h 254"/>
                  <a:gd name="T64" fmla="*/ 138 w 201"/>
                  <a:gd name="T65" fmla="*/ 24 h 254"/>
                  <a:gd name="T66" fmla="*/ 89 w 201"/>
                  <a:gd name="T67" fmla="*/ 155 h 254"/>
                  <a:gd name="T68" fmla="*/ 128 w 201"/>
                  <a:gd name="T69" fmla="*/ 120 h 254"/>
                  <a:gd name="T70" fmla="*/ 92 w 201"/>
                  <a:gd name="T71" fmla="*/ 122 h 254"/>
                  <a:gd name="T72" fmla="*/ 52 w 201"/>
                  <a:gd name="T73" fmla="*/ 63 h 254"/>
                  <a:gd name="T74" fmla="*/ 148 w 201"/>
                  <a:gd name="T75" fmla="*/ 10 h 254"/>
                  <a:gd name="T76" fmla="*/ 144 w 201"/>
                  <a:gd name="T77" fmla="*/ 25 h 254"/>
                  <a:gd name="T78" fmla="*/ 87 w 201"/>
                  <a:gd name="T79" fmla="*/ 221 h 254"/>
                  <a:gd name="T80" fmla="*/ 122 w 201"/>
                  <a:gd name="T81" fmla="*/ 166 h 254"/>
                  <a:gd name="T82" fmla="*/ 79 w 201"/>
                  <a:gd name="T83" fmla="*/ 25 h 254"/>
                  <a:gd name="T84" fmla="*/ 106 w 201"/>
                  <a:gd name="T85" fmla="*/ 39 h 254"/>
                  <a:gd name="T86" fmla="*/ 107 w 201"/>
                  <a:gd name="T87" fmla="*/ 159 h 254"/>
                  <a:gd name="T88" fmla="*/ 122 w 201"/>
                  <a:gd name="T89" fmla="*/ 20 h 254"/>
                  <a:gd name="T90" fmla="*/ 42 w 201"/>
                  <a:gd name="T91" fmla="*/ 163 h 254"/>
                  <a:gd name="T92" fmla="*/ 5 w 201"/>
                  <a:gd name="T93" fmla="*/ 160 h 254"/>
                  <a:gd name="T94" fmla="*/ 122 w 201"/>
                  <a:gd name="T95" fmla="*/ 28 h 254"/>
                  <a:gd name="T96" fmla="*/ 146 w 201"/>
                  <a:gd name="T97" fmla="*/ 30 h 254"/>
                  <a:gd name="T98" fmla="*/ 59 w 201"/>
                  <a:gd name="T99" fmla="*/ 21 h 254"/>
                  <a:gd name="T100" fmla="*/ 62 w 201"/>
                  <a:gd name="T101" fmla="*/ 57 h 254"/>
                  <a:gd name="T102" fmla="*/ 89 w 201"/>
                  <a:gd name="T103" fmla="*/ 23 h 254"/>
                  <a:gd name="T104" fmla="*/ 78 w 201"/>
                  <a:gd name="T105" fmla="*/ 187 h 254"/>
                  <a:gd name="T106" fmla="*/ 57 w 201"/>
                  <a:gd name="T107" fmla="*/ 123 h 254"/>
                  <a:gd name="T108" fmla="*/ 110 w 201"/>
                  <a:gd name="T109" fmla="*/ 119 h 254"/>
                  <a:gd name="T110" fmla="*/ 96 w 201"/>
                  <a:gd name="T111" fmla="*/ 207 h 254"/>
                  <a:gd name="T112" fmla="*/ 154 w 201"/>
                  <a:gd name="T113" fmla="*/ 191 h 254"/>
                  <a:gd name="T114" fmla="*/ 64 w 201"/>
                  <a:gd name="T115" fmla="*/ 67 h 254"/>
                  <a:gd name="T116" fmla="*/ 111 w 201"/>
                  <a:gd name="T117" fmla="*/ 168 h 254"/>
                  <a:gd name="T118" fmla="*/ 107 w 201"/>
                  <a:gd name="T119" fmla="*/ 27 h 254"/>
                  <a:gd name="T120" fmla="*/ 141 w 201"/>
                  <a:gd name="T121" fmla="*/ 62 h 254"/>
                  <a:gd name="T122" fmla="*/ 132 w 201"/>
                  <a:gd name="T123" fmla="*/ 42 h 254"/>
                  <a:gd name="T124" fmla="*/ 125 w 201"/>
                  <a:gd name="T125" fmla="*/ 17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1" h="254">
                    <a:moveTo>
                      <a:pt x="158" y="158"/>
                    </a:moveTo>
                    <a:cubicBezTo>
                      <a:pt x="159" y="158"/>
                      <a:pt x="160" y="158"/>
                      <a:pt x="161" y="158"/>
                    </a:cubicBezTo>
                    <a:cubicBezTo>
                      <a:pt x="167" y="158"/>
                      <a:pt x="173" y="158"/>
                      <a:pt x="178" y="158"/>
                    </a:cubicBezTo>
                    <a:cubicBezTo>
                      <a:pt x="182" y="158"/>
                      <a:pt x="187" y="158"/>
                      <a:pt x="191" y="159"/>
                    </a:cubicBezTo>
                    <a:cubicBezTo>
                      <a:pt x="191" y="159"/>
                      <a:pt x="191" y="159"/>
                      <a:pt x="192" y="159"/>
                    </a:cubicBezTo>
                    <a:cubicBezTo>
                      <a:pt x="193" y="159"/>
                      <a:pt x="194" y="160"/>
                      <a:pt x="193" y="161"/>
                    </a:cubicBezTo>
                    <a:cubicBezTo>
                      <a:pt x="194" y="162"/>
                      <a:pt x="195" y="162"/>
                      <a:pt x="196" y="162"/>
                    </a:cubicBezTo>
                    <a:cubicBezTo>
                      <a:pt x="197" y="162"/>
                      <a:pt x="198" y="162"/>
                      <a:pt x="199" y="162"/>
                    </a:cubicBezTo>
                    <a:cubicBezTo>
                      <a:pt x="199" y="162"/>
                      <a:pt x="200" y="162"/>
                      <a:pt x="200" y="162"/>
                    </a:cubicBezTo>
                    <a:cubicBezTo>
                      <a:pt x="201" y="163"/>
                      <a:pt x="201" y="163"/>
                      <a:pt x="201" y="163"/>
                    </a:cubicBezTo>
                    <a:cubicBezTo>
                      <a:pt x="201" y="164"/>
                      <a:pt x="201" y="165"/>
                      <a:pt x="200" y="165"/>
                    </a:cubicBezTo>
                    <a:cubicBezTo>
                      <a:pt x="200" y="165"/>
                      <a:pt x="199" y="165"/>
                      <a:pt x="199" y="165"/>
                    </a:cubicBezTo>
                    <a:cubicBezTo>
                      <a:pt x="197" y="166"/>
                      <a:pt x="194" y="167"/>
                      <a:pt x="192" y="169"/>
                    </a:cubicBezTo>
                    <a:cubicBezTo>
                      <a:pt x="193" y="169"/>
                      <a:pt x="193" y="170"/>
                      <a:pt x="193" y="170"/>
                    </a:cubicBezTo>
                    <a:cubicBezTo>
                      <a:pt x="193" y="170"/>
                      <a:pt x="193" y="171"/>
                      <a:pt x="192" y="171"/>
                    </a:cubicBezTo>
                    <a:cubicBezTo>
                      <a:pt x="192" y="172"/>
                      <a:pt x="192" y="172"/>
                      <a:pt x="192" y="172"/>
                    </a:cubicBezTo>
                    <a:cubicBezTo>
                      <a:pt x="187" y="175"/>
                      <a:pt x="184" y="178"/>
                      <a:pt x="180" y="182"/>
                    </a:cubicBezTo>
                    <a:cubicBezTo>
                      <a:pt x="172" y="189"/>
                      <a:pt x="165" y="197"/>
                      <a:pt x="157" y="204"/>
                    </a:cubicBezTo>
                    <a:cubicBezTo>
                      <a:pt x="146" y="214"/>
                      <a:pt x="135" y="224"/>
                      <a:pt x="123" y="234"/>
                    </a:cubicBezTo>
                    <a:cubicBezTo>
                      <a:pt x="120" y="236"/>
                      <a:pt x="117" y="239"/>
                      <a:pt x="114" y="241"/>
                    </a:cubicBezTo>
                    <a:cubicBezTo>
                      <a:pt x="113" y="242"/>
                      <a:pt x="112" y="244"/>
                      <a:pt x="110" y="245"/>
                    </a:cubicBezTo>
                    <a:cubicBezTo>
                      <a:pt x="110" y="245"/>
                      <a:pt x="109" y="246"/>
                      <a:pt x="108" y="247"/>
                    </a:cubicBezTo>
                    <a:cubicBezTo>
                      <a:pt x="108" y="247"/>
                      <a:pt x="108" y="247"/>
                      <a:pt x="108" y="247"/>
                    </a:cubicBezTo>
                    <a:cubicBezTo>
                      <a:pt x="108" y="248"/>
                      <a:pt x="108" y="248"/>
                      <a:pt x="108" y="249"/>
                    </a:cubicBezTo>
                    <a:cubicBezTo>
                      <a:pt x="109" y="249"/>
                      <a:pt x="108" y="250"/>
                      <a:pt x="108" y="250"/>
                    </a:cubicBezTo>
                    <a:cubicBezTo>
                      <a:pt x="107" y="251"/>
                      <a:pt x="107" y="251"/>
                      <a:pt x="106" y="250"/>
                    </a:cubicBezTo>
                    <a:cubicBezTo>
                      <a:pt x="106" y="250"/>
                      <a:pt x="105" y="250"/>
                      <a:pt x="105" y="250"/>
                    </a:cubicBezTo>
                    <a:cubicBezTo>
                      <a:pt x="104" y="251"/>
                      <a:pt x="103" y="252"/>
                      <a:pt x="102" y="252"/>
                    </a:cubicBezTo>
                    <a:cubicBezTo>
                      <a:pt x="101" y="253"/>
                      <a:pt x="101" y="253"/>
                      <a:pt x="101" y="253"/>
                    </a:cubicBezTo>
                    <a:cubicBezTo>
                      <a:pt x="100" y="254"/>
                      <a:pt x="99" y="254"/>
                      <a:pt x="99" y="253"/>
                    </a:cubicBezTo>
                    <a:cubicBezTo>
                      <a:pt x="99" y="253"/>
                      <a:pt x="99" y="252"/>
                      <a:pt x="99" y="252"/>
                    </a:cubicBezTo>
                    <a:cubicBezTo>
                      <a:pt x="99" y="252"/>
                      <a:pt x="99" y="251"/>
                      <a:pt x="99" y="251"/>
                    </a:cubicBezTo>
                    <a:cubicBezTo>
                      <a:pt x="99" y="251"/>
                      <a:pt x="99" y="251"/>
                      <a:pt x="98" y="250"/>
                    </a:cubicBezTo>
                    <a:cubicBezTo>
                      <a:pt x="96" y="248"/>
                      <a:pt x="94" y="246"/>
                      <a:pt x="92" y="244"/>
                    </a:cubicBezTo>
                    <a:cubicBezTo>
                      <a:pt x="90" y="241"/>
                      <a:pt x="88" y="238"/>
                      <a:pt x="86" y="235"/>
                    </a:cubicBezTo>
                    <a:cubicBezTo>
                      <a:pt x="85" y="235"/>
                      <a:pt x="85" y="235"/>
                      <a:pt x="84" y="235"/>
                    </a:cubicBezTo>
                    <a:cubicBezTo>
                      <a:pt x="83" y="235"/>
                      <a:pt x="83" y="234"/>
                      <a:pt x="82" y="234"/>
                    </a:cubicBezTo>
                    <a:cubicBezTo>
                      <a:pt x="77" y="228"/>
                      <a:pt x="72" y="223"/>
                      <a:pt x="67" y="218"/>
                    </a:cubicBezTo>
                    <a:cubicBezTo>
                      <a:pt x="63" y="213"/>
                      <a:pt x="59" y="209"/>
                      <a:pt x="55" y="204"/>
                    </a:cubicBezTo>
                    <a:cubicBezTo>
                      <a:pt x="52" y="201"/>
                      <a:pt x="49" y="199"/>
                      <a:pt x="46" y="196"/>
                    </a:cubicBezTo>
                    <a:cubicBezTo>
                      <a:pt x="36" y="187"/>
                      <a:pt x="25" y="179"/>
                      <a:pt x="15" y="170"/>
                    </a:cubicBezTo>
                    <a:cubicBezTo>
                      <a:pt x="13" y="168"/>
                      <a:pt x="10" y="167"/>
                      <a:pt x="8" y="165"/>
                    </a:cubicBezTo>
                    <a:cubicBezTo>
                      <a:pt x="7" y="164"/>
                      <a:pt x="5" y="164"/>
                      <a:pt x="3" y="163"/>
                    </a:cubicBezTo>
                    <a:cubicBezTo>
                      <a:pt x="3" y="163"/>
                      <a:pt x="3" y="163"/>
                      <a:pt x="2" y="163"/>
                    </a:cubicBezTo>
                    <a:cubicBezTo>
                      <a:pt x="1" y="163"/>
                      <a:pt x="1" y="163"/>
                      <a:pt x="1" y="162"/>
                    </a:cubicBezTo>
                    <a:cubicBezTo>
                      <a:pt x="0" y="161"/>
                      <a:pt x="0" y="160"/>
                      <a:pt x="1" y="159"/>
                    </a:cubicBezTo>
                    <a:cubicBezTo>
                      <a:pt x="2" y="159"/>
                      <a:pt x="2" y="158"/>
                      <a:pt x="2" y="158"/>
                    </a:cubicBezTo>
                    <a:cubicBezTo>
                      <a:pt x="2" y="158"/>
                      <a:pt x="3" y="158"/>
                      <a:pt x="3" y="158"/>
                    </a:cubicBezTo>
                    <a:cubicBezTo>
                      <a:pt x="6" y="157"/>
                      <a:pt x="9" y="157"/>
                      <a:pt x="12" y="157"/>
                    </a:cubicBezTo>
                    <a:cubicBezTo>
                      <a:pt x="20" y="157"/>
                      <a:pt x="29" y="156"/>
                      <a:pt x="38" y="156"/>
                    </a:cubicBezTo>
                    <a:cubicBezTo>
                      <a:pt x="39" y="156"/>
                      <a:pt x="40" y="156"/>
                      <a:pt x="41" y="156"/>
                    </a:cubicBezTo>
                    <a:cubicBezTo>
                      <a:pt x="41" y="155"/>
                      <a:pt x="41" y="154"/>
                      <a:pt x="42" y="154"/>
                    </a:cubicBezTo>
                    <a:cubicBezTo>
                      <a:pt x="44" y="154"/>
                      <a:pt x="45" y="156"/>
                      <a:pt x="44" y="158"/>
                    </a:cubicBezTo>
                    <a:cubicBezTo>
                      <a:pt x="44" y="158"/>
                      <a:pt x="44" y="158"/>
                      <a:pt x="43" y="159"/>
                    </a:cubicBezTo>
                    <a:cubicBezTo>
                      <a:pt x="42" y="159"/>
                      <a:pt x="41" y="158"/>
                      <a:pt x="39" y="158"/>
                    </a:cubicBezTo>
                    <a:cubicBezTo>
                      <a:pt x="39" y="158"/>
                      <a:pt x="38" y="158"/>
                      <a:pt x="37" y="159"/>
                    </a:cubicBezTo>
                    <a:cubicBezTo>
                      <a:pt x="40" y="159"/>
                      <a:pt x="42" y="159"/>
                      <a:pt x="44" y="159"/>
                    </a:cubicBezTo>
                    <a:cubicBezTo>
                      <a:pt x="44" y="159"/>
                      <a:pt x="44" y="159"/>
                      <a:pt x="44" y="159"/>
                    </a:cubicBezTo>
                    <a:cubicBezTo>
                      <a:pt x="45" y="158"/>
                      <a:pt x="45" y="158"/>
                      <a:pt x="45" y="158"/>
                    </a:cubicBezTo>
                    <a:cubicBezTo>
                      <a:pt x="45" y="156"/>
                      <a:pt x="45" y="155"/>
                      <a:pt x="45" y="153"/>
                    </a:cubicBezTo>
                    <a:cubicBezTo>
                      <a:pt x="44" y="151"/>
                      <a:pt x="44" y="150"/>
                      <a:pt x="44" y="148"/>
                    </a:cubicBezTo>
                    <a:cubicBezTo>
                      <a:pt x="44" y="140"/>
                      <a:pt x="45" y="133"/>
                      <a:pt x="44" y="125"/>
                    </a:cubicBezTo>
                    <a:cubicBezTo>
                      <a:pt x="44" y="116"/>
                      <a:pt x="44" y="107"/>
                      <a:pt x="44" y="98"/>
                    </a:cubicBezTo>
                    <a:cubicBezTo>
                      <a:pt x="44" y="91"/>
                      <a:pt x="43" y="84"/>
                      <a:pt x="43" y="77"/>
                    </a:cubicBezTo>
                    <a:cubicBezTo>
                      <a:pt x="42" y="72"/>
                      <a:pt x="42" y="67"/>
                      <a:pt x="42" y="62"/>
                    </a:cubicBezTo>
                    <a:cubicBezTo>
                      <a:pt x="41" y="52"/>
                      <a:pt x="41" y="42"/>
                      <a:pt x="40" y="32"/>
                    </a:cubicBezTo>
                    <a:cubicBezTo>
                      <a:pt x="40" y="28"/>
                      <a:pt x="40" y="24"/>
                      <a:pt x="40" y="20"/>
                    </a:cubicBezTo>
                    <a:cubicBezTo>
                      <a:pt x="40" y="19"/>
                      <a:pt x="40" y="19"/>
                      <a:pt x="39" y="18"/>
                    </a:cubicBezTo>
                    <a:cubicBezTo>
                      <a:pt x="39" y="18"/>
                      <a:pt x="39" y="17"/>
                      <a:pt x="39" y="17"/>
                    </a:cubicBezTo>
                    <a:cubicBezTo>
                      <a:pt x="39" y="16"/>
                      <a:pt x="39" y="16"/>
                      <a:pt x="39" y="15"/>
                    </a:cubicBezTo>
                    <a:cubicBezTo>
                      <a:pt x="39" y="12"/>
                      <a:pt x="39" y="10"/>
                      <a:pt x="39" y="8"/>
                    </a:cubicBezTo>
                    <a:cubicBezTo>
                      <a:pt x="39" y="7"/>
                      <a:pt x="39" y="7"/>
                      <a:pt x="39" y="7"/>
                    </a:cubicBezTo>
                    <a:cubicBezTo>
                      <a:pt x="39" y="5"/>
                      <a:pt x="40" y="4"/>
                      <a:pt x="42" y="3"/>
                    </a:cubicBezTo>
                    <a:cubicBezTo>
                      <a:pt x="44" y="3"/>
                      <a:pt x="47" y="3"/>
                      <a:pt x="50" y="3"/>
                    </a:cubicBezTo>
                    <a:cubicBezTo>
                      <a:pt x="50" y="3"/>
                      <a:pt x="51" y="3"/>
                      <a:pt x="51" y="2"/>
                    </a:cubicBezTo>
                    <a:cubicBezTo>
                      <a:pt x="52" y="2"/>
                      <a:pt x="53" y="2"/>
                      <a:pt x="54" y="2"/>
                    </a:cubicBezTo>
                    <a:cubicBezTo>
                      <a:pt x="57" y="2"/>
                      <a:pt x="59" y="1"/>
                      <a:pt x="61" y="1"/>
                    </a:cubicBezTo>
                    <a:cubicBezTo>
                      <a:pt x="78" y="1"/>
                      <a:pt x="96" y="0"/>
                      <a:pt x="113" y="1"/>
                    </a:cubicBezTo>
                    <a:cubicBezTo>
                      <a:pt x="123" y="1"/>
                      <a:pt x="133" y="1"/>
                      <a:pt x="143" y="2"/>
                    </a:cubicBezTo>
                    <a:cubicBezTo>
                      <a:pt x="143" y="3"/>
                      <a:pt x="144" y="3"/>
                      <a:pt x="144" y="3"/>
                    </a:cubicBezTo>
                    <a:cubicBezTo>
                      <a:pt x="148" y="3"/>
                      <a:pt x="151" y="3"/>
                      <a:pt x="155" y="2"/>
                    </a:cubicBezTo>
                    <a:cubicBezTo>
                      <a:pt x="158" y="2"/>
                      <a:pt x="161" y="1"/>
                      <a:pt x="164" y="1"/>
                    </a:cubicBezTo>
                    <a:cubicBezTo>
                      <a:pt x="166" y="1"/>
                      <a:pt x="167" y="2"/>
                      <a:pt x="167" y="4"/>
                    </a:cubicBezTo>
                    <a:cubicBezTo>
                      <a:pt x="167" y="5"/>
                      <a:pt x="167" y="6"/>
                      <a:pt x="167" y="7"/>
                    </a:cubicBezTo>
                    <a:cubicBezTo>
                      <a:pt x="166" y="11"/>
                      <a:pt x="165" y="14"/>
                      <a:pt x="165" y="17"/>
                    </a:cubicBezTo>
                    <a:cubicBezTo>
                      <a:pt x="163" y="25"/>
                      <a:pt x="162" y="32"/>
                      <a:pt x="161" y="39"/>
                    </a:cubicBezTo>
                    <a:cubicBezTo>
                      <a:pt x="160" y="44"/>
                      <a:pt x="160" y="49"/>
                      <a:pt x="159" y="55"/>
                    </a:cubicBezTo>
                    <a:cubicBezTo>
                      <a:pt x="158" y="59"/>
                      <a:pt x="158" y="64"/>
                      <a:pt x="158" y="68"/>
                    </a:cubicBezTo>
                    <a:cubicBezTo>
                      <a:pt x="158" y="76"/>
                      <a:pt x="158" y="84"/>
                      <a:pt x="159" y="92"/>
                    </a:cubicBezTo>
                    <a:cubicBezTo>
                      <a:pt x="159" y="106"/>
                      <a:pt x="160" y="119"/>
                      <a:pt x="159" y="133"/>
                    </a:cubicBezTo>
                    <a:cubicBezTo>
                      <a:pt x="159" y="136"/>
                      <a:pt x="159" y="139"/>
                      <a:pt x="158" y="142"/>
                    </a:cubicBezTo>
                    <a:cubicBezTo>
                      <a:pt x="158" y="144"/>
                      <a:pt x="158" y="146"/>
                      <a:pt x="157" y="148"/>
                    </a:cubicBezTo>
                    <a:cubicBezTo>
                      <a:pt x="157" y="148"/>
                      <a:pt x="157" y="148"/>
                      <a:pt x="157" y="148"/>
                    </a:cubicBezTo>
                    <a:cubicBezTo>
                      <a:pt x="157" y="151"/>
                      <a:pt x="158" y="155"/>
                      <a:pt x="158" y="158"/>
                    </a:cubicBezTo>
                    <a:close/>
                    <a:moveTo>
                      <a:pt x="105" y="212"/>
                    </a:moveTo>
                    <a:cubicBezTo>
                      <a:pt x="105" y="212"/>
                      <a:pt x="106" y="212"/>
                      <a:pt x="106" y="212"/>
                    </a:cubicBezTo>
                    <a:cubicBezTo>
                      <a:pt x="107" y="211"/>
                      <a:pt x="109" y="210"/>
                      <a:pt x="110" y="209"/>
                    </a:cubicBezTo>
                    <a:cubicBezTo>
                      <a:pt x="110" y="208"/>
                      <a:pt x="111" y="208"/>
                      <a:pt x="111" y="208"/>
                    </a:cubicBezTo>
                    <a:cubicBezTo>
                      <a:pt x="111" y="208"/>
                      <a:pt x="111" y="208"/>
                      <a:pt x="111" y="208"/>
                    </a:cubicBezTo>
                    <a:cubicBezTo>
                      <a:pt x="109" y="209"/>
                      <a:pt x="107" y="211"/>
                      <a:pt x="105" y="212"/>
                    </a:cubicBezTo>
                    <a:cubicBezTo>
                      <a:pt x="105" y="212"/>
                      <a:pt x="105" y="212"/>
                      <a:pt x="105" y="212"/>
                    </a:cubicBezTo>
                    <a:cubicBezTo>
                      <a:pt x="105" y="212"/>
                      <a:pt x="105" y="213"/>
                      <a:pt x="105" y="213"/>
                    </a:cubicBezTo>
                    <a:cubicBezTo>
                      <a:pt x="105" y="213"/>
                      <a:pt x="105" y="213"/>
                      <a:pt x="105" y="212"/>
                    </a:cubicBezTo>
                    <a:close/>
                    <a:moveTo>
                      <a:pt x="142" y="135"/>
                    </a:moveTo>
                    <a:cubicBezTo>
                      <a:pt x="143" y="135"/>
                      <a:pt x="144" y="134"/>
                      <a:pt x="144" y="134"/>
                    </a:cubicBezTo>
                    <a:cubicBezTo>
                      <a:pt x="145" y="133"/>
                      <a:pt x="145" y="133"/>
                      <a:pt x="145" y="132"/>
                    </a:cubicBezTo>
                    <a:cubicBezTo>
                      <a:pt x="145" y="130"/>
                      <a:pt x="145" y="127"/>
                      <a:pt x="145" y="125"/>
                    </a:cubicBezTo>
                    <a:cubicBezTo>
                      <a:pt x="145" y="124"/>
                      <a:pt x="145" y="124"/>
                      <a:pt x="145" y="124"/>
                    </a:cubicBezTo>
                    <a:cubicBezTo>
                      <a:pt x="145" y="124"/>
                      <a:pt x="145" y="124"/>
                      <a:pt x="145" y="124"/>
                    </a:cubicBezTo>
                    <a:cubicBezTo>
                      <a:pt x="144" y="124"/>
                      <a:pt x="144" y="125"/>
                      <a:pt x="144" y="125"/>
                    </a:cubicBezTo>
                    <a:cubicBezTo>
                      <a:pt x="143" y="126"/>
                      <a:pt x="143" y="126"/>
                      <a:pt x="143" y="127"/>
                    </a:cubicBezTo>
                    <a:cubicBezTo>
                      <a:pt x="143" y="129"/>
                      <a:pt x="143" y="131"/>
                      <a:pt x="143" y="132"/>
                    </a:cubicBezTo>
                    <a:cubicBezTo>
                      <a:pt x="143" y="133"/>
                      <a:pt x="142" y="134"/>
                      <a:pt x="142" y="135"/>
                    </a:cubicBezTo>
                    <a:cubicBezTo>
                      <a:pt x="142" y="135"/>
                      <a:pt x="141" y="135"/>
                      <a:pt x="141" y="136"/>
                    </a:cubicBezTo>
                    <a:cubicBezTo>
                      <a:pt x="141" y="136"/>
                      <a:pt x="141" y="136"/>
                      <a:pt x="141" y="137"/>
                    </a:cubicBezTo>
                    <a:cubicBezTo>
                      <a:pt x="141" y="136"/>
                      <a:pt x="142" y="136"/>
                      <a:pt x="142" y="135"/>
                    </a:cubicBezTo>
                    <a:close/>
                    <a:moveTo>
                      <a:pt x="107" y="9"/>
                    </a:moveTo>
                    <a:cubicBezTo>
                      <a:pt x="107" y="9"/>
                      <a:pt x="107" y="9"/>
                      <a:pt x="107" y="10"/>
                    </a:cubicBezTo>
                    <a:cubicBezTo>
                      <a:pt x="108" y="10"/>
                      <a:pt x="108" y="10"/>
                      <a:pt x="108" y="10"/>
                    </a:cubicBezTo>
                    <a:cubicBezTo>
                      <a:pt x="112" y="10"/>
                      <a:pt x="116" y="11"/>
                      <a:pt x="119" y="12"/>
                    </a:cubicBezTo>
                    <a:cubicBezTo>
                      <a:pt x="123" y="12"/>
                      <a:pt x="126" y="13"/>
                      <a:pt x="129" y="15"/>
                    </a:cubicBezTo>
                    <a:cubicBezTo>
                      <a:pt x="130" y="15"/>
                      <a:pt x="130" y="15"/>
                      <a:pt x="130" y="15"/>
                    </a:cubicBezTo>
                    <a:cubicBezTo>
                      <a:pt x="131" y="16"/>
                      <a:pt x="132" y="16"/>
                      <a:pt x="133" y="17"/>
                    </a:cubicBezTo>
                    <a:cubicBezTo>
                      <a:pt x="134" y="18"/>
                      <a:pt x="135" y="18"/>
                      <a:pt x="136" y="18"/>
                    </a:cubicBezTo>
                    <a:cubicBezTo>
                      <a:pt x="136" y="18"/>
                      <a:pt x="136" y="18"/>
                      <a:pt x="137" y="18"/>
                    </a:cubicBezTo>
                    <a:cubicBezTo>
                      <a:pt x="137" y="18"/>
                      <a:pt x="137" y="18"/>
                      <a:pt x="137" y="18"/>
                    </a:cubicBezTo>
                    <a:cubicBezTo>
                      <a:pt x="138" y="17"/>
                      <a:pt x="139" y="18"/>
                      <a:pt x="139" y="18"/>
                    </a:cubicBezTo>
                    <a:cubicBezTo>
                      <a:pt x="139" y="18"/>
                      <a:pt x="140" y="18"/>
                      <a:pt x="140" y="18"/>
                    </a:cubicBezTo>
                    <a:cubicBezTo>
                      <a:pt x="140" y="18"/>
                      <a:pt x="140" y="18"/>
                      <a:pt x="140" y="18"/>
                    </a:cubicBezTo>
                    <a:cubicBezTo>
                      <a:pt x="139" y="17"/>
                      <a:pt x="139" y="15"/>
                      <a:pt x="139" y="13"/>
                    </a:cubicBezTo>
                    <a:cubicBezTo>
                      <a:pt x="139" y="13"/>
                      <a:pt x="139" y="13"/>
                      <a:pt x="138" y="13"/>
                    </a:cubicBezTo>
                    <a:cubicBezTo>
                      <a:pt x="137" y="13"/>
                      <a:pt x="137" y="12"/>
                      <a:pt x="136" y="12"/>
                    </a:cubicBezTo>
                    <a:cubicBezTo>
                      <a:pt x="133" y="12"/>
                      <a:pt x="129" y="11"/>
                      <a:pt x="126" y="11"/>
                    </a:cubicBezTo>
                    <a:cubicBezTo>
                      <a:pt x="121" y="10"/>
                      <a:pt x="117" y="9"/>
                      <a:pt x="112" y="9"/>
                    </a:cubicBezTo>
                    <a:cubicBezTo>
                      <a:pt x="110" y="9"/>
                      <a:pt x="109" y="9"/>
                      <a:pt x="107" y="9"/>
                    </a:cubicBezTo>
                    <a:close/>
                    <a:moveTo>
                      <a:pt x="107" y="242"/>
                    </a:moveTo>
                    <a:cubicBezTo>
                      <a:pt x="105" y="242"/>
                      <a:pt x="105" y="241"/>
                      <a:pt x="105" y="240"/>
                    </a:cubicBezTo>
                    <a:cubicBezTo>
                      <a:pt x="105" y="239"/>
                      <a:pt x="106" y="239"/>
                      <a:pt x="106" y="238"/>
                    </a:cubicBezTo>
                    <a:cubicBezTo>
                      <a:pt x="106" y="237"/>
                      <a:pt x="107" y="235"/>
                      <a:pt x="108" y="234"/>
                    </a:cubicBezTo>
                    <a:cubicBezTo>
                      <a:pt x="109" y="230"/>
                      <a:pt x="111" y="226"/>
                      <a:pt x="113" y="222"/>
                    </a:cubicBezTo>
                    <a:cubicBezTo>
                      <a:pt x="113" y="222"/>
                      <a:pt x="113" y="221"/>
                      <a:pt x="113" y="221"/>
                    </a:cubicBezTo>
                    <a:cubicBezTo>
                      <a:pt x="113" y="220"/>
                      <a:pt x="113" y="219"/>
                      <a:pt x="114" y="218"/>
                    </a:cubicBezTo>
                    <a:cubicBezTo>
                      <a:pt x="114" y="218"/>
                      <a:pt x="114" y="218"/>
                      <a:pt x="114" y="217"/>
                    </a:cubicBezTo>
                    <a:cubicBezTo>
                      <a:pt x="113" y="217"/>
                      <a:pt x="112" y="218"/>
                      <a:pt x="111" y="218"/>
                    </a:cubicBezTo>
                    <a:cubicBezTo>
                      <a:pt x="112" y="218"/>
                      <a:pt x="112" y="218"/>
                      <a:pt x="112" y="218"/>
                    </a:cubicBezTo>
                    <a:cubicBezTo>
                      <a:pt x="112" y="219"/>
                      <a:pt x="113" y="219"/>
                      <a:pt x="113" y="220"/>
                    </a:cubicBezTo>
                    <a:cubicBezTo>
                      <a:pt x="112" y="220"/>
                      <a:pt x="112" y="221"/>
                      <a:pt x="111" y="221"/>
                    </a:cubicBezTo>
                    <a:cubicBezTo>
                      <a:pt x="111" y="221"/>
                      <a:pt x="110" y="221"/>
                      <a:pt x="110" y="221"/>
                    </a:cubicBezTo>
                    <a:cubicBezTo>
                      <a:pt x="109" y="221"/>
                      <a:pt x="109" y="222"/>
                      <a:pt x="109" y="222"/>
                    </a:cubicBezTo>
                    <a:cubicBezTo>
                      <a:pt x="108" y="223"/>
                      <a:pt x="107" y="225"/>
                      <a:pt x="106" y="226"/>
                    </a:cubicBezTo>
                    <a:cubicBezTo>
                      <a:pt x="105" y="230"/>
                      <a:pt x="104" y="233"/>
                      <a:pt x="103" y="236"/>
                    </a:cubicBezTo>
                    <a:cubicBezTo>
                      <a:pt x="103" y="237"/>
                      <a:pt x="102" y="238"/>
                      <a:pt x="103" y="239"/>
                    </a:cubicBezTo>
                    <a:cubicBezTo>
                      <a:pt x="104" y="240"/>
                      <a:pt x="105" y="241"/>
                      <a:pt x="104" y="242"/>
                    </a:cubicBezTo>
                    <a:cubicBezTo>
                      <a:pt x="104" y="243"/>
                      <a:pt x="105" y="244"/>
                      <a:pt x="105" y="244"/>
                    </a:cubicBezTo>
                    <a:cubicBezTo>
                      <a:pt x="106" y="243"/>
                      <a:pt x="106" y="243"/>
                      <a:pt x="107" y="242"/>
                    </a:cubicBezTo>
                    <a:close/>
                    <a:moveTo>
                      <a:pt x="97" y="240"/>
                    </a:moveTo>
                    <a:cubicBezTo>
                      <a:pt x="97" y="239"/>
                      <a:pt x="97" y="239"/>
                      <a:pt x="97" y="239"/>
                    </a:cubicBezTo>
                    <a:cubicBezTo>
                      <a:pt x="97" y="239"/>
                      <a:pt x="96" y="238"/>
                      <a:pt x="95" y="237"/>
                    </a:cubicBezTo>
                    <a:cubicBezTo>
                      <a:pt x="94" y="235"/>
                      <a:pt x="92" y="234"/>
                      <a:pt x="91" y="232"/>
                    </a:cubicBezTo>
                    <a:cubicBezTo>
                      <a:pt x="89" y="231"/>
                      <a:pt x="88" y="230"/>
                      <a:pt x="86" y="229"/>
                    </a:cubicBezTo>
                    <a:cubicBezTo>
                      <a:pt x="86" y="228"/>
                      <a:pt x="85" y="227"/>
                      <a:pt x="85" y="226"/>
                    </a:cubicBezTo>
                    <a:cubicBezTo>
                      <a:pt x="84" y="225"/>
                      <a:pt x="83" y="225"/>
                      <a:pt x="83" y="224"/>
                    </a:cubicBezTo>
                    <a:cubicBezTo>
                      <a:pt x="74" y="216"/>
                      <a:pt x="65" y="209"/>
                      <a:pt x="56" y="201"/>
                    </a:cubicBezTo>
                    <a:cubicBezTo>
                      <a:pt x="56" y="201"/>
                      <a:pt x="56" y="201"/>
                      <a:pt x="55" y="201"/>
                    </a:cubicBezTo>
                    <a:cubicBezTo>
                      <a:pt x="56" y="201"/>
                      <a:pt x="56" y="202"/>
                      <a:pt x="56" y="202"/>
                    </a:cubicBezTo>
                    <a:cubicBezTo>
                      <a:pt x="58" y="204"/>
                      <a:pt x="61" y="206"/>
                      <a:pt x="63" y="208"/>
                    </a:cubicBezTo>
                    <a:cubicBezTo>
                      <a:pt x="68" y="214"/>
                      <a:pt x="74" y="219"/>
                      <a:pt x="79" y="224"/>
                    </a:cubicBezTo>
                    <a:cubicBezTo>
                      <a:pt x="80" y="225"/>
                      <a:pt x="81" y="226"/>
                      <a:pt x="82" y="227"/>
                    </a:cubicBezTo>
                    <a:cubicBezTo>
                      <a:pt x="86" y="230"/>
                      <a:pt x="91" y="234"/>
                      <a:pt x="95" y="238"/>
                    </a:cubicBezTo>
                    <a:cubicBezTo>
                      <a:pt x="96" y="238"/>
                      <a:pt x="96" y="239"/>
                      <a:pt x="97" y="240"/>
                    </a:cubicBezTo>
                    <a:close/>
                    <a:moveTo>
                      <a:pt x="155" y="194"/>
                    </a:moveTo>
                    <a:cubicBezTo>
                      <a:pt x="155" y="194"/>
                      <a:pt x="155" y="194"/>
                      <a:pt x="155" y="194"/>
                    </a:cubicBezTo>
                    <a:cubicBezTo>
                      <a:pt x="155" y="194"/>
                      <a:pt x="156" y="193"/>
                      <a:pt x="156" y="193"/>
                    </a:cubicBezTo>
                    <a:cubicBezTo>
                      <a:pt x="157" y="192"/>
                      <a:pt x="159" y="191"/>
                      <a:pt x="160" y="190"/>
                    </a:cubicBezTo>
                    <a:cubicBezTo>
                      <a:pt x="164" y="187"/>
                      <a:pt x="168" y="184"/>
                      <a:pt x="171" y="181"/>
                    </a:cubicBezTo>
                    <a:cubicBezTo>
                      <a:pt x="173" y="179"/>
                      <a:pt x="175" y="177"/>
                      <a:pt x="176" y="176"/>
                    </a:cubicBezTo>
                    <a:cubicBezTo>
                      <a:pt x="179" y="174"/>
                      <a:pt x="181" y="171"/>
                      <a:pt x="183" y="168"/>
                    </a:cubicBezTo>
                    <a:cubicBezTo>
                      <a:pt x="183" y="168"/>
                      <a:pt x="183" y="168"/>
                      <a:pt x="183" y="167"/>
                    </a:cubicBezTo>
                    <a:cubicBezTo>
                      <a:pt x="183" y="168"/>
                      <a:pt x="182" y="168"/>
                      <a:pt x="182" y="168"/>
                    </a:cubicBezTo>
                    <a:cubicBezTo>
                      <a:pt x="182" y="168"/>
                      <a:pt x="181" y="168"/>
                      <a:pt x="181" y="169"/>
                    </a:cubicBezTo>
                    <a:cubicBezTo>
                      <a:pt x="181" y="169"/>
                      <a:pt x="181" y="170"/>
                      <a:pt x="180" y="170"/>
                    </a:cubicBezTo>
                    <a:cubicBezTo>
                      <a:pt x="179" y="170"/>
                      <a:pt x="179" y="170"/>
                      <a:pt x="178" y="170"/>
                    </a:cubicBezTo>
                    <a:cubicBezTo>
                      <a:pt x="176" y="172"/>
                      <a:pt x="174" y="174"/>
                      <a:pt x="172" y="176"/>
                    </a:cubicBezTo>
                    <a:cubicBezTo>
                      <a:pt x="172" y="176"/>
                      <a:pt x="171" y="177"/>
                      <a:pt x="171" y="177"/>
                    </a:cubicBezTo>
                    <a:cubicBezTo>
                      <a:pt x="172" y="178"/>
                      <a:pt x="171" y="179"/>
                      <a:pt x="170" y="179"/>
                    </a:cubicBezTo>
                    <a:cubicBezTo>
                      <a:pt x="170" y="179"/>
                      <a:pt x="169" y="179"/>
                      <a:pt x="169" y="179"/>
                    </a:cubicBezTo>
                    <a:cubicBezTo>
                      <a:pt x="169" y="180"/>
                      <a:pt x="168" y="180"/>
                      <a:pt x="167" y="180"/>
                    </a:cubicBezTo>
                    <a:cubicBezTo>
                      <a:pt x="165" y="182"/>
                      <a:pt x="163" y="185"/>
                      <a:pt x="161" y="187"/>
                    </a:cubicBezTo>
                    <a:cubicBezTo>
                      <a:pt x="160" y="187"/>
                      <a:pt x="160" y="187"/>
                      <a:pt x="160" y="188"/>
                    </a:cubicBezTo>
                    <a:cubicBezTo>
                      <a:pt x="160" y="188"/>
                      <a:pt x="159" y="189"/>
                      <a:pt x="159" y="190"/>
                    </a:cubicBezTo>
                    <a:cubicBezTo>
                      <a:pt x="158" y="190"/>
                      <a:pt x="157" y="191"/>
                      <a:pt x="157" y="192"/>
                    </a:cubicBezTo>
                    <a:cubicBezTo>
                      <a:pt x="156" y="192"/>
                      <a:pt x="156" y="193"/>
                      <a:pt x="155" y="194"/>
                    </a:cubicBezTo>
                    <a:close/>
                    <a:moveTo>
                      <a:pt x="155" y="72"/>
                    </a:moveTo>
                    <a:cubicBezTo>
                      <a:pt x="155" y="72"/>
                      <a:pt x="155" y="72"/>
                      <a:pt x="155" y="72"/>
                    </a:cubicBezTo>
                    <a:cubicBezTo>
                      <a:pt x="155" y="69"/>
                      <a:pt x="156" y="66"/>
                      <a:pt x="156" y="64"/>
                    </a:cubicBezTo>
                    <a:cubicBezTo>
                      <a:pt x="156" y="56"/>
                      <a:pt x="156" y="49"/>
                      <a:pt x="156" y="42"/>
                    </a:cubicBezTo>
                    <a:cubicBezTo>
                      <a:pt x="156" y="35"/>
                      <a:pt x="157" y="28"/>
                      <a:pt x="157" y="21"/>
                    </a:cubicBezTo>
                    <a:cubicBezTo>
                      <a:pt x="158" y="17"/>
                      <a:pt x="158" y="13"/>
                      <a:pt x="158" y="8"/>
                    </a:cubicBezTo>
                    <a:cubicBezTo>
                      <a:pt x="158" y="8"/>
                      <a:pt x="158" y="8"/>
                      <a:pt x="158" y="7"/>
                    </a:cubicBezTo>
                    <a:cubicBezTo>
                      <a:pt x="158" y="7"/>
                      <a:pt x="158" y="8"/>
                      <a:pt x="157" y="9"/>
                    </a:cubicBezTo>
                    <a:cubicBezTo>
                      <a:pt x="157" y="9"/>
                      <a:pt x="156" y="9"/>
                      <a:pt x="156" y="9"/>
                    </a:cubicBezTo>
                    <a:cubicBezTo>
                      <a:pt x="156" y="12"/>
                      <a:pt x="156" y="14"/>
                      <a:pt x="156" y="16"/>
                    </a:cubicBezTo>
                    <a:cubicBezTo>
                      <a:pt x="156" y="20"/>
                      <a:pt x="156" y="25"/>
                      <a:pt x="155" y="29"/>
                    </a:cubicBezTo>
                    <a:cubicBezTo>
                      <a:pt x="155" y="32"/>
                      <a:pt x="154" y="36"/>
                      <a:pt x="155" y="40"/>
                    </a:cubicBezTo>
                    <a:cubicBezTo>
                      <a:pt x="155" y="47"/>
                      <a:pt x="155" y="55"/>
                      <a:pt x="155" y="63"/>
                    </a:cubicBezTo>
                    <a:cubicBezTo>
                      <a:pt x="155" y="66"/>
                      <a:pt x="155" y="69"/>
                      <a:pt x="155" y="72"/>
                    </a:cubicBezTo>
                    <a:close/>
                    <a:moveTo>
                      <a:pt x="159" y="38"/>
                    </a:moveTo>
                    <a:cubicBezTo>
                      <a:pt x="159" y="38"/>
                      <a:pt x="159" y="38"/>
                      <a:pt x="159" y="38"/>
                    </a:cubicBezTo>
                    <a:cubicBezTo>
                      <a:pt x="159" y="37"/>
                      <a:pt x="159" y="36"/>
                      <a:pt x="160" y="35"/>
                    </a:cubicBezTo>
                    <a:cubicBezTo>
                      <a:pt x="161" y="29"/>
                      <a:pt x="162" y="23"/>
                      <a:pt x="163" y="17"/>
                    </a:cubicBezTo>
                    <a:cubicBezTo>
                      <a:pt x="163" y="13"/>
                      <a:pt x="164" y="9"/>
                      <a:pt x="165" y="5"/>
                    </a:cubicBezTo>
                    <a:cubicBezTo>
                      <a:pt x="165" y="4"/>
                      <a:pt x="165" y="4"/>
                      <a:pt x="165" y="3"/>
                    </a:cubicBezTo>
                    <a:cubicBezTo>
                      <a:pt x="162" y="3"/>
                      <a:pt x="159" y="4"/>
                      <a:pt x="156" y="4"/>
                    </a:cubicBezTo>
                    <a:cubicBezTo>
                      <a:pt x="156" y="4"/>
                      <a:pt x="157" y="4"/>
                      <a:pt x="157" y="4"/>
                    </a:cubicBezTo>
                    <a:cubicBezTo>
                      <a:pt x="158" y="5"/>
                      <a:pt x="158" y="5"/>
                      <a:pt x="159" y="5"/>
                    </a:cubicBezTo>
                    <a:cubicBezTo>
                      <a:pt x="159" y="5"/>
                      <a:pt x="160" y="5"/>
                      <a:pt x="160" y="5"/>
                    </a:cubicBezTo>
                    <a:cubicBezTo>
                      <a:pt x="160" y="6"/>
                      <a:pt x="161" y="7"/>
                      <a:pt x="161" y="8"/>
                    </a:cubicBezTo>
                    <a:cubicBezTo>
                      <a:pt x="161" y="9"/>
                      <a:pt x="161" y="10"/>
                      <a:pt x="161" y="11"/>
                    </a:cubicBezTo>
                    <a:cubicBezTo>
                      <a:pt x="160" y="16"/>
                      <a:pt x="160" y="22"/>
                      <a:pt x="160" y="27"/>
                    </a:cubicBezTo>
                    <a:cubicBezTo>
                      <a:pt x="159" y="31"/>
                      <a:pt x="159" y="34"/>
                      <a:pt x="159" y="38"/>
                    </a:cubicBezTo>
                    <a:close/>
                    <a:moveTo>
                      <a:pt x="100" y="214"/>
                    </a:moveTo>
                    <a:cubicBezTo>
                      <a:pt x="101" y="213"/>
                      <a:pt x="101" y="213"/>
                      <a:pt x="101" y="212"/>
                    </a:cubicBezTo>
                    <a:cubicBezTo>
                      <a:pt x="102" y="212"/>
                      <a:pt x="102" y="211"/>
                      <a:pt x="102" y="211"/>
                    </a:cubicBezTo>
                    <a:cubicBezTo>
                      <a:pt x="104" y="207"/>
                      <a:pt x="106" y="205"/>
                      <a:pt x="109" y="202"/>
                    </a:cubicBezTo>
                    <a:cubicBezTo>
                      <a:pt x="109" y="202"/>
                      <a:pt x="110" y="202"/>
                      <a:pt x="110" y="201"/>
                    </a:cubicBezTo>
                    <a:cubicBezTo>
                      <a:pt x="109" y="201"/>
                      <a:pt x="108" y="201"/>
                      <a:pt x="107" y="201"/>
                    </a:cubicBezTo>
                    <a:cubicBezTo>
                      <a:pt x="105" y="201"/>
                      <a:pt x="103" y="202"/>
                      <a:pt x="102" y="202"/>
                    </a:cubicBezTo>
                    <a:cubicBezTo>
                      <a:pt x="101" y="202"/>
                      <a:pt x="101" y="202"/>
                      <a:pt x="101" y="202"/>
                    </a:cubicBezTo>
                    <a:cubicBezTo>
                      <a:pt x="100" y="203"/>
                      <a:pt x="98" y="203"/>
                      <a:pt x="97" y="204"/>
                    </a:cubicBezTo>
                    <a:cubicBezTo>
                      <a:pt x="98" y="207"/>
                      <a:pt x="99" y="211"/>
                      <a:pt x="100" y="214"/>
                    </a:cubicBezTo>
                    <a:close/>
                    <a:moveTo>
                      <a:pt x="72" y="16"/>
                    </a:moveTo>
                    <a:cubicBezTo>
                      <a:pt x="72" y="18"/>
                      <a:pt x="73" y="20"/>
                      <a:pt x="73" y="22"/>
                    </a:cubicBezTo>
                    <a:cubicBezTo>
                      <a:pt x="73" y="23"/>
                      <a:pt x="74" y="23"/>
                      <a:pt x="74" y="24"/>
                    </a:cubicBezTo>
                    <a:cubicBezTo>
                      <a:pt x="76" y="26"/>
                      <a:pt x="77" y="28"/>
                      <a:pt x="78" y="30"/>
                    </a:cubicBezTo>
                    <a:cubicBezTo>
                      <a:pt x="78" y="30"/>
                      <a:pt x="79" y="30"/>
                      <a:pt x="79" y="30"/>
                    </a:cubicBezTo>
                    <a:cubicBezTo>
                      <a:pt x="79" y="30"/>
                      <a:pt x="79" y="30"/>
                      <a:pt x="79" y="30"/>
                    </a:cubicBezTo>
                    <a:cubicBezTo>
                      <a:pt x="78" y="29"/>
                      <a:pt x="78" y="28"/>
                      <a:pt x="77" y="27"/>
                    </a:cubicBezTo>
                    <a:cubicBezTo>
                      <a:pt x="76" y="25"/>
                      <a:pt x="76" y="24"/>
                      <a:pt x="78" y="23"/>
                    </a:cubicBezTo>
                    <a:cubicBezTo>
                      <a:pt x="79" y="23"/>
                      <a:pt x="79" y="23"/>
                      <a:pt x="80" y="22"/>
                    </a:cubicBezTo>
                    <a:cubicBezTo>
                      <a:pt x="80" y="22"/>
                      <a:pt x="81" y="22"/>
                      <a:pt x="81" y="22"/>
                    </a:cubicBezTo>
                    <a:cubicBezTo>
                      <a:pt x="81" y="21"/>
                      <a:pt x="81" y="20"/>
                      <a:pt x="81" y="19"/>
                    </a:cubicBezTo>
                    <a:cubicBezTo>
                      <a:pt x="81" y="18"/>
                      <a:pt x="82" y="17"/>
                      <a:pt x="82" y="15"/>
                    </a:cubicBezTo>
                    <a:cubicBezTo>
                      <a:pt x="79" y="16"/>
                      <a:pt x="75" y="16"/>
                      <a:pt x="72" y="16"/>
                    </a:cubicBezTo>
                    <a:close/>
                    <a:moveTo>
                      <a:pt x="152" y="141"/>
                    </a:moveTo>
                    <a:cubicBezTo>
                      <a:pt x="153" y="137"/>
                      <a:pt x="153" y="66"/>
                      <a:pt x="153" y="60"/>
                    </a:cubicBezTo>
                    <a:cubicBezTo>
                      <a:pt x="153" y="61"/>
                      <a:pt x="153" y="62"/>
                      <a:pt x="153" y="63"/>
                    </a:cubicBezTo>
                    <a:cubicBezTo>
                      <a:pt x="153" y="68"/>
                      <a:pt x="153" y="74"/>
                      <a:pt x="152" y="80"/>
                    </a:cubicBezTo>
                    <a:cubicBezTo>
                      <a:pt x="152" y="84"/>
                      <a:pt x="152" y="88"/>
                      <a:pt x="152" y="92"/>
                    </a:cubicBezTo>
                    <a:cubicBezTo>
                      <a:pt x="152" y="93"/>
                      <a:pt x="152" y="93"/>
                      <a:pt x="151" y="94"/>
                    </a:cubicBezTo>
                    <a:cubicBezTo>
                      <a:pt x="151" y="96"/>
                      <a:pt x="151" y="98"/>
                      <a:pt x="151" y="99"/>
                    </a:cubicBezTo>
                    <a:cubicBezTo>
                      <a:pt x="151" y="100"/>
                      <a:pt x="151" y="100"/>
                      <a:pt x="151" y="101"/>
                    </a:cubicBezTo>
                    <a:cubicBezTo>
                      <a:pt x="151" y="104"/>
                      <a:pt x="152" y="107"/>
                      <a:pt x="152" y="110"/>
                    </a:cubicBezTo>
                    <a:cubicBezTo>
                      <a:pt x="152" y="118"/>
                      <a:pt x="152" y="126"/>
                      <a:pt x="152" y="133"/>
                    </a:cubicBezTo>
                    <a:cubicBezTo>
                      <a:pt x="152" y="136"/>
                      <a:pt x="152" y="138"/>
                      <a:pt x="152" y="141"/>
                    </a:cubicBezTo>
                    <a:close/>
                    <a:moveTo>
                      <a:pt x="92" y="184"/>
                    </a:moveTo>
                    <a:cubicBezTo>
                      <a:pt x="92" y="184"/>
                      <a:pt x="92" y="184"/>
                      <a:pt x="92" y="184"/>
                    </a:cubicBezTo>
                    <a:cubicBezTo>
                      <a:pt x="93" y="184"/>
                      <a:pt x="94" y="184"/>
                      <a:pt x="94" y="183"/>
                    </a:cubicBezTo>
                    <a:cubicBezTo>
                      <a:pt x="95" y="181"/>
                      <a:pt x="96" y="180"/>
                      <a:pt x="96" y="178"/>
                    </a:cubicBezTo>
                    <a:cubicBezTo>
                      <a:pt x="96" y="177"/>
                      <a:pt x="97" y="177"/>
                      <a:pt x="97" y="176"/>
                    </a:cubicBezTo>
                    <a:cubicBezTo>
                      <a:pt x="95" y="174"/>
                      <a:pt x="93" y="171"/>
                      <a:pt x="91" y="169"/>
                    </a:cubicBezTo>
                    <a:cubicBezTo>
                      <a:pt x="90" y="170"/>
                      <a:pt x="90" y="172"/>
                      <a:pt x="90" y="173"/>
                    </a:cubicBezTo>
                    <a:cubicBezTo>
                      <a:pt x="90" y="174"/>
                      <a:pt x="90" y="176"/>
                      <a:pt x="89" y="177"/>
                    </a:cubicBezTo>
                    <a:cubicBezTo>
                      <a:pt x="89" y="177"/>
                      <a:pt x="89" y="177"/>
                      <a:pt x="89" y="178"/>
                    </a:cubicBezTo>
                    <a:cubicBezTo>
                      <a:pt x="90" y="180"/>
                      <a:pt x="91" y="182"/>
                      <a:pt x="92" y="184"/>
                    </a:cubicBezTo>
                    <a:close/>
                    <a:moveTo>
                      <a:pt x="93" y="51"/>
                    </a:moveTo>
                    <a:cubicBezTo>
                      <a:pt x="93" y="51"/>
                      <a:pt x="93" y="51"/>
                      <a:pt x="93" y="51"/>
                    </a:cubicBezTo>
                    <a:cubicBezTo>
                      <a:pt x="94" y="49"/>
                      <a:pt x="94" y="47"/>
                      <a:pt x="95" y="46"/>
                    </a:cubicBezTo>
                    <a:cubicBezTo>
                      <a:pt x="94" y="46"/>
                      <a:pt x="94" y="46"/>
                      <a:pt x="93" y="46"/>
                    </a:cubicBezTo>
                    <a:cubicBezTo>
                      <a:pt x="93" y="46"/>
                      <a:pt x="92" y="45"/>
                      <a:pt x="92" y="45"/>
                    </a:cubicBezTo>
                    <a:cubicBezTo>
                      <a:pt x="92" y="44"/>
                      <a:pt x="92" y="44"/>
                      <a:pt x="93" y="43"/>
                    </a:cubicBezTo>
                    <a:cubicBezTo>
                      <a:pt x="93" y="43"/>
                      <a:pt x="94" y="43"/>
                      <a:pt x="94" y="43"/>
                    </a:cubicBezTo>
                    <a:cubicBezTo>
                      <a:pt x="94" y="42"/>
                      <a:pt x="94" y="41"/>
                      <a:pt x="94" y="41"/>
                    </a:cubicBezTo>
                    <a:cubicBezTo>
                      <a:pt x="93" y="40"/>
                      <a:pt x="93" y="38"/>
                      <a:pt x="93" y="37"/>
                    </a:cubicBezTo>
                    <a:cubicBezTo>
                      <a:pt x="92" y="36"/>
                      <a:pt x="91" y="36"/>
                      <a:pt x="89" y="35"/>
                    </a:cubicBezTo>
                    <a:cubicBezTo>
                      <a:pt x="89" y="34"/>
                      <a:pt x="88" y="34"/>
                      <a:pt x="87" y="35"/>
                    </a:cubicBezTo>
                    <a:cubicBezTo>
                      <a:pt x="87" y="36"/>
                      <a:pt x="87" y="37"/>
                      <a:pt x="87" y="38"/>
                    </a:cubicBezTo>
                    <a:cubicBezTo>
                      <a:pt x="88" y="42"/>
                      <a:pt x="89" y="45"/>
                      <a:pt x="91" y="48"/>
                    </a:cubicBezTo>
                    <a:cubicBezTo>
                      <a:pt x="92" y="49"/>
                      <a:pt x="92" y="49"/>
                      <a:pt x="92" y="50"/>
                    </a:cubicBezTo>
                    <a:cubicBezTo>
                      <a:pt x="93" y="50"/>
                      <a:pt x="93" y="51"/>
                      <a:pt x="93" y="51"/>
                    </a:cubicBezTo>
                    <a:close/>
                    <a:moveTo>
                      <a:pt x="95" y="62"/>
                    </a:moveTo>
                    <a:cubicBezTo>
                      <a:pt x="95" y="63"/>
                      <a:pt x="95" y="63"/>
                      <a:pt x="96" y="63"/>
                    </a:cubicBezTo>
                    <a:cubicBezTo>
                      <a:pt x="96" y="65"/>
                      <a:pt x="97" y="67"/>
                      <a:pt x="98" y="69"/>
                    </a:cubicBezTo>
                    <a:cubicBezTo>
                      <a:pt x="98" y="69"/>
                      <a:pt x="98" y="70"/>
                      <a:pt x="98" y="70"/>
                    </a:cubicBezTo>
                    <a:cubicBezTo>
                      <a:pt x="98" y="70"/>
                      <a:pt x="98" y="71"/>
                      <a:pt x="97" y="71"/>
                    </a:cubicBezTo>
                    <a:cubicBezTo>
                      <a:pt x="97" y="71"/>
                      <a:pt x="97" y="71"/>
                      <a:pt x="96" y="71"/>
                    </a:cubicBezTo>
                    <a:cubicBezTo>
                      <a:pt x="96" y="71"/>
                      <a:pt x="96" y="70"/>
                      <a:pt x="96" y="70"/>
                    </a:cubicBezTo>
                    <a:cubicBezTo>
                      <a:pt x="95" y="68"/>
                      <a:pt x="93" y="65"/>
                      <a:pt x="92" y="63"/>
                    </a:cubicBezTo>
                    <a:cubicBezTo>
                      <a:pt x="92" y="63"/>
                      <a:pt x="92" y="62"/>
                      <a:pt x="92" y="62"/>
                    </a:cubicBezTo>
                    <a:cubicBezTo>
                      <a:pt x="91" y="64"/>
                      <a:pt x="90" y="65"/>
                      <a:pt x="90" y="67"/>
                    </a:cubicBezTo>
                    <a:cubicBezTo>
                      <a:pt x="92" y="69"/>
                      <a:pt x="94" y="72"/>
                      <a:pt x="96" y="74"/>
                    </a:cubicBezTo>
                    <a:cubicBezTo>
                      <a:pt x="96" y="74"/>
                      <a:pt x="96" y="74"/>
                      <a:pt x="97" y="73"/>
                    </a:cubicBezTo>
                    <a:cubicBezTo>
                      <a:pt x="98" y="72"/>
                      <a:pt x="99" y="70"/>
                      <a:pt x="101" y="69"/>
                    </a:cubicBezTo>
                    <a:cubicBezTo>
                      <a:pt x="102" y="68"/>
                      <a:pt x="102" y="66"/>
                      <a:pt x="102" y="65"/>
                    </a:cubicBezTo>
                    <a:cubicBezTo>
                      <a:pt x="100" y="64"/>
                      <a:pt x="98" y="63"/>
                      <a:pt x="95" y="62"/>
                    </a:cubicBezTo>
                    <a:close/>
                    <a:moveTo>
                      <a:pt x="132" y="139"/>
                    </a:moveTo>
                    <a:cubicBezTo>
                      <a:pt x="132" y="139"/>
                      <a:pt x="132" y="139"/>
                      <a:pt x="132" y="139"/>
                    </a:cubicBezTo>
                    <a:cubicBezTo>
                      <a:pt x="131" y="140"/>
                      <a:pt x="131" y="140"/>
                      <a:pt x="131" y="141"/>
                    </a:cubicBezTo>
                    <a:cubicBezTo>
                      <a:pt x="131" y="141"/>
                      <a:pt x="130" y="142"/>
                      <a:pt x="130" y="142"/>
                    </a:cubicBezTo>
                    <a:cubicBezTo>
                      <a:pt x="130" y="142"/>
                      <a:pt x="129" y="143"/>
                      <a:pt x="129" y="143"/>
                    </a:cubicBezTo>
                    <a:cubicBezTo>
                      <a:pt x="128" y="143"/>
                      <a:pt x="128" y="143"/>
                      <a:pt x="128" y="144"/>
                    </a:cubicBezTo>
                    <a:cubicBezTo>
                      <a:pt x="129" y="147"/>
                      <a:pt x="129" y="149"/>
                      <a:pt x="129" y="152"/>
                    </a:cubicBezTo>
                    <a:cubicBezTo>
                      <a:pt x="130" y="152"/>
                      <a:pt x="130" y="153"/>
                      <a:pt x="130" y="154"/>
                    </a:cubicBezTo>
                    <a:cubicBezTo>
                      <a:pt x="131" y="154"/>
                      <a:pt x="131" y="153"/>
                      <a:pt x="132" y="153"/>
                    </a:cubicBezTo>
                    <a:cubicBezTo>
                      <a:pt x="133" y="153"/>
                      <a:pt x="134" y="153"/>
                      <a:pt x="134" y="153"/>
                    </a:cubicBezTo>
                    <a:cubicBezTo>
                      <a:pt x="136" y="151"/>
                      <a:pt x="136" y="151"/>
                      <a:pt x="135" y="148"/>
                    </a:cubicBezTo>
                    <a:cubicBezTo>
                      <a:pt x="135" y="148"/>
                      <a:pt x="135" y="147"/>
                      <a:pt x="134" y="146"/>
                    </a:cubicBezTo>
                    <a:cubicBezTo>
                      <a:pt x="134" y="145"/>
                      <a:pt x="134" y="145"/>
                      <a:pt x="134" y="144"/>
                    </a:cubicBezTo>
                    <a:cubicBezTo>
                      <a:pt x="133" y="144"/>
                      <a:pt x="133" y="144"/>
                      <a:pt x="133" y="144"/>
                    </a:cubicBezTo>
                    <a:cubicBezTo>
                      <a:pt x="132" y="144"/>
                      <a:pt x="131" y="143"/>
                      <a:pt x="131" y="142"/>
                    </a:cubicBezTo>
                    <a:cubicBezTo>
                      <a:pt x="131" y="141"/>
                      <a:pt x="132" y="141"/>
                      <a:pt x="132" y="140"/>
                    </a:cubicBezTo>
                    <a:cubicBezTo>
                      <a:pt x="132" y="140"/>
                      <a:pt x="132" y="140"/>
                      <a:pt x="132" y="139"/>
                    </a:cubicBezTo>
                    <a:close/>
                    <a:moveTo>
                      <a:pt x="81" y="42"/>
                    </a:moveTo>
                    <a:cubicBezTo>
                      <a:pt x="81" y="42"/>
                      <a:pt x="81" y="42"/>
                      <a:pt x="81" y="42"/>
                    </a:cubicBezTo>
                    <a:cubicBezTo>
                      <a:pt x="79" y="45"/>
                      <a:pt x="78" y="47"/>
                      <a:pt x="78" y="49"/>
                    </a:cubicBezTo>
                    <a:cubicBezTo>
                      <a:pt x="77" y="50"/>
                      <a:pt x="77" y="51"/>
                      <a:pt x="77" y="52"/>
                    </a:cubicBezTo>
                    <a:cubicBezTo>
                      <a:pt x="77" y="52"/>
                      <a:pt x="77" y="52"/>
                      <a:pt x="77" y="53"/>
                    </a:cubicBezTo>
                    <a:cubicBezTo>
                      <a:pt x="79" y="54"/>
                      <a:pt x="82" y="55"/>
                      <a:pt x="84" y="56"/>
                    </a:cubicBezTo>
                    <a:cubicBezTo>
                      <a:pt x="84" y="54"/>
                      <a:pt x="83" y="45"/>
                      <a:pt x="81" y="42"/>
                    </a:cubicBezTo>
                    <a:close/>
                    <a:moveTo>
                      <a:pt x="82" y="120"/>
                    </a:moveTo>
                    <a:cubicBezTo>
                      <a:pt x="82" y="119"/>
                      <a:pt x="82" y="117"/>
                      <a:pt x="82" y="116"/>
                    </a:cubicBezTo>
                    <a:cubicBezTo>
                      <a:pt x="81" y="116"/>
                      <a:pt x="80" y="117"/>
                      <a:pt x="79" y="117"/>
                    </a:cubicBezTo>
                    <a:cubicBezTo>
                      <a:pt x="79" y="118"/>
                      <a:pt x="78" y="118"/>
                      <a:pt x="78" y="119"/>
                    </a:cubicBezTo>
                    <a:cubicBezTo>
                      <a:pt x="78" y="121"/>
                      <a:pt x="78" y="124"/>
                      <a:pt x="78" y="127"/>
                    </a:cubicBezTo>
                    <a:cubicBezTo>
                      <a:pt x="77" y="128"/>
                      <a:pt x="77" y="129"/>
                      <a:pt x="77" y="130"/>
                    </a:cubicBezTo>
                    <a:cubicBezTo>
                      <a:pt x="77" y="131"/>
                      <a:pt x="77" y="131"/>
                      <a:pt x="76" y="132"/>
                    </a:cubicBezTo>
                    <a:cubicBezTo>
                      <a:pt x="76" y="132"/>
                      <a:pt x="75" y="132"/>
                      <a:pt x="75" y="132"/>
                    </a:cubicBezTo>
                    <a:cubicBezTo>
                      <a:pt x="75" y="134"/>
                      <a:pt x="76" y="135"/>
                      <a:pt x="76" y="137"/>
                    </a:cubicBezTo>
                    <a:cubicBezTo>
                      <a:pt x="76" y="136"/>
                      <a:pt x="77" y="136"/>
                      <a:pt x="77" y="136"/>
                    </a:cubicBezTo>
                    <a:cubicBezTo>
                      <a:pt x="78" y="132"/>
                      <a:pt x="80" y="129"/>
                      <a:pt x="81" y="126"/>
                    </a:cubicBezTo>
                    <a:cubicBezTo>
                      <a:pt x="82" y="125"/>
                      <a:pt x="82" y="124"/>
                      <a:pt x="81" y="123"/>
                    </a:cubicBezTo>
                    <a:cubicBezTo>
                      <a:pt x="81" y="122"/>
                      <a:pt x="81" y="121"/>
                      <a:pt x="82" y="120"/>
                    </a:cubicBezTo>
                    <a:close/>
                    <a:moveTo>
                      <a:pt x="146" y="139"/>
                    </a:moveTo>
                    <a:cubicBezTo>
                      <a:pt x="144" y="141"/>
                      <a:pt x="143" y="143"/>
                      <a:pt x="142" y="144"/>
                    </a:cubicBezTo>
                    <a:cubicBezTo>
                      <a:pt x="142" y="145"/>
                      <a:pt x="142" y="145"/>
                      <a:pt x="142" y="145"/>
                    </a:cubicBezTo>
                    <a:cubicBezTo>
                      <a:pt x="142" y="147"/>
                      <a:pt x="142" y="148"/>
                      <a:pt x="142" y="149"/>
                    </a:cubicBezTo>
                    <a:cubicBezTo>
                      <a:pt x="142" y="150"/>
                      <a:pt x="142" y="151"/>
                      <a:pt x="143" y="151"/>
                    </a:cubicBezTo>
                    <a:cubicBezTo>
                      <a:pt x="143" y="151"/>
                      <a:pt x="143" y="151"/>
                      <a:pt x="143" y="151"/>
                    </a:cubicBezTo>
                    <a:cubicBezTo>
                      <a:pt x="145" y="150"/>
                      <a:pt x="147" y="149"/>
                      <a:pt x="148" y="147"/>
                    </a:cubicBezTo>
                    <a:cubicBezTo>
                      <a:pt x="149" y="147"/>
                      <a:pt x="149" y="147"/>
                      <a:pt x="149" y="146"/>
                    </a:cubicBezTo>
                    <a:cubicBezTo>
                      <a:pt x="149" y="144"/>
                      <a:pt x="148" y="142"/>
                      <a:pt x="148" y="140"/>
                    </a:cubicBezTo>
                    <a:cubicBezTo>
                      <a:pt x="148" y="139"/>
                      <a:pt x="148" y="138"/>
                      <a:pt x="148" y="137"/>
                    </a:cubicBezTo>
                    <a:cubicBezTo>
                      <a:pt x="148" y="137"/>
                      <a:pt x="148" y="138"/>
                      <a:pt x="148" y="138"/>
                    </a:cubicBezTo>
                    <a:cubicBezTo>
                      <a:pt x="148" y="140"/>
                      <a:pt x="147" y="140"/>
                      <a:pt x="146" y="139"/>
                    </a:cubicBezTo>
                    <a:close/>
                    <a:moveTo>
                      <a:pt x="127" y="103"/>
                    </a:moveTo>
                    <a:cubicBezTo>
                      <a:pt x="127" y="103"/>
                      <a:pt x="127" y="103"/>
                      <a:pt x="127" y="103"/>
                    </a:cubicBezTo>
                    <a:cubicBezTo>
                      <a:pt x="128" y="102"/>
                      <a:pt x="128" y="101"/>
                      <a:pt x="129" y="101"/>
                    </a:cubicBezTo>
                    <a:cubicBezTo>
                      <a:pt x="129" y="100"/>
                      <a:pt x="129" y="99"/>
                      <a:pt x="129" y="99"/>
                    </a:cubicBezTo>
                    <a:cubicBezTo>
                      <a:pt x="129" y="98"/>
                      <a:pt x="129" y="96"/>
                      <a:pt x="129" y="95"/>
                    </a:cubicBezTo>
                    <a:cubicBezTo>
                      <a:pt x="129" y="95"/>
                      <a:pt x="129" y="94"/>
                      <a:pt x="129" y="94"/>
                    </a:cubicBezTo>
                    <a:cubicBezTo>
                      <a:pt x="127" y="90"/>
                      <a:pt x="125" y="85"/>
                      <a:pt x="123" y="81"/>
                    </a:cubicBezTo>
                    <a:cubicBezTo>
                      <a:pt x="123" y="81"/>
                      <a:pt x="123" y="81"/>
                      <a:pt x="123" y="80"/>
                    </a:cubicBezTo>
                    <a:cubicBezTo>
                      <a:pt x="122" y="82"/>
                      <a:pt x="122" y="83"/>
                      <a:pt x="123" y="85"/>
                    </a:cubicBezTo>
                    <a:cubicBezTo>
                      <a:pt x="123" y="87"/>
                      <a:pt x="124" y="90"/>
                      <a:pt x="125" y="92"/>
                    </a:cubicBezTo>
                    <a:cubicBezTo>
                      <a:pt x="125" y="92"/>
                      <a:pt x="125" y="93"/>
                      <a:pt x="125" y="93"/>
                    </a:cubicBezTo>
                    <a:cubicBezTo>
                      <a:pt x="125" y="93"/>
                      <a:pt x="125" y="93"/>
                      <a:pt x="125" y="93"/>
                    </a:cubicBezTo>
                    <a:cubicBezTo>
                      <a:pt x="126" y="93"/>
                      <a:pt x="126" y="93"/>
                      <a:pt x="126" y="94"/>
                    </a:cubicBezTo>
                    <a:cubicBezTo>
                      <a:pt x="127" y="94"/>
                      <a:pt x="126" y="95"/>
                      <a:pt x="126" y="95"/>
                    </a:cubicBezTo>
                    <a:cubicBezTo>
                      <a:pt x="125" y="95"/>
                      <a:pt x="125" y="96"/>
                      <a:pt x="126" y="96"/>
                    </a:cubicBezTo>
                    <a:cubicBezTo>
                      <a:pt x="126" y="98"/>
                      <a:pt x="126" y="100"/>
                      <a:pt x="127" y="102"/>
                    </a:cubicBezTo>
                    <a:cubicBezTo>
                      <a:pt x="127" y="102"/>
                      <a:pt x="127" y="103"/>
                      <a:pt x="127" y="103"/>
                    </a:cubicBezTo>
                    <a:close/>
                    <a:moveTo>
                      <a:pt x="118" y="78"/>
                    </a:moveTo>
                    <a:cubicBezTo>
                      <a:pt x="116" y="79"/>
                      <a:pt x="115" y="80"/>
                      <a:pt x="114" y="81"/>
                    </a:cubicBezTo>
                    <a:cubicBezTo>
                      <a:pt x="114" y="81"/>
                      <a:pt x="113" y="82"/>
                      <a:pt x="113" y="82"/>
                    </a:cubicBezTo>
                    <a:cubicBezTo>
                      <a:pt x="112" y="84"/>
                      <a:pt x="112" y="85"/>
                      <a:pt x="111" y="87"/>
                    </a:cubicBezTo>
                    <a:cubicBezTo>
                      <a:pt x="111" y="87"/>
                      <a:pt x="111" y="87"/>
                      <a:pt x="110" y="88"/>
                    </a:cubicBezTo>
                    <a:cubicBezTo>
                      <a:pt x="113" y="88"/>
                      <a:pt x="116" y="89"/>
                      <a:pt x="118" y="91"/>
                    </a:cubicBezTo>
                    <a:cubicBezTo>
                      <a:pt x="118" y="87"/>
                      <a:pt x="118" y="83"/>
                      <a:pt x="118" y="78"/>
                    </a:cubicBezTo>
                    <a:close/>
                    <a:moveTo>
                      <a:pt x="90" y="16"/>
                    </a:moveTo>
                    <a:cubicBezTo>
                      <a:pt x="90" y="17"/>
                      <a:pt x="90" y="17"/>
                      <a:pt x="90" y="17"/>
                    </a:cubicBezTo>
                    <a:cubicBezTo>
                      <a:pt x="91" y="17"/>
                      <a:pt x="91" y="18"/>
                      <a:pt x="92" y="19"/>
                    </a:cubicBezTo>
                    <a:cubicBezTo>
                      <a:pt x="94" y="20"/>
                      <a:pt x="96" y="22"/>
                      <a:pt x="98" y="24"/>
                    </a:cubicBezTo>
                    <a:cubicBezTo>
                      <a:pt x="98" y="24"/>
                      <a:pt x="98" y="24"/>
                      <a:pt x="99" y="24"/>
                    </a:cubicBezTo>
                    <a:cubicBezTo>
                      <a:pt x="100" y="24"/>
                      <a:pt x="100" y="24"/>
                      <a:pt x="101" y="24"/>
                    </a:cubicBezTo>
                    <a:cubicBezTo>
                      <a:pt x="102" y="22"/>
                      <a:pt x="102" y="20"/>
                      <a:pt x="103" y="18"/>
                    </a:cubicBezTo>
                    <a:cubicBezTo>
                      <a:pt x="103" y="18"/>
                      <a:pt x="103" y="18"/>
                      <a:pt x="102" y="18"/>
                    </a:cubicBezTo>
                    <a:cubicBezTo>
                      <a:pt x="99" y="18"/>
                      <a:pt x="97" y="17"/>
                      <a:pt x="94" y="17"/>
                    </a:cubicBezTo>
                    <a:cubicBezTo>
                      <a:pt x="93" y="17"/>
                      <a:pt x="92" y="17"/>
                      <a:pt x="91" y="16"/>
                    </a:cubicBezTo>
                    <a:cubicBezTo>
                      <a:pt x="91" y="16"/>
                      <a:pt x="90" y="16"/>
                      <a:pt x="90" y="16"/>
                    </a:cubicBezTo>
                    <a:close/>
                    <a:moveTo>
                      <a:pt x="146" y="71"/>
                    </a:moveTo>
                    <a:cubicBezTo>
                      <a:pt x="146" y="69"/>
                      <a:pt x="147" y="67"/>
                      <a:pt x="147" y="64"/>
                    </a:cubicBezTo>
                    <a:cubicBezTo>
                      <a:pt x="146" y="60"/>
                      <a:pt x="146" y="56"/>
                      <a:pt x="146" y="52"/>
                    </a:cubicBezTo>
                    <a:cubicBezTo>
                      <a:pt x="145" y="53"/>
                      <a:pt x="145" y="53"/>
                      <a:pt x="145" y="54"/>
                    </a:cubicBezTo>
                    <a:cubicBezTo>
                      <a:pt x="146" y="56"/>
                      <a:pt x="145" y="58"/>
                      <a:pt x="145" y="60"/>
                    </a:cubicBezTo>
                    <a:cubicBezTo>
                      <a:pt x="145" y="60"/>
                      <a:pt x="145" y="61"/>
                      <a:pt x="144" y="62"/>
                    </a:cubicBezTo>
                    <a:cubicBezTo>
                      <a:pt x="144" y="62"/>
                      <a:pt x="144" y="62"/>
                      <a:pt x="144" y="63"/>
                    </a:cubicBezTo>
                    <a:cubicBezTo>
                      <a:pt x="143" y="63"/>
                      <a:pt x="143" y="64"/>
                      <a:pt x="143" y="65"/>
                    </a:cubicBezTo>
                    <a:cubicBezTo>
                      <a:pt x="143" y="69"/>
                      <a:pt x="143" y="74"/>
                      <a:pt x="143" y="79"/>
                    </a:cubicBezTo>
                    <a:cubicBezTo>
                      <a:pt x="143" y="79"/>
                      <a:pt x="143" y="80"/>
                      <a:pt x="143" y="81"/>
                    </a:cubicBezTo>
                    <a:cubicBezTo>
                      <a:pt x="143" y="80"/>
                      <a:pt x="143" y="80"/>
                      <a:pt x="144" y="79"/>
                    </a:cubicBezTo>
                    <a:cubicBezTo>
                      <a:pt x="144" y="77"/>
                      <a:pt x="144" y="75"/>
                      <a:pt x="144" y="73"/>
                    </a:cubicBezTo>
                    <a:cubicBezTo>
                      <a:pt x="145" y="72"/>
                      <a:pt x="145" y="71"/>
                      <a:pt x="146" y="71"/>
                    </a:cubicBezTo>
                    <a:close/>
                    <a:moveTo>
                      <a:pt x="104" y="72"/>
                    </a:moveTo>
                    <a:cubicBezTo>
                      <a:pt x="103" y="73"/>
                      <a:pt x="102" y="74"/>
                      <a:pt x="101" y="75"/>
                    </a:cubicBezTo>
                    <a:cubicBezTo>
                      <a:pt x="101" y="76"/>
                      <a:pt x="101" y="76"/>
                      <a:pt x="101" y="77"/>
                    </a:cubicBezTo>
                    <a:cubicBezTo>
                      <a:pt x="103" y="76"/>
                      <a:pt x="104" y="76"/>
                      <a:pt x="106" y="75"/>
                    </a:cubicBezTo>
                    <a:cubicBezTo>
                      <a:pt x="107" y="75"/>
                      <a:pt x="109" y="74"/>
                      <a:pt x="110" y="76"/>
                    </a:cubicBezTo>
                    <a:cubicBezTo>
                      <a:pt x="111" y="75"/>
                      <a:pt x="112" y="74"/>
                      <a:pt x="113" y="73"/>
                    </a:cubicBezTo>
                    <a:cubicBezTo>
                      <a:pt x="113" y="72"/>
                      <a:pt x="113" y="71"/>
                      <a:pt x="113" y="71"/>
                    </a:cubicBezTo>
                    <a:cubicBezTo>
                      <a:pt x="112" y="69"/>
                      <a:pt x="110" y="69"/>
                      <a:pt x="109" y="68"/>
                    </a:cubicBezTo>
                    <a:cubicBezTo>
                      <a:pt x="108" y="68"/>
                      <a:pt x="108" y="69"/>
                      <a:pt x="108" y="69"/>
                    </a:cubicBezTo>
                    <a:cubicBezTo>
                      <a:pt x="108" y="70"/>
                      <a:pt x="107" y="71"/>
                      <a:pt x="107" y="72"/>
                    </a:cubicBezTo>
                    <a:cubicBezTo>
                      <a:pt x="106" y="73"/>
                      <a:pt x="105" y="74"/>
                      <a:pt x="104" y="72"/>
                    </a:cubicBezTo>
                    <a:cubicBezTo>
                      <a:pt x="104" y="72"/>
                      <a:pt x="104" y="72"/>
                      <a:pt x="104" y="72"/>
                    </a:cubicBezTo>
                    <a:close/>
                    <a:moveTo>
                      <a:pt x="74" y="68"/>
                    </a:moveTo>
                    <a:cubicBezTo>
                      <a:pt x="74" y="68"/>
                      <a:pt x="73" y="68"/>
                      <a:pt x="72" y="69"/>
                    </a:cubicBezTo>
                    <a:cubicBezTo>
                      <a:pt x="72" y="69"/>
                      <a:pt x="71" y="69"/>
                      <a:pt x="71" y="70"/>
                    </a:cubicBezTo>
                    <a:cubicBezTo>
                      <a:pt x="71" y="71"/>
                      <a:pt x="70" y="71"/>
                      <a:pt x="70" y="72"/>
                    </a:cubicBezTo>
                    <a:cubicBezTo>
                      <a:pt x="69" y="73"/>
                      <a:pt x="69" y="73"/>
                      <a:pt x="70" y="74"/>
                    </a:cubicBezTo>
                    <a:cubicBezTo>
                      <a:pt x="70" y="77"/>
                      <a:pt x="71" y="79"/>
                      <a:pt x="72" y="82"/>
                    </a:cubicBezTo>
                    <a:cubicBezTo>
                      <a:pt x="72" y="82"/>
                      <a:pt x="72" y="82"/>
                      <a:pt x="72" y="83"/>
                    </a:cubicBezTo>
                    <a:cubicBezTo>
                      <a:pt x="74" y="81"/>
                      <a:pt x="74" y="81"/>
                      <a:pt x="74" y="79"/>
                    </a:cubicBezTo>
                    <a:cubicBezTo>
                      <a:pt x="74" y="76"/>
                      <a:pt x="74" y="72"/>
                      <a:pt x="74" y="69"/>
                    </a:cubicBezTo>
                    <a:cubicBezTo>
                      <a:pt x="74" y="69"/>
                      <a:pt x="74" y="68"/>
                      <a:pt x="74" y="68"/>
                    </a:cubicBezTo>
                    <a:close/>
                    <a:moveTo>
                      <a:pt x="118" y="53"/>
                    </a:moveTo>
                    <a:cubicBezTo>
                      <a:pt x="119" y="53"/>
                      <a:pt x="119" y="52"/>
                      <a:pt x="120" y="52"/>
                    </a:cubicBezTo>
                    <a:cubicBezTo>
                      <a:pt x="120" y="52"/>
                      <a:pt x="120" y="51"/>
                      <a:pt x="120" y="51"/>
                    </a:cubicBezTo>
                    <a:cubicBezTo>
                      <a:pt x="120" y="50"/>
                      <a:pt x="119" y="48"/>
                      <a:pt x="119" y="47"/>
                    </a:cubicBezTo>
                    <a:cubicBezTo>
                      <a:pt x="119" y="47"/>
                      <a:pt x="119" y="47"/>
                      <a:pt x="119" y="46"/>
                    </a:cubicBezTo>
                    <a:cubicBezTo>
                      <a:pt x="116" y="47"/>
                      <a:pt x="115" y="48"/>
                      <a:pt x="113" y="49"/>
                    </a:cubicBezTo>
                    <a:cubicBezTo>
                      <a:pt x="112" y="49"/>
                      <a:pt x="112" y="50"/>
                      <a:pt x="112" y="50"/>
                    </a:cubicBezTo>
                    <a:cubicBezTo>
                      <a:pt x="112" y="52"/>
                      <a:pt x="111" y="54"/>
                      <a:pt x="111" y="55"/>
                    </a:cubicBezTo>
                    <a:cubicBezTo>
                      <a:pt x="111" y="56"/>
                      <a:pt x="111" y="56"/>
                      <a:pt x="111" y="56"/>
                    </a:cubicBezTo>
                    <a:cubicBezTo>
                      <a:pt x="112" y="56"/>
                      <a:pt x="112" y="56"/>
                      <a:pt x="113" y="56"/>
                    </a:cubicBezTo>
                    <a:cubicBezTo>
                      <a:pt x="113" y="55"/>
                      <a:pt x="114" y="54"/>
                      <a:pt x="115" y="53"/>
                    </a:cubicBezTo>
                    <a:cubicBezTo>
                      <a:pt x="116" y="52"/>
                      <a:pt x="117" y="52"/>
                      <a:pt x="118" y="53"/>
                    </a:cubicBezTo>
                    <a:close/>
                    <a:moveTo>
                      <a:pt x="62" y="183"/>
                    </a:moveTo>
                    <a:cubicBezTo>
                      <a:pt x="62" y="183"/>
                      <a:pt x="62" y="184"/>
                      <a:pt x="62" y="184"/>
                    </a:cubicBezTo>
                    <a:cubicBezTo>
                      <a:pt x="61" y="184"/>
                      <a:pt x="60" y="184"/>
                      <a:pt x="60" y="183"/>
                    </a:cubicBezTo>
                    <a:cubicBezTo>
                      <a:pt x="60" y="183"/>
                      <a:pt x="60" y="182"/>
                      <a:pt x="59" y="182"/>
                    </a:cubicBezTo>
                    <a:cubicBezTo>
                      <a:pt x="59" y="182"/>
                      <a:pt x="59" y="183"/>
                      <a:pt x="59" y="183"/>
                    </a:cubicBezTo>
                    <a:cubicBezTo>
                      <a:pt x="59" y="183"/>
                      <a:pt x="59" y="183"/>
                      <a:pt x="59" y="184"/>
                    </a:cubicBezTo>
                    <a:cubicBezTo>
                      <a:pt x="58" y="185"/>
                      <a:pt x="58" y="186"/>
                      <a:pt x="60" y="187"/>
                    </a:cubicBezTo>
                    <a:cubicBezTo>
                      <a:pt x="63" y="191"/>
                      <a:pt x="67" y="194"/>
                      <a:pt x="71" y="197"/>
                    </a:cubicBezTo>
                    <a:cubicBezTo>
                      <a:pt x="71" y="198"/>
                      <a:pt x="72" y="198"/>
                      <a:pt x="72" y="198"/>
                    </a:cubicBezTo>
                    <a:cubicBezTo>
                      <a:pt x="72" y="198"/>
                      <a:pt x="72" y="198"/>
                      <a:pt x="72" y="198"/>
                    </a:cubicBezTo>
                    <a:cubicBezTo>
                      <a:pt x="68" y="193"/>
                      <a:pt x="65" y="188"/>
                      <a:pt x="62" y="183"/>
                    </a:cubicBezTo>
                    <a:close/>
                    <a:moveTo>
                      <a:pt x="102" y="231"/>
                    </a:moveTo>
                    <a:cubicBezTo>
                      <a:pt x="103" y="230"/>
                      <a:pt x="103" y="230"/>
                      <a:pt x="103" y="229"/>
                    </a:cubicBezTo>
                    <a:cubicBezTo>
                      <a:pt x="102" y="229"/>
                      <a:pt x="101" y="228"/>
                      <a:pt x="101" y="227"/>
                    </a:cubicBezTo>
                    <a:cubicBezTo>
                      <a:pt x="101" y="226"/>
                      <a:pt x="100" y="225"/>
                      <a:pt x="100" y="224"/>
                    </a:cubicBezTo>
                    <a:cubicBezTo>
                      <a:pt x="100" y="224"/>
                      <a:pt x="100" y="223"/>
                      <a:pt x="99" y="223"/>
                    </a:cubicBezTo>
                    <a:cubicBezTo>
                      <a:pt x="99" y="222"/>
                      <a:pt x="99" y="222"/>
                      <a:pt x="98" y="222"/>
                    </a:cubicBezTo>
                    <a:cubicBezTo>
                      <a:pt x="96" y="222"/>
                      <a:pt x="95" y="223"/>
                      <a:pt x="93" y="223"/>
                    </a:cubicBezTo>
                    <a:cubicBezTo>
                      <a:pt x="93" y="223"/>
                      <a:pt x="92" y="223"/>
                      <a:pt x="92" y="223"/>
                    </a:cubicBezTo>
                    <a:cubicBezTo>
                      <a:pt x="95" y="226"/>
                      <a:pt x="97" y="228"/>
                      <a:pt x="100" y="231"/>
                    </a:cubicBezTo>
                    <a:cubicBezTo>
                      <a:pt x="101" y="230"/>
                      <a:pt x="101" y="230"/>
                      <a:pt x="102" y="231"/>
                    </a:cubicBezTo>
                    <a:close/>
                    <a:moveTo>
                      <a:pt x="53" y="64"/>
                    </a:moveTo>
                    <a:cubicBezTo>
                      <a:pt x="53" y="65"/>
                      <a:pt x="53" y="65"/>
                      <a:pt x="53" y="65"/>
                    </a:cubicBezTo>
                    <a:cubicBezTo>
                      <a:pt x="51" y="67"/>
                      <a:pt x="50" y="68"/>
                      <a:pt x="49" y="70"/>
                    </a:cubicBezTo>
                    <a:cubicBezTo>
                      <a:pt x="48" y="70"/>
                      <a:pt x="48" y="71"/>
                      <a:pt x="48" y="72"/>
                    </a:cubicBezTo>
                    <a:cubicBezTo>
                      <a:pt x="48" y="76"/>
                      <a:pt x="49" y="80"/>
                      <a:pt x="49" y="85"/>
                    </a:cubicBezTo>
                    <a:cubicBezTo>
                      <a:pt x="49" y="85"/>
                      <a:pt x="49" y="86"/>
                      <a:pt x="49" y="86"/>
                    </a:cubicBezTo>
                    <a:cubicBezTo>
                      <a:pt x="49" y="86"/>
                      <a:pt x="49" y="86"/>
                      <a:pt x="49" y="85"/>
                    </a:cubicBezTo>
                    <a:cubicBezTo>
                      <a:pt x="50" y="83"/>
                      <a:pt x="50" y="81"/>
                      <a:pt x="51" y="79"/>
                    </a:cubicBezTo>
                    <a:cubicBezTo>
                      <a:pt x="51" y="79"/>
                      <a:pt x="51" y="78"/>
                      <a:pt x="51" y="78"/>
                    </a:cubicBezTo>
                    <a:cubicBezTo>
                      <a:pt x="50" y="77"/>
                      <a:pt x="50" y="75"/>
                      <a:pt x="50" y="74"/>
                    </a:cubicBezTo>
                    <a:cubicBezTo>
                      <a:pt x="50" y="72"/>
                      <a:pt x="51" y="71"/>
                      <a:pt x="53" y="70"/>
                    </a:cubicBezTo>
                    <a:cubicBezTo>
                      <a:pt x="53" y="70"/>
                      <a:pt x="53" y="70"/>
                      <a:pt x="54" y="70"/>
                    </a:cubicBezTo>
                    <a:cubicBezTo>
                      <a:pt x="54" y="68"/>
                      <a:pt x="54" y="66"/>
                      <a:pt x="53" y="64"/>
                    </a:cubicBezTo>
                    <a:close/>
                    <a:moveTo>
                      <a:pt x="131" y="121"/>
                    </a:moveTo>
                    <a:cubicBezTo>
                      <a:pt x="132" y="125"/>
                      <a:pt x="132" y="129"/>
                      <a:pt x="133" y="133"/>
                    </a:cubicBezTo>
                    <a:cubicBezTo>
                      <a:pt x="133" y="132"/>
                      <a:pt x="133" y="132"/>
                      <a:pt x="133" y="132"/>
                    </a:cubicBezTo>
                    <a:cubicBezTo>
                      <a:pt x="134" y="129"/>
                      <a:pt x="135" y="126"/>
                      <a:pt x="136" y="124"/>
                    </a:cubicBezTo>
                    <a:cubicBezTo>
                      <a:pt x="137" y="122"/>
                      <a:pt x="136" y="120"/>
                      <a:pt x="136" y="118"/>
                    </a:cubicBezTo>
                    <a:cubicBezTo>
                      <a:pt x="134" y="119"/>
                      <a:pt x="133" y="120"/>
                      <a:pt x="131" y="121"/>
                    </a:cubicBezTo>
                    <a:close/>
                    <a:moveTo>
                      <a:pt x="109" y="90"/>
                    </a:moveTo>
                    <a:cubicBezTo>
                      <a:pt x="109" y="90"/>
                      <a:pt x="109" y="91"/>
                      <a:pt x="109" y="91"/>
                    </a:cubicBezTo>
                    <a:cubicBezTo>
                      <a:pt x="108" y="91"/>
                      <a:pt x="108" y="92"/>
                      <a:pt x="109" y="92"/>
                    </a:cubicBezTo>
                    <a:cubicBezTo>
                      <a:pt x="110" y="94"/>
                      <a:pt x="111" y="95"/>
                      <a:pt x="112" y="97"/>
                    </a:cubicBezTo>
                    <a:cubicBezTo>
                      <a:pt x="113" y="97"/>
                      <a:pt x="113" y="97"/>
                      <a:pt x="113" y="97"/>
                    </a:cubicBezTo>
                    <a:cubicBezTo>
                      <a:pt x="115" y="97"/>
                      <a:pt x="117" y="96"/>
                      <a:pt x="118" y="96"/>
                    </a:cubicBezTo>
                    <a:cubicBezTo>
                      <a:pt x="117" y="92"/>
                      <a:pt x="113" y="90"/>
                      <a:pt x="109" y="90"/>
                    </a:cubicBezTo>
                    <a:close/>
                    <a:moveTo>
                      <a:pt x="122" y="113"/>
                    </a:moveTo>
                    <a:cubicBezTo>
                      <a:pt x="123" y="113"/>
                      <a:pt x="123" y="113"/>
                      <a:pt x="123" y="113"/>
                    </a:cubicBezTo>
                    <a:cubicBezTo>
                      <a:pt x="124" y="111"/>
                      <a:pt x="125" y="109"/>
                      <a:pt x="126" y="107"/>
                    </a:cubicBezTo>
                    <a:cubicBezTo>
                      <a:pt x="126" y="107"/>
                      <a:pt x="126" y="106"/>
                      <a:pt x="126" y="106"/>
                    </a:cubicBezTo>
                    <a:cubicBezTo>
                      <a:pt x="125" y="103"/>
                      <a:pt x="124" y="100"/>
                      <a:pt x="124" y="98"/>
                    </a:cubicBezTo>
                    <a:cubicBezTo>
                      <a:pt x="124" y="97"/>
                      <a:pt x="124" y="97"/>
                      <a:pt x="123" y="97"/>
                    </a:cubicBezTo>
                    <a:cubicBezTo>
                      <a:pt x="123" y="97"/>
                      <a:pt x="122" y="97"/>
                      <a:pt x="122" y="98"/>
                    </a:cubicBezTo>
                    <a:cubicBezTo>
                      <a:pt x="122" y="98"/>
                      <a:pt x="122" y="98"/>
                      <a:pt x="122" y="98"/>
                    </a:cubicBezTo>
                    <a:cubicBezTo>
                      <a:pt x="122" y="100"/>
                      <a:pt x="122" y="101"/>
                      <a:pt x="122" y="102"/>
                    </a:cubicBezTo>
                    <a:cubicBezTo>
                      <a:pt x="122" y="103"/>
                      <a:pt x="122" y="104"/>
                      <a:pt x="122" y="105"/>
                    </a:cubicBezTo>
                    <a:cubicBezTo>
                      <a:pt x="122" y="106"/>
                      <a:pt x="122" y="106"/>
                      <a:pt x="122" y="106"/>
                    </a:cubicBezTo>
                    <a:cubicBezTo>
                      <a:pt x="122" y="108"/>
                      <a:pt x="122" y="111"/>
                      <a:pt x="122" y="113"/>
                    </a:cubicBezTo>
                    <a:close/>
                    <a:moveTo>
                      <a:pt x="112" y="118"/>
                    </a:moveTo>
                    <a:cubicBezTo>
                      <a:pt x="112" y="118"/>
                      <a:pt x="112" y="118"/>
                      <a:pt x="112" y="118"/>
                    </a:cubicBezTo>
                    <a:cubicBezTo>
                      <a:pt x="112" y="115"/>
                      <a:pt x="112" y="113"/>
                      <a:pt x="112" y="111"/>
                    </a:cubicBezTo>
                    <a:cubicBezTo>
                      <a:pt x="112" y="111"/>
                      <a:pt x="112" y="110"/>
                      <a:pt x="112" y="110"/>
                    </a:cubicBezTo>
                    <a:cubicBezTo>
                      <a:pt x="111" y="109"/>
                      <a:pt x="110" y="109"/>
                      <a:pt x="109" y="108"/>
                    </a:cubicBezTo>
                    <a:cubicBezTo>
                      <a:pt x="108" y="109"/>
                      <a:pt x="107" y="111"/>
                      <a:pt x="105" y="112"/>
                    </a:cubicBezTo>
                    <a:cubicBezTo>
                      <a:pt x="105" y="113"/>
                      <a:pt x="106" y="113"/>
                      <a:pt x="106" y="114"/>
                    </a:cubicBezTo>
                    <a:cubicBezTo>
                      <a:pt x="106" y="114"/>
                      <a:pt x="107" y="115"/>
                      <a:pt x="108" y="115"/>
                    </a:cubicBezTo>
                    <a:cubicBezTo>
                      <a:pt x="109" y="116"/>
                      <a:pt x="111" y="117"/>
                      <a:pt x="112" y="118"/>
                    </a:cubicBezTo>
                    <a:cubicBezTo>
                      <a:pt x="112" y="118"/>
                      <a:pt x="112" y="118"/>
                      <a:pt x="112" y="118"/>
                    </a:cubicBezTo>
                    <a:close/>
                    <a:moveTo>
                      <a:pt x="115" y="74"/>
                    </a:moveTo>
                    <a:cubicBezTo>
                      <a:pt x="115" y="74"/>
                      <a:pt x="115" y="74"/>
                      <a:pt x="115" y="74"/>
                    </a:cubicBezTo>
                    <a:cubicBezTo>
                      <a:pt x="116" y="73"/>
                      <a:pt x="117" y="72"/>
                      <a:pt x="117" y="70"/>
                    </a:cubicBezTo>
                    <a:cubicBezTo>
                      <a:pt x="117" y="70"/>
                      <a:pt x="118" y="70"/>
                      <a:pt x="118" y="69"/>
                    </a:cubicBezTo>
                    <a:cubicBezTo>
                      <a:pt x="117" y="67"/>
                      <a:pt x="117" y="65"/>
                      <a:pt x="117" y="62"/>
                    </a:cubicBezTo>
                    <a:cubicBezTo>
                      <a:pt x="117" y="62"/>
                      <a:pt x="117" y="62"/>
                      <a:pt x="117" y="61"/>
                    </a:cubicBezTo>
                    <a:cubicBezTo>
                      <a:pt x="115" y="63"/>
                      <a:pt x="113" y="65"/>
                      <a:pt x="111" y="66"/>
                    </a:cubicBezTo>
                    <a:cubicBezTo>
                      <a:pt x="112" y="67"/>
                      <a:pt x="113" y="68"/>
                      <a:pt x="113" y="69"/>
                    </a:cubicBezTo>
                    <a:cubicBezTo>
                      <a:pt x="115" y="70"/>
                      <a:pt x="116" y="72"/>
                      <a:pt x="115" y="74"/>
                    </a:cubicBezTo>
                    <a:cubicBezTo>
                      <a:pt x="115" y="74"/>
                      <a:pt x="115" y="74"/>
                      <a:pt x="115" y="74"/>
                    </a:cubicBezTo>
                    <a:close/>
                    <a:moveTo>
                      <a:pt x="146" y="175"/>
                    </a:moveTo>
                    <a:cubicBezTo>
                      <a:pt x="146" y="172"/>
                      <a:pt x="144" y="166"/>
                      <a:pt x="143" y="165"/>
                    </a:cubicBezTo>
                    <a:cubicBezTo>
                      <a:pt x="143" y="165"/>
                      <a:pt x="142" y="166"/>
                      <a:pt x="142" y="166"/>
                    </a:cubicBezTo>
                    <a:cubicBezTo>
                      <a:pt x="141" y="169"/>
                      <a:pt x="140" y="171"/>
                      <a:pt x="140" y="174"/>
                    </a:cubicBezTo>
                    <a:cubicBezTo>
                      <a:pt x="140" y="175"/>
                      <a:pt x="140" y="175"/>
                      <a:pt x="141" y="175"/>
                    </a:cubicBezTo>
                    <a:cubicBezTo>
                      <a:pt x="142" y="175"/>
                      <a:pt x="143" y="174"/>
                      <a:pt x="143" y="174"/>
                    </a:cubicBezTo>
                    <a:cubicBezTo>
                      <a:pt x="144" y="175"/>
                      <a:pt x="145" y="175"/>
                      <a:pt x="146" y="175"/>
                    </a:cubicBezTo>
                    <a:close/>
                    <a:moveTo>
                      <a:pt x="82" y="129"/>
                    </a:moveTo>
                    <a:cubicBezTo>
                      <a:pt x="82" y="130"/>
                      <a:pt x="82" y="130"/>
                      <a:pt x="82" y="130"/>
                    </a:cubicBezTo>
                    <a:cubicBezTo>
                      <a:pt x="80" y="133"/>
                      <a:pt x="79" y="135"/>
                      <a:pt x="78" y="138"/>
                    </a:cubicBezTo>
                    <a:cubicBezTo>
                      <a:pt x="77" y="140"/>
                      <a:pt x="77" y="142"/>
                      <a:pt x="77" y="144"/>
                    </a:cubicBezTo>
                    <a:cubicBezTo>
                      <a:pt x="78" y="144"/>
                      <a:pt x="78" y="145"/>
                      <a:pt x="79" y="145"/>
                    </a:cubicBezTo>
                    <a:cubicBezTo>
                      <a:pt x="79" y="144"/>
                      <a:pt x="80" y="143"/>
                      <a:pt x="81" y="141"/>
                    </a:cubicBezTo>
                    <a:cubicBezTo>
                      <a:pt x="81" y="141"/>
                      <a:pt x="81" y="141"/>
                      <a:pt x="81" y="140"/>
                    </a:cubicBezTo>
                    <a:cubicBezTo>
                      <a:pt x="81" y="138"/>
                      <a:pt x="82" y="137"/>
                      <a:pt x="82" y="135"/>
                    </a:cubicBezTo>
                    <a:cubicBezTo>
                      <a:pt x="82" y="133"/>
                      <a:pt x="83" y="131"/>
                      <a:pt x="82" y="129"/>
                    </a:cubicBezTo>
                    <a:close/>
                    <a:moveTo>
                      <a:pt x="72" y="189"/>
                    </a:moveTo>
                    <a:cubicBezTo>
                      <a:pt x="72" y="189"/>
                      <a:pt x="72" y="190"/>
                      <a:pt x="72" y="190"/>
                    </a:cubicBezTo>
                    <a:cubicBezTo>
                      <a:pt x="73" y="193"/>
                      <a:pt x="73" y="196"/>
                      <a:pt x="75" y="199"/>
                    </a:cubicBezTo>
                    <a:cubicBezTo>
                      <a:pt x="76" y="199"/>
                      <a:pt x="76" y="200"/>
                      <a:pt x="77" y="200"/>
                    </a:cubicBezTo>
                    <a:cubicBezTo>
                      <a:pt x="77" y="201"/>
                      <a:pt x="77" y="201"/>
                      <a:pt x="77" y="201"/>
                    </a:cubicBezTo>
                    <a:cubicBezTo>
                      <a:pt x="78" y="201"/>
                      <a:pt x="78" y="200"/>
                      <a:pt x="78" y="200"/>
                    </a:cubicBezTo>
                    <a:cubicBezTo>
                      <a:pt x="78" y="200"/>
                      <a:pt x="78" y="199"/>
                      <a:pt x="78" y="199"/>
                    </a:cubicBezTo>
                    <a:cubicBezTo>
                      <a:pt x="78" y="197"/>
                      <a:pt x="78" y="195"/>
                      <a:pt x="77" y="193"/>
                    </a:cubicBezTo>
                    <a:cubicBezTo>
                      <a:pt x="77" y="193"/>
                      <a:pt x="77" y="193"/>
                      <a:pt x="77" y="192"/>
                    </a:cubicBezTo>
                    <a:cubicBezTo>
                      <a:pt x="76" y="191"/>
                      <a:pt x="74" y="190"/>
                      <a:pt x="73" y="189"/>
                    </a:cubicBezTo>
                    <a:cubicBezTo>
                      <a:pt x="73" y="189"/>
                      <a:pt x="73" y="189"/>
                      <a:pt x="72" y="189"/>
                    </a:cubicBezTo>
                    <a:close/>
                    <a:moveTo>
                      <a:pt x="117" y="111"/>
                    </a:moveTo>
                    <a:cubicBezTo>
                      <a:pt x="117" y="110"/>
                      <a:pt x="118" y="109"/>
                      <a:pt x="119" y="107"/>
                    </a:cubicBezTo>
                    <a:cubicBezTo>
                      <a:pt x="119" y="107"/>
                      <a:pt x="119" y="107"/>
                      <a:pt x="119" y="107"/>
                    </a:cubicBezTo>
                    <a:cubicBezTo>
                      <a:pt x="119" y="105"/>
                      <a:pt x="119" y="104"/>
                      <a:pt x="119" y="102"/>
                    </a:cubicBezTo>
                    <a:cubicBezTo>
                      <a:pt x="119" y="102"/>
                      <a:pt x="118" y="102"/>
                      <a:pt x="118" y="102"/>
                    </a:cubicBezTo>
                    <a:cubicBezTo>
                      <a:pt x="117" y="102"/>
                      <a:pt x="117" y="102"/>
                      <a:pt x="116" y="102"/>
                    </a:cubicBezTo>
                    <a:cubicBezTo>
                      <a:pt x="115" y="103"/>
                      <a:pt x="114" y="104"/>
                      <a:pt x="113" y="105"/>
                    </a:cubicBezTo>
                    <a:cubicBezTo>
                      <a:pt x="113" y="105"/>
                      <a:pt x="112" y="105"/>
                      <a:pt x="112" y="106"/>
                    </a:cubicBezTo>
                    <a:cubicBezTo>
                      <a:pt x="114" y="108"/>
                      <a:pt x="115" y="109"/>
                      <a:pt x="117" y="111"/>
                    </a:cubicBezTo>
                    <a:close/>
                    <a:moveTo>
                      <a:pt x="60" y="44"/>
                    </a:moveTo>
                    <a:cubicBezTo>
                      <a:pt x="62" y="45"/>
                      <a:pt x="65" y="47"/>
                      <a:pt x="65" y="47"/>
                    </a:cubicBezTo>
                    <a:cubicBezTo>
                      <a:pt x="64" y="44"/>
                      <a:pt x="66" y="42"/>
                      <a:pt x="68" y="41"/>
                    </a:cubicBezTo>
                    <a:cubicBezTo>
                      <a:pt x="68" y="40"/>
                      <a:pt x="68" y="39"/>
                      <a:pt x="68" y="38"/>
                    </a:cubicBezTo>
                    <a:cubicBezTo>
                      <a:pt x="67" y="38"/>
                      <a:pt x="65" y="38"/>
                      <a:pt x="64" y="39"/>
                    </a:cubicBezTo>
                    <a:cubicBezTo>
                      <a:pt x="64" y="39"/>
                      <a:pt x="63" y="39"/>
                      <a:pt x="63" y="40"/>
                    </a:cubicBezTo>
                    <a:cubicBezTo>
                      <a:pt x="62" y="40"/>
                      <a:pt x="62" y="41"/>
                      <a:pt x="61" y="42"/>
                    </a:cubicBezTo>
                    <a:cubicBezTo>
                      <a:pt x="61" y="43"/>
                      <a:pt x="61" y="44"/>
                      <a:pt x="60" y="44"/>
                    </a:cubicBezTo>
                    <a:close/>
                    <a:moveTo>
                      <a:pt x="135" y="69"/>
                    </a:moveTo>
                    <a:cubicBezTo>
                      <a:pt x="135" y="75"/>
                      <a:pt x="136" y="81"/>
                      <a:pt x="137" y="87"/>
                    </a:cubicBezTo>
                    <a:cubicBezTo>
                      <a:pt x="137" y="86"/>
                      <a:pt x="138" y="86"/>
                      <a:pt x="139" y="85"/>
                    </a:cubicBezTo>
                    <a:cubicBezTo>
                      <a:pt x="138" y="80"/>
                      <a:pt x="137" y="74"/>
                      <a:pt x="136" y="68"/>
                    </a:cubicBezTo>
                    <a:cubicBezTo>
                      <a:pt x="136" y="69"/>
                      <a:pt x="135" y="69"/>
                      <a:pt x="135" y="69"/>
                    </a:cubicBezTo>
                    <a:close/>
                    <a:moveTo>
                      <a:pt x="149" y="6"/>
                    </a:moveTo>
                    <a:cubicBezTo>
                      <a:pt x="149" y="6"/>
                      <a:pt x="149" y="5"/>
                      <a:pt x="149" y="5"/>
                    </a:cubicBezTo>
                    <a:cubicBezTo>
                      <a:pt x="149" y="5"/>
                      <a:pt x="148" y="5"/>
                      <a:pt x="147" y="5"/>
                    </a:cubicBezTo>
                    <a:cubicBezTo>
                      <a:pt x="143" y="5"/>
                      <a:pt x="138" y="6"/>
                      <a:pt x="134" y="6"/>
                    </a:cubicBezTo>
                    <a:cubicBezTo>
                      <a:pt x="124" y="6"/>
                      <a:pt x="115" y="5"/>
                      <a:pt x="106" y="5"/>
                    </a:cubicBezTo>
                    <a:cubicBezTo>
                      <a:pt x="101" y="5"/>
                      <a:pt x="97" y="5"/>
                      <a:pt x="93" y="5"/>
                    </a:cubicBezTo>
                    <a:cubicBezTo>
                      <a:pt x="111" y="7"/>
                      <a:pt x="130" y="7"/>
                      <a:pt x="149" y="6"/>
                    </a:cubicBezTo>
                    <a:close/>
                    <a:moveTo>
                      <a:pt x="76" y="67"/>
                    </a:moveTo>
                    <a:cubicBezTo>
                      <a:pt x="76" y="69"/>
                      <a:pt x="76" y="77"/>
                      <a:pt x="76" y="78"/>
                    </a:cubicBezTo>
                    <a:cubicBezTo>
                      <a:pt x="77" y="77"/>
                      <a:pt x="78" y="77"/>
                      <a:pt x="79" y="77"/>
                    </a:cubicBezTo>
                    <a:cubicBezTo>
                      <a:pt x="80" y="76"/>
                      <a:pt x="80" y="75"/>
                      <a:pt x="81" y="74"/>
                    </a:cubicBezTo>
                    <a:cubicBezTo>
                      <a:pt x="81" y="74"/>
                      <a:pt x="81" y="73"/>
                      <a:pt x="81" y="73"/>
                    </a:cubicBezTo>
                    <a:cubicBezTo>
                      <a:pt x="81" y="72"/>
                      <a:pt x="81" y="72"/>
                      <a:pt x="81" y="71"/>
                    </a:cubicBezTo>
                    <a:cubicBezTo>
                      <a:pt x="80" y="70"/>
                      <a:pt x="79" y="69"/>
                      <a:pt x="78" y="68"/>
                    </a:cubicBezTo>
                    <a:cubicBezTo>
                      <a:pt x="77" y="67"/>
                      <a:pt x="77" y="67"/>
                      <a:pt x="76" y="67"/>
                    </a:cubicBezTo>
                    <a:close/>
                    <a:moveTo>
                      <a:pt x="52" y="177"/>
                    </a:moveTo>
                    <a:cubicBezTo>
                      <a:pt x="53" y="178"/>
                      <a:pt x="55" y="179"/>
                      <a:pt x="57" y="179"/>
                    </a:cubicBezTo>
                    <a:cubicBezTo>
                      <a:pt x="57" y="178"/>
                      <a:pt x="58" y="177"/>
                      <a:pt x="58" y="176"/>
                    </a:cubicBezTo>
                    <a:cubicBezTo>
                      <a:pt x="58" y="176"/>
                      <a:pt x="58" y="175"/>
                      <a:pt x="58" y="174"/>
                    </a:cubicBezTo>
                    <a:cubicBezTo>
                      <a:pt x="57" y="172"/>
                      <a:pt x="56" y="170"/>
                      <a:pt x="57" y="168"/>
                    </a:cubicBezTo>
                    <a:cubicBezTo>
                      <a:pt x="57" y="168"/>
                      <a:pt x="56" y="168"/>
                      <a:pt x="56" y="168"/>
                    </a:cubicBezTo>
                    <a:cubicBezTo>
                      <a:pt x="55" y="167"/>
                      <a:pt x="55" y="167"/>
                      <a:pt x="55" y="168"/>
                    </a:cubicBezTo>
                    <a:cubicBezTo>
                      <a:pt x="55" y="168"/>
                      <a:pt x="54" y="169"/>
                      <a:pt x="54" y="169"/>
                    </a:cubicBezTo>
                    <a:cubicBezTo>
                      <a:pt x="54" y="171"/>
                      <a:pt x="54" y="173"/>
                      <a:pt x="55" y="175"/>
                    </a:cubicBezTo>
                    <a:cubicBezTo>
                      <a:pt x="55" y="176"/>
                      <a:pt x="55" y="176"/>
                      <a:pt x="55" y="176"/>
                    </a:cubicBezTo>
                    <a:cubicBezTo>
                      <a:pt x="55" y="177"/>
                      <a:pt x="55" y="177"/>
                      <a:pt x="54" y="177"/>
                    </a:cubicBezTo>
                    <a:cubicBezTo>
                      <a:pt x="54" y="178"/>
                      <a:pt x="53" y="177"/>
                      <a:pt x="53" y="177"/>
                    </a:cubicBezTo>
                    <a:cubicBezTo>
                      <a:pt x="53" y="176"/>
                      <a:pt x="53" y="176"/>
                      <a:pt x="53" y="176"/>
                    </a:cubicBezTo>
                    <a:cubicBezTo>
                      <a:pt x="52" y="175"/>
                      <a:pt x="52" y="175"/>
                      <a:pt x="52" y="174"/>
                    </a:cubicBezTo>
                    <a:cubicBezTo>
                      <a:pt x="52" y="175"/>
                      <a:pt x="52" y="176"/>
                      <a:pt x="52" y="177"/>
                    </a:cubicBezTo>
                    <a:close/>
                    <a:moveTo>
                      <a:pt x="86" y="224"/>
                    </a:moveTo>
                    <a:cubicBezTo>
                      <a:pt x="87" y="225"/>
                      <a:pt x="87" y="225"/>
                      <a:pt x="87" y="225"/>
                    </a:cubicBezTo>
                    <a:cubicBezTo>
                      <a:pt x="89" y="227"/>
                      <a:pt x="90" y="228"/>
                      <a:pt x="91" y="229"/>
                    </a:cubicBezTo>
                    <a:cubicBezTo>
                      <a:pt x="94" y="232"/>
                      <a:pt x="96" y="234"/>
                      <a:pt x="99" y="235"/>
                    </a:cubicBezTo>
                    <a:cubicBezTo>
                      <a:pt x="99" y="235"/>
                      <a:pt x="99" y="235"/>
                      <a:pt x="99" y="236"/>
                    </a:cubicBezTo>
                    <a:cubicBezTo>
                      <a:pt x="99" y="235"/>
                      <a:pt x="100" y="235"/>
                      <a:pt x="100" y="234"/>
                    </a:cubicBezTo>
                    <a:cubicBezTo>
                      <a:pt x="99" y="233"/>
                      <a:pt x="98" y="233"/>
                      <a:pt x="97" y="232"/>
                    </a:cubicBezTo>
                    <a:cubicBezTo>
                      <a:pt x="96" y="230"/>
                      <a:pt x="94" y="229"/>
                      <a:pt x="93" y="228"/>
                    </a:cubicBezTo>
                    <a:cubicBezTo>
                      <a:pt x="92" y="226"/>
                      <a:pt x="91" y="225"/>
                      <a:pt x="90" y="224"/>
                    </a:cubicBezTo>
                    <a:cubicBezTo>
                      <a:pt x="89" y="223"/>
                      <a:pt x="89" y="223"/>
                      <a:pt x="88" y="223"/>
                    </a:cubicBezTo>
                    <a:cubicBezTo>
                      <a:pt x="88" y="224"/>
                      <a:pt x="87" y="224"/>
                      <a:pt x="86" y="224"/>
                    </a:cubicBezTo>
                    <a:close/>
                    <a:moveTo>
                      <a:pt x="87" y="215"/>
                    </a:moveTo>
                    <a:cubicBezTo>
                      <a:pt x="88" y="216"/>
                      <a:pt x="89" y="217"/>
                      <a:pt x="89" y="218"/>
                    </a:cubicBezTo>
                    <a:cubicBezTo>
                      <a:pt x="90" y="219"/>
                      <a:pt x="90" y="219"/>
                      <a:pt x="89" y="219"/>
                    </a:cubicBezTo>
                    <a:cubicBezTo>
                      <a:pt x="89" y="220"/>
                      <a:pt x="89" y="220"/>
                      <a:pt x="89" y="220"/>
                    </a:cubicBezTo>
                    <a:cubicBezTo>
                      <a:pt x="90" y="221"/>
                      <a:pt x="90" y="221"/>
                      <a:pt x="91" y="221"/>
                    </a:cubicBezTo>
                    <a:cubicBezTo>
                      <a:pt x="92" y="221"/>
                      <a:pt x="93" y="220"/>
                      <a:pt x="94" y="220"/>
                    </a:cubicBezTo>
                    <a:cubicBezTo>
                      <a:pt x="95" y="220"/>
                      <a:pt x="96" y="220"/>
                      <a:pt x="98" y="220"/>
                    </a:cubicBezTo>
                    <a:cubicBezTo>
                      <a:pt x="97" y="219"/>
                      <a:pt x="97" y="218"/>
                      <a:pt x="96" y="217"/>
                    </a:cubicBezTo>
                    <a:cubicBezTo>
                      <a:pt x="96" y="217"/>
                      <a:pt x="95" y="216"/>
                      <a:pt x="95" y="216"/>
                    </a:cubicBezTo>
                    <a:cubicBezTo>
                      <a:pt x="93" y="216"/>
                      <a:pt x="91" y="215"/>
                      <a:pt x="89" y="215"/>
                    </a:cubicBezTo>
                    <a:cubicBezTo>
                      <a:pt x="88" y="215"/>
                      <a:pt x="88" y="215"/>
                      <a:pt x="87" y="215"/>
                    </a:cubicBezTo>
                    <a:close/>
                    <a:moveTo>
                      <a:pt x="140" y="99"/>
                    </a:moveTo>
                    <a:cubicBezTo>
                      <a:pt x="140" y="99"/>
                      <a:pt x="141" y="98"/>
                      <a:pt x="141" y="98"/>
                    </a:cubicBezTo>
                    <a:cubicBezTo>
                      <a:pt x="142" y="98"/>
                      <a:pt x="142" y="97"/>
                      <a:pt x="142" y="96"/>
                    </a:cubicBezTo>
                    <a:cubicBezTo>
                      <a:pt x="142" y="94"/>
                      <a:pt x="141" y="92"/>
                      <a:pt x="141" y="90"/>
                    </a:cubicBezTo>
                    <a:cubicBezTo>
                      <a:pt x="141" y="90"/>
                      <a:pt x="141" y="89"/>
                      <a:pt x="140" y="89"/>
                    </a:cubicBezTo>
                    <a:cubicBezTo>
                      <a:pt x="140" y="89"/>
                      <a:pt x="140" y="88"/>
                      <a:pt x="139" y="88"/>
                    </a:cubicBezTo>
                    <a:cubicBezTo>
                      <a:pt x="138" y="88"/>
                      <a:pt x="138" y="89"/>
                      <a:pt x="137" y="90"/>
                    </a:cubicBezTo>
                    <a:cubicBezTo>
                      <a:pt x="137" y="90"/>
                      <a:pt x="137" y="90"/>
                      <a:pt x="137" y="91"/>
                    </a:cubicBezTo>
                    <a:cubicBezTo>
                      <a:pt x="137" y="94"/>
                      <a:pt x="139" y="96"/>
                      <a:pt x="140" y="99"/>
                    </a:cubicBezTo>
                    <a:close/>
                    <a:moveTo>
                      <a:pt x="87" y="124"/>
                    </a:moveTo>
                    <a:cubicBezTo>
                      <a:pt x="87" y="124"/>
                      <a:pt x="87" y="124"/>
                      <a:pt x="87" y="124"/>
                    </a:cubicBezTo>
                    <a:cubicBezTo>
                      <a:pt x="87" y="121"/>
                      <a:pt x="88" y="118"/>
                      <a:pt x="89" y="116"/>
                    </a:cubicBezTo>
                    <a:cubicBezTo>
                      <a:pt x="89" y="115"/>
                      <a:pt x="89" y="115"/>
                      <a:pt x="89" y="115"/>
                    </a:cubicBezTo>
                    <a:cubicBezTo>
                      <a:pt x="88" y="114"/>
                      <a:pt x="88" y="114"/>
                      <a:pt x="88" y="113"/>
                    </a:cubicBezTo>
                    <a:cubicBezTo>
                      <a:pt x="86" y="113"/>
                      <a:pt x="85" y="114"/>
                      <a:pt x="84" y="115"/>
                    </a:cubicBezTo>
                    <a:cubicBezTo>
                      <a:pt x="84" y="117"/>
                      <a:pt x="84" y="119"/>
                      <a:pt x="84" y="121"/>
                    </a:cubicBezTo>
                    <a:cubicBezTo>
                      <a:pt x="84" y="121"/>
                      <a:pt x="84" y="122"/>
                      <a:pt x="85" y="122"/>
                    </a:cubicBezTo>
                    <a:cubicBezTo>
                      <a:pt x="85" y="122"/>
                      <a:pt x="86" y="123"/>
                      <a:pt x="87" y="124"/>
                    </a:cubicBezTo>
                    <a:close/>
                    <a:moveTo>
                      <a:pt x="88" y="68"/>
                    </a:moveTo>
                    <a:cubicBezTo>
                      <a:pt x="88" y="69"/>
                      <a:pt x="88" y="69"/>
                      <a:pt x="88" y="69"/>
                    </a:cubicBezTo>
                    <a:cubicBezTo>
                      <a:pt x="88" y="71"/>
                      <a:pt x="88" y="74"/>
                      <a:pt x="88" y="76"/>
                    </a:cubicBezTo>
                    <a:cubicBezTo>
                      <a:pt x="88" y="77"/>
                      <a:pt x="89" y="77"/>
                      <a:pt x="89" y="77"/>
                    </a:cubicBezTo>
                    <a:cubicBezTo>
                      <a:pt x="89" y="78"/>
                      <a:pt x="90" y="79"/>
                      <a:pt x="91" y="80"/>
                    </a:cubicBezTo>
                    <a:cubicBezTo>
                      <a:pt x="92" y="78"/>
                      <a:pt x="93" y="77"/>
                      <a:pt x="94" y="76"/>
                    </a:cubicBezTo>
                    <a:cubicBezTo>
                      <a:pt x="92" y="73"/>
                      <a:pt x="90" y="71"/>
                      <a:pt x="88" y="68"/>
                    </a:cubicBezTo>
                    <a:close/>
                    <a:moveTo>
                      <a:pt x="110" y="38"/>
                    </a:moveTo>
                    <a:cubicBezTo>
                      <a:pt x="110" y="37"/>
                      <a:pt x="111" y="37"/>
                      <a:pt x="112" y="37"/>
                    </a:cubicBezTo>
                    <a:cubicBezTo>
                      <a:pt x="112" y="37"/>
                      <a:pt x="112" y="36"/>
                      <a:pt x="113" y="36"/>
                    </a:cubicBezTo>
                    <a:cubicBezTo>
                      <a:pt x="113" y="34"/>
                      <a:pt x="113" y="32"/>
                      <a:pt x="114" y="30"/>
                    </a:cubicBezTo>
                    <a:cubicBezTo>
                      <a:pt x="114" y="29"/>
                      <a:pt x="114" y="28"/>
                      <a:pt x="113" y="28"/>
                    </a:cubicBezTo>
                    <a:cubicBezTo>
                      <a:pt x="112" y="28"/>
                      <a:pt x="111" y="28"/>
                      <a:pt x="109" y="29"/>
                    </a:cubicBezTo>
                    <a:cubicBezTo>
                      <a:pt x="109" y="32"/>
                      <a:pt x="110" y="34"/>
                      <a:pt x="110" y="38"/>
                    </a:cubicBezTo>
                    <a:close/>
                    <a:moveTo>
                      <a:pt x="128" y="72"/>
                    </a:moveTo>
                    <a:cubicBezTo>
                      <a:pt x="128" y="67"/>
                      <a:pt x="129" y="63"/>
                      <a:pt x="130" y="58"/>
                    </a:cubicBezTo>
                    <a:cubicBezTo>
                      <a:pt x="129" y="59"/>
                      <a:pt x="129" y="60"/>
                      <a:pt x="128" y="61"/>
                    </a:cubicBezTo>
                    <a:cubicBezTo>
                      <a:pt x="128" y="61"/>
                      <a:pt x="128" y="61"/>
                      <a:pt x="127" y="62"/>
                    </a:cubicBezTo>
                    <a:cubicBezTo>
                      <a:pt x="127" y="62"/>
                      <a:pt x="127" y="62"/>
                      <a:pt x="126" y="62"/>
                    </a:cubicBezTo>
                    <a:cubicBezTo>
                      <a:pt x="126" y="62"/>
                      <a:pt x="126" y="61"/>
                      <a:pt x="126" y="61"/>
                    </a:cubicBezTo>
                    <a:cubicBezTo>
                      <a:pt x="126" y="60"/>
                      <a:pt x="126" y="60"/>
                      <a:pt x="126" y="60"/>
                    </a:cubicBezTo>
                    <a:cubicBezTo>
                      <a:pt x="126" y="59"/>
                      <a:pt x="127" y="57"/>
                      <a:pt x="127" y="56"/>
                    </a:cubicBezTo>
                    <a:cubicBezTo>
                      <a:pt x="127" y="56"/>
                      <a:pt x="128" y="56"/>
                      <a:pt x="128" y="55"/>
                    </a:cubicBezTo>
                    <a:cubicBezTo>
                      <a:pt x="126" y="56"/>
                      <a:pt x="125" y="56"/>
                      <a:pt x="124" y="57"/>
                    </a:cubicBezTo>
                    <a:cubicBezTo>
                      <a:pt x="125" y="62"/>
                      <a:pt x="126" y="67"/>
                      <a:pt x="128" y="72"/>
                    </a:cubicBezTo>
                    <a:close/>
                    <a:moveTo>
                      <a:pt x="100" y="45"/>
                    </a:moveTo>
                    <a:cubicBezTo>
                      <a:pt x="99" y="45"/>
                      <a:pt x="98" y="45"/>
                      <a:pt x="97" y="45"/>
                    </a:cubicBezTo>
                    <a:cubicBezTo>
                      <a:pt x="98" y="49"/>
                      <a:pt x="98" y="52"/>
                      <a:pt x="99" y="55"/>
                    </a:cubicBezTo>
                    <a:cubicBezTo>
                      <a:pt x="100" y="54"/>
                      <a:pt x="101" y="53"/>
                      <a:pt x="103" y="52"/>
                    </a:cubicBezTo>
                    <a:cubicBezTo>
                      <a:pt x="102" y="49"/>
                      <a:pt x="101" y="47"/>
                      <a:pt x="100" y="45"/>
                    </a:cubicBezTo>
                    <a:close/>
                    <a:moveTo>
                      <a:pt x="160" y="176"/>
                    </a:moveTo>
                    <a:cubicBezTo>
                      <a:pt x="160" y="176"/>
                      <a:pt x="160" y="176"/>
                      <a:pt x="160" y="176"/>
                    </a:cubicBezTo>
                    <a:cubicBezTo>
                      <a:pt x="160" y="176"/>
                      <a:pt x="160" y="176"/>
                      <a:pt x="159" y="175"/>
                    </a:cubicBezTo>
                    <a:cubicBezTo>
                      <a:pt x="157" y="174"/>
                      <a:pt x="155" y="172"/>
                      <a:pt x="153" y="171"/>
                    </a:cubicBezTo>
                    <a:cubicBezTo>
                      <a:pt x="151" y="170"/>
                      <a:pt x="150" y="169"/>
                      <a:pt x="149" y="167"/>
                    </a:cubicBezTo>
                    <a:cubicBezTo>
                      <a:pt x="149" y="167"/>
                      <a:pt x="149" y="167"/>
                      <a:pt x="149" y="167"/>
                    </a:cubicBezTo>
                    <a:cubicBezTo>
                      <a:pt x="149" y="167"/>
                      <a:pt x="149" y="167"/>
                      <a:pt x="149" y="167"/>
                    </a:cubicBezTo>
                    <a:cubicBezTo>
                      <a:pt x="150" y="170"/>
                      <a:pt x="151" y="173"/>
                      <a:pt x="152" y="176"/>
                    </a:cubicBezTo>
                    <a:cubicBezTo>
                      <a:pt x="155" y="176"/>
                      <a:pt x="157" y="176"/>
                      <a:pt x="160" y="176"/>
                    </a:cubicBezTo>
                    <a:close/>
                    <a:moveTo>
                      <a:pt x="159" y="172"/>
                    </a:moveTo>
                    <a:cubicBezTo>
                      <a:pt x="161" y="173"/>
                      <a:pt x="162" y="174"/>
                      <a:pt x="164" y="175"/>
                    </a:cubicBezTo>
                    <a:cubicBezTo>
                      <a:pt x="167" y="173"/>
                      <a:pt x="171" y="171"/>
                      <a:pt x="174" y="169"/>
                    </a:cubicBezTo>
                    <a:cubicBezTo>
                      <a:pt x="174" y="169"/>
                      <a:pt x="174" y="169"/>
                      <a:pt x="174" y="169"/>
                    </a:cubicBezTo>
                    <a:cubicBezTo>
                      <a:pt x="169" y="170"/>
                      <a:pt x="164" y="171"/>
                      <a:pt x="159" y="172"/>
                    </a:cubicBezTo>
                    <a:close/>
                    <a:moveTo>
                      <a:pt x="106" y="186"/>
                    </a:moveTo>
                    <a:cubicBezTo>
                      <a:pt x="107" y="189"/>
                      <a:pt x="108" y="191"/>
                      <a:pt x="108" y="193"/>
                    </a:cubicBezTo>
                    <a:cubicBezTo>
                      <a:pt x="109" y="193"/>
                      <a:pt x="109" y="194"/>
                      <a:pt x="110" y="193"/>
                    </a:cubicBezTo>
                    <a:cubicBezTo>
                      <a:pt x="111" y="193"/>
                      <a:pt x="112" y="192"/>
                      <a:pt x="112" y="191"/>
                    </a:cubicBezTo>
                    <a:cubicBezTo>
                      <a:pt x="112" y="190"/>
                      <a:pt x="112" y="189"/>
                      <a:pt x="111" y="189"/>
                    </a:cubicBezTo>
                    <a:cubicBezTo>
                      <a:pt x="111" y="188"/>
                      <a:pt x="110" y="187"/>
                      <a:pt x="110" y="186"/>
                    </a:cubicBezTo>
                    <a:cubicBezTo>
                      <a:pt x="110" y="186"/>
                      <a:pt x="110" y="185"/>
                      <a:pt x="109" y="185"/>
                    </a:cubicBezTo>
                    <a:cubicBezTo>
                      <a:pt x="108" y="185"/>
                      <a:pt x="107" y="186"/>
                      <a:pt x="106" y="186"/>
                    </a:cubicBezTo>
                    <a:close/>
                    <a:moveTo>
                      <a:pt x="136" y="116"/>
                    </a:moveTo>
                    <a:cubicBezTo>
                      <a:pt x="135" y="113"/>
                      <a:pt x="135" y="111"/>
                      <a:pt x="135" y="108"/>
                    </a:cubicBezTo>
                    <a:cubicBezTo>
                      <a:pt x="133" y="110"/>
                      <a:pt x="132" y="111"/>
                      <a:pt x="131" y="113"/>
                    </a:cubicBezTo>
                    <a:cubicBezTo>
                      <a:pt x="131" y="113"/>
                      <a:pt x="131" y="113"/>
                      <a:pt x="131" y="113"/>
                    </a:cubicBezTo>
                    <a:cubicBezTo>
                      <a:pt x="131" y="115"/>
                      <a:pt x="131" y="116"/>
                      <a:pt x="131" y="117"/>
                    </a:cubicBezTo>
                    <a:cubicBezTo>
                      <a:pt x="131" y="118"/>
                      <a:pt x="131" y="118"/>
                      <a:pt x="131" y="118"/>
                    </a:cubicBezTo>
                    <a:cubicBezTo>
                      <a:pt x="132" y="117"/>
                      <a:pt x="134" y="117"/>
                      <a:pt x="136" y="116"/>
                    </a:cubicBezTo>
                    <a:close/>
                    <a:moveTo>
                      <a:pt x="67" y="205"/>
                    </a:moveTo>
                    <a:cubicBezTo>
                      <a:pt x="66" y="205"/>
                      <a:pt x="66" y="205"/>
                      <a:pt x="65" y="205"/>
                    </a:cubicBezTo>
                    <a:cubicBezTo>
                      <a:pt x="65" y="204"/>
                      <a:pt x="64" y="204"/>
                      <a:pt x="64" y="204"/>
                    </a:cubicBezTo>
                    <a:cubicBezTo>
                      <a:pt x="62" y="203"/>
                      <a:pt x="61" y="202"/>
                      <a:pt x="60" y="200"/>
                    </a:cubicBezTo>
                    <a:cubicBezTo>
                      <a:pt x="58" y="199"/>
                      <a:pt x="56" y="198"/>
                      <a:pt x="55" y="196"/>
                    </a:cubicBezTo>
                    <a:cubicBezTo>
                      <a:pt x="54" y="196"/>
                      <a:pt x="54" y="196"/>
                      <a:pt x="53" y="196"/>
                    </a:cubicBezTo>
                    <a:cubicBezTo>
                      <a:pt x="60" y="202"/>
                      <a:pt x="67" y="208"/>
                      <a:pt x="74" y="214"/>
                    </a:cubicBezTo>
                    <a:cubicBezTo>
                      <a:pt x="74" y="214"/>
                      <a:pt x="74" y="213"/>
                      <a:pt x="74" y="213"/>
                    </a:cubicBezTo>
                    <a:cubicBezTo>
                      <a:pt x="72" y="211"/>
                      <a:pt x="70" y="208"/>
                      <a:pt x="67" y="205"/>
                    </a:cubicBezTo>
                    <a:close/>
                    <a:moveTo>
                      <a:pt x="75" y="185"/>
                    </a:moveTo>
                    <a:cubicBezTo>
                      <a:pt x="75" y="184"/>
                      <a:pt x="75" y="184"/>
                      <a:pt x="74" y="184"/>
                    </a:cubicBezTo>
                    <a:cubicBezTo>
                      <a:pt x="71" y="184"/>
                      <a:pt x="68" y="184"/>
                      <a:pt x="65" y="183"/>
                    </a:cubicBezTo>
                    <a:cubicBezTo>
                      <a:pt x="65" y="183"/>
                      <a:pt x="65" y="183"/>
                      <a:pt x="65" y="183"/>
                    </a:cubicBezTo>
                    <a:cubicBezTo>
                      <a:pt x="66" y="185"/>
                      <a:pt x="69" y="191"/>
                      <a:pt x="70" y="191"/>
                    </a:cubicBezTo>
                    <a:cubicBezTo>
                      <a:pt x="70" y="191"/>
                      <a:pt x="70" y="190"/>
                      <a:pt x="70" y="189"/>
                    </a:cubicBezTo>
                    <a:cubicBezTo>
                      <a:pt x="70" y="189"/>
                      <a:pt x="70" y="188"/>
                      <a:pt x="70" y="187"/>
                    </a:cubicBezTo>
                    <a:cubicBezTo>
                      <a:pt x="70" y="187"/>
                      <a:pt x="71" y="186"/>
                      <a:pt x="72" y="186"/>
                    </a:cubicBezTo>
                    <a:cubicBezTo>
                      <a:pt x="72" y="186"/>
                      <a:pt x="73" y="186"/>
                      <a:pt x="73" y="185"/>
                    </a:cubicBezTo>
                    <a:cubicBezTo>
                      <a:pt x="74" y="185"/>
                      <a:pt x="75" y="185"/>
                      <a:pt x="75" y="185"/>
                    </a:cubicBezTo>
                    <a:close/>
                    <a:moveTo>
                      <a:pt x="149" y="189"/>
                    </a:moveTo>
                    <a:cubicBezTo>
                      <a:pt x="149" y="189"/>
                      <a:pt x="149" y="189"/>
                      <a:pt x="149" y="189"/>
                    </a:cubicBezTo>
                    <a:cubicBezTo>
                      <a:pt x="149" y="189"/>
                      <a:pt x="149" y="189"/>
                      <a:pt x="149" y="190"/>
                    </a:cubicBezTo>
                    <a:cubicBezTo>
                      <a:pt x="148" y="190"/>
                      <a:pt x="147" y="191"/>
                      <a:pt x="146" y="192"/>
                    </a:cubicBezTo>
                    <a:cubicBezTo>
                      <a:pt x="146" y="192"/>
                      <a:pt x="145" y="192"/>
                      <a:pt x="145" y="193"/>
                    </a:cubicBezTo>
                    <a:cubicBezTo>
                      <a:pt x="144" y="193"/>
                      <a:pt x="144" y="193"/>
                      <a:pt x="143" y="193"/>
                    </a:cubicBezTo>
                    <a:cubicBezTo>
                      <a:pt x="143" y="192"/>
                      <a:pt x="143" y="192"/>
                      <a:pt x="143" y="191"/>
                    </a:cubicBezTo>
                    <a:cubicBezTo>
                      <a:pt x="143" y="191"/>
                      <a:pt x="144" y="190"/>
                      <a:pt x="144" y="190"/>
                    </a:cubicBezTo>
                    <a:cubicBezTo>
                      <a:pt x="144" y="189"/>
                      <a:pt x="144" y="189"/>
                      <a:pt x="144" y="188"/>
                    </a:cubicBezTo>
                    <a:cubicBezTo>
                      <a:pt x="144" y="188"/>
                      <a:pt x="144" y="188"/>
                      <a:pt x="144" y="188"/>
                    </a:cubicBezTo>
                    <a:cubicBezTo>
                      <a:pt x="142" y="190"/>
                      <a:pt x="139" y="192"/>
                      <a:pt x="136" y="194"/>
                    </a:cubicBezTo>
                    <a:cubicBezTo>
                      <a:pt x="137" y="195"/>
                      <a:pt x="137" y="195"/>
                      <a:pt x="137" y="196"/>
                    </a:cubicBezTo>
                    <a:cubicBezTo>
                      <a:pt x="137" y="195"/>
                      <a:pt x="138" y="195"/>
                      <a:pt x="138" y="195"/>
                    </a:cubicBezTo>
                    <a:cubicBezTo>
                      <a:pt x="140" y="194"/>
                      <a:pt x="141" y="194"/>
                      <a:pt x="142" y="196"/>
                    </a:cubicBezTo>
                    <a:cubicBezTo>
                      <a:pt x="142" y="195"/>
                      <a:pt x="143" y="195"/>
                      <a:pt x="143" y="195"/>
                    </a:cubicBezTo>
                    <a:cubicBezTo>
                      <a:pt x="144" y="195"/>
                      <a:pt x="144" y="195"/>
                      <a:pt x="144" y="194"/>
                    </a:cubicBezTo>
                    <a:cubicBezTo>
                      <a:pt x="146" y="193"/>
                      <a:pt x="147" y="192"/>
                      <a:pt x="149" y="190"/>
                    </a:cubicBezTo>
                    <a:cubicBezTo>
                      <a:pt x="149" y="190"/>
                      <a:pt x="149" y="190"/>
                      <a:pt x="149" y="189"/>
                    </a:cubicBezTo>
                    <a:close/>
                    <a:moveTo>
                      <a:pt x="94" y="124"/>
                    </a:moveTo>
                    <a:cubicBezTo>
                      <a:pt x="93" y="126"/>
                      <a:pt x="92" y="127"/>
                      <a:pt x="92" y="128"/>
                    </a:cubicBezTo>
                    <a:cubicBezTo>
                      <a:pt x="92" y="129"/>
                      <a:pt x="92" y="129"/>
                      <a:pt x="92" y="130"/>
                    </a:cubicBezTo>
                    <a:cubicBezTo>
                      <a:pt x="93" y="131"/>
                      <a:pt x="95" y="133"/>
                      <a:pt x="96" y="134"/>
                    </a:cubicBezTo>
                    <a:cubicBezTo>
                      <a:pt x="96" y="135"/>
                      <a:pt x="96" y="135"/>
                      <a:pt x="97" y="135"/>
                    </a:cubicBezTo>
                    <a:cubicBezTo>
                      <a:pt x="97" y="135"/>
                      <a:pt x="97" y="134"/>
                      <a:pt x="98" y="134"/>
                    </a:cubicBezTo>
                    <a:cubicBezTo>
                      <a:pt x="97" y="133"/>
                      <a:pt x="97" y="132"/>
                      <a:pt x="97" y="131"/>
                    </a:cubicBezTo>
                    <a:cubicBezTo>
                      <a:pt x="97" y="131"/>
                      <a:pt x="97" y="130"/>
                      <a:pt x="97" y="129"/>
                    </a:cubicBezTo>
                    <a:cubicBezTo>
                      <a:pt x="96" y="128"/>
                      <a:pt x="95" y="126"/>
                      <a:pt x="94" y="124"/>
                    </a:cubicBezTo>
                    <a:close/>
                    <a:moveTo>
                      <a:pt x="70" y="199"/>
                    </a:moveTo>
                    <a:cubicBezTo>
                      <a:pt x="69" y="198"/>
                      <a:pt x="59" y="189"/>
                      <a:pt x="57" y="188"/>
                    </a:cubicBezTo>
                    <a:cubicBezTo>
                      <a:pt x="57" y="189"/>
                      <a:pt x="57" y="190"/>
                      <a:pt x="58" y="190"/>
                    </a:cubicBezTo>
                    <a:cubicBezTo>
                      <a:pt x="60" y="192"/>
                      <a:pt x="62" y="194"/>
                      <a:pt x="64" y="197"/>
                    </a:cubicBezTo>
                    <a:cubicBezTo>
                      <a:pt x="64" y="197"/>
                      <a:pt x="64" y="197"/>
                      <a:pt x="64" y="197"/>
                    </a:cubicBezTo>
                    <a:cubicBezTo>
                      <a:pt x="66" y="198"/>
                      <a:pt x="68" y="199"/>
                      <a:pt x="70" y="199"/>
                    </a:cubicBezTo>
                    <a:close/>
                    <a:moveTo>
                      <a:pt x="52" y="52"/>
                    </a:moveTo>
                    <a:cubicBezTo>
                      <a:pt x="52" y="51"/>
                      <a:pt x="52" y="47"/>
                      <a:pt x="51" y="46"/>
                    </a:cubicBezTo>
                    <a:cubicBezTo>
                      <a:pt x="50" y="47"/>
                      <a:pt x="49" y="48"/>
                      <a:pt x="48" y="49"/>
                    </a:cubicBezTo>
                    <a:cubicBezTo>
                      <a:pt x="48" y="49"/>
                      <a:pt x="48" y="50"/>
                      <a:pt x="48" y="50"/>
                    </a:cubicBezTo>
                    <a:cubicBezTo>
                      <a:pt x="48" y="54"/>
                      <a:pt x="48" y="57"/>
                      <a:pt x="48" y="61"/>
                    </a:cubicBezTo>
                    <a:cubicBezTo>
                      <a:pt x="48" y="61"/>
                      <a:pt x="48" y="61"/>
                      <a:pt x="48" y="61"/>
                    </a:cubicBezTo>
                    <a:cubicBezTo>
                      <a:pt x="48" y="61"/>
                      <a:pt x="48" y="61"/>
                      <a:pt x="48" y="61"/>
                    </a:cubicBezTo>
                    <a:cubicBezTo>
                      <a:pt x="48" y="61"/>
                      <a:pt x="48" y="60"/>
                      <a:pt x="49" y="60"/>
                    </a:cubicBezTo>
                    <a:cubicBezTo>
                      <a:pt x="49" y="60"/>
                      <a:pt x="49" y="59"/>
                      <a:pt x="49" y="59"/>
                    </a:cubicBezTo>
                    <a:cubicBezTo>
                      <a:pt x="47" y="56"/>
                      <a:pt x="49" y="54"/>
                      <a:pt x="51" y="53"/>
                    </a:cubicBezTo>
                    <a:cubicBezTo>
                      <a:pt x="51" y="53"/>
                      <a:pt x="52" y="52"/>
                      <a:pt x="52" y="52"/>
                    </a:cubicBezTo>
                    <a:close/>
                    <a:moveTo>
                      <a:pt x="138" y="62"/>
                    </a:moveTo>
                    <a:cubicBezTo>
                      <a:pt x="138" y="61"/>
                      <a:pt x="139" y="60"/>
                      <a:pt x="139" y="59"/>
                    </a:cubicBezTo>
                    <a:cubicBezTo>
                      <a:pt x="139" y="58"/>
                      <a:pt x="139" y="57"/>
                      <a:pt x="139" y="55"/>
                    </a:cubicBezTo>
                    <a:cubicBezTo>
                      <a:pt x="139" y="55"/>
                      <a:pt x="139" y="54"/>
                      <a:pt x="139" y="54"/>
                    </a:cubicBezTo>
                    <a:cubicBezTo>
                      <a:pt x="138" y="52"/>
                      <a:pt x="138" y="50"/>
                      <a:pt x="137" y="49"/>
                    </a:cubicBezTo>
                    <a:cubicBezTo>
                      <a:pt x="137" y="48"/>
                      <a:pt x="136" y="47"/>
                      <a:pt x="136" y="46"/>
                    </a:cubicBezTo>
                    <a:cubicBezTo>
                      <a:pt x="136" y="46"/>
                      <a:pt x="135" y="47"/>
                      <a:pt x="135" y="48"/>
                    </a:cubicBezTo>
                    <a:cubicBezTo>
                      <a:pt x="135" y="48"/>
                      <a:pt x="135" y="49"/>
                      <a:pt x="135" y="49"/>
                    </a:cubicBezTo>
                    <a:cubicBezTo>
                      <a:pt x="136" y="53"/>
                      <a:pt x="137" y="56"/>
                      <a:pt x="137" y="60"/>
                    </a:cubicBezTo>
                    <a:cubicBezTo>
                      <a:pt x="137" y="61"/>
                      <a:pt x="138" y="61"/>
                      <a:pt x="138" y="62"/>
                    </a:cubicBezTo>
                    <a:close/>
                    <a:moveTo>
                      <a:pt x="46" y="35"/>
                    </a:moveTo>
                    <a:cubicBezTo>
                      <a:pt x="46" y="35"/>
                      <a:pt x="45" y="36"/>
                      <a:pt x="45" y="36"/>
                    </a:cubicBezTo>
                    <a:cubicBezTo>
                      <a:pt x="44" y="37"/>
                      <a:pt x="44" y="37"/>
                      <a:pt x="44" y="38"/>
                    </a:cubicBezTo>
                    <a:cubicBezTo>
                      <a:pt x="44" y="42"/>
                      <a:pt x="44" y="47"/>
                      <a:pt x="44" y="51"/>
                    </a:cubicBezTo>
                    <a:cubicBezTo>
                      <a:pt x="44" y="51"/>
                      <a:pt x="45" y="52"/>
                      <a:pt x="45" y="52"/>
                    </a:cubicBezTo>
                    <a:cubicBezTo>
                      <a:pt x="45" y="52"/>
                      <a:pt x="45" y="52"/>
                      <a:pt x="46" y="53"/>
                    </a:cubicBezTo>
                    <a:cubicBezTo>
                      <a:pt x="46" y="51"/>
                      <a:pt x="46" y="50"/>
                      <a:pt x="46" y="49"/>
                    </a:cubicBezTo>
                    <a:cubicBezTo>
                      <a:pt x="45" y="49"/>
                      <a:pt x="45" y="48"/>
                      <a:pt x="46" y="48"/>
                    </a:cubicBezTo>
                    <a:cubicBezTo>
                      <a:pt x="46" y="47"/>
                      <a:pt x="46" y="46"/>
                      <a:pt x="46" y="45"/>
                    </a:cubicBezTo>
                    <a:cubicBezTo>
                      <a:pt x="46" y="44"/>
                      <a:pt x="46" y="43"/>
                      <a:pt x="46" y="42"/>
                    </a:cubicBezTo>
                    <a:cubicBezTo>
                      <a:pt x="46" y="39"/>
                      <a:pt x="46" y="37"/>
                      <a:pt x="46" y="35"/>
                    </a:cubicBezTo>
                    <a:close/>
                    <a:moveTo>
                      <a:pt x="65" y="111"/>
                    </a:moveTo>
                    <a:cubicBezTo>
                      <a:pt x="65" y="111"/>
                      <a:pt x="65" y="111"/>
                      <a:pt x="65" y="111"/>
                    </a:cubicBezTo>
                    <a:cubicBezTo>
                      <a:pt x="64" y="113"/>
                      <a:pt x="63" y="115"/>
                      <a:pt x="62" y="116"/>
                    </a:cubicBezTo>
                    <a:cubicBezTo>
                      <a:pt x="62" y="117"/>
                      <a:pt x="62" y="119"/>
                      <a:pt x="62" y="120"/>
                    </a:cubicBezTo>
                    <a:cubicBezTo>
                      <a:pt x="62" y="121"/>
                      <a:pt x="62" y="122"/>
                      <a:pt x="62" y="123"/>
                    </a:cubicBezTo>
                    <a:cubicBezTo>
                      <a:pt x="62" y="123"/>
                      <a:pt x="62" y="124"/>
                      <a:pt x="62" y="124"/>
                    </a:cubicBezTo>
                    <a:cubicBezTo>
                      <a:pt x="63" y="122"/>
                      <a:pt x="64" y="121"/>
                      <a:pt x="66" y="120"/>
                    </a:cubicBezTo>
                    <a:cubicBezTo>
                      <a:pt x="66" y="117"/>
                      <a:pt x="65" y="114"/>
                      <a:pt x="65" y="111"/>
                    </a:cubicBezTo>
                    <a:close/>
                    <a:moveTo>
                      <a:pt x="141" y="188"/>
                    </a:moveTo>
                    <a:cubicBezTo>
                      <a:pt x="140" y="187"/>
                      <a:pt x="138" y="187"/>
                      <a:pt x="137" y="187"/>
                    </a:cubicBezTo>
                    <a:cubicBezTo>
                      <a:pt x="136" y="187"/>
                      <a:pt x="136" y="187"/>
                      <a:pt x="136" y="187"/>
                    </a:cubicBezTo>
                    <a:cubicBezTo>
                      <a:pt x="135" y="189"/>
                      <a:pt x="134" y="190"/>
                      <a:pt x="134" y="192"/>
                    </a:cubicBezTo>
                    <a:cubicBezTo>
                      <a:pt x="134" y="192"/>
                      <a:pt x="133" y="193"/>
                      <a:pt x="132" y="193"/>
                    </a:cubicBezTo>
                    <a:cubicBezTo>
                      <a:pt x="132" y="193"/>
                      <a:pt x="132" y="193"/>
                      <a:pt x="132" y="193"/>
                    </a:cubicBezTo>
                    <a:cubicBezTo>
                      <a:pt x="131" y="194"/>
                      <a:pt x="131" y="195"/>
                      <a:pt x="130" y="196"/>
                    </a:cubicBezTo>
                    <a:cubicBezTo>
                      <a:pt x="130" y="196"/>
                      <a:pt x="130" y="197"/>
                      <a:pt x="130" y="197"/>
                    </a:cubicBezTo>
                    <a:cubicBezTo>
                      <a:pt x="131" y="196"/>
                      <a:pt x="132" y="195"/>
                      <a:pt x="132" y="195"/>
                    </a:cubicBezTo>
                    <a:cubicBezTo>
                      <a:pt x="133" y="194"/>
                      <a:pt x="133" y="194"/>
                      <a:pt x="134" y="194"/>
                    </a:cubicBezTo>
                    <a:cubicBezTo>
                      <a:pt x="134" y="193"/>
                      <a:pt x="135" y="193"/>
                      <a:pt x="136" y="192"/>
                    </a:cubicBezTo>
                    <a:cubicBezTo>
                      <a:pt x="137" y="191"/>
                      <a:pt x="139" y="190"/>
                      <a:pt x="140" y="188"/>
                    </a:cubicBezTo>
                    <a:cubicBezTo>
                      <a:pt x="141" y="188"/>
                      <a:pt x="141" y="188"/>
                      <a:pt x="141" y="188"/>
                    </a:cubicBezTo>
                    <a:close/>
                    <a:moveTo>
                      <a:pt x="86" y="202"/>
                    </a:moveTo>
                    <a:cubicBezTo>
                      <a:pt x="84" y="200"/>
                      <a:pt x="82" y="198"/>
                      <a:pt x="80" y="195"/>
                    </a:cubicBezTo>
                    <a:cubicBezTo>
                      <a:pt x="80" y="196"/>
                      <a:pt x="80" y="197"/>
                      <a:pt x="80" y="198"/>
                    </a:cubicBezTo>
                    <a:cubicBezTo>
                      <a:pt x="80" y="200"/>
                      <a:pt x="80" y="202"/>
                      <a:pt x="79" y="203"/>
                    </a:cubicBezTo>
                    <a:cubicBezTo>
                      <a:pt x="79" y="204"/>
                      <a:pt x="79" y="204"/>
                      <a:pt x="80" y="204"/>
                    </a:cubicBezTo>
                    <a:cubicBezTo>
                      <a:pt x="82" y="203"/>
                      <a:pt x="84" y="203"/>
                      <a:pt x="86" y="202"/>
                    </a:cubicBezTo>
                    <a:close/>
                    <a:moveTo>
                      <a:pt x="129" y="187"/>
                    </a:moveTo>
                    <a:cubicBezTo>
                      <a:pt x="127" y="189"/>
                      <a:pt x="124" y="195"/>
                      <a:pt x="123" y="197"/>
                    </a:cubicBezTo>
                    <a:cubicBezTo>
                      <a:pt x="125" y="196"/>
                      <a:pt x="126" y="194"/>
                      <a:pt x="127" y="196"/>
                    </a:cubicBezTo>
                    <a:cubicBezTo>
                      <a:pt x="128" y="194"/>
                      <a:pt x="129" y="193"/>
                      <a:pt x="130" y="192"/>
                    </a:cubicBezTo>
                    <a:cubicBezTo>
                      <a:pt x="130" y="191"/>
                      <a:pt x="130" y="191"/>
                      <a:pt x="130" y="191"/>
                    </a:cubicBezTo>
                    <a:cubicBezTo>
                      <a:pt x="130" y="190"/>
                      <a:pt x="129" y="189"/>
                      <a:pt x="129" y="187"/>
                    </a:cubicBezTo>
                    <a:close/>
                    <a:moveTo>
                      <a:pt x="130" y="209"/>
                    </a:moveTo>
                    <a:cubicBezTo>
                      <a:pt x="130" y="209"/>
                      <a:pt x="130" y="209"/>
                      <a:pt x="130" y="209"/>
                    </a:cubicBezTo>
                    <a:cubicBezTo>
                      <a:pt x="126" y="211"/>
                      <a:pt x="123" y="213"/>
                      <a:pt x="119" y="215"/>
                    </a:cubicBezTo>
                    <a:cubicBezTo>
                      <a:pt x="119" y="215"/>
                      <a:pt x="119" y="216"/>
                      <a:pt x="118" y="216"/>
                    </a:cubicBezTo>
                    <a:cubicBezTo>
                      <a:pt x="118" y="217"/>
                      <a:pt x="117" y="218"/>
                      <a:pt x="117" y="219"/>
                    </a:cubicBezTo>
                    <a:cubicBezTo>
                      <a:pt x="117" y="219"/>
                      <a:pt x="117" y="219"/>
                      <a:pt x="117" y="219"/>
                    </a:cubicBezTo>
                    <a:cubicBezTo>
                      <a:pt x="120" y="218"/>
                      <a:pt x="123" y="216"/>
                      <a:pt x="125" y="214"/>
                    </a:cubicBezTo>
                    <a:cubicBezTo>
                      <a:pt x="127" y="213"/>
                      <a:pt x="129" y="211"/>
                      <a:pt x="130" y="209"/>
                    </a:cubicBezTo>
                    <a:close/>
                    <a:moveTo>
                      <a:pt x="87" y="212"/>
                    </a:moveTo>
                    <a:cubicBezTo>
                      <a:pt x="89" y="213"/>
                      <a:pt x="92" y="213"/>
                      <a:pt x="94" y="214"/>
                    </a:cubicBezTo>
                    <a:cubicBezTo>
                      <a:pt x="93" y="212"/>
                      <a:pt x="90" y="207"/>
                      <a:pt x="89" y="206"/>
                    </a:cubicBezTo>
                    <a:cubicBezTo>
                      <a:pt x="88" y="208"/>
                      <a:pt x="88" y="210"/>
                      <a:pt x="87" y="212"/>
                    </a:cubicBezTo>
                    <a:close/>
                    <a:moveTo>
                      <a:pt x="116" y="182"/>
                    </a:moveTo>
                    <a:cubicBezTo>
                      <a:pt x="118" y="181"/>
                      <a:pt x="120" y="181"/>
                      <a:pt x="122" y="181"/>
                    </a:cubicBezTo>
                    <a:cubicBezTo>
                      <a:pt x="122" y="180"/>
                      <a:pt x="123" y="180"/>
                      <a:pt x="123" y="180"/>
                    </a:cubicBezTo>
                    <a:cubicBezTo>
                      <a:pt x="123" y="179"/>
                      <a:pt x="124" y="179"/>
                      <a:pt x="124" y="178"/>
                    </a:cubicBezTo>
                    <a:cubicBezTo>
                      <a:pt x="124" y="178"/>
                      <a:pt x="124" y="177"/>
                      <a:pt x="124" y="177"/>
                    </a:cubicBezTo>
                    <a:cubicBezTo>
                      <a:pt x="124" y="176"/>
                      <a:pt x="124" y="176"/>
                      <a:pt x="124" y="176"/>
                    </a:cubicBezTo>
                    <a:cubicBezTo>
                      <a:pt x="123" y="176"/>
                      <a:pt x="123" y="176"/>
                      <a:pt x="122" y="176"/>
                    </a:cubicBezTo>
                    <a:cubicBezTo>
                      <a:pt x="121" y="177"/>
                      <a:pt x="119" y="178"/>
                      <a:pt x="117" y="179"/>
                    </a:cubicBezTo>
                    <a:cubicBezTo>
                      <a:pt x="116" y="180"/>
                      <a:pt x="116" y="180"/>
                      <a:pt x="116" y="182"/>
                    </a:cubicBezTo>
                    <a:close/>
                    <a:moveTo>
                      <a:pt x="106" y="157"/>
                    </a:moveTo>
                    <a:cubicBezTo>
                      <a:pt x="106" y="155"/>
                      <a:pt x="105" y="154"/>
                      <a:pt x="104" y="152"/>
                    </a:cubicBezTo>
                    <a:cubicBezTo>
                      <a:pt x="104" y="151"/>
                      <a:pt x="103" y="149"/>
                      <a:pt x="101" y="147"/>
                    </a:cubicBezTo>
                    <a:cubicBezTo>
                      <a:pt x="101" y="148"/>
                      <a:pt x="101" y="148"/>
                      <a:pt x="101" y="148"/>
                    </a:cubicBezTo>
                    <a:cubicBezTo>
                      <a:pt x="102" y="151"/>
                      <a:pt x="102" y="154"/>
                      <a:pt x="103" y="157"/>
                    </a:cubicBezTo>
                    <a:cubicBezTo>
                      <a:pt x="103" y="158"/>
                      <a:pt x="103" y="159"/>
                      <a:pt x="104" y="159"/>
                    </a:cubicBezTo>
                    <a:cubicBezTo>
                      <a:pt x="105" y="158"/>
                      <a:pt x="106" y="158"/>
                      <a:pt x="106" y="157"/>
                    </a:cubicBezTo>
                    <a:close/>
                    <a:moveTo>
                      <a:pt x="119" y="150"/>
                    </a:moveTo>
                    <a:cubicBezTo>
                      <a:pt x="118" y="151"/>
                      <a:pt x="118" y="152"/>
                      <a:pt x="119" y="153"/>
                    </a:cubicBezTo>
                    <a:cubicBezTo>
                      <a:pt x="120" y="155"/>
                      <a:pt x="121" y="156"/>
                      <a:pt x="122" y="158"/>
                    </a:cubicBezTo>
                    <a:cubicBezTo>
                      <a:pt x="122" y="158"/>
                      <a:pt x="122" y="158"/>
                      <a:pt x="122" y="159"/>
                    </a:cubicBezTo>
                    <a:cubicBezTo>
                      <a:pt x="123" y="158"/>
                      <a:pt x="124" y="157"/>
                      <a:pt x="125" y="157"/>
                    </a:cubicBezTo>
                    <a:cubicBezTo>
                      <a:pt x="123" y="154"/>
                      <a:pt x="121" y="152"/>
                      <a:pt x="119" y="150"/>
                    </a:cubicBezTo>
                    <a:close/>
                    <a:moveTo>
                      <a:pt x="140" y="185"/>
                    </a:moveTo>
                    <a:cubicBezTo>
                      <a:pt x="141" y="185"/>
                      <a:pt x="142" y="185"/>
                      <a:pt x="144" y="186"/>
                    </a:cubicBezTo>
                    <a:cubicBezTo>
                      <a:pt x="144" y="186"/>
                      <a:pt x="144" y="186"/>
                      <a:pt x="144" y="185"/>
                    </a:cubicBezTo>
                    <a:cubicBezTo>
                      <a:pt x="145" y="185"/>
                      <a:pt x="145" y="185"/>
                      <a:pt x="146" y="184"/>
                    </a:cubicBezTo>
                    <a:cubicBezTo>
                      <a:pt x="146" y="184"/>
                      <a:pt x="146" y="184"/>
                      <a:pt x="146" y="183"/>
                    </a:cubicBezTo>
                    <a:cubicBezTo>
                      <a:pt x="145" y="182"/>
                      <a:pt x="144" y="181"/>
                      <a:pt x="143" y="180"/>
                    </a:cubicBezTo>
                    <a:cubicBezTo>
                      <a:pt x="142" y="180"/>
                      <a:pt x="142" y="180"/>
                      <a:pt x="141" y="180"/>
                    </a:cubicBezTo>
                    <a:cubicBezTo>
                      <a:pt x="141" y="180"/>
                      <a:pt x="140" y="181"/>
                      <a:pt x="141" y="182"/>
                    </a:cubicBezTo>
                    <a:cubicBezTo>
                      <a:pt x="141" y="183"/>
                      <a:pt x="140" y="183"/>
                      <a:pt x="140" y="184"/>
                    </a:cubicBezTo>
                    <a:cubicBezTo>
                      <a:pt x="140" y="184"/>
                      <a:pt x="140" y="185"/>
                      <a:pt x="140" y="185"/>
                    </a:cubicBezTo>
                    <a:close/>
                    <a:moveTo>
                      <a:pt x="73" y="182"/>
                    </a:moveTo>
                    <a:cubicBezTo>
                      <a:pt x="72" y="181"/>
                      <a:pt x="72" y="181"/>
                      <a:pt x="71" y="181"/>
                    </a:cubicBezTo>
                    <a:cubicBezTo>
                      <a:pt x="68" y="180"/>
                      <a:pt x="66" y="178"/>
                      <a:pt x="63" y="177"/>
                    </a:cubicBezTo>
                    <a:cubicBezTo>
                      <a:pt x="63" y="177"/>
                      <a:pt x="63" y="177"/>
                      <a:pt x="62" y="177"/>
                    </a:cubicBezTo>
                    <a:cubicBezTo>
                      <a:pt x="62" y="178"/>
                      <a:pt x="62" y="178"/>
                      <a:pt x="62" y="179"/>
                    </a:cubicBezTo>
                    <a:cubicBezTo>
                      <a:pt x="63" y="180"/>
                      <a:pt x="63" y="181"/>
                      <a:pt x="65" y="181"/>
                    </a:cubicBezTo>
                    <a:cubicBezTo>
                      <a:pt x="67" y="181"/>
                      <a:pt x="69" y="182"/>
                      <a:pt x="71" y="182"/>
                    </a:cubicBezTo>
                    <a:cubicBezTo>
                      <a:pt x="72" y="182"/>
                      <a:pt x="72" y="182"/>
                      <a:pt x="73" y="182"/>
                    </a:cubicBezTo>
                    <a:close/>
                    <a:moveTo>
                      <a:pt x="149" y="153"/>
                    </a:moveTo>
                    <a:cubicBezTo>
                      <a:pt x="148" y="155"/>
                      <a:pt x="147" y="157"/>
                      <a:pt x="145" y="159"/>
                    </a:cubicBezTo>
                    <a:cubicBezTo>
                      <a:pt x="147" y="160"/>
                      <a:pt x="148" y="161"/>
                      <a:pt x="150" y="161"/>
                    </a:cubicBezTo>
                    <a:cubicBezTo>
                      <a:pt x="150" y="159"/>
                      <a:pt x="150" y="157"/>
                      <a:pt x="150" y="155"/>
                    </a:cubicBezTo>
                    <a:cubicBezTo>
                      <a:pt x="150" y="155"/>
                      <a:pt x="150" y="155"/>
                      <a:pt x="150" y="155"/>
                    </a:cubicBezTo>
                    <a:cubicBezTo>
                      <a:pt x="150" y="154"/>
                      <a:pt x="149" y="153"/>
                      <a:pt x="149" y="153"/>
                    </a:cubicBezTo>
                    <a:close/>
                    <a:moveTo>
                      <a:pt x="87" y="165"/>
                    </a:moveTo>
                    <a:cubicBezTo>
                      <a:pt x="87" y="164"/>
                      <a:pt x="87" y="163"/>
                      <a:pt x="87" y="163"/>
                    </a:cubicBezTo>
                    <a:cubicBezTo>
                      <a:pt x="85" y="161"/>
                      <a:pt x="84" y="158"/>
                      <a:pt x="82" y="156"/>
                    </a:cubicBezTo>
                    <a:cubicBezTo>
                      <a:pt x="82" y="156"/>
                      <a:pt x="82" y="156"/>
                      <a:pt x="81" y="156"/>
                    </a:cubicBezTo>
                    <a:cubicBezTo>
                      <a:pt x="81" y="157"/>
                      <a:pt x="81" y="158"/>
                      <a:pt x="82" y="160"/>
                    </a:cubicBezTo>
                    <a:cubicBezTo>
                      <a:pt x="82" y="161"/>
                      <a:pt x="83" y="162"/>
                      <a:pt x="83" y="164"/>
                    </a:cubicBezTo>
                    <a:cubicBezTo>
                      <a:pt x="84" y="164"/>
                      <a:pt x="84" y="164"/>
                      <a:pt x="84" y="165"/>
                    </a:cubicBezTo>
                    <a:cubicBezTo>
                      <a:pt x="85" y="165"/>
                      <a:pt x="86" y="165"/>
                      <a:pt x="87" y="165"/>
                    </a:cubicBezTo>
                    <a:close/>
                    <a:moveTo>
                      <a:pt x="138" y="218"/>
                    </a:moveTo>
                    <a:cubicBezTo>
                      <a:pt x="140" y="217"/>
                      <a:pt x="164" y="194"/>
                      <a:pt x="165" y="193"/>
                    </a:cubicBezTo>
                    <a:cubicBezTo>
                      <a:pt x="156" y="201"/>
                      <a:pt x="146" y="210"/>
                      <a:pt x="138" y="218"/>
                    </a:cubicBezTo>
                    <a:close/>
                    <a:moveTo>
                      <a:pt x="106" y="104"/>
                    </a:moveTo>
                    <a:cubicBezTo>
                      <a:pt x="105" y="104"/>
                      <a:pt x="104" y="105"/>
                      <a:pt x="103" y="105"/>
                    </a:cubicBezTo>
                    <a:cubicBezTo>
                      <a:pt x="102" y="105"/>
                      <a:pt x="101" y="106"/>
                      <a:pt x="102" y="107"/>
                    </a:cubicBezTo>
                    <a:cubicBezTo>
                      <a:pt x="102" y="108"/>
                      <a:pt x="103" y="109"/>
                      <a:pt x="104" y="110"/>
                    </a:cubicBezTo>
                    <a:cubicBezTo>
                      <a:pt x="105" y="109"/>
                      <a:pt x="107" y="108"/>
                      <a:pt x="108" y="106"/>
                    </a:cubicBezTo>
                    <a:cubicBezTo>
                      <a:pt x="107" y="105"/>
                      <a:pt x="107" y="105"/>
                      <a:pt x="106" y="104"/>
                    </a:cubicBezTo>
                    <a:close/>
                    <a:moveTo>
                      <a:pt x="88" y="201"/>
                    </a:moveTo>
                    <a:cubicBezTo>
                      <a:pt x="88" y="200"/>
                      <a:pt x="88" y="200"/>
                      <a:pt x="88" y="199"/>
                    </a:cubicBezTo>
                    <a:cubicBezTo>
                      <a:pt x="86" y="196"/>
                      <a:pt x="84" y="194"/>
                      <a:pt x="82" y="191"/>
                    </a:cubicBezTo>
                    <a:cubicBezTo>
                      <a:pt x="82" y="191"/>
                      <a:pt x="82" y="191"/>
                      <a:pt x="82" y="191"/>
                    </a:cubicBezTo>
                    <a:cubicBezTo>
                      <a:pt x="81" y="191"/>
                      <a:pt x="80" y="190"/>
                      <a:pt x="79" y="190"/>
                    </a:cubicBezTo>
                    <a:cubicBezTo>
                      <a:pt x="79" y="191"/>
                      <a:pt x="79" y="192"/>
                      <a:pt x="80" y="192"/>
                    </a:cubicBezTo>
                    <a:cubicBezTo>
                      <a:pt x="82" y="194"/>
                      <a:pt x="84" y="196"/>
                      <a:pt x="85" y="198"/>
                    </a:cubicBezTo>
                    <a:cubicBezTo>
                      <a:pt x="86" y="199"/>
                      <a:pt x="87" y="200"/>
                      <a:pt x="88" y="201"/>
                    </a:cubicBezTo>
                    <a:close/>
                    <a:moveTo>
                      <a:pt x="92" y="96"/>
                    </a:moveTo>
                    <a:cubicBezTo>
                      <a:pt x="92" y="96"/>
                      <a:pt x="92" y="95"/>
                      <a:pt x="92" y="95"/>
                    </a:cubicBezTo>
                    <a:cubicBezTo>
                      <a:pt x="90" y="95"/>
                      <a:pt x="88" y="96"/>
                      <a:pt x="87" y="96"/>
                    </a:cubicBezTo>
                    <a:cubicBezTo>
                      <a:pt x="87" y="99"/>
                      <a:pt x="86" y="101"/>
                      <a:pt x="86" y="103"/>
                    </a:cubicBezTo>
                    <a:cubicBezTo>
                      <a:pt x="86" y="103"/>
                      <a:pt x="86" y="103"/>
                      <a:pt x="86" y="103"/>
                    </a:cubicBezTo>
                    <a:cubicBezTo>
                      <a:pt x="88" y="101"/>
                      <a:pt x="90" y="99"/>
                      <a:pt x="92" y="96"/>
                    </a:cubicBezTo>
                    <a:close/>
                    <a:moveTo>
                      <a:pt x="124" y="40"/>
                    </a:moveTo>
                    <a:cubicBezTo>
                      <a:pt x="125" y="40"/>
                      <a:pt x="127" y="40"/>
                      <a:pt x="128" y="40"/>
                    </a:cubicBezTo>
                    <a:cubicBezTo>
                      <a:pt x="128" y="37"/>
                      <a:pt x="128" y="35"/>
                      <a:pt x="127" y="33"/>
                    </a:cubicBezTo>
                    <a:cubicBezTo>
                      <a:pt x="126" y="34"/>
                      <a:pt x="125" y="34"/>
                      <a:pt x="125" y="34"/>
                    </a:cubicBezTo>
                    <a:cubicBezTo>
                      <a:pt x="124" y="34"/>
                      <a:pt x="124" y="35"/>
                      <a:pt x="124" y="35"/>
                    </a:cubicBezTo>
                    <a:cubicBezTo>
                      <a:pt x="124" y="37"/>
                      <a:pt x="124" y="38"/>
                      <a:pt x="124" y="40"/>
                    </a:cubicBezTo>
                    <a:close/>
                    <a:moveTo>
                      <a:pt x="115" y="155"/>
                    </a:moveTo>
                    <a:cubicBezTo>
                      <a:pt x="114" y="156"/>
                      <a:pt x="113" y="158"/>
                      <a:pt x="113" y="159"/>
                    </a:cubicBezTo>
                    <a:cubicBezTo>
                      <a:pt x="112" y="159"/>
                      <a:pt x="112" y="159"/>
                      <a:pt x="112" y="159"/>
                    </a:cubicBezTo>
                    <a:cubicBezTo>
                      <a:pt x="113" y="161"/>
                      <a:pt x="113" y="162"/>
                      <a:pt x="113" y="164"/>
                    </a:cubicBezTo>
                    <a:cubicBezTo>
                      <a:pt x="114" y="164"/>
                      <a:pt x="114" y="164"/>
                      <a:pt x="115" y="164"/>
                    </a:cubicBezTo>
                    <a:cubicBezTo>
                      <a:pt x="115" y="164"/>
                      <a:pt x="115" y="164"/>
                      <a:pt x="115" y="163"/>
                    </a:cubicBezTo>
                    <a:cubicBezTo>
                      <a:pt x="116" y="161"/>
                      <a:pt x="116" y="159"/>
                      <a:pt x="116" y="157"/>
                    </a:cubicBezTo>
                    <a:cubicBezTo>
                      <a:pt x="116" y="156"/>
                      <a:pt x="116" y="156"/>
                      <a:pt x="115" y="155"/>
                    </a:cubicBezTo>
                    <a:close/>
                    <a:moveTo>
                      <a:pt x="134" y="210"/>
                    </a:moveTo>
                    <a:cubicBezTo>
                      <a:pt x="132" y="212"/>
                      <a:pt x="130" y="213"/>
                      <a:pt x="128" y="215"/>
                    </a:cubicBezTo>
                    <a:cubicBezTo>
                      <a:pt x="128" y="215"/>
                      <a:pt x="128" y="215"/>
                      <a:pt x="127" y="215"/>
                    </a:cubicBezTo>
                    <a:cubicBezTo>
                      <a:pt x="125" y="219"/>
                      <a:pt x="123" y="222"/>
                      <a:pt x="120" y="225"/>
                    </a:cubicBezTo>
                    <a:cubicBezTo>
                      <a:pt x="120" y="225"/>
                      <a:pt x="120" y="225"/>
                      <a:pt x="119" y="226"/>
                    </a:cubicBezTo>
                    <a:cubicBezTo>
                      <a:pt x="120" y="226"/>
                      <a:pt x="120" y="226"/>
                      <a:pt x="120" y="226"/>
                    </a:cubicBezTo>
                    <a:cubicBezTo>
                      <a:pt x="120" y="226"/>
                      <a:pt x="120" y="226"/>
                      <a:pt x="120" y="225"/>
                    </a:cubicBezTo>
                    <a:cubicBezTo>
                      <a:pt x="123" y="223"/>
                      <a:pt x="126" y="220"/>
                      <a:pt x="129" y="217"/>
                    </a:cubicBezTo>
                    <a:cubicBezTo>
                      <a:pt x="131" y="215"/>
                      <a:pt x="132" y="213"/>
                      <a:pt x="134" y="210"/>
                    </a:cubicBezTo>
                    <a:cubicBezTo>
                      <a:pt x="134" y="210"/>
                      <a:pt x="134" y="210"/>
                      <a:pt x="134" y="210"/>
                    </a:cubicBezTo>
                    <a:close/>
                    <a:moveTo>
                      <a:pt x="118" y="145"/>
                    </a:moveTo>
                    <a:cubicBezTo>
                      <a:pt x="118" y="144"/>
                      <a:pt x="119" y="144"/>
                      <a:pt x="119" y="144"/>
                    </a:cubicBezTo>
                    <a:cubicBezTo>
                      <a:pt x="120" y="144"/>
                      <a:pt x="121" y="143"/>
                      <a:pt x="121" y="142"/>
                    </a:cubicBezTo>
                    <a:cubicBezTo>
                      <a:pt x="121" y="142"/>
                      <a:pt x="121" y="142"/>
                      <a:pt x="121" y="141"/>
                    </a:cubicBezTo>
                    <a:cubicBezTo>
                      <a:pt x="121" y="140"/>
                      <a:pt x="120" y="138"/>
                      <a:pt x="119" y="138"/>
                    </a:cubicBezTo>
                    <a:cubicBezTo>
                      <a:pt x="118" y="138"/>
                      <a:pt x="118" y="137"/>
                      <a:pt x="118" y="137"/>
                    </a:cubicBezTo>
                    <a:cubicBezTo>
                      <a:pt x="117" y="137"/>
                      <a:pt x="117" y="137"/>
                      <a:pt x="117" y="136"/>
                    </a:cubicBezTo>
                    <a:cubicBezTo>
                      <a:pt x="117" y="139"/>
                      <a:pt x="117" y="142"/>
                      <a:pt x="118" y="145"/>
                    </a:cubicBezTo>
                    <a:close/>
                    <a:moveTo>
                      <a:pt x="148" y="202"/>
                    </a:moveTo>
                    <a:cubicBezTo>
                      <a:pt x="148" y="202"/>
                      <a:pt x="148" y="202"/>
                      <a:pt x="148" y="202"/>
                    </a:cubicBezTo>
                    <a:cubicBezTo>
                      <a:pt x="148" y="202"/>
                      <a:pt x="148" y="202"/>
                      <a:pt x="148" y="202"/>
                    </a:cubicBezTo>
                    <a:cubicBezTo>
                      <a:pt x="146" y="204"/>
                      <a:pt x="144" y="205"/>
                      <a:pt x="142" y="206"/>
                    </a:cubicBezTo>
                    <a:cubicBezTo>
                      <a:pt x="141" y="206"/>
                      <a:pt x="141" y="206"/>
                      <a:pt x="141" y="207"/>
                    </a:cubicBezTo>
                    <a:cubicBezTo>
                      <a:pt x="139" y="208"/>
                      <a:pt x="138" y="210"/>
                      <a:pt x="137" y="212"/>
                    </a:cubicBezTo>
                    <a:cubicBezTo>
                      <a:pt x="136" y="213"/>
                      <a:pt x="136" y="213"/>
                      <a:pt x="136" y="214"/>
                    </a:cubicBezTo>
                    <a:cubicBezTo>
                      <a:pt x="140" y="210"/>
                      <a:pt x="144" y="206"/>
                      <a:pt x="148" y="202"/>
                    </a:cubicBezTo>
                    <a:close/>
                    <a:moveTo>
                      <a:pt x="142" y="35"/>
                    </a:moveTo>
                    <a:cubicBezTo>
                      <a:pt x="141" y="36"/>
                      <a:pt x="141" y="36"/>
                      <a:pt x="141" y="37"/>
                    </a:cubicBezTo>
                    <a:cubicBezTo>
                      <a:pt x="141" y="43"/>
                      <a:pt x="141" y="48"/>
                      <a:pt x="141" y="54"/>
                    </a:cubicBezTo>
                    <a:cubicBezTo>
                      <a:pt x="141" y="54"/>
                      <a:pt x="141" y="54"/>
                      <a:pt x="141" y="54"/>
                    </a:cubicBezTo>
                    <a:cubicBezTo>
                      <a:pt x="141" y="54"/>
                      <a:pt x="141" y="54"/>
                      <a:pt x="141" y="54"/>
                    </a:cubicBezTo>
                    <a:cubicBezTo>
                      <a:pt x="142" y="54"/>
                      <a:pt x="142" y="53"/>
                      <a:pt x="142" y="53"/>
                    </a:cubicBezTo>
                    <a:cubicBezTo>
                      <a:pt x="142" y="51"/>
                      <a:pt x="142" y="49"/>
                      <a:pt x="142" y="46"/>
                    </a:cubicBezTo>
                    <a:cubicBezTo>
                      <a:pt x="142" y="44"/>
                      <a:pt x="143" y="41"/>
                      <a:pt x="142" y="39"/>
                    </a:cubicBezTo>
                    <a:cubicBezTo>
                      <a:pt x="142" y="38"/>
                      <a:pt x="142" y="36"/>
                      <a:pt x="142" y="35"/>
                    </a:cubicBezTo>
                    <a:close/>
                    <a:moveTo>
                      <a:pt x="99" y="193"/>
                    </a:moveTo>
                    <a:cubicBezTo>
                      <a:pt x="98" y="194"/>
                      <a:pt x="98" y="195"/>
                      <a:pt x="99" y="195"/>
                    </a:cubicBezTo>
                    <a:cubicBezTo>
                      <a:pt x="100" y="197"/>
                      <a:pt x="101" y="197"/>
                      <a:pt x="103" y="198"/>
                    </a:cubicBezTo>
                    <a:cubicBezTo>
                      <a:pt x="103" y="198"/>
                      <a:pt x="103" y="198"/>
                      <a:pt x="103" y="198"/>
                    </a:cubicBezTo>
                    <a:cubicBezTo>
                      <a:pt x="105" y="197"/>
                      <a:pt x="106" y="196"/>
                      <a:pt x="107" y="195"/>
                    </a:cubicBezTo>
                    <a:cubicBezTo>
                      <a:pt x="107" y="195"/>
                      <a:pt x="107" y="195"/>
                      <a:pt x="107" y="195"/>
                    </a:cubicBezTo>
                    <a:cubicBezTo>
                      <a:pt x="104" y="194"/>
                      <a:pt x="101" y="194"/>
                      <a:pt x="99" y="193"/>
                    </a:cubicBezTo>
                    <a:close/>
                    <a:moveTo>
                      <a:pt x="115" y="190"/>
                    </a:moveTo>
                    <a:cubicBezTo>
                      <a:pt x="116" y="189"/>
                      <a:pt x="116" y="189"/>
                      <a:pt x="117" y="189"/>
                    </a:cubicBezTo>
                    <a:cubicBezTo>
                      <a:pt x="119" y="188"/>
                      <a:pt x="120" y="187"/>
                      <a:pt x="120" y="185"/>
                    </a:cubicBezTo>
                    <a:cubicBezTo>
                      <a:pt x="120" y="184"/>
                      <a:pt x="121" y="184"/>
                      <a:pt x="121" y="183"/>
                    </a:cubicBezTo>
                    <a:cubicBezTo>
                      <a:pt x="119" y="183"/>
                      <a:pt x="117" y="184"/>
                      <a:pt x="115" y="184"/>
                    </a:cubicBezTo>
                    <a:cubicBezTo>
                      <a:pt x="116" y="186"/>
                      <a:pt x="116" y="188"/>
                      <a:pt x="115" y="190"/>
                    </a:cubicBezTo>
                    <a:close/>
                    <a:moveTo>
                      <a:pt x="104" y="40"/>
                    </a:moveTo>
                    <a:cubicBezTo>
                      <a:pt x="104" y="38"/>
                      <a:pt x="104" y="36"/>
                      <a:pt x="104" y="34"/>
                    </a:cubicBezTo>
                    <a:cubicBezTo>
                      <a:pt x="104" y="34"/>
                      <a:pt x="104" y="33"/>
                      <a:pt x="104" y="33"/>
                    </a:cubicBezTo>
                    <a:cubicBezTo>
                      <a:pt x="103" y="33"/>
                      <a:pt x="102" y="32"/>
                      <a:pt x="101" y="32"/>
                    </a:cubicBezTo>
                    <a:cubicBezTo>
                      <a:pt x="101" y="33"/>
                      <a:pt x="101" y="33"/>
                      <a:pt x="101" y="34"/>
                    </a:cubicBezTo>
                    <a:cubicBezTo>
                      <a:pt x="100" y="35"/>
                      <a:pt x="100" y="36"/>
                      <a:pt x="101" y="37"/>
                    </a:cubicBezTo>
                    <a:cubicBezTo>
                      <a:pt x="101" y="38"/>
                      <a:pt x="102" y="39"/>
                      <a:pt x="102" y="40"/>
                    </a:cubicBezTo>
                    <a:cubicBezTo>
                      <a:pt x="103" y="40"/>
                      <a:pt x="103" y="40"/>
                      <a:pt x="104" y="40"/>
                    </a:cubicBezTo>
                    <a:close/>
                    <a:moveTo>
                      <a:pt x="87" y="204"/>
                    </a:moveTo>
                    <a:cubicBezTo>
                      <a:pt x="85" y="205"/>
                      <a:pt x="83" y="205"/>
                      <a:pt x="81" y="206"/>
                    </a:cubicBezTo>
                    <a:cubicBezTo>
                      <a:pt x="82" y="208"/>
                      <a:pt x="83" y="209"/>
                      <a:pt x="85" y="211"/>
                    </a:cubicBezTo>
                    <a:cubicBezTo>
                      <a:pt x="86" y="209"/>
                      <a:pt x="86" y="207"/>
                      <a:pt x="87" y="204"/>
                    </a:cubicBezTo>
                    <a:close/>
                    <a:moveTo>
                      <a:pt x="113" y="77"/>
                    </a:moveTo>
                    <a:cubicBezTo>
                      <a:pt x="112" y="77"/>
                      <a:pt x="111" y="78"/>
                      <a:pt x="110" y="78"/>
                    </a:cubicBezTo>
                    <a:cubicBezTo>
                      <a:pt x="110" y="78"/>
                      <a:pt x="109" y="79"/>
                      <a:pt x="109" y="79"/>
                    </a:cubicBezTo>
                    <a:cubicBezTo>
                      <a:pt x="108" y="80"/>
                      <a:pt x="107" y="82"/>
                      <a:pt x="106" y="83"/>
                    </a:cubicBezTo>
                    <a:cubicBezTo>
                      <a:pt x="105" y="84"/>
                      <a:pt x="105" y="85"/>
                      <a:pt x="104" y="85"/>
                    </a:cubicBezTo>
                    <a:cubicBezTo>
                      <a:pt x="104" y="86"/>
                      <a:pt x="104" y="86"/>
                      <a:pt x="105" y="86"/>
                    </a:cubicBezTo>
                    <a:cubicBezTo>
                      <a:pt x="105" y="86"/>
                      <a:pt x="105" y="86"/>
                      <a:pt x="105" y="86"/>
                    </a:cubicBezTo>
                    <a:cubicBezTo>
                      <a:pt x="107" y="84"/>
                      <a:pt x="109" y="83"/>
                      <a:pt x="110" y="81"/>
                    </a:cubicBezTo>
                    <a:cubicBezTo>
                      <a:pt x="112" y="80"/>
                      <a:pt x="112" y="79"/>
                      <a:pt x="113" y="77"/>
                    </a:cubicBezTo>
                    <a:close/>
                    <a:moveTo>
                      <a:pt x="101" y="116"/>
                    </a:moveTo>
                    <a:cubicBezTo>
                      <a:pt x="102" y="117"/>
                      <a:pt x="102" y="117"/>
                      <a:pt x="102" y="117"/>
                    </a:cubicBezTo>
                    <a:cubicBezTo>
                      <a:pt x="103" y="119"/>
                      <a:pt x="105" y="120"/>
                      <a:pt x="107" y="122"/>
                    </a:cubicBezTo>
                    <a:cubicBezTo>
                      <a:pt x="107" y="122"/>
                      <a:pt x="107" y="122"/>
                      <a:pt x="108" y="122"/>
                    </a:cubicBezTo>
                    <a:cubicBezTo>
                      <a:pt x="108" y="122"/>
                      <a:pt x="108" y="122"/>
                      <a:pt x="109" y="122"/>
                    </a:cubicBezTo>
                    <a:cubicBezTo>
                      <a:pt x="108" y="120"/>
                      <a:pt x="107" y="118"/>
                      <a:pt x="106" y="117"/>
                    </a:cubicBezTo>
                    <a:cubicBezTo>
                      <a:pt x="105" y="117"/>
                      <a:pt x="105" y="116"/>
                      <a:pt x="105" y="116"/>
                    </a:cubicBezTo>
                    <a:cubicBezTo>
                      <a:pt x="104" y="116"/>
                      <a:pt x="103" y="116"/>
                      <a:pt x="102" y="115"/>
                    </a:cubicBezTo>
                    <a:cubicBezTo>
                      <a:pt x="102" y="116"/>
                      <a:pt x="102" y="116"/>
                      <a:pt x="101" y="116"/>
                    </a:cubicBezTo>
                    <a:close/>
                    <a:moveTo>
                      <a:pt x="124" y="210"/>
                    </a:moveTo>
                    <a:cubicBezTo>
                      <a:pt x="130" y="206"/>
                      <a:pt x="135" y="203"/>
                      <a:pt x="138" y="197"/>
                    </a:cubicBezTo>
                    <a:cubicBezTo>
                      <a:pt x="133" y="201"/>
                      <a:pt x="129" y="205"/>
                      <a:pt x="124" y="210"/>
                    </a:cubicBezTo>
                    <a:close/>
                    <a:moveTo>
                      <a:pt x="81" y="105"/>
                    </a:moveTo>
                    <a:cubicBezTo>
                      <a:pt x="81" y="105"/>
                      <a:pt x="82" y="105"/>
                      <a:pt x="82" y="105"/>
                    </a:cubicBezTo>
                    <a:cubicBezTo>
                      <a:pt x="82" y="101"/>
                      <a:pt x="82" y="96"/>
                      <a:pt x="83" y="92"/>
                    </a:cubicBezTo>
                    <a:cubicBezTo>
                      <a:pt x="82" y="92"/>
                      <a:pt x="82" y="92"/>
                      <a:pt x="82" y="92"/>
                    </a:cubicBezTo>
                    <a:cubicBezTo>
                      <a:pt x="82" y="92"/>
                      <a:pt x="81" y="93"/>
                      <a:pt x="80" y="93"/>
                    </a:cubicBezTo>
                    <a:cubicBezTo>
                      <a:pt x="80" y="94"/>
                      <a:pt x="80" y="94"/>
                      <a:pt x="80" y="94"/>
                    </a:cubicBezTo>
                    <a:cubicBezTo>
                      <a:pt x="80" y="96"/>
                      <a:pt x="80" y="97"/>
                      <a:pt x="80" y="99"/>
                    </a:cubicBezTo>
                    <a:cubicBezTo>
                      <a:pt x="82" y="100"/>
                      <a:pt x="82" y="101"/>
                      <a:pt x="81" y="105"/>
                    </a:cubicBezTo>
                    <a:close/>
                    <a:moveTo>
                      <a:pt x="91" y="8"/>
                    </a:moveTo>
                    <a:cubicBezTo>
                      <a:pt x="80" y="7"/>
                      <a:pt x="70" y="8"/>
                      <a:pt x="59" y="8"/>
                    </a:cubicBezTo>
                    <a:cubicBezTo>
                      <a:pt x="59" y="8"/>
                      <a:pt x="60" y="8"/>
                      <a:pt x="60" y="8"/>
                    </a:cubicBezTo>
                    <a:cubicBezTo>
                      <a:pt x="64" y="8"/>
                      <a:pt x="69" y="8"/>
                      <a:pt x="73" y="8"/>
                    </a:cubicBezTo>
                    <a:cubicBezTo>
                      <a:pt x="78" y="8"/>
                      <a:pt x="84" y="8"/>
                      <a:pt x="89" y="8"/>
                    </a:cubicBezTo>
                    <a:cubicBezTo>
                      <a:pt x="90" y="8"/>
                      <a:pt x="90" y="8"/>
                      <a:pt x="91" y="8"/>
                    </a:cubicBezTo>
                    <a:close/>
                    <a:moveTo>
                      <a:pt x="129" y="43"/>
                    </a:moveTo>
                    <a:cubicBezTo>
                      <a:pt x="127" y="43"/>
                      <a:pt x="126" y="44"/>
                      <a:pt x="124" y="44"/>
                    </a:cubicBezTo>
                    <a:cubicBezTo>
                      <a:pt x="124" y="44"/>
                      <a:pt x="124" y="44"/>
                      <a:pt x="124" y="45"/>
                    </a:cubicBezTo>
                    <a:cubicBezTo>
                      <a:pt x="124" y="46"/>
                      <a:pt x="124" y="47"/>
                      <a:pt x="124" y="49"/>
                    </a:cubicBezTo>
                    <a:cubicBezTo>
                      <a:pt x="126" y="48"/>
                      <a:pt x="127" y="47"/>
                      <a:pt x="129" y="46"/>
                    </a:cubicBezTo>
                    <a:cubicBezTo>
                      <a:pt x="129" y="45"/>
                      <a:pt x="129" y="44"/>
                      <a:pt x="129" y="43"/>
                    </a:cubicBezTo>
                    <a:close/>
                    <a:moveTo>
                      <a:pt x="34" y="178"/>
                    </a:moveTo>
                    <a:cubicBezTo>
                      <a:pt x="33" y="176"/>
                      <a:pt x="32" y="176"/>
                      <a:pt x="31" y="175"/>
                    </a:cubicBezTo>
                    <a:cubicBezTo>
                      <a:pt x="28" y="173"/>
                      <a:pt x="25" y="172"/>
                      <a:pt x="21" y="170"/>
                    </a:cubicBezTo>
                    <a:cubicBezTo>
                      <a:pt x="21" y="170"/>
                      <a:pt x="21" y="170"/>
                      <a:pt x="21" y="170"/>
                    </a:cubicBezTo>
                    <a:cubicBezTo>
                      <a:pt x="21" y="170"/>
                      <a:pt x="21" y="170"/>
                      <a:pt x="21" y="170"/>
                    </a:cubicBezTo>
                    <a:cubicBezTo>
                      <a:pt x="23" y="172"/>
                      <a:pt x="26" y="174"/>
                      <a:pt x="28" y="177"/>
                    </a:cubicBezTo>
                    <a:cubicBezTo>
                      <a:pt x="29" y="175"/>
                      <a:pt x="30" y="175"/>
                      <a:pt x="31" y="176"/>
                    </a:cubicBezTo>
                    <a:cubicBezTo>
                      <a:pt x="31" y="176"/>
                      <a:pt x="32" y="176"/>
                      <a:pt x="32" y="177"/>
                    </a:cubicBezTo>
                    <a:cubicBezTo>
                      <a:pt x="32" y="177"/>
                      <a:pt x="33" y="177"/>
                      <a:pt x="34" y="178"/>
                    </a:cubicBezTo>
                    <a:close/>
                    <a:moveTo>
                      <a:pt x="94" y="56"/>
                    </a:moveTo>
                    <a:cubicBezTo>
                      <a:pt x="93" y="57"/>
                      <a:pt x="93" y="57"/>
                      <a:pt x="94" y="58"/>
                    </a:cubicBezTo>
                    <a:cubicBezTo>
                      <a:pt x="94" y="59"/>
                      <a:pt x="94" y="60"/>
                      <a:pt x="96" y="60"/>
                    </a:cubicBezTo>
                    <a:cubicBezTo>
                      <a:pt x="98" y="61"/>
                      <a:pt x="100" y="62"/>
                      <a:pt x="102" y="63"/>
                    </a:cubicBezTo>
                    <a:cubicBezTo>
                      <a:pt x="102" y="63"/>
                      <a:pt x="103" y="63"/>
                      <a:pt x="103" y="63"/>
                    </a:cubicBezTo>
                    <a:cubicBezTo>
                      <a:pt x="103" y="62"/>
                      <a:pt x="103" y="61"/>
                      <a:pt x="103" y="60"/>
                    </a:cubicBezTo>
                    <a:cubicBezTo>
                      <a:pt x="103" y="60"/>
                      <a:pt x="102" y="60"/>
                      <a:pt x="102" y="60"/>
                    </a:cubicBezTo>
                    <a:cubicBezTo>
                      <a:pt x="101" y="60"/>
                      <a:pt x="100" y="60"/>
                      <a:pt x="99" y="60"/>
                    </a:cubicBezTo>
                    <a:cubicBezTo>
                      <a:pt x="99" y="60"/>
                      <a:pt x="98" y="60"/>
                      <a:pt x="97" y="59"/>
                    </a:cubicBezTo>
                    <a:cubicBezTo>
                      <a:pt x="97" y="59"/>
                      <a:pt x="96" y="58"/>
                      <a:pt x="95" y="58"/>
                    </a:cubicBezTo>
                    <a:cubicBezTo>
                      <a:pt x="95" y="57"/>
                      <a:pt x="94" y="57"/>
                      <a:pt x="94" y="56"/>
                    </a:cubicBezTo>
                    <a:close/>
                    <a:moveTo>
                      <a:pt x="98" y="126"/>
                    </a:moveTo>
                    <a:cubicBezTo>
                      <a:pt x="98" y="129"/>
                      <a:pt x="100" y="130"/>
                      <a:pt x="101" y="132"/>
                    </a:cubicBezTo>
                    <a:cubicBezTo>
                      <a:pt x="102" y="132"/>
                      <a:pt x="102" y="131"/>
                      <a:pt x="103" y="131"/>
                    </a:cubicBezTo>
                    <a:cubicBezTo>
                      <a:pt x="103" y="129"/>
                      <a:pt x="103" y="128"/>
                      <a:pt x="102" y="126"/>
                    </a:cubicBezTo>
                    <a:cubicBezTo>
                      <a:pt x="101" y="126"/>
                      <a:pt x="100" y="126"/>
                      <a:pt x="98" y="126"/>
                    </a:cubicBezTo>
                    <a:close/>
                    <a:moveTo>
                      <a:pt x="91" y="131"/>
                    </a:moveTo>
                    <a:cubicBezTo>
                      <a:pt x="89" y="134"/>
                      <a:pt x="89" y="134"/>
                      <a:pt x="90" y="136"/>
                    </a:cubicBezTo>
                    <a:cubicBezTo>
                      <a:pt x="90" y="136"/>
                      <a:pt x="91" y="137"/>
                      <a:pt x="91" y="137"/>
                    </a:cubicBezTo>
                    <a:cubicBezTo>
                      <a:pt x="91" y="138"/>
                      <a:pt x="92" y="138"/>
                      <a:pt x="92" y="139"/>
                    </a:cubicBezTo>
                    <a:cubicBezTo>
                      <a:pt x="93" y="138"/>
                      <a:pt x="94" y="137"/>
                      <a:pt x="95" y="136"/>
                    </a:cubicBezTo>
                    <a:cubicBezTo>
                      <a:pt x="93" y="135"/>
                      <a:pt x="92" y="133"/>
                      <a:pt x="91" y="131"/>
                    </a:cubicBezTo>
                    <a:close/>
                    <a:moveTo>
                      <a:pt x="116" y="227"/>
                    </a:moveTo>
                    <a:cubicBezTo>
                      <a:pt x="114" y="228"/>
                      <a:pt x="114" y="228"/>
                      <a:pt x="112" y="228"/>
                    </a:cubicBezTo>
                    <a:cubicBezTo>
                      <a:pt x="111" y="231"/>
                      <a:pt x="110" y="234"/>
                      <a:pt x="108" y="238"/>
                    </a:cubicBezTo>
                    <a:cubicBezTo>
                      <a:pt x="109" y="237"/>
                      <a:pt x="109" y="237"/>
                      <a:pt x="110" y="237"/>
                    </a:cubicBezTo>
                    <a:cubicBezTo>
                      <a:pt x="110" y="236"/>
                      <a:pt x="112" y="235"/>
                      <a:pt x="112" y="233"/>
                    </a:cubicBezTo>
                    <a:cubicBezTo>
                      <a:pt x="112" y="233"/>
                      <a:pt x="112" y="232"/>
                      <a:pt x="113" y="232"/>
                    </a:cubicBezTo>
                    <a:cubicBezTo>
                      <a:pt x="113" y="231"/>
                      <a:pt x="114" y="230"/>
                      <a:pt x="114" y="229"/>
                    </a:cubicBezTo>
                    <a:cubicBezTo>
                      <a:pt x="115" y="228"/>
                      <a:pt x="115" y="228"/>
                      <a:pt x="116" y="227"/>
                    </a:cubicBezTo>
                    <a:close/>
                    <a:moveTo>
                      <a:pt x="78" y="64"/>
                    </a:moveTo>
                    <a:cubicBezTo>
                      <a:pt x="79" y="64"/>
                      <a:pt x="80" y="64"/>
                      <a:pt x="81" y="64"/>
                    </a:cubicBezTo>
                    <a:cubicBezTo>
                      <a:pt x="82" y="64"/>
                      <a:pt x="83" y="64"/>
                      <a:pt x="84" y="64"/>
                    </a:cubicBezTo>
                    <a:cubicBezTo>
                      <a:pt x="83" y="62"/>
                      <a:pt x="78" y="60"/>
                      <a:pt x="77" y="59"/>
                    </a:cubicBezTo>
                    <a:cubicBezTo>
                      <a:pt x="76" y="61"/>
                      <a:pt x="77" y="63"/>
                      <a:pt x="78" y="64"/>
                    </a:cubicBezTo>
                    <a:close/>
                    <a:moveTo>
                      <a:pt x="141" y="14"/>
                    </a:moveTo>
                    <a:cubicBezTo>
                      <a:pt x="142" y="15"/>
                      <a:pt x="142" y="17"/>
                      <a:pt x="142" y="18"/>
                    </a:cubicBezTo>
                    <a:cubicBezTo>
                      <a:pt x="144" y="18"/>
                      <a:pt x="146" y="19"/>
                      <a:pt x="148" y="19"/>
                    </a:cubicBezTo>
                    <a:cubicBezTo>
                      <a:pt x="148" y="18"/>
                      <a:pt x="148" y="18"/>
                      <a:pt x="147" y="17"/>
                    </a:cubicBezTo>
                    <a:cubicBezTo>
                      <a:pt x="146" y="16"/>
                      <a:pt x="144" y="15"/>
                      <a:pt x="142" y="14"/>
                    </a:cubicBezTo>
                    <a:cubicBezTo>
                      <a:pt x="142" y="14"/>
                      <a:pt x="142" y="14"/>
                      <a:pt x="141" y="14"/>
                    </a:cubicBezTo>
                    <a:close/>
                    <a:moveTo>
                      <a:pt x="45" y="22"/>
                    </a:moveTo>
                    <a:cubicBezTo>
                      <a:pt x="45" y="22"/>
                      <a:pt x="45" y="22"/>
                      <a:pt x="45" y="22"/>
                    </a:cubicBezTo>
                    <a:cubicBezTo>
                      <a:pt x="46" y="21"/>
                      <a:pt x="47" y="20"/>
                      <a:pt x="48" y="19"/>
                    </a:cubicBezTo>
                    <a:cubicBezTo>
                      <a:pt x="48" y="19"/>
                      <a:pt x="48" y="18"/>
                      <a:pt x="48" y="18"/>
                    </a:cubicBezTo>
                    <a:cubicBezTo>
                      <a:pt x="48" y="17"/>
                      <a:pt x="49" y="16"/>
                      <a:pt x="50" y="15"/>
                    </a:cubicBezTo>
                    <a:cubicBezTo>
                      <a:pt x="51" y="15"/>
                      <a:pt x="52" y="14"/>
                      <a:pt x="53" y="13"/>
                    </a:cubicBezTo>
                    <a:cubicBezTo>
                      <a:pt x="53" y="13"/>
                      <a:pt x="53" y="12"/>
                      <a:pt x="53" y="12"/>
                    </a:cubicBezTo>
                    <a:cubicBezTo>
                      <a:pt x="52" y="11"/>
                      <a:pt x="52" y="10"/>
                      <a:pt x="51" y="9"/>
                    </a:cubicBezTo>
                    <a:cubicBezTo>
                      <a:pt x="49" y="14"/>
                      <a:pt x="47" y="18"/>
                      <a:pt x="45" y="22"/>
                    </a:cubicBezTo>
                    <a:close/>
                    <a:moveTo>
                      <a:pt x="129" y="48"/>
                    </a:moveTo>
                    <a:cubicBezTo>
                      <a:pt x="128" y="49"/>
                      <a:pt x="126" y="50"/>
                      <a:pt x="125" y="51"/>
                    </a:cubicBezTo>
                    <a:cubicBezTo>
                      <a:pt x="123" y="52"/>
                      <a:pt x="123" y="52"/>
                      <a:pt x="124" y="53"/>
                    </a:cubicBezTo>
                    <a:cubicBezTo>
                      <a:pt x="124" y="53"/>
                      <a:pt x="124" y="53"/>
                      <a:pt x="124" y="54"/>
                    </a:cubicBezTo>
                    <a:cubicBezTo>
                      <a:pt x="125" y="53"/>
                      <a:pt x="127" y="53"/>
                      <a:pt x="129" y="53"/>
                    </a:cubicBezTo>
                    <a:cubicBezTo>
                      <a:pt x="129" y="51"/>
                      <a:pt x="130" y="50"/>
                      <a:pt x="129" y="48"/>
                    </a:cubicBezTo>
                    <a:close/>
                    <a:moveTo>
                      <a:pt x="131" y="94"/>
                    </a:moveTo>
                    <a:cubicBezTo>
                      <a:pt x="131" y="94"/>
                      <a:pt x="132" y="94"/>
                      <a:pt x="132" y="94"/>
                    </a:cubicBezTo>
                    <a:cubicBezTo>
                      <a:pt x="132" y="94"/>
                      <a:pt x="132" y="93"/>
                      <a:pt x="133" y="93"/>
                    </a:cubicBezTo>
                    <a:cubicBezTo>
                      <a:pt x="134" y="91"/>
                      <a:pt x="134" y="90"/>
                      <a:pt x="134" y="89"/>
                    </a:cubicBezTo>
                    <a:cubicBezTo>
                      <a:pt x="134" y="88"/>
                      <a:pt x="133" y="88"/>
                      <a:pt x="133" y="88"/>
                    </a:cubicBezTo>
                    <a:cubicBezTo>
                      <a:pt x="133" y="86"/>
                      <a:pt x="132" y="84"/>
                      <a:pt x="132" y="82"/>
                    </a:cubicBezTo>
                    <a:cubicBezTo>
                      <a:pt x="131" y="82"/>
                      <a:pt x="131" y="82"/>
                      <a:pt x="131" y="82"/>
                    </a:cubicBezTo>
                    <a:cubicBezTo>
                      <a:pt x="131" y="86"/>
                      <a:pt x="131" y="90"/>
                      <a:pt x="131" y="94"/>
                    </a:cubicBezTo>
                    <a:close/>
                    <a:moveTo>
                      <a:pt x="122" y="129"/>
                    </a:moveTo>
                    <a:cubicBezTo>
                      <a:pt x="122" y="128"/>
                      <a:pt x="121" y="127"/>
                      <a:pt x="121" y="127"/>
                    </a:cubicBezTo>
                    <a:cubicBezTo>
                      <a:pt x="120" y="127"/>
                      <a:pt x="119" y="128"/>
                      <a:pt x="118" y="127"/>
                    </a:cubicBezTo>
                    <a:cubicBezTo>
                      <a:pt x="117" y="127"/>
                      <a:pt x="117" y="128"/>
                      <a:pt x="116" y="128"/>
                    </a:cubicBezTo>
                    <a:cubicBezTo>
                      <a:pt x="116" y="128"/>
                      <a:pt x="116" y="129"/>
                      <a:pt x="116" y="130"/>
                    </a:cubicBezTo>
                    <a:cubicBezTo>
                      <a:pt x="116" y="131"/>
                      <a:pt x="117" y="131"/>
                      <a:pt x="117" y="132"/>
                    </a:cubicBezTo>
                    <a:cubicBezTo>
                      <a:pt x="117" y="132"/>
                      <a:pt x="117" y="132"/>
                      <a:pt x="117" y="132"/>
                    </a:cubicBezTo>
                    <a:cubicBezTo>
                      <a:pt x="117" y="132"/>
                      <a:pt x="117" y="132"/>
                      <a:pt x="117" y="131"/>
                    </a:cubicBezTo>
                    <a:cubicBezTo>
                      <a:pt x="117" y="131"/>
                      <a:pt x="118" y="130"/>
                      <a:pt x="118" y="131"/>
                    </a:cubicBezTo>
                    <a:cubicBezTo>
                      <a:pt x="119" y="131"/>
                      <a:pt x="119" y="130"/>
                      <a:pt x="120" y="130"/>
                    </a:cubicBezTo>
                    <a:cubicBezTo>
                      <a:pt x="120" y="130"/>
                      <a:pt x="121" y="129"/>
                      <a:pt x="122" y="129"/>
                    </a:cubicBezTo>
                    <a:close/>
                    <a:moveTo>
                      <a:pt x="96" y="99"/>
                    </a:moveTo>
                    <a:cubicBezTo>
                      <a:pt x="97" y="99"/>
                      <a:pt x="97" y="100"/>
                      <a:pt x="98" y="101"/>
                    </a:cubicBezTo>
                    <a:cubicBezTo>
                      <a:pt x="98" y="101"/>
                      <a:pt x="98" y="101"/>
                      <a:pt x="99" y="101"/>
                    </a:cubicBezTo>
                    <a:cubicBezTo>
                      <a:pt x="99" y="101"/>
                      <a:pt x="100" y="101"/>
                      <a:pt x="101" y="101"/>
                    </a:cubicBezTo>
                    <a:cubicBezTo>
                      <a:pt x="102" y="101"/>
                      <a:pt x="102" y="100"/>
                      <a:pt x="102" y="100"/>
                    </a:cubicBezTo>
                    <a:cubicBezTo>
                      <a:pt x="101" y="98"/>
                      <a:pt x="100" y="97"/>
                      <a:pt x="99" y="96"/>
                    </a:cubicBezTo>
                    <a:cubicBezTo>
                      <a:pt x="98" y="97"/>
                      <a:pt x="97" y="98"/>
                      <a:pt x="96" y="99"/>
                    </a:cubicBezTo>
                    <a:close/>
                    <a:moveTo>
                      <a:pt x="54" y="25"/>
                    </a:moveTo>
                    <a:cubicBezTo>
                      <a:pt x="53" y="26"/>
                      <a:pt x="52" y="28"/>
                      <a:pt x="51" y="29"/>
                    </a:cubicBezTo>
                    <a:cubicBezTo>
                      <a:pt x="51" y="29"/>
                      <a:pt x="51" y="29"/>
                      <a:pt x="51" y="29"/>
                    </a:cubicBezTo>
                    <a:cubicBezTo>
                      <a:pt x="51" y="30"/>
                      <a:pt x="51" y="31"/>
                      <a:pt x="52" y="31"/>
                    </a:cubicBezTo>
                    <a:cubicBezTo>
                      <a:pt x="52" y="31"/>
                      <a:pt x="53" y="31"/>
                      <a:pt x="53" y="31"/>
                    </a:cubicBezTo>
                    <a:cubicBezTo>
                      <a:pt x="54" y="31"/>
                      <a:pt x="54" y="31"/>
                      <a:pt x="54" y="31"/>
                    </a:cubicBezTo>
                    <a:cubicBezTo>
                      <a:pt x="55" y="30"/>
                      <a:pt x="55" y="29"/>
                      <a:pt x="56" y="27"/>
                    </a:cubicBezTo>
                    <a:cubicBezTo>
                      <a:pt x="56" y="27"/>
                      <a:pt x="56" y="26"/>
                      <a:pt x="55" y="26"/>
                    </a:cubicBezTo>
                    <a:cubicBezTo>
                      <a:pt x="55" y="26"/>
                      <a:pt x="55" y="25"/>
                      <a:pt x="54" y="25"/>
                    </a:cubicBezTo>
                    <a:close/>
                    <a:moveTo>
                      <a:pt x="96" y="138"/>
                    </a:moveTo>
                    <a:cubicBezTo>
                      <a:pt x="95" y="139"/>
                      <a:pt x="94" y="140"/>
                      <a:pt x="93" y="141"/>
                    </a:cubicBezTo>
                    <a:cubicBezTo>
                      <a:pt x="94" y="142"/>
                      <a:pt x="94" y="143"/>
                      <a:pt x="95" y="145"/>
                    </a:cubicBezTo>
                    <a:cubicBezTo>
                      <a:pt x="96" y="144"/>
                      <a:pt x="97" y="142"/>
                      <a:pt x="97" y="141"/>
                    </a:cubicBezTo>
                    <a:cubicBezTo>
                      <a:pt x="98" y="140"/>
                      <a:pt x="98" y="140"/>
                      <a:pt x="97" y="139"/>
                    </a:cubicBezTo>
                    <a:cubicBezTo>
                      <a:pt x="97" y="139"/>
                      <a:pt x="97" y="138"/>
                      <a:pt x="96" y="138"/>
                    </a:cubicBezTo>
                    <a:close/>
                    <a:moveTo>
                      <a:pt x="128" y="8"/>
                    </a:moveTo>
                    <a:cubicBezTo>
                      <a:pt x="128" y="9"/>
                      <a:pt x="128" y="9"/>
                      <a:pt x="128" y="9"/>
                    </a:cubicBezTo>
                    <a:cubicBezTo>
                      <a:pt x="131" y="9"/>
                      <a:pt x="133" y="9"/>
                      <a:pt x="135" y="10"/>
                    </a:cubicBezTo>
                    <a:cubicBezTo>
                      <a:pt x="138" y="10"/>
                      <a:pt x="141" y="11"/>
                      <a:pt x="144" y="11"/>
                    </a:cubicBezTo>
                    <a:cubicBezTo>
                      <a:pt x="144" y="11"/>
                      <a:pt x="144" y="11"/>
                      <a:pt x="144" y="11"/>
                    </a:cubicBezTo>
                    <a:cubicBezTo>
                      <a:pt x="144" y="11"/>
                      <a:pt x="144" y="10"/>
                      <a:pt x="144" y="10"/>
                    </a:cubicBezTo>
                    <a:cubicBezTo>
                      <a:pt x="144" y="10"/>
                      <a:pt x="143" y="10"/>
                      <a:pt x="142" y="10"/>
                    </a:cubicBezTo>
                    <a:cubicBezTo>
                      <a:pt x="140" y="9"/>
                      <a:pt x="139" y="9"/>
                      <a:pt x="137" y="8"/>
                    </a:cubicBezTo>
                    <a:cubicBezTo>
                      <a:pt x="137" y="8"/>
                      <a:pt x="137" y="8"/>
                      <a:pt x="137" y="8"/>
                    </a:cubicBezTo>
                    <a:cubicBezTo>
                      <a:pt x="134" y="8"/>
                      <a:pt x="131" y="8"/>
                      <a:pt x="128" y="8"/>
                    </a:cubicBezTo>
                    <a:close/>
                    <a:moveTo>
                      <a:pt x="153" y="163"/>
                    </a:moveTo>
                    <a:cubicBezTo>
                      <a:pt x="153" y="164"/>
                      <a:pt x="153" y="164"/>
                      <a:pt x="154" y="164"/>
                    </a:cubicBezTo>
                    <a:cubicBezTo>
                      <a:pt x="158" y="163"/>
                      <a:pt x="161" y="164"/>
                      <a:pt x="165" y="164"/>
                    </a:cubicBezTo>
                    <a:cubicBezTo>
                      <a:pt x="167" y="165"/>
                      <a:pt x="169" y="165"/>
                      <a:pt x="171" y="164"/>
                    </a:cubicBezTo>
                    <a:cubicBezTo>
                      <a:pt x="172" y="164"/>
                      <a:pt x="172" y="164"/>
                      <a:pt x="173" y="164"/>
                    </a:cubicBezTo>
                    <a:cubicBezTo>
                      <a:pt x="166" y="163"/>
                      <a:pt x="159" y="163"/>
                      <a:pt x="153" y="163"/>
                    </a:cubicBezTo>
                    <a:close/>
                    <a:moveTo>
                      <a:pt x="114" y="208"/>
                    </a:moveTo>
                    <a:cubicBezTo>
                      <a:pt x="111" y="211"/>
                      <a:pt x="108" y="213"/>
                      <a:pt x="105" y="215"/>
                    </a:cubicBezTo>
                    <a:cubicBezTo>
                      <a:pt x="106" y="216"/>
                      <a:pt x="107" y="216"/>
                      <a:pt x="108" y="216"/>
                    </a:cubicBezTo>
                    <a:cubicBezTo>
                      <a:pt x="109" y="216"/>
                      <a:pt x="109" y="216"/>
                      <a:pt x="110" y="215"/>
                    </a:cubicBezTo>
                    <a:cubicBezTo>
                      <a:pt x="111" y="214"/>
                      <a:pt x="112" y="212"/>
                      <a:pt x="113" y="210"/>
                    </a:cubicBezTo>
                    <a:cubicBezTo>
                      <a:pt x="113" y="210"/>
                      <a:pt x="113" y="209"/>
                      <a:pt x="114" y="208"/>
                    </a:cubicBezTo>
                    <a:close/>
                    <a:moveTo>
                      <a:pt x="81" y="89"/>
                    </a:moveTo>
                    <a:cubicBezTo>
                      <a:pt x="81" y="89"/>
                      <a:pt x="81" y="89"/>
                      <a:pt x="82" y="89"/>
                    </a:cubicBezTo>
                    <a:cubicBezTo>
                      <a:pt x="83" y="88"/>
                      <a:pt x="83" y="88"/>
                      <a:pt x="83" y="87"/>
                    </a:cubicBezTo>
                    <a:cubicBezTo>
                      <a:pt x="83" y="86"/>
                      <a:pt x="83" y="85"/>
                      <a:pt x="83" y="84"/>
                    </a:cubicBezTo>
                    <a:cubicBezTo>
                      <a:pt x="83" y="82"/>
                      <a:pt x="83" y="79"/>
                      <a:pt x="83" y="77"/>
                    </a:cubicBezTo>
                    <a:cubicBezTo>
                      <a:pt x="83" y="76"/>
                      <a:pt x="83" y="76"/>
                      <a:pt x="83" y="76"/>
                    </a:cubicBezTo>
                    <a:cubicBezTo>
                      <a:pt x="83" y="76"/>
                      <a:pt x="83" y="76"/>
                      <a:pt x="82" y="76"/>
                    </a:cubicBezTo>
                    <a:cubicBezTo>
                      <a:pt x="82" y="80"/>
                      <a:pt x="81" y="84"/>
                      <a:pt x="81" y="89"/>
                    </a:cubicBezTo>
                    <a:close/>
                    <a:moveTo>
                      <a:pt x="66" y="20"/>
                    </a:moveTo>
                    <a:cubicBezTo>
                      <a:pt x="65" y="22"/>
                      <a:pt x="64" y="24"/>
                      <a:pt x="63" y="27"/>
                    </a:cubicBezTo>
                    <a:cubicBezTo>
                      <a:pt x="64" y="27"/>
                      <a:pt x="64" y="27"/>
                      <a:pt x="65" y="27"/>
                    </a:cubicBezTo>
                    <a:cubicBezTo>
                      <a:pt x="66" y="26"/>
                      <a:pt x="67" y="25"/>
                      <a:pt x="67" y="24"/>
                    </a:cubicBezTo>
                    <a:cubicBezTo>
                      <a:pt x="67" y="23"/>
                      <a:pt x="67" y="23"/>
                      <a:pt x="68" y="22"/>
                    </a:cubicBezTo>
                    <a:cubicBezTo>
                      <a:pt x="68" y="22"/>
                      <a:pt x="68" y="21"/>
                      <a:pt x="68" y="21"/>
                    </a:cubicBezTo>
                    <a:cubicBezTo>
                      <a:pt x="68" y="21"/>
                      <a:pt x="67" y="21"/>
                      <a:pt x="67" y="20"/>
                    </a:cubicBezTo>
                    <a:cubicBezTo>
                      <a:pt x="67" y="20"/>
                      <a:pt x="66" y="20"/>
                      <a:pt x="66" y="20"/>
                    </a:cubicBezTo>
                    <a:close/>
                    <a:moveTo>
                      <a:pt x="93" y="111"/>
                    </a:moveTo>
                    <a:cubicBezTo>
                      <a:pt x="93" y="113"/>
                      <a:pt x="92" y="115"/>
                      <a:pt x="92" y="116"/>
                    </a:cubicBezTo>
                    <a:cubicBezTo>
                      <a:pt x="92" y="116"/>
                      <a:pt x="92" y="116"/>
                      <a:pt x="92" y="117"/>
                    </a:cubicBezTo>
                    <a:cubicBezTo>
                      <a:pt x="92" y="117"/>
                      <a:pt x="93" y="118"/>
                      <a:pt x="93" y="119"/>
                    </a:cubicBezTo>
                    <a:cubicBezTo>
                      <a:pt x="94" y="118"/>
                      <a:pt x="95" y="116"/>
                      <a:pt x="96" y="114"/>
                    </a:cubicBezTo>
                    <a:cubicBezTo>
                      <a:pt x="96" y="114"/>
                      <a:pt x="96" y="114"/>
                      <a:pt x="95" y="114"/>
                    </a:cubicBezTo>
                    <a:cubicBezTo>
                      <a:pt x="95" y="113"/>
                      <a:pt x="94" y="112"/>
                      <a:pt x="93" y="111"/>
                    </a:cubicBezTo>
                    <a:close/>
                    <a:moveTo>
                      <a:pt x="77" y="57"/>
                    </a:moveTo>
                    <a:cubicBezTo>
                      <a:pt x="79" y="58"/>
                      <a:pt x="82" y="60"/>
                      <a:pt x="84" y="61"/>
                    </a:cubicBezTo>
                    <a:cubicBezTo>
                      <a:pt x="84" y="60"/>
                      <a:pt x="84" y="59"/>
                      <a:pt x="84" y="58"/>
                    </a:cubicBezTo>
                    <a:cubicBezTo>
                      <a:pt x="82" y="57"/>
                      <a:pt x="79" y="56"/>
                      <a:pt x="77" y="55"/>
                    </a:cubicBezTo>
                    <a:cubicBezTo>
                      <a:pt x="77" y="56"/>
                      <a:pt x="77" y="56"/>
                      <a:pt x="77" y="57"/>
                    </a:cubicBezTo>
                    <a:close/>
                    <a:moveTo>
                      <a:pt x="103" y="11"/>
                    </a:moveTo>
                    <a:cubicBezTo>
                      <a:pt x="103" y="11"/>
                      <a:pt x="103" y="11"/>
                      <a:pt x="103" y="11"/>
                    </a:cubicBezTo>
                    <a:cubicBezTo>
                      <a:pt x="102" y="11"/>
                      <a:pt x="101" y="10"/>
                      <a:pt x="99" y="10"/>
                    </a:cubicBezTo>
                    <a:cubicBezTo>
                      <a:pt x="99" y="10"/>
                      <a:pt x="98" y="10"/>
                      <a:pt x="97" y="10"/>
                    </a:cubicBezTo>
                    <a:cubicBezTo>
                      <a:pt x="94" y="10"/>
                      <a:pt x="92" y="10"/>
                      <a:pt x="90" y="10"/>
                    </a:cubicBezTo>
                    <a:cubicBezTo>
                      <a:pt x="89" y="10"/>
                      <a:pt x="89" y="10"/>
                      <a:pt x="89" y="10"/>
                    </a:cubicBezTo>
                    <a:cubicBezTo>
                      <a:pt x="89" y="10"/>
                      <a:pt x="89" y="10"/>
                      <a:pt x="90" y="10"/>
                    </a:cubicBezTo>
                    <a:cubicBezTo>
                      <a:pt x="93" y="11"/>
                      <a:pt x="96" y="11"/>
                      <a:pt x="99" y="12"/>
                    </a:cubicBezTo>
                    <a:cubicBezTo>
                      <a:pt x="99" y="12"/>
                      <a:pt x="99" y="12"/>
                      <a:pt x="100" y="12"/>
                    </a:cubicBezTo>
                    <a:cubicBezTo>
                      <a:pt x="101" y="12"/>
                      <a:pt x="102" y="11"/>
                      <a:pt x="103" y="11"/>
                    </a:cubicBezTo>
                    <a:close/>
                    <a:moveTo>
                      <a:pt x="70" y="165"/>
                    </a:moveTo>
                    <a:cubicBezTo>
                      <a:pt x="69" y="163"/>
                      <a:pt x="69" y="162"/>
                      <a:pt x="68" y="161"/>
                    </a:cubicBezTo>
                    <a:cubicBezTo>
                      <a:pt x="68" y="160"/>
                      <a:pt x="68" y="160"/>
                      <a:pt x="68" y="160"/>
                    </a:cubicBezTo>
                    <a:cubicBezTo>
                      <a:pt x="67" y="160"/>
                      <a:pt x="67" y="159"/>
                      <a:pt x="67" y="159"/>
                    </a:cubicBezTo>
                    <a:cubicBezTo>
                      <a:pt x="67" y="158"/>
                      <a:pt x="67" y="158"/>
                      <a:pt x="67" y="157"/>
                    </a:cubicBezTo>
                    <a:cubicBezTo>
                      <a:pt x="67" y="156"/>
                      <a:pt x="66" y="154"/>
                      <a:pt x="66" y="153"/>
                    </a:cubicBezTo>
                    <a:cubicBezTo>
                      <a:pt x="66" y="155"/>
                      <a:pt x="66" y="157"/>
                      <a:pt x="66" y="159"/>
                    </a:cubicBezTo>
                    <a:cubicBezTo>
                      <a:pt x="66" y="159"/>
                      <a:pt x="66" y="159"/>
                      <a:pt x="66" y="159"/>
                    </a:cubicBezTo>
                    <a:cubicBezTo>
                      <a:pt x="67" y="161"/>
                      <a:pt x="67" y="163"/>
                      <a:pt x="68" y="164"/>
                    </a:cubicBezTo>
                    <a:cubicBezTo>
                      <a:pt x="69" y="165"/>
                      <a:pt x="69" y="165"/>
                      <a:pt x="70" y="165"/>
                    </a:cubicBezTo>
                    <a:close/>
                    <a:moveTo>
                      <a:pt x="117" y="171"/>
                    </a:moveTo>
                    <a:cubicBezTo>
                      <a:pt x="119" y="171"/>
                      <a:pt x="120" y="171"/>
                      <a:pt x="122" y="170"/>
                    </a:cubicBezTo>
                    <a:cubicBezTo>
                      <a:pt x="121" y="169"/>
                      <a:pt x="120" y="168"/>
                      <a:pt x="120" y="166"/>
                    </a:cubicBezTo>
                    <a:cubicBezTo>
                      <a:pt x="119" y="166"/>
                      <a:pt x="118" y="166"/>
                      <a:pt x="118" y="166"/>
                    </a:cubicBezTo>
                    <a:cubicBezTo>
                      <a:pt x="117" y="168"/>
                      <a:pt x="117" y="169"/>
                      <a:pt x="117" y="171"/>
                    </a:cubicBezTo>
                    <a:close/>
                    <a:moveTo>
                      <a:pt x="109" y="57"/>
                    </a:moveTo>
                    <a:cubicBezTo>
                      <a:pt x="109" y="55"/>
                      <a:pt x="109" y="53"/>
                      <a:pt x="110" y="51"/>
                    </a:cubicBezTo>
                    <a:cubicBezTo>
                      <a:pt x="109" y="51"/>
                      <a:pt x="109" y="51"/>
                      <a:pt x="109" y="51"/>
                    </a:cubicBezTo>
                    <a:cubicBezTo>
                      <a:pt x="109" y="53"/>
                      <a:pt x="108" y="53"/>
                      <a:pt x="107" y="53"/>
                    </a:cubicBezTo>
                    <a:cubicBezTo>
                      <a:pt x="106" y="52"/>
                      <a:pt x="106" y="53"/>
                      <a:pt x="106" y="53"/>
                    </a:cubicBezTo>
                    <a:cubicBezTo>
                      <a:pt x="106" y="54"/>
                      <a:pt x="106" y="56"/>
                      <a:pt x="106" y="57"/>
                    </a:cubicBezTo>
                    <a:cubicBezTo>
                      <a:pt x="107" y="57"/>
                      <a:pt x="108" y="57"/>
                      <a:pt x="109" y="57"/>
                    </a:cubicBezTo>
                    <a:close/>
                    <a:moveTo>
                      <a:pt x="137" y="148"/>
                    </a:moveTo>
                    <a:cubicBezTo>
                      <a:pt x="138" y="147"/>
                      <a:pt x="139" y="146"/>
                      <a:pt x="139" y="144"/>
                    </a:cubicBezTo>
                    <a:cubicBezTo>
                      <a:pt x="139" y="144"/>
                      <a:pt x="139" y="144"/>
                      <a:pt x="139" y="144"/>
                    </a:cubicBezTo>
                    <a:cubicBezTo>
                      <a:pt x="139" y="143"/>
                      <a:pt x="139" y="142"/>
                      <a:pt x="139" y="141"/>
                    </a:cubicBezTo>
                    <a:cubicBezTo>
                      <a:pt x="138" y="142"/>
                      <a:pt x="137" y="142"/>
                      <a:pt x="136" y="143"/>
                    </a:cubicBezTo>
                    <a:cubicBezTo>
                      <a:pt x="136" y="145"/>
                      <a:pt x="137" y="146"/>
                      <a:pt x="137" y="148"/>
                    </a:cubicBezTo>
                    <a:close/>
                    <a:moveTo>
                      <a:pt x="99" y="248"/>
                    </a:moveTo>
                    <a:cubicBezTo>
                      <a:pt x="99" y="248"/>
                      <a:pt x="99" y="248"/>
                      <a:pt x="99" y="248"/>
                    </a:cubicBezTo>
                    <a:cubicBezTo>
                      <a:pt x="99" y="247"/>
                      <a:pt x="99" y="247"/>
                      <a:pt x="99" y="246"/>
                    </a:cubicBezTo>
                    <a:cubicBezTo>
                      <a:pt x="99" y="245"/>
                      <a:pt x="99" y="245"/>
                      <a:pt x="98" y="244"/>
                    </a:cubicBezTo>
                    <a:cubicBezTo>
                      <a:pt x="96" y="242"/>
                      <a:pt x="94" y="241"/>
                      <a:pt x="92" y="239"/>
                    </a:cubicBezTo>
                    <a:cubicBezTo>
                      <a:pt x="91" y="238"/>
                      <a:pt x="91" y="238"/>
                      <a:pt x="91" y="238"/>
                    </a:cubicBezTo>
                    <a:cubicBezTo>
                      <a:pt x="94" y="241"/>
                      <a:pt x="96" y="245"/>
                      <a:pt x="99" y="248"/>
                    </a:cubicBezTo>
                    <a:close/>
                    <a:moveTo>
                      <a:pt x="132" y="100"/>
                    </a:moveTo>
                    <a:cubicBezTo>
                      <a:pt x="131" y="100"/>
                      <a:pt x="131" y="100"/>
                      <a:pt x="131" y="100"/>
                    </a:cubicBezTo>
                    <a:cubicBezTo>
                      <a:pt x="131" y="101"/>
                      <a:pt x="131" y="102"/>
                      <a:pt x="131" y="103"/>
                    </a:cubicBezTo>
                    <a:cubicBezTo>
                      <a:pt x="131" y="104"/>
                      <a:pt x="131" y="105"/>
                      <a:pt x="131" y="106"/>
                    </a:cubicBezTo>
                    <a:cubicBezTo>
                      <a:pt x="131" y="107"/>
                      <a:pt x="131" y="108"/>
                      <a:pt x="131" y="109"/>
                    </a:cubicBezTo>
                    <a:cubicBezTo>
                      <a:pt x="132" y="108"/>
                      <a:pt x="133" y="107"/>
                      <a:pt x="134" y="106"/>
                    </a:cubicBezTo>
                    <a:cubicBezTo>
                      <a:pt x="134" y="106"/>
                      <a:pt x="134" y="105"/>
                      <a:pt x="134" y="105"/>
                    </a:cubicBezTo>
                    <a:cubicBezTo>
                      <a:pt x="133" y="103"/>
                      <a:pt x="132" y="102"/>
                      <a:pt x="132" y="100"/>
                    </a:cubicBezTo>
                    <a:close/>
                    <a:moveTo>
                      <a:pt x="53" y="40"/>
                    </a:moveTo>
                    <a:cubicBezTo>
                      <a:pt x="54" y="39"/>
                      <a:pt x="55" y="38"/>
                      <a:pt x="56" y="37"/>
                    </a:cubicBezTo>
                    <a:cubicBezTo>
                      <a:pt x="56" y="37"/>
                      <a:pt x="56" y="36"/>
                      <a:pt x="56" y="36"/>
                    </a:cubicBezTo>
                    <a:cubicBezTo>
                      <a:pt x="56" y="35"/>
                      <a:pt x="56" y="34"/>
                      <a:pt x="56" y="33"/>
                    </a:cubicBezTo>
                    <a:cubicBezTo>
                      <a:pt x="55" y="33"/>
                      <a:pt x="55" y="33"/>
                      <a:pt x="55" y="34"/>
                    </a:cubicBezTo>
                    <a:cubicBezTo>
                      <a:pt x="54" y="35"/>
                      <a:pt x="54" y="36"/>
                      <a:pt x="53" y="36"/>
                    </a:cubicBezTo>
                    <a:cubicBezTo>
                      <a:pt x="52" y="37"/>
                      <a:pt x="53" y="39"/>
                      <a:pt x="53" y="40"/>
                    </a:cubicBezTo>
                    <a:close/>
                    <a:moveTo>
                      <a:pt x="116" y="177"/>
                    </a:moveTo>
                    <a:cubicBezTo>
                      <a:pt x="119" y="176"/>
                      <a:pt x="121" y="175"/>
                      <a:pt x="123" y="173"/>
                    </a:cubicBezTo>
                    <a:cubicBezTo>
                      <a:pt x="123" y="173"/>
                      <a:pt x="123" y="173"/>
                      <a:pt x="122" y="172"/>
                    </a:cubicBezTo>
                    <a:cubicBezTo>
                      <a:pt x="120" y="173"/>
                      <a:pt x="119" y="173"/>
                      <a:pt x="117" y="173"/>
                    </a:cubicBezTo>
                    <a:cubicBezTo>
                      <a:pt x="117" y="175"/>
                      <a:pt x="116" y="176"/>
                      <a:pt x="116" y="177"/>
                    </a:cubicBezTo>
                    <a:close/>
                    <a:moveTo>
                      <a:pt x="124" y="64"/>
                    </a:moveTo>
                    <a:cubicBezTo>
                      <a:pt x="124" y="64"/>
                      <a:pt x="124" y="64"/>
                      <a:pt x="124" y="64"/>
                    </a:cubicBezTo>
                    <a:cubicBezTo>
                      <a:pt x="124" y="66"/>
                      <a:pt x="124" y="69"/>
                      <a:pt x="124" y="71"/>
                    </a:cubicBezTo>
                    <a:cubicBezTo>
                      <a:pt x="124" y="71"/>
                      <a:pt x="124" y="71"/>
                      <a:pt x="125" y="71"/>
                    </a:cubicBezTo>
                    <a:cubicBezTo>
                      <a:pt x="125" y="72"/>
                      <a:pt x="125" y="72"/>
                      <a:pt x="125" y="73"/>
                    </a:cubicBezTo>
                    <a:cubicBezTo>
                      <a:pt x="125" y="73"/>
                      <a:pt x="124" y="74"/>
                      <a:pt x="124" y="74"/>
                    </a:cubicBezTo>
                    <a:cubicBezTo>
                      <a:pt x="125" y="76"/>
                      <a:pt x="125" y="78"/>
                      <a:pt x="125" y="80"/>
                    </a:cubicBezTo>
                    <a:cubicBezTo>
                      <a:pt x="125" y="80"/>
                      <a:pt x="125" y="80"/>
                      <a:pt x="126" y="81"/>
                    </a:cubicBezTo>
                    <a:cubicBezTo>
                      <a:pt x="126" y="80"/>
                      <a:pt x="126" y="79"/>
                      <a:pt x="126" y="78"/>
                    </a:cubicBezTo>
                    <a:cubicBezTo>
                      <a:pt x="127" y="77"/>
                      <a:pt x="127" y="77"/>
                      <a:pt x="126" y="76"/>
                    </a:cubicBezTo>
                    <a:cubicBezTo>
                      <a:pt x="126" y="74"/>
                      <a:pt x="125" y="73"/>
                      <a:pt x="125" y="71"/>
                    </a:cubicBezTo>
                    <a:cubicBezTo>
                      <a:pt x="125" y="69"/>
                      <a:pt x="124" y="67"/>
                      <a:pt x="124" y="64"/>
                    </a:cubicBezTo>
                    <a:close/>
                    <a:moveTo>
                      <a:pt x="100" y="118"/>
                    </a:moveTo>
                    <a:cubicBezTo>
                      <a:pt x="99" y="119"/>
                      <a:pt x="99" y="120"/>
                      <a:pt x="98" y="120"/>
                    </a:cubicBezTo>
                    <a:cubicBezTo>
                      <a:pt x="97" y="122"/>
                      <a:pt x="98" y="123"/>
                      <a:pt x="98" y="124"/>
                    </a:cubicBezTo>
                    <a:cubicBezTo>
                      <a:pt x="99" y="124"/>
                      <a:pt x="100" y="124"/>
                      <a:pt x="102" y="124"/>
                    </a:cubicBezTo>
                    <a:cubicBezTo>
                      <a:pt x="101" y="122"/>
                      <a:pt x="100" y="120"/>
                      <a:pt x="100" y="118"/>
                    </a:cubicBezTo>
                    <a:close/>
                    <a:moveTo>
                      <a:pt x="111" y="98"/>
                    </a:moveTo>
                    <a:cubicBezTo>
                      <a:pt x="110" y="97"/>
                      <a:pt x="109" y="95"/>
                      <a:pt x="107" y="94"/>
                    </a:cubicBezTo>
                    <a:cubicBezTo>
                      <a:pt x="107" y="95"/>
                      <a:pt x="106" y="96"/>
                      <a:pt x="106" y="97"/>
                    </a:cubicBezTo>
                    <a:cubicBezTo>
                      <a:pt x="106" y="98"/>
                      <a:pt x="107" y="99"/>
                      <a:pt x="107" y="99"/>
                    </a:cubicBezTo>
                    <a:cubicBezTo>
                      <a:pt x="109" y="99"/>
                      <a:pt x="110" y="99"/>
                      <a:pt x="111" y="98"/>
                    </a:cubicBezTo>
                    <a:close/>
                    <a:moveTo>
                      <a:pt x="49" y="176"/>
                    </a:moveTo>
                    <a:cubicBezTo>
                      <a:pt x="49" y="175"/>
                      <a:pt x="49" y="173"/>
                      <a:pt x="49" y="172"/>
                    </a:cubicBezTo>
                    <a:cubicBezTo>
                      <a:pt x="49" y="172"/>
                      <a:pt x="49" y="172"/>
                      <a:pt x="49" y="172"/>
                    </a:cubicBezTo>
                    <a:cubicBezTo>
                      <a:pt x="48" y="171"/>
                      <a:pt x="48" y="171"/>
                      <a:pt x="47" y="170"/>
                    </a:cubicBezTo>
                    <a:cubicBezTo>
                      <a:pt x="47" y="171"/>
                      <a:pt x="46" y="173"/>
                      <a:pt x="46" y="174"/>
                    </a:cubicBezTo>
                    <a:cubicBezTo>
                      <a:pt x="47" y="175"/>
                      <a:pt x="48" y="175"/>
                      <a:pt x="49" y="176"/>
                    </a:cubicBezTo>
                    <a:close/>
                    <a:moveTo>
                      <a:pt x="135" y="141"/>
                    </a:moveTo>
                    <a:cubicBezTo>
                      <a:pt x="136" y="140"/>
                      <a:pt x="137" y="139"/>
                      <a:pt x="138" y="138"/>
                    </a:cubicBezTo>
                    <a:cubicBezTo>
                      <a:pt x="138" y="138"/>
                      <a:pt x="139" y="138"/>
                      <a:pt x="139" y="138"/>
                    </a:cubicBezTo>
                    <a:cubicBezTo>
                      <a:pt x="139" y="136"/>
                      <a:pt x="138" y="135"/>
                      <a:pt x="138" y="134"/>
                    </a:cubicBezTo>
                    <a:cubicBezTo>
                      <a:pt x="138" y="134"/>
                      <a:pt x="138" y="134"/>
                      <a:pt x="137" y="135"/>
                    </a:cubicBezTo>
                    <a:cubicBezTo>
                      <a:pt x="137" y="136"/>
                      <a:pt x="136" y="137"/>
                      <a:pt x="135" y="139"/>
                    </a:cubicBezTo>
                    <a:cubicBezTo>
                      <a:pt x="134" y="140"/>
                      <a:pt x="134" y="140"/>
                      <a:pt x="135" y="141"/>
                    </a:cubicBezTo>
                    <a:close/>
                    <a:moveTo>
                      <a:pt x="17" y="160"/>
                    </a:moveTo>
                    <a:cubicBezTo>
                      <a:pt x="17" y="162"/>
                      <a:pt x="17" y="164"/>
                      <a:pt x="18" y="166"/>
                    </a:cubicBezTo>
                    <a:cubicBezTo>
                      <a:pt x="18" y="166"/>
                      <a:pt x="18" y="166"/>
                      <a:pt x="19" y="165"/>
                    </a:cubicBezTo>
                    <a:cubicBezTo>
                      <a:pt x="19" y="164"/>
                      <a:pt x="20" y="163"/>
                      <a:pt x="20" y="162"/>
                    </a:cubicBezTo>
                    <a:cubicBezTo>
                      <a:pt x="21" y="161"/>
                      <a:pt x="21" y="161"/>
                      <a:pt x="20" y="160"/>
                    </a:cubicBezTo>
                    <a:cubicBezTo>
                      <a:pt x="19" y="160"/>
                      <a:pt x="18" y="160"/>
                      <a:pt x="17" y="160"/>
                    </a:cubicBezTo>
                    <a:close/>
                    <a:moveTo>
                      <a:pt x="88" y="25"/>
                    </a:moveTo>
                    <a:cubicBezTo>
                      <a:pt x="88" y="26"/>
                      <a:pt x="87" y="26"/>
                      <a:pt x="87" y="26"/>
                    </a:cubicBezTo>
                    <a:cubicBezTo>
                      <a:pt x="87" y="28"/>
                      <a:pt x="87" y="29"/>
                      <a:pt x="87" y="31"/>
                    </a:cubicBezTo>
                    <a:cubicBezTo>
                      <a:pt x="87" y="31"/>
                      <a:pt x="88" y="32"/>
                      <a:pt x="89" y="32"/>
                    </a:cubicBezTo>
                    <a:cubicBezTo>
                      <a:pt x="90" y="32"/>
                      <a:pt x="90" y="32"/>
                      <a:pt x="91" y="31"/>
                    </a:cubicBezTo>
                    <a:cubicBezTo>
                      <a:pt x="91" y="30"/>
                      <a:pt x="91" y="30"/>
                      <a:pt x="90" y="29"/>
                    </a:cubicBezTo>
                    <a:cubicBezTo>
                      <a:pt x="90" y="29"/>
                      <a:pt x="90" y="29"/>
                      <a:pt x="89" y="29"/>
                    </a:cubicBezTo>
                    <a:cubicBezTo>
                      <a:pt x="89" y="29"/>
                      <a:pt x="88" y="29"/>
                      <a:pt x="88" y="28"/>
                    </a:cubicBezTo>
                    <a:cubicBezTo>
                      <a:pt x="88" y="27"/>
                      <a:pt x="88" y="27"/>
                      <a:pt x="89" y="27"/>
                    </a:cubicBezTo>
                    <a:cubicBezTo>
                      <a:pt x="89" y="26"/>
                      <a:pt x="89" y="26"/>
                      <a:pt x="90" y="26"/>
                    </a:cubicBezTo>
                    <a:cubicBezTo>
                      <a:pt x="89" y="26"/>
                      <a:pt x="88" y="26"/>
                      <a:pt x="88" y="25"/>
                    </a:cubicBezTo>
                    <a:close/>
                    <a:moveTo>
                      <a:pt x="123" y="160"/>
                    </a:moveTo>
                    <a:cubicBezTo>
                      <a:pt x="124" y="161"/>
                      <a:pt x="125" y="162"/>
                      <a:pt x="125" y="163"/>
                    </a:cubicBezTo>
                    <a:cubicBezTo>
                      <a:pt x="125" y="163"/>
                      <a:pt x="126" y="163"/>
                      <a:pt x="126" y="163"/>
                    </a:cubicBezTo>
                    <a:cubicBezTo>
                      <a:pt x="127" y="163"/>
                      <a:pt x="128" y="163"/>
                      <a:pt x="129" y="163"/>
                    </a:cubicBezTo>
                    <a:cubicBezTo>
                      <a:pt x="128" y="161"/>
                      <a:pt x="127" y="159"/>
                      <a:pt x="126" y="159"/>
                    </a:cubicBezTo>
                    <a:cubicBezTo>
                      <a:pt x="125" y="159"/>
                      <a:pt x="124" y="160"/>
                      <a:pt x="123" y="160"/>
                    </a:cubicBezTo>
                    <a:close/>
                    <a:moveTo>
                      <a:pt x="123" y="3"/>
                    </a:moveTo>
                    <a:cubicBezTo>
                      <a:pt x="120" y="3"/>
                      <a:pt x="92" y="3"/>
                      <a:pt x="86" y="3"/>
                    </a:cubicBezTo>
                    <a:cubicBezTo>
                      <a:pt x="92" y="3"/>
                      <a:pt x="98" y="3"/>
                      <a:pt x="104" y="3"/>
                    </a:cubicBezTo>
                    <a:cubicBezTo>
                      <a:pt x="111" y="3"/>
                      <a:pt x="117" y="3"/>
                      <a:pt x="123" y="3"/>
                    </a:cubicBezTo>
                    <a:close/>
                    <a:moveTo>
                      <a:pt x="45" y="32"/>
                    </a:moveTo>
                    <a:cubicBezTo>
                      <a:pt x="46" y="32"/>
                      <a:pt x="47" y="31"/>
                      <a:pt x="47" y="29"/>
                    </a:cubicBezTo>
                    <a:cubicBezTo>
                      <a:pt x="47" y="29"/>
                      <a:pt x="48" y="28"/>
                      <a:pt x="48" y="28"/>
                    </a:cubicBezTo>
                    <a:cubicBezTo>
                      <a:pt x="48" y="27"/>
                      <a:pt x="49" y="27"/>
                      <a:pt x="50" y="27"/>
                    </a:cubicBezTo>
                    <a:cubicBezTo>
                      <a:pt x="50" y="27"/>
                      <a:pt x="50" y="27"/>
                      <a:pt x="50" y="27"/>
                    </a:cubicBezTo>
                    <a:cubicBezTo>
                      <a:pt x="51" y="26"/>
                      <a:pt x="52" y="25"/>
                      <a:pt x="52" y="24"/>
                    </a:cubicBezTo>
                    <a:cubicBezTo>
                      <a:pt x="52" y="24"/>
                      <a:pt x="51" y="23"/>
                      <a:pt x="50" y="23"/>
                    </a:cubicBezTo>
                    <a:cubicBezTo>
                      <a:pt x="48" y="26"/>
                      <a:pt x="47" y="29"/>
                      <a:pt x="45" y="32"/>
                    </a:cubicBezTo>
                    <a:close/>
                    <a:moveTo>
                      <a:pt x="101" y="199"/>
                    </a:moveTo>
                    <a:cubicBezTo>
                      <a:pt x="100" y="199"/>
                      <a:pt x="100" y="199"/>
                      <a:pt x="99" y="199"/>
                    </a:cubicBezTo>
                    <a:cubicBezTo>
                      <a:pt x="98" y="198"/>
                      <a:pt x="96" y="196"/>
                      <a:pt x="96" y="194"/>
                    </a:cubicBezTo>
                    <a:cubicBezTo>
                      <a:pt x="95" y="195"/>
                      <a:pt x="95" y="196"/>
                      <a:pt x="95" y="196"/>
                    </a:cubicBezTo>
                    <a:cubicBezTo>
                      <a:pt x="95" y="198"/>
                      <a:pt x="96" y="199"/>
                      <a:pt x="96" y="200"/>
                    </a:cubicBezTo>
                    <a:cubicBezTo>
                      <a:pt x="98" y="200"/>
                      <a:pt x="100" y="200"/>
                      <a:pt x="101" y="199"/>
                    </a:cubicBezTo>
                    <a:close/>
                    <a:moveTo>
                      <a:pt x="100" y="191"/>
                    </a:moveTo>
                    <a:cubicBezTo>
                      <a:pt x="100" y="191"/>
                      <a:pt x="100" y="191"/>
                      <a:pt x="100" y="192"/>
                    </a:cubicBezTo>
                    <a:cubicBezTo>
                      <a:pt x="102" y="192"/>
                      <a:pt x="104" y="192"/>
                      <a:pt x="106" y="193"/>
                    </a:cubicBezTo>
                    <a:cubicBezTo>
                      <a:pt x="105" y="191"/>
                      <a:pt x="105" y="189"/>
                      <a:pt x="104" y="188"/>
                    </a:cubicBezTo>
                    <a:cubicBezTo>
                      <a:pt x="103" y="189"/>
                      <a:pt x="102" y="190"/>
                      <a:pt x="100" y="191"/>
                    </a:cubicBezTo>
                    <a:close/>
                    <a:moveTo>
                      <a:pt x="116" y="126"/>
                    </a:moveTo>
                    <a:cubicBezTo>
                      <a:pt x="117" y="124"/>
                      <a:pt x="118" y="122"/>
                      <a:pt x="120" y="121"/>
                    </a:cubicBezTo>
                    <a:cubicBezTo>
                      <a:pt x="120" y="120"/>
                      <a:pt x="119" y="120"/>
                      <a:pt x="119" y="120"/>
                    </a:cubicBezTo>
                    <a:cubicBezTo>
                      <a:pt x="118" y="120"/>
                      <a:pt x="116" y="121"/>
                      <a:pt x="115" y="122"/>
                    </a:cubicBezTo>
                    <a:cubicBezTo>
                      <a:pt x="115" y="123"/>
                      <a:pt x="115" y="124"/>
                      <a:pt x="116" y="126"/>
                    </a:cubicBezTo>
                    <a:close/>
                    <a:moveTo>
                      <a:pt x="134" y="54"/>
                    </a:moveTo>
                    <a:cubicBezTo>
                      <a:pt x="134" y="54"/>
                      <a:pt x="134" y="54"/>
                      <a:pt x="134" y="54"/>
                    </a:cubicBezTo>
                    <a:cubicBezTo>
                      <a:pt x="134" y="56"/>
                      <a:pt x="134" y="58"/>
                      <a:pt x="134" y="60"/>
                    </a:cubicBezTo>
                    <a:cubicBezTo>
                      <a:pt x="134" y="62"/>
                      <a:pt x="134" y="63"/>
                      <a:pt x="134" y="64"/>
                    </a:cubicBezTo>
                    <a:cubicBezTo>
                      <a:pt x="134" y="65"/>
                      <a:pt x="135" y="66"/>
                      <a:pt x="135" y="66"/>
                    </a:cubicBezTo>
                    <a:cubicBezTo>
                      <a:pt x="136" y="66"/>
                      <a:pt x="136" y="65"/>
                      <a:pt x="136" y="65"/>
                    </a:cubicBezTo>
                    <a:cubicBezTo>
                      <a:pt x="136" y="62"/>
                      <a:pt x="135" y="60"/>
                      <a:pt x="135" y="57"/>
                    </a:cubicBezTo>
                    <a:cubicBezTo>
                      <a:pt x="135" y="56"/>
                      <a:pt x="134" y="55"/>
                      <a:pt x="134" y="54"/>
                    </a:cubicBezTo>
                    <a:close/>
                    <a:moveTo>
                      <a:pt x="45" y="169"/>
                    </a:moveTo>
                    <a:cubicBezTo>
                      <a:pt x="44" y="168"/>
                      <a:pt x="43" y="168"/>
                      <a:pt x="42" y="167"/>
                    </a:cubicBezTo>
                    <a:cubicBezTo>
                      <a:pt x="42" y="168"/>
                      <a:pt x="42" y="169"/>
                      <a:pt x="42" y="170"/>
                    </a:cubicBezTo>
                    <a:cubicBezTo>
                      <a:pt x="42" y="172"/>
                      <a:pt x="42" y="172"/>
                      <a:pt x="44" y="173"/>
                    </a:cubicBezTo>
                    <a:cubicBezTo>
                      <a:pt x="44" y="173"/>
                      <a:pt x="44" y="173"/>
                      <a:pt x="44" y="173"/>
                    </a:cubicBezTo>
                    <a:cubicBezTo>
                      <a:pt x="44" y="172"/>
                      <a:pt x="45" y="170"/>
                      <a:pt x="45" y="169"/>
                    </a:cubicBezTo>
                    <a:close/>
                    <a:moveTo>
                      <a:pt x="117" y="198"/>
                    </a:moveTo>
                    <a:cubicBezTo>
                      <a:pt x="116" y="197"/>
                      <a:pt x="115" y="197"/>
                      <a:pt x="115" y="197"/>
                    </a:cubicBezTo>
                    <a:cubicBezTo>
                      <a:pt x="114" y="197"/>
                      <a:pt x="113" y="196"/>
                      <a:pt x="112" y="196"/>
                    </a:cubicBezTo>
                    <a:cubicBezTo>
                      <a:pt x="112" y="197"/>
                      <a:pt x="111" y="197"/>
                      <a:pt x="110" y="197"/>
                    </a:cubicBezTo>
                    <a:cubicBezTo>
                      <a:pt x="110" y="197"/>
                      <a:pt x="109" y="197"/>
                      <a:pt x="108" y="197"/>
                    </a:cubicBezTo>
                    <a:cubicBezTo>
                      <a:pt x="108" y="197"/>
                      <a:pt x="107" y="198"/>
                      <a:pt x="106" y="198"/>
                    </a:cubicBezTo>
                    <a:cubicBezTo>
                      <a:pt x="106" y="198"/>
                      <a:pt x="106" y="199"/>
                      <a:pt x="106" y="199"/>
                    </a:cubicBezTo>
                    <a:cubicBezTo>
                      <a:pt x="107" y="199"/>
                      <a:pt x="108" y="199"/>
                      <a:pt x="108" y="199"/>
                    </a:cubicBezTo>
                    <a:cubicBezTo>
                      <a:pt x="111" y="198"/>
                      <a:pt x="114" y="198"/>
                      <a:pt x="117" y="198"/>
                    </a:cubicBezTo>
                    <a:cubicBezTo>
                      <a:pt x="117" y="198"/>
                      <a:pt x="117" y="198"/>
                      <a:pt x="117" y="198"/>
                    </a:cubicBezTo>
                    <a:close/>
                    <a:moveTo>
                      <a:pt x="75" y="167"/>
                    </a:moveTo>
                    <a:cubicBezTo>
                      <a:pt x="74" y="167"/>
                      <a:pt x="73" y="167"/>
                      <a:pt x="73" y="167"/>
                    </a:cubicBezTo>
                    <a:cubicBezTo>
                      <a:pt x="73" y="169"/>
                      <a:pt x="75" y="175"/>
                      <a:pt x="75" y="175"/>
                    </a:cubicBezTo>
                    <a:cubicBezTo>
                      <a:pt x="75" y="173"/>
                      <a:pt x="75" y="172"/>
                      <a:pt x="75" y="170"/>
                    </a:cubicBezTo>
                    <a:cubicBezTo>
                      <a:pt x="76" y="169"/>
                      <a:pt x="75" y="168"/>
                      <a:pt x="75" y="167"/>
                    </a:cubicBezTo>
                    <a:close/>
                    <a:moveTo>
                      <a:pt x="71" y="156"/>
                    </a:moveTo>
                    <a:cubicBezTo>
                      <a:pt x="70" y="157"/>
                      <a:pt x="70" y="158"/>
                      <a:pt x="70" y="159"/>
                    </a:cubicBezTo>
                    <a:cubicBezTo>
                      <a:pt x="70" y="160"/>
                      <a:pt x="71" y="161"/>
                      <a:pt x="71" y="162"/>
                    </a:cubicBezTo>
                    <a:cubicBezTo>
                      <a:pt x="71" y="163"/>
                      <a:pt x="72" y="164"/>
                      <a:pt x="72" y="165"/>
                    </a:cubicBezTo>
                    <a:cubicBezTo>
                      <a:pt x="73" y="165"/>
                      <a:pt x="73" y="165"/>
                      <a:pt x="74" y="165"/>
                    </a:cubicBezTo>
                    <a:cubicBezTo>
                      <a:pt x="73" y="162"/>
                      <a:pt x="72" y="159"/>
                      <a:pt x="71" y="156"/>
                    </a:cubicBezTo>
                    <a:close/>
                    <a:moveTo>
                      <a:pt x="94" y="33"/>
                    </a:moveTo>
                    <a:cubicBezTo>
                      <a:pt x="94" y="34"/>
                      <a:pt x="94" y="35"/>
                      <a:pt x="95" y="35"/>
                    </a:cubicBezTo>
                    <a:cubicBezTo>
                      <a:pt x="95" y="36"/>
                      <a:pt x="95" y="36"/>
                      <a:pt x="95" y="36"/>
                    </a:cubicBezTo>
                    <a:cubicBezTo>
                      <a:pt x="96" y="37"/>
                      <a:pt x="96" y="37"/>
                      <a:pt x="97" y="38"/>
                    </a:cubicBezTo>
                    <a:cubicBezTo>
                      <a:pt x="97" y="37"/>
                      <a:pt x="98" y="37"/>
                      <a:pt x="98" y="36"/>
                    </a:cubicBezTo>
                    <a:cubicBezTo>
                      <a:pt x="98" y="36"/>
                      <a:pt x="98" y="35"/>
                      <a:pt x="98" y="35"/>
                    </a:cubicBezTo>
                    <a:cubicBezTo>
                      <a:pt x="97" y="34"/>
                      <a:pt x="97" y="33"/>
                      <a:pt x="96" y="32"/>
                    </a:cubicBezTo>
                    <a:cubicBezTo>
                      <a:pt x="95" y="32"/>
                      <a:pt x="95" y="33"/>
                      <a:pt x="94" y="33"/>
                    </a:cubicBezTo>
                    <a:close/>
                    <a:moveTo>
                      <a:pt x="99" y="186"/>
                    </a:moveTo>
                    <a:cubicBezTo>
                      <a:pt x="98" y="188"/>
                      <a:pt x="98" y="189"/>
                      <a:pt x="97" y="191"/>
                    </a:cubicBezTo>
                    <a:cubicBezTo>
                      <a:pt x="98" y="191"/>
                      <a:pt x="98" y="191"/>
                      <a:pt x="98" y="191"/>
                    </a:cubicBezTo>
                    <a:cubicBezTo>
                      <a:pt x="100" y="189"/>
                      <a:pt x="101" y="188"/>
                      <a:pt x="103" y="186"/>
                    </a:cubicBezTo>
                    <a:cubicBezTo>
                      <a:pt x="103" y="186"/>
                      <a:pt x="103" y="186"/>
                      <a:pt x="104" y="185"/>
                    </a:cubicBezTo>
                    <a:cubicBezTo>
                      <a:pt x="102" y="186"/>
                      <a:pt x="100" y="186"/>
                      <a:pt x="99" y="186"/>
                    </a:cubicBezTo>
                    <a:close/>
                    <a:moveTo>
                      <a:pt x="162" y="166"/>
                    </a:moveTo>
                    <a:cubicBezTo>
                      <a:pt x="160" y="166"/>
                      <a:pt x="158" y="166"/>
                      <a:pt x="156" y="166"/>
                    </a:cubicBezTo>
                    <a:cubicBezTo>
                      <a:pt x="156" y="167"/>
                      <a:pt x="156" y="167"/>
                      <a:pt x="156" y="168"/>
                    </a:cubicBezTo>
                    <a:cubicBezTo>
                      <a:pt x="155" y="168"/>
                      <a:pt x="155" y="168"/>
                      <a:pt x="155" y="169"/>
                    </a:cubicBezTo>
                    <a:cubicBezTo>
                      <a:pt x="157" y="168"/>
                      <a:pt x="159" y="168"/>
                      <a:pt x="162" y="167"/>
                    </a:cubicBezTo>
                    <a:cubicBezTo>
                      <a:pt x="162" y="167"/>
                      <a:pt x="162" y="167"/>
                      <a:pt x="162" y="166"/>
                    </a:cubicBezTo>
                    <a:close/>
                    <a:moveTo>
                      <a:pt x="122" y="67"/>
                    </a:moveTo>
                    <a:cubicBezTo>
                      <a:pt x="121" y="64"/>
                      <a:pt x="121" y="62"/>
                      <a:pt x="121" y="59"/>
                    </a:cubicBezTo>
                    <a:cubicBezTo>
                      <a:pt x="119" y="60"/>
                      <a:pt x="119" y="60"/>
                      <a:pt x="119" y="61"/>
                    </a:cubicBezTo>
                    <a:cubicBezTo>
                      <a:pt x="120" y="63"/>
                      <a:pt x="120" y="65"/>
                      <a:pt x="120" y="66"/>
                    </a:cubicBezTo>
                    <a:cubicBezTo>
                      <a:pt x="120" y="67"/>
                      <a:pt x="120" y="67"/>
                      <a:pt x="120" y="67"/>
                    </a:cubicBezTo>
                    <a:cubicBezTo>
                      <a:pt x="120" y="67"/>
                      <a:pt x="121" y="67"/>
                      <a:pt x="122" y="67"/>
                    </a:cubicBezTo>
                    <a:close/>
                    <a:moveTo>
                      <a:pt x="57" y="5"/>
                    </a:moveTo>
                    <a:cubicBezTo>
                      <a:pt x="55" y="5"/>
                      <a:pt x="54" y="5"/>
                      <a:pt x="52" y="5"/>
                    </a:cubicBezTo>
                    <a:cubicBezTo>
                      <a:pt x="53" y="6"/>
                      <a:pt x="53" y="7"/>
                      <a:pt x="53" y="8"/>
                    </a:cubicBezTo>
                    <a:cubicBezTo>
                      <a:pt x="55" y="8"/>
                      <a:pt x="56" y="8"/>
                      <a:pt x="57" y="8"/>
                    </a:cubicBezTo>
                    <a:cubicBezTo>
                      <a:pt x="57" y="7"/>
                      <a:pt x="57" y="6"/>
                      <a:pt x="57" y="5"/>
                    </a:cubicBezTo>
                    <a:close/>
                    <a:moveTo>
                      <a:pt x="92" y="100"/>
                    </a:moveTo>
                    <a:cubicBezTo>
                      <a:pt x="92" y="100"/>
                      <a:pt x="92" y="100"/>
                      <a:pt x="92" y="99"/>
                    </a:cubicBezTo>
                    <a:cubicBezTo>
                      <a:pt x="91" y="101"/>
                      <a:pt x="89" y="103"/>
                      <a:pt x="88" y="105"/>
                    </a:cubicBezTo>
                    <a:cubicBezTo>
                      <a:pt x="89" y="105"/>
                      <a:pt x="90" y="106"/>
                      <a:pt x="91" y="107"/>
                    </a:cubicBezTo>
                    <a:cubicBezTo>
                      <a:pt x="91" y="104"/>
                      <a:pt x="92" y="102"/>
                      <a:pt x="92" y="100"/>
                    </a:cubicBezTo>
                    <a:close/>
                    <a:moveTo>
                      <a:pt x="109" y="165"/>
                    </a:moveTo>
                    <a:cubicBezTo>
                      <a:pt x="108" y="166"/>
                      <a:pt x="108" y="166"/>
                      <a:pt x="108" y="166"/>
                    </a:cubicBezTo>
                    <a:cubicBezTo>
                      <a:pt x="108" y="167"/>
                      <a:pt x="108" y="168"/>
                      <a:pt x="107" y="168"/>
                    </a:cubicBezTo>
                    <a:cubicBezTo>
                      <a:pt x="107" y="168"/>
                      <a:pt x="107" y="168"/>
                      <a:pt x="107" y="168"/>
                    </a:cubicBezTo>
                    <a:cubicBezTo>
                      <a:pt x="106" y="168"/>
                      <a:pt x="106" y="169"/>
                      <a:pt x="106" y="169"/>
                    </a:cubicBezTo>
                    <a:cubicBezTo>
                      <a:pt x="106" y="170"/>
                      <a:pt x="106" y="171"/>
                      <a:pt x="106" y="173"/>
                    </a:cubicBezTo>
                    <a:cubicBezTo>
                      <a:pt x="107" y="172"/>
                      <a:pt x="108" y="171"/>
                      <a:pt x="109" y="170"/>
                    </a:cubicBezTo>
                    <a:cubicBezTo>
                      <a:pt x="109" y="170"/>
                      <a:pt x="109" y="170"/>
                      <a:pt x="109" y="169"/>
                    </a:cubicBezTo>
                    <a:cubicBezTo>
                      <a:pt x="109" y="168"/>
                      <a:pt x="109" y="167"/>
                      <a:pt x="109" y="165"/>
                    </a:cubicBezTo>
                    <a:close/>
                    <a:moveTo>
                      <a:pt x="117" y="195"/>
                    </a:moveTo>
                    <a:cubicBezTo>
                      <a:pt x="118" y="195"/>
                      <a:pt x="119" y="196"/>
                      <a:pt x="119" y="196"/>
                    </a:cubicBezTo>
                    <a:cubicBezTo>
                      <a:pt x="120" y="193"/>
                      <a:pt x="121" y="190"/>
                      <a:pt x="122" y="188"/>
                    </a:cubicBezTo>
                    <a:cubicBezTo>
                      <a:pt x="122" y="188"/>
                      <a:pt x="122" y="188"/>
                      <a:pt x="122" y="188"/>
                    </a:cubicBezTo>
                    <a:cubicBezTo>
                      <a:pt x="122" y="188"/>
                      <a:pt x="121" y="189"/>
                      <a:pt x="121" y="189"/>
                    </a:cubicBezTo>
                    <a:cubicBezTo>
                      <a:pt x="119" y="191"/>
                      <a:pt x="119" y="193"/>
                      <a:pt x="117" y="195"/>
                    </a:cubicBezTo>
                    <a:close/>
                    <a:moveTo>
                      <a:pt x="133" y="179"/>
                    </a:moveTo>
                    <a:cubicBezTo>
                      <a:pt x="133" y="179"/>
                      <a:pt x="133" y="179"/>
                      <a:pt x="133" y="179"/>
                    </a:cubicBezTo>
                    <a:cubicBezTo>
                      <a:pt x="134" y="179"/>
                      <a:pt x="134" y="179"/>
                      <a:pt x="135" y="179"/>
                    </a:cubicBezTo>
                    <a:cubicBezTo>
                      <a:pt x="136" y="179"/>
                      <a:pt x="137" y="179"/>
                      <a:pt x="138" y="179"/>
                    </a:cubicBezTo>
                    <a:cubicBezTo>
                      <a:pt x="139" y="179"/>
                      <a:pt x="139" y="179"/>
                      <a:pt x="139" y="179"/>
                    </a:cubicBezTo>
                    <a:cubicBezTo>
                      <a:pt x="138" y="178"/>
                      <a:pt x="137" y="178"/>
                      <a:pt x="137" y="177"/>
                    </a:cubicBezTo>
                    <a:cubicBezTo>
                      <a:pt x="137" y="177"/>
                      <a:pt x="137" y="176"/>
                      <a:pt x="137" y="175"/>
                    </a:cubicBezTo>
                    <a:cubicBezTo>
                      <a:pt x="137" y="175"/>
                      <a:pt x="136" y="174"/>
                      <a:pt x="136" y="174"/>
                    </a:cubicBezTo>
                    <a:cubicBezTo>
                      <a:pt x="135" y="176"/>
                      <a:pt x="134" y="177"/>
                      <a:pt x="133" y="179"/>
                    </a:cubicBezTo>
                    <a:close/>
                    <a:moveTo>
                      <a:pt x="57" y="162"/>
                    </a:moveTo>
                    <a:cubicBezTo>
                      <a:pt x="57" y="160"/>
                      <a:pt x="57" y="158"/>
                      <a:pt x="57" y="156"/>
                    </a:cubicBezTo>
                    <a:cubicBezTo>
                      <a:pt x="57" y="156"/>
                      <a:pt x="57" y="156"/>
                      <a:pt x="56" y="156"/>
                    </a:cubicBezTo>
                    <a:cubicBezTo>
                      <a:pt x="56" y="155"/>
                      <a:pt x="56" y="155"/>
                      <a:pt x="56" y="154"/>
                    </a:cubicBezTo>
                    <a:cubicBezTo>
                      <a:pt x="55" y="154"/>
                      <a:pt x="55" y="153"/>
                      <a:pt x="55" y="152"/>
                    </a:cubicBezTo>
                    <a:cubicBezTo>
                      <a:pt x="55" y="152"/>
                      <a:pt x="55" y="152"/>
                      <a:pt x="55" y="153"/>
                    </a:cubicBezTo>
                    <a:cubicBezTo>
                      <a:pt x="55" y="156"/>
                      <a:pt x="55" y="159"/>
                      <a:pt x="55" y="162"/>
                    </a:cubicBezTo>
                    <a:cubicBezTo>
                      <a:pt x="56" y="162"/>
                      <a:pt x="56" y="162"/>
                      <a:pt x="57" y="162"/>
                    </a:cubicBezTo>
                    <a:close/>
                    <a:moveTo>
                      <a:pt x="54" y="22"/>
                    </a:moveTo>
                    <a:cubicBezTo>
                      <a:pt x="54" y="22"/>
                      <a:pt x="54" y="22"/>
                      <a:pt x="55" y="22"/>
                    </a:cubicBezTo>
                    <a:cubicBezTo>
                      <a:pt x="55" y="21"/>
                      <a:pt x="55" y="21"/>
                      <a:pt x="55" y="20"/>
                    </a:cubicBezTo>
                    <a:cubicBezTo>
                      <a:pt x="55" y="19"/>
                      <a:pt x="55" y="18"/>
                      <a:pt x="54" y="17"/>
                    </a:cubicBezTo>
                    <a:cubicBezTo>
                      <a:pt x="54" y="17"/>
                      <a:pt x="54" y="17"/>
                      <a:pt x="54" y="16"/>
                    </a:cubicBezTo>
                    <a:cubicBezTo>
                      <a:pt x="53" y="18"/>
                      <a:pt x="52" y="19"/>
                      <a:pt x="51" y="21"/>
                    </a:cubicBezTo>
                    <a:cubicBezTo>
                      <a:pt x="52" y="21"/>
                      <a:pt x="53" y="22"/>
                      <a:pt x="54" y="22"/>
                    </a:cubicBezTo>
                    <a:close/>
                    <a:moveTo>
                      <a:pt x="44" y="182"/>
                    </a:moveTo>
                    <a:cubicBezTo>
                      <a:pt x="43" y="182"/>
                      <a:pt x="44" y="183"/>
                      <a:pt x="44" y="183"/>
                    </a:cubicBezTo>
                    <a:cubicBezTo>
                      <a:pt x="46" y="184"/>
                      <a:pt x="47" y="186"/>
                      <a:pt x="49" y="187"/>
                    </a:cubicBezTo>
                    <a:cubicBezTo>
                      <a:pt x="49" y="187"/>
                      <a:pt x="49" y="187"/>
                      <a:pt x="50" y="187"/>
                    </a:cubicBezTo>
                    <a:cubicBezTo>
                      <a:pt x="50" y="186"/>
                      <a:pt x="50" y="185"/>
                      <a:pt x="50" y="184"/>
                    </a:cubicBezTo>
                    <a:cubicBezTo>
                      <a:pt x="48" y="183"/>
                      <a:pt x="46" y="183"/>
                      <a:pt x="44" y="182"/>
                    </a:cubicBezTo>
                    <a:close/>
                    <a:moveTo>
                      <a:pt x="90" y="58"/>
                    </a:moveTo>
                    <a:cubicBezTo>
                      <a:pt x="89" y="56"/>
                      <a:pt x="87" y="51"/>
                      <a:pt x="86" y="50"/>
                    </a:cubicBezTo>
                    <a:cubicBezTo>
                      <a:pt x="86" y="51"/>
                      <a:pt x="86" y="52"/>
                      <a:pt x="86" y="53"/>
                    </a:cubicBezTo>
                    <a:cubicBezTo>
                      <a:pt x="86" y="53"/>
                      <a:pt x="86" y="54"/>
                      <a:pt x="87" y="54"/>
                    </a:cubicBezTo>
                    <a:cubicBezTo>
                      <a:pt x="87" y="57"/>
                      <a:pt x="87" y="57"/>
                      <a:pt x="89" y="58"/>
                    </a:cubicBezTo>
                    <a:cubicBezTo>
                      <a:pt x="90" y="58"/>
                      <a:pt x="90" y="58"/>
                      <a:pt x="90" y="58"/>
                    </a:cubicBezTo>
                    <a:close/>
                    <a:moveTo>
                      <a:pt x="61" y="85"/>
                    </a:moveTo>
                    <a:cubicBezTo>
                      <a:pt x="62" y="84"/>
                      <a:pt x="62" y="83"/>
                      <a:pt x="62" y="82"/>
                    </a:cubicBezTo>
                    <a:cubicBezTo>
                      <a:pt x="62" y="80"/>
                      <a:pt x="62" y="78"/>
                      <a:pt x="61" y="76"/>
                    </a:cubicBezTo>
                    <a:cubicBezTo>
                      <a:pt x="61" y="75"/>
                      <a:pt x="61" y="75"/>
                      <a:pt x="61" y="75"/>
                    </a:cubicBezTo>
                    <a:cubicBezTo>
                      <a:pt x="61" y="75"/>
                      <a:pt x="60" y="76"/>
                      <a:pt x="60" y="77"/>
                    </a:cubicBezTo>
                    <a:cubicBezTo>
                      <a:pt x="60" y="79"/>
                      <a:pt x="60" y="81"/>
                      <a:pt x="60" y="84"/>
                    </a:cubicBezTo>
                    <a:cubicBezTo>
                      <a:pt x="60" y="84"/>
                      <a:pt x="61" y="84"/>
                      <a:pt x="61" y="85"/>
                    </a:cubicBezTo>
                    <a:close/>
                    <a:moveTo>
                      <a:pt x="118" y="44"/>
                    </a:moveTo>
                    <a:cubicBezTo>
                      <a:pt x="118" y="44"/>
                      <a:pt x="118" y="43"/>
                      <a:pt x="118" y="43"/>
                    </a:cubicBezTo>
                    <a:cubicBezTo>
                      <a:pt x="116" y="43"/>
                      <a:pt x="115" y="43"/>
                      <a:pt x="113" y="43"/>
                    </a:cubicBezTo>
                    <a:cubicBezTo>
                      <a:pt x="113" y="44"/>
                      <a:pt x="113" y="46"/>
                      <a:pt x="113" y="47"/>
                    </a:cubicBezTo>
                    <a:cubicBezTo>
                      <a:pt x="115" y="46"/>
                      <a:pt x="116" y="45"/>
                      <a:pt x="118" y="44"/>
                    </a:cubicBezTo>
                    <a:close/>
                    <a:moveTo>
                      <a:pt x="132" y="66"/>
                    </a:moveTo>
                    <a:cubicBezTo>
                      <a:pt x="132" y="69"/>
                      <a:pt x="132" y="72"/>
                      <a:pt x="132" y="75"/>
                    </a:cubicBezTo>
                    <a:cubicBezTo>
                      <a:pt x="132" y="75"/>
                      <a:pt x="132" y="75"/>
                      <a:pt x="132" y="76"/>
                    </a:cubicBezTo>
                    <a:cubicBezTo>
                      <a:pt x="132" y="77"/>
                      <a:pt x="132" y="78"/>
                      <a:pt x="133" y="79"/>
                    </a:cubicBezTo>
                    <a:cubicBezTo>
                      <a:pt x="133" y="80"/>
                      <a:pt x="133" y="80"/>
                      <a:pt x="133" y="80"/>
                    </a:cubicBezTo>
                    <a:cubicBezTo>
                      <a:pt x="133" y="75"/>
                      <a:pt x="133" y="70"/>
                      <a:pt x="132" y="66"/>
                    </a:cubicBezTo>
                    <a:close/>
                    <a:moveTo>
                      <a:pt x="129" y="89"/>
                    </a:moveTo>
                    <a:cubicBezTo>
                      <a:pt x="129" y="89"/>
                      <a:pt x="129" y="89"/>
                      <a:pt x="129" y="89"/>
                    </a:cubicBezTo>
                    <a:cubicBezTo>
                      <a:pt x="129" y="88"/>
                      <a:pt x="129" y="88"/>
                      <a:pt x="129" y="88"/>
                    </a:cubicBezTo>
                    <a:cubicBezTo>
                      <a:pt x="129" y="86"/>
                      <a:pt x="129" y="84"/>
                      <a:pt x="129" y="82"/>
                    </a:cubicBezTo>
                    <a:cubicBezTo>
                      <a:pt x="129" y="81"/>
                      <a:pt x="129" y="81"/>
                      <a:pt x="128" y="81"/>
                    </a:cubicBezTo>
                    <a:cubicBezTo>
                      <a:pt x="128" y="81"/>
                      <a:pt x="127" y="82"/>
                      <a:pt x="127" y="83"/>
                    </a:cubicBezTo>
                    <a:cubicBezTo>
                      <a:pt x="127" y="83"/>
                      <a:pt x="127" y="84"/>
                      <a:pt x="127" y="84"/>
                    </a:cubicBezTo>
                    <a:cubicBezTo>
                      <a:pt x="127" y="86"/>
                      <a:pt x="128" y="87"/>
                      <a:pt x="129" y="89"/>
                    </a:cubicBezTo>
                    <a:close/>
                    <a:moveTo>
                      <a:pt x="61" y="96"/>
                    </a:moveTo>
                    <a:cubicBezTo>
                      <a:pt x="62" y="96"/>
                      <a:pt x="62" y="95"/>
                      <a:pt x="62" y="95"/>
                    </a:cubicBezTo>
                    <a:cubicBezTo>
                      <a:pt x="63" y="94"/>
                      <a:pt x="63" y="94"/>
                      <a:pt x="63" y="93"/>
                    </a:cubicBezTo>
                    <a:cubicBezTo>
                      <a:pt x="63" y="92"/>
                      <a:pt x="63" y="90"/>
                      <a:pt x="62" y="89"/>
                    </a:cubicBezTo>
                    <a:cubicBezTo>
                      <a:pt x="62" y="88"/>
                      <a:pt x="62" y="88"/>
                      <a:pt x="62" y="88"/>
                    </a:cubicBezTo>
                    <a:cubicBezTo>
                      <a:pt x="62" y="88"/>
                      <a:pt x="62" y="88"/>
                      <a:pt x="62" y="88"/>
                    </a:cubicBezTo>
                    <a:cubicBezTo>
                      <a:pt x="62" y="89"/>
                      <a:pt x="61" y="90"/>
                      <a:pt x="61" y="91"/>
                    </a:cubicBezTo>
                    <a:cubicBezTo>
                      <a:pt x="61" y="93"/>
                      <a:pt x="61" y="94"/>
                      <a:pt x="61" y="95"/>
                    </a:cubicBezTo>
                    <a:cubicBezTo>
                      <a:pt x="61" y="95"/>
                      <a:pt x="61" y="96"/>
                      <a:pt x="61" y="96"/>
                    </a:cubicBezTo>
                    <a:close/>
                    <a:moveTo>
                      <a:pt x="67" y="65"/>
                    </a:moveTo>
                    <a:cubicBezTo>
                      <a:pt x="69" y="63"/>
                      <a:pt x="71" y="61"/>
                      <a:pt x="72" y="59"/>
                    </a:cubicBezTo>
                    <a:cubicBezTo>
                      <a:pt x="72" y="58"/>
                      <a:pt x="71" y="58"/>
                      <a:pt x="71" y="57"/>
                    </a:cubicBezTo>
                    <a:cubicBezTo>
                      <a:pt x="69" y="59"/>
                      <a:pt x="68" y="61"/>
                      <a:pt x="67" y="63"/>
                    </a:cubicBezTo>
                    <a:cubicBezTo>
                      <a:pt x="67" y="64"/>
                      <a:pt x="67" y="64"/>
                      <a:pt x="67" y="65"/>
                    </a:cubicBezTo>
                    <a:close/>
                    <a:moveTo>
                      <a:pt x="83" y="142"/>
                    </a:moveTo>
                    <a:cubicBezTo>
                      <a:pt x="83" y="142"/>
                      <a:pt x="83" y="142"/>
                      <a:pt x="83" y="143"/>
                    </a:cubicBezTo>
                    <a:cubicBezTo>
                      <a:pt x="83" y="145"/>
                      <a:pt x="82" y="146"/>
                      <a:pt x="82" y="148"/>
                    </a:cubicBezTo>
                    <a:cubicBezTo>
                      <a:pt x="82" y="149"/>
                      <a:pt x="82" y="150"/>
                      <a:pt x="83" y="150"/>
                    </a:cubicBezTo>
                    <a:cubicBezTo>
                      <a:pt x="84" y="148"/>
                      <a:pt x="84" y="147"/>
                      <a:pt x="85" y="145"/>
                    </a:cubicBezTo>
                    <a:cubicBezTo>
                      <a:pt x="85" y="144"/>
                      <a:pt x="84" y="143"/>
                      <a:pt x="83" y="142"/>
                    </a:cubicBezTo>
                    <a:close/>
                    <a:moveTo>
                      <a:pt x="102" y="92"/>
                    </a:moveTo>
                    <a:cubicBezTo>
                      <a:pt x="102" y="93"/>
                      <a:pt x="103" y="94"/>
                      <a:pt x="104" y="96"/>
                    </a:cubicBezTo>
                    <a:cubicBezTo>
                      <a:pt x="105" y="94"/>
                      <a:pt x="105" y="93"/>
                      <a:pt x="106" y="92"/>
                    </a:cubicBezTo>
                    <a:cubicBezTo>
                      <a:pt x="105" y="91"/>
                      <a:pt x="105" y="91"/>
                      <a:pt x="105" y="90"/>
                    </a:cubicBezTo>
                    <a:cubicBezTo>
                      <a:pt x="103" y="91"/>
                      <a:pt x="103" y="91"/>
                      <a:pt x="102" y="92"/>
                    </a:cubicBezTo>
                    <a:close/>
                    <a:moveTo>
                      <a:pt x="136" y="157"/>
                    </a:moveTo>
                    <a:cubicBezTo>
                      <a:pt x="136" y="158"/>
                      <a:pt x="136" y="159"/>
                      <a:pt x="136" y="159"/>
                    </a:cubicBezTo>
                    <a:cubicBezTo>
                      <a:pt x="136" y="160"/>
                      <a:pt x="135" y="161"/>
                      <a:pt x="135" y="162"/>
                    </a:cubicBezTo>
                    <a:cubicBezTo>
                      <a:pt x="137" y="162"/>
                      <a:pt x="138" y="161"/>
                      <a:pt x="139" y="161"/>
                    </a:cubicBezTo>
                    <a:cubicBezTo>
                      <a:pt x="139" y="160"/>
                      <a:pt x="138" y="158"/>
                      <a:pt x="138" y="157"/>
                    </a:cubicBezTo>
                    <a:cubicBezTo>
                      <a:pt x="137" y="157"/>
                      <a:pt x="137" y="157"/>
                      <a:pt x="136" y="157"/>
                    </a:cubicBezTo>
                    <a:close/>
                    <a:moveTo>
                      <a:pt x="103" y="227"/>
                    </a:moveTo>
                    <a:cubicBezTo>
                      <a:pt x="104" y="225"/>
                      <a:pt x="105" y="224"/>
                      <a:pt x="106" y="222"/>
                    </a:cubicBezTo>
                    <a:cubicBezTo>
                      <a:pt x="105" y="222"/>
                      <a:pt x="103" y="222"/>
                      <a:pt x="102" y="222"/>
                    </a:cubicBezTo>
                    <a:cubicBezTo>
                      <a:pt x="102" y="224"/>
                      <a:pt x="103" y="225"/>
                      <a:pt x="103" y="227"/>
                    </a:cubicBezTo>
                    <a:close/>
                    <a:moveTo>
                      <a:pt x="133" y="161"/>
                    </a:moveTo>
                    <a:cubicBezTo>
                      <a:pt x="133" y="161"/>
                      <a:pt x="133" y="161"/>
                      <a:pt x="133" y="161"/>
                    </a:cubicBezTo>
                    <a:cubicBezTo>
                      <a:pt x="134" y="159"/>
                      <a:pt x="135" y="157"/>
                      <a:pt x="134" y="155"/>
                    </a:cubicBezTo>
                    <a:cubicBezTo>
                      <a:pt x="133" y="155"/>
                      <a:pt x="132" y="155"/>
                      <a:pt x="131" y="156"/>
                    </a:cubicBezTo>
                    <a:cubicBezTo>
                      <a:pt x="131" y="158"/>
                      <a:pt x="132" y="159"/>
                      <a:pt x="133" y="161"/>
                    </a:cubicBezTo>
                    <a:close/>
                    <a:moveTo>
                      <a:pt x="196" y="164"/>
                    </a:moveTo>
                    <a:cubicBezTo>
                      <a:pt x="196" y="164"/>
                      <a:pt x="196" y="164"/>
                      <a:pt x="196" y="164"/>
                    </a:cubicBezTo>
                    <a:cubicBezTo>
                      <a:pt x="193" y="164"/>
                      <a:pt x="190" y="163"/>
                      <a:pt x="187" y="163"/>
                    </a:cubicBezTo>
                    <a:cubicBezTo>
                      <a:pt x="187" y="164"/>
                      <a:pt x="187" y="164"/>
                      <a:pt x="188" y="164"/>
                    </a:cubicBezTo>
                    <a:cubicBezTo>
                      <a:pt x="189" y="164"/>
                      <a:pt x="190" y="164"/>
                      <a:pt x="190" y="164"/>
                    </a:cubicBezTo>
                    <a:cubicBezTo>
                      <a:pt x="191" y="164"/>
                      <a:pt x="192" y="165"/>
                      <a:pt x="192" y="166"/>
                    </a:cubicBezTo>
                    <a:cubicBezTo>
                      <a:pt x="192" y="166"/>
                      <a:pt x="192" y="166"/>
                      <a:pt x="192" y="167"/>
                    </a:cubicBezTo>
                    <a:cubicBezTo>
                      <a:pt x="193" y="166"/>
                      <a:pt x="195" y="165"/>
                      <a:pt x="196" y="164"/>
                    </a:cubicBezTo>
                    <a:close/>
                    <a:moveTo>
                      <a:pt x="54" y="95"/>
                    </a:moveTo>
                    <a:cubicBezTo>
                      <a:pt x="54" y="95"/>
                      <a:pt x="54" y="95"/>
                      <a:pt x="54" y="95"/>
                    </a:cubicBezTo>
                    <a:cubicBezTo>
                      <a:pt x="55" y="91"/>
                      <a:pt x="55" y="88"/>
                      <a:pt x="55" y="84"/>
                    </a:cubicBezTo>
                    <a:cubicBezTo>
                      <a:pt x="55" y="83"/>
                      <a:pt x="55" y="83"/>
                      <a:pt x="54" y="83"/>
                    </a:cubicBezTo>
                    <a:cubicBezTo>
                      <a:pt x="53" y="87"/>
                      <a:pt x="54" y="91"/>
                      <a:pt x="54" y="95"/>
                    </a:cubicBezTo>
                    <a:close/>
                    <a:moveTo>
                      <a:pt x="117" y="57"/>
                    </a:moveTo>
                    <a:cubicBezTo>
                      <a:pt x="117" y="57"/>
                      <a:pt x="116" y="57"/>
                      <a:pt x="116" y="58"/>
                    </a:cubicBezTo>
                    <a:cubicBezTo>
                      <a:pt x="114" y="59"/>
                      <a:pt x="112" y="61"/>
                      <a:pt x="110" y="63"/>
                    </a:cubicBezTo>
                    <a:cubicBezTo>
                      <a:pt x="110" y="63"/>
                      <a:pt x="109" y="64"/>
                      <a:pt x="110" y="64"/>
                    </a:cubicBezTo>
                    <a:cubicBezTo>
                      <a:pt x="110" y="64"/>
                      <a:pt x="110" y="64"/>
                      <a:pt x="110" y="64"/>
                    </a:cubicBezTo>
                    <a:cubicBezTo>
                      <a:pt x="112" y="62"/>
                      <a:pt x="114" y="61"/>
                      <a:pt x="116" y="59"/>
                    </a:cubicBezTo>
                    <a:cubicBezTo>
                      <a:pt x="117" y="59"/>
                      <a:pt x="117" y="59"/>
                      <a:pt x="117" y="57"/>
                    </a:cubicBezTo>
                    <a:close/>
                    <a:moveTo>
                      <a:pt x="129" y="202"/>
                    </a:moveTo>
                    <a:cubicBezTo>
                      <a:pt x="129" y="202"/>
                      <a:pt x="128" y="202"/>
                      <a:pt x="128" y="202"/>
                    </a:cubicBezTo>
                    <a:cubicBezTo>
                      <a:pt x="128" y="202"/>
                      <a:pt x="127" y="202"/>
                      <a:pt x="127" y="202"/>
                    </a:cubicBezTo>
                    <a:cubicBezTo>
                      <a:pt x="125" y="203"/>
                      <a:pt x="124" y="205"/>
                      <a:pt x="123" y="207"/>
                    </a:cubicBezTo>
                    <a:cubicBezTo>
                      <a:pt x="123" y="207"/>
                      <a:pt x="122" y="208"/>
                      <a:pt x="122" y="208"/>
                    </a:cubicBezTo>
                    <a:cubicBezTo>
                      <a:pt x="122" y="208"/>
                      <a:pt x="122" y="209"/>
                      <a:pt x="122" y="209"/>
                    </a:cubicBezTo>
                    <a:cubicBezTo>
                      <a:pt x="124" y="207"/>
                      <a:pt x="127" y="204"/>
                      <a:pt x="129" y="202"/>
                    </a:cubicBezTo>
                    <a:close/>
                    <a:moveTo>
                      <a:pt x="121" y="148"/>
                    </a:moveTo>
                    <a:cubicBezTo>
                      <a:pt x="123" y="150"/>
                      <a:pt x="124" y="152"/>
                      <a:pt x="126" y="154"/>
                    </a:cubicBezTo>
                    <a:cubicBezTo>
                      <a:pt x="125" y="152"/>
                      <a:pt x="124" y="149"/>
                      <a:pt x="123" y="147"/>
                    </a:cubicBezTo>
                    <a:cubicBezTo>
                      <a:pt x="122" y="147"/>
                      <a:pt x="122" y="148"/>
                      <a:pt x="121" y="148"/>
                    </a:cubicBezTo>
                    <a:close/>
                    <a:moveTo>
                      <a:pt x="122" y="131"/>
                    </a:moveTo>
                    <a:cubicBezTo>
                      <a:pt x="121" y="132"/>
                      <a:pt x="121" y="132"/>
                      <a:pt x="120" y="133"/>
                    </a:cubicBezTo>
                    <a:cubicBezTo>
                      <a:pt x="121" y="134"/>
                      <a:pt x="121" y="136"/>
                      <a:pt x="122" y="137"/>
                    </a:cubicBezTo>
                    <a:cubicBezTo>
                      <a:pt x="122" y="138"/>
                      <a:pt x="123" y="138"/>
                      <a:pt x="124" y="138"/>
                    </a:cubicBezTo>
                    <a:cubicBezTo>
                      <a:pt x="123" y="136"/>
                      <a:pt x="123" y="134"/>
                      <a:pt x="122" y="131"/>
                    </a:cubicBezTo>
                    <a:close/>
                    <a:moveTo>
                      <a:pt x="63" y="73"/>
                    </a:moveTo>
                    <a:cubicBezTo>
                      <a:pt x="63" y="75"/>
                      <a:pt x="64" y="77"/>
                      <a:pt x="64" y="79"/>
                    </a:cubicBezTo>
                    <a:cubicBezTo>
                      <a:pt x="64" y="79"/>
                      <a:pt x="64" y="79"/>
                      <a:pt x="64" y="79"/>
                    </a:cubicBezTo>
                    <a:cubicBezTo>
                      <a:pt x="65" y="78"/>
                      <a:pt x="65" y="77"/>
                      <a:pt x="66" y="76"/>
                    </a:cubicBezTo>
                    <a:cubicBezTo>
                      <a:pt x="66" y="75"/>
                      <a:pt x="66" y="74"/>
                      <a:pt x="66" y="73"/>
                    </a:cubicBezTo>
                    <a:cubicBezTo>
                      <a:pt x="65" y="73"/>
                      <a:pt x="64" y="73"/>
                      <a:pt x="63" y="73"/>
                    </a:cubicBezTo>
                    <a:close/>
                    <a:moveTo>
                      <a:pt x="86" y="176"/>
                    </a:moveTo>
                    <a:cubicBezTo>
                      <a:pt x="86" y="175"/>
                      <a:pt x="86" y="175"/>
                      <a:pt x="86" y="174"/>
                    </a:cubicBezTo>
                    <a:cubicBezTo>
                      <a:pt x="85" y="172"/>
                      <a:pt x="84" y="170"/>
                      <a:pt x="83" y="168"/>
                    </a:cubicBezTo>
                    <a:cubicBezTo>
                      <a:pt x="83" y="167"/>
                      <a:pt x="82" y="167"/>
                      <a:pt x="81" y="167"/>
                    </a:cubicBezTo>
                    <a:cubicBezTo>
                      <a:pt x="83" y="170"/>
                      <a:pt x="84" y="173"/>
                      <a:pt x="86" y="176"/>
                    </a:cubicBezTo>
                    <a:close/>
                    <a:moveTo>
                      <a:pt x="68" y="106"/>
                    </a:moveTo>
                    <a:cubicBezTo>
                      <a:pt x="67" y="107"/>
                      <a:pt x="67" y="107"/>
                      <a:pt x="67" y="108"/>
                    </a:cubicBezTo>
                    <a:cubicBezTo>
                      <a:pt x="67" y="111"/>
                      <a:pt x="67" y="115"/>
                      <a:pt x="68" y="118"/>
                    </a:cubicBezTo>
                    <a:cubicBezTo>
                      <a:pt x="68" y="119"/>
                      <a:pt x="68" y="120"/>
                      <a:pt x="68" y="120"/>
                    </a:cubicBezTo>
                    <a:cubicBezTo>
                      <a:pt x="68" y="120"/>
                      <a:pt x="68" y="120"/>
                      <a:pt x="68" y="120"/>
                    </a:cubicBezTo>
                    <a:cubicBezTo>
                      <a:pt x="68" y="116"/>
                      <a:pt x="68" y="111"/>
                      <a:pt x="68" y="106"/>
                    </a:cubicBezTo>
                    <a:close/>
                    <a:moveTo>
                      <a:pt x="66" y="80"/>
                    </a:moveTo>
                    <a:cubicBezTo>
                      <a:pt x="66" y="80"/>
                      <a:pt x="66" y="80"/>
                      <a:pt x="66" y="80"/>
                    </a:cubicBezTo>
                    <a:cubicBezTo>
                      <a:pt x="65" y="81"/>
                      <a:pt x="65" y="82"/>
                      <a:pt x="64" y="83"/>
                    </a:cubicBezTo>
                    <a:cubicBezTo>
                      <a:pt x="64" y="84"/>
                      <a:pt x="64" y="85"/>
                      <a:pt x="64" y="86"/>
                    </a:cubicBezTo>
                    <a:cubicBezTo>
                      <a:pt x="65" y="86"/>
                      <a:pt x="66" y="87"/>
                      <a:pt x="66" y="87"/>
                    </a:cubicBezTo>
                    <a:cubicBezTo>
                      <a:pt x="66" y="87"/>
                      <a:pt x="66" y="87"/>
                      <a:pt x="67" y="87"/>
                    </a:cubicBezTo>
                    <a:cubicBezTo>
                      <a:pt x="66" y="85"/>
                      <a:pt x="66" y="82"/>
                      <a:pt x="66" y="80"/>
                    </a:cubicBezTo>
                    <a:close/>
                    <a:moveTo>
                      <a:pt x="74" y="104"/>
                    </a:moveTo>
                    <a:cubicBezTo>
                      <a:pt x="75" y="106"/>
                      <a:pt x="75" y="109"/>
                      <a:pt x="75" y="111"/>
                    </a:cubicBezTo>
                    <a:cubicBezTo>
                      <a:pt x="76" y="110"/>
                      <a:pt x="77" y="109"/>
                      <a:pt x="77" y="108"/>
                    </a:cubicBezTo>
                    <a:cubicBezTo>
                      <a:pt x="77" y="107"/>
                      <a:pt x="77" y="107"/>
                      <a:pt x="77" y="106"/>
                    </a:cubicBezTo>
                    <a:cubicBezTo>
                      <a:pt x="77" y="106"/>
                      <a:pt x="77" y="105"/>
                      <a:pt x="77" y="105"/>
                    </a:cubicBezTo>
                    <a:cubicBezTo>
                      <a:pt x="76" y="105"/>
                      <a:pt x="75" y="104"/>
                      <a:pt x="74" y="104"/>
                    </a:cubicBezTo>
                    <a:close/>
                    <a:moveTo>
                      <a:pt x="80" y="66"/>
                    </a:moveTo>
                    <a:cubicBezTo>
                      <a:pt x="80" y="66"/>
                      <a:pt x="80" y="67"/>
                      <a:pt x="80" y="67"/>
                    </a:cubicBezTo>
                    <a:cubicBezTo>
                      <a:pt x="80" y="67"/>
                      <a:pt x="81" y="68"/>
                      <a:pt x="81" y="69"/>
                    </a:cubicBezTo>
                    <a:cubicBezTo>
                      <a:pt x="82" y="69"/>
                      <a:pt x="82" y="69"/>
                      <a:pt x="82" y="70"/>
                    </a:cubicBezTo>
                    <a:cubicBezTo>
                      <a:pt x="83" y="70"/>
                      <a:pt x="83" y="70"/>
                      <a:pt x="83" y="70"/>
                    </a:cubicBezTo>
                    <a:cubicBezTo>
                      <a:pt x="84" y="69"/>
                      <a:pt x="84" y="68"/>
                      <a:pt x="84" y="68"/>
                    </a:cubicBezTo>
                    <a:cubicBezTo>
                      <a:pt x="84" y="67"/>
                      <a:pt x="84" y="66"/>
                      <a:pt x="83" y="66"/>
                    </a:cubicBezTo>
                    <a:cubicBezTo>
                      <a:pt x="82" y="66"/>
                      <a:pt x="81" y="66"/>
                      <a:pt x="80" y="66"/>
                    </a:cubicBezTo>
                    <a:close/>
                    <a:moveTo>
                      <a:pt x="66" y="61"/>
                    </a:moveTo>
                    <a:cubicBezTo>
                      <a:pt x="67" y="59"/>
                      <a:pt x="68" y="57"/>
                      <a:pt x="70" y="55"/>
                    </a:cubicBezTo>
                    <a:cubicBezTo>
                      <a:pt x="70" y="55"/>
                      <a:pt x="70" y="54"/>
                      <a:pt x="70" y="54"/>
                    </a:cubicBezTo>
                    <a:cubicBezTo>
                      <a:pt x="69" y="53"/>
                      <a:pt x="69" y="54"/>
                      <a:pt x="68" y="54"/>
                    </a:cubicBezTo>
                    <a:cubicBezTo>
                      <a:pt x="68" y="56"/>
                      <a:pt x="67" y="57"/>
                      <a:pt x="66" y="58"/>
                    </a:cubicBezTo>
                    <a:cubicBezTo>
                      <a:pt x="65" y="59"/>
                      <a:pt x="65" y="60"/>
                      <a:pt x="66" y="61"/>
                    </a:cubicBezTo>
                    <a:close/>
                    <a:moveTo>
                      <a:pt x="133" y="40"/>
                    </a:moveTo>
                    <a:cubicBezTo>
                      <a:pt x="133" y="38"/>
                      <a:pt x="133" y="37"/>
                      <a:pt x="133" y="36"/>
                    </a:cubicBezTo>
                    <a:cubicBezTo>
                      <a:pt x="133" y="36"/>
                      <a:pt x="133" y="35"/>
                      <a:pt x="133" y="35"/>
                    </a:cubicBezTo>
                    <a:cubicBezTo>
                      <a:pt x="133" y="33"/>
                      <a:pt x="132" y="31"/>
                      <a:pt x="132" y="30"/>
                    </a:cubicBezTo>
                    <a:cubicBezTo>
                      <a:pt x="132" y="30"/>
                      <a:pt x="132" y="29"/>
                      <a:pt x="132" y="29"/>
                    </a:cubicBezTo>
                    <a:cubicBezTo>
                      <a:pt x="132" y="32"/>
                      <a:pt x="132" y="36"/>
                      <a:pt x="132" y="39"/>
                    </a:cubicBezTo>
                    <a:cubicBezTo>
                      <a:pt x="132" y="39"/>
                      <a:pt x="132" y="40"/>
                      <a:pt x="133" y="40"/>
                    </a:cubicBezTo>
                    <a:close/>
                    <a:moveTo>
                      <a:pt x="116" y="202"/>
                    </a:moveTo>
                    <a:cubicBezTo>
                      <a:pt x="114" y="202"/>
                      <a:pt x="113" y="202"/>
                      <a:pt x="112" y="203"/>
                    </a:cubicBezTo>
                    <a:cubicBezTo>
                      <a:pt x="110" y="204"/>
                      <a:pt x="108" y="206"/>
                      <a:pt x="107" y="208"/>
                    </a:cubicBezTo>
                    <a:cubicBezTo>
                      <a:pt x="107" y="208"/>
                      <a:pt x="106" y="208"/>
                      <a:pt x="106" y="208"/>
                    </a:cubicBezTo>
                    <a:cubicBezTo>
                      <a:pt x="109" y="206"/>
                      <a:pt x="112" y="204"/>
                      <a:pt x="116" y="202"/>
                    </a:cubicBezTo>
                    <a:close/>
                    <a:moveTo>
                      <a:pt x="52" y="182"/>
                    </a:moveTo>
                    <a:cubicBezTo>
                      <a:pt x="53" y="183"/>
                      <a:pt x="55" y="183"/>
                      <a:pt x="56" y="184"/>
                    </a:cubicBezTo>
                    <a:cubicBezTo>
                      <a:pt x="56" y="183"/>
                      <a:pt x="57" y="183"/>
                      <a:pt x="57" y="182"/>
                    </a:cubicBezTo>
                    <a:cubicBezTo>
                      <a:pt x="55" y="181"/>
                      <a:pt x="53" y="180"/>
                      <a:pt x="52" y="180"/>
                    </a:cubicBezTo>
                    <a:cubicBezTo>
                      <a:pt x="52" y="180"/>
                      <a:pt x="52" y="181"/>
                      <a:pt x="52" y="182"/>
                    </a:cubicBezTo>
                    <a:close/>
                    <a:moveTo>
                      <a:pt x="110" y="181"/>
                    </a:moveTo>
                    <a:cubicBezTo>
                      <a:pt x="111" y="180"/>
                      <a:pt x="111" y="180"/>
                      <a:pt x="111" y="180"/>
                    </a:cubicBezTo>
                    <a:cubicBezTo>
                      <a:pt x="110" y="179"/>
                      <a:pt x="110" y="179"/>
                      <a:pt x="110" y="178"/>
                    </a:cubicBezTo>
                    <a:cubicBezTo>
                      <a:pt x="110" y="177"/>
                      <a:pt x="110" y="176"/>
                      <a:pt x="110" y="175"/>
                    </a:cubicBezTo>
                    <a:cubicBezTo>
                      <a:pt x="109" y="175"/>
                      <a:pt x="108" y="175"/>
                      <a:pt x="107" y="175"/>
                    </a:cubicBezTo>
                    <a:cubicBezTo>
                      <a:pt x="108" y="177"/>
                      <a:pt x="109" y="179"/>
                      <a:pt x="110" y="181"/>
                    </a:cubicBezTo>
                    <a:close/>
                    <a:moveTo>
                      <a:pt x="111" y="132"/>
                    </a:moveTo>
                    <a:cubicBezTo>
                      <a:pt x="110" y="131"/>
                      <a:pt x="109" y="130"/>
                      <a:pt x="108" y="130"/>
                    </a:cubicBezTo>
                    <a:cubicBezTo>
                      <a:pt x="108" y="130"/>
                      <a:pt x="107" y="130"/>
                      <a:pt x="107" y="131"/>
                    </a:cubicBezTo>
                    <a:cubicBezTo>
                      <a:pt x="107" y="131"/>
                      <a:pt x="106" y="131"/>
                      <a:pt x="107" y="132"/>
                    </a:cubicBezTo>
                    <a:cubicBezTo>
                      <a:pt x="107" y="133"/>
                      <a:pt x="107" y="134"/>
                      <a:pt x="108" y="135"/>
                    </a:cubicBezTo>
                    <a:cubicBezTo>
                      <a:pt x="109" y="134"/>
                      <a:pt x="110" y="133"/>
                      <a:pt x="111" y="132"/>
                    </a:cubicBezTo>
                    <a:close/>
                    <a:moveTo>
                      <a:pt x="69" y="142"/>
                    </a:moveTo>
                    <a:cubicBezTo>
                      <a:pt x="70" y="140"/>
                      <a:pt x="70" y="138"/>
                      <a:pt x="71" y="136"/>
                    </a:cubicBezTo>
                    <a:cubicBezTo>
                      <a:pt x="70" y="136"/>
                      <a:pt x="69" y="136"/>
                      <a:pt x="69" y="135"/>
                    </a:cubicBezTo>
                    <a:cubicBezTo>
                      <a:pt x="69" y="134"/>
                      <a:pt x="69" y="134"/>
                      <a:pt x="68" y="133"/>
                    </a:cubicBezTo>
                    <a:cubicBezTo>
                      <a:pt x="68" y="135"/>
                      <a:pt x="69" y="141"/>
                      <a:pt x="69" y="142"/>
                    </a:cubicBezTo>
                    <a:close/>
                    <a:moveTo>
                      <a:pt x="112" y="23"/>
                    </a:moveTo>
                    <a:cubicBezTo>
                      <a:pt x="112" y="22"/>
                      <a:pt x="111" y="21"/>
                      <a:pt x="111" y="20"/>
                    </a:cubicBezTo>
                    <a:cubicBezTo>
                      <a:pt x="110" y="19"/>
                      <a:pt x="110" y="19"/>
                      <a:pt x="109" y="19"/>
                    </a:cubicBezTo>
                    <a:cubicBezTo>
                      <a:pt x="109" y="21"/>
                      <a:pt x="109" y="22"/>
                      <a:pt x="109" y="24"/>
                    </a:cubicBezTo>
                    <a:cubicBezTo>
                      <a:pt x="110" y="24"/>
                      <a:pt x="111" y="24"/>
                      <a:pt x="112" y="23"/>
                    </a:cubicBezTo>
                    <a:close/>
                    <a:moveTo>
                      <a:pt x="60" y="37"/>
                    </a:moveTo>
                    <a:cubicBezTo>
                      <a:pt x="61" y="37"/>
                      <a:pt x="62" y="37"/>
                      <a:pt x="62" y="37"/>
                    </a:cubicBezTo>
                    <a:cubicBezTo>
                      <a:pt x="63" y="36"/>
                      <a:pt x="64" y="35"/>
                      <a:pt x="64" y="33"/>
                    </a:cubicBezTo>
                    <a:cubicBezTo>
                      <a:pt x="63" y="33"/>
                      <a:pt x="62" y="33"/>
                      <a:pt x="61" y="34"/>
                    </a:cubicBezTo>
                    <a:cubicBezTo>
                      <a:pt x="61" y="35"/>
                      <a:pt x="61" y="35"/>
                      <a:pt x="61" y="35"/>
                    </a:cubicBezTo>
                    <a:cubicBezTo>
                      <a:pt x="60" y="36"/>
                      <a:pt x="60" y="36"/>
                      <a:pt x="60" y="37"/>
                    </a:cubicBezTo>
                    <a:close/>
                    <a:moveTo>
                      <a:pt x="85" y="86"/>
                    </a:moveTo>
                    <a:cubicBezTo>
                      <a:pt x="86" y="85"/>
                      <a:pt x="86" y="85"/>
                      <a:pt x="86" y="84"/>
                    </a:cubicBezTo>
                    <a:cubicBezTo>
                      <a:pt x="86" y="82"/>
                      <a:pt x="86" y="80"/>
                      <a:pt x="86" y="79"/>
                    </a:cubicBezTo>
                    <a:cubicBezTo>
                      <a:pt x="86" y="78"/>
                      <a:pt x="86" y="77"/>
                      <a:pt x="85" y="76"/>
                    </a:cubicBezTo>
                    <a:cubicBezTo>
                      <a:pt x="85" y="79"/>
                      <a:pt x="85" y="83"/>
                      <a:pt x="85" y="86"/>
                    </a:cubicBezTo>
                    <a:close/>
                    <a:moveTo>
                      <a:pt x="61" y="163"/>
                    </a:moveTo>
                    <a:cubicBezTo>
                      <a:pt x="63" y="164"/>
                      <a:pt x="63" y="164"/>
                      <a:pt x="61" y="165"/>
                    </a:cubicBezTo>
                    <a:cubicBezTo>
                      <a:pt x="61" y="166"/>
                      <a:pt x="61" y="166"/>
                      <a:pt x="61" y="167"/>
                    </a:cubicBezTo>
                    <a:cubicBezTo>
                      <a:pt x="62" y="167"/>
                      <a:pt x="62" y="166"/>
                      <a:pt x="63" y="166"/>
                    </a:cubicBezTo>
                    <a:cubicBezTo>
                      <a:pt x="63" y="162"/>
                      <a:pt x="63" y="160"/>
                      <a:pt x="62" y="158"/>
                    </a:cubicBezTo>
                    <a:cubicBezTo>
                      <a:pt x="61" y="159"/>
                      <a:pt x="61" y="161"/>
                      <a:pt x="61" y="163"/>
                    </a:cubicBezTo>
                    <a:close/>
                    <a:moveTo>
                      <a:pt x="97" y="161"/>
                    </a:moveTo>
                    <a:cubicBezTo>
                      <a:pt x="97" y="159"/>
                      <a:pt x="97" y="157"/>
                      <a:pt x="95" y="155"/>
                    </a:cubicBezTo>
                    <a:cubicBezTo>
                      <a:pt x="94" y="157"/>
                      <a:pt x="94" y="157"/>
                      <a:pt x="95" y="159"/>
                    </a:cubicBezTo>
                    <a:cubicBezTo>
                      <a:pt x="95" y="159"/>
                      <a:pt x="95" y="160"/>
                      <a:pt x="95" y="160"/>
                    </a:cubicBezTo>
                    <a:cubicBezTo>
                      <a:pt x="95" y="161"/>
                      <a:pt x="96" y="161"/>
                      <a:pt x="97" y="161"/>
                    </a:cubicBezTo>
                    <a:close/>
                    <a:moveTo>
                      <a:pt x="61" y="26"/>
                    </a:moveTo>
                    <a:cubicBezTo>
                      <a:pt x="63" y="24"/>
                      <a:pt x="64" y="19"/>
                      <a:pt x="64" y="18"/>
                    </a:cubicBezTo>
                    <a:cubicBezTo>
                      <a:pt x="62" y="20"/>
                      <a:pt x="61" y="23"/>
                      <a:pt x="60" y="25"/>
                    </a:cubicBezTo>
                    <a:cubicBezTo>
                      <a:pt x="60" y="26"/>
                      <a:pt x="61" y="26"/>
                      <a:pt x="61" y="26"/>
                    </a:cubicBezTo>
                    <a:close/>
                    <a:moveTo>
                      <a:pt x="137" y="39"/>
                    </a:moveTo>
                    <a:cubicBezTo>
                      <a:pt x="137" y="39"/>
                      <a:pt x="137" y="39"/>
                      <a:pt x="137" y="39"/>
                    </a:cubicBezTo>
                    <a:cubicBezTo>
                      <a:pt x="138" y="38"/>
                      <a:pt x="138" y="37"/>
                      <a:pt x="138" y="37"/>
                    </a:cubicBezTo>
                    <a:cubicBezTo>
                      <a:pt x="138" y="36"/>
                      <a:pt x="139" y="36"/>
                      <a:pt x="139" y="36"/>
                    </a:cubicBezTo>
                    <a:cubicBezTo>
                      <a:pt x="138" y="32"/>
                      <a:pt x="138" y="29"/>
                      <a:pt x="138" y="25"/>
                    </a:cubicBezTo>
                    <a:cubicBezTo>
                      <a:pt x="138" y="25"/>
                      <a:pt x="138" y="24"/>
                      <a:pt x="138" y="24"/>
                    </a:cubicBezTo>
                    <a:cubicBezTo>
                      <a:pt x="138" y="24"/>
                      <a:pt x="138" y="24"/>
                      <a:pt x="138" y="24"/>
                    </a:cubicBezTo>
                    <a:cubicBezTo>
                      <a:pt x="138" y="25"/>
                      <a:pt x="137" y="26"/>
                      <a:pt x="138" y="27"/>
                    </a:cubicBezTo>
                    <a:cubicBezTo>
                      <a:pt x="138" y="29"/>
                      <a:pt x="138" y="32"/>
                      <a:pt x="138" y="34"/>
                    </a:cubicBezTo>
                    <a:cubicBezTo>
                      <a:pt x="137" y="36"/>
                      <a:pt x="137" y="37"/>
                      <a:pt x="137" y="39"/>
                    </a:cubicBezTo>
                    <a:close/>
                    <a:moveTo>
                      <a:pt x="33" y="173"/>
                    </a:moveTo>
                    <a:cubicBezTo>
                      <a:pt x="33" y="172"/>
                      <a:pt x="33" y="170"/>
                      <a:pt x="32" y="170"/>
                    </a:cubicBezTo>
                    <a:cubicBezTo>
                      <a:pt x="31" y="169"/>
                      <a:pt x="31" y="169"/>
                      <a:pt x="30" y="169"/>
                    </a:cubicBezTo>
                    <a:cubicBezTo>
                      <a:pt x="30" y="168"/>
                      <a:pt x="29" y="168"/>
                      <a:pt x="29" y="167"/>
                    </a:cubicBezTo>
                    <a:cubicBezTo>
                      <a:pt x="29" y="168"/>
                      <a:pt x="28" y="168"/>
                      <a:pt x="28" y="169"/>
                    </a:cubicBezTo>
                    <a:cubicBezTo>
                      <a:pt x="30" y="170"/>
                      <a:pt x="31" y="172"/>
                      <a:pt x="33" y="173"/>
                    </a:cubicBezTo>
                    <a:close/>
                    <a:moveTo>
                      <a:pt x="38" y="166"/>
                    </a:moveTo>
                    <a:cubicBezTo>
                      <a:pt x="37" y="165"/>
                      <a:pt x="36" y="165"/>
                      <a:pt x="35" y="165"/>
                    </a:cubicBezTo>
                    <a:cubicBezTo>
                      <a:pt x="35" y="166"/>
                      <a:pt x="35" y="166"/>
                      <a:pt x="35" y="167"/>
                    </a:cubicBezTo>
                    <a:cubicBezTo>
                      <a:pt x="35" y="167"/>
                      <a:pt x="35" y="167"/>
                      <a:pt x="35" y="167"/>
                    </a:cubicBezTo>
                    <a:cubicBezTo>
                      <a:pt x="36" y="168"/>
                      <a:pt x="37" y="168"/>
                      <a:pt x="37" y="169"/>
                    </a:cubicBezTo>
                    <a:cubicBezTo>
                      <a:pt x="38" y="168"/>
                      <a:pt x="38" y="167"/>
                      <a:pt x="38" y="166"/>
                    </a:cubicBezTo>
                    <a:close/>
                    <a:moveTo>
                      <a:pt x="48" y="116"/>
                    </a:moveTo>
                    <a:cubicBezTo>
                      <a:pt x="48" y="116"/>
                      <a:pt x="48" y="116"/>
                      <a:pt x="48" y="116"/>
                    </a:cubicBezTo>
                    <a:cubicBezTo>
                      <a:pt x="48" y="114"/>
                      <a:pt x="48" y="112"/>
                      <a:pt x="48" y="109"/>
                    </a:cubicBezTo>
                    <a:cubicBezTo>
                      <a:pt x="47" y="107"/>
                      <a:pt x="47" y="104"/>
                      <a:pt x="47" y="102"/>
                    </a:cubicBezTo>
                    <a:cubicBezTo>
                      <a:pt x="47" y="98"/>
                      <a:pt x="46" y="95"/>
                      <a:pt x="46" y="91"/>
                    </a:cubicBezTo>
                    <a:cubicBezTo>
                      <a:pt x="46" y="91"/>
                      <a:pt x="46" y="91"/>
                      <a:pt x="46" y="91"/>
                    </a:cubicBezTo>
                    <a:cubicBezTo>
                      <a:pt x="47" y="99"/>
                      <a:pt x="47" y="108"/>
                      <a:pt x="48" y="116"/>
                    </a:cubicBezTo>
                    <a:close/>
                    <a:moveTo>
                      <a:pt x="89" y="184"/>
                    </a:moveTo>
                    <a:cubicBezTo>
                      <a:pt x="88" y="183"/>
                      <a:pt x="87" y="182"/>
                      <a:pt x="87" y="181"/>
                    </a:cubicBezTo>
                    <a:cubicBezTo>
                      <a:pt x="86" y="181"/>
                      <a:pt x="86" y="181"/>
                      <a:pt x="85" y="181"/>
                    </a:cubicBezTo>
                    <a:cubicBezTo>
                      <a:pt x="85" y="182"/>
                      <a:pt x="85" y="183"/>
                      <a:pt x="84" y="183"/>
                    </a:cubicBezTo>
                    <a:cubicBezTo>
                      <a:pt x="84" y="184"/>
                      <a:pt x="84" y="184"/>
                      <a:pt x="85" y="185"/>
                    </a:cubicBezTo>
                    <a:cubicBezTo>
                      <a:pt x="86" y="184"/>
                      <a:pt x="87" y="184"/>
                      <a:pt x="89" y="184"/>
                    </a:cubicBezTo>
                    <a:close/>
                    <a:moveTo>
                      <a:pt x="48" y="12"/>
                    </a:moveTo>
                    <a:cubicBezTo>
                      <a:pt x="48" y="12"/>
                      <a:pt x="48" y="12"/>
                      <a:pt x="48" y="11"/>
                    </a:cubicBezTo>
                    <a:cubicBezTo>
                      <a:pt x="46" y="13"/>
                      <a:pt x="45" y="14"/>
                      <a:pt x="44" y="16"/>
                    </a:cubicBezTo>
                    <a:cubicBezTo>
                      <a:pt x="43" y="16"/>
                      <a:pt x="43" y="16"/>
                      <a:pt x="43" y="16"/>
                    </a:cubicBezTo>
                    <a:cubicBezTo>
                      <a:pt x="43" y="17"/>
                      <a:pt x="43" y="18"/>
                      <a:pt x="44" y="20"/>
                    </a:cubicBezTo>
                    <a:cubicBezTo>
                      <a:pt x="45" y="17"/>
                      <a:pt x="46" y="14"/>
                      <a:pt x="48" y="12"/>
                    </a:cubicBezTo>
                    <a:close/>
                    <a:moveTo>
                      <a:pt x="64" y="49"/>
                    </a:moveTo>
                    <a:cubicBezTo>
                      <a:pt x="63" y="48"/>
                      <a:pt x="61" y="47"/>
                      <a:pt x="60" y="47"/>
                    </a:cubicBezTo>
                    <a:cubicBezTo>
                      <a:pt x="60" y="48"/>
                      <a:pt x="61" y="51"/>
                      <a:pt x="61" y="52"/>
                    </a:cubicBezTo>
                    <a:cubicBezTo>
                      <a:pt x="61" y="52"/>
                      <a:pt x="61" y="52"/>
                      <a:pt x="61" y="51"/>
                    </a:cubicBezTo>
                    <a:cubicBezTo>
                      <a:pt x="62" y="51"/>
                      <a:pt x="63" y="50"/>
                      <a:pt x="64" y="49"/>
                    </a:cubicBezTo>
                    <a:close/>
                    <a:moveTo>
                      <a:pt x="101" y="220"/>
                    </a:moveTo>
                    <a:cubicBezTo>
                      <a:pt x="103" y="220"/>
                      <a:pt x="107" y="220"/>
                      <a:pt x="107" y="219"/>
                    </a:cubicBezTo>
                    <a:cubicBezTo>
                      <a:pt x="107" y="219"/>
                      <a:pt x="107" y="219"/>
                      <a:pt x="107" y="219"/>
                    </a:cubicBezTo>
                    <a:cubicBezTo>
                      <a:pt x="105" y="219"/>
                      <a:pt x="104" y="218"/>
                      <a:pt x="102" y="218"/>
                    </a:cubicBezTo>
                    <a:cubicBezTo>
                      <a:pt x="101" y="218"/>
                      <a:pt x="101" y="218"/>
                      <a:pt x="101" y="218"/>
                    </a:cubicBezTo>
                    <a:cubicBezTo>
                      <a:pt x="101" y="219"/>
                      <a:pt x="101" y="219"/>
                      <a:pt x="101" y="220"/>
                    </a:cubicBezTo>
                    <a:close/>
                    <a:moveTo>
                      <a:pt x="91" y="159"/>
                    </a:moveTo>
                    <a:cubicBezTo>
                      <a:pt x="92" y="158"/>
                      <a:pt x="92" y="158"/>
                      <a:pt x="91" y="157"/>
                    </a:cubicBezTo>
                    <a:cubicBezTo>
                      <a:pt x="90" y="156"/>
                      <a:pt x="90" y="154"/>
                      <a:pt x="89" y="153"/>
                    </a:cubicBezTo>
                    <a:cubicBezTo>
                      <a:pt x="89" y="153"/>
                      <a:pt x="89" y="152"/>
                      <a:pt x="88" y="152"/>
                    </a:cubicBezTo>
                    <a:cubicBezTo>
                      <a:pt x="88" y="153"/>
                      <a:pt x="88" y="154"/>
                      <a:pt x="89" y="155"/>
                    </a:cubicBezTo>
                    <a:cubicBezTo>
                      <a:pt x="89" y="158"/>
                      <a:pt x="89" y="158"/>
                      <a:pt x="91" y="159"/>
                    </a:cubicBezTo>
                    <a:close/>
                    <a:moveTo>
                      <a:pt x="118" y="35"/>
                    </a:moveTo>
                    <a:cubicBezTo>
                      <a:pt x="119" y="34"/>
                      <a:pt x="118" y="34"/>
                      <a:pt x="118" y="33"/>
                    </a:cubicBezTo>
                    <a:cubicBezTo>
                      <a:pt x="118" y="32"/>
                      <a:pt x="118" y="30"/>
                      <a:pt x="117" y="28"/>
                    </a:cubicBezTo>
                    <a:cubicBezTo>
                      <a:pt x="117" y="28"/>
                      <a:pt x="117" y="27"/>
                      <a:pt x="117" y="27"/>
                    </a:cubicBezTo>
                    <a:cubicBezTo>
                      <a:pt x="117" y="27"/>
                      <a:pt x="117" y="27"/>
                      <a:pt x="116" y="27"/>
                    </a:cubicBezTo>
                    <a:cubicBezTo>
                      <a:pt x="116" y="28"/>
                      <a:pt x="116" y="28"/>
                      <a:pt x="116" y="29"/>
                    </a:cubicBezTo>
                    <a:cubicBezTo>
                      <a:pt x="117" y="31"/>
                      <a:pt x="117" y="33"/>
                      <a:pt x="118" y="35"/>
                    </a:cubicBezTo>
                    <a:close/>
                    <a:moveTo>
                      <a:pt x="99" y="58"/>
                    </a:moveTo>
                    <a:cubicBezTo>
                      <a:pt x="101" y="58"/>
                      <a:pt x="102" y="58"/>
                      <a:pt x="103" y="57"/>
                    </a:cubicBezTo>
                    <a:cubicBezTo>
                      <a:pt x="103" y="57"/>
                      <a:pt x="103" y="56"/>
                      <a:pt x="103" y="54"/>
                    </a:cubicBezTo>
                    <a:cubicBezTo>
                      <a:pt x="102" y="55"/>
                      <a:pt x="100" y="56"/>
                      <a:pt x="99" y="58"/>
                    </a:cubicBezTo>
                    <a:close/>
                    <a:moveTo>
                      <a:pt x="59" y="159"/>
                    </a:moveTo>
                    <a:cubicBezTo>
                      <a:pt x="59" y="159"/>
                      <a:pt x="59" y="159"/>
                      <a:pt x="59" y="159"/>
                    </a:cubicBezTo>
                    <a:cubicBezTo>
                      <a:pt x="59" y="158"/>
                      <a:pt x="60" y="157"/>
                      <a:pt x="60" y="156"/>
                    </a:cubicBezTo>
                    <a:cubicBezTo>
                      <a:pt x="60" y="154"/>
                      <a:pt x="59" y="152"/>
                      <a:pt x="59" y="150"/>
                    </a:cubicBezTo>
                    <a:cubicBezTo>
                      <a:pt x="59" y="149"/>
                      <a:pt x="59" y="148"/>
                      <a:pt x="58" y="147"/>
                    </a:cubicBezTo>
                    <a:cubicBezTo>
                      <a:pt x="58" y="148"/>
                      <a:pt x="58" y="148"/>
                      <a:pt x="58" y="148"/>
                    </a:cubicBezTo>
                    <a:cubicBezTo>
                      <a:pt x="58" y="151"/>
                      <a:pt x="59" y="155"/>
                      <a:pt x="59" y="159"/>
                    </a:cubicBezTo>
                    <a:close/>
                    <a:moveTo>
                      <a:pt x="112" y="139"/>
                    </a:moveTo>
                    <a:cubicBezTo>
                      <a:pt x="112" y="140"/>
                      <a:pt x="113" y="140"/>
                      <a:pt x="113" y="140"/>
                    </a:cubicBezTo>
                    <a:cubicBezTo>
                      <a:pt x="114" y="141"/>
                      <a:pt x="115" y="141"/>
                      <a:pt x="115" y="142"/>
                    </a:cubicBezTo>
                    <a:cubicBezTo>
                      <a:pt x="115" y="140"/>
                      <a:pt x="115" y="139"/>
                      <a:pt x="115" y="137"/>
                    </a:cubicBezTo>
                    <a:cubicBezTo>
                      <a:pt x="114" y="138"/>
                      <a:pt x="113" y="138"/>
                      <a:pt x="112" y="139"/>
                    </a:cubicBezTo>
                    <a:close/>
                    <a:moveTo>
                      <a:pt x="148" y="150"/>
                    </a:moveTo>
                    <a:cubicBezTo>
                      <a:pt x="148" y="150"/>
                      <a:pt x="148" y="150"/>
                      <a:pt x="148" y="150"/>
                    </a:cubicBezTo>
                    <a:cubicBezTo>
                      <a:pt x="146" y="151"/>
                      <a:pt x="145" y="152"/>
                      <a:pt x="143" y="154"/>
                    </a:cubicBezTo>
                    <a:cubicBezTo>
                      <a:pt x="143" y="154"/>
                      <a:pt x="143" y="154"/>
                      <a:pt x="143" y="155"/>
                    </a:cubicBezTo>
                    <a:cubicBezTo>
                      <a:pt x="143" y="155"/>
                      <a:pt x="144" y="155"/>
                      <a:pt x="144" y="156"/>
                    </a:cubicBezTo>
                    <a:cubicBezTo>
                      <a:pt x="146" y="154"/>
                      <a:pt x="147" y="152"/>
                      <a:pt x="148" y="150"/>
                    </a:cubicBezTo>
                    <a:close/>
                    <a:moveTo>
                      <a:pt x="139" y="154"/>
                    </a:moveTo>
                    <a:cubicBezTo>
                      <a:pt x="139" y="154"/>
                      <a:pt x="139" y="154"/>
                      <a:pt x="140" y="153"/>
                    </a:cubicBezTo>
                    <a:cubicBezTo>
                      <a:pt x="140" y="153"/>
                      <a:pt x="141" y="153"/>
                      <a:pt x="140" y="152"/>
                    </a:cubicBezTo>
                    <a:cubicBezTo>
                      <a:pt x="140" y="151"/>
                      <a:pt x="140" y="150"/>
                      <a:pt x="140" y="149"/>
                    </a:cubicBezTo>
                    <a:cubicBezTo>
                      <a:pt x="140" y="148"/>
                      <a:pt x="140" y="148"/>
                      <a:pt x="140" y="148"/>
                    </a:cubicBezTo>
                    <a:cubicBezTo>
                      <a:pt x="139" y="149"/>
                      <a:pt x="139" y="150"/>
                      <a:pt x="138" y="150"/>
                    </a:cubicBezTo>
                    <a:cubicBezTo>
                      <a:pt x="138" y="151"/>
                      <a:pt x="138" y="151"/>
                      <a:pt x="138" y="151"/>
                    </a:cubicBezTo>
                    <a:cubicBezTo>
                      <a:pt x="138" y="152"/>
                      <a:pt x="139" y="153"/>
                      <a:pt x="139" y="154"/>
                    </a:cubicBezTo>
                    <a:close/>
                    <a:moveTo>
                      <a:pt x="107" y="50"/>
                    </a:moveTo>
                    <a:cubicBezTo>
                      <a:pt x="108" y="48"/>
                      <a:pt x="108" y="46"/>
                      <a:pt x="108" y="44"/>
                    </a:cubicBezTo>
                    <a:cubicBezTo>
                      <a:pt x="107" y="44"/>
                      <a:pt x="107" y="44"/>
                      <a:pt x="106" y="44"/>
                    </a:cubicBezTo>
                    <a:cubicBezTo>
                      <a:pt x="106" y="46"/>
                      <a:pt x="106" y="48"/>
                      <a:pt x="107" y="50"/>
                    </a:cubicBezTo>
                    <a:close/>
                    <a:moveTo>
                      <a:pt x="90" y="141"/>
                    </a:moveTo>
                    <a:cubicBezTo>
                      <a:pt x="89" y="140"/>
                      <a:pt x="87" y="135"/>
                      <a:pt x="86" y="135"/>
                    </a:cubicBezTo>
                    <a:cubicBezTo>
                      <a:pt x="86" y="135"/>
                      <a:pt x="86" y="135"/>
                      <a:pt x="86" y="135"/>
                    </a:cubicBezTo>
                    <a:cubicBezTo>
                      <a:pt x="86" y="137"/>
                      <a:pt x="86" y="138"/>
                      <a:pt x="87" y="139"/>
                    </a:cubicBezTo>
                    <a:cubicBezTo>
                      <a:pt x="87" y="139"/>
                      <a:pt x="87" y="139"/>
                      <a:pt x="87" y="139"/>
                    </a:cubicBezTo>
                    <a:cubicBezTo>
                      <a:pt x="88" y="140"/>
                      <a:pt x="89" y="140"/>
                      <a:pt x="90" y="141"/>
                    </a:cubicBezTo>
                    <a:close/>
                    <a:moveTo>
                      <a:pt x="127" y="121"/>
                    </a:moveTo>
                    <a:cubicBezTo>
                      <a:pt x="127" y="121"/>
                      <a:pt x="128" y="120"/>
                      <a:pt x="128" y="120"/>
                    </a:cubicBezTo>
                    <a:cubicBezTo>
                      <a:pt x="128" y="120"/>
                      <a:pt x="128" y="120"/>
                      <a:pt x="128" y="119"/>
                    </a:cubicBezTo>
                    <a:cubicBezTo>
                      <a:pt x="129" y="118"/>
                      <a:pt x="128" y="117"/>
                      <a:pt x="128" y="116"/>
                    </a:cubicBezTo>
                    <a:cubicBezTo>
                      <a:pt x="127" y="117"/>
                      <a:pt x="125" y="119"/>
                      <a:pt x="125" y="120"/>
                    </a:cubicBezTo>
                    <a:cubicBezTo>
                      <a:pt x="126" y="120"/>
                      <a:pt x="126" y="120"/>
                      <a:pt x="127" y="121"/>
                    </a:cubicBezTo>
                    <a:close/>
                    <a:moveTo>
                      <a:pt x="114" y="41"/>
                    </a:moveTo>
                    <a:cubicBezTo>
                      <a:pt x="115" y="41"/>
                      <a:pt x="116" y="41"/>
                      <a:pt x="117" y="41"/>
                    </a:cubicBezTo>
                    <a:cubicBezTo>
                      <a:pt x="117" y="40"/>
                      <a:pt x="117" y="39"/>
                      <a:pt x="116" y="38"/>
                    </a:cubicBezTo>
                    <a:cubicBezTo>
                      <a:pt x="114" y="38"/>
                      <a:pt x="114" y="38"/>
                      <a:pt x="114" y="40"/>
                    </a:cubicBezTo>
                    <a:cubicBezTo>
                      <a:pt x="114" y="40"/>
                      <a:pt x="114" y="41"/>
                      <a:pt x="114" y="41"/>
                    </a:cubicBezTo>
                    <a:close/>
                    <a:moveTo>
                      <a:pt x="75" y="127"/>
                    </a:moveTo>
                    <a:cubicBezTo>
                      <a:pt x="76" y="125"/>
                      <a:pt x="76" y="122"/>
                      <a:pt x="76" y="119"/>
                    </a:cubicBezTo>
                    <a:cubicBezTo>
                      <a:pt x="76" y="119"/>
                      <a:pt x="76" y="119"/>
                      <a:pt x="75" y="119"/>
                    </a:cubicBezTo>
                    <a:cubicBezTo>
                      <a:pt x="75" y="119"/>
                      <a:pt x="75" y="119"/>
                      <a:pt x="75" y="119"/>
                    </a:cubicBezTo>
                    <a:cubicBezTo>
                      <a:pt x="75" y="122"/>
                      <a:pt x="74" y="125"/>
                      <a:pt x="75" y="127"/>
                    </a:cubicBezTo>
                    <a:close/>
                    <a:moveTo>
                      <a:pt x="97" y="111"/>
                    </a:moveTo>
                    <a:cubicBezTo>
                      <a:pt x="98" y="109"/>
                      <a:pt x="98" y="108"/>
                      <a:pt x="99" y="107"/>
                    </a:cubicBezTo>
                    <a:cubicBezTo>
                      <a:pt x="99" y="107"/>
                      <a:pt x="99" y="107"/>
                      <a:pt x="99" y="107"/>
                    </a:cubicBezTo>
                    <a:cubicBezTo>
                      <a:pt x="97" y="108"/>
                      <a:pt x="96" y="108"/>
                      <a:pt x="94" y="109"/>
                    </a:cubicBezTo>
                    <a:cubicBezTo>
                      <a:pt x="94" y="109"/>
                      <a:pt x="94" y="109"/>
                      <a:pt x="94" y="110"/>
                    </a:cubicBezTo>
                    <a:cubicBezTo>
                      <a:pt x="95" y="110"/>
                      <a:pt x="96" y="110"/>
                      <a:pt x="97" y="111"/>
                    </a:cubicBezTo>
                    <a:close/>
                    <a:moveTo>
                      <a:pt x="23" y="169"/>
                    </a:moveTo>
                    <a:cubicBezTo>
                      <a:pt x="24" y="167"/>
                      <a:pt x="23" y="165"/>
                      <a:pt x="22" y="164"/>
                    </a:cubicBezTo>
                    <a:cubicBezTo>
                      <a:pt x="21" y="165"/>
                      <a:pt x="21" y="166"/>
                      <a:pt x="20" y="167"/>
                    </a:cubicBezTo>
                    <a:cubicBezTo>
                      <a:pt x="21" y="168"/>
                      <a:pt x="22" y="168"/>
                      <a:pt x="23" y="169"/>
                    </a:cubicBezTo>
                    <a:close/>
                    <a:moveTo>
                      <a:pt x="139" y="113"/>
                    </a:moveTo>
                    <a:cubicBezTo>
                      <a:pt x="139" y="112"/>
                      <a:pt x="139" y="112"/>
                      <a:pt x="139" y="112"/>
                    </a:cubicBezTo>
                    <a:cubicBezTo>
                      <a:pt x="140" y="112"/>
                      <a:pt x="140" y="111"/>
                      <a:pt x="140" y="111"/>
                    </a:cubicBezTo>
                    <a:cubicBezTo>
                      <a:pt x="140" y="109"/>
                      <a:pt x="140" y="107"/>
                      <a:pt x="140" y="106"/>
                    </a:cubicBezTo>
                    <a:cubicBezTo>
                      <a:pt x="139" y="105"/>
                      <a:pt x="139" y="105"/>
                      <a:pt x="139" y="104"/>
                    </a:cubicBezTo>
                    <a:cubicBezTo>
                      <a:pt x="139" y="107"/>
                      <a:pt x="139" y="110"/>
                      <a:pt x="139" y="113"/>
                    </a:cubicBezTo>
                    <a:close/>
                    <a:moveTo>
                      <a:pt x="74" y="141"/>
                    </a:moveTo>
                    <a:cubicBezTo>
                      <a:pt x="75" y="141"/>
                      <a:pt x="75" y="140"/>
                      <a:pt x="74" y="140"/>
                    </a:cubicBezTo>
                    <a:cubicBezTo>
                      <a:pt x="74" y="138"/>
                      <a:pt x="74" y="137"/>
                      <a:pt x="73" y="135"/>
                    </a:cubicBezTo>
                    <a:cubicBezTo>
                      <a:pt x="73" y="135"/>
                      <a:pt x="73" y="135"/>
                      <a:pt x="73" y="134"/>
                    </a:cubicBezTo>
                    <a:cubicBezTo>
                      <a:pt x="73" y="136"/>
                      <a:pt x="72" y="137"/>
                      <a:pt x="72" y="139"/>
                    </a:cubicBezTo>
                    <a:cubicBezTo>
                      <a:pt x="72" y="139"/>
                      <a:pt x="72" y="139"/>
                      <a:pt x="72" y="139"/>
                    </a:cubicBezTo>
                    <a:cubicBezTo>
                      <a:pt x="73" y="140"/>
                      <a:pt x="74" y="141"/>
                      <a:pt x="74" y="141"/>
                    </a:cubicBezTo>
                    <a:close/>
                    <a:moveTo>
                      <a:pt x="137" y="127"/>
                    </a:moveTo>
                    <a:cubicBezTo>
                      <a:pt x="136" y="130"/>
                      <a:pt x="135" y="134"/>
                      <a:pt x="133" y="137"/>
                    </a:cubicBezTo>
                    <a:cubicBezTo>
                      <a:pt x="134" y="137"/>
                      <a:pt x="134" y="137"/>
                      <a:pt x="134" y="136"/>
                    </a:cubicBezTo>
                    <a:cubicBezTo>
                      <a:pt x="135" y="135"/>
                      <a:pt x="136" y="133"/>
                      <a:pt x="137" y="131"/>
                    </a:cubicBezTo>
                    <a:cubicBezTo>
                      <a:pt x="138" y="130"/>
                      <a:pt x="138" y="130"/>
                      <a:pt x="138" y="130"/>
                    </a:cubicBezTo>
                    <a:cubicBezTo>
                      <a:pt x="138" y="129"/>
                      <a:pt x="137" y="128"/>
                      <a:pt x="137" y="127"/>
                    </a:cubicBezTo>
                    <a:close/>
                    <a:moveTo>
                      <a:pt x="91" y="120"/>
                    </a:moveTo>
                    <a:cubicBezTo>
                      <a:pt x="91" y="120"/>
                      <a:pt x="91" y="120"/>
                      <a:pt x="91" y="120"/>
                    </a:cubicBezTo>
                    <a:cubicBezTo>
                      <a:pt x="91" y="122"/>
                      <a:pt x="90" y="124"/>
                      <a:pt x="90" y="127"/>
                    </a:cubicBezTo>
                    <a:cubicBezTo>
                      <a:pt x="90" y="127"/>
                      <a:pt x="90" y="127"/>
                      <a:pt x="90" y="127"/>
                    </a:cubicBezTo>
                    <a:cubicBezTo>
                      <a:pt x="90" y="127"/>
                      <a:pt x="90" y="127"/>
                      <a:pt x="90" y="127"/>
                    </a:cubicBezTo>
                    <a:cubicBezTo>
                      <a:pt x="91" y="125"/>
                      <a:pt x="91" y="124"/>
                      <a:pt x="92" y="122"/>
                    </a:cubicBezTo>
                    <a:cubicBezTo>
                      <a:pt x="92" y="122"/>
                      <a:pt x="92" y="122"/>
                      <a:pt x="92" y="122"/>
                    </a:cubicBezTo>
                    <a:cubicBezTo>
                      <a:pt x="92" y="121"/>
                      <a:pt x="92" y="121"/>
                      <a:pt x="91" y="120"/>
                    </a:cubicBezTo>
                    <a:close/>
                    <a:moveTo>
                      <a:pt x="73" y="51"/>
                    </a:moveTo>
                    <a:cubicBezTo>
                      <a:pt x="74" y="49"/>
                      <a:pt x="75" y="47"/>
                      <a:pt x="74" y="45"/>
                    </a:cubicBezTo>
                    <a:cubicBezTo>
                      <a:pt x="73" y="46"/>
                      <a:pt x="73" y="48"/>
                      <a:pt x="72" y="49"/>
                    </a:cubicBezTo>
                    <a:cubicBezTo>
                      <a:pt x="71" y="50"/>
                      <a:pt x="71" y="50"/>
                      <a:pt x="72" y="51"/>
                    </a:cubicBezTo>
                    <a:cubicBezTo>
                      <a:pt x="72" y="51"/>
                      <a:pt x="73" y="51"/>
                      <a:pt x="73" y="51"/>
                    </a:cubicBezTo>
                    <a:close/>
                    <a:moveTo>
                      <a:pt x="49" y="179"/>
                    </a:moveTo>
                    <a:cubicBezTo>
                      <a:pt x="48" y="178"/>
                      <a:pt x="47" y="177"/>
                      <a:pt x="45" y="176"/>
                    </a:cubicBezTo>
                    <a:cubicBezTo>
                      <a:pt x="45" y="177"/>
                      <a:pt x="45" y="177"/>
                      <a:pt x="46" y="178"/>
                    </a:cubicBezTo>
                    <a:cubicBezTo>
                      <a:pt x="46" y="179"/>
                      <a:pt x="47" y="179"/>
                      <a:pt x="48" y="180"/>
                    </a:cubicBezTo>
                    <a:cubicBezTo>
                      <a:pt x="48" y="180"/>
                      <a:pt x="49" y="180"/>
                      <a:pt x="49" y="181"/>
                    </a:cubicBezTo>
                    <a:cubicBezTo>
                      <a:pt x="49" y="180"/>
                      <a:pt x="49" y="179"/>
                      <a:pt x="49" y="179"/>
                    </a:cubicBezTo>
                    <a:close/>
                    <a:moveTo>
                      <a:pt x="88" y="146"/>
                    </a:moveTo>
                    <a:cubicBezTo>
                      <a:pt x="88" y="146"/>
                      <a:pt x="88" y="146"/>
                      <a:pt x="88" y="146"/>
                    </a:cubicBezTo>
                    <a:cubicBezTo>
                      <a:pt x="88" y="146"/>
                      <a:pt x="92" y="154"/>
                      <a:pt x="92" y="155"/>
                    </a:cubicBezTo>
                    <a:cubicBezTo>
                      <a:pt x="93" y="154"/>
                      <a:pt x="93" y="154"/>
                      <a:pt x="93" y="154"/>
                    </a:cubicBezTo>
                    <a:cubicBezTo>
                      <a:pt x="92" y="153"/>
                      <a:pt x="91" y="152"/>
                      <a:pt x="92" y="151"/>
                    </a:cubicBezTo>
                    <a:cubicBezTo>
                      <a:pt x="92" y="151"/>
                      <a:pt x="92" y="151"/>
                      <a:pt x="91" y="151"/>
                    </a:cubicBezTo>
                    <a:cubicBezTo>
                      <a:pt x="90" y="149"/>
                      <a:pt x="89" y="147"/>
                      <a:pt x="88" y="146"/>
                    </a:cubicBezTo>
                    <a:close/>
                    <a:moveTo>
                      <a:pt x="63" y="174"/>
                    </a:moveTo>
                    <a:cubicBezTo>
                      <a:pt x="65" y="176"/>
                      <a:pt x="68" y="177"/>
                      <a:pt x="69" y="177"/>
                    </a:cubicBezTo>
                    <a:cubicBezTo>
                      <a:pt x="68" y="176"/>
                      <a:pt x="66" y="174"/>
                      <a:pt x="64" y="173"/>
                    </a:cubicBezTo>
                    <a:cubicBezTo>
                      <a:pt x="64" y="173"/>
                      <a:pt x="63" y="174"/>
                      <a:pt x="63" y="174"/>
                    </a:cubicBezTo>
                    <a:close/>
                    <a:moveTo>
                      <a:pt x="141" y="125"/>
                    </a:moveTo>
                    <a:cubicBezTo>
                      <a:pt x="141" y="125"/>
                      <a:pt x="141" y="125"/>
                      <a:pt x="141" y="125"/>
                    </a:cubicBezTo>
                    <a:cubicBezTo>
                      <a:pt x="141" y="125"/>
                      <a:pt x="141" y="125"/>
                      <a:pt x="141" y="124"/>
                    </a:cubicBezTo>
                    <a:cubicBezTo>
                      <a:pt x="141" y="121"/>
                      <a:pt x="141" y="118"/>
                      <a:pt x="141" y="115"/>
                    </a:cubicBezTo>
                    <a:cubicBezTo>
                      <a:pt x="141" y="115"/>
                      <a:pt x="141" y="115"/>
                      <a:pt x="141" y="115"/>
                    </a:cubicBezTo>
                    <a:cubicBezTo>
                      <a:pt x="141" y="115"/>
                      <a:pt x="141" y="115"/>
                      <a:pt x="141" y="115"/>
                    </a:cubicBezTo>
                    <a:cubicBezTo>
                      <a:pt x="141" y="116"/>
                      <a:pt x="140" y="117"/>
                      <a:pt x="140" y="118"/>
                    </a:cubicBezTo>
                    <a:cubicBezTo>
                      <a:pt x="140" y="118"/>
                      <a:pt x="140" y="119"/>
                      <a:pt x="140" y="119"/>
                    </a:cubicBezTo>
                    <a:cubicBezTo>
                      <a:pt x="140" y="121"/>
                      <a:pt x="140" y="123"/>
                      <a:pt x="141" y="125"/>
                    </a:cubicBezTo>
                    <a:close/>
                    <a:moveTo>
                      <a:pt x="87" y="59"/>
                    </a:moveTo>
                    <a:cubicBezTo>
                      <a:pt x="88" y="61"/>
                      <a:pt x="88" y="63"/>
                      <a:pt x="88" y="65"/>
                    </a:cubicBezTo>
                    <a:cubicBezTo>
                      <a:pt x="89" y="64"/>
                      <a:pt x="90" y="62"/>
                      <a:pt x="90" y="60"/>
                    </a:cubicBezTo>
                    <a:cubicBezTo>
                      <a:pt x="89" y="60"/>
                      <a:pt x="88" y="60"/>
                      <a:pt x="87" y="59"/>
                    </a:cubicBezTo>
                    <a:close/>
                    <a:moveTo>
                      <a:pt x="88" y="89"/>
                    </a:moveTo>
                    <a:cubicBezTo>
                      <a:pt x="88" y="89"/>
                      <a:pt x="88" y="89"/>
                      <a:pt x="88" y="89"/>
                    </a:cubicBezTo>
                    <a:cubicBezTo>
                      <a:pt x="88" y="91"/>
                      <a:pt x="88" y="92"/>
                      <a:pt x="87" y="94"/>
                    </a:cubicBezTo>
                    <a:cubicBezTo>
                      <a:pt x="88" y="93"/>
                      <a:pt x="89" y="93"/>
                      <a:pt x="90" y="93"/>
                    </a:cubicBezTo>
                    <a:cubicBezTo>
                      <a:pt x="90" y="91"/>
                      <a:pt x="89" y="90"/>
                      <a:pt x="88" y="89"/>
                    </a:cubicBezTo>
                    <a:close/>
                    <a:moveTo>
                      <a:pt x="48" y="22"/>
                    </a:moveTo>
                    <a:cubicBezTo>
                      <a:pt x="48" y="22"/>
                      <a:pt x="48" y="22"/>
                      <a:pt x="48" y="22"/>
                    </a:cubicBezTo>
                    <a:cubicBezTo>
                      <a:pt x="46" y="23"/>
                      <a:pt x="45" y="25"/>
                      <a:pt x="44" y="26"/>
                    </a:cubicBezTo>
                    <a:cubicBezTo>
                      <a:pt x="44" y="26"/>
                      <a:pt x="44" y="27"/>
                      <a:pt x="44" y="27"/>
                    </a:cubicBezTo>
                    <a:cubicBezTo>
                      <a:pt x="44" y="28"/>
                      <a:pt x="44" y="29"/>
                      <a:pt x="44" y="30"/>
                    </a:cubicBezTo>
                    <a:cubicBezTo>
                      <a:pt x="44" y="30"/>
                      <a:pt x="44" y="30"/>
                      <a:pt x="44" y="30"/>
                    </a:cubicBezTo>
                    <a:cubicBezTo>
                      <a:pt x="45" y="27"/>
                      <a:pt x="47" y="25"/>
                      <a:pt x="48" y="22"/>
                    </a:cubicBezTo>
                    <a:close/>
                    <a:moveTo>
                      <a:pt x="48" y="67"/>
                    </a:moveTo>
                    <a:cubicBezTo>
                      <a:pt x="49" y="66"/>
                      <a:pt x="51" y="64"/>
                      <a:pt x="52" y="63"/>
                    </a:cubicBezTo>
                    <a:cubicBezTo>
                      <a:pt x="51" y="62"/>
                      <a:pt x="51" y="62"/>
                      <a:pt x="50" y="61"/>
                    </a:cubicBezTo>
                    <a:cubicBezTo>
                      <a:pt x="49" y="63"/>
                      <a:pt x="48" y="66"/>
                      <a:pt x="48" y="67"/>
                    </a:cubicBezTo>
                    <a:close/>
                    <a:moveTo>
                      <a:pt x="114" y="134"/>
                    </a:moveTo>
                    <a:cubicBezTo>
                      <a:pt x="113" y="134"/>
                      <a:pt x="113" y="133"/>
                      <a:pt x="112" y="133"/>
                    </a:cubicBezTo>
                    <a:cubicBezTo>
                      <a:pt x="111" y="134"/>
                      <a:pt x="111" y="135"/>
                      <a:pt x="110" y="136"/>
                    </a:cubicBezTo>
                    <a:cubicBezTo>
                      <a:pt x="110" y="137"/>
                      <a:pt x="110" y="137"/>
                      <a:pt x="110" y="137"/>
                    </a:cubicBezTo>
                    <a:cubicBezTo>
                      <a:pt x="112" y="136"/>
                      <a:pt x="113" y="135"/>
                      <a:pt x="114" y="134"/>
                    </a:cubicBezTo>
                    <a:close/>
                    <a:moveTo>
                      <a:pt x="95" y="103"/>
                    </a:moveTo>
                    <a:cubicBezTo>
                      <a:pt x="95" y="104"/>
                      <a:pt x="94" y="105"/>
                      <a:pt x="94" y="107"/>
                    </a:cubicBezTo>
                    <a:cubicBezTo>
                      <a:pt x="95" y="106"/>
                      <a:pt x="97" y="105"/>
                      <a:pt x="98" y="105"/>
                    </a:cubicBezTo>
                    <a:cubicBezTo>
                      <a:pt x="97" y="103"/>
                      <a:pt x="96" y="103"/>
                      <a:pt x="95" y="103"/>
                    </a:cubicBezTo>
                    <a:close/>
                    <a:moveTo>
                      <a:pt x="124" y="32"/>
                    </a:moveTo>
                    <a:cubicBezTo>
                      <a:pt x="125" y="32"/>
                      <a:pt x="125" y="32"/>
                      <a:pt x="126" y="32"/>
                    </a:cubicBezTo>
                    <a:cubicBezTo>
                      <a:pt x="126" y="31"/>
                      <a:pt x="126" y="31"/>
                      <a:pt x="127" y="31"/>
                    </a:cubicBezTo>
                    <a:cubicBezTo>
                      <a:pt x="127" y="29"/>
                      <a:pt x="126" y="28"/>
                      <a:pt x="124" y="28"/>
                    </a:cubicBezTo>
                    <a:cubicBezTo>
                      <a:pt x="124" y="29"/>
                      <a:pt x="124" y="31"/>
                      <a:pt x="124" y="32"/>
                    </a:cubicBezTo>
                    <a:close/>
                    <a:moveTo>
                      <a:pt x="85" y="167"/>
                    </a:moveTo>
                    <a:cubicBezTo>
                      <a:pt x="86" y="169"/>
                      <a:pt x="86" y="170"/>
                      <a:pt x="87" y="172"/>
                    </a:cubicBezTo>
                    <a:cubicBezTo>
                      <a:pt x="87" y="172"/>
                      <a:pt x="87" y="172"/>
                      <a:pt x="87" y="172"/>
                    </a:cubicBezTo>
                    <a:cubicBezTo>
                      <a:pt x="88" y="170"/>
                      <a:pt x="88" y="169"/>
                      <a:pt x="87" y="167"/>
                    </a:cubicBezTo>
                    <a:cubicBezTo>
                      <a:pt x="87" y="167"/>
                      <a:pt x="86" y="167"/>
                      <a:pt x="85" y="167"/>
                    </a:cubicBezTo>
                    <a:close/>
                    <a:moveTo>
                      <a:pt x="151" y="8"/>
                    </a:moveTo>
                    <a:cubicBezTo>
                      <a:pt x="151" y="9"/>
                      <a:pt x="152" y="11"/>
                      <a:pt x="152" y="12"/>
                    </a:cubicBezTo>
                    <a:cubicBezTo>
                      <a:pt x="152" y="11"/>
                      <a:pt x="154" y="9"/>
                      <a:pt x="153" y="8"/>
                    </a:cubicBezTo>
                    <a:cubicBezTo>
                      <a:pt x="152" y="8"/>
                      <a:pt x="152" y="8"/>
                      <a:pt x="151" y="8"/>
                    </a:cubicBezTo>
                    <a:close/>
                    <a:moveTo>
                      <a:pt x="78" y="38"/>
                    </a:moveTo>
                    <a:cubicBezTo>
                      <a:pt x="77" y="39"/>
                      <a:pt x="77" y="39"/>
                      <a:pt x="77" y="40"/>
                    </a:cubicBezTo>
                    <a:cubicBezTo>
                      <a:pt x="77" y="40"/>
                      <a:pt x="77" y="40"/>
                      <a:pt x="77" y="40"/>
                    </a:cubicBezTo>
                    <a:cubicBezTo>
                      <a:pt x="76" y="42"/>
                      <a:pt x="76" y="43"/>
                      <a:pt x="76" y="45"/>
                    </a:cubicBezTo>
                    <a:cubicBezTo>
                      <a:pt x="77" y="45"/>
                      <a:pt x="77" y="45"/>
                      <a:pt x="77" y="45"/>
                    </a:cubicBezTo>
                    <a:cubicBezTo>
                      <a:pt x="77" y="43"/>
                      <a:pt x="78" y="41"/>
                      <a:pt x="78" y="38"/>
                    </a:cubicBezTo>
                    <a:close/>
                    <a:moveTo>
                      <a:pt x="116" y="19"/>
                    </a:moveTo>
                    <a:cubicBezTo>
                      <a:pt x="115" y="19"/>
                      <a:pt x="114" y="19"/>
                      <a:pt x="113" y="19"/>
                    </a:cubicBezTo>
                    <a:cubicBezTo>
                      <a:pt x="113" y="21"/>
                      <a:pt x="114" y="22"/>
                      <a:pt x="114" y="23"/>
                    </a:cubicBezTo>
                    <a:cubicBezTo>
                      <a:pt x="115" y="23"/>
                      <a:pt x="115" y="23"/>
                      <a:pt x="115" y="23"/>
                    </a:cubicBezTo>
                    <a:cubicBezTo>
                      <a:pt x="115" y="22"/>
                      <a:pt x="116" y="21"/>
                      <a:pt x="116" y="19"/>
                    </a:cubicBezTo>
                    <a:close/>
                    <a:moveTo>
                      <a:pt x="164" y="180"/>
                    </a:moveTo>
                    <a:cubicBezTo>
                      <a:pt x="163" y="180"/>
                      <a:pt x="158" y="184"/>
                      <a:pt x="158" y="185"/>
                    </a:cubicBezTo>
                    <a:cubicBezTo>
                      <a:pt x="158" y="186"/>
                      <a:pt x="159" y="186"/>
                      <a:pt x="159" y="185"/>
                    </a:cubicBezTo>
                    <a:cubicBezTo>
                      <a:pt x="160" y="184"/>
                      <a:pt x="162" y="183"/>
                      <a:pt x="163" y="181"/>
                    </a:cubicBezTo>
                    <a:cubicBezTo>
                      <a:pt x="163" y="181"/>
                      <a:pt x="164" y="181"/>
                      <a:pt x="164" y="180"/>
                    </a:cubicBezTo>
                    <a:close/>
                    <a:moveTo>
                      <a:pt x="72" y="63"/>
                    </a:moveTo>
                    <a:cubicBezTo>
                      <a:pt x="72" y="62"/>
                      <a:pt x="72" y="62"/>
                      <a:pt x="72" y="62"/>
                    </a:cubicBezTo>
                    <a:cubicBezTo>
                      <a:pt x="71" y="64"/>
                      <a:pt x="69" y="65"/>
                      <a:pt x="68" y="67"/>
                    </a:cubicBezTo>
                    <a:cubicBezTo>
                      <a:pt x="68" y="67"/>
                      <a:pt x="68" y="68"/>
                      <a:pt x="68" y="68"/>
                    </a:cubicBezTo>
                    <a:cubicBezTo>
                      <a:pt x="69" y="68"/>
                      <a:pt x="70" y="67"/>
                      <a:pt x="70" y="67"/>
                    </a:cubicBezTo>
                    <a:cubicBezTo>
                      <a:pt x="71" y="65"/>
                      <a:pt x="72" y="64"/>
                      <a:pt x="72" y="63"/>
                    </a:cubicBezTo>
                    <a:close/>
                    <a:moveTo>
                      <a:pt x="145" y="13"/>
                    </a:moveTo>
                    <a:cubicBezTo>
                      <a:pt x="146" y="14"/>
                      <a:pt x="147" y="14"/>
                      <a:pt x="148" y="15"/>
                    </a:cubicBezTo>
                    <a:cubicBezTo>
                      <a:pt x="148" y="13"/>
                      <a:pt x="148" y="12"/>
                      <a:pt x="148" y="10"/>
                    </a:cubicBezTo>
                    <a:cubicBezTo>
                      <a:pt x="148" y="10"/>
                      <a:pt x="148" y="10"/>
                      <a:pt x="148" y="10"/>
                    </a:cubicBezTo>
                    <a:cubicBezTo>
                      <a:pt x="148" y="10"/>
                      <a:pt x="148" y="10"/>
                      <a:pt x="148" y="10"/>
                    </a:cubicBezTo>
                    <a:cubicBezTo>
                      <a:pt x="148" y="12"/>
                      <a:pt x="147" y="12"/>
                      <a:pt x="145" y="13"/>
                    </a:cubicBezTo>
                    <a:close/>
                    <a:moveTo>
                      <a:pt x="111" y="149"/>
                    </a:moveTo>
                    <a:cubicBezTo>
                      <a:pt x="111" y="150"/>
                      <a:pt x="111" y="151"/>
                      <a:pt x="112" y="153"/>
                    </a:cubicBezTo>
                    <a:cubicBezTo>
                      <a:pt x="112" y="152"/>
                      <a:pt x="113" y="151"/>
                      <a:pt x="114" y="151"/>
                    </a:cubicBezTo>
                    <a:cubicBezTo>
                      <a:pt x="114" y="150"/>
                      <a:pt x="113" y="149"/>
                      <a:pt x="113" y="149"/>
                    </a:cubicBezTo>
                    <a:cubicBezTo>
                      <a:pt x="112" y="149"/>
                      <a:pt x="112" y="149"/>
                      <a:pt x="111" y="149"/>
                    </a:cubicBezTo>
                    <a:close/>
                    <a:moveTo>
                      <a:pt x="72" y="24"/>
                    </a:moveTo>
                    <a:cubicBezTo>
                      <a:pt x="71" y="25"/>
                      <a:pt x="71" y="26"/>
                      <a:pt x="71" y="27"/>
                    </a:cubicBezTo>
                    <a:cubicBezTo>
                      <a:pt x="70" y="27"/>
                      <a:pt x="70" y="28"/>
                      <a:pt x="70" y="29"/>
                    </a:cubicBezTo>
                    <a:cubicBezTo>
                      <a:pt x="71" y="29"/>
                      <a:pt x="71" y="29"/>
                      <a:pt x="72" y="29"/>
                    </a:cubicBezTo>
                    <a:cubicBezTo>
                      <a:pt x="72" y="28"/>
                      <a:pt x="72" y="26"/>
                      <a:pt x="72" y="24"/>
                    </a:cubicBezTo>
                    <a:close/>
                    <a:moveTo>
                      <a:pt x="61" y="102"/>
                    </a:moveTo>
                    <a:cubicBezTo>
                      <a:pt x="61" y="102"/>
                      <a:pt x="61" y="102"/>
                      <a:pt x="62" y="102"/>
                    </a:cubicBezTo>
                    <a:cubicBezTo>
                      <a:pt x="62" y="101"/>
                      <a:pt x="63" y="101"/>
                      <a:pt x="63" y="100"/>
                    </a:cubicBezTo>
                    <a:cubicBezTo>
                      <a:pt x="63" y="100"/>
                      <a:pt x="64" y="99"/>
                      <a:pt x="63" y="99"/>
                    </a:cubicBezTo>
                    <a:cubicBezTo>
                      <a:pt x="63" y="98"/>
                      <a:pt x="63" y="98"/>
                      <a:pt x="63" y="97"/>
                    </a:cubicBezTo>
                    <a:cubicBezTo>
                      <a:pt x="62" y="98"/>
                      <a:pt x="61" y="100"/>
                      <a:pt x="61" y="101"/>
                    </a:cubicBezTo>
                    <a:cubicBezTo>
                      <a:pt x="61" y="102"/>
                      <a:pt x="61" y="102"/>
                      <a:pt x="61" y="102"/>
                    </a:cubicBezTo>
                    <a:close/>
                    <a:moveTo>
                      <a:pt x="64" y="103"/>
                    </a:moveTo>
                    <a:cubicBezTo>
                      <a:pt x="64" y="103"/>
                      <a:pt x="64" y="103"/>
                      <a:pt x="64" y="103"/>
                    </a:cubicBezTo>
                    <a:cubicBezTo>
                      <a:pt x="63" y="104"/>
                      <a:pt x="63" y="105"/>
                      <a:pt x="62" y="105"/>
                    </a:cubicBezTo>
                    <a:cubicBezTo>
                      <a:pt x="61" y="106"/>
                      <a:pt x="61" y="107"/>
                      <a:pt x="62" y="108"/>
                    </a:cubicBezTo>
                    <a:cubicBezTo>
                      <a:pt x="62" y="107"/>
                      <a:pt x="63" y="107"/>
                      <a:pt x="64" y="106"/>
                    </a:cubicBezTo>
                    <a:cubicBezTo>
                      <a:pt x="64" y="106"/>
                      <a:pt x="64" y="106"/>
                      <a:pt x="64" y="106"/>
                    </a:cubicBezTo>
                    <a:cubicBezTo>
                      <a:pt x="64" y="105"/>
                      <a:pt x="64" y="104"/>
                      <a:pt x="64" y="103"/>
                    </a:cubicBezTo>
                    <a:close/>
                    <a:moveTo>
                      <a:pt x="144" y="31"/>
                    </a:moveTo>
                    <a:cubicBezTo>
                      <a:pt x="144" y="31"/>
                      <a:pt x="144" y="31"/>
                      <a:pt x="144" y="31"/>
                    </a:cubicBezTo>
                    <a:cubicBezTo>
                      <a:pt x="144" y="34"/>
                      <a:pt x="144" y="37"/>
                      <a:pt x="144" y="39"/>
                    </a:cubicBezTo>
                    <a:cubicBezTo>
                      <a:pt x="144" y="39"/>
                      <a:pt x="145" y="39"/>
                      <a:pt x="145" y="39"/>
                    </a:cubicBezTo>
                    <a:cubicBezTo>
                      <a:pt x="145" y="38"/>
                      <a:pt x="145" y="37"/>
                      <a:pt x="145" y="35"/>
                    </a:cubicBezTo>
                    <a:cubicBezTo>
                      <a:pt x="145" y="35"/>
                      <a:pt x="145" y="35"/>
                      <a:pt x="145" y="35"/>
                    </a:cubicBezTo>
                    <a:cubicBezTo>
                      <a:pt x="145" y="34"/>
                      <a:pt x="144" y="33"/>
                      <a:pt x="144" y="31"/>
                    </a:cubicBezTo>
                    <a:close/>
                    <a:moveTo>
                      <a:pt x="70" y="37"/>
                    </a:moveTo>
                    <a:cubicBezTo>
                      <a:pt x="70" y="38"/>
                      <a:pt x="70" y="39"/>
                      <a:pt x="71" y="39"/>
                    </a:cubicBezTo>
                    <a:cubicBezTo>
                      <a:pt x="72" y="39"/>
                      <a:pt x="73" y="38"/>
                      <a:pt x="74" y="38"/>
                    </a:cubicBezTo>
                    <a:cubicBezTo>
                      <a:pt x="74" y="37"/>
                      <a:pt x="73" y="37"/>
                      <a:pt x="73" y="36"/>
                    </a:cubicBezTo>
                    <a:cubicBezTo>
                      <a:pt x="72" y="36"/>
                      <a:pt x="71" y="37"/>
                      <a:pt x="70" y="37"/>
                    </a:cubicBezTo>
                    <a:close/>
                    <a:moveTo>
                      <a:pt x="151" y="42"/>
                    </a:moveTo>
                    <a:cubicBezTo>
                      <a:pt x="151" y="42"/>
                      <a:pt x="151" y="42"/>
                      <a:pt x="151" y="42"/>
                    </a:cubicBezTo>
                    <a:cubicBezTo>
                      <a:pt x="152" y="37"/>
                      <a:pt x="152" y="32"/>
                      <a:pt x="152" y="27"/>
                    </a:cubicBezTo>
                    <a:cubicBezTo>
                      <a:pt x="151" y="30"/>
                      <a:pt x="151" y="32"/>
                      <a:pt x="151" y="34"/>
                    </a:cubicBezTo>
                    <a:cubicBezTo>
                      <a:pt x="151" y="37"/>
                      <a:pt x="151" y="40"/>
                      <a:pt x="151" y="42"/>
                    </a:cubicBezTo>
                    <a:close/>
                    <a:moveTo>
                      <a:pt x="11" y="163"/>
                    </a:moveTo>
                    <a:cubicBezTo>
                      <a:pt x="12" y="164"/>
                      <a:pt x="14" y="164"/>
                      <a:pt x="15" y="165"/>
                    </a:cubicBezTo>
                    <a:cubicBezTo>
                      <a:pt x="15" y="164"/>
                      <a:pt x="15" y="162"/>
                      <a:pt x="15" y="161"/>
                    </a:cubicBezTo>
                    <a:cubicBezTo>
                      <a:pt x="14" y="162"/>
                      <a:pt x="13" y="163"/>
                      <a:pt x="11" y="163"/>
                    </a:cubicBezTo>
                    <a:close/>
                    <a:moveTo>
                      <a:pt x="143" y="22"/>
                    </a:moveTo>
                    <a:cubicBezTo>
                      <a:pt x="144" y="23"/>
                      <a:pt x="144" y="24"/>
                      <a:pt x="144" y="25"/>
                    </a:cubicBezTo>
                    <a:cubicBezTo>
                      <a:pt x="145" y="24"/>
                      <a:pt x="146" y="22"/>
                      <a:pt x="147" y="21"/>
                    </a:cubicBezTo>
                    <a:cubicBezTo>
                      <a:pt x="145" y="21"/>
                      <a:pt x="144" y="21"/>
                      <a:pt x="143" y="22"/>
                    </a:cubicBezTo>
                    <a:close/>
                    <a:moveTo>
                      <a:pt x="43" y="10"/>
                    </a:moveTo>
                    <a:cubicBezTo>
                      <a:pt x="43" y="10"/>
                      <a:pt x="43" y="10"/>
                      <a:pt x="43" y="10"/>
                    </a:cubicBezTo>
                    <a:cubicBezTo>
                      <a:pt x="44" y="9"/>
                      <a:pt x="44" y="8"/>
                      <a:pt x="45" y="7"/>
                    </a:cubicBezTo>
                    <a:cubicBezTo>
                      <a:pt x="45" y="7"/>
                      <a:pt x="46" y="6"/>
                      <a:pt x="47" y="5"/>
                    </a:cubicBezTo>
                    <a:cubicBezTo>
                      <a:pt x="46" y="5"/>
                      <a:pt x="45" y="5"/>
                      <a:pt x="45" y="5"/>
                    </a:cubicBezTo>
                    <a:cubicBezTo>
                      <a:pt x="44" y="5"/>
                      <a:pt x="44" y="5"/>
                      <a:pt x="44" y="6"/>
                    </a:cubicBezTo>
                    <a:cubicBezTo>
                      <a:pt x="44" y="7"/>
                      <a:pt x="43" y="8"/>
                      <a:pt x="43" y="10"/>
                    </a:cubicBezTo>
                    <a:close/>
                    <a:moveTo>
                      <a:pt x="141" y="141"/>
                    </a:moveTo>
                    <a:cubicBezTo>
                      <a:pt x="143" y="140"/>
                      <a:pt x="145" y="137"/>
                      <a:pt x="145" y="136"/>
                    </a:cubicBezTo>
                    <a:cubicBezTo>
                      <a:pt x="145" y="136"/>
                      <a:pt x="145" y="136"/>
                      <a:pt x="145" y="136"/>
                    </a:cubicBezTo>
                    <a:cubicBezTo>
                      <a:pt x="144" y="137"/>
                      <a:pt x="143" y="137"/>
                      <a:pt x="142" y="138"/>
                    </a:cubicBezTo>
                    <a:cubicBezTo>
                      <a:pt x="141" y="139"/>
                      <a:pt x="141" y="139"/>
                      <a:pt x="141" y="141"/>
                    </a:cubicBezTo>
                    <a:cubicBezTo>
                      <a:pt x="141" y="141"/>
                      <a:pt x="141" y="141"/>
                      <a:pt x="141" y="141"/>
                    </a:cubicBezTo>
                    <a:close/>
                    <a:moveTo>
                      <a:pt x="51" y="149"/>
                    </a:moveTo>
                    <a:cubicBezTo>
                      <a:pt x="52" y="149"/>
                      <a:pt x="52" y="148"/>
                      <a:pt x="52" y="148"/>
                    </a:cubicBezTo>
                    <a:cubicBezTo>
                      <a:pt x="52" y="145"/>
                      <a:pt x="52" y="143"/>
                      <a:pt x="52" y="140"/>
                    </a:cubicBezTo>
                    <a:cubicBezTo>
                      <a:pt x="52" y="143"/>
                      <a:pt x="51" y="146"/>
                      <a:pt x="51" y="149"/>
                    </a:cubicBezTo>
                    <a:close/>
                    <a:moveTo>
                      <a:pt x="90" y="204"/>
                    </a:moveTo>
                    <a:cubicBezTo>
                      <a:pt x="92" y="206"/>
                      <a:pt x="93" y="208"/>
                      <a:pt x="94" y="210"/>
                    </a:cubicBezTo>
                    <a:cubicBezTo>
                      <a:pt x="94" y="210"/>
                      <a:pt x="94" y="210"/>
                      <a:pt x="94" y="210"/>
                    </a:cubicBezTo>
                    <a:cubicBezTo>
                      <a:pt x="94" y="208"/>
                      <a:pt x="93" y="206"/>
                      <a:pt x="92" y="203"/>
                    </a:cubicBezTo>
                    <a:cubicBezTo>
                      <a:pt x="91" y="204"/>
                      <a:pt x="91" y="204"/>
                      <a:pt x="90" y="204"/>
                    </a:cubicBezTo>
                    <a:close/>
                    <a:moveTo>
                      <a:pt x="72" y="126"/>
                    </a:moveTo>
                    <a:cubicBezTo>
                      <a:pt x="72" y="124"/>
                      <a:pt x="72" y="122"/>
                      <a:pt x="71" y="120"/>
                    </a:cubicBezTo>
                    <a:cubicBezTo>
                      <a:pt x="71" y="121"/>
                      <a:pt x="71" y="121"/>
                      <a:pt x="71" y="122"/>
                    </a:cubicBezTo>
                    <a:cubicBezTo>
                      <a:pt x="71" y="123"/>
                      <a:pt x="70" y="125"/>
                      <a:pt x="72" y="126"/>
                    </a:cubicBezTo>
                    <a:close/>
                    <a:moveTo>
                      <a:pt x="54" y="191"/>
                    </a:moveTo>
                    <a:cubicBezTo>
                      <a:pt x="54" y="191"/>
                      <a:pt x="55" y="190"/>
                      <a:pt x="54" y="190"/>
                    </a:cubicBezTo>
                    <a:cubicBezTo>
                      <a:pt x="54" y="189"/>
                      <a:pt x="53" y="188"/>
                      <a:pt x="52" y="187"/>
                    </a:cubicBezTo>
                    <a:cubicBezTo>
                      <a:pt x="52" y="187"/>
                      <a:pt x="52" y="187"/>
                      <a:pt x="52" y="187"/>
                    </a:cubicBezTo>
                    <a:cubicBezTo>
                      <a:pt x="52" y="188"/>
                      <a:pt x="52" y="188"/>
                      <a:pt x="52" y="189"/>
                    </a:cubicBezTo>
                    <a:cubicBezTo>
                      <a:pt x="52" y="189"/>
                      <a:pt x="52" y="190"/>
                      <a:pt x="52" y="190"/>
                    </a:cubicBezTo>
                    <a:cubicBezTo>
                      <a:pt x="53" y="190"/>
                      <a:pt x="54" y="191"/>
                      <a:pt x="54" y="191"/>
                    </a:cubicBezTo>
                    <a:close/>
                    <a:moveTo>
                      <a:pt x="87" y="111"/>
                    </a:moveTo>
                    <a:cubicBezTo>
                      <a:pt x="86" y="109"/>
                      <a:pt x="86" y="109"/>
                      <a:pt x="84" y="109"/>
                    </a:cubicBezTo>
                    <a:cubicBezTo>
                      <a:pt x="84" y="110"/>
                      <a:pt x="84" y="111"/>
                      <a:pt x="84" y="112"/>
                    </a:cubicBezTo>
                    <a:cubicBezTo>
                      <a:pt x="85" y="112"/>
                      <a:pt x="86" y="111"/>
                      <a:pt x="87" y="111"/>
                    </a:cubicBezTo>
                    <a:close/>
                    <a:moveTo>
                      <a:pt x="113" y="215"/>
                    </a:moveTo>
                    <a:cubicBezTo>
                      <a:pt x="114" y="215"/>
                      <a:pt x="114" y="215"/>
                      <a:pt x="115" y="215"/>
                    </a:cubicBezTo>
                    <a:cubicBezTo>
                      <a:pt x="115" y="215"/>
                      <a:pt x="115" y="214"/>
                      <a:pt x="116" y="214"/>
                    </a:cubicBezTo>
                    <a:cubicBezTo>
                      <a:pt x="116" y="213"/>
                      <a:pt x="116" y="212"/>
                      <a:pt x="117" y="210"/>
                    </a:cubicBezTo>
                    <a:cubicBezTo>
                      <a:pt x="117" y="210"/>
                      <a:pt x="117" y="210"/>
                      <a:pt x="116" y="210"/>
                    </a:cubicBezTo>
                    <a:cubicBezTo>
                      <a:pt x="115" y="212"/>
                      <a:pt x="114" y="213"/>
                      <a:pt x="113" y="215"/>
                    </a:cubicBezTo>
                    <a:close/>
                    <a:moveTo>
                      <a:pt x="87" y="221"/>
                    </a:moveTo>
                    <a:cubicBezTo>
                      <a:pt x="87" y="221"/>
                      <a:pt x="86" y="220"/>
                      <a:pt x="85" y="219"/>
                    </a:cubicBezTo>
                    <a:cubicBezTo>
                      <a:pt x="85" y="220"/>
                      <a:pt x="84" y="221"/>
                      <a:pt x="84" y="221"/>
                    </a:cubicBezTo>
                    <a:cubicBezTo>
                      <a:pt x="84" y="222"/>
                      <a:pt x="85" y="222"/>
                      <a:pt x="85" y="223"/>
                    </a:cubicBezTo>
                    <a:cubicBezTo>
                      <a:pt x="86" y="222"/>
                      <a:pt x="87" y="222"/>
                      <a:pt x="87" y="221"/>
                    </a:cubicBezTo>
                    <a:close/>
                    <a:moveTo>
                      <a:pt x="99" y="88"/>
                    </a:moveTo>
                    <a:cubicBezTo>
                      <a:pt x="99" y="89"/>
                      <a:pt x="99" y="89"/>
                      <a:pt x="99" y="89"/>
                    </a:cubicBezTo>
                    <a:cubicBezTo>
                      <a:pt x="100" y="88"/>
                      <a:pt x="100" y="87"/>
                      <a:pt x="101" y="86"/>
                    </a:cubicBezTo>
                    <a:cubicBezTo>
                      <a:pt x="101" y="85"/>
                      <a:pt x="100" y="84"/>
                      <a:pt x="100" y="83"/>
                    </a:cubicBezTo>
                    <a:cubicBezTo>
                      <a:pt x="99" y="85"/>
                      <a:pt x="99" y="87"/>
                      <a:pt x="99" y="88"/>
                    </a:cubicBezTo>
                    <a:close/>
                    <a:moveTo>
                      <a:pt x="105" y="182"/>
                    </a:moveTo>
                    <a:cubicBezTo>
                      <a:pt x="106" y="180"/>
                      <a:pt x="105" y="178"/>
                      <a:pt x="105" y="177"/>
                    </a:cubicBezTo>
                    <a:cubicBezTo>
                      <a:pt x="104" y="178"/>
                      <a:pt x="104" y="178"/>
                      <a:pt x="104" y="180"/>
                    </a:cubicBezTo>
                    <a:cubicBezTo>
                      <a:pt x="104" y="180"/>
                      <a:pt x="104" y="180"/>
                      <a:pt x="104" y="180"/>
                    </a:cubicBezTo>
                    <a:cubicBezTo>
                      <a:pt x="104" y="181"/>
                      <a:pt x="105" y="181"/>
                      <a:pt x="105" y="182"/>
                    </a:cubicBezTo>
                    <a:close/>
                    <a:moveTo>
                      <a:pt x="54" y="50"/>
                    </a:moveTo>
                    <a:cubicBezTo>
                      <a:pt x="54" y="50"/>
                      <a:pt x="54" y="50"/>
                      <a:pt x="54" y="50"/>
                    </a:cubicBezTo>
                    <a:cubicBezTo>
                      <a:pt x="55" y="48"/>
                      <a:pt x="55" y="46"/>
                      <a:pt x="55" y="44"/>
                    </a:cubicBezTo>
                    <a:cubicBezTo>
                      <a:pt x="54" y="44"/>
                      <a:pt x="54" y="44"/>
                      <a:pt x="53" y="43"/>
                    </a:cubicBezTo>
                    <a:cubicBezTo>
                      <a:pt x="54" y="46"/>
                      <a:pt x="54" y="48"/>
                      <a:pt x="54" y="50"/>
                    </a:cubicBezTo>
                    <a:close/>
                    <a:moveTo>
                      <a:pt x="106" y="60"/>
                    </a:moveTo>
                    <a:cubicBezTo>
                      <a:pt x="106" y="61"/>
                      <a:pt x="106" y="62"/>
                      <a:pt x="106" y="63"/>
                    </a:cubicBezTo>
                    <a:cubicBezTo>
                      <a:pt x="107" y="62"/>
                      <a:pt x="108" y="61"/>
                      <a:pt x="108" y="59"/>
                    </a:cubicBezTo>
                    <a:cubicBezTo>
                      <a:pt x="107" y="59"/>
                      <a:pt x="107" y="59"/>
                      <a:pt x="106" y="60"/>
                    </a:cubicBezTo>
                    <a:close/>
                    <a:moveTo>
                      <a:pt x="82" y="113"/>
                    </a:moveTo>
                    <a:cubicBezTo>
                      <a:pt x="82" y="113"/>
                      <a:pt x="82" y="112"/>
                      <a:pt x="82" y="111"/>
                    </a:cubicBezTo>
                    <a:cubicBezTo>
                      <a:pt x="81" y="112"/>
                      <a:pt x="80" y="113"/>
                      <a:pt x="79" y="114"/>
                    </a:cubicBezTo>
                    <a:cubicBezTo>
                      <a:pt x="79" y="114"/>
                      <a:pt x="79" y="115"/>
                      <a:pt x="79" y="115"/>
                    </a:cubicBezTo>
                    <a:cubicBezTo>
                      <a:pt x="79" y="115"/>
                      <a:pt x="79" y="115"/>
                      <a:pt x="79" y="115"/>
                    </a:cubicBezTo>
                    <a:cubicBezTo>
                      <a:pt x="80" y="115"/>
                      <a:pt x="81" y="114"/>
                      <a:pt x="82" y="113"/>
                    </a:cubicBezTo>
                    <a:close/>
                    <a:moveTo>
                      <a:pt x="63" y="54"/>
                    </a:moveTo>
                    <a:cubicBezTo>
                      <a:pt x="63" y="55"/>
                      <a:pt x="64" y="56"/>
                      <a:pt x="64" y="57"/>
                    </a:cubicBezTo>
                    <a:cubicBezTo>
                      <a:pt x="65" y="56"/>
                      <a:pt x="66" y="55"/>
                      <a:pt x="66" y="54"/>
                    </a:cubicBezTo>
                    <a:cubicBezTo>
                      <a:pt x="65" y="54"/>
                      <a:pt x="64" y="54"/>
                      <a:pt x="63" y="54"/>
                    </a:cubicBezTo>
                    <a:close/>
                    <a:moveTo>
                      <a:pt x="99" y="112"/>
                    </a:moveTo>
                    <a:cubicBezTo>
                      <a:pt x="100" y="112"/>
                      <a:pt x="101" y="112"/>
                      <a:pt x="101" y="112"/>
                    </a:cubicBezTo>
                    <a:cubicBezTo>
                      <a:pt x="102" y="113"/>
                      <a:pt x="102" y="112"/>
                      <a:pt x="102" y="112"/>
                    </a:cubicBezTo>
                    <a:cubicBezTo>
                      <a:pt x="102" y="111"/>
                      <a:pt x="101" y="110"/>
                      <a:pt x="100" y="109"/>
                    </a:cubicBezTo>
                    <a:cubicBezTo>
                      <a:pt x="100" y="110"/>
                      <a:pt x="100" y="111"/>
                      <a:pt x="99" y="112"/>
                    </a:cubicBezTo>
                    <a:close/>
                    <a:moveTo>
                      <a:pt x="96" y="50"/>
                    </a:moveTo>
                    <a:cubicBezTo>
                      <a:pt x="96" y="50"/>
                      <a:pt x="96" y="50"/>
                      <a:pt x="96" y="50"/>
                    </a:cubicBezTo>
                    <a:cubicBezTo>
                      <a:pt x="95" y="51"/>
                      <a:pt x="95" y="52"/>
                      <a:pt x="95" y="53"/>
                    </a:cubicBezTo>
                    <a:cubicBezTo>
                      <a:pt x="95" y="53"/>
                      <a:pt x="95" y="54"/>
                      <a:pt x="95" y="54"/>
                    </a:cubicBezTo>
                    <a:cubicBezTo>
                      <a:pt x="95" y="54"/>
                      <a:pt x="96" y="55"/>
                      <a:pt x="97" y="56"/>
                    </a:cubicBezTo>
                    <a:cubicBezTo>
                      <a:pt x="97" y="54"/>
                      <a:pt x="96" y="52"/>
                      <a:pt x="96" y="50"/>
                    </a:cubicBezTo>
                    <a:close/>
                    <a:moveTo>
                      <a:pt x="137" y="181"/>
                    </a:moveTo>
                    <a:cubicBezTo>
                      <a:pt x="136" y="181"/>
                      <a:pt x="135" y="181"/>
                      <a:pt x="134" y="182"/>
                    </a:cubicBezTo>
                    <a:cubicBezTo>
                      <a:pt x="134" y="182"/>
                      <a:pt x="135" y="183"/>
                      <a:pt x="135" y="184"/>
                    </a:cubicBezTo>
                    <a:cubicBezTo>
                      <a:pt x="136" y="183"/>
                      <a:pt x="137" y="182"/>
                      <a:pt x="137" y="181"/>
                    </a:cubicBezTo>
                    <a:close/>
                    <a:moveTo>
                      <a:pt x="122" y="166"/>
                    </a:moveTo>
                    <a:cubicBezTo>
                      <a:pt x="123" y="167"/>
                      <a:pt x="123" y="169"/>
                      <a:pt x="124" y="170"/>
                    </a:cubicBezTo>
                    <a:cubicBezTo>
                      <a:pt x="124" y="170"/>
                      <a:pt x="124" y="170"/>
                      <a:pt x="124" y="170"/>
                    </a:cubicBezTo>
                    <a:cubicBezTo>
                      <a:pt x="125" y="170"/>
                      <a:pt x="125" y="170"/>
                      <a:pt x="125" y="170"/>
                    </a:cubicBezTo>
                    <a:cubicBezTo>
                      <a:pt x="124" y="168"/>
                      <a:pt x="124" y="167"/>
                      <a:pt x="123" y="166"/>
                    </a:cubicBezTo>
                    <a:cubicBezTo>
                      <a:pt x="123" y="166"/>
                      <a:pt x="123" y="166"/>
                      <a:pt x="122" y="166"/>
                    </a:cubicBezTo>
                    <a:close/>
                    <a:moveTo>
                      <a:pt x="143" y="122"/>
                    </a:moveTo>
                    <a:cubicBezTo>
                      <a:pt x="143" y="122"/>
                      <a:pt x="143" y="122"/>
                      <a:pt x="143" y="122"/>
                    </a:cubicBezTo>
                    <a:cubicBezTo>
                      <a:pt x="144" y="121"/>
                      <a:pt x="145" y="121"/>
                      <a:pt x="145" y="120"/>
                    </a:cubicBezTo>
                    <a:cubicBezTo>
                      <a:pt x="145" y="119"/>
                      <a:pt x="144" y="118"/>
                      <a:pt x="144" y="118"/>
                    </a:cubicBezTo>
                    <a:cubicBezTo>
                      <a:pt x="144" y="117"/>
                      <a:pt x="144" y="117"/>
                      <a:pt x="144" y="117"/>
                    </a:cubicBezTo>
                    <a:cubicBezTo>
                      <a:pt x="144" y="117"/>
                      <a:pt x="144" y="117"/>
                      <a:pt x="143" y="116"/>
                    </a:cubicBezTo>
                    <a:cubicBezTo>
                      <a:pt x="143" y="118"/>
                      <a:pt x="143" y="120"/>
                      <a:pt x="143" y="122"/>
                    </a:cubicBezTo>
                    <a:close/>
                    <a:moveTo>
                      <a:pt x="71" y="96"/>
                    </a:moveTo>
                    <a:cubicBezTo>
                      <a:pt x="72" y="95"/>
                      <a:pt x="72" y="95"/>
                      <a:pt x="72" y="94"/>
                    </a:cubicBezTo>
                    <a:cubicBezTo>
                      <a:pt x="73" y="94"/>
                      <a:pt x="73" y="94"/>
                      <a:pt x="73" y="94"/>
                    </a:cubicBezTo>
                    <a:cubicBezTo>
                      <a:pt x="73" y="93"/>
                      <a:pt x="72" y="92"/>
                      <a:pt x="72" y="92"/>
                    </a:cubicBezTo>
                    <a:cubicBezTo>
                      <a:pt x="71" y="93"/>
                      <a:pt x="70" y="94"/>
                      <a:pt x="71" y="96"/>
                    </a:cubicBezTo>
                    <a:close/>
                    <a:moveTo>
                      <a:pt x="66" y="103"/>
                    </a:moveTo>
                    <a:cubicBezTo>
                      <a:pt x="68" y="102"/>
                      <a:pt x="68" y="100"/>
                      <a:pt x="67" y="98"/>
                    </a:cubicBezTo>
                    <a:cubicBezTo>
                      <a:pt x="67" y="99"/>
                      <a:pt x="66" y="100"/>
                      <a:pt x="66" y="100"/>
                    </a:cubicBezTo>
                    <a:cubicBezTo>
                      <a:pt x="66" y="101"/>
                      <a:pt x="66" y="102"/>
                      <a:pt x="66" y="103"/>
                    </a:cubicBezTo>
                    <a:close/>
                    <a:moveTo>
                      <a:pt x="84" y="25"/>
                    </a:moveTo>
                    <a:cubicBezTo>
                      <a:pt x="84" y="26"/>
                      <a:pt x="84" y="29"/>
                      <a:pt x="85" y="30"/>
                    </a:cubicBezTo>
                    <a:cubicBezTo>
                      <a:pt x="85" y="28"/>
                      <a:pt x="85" y="26"/>
                      <a:pt x="85" y="25"/>
                    </a:cubicBezTo>
                    <a:cubicBezTo>
                      <a:pt x="85" y="25"/>
                      <a:pt x="85" y="25"/>
                      <a:pt x="84" y="25"/>
                    </a:cubicBezTo>
                    <a:close/>
                    <a:moveTo>
                      <a:pt x="95" y="186"/>
                    </a:moveTo>
                    <a:cubicBezTo>
                      <a:pt x="95" y="188"/>
                      <a:pt x="94" y="189"/>
                      <a:pt x="94" y="190"/>
                    </a:cubicBezTo>
                    <a:cubicBezTo>
                      <a:pt x="94" y="190"/>
                      <a:pt x="94" y="190"/>
                      <a:pt x="95" y="190"/>
                    </a:cubicBezTo>
                    <a:cubicBezTo>
                      <a:pt x="95" y="189"/>
                      <a:pt x="96" y="188"/>
                      <a:pt x="96" y="186"/>
                    </a:cubicBezTo>
                    <a:cubicBezTo>
                      <a:pt x="96" y="186"/>
                      <a:pt x="96" y="186"/>
                      <a:pt x="95" y="186"/>
                    </a:cubicBezTo>
                    <a:close/>
                    <a:moveTo>
                      <a:pt x="119" y="111"/>
                    </a:moveTo>
                    <a:cubicBezTo>
                      <a:pt x="119" y="111"/>
                      <a:pt x="119" y="111"/>
                      <a:pt x="119" y="111"/>
                    </a:cubicBezTo>
                    <a:cubicBezTo>
                      <a:pt x="119" y="112"/>
                      <a:pt x="118" y="113"/>
                      <a:pt x="118" y="114"/>
                    </a:cubicBezTo>
                    <a:cubicBezTo>
                      <a:pt x="118" y="114"/>
                      <a:pt x="119" y="115"/>
                      <a:pt x="119" y="115"/>
                    </a:cubicBezTo>
                    <a:cubicBezTo>
                      <a:pt x="119" y="116"/>
                      <a:pt x="119" y="116"/>
                      <a:pt x="120" y="117"/>
                    </a:cubicBezTo>
                    <a:cubicBezTo>
                      <a:pt x="120" y="115"/>
                      <a:pt x="120" y="113"/>
                      <a:pt x="119" y="111"/>
                    </a:cubicBezTo>
                    <a:close/>
                    <a:moveTo>
                      <a:pt x="103" y="183"/>
                    </a:moveTo>
                    <a:cubicBezTo>
                      <a:pt x="103" y="182"/>
                      <a:pt x="102" y="182"/>
                      <a:pt x="101" y="181"/>
                    </a:cubicBezTo>
                    <a:cubicBezTo>
                      <a:pt x="100" y="182"/>
                      <a:pt x="100" y="183"/>
                      <a:pt x="100" y="184"/>
                    </a:cubicBezTo>
                    <a:cubicBezTo>
                      <a:pt x="101" y="184"/>
                      <a:pt x="102" y="183"/>
                      <a:pt x="103" y="183"/>
                    </a:cubicBezTo>
                    <a:close/>
                    <a:moveTo>
                      <a:pt x="65" y="36"/>
                    </a:moveTo>
                    <a:cubicBezTo>
                      <a:pt x="65" y="36"/>
                      <a:pt x="65" y="36"/>
                      <a:pt x="65" y="36"/>
                    </a:cubicBezTo>
                    <a:cubicBezTo>
                      <a:pt x="66" y="36"/>
                      <a:pt x="67" y="36"/>
                      <a:pt x="68" y="35"/>
                    </a:cubicBezTo>
                    <a:cubicBezTo>
                      <a:pt x="68" y="35"/>
                      <a:pt x="68" y="34"/>
                      <a:pt x="68" y="33"/>
                    </a:cubicBezTo>
                    <a:cubicBezTo>
                      <a:pt x="67" y="33"/>
                      <a:pt x="67" y="33"/>
                      <a:pt x="67" y="34"/>
                    </a:cubicBezTo>
                    <a:cubicBezTo>
                      <a:pt x="66" y="34"/>
                      <a:pt x="66" y="35"/>
                      <a:pt x="65" y="36"/>
                    </a:cubicBezTo>
                    <a:close/>
                    <a:moveTo>
                      <a:pt x="97" y="148"/>
                    </a:moveTo>
                    <a:cubicBezTo>
                      <a:pt x="97" y="148"/>
                      <a:pt x="98" y="148"/>
                      <a:pt x="98" y="147"/>
                    </a:cubicBezTo>
                    <a:cubicBezTo>
                      <a:pt x="98" y="147"/>
                      <a:pt x="99" y="147"/>
                      <a:pt x="99" y="146"/>
                    </a:cubicBezTo>
                    <a:cubicBezTo>
                      <a:pt x="98" y="146"/>
                      <a:pt x="98" y="145"/>
                      <a:pt x="98" y="144"/>
                    </a:cubicBezTo>
                    <a:cubicBezTo>
                      <a:pt x="98" y="144"/>
                      <a:pt x="98" y="144"/>
                      <a:pt x="98" y="144"/>
                    </a:cubicBezTo>
                    <a:cubicBezTo>
                      <a:pt x="97" y="145"/>
                      <a:pt x="97" y="146"/>
                      <a:pt x="96" y="147"/>
                    </a:cubicBezTo>
                    <a:cubicBezTo>
                      <a:pt x="97" y="147"/>
                      <a:pt x="97" y="148"/>
                      <a:pt x="97" y="148"/>
                    </a:cubicBezTo>
                    <a:close/>
                    <a:moveTo>
                      <a:pt x="81" y="24"/>
                    </a:moveTo>
                    <a:cubicBezTo>
                      <a:pt x="81" y="25"/>
                      <a:pt x="80" y="25"/>
                      <a:pt x="79" y="25"/>
                    </a:cubicBezTo>
                    <a:cubicBezTo>
                      <a:pt x="80" y="26"/>
                      <a:pt x="80" y="27"/>
                      <a:pt x="81" y="27"/>
                    </a:cubicBezTo>
                    <a:cubicBezTo>
                      <a:pt x="82" y="26"/>
                      <a:pt x="82" y="26"/>
                      <a:pt x="81" y="24"/>
                    </a:cubicBezTo>
                    <a:close/>
                    <a:moveTo>
                      <a:pt x="69" y="170"/>
                    </a:moveTo>
                    <a:cubicBezTo>
                      <a:pt x="70" y="172"/>
                      <a:pt x="70" y="175"/>
                      <a:pt x="73" y="176"/>
                    </a:cubicBezTo>
                    <a:cubicBezTo>
                      <a:pt x="72" y="174"/>
                      <a:pt x="70" y="172"/>
                      <a:pt x="69" y="170"/>
                    </a:cubicBezTo>
                    <a:close/>
                    <a:moveTo>
                      <a:pt x="129" y="136"/>
                    </a:moveTo>
                    <a:cubicBezTo>
                      <a:pt x="129" y="137"/>
                      <a:pt x="129" y="138"/>
                      <a:pt x="128" y="140"/>
                    </a:cubicBezTo>
                    <a:cubicBezTo>
                      <a:pt x="130" y="139"/>
                      <a:pt x="130" y="138"/>
                      <a:pt x="131" y="136"/>
                    </a:cubicBezTo>
                    <a:cubicBezTo>
                      <a:pt x="130" y="136"/>
                      <a:pt x="130" y="136"/>
                      <a:pt x="129" y="136"/>
                    </a:cubicBezTo>
                    <a:close/>
                    <a:moveTo>
                      <a:pt x="64" y="52"/>
                    </a:moveTo>
                    <a:cubicBezTo>
                      <a:pt x="65" y="52"/>
                      <a:pt x="66" y="52"/>
                      <a:pt x="67" y="52"/>
                    </a:cubicBezTo>
                    <a:cubicBezTo>
                      <a:pt x="68" y="52"/>
                      <a:pt x="68" y="51"/>
                      <a:pt x="68" y="51"/>
                    </a:cubicBezTo>
                    <a:cubicBezTo>
                      <a:pt x="67" y="50"/>
                      <a:pt x="67" y="50"/>
                      <a:pt x="66" y="50"/>
                    </a:cubicBezTo>
                    <a:cubicBezTo>
                      <a:pt x="65" y="50"/>
                      <a:pt x="65" y="51"/>
                      <a:pt x="64" y="52"/>
                    </a:cubicBezTo>
                    <a:close/>
                    <a:moveTo>
                      <a:pt x="135" y="27"/>
                    </a:moveTo>
                    <a:cubicBezTo>
                      <a:pt x="135" y="25"/>
                      <a:pt x="135" y="24"/>
                      <a:pt x="134" y="23"/>
                    </a:cubicBezTo>
                    <a:cubicBezTo>
                      <a:pt x="134" y="23"/>
                      <a:pt x="133" y="23"/>
                      <a:pt x="132" y="23"/>
                    </a:cubicBezTo>
                    <a:cubicBezTo>
                      <a:pt x="133" y="24"/>
                      <a:pt x="133" y="24"/>
                      <a:pt x="133" y="25"/>
                    </a:cubicBezTo>
                    <a:cubicBezTo>
                      <a:pt x="134" y="25"/>
                      <a:pt x="134" y="26"/>
                      <a:pt x="135" y="27"/>
                    </a:cubicBezTo>
                    <a:close/>
                    <a:moveTo>
                      <a:pt x="90" y="88"/>
                    </a:moveTo>
                    <a:cubicBezTo>
                      <a:pt x="90" y="88"/>
                      <a:pt x="90" y="88"/>
                      <a:pt x="90" y="88"/>
                    </a:cubicBezTo>
                    <a:cubicBezTo>
                      <a:pt x="91" y="89"/>
                      <a:pt x="92" y="91"/>
                      <a:pt x="92" y="92"/>
                    </a:cubicBezTo>
                    <a:cubicBezTo>
                      <a:pt x="93" y="92"/>
                      <a:pt x="93" y="92"/>
                      <a:pt x="94" y="91"/>
                    </a:cubicBezTo>
                    <a:cubicBezTo>
                      <a:pt x="93" y="90"/>
                      <a:pt x="91" y="89"/>
                      <a:pt x="90" y="88"/>
                    </a:cubicBezTo>
                    <a:close/>
                    <a:moveTo>
                      <a:pt x="59" y="134"/>
                    </a:moveTo>
                    <a:cubicBezTo>
                      <a:pt x="58" y="134"/>
                      <a:pt x="58" y="134"/>
                      <a:pt x="57" y="134"/>
                    </a:cubicBezTo>
                    <a:cubicBezTo>
                      <a:pt x="57" y="135"/>
                      <a:pt x="58" y="137"/>
                      <a:pt x="59" y="138"/>
                    </a:cubicBezTo>
                    <a:cubicBezTo>
                      <a:pt x="59" y="138"/>
                      <a:pt x="59" y="136"/>
                      <a:pt x="59" y="134"/>
                    </a:cubicBezTo>
                    <a:close/>
                    <a:moveTo>
                      <a:pt x="95" y="30"/>
                    </a:moveTo>
                    <a:cubicBezTo>
                      <a:pt x="95" y="29"/>
                      <a:pt x="95" y="29"/>
                      <a:pt x="94" y="28"/>
                    </a:cubicBezTo>
                    <a:cubicBezTo>
                      <a:pt x="94" y="28"/>
                      <a:pt x="93" y="28"/>
                      <a:pt x="92" y="28"/>
                    </a:cubicBezTo>
                    <a:cubicBezTo>
                      <a:pt x="93" y="29"/>
                      <a:pt x="93" y="30"/>
                      <a:pt x="93" y="31"/>
                    </a:cubicBezTo>
                    <a:cubicBezTo>
                      <a:pt x="94" y="30"/>
                      <a:pt x="95" y="30"/>
                      <a:pt x="95" y="30"/>
                    </a:cubicBezTo>
                    <a:close/>
                    <a:moveTo>
                      <a:pt x="86" y="70"/>
                    </a:moveTo>
                    <a:cubicBezTo>
                      <a:pt x="86" y="70"/>
                      <a:pt x="86" y="70"/>
                      <a:pt x="86" y="70"/>
                    </a:cubicBezTo>
                    <a:cubicBezTo>
                      <a:pt x="86" y="70"/>
                      <a:pt x="85" y="71"/>
                      <a:pt x="85" y="72"/>
                    </a:cubicBezTo>
                    <a:cubicBezTo>
                      <a:pt x="85" y="72"/>
                      <a:pt x="85" y="72"/>
                      <a:pt x="85" y="73"/>
                    </a:cubicBezTo>
                    <a:cubicBezTo>
                      <a:pt x="85" y="73"/>
                      <a:pt x="86" y="74"/>
                      <a:pt x="86" y="74"/>
                    </a:cubicBezTo>
                    <a:cubicBezTo>
                      <a:pt x="86" y="73"/>
                      <a:pt x="86" y="71"/>
                      <a:pt x="86" y="70"/>
                    </a:cubicBezTo>
                    <a:close/>
                    <a:moveTo>
                      <a:pt x="118" y="118"/>
                    </a:moveTo>
                    <a:cubicBezTo>
                      <a:pt x="117" y="117"/>
                      <a:pt x="117" y="116"/>
                      <a:pt x="117" y="116"/>
                    </a:cubicBezTo>
                    <a:cubicBezTo>
                      <a:pt x="115" y="117"/>
                      <a:pt x="115" y="118"/>
                      <a:pt x="115" y="119"/>
                    </a:cubicBezTo>
                    <a:cubicBezTo>
                      <a:pt x="116" y="119"/>
                      <a:pt x="117" y="118"/>
                      <a:pt x="118" y="118"/>
                    </a:cubicBezTo>
                    <a:close/>
                    <a:moveTo>
                      <a:pt x="40" y="162"/>
                    </a:moveTo>
                    <a:cubicBezTo>
                      <a:pt x="37" y="162"/>
                      <a:pt x="35" y="162"/>
                      <a:pt x="34" y="162"/>
                    </a:cubicBezTo>
                    <a:cubicBezTo>
                      <a:pt x="35" y="162"/>
                      <a:pt x="35" y="162"/>
                      <a:pt x="35" y="162"/>
                    </a:cubicBezTo>
                    <a:cubicBezTo>
                      <a:pt x="36" y="163"/>
                      <a:pt x="37" y="163"/>
                      <a:pt x="38" y="163"/>
                    </a:cubicBezTo>
                    <a:cubicBezTo>
                      <a:pt x="39" y="163"/>
                      <a:pt x="39" y="163"/>
                      <a:pt x="40" y="162"/>
                    </a:cubicBezTo>
                    <a:close/>
                    <a:moveTo>
                      <a:pt x="106" y="35"/>
                    </a:moveTo>
                    <a:cubicBezTo>
                      <a:pt x="106" y="36"/>
                      <a:pt x="106" y="38"/>
                      <a:pt x="106" y="39"/>
                    </a:cubicBezTo>
                    <a:cubicBezTo>
                      <a:pt x="107" y="39"/>
                      <a:pt x="107" y="38"/>
                      <a:pt x="108" y="38"/>
                    </a:cubicBezTo>
                    <a:cubicBezTo>
                      <a:pt x="107" y="37"/>
                      <a:pt x="107" y="36"/>
                      <a:pt x="107" y="35"/>
                    </a:cubicBezTo>
                    <a:cubicBezTo>
                      <a:pt x="107" y="35"/>
                      <a:pt x="107" y="35"/>
                      <a:pt x="106" y="35"/>
                    </a:cubicBezTo>
                    <a:close/>
                    <a:moveTo>
                      <a:pt x="92" y="87"/>
                    </a:moveTo>
                    <a:cubicBezTo>
                      <a:pt x="93" y="88"/>
                      <a:pt x="94" y="88"/>
                      <a:pt x="95" y="89"/>
                    </a:cubicBezTo>
                    <a:cubicBezTo>
                      <a:pt x="95" y="89"/>
                      <a:pt x="95" y="88"/>
                      <a:pt x="95" y="88"/>
                    </a:cubicBezTo>
                    <a:cubicBezTo>
                      <a:pt x="95" y="87"/>
                      <a:pt x="94" y="87"/>
                      <a:pt x="94" y="86"/>
                    </a:cubicBezTo>
                    <a:cubicBezTo>
                      <a:pt x="93" y="86"/>
                      <a:pt x="93" y="86"/>
                      <a:pt x="92" y="87"/>
                    </a:cubicBezTo>
                    <a:close/>
                    <a:moveTo>
                      <a:pt x="127" y="110"/>
                    </a:moveTo>
                    <a:cubicBezTo>
                      <a:pt x="127" y="110"/>
                      <a:pt x="127" y="110"/>
                      <a:pt x="126" y="110"/>
                    </a:cubicBezTo>
                    <a:cubicBezTo>
                      <a:pt x="126" y="111"/>
                      <a:pt x="125" y="113"/>
                      <a:pt x="125" y="114"/>
                    </a:cubicBezTo>
                    <a:cubicBezTo>
                      <a:pt x="125" y="114"/>
                      <a:pt x="125" y="114"/>
                      <a:pt x="125" y="114"/>
                    </a:cubicBezTo>
                    <a:cubicBezTo>
                      <a:pt x="126" y="114"/>
                      <a:pt x="126" y="113"/>
                      <a:pt x="127" y="113"/>
                    </a:cubicBezTo>
                    <a:cubicBezTo>
                      <a:pt x="127" y="112"/>
                      <a:pt x="127" y="111"/>
                      <a:pt x="127" y="110"/>
                    </a:cubicBezTo>
                    <a:close/>
                    <a:moveTo>
                      <a:pt x="129" y="18"/>
                    </a:moveTo>
                    <a:cubicBezTo>
                      <a:pt x="129" y="17"/>
                      <a:pt x="129" y="17"/>
                      <a:pt x="128" y="17"/>
                    </a:cubicBezTo>
                    <a:cubicBezTo>
                      <a:pt x="128" y="16"/>
                      <a:pt x="127" y="16"/>
                      <a:pt x="126" y="16"/>
                    </a:cubicBezTo>
                    <a:cubicBezTo>
                      <a:pt x="126" y="17"/>
                      <a:pt x="126" y="17"/>
                      <a:pt x="126" y="18"/>
                    </a:cubicBezTo>
                    <a:cubicBezTo>
                      <a:pt x="127" y="18"/>
                      <a:pt x="128" y="18"/>
                      <a:pt x="129" y="18"/>
                    </a:cubicBezTo>
                    <a:close/>
                    <a:moveTo>
                      <a:pt x="52" y="77"/>
                    </a:moveTo>
                    <a:cubicBezTo>
                      <a:pt x="52" y="77"/>
                      <a:pt x="53" y="77"/>
                      <a:pt x="53" y="77"/>
                    </a:cubicBezTo>
                    <a:cubicBezTo>
                      <a:pt x="53" y="75"/>
                      <a:pt x="53" y="74"/>
                      <a:pt x="53" y="72"/>
                    </a:cubicBezTo>
                    <a:cubicBezTo>
                      <a:pt x="52" y="72"/>
                      <a:pt x="52" y="73"/>
                      <a:pt x="52" y="74"/>
                    </a:cubicBezTo>
                    <a:cubicBezTo>
                      <a:pt x="52" y="75"/>
                      <a:pt x="52" y="76"/>
                      <a:pt x="52" y="77"/>
                    </a:cubicBezTo>
                    <a:close/>
                    <a:moveTo>
                      <a:pt x="134" y="95"/>
                    </a:moveTo>
                    <a:cubicBezTo>
                      <a:pt x="134" y="95"/>
                      <a:pt x="134" y="95"/>
                      <a:pt x="134" y="95"/>
                    </a:cubicBezTo>
                    <a:cubicBezTo>
                      <a:pt x="133" y="96"/>
                      <a:pt x="133" y="96"/>
                      <a:pt x="133" y="97"/>
                    </a:cubicBezTo>
                    <a:cubicBezTo>
                      <a:pt x="133" y="97"/>
                      <a:pt x="133" y="97"/>
                      <a:pt x="133" y="98"/>
                    </a:cubicBezTo>
                    <a:cubicBezTo>
                      <a:pt x="133" y="99"/>
                      <a:pt x="134" y="99"/>
                      <a:pt x="134" y="100"/>
                    </a:cubicBezTo>
                    <a:cubicBezTo>
                      <a:pt x="134" y="100"/>
                      <a:pt x="134" y="100"/>
                      <a:pt x="134" y="100"/>
                    </a:cubicBezTo>
                    <a:cubicBezTo>
                      <a:pt x="134" y="99"/>
                      <a:pt x="134" y="97"/>
                      <a:pt x="134" y="95"/>
                    </a:cubicBezTo>
                    <a:close/>
                    <a:moveTo>
                      <a:pt x="129" y="165"/>
                    </a:moveTo>
                    <a:cubicBezTo>
                      <a:pt x="128" y="165"/>
                      <a:pt x="128" y="165"/>
                      <a:pt x="127" y="165"/>
                    </a:cubicBezTo>
                    <a:cubicBezTo>
                      <a:pt x="128" y="167"/>
                      <a:pt x="129" y="168"/>
                      <a:pt x="130" y="168"/>
                    </a:cubicBezTo>
                    <a:cubicBezTo>
                      <a:pt x="129" y="167"/>
                      <a:pt x="129" y="166"/>
                      <a:pt x="129" y="165"/>
                    </a:cubicBezTo>
                    <a:close/>
                    <a:moveTo>
                      <a:pt x="140" y="23"/>
                    </a:moveTo>
                    <a:cubicBezTo>
                      <a:pt x="140" y="23"/>
                      <a:pt x="140" y="23"/>
                      <a:pt x="140" y="23"/>
                    </a:cubicBezTo>
                    <a:cubicBezTo>
                      <a:pt x="140" y="26"/>
                      <a:pt x="140" y="29"/>
                      <a:pt x="141" y="32"/>
                    </a:cubicBezTo>
                    <a:cubicBezTo>
                      <a:pt x="141" y="31"/>
                      <a:pt x="141" y="31"/>
                      <a:pt x="141" y="30"/>
                    </a:cubicBezTo>
                    <a:cubicBezTo>
                      <a:pt x="141" y="30"/>
                      <a:pt x="141" y="29"/>
                      <a:pt x="141" y="29"/>
                    </a:cubicBezTo>
                    <a:cubicBezTo>
                      <a:pt x="141" y="27"/>
                      <a:pt x="141" y="25"/>
                      <a:pt x="140" y="23"/>
                    </a:cubicBezTo>
                    <a:close/>
                    <a:moveTo>
                      <a:pt x="119" y="221"/>
                    </a:moveTo>
                    <a:cubicBezTo>
                      <a:pt x="119" y="221"/>
                      <a:pt x="119" y="221"/>
                      <a:pt x="119" y="221"/>
                    </a:cubicBezTo>
                    <a:cubicBezTo>
                      <a:pt x="118" y="221"/>
                      <a:pt x="117" y="222"/>
                      <a:pt x="116" y="222"/>
                    </a:cubicBezTo>
                    <a:cubicBezTo>
                      <a:pt x="116" y="222"/>
                      <a:pt x="116" y="222"/>
                      <a:pt x="116" y="222"/>
                    </a:cubicBezTo>
                    <a:cubicBezTo>
                      <a:pt x="115" y="223"/>
                      <a:pt x="115" y="224"/>
                      <a:pt x="115" y="225"/>
                    </a:cubicBezTo>
                    <a:cubicBezTo>
                      <a:pt x="116" y="223"/>
                      <a:pt x="117" y="222"/>
                      <a:pt x="119" y="221"/>
                    </a:cubicBezTo>
                    <a:close/>
                    <a:moveTo>
                      <a:pt x="106" y="161"/>
                    </a:moveTo>
                    <a:cubicBezTo>
                      <a:pt x="106" y="161"/>
                      <a:pt x="107" y="162"/>
                      <a:pt x="108" y="162"/>
                    </a:cubicBezTo>
                    <a:cubicBezTo>
                      <a:pt x="108" y="161"/>
                      <a:pt x="108" y="160"/>
                      <a:pt x="107" y="159"/>
                    </a:cubicBezTo>
                    <a:cubicBezTo>
                      <a:pt x="107" y="160"/>
                      <a:pt x="106" y="160"/>
                      <a:pt x="106" y="161"/>
                    </a:cubicBezTo>
                    <a:close/>
                    <a:moveTo>
                      <a:pt x="64" y="148"/>
                    </a:moveTo>
                    <a:cubicBezTo>
                      <a:pt x="64" y="148"/>
                      <a:pt x="64" y="148"/>
                      <a:pt x="64" y="148"/>
                    </a:cubicBezTo>
                    <a:cubicBezTo>
                      <a:pt x="63" y="149"/>
                      <a:pt x="63" y="150"/>
                      <a:pt x="63" y="151"/>
                    </a:cubicBezTo>
                    <a:cubicBezTo>
                      <a:pt x="62" y="152"/>
                      <a:pt x="63" y="153"/>
                      <a:pt x="64" y="154"/>
                    </a:cubicBezTo>
                    <a:cubicBezTo>
                      <a:pt x="64" y="152"/>
                      <a:pt x="64" y="150"/>
                      <a:pt x="64" y="148"/>
                    </a:cubicBezTo>
                    <a:close/>
                    <a:moveTo>
                      <a:pt x="132" y="189"/>
                    </a:moveTo>
                    <a:cubicBezTo>
                      <a:pt x="132" y="189"/>
                      <a:pt x="132" y="189"/>
                      <a:pt x="132" y="189"/>
                    </a:cubicBezTo>
                    <a:cubicBezTo>
                      <a:pt x="132" y="188"/>
                      <a:pt x="132" y="187"/>
                      <a:pt x="132" y="186"/>
                    </a:cubicBezTo>
                    <a:cubicBezTo>
                      <a:pt x="132" y="185"/>
                      <a:pt x="131" y="185"/>
                      <a:pt x="131" y="185"/>
                    </a:cubicBezTo>
                    <a:cubicBezTo>
                      <a:pt x="130" y="185"/>
                      <a:pt x="130" y="185"/>
                      <a:pt x="130" y="186"/>
                    </a:cubicBezTo>
                    <a:cubicBezTo>
                      <a:pt x="131" y="187"/>
                      <a:pt x="131" y="188"/>
                      <a:pt x="132" y="189"/>
                    </a:cubicBezTo>
                    <a:close/>
                    <a:moveTo>
                      <a:pt x="148" y="42"/>
                    </a:moveTo>
                    <a:cubicBezTo>
                      <a:pt x="147" y="45"/>
                      <a:pt x="147" y="47"/>
                      <a:pt x="148" y="49"/>
                    </a:cubicBezTo>
                    <a:cubicBezTo>
                      <a:pt x="148" y="47"/>
                      <a:pt x="148" y="45"/>
                      <a:pt x="148" y="42"/>
                    </a:cubicBezTo>
                    <a:close/>
                    <a:moveTo>
                      <a:pt x="127" y="185"/>
                    </a:moveTo>
                    <a:cubicBezTo>
                      <a:pt x="127" y="185"/>
                      <a:pt x="126" y="185"/>
                      <a:pt x="126" y="186"/>
                    </a:cubicBezTo>
                    <a:cubicBezTo>
                      <a:pt x="125" y="187"/>
                      <a:pt x="124" y="189"/>
                      <a:pt x="124" y="190"/>
                    </a:cubicBezTo>
                    <a:cubicBezTo>
                      <a:pt x="124" y="190"/>
                      <a:pt x="124" y="190"/>
                      <a:pt x="124" y="190"/>
                    </a:cubicBezTo>
                    <a:cubicBezTo>
                      <a:pt x="125" y="188"/>
                      <a:pt x="126" y="187"/>
                      <a:pt x="127" y="185"/>
                    </a:cubicBezTo>
                    <a:close/>
                    <a:moveTo>
                      <a:pt x="88" y="187"/>
                    </a:moveTo>
                    <a:cubicBezTo>
                      <a:pt x="87" y="187"/>
                      <a:pt x="86" y="187"/>
                      <a:pt x="86" y="187"/>
                    </a:cubicBezTo>
                    <a:cubicBezTo>
                      <a:pt x="86" y="187"/>
                      <a:pt x="86" y="187"/>
                      <a:pt x="86" y="187"/>
                    </a:cubicBezTo>
                    <a:cubicBezTo>
                      <a:pt x="86" y="188"/>
                      <a:pt x="86" y="189"/>
                      <a:pt x="87" y="189"/>
                    </a:cubicBezTo>
                    <a:cubicBezTo>
                      <a:pt x="88" y="188"/>
                      <a:pt x="88" y="188"/>
                      <a:pt x="88" y="187"/>
                    </a:cubicBezTo>
                    <a:close/>
                    <a:moveTo>
                      <a:pt x="46" y="190"/>
                    </a:moveTo>
                    <a:cubicBezTo>
                      <a:pt x="46" y="190"/>
                      <a:pt x="46" y="190"/>
                      <a:pt x="46" y="190"/>
                    </a:cubicBezTo>
                    <a:cubicBezTo>
                      <a:pt x="47" y="192"/>
                      <a:pt x="49" y="193"/>
                      <a:pt x="51" y="194"/>
                    </a:cubicBezTo>
                    <a:cubicBezTo>
                      <a:pt x="51" y="193"/>
                      <a:pt x="50" y="193"/>
                      <a:pt x="50" y="193"/>
                    </a:cubicBezTo>
                    <a:cubicBezTo>
                      <a:pt x="48" y="192"/>
                      <a:pt x="47" y="191"/>
                      <a:pt x="46" y="190"/>
                    </a:cubicBezTo>
                    <a:close/>
                    <a:moveTo>
                      <a:pt x="66" y="97"/>
                    </a:moveTo>
                    <a:cubicBezTo>
                      <a:pt x="67" y="95"/>
                      <a:pt x="67" y="94"/>
                      <a:pt x="67" y="93"/>
                    </a:cubicBezTo>
                    <a:cubicBezTo>
                      <a:pt x="65" y="95"/>
                      <a:pt x="65" y="94"/>
                      <a:pt x="66" y="97"/>
                    </a:cubicBezTo>
                    <a:close/>
                    <a:moveTo>
                      <a:pt x="146" y="196"/>
                    </a:moveTo>
                    <a:cubicBezTo>
                      <a:pt x="144" y="197"/>
                      <a:pt x="141" y="201"/>
                      <a:pt x="141" y="202"/>
                    </a:cubicBezTo>
                    <a:cubicBezTo>
                      <a:pt x="143" y="200"/>
                      <a:pt x="144" y="198"/>
                      <a:pt x="146" y="196"/>
                    </a:cubicBezTo>
                    <a:close/>
                    <a:moveTo>
                      <a:pt x="150" y="176"/>
                    </a:moveTo>
                    <a:cubicBezTo>
                      <a:pt x="149" y="174"/>
                      <a:pt x="148" y="172"/>
                      <a:pt x="148" y="170"/>
                    </a:cubicBezTo>
                    <a:cubicBezTo>
                      <a:pt x="148" y="172"/>
                      <a:pt x="148" y="174"/>
                      <a:pt x="148" y="175"/>
                    </a:cubicBezTo>
                    <a:cubicBezTo>
                      <a:pt x="148" y="176"/>
                      <a:pt x="149" y="176"/>
                      <a:pt x="150" y="176"/>
                    </a:cubicBezTo>
                    <a:close/>
                    <a:moveTo>
                      <a:pt x="115" y="168"/>
                    </a:moveTo>
                    <a:cubicBezTo>
                      <a:pt x="115" y="168"/>
                      <a:pt x="114" y="168"/>
                      <a:pt x="114" y="169"/>
                    </a:cubicBezTo>
                    <a:cubicBezTo>
                      <a:pt x="114" y="170"/>
                      <a:pt x="114" y="171"/>
                      <a:pt x="114" y="172"/>
                    </a:cubicBezTo>
                    <a:cubicBezTo>
                      <a:pt x="115" y="172"/>
                      <a:pt x="115" y="172"/>
                      <a:pt x="115" y="171"/>
                    </a:cubicBezTo>
                    <a:cubicBezTo>
                      <a:pt x="115" y="170"/>
                      <a:pt x="115" y="169"/>
                      <a:pt x="115" y="168"/>
                    </a:cubicBezTo>
                    <a:close/>
                    <a:moveTo>
                      <a:pt x="123" y="201"/>
                    </a:moveTo>
                    <a:cubicBezTo>
                      <a:pt x="123" y="201"/>
                      <a:pt x="122" y="201"/>
                      <a:pt x="122" y="201"/>
                    </a:cubicBezTo>
                    <a:cubicBezTo>
                      <a:pt x="121" y="202"/>
                      <a:pt x="120" y="203"/>
                      <a:pt x="120" y="204"/>
                    </a:cubicBezTo>
                    <a:cubicBezTo>
                      <a:pt x="122" y="203"/>
                      <a:pt x="123" y="203"/>
                      <a:pt x="123" y="201"/>
                    </a:cubicBezTo>
                    <a:close/>
                    <a:moveTo>
                      <a:pt x="122" y="20"/>
                    </a:moveTo>
                    <a:cubicBezTo>
                      <a:pt x="122" y="20"/>
                      <a:pt x="121" y="20"/>
                      <a:pt x="121" y="20"/>
                    </a:cubicBezTo>
                    <a:cubicBezTo>
                      <a:pt x="121" y="21"/>
                      <a:pt x="121" y="22"/>
                      <a:pt x="121" y="23"/>
                    </a:cubicBezTo>
                    <a:cubicBezTo>
                      <a:pt x="121" y="23"/>
                      <a:pt x="122" y="23"/>
                      <a:pt x="122" y="23"/>
                    </a:cubicBezTo>
                    <a:cubicBezTo>
                      <a:pt x="122" y="22"/>
                      <a:pt x="122" y="21"/>
                      <a:pt x="122" y="20"/>
                    </a:cubicBezTo>
                    <a:close/>
                    <a:moveTo>
                      <a:pt x="152" y="195"/>
                    </a:moveTo>
                    <a:cubicBezTo>
                      <a:pt x="150" y="197"/>
                      <a:pt x="148" y="199"/>
                      <a:pt x="146" y="200"/>
                    </a:cubicBezTo>
                    <a:cubicBezTo>
                      <a:pt x="147" y="200"/>
                      <a:pt x="147" y="200"/>
                      <a:pt x="147" y="200"/>
                    </a:cubicBezTo>
                    <a:cubicBezTo>
                      <a:pt x="147" y="200"/>
                      <a:pt x="148" y="200"/>
                      <a:pt x="148" y="199"/>
                    </a:cubicBezTo>
                    <a:cubicBezTo>
                      <a:pt x="149" y="198"/>
                      <a:pt x="151" y="197"/>
                      <a:pt x="152" y="196"/>
                    </a:cubicBezTo>
                    <a:cubicBezTo>
                      <a:pt x="152" y="196"/>
                      <a:pt x="153" y="196"/>
                      <a:pt x="152" y="195"/>
                    </a:cubicBezTo>
                    <a:close/>
                    <a:moveTo>
                      <a:pt x="86" y="154"/>
                    </a:moveTo>
                    <a:cubicBezTo>
                      <a:pt x="86" y="152"/>
                      <a:pt x="86" y="151"/>
                      <a:pt x="86" y="149"/>
                    </a:cubicBezTo>
                    <a:cubicBezTo>
                      <a:pt x="84" y="151"/>
                      <a:pt x="85" y="152"/>
                      <a:pt x="86" y="154"/>
                    </a:cubicBezTo>
                    <a:close/>
                    <a:moveTo>
                      <a:pt x="66" y="129"/>
                    </a:moveTo>
                    <a:cubicBezTo>
                      <a:pt x="66" y="129"/>
                      <a:pt x="66" y="129"/>
                      <a:pt x="66" y="129"/>
                    </a:cubicBezTo>
                    <a:cubicBezTo>
                      <a:pt x="65" y="131"/>
                      <a:pt x="64" y="133"/>
                      <a:pt x="64" y="134"/>
                    </a:cubicBezTo>
                    <a:cubicBezTo>
                      <a:pt x="63" y="134"/>
                      <a:pt x="64" y="135"/>
                      <a:pt x="64" y="135"/>
                    </a:cubicBezTo>
                    <a:cubicBezTo>
                      <a:pt x="64" y="134"/>
                      <a:pt x="65" y="133"/>
                      <a:pt x="65" y="132"/>
                    </a:cubicBezTo>
                    <a:cubicBezTo>
                      <a:pt x="66" y="131"/>
                      <a:pt x="66" y="130"/>
                      <a:pt x="66" y="129"/>
                    </a:cubicBezTo>
                    <a:close/>
                    <a:moveTo>
                      <a:pt x="66" y="168"/>
                    </a:moveTo>
                    <a:cubicBezTo>
                      <a:pt x="64" y="168"/>
                      <a:pt x="64" y="168"/>
                      <a:pt x="64" y="170"/>
                    </a:cubicBezTo>
                    <a:cubicBezTo>
                      <a:pt x="65" y="170"/>
                      <a:pt x="66" y="170"/>
                      <a:pt x="67" y="171"/>
                    </a:cubicBezTo>
                    <a:cubicBezTo>
                      <a:pt x="67" y="171"/>
                      <a:pt x="67" y="171"/>
                      <a:pt x="67" y="171"/>
                    </a:cubicBezTo>
                    <a:cubicBezTo>
                      <a:pt x="66" y="170"/>
                      <a:pt x="66" y="169"/>
                      <a:pt x="66" y="168"/>
                    </a:cubicBezTo>
                    <a:close/>
                    <a:moveTo>
                      <a:pt x="78" y="99"/>
                    </a:moveTo>
                    <a:cubicBezTo>
                      <a:pt x="78" y="98"/>
                      <a:pt x="78" y="97"/>
                      <a:pt x="78" y="96"/>
                    </a:cubicBezTo>
                    <a:cubicBezTo>
                      <a:pt x="76" y="97"/>
                      <a:pt x="76" y="97"/>
                      <a:pt x="77" y="99"/>
                    </a:cubicBezTo>
                    <a:cubicBezTo>
                      <a:pt x="77" y="99"/>
                      <a:pt x="77" y="99"/>
                      <a:pt x="77" y="99"/>
                    </a:cubicBezTo>
                    <a:cubicBezTo>
                      <a:pt x="77" y="99"/>
                      <a:pt x="77" y="99"/>
                      <a:pt x="78" y="99"/>
                    </a:cubicBezTo>
                    <a:close/>
                    <a:moveTo>
                      <a:pt x="129" y="20"/>
                    </a:moveTo>
                    <a:cubicBezTo>
                      <a:pt x="128" y="20"/>
                      <a:pt x="128" y="20"/>
                      <a:pt x="127" y="20"/>
                    </a:cubicBezTo>
                    <a:cubicBezTo>
                      <a:pt x="127" y="21"/>
                      <a:pt x="127" y="22"/>
                      <a:pt x="127" y="22"/>
                    </a:cubicBezTo>
                    <a:cubicBezTo>
                      <a:pt x="128" y="22"/>
                      <a:pt x="128" y="22"/>
                      <a:pt x="129" y="22"/>
                    </a:cubicBezTo>
                    <a:cubicBezTo>
                      <a:pt x="129" y="21"/>
                      <a:pt x="129" y="21"/>
                      <a:pt x="129" y="20"/>
                    </a:cubicBezTo>
                    <a:close/>
                    <a:moveTo>
                      <a:pt x="106" y="15"/>
                    </a:moveTo>
                    <a:cubicBezTo>
                      <a:pt x="106" y="15"/>
                      <a:pt x="106" y="15"/>
                      <a:pt x="106" y="15"/>
                    </a:cubicBezTo>
                    <a:cubicBezTo>
                      <a:pt x="106" y="15"/>
                      <a:pt x="106" y="15"/>
                      <a:pt x="106" y="15"/>
                    </a:cubicBezTo>
                    <a:cubicBezTo>
                      <a:pt x="105" y="15"/>
                      <a:pt x="103" y="15"/>
                      <a:pt x="102" y="14"/>
                    </a:cubicBezTo>
                    <a:cubicBezTo>
                      <a:pt x="101" y="14"/>
                      <a:pt x="101" y="15"/>
                      <a:pt x="100" y="15"/>
                    </a:cubicBezTo>
                    <a:cubicBezTo>
                      <a:pt x="102" y="15"/>
                      <a:pt x="104" y="15"/>
                      <a:pt x="106" y="15"/>
                    </a:cubicBezTo>
                    <a:close/>
                    <a:moveTo>
                      <a:pt x="49" y="165"/>
                    </a:moveTo>
                    <a:cubicBezTo>
                      <a:pt x="48" y="166"/>
                      <a:pt x="48" y="166"/>
                      <a:pt x="48" y="168"/>
                    </a:cubicBezTo>
                    <a:cubicBezTo>
                      <a:pt x="48" y="168"/>
                      <a:pt x="49" y="168"/>
                      <a:pt x="49" y="169"/>
                    </a:cubicBezTo>
                    <a:cubicBezTo>
                      <a:pt x="49" y="168"/>
                      <a:pt x="49" y="167"/>
                      <a:pt x="49" y="165"/>
                    </a:cubicBezTo>
                    <a:close/>
                    <a:moveTo>
                      <a:pt x="64" y="62"/>
                    </a:moveTo>
                    <a:cubicBezTo>
                      <a:pt x="63" y="63"/>
                      <a:pt x="62" y="64"/>
                      <a:pt x="63" y="66"/>
                    </a:cubicBezTo>
                    <a:cubicBezTo>
                      <a:pt x="63" y="65"/>
                      <a:pt x="63" y="65"/>
                      <a:pt x="64" y="64"/>
                    </a:cubicBezTo>
                    <a:cubicBezTo>
                      <a:pt x="64" y="63"/>
                      <a:pt x="64" y="63"/>
                      <a:pt x="64" y="62"/>
                    </a:cubicBezTo>
                    <a:close/>
                    <a:moveTo>
                      <a:pt x="41" y="162"/>
                    </a:moveTo>
                    <a:cubicBezTo>
                      <a:pt x="41" y="163"/>
                      <a:pt x="41" y="163"/>
                      <a:pt x="42" y="163"/>
                    </a:cubicBezTo>
                    <a:cubicBezTo>
                      <a:pt x="44" y="163"/>
                      <a:pt x="46" y="163"/>
                      <a:pt x="47" y="163"/>
                    </a:cubicBezTo>
                    <a:cubicBezTo>
                      <a:pt x="45" y="163"/>
                      <a:pt x="43" y="162"/>
                      <a:pt x="41" y="162"/>
                    </a:cubicBezTo>
                    <a:close/>
                    <a:moveTo>
                      <a:pt x="111" y="104"/>
                    </a:moveTo>
                    <a:cubicBezTo>
                      <a:pt x="112" y="103"/>
                      <a:pt x="112" y="102"/>
                      <a:pt x="113" y="102"/>
                    </a:cubicBezTo>
                    <a:cubicBezTo>
                      <a:pt x="113" y="102"/>
                      <a:pt x="113" y="102"/>
                      <a:pt x="113" y="102"/>
                    </a:cubicBezTo>
                    <a:cubicBezTo>
                      <a:pt x="112" y="102"/>
                      <a:pt x="111" y="102"/>
                      <a:pt x="110" y="102"/>
                    </a:cubicBezTo>
                    <a:cubicBezTo>
                      <a:pt x="110" y="103"/>
                      <a:pt x="110" y="103"/>
                      <a:pt x="111" y="104"/>
                    </a:cubicBezTo>
                    <a:close/>
                    <a:moveTo>
                      <a:pt x="107" y="29"/>
                    </a:moveTo>
                    <a:cubicBezTo>
                      <a:pt x="106" y="29"/>
                      <a:pt x="106" y="29"/>
                      <a:pt x="106" y="30"/>
                    </a:cubicBezTo>
                    <a:cubicBezTo>
                      <a:pt x="106" y="30"/>
                      <a:pt x="106" y="31"/>
                      <a:pt x="106" y="31"/>
                    </a:cubicBezTo>
                    <a:cubicBezTo>
                      <a:pt x="106" y="32"/>
                      <a:pt x="106" y="32"/>
                      <a:pt x="107" y="33"/>
                    </a:cubicBezTo>
                    <a:cubicBezTo>
                      <a:pt x="107" y="32"/>
                      <a:pt x="107" y="30"/>
                      <a:pt x="107" y="29"/>
                    </a:cubicBezTo>
                    <a:close/>
                    <a:moveTo>
                      <a:pt x="98" y="150"/>
                    </a:moveTo>
                    <a:cubicBezTo>
                      <a:pt x="99" y="152"/>
                      <a:pt x="99" y="153"/>
                      <a:pt x="100" y="154"/>
                    </a:cubicBezTo>
                    <a:cubicBezTo>
                      <a:pt x="100" y="152"/>
                      <a:pt x="99" y="151"/>
                      <a:pt x="99" y="149"/>
                    </a:cubicBezTo>
                    <a:cubicBezTo>
                      <a:pt x="99" y="150"/>
                      <a:pt x="98" y="150"/>
                      <a:pt x="98" y="150"/>
                    </a:cubicBezTo>
                    <a:close/>
                    <a:moveTo>
                      <a:pt x="76" y="156"/>
                    </a:moveTo>
                    <a:cubicBezTo>
                      <a:pt x="77" y="154"/>
                      <a:pt x="76" y="152"/>
                      <a:pt x="75" y="150"/>
                    </a:cubicBezTo>
                    <a:cubicBezTo>
                      <a:pt x="75" y="152"/>
                      <a:pt x="76" y="154"/>
                      <a:pt x="76" y="156"/>
                    </a:cubicBezTo>
                    <a:close/>
                    <a:moveTo>
                      <a:pt x="105" y="81"/>
                    </a:moveTo>
                    <a:cubicBezTo>
                      <a:pt x="105" y="81"/>
                      <a:pt x="105" y="81"/>
                      <a:pt x="105" y="81"/>
                    </a:cubicBezTo>
                    <a:cubicBezTo>
                      <a:pt x="104" y="81"/>
                      <a:pt x="103" y="82"/>
                      <a:pt x="102" y="82"/>
                    </a:cubicBezTo>
                    <a:cubicBezTo>
                      <a:pt x="102" y="83"/>
                      <a:pt x="102" y="83"/>
                      <a:pt x="103" y="84"/>
                    </a:cubicBezTo>
                    <a:cubicBezTo>
                      <a:pt x="103" y="83"/>
                      <a:pt x="104" y="82"/>
                      <a:pt x="105" y="81"/>
                    </a:cubicBezTo>
                    <a:close/>
                    <a:moveTo>
                      <a:pt x="77" y="85"/>
                    </a:moveTo>
                    <a:cubicBezTo>
                      <a:pt x="75" y="86"/>
                      <a:pt x="75" y="88"/>
                      <a:pt x="76" y="89"/>
                    </a:cubicBezTo>
                    <a:cubicBezTo>
                      <a:pt x="76" y="88"/>
                      <a:pt x="77" y="86"/>
                      <a:pt x="77" y="85"/>
                    </a:cubicBezTo>
                    <a:close/>
                    <a:moveTo>
                      <a:pt x="50" y="131"/>
                    </a:moveTo>
                    <a:cubicBezTo>
                      <a:pt x="50" y="131"/>
                      <a:pt x="51" y="131"/>
                      <a:pt x="51" y="131"/>
                    </a:cubicBezTo>
                    <a:cubicBezTo>
                      <a:pt x="51" y="130"/>
                      <a:pt x="51" y="130"/>
                      <a:pt x="51" y="129"/>
                    </a:cubicBezTo>
                    <a:cubicBezTo>
                      <a:pt x="51" y="128"/>
                      <a:pt x="51" y="127"/>
                      <a:pt x="52" y="127"/>
                    </a:cubicBezTo>
                    <a:cubicBezTo>
                      <a:pt x="52" y="127"/>
                      <a:pt x="52" y="127"/>
                      <a:pt x="52" y="127"/>
                    </a:cubicBezTo>
                    <a:cubicBezTo>
                      <a:pt x="52" y="127"/>
                      <a:pt x="51" y="127"/>
                      <a:pt x="50" y="126"/>
                    </a:cubicBezTo>
                    <a:cubicBezTo>
                      <a:pt x="50" y="128"/>
                      <a:pt x="50" y="129"/>
                      <a:pt x="50" y="131"/>
                    </a:cubicBezTo>
                    <a:close/>
                    <a:moveTo>
                      <a:pt x="146" y="104"/>
                    </a:moveTo>
                    <a:cubicBezTo>
                      <a:pt x="147" y="106"/>
                      <a:pt x="147" y="108"/>
                      <a:pt x="147" y="110"/>
                    </a:cubicBezTo>
                    <a:cubicBezTo>
                      <a:pt x="147" y="110"/>
                      <a:pt x="147" y="110"/>
                      <a:pt x="147" y="110"/>
                    </a:cubicBezTo>
                    <a:cubicBezTo>
                      <a:pt x="148" y="110"/>
                      <a:pt x="147" y="106"/>
                      <a:pt x="146" y="104"/>
                    </a:cubicBezTo>
                    <a:close/>
                    <a:moveTo>
                      <a:pt x="112" y="39"/>
                    </a:moveTo>
                    <a:cubicBezTo>
                      <a:pt x="111" y="39"/>
                      <a:pt x="110" y="40"/>
                      <a:pt x="110" y="40"/>
                    </a:cubicBezTo>
                    <a:cubicBezTo>
                      <a:pt x="110" y="40"/>
                      <a:pt x="110" y="41"/>
                      <a:pt x="110" y="42"/>
                    </a:cubicBezTo>
                    <a:cubicBezTo>
                      <a:pt x="110" y="41"/>
                      <a:pt x="111" y="41"/>
                      <a:pt x="111" y="41"/>
                    </a:cubicBezTo>
                    <a:cubicBezTo>
                      <a:pt x="112" y="41"/>
                      <a:pt x="112" y="40"/>
                      <a:pt x="112" y="39"/>
                    </a:cubicBezTo>
                    <a:close/>
                    <a:moveTo>
                      <a:pt x="139" y="41"/>
                    </a:moveTo>
                    <a:cubicBezTo>
                      <a:pt x="138" y="42"/>
                      <a:pt x="137" y="43"/>
                      <a:pt x="138" y="44"/>
                    </a:cubicBezTo>
                    <a:cubicBezTo>
                      <a:pt x="138" y="45"/>
                      <a:pt x="138" y="45"/>
                      <a:pt x="138" y="46"/>
                    </a:cubicBezTo>
                    <a:cubicBezTo>
                      <a:pt x="138" y="46"/>
                      <a:pt x="139" y="46"/>
                      <a:pt x="139" y="46"/>
                    </a:cubicBezTo>
                    <a:cubicBezTo>
                      <a:pt x="139" y="44"/>
                      <a:pt x="139" y="43"/>
                      <a:pt x="139" y="41"/>
                    </a:cubicBezTo>
                    <a:close/>
                    <a:moveTo>
                      <a:pt x="13" y="160"/>
                    </a:moveTo>
                    <a:cubicBezTo>
                      <a:pt x="10" y="160"/>
                      <a:pt x="7" y="160"/>
                      <a:pt x="5" y="160"/>
                    </a:cubicBezTo>
                    <a:cubicBezTo>
                      <a:pt x="5" y="160"/>
                      <a:pt x="5" y="160"/>
                      <a:pt x="5" y="160"/>
                    </a:cubicBezTo>
                    <a:cubicBezTo>
                      <a:pt x="6" y="160"/>
                      <a:pt x="6" y="160"/>
                      <a:pt x="6" y="160"/>
                    </a:cubicBezTo>
                    <a:cubicBezTo>
                      <a:pt x="8" y="160"/>
                      <a:pt x="10" y="160"/>
                      <a:pt x="12" y="160"/>
                    </a:cubicBezTo>
                    <a:cubicBezTo>
                      <a:pt x="12" y="160"/>
                      <a:pt x="12" y="161"/>
                      <a:pt x="13" y="160"/>
                    </a:cubicBezTo>
                    <a:close/>
                    <a:moveTo>
                      <a:pt x="59" y="28"/>
                    </a:moveTo>
                    <a:cubicBezTo>
                      <a:pt x="59" y="29"/>
                      <a:pt x="59" y="30"/>
                      <a:pt x="59" y="31"/>
                    </a:cubicBezTo>
                    <a:cubicBezTo>
                      <a:pt x="59" y="31"/>
                      <a:pt x="59" y="31"/>
                      <a:pt x="59" y="31"/>
                    </a:cubicBezTo>
                    <a:cubicBezTo>
                      <a:pt x="60" y="30"/>
                      <a:pt x="60" y="29"/>
                      <a:pt x="61" y="28"/>
                    </a:cubicBezTo>
                    <a:cubicBezTo>
                      <a:pt x="60" y="28"/>
                      <a:pt x="60" y="28"/>
                      <a:pt x="59" y="28"/>
                    </a:cubicBezTo>
                    <a:close/>
                    <a:moveTo>
                      <a:pt x="70" y="111"/>
                    </a:moveTo>
                    <a:cubicBezTo>
                      <a:pt x="70" y="111"/>
                      <a:pt x="70" y="111"/>
                      <a:pt x="70" y="111"/>
                    </a:cubicBezTo>
                    <a:cubicBezTo>
                      <a:pt x="70" y="113"/>
                      <a:pt x="70" y="115"/>
                      <a:pt x="70" y="118"/>
                    </a:cubicBezTo>
                    <a:cubicBezTo>
                      <a:pt x="71" y="117"/>
                      <a:pt x="71" y="117"/>
                      <a:pt x="71" y="116"/>
                    </a:cubicBezTo>
                    <a:cubicBezTo>
                      <a:pt x="71" y="114"/>
                      <a:pt x="71" y="113"/>
                      <a:pt x="70" y="111"/>
                    </a:cubicBezTo>
                    <a:close/>
                    <a:moveTo>
                      <a:pt x="75" y="211"/>
                    </a:moveTo>
                    <a:cubicBezTo>
                      <a:pt x="76" y="213"/>
                      <a:pt x="77" y="214"/>
                      <a:pt x="78" y="215"/>
                    </a:cubicBezTo>
                    <a:cubicBezTo>
                      <a:pt x="78" y="215"/>
                      <a:pt x="78" y="215"/>
                      <a:pt x="78" y="215"/>
                    </a:cubicBezTo>
                    <a:cubicBezTo>
                      <a:pt x="78" y="214"/>
                      <a:pt x="78" y="214"/>
                      <a:pt x="78" y="213"/>
                    </a:cubicBezTo>
                    <a:cubicBezTo>
                      <a:pt x="77" y="212"/>
                      <a:pt x="76" y="211"/>
                      <a:pt x="75" y="211"/>
                    </a:cubicBezTo>
                    <a:close/>
                    <a:moveTo>
                      <a:pt x="110" y="48"/>
                    </a:moveTo>
                    <a:cubicBezTo>
                      <a:pt x="110" y="48"/>
                      <a:pt x="110" y="48"/>
                      <a:pt x="110" y="48"/>
                    </a:cubicBezTo>
                    <a:cubicBezTo>
                      <a:pt x="110" y="47"/>
                      <a:pt x="111" y="45"/>
                      <a:pt x="111" y="44"/>
                    </a:cubicBezTo>
                    <a:cubicBezTo>
                      <a:pt x="111" y="44"/>
                      <a:pt x="110" y="44"/>
                      <a:pt x="110" y="44"/>
                    </a:cubicBezTo>
                    <a:cubicBezTo>
                      <a:pt x="110" y="45"/>
                      <a:pt x="110" y="47"/>
                      <a:pt x="110" y="48"/>
                    </a:cubicBezTo>
                    <a:close/>
                    <a:moveTo>
                      <a:pt x="113" y="14"/>
                    </a:moveTo>
                    <a:cubicBezTo>
                      <a:pt x="112" y="13"/>
                      <a:pt x="110" y="12"/>
                      <a:pt x="109" y="13"/>
                    </a:cubicBezTo>
                    <a:cubicBezTo>
                      <a:pt x="110" y="14"/>
                      <a:pt x="112" y="13"/>
                      <a:pt x="113" y="14"/>
                    </a:cubicBezTo>
                    <a:close/>
                    <a:moveTo>
                      <a:pt x="93" y="149"/>
                    </a:moveTo>
                    <a:cubicBezTo>
                      <a:pt x="93" y="148"/>
                      <a:pt x="93" y="148"/>
                      <a:pt x="93" y="148"/>
                    </a:cubicBezTo>
                    <a:cubicBezTo>
                      <a:pt x="92" y="147"/>
                      <a:pt x="91" y="146"/>
                      <a:pt x="91" y="145"/>
                    </a:cubicBezTo>
                    <a:cubicBezTo>
                      <a:pt x="91" y="145"/>
                      <a:pt x="90" y="144"/>
                      <a:pt x="90" y="144"/>
                    </a:cubicBezTo>
                    <a:cubicBezTo>
                      <a:pt x="90" y="144"/>
                      <a:pt x="90" y="144"/>
                      <a:pt x="90" y="144"/>
                    </a:cubicBezTo>
                    <a:cubicBezTo>
                      <a:pt x="91" y="146"/>
                      <a:pt x="92" y="147"/>
                      <a:pt x="93" y="149"/>
                    </a:cubicBezTo>
                    <a:close/>
                    <a:moveTo>
                      <a:pt x="76" y="36"/>
                    </a:moveTo>
                    <a:cubicBezTo>
                      <a:pt x="76" y="36"/>
                      <a:pt x="76" y="37"/>
                      <a:pt x="76" y="37"/>
                    </a:cubicBezTo>
                    <a:cubicBezTo>
                      <a:pt x="76" y="37"/>
                      <a:pt x="77" y="37"/>
                      <a:pt x="77" y="36"/>
                    </a:cubicBezTo>
                    <a:cubicBezTo>
                      <a:pt x="78" y="36"/>
                      <a:pt x="78" y="36"/>
                      <a:pt x="79" y="35"/>
                    </a:cubicBezTo>
                    <a:cubicBezTo>
                      <a:pt x="78" y="35"/>
                      <a:pt x="77" y="35"/>
                      <a:pt x="76" y="36"/>
                    </a:cubicBezTo>
                    <a:close/>
                    <a:moveTo>
                      <a:pt x="122" y="16"/>
                    </a:moveTo>
                    <a:cubicBezTo>
                      <a:pt x="122" y="15"/>
                      <a:pt x="122" y="15"/>
                      <a:pt x="122" y="15"/>
                    </a:cubicBezTo>
                    <a:cubicBezTo>
                      <a:pt x="121" y="14"/>
                      <a:pt x="121" y="14"/>
                      <a:pt x="120" y="14"/>
                    </a:cubicBezTo>
                    <a:cubicBezTo>
                      <a:pt x="120" y="15"/>
                      <a:pt x="120" y="15"/>
                      <a:pt x="121" y="15"/>
                    </a:cubicBezTo>
                    <a:cubicBezTo>
                      <a:pt x="121" y="16"/>
                      <a:pt x="122" y="16"/>
                      <a:pt x="122" y="16"/>
                    </a:cubicBezTo>
                    <a:close/>
                    <a:moveTo>
                      <a:pt x="115" y="193"/>
                    </a:moveTo>
                    <a:cubicBezTo>
                      <a:pt x="115" y="193"/>
                      <a:pt x="115" y="194"/>
                      <a:pt x="115" y="194"/>
                    </a:cubicBezTo>
                    <a:cubicBezTo>
                      <a:pt x="116" y="193"/>
                      <a:pt x="117" y="192"/>
                      <a:pt x="117" y="191"/>
                    </a:cubicBezTo>
                    <a:cubicBezTo>
                      <a:pt x="116" y="192"/>
                      <a:pt x="115" y="192"/>
                      <a:pt x="115" y="193"/>
                    </a:cubicBezTo>
                    <a:close/>
                    <a:moveTo>
                      <a:pt x="122" y="27"/>
                    </a:moveTo>
                    <a:cubicBezTo>
                      <a:pt x="121" y="29"/>
                      <a:pt x="121" y="32"/>
                      <a:pt x="122" y="33"/>
                    </a:cubicBezTo>
                    <a:cubicBezTo>
                      <a:pt x="122" y="31"/>
                      <a:pt x="122" y="30"/>
                      <a:pt x="122" y="28"/>
                    </a:cubicBezTo>
                    <a:cubicBezTo>
                      <a:pt x="122" y="28"/>
                      <a:pt x="122" y="28"/>
                      <a:pt x="122" y="27"/>
                    </a:cubicBezTo>
                    <a:close/>
                    <a:moveTo>
                      <a:pt x="53" y="61"/>
                    </a:moveTo>
                    <a:cubicBezTo>
                      <a:pt x="53" y="61"/>
                      <a:pt x="53" y="61"/>
                      <a:pt x="53" y="60"/>
                    </a:cubicBezTo>
                    <a:cubicBezTo>
                      <a:pt x="53" y="59"/>
                      <a:pt x="53" y="58"/>
                      <a:pt x="53" y="57"/>
                    </a:cubicBezTo>
                    <a:cubicBezTo>
                      <a:pt x="53" y="57"/>
                      <a:pt x="53" y="57"/>
                      <a:pt x="53" y="57"/>
                    </a:cubicBezTo>
                    <a:cubicBezTo>
                      <a:pt x="52" y="58"/>
                      <a:pt x="52" y="59"/>
                      <a:pt x="52" y="59"/>
                    </a:cubicBezTo>
                    <a:cubicBezTo>
                      <a:pt x="52" y="60"/>
                      <a:pt x="52" y="60"/>
                      <a:pt x="53" y="61"/>
                    </a:cubicBezTo>
                    <a:close/>
                    <a:moveTo>
                      <a:pt x="93" y="167"/>
                    </a:moveTo>
                    <a:cubicBezTo>
                      <a:pt x="93" y="168"/>
                      <a:pt x="94" y="169"/>
                      <a:pt x="95" y="170"/>
                    </a:cubicBezTo>
                    <a:cubicBezTo>
                      <a:pt x="95" y="169"/>
                      <a:pt x="95" y="169"/>
                      <a:pt x="95" y="168"/>
                    </a:cubicBezTo>
                    <a:cubicBezTo>
                      <a:pt x="94" y="168"/>
                      <a:pt x="94" y="167"/>
                      <a:pt x="93" y="167"/>
                    </a:cubicBezTo>
                    <a:close/>
                    <a:moveTo>
                      <a:pt x="149" y="180"/>
                    </a:moveTo>
                    <a:cubicBezTo>
                      <a:pt x="149" y="181"/>
                      <a:pt x="149" y="182"/>
                      <a:pt x="149" y="182"/>
                    </a:cubicBezTo>
                    <a:cubicBezTo>
                      <a:pt x="150" y="182"/>
                      <a:pt x="150" y="181"/>
                      <a:pt x="151" y="181"/>
                    </a:cubicBezTo>
                    <a:cubicBezTo>
                      <a:pt x="150" y="180"/>
                      <a:pt x="150" y="180"/>
                      <a:pt x="149" y="180"/>
                    </a:cubicBezTo>
                    <a:close/>
                    <a:moveTo>
                      <a:pt x="64" y="13"/>
                    </a:moveTo>
                    <a:cubicBezTo>
                      <a:pt x="63" y="13"/>
                      <a:pt x="63" y="13"/>
                      <a:pt x="61" y="14"/>
                    </a:cubicBezTo>
                    <a:cubicBezTo>
                      <a:pt x="62" y="14"/>
                      <a:pt x="62" y="14"/>
                      <a:pt x="62" y="14"/>
                    </a:cubicBezTo>
                    <a:cubicBezTo>
                      <a:pt x="63" y="14"/>
                      <a:pt x="64" y="14"/>
                      <a:pt x="65" y="14"/>
                    </a:cubicBezTo>
                    <a:cubicBezTo>
                      <a:pt x="65" y="14"/>
                      <a:pt x="65" y="13"/>
                      <a:pt x="64" y="13"/>
                    </a:cubicBezTo>
                    <a:close/>
                    <a:moveTo>
                      <a:pt x="73" y="34"/>
                    </a:moveTo>
                    <a:cubicBezTo>
                      <a:pt x="73" y="34"/>
                      <a:pt x="73" y="34"/>
                      <a:pt x="73" y="34"/>
                    </a:cubicBezTo>
                    <a:cubicBezTo>
                      <a:pt x="72" y="33"/>
                      <a:pt x="71" y="33"/>
                      <a:pt x="70" y="33"/>
                    </a:cubicBezTo>
                    <a:cubicBezTo>
                      <a:pt x="70" y="34"/>
                      <a:pt x="70" y="34"/>
                      <a:pt x="70" y="35"/>
                    </a:cubicBezTo>
                    <a:cubicBezTo>
                      <a:pt x="71" y="35"/>
                      <a:pt x="72" y="34"/>
                      <a:pt x="73" y="34"/>
                    </a:cubicBezTo>
                    <a:close/>
                    <a:moveTo>
                      <a:pt x="62" y="132"/>
                    </a:moveTo>
                    <a:cubicBezTo>
                      <a:pt x="62" y="132"/>
                      <a:pt x="62" y="132"/>
                      <a:pt x="62" y="132"/>
                    </a:cubicBezTo>
                    <a:cubicBezTo>
                      <a:pt x="63" y="131"/>
                      <a:pt x="63" y="130"/>
                      <a:pt x="64" y="128"/>
                    </a:cubicBezTo>
                    <a:cubicBezTo>
                      <a:pt x="63" y="129"/>
                      <a:pt x="63" y="129"/>
                      <a:pt x="62" y="129"/>
                    </a:cubicBezTo>
                    <a:cubicBezTo>
                      <a:pt x="62" y="129"/>
                      <a:pt x="62" y="130"/>
                      <a:pt x="62" y="130"/>
                    </a:cubicBezTo>
                    <a:cubicBezTo>
                      <a:pt x="62" y="130"/>
                      <a:pt x="62" y="131"/>
                      <a:pt x="62" y="132"/>
                    </a:cubicBezTo>
                    <a:close/>
                    <a:moveTo>
                      <a:pt x="57" y="14"/>
                    </a:moveTo>
                    <a:cubicBezTo>
                      <a:pt x="57" y="13"/>
                      <a:pt x="57" y="12"/>
                      <a:pt x="57" y="11"/>
                    </a:cubicBezTo>
                    <a:cubicBezTo>
                      <a:pt x="57" y="12"/>
                      <a:pt x="56" y="13"/>
                      <a:pt x="56" y="13"/>
                    </a:cubicBezTo>
                    <a:cubicBezTo>
                      <a:pt x="56" y="13"/>
                      <a:pt x="56" y="14"/>
                      <a:pt x="56" y="14"/>
                    </a:cubicBezTo>
                    <a:cubicBezTo>
                      <a:pt x="56" y="14"/>
                      <a:pt x="57" y="14"/>
                      <a:pt x="57" y="14"/>
                    </a:cubicBezTo>
                    <a:close/>
                    <a:moveTo>
                      <a:pt x="59" y="13"/>
                    </a:moveTo>
                    <a:cubicBezTo>
                      <a:pt x="60" y="12"/>
                      <a:pt x="61" y="12"/>
                      <a:pt x="61" y="11"/>
                    </a:cubicBezTo>
                    <a:cubicBezTo>
                      <a:pt x="61" y="11"/>
                      <a:pt x="60" y="10"/>
                      <a:pt x="59" y="11"/>
                    </a:cubicBezTo>
                    <a:cubicBezTo>
                      <a:pt x="59" y="11"/>
                      <a:pt x="59" y="12"/>
                      <a:pt x="59" y="13"/>
                    </a:cubicBezTo>
                    <a:close/>
                    <a:moveTo>
                      <a:pt x="141" y="159"/>
                    </a:moveTo>
                    <a:cubicBezTo>
                      <a:pt x="141" y="159"/>
                      <a:pt x="141" y="159"/>
                      <a:pt x="141" y="159"/>
                    </a:cubicBezTo>
                    <a:cubicBezTo>
                      <a:pt x="141" y="158"/>
                      <a:pt x="141" y="157"/>
                      <a:pt x="141" y="155"/>
                    </a:cubicBezTo>
                    <a:cubicBezTo>
                      <a:pt x="140" y="156"/>
                      <a:pt x="140" y="156"/>
                      <a:pt x="140" y="156"/>
                    </a:cubicBezTo>
                    <a:cubicBezTo>
                      <a:pt x="140" y="157"/>
                      <a:pt x="141" y="158"/>
                      <a:pt x="141" y="159"/>
                    </a:cubicBezTo>
                    <a:close/>
                    <a:moveTo>
                      <a:pt x="121" y="69"/>
                    </a:moveTo>
                    <a:cubicBezTo>
                      <a:pt x="120" y="70"/>
                      <a:pt x="119" y="71"/>
                      <a:pt x="120" y="72"/>
                    </a:cubicBezTo>
                    <a:cubicBezTo>
                      <a:pt x="120" y="72"/>
                      <a:pt x="120" y="72"/>
                      <a:pt x="121" y="72"/>
                    </a:cubicBezTo>
                    <a:cubicBezTo>
                      <a:pt x="121" y="71"/>
                      <a:pt x="121" y="70"/>
                      <a:pt x="121" y="69"/>
                    </a:cubicBezTo>
                    <a:close/>
                    <a:moveTo>
                      <a:pt x="146" y="30"/>
                    </a:moveTo>
                    <a:cubicBezTo>
                      <a:pt x="146" y="29"/>
                      <a:pt x="146" y="27"/>
                      <a:pt x="147" y="26"/>
                    </a:cubicBezTo>
                    <a:cubicBezTo>
                      <a:pt x="147" y="26"/>
                      <a:pt x="147" y="26"/>
                      <a:pt x="146" y="26"/>
                    </a:cubicBezTo>
                    <a:cubicBezTo>
                      <a:pt x="146" y="26"/>
                      <a:pt x="146" y="26"/>
                      <a:pt x="146" y="26"/>
                    </a:cubicBezTo>
                    <a:cubicBezTo>
                      <a:pt x="146" y="27"/>
                      <a:pt x="145" y="29"/>
                      <a:pt x="146" y="30"/>
                    </a:cubicBezTo>
                    <a:close/>
                    <a:moveTo>
                      <a:pt x="105" y="139"/>
                    </a:moveTo>
                    <a:cubicBezTo>
                      <a:pt x="105" y="139"/>
                      <a:pt x="105" y="138"/>
                      <a:pt x="105" y="137"/>
                    </a:cubicBezTo>
                    <a:cubicBezTo>
                      <a:pt x="104" y="137"/>
                      <a:pt x="104" y="136"/>
                      <a:pt x="103" y="136"/>
                    </a:cubicBezTo>
                    <a:cubicBezTo>
                      <a:pt x="103" y="137"/>
                      <a:pt x="104" y="138"/>
                      <a:pt x="105" y="139"/>
                    </a:cubicBezTo>
                    <a:close/>
                    <a:moveTo>
                      <a:pt x="92" y="198"/>
                    </a:moveTo>
                    <a:cubicBezTo>
                      <a:pt x="93" y="196"/>
                      <a:pt x="93" y="196"/>
                      <a:pt x="92" y="195"/>
                    </a:cubicBezTo>
                    <a:cubicBezTo>
                      <a:pt x="91" y="196"/>
                      <a:pt x="91" y="197"/>
                      <a:pt x="92" y="198"/>
                    </a:cubicBezTo>
                    <a:close/>
                    <a:moveTo>
                      <a:pt x="93" y="25"/>
                    </a:moveTo>
                    <a:cubicBezTo>
                      <a:pt x="92" y="23"/>
                      <a:pt x="91" y="22"/>
                      <a:pt x="90" y="21"/>
                    </a:cubicBezTo>
                    <a:cubicBezTo>
                      <a:pt x="91" y="22"/>
                      <a:pt x="91" y="23"/>
                      <a:pt x="91" y="24"/>
                    </a:cubicBezTo>
                    <a:cubicBezTo>
                      <a:pt x="91" y="24"/>
                      <a:pt x="92" y="25"/>
                      <a:pt x="93" y="25"/>
                    </a:cubicBezTo>
                    <a:close/>
                    <a:moveTo>
                      <a:pt x="67" y="89"/>
                    </a:moveTo>
                    <a:cubicBezTo>
                      <a:pt x="66" y="89"/>
                      <a:pt x="65" y="89"/>
                      <a:pt x="65" y="89"/>
                    </a:cubicBezTo>
                    <a:cubicBezTo>
                      <a:pt x="65" y="90"/>
                      <a:pt x="65" y="90"/>
                      <a:pt x="65" y="92"/>
                    </a:cubicBezTo>
                    <a:cubicBezTo>
                      <a:pt x="66" y="91"/>
                      <a:pt x="66" y="90"/>
                      <a:pt x="67" y="89"/>
                    </a:cubicBezTo>
                    <a:close/>
                    <a:moveTo>
                      <a:pt x="57" y="120"/>
                    </a:moveTo>
                    <a:cubicBezTo>
                      <a:pt x="57" y="117"/>
                      <a:pt x="57" y="115"/>
                      <a:pt x="57" y="113"/>
                    </a:cubicBezTo>
                    <a:cubicBezTo>
                      <a:pt x="57" y="114"/>
                      <a:pt x="57" y="117"/>
                      <a:pt x="57" y="120"/>
                    </a:cubicBezTo>
                    <a:close/>
                    <a:moveTo>
                      <a:pt x="72" y="107"/>
                    </a:moveTo>
                    <a:cubicBezTo>
                      <a:pt x="72" y="109"/>
                      <a:pt x="73" y="111"/>
                      <a:pt x="73" y="112"/>
                    </a:cubicBezTo>
                    <a:cubicBezTo>
                      <a:pt x="73" y="112"/>
                      <a:pt x="73" y="112"/>
                      <a:pt x="73" y="112"/>
                    </a:cubicBezTo>
                    <a:cubicBezTo>
                      <a:pt x="73" y="111"/>
                      <a:pt x="73" y="109"/>
                      <a:pt x="73" y="107"/>
                    </a:cubicBezTo>
                    <a:cubicBezTo>
                      <a:pt x="73" y="107"/>
                      <a:pt x="72" y="107"/>
                      <a:pt x="72" y="107"/>
                    </a:cubicBezTo>
                    <a:close/>
                    <a:moveTo>
                      <a:pt x="50" y="38"/>
                    </a:moveTo>
                    <a:cubicBezTo>
                      <a:pt x="50" y="37"/>
                      <a:pt x="50" y="35"/>
                      <a:pt x="50" y="35"/>
                    </a:cubicBezTo>
                    <a:cubicBezTo>
                      <a:pt x="49" y="36"/>
                      <a:pt x="49" y="36"/>
                      <a:pt x="50" y="38"/>
                    </a:cubicBezTo>
                    <a:close/>
                    <a:moveTo>
                      <a:pt x="71" y="20"/>
                    </a:moveTo>
                    <a:cubicBezTo>
                      <a:pt x="70" y="19"/>
                      <a:pt x="70" y="18"/>
                      <a:pt x="70" y="17"/>
                    </a:cubicBezTo>
                    <a:cubicBezTo>
                      <a:pt x="70" y="17"/>
                      <a:pt x="70" y="18"/>
                      <a:pt x="70" y="19"/>
                    </a:cubicBezTo>
                    <a:cubicBezTo>
                      <a:pt x="70" y="20"/>
                      <a:pt x="70" y="20"/>
                      <a:pt x="71" y="20"/>
                    </a:cubicBezTo>
                    <a:close/>
                    <a:moveTo>
                      <a:pt x="102" y="139"/>
                    </a:moveTo>
                    <a:cubicBezTo>
                      <a:pt x="102" y="140"/>
                      <a:pt x="102" y="142"/>
                      <a:pt x="103" y="142"/>
                    </a:cubicBezTo>
                    <a:cubicBezTo>
                      <a:pt x="103" y="142"/>
                      <a:pt x="103" y="142"/>
                      <a:pt x="103" y="142"/>
                    </a:cubicBezTo>
                    <a:cubicBezTo>
                      <a:pt x="103" y="141"/>
                      <a:pt x="102" y="140"/>
                      <a:pt x="102" y="139"/>
                    </a:cubicBezTo>
                    <a:close/>
                    <a:moveTo>
                      <a:pt x="106" y="88"/>
                    </a:moveTo>
                    <a:cubicBezTo>
                      <a:pt x="108" y="88"/>
                      <a:pt x="109" y="87"/>
                      <a:pt x="109" y="85"/>
                    </a:cubicBezTo>
                    <a:cubicBezTo>
                      <a:pt x="108" y="86"/>
                      <a:pt x="107" y="87"/>
                      <a:pt x="106" y="88"/>
                    </a:cubicBezTo>
                    <a:close/>
                    <a:moveTo>
                      <a:pt x="93" y="162"/>
                    </a:moveTo>
                    <a:cubicBezTo>
                      <a:pt x="93" y="163"/>
                      <a:pt x="95" y="165"/>
                      <a:pt x="95" y="165"/>
                    </a:cubicBezTo>
                    <a:cubicBezTo>
                      <a:pt x="95" y="163"/>
                      <a:pt x="94" y="162"/>
                      <a:pt x="93" y="162"/>
                    </a:cubicBezTo>
                    <a:close/>
                    <a:moveTo>
                      <a:pt x="142" y="101"/>
                    </a:moveTo>
                    <a:cubicBezTo>
                      <a:pt x="141" y="101"/>
                      <a:pt x="141" y="101"/>
                      <a:pt x="140" y="102"/>
                    </a:cubicBezTo>
                    <a:cubicBezTo>
                      <a:pt x="141" y="102"/>
                      <a:pt x="141" y="103"/>
                      <a:pt x="141" y="104"/>
                    </a:cubicBezTo>
                    <a:cubicBezTo>
                      <a:pt x="141" y="104"/>
                      <a:pt x="141" y="104"/>
                      <a:pt x="141" y="104"/>
                    </a:cubicBezTo>
                    <a:cubicBezTo>
                      <a:pt x="142" y="103"/>
                      <a:pt x="142" y="102"/>
                      <a:pt x="142" y="101"/>
                    </a:cubicBezTo>
                    <a:close/>
                    <a:moveTo>
                      <a:pt x="59" y="21"/>
                    </a:moveTo>
                    <a:cubicBezTo>
                      <a:pt x="60" y="21"/>
                      <a:pt x="61" y="19"/>
                      <a:pt x="61" y="18"/>
                    </a:cubicBezTo>
                    <a:cubicBezTo>
                      <a:pt x="60" y="19"/>
                      <a:pt x="59" y="20"/>
                      <a:pt x="59" y="21"/>
                    </a:cubicBezTo>
                    <a:close/>
                    <a:moveTo>
                      <a:pt x="71" y="46"/>
                    </a:moveTo>
                    <a:cubicBezTo>
                      <a:pt x="72" y="44"/>
                      <a:pt x="73" y="43"/>
                      <a:pt x="73" y="42"/>
                    </a:cubicBezTo>
                    <a:cubicBezTo>
                      <a:pt x="73" y="42"/>
                      <a:pt x="73" y="42"/>
                      <a:pt x="73" y="42"/>
                    </a:cubicBezTo>
                    <a:cubicBezTo>
                      <a:pt x="72" y="43"/>
                      <a:pt x="72" y="43"/>
                      <a:pt x="72" y="43"/>
                    </a:cubicBezTo>
                    <a:cubicBezTo>
                      <a:pt x="71" y="44"/>
                      <a:pt x="71" y="45"/>
                      <a:pt x="71" y="46"/>
                    </a:cubicBezTo>
                    <a:close/>
                    <a:moveTo>
                      <a:pt x="155" y="129"/>
                    </a:moveTo>
                    <a:cubicBezTo>
                      <a:pt x="155" y="129"/>
                      <a:pt x="155" y="129"/>
                      <a:pt x="155" y="129"/>
                    </a:cubicBezTo>
                    <a:cubicBezTo>
                      <a:pt x="155" y="132"/>
                      <a:pt x="155" y="135"/>
                      <a:pt x="155" y="139"/>
                    </a:cubicBezTo>
                    <a:cubicBezTo>
                      <a:pt x="155" y="139"/>
                      <a:pt x="155" y="139"/>
                      <a:pt x="155" y="139"/>
                    </a:cubicBezTo>
                    <a:cubicBezTo>
                      <a:pt x="155" y="135"/>
                      <a:pt x="155" y="132"/>
                      <a:pt x="155" y="129"/>
                    </a:cubicBezTo>
                    <a:close/>
                    <a:moveTo>
                      <a:pt x="93" y="186"/>
                    </a:moveTo>
                    <a:cubicBezTo>
                      <a:pt x="92" y="186"/>
                      <a:pt x="91" y="186"/>
                      <a:pt x="91" y="186"/>
                    </a:cubicBezTo>
                    <a:cubicBezTo>
                      <a:pt x="91" y="187"/>
                      <a:pt x="92" y="188"/>
                      <a:pt x="92" y="189"/>
                    </a:cubicBezTo>
                    <a:cubicBezTo>
                      <a:pt x="92" y="188"/>
                      <a:pt x="93" y="187"/>
                      <a:pt x="93" y="186"/>
                    </a:cubicBezTo>
                    <a:close/>
                    <a:moveTo>
                      <a:pt x="83" y="218"/>
                    </a:moveTo>
                    <a:cubicBezTo>
                      <a:pt x="82" y="217"/>
                      <a:pt x="82" y="216"/>
                      <a:pt x="81" y="216"/>
                    </a:cubicBezTo>
                    <a:cubicBezTo>
                      <a:pt x="82" y="217"/>
                      <a:pt x="82" y="218"/>
                      <a:pt x="83" y="219"/>
                    </a:cubicBezTo>
                    <a:cubicBezTo>
                      <a:pt x="83" y="218"/>
                      <a:pt x="83" y="218"/>
                      <a:pt x="83" y="218"/>
                    </a:cubicBezTo>
                    <a:close/>
                    <a:moveTo>
                      <a:pt x="51" y="41"/>
                    </a:moveTo>
                    <a:cubicBezTo>
                      <a:pt x="50" y="43"/>
                      <a:pt x="50" y="44"/>
                      <a:pt x="49" y="45"/>
                    </a:cubicBezTo>
                    <a:cubicBezTo>
                      <a:pt x="49" y="45"/>
                      <a:pt x="49" y="45"/>
                      <a:pt x="49" y="45"/>
                    </a:cubicBezTo>
                    <a:cubicBezTo>
                      <a:pt x="50" y="44"/>
                      <a:pt x="50" y="44"/>
                      <a:pt x="51" y="43"/>
                    </a:cubicBezTo>
                    <a:cubicBezTo>
                      <a:pt x="51" y="43"/>
                      <a:pt x="51" y="42"/>
                      <a:pt x="51" y="41"/>
                    </a:cubicBezTo>
                    <a:close/>
                    <a:moveTo>
                      <a:pt x="132" y="171"/>
                    </a:moveTo>
                    <a:cubicBezTo>
                      <a:pt x="133" y="171"/>
                      <a:pt x="133" y="171"/>
                      <a:pt x="134" y="170"/>
                    </a:cubicBezTo>
                    <a:cubicBezTo>
                      <a:pt x="134" y="170"/>
                      <a:pt x="133" y="169"/>
                      <a:pt x="133" y="169"/>
                    </a:cubicBezTo>
                    <a:cubicBezTo>
                      <a:pt x="132" y="169"/>
                      <a:pt x="132" y="170"/>
                      <a:pt x="132" y="171"/>
                    </a:cubicBezTo>
                    <a:close/>
                    <a:moveTo>
                      <a:pt x="106" y="19"/>
                    </a:moveTo>
                    <a:cubicBezTo>
                      <a:pt x="106" y="20"/>
                      <a:pt x="106" y="23"/>
                      <a:pt x="107" y="24"/>
                    </a:cubicBezTo>
                    <a:cubicBezTo>
                      <a:pt x="107" y="23"/>
                      <a:pt x="107" y="20"/>
                      <a:pt x="106" y="19"/>
                    </a:cubicBezTo>
                    <a:close/>
                    <a:moveTo>
                      <a:pt x="108" y="142"/>
                    </a:moveTo>
                    <a:cubicBezTo>
                      <a:pt x="108" y="142"/>
                      <a:pt x="108" y="142"/>
                      <a:pt x="108" y="142"/>
                    </a:cubicBezTo>
                    <a:cubicBezTo>
                      <a:pt x="107" y="143"/>
                      <a:pt x="108" y="143"/>
                      <a:pt x="108" y="144"/>
                    </a:cubicBezTo>
                    <a:cubicBezTo>
                      <a:pt x="108" y="144"/>
                      <a:pt x="108" y="145"/>
                      <a:pt x="108" y="146"/>
                    </a:cubicBezTo>
                    <a:cubicBezTo>
                      <a:pt x="108" y="146"/>
                      <a:pt x="108" y="147"/>
                      <a:pt x="109" y="147"/>
                    </a:cubicBezTo>
                    <a:cubicBezTo>
                      <a:pt x="108" y="146"/>
                      <a:pt x="108" y="144"/>
                      <a:pt x="108" y="142"/>
                    </a:cubicBezTo>
                    <a:close/>
                    <a:moveTo>
                      <a:pt x="152" y="183"/>
                    </a:moveTo>
                    <a:cubicBezTo>
                      <a:pt x="151" y="183"/>
                      <a:pt x="150" y="184"/>
                      <a:pt x="150" y="184"/>
                    </a:cubicBezTo>
                    <a:cubicBezTo>
                      <a:pt x="150" y="185"/>
                      <a:pt x="150" y="185"/>
                      <a:pt x="150" y="185"/>
                    </a:cubicBezTo>
                    <a:cubicBezTo>
                      <a:pt x="151" y="184"/>
                      <a:pt x="152" y="184"/>
                      <a:pt x="152" y="183"/>
                    </a:cubicBezTo>
                    <a:close/>
                    <a:moveTo>
                      <a:pt x="113" y="143"/>
                    </a:moveTo>
                    <a:cubicBezTo>
                      <a:pt x="113" y="143"/>
                      <a:pt x="113" y="143"/>
                      <a:pt x="113" y="143"/>
                    </a:cubicBezTo>
                    <a:cubicBezTo>
                      <a:pt x="114" y="144"/>
                      <a:pt x="114" y="145"/>
                      <a:pt x="114" y="146"/>
                    </a:cubicBezTo>
                    <a:cubicBezTo>
                      <a:pt x="115" y="146"/>
                      <a:pt x="115" y="146"/>
                      <a:pt x="115" y="145"/>
                    </a:cubicBezTo>
                    <a:cubicBezTo>
                      <a:pt x="115" y="145"/>
                      <a:pt x="114" y="144"/>
                      <a:pt x="113" y="143"/>
                    </a:cubicBezTo>
                    <a:close/>
                    <a:moveTo>
                      <a:pt x="62" y="60"/>
                    </a:moveTo>
                    <a:cubicBezTo>
                      <a:pt x="62" y="60"/>
                      <a:pt x="63" y="59"/>
                      <a:pt x="63" y="59"/>
                    </a:cubicBezTo>
                    <a:cubicBezTo>
                      <a:pt x="62" y="58"/>
                      <a:pt x="62" y="57"/>
                      <a:pt x="62" y="57"/>
                    </a:cubicBezTo>
                    <a:cubicBezTo>
                      <a:pt x="62" y="57"/>
                      <a:pt x="62" y="57"/>
                      <a:pt x="62" y="57"/>
                    </a:cubicBezTo>
                    <a:cubicBezTo>
                      <a:pt x="62" y="58"/>
                      <a:pt x="62" y="59"/>
                      <a:pt x="62" y="60"/>
                    </a:cubicBezTo>
                    <a:close/>
                    <a:moveTo>
                      <a:pt x="74" y="66"/>
                    </a:moveTo>
                    <a:cubicBezTo>
                      <a:pt x="74" y="65"/>
                      <a:pt x="74" y="64"/>
                      <a:pt x="74" y="63"/>
                    </a:cubicBezTo>
                    <a:cubicBezTo>
                      <a:pt x="74" y="63"/>
                      <a:pt x="74" y="63"/>
                      <a:pt x="74" y="63"/>
                    </a:cubicBezTo>
                    <a:cubicBezTo>
                      <a:pt x="74" y="64"/>
                      <a:pt x="73" y="65"/>
                      <a:pt x="73" y="66"/>
                    </a:cubicBezTo>
                    <a:cubicBezTo>
                      <a:pt x="73" y="66"/>
                      <a:pt x="74" y="66"/>
                      <a:pt x="74" y="66"/>
                    </a:cubicBezTo>
                    <a:close/>
                    <a:moveTo>
                      <a:pt x="125" y="20"/>
                    </a:moveTo>
                    <a:cubicBezTo>
                      <a:pt x="124" y="21"/>
                      <a:pt x="124" y="22"/>
                      <a:pt x="124" y="23"/>
                    </a:cubicBezTo>
                    <a:cubicBezTo>
                      <a:pt x="125" y="23"/>
                      <a:pt x="125" y="23"/>
                      <a:pt x="125" y="23"/>
                    </a:cubicBezTo>
                    <a:cubicBezTo>
                      <a:pt x="125" y="22"/>
                      <a:pt x="125" y="21"/>
                      <a:pt x="125" y="20"/>
                    </a:cubicBezTo>
                    <a:close/>
                    <a:moveTo>
                      <a:pt x="82" y="178"/>
                    </a:moveTo>
                    <a:cubicBezTo>
                      <a:pt x="82" y="179"/>
                      <a:pt x="83" y="180"/>
                      <a:pt x="83" y="181"/>
                    </a:cubicBezTo>
                    <a:cubicBezTo>
                      <a:pt x="83" y="181"/>
                      <a:pt x="84" y="180"/>
                      <a:pt x="84" y="180"/>
                    </a:cubicBezTo>
                    <a:cubicBezTo>
                      <a:pt x="83" y="179"/>
                      <a:pt x="83" y="179"/>
                      <a:pt x="82" y="178"/>
                    </a:cubicBezTo>
                    <a:close/>
                    <a:moveTo>
                      <a:pt x="75" y="28"/>
                    </a:moveTo>
                    <a:cubicBezTo>
                      <a:pt x="74" y="28"/>
                      <a:pt x="74" y="28"/>
                      <a:pt x="74" y="28"/>
                    </a:cubicBezTo>
                    <a:cubicBezTo>
                      <a:pt x="74" y="29"/>
                      <a:pt x="75" y="29"/>
                      <a:pt x="75" y="30"/>
                    </a:cubicBezTo>
                    <a:cubicBezTo>
                      <a:pt x="75" y="30"/>
                      <a:pt x="76" y="30"/>
                      <a:pt x="76" y="30"/>
                    </a:cubicBezTo>
                    <a:cubicBezTo>
                      <a:pt x="76" y="30"/>
                      <a:pt x="76" y="30"/>
                      <a:pt x="76" y="30"/>
                    </a:cubicBezTo>
                    <a:cubicBezTo>
                      <a:pt x="76" y="29"/>
                      <a:pt x="75" y="29"/>
                      <a:pt x="75" y="28"/>
                    </a:cubicBezTo>
                    <a:close/>
                    <a:moveTo>
                      <a:pt x="62" y="141"/>
                    </a:moveTo>
                    <a:cubicBezTo>
                      <a:pt x="62" y="142"/>
                      <a:pt x="62" y="143"/>
                      <a:pt x="62" y="144"/>
                    </a:cubicBezTo>
                    <a:cubicBezTo>
                      <a:pt x="63" y="143"/>
                      <a:pt x="63" y="142"/>
                      <a:pt x="62" y="141"/>
                    </a:cubicBezTo>
                    <a:close/>
                    <a:moveTo>
                      <a:pt x="84" y="189"/>
                    </a:moveTo>
                    <a:cubicBezTo>
                      <a:pt x="84" y="188"/>
                      <a:pt x="83" y="187"/>
                      <a:pt x="83" y="187"/>
                    </a:cubicBezTo>
                    <a:cubicBezTo>
                      <a:pt x="83" y="187"/>
                      <a:pt x="82" y="187"/>
                      <a:pt x="82" y="187"/>
                    </a:cubicBezTo>
                    <a:cubicBezTo>
                      <a:pt x="83" y="188"/>
                      <a:pt x="83" y="189"/>
                      <a:pt x="84" y="189"/>
                    </a:cubicBezTo>
                    <a:close/>
                    <a:moveTo>
                      <a:pt x="37" y="176"/>
                    </a:moveTo>
                    <a:cubicBezTo>
                      <a:pt x="38" y="176"/>
                      <a:pt x="39" y="177"/>
                      <a:pt x="39" y="177"/>
                    </a:cubicBezTo>
                    <a:cubicBezTo>
                      <a:pt x="40" y="176"/>
                      <a:pt x="39" y="175"/>
                      <a:pt x="38" y="175"/>
                    </a:cubicBezTo>
                    <a:cubicBezTo>
                      <a:pt x="38" y="175"/>
                      <a:pt x="38" y="175"/>
                      <a:pt x="37" y="176"/>
                    </a:cubicBezTo>
                    <a:close/>
                    <a:moveTo>
                      <a:pt x="25" y="165"/>
                    </a:moveTo>
                    <a:cubicBezTo>
                      <a:pt x="25" y="166"/>
                      <a:pt x="26" y="166"/>
                      <a:pt x="27" y="167"/>
                    </a:cubicBezTo>
                    <a:cubicBezTo>
                      <a:pt x="27" y="167"/>
                      <a:pt x="27" y="167"/>
                      <a:pt x="27" y="167"/>
                    </a:cubicBezTo>
                    <a:cubicBezTo>
                      <a:pt x="27" y="167"/>
                      <a:pt x="27" y="166"/>
                      <a:pt x="27" y="166"/>
                    </a:cubicBezTo>
                    <a:cubicBezTo>
                      <a:pt x="27" y="165"/>
                      <a:pt x="26" y="165"/>
                      <a:pt x="25" y="165"/>
                    </a:cubicBezTo>
                    <a:close/>
                    <a:moveTo>
                      <a:pt x="107" y="126"/>
                    </a:moveTo>
                    <a:cubicBezTo>
                      <a:pt x="107" y="126"/>
                      <a:pt x="107" y="125"/>
                      <a:pt x="106" y="125"/>
                    </a:cubicBezTo>
                    <a:cubicBezTo>
                      <a:pt x="106" y="125"/>
                      <a:pt x="106" y="125"/>
                      <a:pt x="105" y="125"/>
                    </a:cubicBezTo>
                    <a:cubicBezTo>
                      <a:pt x="106" y="126"/>
                      <a:pt x="106" y="126"/>
                      <a:pt x="107" y="127"/>
                    </a:cubicBezTo>
                    <a:cubicBezTo>
                      <a:pt x="107" y="126"/>
                      <a:pt x="107" y="126"/>
                      <a:pt x="107" y="126"/>
                    </a:cubicBezTo>
                    <a:close/>
                    <a:moveTo>
                      <a:pt x="56" y="192"/>
                    </a:moveTo>
                    <a:cubicBezTo>
                      <a:pt x="56" y="192"/>
                      <a:pt x="56" y="193"/>
                      <a:pt x="56" y="193"/>
                    </a:cubicBezTo>
                    <a:cubicBezTo>
                      <a:pt x="57" y="193"/>
                      <a:pt x="57" y="194"/>
                      <a:pt x="58" y="194"/>
                    </a:cubicBezTo>
                    <a:cubicBezTo>
                      <a:pt x="58" y="194"/>
                      <a:pt x="57" y="193"/>
                      <a:pt x="56" y="192"/>
                    </a:cubicBezTo>
                    <a:close/>
                    <a:moveTo>
                      <a:pt x="89" y="23"/>
                    </a:moveTo>
                    <a:cubicBezTo>
                      <a:pt x="88" y="22"/>
                      <a:pt x="88" y="21"/>
                      <a:pt x="88" y="21"/>
                    </a:cubicBezTo>
                    <a:cubicBezTo>
                      <a:pt x="88" y="22"/>
                      <a:pt x="88" y="22"/>
                      <a:pt x="88" y="23"/>
                    </a:cubicBezTo>
                    <a:cubicBezTo>
                      <a:pt x="88" y="23"/>
                      <a:pt x="88" y="23"/>
                      <a:pt x="89" y="23"/>
                    </a:cubicBezTo>
                    <a:close/>
                    <a:moveTo>
                      <a:pt x="71" y="144"/>
                    </a:moveTo>
                    <a:cubicBezTo>
                      <a:pt x="71" y="145"/>
                      <a:pt x="70" y="146"/>
                      <a:pt x="72" y="147"/>
                    </a:cubicBezTo>
                    <a:cubicBezTo>
                      <a:pt x="72" y="146"/>
                      <a:pt x="71" y="145"/>
                      <a:pt x="71" y="144"/>
                    </a:cubicBezTo>
                    <a:close/>
                    <a:moveTo>
                      <a:pt x="108" y="41"/>
                    </a:moveTo>
                    <a:cubicBezTo>
                      <a:pt x="106" y="41"/>
                      <a:pt x="106" y="41"/>
                      <a:pt x="106" y="42"/>
                    </a:cubicBezTo>
                    <a:cubicBezTo>
                      <a:pt x="107" y="42"/>
                      <a:pt x="107" y="42"/>
                      <a:pt x="108" y="42"/>
                    </a:cubicBezTo>
                    <a:cubicBezTo>
                      <a:pt x="108" y="41"/>
                      <a:pt x="108" y="41"/>
                      <a:pt x="108" y="41"/>
                    </a:cubicBezTo>
                    <a:close/>
                    <a:moveTo>
                      <a:pt x="46" y="165"/>
                    </a:moveTo>
                    <a:cubicBezTo>
                      <a:pt x="45" y="165"/>
                      <a:pt x="44" y="165"/>
                      <a:pt x="44" y="165"/>
                    </a:cubicBezTo>
                    <a:cubicBezTo>
                      <a:pt x="44" y="165"/>
                      <a:pt x="44" y="166"/>
                      <a:pt x="44" y="166"/>
                    </a:cubicBezTo>
                    <a:cubicBezTo>
                      <a:pt x="44" y="166"/>
                      <a:pt x="45" y="166"/>
                      <a:pt x="46" y="167"/>
                    </a:cubicBezTo>
                    <a:cubicBezTo>
                      <a:pt x="46" y="166"/>
                      <a:pt x="46" y="166"/>
                      <a:pt x="46" y="165"/>
                    </a:cubicBezTo>
                    <a:close/>
                    <a:moveTo>
                      <a:pt x="114" y="115"/>
                    </a:moveTo>
                    <a:cubicBezTo>
                      <a:pt x="114" y="115"/>
                      <a:pt x="114" y="115"/>
                      <a:pt x="115" y="115"/>
                    </a:cubicBezTo>
                    <a:cubicBezTo>
                      <a:pt x="115" y="114"/>
                      <a:pt x="115" y="114"/>
                      <a:pt x="115" y="113"/>
                    </a:cubicBezTo>
                    <a:cubicBezTo>
                      <a:pt x="115" y="113"/>
                      <a:pt x="115" y="113"/>
                      <a:pt x="114" y="113"/>
                    </a:cubicBezTo>
                    <a:cubicBezTo>
                      <a:pt x="114" y="114"/>
                      <a:pt x="114" y="114"/>
                      <a:pt x="114" y="115"/>
                    </a:cubicBezTo>
                    <a:close/>
                    <a:moveTo>
                      <a:pt x="137" y="172"/>
                    </a:moveTo>
                    <a:cubicBezTo>
                      <a:pt x="137" y="172"/>
                      <a:pt x="137" y="172"/>
                      <a:pt x="138" y="173"/>
                    </a:cubicBezTo>
                    <a:cubicBezTo>
                      <a:pt x="138" y="172"/>
                      <a:pt x="138" y="171"/>
                      <a:pt x="138" y="170"/>
                    </a:cubicBezTo>
                    <a:cubicBezTo>
                      <a:pt x="138" y="171"/>
                      <a:pt x="137" y="171"/>
                      <a:pt x="137" y="172"/>
                    </a:cubicBezTo>
                    <a:close/>
                    <a:moveTo>
                      <a:pt x="59" y="41"/>
                    </a:moveTo>
                    <a:cubicBezTo>
                      <a:pt x="59" y="41"/>
                      <a:pt x="59" y="41"/>
                      <a:pt x="59" y="41"/>
                    </a:cubicBezTo>
                    <a:cubicBezTo>
                      <a:pt x="60" y="41"/>
                      <a:pt x="60" y="40"/>
                      <a:pt x="61" y="39"/>
                    </a:cubicBezTo>
                    <a:cubicBezTo>
                      <a:pt x="60" y="39"/>
                      <a:pt x="60" y="39"/>
                      <a:pt x="59" y="39"/>
                    </a:cubicBezTo>
                    <a:cubicBezTo>
                      <a:pt x="59" y="40"/>
                      <a:pt x="59" y="41"/>
                      <a:pt x="59" y="41"/>
                    </a:cubicBezTo>
                    <a:close/>
                    <a:moveTo>
                      <a:pt x="63" y="110"/>
                    </a:moveTo>
                    <a:cubicBezTo>
                      <a:pt x="61" y="110"/>
                      <a:pt x="61" y="111"/>
                      <a:pt x="62" y="112"/>
                    </a:cubicBezTo>
                    <a:cubicBezTo>
                      <a:pt x="62" y="111"/>
                      <a:pt x="63" y="110"/>
                      <a:pt x="63" y="110"/>
                    </a:cubicBezTo>
                    <a:close/>
                    <a:moveTo>
                      <a:pt x="87" y="13"/>
                    </a:moveTo>
                    <a:cubicBezTo>
                      <a:pt x="85" y="12"/>
                      <a:pt x="84" y="12"/>
                      <a:pt x="82" y="12"/>
                    </a:cubicBezTo>
                    <a:cubicBezTo>
                      <a:pt x="84" y="13"/>
                      <a:pt x="85" y="13"/>
                      <a:pt x="87" y="13"/>
                    </a:cubicBezTo>
                    <a:close/>
                    <a:moveTo>
                      <a:pt x="144" y="108"/>
                    </a:moveTo>
                    <a:cubicBezTo>
                      <a:pt x="144" y="109"/>
                      <a:pt x="143" y="110"/>
                      <a:pt x="144" y="111"/>
                    </a:cubicBezTo>
                    <a:cubicBezTo>
                      <a:pt x="144" y="110"/>
                      <a:pt x="144" y="109"/>
                      <a:pt x="144" y="108"/>
                    </a:cubicBezTo>
                    <a:close/>
                    <a:moveTo>
                      <a:pt x="124" y="182"/>
                    </a:moveTo>
                    <a:cubicBezTo>
                      <a:pt x="124" y="182"/>
                      <a:pt x="124" y="182"/>
                      <a:pt x="124" y="183"/>
                    </a:cubicBezTo>
                    <a:cubicBezTo>
                      <a:pt x="124" y="183"/>
                      <a:pt x="123" y="184"/>
                      <a:pt x="123" y="185"/>
                    </a:cubicBezTo>
                    <a:cubicBezTo>
                      <a:pt x="124" y="184"/>
                      <a:pt x="124" y="184"/>
                      <a:pt x="124" y="182"/>
                    </a:cubicBezTo>
                    <a:close/>
                    <a:moveTo>
                      <a:pt x="60" y="64"/>
                    </a:moveTo>
                    <a:cubicBezTo>
                      <a:pt x="60" y="64"/>
                      <a:pt x="60" y="64"/>
                      <a:pt x="60" y="64"/>
                    </a:cubicBezTo>
                    <a:cubicBezTo>
                      <a:pt x="60" y="62"/>
                      <a:pt x="60" y="61"/>
                      <a:pt x="60" y="59"/>
                    </a:cubicBezTo>
                    <a:cubicBezTo>
                      <a:pt x="60" y="61"/>
                      <a:pt x="60" y="62"/>
                      <a:pt x="60" y="64"/>
                    </a:cubicBezTo>
                    <a:close/>
                    <a:moveTo>
                      <a:pt x="121" y="164"/>
                    </a:moveTo>
                    <a:cubicBezTo>
                      <a:pt x="122" y="164"/>
                      <a:pt x="122" y="164"/>
                      <a:pt x="122" y="164"/>
                    </a:cubicBezTo>
                    <a:cubicBezTo>
                      <a:pt x="122" y="163"/>
                      <a:pt x="122" y="163"/>
                      <a:pt x="122" y="162"/>
                    </a:cubicBezTo>
                    <a:cubicBezTo>
                      <a:pt x="121" y="163"/>
                      <a:pt x="121" y="163"/>
                      <a:pt x="121" y="164"/>
                    </a:cubicBezTo>
                    <a:close/>
                    <a:moveTo>
                      <a:pt x="78" y="187"/>
                    </a:moveTo>
                    <a:cubicBezTo>
                      <a:pt x="78" y="188"/>
                      <a:pt x="78" y="188"/>
                      <a:pt x="80" y="188"/>
                    </a:cubicBezTo>
                    <a:cubicBezTo>
                      <a:pt x="79" y="187"/>
                      <a:pt x="79" y="187"/>
                      <a:pt x="78" y="187"/>
                    </a:cubicBezTo>
                    <a:close/>
                    <a:moveTo>
                      <a:pt x="126" y="25"/>
                    </a:moveTo>
                    <a:cubicBezTo>
                      <a:pt x="125" y="25"/>
                      <a:pt x="125" y="25"/>
                      <a:pt x="124" y="25"/>
                    </a:cubicBezTo>
                    <a:cubicBezTo>
                      <a:pt x="124" y="25"/>
                      <a:pt x="124" y="25"/>
                      <a:pt x="124" y="25"/>
                    </a:cubicBezTo>
                    <a:cubicBezTo>
                      <a:pt x="124" y="26"/>
                      <a:pt x="124" y="26"/>
                      <a:pt x="124" y="26"/>
                    </a:cubicBezTo>
                    <a:cubicBezTo>
                      <a:pt x="125" y="26"/>
                      <a:pt x="125" y="26"/>
                      <a:pt x="126" y="26"/>
                    </a:cubicBezTo>
                    <a:cubicBezTo>
                      <a:pt x="126" y="26"/>
                      <a:pt x="126" y="25"/>
                      <a:pt x="126" y="25"/>
                    </a:cubicBezTo>
                    <a:close/>
                    <a:moveTo>
                      <a:pt x="128" y="25"/>
                    </a:moveTo>
                    <a:cubicBezTo>
                      <a:pt x="128" y="27"/>
                      <a:pt x="128" y="27"/>
                      <a:pt x="129" y="27"/>
                    </a:cubicBezTo>
                    <a:cubicBezTo>
                      <a:pt x="129" y="27"/>
                      <a:pt x="129" y="26"/>
                      <a:pt x="129" y="26"/>
                    </a:cubicBezTo>
                    <a:cubicBezTo>
                      <a:pt x="129" y="26"/>
                      <a:pt x="128" y="25"/>
                      <a:pt x="128" y="25"/>
                    </a:cubicBezTo>
                    <a:close/>
                    <a:moveTo>
                      <a:pt x="74" y="158"/>
                    </a:moveTo>
                    <a:cubicBezTo>
                      <a:pt x="74" y="159"/>
                      <a:pt x="75" y="161"/>
                      <a:pt x="76" y="162"/>
                    </a:cubicBezTo>
                    <a:cubicBezTo>
                      <a:pt x="75" y="161"/>
                      <a:pt x="75" y="159"/>
                      <a:pt x="74" y="158"/>
                    </a:cubicBezTo>
                    <a:close/>
                    <a:moveTo>
                      <a:pt x="104" y="27"/>
                    </a:moveTo>
                    <a:cubicBezTo>
                      <a:pt x="102" y="27"/>
                      <a:pt x="102" y="27"/>
                      <a:pt x="102" y="28"/>
                    </a:cubicBezTo>
                    <a:cubicBezTo>
                      <a:pt x="104" y="28"/>
                      <a:pt x="104" y="28"/>
                      <a:pt x="104" y="27"/>
                    </a:cubicBezTo>
                    <a:close/>
                    <a:moveTo>
                      <a:pt x="155" y="189"/>
                    </a:moveTo>
                    <a:cubicBezTo>
                      <a:pt x="156" y="189"/>
                      <a:pt x="156" y="188"/>
                      <a:pt x="157" y="187"/>
                    </a:cubicBezTo>
                    <a:cubicBezTo>
                      <a:pt x="156" y="188"/>
                      <a:pt x="156" y="188"/>
                      <a:pt x="156" y="188"/>
                    </a:cubicBezTo>
                    <a:cubicBezTo>
                      <a:pt x="155" y="188"/>
                      <a:pt x="155" y="189"/>
                      <a:pt x="155" y="189"/>
                    </a:cubicBezTo>
                    <a:close/>
                    <a:moveTo>
                      <a:pt x="111" y="145"/>
                    </a:moveTo>
                    <a:cubicBezTo>
                      <a:pt x="111" y="145"/>
                      <a:pt x="111" y="147"/>
                      <a:pt x="111" y="147"/>
                    </a:cubicBezTo>
                    <a:cubicBezTo>
                      <a:pt x="111" y="147"/>
                      <a:pt x="112" y="147"/>
                      <a:pt x="112" y="147"/>
                    </a:cubicBezTo>
                    <a:cubicBezTo>
                      <a:pt x="111" y="146"/>
                      <a:pt x="111" y="145"/>
                      <a:pt x="111" y="145"/>
                    </a:cubicBezTo>
                    <a:close/>
                    <a:moveTo>
                      <a:pt x="129" y="105"/>
                    </a:moveTo>
                    <a:cubicBezTo>
                      <a:pt x="128" y="107"/>
                      <a:pt x="128" y="108"/>
                      <a:pt x="129" y="109"/>
                    </a:cubicBezTo>
                    <a:cubicBezTo>
                      <a:pt x="129" y="108"/>
                      <a:pt x="129" y="107"/>
                      <a:pt x="129" y="105"/>
                    </a:cubicBezTo>
                    <a:close/>
                    <a:moveTo>
                      <a:pt x="66" y="30"/>
                    </a:moveTo>
                    <a:cubicBezTo>
                      <a:pt x="65" y="30"/>
                      <a:pt x="65" y="30"/>
                      <a:pt x="64" y="31"/>
                    </a:cubicBezTo>
                    <a:cubicBezTo>
                      <a:pt x="66" y="31"/>
                      <a:pt x="66" y="31"/>
                      <a:pt x="66" y="30"/>
                    </a:cubicBezTo>
                    <a:close/>
                    <a:moveTo>
                      <a:pt x="117" y="14"/>
                    </a:moveTo>
                    <a:cubicBezTo>
                      <a:pt x="117" y="13"/>
                      <a:pt x="116" y="13"/>
                      <a:pt x="116" y="13"/>
                    </a:cubicBezTo>
                    <a:cubicBezTo>
                      <a:pt x="116" y="14"/>
                      <a:pt x="116" y="14"/>
                      <a:pt x="117" y="15"/>
                    </a:cubicBezTo>
                    <a:cubicBezTo>
                      <a:pt x="117" y="15"/>
                      <a:pt x="117" y="14"/>
                      <a:pt x="117" y="14"/>
                    </a:cubicBezTo>
                    <a:close/>
                    <a:moveTo>
                      <a:pt x="123" y="94"/>
                    </a:moveTo>
                    <a:cubicBezTo>
                      <a:pt x="123" y="93"/>
                      <a:pt x="123" y="93"/>
                      <a:pt x="122" y="92"/>
                    </a:cubicBezTo>
                    <a:cubicBezTo>
                      <a:pt x="122" y="92"/>
                      <a:pt x="122" y="92"/>
                      <a:pt x="122" y="91"/>
                    </a:cubicBezTo>
                    <a:cubicBezTo>
                      <a:pt x="122" y="91"/>
                      <a:pt x="122" y="91"/>
                      <a:pt x="122" y="91"/>
                    </a:cubicBezTo>
                    <a:cubicBezTo>
                      <a:pt x="122" y="92"/>
                      <a:pt x="122" y="93"/>
                      <a:pt x="122" y="94"/>
                    </a:cubicBezTo>
                    <a:cubicBezTo>
                      <a:pt x="122" y="94"/>
                      <a:pt x="122" y="94"/>
                      <a:pt x="123" y="94"/>
                    </a:cubicBezTo>
                    <a:close/>
                    <a:moveTo>
                      <a:pt x="139" y="69"/>
                    </a:moveTo>
                    <a:cubicBezTo>
                      <a:pt x="139" y="68"/>
                      <a:pt x="139" y="66"/>
                      <a:pt x="139" y="65"/>
                    </a:cubicBezTo>
                    <a:cubicBezTo>
                      <a:pt x="138" y="66"/>
                      <a:pt x="139" y="68"/>
                      <a:pt x="139" y="69"/>
                    </a:cubicBezTo>
                    <a:close/>
                    <a:moveTo>
                      <a:pt x="35" y="175"/>
                    </a:moveTo>
                    <a:cubicBezTo>
                      <a:pt x="35" y="175"/>
                      <a:pt x="35" y="175"/>
                      <a:pt x="36" y="175"/>
                    </a:cubicBezTo>
                    <a:cubicBezTo>
                      <a:pt x="36" y="174"/>
                      <a:pt x="36" y="174"/>
                      <a:pt x="36" y="173"/>
                    </a:cubicBezTo>
                    <a:cubicBezTo>
                      <a:pt x="36" y="173"/>
                      <a:pt x="35" y="173"/>
                      <a:pt x="35" y="172"/>
                    </a:cubicBezTo>
                    <a:cubicBezTo>
                      <a:pt x="35" y="173"/>
                      <a:pt x="35" y="174"/>
                      <a:pt x="35" y="175"/>
                    </a:cubicBezTo>
                    <a:close/>
                    <a:moveTo>
                      <a:pt x="57" y="123"/>
                    </a:moveTo>
                    <a:cubicBezTo>
                      <a:pt x="57" y="123"/>
                      <a:pt x="57" y="123"/>
                      <a:pt x="57" y="123"/>
                    </a:cubicBezTo>
                    <a:cubicBezTo>
                      <a:pt x="56" y="124"/>
                      <a:pt x="57" y="126"/>
                      <a:pt x="57" y="127"/>
                    </a:cubicBezTo>
                    <a:cubicBezTo>
                      <a:pt x="57" y="126"/>
                      <a:pt x="57" y="124"/>
                      <a:pt x="57" y="123"/>
                    </a:cubicBezTo>
                    <a:close/>
                    <a:moveTo>
                      <a:pt x="88" y="82"/>
                    </a:moveTo>
                    <a:cubicBezTo>
                      <a:pt x="88" y="82"/>
                      <a:pt x="88" y="82"/>
                      <a:pt x="89" y="82"/>
                    </a:cubicBezTo>
                    <a:cubicBezTo>
                      <a:pt x="89" y="82"/>
                      <a:pt x="89" y="81"/>
                      <a:pt x="89" y="81"/>
                    </a:cubicBezTo>
                    <a:cubicBezTo>
                      <a:pt x="89" y="81"/>
                      <a:pt x="89" y="81"/>
                      <a:pt x="88" y="80"/>
                    </a:cubicBezTo>
                    <a:cubicBezTo>
                      <a:pt x="88" y="81"/>
                      <a:pt x="88" y="81"/>
                      <a:pt x="88" y="82"/>
                    </a:cubicBezTo>
                    <a:close/>
                    <a:moveTo>
                      <a:pt x="107" y="152"/>
                    </a:moveTo>
                    <a:cubicBezTo>
                      <a:pt x="107" y="152"/>
                      <a:pt x="107" y="152"/>
                      <a:pt x="107" y="152"/>
                    </a:cubicBezTo>
                    <a:cubicBezTo>
                      <a:pt x="107" y="151"/>
                      <a:pt x="107" y="151"/>
                      <a:pt x="107" y="150"/>
                    </a:cubicBezTo>
                    <a:cubicBezTo>
                      <a:pt x="106" y="150"/>
                      <a:pt x="106" y="150"/>
                      <a:pt x="106" y="150"/>
                    </a:cubicBezTo>
                    <a:cubicBezTo>
                      <a:pt x="106" y="151"/>
                      <a:pt x="106" y="152"/>
                      <a:pt x="107" y="152"/>
                    </a:cubicBezTo>
                    <a:close/>
                    <a:moveTo>
                      <a:pt x="89" y="161"/>
                    </a:moveTo>
                    <a:cubicBezTo>
                      <a:pt x="89" y="162"/>
                      <a:pt x="89" y="163"/>
                      <a:pt x="90" y="163"/>
                    </a:cubicBezTo>
                    <a:cubicBezTo>
                      <a:pt x="90" y="162"/>
                      <a:pt x="90" y="162"/>
                      <a:pt x="89" y="161"/>
                    </a:cubicBezTo>
                    <a:close/>
                    <a:moveTo>
                      <a:pt x="81" y="163"/>
                    </a:moveTo>
                    <a:cubicBezTo>
                      <a:pt x="81" y="163"/>
                      <a:pt x="81" y="163"/>
                      <a:pt x="80" y="163"/>
                    </a:cubicBezTo>
                    <a:cubicBezTo>
                      <a:pt x="80" y="163"/>
                      <a:pt x="80" y="164"/>
                      <a:pt x="80" y="165"/>
                    </a:cubicBezTo>
                    <a:cubicBezTo>
                      <a:pt x="81" y="165"/>
                      <a:pt x="81" y="165"/>
                      <a:pt x="82" y="165"/>
                    </a:cubicBezTo>
                    <a:cubicBezTo>
                      <a:pt x="81" y="164"/>
                      <a:pt x="81" y="163"/>
                      <a:pt x="81" y="163"/>
                    </a:cubicBezTo>
                    <a:close/>
                    <a:moveTo>
                      <a:pt x="137" y="165"/>
                    </a:moveTo>
                    <a:cubicBezTo>
                      <a:pt x="137" y="165"/>
                      <a:pt x="137" y="165"/>
                      <a:pt x="137" y="165"/>
                    </a:cubicBezTo>
                    <a:cubicBezTo>
                      <a:pt x="136" y="165"/>
                      <a:pt x="136" y="166"/>
                      <a:pt x="136" y="166"/>
                    </a:cubicBezTo>
                    <a:cubicBezTo>
                      <a:pt x="135" y="166"/>
                      <a:pt x="135" y="167"/>
                      <a:pt x="136" y="167"/>
                    </a:cubicBezTo>
                    <a:cubicBezTo>
                      <a:pt x="136" y="166"/>
                      <a:pt x="137" y="166"/>
                      <a:pt x="137" y="165"/>
                    </a:cubicBezTo>
                    <a:close/>
                    <a:moveTo>
                      <a:pt x="109" y="150"/>
                    </a:moveTo>
                    <a:cubicBezTo>
                      <a:pt x="109" y="150"/>
                      <a:pt x="109" y="150"/>
                      <a:pt x="109" y="150"/>
                    </a:cubicBezTo>
                    <a:cubicBezTo>
                      <a:pt x="109" y="151"/>
                      <a:pt x="109" y="153"/>
                      <a:pt x="109" y="154"/>
                    </a:cubicBezTo>
                    <a:cubicBezTo>
                      <a:pt x="109" y="154"/>
                      <a:pt x="109" y="154"/>
                      <a:pt x="110" y="154"/>
                    </a:cubicBezTo>
                    <a:cubicBezTo>
                      <a:pt x="109" y="153"/>
                      <a:pt x="109" y="151"/>
                      <a:pt x="109" y="150"/>
                    </a:cubicBezTo>
                    <a:close/>
                    <a:moveTo>
                      <a:pt x="105" y="123"/>
                    </a:moveTo>
                    <a:cubicBezTo>
                      <a:pt x="104" y="123"/>
                      <a:pt x="104" y="122"/>
                      <a:pt x="103" y="122"/>
                    </a:cubicBezTo>
                    <a:cubicBezTo>
                      <a:pt x="103" y="122"/>
                      <a:pt x="103" y="122"/>
                      <a:pt x="103" y="122"/>
                    </a:cubicBezTo>
                    <a:cubicBezTo>
                      <a:pt x="103" y="122"/>
                      <a:pt x="104" y="123"/>
                      <a:pt x="104" y="124"/>
                    </a:cubicBezTo>
                    <a:cubicBezTo>
                      <a:pt x="104" y="123"/>
                      <a:pt x="104" y="123"/>
                      <a:pt x="105" y="123"/>
                    </a:cubicBezTo>
                    <a:close/>
                    <a:moveTo>
                      <a:pt x="53" y="116"/>
                    </a:moveTo>
                    <a:cubicBezTo>
                      <a:pt x="53" y="116"/>
                      <a:pt x="53" y="116"/>
                      <a:pt x="53" y="116"/>
                    </a:cubicBezTo>
                    <a:cubicBezTo>
                      <a:pt x="53" y="115"/>
                      <a:pt x="53" y="113"/>
                      <a:pt x="53" y="111"/>
                    </a:cubicBezTo>
                    <a:cubicBezTo>
                      <a:pt x="53" y="111"/>
                      <a:pt x="53" y="111"/>
                      <a:pt x="53" y="111"/>
                    </a:cubicBezTo>
                    <a:cubicBezTo>
                      <a:pt x="53" y="113"/>
                      <a:pt x="53" y="115"/>
                      <a:pt x="53" y="116"/>
                    </a:cubicBezTo>
                    <a:close/>
                    <a:moveTo>
                      <a:pt x="113" y="179"/>
                    </a:moveTo>
                    <a:cubicBezTo>
                      <a:pt x="113" y="179"/>
                      <a:pt x="113" y="179"/>
                      <a:pt x="113" y="179"/>
                    </a:cubicBezTo>
                    <a:cubicBezTo>
                      <a:pt x="113" y="177"/>
                      <a:pt x="112" y="176"/>
                      <a:pt x="112" y="175"/>
                    </a:cubicBezTo>
                    <a:cubicBezTo>
                      <a:pt x="112" y="175"/>
                      <a:pt x="112" y="175"/>
                      <a:pt x="112" y="175"/>
                    </a:cubicBezTo>
                    <a:cubicBezTo>
                      <a:pt x="112" y="176"/>
                      <a:pt x="112" y="177"/>
                      <a:pt x="113" y="179"/>
                    </a:cubicBezTo>
                    <a:close/>
                    <a:moveTo>
                      <a:pt x="110" y="119"/>
                    </a:moveTo>
                    <a:cubicBezTo>
                      <a:pt x="110" y="119"/>
                      <a:pt x="110" y="119"/>
                      <a:pt x="110" y="119"/>
                    </a:cubicBezTo>
                    <a:cubicBezTo>
                      <a:pt x="110" y="120"/>
                      <a:pt x="110" y="120"/>
                      <a:pt x="111" y="121"/>
                    </a:cubicBezTo>
                    <a:cubicBezTo>
                      <a:pt x="111" y="120"/>
                      <a:pt x="111" y="120"/>
                      <a:pt x="111" y="120"/>
                    </a:cubicBezTo>
                    <a:cubicBezTo>
                      <a:pt x="111" y="120"/>
                      <a:pt x="110" y="119"/>
                      <a:pt x="110" y="119"/>
                    </a:cubicBezTo>
                    <a:close/>
                    <a:moveTo>
                      <a:pt x="43" y="176"/>
                    </a:moveTo>
                    <a:cubicBezTo>
                      <a:pt x="43" y="175"/>
                      <a:pt x="43" y="175"/>
                      <a:pt x="42" y="174"/>
                    </a:cubicBezTo>
                    <a:cubicBezTo>
                      <a:pt x="42" y="175"/>
                      <a:pt x="42" y="175"/>
                      <a:pt x="43" y="176"/>
                    </a:cubicBezTo>
                    <a:close/>
                    <a:moveTo>
                      <a:pt x="100" y="143"/>
                    </a:moveTo>
                    <a:cubicBezTo>
                      <a:pt x="100" y="143"/>
                      <a:pt x="100" y="143"/>
                      <a:pt x="100" y="143"/>
                    </a:cubicBezTo>
                    <a:cubicBezTo>
                      <a:pt x="100" y="144"/>
                      <a:pt x="100" y="144"/>
                      <a:pt x="101" y="145"/>
                    </a:cubicBezTo>
                    <a:cubicBezTo>
                      <a:pt x="101" y="145"/>
                      <a:pt x="101" y="145"/>
                      <a:pt x="101" y="145"/>
                    </a:cubicBezTo>
                    <a:cubicBezTo>
                      <a:pt x="101" y="144"/>
                      <a:pt x="101" y="143"/>
                      <a:pt x="100" y="143"/>
                    </a:cubicBezTo>
                    <a:close/>
                    <a:moveTo>
                      <a:pt x="74" y="54"/>
                    </a:moveTo>
                    <a:cubicBezTo>
                      <a:pt x="73" y="55"/>
                      <a:pt x="72" y="55"/>
                      <a:pt x="73" y="56"/>
                    </a:cubicBezTo>
                    <a:cubicBezTo>
                      <a:pt x="73" y="55"/>
                      <a:pt x="73" y="54"/>
                      <a:pt x="74" y="54"/>
                    </a:cubicBezTo>
                    <a:close/>
                    <a:moveTo>
                      <a:pt x="133" y="21"/>
                    </a:moveTo>
                    <a:cubicBezTo>
                      <a:pt x="133" y="20"/>
                      <a:pt x="132" y="20"/>
                      <a:pt x="132" y="20"/>
                    </a:cubicBezTo>
                    <a:cubicBezTo>
                      <a:pt x="132" y="21"/>
                      <a:pt x="132" y="21"/>
                      <a:pt x="132" y="21"/>
                    </a:cubicBezTo>
                    <a:cubicBezTo>
                      <a:pt x="133" y="21"/>
                      <a:pt x="133" y="21"/>
                      <a:pt x="133" y="21"/>
                    </a:cubicBezTo>
                    <a:close/>
                    <a:moveTo>
                      <a:pt x="83" y="31"/>
                    </a:moveTo>
                    <a:cubicBezTo>
                      <a:pt x="82" y="32"/>
                      <a:pt x="83" y="33"/>
                      <a:pt x="83" y="34"/>
                    </a:cubicBezTo>
                    <a:cubicBezTo>
                      <a:pt x="83" y="33"/>
                      <a:pt x="83" y="32"/>
                      <a:pt x="83" y="31"/>
                    </a:cubicBezTo>
                    <a:close/>
                    <a:moveTo>
                      <a:pt x="67" y="16"/>
                    </a:moveTo>
                    <a:cubicBezTo>
                      <a:pt x="67" y="16"/>
                      <a:pt x="67" y="16"/>
                      <a:pt x="67" y="17"/>
                    </a:cubicBezTo>
                    <a:cubicBezTo>
                      <a:pt x="67" y="17"/>
                      <a:pt x="67" y="18"/>
                      <a:pt x="67" y="18"/>
                    </a:cubicBezTo>
                    <a:cubicBezTo>
                      <a:pt x="67" y="17"/>
                      <a:pt x="67" y="17"/>
                      <a:pt x="67" y="16"/>
                    </a:cubicBezTo>
                    <a:close/>
                    <a:moveTo>
                      <a:pt x="97" y="118"/>
                    </a:moveTo>
                    <a:cubicBezTo>
                      <a:pt x="98" y="117"/>
                      <a:pt x="98" y="117"/>
                      <a:pt x="98" y="117"/>
                    </a:cubicBezTo>
                    <a:cubicBezTo>
                      <a:pt x="98" y="116"/>
                      <a:pt x="98" y="116"/>
                      <a:pt x="97" y="116"/>
                    </a:cubicBezTo>
                    <a:cubicBezTo>
                      <a:pt x="97" y="116"/>
                      <a:pt x="97" y="117"/>
                      <a:pt x="97" y="117"/>
                    </a:cubicBezTo>
                    <a:cubicBezTo>
                      <a:pt x="97" y="117"/>
                      <a:pt x="97" y="118"/>
                      <a:pt x="97" y="118"/>
                    </a:cubicBezTo>
                    <a:close/>
                    <a:moveTo>
                      <a:pt x="57" y="104"/>
                    </a:moveTo>
                    <a:cubicBezTo>
                      <a:pt x="57" y="104"/>
                      <a:pt x="57" y="104"/>
                      <a:pt x="57" y="104"/>
                    </a:cubicBezTo>
                    <a:cubicBezTo>
                      <a:pt x="57" y="105"/>
                      <a:pt x="57" y="105"/>
                      <a:pt x="57" y="106"/>
                    </a:cubicBezTo>
                    <a:cubicBezTo>
                      <a:pt x="57" y="107"/>
                      <a:pt x="57" y="108"/>
                      <a:pt x="57" y="108"/>
                    </a:cubicBezTo>
                    <a:cubicBezTo>
                      <a:pt x="57" y="107"/>
                      <a:pt x="57" y="105"/>
                      <a:pt x="57" y="104"/>
                    </a:cubicBezTo>
                    <a:close/>
                    <a:moveTo>
                      <a:pt x="125" y="133"/>
                    </a:moveTo>
                    <a:cubicBezTo>
                      <a:pt x="125" y="132"/>
                      <a:pt x="125" y="130"/>
                      <a:pt x="124" y="130"/>
                    </a:cubicBezTo>
                    <a:cubicBezTo>
                      <a:pt x="124" y="131"/>
                      <a:pt x="124" y="132"/>
                      <a:pt x="125" y="133"/>
                    </a:cubicBezTo>
                    <a:close/>
                    <a:moveTo>
                      <a:pt x="118" y="98"/>
                    </a:moveTo>
                    <a:cubicBezTo>
                      <a:pt x="117" y="98"/>
                      <a:pt x="116" y="99"/>
                      <a:pt x="115" y="99"/>
                    </a:cubicBezTo>
                    <a:cubicBezTo>
                      <a:pt x="117" y="99"/>
                      <a:pt x="117" y="99"/>
                      <a:pt x="118" y="98"/>
                    </a:cubicBezTo>
                    <a:close/>
                    <a:moveTo>
                      <a:pt x="147" y="113"/>
                    </a:moveTo>
                    <a:cubicBezTo>
                      <a:pt x="147" y="113"/>
                      <a:pt x="147" y="115"/>
                      <a:pt x="147" y="116"/>
                    </a:cubicBezTo>
                    <a:cubicBezTo>
                      <a:pt x="147" y="115"/>
                      <a:pt x="147" y="114"/>
                      <a:pt x="147" y="113"/>
                    </a:cubicBezTo>
                    <a:close/>
                    <a:moveTo>
                      <a:pt x="79" y="178"/>
                    </a:moveTo>
                    <a:cubicBezTo>
                      <a:pt x="79" y="180"/>
                      <a:pt x="79" y="180"/>
                      <a:pt x="80" y="180"/>
                    </a:cubicBezTo>
                    <a:cubicBezTo>
                      <a:pt x="80" y="179"/>
                      <a:pt x="80" y="179"/>
                      <a:pt x="79" y="178"/>
                    </a:cubicBezTo>
                    <a:close/>
                    <a:moveTo>
                      <a:pt x="85" y="20"/>
                    </a:moveTo>
                    <a:cubicBezTo>
                      <a:pt x="85" y="21"/>
                      <a:pt x="85" y="22"/>
                      <a:pt x="85" y="23"/>
                    </a:cubicBezTo>
                    <a:cubicBezTo>
                      <a:pt x="86" y="22"/>
                      <a:pt x="86" y="22"/>
                      <a:pt x="85" y="20"/>
                    </a:cubicBezTo>
                    <a:close/>
                    <a:moveTo>
                      <a:pt x="96" y="207"/>
                    </a:moveTo>
                    <a:cubicBezTo>
                      <a:pt x="95" y="205"/>
                      <a:pt x="95" y="205"/>
                      <a:pt x="95" y="205"/>
                    </a:cubicBezTo>
                    <a:cubicBezTo>
                      <a:pt x="95" y="206"/>
                      <a:pt x="95" y="206"/>
                      <a:pt x="96" y="207"/>
                    </a:cubicBezTo>
                    <a:close/>
                    <a:moveTo>
                      <a:pt x="99" y="39"/>
                    </a:moveTo>
                    <a:cubicBezTo>
                      <a:pt x="99" y="40"/>
                      <a:pt x="99" y="40"/>
                      <a:pt x="100" y="41"/>
                    </a:cubicBezTo>
                    <a:cubicBezTo>
                      <a:pt x="100" y="40"/>
                      <a:pt x="100" y="39"/>
                      <a:pt x="99" y="39"/>
                    </a:cubicBezTo>
                    <a:close/>
                    <a:moveTo>
                      <a:pt x="61" y="70"/>
                    </a:moveTo>
                    <a:cubicBezTo>
                      <a:pt x="61" y="69"/>
                      <a:pt x="61" y="69"/>
                      <a:pt x="60" y="69"/>
                    </a:cubicBezTo>
                    <a:cubicBezTo>
                      <a:pt x="60" y="69"/>
                      <a:pt x="60" y="70"/>
                      <a:pt x="60" y="70"/>
                    </a:cubicBezTo>
                    <a:cubicBezTo>
                      <a:pt x="60" y="70"/>
                      <a:pt x="60" y="70"/>
                      <a:pt x="61" y="70"/>
                    </a:cubicBezTo>
                    <a:close/>
                    <a:moveTo>
                      <a:pt x="71" y="129"/>
                    </a:moveTo>
                    <a:cubicBezTo>
                      <a:pt x="71" y="130"/>
                      <a:pt x="71" y="131"/>
                      <a:pt x="71" y="131"/>
                    </a:cubicBezTo>
                    <a:cubicBezTo>
                      <a:pt x="71" y="131"/>
                      <a:pt x="72" y="130"/>
                      <a:pt x="71" y="129"/>
                    </a:cubicBezTo>
                    <a:close/>
                    <a:moveTo>
                      <a:pt x="120" y="160"/>
                    </a:moveTo>
                    <a:cubicBezTo>
                      <a:pt x="120" y="160"/>
                      <a:pt x="120" y="160"/>
                      <a:pt x="120" y="160"/>
                    </a:cubicBezTo>
                    <a:cubicBezTo>
                      <a:pt x="120" y="159"/>
                      <a:pt x="120" y="159"/>
                      <a:pt x="119" y="158"/>
                    </a:cubicBezTo>
                    <a:cubicBezTo>
                      <a:pt x="119" y="159"/>
                      <a:pt x="120" y="160"/>
                      <a:pt x="120" y="160"/>
                    </a:cubicBezTo>
                    <a:close/>
                    <a:moveTo>
                      <a:pt x="116" y="35"/>
                    </a:moveTo>
                    <a:cubicBezTo>
                      <a:pt x="116" y="35"/>
                      <a:pt x="115" y="34"/>
                      <a:pt x="115" y="34"/>
                    </a:cubicBezTo>
                    <a:cubicBezTo>
                      <a:pt x="115" y="34"/>
                      <a:pt x="115" y="34"/>
                      <a:pt x="115" y="34"/>
                    </a:cubicBezTo>
                    <a:cubicBezTo>
                      <a:pt x="115" y="34"/>
                      <a:pt x="115" y="35"/>
                      <a:pt x="115" y="36"/>
                    </a:cubicBezTo>
                    <a:cubicBezTo>
                      <a:pt x="115" y="36"/>
                      <a:pt x="115" y="35"/>
                      <a:pt x="116" y="35"/>
                    </a:cubicBezTo>
                    <a:close/>
                    <a:moveTo>
                      <a:pt x="86" y="127"/>
                    </a:moveTo>
                    <a:cubicBezTo>
                      <a:pt x="86" y="126"/>
                      <a:pt x="86" y="126"/>
                      <a:pt x="85" y="126"/>
                    </a:cubicBezTo>
                    <a:cubicBezTo>
                      <a:pt x="85" y="126"/>
                      <a:pt x="86" y="127"/>
                      <a:pt x="86" y="127"/>
                    </a:cubicBezTo>
                    <a:close/>
                    <a:moveTo>
                      <a:pt x="153" y="161"/>
                    </a:moveTo>
                    <a:cubicBezTo>
                      <a:pt x="153" y="160"/>
                      <a:pt x="154" y="160"/>
                      <a:pt x="153" y="159"/>
                    </a:cubicBezTo>
                    <a:cubicBezTo>
                      <a:pt x="153" y="160"/>
                      <a:pt x="152" y="160"/>
                      <a:pt x="153" y="161"/>
                    </a:cubicBezTo>
                    <a:close/>
                    <a:moveTo>
                      <a:pt x="81" y="107"/>
                    </a:moveTo>
                    <a:cubicBezTo>
                      <a:pt x="81" y="107"/>
                      <a:pt x="80" y="107"/>
                      <a:pt x="80" y="107"/>
                    </a:cubicBezTo>
                    <a:cubicBezTo>
                      <a:pt x="81" y="107"/>
                      <a:pt x="81" y="108"/>
                      <a:pt x="81" y="108"/>
                    </a:cubicBezTo>
                    <a:cubicBezTo>
                      <a:pt x="82" y="108"/>
                      <a:pt x="82" y="108"/>
                      <a:pt x="82" y="107"/>
                    </a:cubicBezTo>
                    <a:cubicBezTo>
                      <a:pt x="81" y="107"/>
                      <a:pt x="81" y="107"/>
                      <a:pt x="81" y="107"/>
                    </a:cubicBezTo>
                    <a:close/>
                    <a:moveTo>
                      <a:pt x="119" y="22"/>
                    </a:moveTo>
                    <a:cubicBezTo>
                      <a:pt x="118" y="21"/>
                      <a:pt x="119" y="20"/>
                      <a:pt x="118" y="19"/>
                    </a:cubicBezTo>
                    <a:cubicBezTo>
                      <a:pt x="118" y="20"/>
                      <a:pt x="118" y="21"/>
                      <a:pt x="119" y="22"/>
                    </a:cubicBezTo>
                    <a:close/>
                    <a:moveTo>
                      <a:pt x="119" y="39"/>
                    </a:moveTo>
                    <a:cubicBezTo>
                      <a:pt x="119" y="39"/>
                      <a:pt x="119" y="39"/>
                      <a:pt x="119" y="39"/>
                    </a:cubicBezTo>
                    <a:cubicBezTo>
                      <a:pt x="119" y="38"/>
                      <a:pt x="119" y="37"/>
                      <a:pt x="119" y="37"/>
                    </a:cubicBezTo>
                    <a:cubicBezTo>
                      <a:pt x="119" y="37"/>
                      <a:pt x="119" y="37"/>
                      <a:pt x="118" y="37"/>
                    </a:cubicBezTo>
                    <a:cubicBezTo>
                      <a:pt x="118" y="37"/>
                      <a:pt x="119" y="38"/>
                      <a:pt x="119" y="39"/>
                    </a:cubicBezTo>
                    <a:close/>
                    <a:moveTo>
                      <a:pt x="48" y="39"/>
                    </a:moveTo>
                    <a:cubicBezTo>
                      <a:pt x="48" y="40"/>
                      <a:pt x="48" y="40"/>
                      <a:pt x="48" y="41"/>
                    </a:cubicBezTo>
                    <a:cubicBezTo>
                      <a:pt x="49" y="40"/>
                      <a:pt x="49" y="40"/>
                      <a:pt x="48" y="39"/>
                    </a:cubicBezTo>
                    <a:close/>
                    <a:moveTo>
                      <a:pt x="73" y="203"/>
                    </a:moveTo>
                    <a:cubicBezTo>
                      <a:pt x="73" y="203"/>
                      <a:pt x="73" y="204"/>
                      <a:pt x="74" y="204"/>
                    </a:cubicBezTo>
                    <a:cubicBezTo>
                      <a:pt x="74" y="203"/>
                      <a:pt x="74" y="203"/>
                      <a:pt x="73" y="203"/>
                    </a:cubicBezTo>
                    <a:close/>
                    <a:moveTo>
                      <a:pt x="32" y="166"/>
                    </a:moveTo>
                    <a:cubicBezTo>
                      <a:pt x="32" y="165"/>
                      <a:pt x="32" y="165"/>
                      <a:pt x="31" y="165"/>
                    </a:cubicBezTo>
                    <a:cubicBezTo>
                      <a:pt x="32" y="165"/>
                      <a:pt x="32" y="165"/>
                      <a:pt x="32" y="166"/>
                    </a:cubicBezTo>
                    <a:close/>
                    <a:moveTo>
                      <a:pt x="154" y="191"/>
                    </a:moveTo>
                    <a:cubicBezTo>
                      <a:pt x="153" y="191"/>
                      <a:pt x="153" y="191"/>
                      <a:pt x="152" y="192"/>
                    </a:cubicBezTo>
                    <a:cubicBezTo>
                      <a:pt x="153" y="192"/>
                      <a:pt x="153" y="192"/>
                      <a:pt x="154" y="191"/>
                    </a:cubicBezTo>
                    <a:close/>
                    <a:moveTo>
                      <a:pt x="147" y="94"/>
                    </a:moveTo>
                    <a:cubicBezTo>
                      <a:pt x="147" y="93"/>
                      <a:pt x="147" y="92"/>
                      <a:pt x="146" y="91"/>
                    </a:cubicBezTo>
                    <a:cubicBezTo>
                      <a:pt x="146" y="92"/>
                      <a:pt x="147" y="93"/>
                      <a:pt x="147" y="94"/>
                    </a:cubicBezTo>
                    <a:close/>
                    <a:moveTo>
                      <a:pt x="145" y="98"/>
                    </a:moveTo>
                    <a:cubicBezTo>
                      <a:pt x="145" y="97"/>
                      <a:pt x="145" y="97"/>
                      <a:pt x="145" y="96"/>
                    </a:cubicBezTo>
                    <a:cubicBezTo>
                      <a:pt x="145" y="97"/>
                      <a:pt x="145" y="97"/>
                      <a:pt x="145" y="98"/>
                    </a:cubicBezTo>
                    <a:close/>
                    <a:moveTo>
                      <a:pt x="67" y="13"/>
                    </a:moveTo>
                    <a:cubicBezTo>
                      <a:pt x="67" y="13"/>
                      <a:pt x="67" y="13"/>
                      <a:pt x="67" y="14"/>
                    </a:cubicBezTo>
                    <a:cubicBezTo>
                      <a:pt x="67" y="14"/>
                      <a:pt x="67" y="14"/>
                      <a:pt x="67" y="14"/>
                    </a:cubicBezTo>
                    <a:cubicBezTo>
                      <a:pt x="67" y="14"/>
                      <a:pt x="67" y="14"/>
                      <a:pt x="68" y="13"/>
                    </a:cubicBezTo>
                    <a:cubicBezTo>
                      <a:pt x="68" y="13"/>
                      <a:pt x="67" y="13"/>
                      <a:pt x="67" y="13"/>
                    </a:cubicBezTo>
                    <a:close/>
                    <a:moveTo>
                      <a:pt x="124" y="123"/>
                    </a:moveTo>
                    <a:cubicBezTo>
                      <a:pt x="124" y="122"/>
                      <a:pt x="124" y="122"/>
                      <a:pt x="124" y="121"/>
                    </a:cubicBezTo>
                    <a:cubicBezTo>
                      <a:pt x="123" y="122"/>
                      <a:pt x="123" y="122"/>
                      <a:pt x="124" y="123"/>
                    </a:cubicBezTo>
                    <a:close/>
                    <a:moveTo>
                      <a:pt x="182" y="160"/>
                    </a:moveTo>
                    <a:cubicBezTo>
                      <a:pt x="182" y="160"/>
                      <a:pt x="182" y="160"/>
                      <a:pt x="182" y="160"/>
                    </a:cubicBezTo>
                    <a:cubicBezTo>
                      <a:pt x="181" y="160"/>
                      <a:pt x="180" y="160"/>
                      <a:pt x="179" y="160"/>
                    </a:cubicBezTo>
                    <a:cubicBezTo>
                      <a:pt x="179" y="160"/>
                      <a:pt x="179" y="160"/>
                      <a:pt x="179" y="160"/>
                    </a:cubicBezTo>
                    <a:cubicBezTo>
                      <a:pt x="180" y="160"/>
                      <a:pt x="181" y="160"/>
                      <a:pt x="182" y="160"/>
                    </a:cubicBezTo>
                    <a:close/>
                    <a:moveTo>
                      <a:pt x="137" y="154"/>
                    </a:moveTo>
                    <a:cubicBezTo>
                      <a:pt x="136" y="154"/>
                      <a:pt x="136" y="154"/>
                      <a:pt x="136" y="155"/>
                    </a:cubicBezTo>
                    <a:cubicBezTo>
                      <a:pt x="137" y="155"/>
                      <a:pt x="137" y="155"/>
                      <a:pt x="137" y="155"/>
                    </a:cubicBezTo>
                    <a:cubicBezTo>
                      <a:pt x="137" y="154"/>
                      <a:pt x="137" y="154"/>
                      <a:pt x="137" y="154"/>
                    </a:cubicBezTo>
                    <a:close/>
                    <a:moveTo>
                      <a:pt x="69" y="48"/>
                    </a:moveTo>
                    <a:cubicBezTo>
                      <a:pt x="69" y="48"/>
                      <a:pt x="69" y="48"/>
                      <a:pt x="69" y="48"/>
                    </a:cubicBezTo>
                    <a:cubicBezTo>
                      <a:pt x="69" y="47"/>
                      <a:pt x="69" y="47"/>
                      <a:pt x="69" y="46"/>
                    </a:cubicBezTo>
                    <a:cubicBezTo>
                      <a:pt x="69" y="47"/>
                      <a:pt x="68" y="47"/>
                      <a:pt x="68" y="47"/>
                    </a:cubicBezTo>
                    <a:cubicBezTo>
                      <a:pt x="68" y="48"/>
                      <a:pt x="69" y="48"/>
                      <a:pt x="69" y="48"/>
                    </a:cubicBezTo>
                    <a:close/>
                    <a:moveTo>
                      <a:pt x="80" y="110"/>
                    </a:moveTo>
                    <a:cubicBezTo>
                      <a:pt x="80" y="110"/>
                      <a:pt x="79" y="109"/>
                      <a:pt x="79" y="109"/>
                    </a:cubicBezTo>
                    <a:cubicBezTo>
                      <a:pt x="79" y="110"/>
                      <a:pt x="79" y="110"/>
                      <a:pt x="79" y="111"/>
                    </a:cubicBezTo>
                    <a:cubicBezTo>
                      <a:pt x="79" y="111"/>
                      <a:pt x="79" y="111"/>
                      <a:pt x="79" y="111"/>
                    </a:cubicBezTo>
                    <a:cubicBezTo>
                      <a:pt x="79" y="110"/>
                      <a:pt x="80" y="110"/>
                      <a:pt x="80" y="110"/>
                    </a:cubicBezTo>
                    <a:close/>
                    <a:moveTo>
                      <a:pt x="120" y="85"/>
                    </a:moveTo>
                    <a:cubicBezTo>
                      <a:pt x="120" y="85"/>
                      <a:pt x="120" y="85"/>
                      <a:pt x="120" y="85"/>
                    </a:cubicBezTo>
                    <a:cubicBezTo>
                      <a:pt x="120" y="85"/>
                      <a:pt x="120" y="84"/>
                      <a:pt x="120" y="83"/>
                    </a:cubicBezTo>
                    <a:cubicBezTo>
                      <a:pt x="120" y="83"/>
                      <a:pt x="120" y="83"/>
                      <a:pt x="120" y="83"/>
                    </a:cubicBezTo>
                    <a:cubicBezTo>
                      <a:pt x="120" y="84"/>
                      <a:pt x="120" y="85"/>
                      <a:pt x="120" y="85"/>
                    </a:cubicBezTo>
                    <a:close/>
                    <a:moveTo>
                      <a:pt x="103" y="24"/>
                    </a:moveTo>
                    <a:cubicBezTo>
                      <a:pt x="104" y="24"/>
                      <a:pt x="104" y="23"/>
                      <a:pt x="104" y="22"/>
                    </a:cubicBezTo>
                    <a:cubicBezTo>
                      <a:pt x="104" y="23"/>
                      <a:pt x="104" y="23"/>
                      <a:pt x="103" y="24"/>
                    </a:cubicBezTo>
                    <a:close/>
                    <a:moveTo>
                      <a:pt x="102" y="89"/>
                    </a:moveTo>
                    <a:cubicBezTo>
                      <a:pt x="103" y="88"/>
                      <a:pt x="103" y="88"/>
                      <a:pt x="103" y="87"/>
                    </a:cubicBezTo>
                    <a:cubicBezTo>
                      <a:pt x="102" y="88"/>
                      <a:pt x="102" y="88"/>
                      <a:pt x="102" y="89"/>
                    </a:cubicBezTo>
                    <a:close/>
                    <a:moveTo>
                      <a:pt x="64" y="67"/>
                    </a:moveTo>
                    <a:cubicBezTo>
                      <a:pt x="64" y="67"/>
                      <a:pt x="64" y="67"/>
                      <a:pt x="64" y="68"/>
                    </a:cubicBezTo>
                    <a:cubicBezTo>
                      <a:pt x="65" y="67"/>
                      <a:pt x="65" y="67"/>
                      <a:pt x="65" y="67"/>
                    </a:cubicBezTo>
                    <a:cubicBezTo>
                      <a:pt x="65" y="67"/>
                      <a:pt x="65" y="66"/>
                      <a:pt x="65" y="66"/>
                    </a:cubicBezTo>
                    <a:cubicBezTo>
                      <a:pt x="65" y="66"/>
                      <a:pt x="65" y="66"/>
                      <a:pt x="65" y="66"/>
                    </a:cubicBezTo>
                    <a:cubicBezTo>
                      <a:pt x="65" y="67"/>
                      <a:pt x="65" y="67"/>
                      <a:pt x="64" y="67"/>
                    </a:cubicBezTo>
                    <a:close/>
                    <a:moveTo>
                      <a:pt x="55" y="187"/>
                    </a:moveTo>
                    <a:cubicBezTo>
                      <a:pt x="55" y="186"/>
                      <a:pt x="55" y="186"/>
                      <a:pt x="54" y="186"/>
                    </a:cubicBezTo>
                    <a:cubicBezTo>
                      <a:pt x="55" y="186"/>
                      <a:pt x="55" y="187"/>
                      <a:pt x="55" y="187"/>
                    </a:cubicBezTo>
                    <a:close/>
                    <a:moveTo>
                      <a:pt x="82" y="173"/>
                    </a:moveTo>
                    <a:cubicBezTo>
                      <a:pt x="82" y="173"/>
                      <a:pt x="82" y="173"/>
                      <a:pt x="82" y="173"/>
                    </a:cubicBezTo>
                    <a:cubicBezTo>
                      <a:pt x="81" y="173"/>
                      <a:pt x="81" y="172"/>
                      <a:pt x="81" y="171"/>
                    </a:cubicBezTo>
                    <a:cubicBezTo>
                      <a:pt x="81" y="171"/>
                      <a:pt x="81" y="172"/>
                      <a:pt x="81" y="172"/>
                    </a:cubicBezTo>
                    <a:cubicBezTo>
                      <a:pt x="81" y="172"/>
                      <a:pt x="81" y="173"/>
                      <a:pt x="82" y="173"/>
                    </a:cubicBezTo>
                    <a:close/>
                    <a:moveTo>
                      <a:pt x="57" y="16"/>
                    </a:moveTo>
                    <a:cubicBezTo>
                      <a:pt x="56" y="17"/>
                      <a:pt x="57" y="17"/>
                      <a:pt x="57" y="18"/>
                    </a:cubicBezTo>
                    <a:cubicBezTo>
                      <a:pt x="57" y="17"/>
                      <a:pt x="57" y="17"/>
                      <a:pt x="57" y="16"/>
                    </a:cubicBezTo>
                    <a:close/>
                    <a:moveTo>
                      <a:pt x="126" y="145"/>
                    </a:moveTo>
                    <a:cubicBezTo>
                      <a:pt x="126" y="145"/>
                      <a:pt x="126" y="145"/>
                      <a:pt x="126" y="146"/>
                    </a:cubicBezTo>
                    <a:cubicBezTo>
                      <a:pt x="126" y="146"/>
                      <a:pt x="126" y="145"/>
                      <a:pt x="126" y="145"/>
                    </a:cubicBezTo>
                    <a:close/>
                    <a:moveTo>
                      <a:pt x="96" y="40"/>
                    </a:moveTo>
                    <a:cubicBezTo>
                      <a:pt x="96" y="40"/>
                      <a:pt x="96" y="41"/>
                      <a:pt x="96" y="41"/>
                    </a:cubicBezTo>
                    <a:cubicBezTo>
                      <a:pt x="97" y="40"/>
                      <a:pt x="97" y="40"/>
                      <a:pt x="96" y="40"/>
                    </a:cubicBezTo>
                    <a:close/>
                    <a:moveTo>
                      <a:pt x="73" y="85"/>
                    </a:moveTo>
                    <a:cubicBezTo>
                      <a:pt x="73" y="85"/>
                      <a:pt x="73" y="85"/>
                      <a:pt x="73" y="86"/>
                    </a:cubicBezTo>
                    <a:cubicBezTo>
                      <a:pt x="73" y="86"/>
                      <a:pt x="73" y="85"/>
                      <a:pt x="73" y="85"/>
                    </a:cubicBezTo>
                    <a:close/>
                    <a:moveTo>
                      <a:pt x="113" y="124"/>
                    </a:moveTo>
                    <a:cubicBezTo>
                      <a:pt x="113" y="123"/>
                      <a:pt x="113" y="123"/>
                      <a:pt x="113" y="123"/>
                    </a:cubicBezTo>
                    <a:cubicBezTo>
                      <a:pt x="113" y="123"/>
                      <a:pt x="112" y="123"/>
                      <a:pt x="112" y="123"/>
                    </a:cubicBezTo>
                    <a:cubicBezTo>
                      <a:pt x="112" y="123"/>
                      <a:pt x="112" y="123"/>
                      <a:pt x="113" y="124"/>
                    </a:cubicBezTo>
                    <a:close/>
                    <a:moveTo>
                      <a:pt x="128" y="128"/>
                    </a:moveTo>
                    <a:cubicBezTo>
                      <a:pt x="127" y="128"/>
                      <a:pt x="127" y="129"/>
                      <a:pt x="127" y="129"/>
                    </a:cubicBezTo>
                    <a:cubicBezTo>
                      <a:pt x="128" y="129"/>
                      <a:pt x="128" y="129"/>
                      <a:pt x="128" y="129"/>
                    </a:cubicBezTo>
                    <a:cubicBezTo>
                      <a:pt x="128" y="129"/>
                      <a:pt x="128" y="129"/>
                      <a:pt x="128" y="128"/>
                    </a:cubicBezTo>
                    <a:close/>
                    <a:moveTo>
                      <a:pt x="64" y="125"/>
                    </a:moveTo>
                    <a:cubicBezTo>
                      <a:pt x="65" y="124"/>
                      <a:pt x="65" y="124"/>
                      <a:pt x="65" y="123"/>
                    </a:cubicBezTo>
                    <a:cubicBezTo>
                      <a:pt x="65" y="124"/>
                      <a:pt x="65" y="124"/>
                      <a:pt x="64" y="125"/>
                    </a:cubicBezTo>
                    <a:close/>
                    <a:moveTo>
                      <a:pt x="79" y="88"/>
                    </a:moveTo>
                    <a:cubicBezTo>
                      <a:pt x="78" y="88"/>
                      <a:pt x="78" y="88"/>
                      <a:pt x="78" y="89"/>
                    </a:cubicBezTo>
                    <a:cubicBezTo>
                      <a:pt x="79" y="89"/>
                      <a:pt x="79" y="88"/>
                      <a:pt x="79" y="88"/>
                    </a:cubicBezTo>
                    <a:close/>
                    <a:moveTo>
                      <a:pt x="98" y="165"/>
                    </a:moveTo>
                    <a:cubicBezTo>
                      <a:pt x="98" y="164"/>
                      <a:pt x="98" y="164"/>
                      <a:pt x="97" y="164"/>
                    </a:cubicBezTo>
                    <a:cubicBezTo>
                      <a:pt x="98" y="164"/>
                      <a:pt x="98" y="165"/>
                      <a:pt x="98" y="165"/>
                    </a:cubicBezTo>
                    <a:close/>
                    <a:moveTo>
                      <a:pt x="57" y="56"/>
                    </a:moveTo>
                    <a:cubicBezTo>
                      <a:pt x="57" y="56"/>
                      <a:pt x="57" y="56"/>
                      <a:pt x="57" y="56"/>
                    </a:cubicBezTo>
                    <a:cubicBezTo>
                      <a:pt x="57" y="56"/>
                      <a:pt x="57" y="55"/>
                      <a:pt x="57" y="54"/>
                    </a:cubicBezTo>
                    <a:cubicBezTo>
                      <a:pt x="57" y="54"/>
                      <a:pt x="57" y="54"/>
                      <a:pt x="57" y="54"/>
                    </a:cubicBezTo>
                    <a:cubicBezTo>
                      <a:pt x="57" y="55"/>
                      <a:pt x="57" y="55"/>
                      <a:pt x="57" y="56"/>
                    </a:cubicBezTo>
                    <a:close/>
                    <a:moveTo>
                      <a:pt x="127" y="125"/>
                    </a:moveTo>
                    <a:cubicBezTo>
                      <a:pt x="126" y="125"/>
                      <a:pt x="126" y="125"/>
                      <a:pt x="126" y="125"/>
                    </a:cubicBezTo>
                    <a:cubicBezTo>
                      <a:pt x="126" y="125"/>
                      <a:pt x="126" y="126"/>
                      <a:pt x="126" y="126"/>
                    </a:cubicBezTo>
                    <a:cubicBezTo>
                      <a:pt x="127" y="126"/>
                      <a:pt x="127" y="125"/>
                      <a:pt x="127" y="125"/>
                    </a:cubicBezTo>
                    <a:close/>
                    <a:moveTo>
                      <a:pt x="111" y="166"/>
                    </a:moveTo>
                    <a:cubicBezTo>
                      <a:pt x="111" y="166"/>
                      <a:pt x="111" y="166"/>
                      <a:pt x="111" y="166"/>
                    </a:cubicBezTo>
                    <a:cubicBezTo>
                      <a:pt x="111" y="167"/>
                      <a:pt x="111" y="167"/>
                      <a:pt x="111" y="168"/>
                    </a:cubicBezTo>
                    <a:cubicBezTo>
                      <a:pt x="111" y="168"/>
                      <a:pt x="111" y="168"/>
                      <a:pt x="111" y="168"/>
                    </a:cubicBezTo>
                    <a:cubicBezTo>
                      <a:pt x="111" y="167"/>
                      <a:pt x="111" y="167"/>
                      <a:pt x="111" y="166"/>
                    </a:cubicBezTo>
                    <a:close/>
                    <a:moveTo>
                      <a:pt x="107" y="183"/>
                    </a:moveTo>
                    <a:cubicBezTo>
                      <a:pt x="108" y="182"/>
                      <a:pt x="108" y="182"/>
                      <a:pt x="108" y="182"/>
                    </a:cubicBezTo>
                    <a:cubicBezTo>
                      <a:pt x="108" y="182"/>
                      <a:pt x="108" y="182"/>
                      <a:pt x="107" y="183"/>
                    </a:cubicBezTo>
                    <a:close/>
                    <a:moveTo>
                      <a:pt x="86" y="158"/>
                    </a:moveTo>
                    <a:cubicBezTo>
                      <a:pt x="86" y="158"/>
                      <a:pt x="86" y="159"/>
                      <a:pt x="87" y="159"/>
                    </a:cubicBezTo>
                    <a:cubicBezTo>
                      <a:pt x="87" y="158"/>
                      <a:pt x="87" y="158"/>
                      <a:pt x="86" y="158"/>
                    </a:cubicBezTo>
                    <a:close/>
                    <a:moveTo>
                      <a:pt x="102" y="249"/>
                    </a:moveTo>
                    <a:cubicBezTo>
                      <a:pt x="102" y="248"/>
                      <a:pt x="102" y="248"/>
                      <a:pt x="102" y="248"/>
                    </a:cubicBezTo>
                    <a:cubicBezTo>
                      <a:pt x="102" y="248"/>
                      <a:pt x="102" y="248"/>
                      <a:pt x="102" y="248"/>
                    </a:cubicBezTo>
                    <a:cubicBezTo>
                      <a:pt x="101" y="248"/>
                      <a:pt x="101" y="248"/>
                      <a:pt x="102" y="249"/>
                    </a:cubicBezTo>
                    <a:close/>
                    <a:moveTo>
                      <a:pt x="76" y="114"/>
                    </a:moveTo>
                    <a:cubicBezTo>
                      <a:pt x="76" y="114"/>
                      <a:pt x="76" y="114"/>
                      <a:pt x="76" y="113"/>
                    </a:cubicBezTo>
                    <a:cubicBezTo>
                      <a:pt x="76" y="113"/>
                      <a:pt x="76" y="114"/>
                      <a:pt x="76" y="114"/>
                    </a:cubicBezTo>
                    <a:close/>
                    <a:moveTo>
                      <a:pt x="120" y="57"/>
                    </a:moveTo>
                    <a:cubicBezTo>
                      <a:pt x="119" y="57"/>
                      <a:pt x="119" y="57"/>
                      <a:pt x="119" y="57"/>
                    </a:cubicBezTo>
                    <a:cubicBezTo>
                      <a:pt x="120" y="57"/>
                      <a:pt x="120" y="57"/>
                      <a:pt x="120" y="57"/>
                    </a:cubicBezTo>
                    <a:close/>
                    <a:moveTo>
                      <a:pt x="129" y="32"/>
                    </a:moveTo>
                    <a:cubicBezTo>
                      <a:pt x="129" y="32"/>
                      <a:pt x="129" y="32"/>
                      <a:pt x="129" y="32"/>
                    </a:cubicBezTo>
                    <a:cubicBezTo>
                      <a:pt x="129" y="33"/>
                      <a:pt x="129" y="33"/>
                      <a:pt x="129" y="33"/>
                    </a:cubicBezTo>
                    <a:cubicBezTo>
                      <a:pt x="129" y="33"/>
                      <a:pt x="129" y="33"/>
                      <a:pt x="129" y="33"/>
                    </a:cubicBezTo>
                    <a:cubicBezTo>
                      <a:pt x="129" y="33"/>
                      <a:pt x="129" y="32"/>
                      <a:pt x="129" y="32"/>
                    </a:cubicBezTo>
                    <a:close/>
                    <a:moveTo>
                      <a:pt x="99" y="32"/>
                    </a:moveTo>
                    <a:cubicBezTo>
                      <a:pt x="99" y="32"/>
                      <a:pt x="99" y="32"/>
                      <a:pt x="99" y="31"/>
                    </a:cubicBezTo>
                    <a:cubicBezTo>
                      <a:pt x="98" y="32"/>
                      <a:pt x="98" y="32"/>
                      <a:pt x="99" y="32"/>
                    </a:cubicBezTo>
                    <a:close/>
                    <a:moveTo>
                      <a:pt x="71" y="87"/>
                    </a:moveTo>
                    <a:cubicBezTo>
                      <a:pt x="71" y="88"/>
                      <a:pt x="71" y="88"/>
                      <a:pt x="70" y="88"/>
                    </a:cubicBezTo>
                    <a:cubicBezTo>
                      <a:pt x="71" y="88"/>
                      <a:pt x="71" y="88"/>
                      <a:pt x="71" y="88"/>
                    </a:cubicBezTo>
                    <a:cubicBezTo>
                      <a:pt x="71" y="88"/>
                      <a:pt x="71" y="88"/>
                      <a:pt x="71" y="87"/>
                    </a:cubicBezTo>
                    <a:close/>
                    <a:moveTo>
                      <a:pt x="166" y="192"/>
                    </a:moveTo>
                    <a:cubicBezTo>
                      <a:pt x="166" y="192"/>
                      <a:pt x="166" y="192"/>
                      <a:pt x="166" y="192"/>
                    </a:cubicBezTo>
                    <a:cubicBezTo>
                      <a:pt x="166" y="192"/>
                      <a:pt x="166" y="192"/>
                      <a:pt x="167" y="191"/>
                    </a:cubicBezTo>
                    <a:cubicBezTo>
                      <a:pt x="166" y="192"/>
                      <a:pt x="166" y="192"/>
                      <a:pt x="166" y="192"/>
                    </a:cubicBezTo>
                    <a:close/>
                    <a:moveTo>
                      <a:pt x="159" y="195"/>
                    </a:moveTo>
                    <a:cubicBezTo>
                      <a:pt x="159" y="195"/>
                      <a:pt x="159" y="195"/>
                      <a:pt x="159" y="195"/>
                    </a:cubicBezTo>
                    <a:cubicBezTo>
                      <a:pt x="159" y="195"/>
                      <a:pt x="159" y="196"/>
                      <a:pt x="158" y="196"/>
                    </a:cubicBezTo>
                    <a:cubicBezTo>
                      <a:pt x="158" y="196"/>
                      <a:pt x="158" y="196"/>
                      <a:pt x="158" y="196"/>
                    </a:cubicBezTo>
                    <a:cubicBezTo>
                      <a:pt x="159" y="196"/>
                      <a:pt x="159" y="195"/>
                      <a:pt x="159" y="195"/>
                    </a:cubicBezTo>
                    <a:close/>
                    <a:moveTo>
                      <a:pt x="69" y="44"/>
                    </a:moveTo>
                    <a:cubicBezTo>
                      <a:pt x="68" y="44"/>
                      <a:pt x="68" y="44"/>
                      <a:pt x="68" y="45"/>
                    </a:cubicBezTo>
                    <a:cubicBezTo>
                      <a:pt x="68" y="44"/>
                      <a:pt x="68" y="44"/>
                      <a:pt x="69" y="44"/>
                    </a:cubicBezTo>
                    <a:close/>
                    <a:moveTo>
                      <a:pt x="51" y="55"/>
                    </a:moveTo>
                    <a:cubicBezTo>
                      <a:pt x="51" y="55"/>
                      <a:pt x="51" y="55"/>
                      <a:pt x="51" y="55"/>
                    </a:cubicBezTo>
                    <a:cubicBezTo>
                      <a:pt x="51" y="56"/>
                      <a:pt x="51" y="56"/>
                      <a:pt x="50" y="56"/>
                    </a:cubicBezTo>
                    <a:cubicBezTo>
                      <a:pt x="50" y="56"/>
                      <a:pt x="51" y="56"/>
                      <a:pt x="51" y="56"/>
                    </a:cubicBezTo>
                    <a:cubicBezTo>
                      <a:pt x="51" y="56"/>
                      <a:pt x="51" y="56"/>
                      <a:pt x="51" y="55"/>
                    </a:cubicBezTo>
                    <a:close/>
                    <a:moveTo>
                      <a:pt x="107" y="27"/>
                    </a:moveTo>
                    <a:cubicBezTo>
                      <a:pt x="107" y="26"/>
                      <a:pt x="107" y="26"/>
                      <a:pt x="107" y="26"/>
                    </a:cubicBezTo>
                    <a:cubicBezTo>
                      <a:pt x="106" y="26"/>
                      <a:pt x="106" y="27"/>
                      <a:pt x="106" y="27"/>
                    </a:cubicBezTo>
                    <a:cubicBezTo>
                      <a:pt x="106" y="27"/>
                      <a:pt x="107" y="27"/>
                      <a:pt x="107" y="27"/>
                    </a:cubicBezTo>
                    <a:cubicBezTo>
                      <a:pt x="107" y="27"/>
                      <a:pt x="107" y="27"/>
                      <a:pt x="107" y="27"/>
                    </a:cubicBezTo>
                    <a:close/>
                    <a:moveTo>
                      <a:pt x="99" y="103"/>
                    </a:moveTo>
                    <a:cubicBezTo>
                      <a:pt x="100" y="104"/>
                      <a:pt x="100" y="104"/>
                      <a:pt x="101" y="103"/>
                    </a:cubicBezTo>
                    <a:cubicBezTo>
                      <a:pt x="100" y="103"/>
                      <a:pt x="100" y="103"/>
                      <a:pt x="99" y="103"/>
                    </a:cubicBezTo>
                    <a:close/>
                    <a:moveTo>
                      <a:pt x="96" y="82"/>
                    </a:moveTo>
                    <a:cubicBezTo>
                      <a:pt x="96" y="82"/>
                      <a:pt x="97" y="82"/>
                      <a:pt x="97" y="82"/>
                    </a:cubicBezTo>
                    <a:cubicBezTo>
                      <a:pt x="97" y="82"/>
                      <a:pt x="96" y="82"/>
                      <a:pt x="96" y="82"/>
                    </a:cubicBezTo>
                    <a:close/>
                    <a:moveTo>
                      <a:pt x="49" y="31"/>
                    </a:moveTo>
                    <a:cubicBezTo>
                      <a:pt x="49" y="31"/>
                      <a:pt x="49" y="31"/>
                      <a:pt x="49" y="31"/>
                    </a:cubicBezTo>
                    <a:cubicBezTo>
                      <a:pt x="49" y="32"/>
                      <a:pt x="49" y="32"/>
                      <a:pt x="49" y="32"/>
                    </a:cubicBezTo>
                    <a:cubicBezTo>
                      <a:pt x="49" y="32"/>
                      <a:pt x="49" y="32"/>
                      <a:pt x="49" y="31"/>
                    </a:cubicBezTo>
                    <a:close/>
                    <a:moveTo>
                      <a:pt x="95" y="121"/>
                    </a:moveTo>
                    <a:cubicBezTo>
                      <a:pt x="95" y="121"/>
                      <a:pt x="95" y="121"/>
                      <a:pt x="95" y="121"/>
                    </a:cubicBezTo>
                    <a:cubicBezTo>
                      <a:pt x="95" y="121"/>
                      <a:pt x="95" y="122"/>
                      <a:pt x="95" y="122"/>
                    </a:cubicBezTo>
                    <a:cubicBezTo>
                      <a:pt x="95" y="122"/>
                      <a:pt x="95" y="122"/>
                      <a:pt x="95" y="122"/>
                    </a:cubicBezTo>
                    <a:cubicBezTo>
                      <a:pt x="95" y="122"/>
                      <a:pt x="95" y="121"/>
                      <a:pt x="95" y="121"/>
                    </a:cubicBezTo>
                    <a:close/>
                    <a:moveTo>
                      <a:pt x="112" y="155"/>
                    </a:moveTo>
                    <a:cubicBezTo>
                      <a:pt x="112" y="156"/>
                      <a:pt x="112" y="156"/>
                      <a:pt x="112" y="156"/>
                    </a:cubicBezTo>
                    <a:cubicBezTo>
                      <a:pt x="112" y="155"/>
                      <a:pt x="112" y="155"/>
                      <a:pt x="113" y="155"/>
                    </a:cubicBezTo>
                    <a:cubicBezTo>
                      <a:pt x="113" y="155"/>
                      <a:pt x="113" y="155"/>
                      <a:pt x="112" y="155"/>
                    </a:cubicBezTo>
                    <a:cubicBezTo>
                      <a:pt x="112" y="155"/>
                      <a:pt x="112" y="155"/>
                      <a:pt x="112" y="155"/>
                    </a:cubicBezTo>
                    <a:close/>
                    <a:moveTo>
                      <a:pt x="57" y="166"/>
                    </a:moveTo>
                    <a:cubicBezTo>
                      <a:pt x="57" y="166"/>
                      <a:pt x="57" y="166"/>
                      <a:pt x="58" y="166"/>
                    </a:cubicBezTo>
                    <a:cubicBezTo>
                      <a:pt x="57" y="165"/>
                      <a:pt x="57" y="165"/>
                      <a:pt x="56" y="165"/>
                    </a:cubicBezTo>
                    <a:cubicBezTo>
                      <a:pt x="57" y="166"/>
                      <a:pt x="57" y="166"/>
                      <a:pt x="57" y="166"/>
                    </a:cubicBezTo>
                    <a:close/>
                    <a:moveTo>
                      <a:pt x="104" y="175"/>
                    </a:moveTo>
                    <a:cubicBezTo>
                      <a:pt x="104" y="175"/>
                      <a:pt x="104" y="175"/>
                      <a:pt x="104" y="175"/>
                    </a:cubicBezTo>
                    <a:cubicBezTo>
                      <a:pt x="103" y="175"/>
                      <a:pt x="103" y="175"/>
                      <a:pt x="103" y="175"/>
                    </a:cubicBezTo>
                    <a:cubicBezTo>
                      <a:pt x="103" y="175"/>
                      <a:pt x="103" y="175"/>
                      <a:pt x="103" y="176"/>
                    </a:cubicBezTo>
                    <a:cubicBezTo>
                      <a:pt x="103" y="175"/>
                      <a:pt x="103" y="175"/>
                      <a:pt x="104" y="175"/>
                    </a:cubicBezTo>
                    <a:close/>
                    <a:moveTo>
                      <a:pt x="107" y="13"/>
                    </a:moveTo>
                    <a:cubicBezTo>
                      <a:pt x="107" y="13"/>
                      <a:pt x="107" y="13"/>
                      <a:pt x="107" y="13"/>
                    </a:cubicBezTo>
                    <a:cubicBezTo>
                      <a:pt x="107" y="13"/>
                      <a:pt x="107" y="13"/>
                      <a:pt x="107" y="13"/>
                    </a:cubicBezTo>
                    <a:cubicBezTo>
                      <a:pt x="107" y="13"/>
                      <a:pt x="107" y="13"/>
                      <a:pt x="107" y="13"/>
                    </a:cubicBezTo>
                    <a:cubicBezTo>
                      <a:pt x="107" y="13"/>
                      <a:pt x="107" y="13"/>
                      <a:pt x="107" y="13"/>
                    </a:cubicBezTo>
                    <a:close/>
                    <a:moveTo>
                      <a:pt x="75" y="187"/>
                    </a:moveTo>
                    <a:cubicBezTo>
                      <a:pt x="75" y="187"/>
                      <a:pt x="75" y="187"/>
                      <a:pt x="75" y="187"/>
                    </a:cubicBezTo>
                    <a:cubicBezTo>
                      <a:pt x="75" y="187"/>
                      <a:pt x="76" y="188"/>
                      <a:pt x="76" y="188"/>
                    </a:cubicBezTo>
                    <a:cubicBezTo>
                      <a:pt x="76" y="188"/>
                      <a:pt x="76" y="187"/>
                      <a:pt x="76" y="187"/>
                    </a:cubicBezTo>
                    <a:cubicBezTo>
                      <a:pt x="76" y="187"/>
                      <a:pt x="75" y="187"/>
                      <a:pt x="75" y="187"/>
                    </a:cubicBezTo>
                    <a:close/>
                    <a:moveTo>
                      <a:pt x="116" y="76"/>
                    </a:moveTo>
                    <a:cubicBezTo>
                      <a:pt x="116" y="76"/>
                      <a:pt x="116" y="76"/>
                      <a:pt x="117" y="76"/>
                    </a:cubicBezTo>
                    <a:cubicBezTo>
                      <a:pt x="117" y="76"/>
                      <a:pt x="117" y="76"/>
                      <a:pt x="117" y="76"/>
                    </a:cubicBezTo>
                    <a:cubicBezTo>
                      <a:pt x="117" y="76"/>
                      <a:pt x="117" y="76"/>
                      <a:pt x="117" y="76"/>
                    </a:cubicBezTo>
                    <a:cubicBezTo>
                      <a:pt x="117" y="76"/>
                      <a:pt x="117" y="76"/>
                      <a:pt x="116" y="76"/>
                    </a:cubicBezTo>
                    <a:close/>
                    <a:moveTo>
                      <a:pt x="141" y="62"/>
                    </a:moveTo>
                    <a:cubicBezTo>
                      <a:pt x="141" y="62"/>
                      <a:pt x="141" y="62"/>
                      <a:pt x="141" y="62"/>
                    </a:cubicBezTo>
                    <a:cubicBezTo>
                      <a:pt x="141" y="61"/>
                      <a:pt x="141" y="61"/>
                      <a:pt x="141" y="61"/>
                    </a:cubicBezTo>
                    <a:cubicBezTo>
                      <a:pt x="141" y="61"/>
                      <a:pt x="141" y="61"/>
                      <a:pt x="141" y="61"/>
                    </a:cubicBezTo>
                    <a:cubicBezTo>
                      <a:pt x="141" y="61"/>
                      <a:pt x="141" y="61"/>
                      <a:pt x="141" y="62"/>
                    </a:cubicBezTo>
                    <a:close/>
                    <a:moveTo>
                      <a:pt x="94" y="80"/>
                    </a:moveTo>
                    <a:cubicBezTo>
                      <a:pt x="94" y="80"/>
                      <a:pt x="94" y="80"/>
                      <a:pt x="94" y="80"/>
                    </a:cubicBezTo>
                    <a:cubicBezTo>
                      <a:pt x="94" y="80"/>
                      <a:pt x="94" y="80"/>
                      <a:pt x="94" y="81"/>
                    </a:cubicBezTo>
                    <a:cubicBezTo>
                      <a:pt x="94" y="81"/>
                      <a:pt x="94" y="81"/>
                      <a:pt x="94" y="81"/>
                    </a:cubicBezTo>
                    <a:cubicBezTo>
                      <a:pt x="94" y="80"/>
                      <a:pt x="94" y="80"/>
                      <a:pt x="94" y="80"/>
                    </a:cubicBezTo>
                    <a:close/>
                    <a:moveTo>
                      <a:pt x="136" y="219"/>
                    </a:moveTo>
                    <a:cubicBezTo>
                      <a:pt x="136" y="219"/>
                      <a:pt x="136" y="220"/>
                      <a:pt x="136" y="220"/>
                    </a:cubicBezTo>
                    <a:cubicBezTo>
                      <a:pt x="137" y="219"/>
                      <a:pt x="137" y="219"/>
                      <a:pt x="137" y="219"/>
                    </a:cubicBezTo>
                    <a:cubicBezTo>
                      <a:pt x="137" y="219"/>
                      <a:pt x="137" y="219"/>
                      <a:pt x="137" y="219"/>
                    </a:cubicBezTo>
                    <a:cubicBezTo>
                      <a:pt x="137" y="219"/>
                      <a:pt x="136" y="219"/>
                      <a:pt x="136" y="219"/>
                    </a:cubicBezTo>
                    <a:close/>
                    <a:moveTo>
                      <a:pt x="57" y="51"/>
                    </a:moveTo>
                    <a:cubicBezTo>
                      <a:pt x="57" y="51"/>
                      <a:pt x="57" y="51"/>
                      <a:pt x="57" y="51"/>
                    </a:cubicBezTo>
                    <a:cubicBezTo>
                      <a:pt x="57" y="51"/>
                      <a:pt x="57" y="51"/>
                      <a:pt x="57" y="50"/>
                    </a:cubicBezTo>
                    <a:cubicBezTo>
                      <a:pt x="57" y="50"/>
                      <a:pt x="57" y="50"/>
                      <a:pt x="57" y="50"/>
                    </a:cubicBezTo>
                    <a:cubicBezTo>
                      <a:pt x="57" y="51"/>
                      <a:pt x="57" y="51"/>
                      <a:pt x="57" y="51"/>
                    </a:cubicBezTo>
                    <a:close/>
                    <a:moveTo>
                      <a:pt x="147" y="86"/>
                    </a:moveTo>
                    <a:cubicBezTo>
                      <a:pt x="147" y="86"/>
                      <a:pt x="147" y="86"/>
                      <a:pt x="147" y="86"/>
                    </a:cubicBezTo>
                    <a:cubicBezTo>
                      <a:pt x="147" y="87"/>
                      <a:pt x="147" y="87"/>
                      <a:pt x="147" y="87"/>
                    </a:cubicBezTo>
                    <a:cubicBezTo>
                      <a:pt x="147" y="87"/>
                      <a:pt x="147" y="87"/>
                      <a:pt x="147" y="87"/>
                    </a:cubicBezTo>
                    <a:cubicBezTo>
                      <a:pt x="147" y="87"/>
                      <a:pt x="147" y="86"/>
                      <a:pt x="147" y="86"/>
                    </a:cubicBezTo>
                    <a:close/>
                    <a:moveTo>
                      <a:pt x="116" y="148"/>
                    </a:moveTo>
                    <a:cubicBezTo>
                      <a:pt x="116" y="148"/>
                      <a:pt x="116" y="148"/>
                      <a:pt x="115" y="148"/>
                    </a:cubicBezTo>
                    <a:cubicBezTo>
                      <a:pt x="115" y="148"/>
                      <a:pt x="115" y="148"/>
                      <a:pt x="116" y="148"/>
                    </a:cubicBezTo>
                    <a:close/>
                    <a:moveTo>
                      <a:pt x="112" y="172"/>
                    </a:moveTo>
                    <a:cubicBezTo>
                      <a:pt x="112" y="172"/>
                      <a:pt x="112" y="172"/>
                      <a:pt x="112" y="172"/>
                    </a:cubicBezTo>
                    <a:cubicBezTo>
                      <a:pt x="112" y="171"/>
                      <a:pt x="112" y="171"/>
                      <a:pt x="112" y="171"/>
                    </a:cubicBezTo>
                    <a:cubicBezTo>
                      <a:pt x="112" y="171"/>
                      <a:pt x="112" y="171"/>
                      <a:pt x="112" y="171"/>
                    </a:cubicBezTo>
                    <a:cubicBezTo>
                      <a:pt x="112" y="171"/>
                      <a:pt x="112" y="171"/>
                      <a:pt x="112" y="172"/>
                    </a:cubicBezTo>
                    <a:close/>
                    <a:moveTo>
                      <a:pt x="67" y="28"/>
                    </a:moveTo>
                    <a:cubicBezTo>
                      <a:pt x="68" y="28"/>
                      <a:pt x="68" y="28"/>
                      <a:pt x="67" y="27"/>
                    </a:cubicBezTo>
                    <a:cubicBezTo>
                      <a:pt x="67" y="28"/>
                      <a:pt x="67" y="28"/>
                      <a:pt x="67" y="28"/>
                    </a:cubicBezTo>
                    <a:close/>
                    <a:moveTo>
                      <a:pt x="79" y="154"/>
                    </a:moveTo>
                    <a:cubicBezTo>
                      <a:pt x="79" y="154"/>
                      <a:pt x="79" y="154"/>
                      <a:pt x="79" y="154"/>
                    </a:cubicBezTo>
                    <a:cubicBezTo>
                      <a:pt x="79" y="154"/>
                      <a:pt x="79" y="153"/>
                      <a:pt x="79" y="153"/>
                    </a:cubicBezTo>
                    <a:cubicBezTo>
                      <a:pt x="79" y="153"/>
                      <a:pt x="79" y="153"/>
                      <a:pt x="79" y="153"/>
                    </a:cubicBezTo>
                    <a:cubicBezTo>
                      <a:pt x="79" y="153"/>
                      <a:pt x="79" y="154"/>
                      <a:pt x="79" y="154"/>
                    </a:cubicBezTo>
                    <a:close/>
                    <a:moveTo>
                      <a:pt x="95" y="25"/>
                    </a:moveTo>
                    <a:cubicBezTo>
                      <a:pt x="95" y="24"/>
                      <a:pt x="95" y="24"/>
                      <a:pt x="95" y="24"/>
                    </a:cubicBezTo>
                    <a:cubicBezTo>
                      <a:pt x="95" y="24"/>
                      <a:pt x="95" y="24"/>
                      <a:pt x="95" y="24"/>
                    </a:cubicBezTo>
                    <a:cubicBezTo>
                      <a:pt x="95" y="24"/>
                      <a:pt x="95" y="25"/>
                      <a:pt x="95" y="25"/>
                    </a:cubicBezTo>
                    <a:close/>
                    <a:moveTo>
                      <a:pt x="112" y="128"/>
                    </a:moveTo>
                    <a:cubicBezTo>
                      <a:pt x="112" y="128"/>
                      <a:pt x="112" y="128"/>
                      <a:pt x="113" y="128"/>
                    </a:cubicBezTo>
                    <a:cubicBezTo>
                      <a:pt x="112" y="128"/>
                      <a:pt x="112" y="128"/>
                      <a:pt x="112" y="127"/>
                    </a:cubicBezTo>
                    <a:cubicBezTo>
                      <a:pt x="112" y="127"/>
                      <a:pt x="112" y="127"/>
                      <a:pt x="112" y="127"/>
                    </a:cubicBezTo>
                    <a:cubicBezTo>
                      <a:pt x="112" y="128"/>
                      <a:pt x="112" y="128"/>
                      <a:pt x="112" y="128"/>
                    </a:cubicBezTo>
                    <a:close/>
                    <a:moveTo>
                      <a:pt x="132" y="42"/>
                    </a:moveTo>
                    <a:cubicBezTo>
                      <a:pt x="132" y="42"/>
                      <a:pt x="132" y="42"/>
                      <a:pt x="132" y="42"/>
                    </a:cubicBezTo>
                    <a:cubicBezTo>
                      <a:pt x="132" y="42"/>
                      <a:pt x="132" y="42"/>
                      <a:pt x="132" y="42"/>
                    </a:cubicBezTo>
                    <a:cubicBezTo>
                      <a:pt x="132" y="42"/>
                      <a:pt x="132" y="42"/>
                      <a:pt x="132" y="41"/>
                    </a:cubicBezTo>
                    <a:cubicBezTo>
                      <a:pt x="132" y="42"/>
                      <a:pt x="132" y="42"/>
                      <a:pt x="132" y="42"/>
                    </a:cubicBezTo>
                    <a:close/>
                    <a:moveTo>
                      <a:pt x="36" y="179"/>
                    </a:moveTo>
                    <a:cubicBezTo>
                      <a:pt x="36" y="179"/>
                      <a:pt x="36" y="179"/>
                      <a:pt x="36" y="179"/>
                    </a:cubicBezTo>
                    <a:cubicBezTo>
                      <a:pt x="36" y="179"/>
                      <a:pt x="35" y="178"/>
                      <a:pt x="35" y="178"/>
                    </a:cubicBezTo>
                    <a:cubicBezTo>
                      <a:pt x="35" y="178"/>
                      <a:pt x="35" y="178"/>
                      <a:pt x="35" y="178"/>
                    </a:cubicBezTo>
                    <a:cubicBezTo>
                      <a:pt x="35" y="179"/>
                      <a:pt x="35" y="179"/>
                      <a:pt x="36" y="179"/>
                    </a:cubicBezTo>
                    <a:close/>
                    <a:moveTo>
                      <a:pt x="53" y="166"/>
                    </a:moveTo>
                    <a:cubicBezTo>
                      <a:pt x="54" y="166"/>
                      <a:pt x="54" y="166"/>
                      <a:pt x="54" y="165"/>
                    </a:cubicBezTo>
                    <a:cubicBezTo>
                      <a:pt x="54" y="165"/>
                      <a:pt x="53" y="165"/>
                      <a:pt x="53" y="166"/>
                    </a:cubicBezTo>
                    <a:close/>
                    <a:moveTo>
                      <a:pt x="118" y="135"/>
                    </a:moveTo>
                    <a:cubicBezTo>
                      <a:pt x="118" y="135"/>
                      <a:pt x="118" y="135"/>
                      <a:pt x="118" y="135"/>
                    </a:cubicBezTo>
                    <a:cubicBezTo>
                      <a:pt x="118" y="134"/>
                      <a:pt x="118" y="134"/>
                      <a:pt x="118" y="134"/>
                    </a:cubicBezTo>
                    <a:cubicBezTo>
                      <a:pt x="118" y="134"/>
                      <a:pt x="118" y="134"/>
                      <a:pt x="118" y="134"/>
                    </a:cubicBezTo>
                    <a:cubicBezTo>
                      <a:pt x="118" y="134"/>
                      <a:pt x="118" y="135"/>
                      <a:pt x="118" y="135"/>
                    </a:cubicBezTo>
                    <a:close/>
                    <a:moveTo>
                      <a:pt x="68" y="151"/>
                    </a:moveTo>
                    <a:cubicBezTo>
                      <a:pt x="68" y="151"/>
                      <a:pt x="68" y="151"/>
                      <a:pt x="68" y="151"/>
                    </a:cubicBezTo>
                    <a:cubicBezTo>
                      <a:pt x="68" y="151"/>
                      <a:pt x="68" y="150"/>
                      <a:pt x="68" y="150"/>
                    </a:cubicBezTo>
                    <a:cubicBezTo>
                      <a:pt x="68" y="150"/>
                      <a:pt x="68" y="150"/>
                      <a:pt x="68" y="150"/>
                    </a:cubicBezTo>
                    <a:cubicBezTo>
                      <a:pt x="68" y="150"/>
                      <a:pt x="68" y="151"/>
                      <a:pt x="68" y="151"/>
                    </a:cubicBezTo>
                    <a:close/>
                    <a:moveTo>
                      <a:pt x="95" y="79"/>
                    </a:moveTo>
                    <a:cubicBezTo>
                      <a:pt x="95" y="79"/>
                      <a:pt x="95" y="79"/>
                      <a:pt x="95" y="79"/>
                    </a:cubicBezTo>
                    <a:cubicBezTo>
                      <a:pt x="95" y="79"/>
                      <a:pt x="95" y="79"/>
                      <a:pt x="95" y="79"/>
                    </a:cubicBezTo>
                    <a:cubicBezTo>
                      <a:pt x="95" y="79"/>
                      <a:pt x="95" y="79"/>
                      <a:pt x="95" y="79"/>
                    </a:cubicBezTo>
                    <a:cubicBezTo>
                      <a:pt x="95" y="79"/>
                      <a:pt x="95" y="79"/>
                      <a:pt x="95" y="79"/>
                    </a:cubicBezTo>
                    <a:close/>
                    <a:moveTo>
                      <a:pt x="55" y="200"/>
                    </a:moveTo>
                    <a:cubicBezTo>
                      <a:pt x="54" y="200"/>
                      <a:pt x="54" y="200"/>
                      <a:pt x="54" y="200"/>
                    </a:cubicBezTo>
                    <a:cubicBezTo>
                      <a:pt x="55" y="201"/>
                      <a:pt x="55" y="201"/>
                      <a:pt x="55" y="201"/>
                    </a:cubicBezTo>
                    <a:cubicBezTo>
                      <a:pt x="55" y="201"/>
                      <a:pt x="55" y="201"/>
                      <a:pt x="55" y="201"/>
                    </a:cubicBezTo>
                    <a:cubicBezTo>
                      <a:pt x="55" y="201"/>
                      <a:pt x="55" y="200"/>
                      <a:pt x="55" y="200"/>
                    </a:cubicBezTo>
                    <a:close/>
                    <a:moveTo>
                      <a:pt x="148" y="186"/>
                    </a:moveTo>
                    <a:cubicBezTo>
                      <a:pt x="148" y="186"/>
                      <a:pt x="148" y="186"/>
                      <a:pt x="149" y="186"/>
                    </a:cubicBezTo>
                    <a:cubicBezTo>
                      <a:pt x="148" y="186"/>
                      <a:pt x="148" y="186"/>
                      <a:pt x="148" y="186"/>
                    </a:cubicBezTo>
                    <a:close/>
                    <a:moveTo>
                      <a:pt x="94" y="200"/>
                    </a:moveTo>
                    <a:cubicBezTo>
                      <a:pt x="94" y="200"/>
                      <a:pt x="94" y="200"/>
                      <a:pt x="94" y="200"/>
                    </a:cubicBezTo>
                    <a:cubicBezTo>
                      <a:pt x="94" y="200"/>
                      <a:pt x="94" y="201"/>
                      <a:pt x="94" y="201"/>
                    </a:cubicBezTo>
                    <a:cubicBezTo>
                      <a:pt x="94" y="201"/>
                      <a:pt x="94" y="201"/>
                      <a:pt x="94" y="201"/>
                    </a:cubicBezTo>
                    <a:cubicBezTo>
                      <a:pt x="94" y="201"/>
                      <a:pt x="94" y="200"/>
                      <a:pt x="94" y="200"/>
                    </a:cubicBezTo>
                    <a:close/>
                    <a:moveTo>
                      <a:pt x="111" y="125"/>
                    </a:moveTo>
                    <a:cubicBezTo>
                      <a:pt x="111" y="125"/>
                      <a:pt x="111" y="125"/>
                      <a:pt x="111" y="125"/>
                    </a:cubicBezTo>
                    <a:cubicBezTo>
                      <a:pt x="111" y="125"/>
                      <a:pt x="110" y="125"/>
                      <a:pt x="110" y="126"/>
                    </a:cubicBezTo>
                    <a:cubicBezTo>
                      <a:pt x="110" y="126"/>
                      <a:pt x="110" y="126"/>
                      <a:pt x="110" y="126"/>
                    </a:cubicBezTo>
                    <a:cubicBezTo>
                      <a:pt x="111" y="126"/>
                      <a:pt x="111" y="125"/>
                      <a:pt x="111" y="125"/>
                    </a:cubicBezTo>
                    <a:close/>
                    <a:moveTo>
                      <a:pt x="152" y="187"/>
                    </a:moveTo>
                    <a:cubicBezTo>
                      <a:pt x="152" y="187"/>
                      <a:pt x="152" y="187"/>
                      <a:pt x="152" y="187"/>
                    </a:cubicBezTo>
                    <a:cubicBezTo>
                      <a:pt x="152" y="187"/>
                      <a:pt x="152" y="187"/>
                      <a:pt x="153" y="186"/>
                    </a:cubicBezTo>
                    <a:cubicBezTo>
                      <a:pt x="152" y="186"/>
                      <a:pt x="152" y="186"/>
                      <a:pt x="152" y="186"/>
                    </a:cubicBezTo>
                    <a:cubicBezTo>
                      <a:pt x="152" y="186"/>
                      <a:pt x="152" y="186"/>
                      <a:pt x="152" y="187"/>
                    </a:cubicBezTo>
                    <a:close/>
                    <a:moveTo>
                      <a:pt x="125" y="172"/>
                    </a:moveTo>
                    <a:cubicBezTo>
                      <a:pt x="125" y="172"/>
                      <a:pt x="125" y="172"/>
                      <a:pt x="125" y="172"/>
                    </a:cubicBezTo>
                    <a:cubicBezTo>
                      <a:pt x="125" y="172"/>
                      <a:pt x="125" y="172"/>
                      <a:pt x="125" y="172"/>
                    </a:cubicBezTo>
                    <a:cubicBezTo>
                      <a:pt x="125" y="172"/>
                      <a:pt x="125" y="172"/>
                      <a:pt x="125" y="172"/>
                    </a:cubicBezTo>
                    <a:cubicBezTo>
                      <a:pt x="125" y="172"/>
                      <a:pt x="125" y="172"/>
                      <a:pt x="125" y="172"/>
                    </a:cubicBezTo>
                    <a:close/>
                    <a:moveTo>
                      <a:pt x="100" y="94"/>
                    </a:moveTo>
                    <a:cubicBezTo>
                      <a:pt x="100" y="94"/>
                      <a:pt x="100" y="94"/>
                      <a:pt x="100" y="94"/>
                    </a:cubicBezTo>
                    <a:cubicBezTo>
                      <a:pt x="100" y="94"/>
                      <a:pt x="100" y="95"/>
                      <a:pt x="101" y="95"/>
                    </a:cubicBezTo>
                    <a:cubicBezTo>
                      <a:pt x="101" y="95"/>
                      <a:pt x="101" y="95"/>
                      <a:pt x="101" y="95"/>
                    </a:cubicBezTo>
                    <a:cubicBezTo>
                      <a:pt x="101" y="95"/>
                      <a:pt x="100" y="94"/>
                      <a:pt x="100" y="94"/>
                    </a:cubicBezTo>
                    <a:close/>
                    <a:moveTo>
                      <a:pt x="153" y="19"/>
                    </a:moveTo>
                    <a:cubicBezTo>
                      <a:pt x="153" y="19"/>
                      <a:pt x="153" y="19"/>
                      <a:pt x="153" y="19"/>
                    </a:cubicBezTo>
                    <a:cubicBezTo>
                      <a:pt x="153" y="20"/>
                      <a:pt x="153" y="20"/>
                      <a:pt x="153" y="20"/>
                    </a:cubicBezTo>
                    <a:cubicBezTo>
                      <a:pt x="153" y="20"/>
                      <a:pt x="153" y="20"/>
                      <a:pt x="153" y="20"/>
                    </a:cubicBezTo>
                    <a:cubicBezTo>
                      <a:pt x="153" y="20"/>
                      <a:pt x="153" y="20"/>
                      <a:pt x="153" y="19"/>
                    </a:cubicBezTo>
                    <a:close/>
                    <a:moveTo>
                      <a:pt x="52" y="171"/>
                    </a:moveTo>
                    <a:cubicBezTo>
                      <a:pt x="52" y="171"/>
                      <a:pt x="52" y="171"/>
                      <a:pt x="52" y="171"/>
                    </a:cubicBezTo>
                    <a:cubicBezTo>
                      <a:pt x="52" y="171"/>
                      <a:pt x="52" y="171"/>
                      <a:pt x="52" y="170"/>
                    </a:cubicBezTo>
                    <a:cubicBezTo>
                      <a:pt x="52" y="170"/>
                      <a:pt x="52" y="171"/>
                      <a:pt x="52" y="171"/>
                    </a:cubicBezTo>
                    <a:cubicBezTo>
                      <a:pt x="52" y="171"/>
                      <a:pt x="52" y="171"/>
                      <a:pt x="52" y="171"/>
                    </a:cubicBezTo>
                    <a:close/>
                    <a:moveTo>
                      <a:pt x="119" y="209"/>
                    </a:moveTo>
                    <a:cubicBezTo>
                      <a:pt x="119" y="209"/>
                      <a:pt x="119" y="209"/>
                      <a:pt x="119" y="209"/>
                    </a:cubicBezTo>
                    <a:cubicBezTo>
                      <a:pt x="119" y="209"/>
                      <a:pt x="119" y="209"/>
                      <a:pt x="119" y="208"/>
                    </a:cubicBezTo>
                    <a:cubicBezTo>
                      <a:pt x="119" y="209"/>
                      <a:pt x="119" y="209"/>
                      <a:pt x="119" y="209"/>
                    </a:cubicBezTo>
                    <a:cubicBezTo>
                      <a:pt x="119" y="209"/>
                      <a:pt x="119" y="209"/>
                      <a:pt x="119" y="2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F7797"/>
                  </a:solidFill>
                </a:endParaRPr>
              </a:p>
            </p:txBody>
          </p:sp>
          <p:sp>
            <p:nvSpPr>
              <p:cNvPr id="47" name="Freeform 6"/>
              <p:cNvSpPr>
                <a:spLocks noEditPoints="1"/>
              </p:cNvSpPr>
              <p:nvPr/>
            </p:nvSpPr>
            <p:spPr bwMode="auto">
              <a:xfrm>
                <a:off x="7024688" y="2435225"/>
                <a:ext cx="793750" cy="231775"/>
              </a:xfrm>
              <a:custGeom>
                <a:avLst/>
                <a:gdLst>
                  <a:gd name="T0" fmla="*/ 209 w 242"/>
                  <a:gd name="T1" fmla="*/ 2 h 71"/>
                  <a:gd name="T2" fmla="*/ 233 w 242"/>
                  <a:gd name="T3" fmla="*/ 0 h 71"/>
                  <a:gd name="T4" fmla="*/ 233 w 242"/>
                  <a:gd name="T5" fmla="*/ 3 h 71"/>
                  <a:gd name="T6" fmla="*/ 238 w 242"/>
                  <a:gd name="T7" fmla="*/ 6 h 71"/>
                  <a:gd name="T8" fmla="*/ 233 w 242"/>
                  <a:gd name="T9" fmla="*/ 9 h 71"/>
                  <a:gd name="T10" fmla="*/ 237 w 242"/>
                  <a:gd name="T11" fmla="*/ 42 h 71"/>
                  <a:gd name="T12" fmla="*/ 232 w 242"/>
                  <a:gd name="T13" fmla="*/ 61 h 71"/>
                  <a:gd name="T14" fmla="*/ 124 w 242"/>
                  <a:gd name="T15" fmla="*/ 66 h 71"/>
                  <a:gd name="T16" fmla="*/ 70 w 242"/>
                  <a:gd name="T17" fmla="*/ 70 h 71"/>
                  <a:gd name="T18" fmla="*/ 17 w 242"/>
                  <a:gd name="T19" fmla="*/ 68 h 71"/>
                  <a:gd name="T20" fmla="*/ 11 w 242"/>
                  <a:gd name="T21" fmla="*/ 63 h 71"/>
                  <a:gd name="T22" fmla="*/ 6 w 242"/>
                  <a:gd name="T23" fmla="*/ 26 h 71"/>
                  <a:gd name="T24" fmla="*/ 1 w 242"/>
                  <a:gd name="T25" fmla="*/ 9 h 71"/>
                  <a:gd name="T26" fmla="*/ 15 w 242"/>
                  <a:gd name="T27" fmla="*/ 6 h 71"/>
                  <a:gd name="T28" fmla="*/ 27 w 242"/>
                  <a:gd name="T29" fmla="*/ 5 h 71"/>
                  <a:gd name="T30" fmla="*/ 23 w 242"/>
                  <a:gd name="T31" fmla="*/ 32 h 71"/>
                  <a:gd name="T32" fmla="*/ 32 w 242"/>
                  <a:gd name="T33" fmla="*/ 55 h 71"/>
                  <a:gd name="T34" fmla="*/ 100 w 242"/>
                  <a:gd name="T35" fmla="*/ 56 h 71"/>
                  <a:gd name="T36" fmla="*/ 177 w 242"/>
                  <a:gd name="T37" fmla="*/ 51 h 71"/>
                  <a:gd name="T38" fmla="*/ 219 w 242"/>
                  <a:gd name="T39" fmla="*/ 42 h 71"/>
                  <a:gd name="T40" fmla="*/ 214 w 242"/>
                  <a:gd name="T41" fmla="*/ 7 h 71"/>
                  <a:gd name="T42" fmla="*/ 214 w 242"/>
                  <a:gd name="T43" fmla="*/ 5 h 71"/>
                  <a:gd name="T44" fmla="*/ 91 w 242"/>
                  <a:gd name="T45" fmla="*/ 65 h 71"/>
                  <a:gd name="T46" fmla="*/ 88 w 242"/>
                  <a:gd name="T47" fmla="*/ 65 h 71"/>
                  <a:gd name="T48" fmla="*/ 129 w 242"/>
                  <a:gd name="T49" fmla="*/ 64 h 71"/>
                  <a:gd name="T50" fmla="*/ 192 w 242"/>
                  <a:gd name="T51" fmla="*/ 64 h 71"/>
                  <a:gd name="T52" fmla="*/ 169 w 242"/>
                  <a:gd name="T53" fmla="*/ 63 h 71"/>
                  <a:gd name="T54" fmla="*/ 190 w 242"/>
                  <a:gd name="T55" fmla="*/ 58 h 71"/>
                  <a:gd name="T56" fmla="*/ 227 w 242"/>
                  <a:gd name="T57" fmla="*/ 57 h 71"/>
                  <a:gd name="T58" fmla="*/ 201 w 242"/>
                  <a:gd name="T59" fmla="*/ 53 h 71"/>
                  <a:gd name="T60" fmla="*/ 218 w 242"/>
                  <a:gd name="T61" fmla="*/ 9 h 71"/>
                  <a:gd name="T62" fmla="*/ 222 w 242"/>
                  <a:gd name="T63" fmla="*/ 48 h 71"/>
                  <a:gd name="T64" fmla="*/ 223 w 242"/>
                  <a:gd name="T65" fmla="*/ 47 h 71"/>
                  <a:gd name="T66" fmla="*/ 218 w 242"/>
                  <a:gd name="T67" fmla="*/ 8 h 71"/>
                  <a:gd name="T68" fmla="*/ 15 w 242"/>
                  <a:gd name="T69" fmla="*/ 39 h 71"/>
                  <a:gd name="T70" fmla="*/ 15 w 242"/>
                  <a:gd name="T71" fmla="*/ 34 h 71"/>
                  <a:gd name="T72" fmla="*/ 17 w 242"/>
                  <a:gd name="T73" fmla="*/ 13 h 71"/>
                  <a:gd name="T74" fmla="*/ 224 w 242"/>
                  <a:gd name="T75" fmla="*/ 7 h 71"/>
                  <a:gd name="T76" fmla="*/ 225 w 242"/>
                  <a:gd name="T77" fmla="*/ 12 h 71"/>
                  <a:gd name="T78" fmla="*/ 228 w 242"/>
                  <a:gd name="T79" fmla="*/ 7 h 71"/>
                  <a:gd name="T80" fmla="*/ 237 w 242"/>
                  <a:gd name="T81" fmla="*/ 47 h 71"/>
                  <a:gd name="T82" fmla="*/ 237 w 242"/>
                  <a:gd name="T83" fmla="*/ 56 h 71"/>
                  <a:gd name="T84" fmla="*/ 27 w 242"/>
                  <a:gd name="T85" fmla="*/ 61 h 71"/>
                  <a:gd name="T86" fmla="*/ 20 w 242"/>
                  <a:gd name="T87" fmla="*/ 62 h 71"/>
                  <a:gd name="T88" fmla="*/ 9 w 242"/>
                  <a:gd name="T89" fmla="*/ 38 h 71"/>
                  <a:gd name="T90" fmla="*/ 13 w 242"/>
                  <a:gd name="T91" fmla="*/ 59 h 71"/>
                  <a:gd name="T92" fmla="*/ 14 w 242"/>
                  <a:gd name="T93" fmla="*/ 58 h 71"/>
                  <a:gd name="T94" fmla="*/ 15 w 242"/>
                  <a:gd name="T95" fmla="*/ 9 h 71"/>
                  <a:gd name="T96" fmla="*/ 41 w 242"/>
                  <a:gd name="T97" fmla="*/ 60 h 71"/>
                  <a:gd name="T98" fmla="*/ 26 w 242"/>
                  <a:gd name="T99" fmla="*/ 68 h 71"/>
                  <a:gd name="T100" fmla="*/ 22 w 242"/>
                  <a:gd name="T101" fmla="*/ 7 h 71"/>
                  <a:gd name="T102" fmla="*/ 223 w 242"/>
                  <a:gd name="T103" fmla="*/ 3 h 71"/>
                  <a:gd name="T104" fmla="*/ 21 w 242"/>
                  <a:gd name="T105" fmla="*/ 41 h 71"/>
                  <a:gd name="T106" fmla="*/ 232 w 242"/>
                  <a:gd name="T107" fmla="*/ 48 h 71"/>
                  <a:gd name="T108" fmla="*/ 230 w 242"/>
                  <a:gd name="T109" fmla="*/ 4 h 71"/>
                  <a:gd name="T110" fmla="*/ 232 w 242"/>
                  <a:gd name="T111" fmla="*/ 56 h 71"/>
                  <a:gd name="T112" fmla="*/ 10 w 242"/>
                  <a:gd name="T113" fmla="*/ 14 h 71"/>
                  <a:gd name="T114" fmla="*/ 5 w 242"/>
                  <a:gd name="T115" fmla="*/ 9 h 71"/>
                  <a:gd name="T116" fmla="*/ 20 w 242"/>
                  <a:gd name="T117" fmla="*/ 59 h 71"/>
                  <a:gd name="T118" fmla="*/ 14 w 242"/>
                  <a:gd name="T119" fmla="*/ 6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2" h="71">
                    <a:moveTo>
                      <a:pt x="216" y="4"/>
                    </a:moveTo>
                    <a:cubicBezTo>
                      <a:pt x="214" y="4"/>
                      <a:pt x="212" y="4"/>
                      <a:pt x="210" y="3"/>
                    </a:cubicBezTo>
                    <a:cubicBezTo>
                      <a:pt x="210" y="3"/>
                      <a:pt x="210" y="3"/>
                      <a:pt x="209" y="3"/>
                    </a:cubicBezTo>
                    <a:cubicBezTo>
                      <a:pt x="209" y="3"/>
                      <a:pt x="209" y="2"/>
                      <a:pt x="209" y="2"/>
                    </a:cubicBezTo>
                    <a:cubicBezTo>
                      <a:pt x="209" y="1"/>
                      <a:pt x="209" y="1"/>
                      <a:pt x="210" y="1"/>
                    </a:cubicBezTo>
                    <a:cubicBezTo>
                      <a:pt x="210" y="1"/>
                      <a:pt x="211" y="0"/>
                      <a:pt x="212" y="0"/>
                    </a:cubicBezTo>
                    <a:cubicBezTo>
                      <a:pt x="215" y="0"/>
                      <a:pt x="219" y="0"/>
                      <a:pt x="223" y="0"/>
                    </a:cubicBezTo>
                    <a:cubicBezTo>
                      <a:pt x="226" y="0"/>
                      <a:pt x="230" y="0"/>
                      <a:pt x="233" y="0"/>
                    </a:cubicBezTo>
                    <a:cubicBezTo>
                      <a:pt x="233" y="0"/>
                      <a:pt x="233" y="0"/>
                      <a:pt x="234" y="0"/>
                    </a:cubicBezTo>
                    <a:cubicBezTo>
                      <a:pt x="234" y="0"/>
                      <a:pt x="235" y="1"/>
                      <a:pt x="235" y="1"/>
                    </a:cubicBezTo>
                    <a:cubicBezTo>
                      <a:pt x="235" y="2"/>
                      <a:pt x="234" y="2"/>
                      <a:pt x="234" y="2"/>
                    </a:cubicBezTo>
                    <a:cubicBezTo>
                      <a:pt x="233" y="2"/>
                      <a:pt x="233" y="2"/>
                      <a:pt x="233" y="3"/>
                    </a:cubicBezTo>
                    <a:cubicBezTo>
                      <a:pt x="233" y="3"/>
                      <a:pt x="233" y="4"/>
                      <a:pt x="233" y="4"/>
                    </a:cubicBezTo>
                    <a:cubicBezTo>
                      <a:pt x="234" y="4"/>
                      <a:pt x="235" y="4"/>
                      <a:pt x="235" y="5"/>
                    </a:cubicBezTo>
                    <a:cubicBezTo>
                      <a:pt x="236" y="5"/>
                      <a:pt x="236" y="5"/>
                      <a:pt x="237" y="5"/>
                    </a:cubicBezTo>
                    <a:cubicBezTo>
                      <a:pt x="238" y="5"/>
                      <a:pt x="238" y="5"/>
                      <a:pt x="238" y="6"/>
                    </a:cubicBezTo>
                    <a:cubicBezTo>
                      <a:pt x="238" y="6"/>
                      <a:pt x="237" y="7"/>
                      <a:pt x="237" y="7"/>
                    </a:cubicBezTo>
                    <a:cubicBezTo>
                      <a:pt x="236" y="7"/>
                      <a:pt x="236" y="7"/>
                      <a:pt x="235" y="7"/>
                    </a:cubicBezTo>
                    <a:cubicBezTo>
                      <a:pt x="235" y="7"/>
                      <a:pt x="234" y="7"/>
                      <a:pt x="233" y="7"/>
                    </a:cubicBezTo>
                    <a:cubicBezTo>
                      <a:pt x="233" y="8"/>
                      <a:pt x="233" y="8"/>
                      <a:pt x="233" y="9"/>
                    </a:cubicBezTo>
                    <a:cubicBezTo>
                      <a:pt x="233" y="10"/>
                      <a:pt x="233" y="10"/>
                      <a:pt x="233" y="11"/>
                    </a:cubicBezTo>
                    <a:cubicBezTo>
                      <a:pt x="235" y="18"/>
                      <a:pt x="235" y="25"/>
                      <a:pt x="236" y="32"/>
                    </a:cubicBezTo>
                    <a:cubicBezTo>
                      <a:pt x="236" y="35"/>
                      <a:pt x="236" y="38"/>
                      <a:pt x="237" y="40"/>
                    </a:cubicBezTo>
                    <a:cubicBezTo>
                      <a:pt x="237" y="41"/>
                      <a:pt x="237" y="42"/>
                      <a:pt x="237" y="42"/>
                    </a:cubicBezTo>
                    <a:cubicBezTo>
                      <a:pt x="239" y="44"/>
                      <a:pt x="240" y="46"/>
                      <a:pt x="241" y="48"/>
                    </a:cubicBezTo>
                    <a:cubicBezTo>
                      <a:pt x="241" y="49"/>
                      <a:pt x="241" y="50"/>
                      <a:pt x="242" y="52"/>
                    </a:cubicBezTo>
                    <a:cubicBezTo>
                      <a:pt x="242" y="55"/>
                      <a:pt x="241" y="57"/>
                      <a:pt x="238" y="59"/>
                    </a:cubicBezTo>
                    <a:cubicBezTo>
                      <a:pt x="236" y="60"/>
                      <a:pt x="234" y="61"/>
                      <a:pt x="232" y="61"/>
                    </a:cubicBezTo>
                    <a:cubicBezTo>
                      <a:pt x="227" y="63"/>
                      <a:pt x="221" y="63"/>
                      <a:pt x="216" y="64"/>
                    </a:cubicBezTo>
                    <a:cubicBezTo>
                      <a:pt x="212" y="64"/>
                      <a:pt x="209" y="64"/>
                      <a:pt x="206" y="65"/>
                    </a:cubicBezTo>
                    <a:cubicBezTo>
                      <a:pt x="200" y="65"/>
                      <a:pt x="194" y="66"/>
                      <a:pt x="188" y="66"/>
                    </a:cubicBezTo>
                    <a:cubicBezTo>
                      <a:pt x="166" y="66"/>
                      <a:pt x="145" y="66"/>
                      <a:pt x="124" y="66"/>
                    </a:cubicBezTo>
                    <a:cubicBezTo>
                      <a:pt x="120" y="66"/>
                      <a:pt x="116" y="66"/>
                      <a:pt x="112" y="66"/>
                    </a:cubicBezTo>
                    <a:cubicBezTo>
                      <a:pt x="109" y="66"/>
                      <a:pt x="106" y="66"/>
                      <a:pt x="102" y="66"/>
                    </a:cubicBezTo>
                    <a:cubicBezTo>
                      <a:pt x="97" y="67"/>
                      <a:pt x="91" y="68"/>
                      <a:pt x="85" y="68"/>
                    </a:cubicBezTo>
                    <a:cubicBezTo>
                      <a:pt x="80" y="69"/>
                      <a:pt x="75" y="69"/>
                      <a:pt x="70" y="70"/>
                    </a:cubicBezTo>
                    <a:cubicBezTo>
                      <a:pt x="62" y="70"/>
                      <a:pt x="54" y="70"/>
                      <a:pt x="47" y="70"/>
                    </a:cubicBezTo>
                    <a:cubicBezTo>
                      <a:pt x="40" y="71"/>
                      <a:pt x="33" y="71"/>
                      <a:pt x="27" y="71"/>
                    </a:cubicBezTo>
                    <a:cubicBezTo>
                      <a:pt x="25" y="71"/>
                      <a:pt x="23" y="70"/>
                      <a:pt x="21" y="70"/>
                    </a:cubicBezTo>
                    <a:cubicBezTo>
                      <a:pt x="19" y="70"/>
                      <a:pt x="18" y="70"/>
                      <a:pt x="17" y="68"/>
                    </a:cubicBezTo>
                    <a:cubicBezTo>
                      <a:pt x="17" y="68"/>
                      <a:pt x="16" y="68"/>
                      <a:pt x="16" y="68"/>
                    </a:cubicBezTo>
                    <a:cubicBezTo>
                      <a:pt x="16" y="68"/>
                      <a:pt x="16" y="68"/>
                      <a:pt x="15" y="68"/>
                    </a:cubicBezTo>
                    <a:cubicBezTo>
                      <a:pt x="13" y="68"/>
                      <a:pt x="12" y="67"/>
                      <a:pt x="12" y="65"/>
                    </a:cubicBezTo>
                    <a:cubicBezTo>
                      <a:pt x="12" y="65"/>
                      <a:pt x="11" y="64"/>
                      <a:pt x="11" y="63"/>
                    </a:cubicBezTo>
                    <a:cubicBezTo>
                      <a:pt x="11" y="62"/>
                      <a:pt x="11" y="62"/>
                      <a:pt x="11" y="61"/>
                    </a:cubicBezTo>
                    <a:cubicBezTo>
                      <a:pt x="10" y="60"/>
                      <a:pt x="10" y="60"/>
                      <a:pt x="10" y="59"/>
                    </a:cubicBezTo>
                    <a:cubicBezTo>
                      <a:pt x="9" y="52"/>
                      <a:pt x="8" y="46"/>
                      <a:pt x="8" y="40"/>
                    </a:cubicBezTo>
                    <a:cubicBezTo>
                      <a:pt x="7" y="35"/>
                      <a:pt x="6" y="30"/>
                      <a:pt x="6" y="26"/>
                    </a:cubicBezTo>
                    <a:cubicBezTo>
                      <a:pt x="5" y="23"/>
                      <a:pt x="5" y="19"/>
                      <a:pt x="4" y="16"/>
                    </a:cubicBezTo>
                    <a:cubicBezTo>
                      <a:pt x="4" y="14"/>
                      <a:pt x="4" y="12"/>
                      <a:pt x="3" y="11"/>
                    </a:cubicBezTo>
                    <a:cubicBezTo>
                      <a:pt x="3" y="10"/>
                      <a:pt x="3" y="10"/>
                      <a:pt x="3" y="9"/>
                    </a:cubicBezTo>
                    <a:cubicBezTo>
                      <a:pt x="2" y="9"/>
                      <a:pt x="2" y="9"/>
                      <a:pt x="1" y="9"/>
                    </a:cubicBezTo>
                    <a:cubicBezTo>
                      <a:pt x="1" y="9"/>
                      <a:pt x="0" y="9"/>
                      <a:pt x="0" y="8"/>
                    </a:cubicBezTo>
                    <a:cubicBezTo>
                      <a:pt x="0" y="8"/>
                      <a:pt x="1" y="7"/>
                      <a:pt x="1" y="7"/>
                    </a:cubicBezTo>
                    <a:cubicBezTo>
                      <a:pt x="4" y="7"/>
                      <a:pt x="6" y="7"/>
                      <a:pt x="9" y="7"/>
                    </a:cubicBezTo>
                    <a:cubicBezTo>
                      <a:pt x="11" y="7"/>
                      <a:pt x="13" y="6"/>
                      <a:pt x="15" y="6"/>
                    </a:cubicBezTo>
                    <a:cubicBezTo>
                      <a:pt x="18" y="6"/>
                      <a:pt x="21" y="5"/>
                      <a:pt x="24" y="5"/>
                    </a:cubicBezTo>
                    <a:cubicBezTo>
                      <a:pt x="24" y="5"/>
                      <a:pt x="25" y="4"/>
                      <a:pt x="25" y="4"/>
                    </a:cubicBezTo>
                    <a:cubicBezTo>
                      <a:pt x="25" y="4"/>
                      <a:pt x="25" y="4"/>
                      <a:pt x="26" y="4"/>
                    </a:cubicBezTo>
                    <a:cubicBezTo>
                      <a:pt x="26" y="4"/>
                      <a:pt x="27" y="4"/>
                      <a:pt x="27" y="5"/>
                    </a:cubicBezTo>
                    <a:cubicBezTo>
                      <a:pt x="27" y="6"/>
                      <a:pt x="27" y="6"/>
                      <a:pt x="26" y="6"/>
                    </a:cubicBezTo>
                    <a:cubicBezTo>
                      <a:pt x="25" y="7"/>
                      <a:pt x="24" y="8"/>
                      <a:pt x="24" y="9"/>
                    </a:cubicBezTo>
                    <a:cubicBezTo>
                      <a:pt x="24" y="10"/>
                      <a:pt x="23" y="11"/>
                      <a:pt x="23" y="12"/>
                    </a:cubicBezTo>
                    <a:cubicBezTo>
                      <a:pt x="22" y="19"/>
                      <a:pt x="22" y="25"/>
                      <a:pt x="23" y="32"/>
                    </a:cubicBezTo>
                    <a:cubicBezTo>
                      <a:pt x="24" y="36"/>
                      <a:pt x="24" y="40"/>
                      <a:pt x="25" y="45"/>
                    </a:cubicBezTo>
                    <a:cubicBezTo>
                      <a:pt x="25" y="48"/>
                      <a:pt x="25" y="51"/>
                      <a:pt x="26" y="54"/>
                    </a:cubicBezTo>
                    <a:cubicBezTo>
                      <a:pt x="26" y="55"/>
                      <a:pt x="26" y="55"/>
                      <a:pt x="27" y="55"/>
                    </a:cubicBezTo>
                    <a:cubicBezTo>
                      <a:pt x="29" y="55"/>
                      <a:pt x="30" y="55"/>
                      <a:pt x="32" y="55"/>
                    </a:cubicBezTo>
                    <a:cubicBezTo>
                      <a:pt x="37" y="56"/>
                      <a:pt x="42" y="57"/>
                      <a:pt x="47" y="57"/>
                    </a:cubicBezTo>
                    <a:cubicBezTo>
                      <a:pt x="48" y="57"/>
                      <a:pt x="49" y="57"/>
                      <a:pt x="49" y="57"/>
                    </a:cubicBezTo>
                    <a:cubicBezTo>
                      <a:pt x="60" y="57"/>
                      <a:pt x="70" y="57"/>
                      <a:pt x="81" y="56"/>
                    </a:cubicBezTo>
                    <a:cubicBezTo>
                      <a:pt x="87" y="56"/>
                      <a:pt x="93" y="56"/>
                      <a:pt x="100" y="56"/>
                    </a:cubicBezTo>
                    <a:cubicBezTo>
                      <a:pt x="104" y="56"/>
                      <a:pt x="109" y="55"/>
                      <a:pt x="114" y="55"/>
                    </a:cubicBezTo>
                    <a:cubicBezTo>
                      <a:pt x="119" y="55"/>
                      <a:pt x="125" y="54"/>
                      <a:pt x="130" y="54"/>
                    </a:cubicBezTo>
                    <a:cubicBezTo>
                      <a:pt x="136" y="53"/>
                      <a:pt x="141" y="53"/>
                      <a:pt x="147" y="52"/>
                    </a:cubicBezTo>
                    <a:cubicBezTo>
                      <a:pt x="157" y="51"/>
                      <a:pt x="167" y="51"/>
                      <a:pt x="177" y="51"/>
                    </a:cubicBezTo>
                    <a:cubicBezTo>
                      <a:pt x="191" y="51"/>
                      <a:pt x="205" y="51"/>
                      <a:pt x="219" y="51"/>
                    </a:cubicBezTo>
                    <a:cubicBezTo>
                      <a:pt x="220" y="51"/>
                      <a:pt x="220" y="51"/>
                      <a:pt x="221" y="51"/>
                    </a:cubicBezTo>
                    <a:cubicBezTo>
                      <a:pt x="221" y="50"/>
                      <a:pt x="221" y="50"/>
                      <a:pt x="221" y="50"/>
                    </a:cubicBezTo>
                    <a:cubicBezTo>
                      <a:pt x="220" y="47"/>
                      <a:pt x="219" y="45"/>
                      <a:pt x="219" y="42"/>
                    </a:cubicBezTo>
                    <a:cubicBezTo>
                      <a:pt x="218" y="37"/>
                      <a:pt x="217" y="31"/>
                      <a:pt x="217" y="26"/>
                    </a:cubicBezTo>
                    <a:cubicBezTo>
                      <a:pt x="216" y="21"/>
                      <a:pt x="216" y="16"/>
                      <a:pt x="216" y="11"/>
                    </a:cubicBezTo>
                    <a:cubicBezTo>
                      <a:pt x="216" y="10"/>
                      <a:pt x="216" y="9"/>
                      <a:pt x="216" y="8"/>
                    </a:cubicBezTo>
                    <a:cubicBezTo>
                      <a:pt x="215" y="7"/>
                      <a:pt x="214" y="7"/>
                      <a:pt x="214" y="7"/>
                    </a:cubicBezTo>
                    <a:cubicBezTo>
                      <a:pt x="213" y="7"/>
                      <a:pt x="213" y="7"/>
                      <a:pt x="212" y="7"/>
                    </a:cubicBezTo>
                    <a:cubicBezTo>
                      <a:pt x="212" y="7"/>
                      <a:pt x="212" y="6"/>
                      <a:pt x="212" y="6"/>
                    </a:cubicBezTo>
                    <a:cubicBezTo>
                      <a:pt x="212" y="5"/>
                      <a:pt x="212" y="5"/>
                      <a:pt x="213" y="5"/>
                    </a:cubicBezTo>
                    <a:cubicBezTo>
                      <a:pt x="213" y="5"/>
                      <a:pt x="214" y="5"/>
                      <a:pt x="214" y="5"/>
                    </a:cubicBezTo>
                    <a:cubicBezTo>
                      <a:pt x="215" y="5"/>
                      <a:pt x="215" y="5"/>
                      <a:pt x="216" y="4"/>
                    </a:cubicBezTo>
                    <a:cubicBezTo>
                      <a:pt x="216" y="4"/>
                      <a:pt x="216" y="4"/>
                      <a:pt x="216" y="4"/>
                    </a:cubicBezTo>
                    <a:close/>
                    <a:moveTo>
                      <a:pt x="89" y="65"/>
                    </a:moveTo>
                    <a:cubicBezTo>
                      <a:pt x="90" y="65"/>
                      <a:pt x="91" y="65"/>
                      <a:pt x="91" y="65"/>
                    </a:cubicBezTo>
                    <a:cubicBezTo>
                      <a:pt x="91" y="65"/>
                      <a:pt x="91" y="65"/>
                      <a:pt x="91" y="64"/>
                    </a:cubicBezTo>
                    <a:cubicBezTo>
                      <a:pt x="90" y="65"/>
                      <a:pt x="90" y="64"/>
                      <a:pt x="89" y="65"/>
                    </a:cubicBezTo>
                    <a:cubicBezTo>
                      <a:pt x="89" y="65"/>
                      <a:pt x="88" y="65"/>
                      <a:pt x="88" y="65"/>
                    </a:cubicBezTo>
                    <a:cubicBezTo>
                      <a:pt x="88" y="65"/>
                      <a:pt x="88" y="65"/>
                      <a:pt x="88" y="65"/>
                    </a:cubicBezTo>
                    <a:cubicBezTo>
                      <a:pt x="88" y="65"/>
                      <a:pt x="89" y="65"/>
                      <a:pt x="89" y="65"/>
                    </a:cubicBezTo>
                    <a:close/>
                    <a:moveTo>
                      <a:pt x="127" y="63"/>
                    </a:moveTo>
                    <a:cubicBezTo>
                      <a:pt x="127" y="63"/>
                      <a:pt x="127" y="63"/>
                      <a:pt x="127" y="64"/>
                    </a:cubicBezTo>
                    <a:cubicBezTo>
                      <a:pt x="128" y="64"/>
                      <a:pt x="128" y="64"/>
                      <a:pt x="129" y="64"/>
                    </a:cubicBezTo>
                    <a:cubicBezTo>
                      <a:pt x="132" y="64"/>
                      <a:pt x="135" y="64"/>
                      <a:pt x="138" y="64"/>
                    </a:cubicBezTo>
                    <a:cubicBezTo>
                      <a:pt x="147" y="64"/>
                      <a:pt x="156" y="64"/>
                      <a:pt x="165" y="64"/>
                    </a:cubicBezTo>
                    <a:cubicBezTo>
                      <a:pt x="168" y="64"/>
                      <a:pt x="172" y="64"/>
                      <a:pt x="175" y="64"/>
                    </a:cubicBezTo>
                    <a:cubicBezTo>
                      <a:pt x="181" y="64"/>
                      <a:pt x="186" y="64"/>
                      <a:pt x="192" y="64"/>
                    </a:cubicBezTo>
                    <a:cubicBezTo>
                      <a:pt x="192" y="63"/>
                      <a:pt x="193" y="63"/>
                      <a:pt x="194" y="63"/>
                    </a:cubicBezTo>
                    <a:cubicBezTo>
                      <a:pt x="194" y="63"/>
                      <a:pt x="194" y="63"/>
                      <a:pt x="194" y="63"/>
                    </a:cubicBezTo>
                    <a:cubicBezTo>
                      <a:pt x="192" y="63"/>
                      <a:pt x="190" y="63"/>
                      <a:pt x="188" y="63"/>
                    </a:cubicBezTo>
                    <a:cubicBezTo>
                      <a:pt x="182" y="63"/>
                      <a:pt x="175" y="63"/>
                      <a:pt x="169" y="63"/>
                    </a:cubicBezTo>
                    <a:cubicBezTo>
                      <a:pt x="156" y="63"/>
                      <a:pt x="143" y="63"/>
                      <a:pt x="131" y="63"/>
                    </a:cubicBezTo>
                    <a:cubicBezTo>
                      <a:pt x="129" y="63"/>
                      <a:pt x="128" y="63"/>
                      <a:pt x="127" y="63"/>
                    </a:cubicBezTo>
                    <a:close/>
                    <a:moveTo>
                      <a:pt x="190" y="58"/>
                    </a:moveTo>
                    <a:cubicBezTo>
                      <a:pt x="190" y="58"/>
                      <a:pt x="190" y="58"/>
                      <a:pt x="190" y="58"/>
                    </a:cubicBezTo>
                    <a:cubicBezTo>
                      <a:pt x="192" y="58"/>
                      <a:pt x="194" y="58"/>
                      <a:pt x="197" y="58"/>
                    </a:cubicBezTo>
                    <a:cubicBezTo>
                      <a:pt x="201" y="58"/>
                      <a:pt x="205" y="58"/>
                      <a:pt x="210" y="58"/>
                    </a:cubicBezTo>
                    <a:cubicBezTo>
                      <a:pt x="215" y="58"/>
                      <a:pt x="220" y="58"/>
                      <a:pt x="225" y="58"/>
                    </a:cubicBezTo>
                    <a:cubicBezTo>
                      <a:pt x="226" y="58"/>
                      <a:pt x="227" y="58"/>
                      <a:pt x="227" y="57"/>
                    </a:cubicBezTo>
                    <a:cubicBezTo>
                      <a:pt x="227" y="57"/>
                      <a:pt x="227" y="57"/>
                      <a:pt x="227" y="56"/>
                    </a:cubicBezTo>
                    <a:cubicBezTo>
                      <a:pt x="227" y="56"/>
                      <a:pt x="227" y="56"/>
                      <a:pt x="226" y="55"/>
                    </a:cubicBezTo>
                    <a:cubicBezTo>
                      <a:pt x="214" y="56"/>
                      <a:pt x="202" y="57"/>
                      <a:pt x="190" y="58"/>
                    </a:cubicBezTo>
                    <a:close/>
                    <a:moveTo>
                      <a:pt x="201" y="53"/>
                    </a:moveTo>
                    <a:cubicBezTo>
                      <a:pt x="181" y="53"/>
                      <a:pt x="161" y="53"/>
                      <a:pt x="141" y="55"/>
                    </a:cubicBezTo>
                    <a:cubicBezTo>
                      <a:pt x="161" y="55"/>
                      <a:pt x="181" y="54"/>
                      <a:pt x="201" y="53"/>
                    </a:cubicBezTo>
                    <a:close/>
                    <a:moveTo>
                      <a:pt x="218" y="8"/>
                    </a:moveTo>
                    <a:cubicBezTo>
                      <a:pt x="218" y="8"/>
                      <a:pt x="218" y="8"/>
                      <a:pt x="218" y="9"/>
                    </a:cubicBezTo>
                    <a:cubicBezTo>
                      <a:pt x="218" y="9"/>
                      <a:pt x="218" y="10"/>
                      <a:pt x="218" y="10"/>
                    </a:cubicBezTo>
                    <a:cubicBezTo>
                      <a:pt x="219" y="13"/>
                      <a:pt x="219" y="15"/>
                      <a:pt x="219" y="17"/>
                    </a:cubicBezTo>
                    <a:cubicBezTo>
                      <a:pt x="220" y="21"/>
                      <a:pt x="220" y="25"/>
                      <a:pt x="220" y="29"/>
                    </a:cubicBezTo>
                    <a:cubicBezTo>
                      <a:pt x="221" y="35"/>
                      <a:pt x="222" y="42"/>
                      <a:pt x="222" y="48"/>
                    </a:cubicBezTo>
                    <a:cubicBezTo>
                      <a:pt x="223" y="49"/>
                      <a:pt x="223" y="49"/>
                      <a:pt x="223" y="50"/>
                    </a:cubicBezTo>
                    <a:cubicBezTo>
                      <a:pt x="223" y="50"/>
                      <a:pt x="223" y="51"/>
                      <a:pt x="224" y="51"/>
                    </a:cubicBezTo>
                    <a:cubicBezTo>
                      <a:pt x="224" y="50"/>
                      <a:pt x="224" y="50"/>
                      <a:pt x="224" y="49"/>
                    </a:cubicBezTo>
                    <a:cubicBezTo>
                      <a:pt x="223" y="49"/>
                      <a:pt x="223" y="48"/>
                      <a:pt x="223" y="47"/>
                    </a:cubicBezTo>
                    <a:cubicBezTo>
                      <a:pt x="223" y="42"/>
                      <a:pt x="222" y="37"/>
                      <a:pt x="222" y="32"/>
                    </a:cubicBezTo>
                    <a:cubicBezTo>
                      <a:pt x="221" y="27"/>
                      <a:pt x="221" y="22"/>
                      <a:pt x="221" y="17"/>
                    </a:cubicBezTo>
                    <a:cubicBezTo>
                      <a:pt x="221" y="14"/>
                      <a:pt x="220" y="11"/>
                      <a:pt x="219" y="8"/>
                    </a:cubicBezTo>
                    <a:cubicBezTo>
                      <a:pt x="219" y="8"/>
                      <a:pt x="219" y="7"/>
                      <a:pt x="218" y="8"/>
                    </a:cubicBezTo>
                    <a:close/>
                    <a:moveTo>
                      <a:pt x="12" y="12"/>
                    </a:moveTo>
                    <a:cubicBezTo>
                      <a:pt x="13" y="13"/>
                      <a:pt x="13" y="13"/>
                      <a:pt x="13" y="14"/>
                    </a:cubicBezTo>
                    <a:cubicBezTo>
                      <a:pt x="13" y="16"/>
                      <a:pt x="13" y="17"/>
                      <a:pt x="13" y="19"/>
                    </a:cubicBezTo>
                    <a:cubicBezTo>
                      <a:pt x="14" y="26"/>
                      <a:pt x="14" y="32"/>
                      <a:pt x="15" y="39"/>
                    </a:cubicBezTo>
                    <a:cubicBezTo>
                      <a:pt x="15" y="40"/>
                      <a:pt x="15" y="41"/>
                      <a:pt x="15" y="42"/>
                    </a:cubicBezTo>
                    <a:cubicBezTo>
                      <a:pt x="15" y="42"/>
                      <a:pt x="15" y="42"/>
                      <a:pt x="15" y="42"/>
                    </a:cubicBezTo>
                    <a:cubicBezTo>
                      <a:pt x="16" y="42"/>
                      <a:pt x="16" y="41"/>
                      <a:pt x="16" y="41"/>
                    </a:cubicBezTo>
                    <a:cubicBezTo>
                      <a:pt x="16" y="38"/>
                      <a:pt x="15" y="36"/>
                      <a:pt x="15" y="34"/>
                    </a:cubicBezTo>
                    <a:cubicBezTo>
                      <a:pt x="15" y="27"/>
                      <a:pt x="15" y="20"/>
                      <a:pt x="15" y="14"/>
                    </a:cubicBezTo>
                    <a:cubicBezTo>
                      <a:pt x="15" y="14"/>
                      <a:pt x="15" y="13"/>
                      <a:pt x="15" y="13"/>
                    </a:cubicBezTo>
                    <a:cubicBezTo>
                      <a:pt x="15" y="13"/>
                      <a:pt x="15" y="12"/>
                      <a:pt x="16" y="12"/>
                    </a:cubicBezTo>
                    <a:cubicBezTo>
                      <a:pt x="16" y="12"/>
                      <a:pt x="17" y="12"/>
                      <a:pt x="17" y="13"/>
                    </a:cubicBezTo>
                    <a:cubicBezTo>
                      <a:pt x="17" y="13"/>
                      <a:pt x="17" y="13"/>
                      <a:pt x="18" y="14"/>
                    </a:cubicBezTo>
                    <a:cubicBezTo>
                      <a:pt x="18" y="13"/>
                      <a:pt x="18" y="12"/>
                      <a:pt x="18" y="11"/>
                    </a:cubicBezTo>
                    <a:cubicBezTo>
                      <a:pt x="16" y="12"/>
                      <a:pt x="14" y="12"/>
                      <a:pt x="12" y="12"/>
                    </a:cubicBezTo>
                    <a:close/>
                    <a:moveTo>
                      <a:pt x="224" y="7"/>
                    </a:moveTo>
                    <a:cubicBezTo>
                      <a:pt x="223" y="10"/>
                      <a:pt x="224" y="16"/>
                      <a:pt x="225" y="20"/>
                    </a:cubicBezTo>
                    <a:cubicBezTo>
                      <a:pt x="225" y="18"/>
                      <a:pt x="225" y="17"/>
                      <a:pt x="225" y="15"/>
                    </a:cubicBezTo>
                    <a:cubicBezTo>
                      <a:pt x="225" y="15"/>
                      <a:pt x="225" y="14"/>
                      <a:pt x="226" y="13"/>
                    </a:cubicBezTo>
                    <a:cubicBezTo>
                      <a:pt x="226" y="13"/>
                      <a:pt x="225" y="12"/>
                      <a:pt x="225" y="12"/>
                    </a:cubicBezTo>
                    <a:cubicBezTo>
                      <a:pt x="225" y="12"/>
                      <a:pt x="225" y="11"/>
                      <a:pt x="226" y="11"/>
                    </a:cubicBezTo>
                    <a:cubicBezTo>
                      <a:pt x="226" y="10"/>
                      <a:pt x="227" y="10"/>
                      <a:pt x="227" y="11"/>
                    </a:cubicBezTo>
                    <a:cubicBezTo>
                      <a:pt x="227" y="11"/>
                      <a:pt x="227" y="11"/>
                      <a:pt x="228" y="11"/>
                    </a:cubicBezTo>
                    <a:cubicBezTo>
                      <a:pt x="228" y="9"/>
                      <a:pt x="228" y="8"/>
                      <a:pt x="228" y="7"/>
                    </a:cubicBezTo>
                    <a:cubicBezTo>
                      <a:pt x="227" y="7"/>
                      <a:pt x="227" y="7"/>
                      <a:pt x="227" y="7"/>
                    </a:cubicBezTo>
                    <a:cubicBezTo>
                      <a:pt x="226" y="7"/>
                      <a:pt x="225" y="7"/>
                      <a:pt x="224" y="7"/>
                    </a:cubicBezTo>
                    <a:close/>
                    <a:moveTo>
                      <a:pt x="237" y="46"/>
                    </a:moveTo>
                    <a:cubicBezTo>
                      <a:pt x="237" y="47"/>
                      <a:pt x="237" y="47"/>
                      <a:pt x="237" y="47"/>
                    </a:cubicBezTo>
                    <a:cubicBezTo>
                      <a:pt x="237" y="48"/>
                      <a:pt x="237" y="48"/>
                      <a:pt x="237" y="49"/>
                    </a:cubicBezTo>
                    <a:cubicBezTo>
                      <a:pt x="237" y="50"/>
                      <a:pt x="237" y="51"/>
                      <a:pt x="237" y="51"/>
                    </a:cubicBezTo>
                    <a:cubicBezTo>
                      <a:pt x="237" y="52"/>
                      <a:pt x="237" y="53"/>
                      <a:pt x="237" y="54"/>
                    </a:cubicBezTo>
                    <a:cubicBezTo>
                      <a:pt x="237" y="54"/>
                      <a:pt x="237" y="55"/>
                      <a:pt x="237" y="56"/>
                    </a:cubicBezTo>
                    <a:cubicBezTo>
                      <a:pt x="237" y="56"/>
                      <a:pt x="237" y="56"/>
                      <a:pt x="237" y="57"/>
                    </a:cubicBezTo>
                    <a:cubicBezTo>
                      <a:pt x="239" y="56"/>
                      <a:pt x="240" y="54"/>
                      <a:pt x="240" y="52"/>
                    </a:cubicBezTo>
                    <a:cubicBezTo>
                      <a:pt x="239" y="50"/>
                      <a:pt x="238" y="48"/>
                      <a:pt x="237" y="46"/>
                    </a:cubicBezTo>
                    <a:close/>
                    <a:moveTo>
                      <a:pt x="27" y="61"/>
                    </a:moveTo>
                    <a:cubicBezTo>
                      <a:pt x="27" y="62"/>
                      <a:pt x="26" y="62"/>
                      <a:pt x="26" y="62"/>
                    </a:cubicBezTo>
                    <a:cubicBezTo>
                      <a:pt x="30" y="62"/>
                      <a:pt x="34" y="62"/>
                      <a:pt x="38" y="62"/>
                    </a:cubicBezTo>
                    <a:cubicBezTo>
                      <a:pt x="34" y="61"/>
                      <a:pt x="31" y="61"/>
                      <a:pt x="27" y="61"/>
                    </a:cubicBezTo>
                    <a:close/>
                    <a:moveTo>
                      <a:pt x="20" y="62"/>
                    </a:moveTo>
                    <a:cubicBezTo>
                      <a:pt x="21" y="63"/>
                      <a:pt x="23" y="63"/>
                      <a:pt x="25" y="63"/>
                    </a:cubicBezTo>
                    <a:cubicBezTo>
                      <a:pt x="25" y="62"/>
                      <a:pt x="24" y="62"/>
                      <a:pt x="24" y="61"/>
                    </a:cubicBezTo>
                    <a:cubicBezTo>
                      <a:pt x="23" y="61"/>
                      <a:pt x="21" y="61"/>
                      <a:pt x="20" y="62"/>
                    </a:cubicBezTo>
                    <a:close/>
                    <a:moveTo>
                      <a:pt x="9" y="38"/>
                    </a:moveTo>
                    <a:cubicBezTo>
                      <a:pt x="10" y="34"/>
                      <a:pt x="9" y="28"/>
                      <a:pt x="8" y="27"/>
                    </a:cubicBezTo>
                    <a:cubicBezTo>
                      <a:pt x="9" y="31"/>
                      <a:pt x="9" y="34"/>
                      <a:pt x="9" y="38"/>
                    </a:cubicBezTo>
                    <a:close/>
                    <a:moveTo>
                      <a:pt x="14" y="58"/>
                    </a:moveTo>
                    <a:cubicBezTo>
                      <a:pt x="13" y="58"/>
                      <a:pt x="13" y="58"/>
                      <a:pt x="13" y="59"/>
                    </a:cubicBezTo>
                    <a:cubicBezTo>
                      <a:pt x="13" y="60"/>
                      <a:pt x="14" y="61"/>
                      <a:pt x="14" y="62"/>
                    </a:cubicBezTo>
                    <a:cubicBezTo>
                      <a:pt x="14" y="62"/>
                      <a:pt x="14" y="63"/>
                      <a:pt x="14" y="63"/>
                    </a:cubicBezTo>
                    <a:cubicBezTo>
                      <a:pt x="14" y="63"/>
                      <a:pt x="14" y="63"/>
                      <a:pt x="15" y="63"/>
                    </a:cubicBezTo>
                    <a:cubicBezTo>
                      <a:pt x="14" y="61"/>
                      <a:pt x="14" y="60"/>
                      <a:pt x="14" y="58"/>
                    </a:cubicBezTo>
                    <a:close/>
                    <a:moveTo>
                      <a:pt x="9" y="9"/>
                    </a:moveTo>
                    <a:cubicBezTo>
                      <a:pt x="9" y="10"/>
                      <a:pt x="9" y="10"/>
                      <a:pt x="9" y="10"/>
                    </a:cubicBezTo>
                    <a:cubicBezTo>
                      <a:pt x="10" y="10"/>
                      <a:pt x="10" y="10"/>
                      <a:pt x="10" y="10"/>
                    </a:cubicBezTo>
                    <a:cubicBezTo>
                      <a:pt x="12" y="10"/>
                      <a:pt x="13" y="10"/>
                      <a:pt x="15" y="9"/>
                    </a:cubicBezTo>
                    <a:cubicBezTo>
                      <a:pt x="13" y="9"/>
                      <a:pt x="11" y="9"/>
                      <a:pt x="9" y="9"/>
                    </a:cubicBezTo>
                    <a:close/>
                    <a:moveTo>
                      <a:pt x="46" y="61"/>
                    </a:moveTo>
                    <a:cubicBezTo>
                      <a:pt x="46" y="61"/>
                      <a:pt x="46" y="61"/>
                      <a:pt x="46" y="61"/>
                    </a:cubicBezTo>
                    <a:cubicBezTo>
                      <a:pt x="45" y="61"/>
                      <a:pt x="43" y="61"/>
                      <a:pt x="41" y="60"/>
                    </a:cubicBezTo>
                    <a:cubicBezTo>
                      <a:pt x="41" y="61"/>
                      <a:pt x="40" y="61"/>
                      <a:pt x="40" y="62"/>
                    </a:cubicBezTo>
                    <a:cubicBezTo>
                      <a:pt x="42" y="61"/>
                      <a:pt x="44" y="61"/>
                      <a:pt x="46" y="61"/>
                    </a:cubicBezTo>
                    <a:close/>
                    <a:moveTo>
                      <a:pt x="36" y="68"/>
                    </a:moveTo>
                    <a:cubicBezTo>
                      <a:pt x="33" y="68"/>
                      <a:pt x="29" y="68"/>
                      <a:pt x="26" y="68"/>
                    </a:cubicBezTo>
                    <a:cubicBezTo>
                      <a:pt x="29" y="68"/>
                      <a:pt x="33" y="68"/>
                      <a:pt x="36" y="68"/>
                    </a:cubicBezTo>
                    <a:close/>
                    <a:moveTo>
                      <a:pt x="19" y="8"/>
                    </a:moveTo>
                    <a:cubicBezTo>
                      <a:pt x="20" y="8"/>
                      <a:pt x="21" y="9"/>
                      <a:pt x="21" y="9"/>
                    </a:cubicBezTo>
                    <a:cubicBezTo>
                      <a:pt x="22" y="9"/>
                      <a:pt x="22" y="8"/>
                      <a:pt x="22" y="7"/>
                    </a:cubicBezTo>
                    <a:cubicBezTo>
                      <a:pt x="21" y="7"/>
                      <a:pt x="20" y="8"/>
                      <a:pt x="19" y="8"/>
                    </a:cubicBezTo>
                    <a:close/>
                    <a:moveTo>
                      <a:pt x="219" y="3"/>
                    </a:moveTo>
                    <a:cubicBezTo>
                      <a:pt x="219" y="3"/>
                      <a:pt x="219" y="3"/>
                      <a:pt x="219" y="3"/>
                    </a:cubicBezTo>
                    <a:cubicBezTo>
                      <a:pt x="221" y="3"/>
                      <a:pt x="222" y="3"/>
                      <a:pt x="223" y="3"/>
                    </a:cubicBezTo>
                    <a:cubicBezTo>
                      <a:pt x="224" y="3"/>
                      <a:pt x="224" y="3"/>
                      <a:pt x="224" y="3"/>
                    </a:cubicBezTo>
                    <a:cubicBezTo>
                      <a:pt x="223" y="3"/>
                      <a:pt x="221" y="3"/>
                      <a:pt x="219" y="3"/>
                    </a:cubicBezTo>
                    <a:close/>
                    <a:moveTo>
                      <a:pt x="21" y="46"/>
                    </a:moveTo>
                    <a:cubicBezTo>
                      <a:pt x="21" y="44"/>
                      <a:pt x="21" y="43"/>
                      <a:pt x="21" y="41"/>
                    </a:cubicBezTo>
                    <a:cubicBezTo>
                      <a:pt x="21" y="43"/>
                      <a:pt x="20" y="44"/>
                      <a:pt x="21" y="46"/>
                    </a:cubicBezTo>
                    <a:close/>
                    <a:moveTo>
                      <a:pt x="232" y="52"/>
                    </a:moveTo>
                    <a:cubicBezTo>
                      <a:pt x="232" y="52"/>
                      <a:pt x="232" y="52"/>
                      <a:pt x="232" y="52"/>
                    </a:cubicBezTo>
                    <a:cubicBezTo>
                      <a:pt x="232" y="51"/>
                      <a:pt x="232" y="49"/>
                      <a:pt x="232" y="48"/>
                    </a:cubicBezTo>
                    <a:cubicBezTo>
                      <a:pt x="232" y="49"/>
                      <a:pt x="231" y="51"/>
                      <a:pt x="232" y="52"/>
                    </a:cubicBezTo>
                    <a:close/>
                    <a:moveTo>
                      <a:pt x="228" y="3"/>
                    </a:moveTo>
                    <a:cubicBezTo>
                      <a:pt x="228" y="4"/>
                      <a:pt x="228" y="4"/>
                      <a:pt x="228" y="4"/>
                    </a:cubicBezTo>
                    <a:cubicBezTo>
                      <a:pt x="228" y="4"/>
                      <a:pt x="229" y="4"/>
                      <a:pt x="230" y="4"/>
                    </a:cubicBezTo>
                    <a:cubicBezTo>
                      <a:pt x="231" y="4"/>
                      <a:pt x="230" y="3"/>
                      <a:pt x="230" y="3"/>
                    </a:cubicBezTo>
                    <a:cubicBezTo>
                      <a:pt x="229" y="3"/>
                      <a:pt x="228" y="3"/>
                      <a:pt x="228" y="3"/>
                    </a:cubicBezTo>
                    <a:close/>
                    <a:moveTo>
                      <a:pt x="232" y="54"/>
                    </a:moveTo>
                    <a:cubicBezTo>
                      <a:pt x="232" y="55"/>
                      <a:pt x="232" y="55"/>
                      <a:pt x="232" y="56"/>
                    </a:cubicBezTo>
                    <a:cubicBezTo>
                      <a:pt x="232" y="56"/>
                      <a:pt x="232" y="56"/>
                      <a:pt x="233" y="56"/>
                    </a:cubicBezTo>
                    <a:cubicBezTo>
                      <a:pt x="233" y="55"/>
                      <a:pt x="233" y="55"/>
                      <a:pt x="233" y="54"/>
                    </a:cubicBezTo>
                    <a:cubicBezTo>
                      <a:pt x="232" y="54"/>
                      <a:pt x="232" y="54"/>
                      <a:pt x="232" y="54"/>
                    </a:cubicBezTo>
                    <a:close/>
                    <a:moveTo>
                      <a:pt x="10" y="14"/>
                    </a:moveTo>
                    <a:cubicBezTo>
                      <a:pt x="10" y="13"/>
                      <a:pt x="11" y="13"/>
                      <a:pt x="11" y="12"/>
                    </a:cubicBezTo>
                    <a:cubicBezTo>
                      <a:pt x="10" y="12"/>
                      <a:pt x="10" y="12"/>
                      <a:pt x="10" y="12"/>
                    </a:cubicBezTo>
                    <a:cubicBezTo>
                      <a:pt x="10" y="13"/>
                      <a:pt x="10" y="13"/>
                      <a:pt x="10" y="14"/>
                    </a:cubicBezTo>
                    <a:close/>
                    <a:moveTo>
                      <a:pt x="5" y="9"/>
                    </a:moveTo>
                    <a:cubicBezTo>
                      <a:pt x="6" y="10"/>
                      <a:pt x="6" y="10"/>
                      <a:pt x="6" y="9"/>
                    </a:cubicBezTo>
                    <a:cubicBezTo>
                      <a:pt x="6" y="9"/>
                      <a:pt x="6" y="9"/>
                      <a:pt x="5" y="9"/>
                    </a:cubicBezTo>
                    <a:close/>
                    <a:moveTo>
                      <a:pt x="19" y="59"/>
                    </a:moveTo>
                    <a:cubicBezTo>
                      <a:pt x="20" y="59"/>
                      <a:pt x="20" y="59"/>
                      <a:pt x="20" y="59"/>
                    </a:cubicBezTo>
                    <a:cubicBezTo>
                      <a:pt x="20" y="59"/>
                      <a:pt x="20" y="59"/>
                      <a:pt x="20" y="59"/>
                    </a:cubicBezTo>
                    <a:cubicBezTo>
                      <a:pt x="20" y="59"/>
                      <a:pt x="20" y="59"/>
                      <a:pt x="19" y="59"/>
                    </a:cubicBezTo>
                    <a:close/>
                    <a:moveTo>
                      <a:pt x="14" y="66"/>
                    </a:moveTo>
                    <a:cubicBezTo>
                      <a:pt x="14" y="66"/>
                      <a:pt x="14" y="66"/>
                      <a:pt x="14" y="66"/>
                    </a:cubicBezTo>
                    <a:cubicBezTo>
                      <a:pt x="15" y="66"/>
                      <a:pt x="15" y="66"/>
                      <a:pt x="15" y="66"/>
                    </a:cubicBezTo>
                    <a:cubicBezTo>
                      <a:pt x="15" y="66"/>
                      <a:pt x="15" y="66"/>
                      <a:pt x="15" y="66"/>
                    </a:cubicBezTo>
                    <a:cubicBezTo>
                      <a:pt x="15" y="66"/>
                      <a:pt x="15" y="66"/>
                      <a:pt x="14"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F7797"/>
                  </a:solidFill>
                </a:endParaRPr>
              </a:p>
            </p:txBody>
          </p:sp>
        </p:grpSp>
      </p:grpSp>
      <p:sp>
        <p:nvSpPr>
          <p:cNvPr id="48" name="矩形 47"/>
          <p:cNvSpPr/>
          <p:nvPr/>
        </p:nvSpPr>
        <p:spPr>
          <a:xfrm>
            <a:off x="2572546" y="2306047"/>
            <a:ext cx="2022764" cy="523220"/>
          </a:xfrm>
          <a:prstGeom prst="rect">
            <a:avLst/>
          </a:prstGeom>
        </p:spPr>
        <p:txBody>
          <a:bodyPr wrap="square">
            <a:spAutoFit/>
          </a:bodyPr>
          <a:lstStyle/>
          <a:p>
            <a:pPr algn="ctr"/>
            <a:r>
              <a:rPr lang="zh-CN" altLang="en-US" sz="2800" b="1" dirty="0">
                <a:solidFill>
                  <a:srgbClr val="5F7797"/>
                </a:solidFill>
              </a:rPr>
              <a:t>知识小结</a:t>
            </a:r>
          </a:p>
        </p:txBody>
      </p:sp>
      <p:sp>
        <p:nvSpPr>
          <p:cNvPr id="49" name="矩形 48"/>
          <p:cNvSpPr/>
          <p:nvPr/>
        </p:nvSpPr>
        <p:spPr>
          <a:xfrm>
            <a:off x="7584422" y="2306047"/>
            <a:ext cx="2022764" cy="523220"/>
          </a:xfrm>
          <a:prstGeom prst="rect">
            <a:avLst/>
          </a:prstGeom>
        </p:spPr>
        <p:txBody>
          <a:bodyPr wrap="square">
            <a:spAutoFit/>
          </a:bodyPr>
          <a:lstStyle/>
          <a:p>
            <a:pPr algn="ctr"/>
            <a:r>
              <a:rPr lang="zh-CN" altLang="en-US" sz="2800" b="1" dirty="0">
                <a:solidFill>
                  <a:srgbClr val="5F7797"/>
                </a:solidFill>
              </a:rPr>
              <a:t>布置作业</a:t>
            </a:r>
          </a:p>
        </p:txBody>
      </p:sp>
      <p:grpSp>
        <p:nvGrpSpPr>
          <p:cNvPr id="50" name="chenying0907 49"/>
          <p:cNvGrpSpPr/>
          <p:nvPr/>
        </p:nvGrpSpPr>
        <p:grpSpPr>
          <a:xfrm>
            <a:off x="11028495" y="5994936"/>
            <a:ext cx="939387" cy="863064"/>
            <a:chOff x="3265488" y="3252788"/>
            <a:chExt cx="3614738" cy="3321049"/>
          </a:xfrm>
        </p:grpSpPr>
        <p:sp>
          <p:nvSpPr>
            <p:cNvPr id="51" name="Freeform 43"/>
            <p:cNvSpPr>
              <a:spLocks noEditPoints="1"/>
            </p:cNvSpPr>
            <p:nvPr/>
          </p:nvSpPr>
          <p:spPr bwMode="auto">
            <a:xfrm>
              <a:off x="3735388" y="3544888"/>
              <a:ext cx="3144838" cy="2665412"/>
            </a:xfrm>
            <a:custGeom>
              <a:avLst/>
              <a:gdLst>
                <a:gd name="T0" fmla="*/ 109 w 969"/>
                <a:gd name="T1" fmla="*/ 153 h 820"/>
                <a:gd name="T2" fmla="*/ 925 w 969"/>
                <a:gd name="T3" fmla="*/ 436 h 820"/>
                <a:gd name="T4" fmla="*/ 932 w 969"/>
                <a:gd name="T5" fmla="*/ 280 h 820"/>
                <a:gd name="T6" fmla="*/ 463 w 969"/>
                <a:gd name="T7" fmla="*/ 800 h 820"/>
                <a:gd name="T8" fmla="*/ 83 w 969"/>
                <a:gd name="T9" fmla="*/ 538 h 820"/>
                <a:gd name="T10" fmla="*/ 113 w 969"/>
                <a:gd name="T11" fmla="*/ 584 h 820"/>
                <a:gd name="T12" fmla="*/ 421 w 969"/>
                <a:gd name="T13" fmla="*/ 789 h 820"/>
                <a:gd name="T14" fmla="*/ 517 w 969"/>
                <a:gd name="T15" fmla="*/ 789 h 820"/>
                <a:gd name="T16" fmla="*/ 366 w 969"/>
                <a:gd name="T17" fmla="*/ 764 h 820"/>
                <a:gd name="T18" fmla="*/ 390 w 969"/>
                <a:gd name="T19" fmla="*/ 754 h 820"/>
                <a:gd name="T20" fmla="*/ 475 w 969"/>
                <a:gd name="T21" fmla="*/ 746 h 820"/>
                <a:gd name="T22" fmla="*/ 686 w 969"/>
                <a:gd name="T23" fmla="*/ 750 h 820"/>
                <a:gd name="T24" fmla="*/ 795 w 969"/>
                <a:gd name="T25" fmla="*/ 476 h 820"/>
                <a:gd name="T26" fmla="*/ 123 w 969"/>
                <a:gd name="T27" fmla="*/ 598 h 820"/>
                <a:gd name="T28" fmla="*/ 695 w 969"/>
                <a:gd name="T29" fmla="*/ 750 h 820"/>
                <a:gd name="T30" fmla="*/ 191 w 969"/>
                <a:gd name="T31" fmla="*/ 670 h 820"/>
                <a:gd name="T32" fmla="*/ 384 w 969"/>
                <a:gd name="T33" fmla="*/ 751 h 820"/>
                <a:gd name="T34" fmla="*/ 617 w 969"/>
                <a:gd name="T35" fmla="*/ 619 h 820"/>
                <a:gd name="T36" fmla="*/ 300 w 969"/>
                <a:gd name="T37" fmla="*/ 701 h 820"/>
                <a:gd name="T38" fmla="*/ 236 w 969"/>
                <a:gd name="T39" fmla="*/ 678 h 820"/>
                <a:gd name="T40" fmla="*/ 197 w 969"/>
                <a:gd name="T41" fmla="*/ 672 h 820"/>
                <a:gd name="T42" fmla="*/ 871 w 969"/>
                <a:gd name="T43" fmla="*/ 553 h 820"/>
                <a:gd name="T44" fmla="*/ 268 w 969"/>
                <a:gd name="T45" fmla="*/ 168 h 820"/>
                <a:gd name="T46" fmla="*/ 790 w 969"/>
                <a:gd name="T47" fmla="*/ 705 h 820"/>
                <a:gd name="T48" fmla="*/ 920 w 969"/>
                <a:gd name="T49" fmla="*/ 522 h 820"/>
                <a:gd name="T50" fmla="*/ 120 w 969"/>
                <a:gd name="T51" fmla="*/ 284 h 820"/>
                <a:gd name="T52" fmla="*/ 126 w 969"/>
                <a:gd name="T53" fmla="*/ 306 h 820"/>
                <a:gd name="T54" fmla="*/ 917 w 969"/>
                <a:gd name="T55" fmla="*/ 522 h 820"/>
                <a:gd name="T56" fmla="*/ 154 w 969"/>
                <a:gd name="T57" fmla="*/ 627 h 820"/>
                <a:gd name="T58" fmla="*/ 223 w 969"/>
                <a:gd name="T59" fmla="*/ 618 h 820"/>
                <a:gd name="T60" fmla="*/ 116 w 969"/>
                <a:gd name="T61" fmla="*/ 584 h 820"/>
                <a:gd name="T62" fmla="*/ 104 w 969"/>
                <a:gd name="T63" fmla="*/ 565 h 820"/>
                <a:gd name="T64" fmla="*/ 88 w 969"/>
                <a:gd name="T65" fmla="*/ 345 h 820"/>
                <a:gd name="T66" fmla="*/ 66 w 969"/>
                <a:gd name="T67" fmla="*/ 498 h 820"/>
                <a:gd name="T68" fmla="*/ 124 w 969"/>
                <a:gd name="T69" fmla="*/ 198 h 820"/>
                <a:gd name="T70" fmla="*/ 124 w 969"/>
                <a:gd name="T71" fmla="*/ 198 h 820"/>
                <a:gd name="T72" fmla="*/ 764 w 969"/>
                <a:gd name="T73" fmla="*/ 220 h 820"/>
                <a:gd name="T74" fmla="*/ 882 w 969"/>
                <a:gd name="T75" fmla="*/ 466 h 820"/>
                <a:gd name="T76" fmla="*/ 118 w 969"/>
                <a:gd name="T77" fmla="*/ 282 h 820"/>
                <a:gd name="T78" fmla="*/ 510 w 969"/>
                <a:gd name="T79" fmla="*/ 141 h 820"/>
                <a:gd name="T80" fmla="*/ 173 w 969"/>
                <a:gd name="T81" fmla="*/ 162 h 820"/>
                <a:gd name="T82" fmla="*/ 799 w 969"/>
                <a:gd name="T83" fmla="*/ 241 h 820"/>
                <a:gd name="T84" fmla="*/ 841 w 969"/>
                <a:gd name="T85" fmla="*/ 261 h 820"/>
                <a:gd name="T86" fmla="*/ 622 w 969"/>
                <a:gd name="T87" fmla="*/ 59 h 820"/>
                <a:gd name="T88" fmla="*/ 137 w 969"/>
                <a:gd name="T89" fmla="*/ 252 h 820"/>
                <a:gd name="T90" fmla="*/ 140 w 969"/>
                <a:gd name="T91" fmla="*/ 242 h 820"/>
                <a:gd name="T92" fmla="*/ 293 w 969"/>
                <a:gd name="T93" fmla="*/ 139 h 820"/>
                <a:gd name="T94" fmla="*/ 293 w 969"/>
                <a:gd name="T95" fmla="*/ 139 h 820"/>
                <a:gd name="T96" fmla="*/ 764 w 969"/>
                <a:gd name="T97" fmla="*/ 216 h 820"/>
                <a:gd name="T98" fmla="*/ 656 w 969"/>
                <a:gd name="T99" fmla="*/ 127 h 820"/>
                <a:gd name="T100" fmla="*/ 614 w 969"/>
                <a:gd name="T101" fmla="*/ 96 h 820"/>
                <a:gd name="T102" fmla="*/ 214 w 969"/>
                <a:gd name="T103" fmla="*/ 116 h 820"/>
                <a:gd name="T104" fmla="*/ 673 w 969"/>
                <a:gd name="T105" fmla="*/ 156 h 820"/>
                <a:gd name="T106" fmla="*/ 270 w 969"/>
                <a:gd name="T107" fmla="*/ 163 h 820"/>
                <a:gd name="T108" fmla="*/ 478 w 969"/>
                <a:gd name="T109" fmla="*/ 136 h 820"/>
                <a:gd name="T110" fmla="*/ 611 w 969"/>
                <a:gd name="T111" fmla="*/ 127 h 820"/>
                <a:gd name="T112" fmla="*/ 357 w 969"/>
                <a:gd name="T113" fmla="*/ 101 h 820"/>
                <a:gd name="T114" fmla="*/ 260 w 969"/>
                <a:gd name="T115" fmla="*/ 85 h 820"/>
                <a:gd name="T116" fmla="*/ 345 w 969"/>
                <a:gd name="T117" fmla="*/ 106 h 820"/>
                <a:gd name="T118" fmla="*/ 357 w 969"/>
                <a:gd name="T119" fmla="*/ 104 h 820"/>
                <a:gd name="T120" fmla="*/ 440 w 969"/>
                <a:gd name="T121" fmla="*/ 72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9" h="820">
                  <a:moveTo>
                    <a:pt x="532" y="809"/>
                  </a:moveTo>
                  <a:cubicBezTo>
                    <a:pt x="505" y="809"/>
                    <a:pt x="479" y="806"/>
                    <a:pt x="453" y="800"/>
                  </a:cubicBezTo>
                  <a:cubicBezTo>
                    <a:pt x="374" y="805"/>
                    <a:pt x="296" y="788"/>
                    <a:pt x="233" y="750"/>
                  </a:cubicBezTo>
                  <a:cubicBezTo>
                    <a:pt x="153" y="701"/>
                    <a:pt x="99" y="622"/>
                    <a:pt x="78" y="529"/>
                  </a:cubicBezTo>
                  <a:cubicBezTo>
                    <a:pt x="73" y="519"/>
                    <a:pt x="68" y="509"/>
                    <a:pt x="63" y="499"/>
                  </a:cubicBezTo>
                  <a:cubicBezTo>
                    <a:pt x="17" y="395"/>
                    <a:pt x="0" y="241"/>
                    <a:pt x="109" y="153"/>
                  </a:cubicBezTo>
                  <a:cubicBezTo>
                    <a:pt x="138" y="129"/>
                    <a:pt x="172" y="111"/>
                    <a:pt x="210" y="97"/>
                  </a:cubicBezTo>
                  <a:cubicBezTo>
                    <a:pt x="211" y="97"/>
                    <a:pt x="211" y="97"/>
                    <a:pt x="211" y="96"/>
                  </a:cubicBezTo>
                  <a:cubicBezTo>
                    <a:pt x="260" y="59"/>
                    <a:pt x="321" y="34"/>
                    <a:pt x="387" y="24"/>
                  </a:cubicBezTo>
                  <a:cubicBezTo>
                    <a:pt x="552" y="0"/>
                    <a:pt x="717" y="66"/>
                    <a:pt x="806" y="194"/>
                  </a:cubicBezTo>
                  <a:cubicBezTo>
                    <a:pt x="823" y="217"/>
                    <a:pt x="837" y="243"/>
                    <a:pt x="848" y="270"/>
                  </a:cubicBezTo>
                  <a:cubicBezTo>
                    <a:pt x="887" y="317"/>
                    <a:pt x="915" y="372"/>
                    <a:pt x="925" y="436"/>
                  </a:cubicBezTo>
                  <a:cubicBezTo>
                    <a:pt x="935" y="501"/>
                    <a:pt x="921" y="563"/>
                    <a:pt x="885" y="618"/>
                  </a:cubicBezTo>
                  <a:cubicBezTo>
                    <a:pt x="909" y="588"/>
                    <a:pt x="928" y="553"/>
                    <a:pt x="941" y="515"/>
                  </a:cubicBezTo>
                  <a:cubicBezTo>
                    <a:pt x="967" y="439"/>
                    <a:pt x="963" y="356"/>
                    <a:pt x="930" y="281"/>
                  </a:cubicBezTo>
                  <a:cubicBezTo>
                    <a:pt x="895" y="202"/>
                    <a:pt x="833" y="163"/>
                    <a:pt x="766" y="123"/>
                  </a:cubicBezTo>
                  <a:cubicBezTo>
                    <a:pt x="768" y="120"/>
                    <a:pt x="768" y="120"/>
                    <a:pt x="768" y="120"/>
                  </a:cubicBezTo>
                  <a:cubicBezTo>
                    <a:pt x="834" y="161"/>
                    <a:pt x="897" y="200"/>
                    <a:pt x="932" y="280"/>
                  </a:cubicBezTo>
                  <a:cubicBezTo>
                    <a:pt x="965" y="356"/>
                    <a:pt x="969" y="439"/>
                    <a:pt x="944" y="515"/>
                  </a:cubicBezTo>
                  <a:cubicBezTo>
                    <a:pt x="926" y="568"/>
                    <a:pt x="896" y="615"/>
                    <a:pt x="855" y="656"/>
                  </a:cubicBezTo>
                  <a:cubicBezTo>
                    <a:pt x="832" y="681"/>
                    <a:pt x="803" y="703"/>
                    <a:pt x="771" y="722"/>
                  </a:cubicBezTo>
                  <a:cubicBezTo>
                    <a:pt x="729" y="759"/>
                    <a:pt x="676" y="785"/>
                    <a:pt x="618" y="799"/>
                  </a:cubicBezTo>
                  <a:cubicBezTo>
                    <a:pt x="590" y="806"/>
                    <a:pt x="561" y="809"/>
                    <a:pt x="532" y="809"/>
                  </a:cubicBezTo>
                  <a:close/>
                  <a:moveTo>
                    <a:pt x="463" y="800"/>
                  </a:moveTo>
                  <a:cubicBezTo>
                    <a:pt x="565" y="820"/>
                    <a:pt x="676" y="794"/>
                    <a:pt x="757" y="731"/>
                  </a:cubicBezTo>
                  <a:cubicBezTo>
                    <a:pt x="734" y="744"/>
                    <a:pt x="708" y="755"/>
                    <a:pt x="682" y="765"/>
                  </a:cubicBezTo>
                  <a:cubicBezTo>
                    <a:pt x="624" y="785"/>
                    <a:pt x="565" y="794"/>
                    <a:pt x="507" y="794"/>
                  </a:cubicBezTo>
                  <a:cubicBezTo>
                    <a:pt x="507" y="794"/>
                    <a:pt x="506" y="794"/>
                    <a:pt x="506" y="794"/>
                  </a:cubicBezTo>
                  <a:cubicBezTo>
                    <a:pt x="492" y="797"/>
                    <a:pt x="477" y="799"/>
                    <a:pt x="463" y="800"/>
                  </a:cubicBezTo>
                  <a:close/>
                  <a:moveTo>
                    <a:pt x="83" y="538"/>
                  </a:moveTo>
                  <a:cubicBezTo>
                    <a:pt x="105" y="626"/>
                    <a:pt x="158" y="701"/>
                    <a:pt x="234" y="747"/>
                  </a:cubicBezTo>
                  <a:cubicBezTo>
                    <a:pt x="294" y="784"/>
                    <a:pt x="369" y="801"/>
                    <a:pt x="444" y="798"/>
                  </a:cubicBezTo>
                  <a:cubicBezTo>
                    <a:pt x="432" y="795"/>
                    <a:pt x="420" y="791"/>
                    <a:pt x="408" y="787"/>
                  </a:cubicBezTo>
                  <a:cubicBezTo>
                    <a:pt x="382" y="782"/>
                    <a:pt x="357" y="776"/>
                    <a:pt x="333" y="768"/>
                  </a:cubicBezTo>
                  <a:cubicBezTo>
                    <a:pt x="251" y="741"/>
                    <a:pt x="183" y="692"/>
                    <a:pt x="139" y="629"/>
                  </a:cubicBezTo>
                  <a:cubicBezTo>
                    <a:pt x="129" y="615"/>
                    <a:pt x="120" y="600"/>
                    <a:pt x="113" y="584"/>
                  </a:cubicBezTo>
                  <a:cubicBezTo>
                    <a:pt x="102" y="569"/>
                    <a:pt x="92" y="554"/>
                    <a:pt x="83" y="538"/>
                  </a:cubicBezTo>
                  <a:close/>
                  <a:moveTo>
                    <a:pt x="421" y="789"/>
                  </a:moveTo>
                  <a:cubicBezTo>
                    <a:pt x="432" y="792"/>
                    <a:pt x="443" y="795"/>
                    <a:pt x="453" y="798"/>
                  </a:cubicBezTo>
                  <a:cubicBezTo>
                    <a:pt x="466" y="797"/>
                    <a:pt x="478" y="796"/>
                    <a:pt x="490" y="794"/>
                  </a:cubicBezTo>
                  <a:cubicBezTo>
                    <a:pt x="480" y="794"/>
                    <a:pt x="471" y="793"/>
                    <a:pt x="461" y="792"/>
                  </a:cubicBezTo>
                  <a:cubicBezTo>
                    <a:pt x="448" y="792"/>
                    <a:pt x="434" y="790"/>
                    <a:pt x="421" y="789"/>
                  </a:cubicBezTo>
                  <a:close/>
                  <a:moveTo>
                    <a:pt x="561" y="787"/>
                  </a:moveTo>
                  <a:cubicBezTo>
                    <a:pt x="550" y="789"/>
                    <a:pt x="540" y="790"/>
                    <a:pt x="529" y="791"/>
                  </a:cubicBezTo>
                  <a:cubicBezTo>
                    <a:pt x="562" y="790"/>
                    <a:pt x="595" y="785"/>
                    <a:pt x="628" y="777"/>
                  </a:cubicBezTo>
                  <a:cubicBezTo>
                    <a:pt x="606" y="782"/>
                    <a:pt x="583" y="786"/>
                    <a:pt x="561" y="787"/>
                  </a:cubicBezTo>
                  <a:close/>
                  <a:moveTo>
                    <a:pt x="465" y="790"/>
                  </a:moveTo>
                  <a:cubicBezTo>
                    <a:pt x="483" y="791"/>
                    <a:pt x="500" y="791"/>
                    <a:pt x="517" y="789"/>
                  </a:cubicBezTo>
                  <a:cubicBezTo>
                    <a:pt x="518" y="789"/>
                    <a:pt x="518" y="789"/>
                    <a:pt x="518" y="789"/>
                  </a:cubicBezTo>
                  <a:cubicBezTo>
                    <a:pt x="488" y="790"/>
                    <a:pt x="458" y="787"/>
                    <a:pt x="428" y="782"/>
                  </a:cubicBezTo>
                  <a:cubicBezTo>
                    <a:pt x="411" y="779"/>
                    <a:pt x="394" y="775"/>
                    <a:pt x="378" y="770"/>
                  </a:cubicBezTo>
                  <a:cubicBezTo>
                    <a:pt x="385" y="774"/>
                    <a:pt x="392" y="777"/>
                    <a:pt x="399" y="780"/>
                  </a:cubicBezTo>
                  <a:cubicBezTo>
                    <a:pt x="421" y="785"/>
                    <a:pt x="443" y="788"/>
                    <a:pt x="465" y="790"/>
                  </a:cubicBezTo>
                  <a:close/>
                  <a:moveTo>
                    <a:pt x="366" y="764"/>
                  </a:moveTo>
                  <a:cubicBezTo>
                    <a:pt x="387" y="770"/>
                    <a:pt x="407" y="776"/>
                    <a:pt x="429" y="779"/>
                  </a:cubicBezTo>
                  <a:cubicBezTo>
                    <a:pt x="449" y="783"/>
                    <a:pt x="471" y="785"/>
                    <a:pt x="494" y="786"/>
                  </a:cubicBezTo>
                  <a:cubicBezTo>
                    <a:pt x="455" y="782"/>
                    <a:pt x="418" y="770"/>
                    <a:pt x="384" y="754"/>
                  </a:cubicBezTo>
                  <a:cubicBezTo>
                    <a:pt x="369" y="753"/>
                    <a:pt x="356" y="752"/>
                    <a:pt x="342" y="749"/>
                  </a:cubicBezTo>
                  <a:cubicBezTo>
                    <a:pt x="350" y="755"/>
                    <a:pt x="358" y="760"/>
                    <a:pt x="366" y="764"/>
                  </a:cubicBezTo>
                  <a:close/>
                  <a:moveTo>
                    <a:pt x="390" y="754"/>
                  </a:moveTo>
                  <a:cubicBezTo>
                    <a:pt x="434" y="774"/>
                    <a:pt x="482" y="786"/>
                    <a:pt x="532" y="786"/>
                  </a:cubicBezTo>
                  <a:cubicBezTo>
                    <a:pt x="533" y="786"/>
                    <a:pt x="534" y="786"/>
                    <a:pt x="535" y="785"/>
                  </a:cubicBezTo>
                  <a:cubicBezTo>
                    <a:pt x="583" y="774"/>
                    <a:pt x="628" y="754"/>
                    <a:pt x="669" y="727"/>
                  </a:cubicBezTo>
                  <a:cubicBezTo>
                    <a:pt x="758" y="667"/>
                    <a:pt x="801" y="581"/>
                    <a:pt x="792" y="481"/>
                  </a:cubicBezTo>
                  <a:cubicBezTo>
                    <a:pt x="771" y="534"/>
                    <a:pt x="736" y="585"/>
                    <a:pt x="691" y="628"/>
                  </a:cubicBezTo>
                  <a:cubicBezTo>
                    <a:pt x="630" y="687"/>
                    <a:pt x="553" y="729"/>
                    <a:pt x="475" y="746"/>
                  </a:cubicBezTo>
                  <a:cubicBezTo>
                    <a:pt x="446" y="752"/>
                    <a:pt x="418" y="755"/>
                    <a:pt x="390" y="754"/>
                  </a:cubicBezTo>
                  <a:close/>
                  <a:moveTo>
                    <a:pt x="795" y="476"/>
                  </a:moveTo>
                  <a:cubicBezTo>
                    <a:pt x="806" y="579"/>
                    <a:pt x="762" y="668"/>
                    <a:pt x="670" y="729"/>
                  </a:cubicBezTo>
                  <a:cubicBezTo>
                    <a:pt x="634" y="754"/>
                    <a:pt x="593" y="772"/>
                    <a:pt x="550" y="784"/>
                  </a:cubicBezTo>
                  <a:cubicBezTo>
                    <a:pt x="564" y="783"/>
                    <a:pt x="577" y="781"/>
                    <a:pt x="591" y="779"/>
                  </a:cubicBezTo>
                  <a:cubicBezTo>
                    <a:pt x="622" y="772"/>
                    <a:pt x="654" y="763"/>
                    <a:pt x="686" y="750"/>
                  </a:cubicBezTo>
                  <a:cubicBezTo>
                    <a:pt x="745" y="725"/>
                    <a:pt x="799" y="684"/>
                    <a:pt x="836" y="625"/>
                  </a:cubicBezTo>
                  <a:cubicBezTo>
                    <a:pt x="859" y="588"/>
                    <a:pt x="873" y="546"/>
                    <a:pt x="879" y="502"/>
                  </a:cubicBezTo>
                  <a:cubicBezTo>
                    <a:pt x="885" y="424"/>
                    <a:pt x="864" y="343"/>
                    <a:pt x="815" y="276"/>
                  </a:cubicBezTo>
                  <a:cubicBezTo>
                    <a:pt x="812" y="273"/>
                    <a:pt x="809" y="269"/>
                    <a:pt x="807" y="266"/>
                  </a:cubicBezTo>
                  <a:cubicBezTo>
                    <a:pt x="820" y="313"/>
                    <a:pt x="821" y="364"/>
                    <a:pt x="812" y="415"/>
                  </a:cubicBezTo>
                  <a:cubicBezTo>
                    <a:pt x="808" y="435"/>
                    <a:pt x="802" y="456"/>
                    <a:pt x="795" y="476"/>
                  </a:cubicBezTo>
                  <a:close/>
                  <a:moveTo>
                    <a:pt x="123" y="598"/>
                  </a:moveTo>
                  <a:cubicBezTo>
                    <a:pt x="129" y="608"/>
                    <a:pt x="135" y="618"/>
                    <a:pt x="141" y="627"/>
                  </a:cubicBezTo>
                  <a:cubicBezTo>
                    <a:pt x="195" y="704"/>
                    <a:pt x="285" y="758"/>
                    <a:pt x="385" y="780"/>
                  </a:cubicBezTo>
                  <a:cubicBezTo>
                    <a:pt x="319" y="763"/>
                    <a:pt x="258" y="733"/>
                    <a:pt x="209" y="690"/>
                  </a:cubicBezTo>
                  <a:cubicBezTo>
                    <a:pt x="186" y="671"/>
                    <a:pt x="166" y="650"/>
                    <a:pt x="147" y="627"/>
                  </a:cubicBezTo>
                  <a:cubicBezTo>
                    <a:pt x="139" y="618"/>
                    <a:pt x="131" y="608"/>
                    <a:pt x="123" y="598"/>
                  </a:cubicBezTo>
                  <a:close/>
                  <a:moveTo>
                    <a:pt x="695" y="750"/>
                  </a:moveTo>
                  <a:cubicBezTo>
                    <a:pt x="683" y="755"/>
                    <a:pt x="670" y="760"/>
                    <a:pt x="657" y="765"/>
                  </a:cubicBezTo>
                  <a:cubicBezTo>
                    <a:pt x="643" y="770"/>
                    <a:pt x="629" y="774"/>
                    <a:pt x="614" y="777"/>
                  </a:cubicBezTo>
                  <a:cubicBezTo>
                    <a:pt x="671" y="766"/>
                    <a:pt x="728" y="744"/>
                    <a:pt x="779" y="712"/>
                  </a:cubicBezTo>
                  <a:cubicBezTo>
                    <a:pt x="784" y="708"/>
                    <a:pt x="789" y="703"/>
                    <a:pt x="794" y="697"/>
                  </a:cubicBezTo>
                  <a:cubicBezTo>
                    <a:pt x="763" y="718"/>
                    <a:pt x="729" y="736"/>
                    <a:pt x="695" y="750"/>
                  </a:cubicBezTo>
                  <a:close/>
                  <a:moveTo>
                    <a:pt x="184" y="664"/>
                  </a:moveTo>
                  <a:cubicBezTo>
                    <a:pt x="193" y="673"/>
                    <a:pt x="201" y="681"/>
                    <a:pt x="210" y="688"/>
                  </a:cubicBezTo>
                  <a:cubicBezTo>
                    <a:pt x="259" y="731"/>
                    <a:pt x="320" y="760"/>
                    <a:pt x="385" y="777"/>
                  </a:cubicBezTo>
                  <a:cubicBezTo>
                    <a:pt x="378" y="774"/>
                    <a:pt x="372" y="770"/>
                    <a:pt x="365" y="766"/>
                  </a:cubicBezTo>
                  <a:cubicBezTo>
                    <a:pt x="335" y="757"/>
                    <a:pt x="305" y="744"/>
                    <a:pt x="278" y="730"/>
                  </a:cubicBezTo>
                  <a:cubicBezTo>
                    <a:pt x="246" y="716"/>
                    <a:pt x="217" y="696"/>
                    <a:pt x="191" y="670"/>
                  </a:cubicBezTo>
                  <a:cubicBezTo>
                    <a:pt x="189" y="668"/>
                    <a:pt x="186" y="666"/>
                    <a:pt x="184" y="664"/>
                  </a:cubicBezTo>
                  <a:close/>
                  <a:moveTo>
                    <a:pt x="301" y="739"/>
                  </a:moveTo>
                  <a:cubicBezTo>
                    <a:pt x="318" y="747"/>
                    <a:pt x="336" y="754"/>
                    <a:pt x="355" y="760"/>
                  </a:cubicBezTo>
                  <a:cubicBezTo>
                    <a:pt x="348" y="757"/>
                    <a:pt x="342" y="752"/>
                    <a:pt x="336" y="748"/>
                  </a:cubicBezTo>
                  <a:cubicBezTo>
                    <a:pt x="324" y="746"/>
                    <a:pt x="312" y="742"/>
                    <a:pt x="301" y="739"/>
                  </a:cubicBezTo>
                  <a:close/>
                  <a:moveTo>
                    <a:pt x="384" y="751"/>
                  </a:moveTo>
                  <a:cubicBezTo>
                    <a:pt x="413" y="753"/>
                    <a:pt x="444" y="750"/>
                    <a:pt x="475" y="743"/>
                  </a:cubicBezTo>
                  <a:cubicBezTo>
                    <a:pt x="618" y="712"/>
                    <a:pt x="742" y="604"/>
                    <a:pt x="792" y="475"/>
                  </a:cubicBezTo>
                  <a:cubicBezTo>
                    <a:pt x="791" y="467"/>
                    <a:pt x="789" y="458"/>
                    <a:pt x="788" y="448"/>
                  </a:cubicBezTo>
                  <a:cubicBezTo>
                    <a:pt x="780" y="411"/>
                    <a:pt x="766" y="374"/>
                    <a:pt x="747" y="340"/>
                  </a:cubicBezTo>
                  <a:cubicBezTo>
                    <a:pt x="748" y="369"/>
                    <a:pt x="746" y="397"/>
                    <a:pt x="741" y="424"/>
                  </a:cubicBezTo>
                  <a:cubicBezTo>
                    <a:pt x="727" y="497"/>
                    <a:pt x="683" y="566"/>
                    <a:pt x="617" y="619"/>
                  </a:cubicBezTo>
                  <a:cubicBezTo>
                    <a:pt x="554" y="669"/>
                    <a:pt x="477" y="700"/>
                    <a:pt x="401" y="707"/>
                  </a:cubicBezTo>
                  <a:cubicBezTo>
                    <a:pt x="368" y="711"/>
                    <a:pt x="336" y="709"/>
                    <a:pt x="306" y="703"/>
                  </a:cubicBezTo>
                  <a:cubicBezTo>
                    <a:pt x="330" y="722"/>
                    <a:pt x="356" y="738"/>
                    <a:pt x="384" y="751"/>
                  </a:cubicBezTo>
                  <a:close/>
                  <a:moveTo>
                    <a:pt x="337" y="746"/>
                  </a:moveTo>
                  <a:cubicBezTo>
                    <a:pt x="350" y="748"/>
                    <a:pt x="363" y="750"/>
                    <a:pt x="377" y="751"/>
                  </a:cubicBezTo>
                  <a:cubicBezTo>
                    <a:pt x="350" y="737"/>
                    <a:pt x="324" y="721"/>
                    <a:pt x="300" y="701"/>
                  </a:cubicBezTo>
                  <a:cubicBezTo>
                    <a:pt x="293" y="700"/>
                    <a:pt x="287" y="698"/>
                    <a:pt x="281" y="696"/>
                  </a:cubicBezTo>
                  <a:cubicBezTo>
                    <a:pt x="298" y="715"/>
                    <a:pt x="316" y="731"/>
                    <a:pt x="337" y="746"/>
                  </a:cubicBezTo>
                  <a:close/>
                  <a:moveTo>
                    <a:pt x="274" y="725"/>
                  </a:moveTo>
                  <a:cubicBezTo>
                    <a:pt x="292" y="733"/>
                    <a:pt x="311" y="740"/>
                    <a:pt x="330" y="744"/>
                  </a:cubicBezTo>
                  <a:cubicBezTo>
                    <a:pt x="311" y="730"/>
                    <a:pt x="292" y="713"/>
                    <a:pt x="276" y="695"/>
                  </a:cubicBezTo>
                  <a:cubicBezTo>
                    <a:pt x="262" y="690"/>
                    <a:pt x="249" y="684"/>
                    <a:pt x="236" y="678"/>
                  </a:cubicBezTo>
                  <a:cubicBezTo>
                    <a:pt x="183" y="649"/>
                    <a:pt x="144" y="604"/>
                    <a:pt x="119" y="542"/>
                  </a:cubicBezTo>
                  <a:cubicBezTo>
                    <a:pt x="98" y="489"/>
                    <a:pt x="90" y="429"/>
                    <a:pt x="95" y="372"/>
                  </a:cubicBezTo>
                  <a:cubicBezTo>
                    <a:pt x="98" y="345"/>
                    <a:pt x="104" y="320"/>
                    <a:pt x="113" y="296"/>
                  </a:cubicBezTo>
                  <a:cubicBezTo>
                    <a:pt x="103" y="312"/>
                    <a:pt x="96" y="329"/>
                    <a:pt x="91" y="346"/>
                  </a:cubicBezTo>
                  <a:cubicBezTo>
                    <a:pt x="84" y="439"/>
                    <a:pt x="101" y="546"/>
                    <a:pt x="157" y="625"/>
                  </a:cubicBezTo>
                  <a:cubicBezTo>
                    <a:pt x="169" y="643"/>
                    <a:pt x="182" y="658"/>
                    <a:pt x="197" y="672"/>
                  </a:cubicBezTo>
                  <a:cubicBezTo>
                    <a:pt x="221" y="692"/>
                    <a:pt x="247" y="710"/>
                    <a:pt x="274" y="725"/>
                  </a:cubicBezTo>
                  <a:close/>
                  <a:moveTo>
                    <a:pt x="871" y="553"/>
                  </a:moveTo>
                  <a:cubicBezTo>
                    <a:pt x="863" y="579"/>
                    <a:pt x="852" y="604"/>
                    <a:pt x="838" y="627"/>
                  </a:cubicBezTo>
                  <a:cubicBezTo>
                    <a:pt x="811" y="669"/>
                    <a:pt x="774" y="705"/>
                    <a:pt x="729" y="732"/>
                  </a:cubicBezTo>
                  <a:cubicBezTo>
                    <a:pt x="754" y="719"/>
                    <a:pt x="779" y="705"/>
                    <a:pt x="802" y="688"/>
                  </a:cubicBezTo>
                  <a:cubicBezTo>
                    <a:pt x="836" y="649"/>
                    <a:pt x="860" y="602"/>
                    <a:pt x="871" y="553"/>
                  </a:cubicBezTo>
                  <a:close/>
                  <a:moveTo>
                    <a:pt x="302" y="699"/>
                  </a:moveTo>
                  <a:cubicBezTo>
                    <a:pt x="332" y="706"/>
                    <a:pt x="365" y="708"/>
                    <a:pt x="400" y="705"/>
                  </a:cubicBezTo>
                  <a:cubicBezTo>
                    <a:pt x="540" y="692"/>
                    <a:pt x="706" y="589"/>
                    <a:pt x="738" y="424"/>
                  </a:cubicBezTo>
                  <a:cubicBezTo>
                    <a:pt x="744" y="395"/>
                    <a:pt x="746" y="365"/>
                    <a:pt x="744" y="335"/>
                  </a:cubicBezTo>
                  <a:cubicBezTo>
                    <a:pt x="690" y="242"/>
                    <a:pt x="598" y="167"/>
                    <a:pt x="497" y="140"/>
                  </a:cubicBezTo>
                  <a:cubicBezTo>
                    <a:pt x="419" y="135"/>
                    <a:pt x="338" y="143"/>
                    <a:pt x="268" y="168"/>
                  </a:cubicBezTo>
                  <a:cubicBezTo>
                    <a:pt x="195" y="250"/>
                    <a:pt x="163" y="367"/>
                    <a:pt x="183" y="489"/>
                  </a:cubicBezTo>
                  <a:cubicBezTo>
                    <a:pt x="191" y="540"/>
                    <a:pt x="208" y="588"/>
                    <a:pt x="232" y="630"/>
                  </a:cubicBezTo>
                  <a:cubicBezTo>
                    <a:pt x="253" y="655"/>
                    <a:pt x="276" y="679"/>
                    <a:pt x="302" y="699"/>
                  </a:cubicBezTo>
                  <a:close/>
                  <a:moveTo>
                    <a:pt x="804" y="690"/>
                  </a:moveTo>
                  <a:cubicBezTo>
                    <a:pt x="804" y="691"/>
                    <a:pt x="804" y="691"/>
                    <a:pt x="803" y="691"/>
                  </a:cubicBezTo>
                  <a:cubicBezTo>
                    <a:pt x="799" y="696"/>
                    <a:pt x="795" y="700"/>
                    <a:pt x="790" y="705"/>
                  </a:cubicBezTo>
                  <a:cubicBezTo>
                    <a:pt x="816" y="688"/>
                    <a:pt x="839" y="668"/>
                    <a:pt x="860" y="646"/>
                  </a:cubicBezTo>
                  <a:cubicBezTo>
                    <a:pt x="908" y="592"/>
                    <a:pt x="936" y="522"/>
                    <a:pt x="922" y="437"/>
                  </a:cubicBezTo>
                  <a:cubicBezTo>
                    <a:pt x="913" y="377"/>
                    <a:pt x="887" y="324"/>
                    <a:pt x="852" y="279"/>
                  </a:cubicBezTo>
                  <a:cubicBezTo>
                    <a:pt x="855" y="287"/>
                    <a:pt x="859" y="296"/>
                    <a:pt x="861" y="304"/>
                  </a:cubicBezTo>
                  <a:cubicBezTo>
                    <a:pt x="868" y="313"/>
                    <a:pt x="874" y="322"/>
                    <a:pt x="880" y="331"/>
                  </a:cubicBezTo>
                  <a:cubicBezTo>
                    <a:pt x="918" y="391"/>
                    <a:pt x="932" y="457"/>
                    <a:pt x="920" y="522"/>
                  </a:cubicBezTo>
                  <a:cubicBezTo>
                    <a:pt x="907" y="592"/>
                    <a:pt x="862" y="648"/>
                    <a:pt x="804" y="690"/>
                  </a:cubicBezTo>
                  <a:close/>
                  <a:moveTo>
                    <a:pt x="277" y="693"/>
                  </a:moveTo>
                  <a:cubicBezTo>
                    <a:pt x="283" y="695"/>
                    <a:pt x="290" y="696"/>
                    <a:pt x="296" y="698"/>
                  </a:cubicBezTo>
                  <a:cubicBezTo>
                    <a:pt x="276" y="682"/>
                    <a:pt x="258" y="664"/>
                    <a:pt x="241" y="645"/>
                  </a:cubicBezTo>
                  <a:cubicBezTo>
                    <a:pt x="252" y="662"/>
                    <a:pt x="264" y="678"/>
                    <a:pt x="277" y="693"/>
                  </a:cubicBezTo>
                  <a:close/>
                  <a:moveTo>
                    <a:pt x="120" y="284"/>
                  </a:moveTo>
                  <a:cubicBezTo>
                    <a:pt x="84" y="368"/>
                    <a:pt x="92" y="467"/>
                    <a:pt x="122" y="541"/>
                  </a:cubicBezTo>
                  <a:cubicBezTo>
                    <a:pt x="152" y="616"/>
                    <a:pt x="204" y="667"/>
                    <a:pt x="273" y="691"/>
                  </a:cubicBezTo>
                  <a:cubicBezTo>
                    <a:pt x="266" y="683"/>
                    <a:pt x="259" y="675"/>
                    <a:pt x="253" y="667"/>
                  </a:cubicBezTo>
                  <a:cubicBezTo>
                    <a:pt x="245" y="656"/>
                    <a:pt x="238" y="645"/>
                    <a:pt x="231" y="633"/>
                  </a:cubicBezTo>
                  <a:cubicBezTo>
                    <a:pt x="202" y="597"/>
                    <a:pt x="178" y="557"/>
                    <a:pt x="162" y="517"/>
                  </a:cubicBezTo>
                  <a:cubicBezTo>
                    <a:pt x="142" y="467"/>
                    <a:pt x="119" y="389"/>
                    <a:pt x="126" y="306"/>
                  </a:cubicBezTo>
                  <a:cubicBezTo>
                    <a:pt x="127" y="293"/>
                    <a:pt x="128" y="282"/>
                    <a:pt x="130" y="270"/>
                  </a:cubicBezTo>
                  <a:cubicBezTo>
                    <a:pt x="127" y="274"/>
                    <a:pt x="125" y="277"/>
                    <a:pt x="122" y="281"/>
                  </a:cubicBezTo>
                  <a:cubicBezTo>
                    <a:pt x="121" y="282"/>
                    <a:pt x="121" y="283"/>
                    <a:pt x="120" y="284"/>
                  </a:cubicBezTo>
                  <a:close/>
                  <a:moveTo>
                    <a:pt x="880" y="513"/>
                  </a:moveTo>
                  <a:cubicBezTo>
                    <a:pt x="874" y="575"/>
                    <a:pt x="850" y="634"/>
                    <a:pt x="811" y="681"/>
                  </a:cubicBezTo>
                  <a:cubicBezTo>
                    <a:pt x="865" y="640"/>
                    <a:pt x="905" y="587"/>
                    <a:pt x="917" y="522"/>
                  </a:cubicBezTo>
                  <a:cubicBezTo>
                    <a:pt x="932" y="440"/>
                    <a:pt x="907" y="369"/>
                    <a:pt x="864" y="312"/>
                  </a:cubicBezTo>
                  <a:cubicBezTo>
                    <a:pt x="874" y="342"/>
                    <a:pt x="880" y="374"/>
                    <a:pt x="884" y="407"/>
                  </a:cubicBezTo>
                  <a:cubicBezTo>
                    <a:pt x="887" y="444"/>
                    <a:pt x="886" y="480"/>
                    <a:pt x="880" y="513"/>
                  </a:cubicBezTo>
                  <a:close/>
                  <a:moveTo>
                    <a:pt x="156" y="633"/>
                  </a:moveTo>
                  <a:cubicBezTo>
                    <a:pt x="161" y="639"/>
                    <a:pt x="167" y="645"/>
                    <a:pt x="173" y="650"/>
                  </a:cubicBezTo>
                  <a:cubicBezTo>
                    <a:pt x="166" y="643"/>
                    <a:pt x="160" y="635"/>
                    <a:pt x="154" y="627"/>
                  </a:cubicBezTo>
                  <a:cubicBezTo>
                    <a:pt x="101" y="551"/>
                    <a:pt x="83" y="448"/>
                    <a:pt x="87" y="357"/>
                  </a:cubicBezTo>
                  <a:cubicBezTo>
                    <a:pt x="69" y="426"/>
                    <a:pt x="79" y="500"/>
                    <a:pt x="105" y="562"/>
                  </a:cubicBezTo>
                  <a:cubicBezTo>
                    <a:pt x="120" y="587"/>
                    <a:pt x="137" y="611"/>
                    <a:pt x="156" y="633"/>
                  </a:cubicBezTo>
                  <a:close/>
                  <a:moveTo>
                    <a:pt x="134" y="265"/>
                  </a:moveTo>
                  <a:cubicBezTo>
                    <a:pt x="119" y="339"/>
                    <a:pt x="129" y="425"/>
                    <a:pt x="165" y="516"/>
                  </a:cubicBezTo>
                  <a:cubicBezTo>
                    <a:pt x="179" y="551"/>
                    <a:pt x="198" y="586"/>
                    <a:pt x="223" y="618"/>
                  </a:cubicBezTo>
                  <a:cubicBezTo>
                    <a:pt x="202" y="579"/>
                    <a:pt x="188" y="535"/>
                    <a:pt x="180" y="489"/>
                  </a:cubicBezTo>
                  <a:cubicBezTo>
                    <a:pt x="169" y="423"/>
                    <a:pt x="174" y="357"/>
                    <a:pt x="193" y="296"/>
                  </a:cubicBezTo>
                  <a:cubicBezTo>
                    <a:pt x="208" y="249"/>
                    <a:pt x="232" y="206"/>
                    <a:pt x="263" y="170"/>
                  </a:cubicBezTo>
                  <a:cubicBezTo>
                    <a:pt x="249" y="175"/>
                    <a:pt x="236" y="181"/>
                    <a:pt x="223" y="187"/>
                  </a:cubicBezTo>
                  <a:cubicBezTo>
                    <a:pt x="190" y="207"/>
                    <a:pt x="160" y="233"/>
                    <a:pt x="134" y="265"/>
                  </a:cubicBezTo>
                  <a:close/>
                  <a:moveTo>
                    <a:pt x="116" y="584"/>
                  </a:moveTo>
                  <a:cubicBezTo>
                    <a:pt x="116" y="585"/>
                    <a:pt x="117" y="586"/>
                    <a:pt x="117" y="586"/>
                  </a:cubicBezTo>
                  <a:cubicBezTo>
                    <a:pt x="116" y="585"/>
                    <a:pt x="116" y="584"/>
                    <a:pt x="115" y="583"/>
                  </a:cubicBezTo>
                  <a:cubicBezTo>
                    <a:pt x="115" y="584"/>
                    <a:pt x="115" y="584"/>
                    <a:pt x="116" y="584"/>
                  </a:cubicBezTo>
                  <a:close/>
                  <a:moveTo>
                    <a:pt x="80" y="528"/>
                  </a:moveTo>
                  <a:cubicBezTo>
                    <a:pt x="88" y="543"/>
                    <a:pt x="97" y="557"/>
                    <a:pt x="106" y="571"/>
                  </a:cubicBezTo>
                  <a:cubicBezTo>
                    <a:pt x="105" y="569"/>
                    <a:pt x="105" y="567"/>
                    <a:pt x="104" y="565"/>
                  </a:cubicBezTo>
                  <a:cubicBezTo>
                    <a:pt x="96" y="552"/>
                    <a:pt x="89" y="539"/>
                    <a:pt x="83" y="526"/>
                  </a:cubicBezTo>
                  <a:cubicBezTo>
                    <a:pt x="81" y="522"/>
                    <a:pt x="79" y="518"/>
                    <a:pt x="78" y="514"/>
                  </a:cubicBezTo>
                  <a:cubicBezTo>
                    <a:pt x="78" y="518"/>
                    <a:pt x="79" y="523"/>
                    <a:pt x="80" y="528"/>
                  </a:cubicBezTo>
                  <a:close/>
                  <a:moveTo>
                    <a:pt x="75" y="500"/>
                  </a:moveTo>
                  <a:cubicBezTo>
                    <a:pt x="81" y="516"/>
                    <a:pt x="88" y="530"/>
                    <a:pt x="96" y="545"/>
                  </a:cubicBezTo>
                  <a:cubicBezTo>
                    <a:pt x="74" y="483"/>
                    <a:pt x="67" y="411"/>
                    <a:pt x="88" y="345"/>
                  </a:cubicBezTo>
                  <a:cubicBezTo>
                    <a:pt x="88" y="340"/>
                    <a:pt x="89" y="335"/>
                    <a:pt x="89" y="331"/>
                  </a:cubicBezTo>
                  <a:cubicBezTo>
                    <a:pt x="81" y="353"/>
                    <a:pt x="75" y="378"/>
                    <a:pt x="73" y="404"/>
                  </a:cubicBezTo>
                  <a:cubicBezTo>
                    <a:pt x="70" y="437"/>
                    <a:pt x="71" y="469"/>
                    <a:pt x="75" y="500"/>
                  </a:cubicBezTo>
                  <a:close/>
                  <a:moveTo>
                    <a:pt x="204" y="102"/>
                  </a:moveTo>
                  <a:cubicBezTo>
                    <a:pt x="171" y="115"/>
                    <a:pt x="139" y="132"/>
                    <a:pt x="111" y="155"/>
                  </a:cubicBezTo>
                  <a:cubicBezTo>
                    <a:pt x="3" y="243"/>
                    <a:pt x="19" y="395"/>
                    <a:pt x="66" y="498"/>
                  </a:cubicBezTo>
                  <a:cubicBezTo>
                    <a:pt x="69" y="505"/>
                    <a:pt x="72" y="512"/>
                    <a:pt x="76" y="519"/>
                  </a:cubicBezTo>
                  <a:cubicBezTo>
                    <a:pt x="75" y="513"/>
                    <a:pt x="74" y="508"/>
                    <a:pt x="73" y="502"/>
                  </a:cubicBezTo>
                  <a:cubicBezTo>
                    <a:pt x="49" y="441"/>
                    <a:pt x="41" y="380"/>
                    <a:pt x="52" y="323"/>
                  </a:cubicBezTo>
                  <a:cubicBezTo>
                    <a:pt x="61" y="272"/>
                    <a:pt x="87" y="228"/>
                    <a:pt x="127" y="192"/>
                  </a:cubicBezTo>
                  <a:cubicBezTo>
                    <a:pt x="146" y="158"/>
                    <a:pt x="172" y="127"/>
                    <a:pt x="204" y="102"/>
                  </a:cubicBezTo>
                  <a:close/>
                  <a:moveTo>
                    <a:pt x="124" y="198"/>
                  </a:moveTo>
                  <a:cubicBezTo>
                    <a:pt x="90" y="229"/>
                    <a:pt x="64" y="270"/>
                    <a:pt x="54" y="324"/>
                  </a:cubicBezTo>
                  <a:cubicBezTo>
                    <a:pt x="44" y="379"/>
                    <a:pt x="52" y="436"/>
                    <a:pt x="71" y="489"/>
                  </a:cubicBezTo>
                  <a:cubicBezTo>
                    <a:pt x="68" y="461"/>
                    <a:pt x="67" y="433"/>
                    <a:pt x="70" y="403"/>
                  </a:cubicBezTo>
                  <a:cubicBezTo>
                    <a:pt x="73" y="374"/>
                    <a:pt x="80" y="346"/>
                    <a:pt x="90" y="321"/>
                  </a:cubicBezTo>
                  <a:cubicBezTo>
                    <a:pt x="93" y="296"/>
                    <a:pt x="98" y="272"/>
                    <a:pt x="104" y="251"/>
                  </a:cubicBezTo>
                  <a:cubicBezTo>
                    <a:pt x="109" y="233"/>
                    <a:pt x="116" y="215"/>
                    <a:pt x="124" y="198"/>
                  </a:cubicBezTo>
                  <a:close/>
                  <a:moveTo>
                    <a:pt x="747" y="334"/>
                  </a:moveTo>
                  <a:cubicBezTo>
                    <a:pt x="767" y="370"/>
                    <a:pt x="783" y="408"/>
                    <a:pt x="790" y="448"/>
                  </a:cubicBezTo>
                  <a:cubicBezTo>
                    <a:pt x="792" y="455"/>
                    <a:pt x="793" y="463"/>
                    <a:pt x="794" y="470"/>
                  </a:cubicBezTo>
                  <a:cubicBezTo>
                    <a:pt x="801" y="452"/>
                    <a:pt x="806" y="433"/>
                    <a:pt x="809" y="415"/>
                  </a:cubicBezTo>
                  <a:cubicBezTo>
                    <a:pt x="819" y="361"/>
                    <a:pt x="816" y="308"/>
                    <a:pt x="802" y="260"/>
                  </a:cubicBezTo>
                  <a:cubicBezTo>
                    <a:pt x="790" y="245"/>
                    <a:pt x="777" y="232"/>
                    <a:pt x="764" y="220"/>
                  </a:cubicBezTo>
                  <a:cubicBezTo>
                    <a:pt x="753" y="213"/>
                    <a:pt x="743" y="206"/>
                    <a:pt x="732" y="201"/>
                  </a:cubicBezTo>
                  <a:cubicBezTo>
                    <a:pt x="723" y="196"/>
                    <a:pt x="714" y="192"/>
                    <a:pt x="704" y="187"/>
                  </a:cubicBezTo>
                  <a:cubicBezTo>
                    <a:pt x="730" y="231"/>
                    <a:pt x="743" y="283"/>
                    <a:pt x="747" y="334"/>
                  </a:cubicBezTo>
                  <a:close/>
                  <a:moveTo>
                    <a:pt x="805" y="259"/>
                  </a:moveTo>
                  <a:cubicBezTo>
                    <a:pt x="809" y="264"/>
                    <a:pt x="813" y="269"/>
                    <a:pt x="817" y="275"/>
                  </a:cubicBezTo>
                  <a:cubicBezTo>
                    <a:pt x="857" y="330"/>
                    <a:pt x="880" y="397"/>
                    <a:pt x="882" y="466"/>
                  </a:cubicBezTo>
                  <a:cubicBezTo>
                    <a:pt x="885" y="411"/>
                    <a:pt x="875" y="355"/>
                    <a:pt x="858" y="304"/>
                  </a:cubicBezTo>
                  <a:cubicBezTo>
                    <a:pt x="841" y="282"/>
                    <a:pt x="821" y="263"/>
                    <a:pt x="801" y="246"/>
                  </a:cubicBezTo>
                  <a:cubicBezTo>
                    <a:pt x="802" y="251"/>
                    <a:pt x="804" y="255"/>
                    <a:pt x="805" y="259"/>
                  </a:cubicBezTo>
                  <a:close/>
                  <a:moveTo>
                    <a:pt x="93" y="321"/>
                  </a:moveTo>
                  <a:cubicBezTo>
                    <a:pt x="92" y="326"/>
                    <a:pt x="92" y="330"/>
                    <a:pt x="92" y="335"/>
                  </a:cubicBezTo>
                  <a:cubicBezTo>
                    <a:pt x="98" y="317"/>
                    <a:pt x="107" y="299"/>
                    <a:pt x="118" y="282"/>
                  </a:cubicBezTo>
                  <a:cubicBezTo>
                    <a:pt x="121" y="276"/>
                    <a:pt x="124" y="270"/>
                    <a:pt x="127" y="264"/>
                  </a:cubicBezTo>
                  <a:cubicBezTo>
                    <a:pt x="113" y="282"/>
                    <a:pt x="102" y="301"/>
                    <a:pt x="93" y="321"/>
                  </a:cubicBezTo>
                  <a:close/>
                  <a:moveTo>
                    <a:pt x="510" y="141"/>
                  </a:moveTo>
                  <a:cubicBezTo>
                    <a:pt x="605" y="170"/>
                    <a:pt x="691" y="241"/>
                    <a:pt x="744" y="329"/>
                  </a:cubicBezTo>
                  <a:cubicBezTo>
                    <a:pt x="740" y="279"/>
                    <a:pt x="726" y="228"/>
                    <a:pt x="700" y="186"/>
                  </a:cubicBezTo>
                  <a:cubicBezTo>
                    <a:pt x="646" y="163"/>
                    <a:pt x="580" y="147"/>
                    <a:pt x="510" y="141"/>
                  </a:cubicBezTo>
                  <a:close/>
                  <a:moveTo>
                    <a:pt x="129" y="194"/>
                  </a:moveTo>
                  <a:cubicBezTo>
                    <a:pt x="120" y="212"/>
                    <a:pt x="112" y="231"/>
                    <a:pt x="106" y="252"/>
                  </a:cubicBezTo>
                  <a:cubicBezTo>
                    <a:pt x="101" y="270"/>
                    <a:pt x="97" y="291"/>
                    <a:pt x="94" y="312"/>
                  </a:cubicBezTo>
                  <a:cubicBezTo>
                    <a:pt x="104" y="290"/>
                    <a:pt x="118" y="270"/>
                    <a:pt x="134" y="251"/>
                  </a:cubicBezTo>
                  <a:cubicBezTo>
                    <a:pt x="134" y="251"/>
                    <a:pt x="134" y="251"/>
                    <a:pt x="134" y="251"/>
                  </a:cubicBezTo>
                  <a:cubicBezTo>
                    <a:pt x="142" y="218"/>
                    <a:pt x="155" y="189"/>
                    <a:pt x="173" y="162"/>
                  </a:cubicBezTo>
                  <a:cubicBezTo>
                    <a:pt x="158" y="172"/>
                    <a:pt x="143" y="182"/>
                    <a:pt x="129" y="194"/>
                  </a:cubicBezTo>
                  <a:close/>
                  <a:moveTo>
                    <a:pt x="799" y="241"/>
                  </a:moveTo>
                  <a:cubicBezTo>
                    <a:pt x="820" y="258"/>
                    <a:pt x="839" y="277"/>
                    <a:pt x="856" y="297"/>
                  </a:cubicBezTo>
                  <a:cubicBezTo>
                    <a:pt x="852" y="288"/>
                    <a:pt x="849" y="279"/>
                    <a:pt x="845" y="270"/>
                  </a:cubicBezTo>
                  <a:cubicBezTo>
                    <a:pt x="827" y="249"/>
                    <a:pt x="807" y="229"/>
                    <a:pt x="786" y="211"/>
                  </a:cubicBezTo>
                  <a:cubicBezTo>
                    <a:pt x="791" y="221"/>
                    <a:pt x="795" y="231"/>
                    <a:pt x="799" y="241"/>
                  </a:cubicBezTo>
                  <a:close/>
                  <a:moveTo>
                    <a:pt x="132" y="259"/>
                  </a:moveTo>
                  <a:cubicBezTo>
                    <a:pt x="130" y="263"/>
                    <a:pt x="128" y="267"/>
                    <a:pt x="126" y="271"/>
                  </a:cubicBezTo>
                  <a:cubicBezTo>
                    <a:pt x="128" y="269"/>
                    <a:pt x="130" y="266"/>
                    <a:pt x="131" y="264"/>
                  </a:cubicBezTo>
                  <a:cubicBezTo>
                    <a:pt x="132" y="263"/>
                    <a:pt x="132" y="261"/>
                    <a:pt x="132" y="259"/>
                  </a:cubicBezTo>
                  <a:close/>
                  <a:moveTo>
                    <a:pt x="783" y="205"/>
                  </a:moveTo>
                  <a:cubicBezTo>
                    <a:pt x="804" y="222"/>
                    <a:pt x="824" y="241"/>
                    <a:pt x="841" y="261"/>
                  </a:cubicBezTo>
                  <a:cubicBezTo>
                    <a:pt x="830" y="237"/>
                    <a:pt x="818" y="215"/>
                    <a:pt x="804" y="195"/>
                  </a:cubicBezTo>
                  <a:cubicBezTo>
                    <a:pt x="715" y="69"/>
                    <a:pt x="552" y="2"/>
                    <a:pt x="387" y="27"/>
                  </a:cubicBezTo>
                  <a:cubicBezTo>
                    <a:pt x="332" y="35"/>
                    <a:pt x="270" y="57"/>
                    <a:pt x="218" y="94"/>
                  </a:cubicBezTo>
                  <a:cubicBezTo>
                    <a:pt x="231" y="90"/>
                    <a:pt x="244" y="86"/>
                    <a:pt x="258" y="83"/>
                  </a:cubicBezTo>
                  <a:cubicBezTo>
                    <a:pt x="302" y="55"/>
                    <a:pt x="353" y="37"/>
                    <a:pt x="410" y="30"/>
                  </a:cubicBezTo>
                  <a:cubicBezTo>
                    <a:pt x="482" y="21"/>
                    <a:pt x="558" y="31"/>
                    <a:pt x="622" y="59"/>
                  </a:cubicBezTo>
                  <a:cubicBezTo>
                    <a:pt x="693" y="88"/>
                    <a:pt x="748" y="138"/>
                    <a:pt x="782" y="203"/>
                  </a:cubicBezTo>
                  <a:cubicBezTo>
                    <a:pt x="782" y="203"/>
                    <a:pt x="783" y="204"/>
                    <a:pt x="783" y="205"/>
                  </a:cubicBezTo>
                  <a:close/>
                  <a:moveTo>
                    <a:pt x="137" y="252"/>
                  </a:moveTo>
                  <a:cubicBezTo>
                    <a:pt x="136" y="254"/>
                    <a:pt x="136" y="257"/>
                    <a:pt x="135" y="259"/>
                  </a:cubicBezTo>
                  <a:cubicBezTo>
                    <a:pt x="152" y="239"/>
                    <a:pt x="171" y="221"/>
                    <a:pt x="191" y="206"/>
                  </a:cubicBezTo>
                  <a:cubicBezTo>
                    <a:pt x="171" y="219"/>
                    <a:pt x="152" y="235"/>
                    <a:pt x="137" y="252"/>
                  </a:cubicBezTo>
                  <a:close/>
                  <a:moveTo>
                    <a:pt x="776" y="228"/>
                  </a:moveTo>
                  <a:cubicBezTo>
                    <a:pt x="784" y="236"/>
                    <a:pt x="792" y="244"/>
                    <a:pt x="800" y="253"/>
                  </a:cubicBezTo>
                  <a:cubicBezTo>
                    <a:pt x="799" y="250"/>
                    <a:pt x="797" y="246"/>
                    <a:pt x="796" y="243"/>
                  </a:cubicBezTo>
                  <a:cubicBezTo>
                    <a:pt x="790" y="237"/>
                    <a:pt x="783" y="232"/>
                    <a:pt x="776" y="228"/>
                  </a:cubicBezTo>
                  <a:close/>
                  <a:moveTo>
                    <a:pt x="179" y="159"/>
                  </a:moveTo>
                  <a:cubicBezTo>
                    <a:pt x="162" y="184"/>
                    <a:pt x="148" y="212"/>
                    <a:pt x="140" y="242"/>
                  </a:cubicBezTo>
                  <a:cubicBezTo>
                    <a:pt x="146" y="233"/>
                    <a:pt x="153" y="224"/>
                    <a:pt x="160" y="215"/>
                  </a:cubicBezTo>
                  <a:cubicBezTo>
                    <a:pt x="194" y="177"/>
                    <a:pt x="241" y="150"/>
                    <a:pt x="297" y="136"/>
                  </a:cubicBezTo>
                  <a:cubicBezTo>
                    <a:pt x="298" y="135"/>
                    <a:pt x="299" y="134"/>
                    <a:pt x="300" y="134"/>
                  </a:cubicBezTo>
                  <a:cubicBezTo>
                    <a:pt x="312" y="124"/>
                    <a:pt x="324" y="115"/>
                    <a:pt x="338" y="107"/>
                  </a:cubicBezTo>
                  <a:cubicBezTo>
                    <a:pt x="295" y="114"/>
                    <a:pt x="234" y="128"/>
                    <a:pt x="179" y="159"/>
                  </a:cubicBezTo>
                  <a:close/>
                  <a:moveTo>
                    <a:pt x="293" y="139"/>
                  </a:moveTo>
                  <a:cubicBezTo>
                    <a:pt x="244" y="152"/>
                    <a:pt x="198" y="177"/>
                    <a:pt x="162" y="217"/>
                  </a:cubicBezTo>
                  <a:cubicBezTo>
                    <a:pt x="155" y="225"/>
                    <a:pt x="149" y="233"/>
                    <a:pt x="143" y="241"/>
                  </a:cubicBezTo>
                  <a:cubicBezTo>
                    <a:pt x="163" y="221"/>
                    <a:pt x="186" y="204"/>
                    <a:pt x="213" y="189"/>
                  </a:cubicBezTo>
                  <a:cubicBezTo>
                    <a:pt x="216" y="188"/>
                    <a:pt x="219" y="186"/>
                    <a:pt x="222" y="185"/>
                  </a:cubicBezTo>
                  <a:cubicBezTo>
                    <a:pt x="239" y="174"/>
                    <a:pt x="257" y="165"/>
                    <a:pt x="274" y="157"/>
                  </a:cubicBezTo>
                  <a:cubicBezTo>
                    <a:pt x="281" y="151"/>
                    <a:pt x="287" y="145"/>
                    <a:pt x="293" y="139"/>
                  </a:cubicBezTo>
                  <a:close/>
                  <a:moveTo>
                    <a:pt x="764" y="216"/>
                  </a:moveTo>
                  <a:cubicBezTo>
                    <a:pt x="775" y="223"/>
                    <a:pt x="785" y="230"/>
                    <a:pt x="794" y="238"/>
                  </a:cubicBezTo>
                  <a:cubicBezTo>
                    <a:pt x="790" y="227"/>
                    <a:pt x="786" y="217"/>
                    <a:pt x="780" y="206"/>
                  </a:cubicBezTo>
                  <a:cubicBezTo>
                    <a:pt x="743" y="176"/>
                    <a:pt x="703" y="152"/>
                    <a:pt x="662" y="132"/>
                  </a:cubicBezTo>
                  <a:cubicBezTo>
                    <a:pt x="671" y="141"/>
                    <a:pt x="679" y="151"/>
                    <a:pt x="687" y="161"/>
                  </a:cubicBezTo>
                  <a:cubicBezTo>
                    <a:pt x="715" y="177"/>
                    <a:pt x="741" y="195"/>
                    <a:pt x="764" y="216"/>
                  </a:cubicBezTo>
                  <a:close/>
                  <a:moveTo>
                    <a:pt x="702" y="183"/>
                  </a:moveTo>
                  <a:cubicBezTo>
                    <a:pt x="713" y="188"/>
                    <a:pt x="723" y="193"/>
                    <a:pt x="733" y="198"/>
                  </a:cubicBezTo>
                  <a:cubicBezTo>
                    <a:pt x="739" y="202"/>
                    <a:pt x="746" y="205"/>
                    <a:pt x="752" y="209"/>
                  </a:cubicBezTo>
                  <a:cubicBezTo>
                    <a:pt x="732" y="192"/>
                    <a:pt x="711" y="177"/>
                    <a:pt x="690" y="165"/>
                  </a:cubicBezTo>
                  <a:cubicBezTo>
                    <a:pt x="694" y="171"/>
                    <a:pt x="698" y="177"/>
                    <a:pt x="702" y="183"/>
                  </a:cubicBezTo>
                  <a:close/>
                  <a:moveTo>
                    <a:pt x="656" y="127"/>
                  </a:moveTo>
                  <a:cubicBezTo>
                    <a:pt x="697" y="146"/>
                    <a:pt x="739" y="170"/>
                    <a:pt x="777" y="200"/>
                  </a:cubicBezTo>
                  <a:cubicBezTo>
                    <a:pt x="744" y="140"/>
                    <a:pt x="691" y="90"/>
                    <a:pt x="621" y="61"/>
                  </a:cubicBezTo>
                  <a:cubicBezTo>
                    <a:pt x="505" y="12"/>
                    <a:pt x="367" y="21"/>
                    <a:pt x="266" y="81"/>
                  </a:cubicBezTo>
                  <a:cubicBezTo>
                    <a:pt x="290" y="76"/>
                    <a:pt x="315" y="72"/>
                    <a:pt x="341" y="71"/>
                  </a:cubicBezTo>
                  <a:cubicBezTo>
                    <a:pt x="370" y="69"/>
                    <a:pt x="400" y="69"/>
                    <a:pt x="430" y="71"/>
                  </a:cubicBezTo>
                  <a:cubicBezTo>
                    <a:pt x="493" y="58"/>
                    <a:pt x="559" y="66"/>
                    <a:pt x="614" y="96"/>
                  </a:cubicBezTo>
                  <a:cubicBezTo>
                    <a:pt x="629" y="105"/>
                    <a:pt x="643" y="115"/>
                    <a:pt x="656" y="127"/>
                  </a:cubicBezTo>
                  <a:close/>
                  <a:moveTo>
                    <a:pt x="212" y="99"/>
                  </a:moveTo>
                  <a:cubicBezTo>
                    <a:pt x="181" y="122"/>
                    <a:pt x="153" y="152"/>
                    <a:pt x="133" y="188"/>
                  </a:cubicBezTo>
                  <a:cubicBezTo>
                    <a:pt x="143" y="179"/>
                    <a:pt x="154" y="172"/>
                    <a:pt x="166" y="164"/>
                  </a:cubicBezTo>
                  <a:cubicBezTo>
                    <a:pt x="169" y="162"/>
                    <a:pt x="173" y="160"/>
                    <a:pt x="177" y="158"/>
                  </a:cubicBezTo>
                  <a:cubicBezTo>
                    <a:pt x="188" y="142"/>
                    <a:pt x="200" y="128"/>
                    <a:pt x="214" y="116"/>
                  </a:cubicBezTo>
                  <a:cubicBezTo>
                    <a:pt x="226" y="105"/>
                    <a:pt x="239" y="96"/>
                    <a:pt x="252" y="87"/>
                  </a:cubicBezTo>
                  <a:cubicBezTo>
                    <a:pt x="238" y="90"/>
                    <a:pt x="225" y="94"/>
                    <a:pt x="212" y="99"/>
                  </a:cubicBezTo>
                  <a:close/>
                  <a:moveTo>
                    <a:pt x="495" y="137"/>
                  </a:moveTo>
                  <a:cubicBezTo>
                    <a:pt x="567" y="141"/>
                    <a:pt x="639" y="157"/>
                    <a:pt x="698" y="182"/>
                  </a:cubicBezTo>
                  <a:cubicBezTo>
                    <a:pt x="693" y="175"/>
                    <a:pt x="689" y="168"/>
                    <a:pt x="684" y="162"/>
                  </a:cubicBezTo>
                  <a:cubicBezTo>
                    <a:pt x="680" y="160"/>
                    <a:pt x="677" y="158"/>
                    <a:pt x="673" y="156"/>
                  </a:cubicBezTo>
                  <a:cubicBezTo>
                    <a:pt x="672" y="158"/>
                    <a:pt x="672" y="158"/>
                    <a:pt x="672" y="158"/>
                  </a:cubicBezTo>
                  <a:cubicBezTo>
                    <a:pt x="598" y="120"/>
                    <a:pt x="535" y="107"/>
                    <a:pt x="461" y="114"/>
                  </a:cubicBezTo>
                  <a:cubicBezTo>
                    <a:pt x="443" y="116"/>
                    <a:pt x="418" y="119"/>
                    <a:pt x="389" y="125"/>
                  </a:cubicBezTo>
                  <a:cubicBezTo>
                    <a:pt x="419" y="124"/>
                    <a:pt x="450" y="127"/>
                    <a:pt x="480" y="133"/>
                  </a:cubicBezTo>
                  <a:cubicBezTo>
                    <a:pt x="485" y="134"/>
                    <a:pt x="490" y="136"/>
                    <a:pt x="495" y="137"/>
                  </a:cubicBezTo>
                  <a:close/>
                  <a:moveTo>
                    <a:pt x="270" y="163"/>
                  </a:moveTo>
                  <a:cubicBezTo>
                    <a:pt x="263" y="165"/>
                    <a:pt x="257" y="168"/>
                    <a:pt x="251" y="171"/>
                  </a:cubicBezTo>
                  <a:cubicBezTo>
                    <a:pt x="256" y="169"/>
                    <a:pt x="262" y="167"/>
                    <a:pt x="267" y="165"/>
                  </a:cubicBezTo>
                  <a:cubicBezTo>
                    <a:pt x="268" y="164"/>
                    <a:pt x="269" y="164"/>
                    <a:pt x="270" y="163"/>
                  </a:cubicBezTo>
                  <a:close/>
                  <a:moveTo>
                    <a:pt x="276" y="160"/>
                  </a:moveTo>
                  <a:cubicBezTo>
                    <a:pt x="275" y="161"/>
                    <a:pt x="273" y="162"/>
                    <a:pt x="272" y="164"/>
                  </a:cubicBezTo>
                  <a:cubicBezTo>
                    <a:pt x="333" y="143"/>
                    <a:pt x="404" y="133"/>
                    <a:pt x="478" y="136"/>
                  </a:cubicBezTo>
                  <a:cubicBezTo>
                    <a:pt x="479" y="136"/>
                    <a:pt x="479" y="136"/>
                    <a:pt x="479" y="136"/>
                  </a:cubicBezTo>
                  <a:cubicBezTo>
                    <a:pt x="479" y="136"/>
                    <a:pt x="479" y="136"/>
                    <a:pt x="479" y="136"/>
                  </a:cubicBezTo>
                  <a:cubicBezTo>
                    <a:pt x="447" y="130"/>
                    <a:pt x="412" y="126"/>
                    <a:pt x="376" y="127"/>
                  </a:cubicBezTo>
                  <a:cubicBezTo>
                    <a:pt x="345" y="134"/>
                    <a:pt x="310" y="145"/>
                    <a:pt x="276" y="160"/>
                  </a:cubicBezTo>
                  <a:close/>
                  <a:moveTo>
                    <a:pt x="430" y="97"/>
                  </a:moveTo>
                  <a:cubicBezTo>
                    <a:pt x="492" y="97"/>
                    <a:pt x="554" y="107"/>
                    <a:pt x="611" y="127"/>
                  </a:cubicBezTo>
                  <a:cubicBezTo>
                    <a:pt x="635" y="135"/>
                    <a:pt x="659" y="146"/>
                    <a:pt x="681" y="157"/>
                  </a:cubicBezTo>
                  <a:cubicBezTo>
                    <a:pt x="673" y="147"/>
                    <a:pt x="664" y="138"/>
                    <a:pt x="654" y="129"/>
                  </a:cubicBezTo>
                  <a:cubicBezTo>
                    <a:pt x="631" y="119"/>
                    <a:pt x="608" y="110"/>
                    <a:pt x="586" y="103"/>
                  </a:cubicBezTo>
                  <a:cubicBezTo>
                    <a:pt x="540" y="89"/>
                    <a:pt x="486" y="78"/>
                    <a:pt x="430" y="74"/>
                  </a:cubicBezTo>
                  <a:cubicBezTo>
                    <a:pt x="403" y="79"/>
                    <a:pt x="377" y="89"/>
                    <a:pt x="352" y="102"/>
                  </a:cubicBezTo>
                  <a:cubicBezTo>
                    <a:pt x="353" y="102"/>
                    <a:pt x="355" y="101"/>
                    <a:pt x="357" y="101"/>
                  </a:cubicBezTo>
                  <a:cubicBezTo>
                    <a:pt x="381" y="98"/>
                    <a:pt x="406" y="97"/>
                    <a:pt x="430" y="97"/>
                  </a:cubicBezTo>
                  <a:close/>
                  <a:moveTo>
                    <a:pt x="299" y="138"/>
                  </a:moveTo>
                  <a:cubicBezTo>
                    <a:pt x="293" y="143"/>
                    <a:pt x="287" y="149"/>
                    <a:pt x="281" y="155"/>
                  </a:cubicBezTo>
                  <a:cubicBezTo>
                    <a:pt x="308" y="143"/>
                    <a:pt x="335" y="135"/>
                    <a:pt x="361" y="128"/>
                  </a:cubicBezTo>
                  <a:cubicBezTo>
                    <a:pt x="340" y="130"/>
                    <a:pt x="320" y="133"/>
                    <a:pt x="299" y="138"/>
                  </a:cubicBezTo>
                  <a:close/>
                  <a:moveTo>
                    <a:pt x="260" y="85"/>
                  </a:moveTo>
                  <a:cubicBezTo>
                    <a:pt x="244" y="95"/>
                    <a:pt x="230" y="105"/>
                    <a:pt x="216" y="118"/>
                  </a:cubicBezTo>
                  <a:cubicBezTo>
                    <a:pt x="204" y="129"/>
                    <a:pt x="193" y="141"/>
                    <a:pt x="183" y="154"/>
                  </a:cubicBezTo>
                  <a:cubicBezTo>
                    <a:pt x="238" y="124"/>
                    <a:pt x="298" y="110"/>
                    <a:pt x="344" y="103"/>
                  </a:cubicBezTo>
                  <a:cubicBezTo>
                    <a:pt x="368" y="89"/>
                    <a:pt x="394" y="79"/>
                    <a:pt x="421" y="73"/>
                  </a:cubicBezTo>
                  <a:cubicBezTo>
                    <a:pt x="367" y="70"/>
                    <a:pt x="312" y="73"/>
                    <a:pt x="260" y="85"/>
                  </a:cubicBezTo>
                  <a:close/>
                  <a:moveTo>
                    <a:pt x="345" y="106"/>
                  </a:moveTo>
                  <a:cubicBezTo>
                    <a:pt x="330" y="114"/>
                    <a:pt x="316" y="123"/>
                    <a:pt x="303" y="134"/>
                  </a:cubicBezTo>
                  <a:cubicBezTo>
                    <a:pt x="305" y="134"/>
                    <a:pt x="307" y="134"/>
                    <a:pt x="308" y="133"/>
                  </a:cubicBezTo>
                  <a:cubicBezTo>
                    <a:pt x="329" y="129"/>
                    <a:pt x="352" y="126"/>
                    <a:pt x="374" y="125"/>
                  </a:cubicBezTo>
                  <a:cubicBezTo>
                    <a:pt x="409" y="117"/>
                    <a:pt x="439" y="113"/>
                    <a:pt x="461" y="111"/>
                  </a:cubicBezTo>
                  <a:cubicBezTo>
                    <a:pt x="504" y="107"/>
                    <a:pt x="544" y="110"/>
                    <a:pt x="585" y="121"/>
                  </a:cubicBezTo>
                  <a:cubicBezTo>
                    <a:pt x="507" y="98"/>
                    <a:pt x="426" y="95"/>
                    <a:pt x="357" y="104"/>
                  </a:cubicBezTo>
                  <a:cubicBezTo>
                    <a:pt x="353" y="104"/>
                    <a:pt x="349" y="105"/>
                    <a:pt x="345" y="106"/>
                  </a:cubicBezTo>
                  <a:close/>
                  <a:moveTo>
                    <a:pt x="440" y="72"/>
                  </a:moveTo>
                  <a:cubicBezTo>
                    <a:pt x="490" y="76"/>
                    <a:pt x="540" y="86"/>
                    <a:pt x="587" y="100"/>
                  </a:cubicBezTo>
                  <a:cubicBezTo>
                    <a:pt x="607" y="107"/>
                    <a:pt x="627" y="114"/>
                    <a:pt x="647" y="123"/>
                  </a:cubicBezTo>
                  <a:cubicBezTo>
                    <a:pt x="637" y="114"/>
                    <a:pt x="625" y="106"/>
                    <a:pt x="612" y="99"/>
                  </a:cubicBezTo>
                  <a:cubicBezTo>
                    <a:pt x="561" y="70"/>
                    <a:pt x="499" y="62"/>
                    <a:pt x="440" y="72"/>
                  </a:cubicBez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44"/>
            <p:cNvSpPr>
              <a:spLocks noEditPoints="1"/>
            </p:cNvSpPr>
            <p:nvPr/>
          </p:nvSpPr>
          <p:spPr bwMode="auto">
            <a:xfrm>
              <a:off x="3489325" y="3548063"/>
              <a:ext cx="3349625" cy="2790825"/>
            </a:xfrm>
            <a:custGeom>
              <a:avLst/>
              <a:gdLst>
                <a:gd name="T0" fmla="*/ 289 w 1032"/>
                <a:gd name="T1" fmla="*/ 759 h 859"/>
                <a:gd name="T2" fmla="*/ 168 w 1032"/>
                <a:gd name="T3" fmla="*/ 90 h 859"/>
                <a:gd name="T4" fmla="*/ 36 w 1032"/>
                <a:gd name="T5" fmla="*/ 397 h 859"/>
                <a:gd name="T6" fmla="*/ 434 w 1032"/>
                <a:gd name="T7" fmla="*/ 1 h 859"/>
                <a:gd name="T8" fmla="*/ 986 w 1032"/>
                <a:gd name="T9" fmla="*/ 628 h 859"/>
                <a:gd name="T10" fmla="*/ 772 w 1032"/>
                <a:gd name="T11" fmla="*/ 831 h 859"/>
                <a:gd name="T12" fmla="*/ 489 w 1032"/>
                <a:gd name="T13" fmla="*/ 838 h 859"/>
                <a:gd name="T14" fmla="*/ 372 w 1032"/>
                <a:gd name="T15" fmla="*/ 798 h 859"/>
                <a:gd name="T16" fmla="*/ 463 w 1032"/>
                <a:gd name="T17" fmla="*/ 834 h 859"/>
                <a:gd name="T18" fmla="*/ 910 w 1032"/>
                <a:gd name="T19" fmla="*/ 717 h 859"/>
                <a:gd name="T20" fmla="*/ 862 w 1032"/>
                <a:gd name="T21" fmla="*/ 206 h 859"/>
                <a:gd name="T22" fmla="*/ 600 w 1032"/>
                <a:gd name="T23" fmla="*/ 814 h 859"/>
                <a:gd name="T24" fmla="*/ 536 w 1032"/>
                <a:gd name="T25" fmla="*/ 830 h 859"/>
                <a:gd name="T26" fmla="*/ 324 w 1032"/>
                <a:gd name="T27" fmla="*/ 773 h 859"/>
                <a:gd name="T28" fmla="*/ 660 w 1032"/>
                <a:gd name="T29" fmla="*/ 779 h 859"/>
                <a:gd name="T30" fmla="*/ 324 w 1032"/>
                <a:gd name="T31" fmla="*/ 773 h 859"/>
                <a:gd name="T32" fmla="*/ 885 w 1032"/>
                <a:gd name="T33" fmla="*/ 626 h 859"/>
                <a:gd name="T34" fmla="*/ 881 w 1032"/>
                <a:gd name="T35" fmla="*/ 321 h 859"/>
                <a:gd name="T36" fmla="*/ 248 w 1032"/>
                <a:gd name="T37" fmla="*/ 703 h 859"/>
                <a:gd name="T38" fmla="*/ 878 w 1032"/>
                <a:gd name="T39" fmla="*/ 321 h 859"/>
                <a:gd name="T40" fmla="*/ 218 w 1032"/>
                <a:gd name="T41" fmla="*/ 113 h 859"/>
                <a:gd name="T42" fmla="*/ 248 w 1032"/>
                <a:gd name="T43" fmla="*/ 703 h 859"/>
                <a:gd name="T44" fmla="*/ 678 w 1032"/>
                <a:gd name="T45" fmla="*/ 770 h 859"/>
                <a:gd name="T46" fmla="*/ 283 w 1032"/>
                <a:gd name="T47" fmla="*/ 749 h 859"/>
                <a:gd name="T48" fmla="*/ 60 w 1032"/>
                <a:gd name="T49" fmla="*/ 297 h 859"/>
                <a:gd name="T50" fmla="*/ 190 w 1032"/>
                <a:gd name="T51" fmla="*/ 657 h 859"/>
                <a:gd name="T52" fmla="*/ 207 w 1032"/>
                <a:gd name="T53" fmla="*/ 677 h 859"/>
                <a:gd name="T54" fmla="*/ 258 w 1032"/>
                <a:gd name="T55" fmla="*/ 728 h 859"/>
                <a:gd name="T56" fmla="*/ 262 w 1032"/>
                <a:gd name="T57" fmla="*/ 728 h 859"/>
                <a:gd name="T58" fmla="*/ 191 w 1032"/>
                <a:gd name="T59" fmla="*/ 654 h 859"/>
                <a:gd name="T60" fmla="*/ 173 w 1032"/>
                <a:gd name="T61" fmla="*/ 480 h 859"/>
                <a:gd name="T62" fmla="*/ 68 w 1032"/>
                <a:gd name="T63" fmla="*/ 259 h 859"/>
                <a:gd name="T64" fmla="*/ 88 w 1032"/>
                <a:gd name="T65" fmla="*/ 428 h 859"/>
                <a:gd name="T66" fmla="*/ 68 w 1032"/>
                <a:gd name="T67" fmla="*/ 259 h 859"/>
                <a:gd name="T68" fmla="*/ 991 w 1032"/>
                <a:gd name="T69" fmla="*/ 613 h 859"/>
                <a:gd name="T70" fmla="*/ 856 w 1032"/>
                <a:gd name="T71" fmla="*/ 197 h 859"/>
                <a:gd name="T72" fmla="*/ 129 w 1032"/>
                <a:gd name="T73" fmla="*/ 371 h 859"/>
                <a:gd name="T74" fmla="*/ 171 w 1032"/>
                <a:gd name="T75" fmla="*/ 180 h 859"/>
                <a:gd name="T76" fmla="*/ 727 w 1032"/>
                <a:gd name="T77" fmla="*/ 112 h 859"/>
                <a:gd name="T78" fmla="*/ 117 w 1032"/>
                <a:gd name="T79" fmla="*/ 154 h 859"/>
                <a:gd name="T80" fmla="*/ 117 w 1032"/>
                <a:gd name="T81" fmla="*/ 154 h 859"/>
                <a:gd name="T82" fmla="*/ 496 w 1032"/>
                <a:gd name="T83" fmla="*/ 8 h 859"/>
                <a:gd name="T84" fmla="*/ 129 w 1032"/>
                <a:gd name="T85" fmla="*/ 139 h 859"/>
                <a:gd name="T86" fmla="*/ 471 w 1032"/>
                <a:gd name="T87" fmla="*/ 19 h 859"/>
                <a:gd name="T88" fmla="*/ 129 w 1032"/>
                <a:gd name="T89" fmla="*/ 139 h 859"/>
                <a:gd name="T90" fmla="*/ 180 w 1032"/>
                <a:gd name="T91" fmla="*/ 90 h 859"/>
                <a:gd name="T92" fmla="*/ 750 w 1032"/>
                <a:gd name="T93" fmla="*/ 121 h 859"/>
                <a:gd name="T94" fmla="*/ 707 w 1032"/>
                <a:gd name="T95" fmla="*/ 99 h 859"/>
                <a:gd name="T96" fmla="*/ 409 w 1032"/>
                <a:gd name="T97" fmla="*/ 36 h 859"/>
                <a:gd name="T98" fmla="*/ 469 w 1032"/>
                <a:gd name="T99" fmla="*/ 4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32" h="859">
                  <a:moveTo>
                    <a:pt x="623" y="856"/>
                  </a:moveTo>
                  <a:cubicBezTo>
                    <a:pt x="574" y="856"/>
                    <a:pt x="525" y="849"/>
                    <a:pt x="477" y="838"/>
                  </a:cubicBezTo>
                  <a:cubicBezTo>
                    <a:pt x="424" y="836"/>
                    <a:pt x="371" y="819"/>
                    <a:pt x="322" y="786"/>
                  </a:cubicBezTo>
                  <a:cubicBezTo>
                    <a:pt x="310" y="778"/>
                    <a:pt x="299" y="769"/>
                    <a:pt x="289" y="759"/>
                  </a:cubicBezTo>
                  <a:cubicBezTo>
                    <a:pt x="213" y="715"/>
                    <a:pt x="152" y="653"/>
                    <a:pt x="112" y="578"/>
                  </a:cubicBezTo>
                  <a:cubicBezTo>
                    <a:pt x="54" y="470"/>
                    <a:pt x="38" y="354"/>
                    <a:pt x="66" y="259"/>
                  </a:cubicBezTo>
                  <a:cubicBezTo>
                    <a:pt x="76" y="213"/>
                    <a:pt x="96" y="172"/>
                    <a:pt x="127" y="137"/>
                  </a:cubicBezTo>
                  <a:cubicBezTo>
                    <a:pt x="139" y="120"/>
                    <a:pt x="152" y="104"/>
                    <a:pt x="168" y="90"/>
                  </a:cubicBezTo>
                  <a:cubicBezTo>
                    <a:pt x="228" y="38"/>
                    <a:pt x="309" y="12"/>
                    <a:pt x="392" y="4"/>
                  </a:cubicBezTo>
                  <a:cubicBezTo>
                    <a:pt x="391" y="4"/>
                    <a:pt x="389" y="4"/>
                    <a:pt x="388" y="4"/>
                  </a:cubicBezTo>
                  <a:cubicBezTo>
                    <a:pt x="314" y="7"/>
                    <a:pt x="178" y="27"/>
                    <a:pt x="93" y="119"/>
                  </a:cubicBezTo>
                  <a:cubicBezTo>
                    <a:pt x="26" y="192"/>
                    <a:pt x="3" y="304"/>
                    <a:pt x="36" y="397"/>
                  </a:cubicBezTo>
                  <a:cubicBezTo>
                    <a:pt x="34" y="398"/>
                    <a:pt x="34" y="398"/>
                    <a:pt x="34" y="398"/>
                  </a:cubicBezTo>
                  <a:cubicBezTo>
                    <a:pt x="0" y="304"/>
                    <a:pt x="23" y="191"/>
                    <a:pt x="91" y="117"/>
                  </a:cubicBezTo>
                  <a:cubicBezTo>
                    <a:pt x="176" y="24"/>
                    <a:pt x="314" y="5"/>
                    <a:pt x="388" y="1"/>
                  </a:cubicBezTo>
                  <a:cubicBezTo>
                    <a:pt x="403" y="0"/>
                    <a:pt x="419" y="0"/>
                    <a:pt x="434" y="1"/>
                  </a:cubicBezTo>
                  <a:cubicBezTo>
                    <a:pt x="493" y="0"/>
                    <a:pt x="551" y="7"/>
                    <a:pt x="602" y="21"/>
                  </a:cubicBezTo>
                  <a:cubicBezTo>
                    <a:pt x="688" y="44"/>
                    <a:pt x="768" y="81"/>
                    <a:pt x="833" y="130"/>
                  </a:cubicBezTo>
                  <a:cubicBezTo>
                    <a:pt x="907" y="186"/>
                    <a:pt x="960" y="253"/>
                    <a:pt x="989" y="330"/>
                  </a:cubicBezTo>
                  <a:cubicBezTo>
                    <a:pt x="1032" y="441"/>
                    <a:pt x="1030" y="545"/>
                    <a:pt x="986" y="628"/>
                  </a:cubicBezTo>
                  <a:cubicBezTo>
                    <a:pt x="946" y="753"/>
                    <a:pt x="850" y="809"/>
                    <a:pt x="773" y="833"/>
                  </a:cubicBezTo>
                  <a:cubicBezTo>
                    <a:pt x="726" y="848"/>
                    <a:pt x="675" y="856"/>
                    <a:pt x="623" y="856"/>
                  </a:cubicBezTo>
                  <a:close/>
                  <a:moveTo>
                    <a:pt x="489" y="838"/>
                  </a:moveTo>
                  <a:cubicBezTo>
                    <a:pt x="584" y="859"/>
                    <a:pt x="686" y="859"/>
                    <a:pt x="772" y="831"/>
                  </a:cubicBezTo>
                  <a:cubicBezTo>
                    <a:pt x="845" y="807"/>
                    <a:pt x="936" y="755"/>
                    <a:pt x="979" y="641"/>
                  </a:cubicBezTo>
                  <a:cubicBezTo>
                    <a:pt x="961" y="670"/>
                    <a:pt x="939" y="696"/>
                    <a:pt x="912" y="719"/>
                  </a:cubicBezTo>
                  <a:cubicBezTo>
                    <a:pt x="812" y="802"/>
                    <a:pt x="675" y="842"/>
                    <a:pt x="536" y="833"/>
                  </a:cubicBezTo>
                  <a:cubicBezTo>
                    <a:pt x="520" y="836"/>
                    <a:pt x="504" y="837"/>
                    <a:pt x="489" y="838"/>
                  </a:cubicBezTo>
                  <a:close/>
                  <a:moveTo>
                    <a:pt x="477" y="835"/>
                  </a:moveTo>
                  <a:cubicBezTo>
                    <a:pt x="493" y="835"/>
                    <a:pt x="509" y="834"/>
                    <a:pt x="524" y="832"/>
                  </a:cubicBezTo>
                  <a:cubicBezTo>
                    <a:pt x="503" y="830"/>
                    <a:pt x="483" y="827"/>
                    <a:pt x="462" y="823"/>
                  </a:cubicBezTo>
                  <a:cubicBezTo>
                    <a:pt x="430" y="817"/>
                    <a:pt x="400" y="809"/>
                    <a:pt x="372" y="798"/>
                  </a:cubicBezTo>
                  <a:cubicBezTo>
                    <a:pt x="405" y="813"/>
                    <a:pt x="440" y="826"/>
                    <a:pt x="477" y="835"/>
                  </a:cubicBezTo>
                  <a:close/>
                  <a:moveTo>
                    <a:pt x="299" y="765"/>
                  </a:moveTo>
                  <a:cubicBezTo>
                    <a:pt x="307" y="772"/>
                    <a:pt x="315" y="778"/>
                    <a:pt x="324" y="784"/>
                  </a:cubicBezTo>
                  <a:cubicBezTo>
                    <a:pt x="368" y="814"/>
                    <a:pt x="415" y="830"/>
                    <a:pt x="463" y="834"/>
                  </a:cubicBezTo>
                  <a:cubicBezTo>
                    <a:pt x="420" y="822"/>
                    <a:pt x="378" y="806"/>
                    <a:pt x="340" y="785"/>
                  </a:cubicBezTo>
                  <a:cubicBezTo>
                    <a:pt x="326" y="779"/>
                    <a:pt x="312" y="772"/>
                    <a:pt x="299" y="765"/>
                  </a:cubicBezTo>
                  <a:close/>
                  <a:moveTo>
                    <a:pt x="546" y="831"/>
                  </a:moveTo>
                  <a:cubicBezTo>
                    <a:pt x="681" y="838"/>
                    <a:pt x="813" y="797"/>
                    <a:pt x="910" y="717"/>
                  </a:cubicBezTo>
                  <a:cubicBezTo>
                    <a:pt x="941" y="691"/>
                    <a:pt x="966" y="661"/>
                    <a:pt x="984" y="627"/>
                  </a:cubicBezTo>
                  <a:cubicBezTo>
                    <a:pt x="987" y="617"/>
                    <a:pt x="990" y="607"/>
                    <a:pt x="992" y="596"/>
                  </a:cubicBezTo>
                  <a:cubicBezTo>
                    <a:pt x="1020" y="473"/>
                    <a:pt x="991" y="354"/>
                    <a:pt x="906" y="252"/>
                  </a:cubicBezTo>
                  <a:cubicBezTo>
                    <a:pt x="892" y="236"/>
                    <a:pt x="877" y="220"/>
                    <a:pt x="862" y="206"/>
                  </a:cubicBezTo>
                  <a:cubicBezTo>
                    <a:pt x="869" y="218"/>
                    <a:pt x="877" y="232"/>
                    <a:pt x="883" y="246"/>
                  </a:cubicBezTo>
                  <a:cubicBezTo>
                    <a:pt x="930" y="349"/>
                    <a:pt x="955" y="503"/>
                    <a:pt x="887" y="628"/>
                  </a:cubicBezTo>
                  <a:cubicBezTo>
                    <a:pt x="856" y="684"/>
                    <a:pt x="805" y="732"/>
                    <a:pt x="741" y="767"/>
                  </a:cubicBezTo>
                  <a:cubicBezTo>
                    <a:pt x="698" y="790"/>
                    <a:pt x="649" y="806"/>
                    <a:pt x="600" y="814"/>
                  </a:cubicBezTo>
                  <a:cubicBezTo>
                    <a:pt x="582" y="821"/>
                    <a:pt x="564" y="827"/>
                    <a:pt x="546" y="831"/>
                  </a:cubicBezTo>
                  <a:close/>
                  <a:moveTo>
                    <a:pt x="380" y="798"/>
                  </a:moveTo>
                  <a:cubicBezTo>
                    <a:pt x="406" y="808"/>
                    <a:pt x="434" y="815"/>
                    <a:pt x="462" y="821"/>
                  </a:cubicBezTo>
                  <a:cubicBezTo>
                    <a:pt x="487" y="825"/>
                    <a:pt x="511" y="829"/>
                    <a:pt x="536" y="830"/>
                  </a:cubicBezTo>
                  <a:cubicBezTo>
                    <a:pt x="553" y="827"/>
                    <a:pt x="570" y="822"/>
                    <a:pt x="588" y="816"/>
                  </a:cubicBezTo>
                  <a:cubicBezTo>
                    <a:pt x="573" y="818"/>
                    <a:pt x="559" y="819"/>
                    <a:pt x="544" y="820"/>
                  </a:cubicBezTo>
                  <a:cubicBezTo>
                    <a:pt x="486" y="822"/>
                    <a:pt x="430" y="814"/>
                    <a:pt x="380" y="798"/>
                  </a:cubicBezTo>
                  <a:close/>
                  <a:moveTo>
                    <a:pt x="324" y="773"/>
                  </a:moveTo>
                  <a:cubicBezTo>
                    <a:pt x="387" y="804"/>
                    <a:pt x="463" y="820"/>
                    <a:pt x="544" y="817"/>
                  </a:cubicBezTo>
                  <a:cubicBezTo>
                    <a:pt x="562" y="816"/>
                    <a:pt x="581" y="814"/>
                    <a:pt x="599" y="812"/>
                  </a:cubicBezTo>
                  <a:cubicBezTo>
                    <a:pt x="614" y="805"/>
                    <a:pt x="630" y="797"/>
                    <a:pt x="646" y="788"/>
                  </a:cubicBezTo>
                  <a:cubicBezTo>
                    <a:pt x="651" y="785"/>
                    <a:pt x="655" y="782"/>
                    <a:pt x="660" y="779"/>
                  </a:cubicBezTo>
                  <a:cubicBezTo>
                    <a:pt x="620" y="792"/>
                    <a:pt x="576" y="799"/>
                    <a:pt x="531" y="801"/>
                  </a:cubicBezTo>
                  <a:cubicBezTo>
                    <a:pt x="427" y="804"/>
                    <a:pt x="330" y="773"/>
                    <a:pt x="251" y="708"/>
                  </a:cubicBezTo>
                  <a:cubicBezTo>
                    <a:pt x="258" y="718"/>
                    <a:pt x="265" y="728"/>
                    <a:pt x="272" y="737"/>
                  </a:cubicBezTo>
                  <a:cubicBezTo>
                    <a:pt x="288" y="750"/>
                    <a:pt x="305" y="762"/>
                    <a:pt x="324" y="773"/>
                  </a:cubicBezTo>
                  <a:close/>
                  <a:moveTo>
                    <a:pt x="670" y="776"/>
                  </a:moveTo>
                  <a:cubicBezTo>
                    <a:pt x="662" y="781"/>
                    <a:pt x="655" y="786"/>
                    <a:pt x="647" y="790"/>
                  </a:cubicBezTo>
                  <a:cubicBezTo>
                    <a:pt x="635" y="798"/>
                    <a:pt x="622" y="804"/>
                    <a:pt x="610" y="810"/>
                  </a:cubicBezTo>
                  <a:cubicBezTo>
                    <a:pt x="728" y="788"/>
                    <a:pt x="834" y="719"/>
                    <a:pt x="885" y="626"/>
                  </a:cubicBezTo>
                  <a:cubicBezTo>
                    <a:pt x="953" y="503"/>
                    <a:pt x="927" y="349"/>
                    <a:pt x="880" y="247"/>
                  </a:cubicBezTo>
                  <a:cubicBezTo>
                    <a:pt x="873" y="230"/>
                    <a:pt x="864" y="214"/>
                    <a:pt x="854" y="199"/>
                  </a:cubicBezTo>
                  <a:cubicBezTo>
                    <a:pt x="831" y="178"/>
                    <a:pt x="805" y="159"/>
                    <a:pt x="778" y="141"/>
                  </a:cubicBezTo>
                  <a:cubicBezTo>
                    <a:pt x="833" y="193"/>
                    <a:pt x="869" y="255"/>
                    <a:pt x="881" y="321"/>
                  </a:cubicBezTo>
                  <a:cubicBezTo>
                    <a:pt x="890" y="345"/>
                    <a:pt x="898" y="370"/>
                    <a:pt x="903" y="395"/>
                  </a:cubicBezTo>
                  <a:cubicBezTo>
                    <a:pt x="924" y="491"/>
                    <a:pt x="905" y="580"/>
                    <a:pt x="849" y="653"/>
                  </a:cubicBezTo>
                  <a:cubicBezTo>
                    <a:pt x="806" y="708"/>
                    <a:pt x="743" y="751"/>
                    <a:pt x="670" y="776"/>
                  </a:cubicBezTo>
                  <a:close/>
                  <a:moveTo>
                    <a:pt x="248" y="703"/>
                  </a:moveTo>
                  <a:cubicBezTo>
                    <a:pt x="325" y="767"/>
                    <a:pt x="423" y="802"/>
                    <a:pt x="531" y="798"/>
                  </a:cubicBezTo>
                  <a:cubicBezTo>
                    <a:pt x="579" y="796"/>
                    <a:pt x="626" y="788"/>
                    <a:pt x="668" y="773"/>
                  </a:cubicBezTo>
                  <a:cubicBezTo>
                    <a:pt x="803" y="680"/>
                    <a:pt x="896" y="498"/>
                    <a:pt x="882" y="347"/>
                  </a:cubicBezTo>
                  <a:cubicBezTo>
                    <a:pt x="881" y="338"/>
                    <a:pt x="880" y="329"/>
                    <a:pt x="878" y="321"/>
                  </a:cubicBezTo>
                  <a:cubicBezTo>
                    <a:pt x="845" y="235"/>
                    <a:pt x="789" y="162"/>
                    <a:pt x="718" y="108"/>
                  </a:cubicBezTo>
                  <a:cubicBezTo>
                    <a:pt x="623" y="60"/>
                    <a:pt x="514" y="34"/>
                    <a:pt x="410" y="39"/>
                  </a:cubicBezTo>
                  <a:cubicBezTo>
                    <a:pt x="373" y="40"/>
                    <a:pt x="338" y="45"/>
                    <a:pt x="305" y="54"/>
                  </a:cubicBezTo>
                  <a:cubicBezTo>
                    <a:pt x="270" y="69"/>
                    <a:pt x="241" y="89"/>
                    <a:pt x="218" y="113"/>
                  </a:cubicBezTo>
                  <a:cubicBezTo>
                    <a:pt x="198" y="136"/>
                    <a:pt x="181" y="163"/>
                    <a:pt x="167" y="196"/>
                  </a:cubicBezTo>
                  <a:cubicBezTo>
                    <a:pt x="147" y="285"/>
                    <a:pt x="163" y="395"/>
                    <a:pt x="175" y="480"/>
                  </a:cubicBezTo>
                  <a:cubicBezTo>
                    <a:pt x="177" y="492"/>
                    <a:pt x="177" y="492"/>
                    <a:pt x="177" y="492"/>
                  </a:cubicBezTo>
                  <a:cubicBezTo>
                    <a:pt x="185" y="547"/>
                    <a:pt x="204" y="633"/>
                    <a:pt x="248" y="703"/>
                  </a:cubicBezTo>
                  <a:close/>
                  <a:moveTo>
                    <a:pt x="883" y="334"/>
                  </a:moveTo>
                  <a:cubicBezTo>
                    <a:pt x="884" y="338"/>
                    <a:pt x="884" y="342"/>
                    <a:pt x="884" y="347"/>
                  </a:cubicBezTo>
                  <a:cubicBezTo>
                    <a:pt x="892" y="425"/>
                    <a:pt x="871" y="514"/>
                    <a:pt x="826" y="597"/>
                  </a:cubicBezTo>
                  <a:cubicBezTo>
                    <a:pt x="789" y="667"/>
                    <a:pt x="737" y="727"/>
                    <a:pt x="678" y="770"/>
                  </a:cubicBezTo>
                  <a:cubicBezTo>
                    <a:pt x="747" y="745"/>
                    <a:pt x="806" y="704"/>
                    <a:pt x="847" y="651"/>
                  </a:cubicBezTo>
                  <a:cubicBezTo>
                    <a:pt x="903" y="579"/>
                    <a:pt x="921" y="491"/>
                    <a:pt x="901" y="395"/>
                  </a:cubicBezTo>
                  <a:cubicBezTo>
                    <a:pt x="896" y="374"/>
                    <a:pt x="890" y="354"/>
                    <a:pt x="883" y="334"/>
                  </a:cubicBezTo>
                  <a:close/>
                  <a:moveTo>
                    <a:pt x="283" y="749"/>
                  </a:moveTo>
                  <a:cubicBezTo>
                    <a:pt x="285" y="751"/>
                    <a:pt x="287" y="752"/>
                    <a:pt x="289" y="753"/>
                  </a:cubicBezTo>
                  <a:cubicBezTo>
                    <a:pt x="287" y="751"/>
                    <a:pt x="284" y="750"/>
                    <a:pt x="282" y="748"/>
                  </a:cubicBezTo>
                  <a:cubicBezTo>
                    <a:pt x="282" y="748"/>
                    <a:pt x="283" y="749"/>
                    <a:pt x="283" y="749"/>
                  </a:cubicBezTo>
                  <a:close/>
                  <a:moveTo>
                    <a:pt x="60" y="297"/>
                  </a:moveTo>
                  <a:cubicBezTo>
                    <a:pt x="46" y="384"/>
                    <a:pt x="64" y="483"/>
                    <a:pt x="114" y="577"/>
                  </a:cubicBezTo>
                  <a:cubicBezTo>
                    <a:pt x="152" y="648"/>
                    <a:pt x="210" y="707"/>
                    <a:pt x="281" y="751"/>
                  </a:cubicBezTo>
                  <a:cubicBezTo>
                    <a:pt x="253" y="732"/>
                    <a:pt x="229" y="710"/>
                    <a:pt x="209" y="684"/>
                  </a:cubicBezTo>
                  <a:cubicBezTo>
                    <a:pt x="202" y="676"/>
                    <a:pt x="196" y="666"/>
                    <a:pt x="190" y="657"/>
                  </a:cubicBezTo>
                  <a:cubicBezTo>
                    <a:pt x="161" y="621"/>
                    <a:pt x="135" y="581"/>
                    <a:pt x="114" y="540"/>
                  </a:cubicBezTo>
                  <a:cubicBezTo>
                    <a:pt x="74" y="461"/>
                    <a:pt x="55" y="382"/>
                    <a:pt x="59" y="311"/>
                  </a:cubicBezTo>
                  <a:cubicBezTo>
                    <a:pt x="59" y="306"/>
                    <a:pt x="59" y="302"/>
                    <a:pt x="60" y="297"/>
                  </a:cubicBezTo>
                  <a:close/>
                  <a:moveTo>
                    <a:pt x="207" y="677"/>
                  </a:moveTo>
                  <a:cubicBezTo>
                    <a:pt x="208" y="679"/>
                    <a:pt x="210" y="681"/>
                    <a:pt x="211" y="683"/>
                  </a:cubicBezTo>
                  <a:cubicBezTo>
                    <a:pt x="228" y="705"/>
                    <a:pt x="249" y="725"/>
                    <a:pt x="273" y="743"/>
                  </a:cubicBezTo>
                  <a:cubicBezTo>
                    <a:pt x="272" y="741"/>
                    <a:pt x="271" y="740"/>
                    <a:pt x="270" y="739"/>
                  </a:cubicBezTo>
                  <a:cubicBezTo>
                    <a:pt x="266" y="735"/>
                    <a:pt x="262" y="732"/>
                    <a:pt x="258" y="728"/>
                  </a:cubicBezTo>
                  <a:cubicBezTo>
                    <a:pt x="240" y="713"/>
                    <a:pt x="223" y="696"/>
                    <a:pt x="207" y="677"/>
                  </a:cubicBezTo>
                  <a:close/>
                  <a:moveTo>
                    <a:pt x="191" y="654"/>
                  </a:moveTo>
                  <a:cubicBezTo>
                    <a:pt x="213" y="681"/>
                    <a:pt x="236" y="706"/>
                    <a:pt x="259" y="726"/>
                  </a:cubicBezTo>
                  <a:cubicBezTo>
                    <a:pt x="260" y="727"/>
                    <a:pt x="261" y="728"/>
                    <a:pt x="262" y="728"/>
                  </a:cubicBezTo>
                  <a:cubicBezTo>
                    <a:pt x="256" y="720"/>
                    <a:pt x="250" y="712"/>
                    <a:pt x="244" y="703"/>
                  </a:cubicBezTo>
                  <a:cubicBezTo>
                    <a:pt x="243" y="702"/>
                    <a:pt x="241" y="700"/>
                    <a:pt x="240" y="699"/>
                  </a:cubicBezTo>
                  <a:cubicBezTo>
                    <a:pt x="218" y="680"/>
                    <a:pt x="198" y="658"/>
                    <a:pt x="180" y="635"/>
                  </a:cubicBezTo>
                  <a:cubicBezTo>
                    <a:pt x="184" y="641"/>
                    <a:pt x="187" y="648"/>
                    <a:pt x="191" y="654"/>
                  </a:cubicBezTo>
                  <a:close/>
                  <a:moveTo>
                    <a:pt x="175" y="625"/>
                  </a:moveTo>
                  <a:cubicBezTo>
                    <a:pt x="195" y="652"/>
                    <a:pt x="217" y="676"/>
                    <a:pt x="241" y="697"/>
                  </a:cubicBezTo>
                  <a:cubicBezTo>
                    <a:pt x="200" y="628"/>
                    <a:pt x="182" y="546"/>
                    <a:pt x="174" y="492"/>
                  </a:cubicBezTo>
                  <a:cubicBezTo>
                    <a:pt x="173" y="480"/>
                    <a:pt x="173" y="480"/>
                    <a:pt x="173" y="480"/>
                  </a:cubicBezTo>
                  <a:cubicBezTo>
                    <a:pt x="161" y="400"/>
                    <a:pt x="146" y="297"/>
                    <a:pt x="162" y="210"/>
                  </a:cubicBezTo>
                  <a:cubicBezTo>
                    <a:pt x="145" y="255"/>
                    <a:pt x="135" y="309"/>
                    <a:pt x="131" y="371"/>
                  </a:cubicBezTo>
                  <a:cubicBezTo>
                    <a:pt x="125" y="470"/>
                    <a:pt x="140" y="556"/>
                    <a:pt x="175" y="625"/>
                  </a:cubicBezTo>
                  <a:close/>
                  <a:moveTo>
                    <a:pt x="68" y="259"/>
                  </a:moveTo>
                  <a:cubicBezTo>
                    <a:pt x="65" y="276"/>
                    <a:pt x="62" y="293"/>
                    <a:pt x="62" y="311"/>
                  </a:cubicBezTo>
                  <a:cubicBezTo>
                    <a:pt x="56" y="426"/>
                    <a:pt x="110" y="546"/>
                    <a:pt x="178" y="638"/>
                  </a:cubicBezTo>
                  <a:cubicBezTo>
                    <a:pt x="176" y="632"/>
                    <a:pt x="173" y="627"/>
                    <a:pt x="170" y="622"/>
                  </a:cubicBezTo>
                  <a:cubicBezTo>
                    <a:pt x="130" y="566"/>
                    <a:pt x="102" y="499"/>
                    <a:pt x="88" y="428"/>
                  </a:cubicBezTo>
                  <a:cubicBezTo>
                    <a:pt x="79" y="384"/>
                    <a:pt x="71" y="317"/>
                    <a:pt x="84" y="247"/>
                  </a:cubicBezTo>
                  <a:cubicBezTo>
                    <a:pt x="88" y="225"/>
                    <a:pt x="94" y="204"/>
                    <a:pt x="102" y="185"/>
                  </a:cubicBezTo>
                  <a:cubicBezTo>
                    <a:pt x="96" y="194"/>
                    <a:pt x="90" y="204"/>
                    <a:pt x="85" y="214"/>
                  </a:cubicBezTo>
                  <a:cubicBezTo>
                    <a:pt x="78" y="229"/>
                    <a:pt x="73" y="244"/>
                    <a:pt x="68" y="259"/>
                  </a:cubicBezTo>
                  <a:close/>
                  <a:moveTo>
                    <a:pt x="856" y="197"/>
                  </a:moveTo>
                  <a:cubicBezTo>
                    <a:pt x="875" y="214"/>
                    <a:pt x="892" y="232"/>
                    <a:pt x="908" y="251"/>
                  </a:cubicBezTo>
                  <a:cubicBezTo>
                    <a:pt x="993" y="353"/>
                    <a:pt x="1023" y="472"/>
                    <a:pt x="995" y="597"/>
                  </a:cubicBezTo>
                  <a:cubicBezTo>
                    <a:pt x="993" y="602"/>
                    <a:pt x="992" y="608"/>
                    <a:pt x="991" y="613"/>
                  </a:cubicBezTo>
                  <a:cubicBezTo>
                    <a:pt x="1028" y="533"/>
                    <a:pt x="1027" y="435"/>
                    <a:pt x="987" y="331"/>
                  </a:cubicBezTo>
                  <a:cubicBezTo>
                    <a:pt x="936" y="199"/>
                    <a:pt x="816" y="95"/>
                    <a:pt x="654" y="39"/>
                  </a:cubicBezTo>
                  <a:cubicBezTo>
                    <a:pt x="696" y="55"/>
                    <a:pt x="734" y="76"/>
                    <a:pt x="768" y="102"/>
                  </a:cubicBezTo>
                  <a:cubicBezTo>
                    <a:pt x="803" y="130"/>
                    <a:pt x="833" y="161"/>
                    <a:pt x="856" y="197"/>
                  </a:cubicBezTo>
                  <a:close/>
                  <a:moveTo>
                    <a:pt x="110" y="174"/>
                  </a:moveTo>
                  <a:cubicBezTo>
                    <a:pt x="65" y="271"/>
                    <a:pt x="82" y="387"/>
                    <a:pt x="90" y="427"/>
                  </a:cubicBezTo>
                  <a:cubicBezTo>
                    <a:pt x="104" y="497"/>
                    <a:pt x="130" y="559"/>
                    <a:pt x="166" y="612"/>
                  </a:cubicBezTo>
                  <a:cubicBezTo>
                    <a:pt x="135" y="545"/>
                    <a:pt x="123" y="464"/>
                    <a:pt x="129" y="371"/>
                  </a:cubicBezTo>
                  <a:cubicBezTo>
                    <a:pt x="133" y="302"/>
                    <a:pt x="145" y="243"/>
                    <a:pt x="165" y="195"/>
                  </a:cubicBezTo>
                  <a:cubicBezTo>
                    <a:pt x="171" y="167"/>
                    <a:pt x="181" y="140"/>
                    <a:pt x="196" y="117"/>
                  </a:cubicBezTo>
                  <a:cubicBezTo>
                    <a:pt x="198" y="118"/>
                    <a:pt x="198" y="118"/>
                    <a:pt x="198" y="118"/>
                  </a:cubicBezTo>
                  <a:cubicBezTo>
                    <a:pt x="186" y="137"/>
                    <a:pt x="177" y="158"/>
                    <a:pt x="171" y="180"/>
                  </a:cubicBezTo>
                  <a:cubicBezTo>
                    <a:pt x="184" y="154"/>
                    <a:pt x="199" y="131"/>
                    <a:pt x="216" y="111"/>
                  </a:cubicBezTo>
                  <a:cubicBezTo>
                    <a:pt x="236" y="90"/>
                    <a:pt x="261" y="72"/>
                    <a:pt x="290" y="58"/>
                  </a:cubicBezTo>
                  <a:cubicBezTo>
                    <a:pt x="212" y="80"/>
                    <a:pt x="150" y="120"/>
                    <a:pt x="110" y="174"/>
                  </a:cubicBezTo>
                  <a:close/>
                  <a:moveTo>
                    <a:pt x="727" y="112"/>
                  </a:moveTo>
                  <a:cubicBezTo>
                    <a:pt x="792" y="164"/>
                    <a:pt x="843" y="231"/>
                    <a:pt x="875" y="307"/>
                  </a:cubicBezTo>
                  <a:cubicBezTo>
                    <a:pt x="859" y="238"/>
                    <a:pt x="818" y="179"/>
                    <a:pt x="763" y="132"/>
                  </a:cubicBezTo>
                  <a:cubicBezTo>
                    <a:pt x="752" y="125"/>
                    <a:pt x="740" y="118"/>
                    <a:pt x="727" y="112"/>
                  </a:cubicBezTo>
                  <a:close/>
                  <a:moveTo>
                    <a:pt x="117" y="154"/>
                  </a:moveTo>
                  <a:cubicBezTo>
                    <a:pt x="102" y="173"/>
                    <a:pt x="90" y="194"/>
                    <a:pt x="82" y="216"/>
                  </a:cubicBezTo>
                  <a:cubicBezTo>
                    <a:pt x="82" y="215"/>
                    <a:pt x="82" y="214"/>
                    <a:pt x="83" y="213"/>
                  </a:cubicBezTo>
                  <a:cubicBezTo>
                    <a:pt x="90" y="199"/>
                    <a:pt x="98" y="185"/>
                    <a:pt x="108" y="171"/>
                  </a:cubicBezTo>
                  <a:cubicBezTo>
                    <a:pt x="111" y="165"/>
                    <a:pt x="114" y="160"/>
                    <a:pt x="117" y="154"/>
                  </a:cubicBezTo>
                  <a:close/>
                  <a:moveTo>
                    <a:pt x="767" y="131"/>
                  </a:moveTo>
                  <a:cubicBezTo>
                    <a:pt x="796" y="149"/>
                    <a:pt x="823" y="168"/>
                    <a:pt x="848" y="190"/>
                  </a:cubicBezTo>
                  <a:cubicBezTo>
                    <a:pt x="793" y="111"/>
                    <a:pt x="707" y="53"/>
                    <a:pt x="600" y="25"/>
                  </a:cubicBezTo>
                  <a:cubicBezTo>
                    <a:pt x="566" y="16"/>
                    <a:pt x="531" y="10"/>
                    <a:pt x="496" y="8"/>
                  </a:cubicBezTo>
                  <a:cubicBezTo>
                    <a:pt x="541" y="16"/>
                    <a:pt x="584" y="29"/>
                    <a:pt x="625" y="48"/>
                  </a:cubicBezTo>
                  <a:cubicBezTo>
                    <a:pt x="666" y="63"/>
                    <a:pt x="705" y="84"/>
                    <a:pt x="740" y="110"/>
                  </a:cubicBezTo>
                  <a:cubicBezTo>
                    <a:pt x="749" y="117"/>
                    <a:pt x="758" y="124"/>
                    <a:pt x="767" y="131"/>
                  </a:cubicBezTo>
                  <a:close/>
                  <a:moveTo>
                    <a:pt x="129" y="139"/>
                  </a:moveTo>
                  <a:cubicBezTo>
                    <a:pt x="124" y="146"/>
                    <a:pt x="120" y="154"/>
                    <a:pt x="116" y="161"/>
                  </a:cubicBezTo>
                  <a:cubicBezTo>
                    <a:pt x="143" y="129"/>
                    <a:pt x="178" y="102"/>
                    <a:pt x="221" y="81"/>
                  </a:cubicBezTo>
                  <a:cubicBezTo>
                    <a:pt x="246" y="69"/>
                    <a:pt x="274" y="59"/>
                    <a:pt x="304" y="51"/>
                  </a:cubicBezTo>
                  <a:cubicBezTo>
                    <a:pt x="352" y="30"/>
                    <a:pt x="410" y="19"/>
                    <a:pt x="471" y="19"/>
                  </a:cubicBezTo>
                  <a:cubicBezTo>
                    <a:pt x="514" y="20"/>
                    <a:pt x="559" y="27"/>
                    <a:pt x="601" y="40"/>
                  </a:cubicBezTo>
                  <a:cubicBezTo>
                    <a:pt x="561" y="24"/>
                    <a:pt x="517" y="12"/>
                    <a:pt x="472" y="7"/>
                  </a:cubicBezTo>
                  <a:cubicBezTo>
                    <a:pt x="366" y="5"/>
                    <a:pt x="261" y="34"/>
                    <a:pt x="181" y="92"/>
                  </a:cubicBezTo>
                  <a:cubicBezTo>
                    <a:pt x="161" y="106"/>
                    <a:pt x="144" y="122"/>
                    <a:pt x="129" y="139"/>
                  </a:cubicBezTo>
                  <a:close/>
                  <a:moveTo>
                    <a:pt x="435" y="4"/>
                  </a:moveTo>
                  <a:cubicBezTo>
                    <a:pt x="338" y="6"/>
                    <a:pt x="240" y="32"/>
                    <a:pt x="170" y="92"/>
                  </a:cubicBezTo>
                  <a:cubicBezTo>
                    <a:pt x="159" y="102"/>
                    <a:pt x="150" y="111"/>
                    <a:pt x="142" y="122"/>
                  </a:cubicBezTo>
                  <a:cubicBezTo>
                    <a:pt x="153" y="110"/>
                    <a:pt x="166" y="100"/>
                    <a:pt x="180" y="90"/>
                  </a:cubicBezTo>
                  <a:cubicBezTo>
                    <a:pt x="253" y="37"/>
                    <a:pt x="347" y="7"/>
                    <a:pt x="445" y="4"/>
                  </a:cubicBezTo>
                  <a:cubicBezTo>
                    <a:pt x="442" y="4"/>
                    <a:pt x="438" y="4"/>
                    <a:pt x="435" y="4"/>
                  </a:cubicBezTo>
                  <a:close/>
                  <a:moveTo>
                    <a:pt x="717" y="104"/>
                  </a:moveTo>
                  <a:cubicBezTo>
                    <a:pt x="728" y="109"/>
                    <a:pt x="739" y="115"/>
                    <a:pt x="750" y="121"/>
                  </a:cubicBezTo>
                  <a:cubicBezTo>
                    <a:pt x="722" y="99"/>
                    <a:pt x="690" y="80"/>
                    <a:pt x="657" y="65"/>
                  </a:cubicBezTo>
                  <a:cubicBezTo>
                    <a:pt x="678" y="76"/>
                    <a:pt x="698" y="89"/>
                    <a:pt x="717" y="104"/>
                  </a:cubicBezTo>
                  <a:close/>
                  <a:moveTo>
                    <a:pt x="434" y="36"/>
                  </a:moveTo>
                  <a:cubicBezTo>
                    <a:pt x="526" y="36"/>
                    <a:pt x="622" y="59"/>
                    <a:pt x="707" y="99"/>
                  </a:cubicBezTo>
                  <a:cubicBezTo>
                    <a:pt x="684" y="82"/>
                    <a:pt x="660" y="67"/>
                    <a:pt x="634" y="55"/>
                  </a:cubicBezTo>
                  <a:cubicBezTo>
                    <a:pt x="581" y="34"/>
                    <a:pt x="525" y="22"/>
                    <a:pt x="471" y="22"/>
                  </a:cubicBezTo>
                  <a:cubicBezTo>
                    <a:pt x="417" y="21"/>
                    <a:pt x="365" y="30"/>
                    <a:pt x="320" y="47"/>
                  </a:cubicBezTo>
                  <a:cubicBezTo>
                    <a:pt x="349" y="41"/>
                    <a:pt x="379" y="38"/>
                    <a:pt x="409" y="36"/>
                  </a:cubicBezTo>
                  <a:cubicBezTo>
                    <a:pt x="417" y="36"/>
                    <a:pt x="426" y="36"/>
                    <a:pt x="434" y="36"/>
                  </a:cubicBezTo>
                  <a:close/>
                  <a:moveTo>
                    <a:pt x="471" y="4"/>
                  </a:moveTo>
                  <a:cubicBezTo>
                    <a:pt x="474" y="4"/>
                    <a:pt x="477" y="4"/>
                    <a:pt x="479" y="4"/>
                  </a:cubicBezTo>
                  <a:cubicBezTo>
                    <a:pt x="476" y="4"/>
                    <a:pt x="472" y="4"/>
                    <a:pt x="469" y="4"/>
                  </a:cubicBezTo>
                  <a:cubicBezTo>
                    <a:pt x="470" y="4"/>
                    <a:pt x="470" y="4"/>
                    <a:pt x="471" y="4"/>
                  </a:cubicBez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45"/>
            <p:cNvSpPr>
              <a:spLocks noEditPoints="1"/>
            </p:cNvSpPr>
            <p:nvPr/>
          </p:nvSpPr>
          <p:spPr bwMode="auto">
            <a:xfrm>
              <a:off x="3517900" y="3460750"/>
              <a:ext cx="3113088" cy="2790825"/>
            </a:xfrm>
            <a:custGeom>
              <a:avLst/>
              <a:gdLst>
                <a:gd name="T0" fmla="*/ 74 w 959"/>
                <a:gd name="T1" fmla="*/ 219 h 859"/>
                <a:gd name="T2" fmla="*/ 844 w 959"/>
                <a:gd name="T3" fmla="*/ 121 h 859"/>
                <a:gd name="T4" fmla="*/ 759 w 959"/>
                <a:gd name="T5" fmla="*/ 770 h 859"/>
                <a:gd name="T6" fmla="*/ 220 w 959"/>
                <a:gd name="T7" fmla="*/ 806 h 859"/>
                <a:gd name="T8" fmla="*/ 44 w 959"/>
                <a:gd name="T9" fmla="*/ 565 h 859"/>
                <a:gd name="T10" fmla="*/ 591 w 959"/>
                <a:gd name="T11" fmla="*/ 832 h 859"/>
                <a:gd name="T12" fmla="*/ 590 w 959"/>
                <a:gd name="T13" fmla="*/ 829 h 859"/>
                <a:gd name="T14" fmla="*/ 254 w 959"/>
                <a:gd name="T15" fmla="*/ 755 h 859"/>
                <a:gd name="T16" fmla="*/ 456 w 959"/>
                <a:gd name="T17" fmla="*/ 839 h 859"/>
                <a:gd name="T18" fmla="*/ 674 w 959"/>
                <a:gd name="T19" fmla="*/ 796 h 859"/>
                <a:gd name="T20" fmla="*/ 737 w 959"/>
                <a:gd name="T21" fmla="*/ 730 h 859"/>
                <a:gd name="T22" fmla="*/ 494 w 959"/>
                <a:gd name="T23" fmla="*/ 803 h 859"/>
                <a:gd name="T24" fmla="*/ 551 w 959"/>
                <a:gd name="T25" fmla="*/ 801 h 859"/>
                <a:gd name="T26" fmla="*/ 342 w 959"/>
                <a:gd name="T27" fmla="*/ 785 h 859"/>
                <a:gd name="T28" fmla="*/ 740 w 959"/>
                <a:gd name="T29" fmla="*/ 724 h 859"/>
                <a:gd name="T30" fmla="*/ 586 w 959"/>
                <a:gd name="T31" fmla="*/ 780 h 859"/>
                <a:gd name="T32" fmla="*/ 586 w 959"/>
                <a:gd name="T33" fmla="*/ 778 h 859"/>
                <a:gd name="T34" fmla="*/ 415 w 959"/>
                <a:gd name="T35" fmla="*/ 63 h 859"/>
                <a:gd name="T36" fmla="*/ 343 w 959"/>
                <a:gd name="T37" fmla="*/ 782 h 859"/>
                <a:gd name="T38" fmla="*/ 343 w 959"/>
                <a:gd name="T39" fmla="*/ 782 h 859"/>
                <a:gd name="T40" fmla="*/ 252 w 959"/>
                <a:gd name="T41" fmla="*/ 751 h 859"/>
                <a:gd name="T42" fmla="*/ 885 w 959"/>
                <a:gd name="T43" fmla="*/ 612 h 859"/>
                <a:gd name="T44" fmla="*/ 885 w 959"/>
                <a:gd name="T45" fmla="*/ 612 h 859"/>
                <a:gd name="T46" fmla="*/ 153 w 959"/>
                <a:gd name="T47" fmla="*/ 682 h 859"/>
                <a:gd name="T48" fmla="*/ 213 w 959"/>
                <a:gd name="T49" fmla="*/ 720 h 859"/>
                <a:gd name="T50" fmla="*/ 154 w 959"/>
                <a:gd name="T51" fmla="*/ 658 h 859"/>
                <a:gd name="T52" fmla="*/ 137 w 959"/>
                <a:gd name="T53" fmla="*/ 634 h 859"/>
                <a:gd name="T54" fmla="*/ 36 w 959"/>
                <a:gd name="T55" fmla="*/ 477 h 859"/>
                <a:gd name="T56" fmla="*/ 922 w 959"/>
                <a:gd name="T57" fmla="*/ 484 h 859"/>
                <a:gd name="T58" fmla="*/ 136 w 959"/>
                <a:gd name="T59" fmla="*/ 626 h 859"/>
                <a:gd name="T60" fmla="*/ 206 w 959"/>
                <a:gd name="T61" fmla="*/ 151 h 859"/>
                <a:gd name="T62" fmla="*/ 116 w 959"/>
                <a:gd name="T63" fmla="*/ 602 h 859"/>
                <a:gd name="T64" fmla="*/ 898 w 959"/>
                <a:gd name="T65" fmla="*/ 584 h 859"/>
                <a:gd name="T66" fmla="*/ 10 w 959"/>
                <a:gd name="T67" fmla="*/ 444 h 859"/>
                <a:gd name="T68" fmla="*/ 38 w 959"/>
                <a:gd name="T69" fmla="*/ 356 h 859"/>
                <a:gd name="T70" fmla="*/ 927 w 959"/>
                <a:gd name="T71" fmla="*/ 469 h 859"/>
                <a:gd name="T72" fmla="*/ 38 w 959"/>
                <a:gd name="T73" fmla="*/ 369 h 859"/>
                <a:gd name="T74" fmla="*/ 909 w 959"/>
                <a:gd name="T75" fmla="*/ 284 h 859"/>
                <a:gd name="T76" fmla="*/ 44 w 959"/>
                <a:gd name="T77" fmla="*/ 405 h 859"/>
                <a:gd name="T78" fmla="*/ 221 w 959"/>
                <a:gd name="T79" fmla="*/ 124 h 859"/>
                <a:gd name="T80" fmla="*/ 286 w 959"/>
                <a:gd name="T81" fmla="*/ 85 h 859"/>
                <a:gd name="T82" fmla="*/ 937 w 959"/>
                <a:gd name="T83" fmla="*/ 350 h 859"/>
                <a:gd name="T84" fmla="*/ 76 w 959"/>
                <a:gd name="T85" fmla="*/ 221 h 859"/>
                <a:gd name="T86" fmla="*/ 76 w 959"/>
                <a:gd name="T87" fmla="*/ 221 h 859"/>
                <a:gd name="T88" fmla="*/ 858 w 959"/>
                <a:gd name="T89" fmla="*/ 142 h 859"/>
                <a:gd name="T90" fmla="*/ 881 w 959"/>
                <a:gd name="T91" fmla="*/ 267 h 859"/>
                <a:gd name="T92" fmla="*/ 436 w 959"/>
                <a:gd name="T93" fmla="*/ 59 h 859"/>
                <a:gd name="T94" fmla="*/ 218 w 959"/>
                <a:gd name="T95" fmla="*/ 143 h 859"/>
                <a:gd name="T96" fmla="*/ 889 w 959"/>
                <a:gd name="T97" fmla="*/ 202 h 859"/>
                <a:gd name="T98" fmla="*/ 904 w 959"/>
                <a:gd name="T99" fmla="*/ 268 h 859"/>
                <a:gd name="T100" fmla="*/ 415 w 959"/>
                <a:gd name="T101" fmla="*/ 60 h 859"/>
                <a:gd name="T102" fmla="*/ 777 w 959"/>
                <a:gd name="T103" fmla="*/ 90 h 859"/>
                <a:gd name="T104" fmla="*/ 379 w 959"/>
                <a:gd name="T105" fmla="*/ 35 h 859"/>
                <a:gd name="T106" fmla="*/ 604 w 959"/>
                <a:gd name="T107" fmla="*/ 18 h 859"/>
                <a:gd name="T108" fmla="*/ 296 w 959"/>
                <a:gd name="T109" fmla="*/ 97 h 859"/>
                <a:gd name="T110" fmla="*/ 693 w 959"/>
                <a:gd name="T111" fmla="*/ 31 h 859"/>
                <a:gd name="T112" fmla="*/ 574 w 959"/>
                <a:gd name="T113" fmla="*/ 14 h 859"/>
                <a:gd name="T114" fmla="*/ 394 w 959"/>
                <a:gd name="T115" fmla="*/ 33 h 859"/>
                <a:gd name="T116" fmla="*/ 416 w 959"/>
                <a:gd name="T117" fmla="*/ 31 h 859"/>
                <a:gd name="T118" fmla="*/ 416 w 959"/>
                <a:gd name="T119" fmla="*/ 31 h 859"/>
                <a:gd name="T120" fmla="*/ 487 w 959"/>
                <a:gd name="T121" fmla="*/ 24 h 859"/>
                <a:gd name="T122" fmla="*/ 540 w 959"/>
                <a:gd name="T123" fmla="*/ 15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59" h="859">
                  <a:moveTo>
                    <a:pt x="428" y="857"/>
                  </a:moveTo>
                  <a:cubicBezTo>
                    <a:pt x="352" y="857"/>
                    <a:pt x="280" y="841"/>
                    <a:pt x="219" y="808"/>
                  </a:cubicBezTo>
                  <a:cubicBezTo>
                    <a:pt x="124" y="758"/>
                    <a:pt x="60" y="667"/>
                    <a:pt x="40" y="556"/>
                  </a:cubicBezTo>
                  <a:cubicBezTo>
                    <a:pt x="23" y="520"/>
                    <a:pt x="12" y="483"/>
                    <a:pt x="8" y="444"/>
                  </a:cubicBezTo>
                  <a:cubicBezTo>
                    <a:pt x="0" y="364"/>
                    <a:pt x="24" y="284"/>
                    <a:pt x="74" y="219"/>
                  </a:cubicBezTo>
                  <a:cubicBezTo>
                    <a:pt x="75" y="217"/>
                    <a:pt x="77" y="214"/>
                    <a:pt x="78" y="212"/>
                  </a:cubicBezTo>
                  <a:cubicBezTo>
                    <a:pt x="113" y="150"/>
                    <a:pt x="162" y="105"/>
                    <a:pt x="228" y="74"/>
                  </a:cubicBezTo>
                  <a:cubicBezTo>
                    <a:pt x="274" y="53"/>
                    <a:pt x="328" y="39"/>
                    <a:pt x="393" y="31"/>
                  </a:cubicBezTo>
                  <a:cubicBezTo>
                    <a:pt x="462" y="10"/>
                    <a:pt x="534" y="0"/>
                    <a:pt x="600" y="5"/>
                  </a:cubicBezTo>
                  <a:cubicBezTo>
                    <a:pt x="678" y="11"/>
                    <a:pt x="778" y="37"/>
                    <a:pt x="844" y="121"/>
                  </a:cubicBezTo>
                  <a:cubicBezTo>
                    <a:pt x="870" y="149"/>
                    <a:pt x="892" y="181"/>
                    <a:pt x="908" y="217"/>
                  </a:cubicBezTo>
                  <a:cubicBezTo>
                    <a:pt x="929" y="262"/>
                    <a:pt x="940" y="310"/>
                    <a:pt x="941" y="359"/>
                  </a:cubicBezTo>
                  <a:cubicBezTo>
                    <a:pt x="942" y="364"/>
                    <a:pt x="942" y="369"/>
                    <a:pt x="943" y="374"/>
                  </a:cubicBezTo>
                  <a:cubicBezTo>
                    <a:pt x="959" y="448"/>
                    <a:pt x="953" y="524"/>
                    <a:pt x="925" y="594"/>
                  </a:cubicBezTo>
                  <a:cubicBezTo>
                    <a:pt x="893" y="672"/>
                    <a:pt x="834" y="733"/>
                    <a:pt x="759" y="770"/>
                  </a:cubicBezTo>
                  <a:cubicBezTo>
                    <a:pt x="715" y="804"/>
                    <a:pt x="666" y="830"/>
                    <a:pt x="614" y="843"/>
                  </a:cubicBezTo>
                  <a:cubicBezTo>
                    <a:pt x="566" y="855"/>
                    <a:pt x="518" y="859"/>
                    <a:pt x="472" y="855"/>
                  </a:cubicBezTo>
                  <a:cubicBezTo>
                    <a:pt x="457" y="856"/>
                    <a:pt x="442" y="857"/>
                    <a:pt x="428" y="857"/>
                  </a:cubicBezTo>
                  <a:close/>
                  <a:moveTo>
                    <a:pt x="44" y="565"/>
                  </a:moveTo>
                  <a:cubicBezTo>
                    <a:pt x="66" y="671"/>
                    <a:pt x="129" y="757"/>
                    <a:pt x="220" y="806"/>
                  </a:cubicBezTo>
                  <a:cubicBezTo>
                    <a:pt x="289" y="842"/>
                    <a:pt x="372" y="859"/>
                    <a:pt x="458" y="854"/>
                  </a:cubicBezTo>
                  <a:cubicBezTo>
                    <a:pt x="397" y="846"/>
                    <a:pt x="340" y="824"/>
                    <a:pt x="289" y="788"/>
                  </a:cubicBezTo>
                  <a:cubicBezTo>
                    <a:pt x="271" y="776"/>
                    <a:pt x="254" y="762"/>
                    <a:pt x="239" y="747"/>
                  </a:cubicBezTo>
                  <a:cubicBezTo>
                    <a:pt x="227" y="741"/>
                    <a:pt x="215" y="735"/>
                    <a:pt x="203" y="728"/>
                  </a:cubicBezTo>
                  <a:cubicBezTo>
                    <a:pt x="132" y="686"/>
                    <a:pt x="78" y="629"/>
                    <a:pt x="44" y="565"/>
                  </a:cubicBezTo>
                  <a:close/>
                  <a:moveTo>
                    <a:pt x="488" y="854"/>
                  </a:moveTo>
                  <a:cubicBezTo>
                    <a:pt x="529" y="856"/>
                    <a:pt x="571" y="851"/>
                    <a:pt x="613" y="841"/>
                  </a:cubicBezTo>
                  <a:cubicBezTo>
                    <a:pt x="661" y="828"/>
                    <a:pt x="707" y="805"/>
                    <a:pt x="748" y="775"/>
                  </a:cubicBezTo>
                  <a:cubicBezTo>
                    <a:pt x="725" y="785"/>
                    <a:pt x="700" y="793"/>
                    <a:pt x="675" y="798"/>
                  </a:cubicBezTo>
                  <a:cubicBezTo>
                    <a:pt x="648" y="811"/>
                    <a:pt x="620" y="823"/>
                    <a:pt x="591" y="832"/>
                  </a:cubicBezTo>
                  <a:cubicBezTo>
                    <a:pt x="557" y="842"/>
                    <a:pt x="522" y="850"/>
                    <a:pt x="488" y="854"/>
                  </a:cubicBezTo>
                  <a:close/>
                  <a:moveTo>
                    <a:pt x="259" y="762"/>
                  </a:moveTo>
                  <a:cubicBezTo>
                    <a:pt x="269" y="770"/>
                    <a:pt x="279" y="779"/>
                    <a:pt x="290" y="786"/>
                  </a:cubicBezTo>
                  <a:cubicBezTo>
                    <a:pt x="345" y="824"/>
                    <a:pt x="407" y="846"/>
                    <a:pt x="472" y="852"/>
                  </a:cubicBezTo>
                  <a:cubicBezTo>
                    <a:pt x="511" y="849"/>
                    <a:pt x="551" y="841"/>
                    <a:pt x="590" y="829"/>
                  </a:cubicBezTo>
                  <a:cubicBezTo>
                    <a:pt x="616" y="821"/>
                    <a:pt x="640" y="812"/>
                    <a:pt x="664" y="800"/>
                  </a:cubicBezTo>
                  <a:cubicBezTo>
                    <a:pt x="664" y="801"/>
                    <a:pt x="663" y="801"/>
                    <a:pt x="663" y="801"/>
                  </a:cubicBezTo>
                  <a:cubicBezTo>
                    <a:pt x="619" y="809"/>
                    <a:pt x="571" y="811"/>
                    <a:pt x="522" y="806"/>
                  </a:cubicBezTo>
                  <a:cubicBezTo>
                    <a:pt x="505" y="808"/>
                    <a:pt x="487" y="808"/>
                    <a:pt x="470" y="807"/>
                  </a:cubicBezTo>
                  <a:cubicBezTo>
                    <a:pt x="393" y="808"/>
                    <a:pt x="317" y="792"/>
                    <a:pt x="254" y="755"/>
                  </a:cubicBezTo>
                  <a:cubicBezTo>
                    <a:pt x="273" y="770"/>
                    <a:pt x="294" y="782"/>
                    <a:pt x="315" y="793"/>
                  </a:cubicBezTo>
                  <a:cubicBezTo>
                    <a:pt x="361" y="817"/>
                    <a:pt x="408" y="826"/>
                    <a:pt x="456" y="836"/>
                  </a:cubicBezTo>
                  <a:cubicBezTo>
                    <a:pt x="465" y="838"/>
                    <a:pt x="473" y="839"/>
                    <a:pt x="482" y="841"/>
                  </a:cubicBezTo>
                  <a:cubicBezTo>
                    <a:pt x="481" y="844"/>
                    <a:pt x="481" y="844"/>
                    <a:pt x="481" y="844"/>
                  </a:cubicBezTo>
                  <a:cubicBezTo>
                    <a:pt x="473" y="842"/>
                    <a:pt x="464" y="840"/>
                    <a:pt x="456" y="839"/>
                  </a:cubicBezTo>
                  <a:cubicBezTo>
                    <a:pt x="407" y="829"/>
                    <a:pt x="361" y="820"/>
                    <a:pt x="314" y="796"/>
                  </a:cubicBezTo>
                  <a:cubicBezTo>
                    <a:pt x="295" y="786"/>
                    <a:pt x="276" y="775"/>
                    <a:pt x="259" y="762"/>
                  </a:cubicBezTo>
                  <a:close/>
                  <a:moveTo>
                    <a:pt x="539" y="805"/>
                  </a:moveTo>
                  <a:cubicBezTo>
                    <a:pt x="582" y="807"/>
                    <a:pt x="623" y="805"/>
                    <a:pt x="662" y="798"/>
                  </a:cubicBezTo>
                  <a:cubicBezTo>
                    <a:pt x="666" y="797"/>
                    <a:pt x="670" y="797"/>
                    <a:pt x="674" y="796"/>
                  </a:cubicBezTo>
                  <a:cubicBezTo>
                    <a:pt x="762" y="752"/>
                    <a:pt x="836" y="688"/>
                    <a:pt x="883" y="611"/>
                  </a:cubicBezTo>
                  <a:cubicBezTo>
                    <a:pt x="887" y="602"/>
                    <a:pt x="891" y="593"/>
                    <a:pt x="895" y="584"/>
                  </a:cubicBezTo>
                  <a:cubicBezTo>
                    <a:pt x="904" y="561"/>
                    <a:pt x="911" y="539"/>
                    <a:pt x="916" y="516"/>
                  </a:cubicBezTo>
                  <a:cubicBezTo>
                    <a:pt x="913" y="526"/>
                    <a:pt x="909" y="535"/>
                    <a:pt x="905" y="544"/>
                  </a:cubicBezTo>
                  <a:cubicBezTo>
                    <a:pt x="870" y="619"/>
                    <a:pt x="811" y="684"/>
                    <a:pt x="737" y="730"/>
                  </a:cubicBezTo>
                  <a:cubicBezTo>
                    <a:pt x="680" y="769"/>
                    <a:pt x="617" y="794"/>
                    <a:pt x="551" y="803"/>
                  </a:cubicBezTo>
                  <a:cubicBezTo>
                    <a:pt x="547" y="804"/>
                    <a:pt x="543" y="804"/>
                    <a:pt x="539" y="805"/>
                  </a:cubicBezTo>
                  <a:close/>
                  <a:moveTo>
                    <a:pt x="386" y="793"/>
                  </a:moveTo>
                  <a:cubicBezTo>
                    <a:pt x="414" y="799"/>
                    <a:pt x="442" y="803"/>
                    <a:pt x="470" y="804"/>
                  </a:cubicBezTo>
                  <a:cubicBezTo>
                    <a:pt x="478" y="804"/>
                    <a:pt x="486" y="804"/>
                    <a:pt x="494" y="803"/>
                  </a:cubicBezTo>
                  <a:cubicBezTo>
                    <a:pt x="484" y="802"/>
                    <a:pt x="474" y="800"/>
                    <a:pt x="464" y="799"/>
                  </a:cubicBezTo>
                  <a:cubicBezTo>
                    <a:pt x="438" y="799"/>
                    <a:pt x="412" y="797"/>
                    <a:pt x="386" y="793"/>
                  </a:cubicBezTo>
                  <a:close/>
                  <a:moveTo>
                    <a:pt x="522" y="804"/>
                  </a:moveTo>
                  <a:cubicBezTo>
                    <a:pt x="522" y="804"/>
                    <a:pt x="522" y="804"/>
                    <a:pt x="522" y="804"/>
                  </a:cubicBezTo>
                  <a:cubicBezTo>
                    <a:pt x="532" y="803"/>
                    <a:pt x="541" y="802"/>
                    <a:pt x="551" y="801"/>
                  </a:cubicBezTo>
                  <a:cubicBezTo>
                    <a:pt x="595" y="795"/>
                    <a:pt x="639" y="781"/>
                    <a:pt x="680" y="760"/>
                  </a:cubicBezTo>
                  <a:cubicBezTo>
                    <a:pt x="631" y="783"/>
                    <a:pt x="576" y="797"/>
                    <a:pt x="522" y="804"/>
                  </a:cubicBezTo>
                  <a:close/>
                  <a:moveTo>
                    <a:pt x="277" y="764"/>
                  </a:moveTo>
                  <a:cubicBezTo>
                    <a:pt x="322" y="786"/>
                    <a:pt x="373" y="799"/>
                    <a:pt x="425" y="803"/>
                  </a:cubicBezTo>
                  <a:cubicBezTo>
                    <a:pt x="397" y="799"/>
                    <a:pt x="369" y="793"/>
                    <a:pt x="342" y="785"/>
                  </a:cubicBezTo>
                  <a:cubicBezTo>
                    <a:pt x="320" y="779"/>
                    <a:pt x="298" y="773"/>
                    <a:pt x="277" y="764"/>
                  </a:cubicBezTo>
                  <a:close/>
                  <a:moveTo>
                    <a:pt x="477" y="798"/>
                  </a:moveTo>
                  <a:cubicBezTo>
                    <a:pt x="488" y="800"/>
                    <a:pt x="498" y="801"/>
                    <a:pt x="508" y="802"/>
                  </a:cubicBezTo>
                  <a:cubicBezTo>
                    <a:pt x="569" y="797"/>
                    <a:pt x="630" y="781"/>
                    <a:pt x="685" y="755"/>
                  </a:cubicBezTo>
                  <a:cubicBezTo>
                    <a:pt x="704" y="746"/>
                    <a:pt x="722" y="736"/>
                    <a:pt x="740" y="724"/>
                  </a:cubicBezTo>
                  <a:cubicBezTo>
                    <a:pt x="799" y="683"/>
                    <a:pt x="850" y="627"/>
                    <a:pt x="886" y="562"/>
                  </a:cubicBezTo>
                  <a:cubicBezTo>
                    <a:pt x="902" y="531"/>
                    <a:pt x="915" y="500"/>
                    <a:pt x="924" y="469"/>
                  </a:cubicBezTo>
                  <a:cubicBezTo>
                    <a:pt x="928" y="426"/>
                    <a:pt x="924" y="385"/>
                    <a:pt x="912" y="345"/>
                  </a:cubicBezTo>
                  <a:cubicBezTo>
                    <a:pt x="911" y="414"/>
                    <a:pt x="894" y="485"/>
                    <a:pt x="862" y="550"/>
                  </a:cubicBezTo>
                  <a:cubicBezTo>
                    <a:pt x="804" y="664"/>
                    <a:pt x="707" y="745"/>
                    <a:pt x="586" y="780"/>
                  </a:cubicBezTo>
                  <a:cubicBezTo>
                    <a:pt x="551" y="791"/>
                    <a:pt x="514" y="797"/>
                    <a:pt x="477" y="798"/>
                  </a:cubicBezTo>
                  <a:close/>
                  <a:moveTo>
                    <a:pt x="178" y="667"/>
                  </a:moveTo>
                  <a:cubicBezTo>
                    <a:pt x="188" y="676"/>
                    <a:pt x="198" y="684"/>
                    <a:pt x="210" y="692"/>
                  </a:cubicBezTo>
                  <a:cubicBezTo>
                    <a:pt x="282" y="743"/>
                    <a:pt x="372" y="780"/>
                    <a:pt x="464" y="796"/>
                  </a:cubicBezTo>
                  <a:cubicBezTo>
                    <a:pt x="505" y="795"/>
                    <a:pt x="546" y="789"/>
                    <a:pt x="586" y="778"/>
                  </a:cubicBezTo>
                  <a:cubicBezTo>
                    <a:pt x="705" y="743"/>
                    <a:pt x="802" y="662"/>
                    <a:pt x="859" y="549"/>
                  </a:cubicBezTo>
                  <a:cubicBezTo>
                    <a:pt x="893" y="482"/>
                    <a:pt x="910" y="408"/>
                    <a:pt x="910" y="336"/>
                  </a:cubicBezTo>
                  <a:cubicBezTo>
                    <a:pt x="902" y="313"/>
                    <a:pt x="892" y="290"/>
                    <a:pt x="879" y="269"/>
                  </a:cubicBezTo>
                  <a:cubicBezTo>
                    <a:pt x="822" y="174"/>
                    <a:pt x="718" y="106"/>
                    <a:pt x="587" y="76"/>
                  </a:cubicBezTo>
                  <a:cubicBezTo>
                    <a:pt x="530" y="64"/>
                    <a:pt x="472" y="59"/>
                    <a:pt x="415" y="63"/>
                  </a:cubicBezTo>
                  <a:cubicBezTo>
                    <a:pt x="375" y="71"/>
                    <a:pt x="335" y="83"/>
                    <a:pt x="298" y="99"/>
                  </a:cubicBezTo>
                  <a:cubicBezTo>
                    <a:pt x="218" y="153"/>
                    <a:pt x="154" y="236"/>
                    <a:pt x="121" y="329"/>
                  </a:cubicBezTo>
                  <a:cubicBezTo>
                    <a:pt x="110" y="384"/>
                    <a:pt x="111" y="438"/>
                    <a:pt x="116" y="483"/>
                  </a:cubicBezTo>
                  <a:cubicBezTo>
                    <a:pt x="123" y="550"/>
                    <a:pt x="144" y="613"/>
                    <a:pt x="178" y="667"/>
                  </a:cubicBezTo>
                  <a:close/>
                  <a:moveTo>
                    <a:pt x="343" y="782"/>
                  </a:moveTo>
                  <a:cubicBezTo>
                    <a:pt x="378" y="791"/>
                    <a:pt x="414" y="795"/>
                    <a:pt x="449" y="796"/>
                  </a:cubicBezTo>
                  <a:cubicBezTo>
                    <a:pt x="362" y="778"/>
                    <a:pt x="277" y="743"/>
                    <a:pt x="208" y="694"/>
                  </a:cubicBezTo>
                  <a:cubicBezTo>
                    <a:pt x="199" y="688"/>
                    <a:pt x="191" y="681"/>
                    <a:pt x="182" y="674"/>
                  </a:cubicBezTo>
                  <a:cubicBezTo>
                    <a:pt x="196" y="695"/>
                    <a:pt x="211" y="714"/>
                    <a:pt x="228" y="732"/>
                  </a:cubicBezTo>
                  <a:cubicBezTo>
                    <a:pt x="264" y="753"/>
                    <a:pt x="302" y="770"/>
                    <a:pt x="343" y="782"/>
                  </a:cubicBezTo>
                  <a:close/>
                  <a:moveTo>
                    <a:pt x="871" y="635"/>
                  </a:moveTo>
                  <a:cubicBezTo>
                    <a:pt x="825" y="699"/>
                    <a:pt x="761" y="754"/>
                    <a:pt x="685" y="793"/>
                  </a:cubicBezTo>
                  <a:cubicBezTo>
                    <a:pt x="710" y="787"/>
                    <a:pt x="735" y="778"/>
                    <a:pt x="758" y="767"/>
                  </a:cubicBezTo>
                  <a:cubicBezTo>
                    <a:pt x="803" y="732"/>
                    <a:pt x="841" y="686"/>
                    <a:pt x="871" y="635"/>
                  </a:cubicBezTo>
                  <a:close/>
                  <a:moveTo>
                    <a:pt x="252" y="751"/>
                  </a:moveTo>
                  <a:cubicBezTo>
                    <a:pt x="265" y="757"/>
                    <a:pt x="278" y="762"/>
                    <a:pt x="292" y="767"/>
                  </a:cubicBezTo>
                  <a:cubicBezTo>
                    <a:pt x="272" y="759"/>
                    <a:pt x="253" y="749"/>
                    <a:pt x="234" y="739"/>
                  </a:cubicBezTo>
                  <a:cubicBezTo>
                    <a:pt x="234" y="739"/>
                    <a:pt x="234" y="739"/>
                    <a:pt x="235" y="739"/>
                  </a:cubicBezTo>
                  <a:cubicBezTo>
                    <a:pt x="240" y="743"/>
                    <a:pt x="246" y="747"/>
                    <a:pt x="252" y="751"/>
                  </a:cubicBezTo>
                  <a:close/>
                  <a:moveTo>
                    <a:pt x="885" y="612"/>
                  </a:moveTo>
                  <a:cubicBezTo>
                    <a:pt x="857" y="670"/>
                    <a:pt x="817" y="721"/>
                    <a:pt x="769" y="762"/>
                  </a:cubicBezTo>
                  <a:cubicBezTo>
                    <a:pt x="838" y="725"/>
                    <a:pt x="892" y="667"/>
                    <a:pt x="922" y="593"/>
                  </a:cubicBezTo>
                  <a:cubicBezTo>
                    <a:pt x="948" y="531"/>
                    <a:pt x="955" y="463"/>
                    <a:pt x="944" y="396"/>
                  </a:cubicBezTo>
                  <a:cubicBezTo>
                    <a:pt x="946" y="461"/>
                    <a:pt x="932" y="525"/>
                    <a:pt x="901" y="585"/>
                  </a:cubicBezTo>
                  <a:cubicBezTo>
                    <a:pt x="896" y="594"/>
                    <a:pt x="891" y="603"/>
                    <a:pt x="885" y="612"/>
                  </a:cubicBezTo>
                  <a:close/>
                  <a:moveTo>
                    <a:pt x="43" y="555"/>
                  </a:moveTo>
                  <a:cubicBezTo>
                    <a:pt x="75" y="622"/>
                    <a:pt x="131" y="682"/>
                    <a:pt x="204" y="726"/>
                  </a:cubicBezTo>
                  <a:cubicBezTo>
                    <a:pt x="213" y="731"/>
                    <a:pt x="223" y="736"/>
                    <a:pt x="232" y="741"/>
                  </a:cubicBezTo>
                  <a:cubicBezTo>
                    <a:pt x="225" y="736"/>
                    <a:pt x="219" y="731"/>
                    <a:pt x="212" y="726"/>
                  </a:cubicBezTo>
                  <a:cubicBezTo>
                    <a:pt x="192" y="713"/>
                    <a:pt x="172" y="698"/>
                    <a:pt x="153" y="682"/>
                  </a:cubicBezTo>
                  <a:cubicBezTo>
                    <a:pt x="91" y="628"/>
                    <a:pt x="51" y="563"/>
                    <a:pt x="36" y="492"/>
                  </a:cubicBezTo>
                  <a:cubicBezTo>
                    <a:pt x="37" y="508"/>
                    <a:pt x="38" y="525"/>
                    <a:pt x="40" y="541"/>
                  </a:cubicBezTo>
                  <a:cubicBezTo>
                    <a:pt x="41" y="546"/>
                    <a:pt x="42" y="550"/>
                    <a:pt x="43" y="555"/>
                  </a:cubicBezTo>
                  <a:close/>
                  <a:moveTo>
                    <a:pt x="143" y="638"/>
                  </a:moveTo>
                  <a:cubicBezTo>
                    <a:pt x="165" y="669"/>
                    <a:pt x="188" y="696"/>
                    <a:pt x="213" y="720"/>
                  </a:cubicBezTo>
                  <a:cubicBezTo>
                    <a:pt x="199" y="704"/>
                    <a:pt x="187" y="687"/>
                    <a:pt x="176" y="669"/>
                  </a:cubicBezTo>
                  <a:cubicBezTo>
                    <a:pt x="164" y="659"/>
                    <a:pt x="153" y="649"/>
                    <a:pt x="143" y="638"/>
                  </a:cubicBezTo>
                  <a:close/>
                  <a:moveTo>
                    <a:pt x="154" y="658"/>
                  </a:moveTo>
                  <a:cubicBezTo>
                    <a:pt x="170" y="681"/>
                    <a:pt x="188" y="701"/>
                    <a:pt x="208" y="719"/>
                  </a:cubicBezTo>
                  <a:cubicBezTo>
                    <a:pt x="189" y="701"/>
                    <a:pt x="171" y="680"/>
                    <a:pt x="154" y="658"/>
                  </a:cubicBezTo>
                  <a:close/>
                  <a:moveTo>
                    <a:pt x="36" y="477"/>
                  </a:moveTo>
                  <a:cubicBezTo>
                    <a:pt x="48" y="553"/>
                    <a:pt x="89" y="623"/>
                    <a:pt x="155" y="680"/>
                  </a:cubicBezTo>
                  <a:cubicBezTo>
                    <a:pt x="169" y="692"/>
                    <a:pt x="183" y="703"/>
                    <a:pt x="198" y="713"/>
                  </a:cubicBezTo>
                  <a:cubicBezTo>
                    <a:pt x="178" y="695"/>
                    <a:pt x="161" y="674"/>
                    <a:pt x="146" y="650"/>
                  </a:cubicBezTo>
                  <a:cubicBezTo>
                    <a:pt x="143" y="645"/>
                    <a:pt x="140" y="639"/>
                    <a:pt x="137" y="634"/>
                  </a:cubicBezTo>
                  <a:cubicBezTo>
                    <a:pt x="135" y="632"/>
                    <a:pt x="134" y="630"/>
                    <a:pt x="133" y="628"/>
                  </a:cubicBezTo>
                  <a:cubicBezTo>
                    <a:pt x="132" y="626"/>
                    <a:pt x="131" y="625"/>
                    <a:pt x="130" y="623"/>
                  </a:cubicBezTo>
                  <a:cubicBezTo>
                    <a:pt x="87" y="574"/>
                    <a:pt x="60" y="518"/>
                    <a:pt x="51" y="458"/>
                  </a:cubicBezTo>
                  <a:cubicBezTo>
                    <a:pt x="48" y="443"/>
                    <a:pt x="44" y="429"/>
                    <a:pt x="42" y="414"/>
                  </a:cubicBezTo>
                  <a:cubicBezTo>
                    <a:pt x="39" y="434"/>
                    <a:pt x="37" y="456"/>
                    <a:pt x="36" y="477"/>
                  </a:cubicBezTo>
                  <a:close/>
                  <a:moveTo>
                    <a:pt x="922" y="484"/>
                  </a:moveTo>
                  <a:cubicBezTo>
                    <a:pt x="914" y="510"/>
                    <a:pt x="902" y="537"/>
                    <a:pt x="888" y="563"/>
                  </a:cubicBezTo>
                  <a:cubicBezTo>
                    <a:pt x="864" y="606"/>
                    <a:pt x="834" y="646"/>
                    <a:pt x="799" y="679"/>
                  </a:cubicBezTo>
                  <a:cubicBezTo>
                    <a:pt x="853" y="630"/>
                    <a:pt x="897" y="568"/>
                    <a:pt x="920" y="499"/>
                  </a:cubicBezTo>
                  <a:cubicBezTo>
                    <a:pt x="921" y="494"/>
                    <a:pt x="922" y="489"/>
                    <a:pt x="922" y="484"/>
                  </a:cubicBezTo>
                  <a:close/>
                  <a:moveTo>
                    <a:pt x="136" y="626"/>
                  </a:moveTo>
                  <a:cubicBezTo>
                    <a:pt x="147" y="638"/>
                    <a:pt x="158" y="650"/>
                    <a:pt x="171" y="661"/>
                  </a:cubicBezTo>
                  <a:cubicBezTo>
                    <a:pt x="140" y="608"/>
                    <a:pt x="120" y="548"/>
                    <a:pt x="113" y="484"/>
                  </a:cubicBezTo>
                  <a:cubicBezTo>
                    <a:pt x="108" y="443"/>
                    <a:pt x="107" y="395"/>
                    <a:pt x="115" y="346"/>
                  </a:cubicBezTo>
                  <a:cubicBezTo>
                    <a:pt x="87" y="437"/>
                    <a:pt x="89" y="536"/>
                    <a:pt x="136" y="626"/>
                  </a:cubicBezTo>
                  <a:close/>
                  <a:moveTo>
                    <a:pt x="54" y="457"/>
                  </a:moveTo>
                  <a:cubicBezTo>
                    <a:pt x="70" y="516"/>
                    <a:pt x="98" y="569"/>
                    <a:pt x="127" y="614"/>
                  </a:cubicBezTo>
                  <a:cubicBezTo>
                    <a:pt x="88" y="531"/>
                    <a:pt x="83" y="435"/>
                    <a:pt x="113" y="340"/>
                  </a:cubicBezTo>
                  <a:cubicBezTo>
                    <a:pt x="115" y="334"/>
                    <a:pt x="117" y="328"/>
                    <a:pt x="119" y="322"/>
                  </a:cubicBezTo>
                  <a:cubicBezTo>
                    <a:pt x="132" y="263"/>
                    <a:pt x="158" y="203"/>
                    <a:pt x="206" y="151"/>
                  </a:cubicBezTo>
                  <a:cubicBezTo>
                    <a:pt x="189" y="163"/>
                    <a:pt x="172" y="177"/>
                    <a:pt x="157" y="192"/>
                  </a:cubicBezTo>
                  <a:cubicBezTo>
                    <a:pt x="118" y="229"/>
                    <a:pt x="87" y="275"/>
                    <a:pt x="67" y="327"/>
                  </a:cubicBezTo>
                  <a:cubicBezTo>
                    <a:pt x="53" y="368"/>
                    <a:pt x="47" y="413"/>
                    <a:pt x="54" y="457"/>
                  </a:cubicBezTo>
                  <a:close/>
                  <a:moveTo>
                    <a:pt x="59" y="483"/>
                  </a:moveTo>
                  <a:cubicBezTo>
                    <a:pt x="69" y="526"/>
                    <a:pt x="88" y="565"/>
                    <a:pt x="116" y="602"/>
                  </a:cubicBezTo>
                  <a:cubicBezTo>
                    <a:pt x="94" y="567"/>
                    <a:pt x="73" y="526"/>
                    <a:pt x="59" y="483"/>
                  </a:cubicBezTo>
                  <a:close/>
                  <a:moveTo>
                    <a:pt x="923" y="499"/>
                  </a:moveTo>
                  <a:cubicBezTo>
                    <a:pt x="918" y="527"/>
                    <a:pt x="909" y="556"/>
                    <a:pt x="898" y="585"/>
                  </a:cubicBezTo>
                  <a:cubicBezTo>
                    <a:pt x="897" y="585"/>
                    <a:pt x="897" y="586"/>
                    <a:pt x="897" y="586"/>
                  </a:cubicBezTo>
                  <a:cubicBezTo>
                    <a:pt x="897" y="586"/>
                    <a:pt x="898" y="585"/>
                    <a:pt x="898" y="584"/>
                  </a:cubicBezTo>
                  <a:cubicBezTo>
                    <a:pt x="931" y="520"/>
                    <a:pt x="946" y="451"/>
                    <a:pt x="941" y="382"/>
                  </a:cubicBezTo>
                  <a:cubicBezTo>
                    <a:pt x="941" y="383"/>
                    <a:pt x="941" y="383"/>
                    <a:pt x="941" y="383"/>
                  </a:cubicBezTo>
                  <a:cubicBezTo>
                    <a:pt x="941" y="422"/>
                    <a:pt x="935" y="461"/>
                    <a:pt x="923" y="499"/>
                  </a:cubicBezTo>
                  <a:close/>
                  <a:moveTo>
                    <a:pt x="67" y="234"/>
                  </a:moveTo>
                  <a:cubicBezTo>
                    <a:pt x="24" y="296"/>
                    <a:pt x="3" y="369"/>
                    <a:pt x="10" y="444"/>
                  </a:cubicBezTo>
                  <a:cubicBezTo>
                    <a:pt x="14" y="479"/>
                    <a:pt x="24" y="514"/>
                    <a:pt x="38" y="546"/>
                  </a:cubicBezTo>
                  <a:cubicBezTo>
                    <a:pt x="38" y="544"/>
                    <a:pt x="38" y="543"/>
                    <a:pt x="38" y="541"/>
                  </a:cubicBezTo>
                  <a:cubicBezTo>
                    <a:pt x="35" y="520"/>
                    <a:pt x="33" y="498"/>
                    <a:pt x="34" y="477"/>
                  </a:cubicBezTo>
                  <a:cubicBezTo>
                    <a:pt x="31" y="462"/>
                    <a:pt x="30" y="446"/>
                    <a:pt x="30" y="430"/>
                  </a:cubicBezTo>
                  <a:cubicBezTo>
                    <a:pt x="30" y="405"/>
                    <a:pt x="33" y="380"/>
                    <a:pt x="38" y="356"/>
                  </a:cubicBezTo>
                  <a:cubicBezTo>
                    <a:pt x="39" y="316"/>
                    <a:pt x="48" y="274"/>
                    <a:pt x="67" y="234"/>
                  </a:cubicBezTo>
                  <a:close/>
                  <a:moveTo>
                    <a:pt x="927" y="469"/>
                  </a:moveTo>
                  <a:cubicBezTo>
                    <a:pt x="926" y="473"/>
                    <a:pt x="926" y="477"/>
                    <a:pt x="925" y="481"/>
                  </a:cubicBezTo>
                  <a:cubicBezTo>
                    <a:pt x="930" y="463"/>
                    <a:pt x="934" y="444"/>
                    <a:pt x="936" y="425"/>
                  </a:cubicBezTo>
                  <a:cubicBezTo>
                    <a:pt x="934" y="440"/>
                    <a:pt x="931" y="455"/>
                    <a:pt x="927" y="469"/>
                  </a:cubicBezTo>
                  <a:close/>
                  <a:moveTo>
                    <a:pt x="38" y="369"/>
                  </a:moveTo>
                  <a:cubicBezTo>
                    <a:pt x="35" y="389"/>
                    <a:pt x="33" y="410"/>
                    <a:pt x="33" y="430"/>
                  </a:cubicBezTo>
                  <a:cubicBezTo>
                    <a:pt x="33" y="440"/>
                    <a:pt x="33" y="450"/>
                    <a:pt x="34" y="460"/>
                  </a:cubicBezTo>
                  <a:cubicBezTo>
                    <a:pt x="35" y="442"/>
                    <a:pt x="38" y="423"/>
                    <a:pt x="41" y="405"/>
                  </a:cubicBezTo>
                  <a:cubicBezTo>
                    <a:pt x="39" y="393"/>
                    <a:pt x="39" y="381"/>
                    <a:pt x="38" y="369"/>
                  </a:cubicBezTo>
                  <a:close/>
                  <a:moveTo>
                    <a:pt x="912" y="336"/>
                  </a:moveTo>
                  <a:cubicBezTo>
                    <a:pt x="925" y="374"/>
                    <a:pt x="930" y="414"/>
                    <a:pt x="928" y="455"/>
                  </a:cubicBezTo>
                  <a:cubicBezTo>
                    <a:pt x="934" y="427"/>
                    <a:pt x="938" y="400"/>
                    <a:pt x="938" y="373"/>
                  </a:cubicBezTo>
                  <a:cubicBezTo>
                    <a:pt x="938" y="370"/>
                    <a:pt x="938" y="368"/>
                    <a:pt x="938" y="365"/>
                  </a:cubicBezTo>
                  <a:cubicBezTo>
                    <a:pt x="931" y="338"/>
                    <a:pt x="921" y="311"/>
                    <a:pt x="909" y="284"/>
                  </a:cubicBezTo>
                  <a:cubicBezTo>
                    <a:pt x="911" y="301"/>
                    <a:pt x="912" y="319"/>
                    <a:pt x="912" y="336"/>
                  </a:cubicBezTo>
                  <a:close/>
                  <a:moveTo>
                    <a:pt x="44" y="405"/>
                  </a:moveTo>
                  <a:cubicBezTo>
                    <a:pt x="45" y="416"/>
                    <a:pt x="47" y="427"/>
                    <a:pt x="49" y="437"/>
                  </a:cubicBezTo>
                  <a:cubicBezTo>
                    <a:pt x="47" y="411"/>
                    <a:pt x="49" y="385"/>
                    <a:pt x="55" y="360"/>
                  </a:cubicBezTo>
                  <a:cubicBezTo>
                    <a:pt x="50" y="375"/>
                    <a:pt x="47" y="390"/>
                    <a:pt x="44" y="405"/>
                  </a:cubicBezTo>
                  <a:close/>
                  <a:moveTo>
                    <a:pt x="41" y="356"/>
                  </a:moveTo>
                  <a:cubicBezTo>
                    <a:pt x="41" y="370"/>
                    <a:pt x="41" y="383"/>
                    <a:pt x="43" y="396"/>
                  </a:cubicBezTo>
                  <a:cubicBezTo>
                    <a:pt x="48" y="372"/>
                    <a:pt x="55" y="348"/>
                    <a:pt x="64" y="326"/>
                  </a:cubicBezTo>
                  <a:cubicBezTo>
                    <a:pt x="92" y="241"/>
                    <a:pt x="154" y="168"/>
                    <a:pt x="219" y="122"/>
                  </a:cubicBezTo>
                  <a:cubicBezTo>
                    <a:pt x="221" y="124"/>
                    <a:pt x="221" y="124"/>
                    <a:pt x="221" y="124"/>
                  </a:cubicBezTo>
                  <a:cubicBezTo>
                    <a:pt x="169" y="161"/>
                    <a:pt x="119" y="215"/>
                    <a:pt x="87" y="277"/>
                  </a:cubicBezTo>
                  <a:cubicBezTo>
                    <a:pt x="106" y="245"/>
                    <a:pt x="128" y="215"/>
                    <a:pt x="155" y="190"/>
                  </a:cubicBezTo>
                  <a:cubicBezTo>
                    <a:pt x="174" y="172"/>
                    <a:pt x="194" y="155"/>
                    <a:pt x="216" y="141"/>
                  </a:cubicBezTo>
                  <a:cubicBezTo>
                    <a:pt x="220" y="137"/>
                    <a:pt x="223" y="134"/>
                    <a:pt x="227" y="130"/>
                  </a:cubicBezTo>
                  <a:cubicBezTo>
                    <a:pt x="245" y="113"/>
                    <a:pt x="265" y="98"/>
                    <a:pt x="286" y="85"/>
                  </a:cubicBezTo>
                  <a:cubicBezTo>
                    <a:pt x="274" y="89"/>
                    <a:pt x="261" y="93"/>
                    <a:pt x="249" y="97"/>
                  </a:cubicBezTo>
                  <a:cubicBezTo>
                    <a:pt x="215" y="118"/>
                    <a:pt x="184" y="141"/>
                    <a:pt x="157" y="166"/>
                  </a:cubicBezTo>
                  <a:cubicBezTo>
                    <a:pt x="96" y="222"/>
                    <a:pt x="57" y="287"/>
                    <a:pt x="41" y="356"/>
                  </a:cubicBezTo>
                  <a:close/>
                  <a:moveTo>
                    <a:pt x="908" y="276"/>
                  </a:moveTo>
                  <a:cubicBezTo>
                    <a:pt x="920" y="300"/>
                    <a:pt x="929" y="325"/>
                    <a:pt x="937" y="350"/>
                  </a:cubicBezTo>
                  <a:cubicBezTo>
                    <a:pt x="936" y="349"/>
                    <a:pt x="936" y="347"/>
                    <a:pt x="936" y="346"/>
                  </a:cubicBezTo>
                  <a:cubicBezTo>
                    <a:pt x="930" y="309"/>
                    <a:pt x="918" y="272"/>
                    <a:pt x="900" y="237"/>
                  </a:cubicBezTo>
                  <a:cubicBezTo>
                    <a:pt x="900" y="237"/>
                    <a:pt x="900" y="237"/>
                    <a:pt x="899" y="236"/>
                  </a:cubicBezTo>
                  <a:cubicBezTo>
                    <a:pt x="903" y="249"/>
                    <a:pt x="906" y="262"/>
                    <a:pt x="908" y="276"/>
                  </a:cubicBezTo>
                  <a:close/>
                  <a:moveTo>
                    <a:pt x="76" y="221"/>
                  </a:moveTo>
                  <a:cubicBezTo>
                    <a:pt x="55" y="261"/>
                    <a:pt x="44" y="303"/>
                    <a:pt x="42" y="343"/>
                  </a:cubicBezTo>
                  <a:cubicBezTo>
                    <a:pt x="60" y="278"/>
                    <a:pt x="98" y="217"/>
                    <a:pt x="155" y="164"/>
                  </a:cubicBezTo>
                  <a:cubicBezTo>
                    <a:pt x="179" y="142"/>
                    <a:pt x="206" y="121"/>
                    <a:pt x="234" y="103"/>
                  </a:cubicBezTo>
                  <a:cubicBezTo>
                    <a:pt x="207" y="114"/>
                    <a:pt x="182" y="128"/>
                    <a:pt x="159" y="143"/>
                  </a:cubicBezTo>
                  <a:cubicBezTo>
                    <a:pt x="127" y="165"/>
                    <a:pt x="99" y="191"/>
                    <a:pt x="76" y="221"/>
                  </a:cubicBezTo>
                  <a:close/>
                  <a:moveTo>
                    <a:pt x="883" y="188"/>
                  </a:moveTo>
                  <a:cubicBezTo>
                    <a:pt x="893" y="204"/>
                    <a:pt x="903" y="222"/>
                    <a:pt x="911" y="241"/>
                  </a:cubicBezTo>
                  <a:cubicBezTo>
                    <a:pt x="924" y="271"/>
                    <a:pt x="932" y="301"/>
                    <a:pt x="937" y="332"/>
                  </a:cubicBezTo>
                  <a:cubicBezTo>
                    <a:pt x="933" y="293"/>
                    <a:pt x="923" y="255"/>
                    <a:pt x="906" y="218"/>
                  </a:cubicBezTo>
                  <a:cubicBezTo>
                    <a:pt x="893" y="190"/>
                    <a:pt x="877" y="164"/>
                    <a:pt x="858" y="142"/>
                  </a:cubicBezTo>
                  <a:cubicBezTo>
                    <a:pt x="867" y="155"/>
                    <a:pt x="875" y="169"/>
                    <a:pt x="881" y="184"/>
                  </a:cubicBezTo>
                  <a:cubicBezTo>
                    <a:pt x="882" y="186"/>
                    <a:pt x="882" y="187"/>
                    <a:pt x="883" y="188"/>
                  </a:cubicBezTo>
                  <a:close/>
                  <a:moveTo>
                    <a:pt x="452" y="59"/>
                  </a:moveTo>
                  <a:cubicBezTo>
                    <a:pt x="497" y="59"/>
                    <a:pt x="543" y="64"/>
                    <a:pt x="588" y="74"/>
                  </a:cubicBezTo>
                  <a:cubicBezTo>
                    <a:pt x="720" y="103"/>
                    <a:pt x="824" y="172"/>
                    <a:pt x="881" y="267"/>
                  </a:cubicBezTo>
                  <a:cubicBezTo>
                    <a:pt x="893" y="287"/>
                    <a:pt x="902" y="307"/>
                    <a:pt x="910" y="327"/>
                  </a:cubicBezTo>
                  <a:cubicBezTo>
                    <a:pt x="909" y="310"/>
                    <a:pt x="908" y="293"/>
                    <a:pt x="905" y="277"/>
                  </a:cubicBezTo>
                  <a:cubicBezTo>
                    <a:pt x="896" y="259"/>
                    <a:pt x="885" y="241"/>
                    <a:pt x="873" y="224"/>
                  </a:cubicBezTo>
                  <a:cubicBezTo>
                    <a:pt x="806" y="128"/>
                    <a:pt x="697" y="68"/>
                    <a:pt x="568" y="56"/>
                  </a:cubicBezTo>
                  <a:cubicBezTo>
                    <a:pt x="524" y="51"/>
                    <a:pt x="480" y="53"/>
                    <a:pt x="436" y="59"/>
                  </a:cubicBezTo>
                  <a:cubicBezTo>
                    <a:pt x="442" y="59"/>
                    <a:pt x="447" y="59"/>
                    <a:pt x="452" y="59"/>
                  </a:cubicBezTo>
                  <a:close/>
                  <a:moveTo>
                    <a:pt x="218" y="143"/>
                  </a:moveTo>
                  <a:cubicBezTo>
                    <a:pt x="169" y="191"/>
                    <a:pt x="141" y="248"/>
                    <a:pt x="126" y="304"/>
                  </a:cubicBezTo>
                  <a:cubicBezTo>
                    <a:pt x="159" y="225"/>
                    <a:pt x="215" y="155"/>
                    <a:pt x="284" y="105"/>
                  </a:cubicBezTo>
                  <a:cubicBezTo>
                    <a:pt x="261" y="116"/>
                    <a:pt x="239" y="129"/>
                    <a:pt x="218" y="143"/>
                  </a:cubicBezTo>
                  <a:close/>
                  <a:moveTo>
                    <a:pt x="896" y="224"/>
                  </a:moveTo>
                  <a:cubicBezTo>
                    <a:pt x="898" y="228"/>
                    <a:pt x="900" y="232"/>
                    <a:pt x="902" y="236"/>
                  </a:cubicBezTo>
                  <a:cubicBezTo>
                    <a:pt x="912" y="256"/>
                    <a:pt x="920" y="276"/>
                    <a:pt x="927" y="296"/>
                  </a:cubicBezTo>
                  <a:cubicBezTo>
                    <a:pt x="922" y="278"/>
                    <a:pt x="916" y="260"/>
                    <a:pt x="909" y="242"/>
                  </a:cubicBezTo>
                  <a:cubicBezTo>
                    <a:pt x="903" y="228"/>
                    <a:pt x="896" y="215"/>
                    <a:pt x="889" y="202"/>
                  </a:cubicBezTo>
                  <a:cubicBezTo>
                    <a:pt x="891" y="209"/>
                    <a:pt x="894" y="217"/>
                    <a:pt x="896" y="224"/>
                  </a:cubicBezTo>
                  <a:close/>
                  <a:moveTo>
                    <a:pt x="518" y="50"/>
                  </a:moveTo>
                  <a:cubicBezTo>
                    <a:pt x="535" y="50"/>
                    <a:pt x="552" y="51"/>
                    <a:pt x="569" y="53"/>
                  </a:cubicBezTo>
                  <a:cubicBezTo>
                    <a:pt x="698" y="66"/>
                    <a:pt x="807" y="126"/>
                    <a:pt x="875" y="222"/>
                  </a:cubicBezTo>
                  <a:cubicBezTo>
                    <a:pt x="886" y="237"/>
                    <a:pt x="895" y="252"/>
                    <a:pt x="904" y="268"/>
                  </a:cubicBezTo>
                  <a:cubicBezTo>
                    <a:pt x="901" y="253"/>
                    <a:pt x="898" y="239"/>
                    <a:pt x="893" y="225"/>
                  </a:cubicBezTo>
                  <a:cubicBezTo>
                    <a:pt x="859" y="163"/>
                    <a:pt x="809" y="112"/>
                    <a:pt x="750" y="75"/>
                  </a:cubicBezTo>
                  <a:cubicBezTo>
                    <a:pt x="664" y="33"/>
                    <a:pt x="562" y="24"/>
                    <a:pt x="470" y="27"/>
                  </a:cubicBezTo>
                  <a:cubicBezTo>
                    <a:pt x="430" y="36"/>
                    <a:pt x="391" y="49"/>
                    <a:pt x="354" y="67"/>
                  </a:cubicBezTo>
                  <a:cubicBezTo>
                    <a:pt x="374" y="64"/>
                    <a:pt x="394" y="61"/>
                    <a:pt x="415" y="60"/>
                  </a:cubicBezTo>
                  <a:cubicBezTo>
                    <a:pt x="449" y="54"/>
                    <a:pt x="483" y="50"/>
                    <a:pt x="518" y="50"/>
                  </a:cubicBezTo>
                  <a:close/>
                  <a:moveTo>
                    <a:pt x="777" y="90"/>
                  </a:moveTo>
                  <a:cubicBezTo>
                    <a:pt x="822" y="122"/>
                    <a:pt x="861" y="164"/>
                    <a:pt x="889" y="213"/>
                  </a:cubicBezTo>
                  <a:cubicBezTo>
                    <a:pt x="887" y="205"/>
                    <a:pt x="884" y="197"/>
                    <a:pt x="880" y="189"/>
                  </a:cubicBezTo>
                  <a:cubicBezTo>
                    <a:pt x="852" y="146"/>
                    <a:pt x="817" y="114"/>
                    <a:pt x="777" y="90"/>
                  </a:cubicBezTo>
                  <a:close/>
                  <a:moveTo>
                    <a:pt x="379" y="35"/>
                  </a:moveTo>
                  <a:cubicBezTo>
                    <a:pt x="234" y="55"/>
                    <a:pt x="141" y="110"/>
                    <a:pt x="84" y="207"/>
                  </a:cubicBezTo>
                  <a:cubicBezTo>
                    <a:pt x="105" y="182"/>
                    <a:pt x="130" y="160"/>
                    <a:pt x="158" y="141"/>
                  </a:cubicBezTo>
                  <a:cubicBezTo>
                    <a:pt x="185" y="123"/>
                    <a:pt x="215" y="107"/>
                    <a:pt x="247" y="95"/>
                  </a:cubicBezTo>
                  <a:cubicBezTo>
                    <a:pt x="288" y="71"/>
                    <a:pt x="333" y="50"/>
                    <a:pt x="379" y="35"/>
                  </a:cubicBezTo>
                  <a:close/>
                  <a:moveTo>
                    <a:pt x="751" y="73"/>
                  </a:moveTo>
                  <a:cubicBezTo>
                    <a:pt x="798" y="96"/>
                    <a:pt x="841" y="129"/>
                    <a:pt x="874" y="175"/>
                  </a:cubicBezTo>
                  <a:cubicBezTo>
                    <a:pt x="864" y="155"/>
                    <a:pt x="854" y="138"/>
                    <a:pt x="842" y="123"/>
                  </a:cubicBezTo>
                  <a:cubicBezTo>
                    <a:pt x="802" y="82"/>
                    <a:pt x="751" y="51"/>
                    <a:pt x="692" y="34"/>
                  </a:cubicBezTo>
                  <a:cubicBezTo>
                    <a:pt x="664" y="25"/>
                    <a:pt x="634" y="20"/>
                    <a:pt x="604" y="18"/>
                  </a:cubicBezTo>
                  <a:cubicBezTo>
                    <a:pt x="657" y="27"/>
                    <a:pt x="706" y="46"/>
                    <a:pt x="751" y="73"/>
                  </a:cubicBezTo>
                  <a:close/>
                  <a:moveTo>
                    <a:pt x="296" y="82"/>
                  </a:moveTo>
                  <a:cubicBezTo>
                    <a:pt x="272" y="97"/>
                    <a:pt x="249" y="113"/>
                    <a:pt x="229" y="132"/>
                  </a:cubicBezTo>
                  <a:cubicBezTo>
                    <a:pt x="229" y="132"/>
                    <a:pt x="229" y="132"/>
                    <a:pt x="228" y="133"/>
                  </a:cubicBezTo>
                  <a:cubicBezTo>
                    <a:pt x="250" y="119"/>
                    <a:pt x="273" y="107"/>
                    <a:pt x="296" y="97"/>
                  </a:cubicBezTo>
                  <a:cubicBezTo>
                    <a:pt x="299" y="95"/>
                    <a:pt x="303" y="92"/>
                    <a:pt x="306" y="90"/>
                  </a:cubicBezTo>
                  <a:cubicBezTo>
                    <a:pt x="316" y="84"/>
                    <a:pt x="326" y="78"/>
                    <a:pt x="337" y="73"/>
                  </a:cubicBezTo>
                  <a:cubicBezTo>
                    <a:pt x="323" y="75"/>
                    <a:pt x="309" y="79"/>
                    <a:pt x="296" y="82"/>
                  </a:cubicBezTo>
                  <a:close/>
                  <a:moveTo>
                    <a:pt x="574" y="14"/>
                  </a:moveTo>
                  <a:cubicBezTo>
                    <a:pt x="615" y="14"/>
                    <a:pt x="655" y="20"/>
                    <a:pt x="693" y="31"/>
                  </a:cubicBezTo>
                  <a:cubicBezTo>
                    <a:pt x="743" y="46"/>
                    <a:pt x="786" y="70"/>
                    <a:pt x="823" y="101"/>
                  </a:cubicBezTo>
                  <a:cubicBezTo>
                    <a:pt x="758" y="35"/>
                    <a:pt x="670" y="13"/>
                    <a:pt x="600" y="8"/>
                  </a:cubicBezTo>
                  <a:cubicBezTo>
                    <a:pt x="539" y="3"/>
                    <a:pt x="473" y="11"/>
                    <a:pt x="409" y="29"/>
                  </a:cubicBezTo>
                  <a:cubicBezTo>
                    <a:pt x="411" y="29"/>
                    <a:pt x="413" y="28"/>
                    <a:pt x="415" y="28"/>
                  </a:cubicBezTo>
                  <a:cubicBezTo>
                    <a:pt x="467" y="14"/>
                    <a:pt x="521" y="9"/>
                    <a:pt x="574" y="14"/>
                  </a:cubicBezTo>
                  <a:close/>
                  <a:moveTo>
                    <a:pt x="346" y="71"/>
                  </a:moveTo>
                  <a:cubicBezTo>
                    <a:pt x="334" y="77"/>
                    <a:pt x="322" y="84"/>
                    <a:pt x="311" y="91"/>
                  </a:cubicBezTo>
                  <a:cubicBezTo>
                    <a:pt x="338" y="80"/>
                    <a:pt x="366" y="71"/>
                    <a:pt x="395" y="64"/>
                  </a:cubicBezTo>
                  <a:cubicBezTo>
                    <a:pt x="378" y="66"/>
                    <a:pt x="362" y="68"/>
                    <a:pt x="346" y="71"/>
                  </a:cubicBezTo>
                  <a:close/>
                  <a:moveTo>
                    <a:pt x="394" y="33"/>
                  </a:moveTo>
                  <a:cubicBezTo>
                    <a:pt x="348" y="47"/>
                    <a:pt x="303" y="66"/>
                    <a:pt x="262" y="90"/>
                  </a:cubicBezTo>
                  <a:cubicBezTo>
                    <a:pt x="272" y="86"/>
                    <a:pt x="283" y="83"/>
                    <a:pt x="295" y="80"/>
                  </a:cubicBezTo>
                  <a:cubicBezTo>
                    <a:pt x="328" y="60"/>
                    <a:pt x="363" y="44"/>
                    <a:pt x="400" y="33"/>
                  </a:cubicBezTo>
                  <a:cubicBezTo>
                    <a:pt x="398" y="33"/>
                    <a:pt x="396" y="33"/>
                    <a:pt x="394" y="33"/>
                  </a:cubicBezTo>
                  <a:close/>
                  <a:moveTo>
                    <a:pt x="416" y="31"/>
                  </a:moveTo>
                  <a:cubicBezTo>
                    <a:pt x="377" y="41"/>
                    <a:pt x="339" y="57"/>
                    <a:pt x="304" y="77"/>
                  </a:cubicBezTo>
                  <a:cubicBezTo>
                    <a:pt x="318" y="74"/>
                    <a:pt x="331" y="71"/>
                    <a:pt x="345" y="68"/>
                  </a:cubicBezTo>
                  <a:cubicBezTo>
                    <a:pt x="380" y="51"/>
                    <a:pt x="417" y="37"/>
                    <a:pt x="455" y="28"/>
                  </a:cubicBezTo>
                  <a:cubicBezTo>
                    <a:pt x="447" y="28"/>
                    <a:pt x="439" y="29"/>
                    <a:pt x="431" y="30"/>
                  </a:cubicBezTo>
                  <a:cubicBezTo>
                    <a:pt x="426" y="30"/>
                    <a:pt x="421" y="30"/>
                    <a:pt x="416" y="31"/>
                  </a:cubicBezTo>
                  <a:close/>
                  <a:moveTo>
                    <a:pt x="505" y="24"/>
                  </a:moveTo>
                  <a:cubicBezTo>
                    <a:pt x="579" y="24"/>
                    <a:pt x="656" y="33"/>
                    <a:pt x="725" y="61"/>
                  </a:cubicBezTo>
                  <a:cubicBezTo>
                    <a:pt x="686" y="41"/>
                    <a:pt x="644" y="27"/>
                    <a:pt x="599" y="20"/>
                  </a:cubicBezTo>
                  <a:cubicBezTo>
                    <a:pt x="591" y="19"/>
                    <a:pt x="582" y="18"/>
                    <a:pt x="574" y="17"/>
                  </a:cubicBezTo>
                  <a:cubicBezTo>
                    <a:pt x="545" y="17"/>
                    <a:pt x="516" y="19"/>
                    <a:pt x="487" y="24"/>
                  </a:cubicBezTo>
                  <a:cubicBezTo>
                    <a:pt x="493" y="24"/>
                    <a:pt x="499" y="24"/>
                    <a:pt x="505" y="24"/>
                  </a:cubicBezTo>
                  <a:close/>
                  <a:moveTo>
                    <a:pt x="534" y="15"/>
                  </a:moveTo>
                  <a:cubicBezTo>
                    <a:pt x="500" y="15"/>
                    <a:pt x="466" y="19"/>
                    <a:pt x="432" y="27"/>
                  </a:cubicBezTo>
                  <a:cubicBezTo>
                    <a:pt x="445" y="26"/>
                    <a:pt x="457" y="25"/>
                    <a:pt x="470" y="25"/>
                  </a:cubicBezTo>
                  <a:cubicBezTo>
                    <a:pt x="493" y="20"/>
                    <a:pt x="517" y="16"/>
                    <a:pt x="540" y="15"/>
                  </a:cubicBezTo>
                  <a:cubicBezTo>
                    <a:pt x="538" y="15"/>
                    <a:pt x="536" y="15"/>
                    <a:pt x="534" y="15"/>
                  </a:cubicBez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46"/>
            <p:cNvSpPr>
              <a:spLocks noEditPoints="1"/>
            </p:cNvSpPr>
            <p:nvPr/>
          </p:nvSpPr>
          <p:spPr bwMode="auto">
            <a:xfrm>
              <a:off x="3467100" y="3535363"/>
              <a:ext cx="3300413" cy="2771775"/>
            </a:xfrm>
            <a:custGeom>
              <a:avLst/>
              <a:gdLst>
                <a:gd name="T0" fmla="*/ 29 w 1017"/>
                <a:gd name="T1" fmla="*/ 438 h 853"/>
                <a:gd name="T2" fmla="*/ 473 w 1017"/>
                <a:gd name="T3" fmla="*/ 7 h 853"/>
                <a:gd name="T4" fmla="*/ 898 w 1017"/>
                <a:gd name="T5" fmla="*/ 673 h 853"/>
                <a:gd name="T6" fmla="*/ 513 w 1017"/>
                <a:gd name="T7" fmla="*/ 850 h 853"/>
                <a:gd name="T8" fmla="*/ 647 w 1017"/>
                <a:gd name="T9" fmla="*/ 826 h 853"/>
                <a:gd name="T10" fmla="*/ 395 w 1017"/>
                <a:gd name="T11" fmla="*/ 814 h 853"/>
                <a:gd name="T12" fmla="*/ 318 w 1017"/>
                <a:gd name="T13" fmla="*/ 781 h 853"/>
                <a:gd name="T14" fmla="*/ 307 w 1017"/>
                <a:gd name="T15" fmla="*/ 776 h 853"/>
                <a:gd name="T16" fmla="*/ 662 w 1017"/>
                <a:gd name="T17" fmla="*/ 805 h 853"/>
                <a:gd name="T18" fmla="*/ 441 w 1017"/>
                <a:gd name="T19" fmla="*/ 823 h 853"/>
                <a:gd name="T20" fmla="*/ 337 w 1017"/>
                <a:gd name="T21" fmla="*/ 728 h 853"/>
                <a:gd name="T22" fmla="*/ 744 w 1017"/>
                <a:gd name="T23" fmla="*/ 793 h 853"/>
                <a:gd name="T24" fmla="*/ 661 w 1017"/>
                <a:gd name="T25" fmla="*/ 802 h 853"/>
                <a:gd name="T26" fmla="*/ 919 w 1017"/>
                <a:gd name="T27" fmla="*/ 571 h 853"/>
                <a:gd name="T28" fmla="*/ 149 w 1017"/>
                <a:gd name="T29" fmla="*/ 328 h 853"/>
                <a:gd name="T30" fmla="*/ 323 w 1017"/>
                <a:gd name="T31" fmla="*/ 781 h 853"/>
                <a:gd name="T32" fmla="*/ 888 w 1017"/>
                <a:gd name="T33" fmla="*/ 683 h 853"/>
                <a:gd name="T34" fmla="*/ 848 w 1017"/>
                <a:gd name="T35" fmla="*/ 638 h 853"/>
                <a:gd name="T36" fmla="*/ 178 w 1017"/>
                <a:gd name="T37" fmla="*/ 235 h 853"/>
                <a:gd name="T38" fmla="*/ 158 w 1017"/>
                <a:gd name="T39" fmla="*/ 593 h 853"/>
                <a:gd name="T40" fmla="*/ 119 w 1017"/>
                <a:gd name="T41" fmla="*/ 584 h 853"/>
                <a:gd name="T42" fmla="*/ 820 w 1017"/>
                <a:gd name="T43" fmla="*/ 740 h 853"/>
                <a:gd name="T44" fmla="*/ 167 w 1017"/>
                <a:gd name="T45" fmla="*/ 567 h 853"/>
                <a:gd name="T46" fmla="*/ 853 w 1017"/>
                <a:gd name="T47" fmla="*/ 706 h 853"/>
                <a:gd name="T48" fmla="*/ 896 w 1017"/>
                <a:gd name="T49" fmla="*/ 671 h 853"/>
                <a:gd name="T50" fmla="*/ 905 w 1017"/>
                <a:gd name="T51" fmla="*/ 661 h 853"/>
                <a:gd name="T52" fmla="*/ 975 w 1017"/>
                <a:gd name="T53" fmla="*/ 434 h 853"/>
                <a:gd name="T54" fmla="*/ 896 w 1017"/>
                <a:gd name="T55" fmla="*/ 644 h 853"/>
                <a:gd name="T56" fmla="*/ 877 w 1017"/>
                <a:gd name="T57" fmla="*/ 320 h 853"/>
                <a:gd name="T58" fmla="*/ 114 w 1017"/>
                <a:gd name="T59" fmla="*/ 579 h 853"/>
                <a:gd name="T60" fmla="*/ 112 w 1017"/>
                <a:gd name="T61" fmla="*/ 578 h 853"/>
                <a:gd name="T62" fmla="*/ 61 w 1017"/>
                <a:gd name="T63" fmla="*/ 223 h 853"/>
                <a:gd name="T64" fmla="*/ 304 w 1017"/>
                <a:gd name="T65" fmla="*/ 17 h 853"/>
                <a:gd name="T66" fmla="*/ 785 w 1017"/>
                <a:gd name="T67" fmla="*/ 178 h 853"/>
                <a:gd name="T68" fmla="*/ 942 w 1017"/>
                <a:gd name="T69" fmla="*/ 453 h 853"/>
                <a:gd name="T70" fmla="*/ 152 w 1017"/>
                <a:gd name="T71" fmla="*/ 147 h 853"/>
                <a:gd name="T72" fmla="*/ 948 w 1017"/>
                <a:gd name="T73" fmla="*/ 491 h 853"/>
                <a:gd name="T74" fmla="*/ 715 w 1017"/>
                <a:gd name="T75" fmla="*/ 82 h 853"/>
                <a:gd name="T76" fmla="*/ 945 w 1017"/>
                <a:gd name="T77" fmla="*/ 458 h 853"/>
                <a:gd name="T78" fmla="*/ 936 w 1017"/>
                <a:gd name="T79" fmla="*/ 412 h 853"/>
                <a:gd name="T80" fmla="*/ 152 w 1017"/>
                <a:gd name="T81" fmla="*/ 353 h 853"/>
                <a:gd name="T82" fmla="*/ 162 w 1017"/>
                <a:gd name="T83" fmla="*/ 209 h 853"/>
                <a:gd name="T84" fmla="*/ 191 w 1017"/>
                <a:gd name="T85" fmla="*/ 110 h 853"/>
                <a:gd name="T86" fmla="*/ 482 w 1017"/>
                <a:gd name="T87" fmla="*/ 35 h 853"/>
                <a:gd name="T88" fmla="*/ 823 w 1017"/>
                <a:gd name="T89" fmla="*/ 179 h 853"/>
                <a:gd name="T90" fmla="*/ 261 w 1017"/>
                <a:gd name="T91" fmla="*/ 110 h 853"/>
                <a:gd name="T92" fmla="*/ 192 w 1017"/>
                <a:gd name="T93" fmla="*/ 103 h 853"/>
                <a:gd name="T94" fmla="*/ 218 w 1017"/>
                <a:gd name="T95" fmla="*/ 84 h 853"/>
                <a:gd name="T96" fmla="*/ 242 w 1017"/>
                <a:gd name="T97" fmla="*/ 71 h 853"/>
                <a:gd name="T98" fmla="*/ 496 w 1017"/>
                <a:gd name="T99" fmla="*/ 34 h 853"/>
                <a:gd name="T100" fmla="*/ 204 w 1017"/>
                <a:gd name="T101" fmla="*/ 89 h 853"/>
                <a:gd name="T102" fmla="*/ 306 w 1017"/>
                <a:gd name="T103" fmla="*/ 75 h 853"/>
                <a:gd name="T104" fmla="*/ 258 w 1017"/>
                <a:gd name="T105" fmla="*/ 40 h 853"/>
                <a:gd name="T106" fmla="*/ 270 w 1017"/>
                <a:gd name="T107" fmla="*/ 56 h 853"/>
                <a:gd name="T108" fmla="*/ 620 w 1017"/>
                <a:gd name="T109" fmla="*/ 40 h 853"/>
                <a:gd name="T110" fmla="*/ 483 w 1017"/>
                <a:gd name="T111" fmla="*/ 20 h 853"/>
                <a:gd name="T112" fmla="*/ 457 w 1017"/>
                <a:gd name="T113" fmla="*/ 19 h 853"/>
                <a:gd name="T114" fmla="*/ 496 w 1017"/>
                <a:gd name="T115" fmla="*/ 11 h 853"/>
                <a:gd name="T116" fmla="*/ 439 w 1017"/>
                <a:gd name="T117" fmla="*/ 6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853">
                  <a:moveTo>
                    <a:pt x="532" y="853"/>
                  </a:moveTo>
                  <a:cubicBezTo>
                    <a:pt x="502" y="853"/>
                    <a:pt x="472" y="850"/>
                    <a:pt x="443" y="843"/>
                  </a:cubicBezTo>
                  <a:cubicBezTo>
                    <a:pt x="401" y="838"/>
                    <a:pt x="361" y="826"/>
                    <a:pt x="324" y="809"/>
                  </a:cubicBezTo>
                  <a:cubicBezTo>
                    <a:pt x="224" y="763"/>
                    <a:pt x="162" y="683"/>
                    <a:pt x="124" y="602"/>
                  </a:cubicBezTo>
                  <a:cubicBezTo>
                    <a:pt x="119" y="595"/>
                    <a:pt x="114" y="587"/>
                    <a:pt x="110" y="579"/>
                  </a:cubicBezTo>
                  <a:cubicBezTo>
                    <a:pt x="74" y="541"/>
                    <a:pt x="46" y="493"/>
                    <a:pt x="29" y="438"/>
                  </a:cubicBezTo>
                  <a:cubicBezTo>
                    <a:pt x="10" y="379"/>
                    <a:pt x="5" y="317"/>
                    <a:pt x="14" y="259"/>
                  </a:cubicBezTo>
                  <a:cubicBezTo>
                    <a:pt x="37" y="105"/>
                    <a:pt x="159" y="45"/>
                    <a:pt x="256" y="23"/>
                  </a:cubicBezTo>
                  <a:cubicBezTo>
                    <a:pt x="277" y="18"/>
                    <a:pt x="299" y="14"/>
                    <a:pt x="320" y="12"/>
                  </a:cubicBezTo>
                  <a:cubicBezTo>
                    <a:pt x="367" y="0"/>
                    <a:pt x="416" y="2"/>
                    <a:pt x="466" y="4"/>
                  </a:cubicBezTo>
                  <a:cubicBezTo>
                    <a:pt x="473" y="5"/>
                    <a:pt x="473" y="5"/>
                    <a:pt x="473" y="5"/>
                  </a:cubicBezTo>
                  <a:cubicBezTo>
                    <a:pt x="473" y="7"/>
                    <a:pt x="473" y="7"/>
                    <a:pt x="473" y="7"/>
                  </a:cubicBezTo>
                  <a:cubicBezTo>
                    <a:pt x="478" y="7"/>
                    <a:pt x="484" y="7"/>
                    <a:pt x="489" y="8"/>
                  </a:cubicBezTo>
                  <a:cubicBezTo>
                    <a:pt x="497" y="8"/>
                    <a:pt x="504" y="9"/>
                    <a:pt x="511" y="10"/>
                  </a:cubicBezTo>
                  <a:cubicBezTo>
                    <a:pt x="632" y="3"/>
                    <a:pt x="757" y="40"/>
                    <a:pt x="843" y="113"/>
                  </a:cubicBezTo>
                  <a:cubicBezTo>
                    <a:pt x="899" y="160"/>
                    <a:pt x="943" y="220"/>
                    <a:pt x="970" y="286"/>
                  </a:cubicBezTo>
                  <a:cubicBezTo>
                    <a:pt x="998" y="356"/>
                    <a:pt x="1005" y="429"/>
                    <a:pt x="991" y="499"/>
                  </a:cubicBezTo>
                  <a:cubicBezTo>
                    <a:pt x="978" y="563"/>
                    <a:pt x="946" y="622"/>
                    <a:pt x="898" y="673"/>
                  </a:cubicBezTo>
                  <a:cubicBezTo>
                    <a:pt x="896" y="676"/>
                    <a:pt x="894" y="679"/>
                    <a:pt x="891" y="682"/>
                  </a:cubicBezTo>
                  <a:cubicBezTo>
                    <a:pt x="859" y="725"/>
                    <a:pt x="814" y="762"/>
                    <a:pt x="759" y="789"/>
                  </a:cubicBezTo>
                  <a:cubicBezTo>
                    <a:pt x="690" y="831"/>
                    <a:pt x="611" y="853"/>
                    <a:pt x="532" y="853"/>
                  </a:cubicBezTo>
                  <a:close/>
                  <a:moveTo>
                    <a:pt x="474" y="846"/>
                  </a:moveTo>
                  <a:cubicBezTo>
                    <a:pt x="488" y="848"/>
                    <a:pt x="501" y="849"/>
                    <a:pt x="515" y="850"/>
                  </a:cubicBezTo>
                  <a:cubicBezTo>
                    <a:pt x="514" y="850"/>
                    <a:pt x="514" y="850"/>
                    <a:pt x="513" y="850"/>
                  </a:cubicBezTo>
                  <a:cubicBezTo>
                    <a:pt x="505" y="849"/>
                    <a:pt x="497" y="848"/>
                    <a:pt x="489" y="847"/>
                  </a:cubicBezTo>
                  <a:cubicBezTo>
                    <a:pt x="484" y="847"/>
                    <a:pt x="479" y="847"/>
                    <a:pt x="474" y="846"/>
                  </a:cubicBezTo>
                  <a:close/>
                  <a:moveTo>
                    <a:pt x="512" y="847"/>
                  </a:moveTo>
                  <a:cubicBezTo>
                    <a:pt x="513" y="847"/>
                    <a:pt x="513" y="847"/>
                    <a:pt x="514" y="847"/>
                  </a:cubicBezTo>
                  <a:cubicBezTo>
                    <a:pt x="584" y="853"/>
                    <a:pt x="657" y="837"/>
                    <a:pt x="722" y="805"/>
                  </a:cubicBezTo>
                  <a:cubicBezTo>
                    <a:pt x="697" y="814"/>
                    <a:pt x="672" y="821"/>
                    <a:pt x="647" y="826"/>
                  </a:cubicBezTo>
                  <a:cubicBezTo>
                    <a:pt x="626" y="832"/>
                    <a:pt x="605" y="837"/>
                    <a:pt x="583" y="841"/>
                  </a:cubicBezTo>
                  <a:cubicBezTo>
                    <a:pt x="559" y="845"/>
                    <a:pt x="535" y="847"/>
                    <a:pt x="512" y="847"/>
                  </a:cubicBezTo>
                  <a:close/>
                  <a:moveTo>
                    <a:pt x="485" y="844"/>
                  </a:moveTo>
                  <a:cubicBezTo>
                    <a:pt x="527" y="845"/>
                    <a:pt x="571" y="841"/>
                    <a:pt x="613" y="832"/>
                  </a:cubicBezTo>
                  <a:cubicBezTo>
                    <a:pt x="555" y="840"/>
                    <a:pt x="496" y="837"/>
                    <a:pt x="441" y="826"/>
                  </a:cubicBezTo>
                  <a:cubicBezTo>
                    <a:pt x="426" y="823"/>
                    <a:pt x="410" y="819"/>
                    <a:pt x="395" y="814"/>
                  </a:cubicBezTo>
                  <a:cubicBezTo>
                    <a:pt x="424" y="828"/>
                    <a:pt x="454" y="838"/>
                    <a:pt x="485" y="844"/>
                  </a:cubicBezTo>
                  <a:close/>
                  <a:moveTo>
                    <a:pt x="439" y="839"/>
                  </a:moveTo>
                  <a:cubicBezTo>
                    <a:pt x="448" y="841"/>
                    <a:pt x="457" y="842"/>
                    <a:pt x="466" y="843"/>
                  </a:cubicBezTo>
                  <a:cubicBezTo>
                    <a:pt x="435" y="835"/>
                    <a:pt x="405" y="824"/>
                    <a:pt x="377" y="808"/>
                  </a:cubicBezTo>
                  <a:cubicBezTo>
                    <a:pt x="366" y="803"/>
                    <a:pt x="354" y="798"/>
                    <a:pt x="343" y="792"/>
                  </a:cubicBezTo>
                  <a:cubicBezTo>
                    <a:pt x="335" y="789"/>
                    <a:pt x="326" y="785"/>
                    <a:pt x="318" y="781"/>
                  </a:cubicBezTo>
                  <a:cubicBezTo>
                    <a:pt x="350" y="806"/>
                    <a:pt x="386" y="825"/>
                    <a:pt x="427" y="837"/>
                  </a:cubicBezTo>
                  <a:cubicBezTo>
                    <a:pt x="431" y="838"/>
                    <a:pt x="435" y="839"/>
                    <a:pt x="439" y="839"/>
                  </a:cubicBezTo>
                  <a:close/>
                  <a:moveTo>
                    <a:pt x="136" y="621"/>
                  </a:moveTo>
                  <a:cubicBezTo>
                    <a:pt x="174" y="694"/>
                    <a:pt x="234" y="764"/>
                    <a:pt x="325" y="807"/>
                  </a:cubicBezTo>
                  <a:cubicBezTo>
                    <a:pt x="353" y="819"/>
                    <a:pt x="382" y="829"/>
                    <a:pt x="412" y="835"/>
                  </a:cubicBezTo>
                  <a:cubicBezTo>
                    <a:pt x="373" y="822"/>
                    <a:pt x="338" y="801"/>
                    <a:pt x="307" y="776"/>
                  </a:cubicBezTo>
                  <a:cubicBezTo>
                    <a:pt x="278" y="761"/>
                    <a:pt x="250" y="742"/>
                    <a:pt x="225" y="721"/>
                  </a:cubicBezTo>
                  <a:cubicBezTo>
                    <a:pt x="192" y="692"/>
                    <a:pt x="162" y="658"/>
                    <a:pt x="136" y="621"/>
                  </a:cubicBezTo>
                  <a:close/>
                  <a:moveTo>
                    <a:pt x="487" y="830"/>
                  </a:moveTo>
                  <a:cubicBezTo>
                    <a:pt x="538" y="837"/>
                    <a:pt x="592" y="835"/>
                    <a:pt x="644" y="824"/>
                  </a:cubicBezTo>
                  <a:cubicBezTo>
                    <a:pt x="699" y="808"/>
                    <a:pt x="752" y="784"/>
                    <a:pt x="797" y="750"/>
                  </a:cubicBezTo>
                  <a:cubicBezTo>
                    <a:pt x="756" y="774"/>
                    <a:pt x="710" y="793"/>
                    <a:pt x="662" y="805"/>
                  </a:cubicBezTo>
                  <a:cubicBezTo>
                    <a:pt x="649" y="808"/>
                    <a:pt x="637" y="811"/>
                    <a:pt x="624" y="813"/>
                  </a:cubicBezTo>
                  <a:cubicBezTo>
                    <a:pt x="579" y="826"/>
                    <a:pt x="532" y="833"/>
                    <a:pt x="487" y="830"/>
                  </a:cubicBezTo>
                  <a:close/>
                  <a:moveTo>
                    <a:pt x="441" y="823"/>
                  </a:moveTo>
                  <a:cubicBezTo>
                    <a:pt x="491" y="831"/>
                    <a:pt x="544" y="829"/>
                    <a:pt x="595" y="818"/>
                  </a:cubicBezTo>
                  <a:cubicBezTo>
                    <a:pt x="519" y="829"/>
                    <a:pt x="447" y="824"/>
                    <a:pt x="382" y="805"/>
                  </a:cubicBezTo>
                  <a:cubicBezTo>
                    <a:pt x="401" y="812"/>
                    <a:pt x="421" y="818"/>
                    <a:pt x="441" y="823"/>
                  </a:cubicBezTo>
                  <a:close/>
                  <a:moveTo>
                    <a:pt x="364" y="797"/>
                  </a:moveTo>
                  <a:cubicBezTo>
                    <a:pt x="442" y="823"/>
                    <a:pt x="531" y="828"/>
                    <a:pt x="624" y="810"/>
                  </a:cubicBezTo>
                  <a:cubicBezTo>
                    <a:pt x="686" y="792"/>
                    <a:pt x="744" y="759"/>
                    <a:pt x="789" y="714"/>
                  </a:cubicBezTo>
                  <a:cubicBezTo>
                    <a:pt x="811" y="692"/>
                    <a:pt x="829" y="669"/>
                    <a:pt x="844" y="645"/>
                  </a:cubicBezTo>
                  <a:cubicBezTo>
                    <a:pt x="797" y="682"/>
                    <a:pt x="747" y="709"/>
                    <a:pt x="708" y="727"/>
                  </a:cubicBezTo>
                  <a:cubicBezTo>
                    <a:pt x="577" y="788"/>
                    <a:pt x="439" y="788"/>
                    <a:pt x="337" y="728"/>
                  </a:cubicBezTo>
                  <a:cubicBezTo>
                    <a:pt x="227" y="663"/>
                    <a:pt x="174" y="547"/>
                    <a:pt x="156" y="427"/>
                  </a:cubicBezTo>
                  <a:cubicBezTo>
                    <a:pt x="163" y="512"/>
                    <a:pt x="192" y="597"/>
                    <a:pt x="239" y="670"/>
                  </a:cubicBezTo>
                  <a:cubicBezTo>
                    <a:pt x="273" y="724"/>
                    <a:pt x="316" y="767"/>
                    <a:pt x="364" y="797"/>
                  </a:cubicBezTo>
                  <a:close/>
                  <a:moveTo>
                    <a:pt x="818" y="738"/>
                  </a:moveTo>
                  <a:cubicBezTo>
                    <a:pt x="778" y="771"/>
                    <a:pt x="730" y="797"/>
                    <a:pt x="678" y="816"/>
                  </a:cubicBezTo>
                  <a:cubicBezTo>
                    <a:pt x="701" y="810"/>
                    <a:pt x="723" y="802"/>
                    <a:pt x="744" y="793"/>
                  </a:cubicBezTo>
                  <a:cubicBezTo>
                    <a:pt x="771" y="777"/>
                    <a:pt x="797" y="758"/>
                    <a:pt x="820" y="736"/>
                  </a:cubicBezTo>
                  <a:cubicBezTo>
                    <a:pt x="820" y="737"/>
                    <a:pt x="819" y="737"/>
                    <a:pt x="818" y="738"/>
                  </a:cubicBezTo>
                  <a:close/>
                  <a:moveTo>
                    <a:pt x="850" y="640"/>
                  </a:moveTo>
                  <a:cubicBezTo>
                    <a:pt x="834" y="667"/>
                    <a:pt x="814" y="692"/>
                    <a:pt x="791" y="715"/>
                  </a:cubicBezTo>
                  <a:cubicBezTo>
                    <a:pt x="752" y="755"/>
                    <a:pt x="701" y="786"/>
                    <a:pt x="647" y="805"/>
                  </a:cubicBezTo>
                  <a:cubicBezTo>
                    <a:pt x="652" y="804"/>
                    <a:pt x="657" y="803"/>
                    <a:pt x="661" y="802"/>
                  </a:cubicBezTo>
                  <a:cubicBezTo>
                    <a:pt x="712" y="789"/>
                    <a:pt x="767" y="767"/>
                    <a:pt x="816" y="735"/>
                  </a:cubicBezTo>
                  <a:cubicBezTo>
                    <a:pt x="817" y="735"/>
                    <a:pt x="818" y="734"/>
                    <a:pt x="819" y="733"/>
                  </a:cubicBezTo>
                  <a:cubicBezTo>
                    <a:pt x="832" y="723"/>
                    <a:pt x="844" y="712"/>
                    <a:pt x="854" y="700"/>
                  </a:cubicBezTo>
                  <a:cubicBezTo>
                    <a:pt x="864" y="689"/>
                    <a:pt x="873" y="677"/>
                    <a:pt x="881" y="665"/>
                  </a:cubicBezTo>
                  <a:cubicBezTo>
                    <a:pt x="886" y="658"/>
                    <a:pt x="890" y="650"/>
                    <a:pt x="894" y="643"/>
                  </a:cubicBezTo>
                  <a:cubicBezTo>
                    <a:pt x="905" y="620"/>
                    <a:pt x="914" y="596"/>
                    <a:pt x="919" y="571"/>
                  </a:cubicBezTo>
                  <a:cubicBezTo>
                    <a:pt x="899" y="596"/>
                    <a:pt x="875" y="620"/>
                    <a:pt x="850" y="640"/>
                  </a:cubicBezTo>
                  <a:close/>
                  <a:moveTo>
                    <a:pt x="351" y="792"/>
                  </a:moveTo>
                  <a:cubicBezTo>
                    <a:pt x="352" y="792"/>
                    <a:pt x="353" y="793"/>
                    <a:pt x="354" y="793"/>
                  </a:cubicBezTo>
                  <a:cubicBezTo>
                    <a:pt x="309" y="763"/>
                    <a:pt x="269" y="722"/>
                    <a:pt x="236" y="671"/>
                  </a:cubicBezTo>
                  <a:cubicBezTo>
                    <a:pt x="181" y="586"/>
                    <a:pt x="152" y="484"/>
                    <a:pt x="151" y="386"/>
                  </a:cubicBezTo>
                  <a:cubicBezTo>
                    <a:pt x="150" y="367"/>
                    <a:pt x="149" y="348"/>
                    <a:pt x="149" y="328"/>
                  </a:cubicBezTo>
                  <a:cubicBezTo>
                    <a:pt x="138" y="406"/>
                    <a:pt x="144" y="490"/>
                    <a:pt x="170" y="566"/>
                  </a:cubicBezTo>
                  <a:cubicBezTo>
                    <a:pt x="188" y="622"/>
                    <a:pt x="222" y="686"/>
                    <a:pt x="271" y="738"/>
                  </a:cubicBezTo>
                  <a:cubicBezTo>
                    <a:pt x="289" y="754"/>
                    <a:pt x="307" y="767"/>
                    <a:pt x="326" y="779"/>
                  </a:cubicBezTo>
                  <a:cubicBezTo>
                    <a:pt x="334" y="784"/>
                    <a:pt x="342" y="788"/>
                    <a:pt x="351" y="792"/>
                  </a:cubicBezTo>
                  <a:close/>
                  <a:moveTo>
                    <a:pt x="308" y="773"/>
                  </a:moveTo>
                  <a:cubicBezTo>
                    <a:pt x="313" y="776"/>
                    <a:pt x="318" y="778"/>
                    <a:pt x="323" y="781"/>
                  </a:cubicBezTo>
                  <a:cubicBezTo>
                    <a:pt x="314" y="776"/>
                    <a:pt x="306" y="770"/>
                    <a:pt x="298" y="764"/>
                  </a:cubicBezTo>
                  <a:cubicBezTo>
                    <a:pt x="301" y="767"/>
                    <a:pt x="305" y="770"/>
                    <a:pt x="308" y="773"/>
                  </a:cubicBezTo>
                  <a:close/>
                  <a:moveTo>
                    <a:pt x="846" y="718"/>
                  </a:moveTo>
                  <a:cubicBezTo>
                    <a:pt x="839" y="726"/>
                    <a:pt x="832" y="733"/>
                    <a:pt x="824" y="740"/>
                  </a:cubicBezTo>
                  <a:cubicBezTo>
                    <a:pt x="811" y="752"/>
                    <a:pt x="797" y="763"/>
                    <a:pt x="782" y="773"/>
                  </a:cubicBezTo>
                  <a:cubicBezTo>
                    <a:pt x="826" y="749"/>
                    <a:pt x="861" y="718"/>
                    <a:pt x="888" y="683"/>
                  </a:cubicBezTo>
                  <a:cubicBezTo>
                    <a:pt x="882" y="688"/>
                    <a:pt x="877" y="693"/>
                    <a:pt x="871" y="698"/>
                  </a:cubicBezTo>
                  <a:cubicBezTo>
                    <a:pt x="863" y="705"/>
                    <a:pt x="854" y="712"/>
                    <a:pt x="846" y="718"/>
                  </a:cubicBezTo>
                  <a:close/>
                  <a:moveTo>
                    <a:pt x="154" y="386"/>
                  </a:moveTo>
                  <a:cubicBezTo>
                    <a:pt x="165" y="519"/>
                    <a:pt x="217" y="654"/>
                    <a:pt x="339" y="726"/>
                  </a:cubicBezTo>
                  <a:cubicBezTo>
                    <a:pt x="440" y="785"/>
                    <a:pt x="577" y="785"/>
                    <a:pt x="707" y="725"/>
                  </a:cubicBezTo>
                  <a:cubicBezTo>
                    <a:pt x="747" y="706"/>
                    <a:pt x="800" y="677"/>
                    <a:pt x="848" y="638"/>
                  </a:cubicBezTo>
                  <a:cubicBezTo>
                    <a:pt x="905" y="543"/>
                    <a:pt x="915" y="428"/>
                    <a:pt x="873" y="317"/>
                  </a:cubicBezTo>
                  <a:cubicBezTo>
                    <a:pt x="871" y="313"/>
                    <a:pt x="870" y="309"/>
                    <a:pt x="868" y="306"/>
                  </a:cubicBezTo>
                  <a:cubicBezTo>
                    <a:pt x="810" y="211"/>
                    <a:pt x="709" y="137"/>
                    <a:pt x="585" y="102"/>
                  </a:cubicBezTo>
                  <a:cubicBezTo>
                    <a:pt x="495" y="76"/>
                    <a:pt x="404" y="67"/>
                    <a:pt x="322" y="76"/>
                  </a:cubicBezTo>
                  <a:cubicBezTo>
                    <a:pt x="289" y="92"/>
                    <a:pt x="260" y="112"/>
                    <a:pt x="236" y="135"/>
                  </a:cubicBezTo>
                  <a:cubicBezTo>
                    <a:pt x="211" y="164"/>
                    <a:pt x="191" y="198"/>
                    <a:pt x="178" y="235"/>
                  </a:cubicBezTo>
                  <a:cubicBezTo>
                    <a:pt x="161" y="282"/>
                    <a:pt x="153" y="334"/>
                    <a:pt x="154" y="386"/>
                  </a:cubicBezTo>
                  <a:close/>
                  <a:moveTo>
                    <a:pt x="126" y="601"/>
                  </a:moveTo>
                  <a:cubicBezTo>
                    <a:pt x="154" y="645"/>
                    <a:pt x="188" y="686"/>
                    <a:pt x="227" y="719"/>
                  </a:cubicBezTo>
                  <a:cubicBezTo>
                    <a:pt x="249" y="738"/>
                    <a:pt x="272" y="754"/>
                    <a:pt x="298" y="768"/>
                  </a:cubicBezTo>
                  <a:cubicBezTo>
                    <a:pt x="291" y="762"/>
                    <a:pt x="284" y="756"/>
                    <a:pt x="278" y="749"/>
                  </a:cubicBezTo>
                  <a:cubicBezTo>
                    <a:pt x="228" y="708"/>
                    <a:pt x="187" y="655"/>
                    <a:pt x="158" y="593"/>
                  </a:cubicBezTo>
                  <a:cubicBezTo>
                    <a:pt x="148" y="571"/>
                    <a:pt x="138" y="549"/>
                    <a:pt x="130" y="526"/>
                  </a:cubicBezTo>
                  <a:cubicBezTo>
                    <a:pt x="81" y="388"/>
                    <a:pt x="88" y="245"/>
                    <a:pt x="149" y="145"/>
                  </a:cubicBezTo>
                  <a:cubicBezTo>
                    <a:pt x="155" y="136"/>
                    <a:pt x="160" y="128"/>
                    <a:pt x="167" y="120"/>
                  </a:cubicBezTo>
                  <a:cubicBezTo>
                    <a:pt x="159" y="127"/>
                    <a:pt x="151" y="134"/>
                    <a:pt x="143" y="142"/>
                  </a:cubicBezTo>
                  <a:cubicBezTo>
                    <a:pt x="62" y="225"/>
                    <a:pt x="59" y="368"/>
                    <a:pt x="83" y="474"/>
                  </a:cubicBezTo>
                  <a:cubicBezTo>
                    <a:pt x="91" y="509"/>
                    <a:pt x="102" y="546"/>
                    <a:pt x="119" y="584"/>
                  </a:cubicBezTo>
                  <a:cubicBezTo>
                    <a:pt x="120" y="586"/>
                    <a:pt x="122" y="588"/>
                    <a:pt x="124" y="589"/>
                  </a:cubicBezTo>
                  <a:cubicBezTo>
                    <a:pt x="122" y="591"/>
                    <a:pt x="122" y="591"/>
                    <a:pt x="122" y="591"/>
                  </a:cubicBezTo>
                  <a:cubicBezTo>
                    <a:pt x="122" y="591"/>
                    <a:pt x="122" y="591"/>
                    <a:pt x="122" y="591"/>
                  </a:cubicBezTo>
                  <a:cubicBezTo>
                    <a:pt x="123" y="594"/>
                    <a:pt x="125" y="598"/>
                    <a:pt x="126" y="601"/>
                  </a:cubicBezTo>
                  <a:close/>
                  <a:moveTo>
                    <a:pt x="833" y="728"/>
                  </a:moveTo>
                  <a:cubicBezTo>
                    <a:pt x="829" y="732"/>
                    <a:pt x="825" y="736"/>
                    <a:pt x="820" y="740"/>
                  </a:cubicBezTo>
                  <a:cubicBezTo>
                    <a:pt x="821" y="739"/>
                    <a:pt x="822" y="738"/>
                    <a:pt x="822" y="738"/>
                  </a:cubicBezTo>
                  <a:cubicBezTo>
                    <a:pt x="826" y="734"/>
                    <a:pt x="830" y="731"/>
                    <a:pt x="833" y="727"/>
                  </a:cubicBezTo>
                  <a:cubicBezTo>
                    <a:pt x="833" y="727"/>
                    <a:pt x="833" y="728"/>
                    <a:pt x="833" y="728"/>
                  </a:cubicBezTo>
                  <a:close/>
                  <a:moveTo>
                    <a:pt x="161" y="592"/>
                  </a:moveTo>
                  <a:cubicBezTo>
                    <a:pt x="185" y="640"/>
                    <a:pt x="216" y="683"/>
                    <a:pt x="251" y="719"/>
                  </a:cubicBezTo>
                  <a:cubicBezTo>
                    <a:pt x="211" y="670"/>
                    <a:pt x="183" y="615"/>
                    <a:pt x="167" y="567"/>
                  </a:cubicBezTo>
                  <a:cubicBezTo>
                    <a:pt x="140" y="485"/>
                    <a:pt x="134" y="394"/>
                    <a:pt x="149" y="310"/>
                  </a:cubicBezTo>
                  <a:cubicBezTo>
                    <a:pt x="150" y="275"/>
                    <a:pt x="154" y="240"/>
                    <a:pt x="159" y="208"/>
                  </a:cubicBezTo>
                  <a:cubicBezTo>
                    <a:pt x="165" y="177"/>
                    <a:pt x="172" y="146"/>
                    <a:pt x="185" y="117"/>
                  </a:cubicBezTo>
                  <a:cubicBezTo>
                    <a:pt x="106" y="205"/>
                    <a:pt x="106" y="336"/>
                    <a:pt x="110" y="392"/>
                  </a:cubicBezTo>
                  <a:cubicBezTo>
                    <a:pt x="116" y="465"/>
                    <a:pt x="133" y="532"/>
                    <a:pt x="161" y="592"/>
                  </a:cubicBezTo>
                  <a:close/>
                  <a:moveTo>
                    <a:pt x="853" y="706"/>
                  </a:moveTo>
                  <a:cubicBezTo>
                    <a:pt x="850" y="710"/>
                    <a:pt x="846" y="714"/>
                    <a:pt x="843" y="717"/>
                  </a:cubicBezTo>
                  <a:cubicBezTo>
                    <a:pt x="843" y="717"/>
                    <a:pt x="843" y="717"/>
                    <a:pt x="843" y="717"/>
                  </a:cubicBezTo>
                  <a:cubicBezTo>
                    <a:pt x="847" y="713"/>
                    <a:pt x="850" y="710"/>
                    <a:pt x="853" y="706"/>
                  </a:cubicBezTo>
                  <a:close/>
                  <a:moveTo>
                    <a:pt x="878" y="677"/>
                  </a:moveTo>
                  <a:cubicBezTo>
                    <a:pt x="871" y="688"/>
                    <a:pt x="863" y="698"/>
                    <a:pt x="854" y="708"/>
                  </a:cubicBezTo>
                  <a:cubicBezTo>
                    <a:pt x="869" y="697"/>
                    <a:pt x="883" y="685"/>
                    <a:pt x="896" y="671"/>
                  </a:cubicBezTo>
                  <a:cubicBezTo>
                    <a:pt x="924" y="630"/>
                    <a:pt x="940" y="583"/>
                    <a:pt x="945" y="531"/>
                  </a:cubicBezTo>
                  <a:cubicBezTo>
                    <a:pt x="945" y="531"/>
                    <a:pt x="944" y="532"/>
                    <a:pt x="944" y="533"/>
                  </a:cubicBezTo>
                  <a:cubicBezTo>
                    <a:pt x="941" y="551"/>
                    <a:pt x="936" y="568"/>
                    <a:pt x="929" y="586"/>
                  </a:cubicBezTo>
                  <a:cubicBezTo>
                    <a:pt x="918" y="618"/>
                    <a:pt x="900" y="648"/>
                    <a:pt x="878" y="677"/>
                  </a:cubicBezTo>
                  <a:close/>
                  <a:moveTo>
                    <a:pt x="948" y="525"/>
                  </a:moveTo>
                  <a:cubicBezTo>
                    <a:pt x="945" y="575"/>
                    <a:pt x="930" y="620"/>
                    <a:pt x="905" y="661"/>
                  </a:cubicBezTo>
                  <a:cubicBezTo>
                    <a:pt x="945" y="617"/>
                    <a:pt x="975" y="563"/>
                    <a:pt x="989" y="498"/>
                  </a:cubicBezTo>
                  <a:cubicBezTo>
                    <a:pt x="1017" y="361"/>
                    <a:pt x="960" y="214"/>
                    <a:pt x="841" y="115"/>
                  </a:cubicBezTo>
                  <a:cubicBezTo>
                    <a:pt x="759" y="46"/>
                    <a:pt x="642" y="9"/>
                    <a:pt x="526" y="12"/>
                  </a:cubicBezTo>
                  <a:cubicBezTo>
                    <a:pt x="563" y="18"/>
                    <a:pt x="601" y="28"/>
                    <a:pt x="637" y="43"/>
                  </a:cubicBezTo>
                  <a:cubicBezTo>
                    <a:pt x="724" y="61"/>
                    <a:pt x="805" y="100"/>
                    <a:pt x="866" y="155"/>
                  </a:cubicBezTo>
                  <a:cubicBezTo>
                    <a:pt x="947" y="229"/>
                    <a:pt x="985" y="326"/>
                    <a:pt x="975" y="434"/>
                  </a:cubicBezTo>
                  <a:cubicBezTo>
                    <a:pt x="972" y="467"/>
                    <a:pt x="962" y="497"/>
                    <a:pt x="948" y="525"/>
                  </a:cubicBezTo>
                  <a:close/>
                  <a:moveTo>
                    <a:pt x="896" y="644"/>
                  </a:moveTo>
                  <a:cubicBezTo>
                    <a:pt x="895" y="648"/>
                    <a:pt x="893" y="652"/>
                    <a:pt x="890" y="656"/>
                  </a:cubicBezTo>
                  <a:cubicBezTo>
                    <a:pt x="915" y="620"/>
                    <a:pt x="932" y="580"/>
                    <a:pt x="940" y="539"/>
                  </a:cubicBezTo>
                  <a:cubicBezTo>
                    <a:pt x="938" y="543"/>
                    <a:pt x="935" y="548"/>
                    <a:pt x="932" y="552"/>
                  </a:cubicBezTo>
                  <a:cubicBezTo>
                    <a:pt x="925" y="584"/>
                    <a:pt x="913" y="615"/>
                    <a:pt x="896" y="644"/>
                  </a:cubicBezTo>
                  <a:close/>
                  <a:moveTo>
                    <a:pt x="877" y="320"/>
                  </a:moveTo>
                  <a:cubicBezTo>
                    <a:pt x="902" y="389"/>
                    <a:pt x="908" y="461"/>
                    <a:pt x="894" y="529"/>
                  </a:cubicBezTo>
                  <a:cubicBezTo>
                    <a:pt x="887" y="565"/>
                    <a:pt x="873" y="600"/>
                    <a:pt x="854" y="633"/>
                  </a:cubicBezTo>
                  <a:cubicBezTo>
                    <a:pt x="878" y="613"/>
                    <a:pt x="901" y="590"/>
                    <a:pt x="920" y="565"/>
                  </a:cubicBezTo>
                  <a:cubicBezTo>
                    <a:pt x="931" y="505"/>
                    <a:pt x="926" y="442"/>
                    <a:pt x="903" y="377"/>
                  </a:cubicBezTo>
                  <a:cubicBezTo>
                    <a:pt x="896" y="358"/>
                    <a:pt x="887" y="339"/>
                    <a:pt x="877" y="320"/>
                  </a:cubicBezTo>
                  <a:close/>
                  <a:moveTo>
                    <a:pt x="923" y="566"/>
                  </a:moveTo>
                  <a:cubicBezTo>
                    <a:pt x="920" y="579"/>
                    <a:pt x="917" y="592"/>
                    <a:pt x="912" y="605"/>
                  </a:cubicBezTo>
                  <a:cubicBezTo>
                    <a:pt x="919" y="590"/>
                    <a:pt x="924" y="574"/>
                    <a:pt x="928" y="558"/>
                  </a:cubicBezTo>
                  <a:cubicBezTo>
                    <a:pt x="926" y="561"/>
                    <a:pt x="924" y="563"/>
                    <a:pt x="923" y="566"/>
                  </a:cubicBezTo>
                  <a:close/>
                  <a:moveTo>
                    <a:pt x="112" y="578"/>
                  </a:moveTo>
                  <a:cubicBezTo>
                    <a:pt x="113" y="578"/>
                    <a:pt x="113" y="579"/>
                    <a:pt x="114" y="579"/>
                  </a:cubicBezTo>
                  <a:cubicBezTo>
                    <a:pt x="99" y="543"/>
                    <a:pt x="88" y="507"/>
                    <a:pt x="81" y="475"/>
                  </a:cubicBezTo>
                  <a:cubicBezTo>
                    <a:pt x="67" y="415"/>
                    <a:pt x="64" y="353"/>
                    <a:pt x="71" y="299"/>
                  </a:cubicBezTo>
                  <a:cubicBezTo>
                    <a:pt x="80" y="232"/>
                    <a:pt x="103" y="179"/>
                    <a:pt x="141" y="140"/>
                  </a:cubicBezTo>
                  <a:cubicBezTo>
                    <a:pt x="149" y="132"/>
                    <a:pt x="157" y="125"/>
                    <a:pt x="165" y="118"/>
                  </a:cubicBezTo>
                  <a:cubicBezTo>
                    <a:pt x="75" y="162"/>
                    <a:pt x="33" y="250"/>
                    <a:pt x="45" y="375"/>
                  </a:cubicBezTo>
                  <a:cubicBezTo>
                    <a:pt x="52" y="443"/>
                    <a:pt x="76" y="514"/>
                    <a:pt x="112" y="578"/>
                  </a:cubicBezTo>
                  <a:close/>
                  <a:moveTo>
                    <a:pt x="304" y="17"/>
                  </a:moveTo>
                  <a:cubicBezTo>
                    <a:pt x="288" y="19"/>
                    <a:pt x="272" y="22"/>
                    <a:pt x="257" y="25"/>
                  </a:cubicBezTo>
                  <a:cubicBezTo>
                    <a:pt x="160" y="48"/>
                    <a:pt x="39" y="107"/>
                    <a:pt x="16" y="259"/>
                  </a:cubicBezTo>
                  <a:cubicBezTo>
                    <a:pt x="0" y="368"/>
                    <a:pt x="35" y="489"/>
                    <a:pt x="104" y="569"/>
                  </a:cubicBezTo>
                  <a:cubicBezTo>
                    <a:pt x="71" y="507"/>
                    <a:pt x="49" y="440"/>
                    <a:pt x="43" y="375"/>
                  </a:cubicBezTo>
                  <a:cubicBezTo>
                    <a:pt x="37" y="316"/>
                    <a:pt x="43" y="265"/>
                    <a:pt x="61" y="223"/>
                  </a:cubicBezTo>
                  <a:cubicBezTo>
                    <a:pt x="81" y="175"/>
                    <a:pt x="116" y="138"/>
                    <a:pt x="165" y="115"/>
                  </a:cubicBezTo>
                  <a:cubicBezTo>
                    <a:pt x="168" y="114"/>
                    <a:pt x="171" y="112"/>
                    <a:pt x="173" y="111"/>
                  </a:cubicBezTo>
                  <a:cubicBezTo>
                    <a:pt x="174" y="111"/>
                    <a:pt x="175" y="110"/>
                    <a:pt x="176" y="109"/>
                  </a:cubicBezTo>
                  <a:cubicBezTo>
                    <a:pt x="186" y="97"/>
                    <a:pt x="198" y="86"/>
                    <a:pt x="211" y="76"/>
                  </a:cubicBezTo>
                  <a:cubicBezTo>
                    <a:pt x="223" y="61"/>
                    <a:pt x="238" y="48"/>
                    <a:pt x="256" y="38"/>
                  </a:cubicBezTo>
                  <a:cubicBezTo>
                    <a:pt x="272" y="29"/>
                    <a:pt x="288" y="22"/>
                    <a:pt x="304" y="17"/>
                  </a:cubicBezTo>
                  <a:close/>
                  <a:moveTo>
                    <a:pt x="870" y="303"/>
                  </a:moveTo>
                  <a:cubicBezTo>
                    <a:pt x="884" y="326"/>
                    <a:pt x="896" y="351"/>
                    <a:pt x="905" y="376"/>
                  </a:cubicBezTo>
                  <a:cubicBezTo>
                    <a:pt x="928" y="439"/>
                    <a:pt x="934" y="501"/>
                    <a:pt x="924" y="559"/>
                  </a:cubicBezTo>
                  <a:cubicBezTo>
                    <a:pt x="926" y="557"/>
                    <a:pt x="928" y="554"/>
                    <a:pt x="930" y="550"/>
                  </a:cubicBezTo>
                  <a:cubicBezTo>
                    <a:pt x="939" y="512"/>
                    <a:pt x="942" y="472"/>
                    <a:pt x="938" y="432"/>
                  </a:cubicBezTo>
                  <a:cubicBezTo>
                    <a:pt x="916" y="332"/>
                    <a:pt x="853" y="242"/>
                    <a:pt x="785" y="178"/>
                  </a:cubicBezTo>
                  <a:cubicBezTo>
                    <a:pt x="822" y="215"/>
                    <a:pt x="851" y="258"/>
                    <a:pt x="870" y="303"/>
                  </a:cubicBezTo>
                  <a:close/>
                  <a:moveTo>
                    <a:pt x="942" y="453"/>
                  </a:moveTo>
                  <a:cubicBezTo>
                    <a:pt x="943" y="484"/>
                    <a:pt x="940" y="514"/>
                    <a:pt x="934" y="544"/>
                  </a:cubicBezTo>
                  <a:cubicBezTo>
                    <a:pt x="937" y="540"/>
                    <a:pt x="939" y="536"/>
                    <a:pt x="942" y="531"/>
                  </a:cubicBezTo>
                  <a:cubicBezTo>
                    <a:pt x="944" y="518"/>
                    <a:pt x="945" y="505"/>
                    <a:pt x="946" y="491"/>
                  </a:cubicBezTo>
                  <a:cubicBezTo>
                    <a:pt x="945" y="479"/>
                    <a:pt x="944" y="466"/>
                    <a:pt x="942" y="453"/>
                  </a:cubicBezTo>
                  <a:close/>
                  <a:moveTo>
                    <a:pt x="945" y="523"/>
                  </a:moveTo>
                  <a:cubicBezTo>
                    <a:pt x="945" y="524"/>
                    <a:pt x="945" y="524"/>
                    <a:pt x="945" y="524"/>
                  </a:cubicBezTo>
                  <a:cubicBezTo>
                    <a:pt x="945" y="524"/>
                    <a:pt x="945" y="524"/>
                    <a:pt x="945" y="524"/>
                  </a:cubicBezTo>
                  <a:cubicBezTo>
                    <a:pt x="945" y="524"/>
                    <a:pt x="945" y="523"/>
                    <a:pt x="945" y="523"/>
                  </a:cubicBezTo>
                  <a:close/>
                  <a:moveTo>
                    <a:pt x="176" y="113"/>
                  </a:moveTo>
                  <a:cubicBezTo>
                    <a:pt x="167" y="123"/>
                    <a:pt x="159" y="135"/>
                    <a:pt x="152" y="147"/>
                  </a:cubicBezTo>
                  <a:cubicBezTo>
                    <a:pt x="91" y="245"/>
                    <a:pt x="84" y="385"/>
                    <a:pt x="131" y="521"/>
                  </a:cubicBezTo>
                  <a:cubicBezTo>
                    <a:pt x="119" y="480"/>
                    <a:pt x="111" y="437"/>
                    <a:pt x="107" y="392"/>
                  </a:cubicBezTo>
                  <a:cubicBezTo>
                    <a:pt x="103" y="334"/>
                    <a:pt x="103" y="197"/>
                    <a:pt x="189" y="109"/>
                  </a:cubicBezTo>
                  <a:cubicBezTo>
                    <a:pt x="190" y="108"/>
                    <a:pt x="190" y="108"/>
                    <a:pt x="190" y="107"/>
                  </a:cubicBezTo>
                  <a:cubicBezTo>
                    <a:pt x="186" y="109"/>
                    <a:pt x="181" y="111"/>
                    <a:pt x="176" y="113"/>
                  </a:cubicBezTo>
                  <a:close/>
                  <a:moveTo>
                    <a:pt x="948" y="491"/>
                  </a:moveTo>
                  <a:cubicBezTo>
                    <a:pt x="949" y="497"/>
                    <a:pt x="949" y="503"/>
                    <a:pt x="949" y="510"/>
                  </a:cubicBezTo>
                  <a:cubicBezTo>
                    <a:pt x="949" y="512"/>
                    <a:pt x="948" y="515"/>
                    <a:pt x="948" y="518"/>
                  </a:cubicBezTo>
                  <a:cubicBezTo>
                    <a:pt x="961" y="492"/>
                    <a:pt x="969" y="464"/>
                    <a:pt x="972" y="434"/>
                  </a:cubicBezTo>
                  <a:cubicBezTo>
                    <a:pt x="982" y="326"/>
                    <a:pt x="945" y="231"/>
                    <a:pt x="864" y="157"/>
                  </a:cubicBezTo>
                  <a:cubicBezTo>
                    <a:pt x="807" y="106"/>
                    <a:pt x="732" y="68"/>
                    <a:pt x="651" y="49"/>
                  </a:cubicBezTo>
                  <a:cubicBezTo>
                    <a:pt x="673" y="59"/>
                    <a:pt x="694" y="70"/>
                    <a:pt x="715" y="82"/>
                  </a:cubicBezTo>
                  <a:cubicBezTo>
                    <a:pt x="784" y="125"/>
                    <a:pt x="842" y="183"/>
                    <a:pt x="882" y="250"/>
                  </a:cubicBezTo>
                  <a:cubicBezTo>
                    <a:pt x="901" y="282"/>
                    <a:pt x="915" y="316"/>
                    <a:pt x="925" y="350"/>
                  </a:cubicBezTo>
                  <a:cubicBezTo>
                    <a:pt x="930" y="362"/>
                    <a:pt x="934" y="376"/>
                    <a:pt x="937" y="389"/>
                  </a:cubicBezTo>
                  <a:cubicBezTo>
                    <a:pt x="946" y="423"/>
                    <a:pt x="950" y="457"/>
                    <a:pt x="948" y="491"/>
                  </a:cubicBezTo>
                  <a:close/>
                  <a:moveTo>
                    <a:pt x="941" y="432"/>
                  </a:moveTo>
                  <a:cubicBezTo>
                    <a:pt x="943" y="441"/>
                    <a:pt x="944" y="449"/>
                    <a:pt x="945" y="458"/>
                  </a:cubicBezTo>
                  <a:cubicBezTo>
                    <a:pt x="944" y="438"/>
                    <a:pt x="941" y="418"/>
                    <a:pt x="936" y="397"/>
                  </a:cubicBezTo>
                  <a:cubicBezTo>
                    <a:pt x="938" y="409"/>
                    <a:pt x="940" y="421"/>
                    <a:pt x="941" y="432"/>
                  </a:cubicBezTo>
                  <a:close/>
                  <a:moveTo>
                    <a:pt x="541" y="34"/>
                  </a:moveTo>
                  <a:cubicBezTo>
                    <a:pt x="609" y="54"/>
                    <a:pt x="674" y="86"/>
                    <a:pt x="732" y="129"/>
                  </a:cubicBezTo>
                  <a:cubicBezTo>
                    <a:pt x="792" y="174"/>
                    <a:pt x="847" y="233"/>
                    <a:pt x="885" y="295"/>
                  </a:cubicBezTo>
                  <a:cubicBezTo>
                    <a:pt x="908" y="334"/>
                    <a:pt x="925" y="373"/>
                    <a:pt x="936" y="412"/>
                  </a:cubicBezTo>
                  <a:cubicBezTo>
                    <a:pt x="933" y="391"/>
                    <a:pt x="929" y="370"/>
                    <a:pt x="922" y="349"/>
                  </a:cubicBezTo>
                  <a:cubicBezTo>
                    <a:pt x="874" y="210"/>
                    <a:pt x="766" y="101"/>
                    <a:pt x="623" y="48"/>
                  </a:cubicBezTo>
                  <a:cubicBezTo>
                    <a:pt x="613" y="44"/>
                    <a:pt x="603" y="41"/>
                    <a:pt x="593" y="38"/>
                  </a:cubicBezTo>
                  <a:cubicBezTo>
                    <a:pt x="576" y="36"/>
                    <a:pt x="558" y="34"/>
                    <a:pt x="541" y="34"/>
                  </a:cubicBezTo>
                  <a:close/>
                  <a:moveTo>
                    <a:pt x="152" y="310"/>
                  </a:moveTo>
                  <a:cubicBezTo>
                    <a:pt x="151" y="325"/>
                    <a:pt x="151" y="339"/>
                    <a:pt x="152" y="353"/>
                  </a:cubicBezTo>
                  <a:cubicBezTo>
                    <a:pt x="154" y="312"/>
                    <a:pt x="162" y="272"/>
                    <a:pt x="175" y="234"/>
                  </a:cubicBezTo>
                  <a:cubicBezTo>
                    <a:pt x="184" y="209"/>
                    <a:pt x="196" y="185"/>
                    <a:pt x="211" y="164"/>
                  </a:cubicBezTo>
                  <a:cubicBezTo>
                    <a:pt x="198" y="181"/>
                    <a:pt x="187" y="199"/>
                    <a:pt x="179" y="219"/>
                  </a:cubicBezTo>
                  <a:cubicBezTo>
                    <a:pt x="167" y="248"/>
                    <a:pt x="158" y="279"/>
                    <a:pt x="152" y="310"/>
                  </a:cubicBezTo>
                  <a:close/>
                  <a:moveTo>
                    <a:pt x="191" y="110"/>
                  </a:moveTo>
                  <a:cubicBezTo>
                    <a:pt x="176" y="141"/>
                    <a:pt x="168" y="175"/>
                    <a:pt x="162" y="209"/>
                  </a:cubicBezTo>
                  <a:cubicBezTo>
                    <a:pt x="157" y="236"/>
                    <a:pt x="154" y="264"/>
                    <a:pt x="153" y="293"/>
                  </a:cubicBezTo>
                  <a:cubicBezTo>
                    <a:pt x="158" y="267"/>
                    <a:pt x="166" y="242"/>
                    <a:pt x="176" y="218"/>
                  </a:cubicBezTo>
                  <a:cubicBezTo>
                    <a:pt x="190" y="185"/>
                    <a:pt x="210" y="156"/>
                    <a:pt x="236" y="131"/>
                  </a:cubicBezTo>
                  <a:cubicBezTo>
                    <a:pt x="254" y="111"/>
                    <a:pt x="273" y="94"/>
                    <a:pt x="295" y="79"/>
                  </a:cubicBezTo>
                  <a:cubicBezTo>
                    <a:pt x="261" y="84"/>
                    <a:pt x="228" y="93"/>
                    <a:pt x="198" y="104"/>
                  </a:cubicBezTo>
                  <a:cubicBezTo>
                    <a:pt x="196" y="106"/>
                    <a:pt x="194" y="108"/>
                    <a:pt x="191" y="110"/>
                  </a:cubicBezTo>
                  <a:close/>
                  <a:moveTo>
                    <a:pt x="384" y="70"/>
                  </a:moveTo>
                  <a:cubicBezTo>
                    <a:pt x="449" y="70"/>
                    <a:pt x="517" y="80"/>
                    <a:pt x="586" y="99"/>
                  </a:cubicBezTo>
                  <a:cubicBezTo>
                    <a:pt x="658" y="120"/>
                    <a:pt x="725" y="155"/>
                    <a:pt x="779" y="200"/>
                  </a:cubicBezTo>
                  <a:cubicBezTo>
                    <a:pt x="811" y="226"/>
                    <a:pt x="838" y="256"/>
                    <a:pt x="860" y="288"/>
                  </a:cubicBezTo>
                  <a:cubicBezTo>
                    <a:pt x="802" y="168"/>
                    <a:pt x="674" y="73"/>
                    <a:pt x="525" y="42"/>
                  </a:cubicBezTo>
                  <a:cubicBezTo>
                    <a:pt x="511" y="39"/>
                    <a:pt x="496" y="37"/>
                    <a:pt x="482" y="35"/>
                  </a:cubicBezTo>
                  <a:cubicBezTo>
                    <a:pt x="463" y="36"/>
                    <a:pt x="444" y="39"/>
                    <a:pt x="426" y="42"/>
                  </a:cubicBezTo>
                  <a:cubicBezTo>
                    <a:pt x="391" y="49"/>
                    <a:pt x="359" y="59"/>
                    <a:pt x="329" y="72"/>
                  </a:cubicBezTo>
                  <a:cubicBezTo>
                    <a:pt x="347" y="71"/>
                    <a:pt x="365" y="70"/>
                    <a:pt x="384" y="70"/>
                  </a:cubicBezTo>
                  <a:close/>
                  <a:moveTo>
                    <a:pt x="610" y="41"/>
                  </a:moveTo>
                  <a:cubicBezTo>
                    <a:pt x="615" y="42"/>
                    <a:pt x="619" y="44"/>
                    <a:pt x="624" y="45"/>
                  </a:cubicBezTo>
                  <a:cubicBezTo>
                    <a:pt x="700" y="74"/>
                    <a:pt x="769" y="120"/>
                    <a:pt x="823" y="179"/>
                  </a:cubicBezTo>
                  <a:cubicBezTo>
                    <a:pt x="851" y="209"/>
                    <a:pt x="876" y="244"/>
                    <a:pt x="895" y="281"/>
                  </a:cubicBezTo>
                  <a:cubicBezTo>
                    <a:pt x="890" y="271"/>
                    <a:pt x="885" y="261"/>
                    <a:pt x="879" y="252"/>
                  </a:cubicBezTo>
                  <a:cubicBezTo>
                    <a:pt x="825" y="160"/>
                    <a:pt x="736" y="86"/>
                    <a:pt x="634" y="45"/>
                  </a:cubicBezTo>
                  <a:cubicBezTo>
                    <a:pt x="626" y="44"/>
                    <a:pt x="618" y="42"/>
                    <a:pt x="610" y="41"/>
                  </a:cubicBezTo>
                  <a:close/>
                  <a:moveTo>
                    <a:pt x="301" y="78"/>
                  </a:moveTo>
                  <a:cubicBezTo>
                    <a:pt x="287" y="88"/>
                    <a:pt x="273" y="98"/>
                    <a:pt x="261" y="110"/>
                  </a:cubicBezTo>
                  <a:cubicBezTo>
                    <a:pt x="266" y="106"/>
                    <a:pt x="272" y="102"/>
                    <a:pt x="277" y="98"/>
                  </a:cubicBezTo>
                  <a:cubicBezTo>
                    <a:pt x="289" y="90"/>
                    <a:pt x="301" y="83"/>
                    <a:pt x="314" y="77"/>
                  </a:cubicBezTo>
                  <a:cubicBezTo>
                    <a:pt x="310" y="77"/>
                    <a:pt x="305" y="78"/>
                    <a:pt x="301" y="78"/>
                  </a:cubicBezTo>
                  <a:close/>
                  <a:moveTo>
                    <a:pt x="195" y="98"/>
                  </a:moveTo>
                  <a:cubicBezTo>
                    <a:pt x="191" y="101"/>
                    <a:pt x="187" y="104"/>
                    <a:pt x="183" y="107"/>
                  </a:cubicBezTo>
                  <a:cubicBezTo>
                    <a:pt x="186" y="106"/>
                    <a:pt x="189" y="104"/>
                    <a:pt x="192" y="103"/>
                  </a:cubicBezTo>
                  <a:cubicBezTo>
                    <a:pt x="193" y="102"/>
                    <a:pt x="194" y="100"/>
                    <a:pt x="195" y="98"/>
                  </a:cubicBezTo>
                  <a:close/>
                  <a:moveTo>
                    <a:pt x="201" y="95"/>
                  </a:moveTo>
                  <a:cubicBezTo>
                    <a:pt x="199" y="97"/>
                    <a:pt x="198" y="99"/>
                    <a:pt x="196" y="102"/>
                  </a:cubicBezTo>
                  <a:cubicBezTo>
                    <a:pt x="196" y="102"/>
                    <a:pt x="197" y="102"/>
                    <a:pt x="197" y="102"/>
                  </a:cubicBezTo>
                  <a:cubicBezTo>
                    <a:pt x="201" y="97"/>
                    <a:pt x="206" y="93"/>
                    <a:pt x="211" y="89"/>
                  </a:cubicBezTo>
                  <a:cubicBezTo>
                    <a:pt x="214" y="87"/>
                    <a:pt x="216" y="85"/>
                    <a:pt x="218" y="84"/>
                  </a:cubicBezTo>
                  <a:cubicBezTo>
                    <a:pt x="212" y="87"/>
                    <a:pt x="206" y="91"/>
                    <a:pt x="201" y="95"/>
                  </a:cubicBezTo>
                  <a:close/>
                  <a:moveTo>
                    <a:pt x="203" y="86"/>
                  </a:moveTo>
                  <a:cubicBezTo>
                    <a:pt x="198" y="91"/>
                    <a:pt x="193" y="95"/>
                    <a:pt x="189" y="99"/>
                  </a:cubicBezTo>
                  <a:cubicBezTo>
                    <a:pt x="192" y="97"/>
                    <a:pt x="195" y="95"/>
                    <a:pt x="199" y="93"/>
                  </a:cubicBezTo>
                  <a:cubicBezTo>
                    <a:pt x="200" y="91"/>
                    <a:pt x="201" y="88"/>
                    <a:pt x="203" y="86"/>
                  </a:cubicBezTo>
                  <a:close/>
                  <a:moveTo>
                    <a:pt x="242" y="71"/>
                  </a:moveTo>
                  <a:cubicBezTo>
                    <a:pt x="232" y="77"/>
                    <a:pt x="222" y="84"/>
                    <a:pt x="213" y="91"/>
                  </a:cubicBezTo>
                  <a:cubicBezTo>
                    <a:pt x="210" y="94"/>
                    <a:pt x="206" y="96"/>
                    <a:pt x="203" y="99"/>
                  </a:cubicBezTo>
                  <a:cubicBezTo>
                    <a:pt x="234" y="88"/>
                    <a:pt x="266" y="80"/>
                    <a:pt x="300" y="76"/>
                  </a:cubicBezTo>
                  <a:cubicBezTo>
                    <a:pt x="327" y="58"/>
                    <a:pt x="358" y="43"/>
                    <a:pt x="391" y="32"/>
                  </a:cubicBezTo>
                  <a:cubicBezTo>
                    <a:pt x="338" y="36"/>
                    <a:pt x="287" y="49"/>
                    <a:pt x="242" y="71"/>
                  </a:cubicBezTo>
                  <a:close/>
                  <a:moveTo>
                    <a:pt x="496" y="34"/>
                  </a:moveTo>
                  <a:cubicBezTo>
                    <a:pt x="506" y="35"/>
                    <a:pt x="516" y="37"/>
                    <a:pt x="526" y="39"/>
                  </a:cubicBezTo>
                  <a:cubicBezTo>
                    <a:pt x="579" y="50"/>
                    <a:pt x="630" y="70"/>
                    <a:pt x="677" y="96"/>
                  </a:cubicBezTo>
                  <a:cubicBezTo>
                    <a:pt x="631" y="69"/>
                    <a:pt x="581" y="48"/>
                    <a:pt x="530" y="33"/>
                  </a:cubicBezTo>
                  <a:cubicBezTo>
                    <a:pt x="519" y="33"/>
                    <a:pt x="507" y="33"/>
                    <a:pt x="496" y="34"/>
                  </a:cubicBezTo>
                  <a:close/>
                  <a:moveTo>
                    <a:pt x="212" y="79"/>
                  </a:moveTo>
                  <a:cubicBezTo>
                    <a:pt x="209" y="82"/>
                    <a:pt x="207" y="85"/>
                    <a:pt x="204" y="89"/>
                  </a:cubicBezTo>
                  <a:cubicBezTo>
                    <a:pt x="216" y="81"/>
                    <a:pt x="228" y="75"/>
                    <a:pt x="241" y="69"/>
                  </a:cubicBezTo>
                  <a:cubicBezTo>
                    <a:pt x="299" y="33"/>
                    <a:pt x="371" y="17"/>
                    <a:pt x="443" y="16"/>
                  </a:cubicBezTo>
                  <a:cubicBezTo>
                    <a:pt x="423" y="14"/>
                    <a:pt x="404" y="12"/>
                    <a:pt x="385" y="12"/>
                  </a:cubicBezTo>
                  <a:cubicBezTo>
                    <a:pt x="316" y="20"/>
                    <a:pt x="257" y="43"/>
                    <a:pt x="212" y="79"/>
                  </a:cubicBezTo>
                  <a:close/>
                  <a:moveTo>
                    <a:pt x="402" y="31"/>
                  </a:moveTo>
                  <a:cubicBezTo>
                    <a:pt x="367" y="42"/>
                    <a:pt x="335" y="57"/>
                    <a:pt x="306" y="75"/>
                  </a:cubicBezTo>
                  <a:cubicBezTo>
                    <a:pt x="311" y="74"/>
                    <a:pt x="316" y="74"/>
                    <a:pt x="321" y="73"/>
                  </a:cubicBezTo>
                  <a:cubicBezTo>
                    <a:pt x="353" y="58"/>
                    <a:pt x="388" y="47"/>
                    <a:pt x="425" y="40"/>
                  </a:cubicBezTo>
                  <a:cubicBezTo>
                    <a:pt x="439" y="37"/>
                    <a:pt x="454" y="35"/>
                    <a:pt x="468" y="33"/>
                  </a:cubicBezTo>
                  <a:cubicBezTo>
                    <a:pt x="446" y="31"/>
                    <a:pt x="424" y="30"/>
                    <a:pt x="402" y="31"/>
                  </a:cubicBezTo>
                  <a:close/>
                  <a:moveTo>
                    <a:pt x="321" y="15"/>
                  </a:moveTo>
                  <a:cubicBezTo>
                    <a:pt x="299" y="20"/>
                    <a:pt x="278" y="28"/>
                    <a:pt x="258" y="40"/>
                  </a:cubicBezTo>
                  <a:cubicBezTo>
                    <a:pt x="244" y="48"/>
                    <a:pt x="232" y="57"/>
                    <a:pt x="222" y="68"/>
                  </a:cubicBezTo>
                  <a:cubicBezTo>
                    <a:pt x="244" y="52"/>
                    <a:pt x="270" y="39"/>
                    <a:pt x="298" y="29"/>
                  </a:cubicBezTo>
                  <a:cubicBezTo>
                    <a:pt x="319" y="22"/>
                    <a:pt x="342" y="16"/>
                    <a:pt x="366" y="12"/>
                  </a:cubicBezTo>
                  <a:cubicBezTo>
                    <a:pt x="351" y="12"/>
                    <a:pt x="336" y="13"/>
                    <a:pt x="321" y="15"/>
                  </a:cubicBezTo>
                  <a:close/>
                  <a:moveTo>
                    <a:pt x="442" y="19"/>
                  </a:moveTo>
                  <a:cubicBezTo>
                    <a:pt x="383" y="20"/>
                    <a:pt x="323" y="31"/>
                    <a:pt x="270" y="56"/>
                  </a:cubicBezTo>
                  <a:cubicBezTo>
                    <a:pt x="286" y="50"/>
                    <a:pt x="303" y="45"/>
                    <a:pt x="320" y="40"/>
                  </a:cubicBezTo>
                  <a:cubicBezTo>
                    <a:pt x="346" y="34"/>
                    <a:pt x="373" y="30"/>
                    <a:pt x="401" y="29"/>
                  </a:cubicBezTo>
                  <a:cubicBezTo>
                    <a:pt x="404" y="28"/>
                    <a:pt x="408" y="27"/>
                    <a:pt x="412" y="26"/>
                  </a:cubicBezTo>
                  <a:cubicBezTo>
                    <a:pt x="422" y="23"/>
                    <a:pt x="432" y="21"/>
                    <a:pt x="442" y="19"/>
                  </a:cubicBezTo>
                  <a:close/>
                  <a:moveTo>
                    <a:pt x="594" y="36"/>
                  </a:moveTo>
                  <a:cubicBezTo>
                    <a:pt x="602" y="37"/>
                    <a:pt x="611" y="38"/>
                    <a:pt x="620" y="40"/>
                  </a:cubicBezTo>
                  <a:cubicBezTo>
                    <a:pt x="585" y="27"/>
                    <a:pt x="548" y="17"/>
                    <a:pt x="511" y="13"/>
                  </a:cubicBezTo>
                  <a:cubicBezTo>
                    <a:pt x="498" y="13"/>
                    <a:pt x="485" y="15"/>
                    <a:pt x="473" y="16"/>
                  </a:cubicBezTo>
                  <a:cubicBezTo>
                    <a:pt x="515" y="18"/>
                    <a:pt x="556" y="25"/>
                    <a:pt x="594" y="36"/>
                  </a:cubicBezTo>
                  <a:close/>
                  <a:moveTo>
                    <a:pt x="531" y="31"/>
                  </a:moveTo>
                  <a:cubicBezTo>
                    <a:pt x="546" y="31"/>
                    <a:pt x="560" y="32"/>
                    <a:pt x="575" y="33"/>
                  </a:cubicBezTo>
                  <a:cubicBezTo>
                    <a:pt x="546" y="26"/>
                    <a:pt x="515" y="21"/>
                    <a:pt x="483" y="20"/>
                  </a:cubicBezTo>
                  <a:cubicBezTo>
                    <a:pt x="499" y="23"/>
                    <a:pt x="515" y="26"/>
                    <a:pt x="531" y="31"/>
                  </a:cubicBezTo>
                  <a:close/>
                  <a:moveTo>
                    <a:pt x="423" y="29"/>
                  </a:moveTo>
                  <a:cubicBezTo>
                    <a:pt x="442" y="29"/>
                    <a:pt x="462" y="30"/>
                    <a:pt x="482" y="32"/>
                  </a:cubicBezTo>
                  <a:cubicBezTo>
                    <a:pt x="494" y="31"/>
                    <a:pt x="507" y="31"/>
                    <a:pt x="520" y="31"/>
                  </a:cubicBezTo>
                  <a:cubicBezTo>
                    <a:pt x="501" y="26"/>
                    <a:pt x="482" y="22"/>
                    <a:pt x="462" y="19"/>
                  </a:cubicBezTo>
                  <a:cubicBezTo>
                    <a:pt x="461" y="19"/>
                    <a:pt x="459" y="19"/>
                    <a:pt x="457" y="19"/>
                  </a:cubicBezTo>
                  <a:cubicBezTo>
                    <a:pt x="442" y="21"/>
                    <a:pt x="427" y="24"/>
                    <a:pt x="413" y="28"/>
                  </a:cubicBezTo>
                  <a:cubicBezTo>
                    <a:pt x="412" y="29"/>
                    <a:pt x="412" y="29"/>
                    <a:pt x="412" y="29"/>
                  </a:cubicBezTo>
                  <a:cubicBezTo>
                    <a:pt x="416" y="29"/>
                    <a:pt x="419" y="29"/>
                    <a:pt x="423" y="29"/>
                  </a:cubicBezTo>
                  <a:close/>
                  <a:moveTo>
                    <a:pt x="405" y="10"/>
                  </a:moveTo>
                  <a:cubicBezTo>
                    <a:pt x="423" y="11"/>
                    <a:pt x="441" y="13"/>
                    <a:pt x="460" y="16"/>
                  </a:cubicBezTo>
                  <a:cubicBezTo>
                    <a:pt x="472" y="14"/>
                    <a:pt x="484" y="12"/>
                    <a:pt x="496" y="11"/>
                  </a:cubicBezTo>
                  <a:cubicBezTo>
                    <a:pt x="494" y="11"/>
                    <a:pt x="491" y="11"/>
                    <a:pt x="489" y="10"/>
                  </a:cubicBezTo>
                  <a:cubicBezTo>
                    <a:pt x="460" y="8"/>
                    <a:pt x="432" y="8"/>
                    <a:pt x="405" y="10"/>
                  </a:cubicBezTo>
                  <a:close/>
                  <a:moveTo>
                    <a:pt x="410" y="6"/>
                  </a:moveTo>
                  <a:cubicBezTo>
                    <a:pt x="387" y="6"/>
                    <a:pt x="365" y="7"/>
                    <a:pt x="343" y="10"/>
                  </a:cubicBezTo>
                  <a:cubicBezTo>
                    <a:pt x="357" y="9"/>
                    <a:pt x="371" y="9"/>
                    <a:pt x="385" y="9"/>
                  </a:cubicBezTo>
                  <a:cubicBezTo>
                    <a:pt x="403" y="7"/>
                    <a:pt x="420" y="6"/>
                    <a:pt x="439" y="6"/>
                  </a:cubicBezTo>
                  <a:cubicBezTo>
                    <a:pt x="429" y="6"/>
                    <a:pt x="419" y="6"/>
                    <a:pt x="410" y="6"/>
                  </a:cubicBez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47"/>
            <p:cNvSpPr>
              <a:spLocks noEditPoints="1"/>
            </p:cNvSpPr>
            <p:nvPr/>
          </p:nvSpPr>
          <p:spPr bwMode="auto">
            <a:xfrm>
              <a:off x="3489325" y="3495675"/>
              <a:ext cx="3325813" cy="2957512"/>
            </a:xfrm>
            <a:custGeom>
              <a:avLst/>
              <a:gdLst>
                <a:gd name="T0" fmla="*/ 175 w 1025"/>
                <a:gd name="T1" fmla="*/ 78 h 910"/>
                <a:gd name="T2" fmla="*/ 999 w 1025"/>
                <a:gd name="T3" fmla="*/ 340 h 910"/>
                <a:gd name="T4" fmla="*/ 71 w 1025"/>
                <a:gd name="T5" fmla="*/ 712 h 910"/>
                <a:gd name="T6" fmla="*/ 180 w 1025"/>
                <a:gd name="T7" fmla="*/ 731 h 910"/>
                <a:gd name="T8" fmla="*/ 478 w 1025"/>
                <a:gd name="T9" fmla="*/ 870 h 910"/>
                <a:gd name="T10" fmla="*/ 507 w 1025"/>
                <a:gd name="T11" fmla="*/ 867 h 910"/>
                <a:gd name="T12" fmla="*/ 581 w 1025"/>
                <a:gd name="T13" fmla="*/ 851 h 910"/>
                <a:gd name="T14" fmla="*/ 885 w 1025"/>
                <a:gd name="T15" fmla="*/ 595 h 910"/>
                <a:gd name="T16" fmla="*/ 557 w 1025"/>
                <a:gd name="T17" fmla="*/ 847 h 910"/>
                <a:gd name="T18" fmla="*/ 315 w 1025"/>
                <a:gd name="T19" fmla="*/ 813 h 910"/>
                <a:gd name="T20" fmla="*/ 196 w 1025"/>
                <a:gd name="T21" fmla="*/ 714 h 910"/>
                <a:gd name="T22" fmla="*/ 603 w 1025"/>
                <a:gd name="T23" fmla="*/ 827 h 910"/>
                <a:gd name="T24" fmla="*/ 477 w 1025"/>
                <a:gd name="T25" fmla="*/ 823 h 910"/>
                <a:gd name="T26" fmla="*/ 868 w 1025"/>
                <a:gd name="T27" fmla="*/ 389 h 910"/>
                <a:gd name="T28" fmla="*/ 470 w 1025"/>
                <a:gd name="T29" fmla="*/ 822 h 910"/>
                <a:gd name="T30" fmla="*/ 871 w 1025"/>
                <a:gd name="T31" fmla="*/ 389 h 910"/>
                <a:gd name="T32" fmla="*/ 886 w 1025"/>
                <a:gd name="T33" fmla="*/ 427 h 910"/>
                <a:gd name="T34" fmla="*/ 238 w 1025"/>
                <a:gd name="T35" fmla="*/ 684 h 910"/>
                <a:gd name="T36" fmla="*/ 187 w 1025"/>
                <a:gd name="T37" fmla="*/ 626 h 910"/>
                <a:gd name="T38" fmla="*/ 621 w 1025"/>
                <a:gd name="T39" fmla="*/ 821 h 910"/>
                <a:gd name="T40" fmla="*/ 751 w 1025"/>
                <a:gd name="T41" fmla="*/ 658 h 910"/>
                <a:gd name="T42" fmla="*/ 199 w 1025"/>
                <a:gd name="T43" fmla="*/ 253 h 910"/>
                <a:gd name="T44" fmla="*/ 668 w 1025"/>
                <a:gd name="T45" fmla="*/ 810 h 910"/>
                <a:gd name="T46" fmla="*/ 909 w 1025"/>
                <a:gd name="T47" fmla="*/ 497 h 910"/>
                <a:gd name="T48" fmla="*/ 731 w 1025"/>
                <a:gd name="T49" fmla="*/ 101 h 910"/>
                <a:gd name="T50" fmla="*/ 259 w 1025"/>
                <a:gd name="T51" fmla="*/ 785 h 910"/>
                <a:gd name="T52" fmla="*/ 868 w 1025"/>
                <a:gd name="T53" fmla="*/ 625 h 910"/>
                <a:gd name="T54" fmla="*/ 170 w 1025"/>
                <a:gd name="T55" fmla="*/ 720 h 910"/>
                <a:gd name="T56" fmla="*/ 769 w 1025"/>
                <a:gd name="T57" fmla="*/ 115 h 910"/>
                <a:gd name="T58" fmla="*/ 769 w 1025"/>
                <a:gd name="T59" fmla="*/ 115 h 910"/>
                <a:gd name="T60" fmla="*/ 64 w 1025"/>
                <a:gd name="T61" fmla="*/ 443 h 910"/>
                <a:gd name="T62" fmla="*/ 196 w 1025"/>
                <a:gd name="T63" fmla="*/ 252 h 910"/>
                <a:gd name="T64" fmla="*/ 186 w 1025"/>
                <a:gd name="T65" fmla="*/ 227 h 910"/>
                <a:gd name="T66" fmla="*/ 67 w 1025"/>
                <a:gd name="T67" fmla="*/ 484 h 910"/>
                <a:gd name="T68" fmla="*/ 74 w 1025"/>
                <a:gd name="T69" fmla="*/ 202 h 910"/>
                <a:gd name="T70" fmla="*/ 240 w 1025"/>
                <a:gd name="T71" fmla="*/ 77 h 910"/>
                <a:gd name="T72" fmla="*/ 753 w 1025"/>
                <a:gd name="T73" fmla="*/ 157 h 910"/>
                <a:gd name="T74" fmla="*/ 673 w 1025"/>
                <a:gd name="T75" fmla="*/ 85 h 910"/>
                <a:gd name="T76" fmla="*/ 68 w 1025"/>
                <a:gd name="T77" fmla="*/ 269 h 910"/>
                <a:gd name="T78" fmla="*/ 73 w 1025"/>
                <a:gd name="T79" fmla="*/ 260 h 910"/>
                <a:gd name="T80" fmla="*/ 186 w 1025"/>
                <a:gd name="T81" fmla="*/ 138 h 910"/>
                <a:gd name="T82" fmla="*/ 567 w 1025"/>
                <a:gd name="T83" fmla="*/ 71 h 910"/>
                <a:gd name="T84" fmla="*/ 258 w 1025"/>
                <a:gd name="T85" fmla="*/ 151 h 910"/>
                <a:gd name="T86" fmla="*/ 170 w 1025"/>
                <a:gd name="T87" fmla="*/ 170 h 910"/>
                <a:gd name="T88" fmla="*/ 236 w 1025"/>
                <a:gd name="T89" fmla="*/ 134 h 910"/>
                <a:gd name="T90" fmla="*/ 707 w 1025"/>
                <a:gd name="T91" fmla="*/ 113 h 910"/>
                <a:gd name="T92" fmla="*/ 633 w 1025"/>
                <a:gd name="T93" fmla="*/ 46 h 910"/>
                <a:gd name="T94" fmla="*/ 288 w 1025"/>
                <a:gd name="T95" fmla="*/ 125 h 910"/>
                <a:gd name="T96" fmla="*/ 237 w 1025"/>
                <a:gd name="T97" fmla="*/ 137 h 910"/>
                <a:gd name="T98" fmla="*/ 315 w 1025"/>
                <a:gd name="T99" fmla="*/ 105 h 910"/>
                <a:gd name="T100" fmla="*/ 751 w 1025"/>
                <a:gd name="T101" fmla="*/ 105 h 910"/>
                <a:gd name="T102" fmla="*/ 350 w 1025"/>
                <a:gd name="T103" fmla="*/ 91 h 910"/>
                <a:gd name="T104" fmla="*/ 712 w 1025"/>
                <a:gd name="T105" fmla="*/ 92 h 910"/>
                <a:gd name="T106" fmla="*/ 665 w 1025"/>
                <a:gd name="T107" fmla="*/ 81 h 910"/>
                <a:gd name="T108" fmla="*/ 464 w 1025"/>
                <a:gd name="T109" fmla="*/ 54 h 910"/>
                <a:gd name="T110" fmla="*/ 584 w 1025"/>
                <a:gd name="T111" fmla="*/ 43 h 910"/>
                <a:gd name="T112" fmla="*/ 568 w 1025"/>
                <a:gd name="T113" fmla="*/ 69 h 910"/>
                <a:gd name="T114" fmla="*/ 415 w 1025"/>
                <a:gd name="T115" fmla="*/ 37 h 910"/>
                <a:gd name="T116" fmla="*/ 531 w 1025"/>
                <a:gd name="T117" fmla="*/ 41 h 910"/>
                <a:gd name="T118" fmla="*/ 432 w 1025"/>
                <a:gd name="T119" fmla="*/ 49 h 910"/>
                <a:gd name="T120" fmla="*/ 622 w 1025"/>
                <a:gd name="T121" fmla="*/ 45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25" h="910">
                  <a:moveTo>
                    <a:pt x="356" y="905"/>
                  </a:moveTo>
                  <a:cubicBezTo>
                    <a:pt x="339" y="905"/>
                    <a:pt x="321" y="904"/>
                    <a:pt x="303" y="901"/>
                  </a:cubicBezTo>
                  <a:cubicBezTo>
                    <a:pt x="178" y="879"/>
                    <a:pt x="106" y="787"/>
                    <a:pt x="69" y="713"/>
                  </a:cubicBezTo>
                  <a:cubicBezTo>
                    <a:pt x="15" y="607"/>
                    <a:pt x="0" y="489"/>
                    <a:pt x="28" y="384"/>
                  </a:cubicBezTo>
                  <a:cubicBezTo>
                    <a:pt x="30" y="322"/>
                    <a:pt x="45" y="259"/>
                    <a:pt x="72" y="200"/>
                  </a:cubicBezTo>
                  <a:cubicBezTo>
                    <a:pt x="94" y="151"/>
                    <a:pt x="129" y="110"/>
                    <a:pt x="175" y="78"/>
                  </a:cubicBezTo>
                  <a:cubicBezTo>
                    <a:pt x="218" y="50"/>
                    <a:pt x="270" y="29"/>
                    <a:pt x="326" y="19"/>
                  </a:cubicBezTo>
                  <a:cubicBezTo>
                    <a:pt x="433" y="0"/>
                    <a:pt x="535" y="9"/>
                    <a:pt x="622" y="42"/>
                  </a:cubicBezTo>
                  <a:cubicBezTo>
                    <a:pt x="689" y="50"/>
                    <a:pt x="751" y="73"/>
                    <a:pt x="804" y="110"/>
                  </a:cubicBezTo>
                  <a:cubicBezTo>
                    <a:pt x="823" y="124"/>
                    <a:pt x="840" y="139"/>
                    <a:pt x="855" y="155"/>
                  </a:cubicBezTo>
                  <a:cubicBezTo>
                    <a:pt x="865" y="161"/>
                    <a:pt x="873" y="167"/>
                    <a:pt x="882" y="173"/>
                  </a:cubicBezTo>
                  <a:cubicBezTo>
                    <a:pt x="944" y="220"/>
                    <a:pt x="984" y="276"/>
                    <a:pt x="999" y="340"/>
                  </a:cubicBezTo>
                  <a:cubicBezTo>
                    <a:pt x="1025" y="452"/>
                    <a:pt x="988" y="571"/>
                    <a:pt x="894" y="675"/>
                  </a:cubicBezTo>
                  <a:cubicBezTo>
                    <a:pt x="838" y="738"/>
                    <a:pt x="763" y="792"/>
                    <a:pt x="683" y="827"/>
                  </a:cubicBezTo>
                  <a:cubicBezTo>
                    <a:pt x="625" y="852"/>
                    <a:pt x="567" y="866"/>
                    <a:pt x="513" y="869"/>
                  </a:cubicBezTo>
                  <a:cubicBezTo>
                    <a:pt x="464" y="891"/>
                    <a:pt x="411" y="905"/>
                    <a:pt x="356" y="905"/>
                  </a:cubicBezTo>
                  <a:close/>
                  <a:moveTo>
                    <a:pt x="27" y="397"/>
                  </a:moveTo>
                  <a:cubicBezTo>
                    <a:pt x="4" y="498"/>
                    <a:pt x="19" y="611"/>
                    <a:pt x="71" y="712"/>
                  </a:cubicBezTo>
                  <a:cubicBezTo>
                    <a:pt x="108" y="785"/>
                    <a:pt x="179" y="877"/>
                    <a:pt x="304" y="898"/>
                  </a:cubicBezTo>
                  <a:cubicBezTo>
                    <a:pt x="375" y="910"/>
                    <a:pt x="443" y="896"/>
                    <a:pt x="505" y="870"/>
                  </a:cubicBezTo>
                  <a:cubicBezTo>
                    <a:pt x="504" y="870"/>
                    <a:pt x="503" y="870"/>
                    <a:pt x="503" y="870"/>
                  </a:cubicBezTo>
                  <a:cubicBezTo>
                    <a:pt x="469" y="874"/>
                    <a:pt x="435" y="874"/>
                    <a:pt x="403" y="869"/>
                  </a:cubicBezTo>
                  <a:cubicBezTo>
                    <a:pt x="340" y="859"/>
                    <a:pt x="283" y="831"/>
                    <a:pt x="233" y="787"/>
                  </a:cubicBezTo>
                  <a:cubicBezTo>
                    <a:pt x="214" y="770"/>
                    <a:pt x="196" y="751"/>
                    <a:pt x="180" y="731"/>
                  </a:cubicBezTo>
                  <a:cubicBezTo>
                    <a:pt x="170" y="723"/>
                    <a:pt x="161" y="714"/>
                    <a:pt x="152" y="705"/>
                  </a:cubicBezTo>
                  <a:cubicBezTo>
                    <a:pt x="104" y="655"/>
                    <a:pt x="69" y="598"/>
                    <a:pt x="48" y="535"/>
                  </a:cubicBezTo>
                  <a:cubicBezTo>
                    <a:pt x="33" y="492"/>
                    <a:pt x="27" y="445"/>
                    <a:pt x="27" y="397"/>
                  </a:cubicBezTo>
                  <a:close/>
                  <a:moveTo>
                    <a:pt x="192" y="742"/>
                  </a:moveTo>
                  <a:cubicBezTo>
                    <a:pt x="206" y="757"/>
                    <a:pt x="220" y="771"/>
                    <a:pt x="235" y="785"/>
                  </a:cubicBezTo>
                  <a:cubicBezTo>
                    <a:pt x="305" y="847"/>
                    <a:pt x="389" y="876"/>
                    <a:pt x="478" y="870"/>
                  </a:cubicBezTo>
                  <a:cubicBezTo>
                    <a:pt x="467" y="869"/>
                    <a:pt x="456" y="869"/>
                    <a:pt x="445" y="867"/>
                  </a:cubicBezTo>
                  <a:cubicBezTo>
                    <a:pt x="380" y="859"/>
                    <a:pt x="321" y="834"/>
                    <a:pt x="270" y="795"/>
                  </a:cubicBezTo>
                  <a:cubicBezTo>
                    <a:pt x="243" y="780"/>
                    <a:pt x="217" y="762"/>
                    <a:pt x="192" y="742"/>
                  </a:cubicBezTo>
                  <a:close/>
                  <a:moveTo>
                    <a:pt x="286" y="803"/>
                  </a:moveTo>
                  <a:cubicBezTo>
                    <a:pt x="333" y="836"/>
                    <a:pt x="387" y="857"/>
                    <a:pt x="445" y="864"/>
                  </a:cubicBezTo>
                  <a:cubicBezTo>
                    <a:pt x="465" y="867"/>
                    <a:pt x="486" y="868"/>
                    <a:pt x="507" y="867"/>
                  </a:cubicBezTo>
                  <a:cubicBezTo>
                    <a:pt x="509" y="866"/>
                    <a:pt x="512" y="866"/>
                    <a:pt x="514" y="866"/>
                  </a:cubicBezTo>
                  <a:cubicBezTo>
                    <a:pt x="526" y="860"/>
                    <a:pt x="538" y="854"/>
                    <a:pt x="549" y="848"/>
                  </a:cubicBezTo>
                  <a:cubicBezTo>
                    <a:pt x="472" y="859"/>
                    <a:pt x="390" y="848"/>
                    <a:pt x="314" y="815"/>
                  </a:cubicBezTo>
                  <a:cubicBezTo>
                    <a:pt x="304" y="811"/>
                    <a:pt x="295" y="807"/>
                    <a:pt x="286" y="803"/>
                  </a:cubicBezTo>
                  <a:close/>
                  <a:moveTo>
                    <a:pt x="644" y="824"/>
                  </a:moveTo>
                  <a:cubicBezTo>
                    <a:pt x="624" y="834"/>
                    <a:pt x="603" y="844"/>
                    <a:pt x="581" y="851"/>
                  </a:cubicBezTo>
                  <a:cubicBezTo>
                    <a:pt x="565" y="857"/>
                    <a:pt x="548" y="861"/>
                    <a:pt x="531" y="865"/>
                  </a:cubicBezTo>
                  <a:cubicBezTo>
                    <a:pt x="658" y="851"/>
                    <a:pt x="797" y="780"/>
                    <a:pt x="892" y="674"/>
                  </a:cubicBezTo>
                  <a:cubicBezTo>
                    <a:pt x="986" y="570"/>
                    <a:pt x="1023" y="452"/>
                    <a:pt x="996" y="341"/>
                  </a:cubicBezTo>
                  <a:cubicBezTo>
                    <a:pt x="979" y="266"/>
                    <a:pt x="927" y="207"/>
                    <a:pt x="863" y="164"/>
                  </a:cubicBezTo>
                  <a:cubicBezTo>
                    <a:pt x="921" y="230"/>
                    <a:pt x="947" y="316"/>
                    <a:pt x="939" y="413"/>
                  </a:cubicBezTo>
                  <a:cubicBezTo>
                    <a:pt x="934" y="473"/>
                    <a:pt x="915" y="536"/>
                    <a:pt x="885" y="595"/>
                  </a:cubicBezTo>
                  <a:cubicBezTo>
                    <a:pt x="874" y="622"/>
                    <a:pt x="860" y="648"/>
                    <a:pt x="844" y="672"/>
                  </a:cubicBezTo>
                  <a:cubicBezTo>
                    <a:pt x="807" y="726"/>
                    <a:pt x="759" y="768"/>
                    <a:pt x="701" y="796"/>
                  </a:cubicBezTo>
                  <a:cubicBezTo>
                    <a:pt x="701" y="796"/>
                    <a:pt x="700" y="796"/>
                    <a:pt x="699" y="796"/>
                  </a:cubicBezTo>
                  <a:cubicBezTo>
                    <a:pt x="690" y="802"/>
                    <a:pt x="680" y="807"/>
                    <a:pt x="671" y="812"/>
                  </a:cubicBezTo>
                  <a:cubicBezTo>
                    <a:pt x="662" y="816"/>
                    <a:pt x="653" y="820"/>
                    <a:pt x="644" y="824"/>
                  </a:cubicBezTo>
                  <a:close/>
                  <a:moveTo>
                    <a:pt x="557" y="847"/>
                  </a:moveTo>
                  <a:cubicBezTo>
                    <a:pt x="547" y="853"/>
                    <a:pt x="536" y="858"/>
                    <a:pt x="525" y="864"/>
                  </a:cubicBezTo>
                  <a:cubicBezTo>
                    <a:pt x="543" y="860"/>
                    <a:pt x="562" y="855"/>
                    <a:pt x="580" y="848"/>
                  </a:cubicBezTo>
                  <a:cubicBezTo>
                    <a:pt x="594" y="844"/>
                    <a:pt x="608" y="838"/>
                    <a:pt x="622" y="831"/>
                  </a:cubicBezTo>
                  <a:cubicBezTo>
                    <a:pt x="601" y="838"/>
                    <a:pt x="579" y="844"/>
                    <a:pt x="557" y="847"/>
                  </a:cubicBezTo>
                  <a:close/>
                  <a:moveTo>
                    <a:pt x="272" y="793"/>
                  </a:moveTo>
                  <a:cubicBezTo>
                    <a:pt x="286" y="800"/>
                    <a:pt x="300" y="807"/>
                    <a:pt x="315" y="813"/>
                  </a:cubicBezTo>
                  <a:cubicBezTo>
                    <a:pt x="393" y="846"/>
                    <a:pt x="477" y="857"/>
                    <a:pt x="556" y="844"/>
                  </a:cubicBezTo>
                  <a:cubicBezTo>
                    <a:pt x="562" y="841"/>
                    <a:pt x="567" y="838"/>
                    <a:pt x="572" y="835"/>
                  </a:cubicBezTo>
                  <a:cubicBezTo>
                    <a:pt x="531" y="844"/>
                    <a:pt x="489" y="845"/>
                    <a:pt x="447" y="838"/>
                  </a:cubicBezTo>
                  <a:cubicBezTo>
                    <a:pt x="432" y="836"/>
                    <a:pt x="418" y="833"/>
                    <a:pt x="405" y="828"/>
                  </a:cubicBezTo>
                  <a:cubicBezTo>
                    <a:pt x="343" y="825"/>
                    <a:pt x="287" y="802"/>
                    <a:pt x="240" y="761"/>
                  </a:cubicBezTo>
                  <a:cubicBezTo>
                    <a:pt x="224" y="747"/>
                    <a:pt x="210" y="731"/>
                    <a:pt x="196" y="714"/>
                  </a:cubicBezTo>
                  <a:cubicBezTo>
                    <a:pt x="218" y="744"/>
                    <a:pt x="244" y="771"/>
                    <a:pt x="272" y="793"/>
                  </a:cubicBezTo>
                  <a:close/>
                  <a:moveTo>
                    <a:pt x="581" y="833"/>
                  </a:moveTo>
                  <a:cubicBezTo>
                    <a:pt x="575" y="837"/>
                    <a:pt x="569" y="840"/>
                    <a:pt x="564" y="843"/>
                  </a:cubicBezTo>
                  <a:cubicBezTo>
                    <a:pt x="591" y="839"/>
                    <a:pt x="617" y="831"/>
                    <a:pt x="643" y="821"/>
                  </a:cubicBezTo>
                  <a:cubicBezTo>
                    <a:pt x="647" y="819"/>
                    <a:pt x="651" y="817"/>
                    <a:pt x="655" y="814"/>
                  </a:cubicBezTo>
                  <a:cubicBezTo>
                    <a:pt x="638" y="820"/>
                    <a:pt x="621" y="824"/>
                    <a:pt x="603" y="827"/>
                  </a:cubicBezTo>
                  <a:cubicBezTo>
                    <a:pt x="596" y="829"/>
                    <a:pt x="588" y="831"/>
                    <a:pt x="581" y="833"/>
                  </a:cubicBezTo>
                  <a:close/>
                  <a:moveTo>
                    <a:pt x="415" y="828"/>
                  </a:moveTo>
                  <a:cubicBezTo>
                    <a:pt x="425" y="831"/>
                    <a:pt x="436" y="834"/>
                    <a:pt x="447" y="836"/>
                  </a:cubicBezTo>
                  <a:cubicBezTo>
                    <a:pt x="492" y="843"/>
                    <a:pt x="536" y="841"/>
                    <a:pt x="579" y="831"/>
                  </a:cubicBezTo>
                  <a:cubicBezTo>
                    <a:pt x="580" y="830"/>
                    <a:pt x="581" y="830"/>
                    <a:pt x="581" y="830"/>
                  </a:cubicBezTo>
                  <a:cubicBezTo>
                    <a:pt x="546" y="833"/>
                    <a:pt x="511" y="831"/>
                    <a:pt x="477" y="823"/>
                  </a:cubicBezTo>
                  <a:cubicBezTo>
                    <a:pt x="475" y="823"/>
                    <a:pt x="473" y="824"/>
                    <a:pt x="471" y="824"/>
                  </a:cubicBezTo>
                  <a:cubicBezTo>
                    <a:pt x="452" y="827"/>
                    <a:pt x="433" y="829"/>
                    <a:pt x="415" y="828"/>
                  </a:cubicBezTo>
                  <a:close/>
                  <a:moveTo>
                    <a:pt x="484" y="822"/>
                  </a:moveTo>
                  <a:cubicBezTo>
                    <a:pt x="518" y="829"/>
                    <a:pt x="552" y="830"/>
                    <a:pt x="586" y="826"/>
                  </a:cubicBezTo>
                  <a:cubicBezTo>
                    <a:pt x="615" y="808"/>
                    <a:pt x="641" y="788"/>
                    <a:pt x="664" y="769"/>
                  </a:cubicBezTo>
                  <a:cubicBezTo>
                    <a:pt x="746" y="700"/>
                    <a:pt x="882" y="559"/>
                    <a:pt x="868" y="389"/>
                  </a:cubicBezTo>
                  <a:cubicBezTo>
                    <a:pt x="863" y="324"/>
                    <a:pt x="834" y="273"/>
                    <a:pt x="797" y="235"/>
                  </a:cubicBezTo>
                  <a:cubicBezTo>
                    <a:pt x="814" y="277"/>
                    <a:pt x="823" y="325"/>
                    <a:pt x="826" y="378"/>
                  </a:cubicBezTo>
                  <a:cubicBezTo>
                    <a:pt x="829" y="459"/>
                    <a:pt x="820" y="574"/>
                    <a:pt x="753" y="660"/>
                  </a:cubicBezTo>
                  <a:cubicBezTo>
                    <a:pt x="689" y="741"/>
                    <a:pt x="589" y="801"/>
                    <a:pt x="484" y="822"/>
                  </a:cubicBezTo>
                  <a:close/>
                  <a:moveTo>
                    <a:pt x="406" y="826"/>
                  </a:moveTo>
                  <a:cubicBezTo>
                    <a:pt x="426" y="826"/>
                    <a:pt x="448" y="825"/>
                    <a:pt x="470" y="822"/>
                  </a:cubicBezTo>
                  <a:cubicBezTo>
                    <a:pt x="439" y="814"/>
                    <a:pt x="408" y="802"/>
                    <a:pt x="379" y="786"/>
                  </a:cubicBezTo>
                  <a:cubicBezTo>
                    <a:pt x="305" y="747"/>
                    <a:pt x="245" y="684"/>
                    <a:pt x="207" y="611"/>
                  </a:cubicBezTo>
                  <a:cubicBezTo>
                    <a:pt x="216" y="636"/>
                    <a:pt x="227" y="660"/>
                    <a:pt x="240" y="683"/>
                  </a:cubicBezTo>
                  <a:cubicBezTo>
                    <a:pt x="282" y="755"/>
                    <a:pt x="339" y="803"/>
                    <a:pt x="406" y="826"/>
                  </a:cubicBezTo>
                  <a:close/>
                  <a:moveTo>
                    <a:pt x="794" y="228"/>
                  </a:moveTo>
                  <a:cubicBezTo>
                    <a:pt x="834" y="268"/>
                    <a:pt x="865" y="320"/>
                    <a:pt x="871" y="389"/>
                  </a:cubicBezTo>
                  <a:cubicBezTo>
                    <a:pt x="885" y="560"/>
                    <a:pt x="748" y="702"/>
                    <a:pt x="666" y="771"/>
                  </a:cubicBezTo>
                  <a:cubicBezTo>
                    <a:pt x="644" y="789"/>
                    <a:pt x="619" y="808"/>
                    <a:pt x="592" y="826"/>
                  </a:cubicBezTo>
                  <a:cubicBezTo>
                    <a:pt x="596" y="825"/>
                    <a:pt x="599" y="825"/>
                    <a:pt x="603" y="824"/>
                  </a:cubicBezTo>
                  <a:cubicBezTo>
                    <a:pt x="674" y="802"/>
                    <a:pt x="739" y="756"/>
                    <a:pt x="791" y="692"/>
                  </a:cubicBezTo>
                  <a:cubicBezTo>
                    <a:pt x="845" y="624"/>
                    <a:pt x="877" y="545"/>
                    <a:pt x="884" y="466"/>
                  </a:cubicBezTo>
                  <a:cubicBezTo>
                    <a:pt x="885" y="453"/>
                    <a:pt x="886" y="440"/>
                    <a:pt x="886" y="427"/>
                  </a:cubicBezTo>
                  <a:cubicBezTo>
                    <a:pt x="885" y="384"/>
                    <a:pt x="877" y="341"/>
                    <a:pt x="861" y="301"/>
                  </a:cubicBezTo>
                  <a:cubicBezTo>
                    <a:pt x="839" y="246"/>
                    <a:pt x="803" y="202"/>
                    <a:pt x="760" y="166"/>
                  </a:cubicBezTo>
                  <a:cubicBezTo>
                    <a:pt x="773" y="185"/>
                    <a:pt x="785" y="206"/>
                    <a:pt x="794" y="228"/>
                  </a:cubicBezTo>
                  <a:close/>
                  <a:moveTo>
                    <a:pt x="133" y="584"/>
                  </a:moveTo>
                  <a:cubicBezTo>
                    <a:pt x="171" y="701"/>
                    <a:pt x="256" y="814"/>
                    <a:pt x="396" y="825"/>
                  </a:cubicBezTo>
                  <a:cubicBezTo>
                    <a:pt x="332" y="801"/>
                    <a:pt x="278" y="753"/>
                    <a:pt x="238" y="684"/>
                  </a:cubicBezTo>
                  <a:cubicBezTo>
                    <a:pt x="221" y="655"/>
                    <a:pt x="207" y="624"/>
                    <a:pt x="197" y="591"/>
                  </a:cubicBezTo>
                  <a:cubicBezTo>
                    <a:pt x="180" y="554"/>
                    <a:pt x="169" y="516"/>
                    <a:pt x="164" y="476"/>
                  </a:cubicBezTo>
                  <a:cubicBezTo>
                    <a:pt x="152" y="390"/>
                    <a:pt x="159" y="306"/>
                    <a:pt x="182" y="237"/>
                  </a:cubicBezTo>
                  <a:cubicBezTo>
                    <a:pt x="159" y="270"/>
                    <a:pt x="142" y="306"/>
                    <a:pt x="131" y="344"/>
                  </a:cubicBezTo>
                  <a:cubicBezTo>
                    <a:pt x="110" y="419"/>
                    <a:pt x="110" y="500"/>
                    <a:pt x="131" y="576"/>
                  </a:cubicBezTo>
                  <a:cubicBezTo>
                    <a:pt x="148" y="593"/>
                    <a:pt x="166" y="609"/>
                    <a:pt x="187" y="626"/>
                  </a:cubicBezTo>
                  <a:cubicBezTo>
                    <a:pt x="185" y="628"/>
                    <a:pt x="185" y="628"/>
                    <a:pt x="185" y="628"/>
                  </a:cubicBezTo>
                  <a:cubicBezTo>
                    <a:pt x="166" y="612"/>
                    <a:pt x="148" y="597"/>
                    <a:pt x="132" y="581"/>
                  </a:cubicBezTo>
                  <a:cubicBezTo>
                    <a:pt x="133" y="582"/>
                    <a:pt x="133" y="583"/>
                    <a:pt x="133" y="584"/>
                  </a:cubicBezTo>
                  <a:close/>
                  <a:moveTo>
                    <a:pt x="822" y="653"/>
                  </a:moveTo>
                  <a:cubicBezTo>
                    <a:pt x="813" y="667"/>
                    <a:pt x="804" y="680"/>
                    <a:pt x="793" y="693"/>
                  </a:cubicBezTo>
                  <a:cubicBezTo>
                    <a:pt x="745" y="753"/>
                    <a:pt x="686" y="797"/>
                    <a:pt x="621" y="821"/>
                  </a:cubicBezTo>
                  <a:cubicBezTo>
                    <a:pt x="637" y="817"/>
                    <a:pt x="652" y="813"/>
                    <a:pt x="667" y="807"/>
                  </a:cubicBezTo>
                  <a:cubicBezTo>
                    <a:pt x="730" y="769"/>
                    <a:pt x="784" y="715"/>
                    <a:pt x="822" y="653"/>
                  </a:cubicBezTo>
                  <a:close/>
                  <a:moveTo>
                    <a:pt x="199" y="590"/>
                  </a:moveTo>
                  <a:cubicBezTo>
                    <a:pt x="236" y="671"/>
                    <a:pt x="300" y="741"/>
                    <a:pt x="380" y="784"/>
                  </a:cubicBezTo>
                  <a:cubicBezTo>
                    <a:pt x="411" y="801"/>
                    <a:pt x="444" y="813"/>
                    <a:pt x="477" y="820"/>
                  </a:cubicBezTo>
                  <a:cubicBezTo>
                    <a:pt x="584" y="801"/>
                    <a:pt x="686" y="741"/>
                    <a:pt x="751" y="658"/>
                  </a:cubicBezTo>
                  <a:cubicBezTo>
                    <a:pt x="817" y="573"/>
                    <a:pt x="827" y="459"/>
                    <a:pt x="823" y="378"/>
                  </a:cubicBezTo>
                  <a:cubicBezTo>
                    <a:pt x="821" y="323"/>
                    <a:pt x="810" y="273"/>
                    <a:pt x="792" y="230"/>
                  </a:cubicBezTo>
                  <a:cubicBezTo>
                    <a:pt x="730" y="169"/>
                    <a:pt x="646" y="139"/>
                    <a:pt x="600" y="127"/>
                  </a:cubicBezTo>
                  <a:cubicBezTo>
                    <a:pt x="515" y="103"/>
                    <a:pt x="402" y="101"/>
                    <a:pt x="301" y="122"/>
                  </a:cubicBezTo>
                  <a:cubicBezTo>
                    <a:pt x="287" y="132"/>
                    <a:pt x="273" y="142"/>
                    <a:pt x="260" y="152"/>
                  </a:cubicBezTo>
                  <a:cubicBezTo>
                    <a:pt x="233" y="182"/>
                    <a:pt x="213" y="216"/>
                    <a:pt x="199" y="253"/>
                  </a:cubicBezTo>
                  <a:cubicBezTo>
                    <a:pt x="162" y="352"/>
                    <a:pt x="164" y="479"/>
                    <a:pt x="199" y="590"/>
                  </a:cubicBezTo>
                  <a:close/>
                  <a:moveTo>
                    <a:pt x="668" y="810"/>
                  </a:moveTo>
                  <a:cubicBezTo>
                    <a:pt x="667" y="810"/>
                    <a:pt x="666" y="811"/>
                    <a:pt x="665" y="812"/>
                  </a:cubicBezTo>
                  <a:cubicBezTo>
                    <a:pt x="667" y="811"/>
                    <a:pt x="668" y="810"/>
                    <a:pt x="670" y="809"/>
                  </a:cubicBezTo>
                  <a:cubicBezTo>
                    <a:pt x="670" y="809"/>
                    <a:pt x="671" y="809"/>
                    <a:pt x="672" y="808"/>
                  </a:cubicBezTo>
                  <a:cubicBezTo>
                    <a:pt x="670" y="809"/>
                    <a:pt x="669" y="809"/>
                    <a:pt x="668" y="810"/>
                  </a:cubicBezTo>
                  <a:close/>
                  <a:moveTo>
                    <a:pt x="887" y="466"/>
                  </a:moveTo>
                  <a:cubicBezTo>
                    <a:pt x="886" y="479"/>
                    <a:pt x="884" y="493"/>
                    <a:pt x="882" y="506"/>
                  </a:cubicBezTo>
                  <a:cubicBezTo>
                    <a:pt x="861" y="624"/>
                    <a:pt x="784" y="734"/>
                    <a:pt x="680" y="802"/>
                  </a:cubicBezTo>
                  <a:cubicBezTo>
                    <a:pt x="686" y="800"/>
                    <a:pt x="692" y="797"/>
                    <a:pt x="699" y="794"/>
                  </a:cubicBezTo>
                  <a:cubicBezTo>
                    <a:pt x="773" y="750"/>
                    <a:pt x="837" y="680"/>
                    <a:pt x="880" y="599"/>
                  </a:cubicBezTo>
                  <a:cubicBezTo>
                    <a:pt x="894" y="567"/>
                    <a:pt x="903" y="533"/>
                    <a:pt x="909" y="497"/>
                  </a:cubicBezTo>
                  <a:cubicBezTo>
                    <a:pt x="929" y="361"/>
                    <a:pt x="886" y="226"/>
                    <a:pt x="791" y="137"/>
                  </a:cubicBezTo>
                  <a:cubicBezTo>
                    <a:pt x="781" y="128"/>
                    <a:pt x="771" y="119"/>
                    <a:pt x="760" y="111"/>
                  </a:cubicBezTo>
                  <a:cubicBezTo>
                    <a:pt x="754" y="109"/>
                    <a:pt x="749" y="107"/>
                    <a:pt x="743" y="105"/>
                  </a:cubicBezTo>
                  <a:cubicBezTo>
                    <a:pt x="772" y="123"/>
                    <a:pt x="796" y="145"/>
                    <a:pt x="809" y="176"/>
                  </a:cubicBezTo>
                  <a:cubicBezTo>
                    <a:pt x="807" y="177"/>
                    <a:pt x="807" y="177"/>
                    <a:pt x="807" y="177"/>
                  </a:cubicBezTo>
                  <a:cubicBezTo>
                    <a:pt x="792" y="143"/>
                    <a:pt x="764" y="119"/>
                    <a:pt x="731" y="101"/>
                  </a:cubicBezTo>
                  <a:cubicBezTo>
                    <a:pt x="729" y="100"/>
                    <a:pt x="728" y="100"/>
                    <a:pt x="727" y="100"/>
                  </a:cubicBezTo>
                  <a:cubicBezTo>
                    <a:pt x="732" y="103"/>
                    <a:pt x="737" y="107"/>
                    <a:pt x="742" y="111"/>
                  </a:cubicBezTo>
                  <a:cubicBezTo>
                    <a:pt x="835" y="187"/>
                    <a:pt x="888" y="303"/>
                    <a:pt x="888" y="427"/>
                  </a:cubicBezTo>
                  <a:cubicBezTo>
                    <a:pt x="889" y="440"/>
                    <a:pt x="888" y="453"/>
                    <a:pt x="887" y="466"/>
                  </a:cubicBezTo>
                  <a:close/>
                  <a:moveTo>
                    <a:pt x="183" y="731"/>
                  </a:moveTo>
                  <a:cubicBezTo>
                    <a:pt x="206" y="751"/>
                    <a:pt x="231" y="769"/>
                    <a:pt x="259" y="785"/>
                  </a:cubicBezTo>
                  <a:cubicBezTo>
                    <a:pt x="231" y="762"/>
                    <a:pt x="206" y="733"/>
                    <a:pt x="185" y="701"/>
                  </a:cubicBezTo>
                  <a:cubicBezTo>
                    <a:pt x="161" y="666"/>
                    <a:pt x="144" y="628"/>
                    <a:pt x="131" y="587"/>
                  </a:cubicBezTo>
                  <a:cubicBezTo>
                    <a:pt x="130" y="584"/>
                    <a:pt x="129" y="581"/>
                    <a:pt x="128" y="577"/>
                  </a:cubicBezTo>
                  <a:cubicBezTo>
                    <a:pt x="107" y="555"/>
                    <a:pt x="89" y="531"/>
                    <a:pt x="74" y="505"/>
                  </a:cubicBezTo>
                  <a:cubicBezTo>
                    <a:pt x="94" y="591"/>
                    <a:pt x="131" y="668"/>
                    <a:pt x="183" y="731"/>
                  </a:cubicBezTo>
                  <a:close/>
                  <a:moveTo>
                    <a:pt x="868" y="625"/>
                  </a:moveTo>
                  <a:cubicBezTo>
                    <a:pt x="864" y="632"/>
                    <a:pt x="859" y="640"/>
                    <a:pt x="854" y="647"/>
                  </a:cubicBezTo>
                  <a:cubicBezTo>
                    <a:pt x="819" y="700"/>
                    <a:pt x="775" y="745"/>
                    <a:pt x="728" y="778"/>
                  </a:cubicBezTo>
                  <a:cubicBezTo>
                    <a:pt x="787" y="742"/>
                    <a:pt x="836" y="689"/>
                    <a:pt x="868" y="625"/>
                  </a:cubicBezTo>
                  <a:close/>
                  <a:moveTo>
                    <a:pt x="30" y="385"/>
                  </a:moveTo>
                  <a:cubicBezTo>
                    <a:pt x="28" y="437"/>
                    <a:pt x="35" y="488"/>
                    <a:pt x="50" y="535"/>
                  </a:cubicBezTo>
                  <a:cubicBezTo>
                    <a:pt x="74" y="605"/>
                    <a:pt x="116" y="669"/>
                    <a:pt x="170" y="720"/>
                  </a:cubicBezTo>
                  <a:cubicBezTo>
                    <a:pt x="121" y="656"/>
                    <a:pt x="87" y="580"/>
                    <a:pt x="70" y="495"/>
                  </a:cubicBezTo>
                  <a:cubicBezTo>
                    <a:pt x="60" y="475"/>
                    <a:pt x="52" y="452"/>
                    <a:pt x="47" y="427"/>
                  </a:cubicBezTo>
                  <a:cubicBezTo>
                    <a:pt x="42" y="399"/>
                    <a:pt x="40" y="373"/>
                    <a:pt x="42" y="348"/>
                  </a:cubicBezTo>
                  <a:cubicBezTo>
                    <a:pt x="40" y="353"/>
                    <a:pt x="39" y="358"/>
                    <a:pt x="37" y="362"/>
                  </a:cubicBezTo>
                  <a:cubicBezTo>
                    <a:pt x="35" y="370"/>
                    <a:pt x="32" y="377"/>
                    <a:pt x="30" y="385"/>
                  </a:cubicBezTo>
                  <a:close/>
                  <a:moveTo>
                    <a:pt x="769" y="115"/>
                  </a:moveTo>
                  <a:cubicBezTo>
                    <a:pt x="777" y="121"/>
                    <a:pt x="785" y="128"/>
                    <a:pt x="793" y="135"/>
                  </a:cubicBezTo>
                  <a:cubicBezTo>
                    <a:pt x="888" y="225"/>
                    <a:pt x="932" y="360"/>
                    <a:pt x="911" y="498"/>
                  </a:cubicBezTo>
                  <a:cubicBezTo>
                    <a:pt x="907" y="524"/>
                    <a:pt x="901" y="549"/>
                    <a:pt x="893" y="573"/>
                  </a:cubicBezTo>
                  <a:cubicBezTo>
                    <a:pt x="916" y="522"/>
                    <a:pt x="932" y="467"/>
                    <a:pt x="936" y="412"/>
                  </a:cubicBezTo>
                  <a:cubicBezTo>
                    <a:pt x="945" y="313"/>
                    <a:pt x="916" y="225"/>
                    <a:pt x="855" y="158"/>
                  </a:cubicBezTo>
                  <a:cubicBezTo>
                    <a:pt x="827" y="141"/>
                    <a:pt x="798" y="127"/>
                    <a:pt x="769" y="115"/>
                  </a:cubicBezTo>
                  <a:close/>
                  <a:moveTo>
                    <a:pt x="72" y="494"/>
                  </a:moveTo>
                  <a:cubicBezTo>
                    <a:pt x="86" y="523"/>
                    <a:pt x="104" y="548"/>
                    <a:pt x="127" y="571"/>
                  </a:cubicBezTo>
                  <a:cubicBezTo>
                    <a:pt x="124" y="563"/>
                    <a:pt x="122" y="555"/>
                    <a:pt x="120" y="546"/>
                  </a:cubicBezTo>
                  <a:cubicBezTo>
                    <a:pt x="98" y="449"/>
                    <a:pt x="102" y="303"/>
                    <a:pt x="158" y="187"/>
                  </a:cubicBezTo>
                  <a:cubicBezTo>
                    <a:pt x="120" y="218"/>
                    <a:pt x="88" y="255"/>
                    <a:pt x="65" y="298"/>
                  </a:cubicBezTo>
                  <a:cubicBezTo>
                    <a:pt x="56" y="352"/>
                    <a:pt x="59" y="406"/>
                    <a:pt x="64" y="443"/>
                  </a:cubicBezTo>
                  <a:cubicBezTo>
                    <a:pt x="66" y="461"/>
                    <a:pt x="69" y="478"/>
                    <a:pt x="72" y="494"/>
                  </a:cubicBezTo>
                  <a:close/>
                  <a:moveTo>
                    <a:pt x="188" y="229"/>
                  </a:moveTo>
                  <a:cubicBezTo>
                    <a:pt x="163" y="300"/>
                    <a:pt x="155" y="386"/>
                    <a:pt x="166" y="476"/>
                  </a:cubicBezTo>
                  <a:cubicBezTo>
                    <a:pt x="170" y="507"/>
                    <a:pt x="178" y="538"/>
                    <a:pt x="190" y="567"/>
                  </a:cubicBezTo>
                  <a:cubicBezTo>
                    <a:pt x="181" y="535"/>
                    <a:pt x="175" y="501"/>
                    <a:pt x="172" y="467"/>
                  </a:cubicBezTo>
                  <a:cubicBezTo>
                    <a:pt x="165" y="390"/>
                    <a:pt x="173" y="314"/>
                    <a:pt x="196" y="252"/>
                  </a:cubicBezTo>
                  <a:cubicBezTo>
                    <a:pt x="208" y="220"/>
                    <a:pt x="225" y="191"/>
                    <a:pt x="246" y="164"/>
                  </a:cubicBezTo>
                  <a:cubicBezTo>
                    <a:pt x="224" y="184"/>
                    <a:pt x="205" y="206"/>
                    <a:pt x="188" y="229"/>
                  </a:cubicBezTo>
                  <a:close/>
                  <a:moveTo>
                    <a:pt x="163" y="183"/>
                  </a:moveTo>
                  <a:cubicBezTo>
                    <a:pt x="114" y="281"/>
                    <a:pt x="103" y="402"/>
                    <a:pt x="114" y="496"/>
                  </a:cubicBezTo>
                  <a:cubicBezTo>
                    <a:pt x="110" y="445"/>
                    <a:pt x="114" y="393"/>
                    <a:pt x="129" y="343"/>
                  </a:cubicBezTo>
                  <a:cubicBezTo>
                    <a:pt x="140" y="302"/>
                    <a:pt x="160" y="263"/>
                    <a:pt x="186" y="227"/>
                  </a:cubicBezTo>
                  <a:cubicBezTo>
                    <a:pt x="197" y="196"/>
                    <a:pt x="211" y="168"/>
                    <a:pt x="229" y="143"/>
                  </a:cubicBezTo>
                  <a:cubicBezTo>
                    <a:pt x="224" y="145"/>
                    <a:pt x="219" y="147"/>
                    <a:pt x="214" y="149"/>
                  </a:cubicBezTo>
                  <a:cubicBezTo>
                    <a:pt x="196" y="159"/>
                    <a:pt x="179" y="171"/>
                    <a:pt x="163" y="183"/>
                  </a:cubicBezTo>
                  <a:close/>
                  <a:moveTo>
                    <a:pt x="46" y="338"/>
                  </a:moveTo>
                  <a:cubicBezTo>
                    <a:pt x="42" y="366"/>
                    <a:pt x="43" y="395"/>
                    <a:pt x="50" y="426"/>
                  </a:cubicBezTo>
                  <a:cubicBezTo>
                    <a:pt x="54" y="447"/>
                    <a:pt x="60" y="466"/>
                    <a:pt x="67" y="484"/>
                  </a:cubicBezTo>
                  <a:cubicBezTo>
                    <a:pt x="65" y="471"/>
                    <a:pt x="63" y="457"/>
                    <a:pt x="61" y="444"/>
                  </a:cubicBezTo>
                  <a:cubicBezTo>
                    <a:pt x="57" y="408"/>
                    <a:pt x="54" y="357"/>
                    <a:pt x="61" y="305"/>
                  </a:cubicBezTo>
                  <a:cubicBezTo>
                    <a:pt x="55" y="316"/>
                    <a:pt x="50" y="327"/>
                    <a:pt x="46" y="338"/>
                  </a:cubicBezTo>
                  <a:close/>
                  <a:moveTo>
                    <a:pt x="436" y="12"/>
                  </a:moveTo>
                  <a:cubicBezTo>
                    <a:pt x="401" y="12"/>
                    <a:pt x="364" y="15"/>
                    <a:pt x="326" y="22"/>
                  </a:cubicBezTo>
                  <a:cubicBezTo>
                    <a:pt x="207" y="43"/>
                    <a:pt x="117" y="107"/>
                    <a:pt x="74" y="202"/>
                  </a:cubicBezTo>
                  <a:cubicBezTo>
                    <a:pt x="49" y="256"/>
                    <a:pt x="35" y="314"/>
                    <a:pt x="31" y="372"/>
                  </a:cubicBezTo>
                  <a:cubicBezTo>
                    <a:pt x="32" y="369"/>
                    <a:pt x="33" y="365"/>
                    <a:pt x="34" y="362"/>
                  </a:cubicBezTo>
                  <a:cubicBezTo>
                    <a:pt x="37" y="353"/>
                    <a:pt x="40" y="345"/>
                    <a:pt x="43" y="338"/>
                  </a:cubicBezTo>
                  <a:cubicBezTo>
                    <a:pt x="47" y="309"/>
                    <a:pt x="56" y="283"/>
                    <a:pt x="70" y="259"/>
                  </a:cubicBezTo>
                  <a:cubicBezTo>
                    <a:pt x="82" y="215"/>
                    <a:pt x="103" y="172"/>
                    <a:pt x="139" y="138"/>
                  </a:cubicBezTo>
                  <a:cubicBezTo>
                    <a:pt x="167" y="112"/>
                    <a:pt x="200" y="92"/>
                    <a:pt x="240" y="77"/>
                  </a:cubicBezTo>
                  <a:cubicBezTo>
                    <a:pt x="275" y="46"/>
                    <a:pt x="317" y="27"/>
                    <a:pt x="364" y="19"/>
                  </a:cubicBezTo>
                  <a:cubicBezTo>
                    <a:pt x="422" y="10"/>
                    <a:pt x="489" y="16"/>
                    <a:pt x="569" y="38"/>
                  </a:cubicBezTo>
                  <a:cubicBezTo>
                    <a:pt x="573" y="39"/>
                    <a:pt x="577" y="39"/>
                    <a:pt x="581" y="39"/>
                  </a:cubicBezTo>
                  <a:cubicBezTo>
                    <a:pt x="591" y="40"/>
                    <a:pt x="602" y="40"/>
                    <a:pt x="611" y="41"/>
                  </a:cubicBezTo>
                  <a:cubicBezTo>
                    <a:pt x="558" y="22"/>
                    <a:pt x="498" y="12"/>
                    <a:pt x="436" y="12"/>
                  </a:cubicBezTo>
                  <a:close/>
                  <a:moveTo>
                    <a:pt x="753" y="157"/>
                  </a:moveTo>
                  <a:cubicBezTo>
                    <a:pt x="804" y="197"/>
                    <a:pt x="842" y="246"/>
                    <a:pt x="863" y="300"/>
                  </a:cubicBezTo>
                  <a:cubicBezTo>
                    <a:pt x="868" y="312"/>
                    <a:pt x="872" y="324"/>
                    <a:pt x="876" y="336"/>
                  </a:cubicBezTo>
                  <a:cubicBezTo>
                    <a:pt x="856" y="248"/>
                    <a:pt x="809" y="169"/>
                    <a:pt x="740" y="113"/>
                  </a:cubicBezTo>
                  <a:cubicBezTo>
                    <a:pt x="733" y="108"/>
                    <a:pt x="726" y="102"/>
                    <a:pt x="719" y="97"/>
                  </a:cubicBezTo>
                  <a:cubicBezTo>
                    <a:pt x="710" y="94"/>
                    <a:pt x="701" y="92"/>
                    <a:pt x="692" y="90"/>
                  </a:cubicBezTo>
                  <a:cubicBezTo>
                    <a:pt x="686" y="88"/>
                    <a:pt x="679" y="87"/>
                    <a:pt x="673" y="85"/>
                  </a:cubicBezTo>
                  <a:cubicBezTo>
                    <a:pt x="686" y="93"/>
                    <a:pt x="698" y="102"/>
                    <a:pt x="709" y="111"/>
                  </a:cubicBezTo>
                  <a:cubicBezTo>
                    <a:pt x="725" y="125"/>
                    <a:pt x="740" y="140"/>
                    <a:pt x="753" y="157"/>
                  </a:cubicBezTo>
                  <a:close/>
                  <a:moveTo>
                    <a:pt x="68" y="269"/>
                  </a:moveTo>
                  <a:cubicBezTo>
                    <a:pt x="58" y="287"/>
                    <a:pt x="51" y="306"/>
                    <a:pt x="48" y="327"/>
                  </a:cubicBezTo>
                  <a:cubicBezTo>
                    <a:pt x="52" y="317"/>
                    <a:pt x="57" y="307"/>
                    <a:pt x="62" y="297"/>
                  </a:cubicBezTo>
                  <a:cubicBezTo>
                    <a:pt x="64" y="288"/>
                    <a:pt x="66" y="278"/>
                    <a:pt x="68" y="269"/>
                  </a:cubicBezTo>
                  <a:close/>
                  <a:moveTo>
                    <a:pt x="73" y="260"/>
                  </a:moveTo>
                  <a:cubicBezTo>
                    <a:pt x="70" y="270"/>
                    <a:pt x="68" y="280"/>
                    <a:pt x="66" y="290"/>
                  </a:cubicBezTo>
                  <a:cubicBezTo>
                    <a:pt x="90" y="248"/>
                    <a:pt x="122" y="212"/>
                    <a:pt x="161" y="181"/>
                  </a:cubicBezTo>
                  <a:cubicBezTo>
                    <a:pt x="162" y="178"/>
                    <a:pt x="164" y="175"/>
                    <a:pt x="165" y="173"/>
                  </a:cubicBezTo>
                  <a:cubicBezTo>
                    <a:pt x="146" y="184"/>
                    <a:pt x="128" y="197"/>
                    <a:pt x="113" y="211"/>
                  </a:cubicBezTo>
                  <a:cubicBezTo>
                    <a:pt x="97" y="226"/>
                    <a:pt x="83" y="243"/>
                    <a:pt x="73" y="260"/>
                  </a:cubicBezTo>
                  <a:close/>
                  <a:moveTo>
                    <a:pt x="234" y="81"/>
                  </a:moveTo>
                  <a:cubicBezTo>
                    <a:pt x="201" y="95"/>
                    <a:pt x="169" y="114"/>
                    <a:pt x="141" y="140"/>
                  </a:cubicBezTo>
                  <a:cubicBezTo>
                    <a:pt x="108" y="171"/>
                    <a:pt x="88" y="210"/>
                    <a:pt x="75" y="251"/>
                  </a:cubicBezTo>
                  <a:cubicBezTo>
                    <a:pt x="85" y="236"/>
                    <a:pt x="97" y="222"/>
                    <a:pt x="111" y="209"/>
                  </a:cubicBezTo>
                  <a:cubicBezTo>
                    <a:pt x="127" y="194"/>
                    <a:pt x="147" y="180"/>
                    <a:pt x="168" y="168"/>
                  </a:cubicBezTo>
                  <a:cubicBezTo>
                    <a:pt x="173" y="158"/>
                    <a:pt x="180" y="148"/>
                    <a:pt x="186" y="138"/>
                  </a:cubicBezTo>
                  <a:cubicBezTo>
                    <a:pt x="201" y="116"/>
                    <a:pt x="217" y="97"/>
                    <a:pt x="234" y="81"/>
                  </a:cubicBezTo>
                  <a:close/>
                  <a:moveTo>
                    <a:pt x="444" y="105"/>
                  </a:moveTo>
                  <a:cubicBezTo>
                    <a:pt x="500" y="105"/>
                    <a:pt x="555" y="112"/>
                    <a:pt x="601" y="124"/>
                  </a:cubicBezTo>
                  <a:cubicBezTo>
                    <a:pt x="646" y="137"/>
                    <a:pt x="728" y="165"/>
                    <a:pt x="789" y="223"/>
                  </a:cubicBezTo>
                  <a:cubicBezTo>
                    <a:pt x="779" y="200"/>
                    <a:pt x="766" y="179"/>
                    <a:pt x="752" y="160"/>
                  </a:cubicBezTo>
                  <a:cubicBezTo>
                    <a:pt x="696" y="117"/>
                    <a:pt x="631" y="88"/>
                    <a:pt x="567" y="71"/>
                  </a:cubicBezTo>
                  <a:cubicBezTo>
                    <a:pt x="494" y="67"/>
                    <a:pt x="421" y="75"/>
                    <a:pt x="351" y="94"/>
                  </a:cubicBezTo>
                  <a:cubicBezTo>
                    <a:pt x="336" y="101"/>
                    <a:pt x="321" y="110"/>
                    <a:pt x="307" y="118"/>
                  </a:cubicBezTo>
                  <a:cubicBezTo>
                    <a:pt x="352" y="109"/>
                    <a:pt x="399" y="105"/>
                    <a:pt x="444" y="105"/>
                  </a:cubicBezTo>
                  <a:close/>
                  <a:moveTo>
                    <a:pt x="234" y="141"/>
                  </a:moveTo>
                  <a:cubicBezTo>
                    <a:pt x="217" y="164"/>
                    <a:pt x="202" y="191"/>
                    <a:pt x="191" y="220"/>
                  </a:cubicBezTo>
                  <a:cubicBezTo>
                    <a:pt x="210" y="195"/>
                    <a:pt x="233" y="171"/>
                    <a:pt x="258" y="151"/>
                  </a:cubicBezTo>
                  <a:cubicBezTo>
                    <a:pt x="266" y="142"/>
                    <a:pt x="274" y="134"/>
                    <a:pt x="282" y="127"/>
                  </a:cubicBezTo>
                  <a:cubicBezTo>
                    <a:pt x="266" y="131"/>
                    <a:pt x="249" y="136"/>
                    <a:pt x="234" y="141"/>
                  </a:cubicBezTo>
                  <a:close/>
                  <a:moveTo>
                    <a:pt x="170" y="170"/>
                  </a:moveTo>
                  <a:cubicBezTo>
                    <a:pt x="168" y="173"/>
                    <a:pt x="167" y="175"/>
                    <a:pt x="166" y="177"/>
                  </a:cubicBezTo>
                  <a:cubicBezTo>
                    <a:pt x="175" y="170"/>
                    <a:pt x="185" y="164"/>
                    <a:pt x="195" y="157"/>
                  </a:cubicBezTo>
                  <a:cubicBezTo>
                    <a:pt x="186" y="161"/>
                    <a:pt x="178" y="166"/>
                    <a:pt x="170" y="170"/>
                  </a:cubicBezTo>
                  <a:close/>
                  <a:moveTo>
                    <a:pt x="242" y="79"/>
                  </a:moveTo>
                  <a:cubicBezTo>
                    <a:pt x="222" y="95"/>
                    <a:pt x="204" y="116"/>
                    <a:pt x="188" y="139"/>
                  </a:cubicBezTo>
                  <a:cubicBezTo>
                    <a:pt x="183" y="148"/>
                    <a:pt x="177" y="157"/>
                    <a:pt x="172" y="166"/>
                  </a:cubicBezTo>
                  <a:cubicBezTo>
                    <a:pt x="185" y="159"/>
                    <a:pt x="199" y="152"/>
                    <a:pt x="213" y="147"/>
                  </a:cubicBezTo>
                  <a:cubicBezTo>
                    <a:pt x="220" y="143"/>
                    <a:pt x="227" y="139"/>
                    <a:pt x="234" y="135"/>
                  </a:cubicBezTo>
                  <a:cubicBezTo>
                    <a:pt x="235" y="135"/>
                    <a:pt x="235" y="135"/>
                    <a:pt x="236" y="134"/>
                  </a:cubicBezTo>
                  <a:cubicBezTo>
                    <a:pt x="264" y="98"/>
                    <a:pt x="299" y="72"/>
                    <a:pt x="341" y="55"/>
                  </a:cubicBezTo>
                  <a:cubicBezTo>
                    <a:pt x="308" y="59"/>
                    <a:pt x="274" y="66"/>
                    <a:pt x="242" y="79"/>
                  </a:cubicBezTo>
                  <a:close/>
                  <a:moveTo>
                    <a:pt x="582" y="72"/>
                  </a:moveTo>
                  <a:cubicBezTo>
                    <a:pt x="632" y="86"/>
                    <a:pt x="679" y="107"/>
                    <a:pt x="720" y="134"/>
                  </a:cubicBezTo>
                  <a:cubicBezTo>
                    <a:pt x="729" y="139"/>
                    <a:pt x="737" y="145"/>
                    <a:pt x="744" y="151"/>
                  </a:cubicBezTo>
                  <a:cubicBezTo>
                    <a:pt x="733" y="137"/>
                    <a:pt x="721" y="125"/>
                    <a:pt x="707" y="113"/>
                  </a:cubicBezTo>
                  <a:cubicBezTo>
                    <a:pt x="694" y="102"/>
                    <a:pt x="680" y="92"/>
                    <a:pt x="664" y="84"/>
                  </a:cubicBezTo>
                  <a:cubicBezTo>
                    <a:pt x="637" y="78"/>
                    <a:pt x="609" y="74"/>
                    <a:pt x="582" y="72"/>
                  </a:cubicBezTo>
                  <a:close/>
                  <a:moveTo>
                    <a:pt x="761" y="109"/>
                  </a:moveTo>
                  <a:cubicBezTo>
                    <a:pt x="791" y="120"/>
                    <a:pt x="820" y="134"/>
                    <a:pt x="846" y="150"/>
                  </a:cubicBezTo>
                  <a:cubicBezTo>
                    <a:pt x="833" y="136"/>
                    <a:pt x="818" y="124"/>
                    <a:pt x="802" y="113"/>
                  </a:cubicBezTo>
                  <a:cubicBezTo>
                    <a:pt x="753" y="78"/>
                    <a:pt x="695" y="55"/>
                    <a:pt x="633" y="46"/>
                  </a:cubicBezTo>
                  <a:cubicBezTo>
                    <a:pt x="638" y="49"/>
                    <a:pt x="643" y="51"/>
                    <a:pt x="648" y="53"/>
                  </a:cubicBezTo>
                  <a:cubicBezTo>
                    <a:pt x="689" y="65"/>
                    <a:pt x="727" y="84"/>
                    <a:pt x="761" y="109"/>
                  </a:cubicBezTo>
                  <a:close/>
                  <a:moveTo>
                    <a:pt x="288" y="125"/>
                  </a:moveTo>
                  <a:cubicBezTo>
                    <a:pt x="283" y="129"/>
                    <a:pt x="279" y="133"/>
                    <a:pt x="275" y="138"/>
                  </a:cubicBezTo>
                  <a:cubicBezTo>
                    <a:pt x="281" y="133"/>
                    <a:pt x="287" y="128"/>
                    <a:pt x="294" y="124"/>
                  </a:cubicBezTo>
                  <a:cubicBezTo>
                    <a:pt x="292" y="125"/>
                    <a:pt x="290" y="125"/>
                    <a:pt x="288" y="125"/>
                  </a:cubicBezTo>
                  <a:close/>
                  <a:moveTo>
                    <a:pt x="237" y="137"/>
                  </a:moveTo>
                  <a:cubicBezTo>
                    <a:pt x="237" y="137"/>
                    <a:pt x="237" y="137"/>
                    <a:pt x="237" y="137"/>
                  </a:cubicBezTo>
                  <a:cubicBezTo>
                    <a:pt x="237" y="137"/>
                    <a:pt x="237" y="137"/>
                    <a:pt x="237" y="138"/>
                  </a:cubicBezTo>
                  <a:cubicBezTo>
                    <a:pt x="253" y="132"/>
                    <a:pt x="270" y="127"/>
                    <a:pt x="287" y="123"/>
                  </a:cubicBezTo>
                  <a:cubicBezTo>
                    <a:pt x="293" y="118"/>
                    <a:pt x="299" y="113"/>
                    <a:pt x="306" y="108"/>
                  </a:cubicBezTo>
                  <a:cubicBezTo>
                    <a:pt x="282" y="116"/>
                    <a:pt x="260" y="126"/>
                    <a:pt x="237" y="137"/>
                  </a:cubicBezTo>
                  <a:close/>
                  <a:moveTo>
                    <a:pt x="352" y="54"/>
                  </a:moveTo>
                  <a:cubicBezTo>
                    <a:pt x="308" y="70"/>
                    <a:pt x="271" y="95"/>
                    <a:pt x="241" y="132"/>
                  </a:cubicBezTo>
                  <a:cubicBezTo>
                    <a:pt x="265" y="120"/>
                    <a:pt x="289" y="111"/>
                    <a:pt x="313" y="102"/>
                  </a:cubicBezTo>
                  <a:cubicBezTo>
                    <a:pt x="346" y="80"/>
                    <a:pt x="382" y="63"/>
                    <a:pt x="422" y="52"/>
                  </a:cubicBezTo>
                  <a:cubicBezTo>
                    <a:pt x="400" y="51"/>
                    <a:pt x="376" y="52"/>
                    <a:pt x="352" y="54"/>
                  </a:cubicBezTo>
                  <a:close/>
                  <a:moveTo>
                    <a:pt x="315" y="105"/>
                  </a:moveTo>
                  <a:cubicBezTo>
                    <a:pt x="307" y="110"/>
                    <a:pt x="300" y="116"/>
                    <a:pt x="293" y="122"/>
                  </a:cubicBezTo>
                  <a:cubicBezTo>
                    <a:pt x="295" y="121"/>
                    <a:pt x="297" y="121"/>
                    <a:pt x="300" y="120"/>
                  </a:cubicBezTo>
                  <a:cubicBezTo>
                    <a:pt x="312" y="112"/>
                    <a:pt x="325" y="105"/>
                    <a:pt x="338" y="98"/>
                  </a:cubicBezTo>
                  <a:cubicBezTo>
                    <a:pt x="330" y="100"/>
                    <a:pt x="322" y="102"/>
                    <a:pt x="315" y="105"/>
                  </a:cubicBezTo>
                  <a:close/>
                  <a:moveTo>
                    <a:pt x="732" y="98"/>
                  </a:moveTo>
                  <a:cubicBezTo>
                    <a:pt x="738" y="100"/>
                    <a:pt x="745" y="103"/>
                    <a:pt x="751" y="105"/>
                  </a:cubicBezTo>
                  <a:cubicBezTo>
                    <a:pt x="725" y="87"/>
                    <a:pt x="696" y="73"/>
                    <a:pt x="666" y="62"/>
                  </a:cubicBezTo>
                  <a:cubicBezTo>
                    <a:pt x="681" y="69"/>
                    <a:pt x="695" y="78"/>
                    <a:pt x="708" y="87"/>
                  </a:cubicBezTo>
                  <a:cubicBezTo>
                    <a:pt x="716" y="90"/>
                    <a:pt x="724" y="94"/>
                    <a:pt x="732" y="98"/>
                  </a:cubicBezTo>
                  <a:close/>
                  <a:moveTo>
                    <a:pt x="432" y="52"/>
                  </a:moveTo>
                  <a:cubicBezTo>
                    <a:pt x="392" y="62"/>
                    <a:pt x="355" y="78"/>
                    <a:pt x="323" y="99"/>
                  </a:cubicBezTo>
                  <a:cubicBezTo>
                    <a:pt x="332" y="96"/>
                    <a:pt x="341" y="94"/>
                    <a:pt x="350" y="91"/>
                  </a:cubicBezTo>
                  <a:cubicBezTo>
                    <a:pt x="368" y="83"/>
                    <a:pt x="386" y="75"/>
                    <a:pt x="406" y="68"/>
                  </a:cubicBezTo>
                  <a:cubicBezTo>
                    <a:pt x="422" y="62"/>
                    <a:pt x="438" y="57"/>
                    <a:pt x="455" y="53"/>
                  </a:cubicBezTo>
                  <a:cubicBezTo>
                    <a:pt x="447" y="53"/>
                    <a:pt x="440" y="52"/>
                    <a:pt x="432" y="52"/>
                  </a:cubicBezTo>
                  <a:close/>
                  <a:moveTo>
                    <a:pt x="665" y="81"/>
                  </a:moveTo>
                  <a:cubicBezTo>
                    <a:pt x="674" y="83"/>
                    <a:pt x="684" y="85"/>
                    <a:pt x="693" y="87"/>
                  </a:cubicBezTo>
                  <a:cubicBezTo>
                    <a:pt x="699" y="89"/>
                    <a:pt x="706" y="91"/>
                    <a:pt x="712" y="92"/>
                  </a:cubicBezTo>
                  <a:cubicBezTo>
                    <a:pt x="710" y="91"/>
                    <a:pt x="709" y="90"/>
                    <a:pt x="707" y="89"/>
                  </a:cubicBezTo>
                  <a:cubicBezTo>
                    <a:pt x="680" y="77"/>
                    <a:pt x="651" y="67"/>
                    <a:pt x="625" y="58"/>
                  </a:cubicBezTo>
                  <a:cubicBezTo>
                    <a:pt x="619" y="56"/>
                    <a:pt x="619" y="56"/>
                    <a:pt x="619" y="56"/>
                  </a:cubicBezTo>
                  <a:cubicBezTo>
                    <a:pt x="603" y="51"/>
                    <a:pt x="588" y="46"/>
                    <a:pt x="573" y="42"/>
                  </a:cubicBezTo>
                  <a:cubicBezTo>
                    <a:pt x="567" y="42"/>
                    <a:pt x="562" y="42"/>
                    <a:pt x="556" y="42"/>
                  </a:cubicBezTo>
                  <a:cubicBezTo>
                    <a:pt x="596" y="50"/>
                    <a:pt x="633" y="63"/>
                    <a:pt x="665" y="81"/>
                  </a:cubicBezTo>
                  <a:close/>
                  <a:moveTo>
                    <a:pt x="464" y="54"/>
                  </a:moveTo>
                  <a:cubicBezTo>
                    <a:pt x="445" y="58"/>
                    <a:pt x="426" y="64"/>
                    <a:pt x="407" y="70"/>
                  </a:cubicBezTo>
                  <a:cubicBezTo>
                    <a:pt x="392" y="76"/>
                    <a:pt x="378" y="81"/>
                    <a:pt x="364" y="88"/>
                  </a:cubicBezTo>
                  <a:cubicBezTo>
                    <a:pt x="425" y="72"/>
                    <a:pt x="490" y="66"/>
                    <a:pt x="554" y="68"/>
                  </a:cubicBezTo>
                  <a:cubicBezTo>
                    <a:pt x="540" y="65"/>
                    <a:pt x="525" y="62"/>
                    <a:pt x="511" y="60"/>
                  </a:cubicBezTo>
                  <a:cubicBezTo>
                    <a:pt x="499" y="58"/>
                    <a:pt x="482" y="56"/>
                    <a:pt x="464" y="54"/>
                  </a:cubicBezTo>
                  <a:close/>
                  <a:moveTo>
                    <a:pt x="584" y="43"/>
                  </a:moveTo>
                  <a:cubicBezTo>
                    <a:pt x="596" y="46"/>
                    <a:pt x="608" y="50"/>
                    <a:pt x="620" y="54"/>
                  </a:cubicBezTo>
                  <a:cubicBezTo>
                    <a:pt x="626" y="56"/>
                    <a:pt x="626" y="56"/>
                    <a:pt x="626" y="56"/>
                  </a:cubicBezTo>
                  <a:cubicBezTo>
                    <a:pt x="647" y="63"/>
                    <a:pt x="670" y="70"/>
                    <a:pt x="692" y="80"/>
                  </a:cubicBezTo>
                  <a:cubicBezTo>
                    <a:pt x="678" y="71"/>
                    <a:pt x="663" y="63"/>
                    <a:pt x="647" y="56"/>
                  </a:cubicBezTo>
                  <a:cubicBezTo>
                    <a:pt x="627" y="50"/>
                    <a:pt x="606" y="45"/>
                    <a:pt x="584" y="43"/>
                  </a:cubicBezTo>
                  <a:close/>
                  <a:moveTo>
                    <a:pt x="568" y="69"/>
                  </a:moveTo>
                  <a:cubicBezTo>
                    <a:pt x="598" y="70"/>
                    <a:pt x="627" y="74"/>
                    <a:pt x="656" y="79"/>
                  </a:cubicBezTo>
                  <a:cubicBezTo>
                    <a:pt x="623" y="62"/>
                    <a:pt x="585" y="49"/>
                    <a:pt x="543" y="43"/>
                  </a:cubicBezTo>
                  <a:cubicBezTo>
                    <a:pt x="520" y="44"/>
                    <a:pt x="496" y="47"/>
                    <a:pt x="473" y="52"/>
                  </a:cubicBezTo>
                  <a:cubicBezTo>
                    <a:pt x="487" y="53"/>
                    <a:pt x="500" y="55"/>
                    <a:pt x="512" y="57"/>
                  </a:cubicBezTo>
                  <a:cubicBezTo>
                    <a:pt x="531" y="60"/>
                    <a:pt x="550" y="64"/>
                    <a:pt x="568" y="69"/>
                  </a:cubicBezTo>
                  <a:close/>
                  <a:moveTo>
                    <a:pt x="418" y="18"/>
                  </a:moveTo>
                  <a:cubicBezTo>
                    <a:pt x="399" y="18"/>
                    <a:pt x="382" y="19"/>
                    <a:pt x="365" y="22"/>
                  </a:cubicBezTo>
                  <a:cubicBezTo>
                    <a:pt x="320" y="29"/>
                    <a:pt x="281" y="46"/>
                    <a:pt x="247" y="74"/>
                  </a:cubicBezTo>
                  <a:cubicBezTo>
                    <a:pt x="268" y="67"/>
                    <a:pt x="291" y="61"/>
                    <a:pt x="315" y="57"/>
                  </a:cubicBezTo>
                  <a:cubicBezTo>
                    <a:pt x="327" y="55"/>
                    <a:pt x="339" y="53"/>
                    <a:pt x="350" y="52"/>
                  </a:cubicBezTo>
                  <a:cubicBezTo>
                    <a:pt x="370" y="45"/>
                    <a:pt x="392" y="40"/>
                    <a:pt x="415" y="37"/>
                  </a:cubicBezTo>
                  <a:cubicBezTo>
                    <a:pt x="451" y="33"/>
                    <a:pt x="486" y="33"/>
                    <a:pt x="520" y="37"/>
                  </a:cubicBezTo>
                  <a:cubicBezTo>
                    <a:pt x="532" y="36"/>
                    <a:pt x="543" y="37"/>
                    <a:pt x="555" y="37"/>
                  </a:cubicBezTo>
                  <a:cubicBezTo>
                    <a:pt x="504" y="24"/>
                    <a:pt x="459" y="18"/>
                    <a:pt x="418" y="18"/>
                  </a:cubicBezTo>
                  <a:close/>
                  <a:moveTo>
                    <a:pt x="441" y="50"/>
                  </a:moveTo>
                  <a:cubicBezTo>
                    <a:pt x="449" y="50"/>
                    <a:pt x="456" y="51"/>
                    <a:pt x="463" y="51"/>
                  </a:cubicBezTo>
                  <a:cubicBezTo>
                    <a:pt x="486" y="46"/>
                    <a:pt x="509" y="43"/>
                    <a:pt x="531" y="41"/>
                  </a:cubicBezTo>
                  <a:cubicBezTo>
                    <a:pt x="527" y="40"/>
                    <a:pt x="524" y="40"/>
                    <a:pt x="520" y="39"/>
                  </a:cubicBezTo>
                  <a:cubicBezTo>
                    <a:pt x="494" y="40"/>
                    <a:pt x="467" y="44"/>
                    <a:pt x="441" y="50"/>
                  </a:cubicBezTo>
                  <a:close/>
                  <a:moveTo>
                    <a:pt x="470" y="37"/>
                  </a:moveTo>
                  <a:cubicBezTo>
                    <a:pt x="452" y="37"/>
                    <a:pt x="434" y="38"/>
                    <a:pt x="415" y="40"/>
                  </a:cubicBezTo>
                  <a:cubicBezTo>
                    <a:pt x="397" y="42"/>
                    <a:pt x="379" y="46"/>
                    <a:pt x="362" y="51"/>
                  </a:cubicBezTo>
                  <a:cubicBezTo>
                    <a:pt x="387" y="49"/>
                    <a:pt x="410" y="49"/>
                    <a:pt x="432" y="49"/>
                  </a:cubicBezTo>
                  <a:cubicBezTo>
                    <a:pt x="434" y="49"/>
                    <a:pt x="437" y="48"/>
                    <a:pt x="439" y="47"/>
                  </a:cubicBezTo>
                  <a:cubicBezTo>
                    <a:pt x="460" y="43"/>
                    <a:pt x="480" y="39"/>
                    <a:pt x="501" y="38"/>
                  </a:cubicBezTo>
                  <a:cubicBezTo>
                    <a:pt x="491" y="37"/>
                    <a:pt x="481" y="37"/>
                    <a:pt x="470" y="37"/>
                  </a:cubicBezTo>
                  <a:close/>
                  <a:moveTo>
                    <a:pt x="609" y="44"/>
                  </a:moveTo>
                  <a:cubicBezTo>
                    <a:pt x="616" y="45"/>
                    <a:pt x="623" y="46"/>
                    <a:pt x="630" y="48"/>
                  </a:cubicBezTo>
                  <a:cubicBezTo>
                    <a:pt x="627" y="47"/>
                    <a:pt x="624" y="46"/>
                    <a:pt x="622" y="45"/>
                  </a:cubicBezTo>
                  <a:cubicBezTo>
                    <a:pt x="618" y="45"/>
                    <a:pt x="613" y="44"/>
                    <a:pt x="609" y="44"/>
                  </a:cubicBezTo>
                  <a:close/>
                  <a:moveTo>
                    <a:pt x="539" y="39"/>
                  </a:moveTo>
                  <a:cubicBezTo>
                    <a:pt x="541" y="40"/>
                    <a:pt x="542" y="40"/>
                    <a:pt x="544" y="40"/>
                  </a:cubicBezTo>
                  <a:cubicBezTo>
                    <a:pt x="546" y="40"/>
                    <a:pt x="548" y="40"/>
                    <a:pt x="551" y="40"/>
                  </a:cubicBezTo>
                  <a:cubicBezTo>
                    <a:pt x="547" y="39"/>
                    <a:pt x="543" y="39"/>
                    <a:pt x="539" y="39"/>
                  </a:cubicBez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48"/>
            <p:cNvSpPr>
              <a:spLocks noEditPoints="1"/>
            </p:cNvSpPr>
            <p:nvPr/>
          </p:nvSpPr>
          <p:spPr bwMode="auto">
            <a:xfrm>
              <a:off x="3433763" y="3417888"/>
              <a:ext cx="3336925" cy="3155949"/>
            </a:xfrm>
            <a:custGeom>
              <a:avLst/>
              <a:gdLst>
                <a:gd name="T0" fmla="*/ 89 w 1028"/>
                <a:gd name="T1" fmla="*/ 781 h 971"/>
                <a:gd name="T2" fmla="*/ 167 w 1028"/>
                <a:gd name="T3" fmla="*/ 162 h 971"/>
                <a:gd name="T4" fmla="*/ 961 w 1028"/>
                <a:gd name="T5" fmla="*/ 219 h 971"/>
                <a:gd name="T6" fmla="*/ 893 w 1028"/>
                <a:gd name="T7" fmla="*/ 737 h 971"/>
                <a:gd name="T8" fmla="*/ 453 w 1028"/>
                <a:gd name="T9" fmla="*/ 951 h 971"/>
                <a:gd name="T10" fmla="*/ 555 w 1028"/>
                <a:gd name="T11" fmla="*/ 940 h 971"/>
                <a:gd name="T12" fmla="*/ 440 w 1028"/>
                <a:gd name="T13" fmla="*/ 803 h 971"/>
                <a:gd name="T14" fmla="*/ 91 w 1028"/>
                <a:gd name="T15" fmla="*/ 549 h 971"/>
                <a:gd name="T16" fmla="*/ 31 w 1028"/>
                <a:gd name="T17" fmla="*/ 420 h 971"/>
                <a:gd name="T18" fmla="*/ 181 w 1028"/>
                <a:gd name="T19" fmla="*/ 657 h 971"/>
                <a:gd name="T20" fmla="*/ 458 w 1028"/>
                <a:gd name="T21" fmla="*/ 806 h 971"/>
                <a:gd name="T22" fmla="*/ 854 w 1028"/>
                <a:gd name="T23" fmla="*/ 728 h 971"/>
                <a:gd name="T24" fmla="*/ 437 w 1028"/>
                <a:gd name="T25" fmla="*/ 799 h 971"/>
                <a:gd name="T26" fmla="*/ 907 w 1028"/>
                <a:gd name="T27" fmla="*/ 580 h 971"/>
                <a:gd name="T28" fmla="*/ 578 w 1028"/>
                <a:gd name="T29" fmla="*/ 781 h 971"/>
                <a:gd name="T30" fmla="*/ 281 w 1028"/>
                <a:gd name="T31" fmla="*/ 722 h 971"/>
                <a:gd name="T32" fmla="*/ 810 w 1028"/>
                <a:gd name="T33" fmla="*/ 797 h 971"/>
                <a:gd name="T34" fmla="*/ 876 w 1028"/>
                <a:gd name="T35" fmla="*/ 713 h 971"/>
                <a:gd name="T36" fmla="*/ 417 w 1028"/>
                <a:gd name="T37" fmla="*/ 795 h 971"/>
                <a:gd name="T38" fmla="*/ 188 w 1028"/>
                <a:gd name="T39" fmla="*/ 650 h 971"/>
                <a:gd name="T40" fmla="*/ 857 w 1028"/>
                <a:gd name="T41" fmla="*/ 663 h 971"/>
                <a:gd name="T42" fmla="*/ 894 w 1028"/>
                <a:gd name="T43" fmla="*/ 360 h 971"/>
                <a:gd name="T44" fmla="*/ 170 w 1028"/>
                <a:gd name="T45" fmla="*/ 621 h 971"/>
                <a:gd name="T46" fmla="*/ 910 w 1028"/>
                <a:gd name="T47" fmla="*/ 581 h 971"/>
                <a:gd name="T48" fmla="*/ 977 w 1028"/>
                <a:gd name="T49" fmla="*/ 391 h 971"/>
                <a:gd name="T50" fmla="*/ 768 w 1028"/>
                <a:gd name="T51" fmla="*/ 129 h 971"/>
                <a:gd name="T52" fmla="*/ 916 w 1028"/>
                <a:gd name="T53" fmla="*/ 426 h 971"/>
                <a:gd name="T54" fmla="*/ 187 w 1028"/>
                <a:gd name="T55" fmla="*/ 645 h 971"/>
                <a:gd name="T56" fmla="*/ 81 w 1028"/>
                <a:gd name="T57" fmla="*/ 300 h 971"/>
                <a:gd name="T58" fmla="*/ 178 w 1028"/>
                <a:gd name="T59" fmla="*/ 638 h 971"/>
                <a:gd name="T60" fmla="*/ 232 w 1028"/>
                <a:gd name="T61" fmla="*/ 159 h 971"/>
                <a:gd name="T62" fmla="*/ 875 w 1028"/>
                <a:gd name="T63" fmla="*/ 197 h 971"/>
                <a:gd name="T64" fmla="*/ 1005 w 1028"/>
                <a:gd name="T65" fmla="*/ 509 h 971"/>
                <a:gd name="T66" fmla="*/ 1007 w 1028"/>
                <a:gd name="T67" fmla="*/ 487 h 971"/>
                <a:gd name="T68" fmla="*/ 246 w 1028"/>
                <a:gd name="T69" fmla="*/ 151 h 971"/>
                <a:gd name="T70" fmla="*/ 140 w 1028"/>
                <a:gd name="T71" fmla="*/ 557 h 971"/>
                <a:gd name="T72" fmla="*/ 246 w 1028"/>
                <a:gd name="T73" fmla="*/ 151 h 971"/>
                <a:gd name="T74" fmla="*/ 959 w 1028"/>
                <a:gd name="T75" fmla="*/ 221 h 971"/>
                <a:gd name="T76" fmla="*/ 648 w 1028"/>
                <a:gd name="T77" fmla="*/ 86 h 971"/>
                <a:gd name="T78" fmla="*/ 305 w 1028"/>
                <a:gd name="T79" fmla="*/ 109 h 971"/>
                <a:gd name="T80" fmla="*/ 79 w 1028"/>
                <a:gd name="T81" fmla="*/ 298 h 971"/>
                <a:gd name="T82" fmla="*/ 305 w 1028"/>
                <a:gd name="T83" fmla="*/ 109 h 971"/>
                <a:gd name="T84" fmla="*/ 896 w 1028"/>
                <a:gd name="T85" fmla="*/ 359 h 971"/>
                <a:gd name="T86" fmla="*/ 522 w 1028"/>
                <a:gd name="T87" fmla="*/ 83 h 971"/>
                <a:gd name="T88" fmla="*/ 484 w 1028"/>
                <a:gd name="T89" fmla="*/ 85 h 971"/>
                <a:gd name="T90" fmla="*/ 92 w 1028"/>
                <a:gd name="T91" fmla="*/ 279 h 971"/>
                <a:gd name="T92" fmla="*/ 267 w 1028"/>
                <a:gd name="T93" fmla="*/ 132 h 971"/>
                <a:gd name="T94" fmla="*/ 269 w 1028"/>
                <a:gd name="T95" fmla="*/ 134 h 971"/>
                <a:gd name="T96" fmla="*/ 396 w 1028"/>
                <a:gd name="T97" fmla="*/ 93 h 971"/>
                <a:gd name="T98" fmla="*/ 304 w 1028"/>
                <a:gd name="T99" fmla="*/ 113 h 971"/>
                <a:gd name="T100" fmla="*/ 522 w 1028"/>
                <a:gd name="T101" fmla="*/ 80 h 971"/>
                <a:gd name="T102" fmla="*/ 520 w 1028"/>
                <a:gd name="T103" fmla="*/ 80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8" h="971">
                  <a:moveTo>
                    <a:pt x="453" y="951"/>
                  </a:moveTo>
                  <a:cubicBezTo>
                    <a:pt x="398" y="951"/>
                    <a:pt x="347" y="944"/>
                    <a:pt x="298" y="928"/>
                  </a:cubicBezTo>
                  <a:cubicBezTo>
                    <a:pt x="214" y="902"/>
                    <a:pt x="144" y="852"/>
                    <a:pt x="89" y="781"/>
                  </a:cubicBezTo>
                  <a:cubicBezTo>
                    <a:pt x="38" y="714"/>
                    <a:pt x="11" y="624"/>
                    <a:pt x="13" y="528"/>
                  </a:cubicBezTo>
                  <a:cubicBezTo>
                    <a:pt x="14" y="491"/>
                    <a:pt x="19" y="454"/>
                    <a:pt x="28" y="418"/>
                  </a:cubicBezTo>
                  <a:cubicBezTo>
                    <a:pt x="22" y="315"/>
                    <a:pt x="74" y="214"/>
                    <a:pt x="167" y="162"/>
                  </a:cubicBezTo>
                  <a:cubicBezTo>
                    <a:pt x="211" y="139"/>
                    <a:pt x="261" y="118"/>
                    <a:pt x="316" y="103"/>
                  </a:cubicBezTo>
                  <a:cubicBezTo>
                    <a:pt x="410" y="54"/>
                    <a:pt x="524" y="32"/>
                    <a:pt x="635" y="42"/>
                  </a:cubicBezTo>
                  <a:cubicBezTo>
                    <a:pt x="776" y="55"/>
                    <a:pt x="891" y="118"/>
                    <a:pt x="961" y="219"/>
                  </a:cubicBezTo>
                  <a:cubicBezTo>
                    <a:pt x="1011" y="292"/>
                    <a:pt x="1028" y="389"/>
                    <a:pt x="1009" y="487"/>
                  </a:cubicBezTo>
                  <a:cubicBezTo>
                    <a:pt x="1006" y="537"/>
                    <a:pt x="991" y="583"/>
                    <a:pt x="963" y="624"/>
                  </a:cubicBezTo>
                  <a:cubicBezTo>
                    <a:pt x="947" y="666"/>
                    <a:pt x="924" y="704"/>
                    <a:pt x="893" y="737"/>
                  </a:cubicBezTo>
                  <a:cubicBezTo>
                    <a:pt x="867" y="766"/>
                    <a:pt x="837" y="787"/>
                    <a:pt x="806" y="803"/>
                  </a:cubicBezTo>
                  <a:cubicBezTo>
                    <a:pt x="742" y="877"/>
                    <a:pt x="656" y="927"/>
                    <a:pt x="556" y="943"/>
                  </a:cubicBezTo>
                  <a:cubicBezTo>
                    <a:pt x="521" y="948"/>
                    <a:pt x="486" y="951"/>
                    <a:pt x="453" y="951"/>
                  </a:cubicBezTo>
                  <a:close/>
                  <a:moveTo>
                    <a:pt x="29" y="428"/>
                  </a:moveTo>
                  <a:cubicBezTo>
                    <a:pt x="0" y="551"/>
                    <a:pt x="21" y="687"/>
                    <a:pt x="91" y="779"/>
                  </a:cubicBezTo>
                  <a:cubicBezTo>
                    <a:pt x="194" y="914"/>
                    <a:pt x="359" y="971"/>
                    <a:pt x="555" y="940"/>
                  </a:cubicBezTo>
                  <a:cubicBezTo>
                    <a:pt x="653" y="925"/>
                    <a:pt x="737" y="877"/>
                    <a:pt x="800" y="806"/>
                  </a:cubicBezTo>
                  <a:cubicBezTo>
                    <a:pt x="729" y="838"/>
                    <a:pt x="652" y="841"/>
                    <a:pt x="591" y="836"/>
                  </a:cubicBezTo>
                  <a:cubicBezTo>
                    <a:pt x="542" y="831"/>
                    <a:pt x="490" y="820"/>
                    <a:pt x="440" y="803"/>
                  </a:cubicBezTo>
                  <a:cubicBezTo>
                    <a:pt x="400" y="795"/>
                    <a:pt x="362" y="783"/>
                    <a:pt x="328" y="767"/>
                  </a:cubicBezTo>
                  <a:cubicBezTo>
                    <a:pt x="266" y="738"/>
                    <a:pt x="217" y="697"/>
                    <a:pt x="182" y="645"/>
                  </a:cubicBezTo>
                  <a:cubicBezTo>
                    <a:pt x="145" y="617"/>
                    <a:pt x="113" y="585"/>
                    <a:pt x="91" y="549"/>
                  </a:cubicBezTo>
                  <a:cubicBezTo>
                    <a:pt x="47" y="480"/>
                    <a:pt x="39" y="403"/>
                    <a:pt x="69" y="321"/>
                  </a:cubicBezTo>
                  <a:cubicBezTo>
                    <a:pt x="70" y="320"/>
                    <a:pt x="70" y="319"/>
                    <a:pt x="71" y="318"/>
                  </a:cubicBezTo>
                  <a:cubicBezTo>
                    <a:pt x="53" y="349"/>
                    <a:pt x="40" y="384"/>
                    <a:pt x="31" y="420"/>
                  </a:cubicBezTo>
                  <a:cubicBezTo>
                    <a:pt x="33" y="442"/>
                    <a:pt x="37" y="465"/>
                    <a:pt x="45" y="488"/>
                  </a:cubicBezTo>
                  <a:cubicBezTo>
                    <a:pt x="65" y="548"/>
                    <a:pt x="118" y="641"/>
                    <a:pt x="182" y="655"/>
                  </a:cubicBezTo>
                  <a:cubicBezTo>
                    <a:pt x="181" y="657"/>
                    <a:pt x="181" y="657"/>
                    <a:pt x="181" y="657"/>
                  </a:cubicBezTo>
                  <a:cubicBezTo>
                    <a:pt x="116" y="644"/>
                    <a:pt x="62" y="549"/>
                    <a:pt x="42" y="489"/>
                  </a:cubicBezTo>
                  <a:cubicBezTo>
                    <a:pt x="35" y="469"/>
                    <a:pt x="31" y="448"/>
                    <a:pt x="29" y="428"/>
                  </a:cubicBezTo>
                  <a:close/>
                  <a:moveTo>
                    <a:pt x="458" y="806"/>
                  </a:moveTo>
                  <a:cubicBezTo>
                    <a:pt x="502" y="820"/>
                    <a:pt x="548" y="829"/>
                    <a:pt x="591" y="833"/>
                  </a:cubicBezTo>
                  <a:cubicBezTo>
                    <a:pt x="653" y="839"/>
                    <a:pt x="732" y="836"/>
                    <a:pt x="804" y="800"/>
                  </a:cubicBezTo>
                  <a:cubicBezTo>
                    <a:pt x="823" y="778"/>
                    <a:pt x="840" y="754"/>
                    <a:pt x="854" y="728"/>
                  </a:cubicBezTo>
                  <a:cubicBezTo>
                    <a:pt x="786" y="771"/>
                    <a:pt x="700" y="800"/>
                    <a:pt x="612" y="809"/>
                  </a:cubicBezTo>
                  <a:cubicBezTo>
                    <a:pt x="560" y="815"/>
                    <a:pt x="507" y="813"/>
                    <a:pt x="458" y="806"/>
                  </a:cubicBezTo>
                  <a:close/>
                  <a:moveTo>
                    <a:pt x="437" y="799"/>
                  </a:moveTo>
                  <a:cubicBezTo>
                    <a:pt x="496" y="811"/>
                    <a:pt x="557" y="812"/>
                    <a:pt x="612" y="806"/>
                  </a:cubicBezTo>
                  <a:cubicBezTo>
                    <a:pt x="697" y="797"/>
                    <a:pt x="785" y="770"/>
                    <a:pt x="857" y="723"/>
                  </a:cubicBezTo>
                  <a:cubicBezTo>
                    <a:pt x="880" y="680"/>
                    <a:pt x="897" y="632"/>
                    <a:pt x="907" y="580"/>
                  </a:cubicBezTo>
                  <a:cubicBezTo>
                    <a:pt x="907" y="580"/>
                    <a:pt x="907" y="579"/>
                    <a:pt x="908" y="579"/>
                  </a:cubicBezTo>
                  <a:cubicBezTo>
                    <a:pt x="897" y="611"/>
                    <a:pt x="881" y="640"/>
                    <a:pt x="859" y="664"/>
                  </a:cubicBezTo>
                  <a:cubicBezTo>
                    <a:pt x="793" y="737"/>
                    <a:pt x="686" y="781"/>
                    <a:pt x="578" y="781"/>
                  </a:cubicBezTo>
                  <a:cubicBezTo>
                    <a:pt x="567" y="781"/>
                    <a:pt x="556" y="780"/>
                    <a:pt x="545" y="779"/>
                  </a:cubicBezTo>
                  <a:cubicBezTo>
                    <a:pt x="436" y="770"/>
                    <a:pt x="307" y="729"/>
                    <a:pt x="208" y="663"/>
                  </a:cubicBezTo>
                  <a:cubicBezTo>
                    <a:pt x="232" y="687"/>
                    <a:pt x="257" y="706"/>
                    <a:pt x="281" y="722"/>
                  </a:cubicBezTo>
                  <a:cubicBezTo>
                    <a:pt x="328" y="753"/>
                    <a:pt x="382" y="780"/>
                    <a:pt x="437" y="799"/>
                  </a:cubicBezTo>
                  <a:close/>
                  <a:moveTo>
                    <a:pt x="859" y="725"/>
                  </a:moveTo>
                  <a:cubicBezTo>
                    <a:pt x="845" y="751"/>
                    <a:pt x="828" y="775"/>
                    <a:pt x="810" y="797"/>
                  </a:cubicBezTo>
                  <a:cubicBezTo>
                    <a:pt x="839" y="783"/>
                    <a:pt x="867" y="762"/>
                    <a:pt x="891" y="735"/>
                  </a:cubicBezTo>
                  <a:cubicBezTo>
                    <a:pt x="919" y="706"/>
                    <a:pt x="941" y="671"/>
                    <a:pt x="956" y="634"/>
                  </a:cubicBezTo>
                  <a:cubicBezTo>
                    <a:pt x="935" y="663"/>
                    <a:pt x="909" y="689"/>
                    <a:pt x="876" y="713"/>
                  </a:cubicBezTo>
                  <a:cubicBezTo>
                    <a:pt x="871" y="717"/>
                    <a:pt x="865" y="721"/>
                    <a:pt x="859" y="725"/>
                  </a:cubicBezTo>
                  <a:close/>
                  <a:moveTo>
                    <a:pt x="188" y="650"/>
                  </a:moveTo>
                  <a:cubicBezTo>
                    <a:pt x="244" y="728"/>
                    <a:pt x="328" y="773"/>
                    <a:pt x="417" y="795"/>
                  </a:cubicBezTo>
                  <a:cubicBezTo>
                    <a:pt x="368" y="776"/>
                    <a:pt x="321" y="752"/>
                    <a:pt x="280" y="724"/>
                  </a:cubicBezTo>
                  <a:cubicBezTo>
                    <a:pt x="252" y="706"/>
                    <a:pt x="223" y="683"/>
                    <a:pt x="196" y="655"/>
                  </a:cubicBezTo>
                  <a:cubicBezTo>
                    <a:pt x="194" y="653"/>
                    <a:pt x="191" y="652"/>
                    <a:pt x="188" y="650"/>
                  </a:cubicBezTo>
                  <a:close/>
                  <a:moveTo>
                    <a:pt x="198" y="653"/>
                  </a:moveTo>
                  <a:cubicBezTo>
                    <a:pt x="298" y="724"/>
                    <a:pt x="433" y="767"/>
                    <a:pt x="545" y="777"/>
                  </a:cubicBezTo>
                  <a:cubicBezTo>
                    <a:pt x="663" y="787"/>
                    <a:pt x="785" y="742"/>
                    <a:pt x="857" y="663"/>
                  </a:cubicBezTo>
                  <a:cubicBezTo>
                    <a:pt x="885" y="631"/>
                    <a:pt x="903" y="594"/>
                    <a:pt x="912" y="556"/>
                  </a:cubicBezTo>
                  <a:cubicBezTo>
                    <a:pt x="918" y="513"/>
                    <a:pt x="919" y="471"/>
                    <a:pt x="914" y="432"/>
                  </a:cubicBezTo>
                  <a:cubicBezTo>
                    <a:pt x="910" y="406"/>
                    <a:pt x="903" y="381"/>
                    <a:pt x="894" y="360"/>
                  </a:cubicBezTo>
                  <a:cubicBezTo>
                    <a:pt x="808" y="144"/>
                    <a:pt x="558" y="33"/>
                    <a:pt x="338" y="113"/>
                  </a:cubicBezTo>
                  <a:cubicBezTo>
                    <a:pt x="162" y="177"/>
                    <a:pt x="79" y="363"/>
                    <a:pt x="142" y="557"/>
                  </a:cubicBezTo>
                  <a:cubicBezTo>
                    <a:pt x="150" y="580"/>
                    <a:pt x="159" y="601"/>
                    <a:pt x="170" y="621"/>
                  </a:cubicBezTo>
                  <a:cubicBezTo>
                    <a:pt x="179" y="632"/>
                    <a:pt x="188" y="643"/>
                    <a:pt x="198" y="653"/>
                  </a:cubicBezTo>
                  <a:close/>
                  <a:moveTo>
                    <a:pt x="915" y="554"/>
                  </a:moveTo>
                  <a:cubicBezTo>
                    <a:pt x="913" y="563"/>
                    <a:pt x="912" y="572"/>
                    <a:pt x="910" y="581"/>
                  </a:cubicBezTo>
                  <a:cubicBezTo>
                    <a:pt x="900" y="631"/>
                    <a:pt x="883" y="678"/>
                    <a:pt x="861" y="720"/>
                  </a:cubicBezTo>
                  <a:cubicBezTo>
                    <a:pt x="901" y="694"/>
                    <a:pt x="935" y="662"/>
                    <a:pt x="961" y="624"/>
                  </a:cubicBezTo>
                  <a:cubicBezTo>
                    <a:pt x="988" y="553"/>
                    <a:pt x="995" y="472"/>
                    <a:pt x="977" y="391"/>
                  </a:cubicBezTo>
                  <a:cubicBezTo>
                    <a:pt x="955" y="294"/>
                    <a:pt x="903" y="213"/>
                    <a:pt x="829" y="162"/>
                  </a:cubicBezTo>
                  <a:cubicBezTo>
                    <a:pt x="816" y="154"/>
                    <a:pt x="803" y="146"/>
                    <a:pt x="790" y="139"/>
                  </a:cubicBezTo>
                  <a:cubicBezTo>
                    <a:pt x="782" y="136"/>
                    <a:pt x="775" y="132"/>
                    <a:pt x="768" y="129"/>
                  </a:cubicBezTo>
                  <a:cubicBezTo>
                    <a:pt x="708" y="104"/>
                    <a:pt x="639" y="89"/>
                    <a:pt x="569" y="85"/>
                  </a:cubicBezTo>
                  <a:cubicBezTo>
                    <a:pt x="614" y="91"/>
                    <a:pt x="657" y="103"/>
                    <a:pt x="699" y="122"/>
                  </a:cubicBezTo>
                  <a:cubicBezTo>
                    <a:pt x="821" y="179"/>
                    <a:pt x="899" y="291"/>
                    <a:pt x="916" y="426"/>
                  </a:cubicBezTo>
                  <a:cubicBezTo>
                    <a:pt x="924" y="470"/>
                    <a:pt x="924" y="513"/>
                    <a:pt x="915" y="554"/>
                  </a:cubicBezTo>
                  <a:close/>
                  <a:moveTo>
                    <a:pt x="184" y="643"/>
                  </a:moveTo>
                  <a:cubicBezTo>
                    <a:pt x="185" y="644"/>
                    <a:pt x="186" y="645"/>
                    <a:pt x="187" y="645"/>
                  </a:cubicBezTo>
                  <a:cubicBezTo>
                    <a:pt x="185" y="643"/>
                    <a:pt x="183" y="640"/>
                    <a:pt x="180" y="638"/>
                  </a:cubicBezTo>
                  <a:cubicBezTo>
                    <a:pt x="182" y="640"/>
                    <a:pt x="183" y="641"/>
                    <a:pt x="184" y="643"/>
                  </a:cubicBezTo>
                  <a:close/>
                  <a:moveTo>
                    <a:pt x="81" y="300"/>
                  </a:moveTo>
                  <a:cubicBezTo>
                    <a:pt x="78" y="307"/>
                    <a:pt x="75" y="315"/>
                    <a:pt x="72" y="322"/>
                  </a:cubicBezTo>
                  <a:cubicBezTo>
                    <a:pt x="42" y="403"/>
                    <a:pt x="49" y="479"/>
                    <a:pt x="93" y="548"/>
                  </a:cubicBezTo>
                  <a:cubicBezTo>
                    <a:pt x="114" y="581"/>
                    <a:pt x="143" y="611"/>
                    <a:pt x="178" y="638"/>
                  </a:cubicBezTo>
                  <a:cubicBezTo>
                    <a:pt x="174" y="633"/>
                    <a:pt x="171" y="628"/>
                    <a:pt x="168" y="623"/>
                  </a:cubicBezTo>
                  <a:cubicBezTo>
                    <a:pt x="130" y="573"/>
                    <a:pt x="102" y="511"/>
                    <a:pt x="102" y="435"/>
                  </a:cubicBezTo>
                  <a:cubicBezTo>
                    <a:pt x="101" y="327"/>
                    <a:pt x="147" y="230"/>
                    <a:pt x="232" y="159"/>
                  </a:cubicBezTo>
                  <a:cubicBezTo>
                    <a:pt x="179" y="189"/>
                    <a:pt x="132" y="228"/>
                    <a:pt x="97" y="277"/>
                  </a:cubicBezTo>
                  <a:cubicBezTo>
                    <a:pt x="91" y="284"/>
                    <a:pt x="86" y="292"/>
                    <a:pt x="81" y="300"/>
                  </a:cubicBezTo>
                  <a:close/>
                  <a:moveTo>
                    <a:pt x="875" y="197"/>
                  </a:moveTo>
                  <a:cubicBezTo>
                    <a:pt x="926" y="247"/>
                    <a:pt x="963" y="314"/>
                    <a:pt x="979" y="390"/>
                  </a:cubicBezTo>
                  <a:cubicBezTo>
                    <a:pt x="996" y="467"/>
                    <a:pt x="992" y="544"/>
                    <a:pt x="967" y="613"/>
                  </a:cubicBezTo>
                  <a:cubicBezTo>
                    <a:pt x="986" y="582"/>
                    <a:pt x="999" y="547"/>
                    <a:pt x="1005" y="509"/>
                  </a:cubicBezTo>
                  <a:cubicBezTo>
                    <a:pt x="1002" y="518"/>
                    <a:pt x="999" y="528"/>
                    <a:pt x="996" y="538"/>
                  </a:cubicBezTo>
                  <a:cubicBezTo>
                    <a:pt x="994" y="537"/>
                    <a:pt x="994" y="537"/>
                    <a:pt x="994" y="537"/>
                  </a:cubicBezTo>
                  <a:cubicBezTo>
                    <a:pt x="999" y="520"/>
                    <a:pt x="1003" y="503"/>
                    <a:pt x="1007" y="487"/>
                  </a:cubicBezTo>
                  <a:cubicBezTo>
                    <a:pt x="1007" y="484"/>
                    <a:pt x="1007" y="481"/>
                    <a:pt x="1007" y="478"/>
                  </a:cubicBezTo>
                  <a:cubicBezTo>
                    <a:pt x="1010" y="362"/>
                    <a:pt x="956" y="266"/>
                    <a:pt x="875" y="197"/>
                  </a:cubicBezTo>
                  <a:close/>
                  <a:moveTo>
                    <a:pt x="246" y="151"/>
                  </a:moveTo>
                  <a:cubicBezTo>
                    <a:pt x="154" y="223"/>
                    <a:pt x="104" y="323"/>
                    <a:pt x="105" y="435"/>
                  </a:cubicBezTo>
                  <a:cubicBezTo>
                    <a:pt x="105" y="503"/>
                    <a:pt x="127" y="559"/>
                    <a:pt x="159" y="606"/>
                  </a:cubicBezTo>
                  <a:cubicBezTo>
                    <a:pt x="152" y="590"/>
                    <a:pt x="145" y="574"/>
                    <a:pt x="140" y="557"/>
                  </a:cubicBezTo>
                  <a:cubicBezTo>
                    <a:pt x="110" y="467"/>
                    <a:pt x="112" y="372"/>
                    <a:pt x="146" y="291"/>
                  </a:cubicBezTo>
                  <a:cubicBezTo>
                    <a:pt x="177" y="217"/>
                    <a:pt x="232" y="159"/>
                    <a:pt x="304" y="125"/>
                  </a:cubicBezTo>
                  <a:cubicBezTo>
                    <a:pt x="284" y="133"/>
                    <a:pt x="264" y="141"/>
                    <a:pt x="246" y="151"/>
                  </a:cubicBezTo>
                  <a:close/>
                  <a:moveTo>
                    <a:pt x="831" y="160"/>
                  </a:moveTo>
                  <a:cubicBezTo>
                    <a:pt x="933" y="228"/>
                    <a:pt x="1010" y="335"/>
                    <a:pt x="1010" y="468"/>
                  </a:cubicBezTo>
                  <a:cubicBezTo>
                    <a:pt x="1023" y="377"/>
                    <a:pt x="1005" y="289"/>
                    <a:pt x="959" y="221"/>
                  </a:cubicBezTo>
                  <a:cubicBezTo>
                    <a:pt x="824" y="25"/>
                    <a:pt x="533" y="0"/>
                    <a:pt x="329" y="100"/>
                  </a:cubicBezTo>
                  <a:cubicBezTo>
                    <a:pt x="377" y="88"/>
                    <a:pt x="428" y="80"/>
                    <a:pt x="479" y="79"/>
                  </a:cubicBezTo>
                  <a:cubicBezTo>
                    <a:pt x="537" y="74"/>
                    <a:pt x="594" y="76"/>
                    <a:pt x="648" y="86"/>
                  </a:cubicBezTo>
                  <a:cubicBezTo>
                    <a:pt x="697" y="96"/>
                    <a:pt x="745" y="113"/>
                    <a:pt x="791" y="137"/>
                  </a:cubicBezTo>
                  <a:cubicBezTo>
                    <a:pt x="805" y="144"/>
                    <a:pt x="818" y="152"/>
                    <a:pt x="831" y="160"/>
                  </a:cubicBezTo>
                  <a:close/>
                  <a:moveTo>
                    <a:pt x="305" y="109"/>
                  </a:moveTo>
                  <a:cubicBezTo>
                    <a:pt x="255" y="123"/>
                    <a:pt x="209" y="143"/>
                    <a:pt x="169" y="165"/>
                  </a:cubicBezTo>
                  <a:cubicBezTo>
                    <a:pt x="79" y="215"/>
                    <a:pt x="27" y="310"/>
                    <a:pt x="31" y="410"/>
                  </a:cubicBezTo>
                  <a:cubicBezTo>
                    <a:pt x="42" y="370"/>
                    <a:pt x="58" y="332"/>
                    <a:pt x="79" y="298"/>
                  </a:cubicBezTo>
                  <a:cubicBezTo>
                    <a:pt x="113" y="225"/>
                    <a:pt x="176" y="166"/>
                    <a:pt x="263" y="129"/>
                  </a:cubicBezTo>
                  <a:cubicBezTo>
                    <a:pt x="272" y="125"/>
                    <a:pt x="281" y="121"/>
                    <a:pt x="290" y="118"/>
                  </a:cubicBezTo>
                  <a:cubicBezTo>
                    <a:pt x="295" y="115"/>
                    <a:pt x="300" y="112"/>
                    <a:pt x="305" y="109"/>
                  </a:cubicBezTo>
                  <a:close/>
                  <a:moveTo>
                    <a:pt x="484" y="85"/>
                  </a:moveTo>
                  <a:cubicBezTo>
                    <a:pt x="546" y="85"/>
                    <a:pt x="608" y="98"/>
                    <a:pt x="667" y="124"/>
                  </a:cubicBezTo>
                  <a:cubicBezTo>
                    <a:pt x="773" y="171"/>
                    <a:pt x="855" y="254"/>
                    <a:pt x="896" y="359"/>
                  </a:cubicBezTo>
                  <a:cubicBezTo>
                    <a:pt x="900" y="368"/>
                    <a:pt x="904" y="378"/>
                    <a:pt x="907" y="388"/>
                  </a:cubicBezTo>
                  <a:cubicBezTo>
                    <a:pt x="881" y="271"/>
                    <a:pt x="808" y="176"/>
                    <a:pt x="697" y="124"/>
                  </a:cubicBezTo>
                  <a:cubicBezTo>
                    <a:pt x="642" y="99"/>
                    <a:pt x="583" y="86"/>
                    <a:pt x="522" y="83"/>
                  </a:cubicBezTo>
                  <a:cubicBezTo>
                    <a:pt x="501" y="83"/>
                    <a:pt x="480" y="83"/>
                    <a:pt x="460" y="85"/>
                  </a:cubicBezTo>
                  <a:cubicBezTo>
                    <a:pt x="457" y="85"/>
                    <a:pt x="455" y="86"/>
                    <a:pt x="453" y="86"/>
                  </a:cubicBezTo>
                  <a:cubicBezTo>
                    <a:pt x="463" y="85"/>
                    <a:pt x="474" y="85"/>
                    <a:pt x="484" y="85"/>
                  </a:cubicBezTo>
                  <a:close/>
                  <a:moveTo>
                    <a:pt x="278" y="125"/>
                  </a:moveTo>
                  <a:cubicBezTo>
                    <a:pt x="273" y="127"/>
                    <a:pt x="268" y="129"/>
                    <a:pt x="264" y="131"/>
                  </a:cubicBezTo>
                  <a:cubicBezTo>
                    <a:pt x="186" y="165"/>
                    <a:pt x="128" y="216"/>
                    <a:pt x="92" y="279"/>
                  </a:cubicBezTo>
                  <a:cubicBezTo>
                    <a:pt x="93" y="278"/>
                    <a:pt x="94" y="277"/>
                    <a:pt x="95" y="275"/>
                  </a:cubicBezTo>
                  <a:cubicBezTo>
                    <a:pt x="132" y="224"/>
                    <a:pt x="183" y="181"/>
                    <a:pt x="246" y="148"/>
                  </a:cubicBezTo>
                  <a:cubicBezTo>
                    <a:pt x="253" y="143"/>
                    <a:pt x="260" y="137"/>
                    <a:pt x="267" y="132"/>
                  </a:cubicBezTo>
                  <a:cubicBezTo>
                    <a:pt x="271" y="130"/>
                    <a:pt x="274" y="128"/>
                    <a:pt x="278" y="125"/>
                  </a:cubicBezTo>
                  <a:close/>
                  <a:moveTo>
                    <a:pt x="291" y="120"/>
                  </a:moveTo>
                  <a:cubicBezTo>
                    <a:pt x="284" y="125"/>
                    <a:pt x="276" y="130"/>
                    <a:pt x="269" y="134"/>
                  </a:cubicBezTo>
                  <a:cubicBezTo>
                    <a:pt x="266" y="136"/>
                    <a:pt x="263" y="138"/>
                    <a:pt x="260" y="140"/>
                  </a:cubicBezTo>
                  <a:cubicBezTo>
                    <a:pt x="287" y="127"/>
                    <a:pt x="315" y="116"/>
                    <a:pt x="344" y="107"/>
                  </a:cubicBezTo>
                  <a:cubicBezTo>
                    <a:pt x="361" y="101"/>
                    <a:pt x="379" y="97"/>
                    <a:pt x="396" y="93"/>
                  </a:cubicBezTo>
                  <a:cubicBezTo>
                    <a:pt x="359" y="99"/>
                    <a:pt x="324" y="108"/>
                    <a:pt x="291" y="120"/>
                  </a:cubicBezTo>
                  <a:close/>
                  <a:moveTo>
                    <a:pt x="317" y="106"/>
                  </a:moveTo>
                  <a:cubicBezTo>
                    <a:pt x="313" y="108"/>
                    <a:pt x="308" y="110"/>
                    <a:pt x="304" y="113"/>
                  </a:cubicBezTo>
                  <a:cubicBezTo>
                    <a:pt x="346" y="99"/>
                    <a:pt x="393" y="89"/>
                    <a:pt x="440" y="84"/>
                  </a:cubicBezTo>
                  <a:cubicBezTo>
                    <a:pt x="398" y="87"/>
                    <a:pt x="357" y="95"/>
                    <a:pt x="317" y="106"/>
                  </a:cubicBezTo>
                  <a:close/>
                  <a:moveTo>
                    <a:pt x="522" y="80"/>
                  </a:moveTo>
                  <a:cubicBezTo>
                    <a:pt x="595" y="81"/>
                    <a:pt x="667" y="92"/>
                    <a:pt x="731" y="113"/>
                  </a:cubicBezTo>
                  <a:cubicBezTo>
                    <a:pt x="704" y="102"/>
                    <a:pt x="675" y="94"/>
                    <a:pt x="647" y="89"/>
                  </a:cubicBezTo>
                  <a:cubicBezTo>
                    <a:pt x="608" y="82"/>
                    <a:pt x="565" y="78"/>
                    <a:pt x="520" y="80"/>
                  </a:cubicBezTo>
                  <a:cubicBezTo>
                    <a:pt x="521" y="80"/>
                    <a:pt x="522" y="80"/>
                    <a:pt x="522" y="80"/>
                  </a:cubicBez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49"/>
            <p:cNvSpPr>
              <a:spLocks noEditPoints="1"/>
            </p:cNvSpPr>
            <p:nvPr/>
          </p:nvSpPr>
          <p:spPr bwMode="auto">
            <a:xfrm>
              <a:off x="3265488" y="3252788"/>
              <a:ext cx="3433763" cy="3132137"/>
            </a:xfrm>
            <a:custGeom>
              <a:avLst/>
              <a:gdLst>
                <a:gd name="T0" fmla="*/ 64 w 1058"/>
                <a:gd name="T1" fmla="*/ 637 h 964"/>
                <a:gd name="T2" fmla="*/ 681 w 1058"/>
                <a:gd name="T3" fmla="*/ 46 h 964"/>
                <a:gd name="T4" fmla="*/ 784 w 1058"/>
                <a:gd name="T5" fmla="*/ 886 h 964"/>
                <a:gd name="T6" fmla="*/ 448 w 1058"/>
                <a:gd name="T7" fmla="*/ 955 h 964"/>
                <a:gd name="T8" fmla="*/ 425 w 1058"/>
                <a:gd name="T9" fmla="*/ 951 h 964"/>
                <a:gd name="T10" fmla="*/ 500 w 1058"/>
                <a:gd name="T11" fmla="*/ 931 h 964"/>
                <a:gd name="T12" fmla="*/ 425 w 1058"/>
                <a:gd name="T13" fmla="*/ 951 h 964"/>
                <a:gd name="T14" fmla="*/ 357 w 1058"/>
                <a:gd name="T15" fmla="*/ 928 h 964"/>
                <a:gd name="T16" fmla="*/ 324 w 1058"/>
                <a:gd name="T17" fmla="*/ 867 h 964"/>
                <a:gd name="T18" fmla="*/ 715 w 1058"/>
                <a:gd name="T19" fmla="*/ 914 h 964"/>
                <a:gd name="T20" fmla="*/ 511 w 1058"/>
                <a:gd name="T21" fmla="*/ 929 h 964"/>
                <a:gd name="T22" fmla="*/ 511 w 1058"/>
                <a:gd name="T23" fmla="*/ 929 h 964"/>
                <a:gd name="T24" fmla="*/ 349 w 1058"/>
                <a:gd name="T25" fmla="*/ 877 h 964"/>
                <a:gd name="T26" fmla="*/ 308 w 1058"/>
                <a:gd name="T27" fmla="*/ 905 h 964"/>
                <a:gd name="T28" fmla="*/ 336 w 1058"/>
                <a:gd name="T29" fmla="*/ 869 h 964"/>
                <a:gd name="T30" fmla="*/ 887 w 1058"/>
                <a:gd name="T31" fmla="*/ 670 h 964"/>
                <a:gd name="T32" fmla="*/ 931 w 1058"/>
                <a:gd name="T33" fmla="*/ 759 h 964"/>
                <a:gd name="T34" fmla="*/ 154 w 1058"/>
                <a:gd name="T35" fmla="*/ 717 h 964"/>
                <a:gd name="T36" fmla="*/ 151 w 1058"/>
                <a:gd name="T37" fmla="*/ 706 h 964"/>
                <a:gd name="T38" fmla="*/ 784 w 1058"/>
                <a:gd name="T39" fmla="*/ 857 h 964"/>
                <a:gd name="T40" fmla="*/ 674 w 1058"/>
                <a:gd name="T41" fmla="*/ 876 h 964"/>
                <a:gd name="T42" fmla="*/ 113 w 1058"/>
                <a:gd name="T43" fmla="*/ 220 h 964"/>
                <a:gd name="T44" fmla="*/ 129 w 1058"/>
                <a:gd name="T45" fmla="*/ 666 h 964"/>
                <a:gd name="T46" fmla="*/ 254 w 1058"/>
                <a:gd name="T47" fmla="*/ 139 h 964"/>
                <a:gd name="T48" fmla="*/ 899 w 1058"/>
                <a:gd name="T49" fmla="*/ 653 h 964"/>
                <a:gd name="T50" fmla="*/ 176 w 1058"/>
                <a:gd name="T51" fmla="*/ 591 h 964"/>
                <a:gd name="T52" fmla="*/ 236 w 1058"/>
                <a:gd name="T53" fmla="*/ 769 h 964"/>
                <a:gd name="T54" fmla="*/ 391 w 1058"/>
                <a:gd name="T55" fmla="*/ 143 h 964"/>
                <a:gd name="T56" fmla="*/ 186 w 1058"/>
                <a:gd name="T57" fmla="*/ 752 h 964"/>
                <a:gd name="T58" fmla="*/ 978 w 1058"/>
                <a:gd name="T59" fmla="*/ 526 h 964"/>
                <a:gd name="T60" fmla="*/ 976 w 1058"/>
                <a:gd name="T61" fmla="*/ 602 h 964"/>
                <a:gd name="T62" fmla="*/ 981 w 1058"/>
                <a:gd name="T63" fmla="*/ 519 h 964"/>
                <a:gd name="T64" fmla="*/ 1001 w 1058"/>
                <a:gd name="T65" fmla="*/ 429 h 964"/>
                <a:gd name="T66" fmla="*/ 1000 w 1058"/>
                <a:gd name="T67" fmla="*/ 645 h 964"/>
                <a:gd name="T68" fmla="*/ 1001 w 1058"/>
                <a:gd name="T69" fmla="*/ 426 h 964"/>
                <a:gd name="T70" fmla="*/ 130 w 1058"/>
                <a:gd name="T71" fmla="*/ 605 h 964"/>
                <a:gd name="T72" fmla="*/ 902 w 1058"/>
                <a:gd name="T73" fmla="*/ 654 h 964"/>
                <a:gd name="T74" fmla="*/ 132 w 1058"/>
                <a:gd name="T75" fmla="*/ 665 h 964"/>
                <a:gd name="T76" fmla="*/ 391 w 1058"/>
                <a:gd name="T77" fmla="*/ 140 h 964"/>
                <a:gd name="T78" fmla="*/ 145 w 1058"/>
                <a:gd name="T79" fmla="*/ 269 h 964"/>
                <a:gd name="T80" fmla="*/ 146 w 1058"/>
                <a:gd name="T81" fmla="*/ 271 h 964"/>
                <a:gd name="T82" fmla="*/ 777 w 1058"/>
                <a:gd name="T83" fmla="*/ 212 h 964"/>
                <a:gd name="T84" fmla="*/ 963 w 1058"/>
                <a:gd name="T85" fmla="*/ 489 h 964"/>
                <a:gd name="T86" fmla="*/ 117 w 1058"/>
                <a:gd name="T87" fmla="*/ 630 h 964"/>
                <a:gd name="T88" fmla="*/ 126 w 1058"/>
                <a:gd name="T89" fmla="*/ 567 h 964"/>
                <a:gd name="T90" fmla="*/ 965 w 1058"/>
                <a:gd name="T91" fmla="*/ 489 h 964"/>
                <a:gd name="T92" fmla="*/ 902 w 1058"/>
                <a:gd name="T93" fmla="*/ 320 h 964"/>
                <a:gd name="T94" fmla="*/ 745 w 1058"/>
                <a:gd name="T95" fmla="*/ 188 h 964"/>
                <a:gd name="T96" fmla="*/ 927 w 1058"/>
                <a:gd name="T97" fmla="*/ 279 h 964"/>
                <a:gd name="T98" fmla="*/ 211 w 1058"/>
                <a:gd name="T99" fmla="*/ 351 h 964"/>
                <a:gd name="T100" fmla="*/ 903 w 1058"/>
                <a:gd name="T101" fmla="*/ 257 h 964"/>
                <a:gd name="T102" fmla="*/ 278 w 1058"/>
                <a:gd name="T103" fmla="*/ 128 h 964"/>
                <a:gd name="T104" fmla="*/ 903 w 1058"/>
                <a:gd name="T105" fmla="*/ 257 h 964"/>
                <a:gd name="T106" fmla="*/ 654 w 1058"/>
                <a:gd name="T107" fmla="*/ 148 h 964"/>
                <a:gd name="T108" fmla="*/ 655 w 1058"/>
                <a:gd name="T109" fmla="*/ 151 h 964"/>
                <a:gd name="T110" fmla="*/ 503 w 1058"/>
                <a:gd name="T111" fmla="*/ 118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58" h="964">
                  <a:moveTo>
                    <a:pt x="503" y="964"/>
                  </a:moveTo>
                  <a:cubicBezTo>
                    <a:pt x="466" y="964"/>
                    <a:pt x="432" y="959"/>
                    <a:pt x="399" y="948"/>
                  </a:cubicBezTo>
                  <a:cubicBezTo>
                    <a:pt x="380" y="943"/>
                    <a:pt x="361" y="936"/>
                    <a:pt x="344" y="927"/>
                  </a:cubicBezTo>
                  <a:cubicBezTo>
                    <a:pt x="314" y="918"/>
                    <a:pt x="285" y="902"/>
                    <a:pt x="258" y="878"/>
                  </a:cubicBezTo>
                  <a:cubicBezTo>
                    <a:pt x="173" y="818"/>
                    <a:pt x="103" y="733"/>
                    <a:pt x="64" y="637"/>
                  </a:cubicBezTo>
                  <a:cubicBezTo>
                    <a:pt x="36" y="566"/>
                    <a:pt x="23" y="489"/>
                    <a:pt x="27" y="419"/>
                  </a:cubicBezTo>
                  <a:cubicBezTo>
                    <a:pt x="32" y="336"/>
                    <a:pt x="61" y="267"/>
                    <a:pt x="111" y="219"/>
                  </a:cubicBezTo>
                  <a:cubicBezTo>
                    <a:pt x="152" y="179"/>
                    <a:pt x="204" y="150"/>
                    <a:pt x="266" y="132"/>
                  </a:cubicBezTo>
                  <a:cubicBezTo>
                    <a:pt x="305" y="111"/>
                    <a:pt x="350" y="92"/>
                    <a:pt x="406" y="75"/>
                  </a:cubicBezTo>
                  <a:cubicBezTo>
                    <a:pt x="504" y="46"/>
                    <a:pt x="599" y="36"/>
                    <a:pt x="681" y="46"/>
                  </a:cubicBezTo>
                  <a:cubicBezTo>
                    <a:pt x="781" y="58"/>
                    <a:pt x="861" y="100"/>
                    <a:pt x="921" y="170"/>
                  </a:cubicBezTo>
                  <a:cubicBezTo>
                    <a:pt x="967" y="225"/>
                    <a:pt x="994" y="291"/>
                    <a:pt x="1001" y="362"/>
                  </a:cubicBezTo>
                  <a:cubicBezTo>
                    <a:pt x="1047" y="436"/>
                    <a:pt x="1058" y="521"/>
                    <a:pt x="1032" y="610"/>
                  </a:cubicBezTo>
                  <a:cubicBezTo>
                    <a:pt x="1018" y="658"/>
                    <a:pt x="994" y="696"/>
                    <a:pt x="965" y="728"/>
                  </a:cubicBezTo>
                  <a:cubicBezTo>
                    <a:pt x="920" y="794"/>
                    <a:pt x="849" y="851"/>
                    <a:pt x="784" y="886"/>
                  </a:cubicBezTo>
                  <a:cubicBezTo>
                    <a:pt x="759" y="899"/>
                    <a:pt x="734" y="910"/>
                    <a:pt x="707" y="919"/>
                  </a:cubicBezTo>
                  <a:cubicBezTo>
                    <a:pt x="662" y="938"/>
                    <a:pt x="617" y="951"/>
                    <a:pt x="573" y="958"/>
                  </a:cubicBezTo>
                  <a:cubicBezTo>
                    <a:pt x="562" y="960"/>
                    <a:pt x="552" y="961"/>
                    <a:pt x="541" y="962"/>
                  </a:cubicBezTo>
                  <a:cubicBezTo>
                    <a:pt x="528" y="963"/>
                    <a:pt x="516" y="964"/>
                    <a:pt x="503" y="964"/>
                  </a:cubicBezTo>
                  <a:close/>
                  <a:moveTo>
                    <a:pt x="448" y="955"/>
                  </a:moveTo>
                  <a:cubicBezTo>
                    <a:pt x="485" y="961"/>
                    <a:pt x="522" y="962"/>
                    <a:pt x="559" y="957"/>
                  </a:cubicBezTo>
                  <a:cubicBezTo>
                    <a:pt x="580" y="954"/>
                    <a:pt x="600" y="949"/>
                    <a:pt x="620" y="942"/>
                  </a:cubicBezTo>
                  <a:cubicBezTo>
                    <a:pt x="613" y="944"/>
                    <a:pt x="605" y="945"/>
                    <a:pt x="597" y="946"/>
                  </a:cubicBezTo>
                  <a:cubicBezTo>
                    <a:pt x="548" y="953"/>
                    <a:pt x="492" y="957"/>
                    <a:pt x="448" y="955"/>
                  </a:cubicBezTo>
                  <a:close/>
                  <a:moveTo>
                    <a:pt x="425" y="951"/>
                  </a:moveTo>
                  <a:cubicBezTo>
                    <a:pt x="431" y="952"/>
                    <a:pt x="438" y="952"/>
                    <a:pt x="444" y="952"/>
                  </a:cubicBezTo>
                  <a:cubicBezTo>
                    <a:pt x="488" y="954"/>
                    <a:pt x="546" y="951"/>
                    <a:pt x="596" y="944"/>
                  </a:cubicBezTo>
                  <a:cubicBezTo>
                    <a:pt x="610" y="942"/>
                    <a:pt x="624" y="939"/>
                    <a:pt x="637" y="936"/>
                  </a:cubicBezTo>
                  <a:cubicBezTo>
                    <a:pt x="664" y="926"/>
                    <a:pt x="691" y="912"/>
                    <a:pt x="715" y="896"/>
                  </a:cubicBezTo>
                  <a:cubicBezTo>
                    <a:pt x="645" y="925"/>
                    <a:pt x="570" y="938"/>
                    <a:pt x="500" y="931"/>
                  </a:cubicBezTo>
                  <a:cubicBezTo>
                    <a:pt x="458" y="938"/>
                    <a:pt x="417" y="939"/>
                    <a:pt x="379" y="935"/>
                  </a:cubicBezTo>
                  <a:cubicBezTo>
                    <a:pt x="375" y="934"/>
                    <a:pt x="371" y="933"/>
                    <a:pt x="368" y="933"/>
                  </a:cubicBezTo>
                  <a:cubicBezTo>
                    <a:pt x="368" y="933"/>
                    <a:pt x="368" y="933"/>
                    <a:pt x="369" y="933"/>
                  </a:cubicBezTo>
                  <a:cubicBezTo>
                    <a:pt x="385" y="939"/>
                    <a:pt x="401" y="945"/>
                    <a:pt x="417" y="949"/>
                  </a:cubicBezTo>
                  <a:cubicBezTo>
                    <a:pt x="420" y="949"/>
                    <a:pt x="423" y="950"/>
                    <a:pt x="425" y="951"/>
                  </a:cubicBezTo>
                  <a:close/>
                  <a:moveTo>
                    <a:pt x="638" y="939"/>
                  </a:moveTo>
                  <a:cubicBezTo>
                    <a:pt x="628" y="943"/>
                    <a:pt x="618" y="946"/>
                    <a:pt x="607" y="949"/>
                  </a:cubicBezTo>
                  <a:cubicBezTo>
                    <a:pt x="631" y="944"/>
                    <a:pt x="655" y="937"/>
                    <a:pt x="678" y="929"/>
                  </a:cubicBezTo>
                  <a:cubicBezTo>
                    <a:pt x="665" y="933"/>
                    <a:pt x="651" y="936"/>
                    <a:pt x="638" y="939"/>
                  </a:cubicBezTo>
                  <a:close/>
                  <a:moveTo>
                    <a:pt x="357" y="928"/>
                  </a:moveTo>
                  <a:cubicBezTo>
                    <a:pt x="364" y="930"/>
                    <a:pt x="372" y="931"/>
                    <a:pt x="380" y="932"/>
                  </a:cubicBezTo>
                  <a:cubicBezTo>
                    <a:pt x="414" y="936"/>
                    <a:pt x="451" y="935"/>
                    <a:pt x="490" y="930"/>
                  </a:cubicBezTo>
                  <a:cubicBezTo>
                    <a:pt x="483" y="929"/>
                    <a:pt x="477" y="928"/>
                    <a:pt x="471" y="927"/>
                  </a:cubicBezTo>
                  <a:cubicBezTo>
                    <a:pt x="420" y="918"/>
                    <a:pt x="373" y="899"/>
                    <a:pt x="332" y="871"/>
                  </a:cubicBezTo>
                  <a:cubicBezTo>
                    <a:pt x="329" y="869"/>
                    <a:pt x="327" y="868"/>
                    <a:pt x="324" y="867"/>
                  </a:cubicBezTo>
                  <a:cubicBezTo>
                    <a:pt x="273" y="842"/>
                    <a:pt x="229" y="808"/>
                    <a:pt x="192" y="765"/>
                  </a:cubicBezTo>
                  <a:cubicBezTo>
                    <a:pt x="234" y="840"/>
                    <a:pt x="290" y="895"/>
                    <a:pt x="357" y="928"/>
                  </a:cubicBezTo>
                  <a:close/>
                  <a:moveTo>
                    <a:pt x="728" y="890"/>
                  </a:moveTo>
                  <a:cubicBezTo>
                    <a:pt x="704" y="907"/>
                    <a:pt x="679" y="921"/>
                    <a:pt x="653" y="933"/>
                  </a:cubicBezTo>
                  <a:cubicBezTo>
                    <a:pt x="674" y="927"/>
                    <a:pt x="695" y="921"/>
                    <a:pt x="715" y="914"/>
                  </a:cubicBezTo>
                  <a:cubicBezTo>
                    <a:pt x="794" y="879"/>
                    <a:pt x="866" y="827"/>
                    <a:pt x="919" y="768"/>
                  </a:cubicBezTo>
                  <a:cubicBezTo>
                    <a:pt x="898" y="784"/>
                    <a:pt x="876" y="797"/>
                    <a:pt x="852" y="810"/>
                  </a:cubicBezTo>
                  <a:cubicBezTo>
                    <a:pt x="832" y="828"/>
                    <a:pt x="810" y="844"/>
                    <a:pt x="786" y="859"/>
                  </a:cubicBezTo>
                  <a:cubicBezTo>
                    <a:pt x="767" y="871"/>
                    <a:pt x="748" y="881"/>
                    <a:pt x="728" y="890"/>
                  </a:cubicBezTo>
                  <a:close/>
                  <a:moveTo>
                    <a:pt x="511" y="929"/>
                  </a:moveTo>
                  <a:cubicBezTo>
                    <a:pt x="582" y="934"/>
                    <a:pt x="657" y="919"/>
                    <a:pt x="727" y="887"/>
                  </a:cubicBezTo>
                  <a:cubicBezTo>
                    <a:pt x="747" y="873"/>
                    <a:pt x="766" y="858"/>
                    <a:pt x="783" y="841"/>
                  </a:cubicBezTo>
                  <a:cubicBezTo>
                    <a:pt x="777" y="843"/>
                    <a:pt x="770" y="846"/>
                    <a:pt x="764" y="848"/>
                  </a:cubicBezTo>
                  <a:cubicBezTo>
                    <a:pt x="728" y="862"/>
                    <a:pt x="694" y="873"/>
                    <a:pt x="661" y="882"/>
                  </a:cubicBezTo>
                  <a:cubicBezTo>
                    <a:pt x="612" y="905"/>
                    <a:pt x="561" y="921"/>
                    <a:pt x="511" y="929"/>
                  </a:cubicBezTo>
                  <a:close/>
                  <a:moveTo>
                    <a:pt x="349" y="877"/>
                  </a:moveTo>
                  <a:cubicBezTo>
                    <a:pt x="385" y="900"/>
                    <a:pt x="427" y="917"/>
                    <a:pt x="471" y="925"/>
                  </a:cubicBezTo>
                  <a:cubicBezTo>
                    <a:pt x="481" y="926"/>
                    <a:pt x="490" y="928"/>
                    <a:pt x="500" y="929"/>
                  </a:cubicBezTo>
                  <a:cubicBezTo>
                    <a:pt x="548" y="921"/>
                    <a:pt x="598" y="907"/>
                    <a:pt x="645" y="886"/>
                  </a:cubicBezTo>
                  <a:cubicBezTo>
                    <a:pt x="531" y="914"/>
                    <a:pt x="433" y="911"/>
                    <a:pt x="349" y="877"/>
                  </a:cubicBezTo>
                  <a:close/>
                  <a:moveTo>
                    <a:pt x="283" y="894"/>
                  </a:moveTo>
                  <a:cubicBezTo>
                    <a:pt x="298" y="904"/>
                    <a:pt x="313" y="912"/>
                    <a:pt x="328" y="919"/>
                  </a:cubicBezTo>
                  <a:cubicBezTo>
                    <a:pt x="313" y="911"/>
                    <a:pt x="298" y="903"/>
                    <a:pt x="283" y="894"/>
                  </a:cubicBezTo>
                  <a:close/>
                  <a:moveTo>
                    <a:pt x="260" y="875"/>
                  </a:moveTo>
                  <a:cubicBezTo>
                    <a:pt x="275" y="886"/>
                    <a:pt x="291" y="896"/>
                    <a:pt x="308" y="905"/>
                  </a:cubicBezTo>
                  <a:cubicBezTo>
                    <a:pt x="244" y="861"/>
                    <a:pt x="200" y="799"/>
                    <a:pt x="183" y="773"/>
                  </a:cubicBezTo>
                  <a:cubicBezTo>
                    <a:pt x="176" y="762"/>
                    <a:pt x="170" y="751"/>
                    <a:pt x="163" y="740"/>
                  </a:cubicBezTo>
                  <a:cubicBezTo>
                    <a:pt x="177" y="772"/>
                    <a:pt x="194" y="802"/>
                    <a:pt x="216" y="828"/>
                  </a:cubicBezTo>
                  <a:cubicBezTo>
                    <a:pt x="230" y="846"/>
                    <a:pt x="245" y="862"/>
                    <a:pt x="260" y="875"/>
                  </a:cubicBezTo>
                  <a:close/>
                  <a:moveTo>
                    <a:pt x="336" y="869"/>
                  </a:moveTo>
                  <a:cubicBezTo>
                    <a:pt x="427" y="910"/>
                    <a:pt x="534" y="913"/>
                    <a:pt x="660" y="880"/>
                  </a:cubicBezTo>
                  <a:cubicBezTo>
                    <a:pt x="675" y="873"/>
                    <a:pt x="690" y="865"/>
                    <a:pt x="704" y="857"/>
                  </a:cubicBezTo>
                  <a:cubicBezTo>
                    <a:pt x="745" y="834"/>
                    <a:pt x="810" y="791"/>
                    <a:pt x="866" y="733"/>
                  </a:cubicBezTo>
                  <a:cubicBezTo>
                    <a:pt x="879" y="709"/>
                    <a:pt x="889" y="684"/>
                    <a:pt x="898" y="659"/>
                  </a:cubicBezTo>
                  <a:cubicBezTo>
                    <a:pt x="894" y="663"/>
                    <a:pt x="891" y="667"/>
                    <a:pt x="887" y="670"/>
                  </a:cubicBezTo>
                  <a:cubicBezTo>
                    <a:pt x="816" y="743"/>
                    <a:pt x="715" y="805"/>
                    <a:pt x="615" y="839"/>
                  </a:cubicBezTo>
                  <a:cubicBezTo>
                    <a:pt x="532" y="866"/>
                    <a:pt x="410" y="887"/>
                    <a:pt x="306" y="826"/>
                  </a:cubicBezTo>
                  <a:cubicBezTo>
                    <a:pt x="283" y="813"/>
                    <a:pt x="264" y="799"/>
                    <a:pt x="248" y="783"/>
                  </a:cubicBezTo>
                  <a:cubicBezTo>
                    <a:pt x="273" y="817"/>
                    <a:pt x="302" y="846"/>
                    <a:pt x="336" y="869"/>
                  </a:cubicBezTo>
                  <a:close/>
                  <a:moveTo>
                    <a:pt x="931" y="759"/>
                  </a:moveTo>
                  <a:cubicBezTo>
                    <a:pt x="883" y="815"/>
                    <a:pt x="820" y="864"/>
                    <a:pt x="748" y="900"/>
                  </a:cubicBezTo>
                  <a:cubicBezTo>
                    <a:pt x="760" y="895"/>
                    <a:pt x="771" y="890"/>
                    <a:pt x="782" y="884"/>
                  </a:cubicBezTo>
                  <a:cubicBezTo>
                    <a:pt x="843" y="851"/>
                    <a:pt x="909" y="799"/>
                    <a:pt x="953" y="740"/>
                  </a:cubicBezTo>
                  <a:cubicBezTo>
                    <a:pt x="946" y="746"/>
                    <a:pt x="939" y="753"/>
                    <a:pt x="931" y="759"/>
                  </a:cubicBezTo>
                  <a:close/>
                  <a:moveTo>
                    <a:pt x="154" y="717"/>
                  </a:moveTo>
                  <a:cubicBezTo>
                    <a:pt x="164" y="736"/>
                    <a:pt x="174" y="754"/>
                    <a:pt x="185" y="772"/>
                  </a:cubicBezTo>
                  <a:cubicBezTo>
                    <a:pt x="200" y="794"/>
                    <a:pt x="237" y="846"/>
                    <a:pt x="290" y="889"/>
                  </a:cubicBezTo>
                  <a:cubicBezTo>
                    <a:pt x="290" y="888"/>
                    <a:pt x="289" y="887"/>
                    <a:pt x="288" y="887"/>
                  </a:cubicBezTo>
                  <a:cubicBezTo>
                    <a:pt x="247" y="853"/>
                    <a:pt x="212" y="808"/>
                    <a:pt x="184" y="754"/>
                  </a:cubicBezTo>
                  <a:cubicBezTo>
                    <a:pt x="172" y="739"/>
                    <a:pt x="161" y="723"/>
                    <a:pt x="151" y="706"/>
                  </a:cubicBezTo>
                  <a:cubicBezTo>
                    <a:pt x="152" y="710"/>
                    <a:pt x="153" y="714"/>
                    <a:pt x="154" y="717"/>
                  </a:cubicBezTo>
                  <a:close/>
                  <a:moveTo>
                    <a:pt x="789" y="838"/>
                  </a:moveTo>
                  <a:cubicBezTo>
                    <a:pt x="786" y="841"/>
                    <a:pt x="783" y="844"/>
                    <a:pt x="780" y="847"/>
                  </a:cubicBezTo>
                  <a:cubicBezTo>
                    <a:pt x="767" y="859"/>
                    <a:pt x="753" y="871"/>
                    <a:pt x="739" y="882"/>
                  </a:cubicBezTo>
                  <a:cubicBezTo>
                    <a:pt x="755" y="874"/>
                    <a:pt x="770" y="866"/>
                    <a:pt x="784" y="857"/>
                  </a:cubicBezTo>
                  <a:cubicBezTo>
                    <a:pt x="805" y="844"/>
                    <a:pt x="824" y="830"/>
                    <a:pt x="842" y="814"/>
                  </a:cubicBezTo>
                  <a:cubicBezTo>
                    <a:pt x="825" y="823"/>
                    <a:pt x="807" y="831"/>
                    <a:pt x="789" y="838"/>
                  </a:cubicBezTo>
                  <a:close/>
                  <a:moveTo>
                    <a:pt x="860" y="743"/>
                  </a:moveTo>
                  <a:cubicBezTo>
                    <a:pt x="809" y="795"/>
                    <a:pt x="750" y="834"/>
                    <a:pt x="705" y="859"/>
                  </a:cubicBezTo>
                  <a:cubicBezTo>
                    <a:pt x="695" y="865"/>
                    <a:pt x="685" y="870"/>
                    <a:pt x="674" y="876"/>
                  </a:cubicBezTo>
                  <a:cubicBezTo>
                    <a:pt x="703" y="868"/>
                    <a:pt x="732" y="858"/>
                    <a:pt x="763" y="846"/>
                  </a:cubicBezTo>
                  <a:cubicBezTo>
                    <a:pt x="771" y="843"/>
                    <a:pt x="780" y="839"/>
                    <a:pt x="788" y="836"/>
                  </a:cubicBezTo>
                  <a:cubicBezTo>
                    <a:pt x="816" y="808"/>
                    <a:pt x="840" y="777"/>
                    <a:pt x="860" y="743"/>
                  </a:cubicBezTo>
                  <a:close/>
                  <a:moveTo>
                    <a:pt x="254" y="139"/>
                  </a:moveTo>
                  <a:cubicBezTo>
                    <a:pt x="201" y="156"/>
                    <a:pt x="152" y="182"/>
                    <a:pt x="113" y="220"/>
                  </a:cubicBezTo>
                  <a:cubicBezTo>
                    <a:pt x="0" y="330"/>
                    <a:pt x="17" y="513"/>
                    <a:pt x="67" y="636"/>
                  </a:cubicBezTo>
                  <a:cubicBezTo>
                    <a:pt x="103" y="725"/>
                    <a:pt x="166" y="805"/>
                    <a:pt x="243" y="863"/>
                  </a:cubicBezTo>
                  <a:cubicBezTo>
                    <a:pt x="233" y="853"/>
                    <a:pt x="223" y="842"/>
                    <a:pt x="213" y="830"/>
                  </a:cubicBezTo>
                  <a:cubicBezTo>
                    <a:pt x="187" y="797"/>
                    <a:pt x="167" y="759"/>
                    <a:pt x="152" y="718"/>
                  </a:cubicBezTo>
                  <a:cubicBezTo>
                    <a:pt x="144" y="701"/>
                    <a:pt x="136" y="684"/>
                    <a:pt x="129" y="666"/>
                  </a:cubicBezTo>
                  <a:cubicBezTo>
                    <a:pt x="114" y="633"/>
                    <a:pt x="101" y="597"/>
                    <a:pt x="93" y="559"/>
                  </a:cubicBezTo>
                  <a:cubicBezTo>
                    <a:pt x="80" y="504"/>
                    <a:pt x="68" y="440"/>
                    <a:pt x="84" y="375"/>
                  </a:cubicBezTo>
                  <a:cubicBezTo>
                    <a:pt x="89" y="354"/>
                    <a:pt x="97" y="328"/>
                    <a:pt x="110" y="306"/>
                  </a:cubicBezTo>
                  <a:cubicBezTo>
                    <a:pt x="129" y="253"/>
                    <a:pt x="160" y="209"/>
                    <a:pt x="205" y="172"/>
                  </a:cubicBezTo>
                  <a:cubicBezTo>
                    <a:pt x="220" y="160"/>
                    <a:pt x="236" y="149"/>
                    <a:pt x="254" y="139"/>
                  </a:cubicBezTo>
                  <a:close/>
                  <a:moveTo>
                    <a:pt x="239" y="769"/>
                  </a:moveTo>
                  <a:cubicBezTo>
                    <a:pt x="257" y="789"/>
                    <a:pt x="279" y="808"/>
                    <a:pt x="307" y="824"/>
                  </a:cubicBezTo>
                  <a:cubicBezTo>
                    <a:pt x="411" y="884"/>
                    <a:pt x="531" y="864"/>
                    <a:pt x="614" y="836"/>
                  </a:cubicBezTo>
                  <a:cubicBezTo>
                    <a:pt x="713" y="803"/>
                    <a:pt x="815" y="740"/>
                    <a:pt x="885" y="668"/>
                  </a:cubicBezTo>
                  <a:cubicBezTo>
                    <a:pt x="890" y="663"/>
                    <a:pt x="895" y="658"/>
                    <a:pt x="899" y="653"/>
                  </a:cubicBezTo>
                  <a:cubicBezTo>
                    <a:pt x="903" y="640"/>
                    <a:pt x="906" y="628"/>
                    <a:pt x="909" y="615"/>
                  </a:cubicBezTo>
                  <a:cubicBezTo>
                    <a:pt x="939" y="461"/>
                    <a:pt x="874" y="286"/>
                    <a:pt x="757" y="199"/>
                  </a:cubicBezTo>
                  <a:cubicBezTo>
                    <a:pt x="726" y="181"/>
                    <a:pt x="694" y="167"/>
                    <a:pt x="662" y="157"/>
                  </a:cubicBezTo>
                  <a:cubicBezTo>
                    <a:pt x="566" y="139"/>
                    <a:pt x="469" y="146"/>
                    <a:pt x="390" y="181"/>
                  </a:cubicBezTo>
                  <a:cubicBezTo>
                    <a:pt x="217" y="257"/>
                    <a:pt x="158" y="442"/>
                    <a:pt x="176" y="591"/>
                  </a:cubicBezTo>
                  <a:cubicBezTo>
                    <a:pt x="184" y="658"/>
                    <a:pt x="206" y="718"/>
                    <a:pt x="239" y="769"/>
                  </a:cubicBezTo>
                  <a:close/>
                  <a:moveTo>
                    <a:pt x="186" y="752"/>
                  </a:moveTo>
                  <a:cubicBezTo>
                    <a:pt x="222" y="798"/>
                    <a:pt x="268" y="836"/>
                    <a:pt x="320" y="862"/>
                  </a:cubicBezTo>
                  <a:cubicBezTo>
                    <a:pt x="299" y="846"/>
                    <a:pt x="280" y="827"/>
                    <a:pt x="263" y="807"/>
                  </a:cubicBezTo>
                  <a:cubicBezTo>
                    <a:pt x="253" y="795"/>
                    <a:pt x="244" y="782"/>
                    <a:pt x="236" y="769"/>
                  </a:cubicBezTo>
                  <a:cubicBezTo>
                    <a:pt x="163" y="686"/>
                    <a:pt x="158" y="574"/>
                    <a:pt x="171" y="486"/>
                  </a:cubicBezTo>
                  <a:cubicBezTo>
                    <a:pt x="191" y="342"/>
                    <a:pt x="251" y="242"/>
                    <a:pt x="348" y="191"/>
                  </a:cubicBezTo>
                  <a:cubicBezTo>
                    <a:pt x="409" y="158"/>
                    <a:pt x="480" y="139"/>
                    <a:pt x="547" y="137"/>
                  </a:cubicBezTo>
                  <a:cubicBezTo>
                    <a:pt x="554" y="137"/>
                    <a:pt x="560" y="137"/>
                    <a:pt x="566" y="137"/>
                  </a:cubicBezTo>
                  <a:cubicBezTo>
                    <a:pt x="509" y="130"/>
                    <a:pt x="448" y="132"/>
                    <a:pt x="391" y="143"/>
                  </a:cubicBezTo>
                  <a:cubicBezTo>
                    <a:pt x="374" y="149"/>
                    <a:pt x="358" y="156"/>
                    <a:pt x="342" y="164"/>
                  </a:cubicBezTo>
                  <a:cubicBezTo>
                    <a:pt x="241" y="216"/>
                    <a:pt x="168" y="321"/>
                    <a:pt x="140" y="452"/>
                  </a:cubicBezTo>
                  <a:cubicBezTo>
                    <a:pt x="130" y="497"/>
                    <a:pt x="127" y="542"/>
                    <a:pt x="129" y="585"/>
                  </a:cubicBezTo>
                  <a:cubicBezTo>
                    <a:pt x="134" y="614"/>
                    <a:pt x="141" y="640"/>
                    <a:pt x="148" y="660"/>
                  </a:cubicBezTo>
                  <a:cubicBezTo>
                    <a:pt x="158" y="693"/>
                    <a:pt x="171" y="724"/>
                    <a:pt x="186" y="752"/>
                  </a:cubicBezTo>
                  <a:close/>
                  <a:moveTo>
                    <a:pt x="867" y="736"/>
                  </a:moveTo>
                  <a:cubicBezTo>
                    <a:pt x="847" y="771"/>
                    <a:pt x="823" y="804"/>
                    <a:pt x="794" y="833"/>
                  </a:cubicBezTo>
                  <a:cubicBezTo>
                    <a:pt x="813" y="825"/>
                    <a:pt x="832" y="817"/>
                    <a:pt x="851" y="807"/>
                  </a:cubicBezTo>
                  <a:cubicBezTo>
                    <a:pt x="915" y="750"/>
                    <a:pt x="958" y="678"/>
                    <a:pt x="973" y="602"/>
                  </a:cubicBezTo>
                  <a:cubicBezTo>
                    <a:pt x="978" y="576"/>
                    <a:pt x="980" y="551"/>
                    <a:pt x="978" y="526"/>
                  </a:cubicBezTo>
                  <a:cubicBezTo>
                    <a:pt x="974" y="538"/>
                    <a:pt x="969" y="550"/>
                    <a:pt x="963" y="562"/>
                  </a:cubicBezTo>
                  <a:cubicBezTo>
                    <a:pt x="954" y="612"/>
                    <a:pt x="930" y="661"/>
                    <a:pt x="891" y="708"/>
                  </a:cubicBezTo>
                  <a:cubicBezTo>
                    <a:pt x="884" y="718"/>
                    <a:pt x="875" y="727"/>
                    <a:pt x="867" y="736"/>
                  </a:cubicBezTo>
                  <a:close/>
                  <a:moveTo>
                    <a:pt x="981" y="519"/>
                  </a:moveTo>
                  <a:cubicBezTo>
                    <a:pt x="983" y="546"/>
                    <a:pt x="981" y="574"/>
                    <a:pt x="976" y="602"/>
                  </a:cubicBezTo>
                  <a:cubicBezTo>
                    <a:pt x="962" y="676"/>
                    <a:pt x="921" y="745"/>
                    <a:pt x="860" y="802"/>
                  </a:cubicBezTo>
                  <a:cubicBezTo>
                    <a:pt x="884" y="789"/>
                    <a:pt x="908" y="774"/>
                    <a:pt x="929" y="757"/>
                  </a:cubicBezTo>
                  <a:cubicBezTo>
                    <a:pt x="943" y="741"/>
                    <a:pt x="956" y="724"/>
                    <a:pt x="967" y="706"/>
                  </a:cubicBezTo>
                  <a:cubicBezTo>
                    <a:pt x="1020" y="624"/>
                    <a:pt x="1025" y="526"/>
                    <a:pt x="1000" y="436"/>
                  </a:cubicBezTo>
                  <a:cubicBezTo>
                    <a:pt x="997" y="464"/>
                    <a:pt x="990" y="492"/>
                    <a:pt x="981" y="519"/>
                  </a:cubicBezTo>
                  <a:close/>
                  <a:moveTo>
                    <a:pt x="172" y="501"/>
                  </a:moveTo>
                  <a:cubicBezTo>
                    <a:pt x="162" y="581"/>
                    <a:pt x="169" y="677"/>
                    <a:pt x="225" y="752"/>
                  </a:cubicBezTo>
                  <a:cubicBezTo>
                    <a:pt x="198" y="704"/>
                    <a:pt x="180" y="650"/>
                    <a:pt x="173" y="591"/>
                  </a:cubicBezTo>
                  <a:cubicBezTo>
                    <a:pt x="170" y="561"/>
                    <a:pt x="169" y="531"/>
                    <a:pt x="172" y="501"/>
                  </a:cubicBezTo>
                  <a:close/>
                  <a:moveTo>
                    <a:pt x="1001" y="429"/>
                  </a:moveTo>
                  <a:cubicBezTo>
                    <a:pt x="1003" y="438"/>
                    <a:pt x="1006" y="447"/>
                    <a:pt x="1008" y="456"/>
                  </a:cubicBezTo>
                  <a:cubicBezTo>
                    <a:pt x="1028" y="548"/>
                    <a:pt x="1014" y="637"/>
                    <a:pt x="969" y="708"/>
                  </a:cubicBezTo>
                  <a:cubicBezTo>
                    <a:pt x="961" y="721"/>
                    <a:pt x="951" y="734"/>
                    <a:pt x="941" y="747"/>
                  </a:cubicBezTo>
                  <a:cubicBezTo>
                    <a:pt x="948" y="741"/>
                    <a:pt x="956" y="734"/>
                    <a:pt x="963" y="726"/>
                  </a:cubicBezTo>
                  <a:cubicBezTo>
                    <a:pt x="980" y="700"/>
                    <a:pt x="993" y="673"/>
                    <a:pt x="1000" y="645"/>
                  </a:cubicBezTo>
                  <a:cubicBezTo>
                    <a:pt x="1002" y="645"/>
                    <a:pt x="1002" y="645"/>
                    <a:pt x="1002" y="645"/>
                  </a:cubicBezTo>
                  <a:cubicBezTo>
                    <a:pt x="997" y="669"/>
                    <a:pt x="987" y="692"/>
                    <a:pt x="974" y="714"/>
                  </a:cubicBezTo>
                  <a:cubicBezTo>
                    <a:pt x="998" y="685"/>
                    <a:pt x="1017" y="650"/>
                    <a:pt x="1029" y="609"/>
                  </a:cubicBezTo>
                  <a:cubicBezTo>
                    <a:pt x="1055" y="523"/>
                    <a:pt x="1045" y="440"/>
                    <a:pt x="1001" y="368"/>
                  </a:cubicBezTo>
                  <a:cubicBezTo>
                    <a:pt x="1003" y="387"/>
                    <a:pt x="1003" y="406"/>
                    <a:pt x="1001" y="426"/>
                  </a:cubicBezTo>
                  <a:cubicBezTo>
                    <a:pt x="1001" y="427"/>
                    <a:pt x="1001" y="428"/>
                    <a:pt x="1001" y="429"/>
                  </a:cubicBezTo>
                  <a:close/>
                  <a:moveTo>
                    <a:pt x="147" y="695"/>
                  </a:moveTo>
                  <a:cubicBezTo>
                    <a:pt x="156" y="711"/>
                    <a:pt x="166" y="727"/>
                    <a:pt x="177" y="741"/>
                  </a:cubicBezTo>
                  <a:cubicBezTo>
                    <a:pt x="165" y="716"/>
                    <a:pt x="154" y="689"/>
                    <a:pt x="145" y="661"/>
                  </a:cubicBezTo>
                  <a:cubicBezTo>
                    <a:pt x="140" y="645"/>
                    <a:pt x="135" y="627"/>
                    <a:pt x="130" y="605"/>
                  </a:cubicBezTo>
                  <a:cubicBezTo>
                    <a:pt x="133" y="636"/>
                    <a:pt x="139" y="666"/>
                    <a:pt x="147" y="695"/>
                  </a:cubicBezTo>
                  <a:close/>
                  <a:moveTo>
                    <a:pt x="902" y="654"/>
                  </a:moveTo>
                  <a:cubicBezTo>
                    <a:pt x="894" y="678"/>
                    <a:pt x="884" y="702"/>
                    <a:pt x="872" y="725"/>
                  </a:cubicBezTo>
                  <a:cubicBezTo>
                    <a:pt x="912" y="682"/>
                    <a:pt x="945" y="631"/>
                    <a:pt x="958" y="572"/>
                  </a:cubicBezTo>
                  <a:cubicBezTo>
                    <a:pt x="943" y="601"/>
                    <a:pt x="924" y="629"/>
                    <a:pt x="902" y="654"/>
                  </a:cubicBezTo>
                  <a:close/>
                  <a:moveTo>
                    <a:pt x="143" y="694"/>
                  </a:moveTo>
                  <a:cubicBezTo>
                    <a:pt x="144" y="695"/>
                    <a:pt x="145" y="696"/>
                    <a:pt x="145" y="697"/>
                  </a:cubicBezTo>
                  <a:cubicBezTo>
                    <a:pt x="145" y="697"/>
                    <a:pt x="145" y="696"/>
                    <a:pt x="145" y="696"/>
                  </a:cubicBezTo>
                  <a:cubicBezTo>
                    <a:pt x="144" y="695"/>
                    <a:pt x="144" y="695"/>
                    <a:pt x="143" y="694"/>
                  </a:cubicBezTo>
                  <a:close/>
                  <a:moveTo>
                    <a:pt x="132" y="665"/>
                  </a:moveTo>
                  <a:cubicBezTo>
                    <a:pt x="135" y="671"/>
                    <a:pt x="138" y="678"/>
                    <a:pt x="141" y="684"/>
                  </a:cubicBezTo>
                  <a:cubicBezTo>
                    <a:pt x="133" y="653"/>
                    <a:pt x="128" y="620"/>
                    <a:pt x="126" y="586"/>
                  </a:cubicBezTo>
                  <a:cubicBezTo>
                    <a:pt x="110" y="504"/>
                    <a:pt x="106" y="394"/>
                    <a:pt x="156" y="292"/>
                  </a:cubicBezTo>
                  <a:cubicBezTo>
                    <a:pt x="202" y="198"/>
                    <a:pt x="302" y="159"/>
                    <a:pt x="378" y="143"/>
                  </a:cubicBezTo>
                  <a:cubicBezTo>
                    <a:pt x="382" y="142"/>
                    <a:pt x="387" y="141"/>
                    <a:pt x="391" y="140"/>
                  </a:cubicBezTo>
                  <a:cubicBezTo>
                    <a:pt x="423" y="129"/>
                    <a:pt x="457" y="121"/>
                    <a:pt x="492" y="116"/>
                  </a:cubicBezTo>
                  <a:cubicBezTo>
                    <a:pt x="417" y="109"/>
                    <a:pt x="338" y="114"/>
                    <a:pt x="266" y="135"/>
                  </a:cubicBezTo>
                  <a:cubicBezTo>
                    <a:pt x="203" y="170"/>
                    <a:pt x="147" y="220"/>
                    <a:pt x="117" y="296"/>
                  </a:cubicBezTo>
                  <a:cubicBezTo>
                    <a:pt x="121" y="290"/>
                    <a:pt x="126" y="285"/>
                    <a:pt x="131" y="280"/>
                  </a:cubicBezTo>
                  <a:cubicBezTo>
                    <a:pt x="136" y="276"/>
                    <a:pt x="140" y="273"/>
                    <a:pt x="145" y="269"/>
                  </a:cubicBezTo>
                  <a:cubicBezTo>
                    <a:pt x="155" y="261"/>
                    <a:pt x="164" y="254"/>
                    <a:pt x="174" y="242"/>
                  </a:cubicBezTo>
                  <a:cubicBezTo>
                    <a:pt x="186" y="228"/>
                    <a:pt x="202" y="212"/>
                    <a:pt x="222" y="205"/>
                  </a:cubicBezTo>
                  <a:cubicBezTo>
                    <a:pt x="223" y="207"/>
                    <a:pt x="223" y="207"/>
                    <a:pt x="223" y="207"/>
                  </a:cubicBezTo>
                  <a:cubicBezTo>
                    <a:pt x="203" y="214"/>
                    <a:pt x="188" y="229"/>
                    <a:pt x="176" y="244"/>
                  </a:cubicBezTo>
                  <a:cubicBezTo>
                    <a:pt x="166" y="256"/>
                    <a:pt x="156" y="263"/>
                    <a:pt x="146" y="271"/>
                  </a:cubicBezTo>
                  <a:cubicBezTo>
                    <a:pt x="142" y="275"/>
                    <a:pt x="138" y="278"/>
                    <a:pt x="133" y="282"/>
                  </a:cubicBezTo>
                  <a:cubicBezTo>
                    <a:pt x="125" y="289"/>
                    <a:pt x="119" y="297"/>
                    <a:pt x="113" y="306"/>
                  </a:cubicBezTo>
                  <a:cubicBezTo>
                    <a:pt x="107" y="323"/>
                    <a:pt x="103" y="341"/>
                    <a:pt x="99" y="360"/>
                  </a:cubicBezTo>
                  <a:cubicBezTo>
                    <a:pt x="82" y="458"/>
                    <a:pt x="95" y="567"/>
                    <a:pt x="132" y="665"/>
                  </a:cubicBezTo>
                  <a:close/>
                  <a:moveTo>
                    <a:pt x="777" y="212"/>
                  </a:moveTo>
                  <a:cubicBezTo>
                    <a:pt x="825" y="253"/>
                    <a:pt x="865" y="311"/>
                    <a:pt x="890" y="377"/>
                  </a:cubicBezTo>
                  <a:cubicBezTo>
                    <a:pt x="919" y="455"/>
                    <a:pt x="926" y="540"/>
                    <a:pt x="911" y="616"/>
                  </a:cubicBezTo>
                  <a:cubicBezTo>
                    <a:pt x="909" y="627"/>
                    <a:pt x="907" y="637"/>
                    <a:pt x="904" y="648"/>
                  </a:cubicBezTo>
                  <a:cubicBezTo>
                    <a:pt x="927" y="621"/>
                    <a:pt x="945" y="592"/>
                    <a:pt x="960" y="562"/>
                  </a:cubicBezTo>
                  <a:cubicBezTo>
                    <a:pt x="964" y="539"/>
                    <a:pt x="966" y="515"/>
                    <a:pt x="963" y="489"/>
                  </a:cubicBezTo>
                  <a:cubicBezTo>
                    <a:pt x="949" y="368"/>
                    <a:pt x="869" y="272"/>
                    <a:pt x="777" y="212"/>
                  </a:cubicBezTo>
                  <a:close/>
                  <a:moveTo>
                    <a:pt x="106" y="319"/>
                  </a:moveTo>
                  <a:cubicBezTo>
                    <a:pt x="97" y="338"/>
                    <a:pt x="91" y="359"/>
                    <a:pt x="87" y="375"/>
                  </a:cubicBezTo>
                  <a:cubicBezTo>
                    <a:pt x="71" y="440"/>
                    <a:pt x="83" y="504"/>
                    <a:pt x="95" y="558"/>
                  </a:cubicBezTo>
                  <a:cubicBezTo>
                    <a:pt x="101" y="583"/>
                    <a:pt x="108" y="608"/>
                    <a:pt x="117" y="630"/>
                  </a:cubicBezTo>
                  <a:cubicBezTo>
                    <a:pt x="90" y="542"/>
                    <a:pt x="82" y="446"/>
                    <a:pt x="97" y="359"/>
                  </a:cubicBezTo>
                  <a:cubicBezTo>
                    <a:pt x="99" y="345"/>
                    <a:pt x="102" y="332"/>
                    <a:pt x="106" y="319"/>
                  </a:cubicBezTo>
                  <a:close/>
                  <a:moveTo>
                    <a:pt x="375" y="146"/>
                  </a:moveTo>
                  <a:cubicBezTo>
                    <a:pt x="301" y="162"/>
                    <a:pt x="204" y="201"/>
                    <a:pt x="159" y="293"/>
                  </a:cubicBezTo>
                  <a:cubicBezTo>
                    <a:pt x="113" y="387"/>
                    <a:pt x="113" y="488"/>
                    <a:pt x="126" y="567"/>
                  </a:cubicBezTo>
                  <a:cubicBezTo>
                    <a:pt x="125" y="529"/>
                    <a:pt x="129" y="490"/>
                    <a:pt x="137" y="451"/>
                  </a:cubicBezTo>
                  <a:cubicBezTo>
                    <a:pt x="165" y="319"/>
                    <a:pt x="240" y="214"/>
                    <a:pt x="341" y="162"/>
                  </a:cubicBezTo>
                  <a:cubicBezTo>
                    <a:pt x="352" y="156"/>
                    <a:pt x="364" y="151"/>
                    <a:pt x="375" y="146"/>
                  </a:cubicBezTo>
                  <a:close/>
                  <a:moveTo>
                    <a:pt x="873" y="291"/>
                  </a:moveTo>
                  <a:cubicBezTo>
                    <a:pt x="925" y="350"/>
                    <a:pt x="957" y="418"/>
                    <a:pt x="965" y="489"/>
                  </a:cubicBezTo>
                  <a:cubicBezTo>
                    <a:pt x="968" y="510"/>
                    <a:pt x="968" y="532"/>
                    <a:pt x="964" y="553"/>
                  </a:cubicBezTo>
                  <a:cubicBezTo>
                    <a:pt x="970" y="542"/>
                    <a:pt x="974" y="531"/>
                    <a:pt x="978" y="519"/>
                  </a:cubicBezTo>
                  <a:cubicBezTo>
                    <a:pt x="973" y="433"/>
                    <a:pt x="932" y="354"/>
                    <a:pt x="873" y="291"/>
                  </a:cubicBezTo>
                  <a:close/>
                  <a:moveTo>
                    <a:pt x="749" y="190"/>
                  </a:moveTo>
                  <a:cubicBezTo>
                    <a:pt x="809" y="224"/>
                    <a:pt x="862" y="268"/>
                    <a:pt x="902" y="320"/>
                  </a:cubicBezTo>
                  <a:cubicBezTo>
                    <a:pt x="948" y="379"/>
                    <a:pt x="975" y="445"/>
                    <a:pt x="981" y="512"/>
                  </a:cubicBezTo>
                  <a:cubicBezTo>
                    <a:pt x="989" y="485"/>
                    <a:pt x="995" y="457"/>
                    <a:pt x="998" y="429"/>
                  </a:cubicBezTo>
                  <a:cubicBezTo>
                    <a:pt x="979" y="365"/>
                    <a:pt x="944" y="305"/>
                    <a:pt x="901" y="258"/>
                  </a:cubicBezTo>
                  <a:cubicBezTo>
                    <a:pt x="844" y="215"/>
                    <a:pt x="776" y="184"/>
                    <a:pt x="705" y="166"/>
                  </a:cubicBezTo>
                  <a:cubicBezTo>
                    <a:pt x="719" y="172"/>
                    <a:pt x="733" y="180"/>
                    <a:pt x="745" y="188"/>
                  </a:cubicBezTo>
                  <a:cubicBezTo>
                    <a:pt x="746" y="189"/>
                    <a:pt x="748" y="190"/>
                    <a:pt x="749" y="190"/>
                  </a:cubicBezTo>
                  <a:close/>
                  <a:moveTo>
                    <a:pt x="914" y="268"/>
                  </a:moveTo>
                  <a:cubicBezTo>
                    <a:pt x="951" y="312"/>
                    <a:pt x="981" y="365"/>
                    <a:pt x="999" y="421"/>
                  </a:cubicBezTo>
                  <a:cubicBezTo>
                    <a:pt x="1000" y="402"/>
                    <a:pt x="1000" y="382"/>
                    <a:pt x="998" y="362"/>
                  </a:cubicBezTo>
                  <a:cubicBezTo>
                    <a:pt x="980" y="333"/>
                    <a:pt x="956" y="305"/>
                    <a:pt x="927" y="279"/>
                  </a:cubicBezTo>
                  <a:cubicBezTo>
                    <a:pt x="923" y="276"/>
                    <a:pt x="918" y="272"/>
                    <a:pt x="914" y="268"/>
                  </a:cubicBezTo>
                  <a:close/>
                  <a:moveTo>
                    <a:pt x="562" y="140"/>
                  </a:moveTo>
                  <a:cubicBezTo>
                    <a:pt x="486" y="140"/>
                    <a:pt x="409" y="161"/>
                    <a:pt x="349" y="193"/>
                  </a:cubicBezTo>
                  <a:cubicBezTo>
                    <a:pt x="275" y="233"/>
                    <a:pt x="222" y="301"/>
                    <a:pt x="193" y="396"/>
                  </a:cubicBezTo>
                  <a:cubicBezTo>
                    <a:pt x="198" y="380"/>
                    <a:pt x="205" y="365"/>
                    <a:pt x="211" y="351"/>
                  </a:cubicBezTo>
                  <a:cubicBezTo>
                    <a:pt x="249" y="273"/>
                    <a:pt x="311" y="213"/>
                    <a:pt x="389" y="178"/>
                  </a:cubicBezTo>
                  <a:cubicBezTo>
                    <a:pt x="462" y="146"/>
                    <a:pt x="552" y="138"/>
                    <a:pt x="642" y="151"/>
                  </a:cubicBezTo>
                  <a:cubicBezTo>
                    <a:pt x="629" y="147"/>
                    <a:pt x="615" y="144"/>
                    <a:pt x="600" y="141"/>
                  </a:cubicBezTo>
                  <a:cubicBezTo>
                    <a:pt x="588" y="140"/>
                    <a:pt x="575" y="140"/>
                    <a:pt x="562" y="140"/>
                  </a:cubicBezTo>
                  <a:close/>
                  <a:moveTo>
                    <a:pt x="903" y="257"/>
                  </a:moveTo>
                  <a:cubicBezTo>
                    <a:pt x="912" y="263"/>
                    <a:pt x="921" y="270"/>
                    <a:pt x="929" y="277"/>
                  </a:cubicBezTo>
                  <a:cubicBezTo>
                    <a:pt x="957" y="302"/>
                    <a:pt x="979" y="328"/>
                    <a:pt x="997" y="356"/>
                  </a:cubicBezTo>
                  <a:cubicBezTo>
                    <a:pt x="990" y="289"/>
                    <a:pt x="964" y="225"/>
                    <a:pt x="919" y="172"/>
                  </a:cubicBezTo>
                  <a:cubicBezTo>
                    <a:pt x="773" y="0"/>
                    <a:pt x="535" y="39"/>
                    <a:pt x="407" y="78"/>
                  </a:cubicBezTo>
                  <a:cubicBezTo>
                    <a:pt x="365" y="91"/>
                    <a:pt x="320" y="106"/>
                    <a:pt x="278" y="128"/>
                  </a:cubicBezTo>
                  <a:cubicBezTo>
                    <a:pt x="308" y="120"/>
                    <a:pt x="339" y="115"/>
                    <a:pt x="372" y="112"/>
                  </a:cubicBezTo>
                  <a:cubicBezTo>
                    <a:pt x="416" y="109"/>
                    <a:pt x="461" y="110"/>
                    <a:pt x="507" y="115"/>
                  </a:cubicBezTo>
                  <a:cubicBezTo>
                    <a:pt x="544" y="112"/>
                    <a:pt x="582" y="113"/>
                    <a:pt x="620" y="118"/>
                  </a:cubicBezTo>
                  <a:cubicBezTo>
                    <a:pt x="718" y="131"/>
                    <a:pt x="810" y="172"/>
                    <a:pt x="878" y="232"/>
                  </a:cubicBezTo>
                  <a:cubicBezTo>
                    <a:pt x="887" y="240"/>
                    <a:pt x="895" y="248"/>
                    <a:pt x="903" y="257"/>
                  </a:cubicBezTo>
                  <a:close/>
                  <a:moveTo>
                    <a:pt x="690" y="159"/>
                  </a:moveTo>
                  <a:cubicBezTo>
                    <a:pt x="761" y="176"/>
                    <a:pt x="831" y="205"/>
                    <a:pt x="890" y="247"/>
                  </a:cubicBezTo>
                  <a:cubicBezTo>
                    <a:pt x="885" y="242"/>
                    <a:pt x="881" y="238"/>
                    <a:pt x="876" y="234"/>
                  </a:cubicBezTo>
                  <a:cubicBezTo>
                    <a:pt x="780" y="149"/>
                    <a:pt x="646" y="108"/>
                    <a:pt x="518" y="116"/>
                  </a:cubicBezTo>
                  <a:cubicBezTo>
                    <a:pt x="564" y="122"/>
                    <a:pt x="610" y="133"/>
                    <a:pt x="654" y="148"/>
                  </a:cubicBezTo>
                  <a:cubicBezTo>
                    <a:pt x="666" y="151"/>
                    <a:pt x="678" y="155"/>
                    <a:pt x="690" y="159"/>
                  </a:cubicBezTo>
                  <a:close/>
                  <a:moveTo>
                    <a:pt x="646" y="149"/>
                  </a:moveTo>
                  <a:cubicBezTo>
                    <a:pt x="649" y="150"/>
                    <a:pt x="652" y="151"/>
                    <a:pt x="655" y="151"/>
                  </a:cubicBezTo>
                  <a:cubicBezTo>
                    <a:pt x="657" y="152"/>
                    <a:pt x="659" y="153"/>
                    <a:pt x="662" y="154"/>
                  </a:cubicBezTo>
                  <a:cubicBezTo>
                    <a:pt x="660" y="153"/>
                    <a:pt x="657" y="152"/>
                    <a:pt x="655" y="151"/>
                  </a:cubicBezTo>
                  <a:cubicBezTo>
                    <a:pt x="655" y="151"/>
                    <a:pt x="655" y="151"/>
                    <a:pt x="654" y="151"/>
                  </a:cubicBezTo>
                  <a:cubicBezTo>
                    <a:pt x="651" y="150"/>
                    <a:pt x="649" y="150"/>
                    <a:pt x="646" y="149"/>
                  </a:cubicBezTo>
                  <a:close/>
                  <a:moveTo>
                    <a:pt x="597" y="138"/>
                  </a:moveTo>
                  <a:cubicBezTo>
                    <a:pt x="607" y="139"/>
                    <a:pt x="616" y="140"/>
                    <a:pt x="626" y="142"/>
                  </a:cubicBezTo>
                  <a:cubicBezTo>
                    <a:pt x="588" y="131"/>
                    <a:pt x="546" y="122"/>
                    <a:pt x="503" y="118"/>
                  </a:cubicBezTo>
                  <a:cubicBezTo>
                    <a:pt x="471" y="121"/>
                    <a:pt x="438" y="127"/>
                    <a:pt x="407" y="137"/>
                  </a:cubicBezTo>
                  <a:cubicBezTo>
                    <a:pt x="470" y="128"/>
                    <a:pt x="536" y="128"/>
                    <a:pt x="597" y="138"/>
                  </a:cubicBez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58" name="文本框 57"/>
          <p:cNvSpPr txBox="1"/>
          <p:nvPr/>
        </p:nvSpPr>
        <p:spPr>
          <a:xfrm>
            <a:off x="11293017" y="6212541"/>
            <a:ext cx="473159" cy="400110"/>
          </a:xfrm>
          <a:prstGeom prst="rect">
            <a:avLst/>
          </a:prstGeom>
          <a:noFill/>
        </p:spPr>
        <p:txBody>
          <a:bodyPr wrap="square" rtlCol="0">
            <a:spAutoFit/>
          </a:bodyPr>
          <a:lstStyle>
            <a:defPPr>
              <a:defRPr lang="zh-CN"/>
            </a:defPPr>
            <a:lvl1pPr algn="ctr">
              <a:defRPr sz="2000" b="1">
                <a:solidFill>
                  <a:srgbClr val="5F7797"/>
                </a:solidFill>
              </a:defRPr>
            </a:lvl1pPr>
          </a:lstStyle>
          <a:p>
            <a:r>
              <a:rPr lang="en-US" altLang="zh-CN" dirty="0"/>
              <a:t>14</a:t>
            </a:r>
            <a:endParaRPr lang="zh-CN" altLang="en-US" dirty="0"/>
          </a:p>
        </p:txBody>
      </p:sp>
      <p:grpSp>
        <p:nvGrpSpPr>
          <p:cNvPr id="3" name="chenying0907 28">
            <a:extLst>
              <a:ext uri="{FF2B5EF4-FFF2-40B4-BE49-F238E27FC236}">
                <a16:creationId xmlns:a16="http://schemas.microsoft.com/office/drawing/2014/main" id="{EDB2DC0D-0BFE-8EF5-6B96-8626ACFBBE29}"/>
              </a:ext>
            </a:extLst>
          </p:cNvPr>
          <p:cNvGrpSpPr/>
          <p:nvPr/>
        </p:nvGrpSpPr>
        <p:grpSpPr>
          <a:xfrm>
            <a:off x="308609" y="450276"/>
            <a:ext cx="2451100" cy="668912"/>
            <a:chOff x="4870451" y="534413"/>
            <a:chExt cx="2451100" cy="668912"/>
          </a:xfrm>
        </p:grpSpPr>
        <p:sp>
          <p:nvSpPr>
            <p:cNvPr id="4" name="Freeform 544">
              <a:extLst>
                <a:ext uri="{FF2B5EF4-FFF2-40B4-BE49-F238E27FC236}">
                  <a16:creationId xmlns:a16="http://schemas.microsoft.com/office/drawing/2014/main" id="{A8D7A1A5-EBDA-4F8C-9980-DBCDFB0AF3BF}"/>
                </a:ext>
              </a:extLst>
            </p:cNvPr>
            <p:cNvSpPr>
              <a:spLocks noEditPoints="1"/>
            </p:cNvSpPr>
            <p:nvPr/>
          </p:nvSpPr>
          <p:spPr bwMode="auto">
            <a:xfrm>
              <a:off x="4870451" y="1119188"/>
              <a:ext cx="2451100" cy="84137"/>
            </a:xfrm>
            <a:custGeom>
              <a:avLst/>
              <a:gdLst>
                <a:gd name="T0" fmla="*/ 26 w 715"/>
                <a:gd name="T1" fmla="*/ 50 h 95"/>
                <a:gd name="T2" fmla="*/ 43 w 715"/>
                <a:gd name="T3" fmla="*/ 67 h 95"/>
                <a:gd name="T4" fmla="*/ 65 w 715"/>
                <a:gd name="T5" fmla="*/ 76 h 95"/>
                <a:gd name="T6" fmla="*/ 143 w 715"/>
                <a:gd name="T7" fmla="*/ 81 h 95"/>
                <a:gd name="T8" fmla="*/ 218 w 715"/>
                <a:gd name="T9" fmla="*/ 80 h 95"/>
                <a:gd name="T10" fmla="*/ 301 w 715"/>
                <a:gd name="T11" fmla="*/ 79 h 95"/>
                <a:gd name="T12" fmla="*/ 405 w 715"/>
                <a:gd name="T13" fmla="*/ 88 h 95"/>
                <a:gd name="T14" fmla="*/ 491 w 715"/>
                <a:gd name="T15" fmla="*/ 93 h 95"/>
                <a:gd name="T16" fmla="*/ 630 w 715"/>
                <a:gd name="T17" fmla="*/ 64 h 95"/>
                <a:gd name="T18" fmla="*/ 678 w 715"/>
                <a:gd name="T19" fmla="*/ 58 h 95"/>
                <a:gd name="T20" fmla="*/ 664 w 715"/>
                <a:gd name="T21" fmla="*/ 52 h 95"/>
                <a:gd name="T22" fmla="*/ 662 w 715"/>
                <a:gd name="T23" fmla="*/ 30 h 95"/>
                <a:gd name="T24" fmla="*/ 598 w 715"/>
                <a:gd name="T25" fmla="*/ 37 h 95"/>
                <a:gd name="T26" fmla="*/ 564 w 715"/>
                <a:gd name="T27" fmla="*/ 25 h 95"/>
                <a:gd name="T28" fmla="*/ 500 w 715"/>
                <a:gd name="T29" fmla="*/ 17 h 95"/>
                <a:gd name="T30" fmla="*/ 443 w 715"/>
                <a:gd name="T31" fmla="*/ 26 h 95"/>
                <a:gd name="T32" fmla="*/ 372 w 715"/>
                <a:gd name="T33" fmla="*/ 20 h 95"/>
                <a:gd name="T34" fmla="*/ 263 w 715"/>
                <a:gd name="T35" fmla="*/ 13 h 95"/>
                <a:gd name="T36" fmla="*/ 193 w 715"/>
                <a:gd name="T37" fmla="*/ 9 h 95"/>
                <a:gd name="T38" fmla="*/ 98 w 715"/>
                <a:gd name="T39" fmla="*/ 21 h 95"/>
                <a:gd name="T40" fmla="*/ 403 w 715"/>
                <a:gd name="T41" fmla="*/ 77 h 95"/>
                <a:gd name="T42" fmla="*/ 420 w 715"/>
                <a:gd name="T43" fmla="*/ 84 h 95"/>
                <a:gd name="T44" fmla="*/ 458 w 715"/>
                <a:gd name="T45" fmla="*/ 81 h 95"/>
                <a:gd name="T46" fmla="*/ 503 w 715"/>
                <a:gd name="T47" fmla="*/ 64 h 95"/>
                <a:gd name="T48" fmla="*/ 504 w 715"/>
                <a:gd name="T49" fmla="*/ 76 h 95"/>
                <a:gd name="T50" fmla="*/ 567 w 715"/>
                <a:gd name="T51" fmla="*/ 43 h 95"/>
                <a:gd name="T52" fmla="*/ 560 w 715"/>
                <a:gd name="T53" fmla="*/ 62 h 95"/>
                <a:gd name="T54" fmla="*/ 583 w 715"/>
                <a:gd name="T55" fmla="*/ 56 h 95"/>
                <a:gd name="T56" fmla="*/ 615 w 715"/>
                <a:gd name="T57" fmla="*/ 58 h 95"/>
                <a:gd name="T58" fmla="*/ 639 w 715"/>
                <a:gd name="T59" fmla="*/ 45 h 95"/>
                <a:gd name="T60" fmla="*/ 604 w 715"/>
                <a:gd name="T61" fmla="*/ 58 h 95"/>
                <a:gd name="T62" fmla="*/ 575 w 715"/>
                <a:gd name="T63" fmla="*/ 51 h 95"/>
                <a:gd name="T64" fmla="*/ 562 w 715"/>
                <a:gd name="T65" fmla="*/ 34 h 95"/>
                <a:gd name="T66" fmla="*/ 541 w 715"/>
                <a:gd name="T67" fmla="*/ 45 h 95"/>
                <a:gd name="T68" fmla="*/ 492 w 715"/>
                <a:gd name="T69" fmla="*/ 54 h 95"/>
                <a:gd name="T70" fmla="*/ 469 w 715"/>
                <a:gd name="T71" fmla="*/ 29 h 95"/>
                <a:gd name="T72" fmla="*/ 435 w 715"/>
                <a:gd name="T73" fmla="*/ 29 h 95"/>
                <a:gd name="T74" fmla="*/ 362 w 715"/>
                <a:gd name="T75" fmla="*/ 80 h 95"/>
                <a:gd name="T76" fmla="*/ 345 w 715"/>
                <a:gd name="T77" fmla="*/ 72 h 95"/>
                <a:gd name="T78" fmla="*/ 242 w 715"/>
                <a:gd name="T79" fmla="*/ 81 h 95"/>
                <a:gd name="T80" fmla="*/ 295 w 715"/>
                <a:gd name="T81" fmla="*/ 42 h 95"/>
                <a:gd name="T82" fmla="*/ 328 w 715"/>
                <a:gd name="T83" fmla="*/ 36 h 95"/>
                <a:gd name="T84" fmla="*/ 296 w 715"/>
                <a:gd name="T85" fmla="*/ 76 h 95"/>
                <a:gd name="T86" fmla="*/ 329 w 715"/>
                <a:gd name="T87" fmla="*/ 44 h 95"/>
                <a:gd name="T88" fmla="*/ 317 w 715"/>
                <a:gd name="T89" fmla="*/ 27 h 95"/>
                <a:gd name="T90" fmla="*/ 298 w 715"/>
                <a:gd name="T91" fmla="*/ 25 h 95"/>
                <a:gd name="T92" fmla="*/ 230 w 715"/>
                <a:gd name="T93" fmla="*/ 75 h 95"/>
                <a:gd name="T94" fmla="*/ 266 w 715"/>
                <a:gd name="T95" fmla="*/ 32 h 95"/>
                <a:gd name="T96" fmla="*/ 215 w 715"/>
                <a:gd name="T97" fmla="*/ 53 h 95"/>
                <a:gd name="T98" fmla="*/ 203 w 715"/>
                <a:gd name="T99" fmla="*/ 54 h 95"/>
                <a:gd name="T100" fmla="*/ 151 w 715"/>
                <a:gd name="T101" fmla="*/ 43 h 95"/>
                <a:gd name="T102" fmla="*/ 159 w 715"/>
                <a:gd name="T103" fmla="*/ 63 h 95"/>
                <a:gd name="T104" fmla="*/ 212 w 715"/>
                <a:gd name="T105" fmla="*/ 24 h 95"/>
                <a:gd name="T106" fmla="*/ 194 w 715"/>
                <a:gd name="T107" fmla="*/ 18 h 95"/>
                <a:gd name="T108" fmla="*/ 153 w 715"/>
                <a:gd name="T109" fmla="*/ 34 h 95"/>
                <a:gd name="T110" fmla="*/ 108 w 715"/>
                <a:gd name="T111" fmla="*/ 51 h 95"/>
                <a:gd name="T112" fmla="*/ 112 w 715"/>
                <a:gd name="T113" fmla="*/ 26 h 95"/>
                <a:gd name="T114" fmla="*/ 65 w 715"/>
                <a:gd name="T115" fmla="*/ 54 h 95"/>
                <a:gd name="T116" fmla="*/ 87 w 715"/>
                <a:gd name="T117" fmla="*/ 22 h 95"/>
                <a:gd name="T118" fmla="*/ 53 w 715"/>
                <a:gd name="T119" fmla="*/ 3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5" h="95">
                  <a:moveTo>
                    <a:pt x="19" y="17"/>
                  </a:moveTo>
                  <a:cubicBezTo>
                    <a:pt x="21" y="19"/>
                    <a:pt x="23" y="14"/>
                    <a:pt x="25" y="16"/>
                  </a:cubicBezTo>
                  <a:cubicBezTo>
                    <a:pt x="24" y="17"/>
                    <a:pt x="25" y="18"/>
                    <a:pt x="24" y="19"/>
                  </a:cubicBezTo>
                  <a:cubicBezTo>
                    <a:pt x="19" y="17"/>
                    <a:pt x="19" y="22"/>
                    <a:pt x="14" y="23"/>
                  </a:cubicBezTo>
                  <a:cubicBezTo>
                    <a:pt x="16" y="26"/>
                    <a:pt x="20" y="22"/>
                    <a:pt x="20" y="28"/>
                  </a:cubicBezTo>
                  <a:cubicBezTo>
                    <a:pt x="27" y="25"/>
                    <a:pt x="29" y="13"/>
                    <a:pt x="34" y="16"/>
                  </a:cubicBezTo>
                  <a:cubicBezTo>
                    <a:pt x="33" y="17"/>
                    <a:pt x="35" y="19"/>
                    <a:pt x="34" y="20"/>
                  </a:cubicBezTo>
                  <a:cubicBezTo>
                    <a:pt x="31" y="23"/>
                    <a:pt x="28" y="26"/>
                    <a:pt x="32" y="29"/>
                  </a:cubicBezTo>
                  <a:cubicBezTo>
                    <a:pt x="34" y="28"/>
                    <a:pt x="35" y="26"/>
                    <a:pt x="37" y="25"/>
                  </a:cubicBezTo>
                  <a:cubicBezTo>
                    <a:pt x="36" y="20"/>
                    <a:pt x="35" y="16"/>
                    <a:pt x="38" y="12"/>
                  </a:cubicBezTo>
                  <a:cubicBezTo>
                    <a:pt x="39" y="17"/>
                    <a:pt x="40" y="17"/>
                    <a:pt x="44" y="22"/>
                  </a:cubicBezTo>
                  <a:cubicBezTo>
                    <a:pt x="40" y="26"/>
                    <a:pt x="38" y="26"/>
                    <a:pt x="37" y="32"/>
                  </a:cubicBezTo>
                  <a:cubicBezTo>
                    <a:pt x="34" y="27"/>
                    <a:pt x="34" y="33"/>
                    <a:pt x="34" y="35"/>
                  </a:cubicBezTo>
                  <a:cubicBezTo>
                    <a:pt x="33" y="33"/>
                    <a:pt x="32" y="32"/>
                    <a:pt x="31" y="31"/>
                  </a:cubicBezTo>
                  <a:cubicBezTo>
                    <a:pt x="25" y="37"/>
                    <a:pt x="30" y="42"/>
                    <a:pt x="25" y="46"/>
                  </a:cubicBezTo>
                  <a:cubicBezTo>
                    <a:pt x="26" y="45"/>
                    <a:pt x="28" y="45"/>
                    <a:pt x="30" y="45"/>
                  </a:cubicBezTo>
                  <a:cubicBezTo>
                    <a:pt x="27" y="47"/>
                    <a:pt x="28" y="48"/>
                    <a:pt x="26" y="50"/>
                  </a:cubicBezTo>
                  <a:cubicBezTo>
                    <a:pt x="24" y="43"/>
                    <a:pt x="20" y="51"/>
                    <a:pt x="17" y="48"/>
                  </a:cubicBezTo>
                  <a:cubicBezTo>
                    <a:pt x="20" y="41"/>
                    <a:pt x="21" y="34"/>
                    <a:pt x="25" y="29"/>
                  </a:cubicBezTo>
                  <a:cubicBezTo>
                    <a:pt x="22" y="28"/>
                    <a:pt x="18" y="30"/>
                    <a:pt x="16" y="27"/>
                  </a:cubicBezTo>
                  <a:cubicBezTo>
                    <a:pt x="12" y="30"/>
                    <a:pt x="10" y="33"/>
                    <a:pt x="10" y="36"/>
                  </a:cubicBezTo>
                  <a:cubicBezTo>
                    <a:pt x="13" y="37"/>
                    <a:pt x="12" y="30"/>
                    <a:pt x="16" y="32"/>
                  </a:cubicBezTo>
                  <a:cubicBezTo>
                    <a:pt x="18" y="35"/>
                    <a:pt x="14" y="36"/>
                    <a:pt x="15" y="38"/>
                  </a:cubicBezTo>
                  <a:cubicBezTo>
                    <a:pt x="16" y="38"/>
                    <a:pt x="18" y="37"/>
                    <a:pt x="18" y="38"/>
                  </a:cubicBezTo>
                  <a:cubicBezTo>
                    <a:pt x="7" y="44"/>
                    <a:pt x="7" y="53"/>
                    <a:pt x="0" y="60"/>
                  </a:cubicBezTo>
                  <a:cubicBezTo>
                    <a:pt x="6" y="57"/>
                    <a:pt x="12" y="53"/>
                    <a:pt x="17" y="57"/>
                  </a:cubicBezTo>
                  <a:cubicBezTo>
                    <a:pt x="19" y="53"/>
                    <a:pt x="8" y="52"/>
                    <a:pt x="13" y="47"/>
                  </a:cubicBezTo>
                  <a:cubicBezTo>
                    <a:pt x="14" y="52"/>
                    <a:pt x="22" y="50"/>
                    <a:pt x="25" y="56"/>
                  </a:cubicBezTo>
                  <a:cubicBezTo>
                    <a:pt x="22" y="58"/>
                    <a:pt x="19" y="61"/>
                    <a:pt x="16" y="63"/>
                  </a:cubicBezTo>
                  <a:cubicBezTo>
                    <a:pt x="12" y="59"/>
                    <a:pt x="7" y="64"/>
                    <a:pt x="3" y="64"/>
                  </a:cubicBezTo>
                  <a:cubicBezTo>
                    <a:pt x="6" y="67"/>
                    <a:pt x="2" y="72"/>
                    <a:pt x="7" y="70"/>
                  </a:cubicBezTo>
                  <a:cubicBezTo>
                    <a:pt x="7" y="64"/>
                    <a:pt x="24" y="64"/>
                    <a:pt x="26" y="70"/>
                  </a:cubicBezTo>
                  <a:cubicBezTo>
                    <a:pt x="28" y="68"/>
                    <a:pt x="31" y="66"/>
                    <a:pt x="34" y="64"/>
                  </a:cubicBezTo>
                  <a:cubicBezTo>
                    <a:pt x="36" y="70"/>
                    <a:pt x="40" y="64"/>
                    <a:pt x="43" y="67"/>
                  </a:cubicBezTo>
                  <a:cubicBezTo>
                    <a:pt x="43" y="74"/>
                    <a:pt x="40" y="69"/>
                    <a:pt x="36" y="71"/>
                  </a:cubicBezTo>
                  <a:cubicBezTo>
                    <a:pt x="35" y="73"/>
                    <a:pt x="35" y="75"/>
                    <a:pt x="37" y="78"/>
                  </a:cubicBezTo>
                  <a:cubicBezTo>
                    <a:pt x="41" y="73"/>
                    <a:pt x="44" y="75"/>
                    <a:pt x="48" y="71"/>
                  </a:cubicBezTo>
                  <a:cubicBezTo>
                    <a:pt x="46" y="68"/>
                    <a:pt x="42" y="60"/>
                    <a:pt x="50" y="60"/>
                  </a:cubicBezTo>
                  <a:cubicBezTo>
                    <a:pt x="48" y="57"/>
                    <a:pt x="44" y="54"/>
                    <a:pt x="47" y="51"/>
                  </a:cubicBezTo>
                  <a:cubicBezTo>
                    <a:pt x="52" y="53"/>
                    <a:pt x="52" y="44"/>
                    <a:pt x="56" y="46"/>
                  </a:cubicBezTo>
                  <a:cubicBezTo>
                    <a:pt x="54" y="48"/>
                    <a:pt x="56" y="49"/>
                    <a:pt x="55" y="50"/>
                  </a:cubicBezTo>
                  <a:cubicBezTo>
                    <a:pt x="54" y="51"/>
                    <a:pt x="51" y="50"/>
                    <a:pt x="52" y="53"/>
                  </a:cubicBezTo>
                  <a:cubicBezTo>
                    <a:pt x="56" y="53"/>
                    <a:pt x="50" y="69"/>
                    <a:pt x="49" y="75"/>
                  </a:cubicBezTo>
                  <a:cubicBezTo>
                    <a:pt x="55" y="75"/>
                    <a:pt x="57" y="68"/>
                    <a:pt x="59" y="76"/>
                  </a:cubicBezTo>
                  <a:cubicBezTo>
                    <a:pt x="62" y="70"/>
                    <a:pt x="68" y="71"/>
                    <a:pt x="65" y="65"/>
                  </a:cubicBezTo>
                  <a:cubicBezTo>
                    <a:pt x="62" y="65"/>
                    <a:pt x="61" y="66"/>
                    <a:pt x="60" y="68"/>
                  </a:cubicBezTo>
                  <a:cubicBezTo>
                    <a:pt x="60" y="66"/>
                    <a:pt x="53" y="66"/>
                    <a:pt x="56" y="63"/>
                  </a:cubicBezTo>
                  <a:cubicBezTo>
                    <a:pt x="62" y="62"/>
                    <a:pt x="61" y="61"/>
                    <a:pt x="62" y="56"/>
                  </a:cubicBezTo>
                  <a:cubicBezTo>
                    <a:pt x="64" y="58"/>
                    <a:pt x="67" y="54"/>
                    <a:pt x="69" y="58"/>
                  </a:cubicBezTo>
                  <a:cubicBezTo>
                    <a:pt x="62" y="62"/>
                    <a:pt x="67" y="64"/>
                    <a:pt x="71" y="63"/>
                  </a:cubicBezTo>
                  <a:cubicBezTo>
                    <a:pt x="67" y="67"/>
                    <a:pt x="66" y="72"/>
                    <a:pt x="65" y="76"/>
                  </a:cubicBezTo>
                  <a:cubicBezTo>
                    <a:pt x="72" y="78"/>
                    <a:pt x="75" y="64"/>
                    <a:pt x="82" y="73"/>
                  </a:cubicBezTo>
                  <a:cubicBezTo>
                    <a:pt x="81" y="75"/>
                    <a:pt x="78" y="74"/>
                    <a:pt x="79" y="76"/>
                  </a:cubicBezTo>
                  <a:cubicBezTo>
                    <a:pt x="81" y="75"/>
                    <a:pt x="80" y="77"/>
                    <a:pt x="81" y="79"/>
                  </a:cubicBezTo>
                  <a:cubicBezTo>
                    <a:pt x="85" y="73"/>
                    <a:pt x="89" y="72"/>
                    <a:pt x="92" y="65"/>
                  </a:cubicBezTo>
                  <a:cubicBezTo>
                    <a:pt x="95" y="66"/>
                    <a:pt x="98" y="63"/>
                    <a:pt x="101" y="64"/>
                  </a:cubicBezTo>
                  <a:cubicBezTo>
                    <a:pt x="96" y="67"/>
                    <a:pt x="97" y="72"/>
                    <a:pt x="95" y="76"/>
                  </a:cubicBezTo>
                  <a:cubicBezTo>
                    <a:pt x="93" y="77"/>
                    <a:pt x="87" y="74"/>
                    <a:pt x="88" y="78"/>
                  </a:cubicBezTo>
                  <a:cubicBezTo>
                    <a:pt x="90" y="76"/>
                    <a:pt x="91" y="81"/>
                    <a:pt x="93" y="80"/>
                  </a:cubicBezTo>
                  <a:cubicBezTo>
                    <a:pt x="95" y="79"/>
                    <a:pt x="97" y="77"/>
                    <a:pt x="99" y="76"/>
                  </a:cubicBezTo>
                  <a:cubicBezTo>
                    <a:pt x="102" y="79"/>
                    <a:pt x="99" y="80"/>
                    <a:pt x="103" y="81"/>
                  </a:cubicBezTo>
                  <a:cubicBezTo>
                    <a:pt x="107" y="79"/>
                    <a:pt x="108" y="78"/>
                    <a:pt x="108" y="74"/>
                  </a:cubicBezTo>
                  <a:cubicBezTo>
                    <a:pt x="115" y="75"/>
                    <a:pt x="110" y="78"/>
                    <a:pt x="117" y="82"/>
                  </a:cubicBezTo>
                  <a:cubicBezTo>
                    <a:pt x="121" y="77"/>
                    <a:pt x="124" y="82"/>
                    <a:pt x="128" y="77"/>
                  </a:cubicBezTo>
                  <a:cubicBezTo>
                    <a:pt x="129" y="78"/>
                    <a:pt x="128" y="80"/>
                    <a:pt x="131" y="82"/>
                  </a:cubicBezTo>
                  <a:cubicBezTo>
                    <a:pt x="134" y="81"/>
                    <a:pt x="138" y="80"/>
                    <a:pt x="141" y="81"/>
                  </a:cubicBezTo>
                  <a:cubicBezTo>
                    <a:pt x="138" y="78"/>
                    <a:pt x="145" y="73"/>
                    <a:pt x="148" y="76"/>
                  </a:cubicBezTo>
                  <a:cubicBezTo>
                    <a:pt x="148" y="81"/>
                    <a:pt x="140" y="75"/>
                    <a:pt x="143" y="81"/>
                  </a:cubicBezTo>
                  <a:cubicBezTo>
                    <a:pt x="154" y="79"/>
                    <a:pt x="164" y="84"/>
                    <a:pt x="176" y="81"/>
                  </a:cubicBezTo>
                  <a:cubicBezTo>
                    <a:pt x="171" y="78"/>
                    <a:pt x="175" y="75"/>
                    <a:pt x="176" y="72"/>
                  </a:cubicBezTo>
                  <a:cubicBezTo>
                    <a:pt x="175" y="79"/>
                    <a:pt x="187" y="90"/>
                    <a:pt x="187" y="80"/>
                  </a:cubicBezTo>
                  <a:cubicBezTo>
                    <a:pt x="182" y="83"/>
                    <a:pt x="184" y="72"/>
                    <a:pt x="180" y="71"/>
                  </a:cubicBezTo>
                  <a:cubicBezTo>
                    <a:pt x="181" y="70"/>
                    <a:pt x="182" y="68"/>
                    <a:pt x="182" y="67"/>
                  </a:cubicBezTo>
                  <a:cubicBezTo>
                    <a:pt x="182" y="71"/>
                    <a:pt x="184" y="70"/>
                    <a:pt x="187" y="71"/>
                  </a:cubicBezTo>
                  <a:cubicBezTo>
                    <a:pt x="181" y="75"/>
                    <a:pt x="189" y="79"/>
                    <a:pt x="192" y="77"/>
                  </a:cubicBezTo>
                  <a:cubicBezTo>
                    <a:pt x="190" y="79"/>
                    <a:pt x="189" y="81"/>
                    <a:pt x="192" y="83"/>
                  </a:cubicBezTo>
                  <a:cubicBezTo>
                    <a:pt x="193" y="83"/>
                    <a:pt x="194" y="82"/>
                    <a:pt x="195" y="83"/>
                  </a:cubicBezTo>
                  <a:cubicBezTo>
                    <a:pt x="196" y="75"/>
                    <a:pt x="204" y="76"/>
                    <a:pt x="203" y="65"/>
                  </a:cubicBezTo>
                  <a:cubicBezTo>
                    <a:pt x="203" y="66"/>
                    <a:pt x="204" y="67"/>
                    <a:pt x="205" y="66"/>
                  </a:cubicBezTo>
                  <a:cubicBezTo>
                    <a:pt x="204" y="68"/>
                    <a:pt x="204" y="71"/>
                    <a:pt x="208" y="74"/>
                  </a:cubicBezTo>
                  <a:cubicBezTo>
                    <a:pt x="211" y="72"/>
                    <a:pt x="221" y="72"/>
                    <a:pt x="218" y="77"/>
                  </a:cubicBezTo>
                  <a:cubicBezTo>
                    <a:pt x="214" y="72"/>
                    <a:pt x="209" y="78"/>
                    <a:pt x="201" y="76"/>
                  </a:cubicBezTo>
                  <a:cubicBezTo>
                    <a:pt x="199" y="78"/>
                    <a:pt x="200" y="80"/>
                    <a:pt x="199" y="81"/>
                  </a:cubicBezTo>
                  <a:cubicBezTo>
                    <a:pt x="205" y="86"/>
                    <a:pt x="212" y="82"/>
                    <a:pt x="218" y="84"/>
                  </a:cubicBezTo>
                  <a:cubicBezTo>
                    <a:pt x="217" y="83"/>
                    <a:pt x="216" y="82"/>
                    <a:pt x="218" y="80"/>
                  </a:cubicBezTo>
                  <a:cubicBezTo>
                    <a:pt x="227" y="77"/>
                    <a:pt x="225" y="91"/>
                    <a:pt x="225" y="91"/>
                  </a:cubicBezTo>
                  <a:cubicBezTo>
                    <a:pt x="228" y="88"/>
                    <a:pt x="234" y="85"/>
                    <a:pt x="227" y="85"/>
                  </a:cubicBezTo>
                  <a:cubicBezTo>
                    <a:pt x="228" y="81"/>
                    <a:pt x="233" y="78"/>
                    <a:pt x="235" y="86"/>
                  </a:cubicBezTo>
                  <a:cubicBezTo>
                    <a:pt x="246" y="83"/>
                    <a:pt x="253" y="88"/>
                    <a:pt x="263" y="82"/>
                  </a:cubicBezTo>
                  <a:cubicBezTo>
                    <a:pt x="264" y="87"/>
                    <a:pt x="273" y="86"/>
                    <a:pt x="278" y="85"/>
                  </a:cubicBezTo>
                  <a:cubicBezTo>
                    <a:pt x="279" y="79"/>
                    <a:pt x="281" y="81"/>
                    <a:pt x="279" y="78"/>
                  </a:cubicBezTo>
                  <a:cubicBezTo>
                    <a:pt x="281" y="77"/>
                    <a:pt x="282" y="75"/>
                    <a:pt x="284" y="74"/>
                  </a:cubicBezTo>
                  <a:cubicBezTo>
                    <a:pt x="284" y="77"/>
                    <a:pt x="286" y="79"/>
                    <a:pt x="289" y="76"/>
                  </a:cubicBezTo>
                  <a:cubicBezTo>
                    <a:pt x="289" y="72"/>
                    <a:pt x="287" y="74"/>
                    <a:pt x="284" y="72"/>
                  </a:cubicBezTo>
                  <a:cubicBezTo>
                    <a:pt x="286" y="70"/>
                    <a:pt x="285" y="68"/>
                    <a:pt x="288" y="66"/>
                  </a:cubicBezTo>
                  <a:cubicBezTo>
                    <a:pt x="288" y="72"/>
                    <a:pt x="294" y="80"/>
                    <a:pt x="286" y="86"/>
                  </a:cubicBezTo>
                  <a:cubicBezTo>
                    <a:pt x="289" y="91"/>
                    <a:pt x="289" y="81"/>
                    <a:pt x="292" y="88"/>
                  </a:cubicBezTo>
                  <a:cubicBezTo>
                    <a:pt x="296" y="87"/>
                    <a:pt x="296" y="81"/>
                    <a:pt x="298" y="83"/>
                  </a:cubicBezTo>
                  <a:cubicBezTo>
                    <a:pt x="300" y="91"/>
                    <a:pt x="301" y="82"/>
                    <a:pt x="307" y="83"/>
                  </a:cubicBezTo>
                  <a:cubicBezTo>
                    <a:pt x="308" y="85"/>
                    <a:pt x="306" y="86"/>
                    <a:pt x="305" y="87"/>
                  </a:cubicBezTo>
                  <a:cubicBezTo>
                    <a:pt x="315" y="93"/>
                    <a:pt x="308" y="77"/>
                    <a:pt x="316" y="74"/>
                  </a:cubicBezTo>
                  <a:cubicBezTo>
                    <a:pt x="309" y="67"/>
                    <a:pt x="309" y="86"/>
                    <a:pt x="301" y="79"/>
                  </a:cubicBezTo>
                  <a:cubicBezTo>
                    <a:pt x="309" y="80"/>
                    <a:pt x="307" y="68"/>
                    <a:pt x="315" y="70"/>
                  </a:cubicBezTo>
                  <a:cubicBezTo>
                    <a:pt x="316" y="66"/>
                    <a:pt x="317" y="62"/>
                    <a:pt x="320" y="58"/>
                  </a:cubicBezTo>
                  <a:cubicBezTo>
                    <a:pt x="323" y="62"/>
                    <a:pt x="316" y="67"/>
                    <a:pt x="323" y="66"/>
                  </a:cubicBezTo>
                  <a:cubicBezTo>
                    <a:pt x="320" y="70"/>
                    <a:pt x="318" y="66"/>
                    <a:pt x="316" y="67"/>
                  </a:cubicBezTo>
                  <a:cubicBezTo>
                    <a:pt x="324" y="75"/>
                    <a:pt x="309" y="81"/>
                    <a:pt x="316" y="89"/>
                  </a:cubicBezTo>
                  <a:cubicBezTo>
                    <a:pt x="320" y="86"/>
                    <a:pt x="323" y="82"/>
                    <a:pt x="321" y="78"/>
                  </a:cubicBezTo>
                  <a:cubicBezTo>
                    <a:pt x="325" y="74"/>
                    <a:pt x="328" y="76"/>
                    <a:pt x="331" y="77"/>
                  </a:cubicBezTo>
                  <a:cubicBezTo>
                    <a:pt x="326" y="79"/>
                    <a:pt x="330" y="82"/>
                    <a:pt x="326" y="85"/>
                  </a:cubicBezTo>
                  <a:cubicBezTo>
                    <a:pt x="325" y="83"/>
                    <a:pt x="324" y="81"/>
                    <a:pt x="323" y="82"/>
                  </a:cubicBezTo>
                  <a:cubicBezTo>
                    <a:pt x="326" y="87"/>
                    <a:pt x="322" y="84"/>
                    <a:pt x="323" y="89"/>
                  </a:cubicBezTo>
                  <a:cubicBezTo>
                    <a:pt x="327" y="88"/>
                    <a:pt x="333" y="89"/>
                    <a:pt x="334" y="86"/>
                  </a:cubicBezTo>
                  <a:cubicBezTo>
                    <a:pt x="333" y="83"/>
                    <a:pt x="331" y="84"/>
                    <a:pt x="329" y="84"/>
                  </a:cubicBezTo>
                  <a:cubicBezTo>
                    <a:pt x="335" y="84"/>
                    <a:pt x="332" y="78"/>
                    <a:pt x="335" y="80"/>
                  </a:cubicBezTo>
                  <a:cubicBezTo>
                    <a:pt x="336" y="82"/>
                    <a:pt x="336" y="85"/>
                    <a:pt x="336" y="88"/>
                  </a:cubicBezTo>
                  <a:cubicBezTo>
                    <a:pt x="359" y="87"/>
                    <a:pt x="382" y="90"/>
                    <a:pt x="405" y="88"/>
                  </a:cubicBezTo>
                  <a:cubicBezTo>
                    <a:pt x="400" y="82"/>
                    <a:pt x="408" y="79"/>
                    <a:pt x="410" y="79"/>
                  </a:cubicBezTo>
                  <a:cubicBezTo>
                    <a:pt x="411" y="84"/>
                    <a:pt x="407" y="84"/>
                    <a:pt x="405" y="88"/>
                  </a:cubicBezTo>
                  <a:cubicBezTo>
                    <a:pt x="408" y="93"/>
                    <a:pt x="412" y="88"/>
                    <a:pt x="414" y="85"/>
                  </a:cubicBezTo>
                  <a:cubicBezTo>
                    <a:pt x="418" y="86"/>
                    <a:pt x="415" y="90"/>
                    <a:pt x="419" y="85"/>
                  </a:cubicBezTo>
                  <a:cubicBezTo>
                    <a:pt x="419" y="93"/>
                    <a:pt x="428" y="85"/>
                    <a:pt x="432" y="90"/>
                  </a:cubicBezTo>
                  <a:cubicBezTo>
                    <a:pt x="432" y="89"/>
                    <a:pt x="438" y="87"/>
                    <a:pt x="439" y="83"/>
                  </a:cubicBezTo>
                  <a:cubicBezTo>
                    <a:pt x="440" y="85"/>
                    <a:pt x="442" y="85"/>
                    <a:pt x="443" y="86"/>
                  </a:cubicBezTo>
                  <a:cubicBezTo>
                    <a:pt x="442" y="88"/>
                    <a:pt x="437" y="85"/>
                    <a:pt x="438" y="89"/>
                  </a:cubicBezTo>
                  <a:cubicBezTo>
                    <a:pt x="441" y="88"/>
                    <a:pt x="439" y="91"/>
                    <a:pt x="441" y="93"/>
                  </a:cubicBezTo>
                  <a:cubicBezTo>
                    <a:pt x="448" y="88"/>
                    <a:pt x="460" y="95"/>
                    <a:pt x="464" y="89"/>
                  </a:cubicBezTo>
                  <a:cubicBezTo>
                    <a:pt x="462" y="85"/>
                    <a:pt x="448" y="89"/>
                    <a:pt x="446" y="83"/>
                  </a:cubicBezTo>
                  <a:cubicBezTo>
                    <a:pt x="454" y="87"/>
                    <a:pt x="463" y="84"/>
                    <a:pt x="472" y="83"/>
                  </a:cubicBezTo>
                  <a:cubicBezTo>
                    <a:pt x="470" y="84"/>
                    <a:pt x="469" y="85"/>
                    <a:pt x="467" y="87"/>
                  </a:cubicBezTo>
                  <a:cubicBezTo>
                    <a:pt x="469" y="89"/>
                    <a:pt x="471" y="91"/>
                    <a:pt x="472" y="93"/>
                  </a:cubicBezTo>
                  <a:cubicBezTo>
                    <a:pt x="478" y="91"/>
                    <a:pt x="472" y="86"/>
                    <a:pt x="476" y="84"/>
                  </a:cubicBezTo>
                  <a:cubicBezTo>
                    <a:pt x="477" y="85"/>
                    <a:pt x="475" y="86"/>
                    <a:pt x="477" y="88"/>
                  </a:cubicBezTo>
                  <a:cubicBezTo>
                    <a:pt x="485" y="83"/>
                    <a:pt x="479" y="72"/>
                    <a:pt x="485" y="71"/>
                  </a:cubicBezTo>
                  <a:cubicBezTo>
                    <a:pt x="482" y="76"/>
                    <a:pt x="486" y="83"/>
                    <a:pt x="479" y="88"/>
                  </a:cubicBezTo>
                  <a:cubicBezTo>
                    <a:pt x="485" y="95"/>
                    <a:pt x="486" y="85"/>
                    <a:pt x="491" y="93"/>
                  </a:cubicBezTo>
                  <a:cubicBezTo>
                    <a:pt x="494" y="90"/>
                    <a:pt x="496" y="92"/>
                    <a:pt x="499" y="88"/>
                  </a:cubicBezTo>
                  <a:cubicBezTo>
                    <a:pt x="500" y="93"/>
                    <a:pt x="511" y="95"/>
                    <a:pt x="513" y="89"/>
                  </a:cubicBezTo>
                  <a:cubicBezTo>
                    <a:pt x="517" y="92"/>
                    <a:pt x="524" y="95"/>
                    <a:pt x="528" y="88"/>
                  </a:cubicBezTo>
                  <a:cubicBezTo>
                    <a:pt x="529" y="93"/>
                    <a:pt x="536" y="93"/>
                    <a:pt x="536" y="87"/>
                  </a:cubicBezTo>
                  <a:cubicBezTo>
                    <a:pt x="538" y="89"/>
                    <a:pt x="539" y="91"/>
                    <a:pt x="539" y="92"/>
                  </a:cubicBezTo>
                  <a:cubicBezTo>
                    <a:pt x="545" y="84"/>
                    <a:pt x="568" y="91"/>
                    <a:pt x="563" y="77"/>
                  </a:cubicBezTo>
                  <a:cubicBezTo>
                    <a:pt x="565" y="76"/>
                    <a:pt x="566" y="79"/>
                    <a:pt x="567" y="81"/>
                  </a:cubicBezTo>
                  <a:cubicBezTo>
                    <a:pt x="570" y="79"/>
                    <a:pt x="568" y="77"/>
                    <a:pt x="569" y="76"/>
                  </a:cubicBezTo>
                  <a:cubicBezTo>
                    <a:pt x="571" y="76"/>
                    <a:pt x="574" y="73"/>
                    <a:pt x="576" y="76"/>
                  </a:cubicBezTo>
                  <a:cubicBezTo>
                    <a:pt x="572" y="79"/>
                    <a:pt x="570" y="81"/>
                    <a:pt x="571" y="87"/>
                  </a:cubicBezTo>
                  <a:cubicBezTo>
                    <a:pt x="567" y="86"/>
                    <a:pt x="563" y="90"/>
                    <a:pt x="560" y="90"/>
                  </a:cubicBezTo>
                  <a:cubicBezTo>
                    <a:pt x="571" y="93"/>
                    <a:pt x="591" y="94"/>
                    <a:pt x="603" y="84"/>
                  </a:cubicBezTo>
                  <a:cubicBezTo>
                    <a:pt x="605" y="90"/>
                    <a:pt x="609" y="79"/>
                    <a:pt x="612" y="82"/>
                  </a:cubicBezTo>
                  <a:cubicBezTo>
                    <a:pt x="608" y="85"/>
                    <a:pt x="604" y="88"/>
                    <a:pt x="604" y="92"/>
                  </a:cubicBezTo>
                  <a:cubicBezTo>
                    <a:pt x="606" y="91"/>
                    <a:pt x="609" y="89"/>
                    <a:pt x="611" y="92"/>
                  </a:cubicBezTo>
                  <a:cubicBezTo>
                    <a:pt x="618" y="87"/>
                    <a:pt x="615" y="77"/>
                    <a:pt x="623" y="78"/>
                  </a:cubicBezTo>
                  <a:cubicBezTo>
                    <a:pt x="624" y="74"/>
                    <a:pt x="622" y="64"/>
                    <a:pt x="630" y="64"/>
                  </a:cubicBezTo>
                  <a:cubicBezTo>
                    <a:pt x="626" y="75"/>
                    <a:pt x="631" y="82"/>
                    <a:pt x="616" y="90"/>
                  </a:cubicBezTo>
                  <a:cubicBezTo>
                    <a:pt x="623" y="95"/>
                    <a:pt x="634" y="89"/>
                    <a:pt x="639" y="82"/>
                  </a:cubicBezTo>
                  <a:cubicBezTo>
                    <a:pt x="637" y="78"/>
                    <a:pt x="634" y="82"/>
                    <a:pt x="633" y="78"/>
                  </a:cubicBezTo>
                  <a:cubicBezTo>
                    <a:pt x="634" y="78"/>
                    <a:pt x="633" y="76"/>
                    <a:pt x="634" y="76"/>
                  </a:cubicBezTo>
                  <a:cubicBezTo>
                    <a:pt x="641" y="77"/>
                    <a:pt x="651" y="76"/>
                    <a:pt x="655" y="68"/>
                  </a:cubicBezTo>
                  <a:cubicBezTo>
                    <a:pt x="659" y="71"/>
                    <a:pt x="656" y="74"/>
                    <a:pt x="653" y="77"/>
                  </a:cubicBezTo>
                  <a:cubicBezTo>
                    <a:pt x="652" y="75"/>
                    <a:pt x="653" y="73"/>
                    <a:pt x="650" y="75"/>
                  </a:cubicBezTo>
                  <a:cubicBezTo>
                    <a:pt x="648" y="81"/>
                    <a:pt x="652" y="78"/>
                    <a:pt x="655" y="81"/>
                  </a:cubicBezTo>
                  <a:cubicBezTo>
                    <a:pt x="652" y="82"/>
                    <a:pt x="650" y="87"/>
                    <a:pt x="648" y="84"/>
                  </a:cubicBezTo>
                  <a:cubicBezTo>
                    <a:pt x="645" y="82"/>
                    <a:pt x="649" y="80"/>
                    <a:pt x="647" y="78"/>
                  </a:cubicBezTo>
                  <a:cubicBezTo>
                    <a:pt x="636" y="79"/>
                    <a:pt x="644" y="86"/>
                    <a:pt x="639" y="91"/>
                  </a:cubicBezTo>
                  <a:cubicBezTo>
                    <a:pt x="645" y="93"/>
                    <a:pt x="655" y="83"/>
                    <a:pt x="659" y="78"/>
                  </a:cubicBezTo>
                  <a:cubicBezTo>
                    <a:pt x="661" y="79"/>
                    <a:pt x="662" y="78"/>
                    <a:pt x="664" y="81"/>
                  </a:cubicBezTo>
                  <a:cubicBezTo>
                    <a:pt x="667" y="73"/>
                    <a:pt x="673" y="67"/>
                    <a:pt x="679" y="62"/>
                  </a:cubicBezTo>
                  <a:cubicBezTo>
                    <a:pt x="676" y="57"/>
                    <a:pt x="674" y="61"/>
                    <a:pt x="672" y="64"/>
                  </a:cubicBezTo>
                  <a:cubicBezTo>
                    <a:pt x="666" y="57"/>
                    <a:pt x="673" y="52"/>
                    <a:pt x="679" y="50"/>
                  </a:cubicBezTo>
                  <a:cubicBezTo>
                    <a:pt x="681" y="54"/>
                    <a:pt x="673" y="52"/>
                    <a:pt x="678" y="58"/>
                  </a:cubicBezTo>
                  <a:cubicBezTo>
                    <a:pt x="680" y="56"/>
                    <a:pt x="681" y="57"/>
                    <a:pt x="683" y="55"/>
                  </a:cubicBezTo>
                  <a:cubicBezTo>
                    <a:pt x="681" y="46"/>
                    <a:pt x="692" y="39"/>
                    <a:pt x="686" y="29"/>
                  </a:cubicBezTo>
                  <a:cubicBezTo>
                    <a:pt x="689" y="27"/>
                    <a:pt x="691" y="27"/>
                    <a:pt x="692" y="30"/>
                  </a:cubicBezTo>
                  <a:cubicBezTo>
                    <a:pt x="688" y="32"/>
                    <a:pt x="693" y="35"/>
                    <a:pt x="695" y="35"/>
                  </a:cubicBezTo>
                  <a:cubicBezTo>
                    <a:pt x="692" y="37"/>
                    <a:pt x="689" y="39"/>
                    <a:pt x="691" y="42"/>
                  </a:cubicBezTo>
                  <a:cubicBezTo>
                    <a:pt x="696" y="41"/>
                    <a:pt x="697" y="36"/>
                    <a:pt x="703" y="32"/>
                  </a:cubicBezTo>
                  <a:cubicBezTo>
                    <a:pt x="705" y="34"/>
                    <a:pt x="706" y="36"/>
                    <a:pt x="708" y="36"/>
                  </a:cubicBezTo>
                  <a:cubicBezTo>
                    <a:pt x="711" y="33"/>
                    <a:pt x="714" y="35"/>
                    <a:pt x="715" y="31"/>
                  </a:cubicBezTo>
                  <a:cubicBezTo>
                    <a:pt x="713" y="25"/>
                    <a:pt x="710" y="33"/>
                    <a:pt x="709" y="30"/>
                  </a:cubicBezTo>
                  <a:cubicBezTo>
                    <a:pt x="710" y="28"/>
                    <a:pt x="713" y="26"/>
                    <a:pt x="712" y="23"/>
                  </a:cubicBezTo>
                  <a:cubicBezTo>
                    <a:pt x="705" y="24"/>
                    <a:pt x="699" y="32"/>
                    <a:pt x="693" y="31"/>
                  </a:cubicBezTo>
                  <a:cubicBezTo>
                    <a:pt x="697" y="25"/>
                    <a:pt x="689" y="26"/>
                    <a:pt x="686" y="24"/>
                  </a:cubicBezTo>
                  <a:cubicBezTo>
                    <a:pt x="687" y="23"/>
                    <a:pt x="688" y="22"/>
                    <a:pt x="687" y="21"/>
                  </a:cubicBezTo>
                  <a:cubicBezTo>
                    <a:pt x="682" y="27"/>
                    <a:pt x="685" y="34"/>
                    <a:pt x="684" y="40"/>
                  </a:cubicBezTo>
                  <a:cubicBezTo>
                    <a:pt x="680" y="41"/>
                    <a:pt x="676" y="50"/>
                    <a:pt x="670" y="43"/>
                  </a:cubicBezTo>
                  <a:cubicBezTo>
                    <a:pt x="674" y="41"/>
                    <a:pt x="670" y="38"/>
                    <a:pt x="669" y="35"/>
                  </a:cubicBezTo>
                  <a:cubicBezTo>
                    <a:pt x="663" y="40"/>
                    <a:pt x="665" y="46"/>
                    <a:pt x="664" y="52"/>
                  </a:cubicBezTo>
                  <a:cubicBezTo>
                    <a:pt x="667" y="51"/>
                    <a:pt x="666" y="45"/>
                    <a:pt x="670" y="47"/>
                  </a:cubicBezTo>
                  <a:cubicBezTo>
                    <a:pt x="671" y="52"/>
                    <a:pt x="667" y="51"/>
                    <a:pt x="663" y="55"/>
                  </a:cubicBezTo>
                  <a:cubicBezTo>
                    <a:pt x="663" y="58"/>
                    <a:pt x="669" y="56"/>
                    <a:pt x="666" y="59"/>
                  </a:cubicBezTo>
                  <a:cubicBezTo>
                    <a:pt x="656" y="64"/>
                    <a:pt x="651" y="68"/>
                    <a:pt x="642" y="72"/>
                  </a:cubicBezTo>
                  <a:cubicBezTo>
                    <a:pt x="642" y="70"/>
                    <a:pt x="645" y="67"/>
                    <a:pt x="645" y="65"/>
                  </a:cubicBezTo>
                  <a:cubicBezTo>
                    <a:pt x="650" y="64"/>
                    <a:pt x="663" y="60"/>
                    <a:pt x="662" y="56"/>
                  </a:cubicBezTo>
                  <a:cubicBezTo>
                    <a:pt x="655" y="55"/>
                    <a:pt x="654" y="59"/>
                    <a:pt x="647" y="58"/>
                  </a:cubicBezTo>
                  <a:cubicBezTo>
                    <a:pt x="650" y="52"/>
                    <a:pt x="654" y="55"/>
                    <a:pt x="659" y="52"/>
                  </a:cubicBezTo>
                  <a:cubicBezTo>
                    <a:pt x="664" y="47"/>
                    <a:pt x="662" y="38"/>
                    <a:pt x="660" y="35"/>
                  </a:cubicBezTo>
                  <a:cubicBezTo>
                    <a:pt x="662" y="35"/>
                    <a:pt x="664" y="34"/>
                    <a:pt x="667" y="32"/>
                  </a:cubicBezTo>
                  <a:cubicBezTo>
                    <a:pt x="668" y="35"/>
                    <a:pt x="670" y="35"/>
                    <a:pt x="673" y="33"/>
                  </a:cubicBezTo>
                  <a:cubicBezTo>
                    <a:pt x="671" y="29"/>
                    <a:pt x="663" y="33"/>
                    <a:pt x="664" y="28"/>
                  </a:cubicBezTo>
                  <a:cubicBezTo>
                    <a:pt x="667" y="29"/>
                    <a:pt x="671" y="31"/>
                    <a:pt x="674" y="30"/>
                  </a:cubicBezTo>
                  <a:cubicBezTo>
                    <a:pt x="673" y="27"/>
                    <a:pt x="672" y="24"/>
                    <a:pt x="673" y="21"/>
                  </a:cubicBezTo>
                  <a:cubicBezTo>
                    <a:pt x="669" y="26"/>
                    <a:pt x="666" y="23"/>
                    <a:pt x="663" y="22"/>
                  </a:cubicBezTo>
                  <a:cubicBezTo>
                    <a:pt x="660" y="24"/>
                    <a:pt x="662" y="26"/>
                    <a:pt x="658" y="28"/>
                  </a:cubicBezTo>
                  <a:cubicBezTo>
                    <a:pt x="659" y="29"/>
                    <a:pt x="661" y="30"/>
                    <a:pt x="662" y="30"/>
                  </a:cubicBezTo>
                  <a:cubicBezTo>
                    <a:pt x="656" y="30"/>
                    <a:pt x="660" y="36"/>
                    <a:pt x="656" y="39"/>
                  </a:cubicBezTo>
                  <a:cubicBezTo>
                    <a:pt x="652" y="33"/>
                    <a:pt x="657" y="34"/>
                    <a:pt x="651" y="30"/>
                  </a:cubicBezTo>
                  <a:cubicBezTo>
                    <a:pt x="645" y="32"/>
                    <a:pt x="638" y="33"/>
                    <a:pt x="636" y="25"/>
                  </a:cubicBezTo>
                  <a:cubicBezTo>
                    <a:pt x="635" y="26"/>
                    <a:pt x="633" y="26"/>
                    <a:pt x="632" y="27"/>
                  </a:cubicBezTo>
                  <a:cubicBezTo>
                    <a:pt x="631" y="31"/>
                    <a:pt x="635" y="32"/>
                    <a:pt x="635" y="35"/>
                  </a:cubicBezTo>
                  <a:cubicBezTo>
                    <a:pt x="629" y="33"/>
                    <a:pt x="621" y="45"/>
                    <a:pt x="611" y="39"/>
                  </a:cubicBezTo>
                  <a:cubicBezTo>
                    <a:pt x="616" y="41"/>
                    <a:pt x="617" y="30"/>
                    <a:pt x="623" y="32"/>
                  </a:cubicBezTo>
                  <a:cubicBezTo>
                    <a:pt x="622" y="33"/>
                    <a:pt x="620" y="34"/>
                    <a:pt x="621" y="35"/>
                  </a:cubicBezTo>
                  <a:cubicBezTo>
                    <a:pt x="623" y="34"/>
                    <a:pt x="624" y="37"/>
                    <a:pt x="627" y="34"/>
                  </a:cubicBezTo>
                  <a:cubicBezTo>
                    <a:pt x="625" y="22"/>
                    <a:pt x="641" y="24"/>
                    <a:pt x="641" y="20"/>
                  </a:cubicBezTo>
                  <a:cubicBezTo>
                    <a:pt x="633" y="24"/>
                    <a:pt x="625" y="19"/>
                    <a:pt x="617" y="22"/>
                  </a:cubicBezTo>
                  <a:cubicBezTo>
                    <a:pt x="618" y="23"/>
                    <a:pt x="616" y="24"/>
                    <a:pt x="615" y="25"/>
                  </a:cubicBezTo>
                  <a:cubicBezTo>
                    <a:pt x="616" y="27"/>
                    <a:pt x="617" y="28"/>
                    <a:pt x="616" y="30"/>
                  </a:cubicBezTo>
                  <a:cubicBezTo>
                    <a:pt x="612" y="31"/>
                    <a:pt x="611" y="37"/>
                    <a:pt x="610" y="35"/>
                  </a:cubicBezTo>
                  <a:cubicBezTo>
                    <a:pt x="610" y="33"/>
                    <a:pt x="613" y="31"/>
                    <a:pt x="610" y="29"/>
                  </a:cubicBezTo>
                  <a:cubicBezTo>
                    <a:pt x="609" y="29"/>
                    <a:pt x="608" y="31"/>
                    <a:pt x="607" y="30"/>
                  </a:cubicBezTo>
                  <a:cubicBezTo>
                    <a:pt x="603" y="33"/>
                    <a:pt x="604" y="39"/>
                    <a:pt x="598" y="37"/>
                  </a:cubicBezTo>
                  <a:cubicBezTo>
                    <a:pt x="597" y="34"/>
                    <a:pt x="604" y="33"/>
                    <a:pt x="602" y="30"/>
                  </a:cubicBezTo>
                  <a:cubicBezTo>
                    <a:pt x="598" y="34"/>
                    <a:pt x="596" y="28"/>
                    <a:pt x="593" y="32"/>
                  </a:cubicBezTo>
                  <a:cubicBezTo>
                    <a:pt x="595" y="35"/>
                    <a:pt x="597" y="37"/>
                    <a:pt x="593" y="39"/>
                  </a:cubicBezTo>
                  <a:cubicBezTo>
                    <a:pt x="594" y="30"/>
                    <a:pt x="586" y="38"/>
                    <a:pt x="592" y="29"/>
                  </a:cubicBezTo>
                  <a:cubicBezTo>
                    <a:pt x="598" y="32"/>
                    <a:pt x="606" y="23"/>
                    <a:pt x="612" y="29"/>
                  </a:cubicBezTo>
                  <a:cubicBezTo>
                    <a:pt x="616" y="28"/>
                    <a:pt x="611" y="20"/>
                    <a:pt x="610" y="22"/>
                  </a:cubicBezTo>
                  <a:cubicBezTo>
                    <a:pt x="610" y="24"/>
                    <a:pt x="603" y="24"/>
                    <a:pt x="602" y="26"/>
                  </a:cubicBezTo>
                  <a:cubicBezTo>
                    <a:pt x="600" y="24"/>
                    <a:pt x="602" y="23"/>
                    <a:pt x="602" y="21"/>
                  </a:cubicBezTo>
                  <a:cubicBezTo>
                    <a:pt x="601" y="21"/>
                    <a:pt x="601" y="22"/>
                    <a:pt x="600" y="21"/>
                  </a:cubicBezTo>
                  <a:cubicBezTo>
                    <a:pt x="599" y="21"/>
                    <a:pt x="598" y="21"/>
                    <a:pt x="597" y="21"/>
                  </a:cubicBezTo>
                  <a:cubicBezTo>
                    <a:pt x="598" y="23"/>
                    <a:pt x="601" y="25"/>
                    <a:pt x="599" y="27"/>
                  </a:cubicBezTo>
                  <a:cubicBezTo>
                    <a:pt x="598" y="25"/>
                    <a:pt x="597" y="27"/>
                    <a:pt x="595" y="26"/>
                  </a:cubicBezTo>
                  <a:cubicBezTo>
                    <a:pt x="593" y="24"/>
                    <a:pt x="595" y="23"/>
                    <a:pt x="593" y="21"/>
                  </a:cubicBezTo>
                  <a:cubicBezTo>
                    <a:pt x="589" y="20"/>
                    <a:pt x="591" y="23"/>
                    <a:pt x="587" y="25"/>
                  </a:cubicBezTo>
                  <a:cubicBezTo>
                    <a:pt x="589" y="19"/>
                    <a:pt x="570" y="21"/>
                    <a:pt x="579" y="24"/>
                  </a:cubicBezTo>
                  <a:cubicBezTo>
                    <a:pt x="578" y="25"/>
                    <a:pt x="576" y="27"/>
                    <a:pt x="575" y="28"/>
                  </a:cubicBezTo>
                  <a:cubicBezTo>
                    <a:pt x="572" y="22"/>
                    <a:pt x="567" y="27"/>
                    <a:pt x="564" y="25"/>
                  </a:cubicBezTo>
                  <a:cubicBezTo>
                    <a:pt x="563" y="24"/>
                    <a:pt x="565" y="23"/>
                    <a:pt x="564" y="21"/>
                  </a:cubicBezTo>
                  <a:cubicBezTo>
                    <a:pt x="561" y="21"/>
                    <a:pt x="558" y="26"/>
                    <a:pt x="555" y="21"/>
                  </a:cubicBezTo>
                  <a:cubicBezTo>
                    <a:pt x="551" y="22"/>
                    <a:pt x="553" y="28"/>
                    <a:pt x="550" y="26"/>
                  </a:cubicBezTo>
                  <a:cubicBezTo>
                    <a:pt x="551" y="18"/>
                    <a:pt x="533" y="18"/>
                    <a:pt x="528" y="26"/>
                  </a:cubicBezTo>
                  <a:cubicBezTo>
                    <a:pt x="523" y="27"/>
                    <a:pt x="529" y="20"/>
                    <a:pt x="525" y="22"/>
                  </a:cubicBezTo>
                  <a:cubicBezTo>
                    <a:pt x="527" y="24"/>
                    <a:pt x="520" y="26"/>
                    <a:pt x="520" y="24"/>
                  </a:cubicBezTo>
                  <a:cubicBezTo>
                    <a:pt x="521" y="22"/>
                    <a:pt x="519" y="20"/>
                    <a:pt x="519" y="19"/>
                  </a:cubicBezTo>
                  <a:cubicBezTo>
                    <a:pt x="514" y="20"/>
                    <a:pt x="521" y="23"/>
                    <a:pt x="516" y="25"/>
                  </a:cubicBezTo>
                  <a:cubicBezTo>
                    <a:pt x="516" y="23"/>
                    <a:pt x="514" y="24"/>
                    <a:pt x="514" y="23"/>
                  </a:cubicBezTo>
                  <a:cubicBezTo>
                    <a:pt x="518" y="22"/>
                    <a:pt x="514" y="16"/>
                    <a:pt x="515" y="20"/>
                  </a:cubicBezTo>
                  <a:cubicBezTo>
                    <a:pt x="512" y="21"/>
                    <a:pt x="513" y="27"/>
                    <a:pt x="509" y="25"/>
                  </a:cubicBezTo>
                  <a:cubicBezTo>
                    <a:pt x="508" y="22"/>
                    <a:pt x="512" y="18"/>
                    <a:pt x="507" y="17"/>
                  </a:cubicBezTo>
                  <a:cubicBezTo>
                    <a:pt x="506" y="23"/>
                    <a:pt x="498" y="29"/>
                    <a:pt x="495" y="23"/>
                  </a:cubicBezTo>
                  <a:cubicBezTo>
                    <a:pt x="493" y="26"/>
                    <a:pt x="493" y="34"/>
                    <a:pt x="488" y="30"/>
                  </a:cubicBezTo>
                  <a:cubicBezTo>
                    <a:pt x="490" y="29"/>
                    <a:pt x="491" y="28"/>
                    <a:pt x="489" y="26"/>
                  </a:cubicBezTo>
                  <a:cubicBezTo>
                    <a:pt x="488" y="27"/>
                    <a:pt x="487" y="28"/>
                    <a:pt x="486" y="27"/>
                  </a:cubicBezTo>
                  <a:cubicBezTo>
                    <a:pt x="487" y="18"/>
                    <a:pt x="500" y="25"/>
                    <a:pt x="500" y="17"/>
                  </a:cubicBezTo>
                  <a:cubicBezTo>
                    <a:pt x="494" y="20"/>
                    <a:pt x="489" y="16"/>
                    <a:pt x="484" y="20"/>
                  </a:cubicBezTo>
                  <a:cubicBezTo>
                    <a:pt x="482" y="21"/>
                    <a:pt x="483" y="23"/>
                    <a:pt x="482" y="24"/>
                  </a:cubicBezTo>
                  <a:cubicBezTo>
                    <a:pt x="478" y="20"/>
                    <a:pt x="477" y="34"/>
                    <a:pt x="471" y="26"/>
                  </a:cubicBezTo>
                  <a:cubicBezTo>
                    <a:pt x="478" y="26"/>
                    <a:pt x="475" y="21"/>
                    <a:pt x="482" y="19"/>
                  </a:cubicBezTo>
                  <a:cubicBezTo>
                    <a:pt x="475" y="15"/>
                    <a:pt x="468" y="20"/>
                    <a:pt x="461" y="19"/>
                  </a:cubicBezTo>
                  <a:cubicBezTo>
                    <a:pt x="463" y="24"/>
                    <a:pt x="466" y="17"/>
                    <a:pt x="467" y="22"/>
                  </a:cubicBezTo>
                  <a:cubicBezTo>
                    <a:pt x="466" y="22"/>
                    <a:pt x="466" y="24"/>
                    <a:pt x="466" y="24"/>
                  </a:cubicBezTo>
                  <a:cubicBezTo>
                    <a:pt x="462" y="21"/>
                    <a:pt x="455" y="23"/>
                    <a:pt x="458" y="16"/>
                  </a:cubicBezTo>
                  <a:cubicBezTo>
                    <a:pt x="457" y="17"/>
                    <a:pt x="456" y="17"/>
                    <a:pt x="456" y="16"/>
                  </a:cubicBezTo>
                  <a:cubicBezTo>
                    <a:pt x="454" y="17"/>
                    <a:pt x="453" y="16"/>
                    <a:pt x="452" y="17"/>
                  </a:cubicBezTo>
                  <a:cubicBezTo>
                    <a:pt x="454" y="19"/>
                    <a:pt x="453" y="20"/>
                    <a:pt x="451" y="22"/>
                  </a:cubicBezTo>
                  <a:cubicBezTo>
                    <a:pt x="455" y="24"/>
                    <a:pt x="455" y="26"/>
                    <a:pt x="450" y="30"/>
                  </a:cubicBezTo>
                  <a:cubicBezTo>
                    <a:pt x="450" y="27"/>
                    <a:pt x="449" y="26"/>
                    <a:pt x="446" y="25"/>
                  </a:cubicBezTo>
                  <a:cubicBezTo>
                    <a:pt x="451" y="24"/>
                    <a:pt x="448" y="21"/>
                    <a:pt x="449" y="19"/>
                  </a:cubicBezTo>
                  <a:cubicBezTo>
                    <a:pt x="446" y="16"/>
                    <a:pt x="444" y="13"/>
                    <a:pt x="440" y="17"/>
                  </a:cubicBezTo>
                  <a:cubicBezTo>
                    <a:pt x="442" y="22"/>
                    <a:pt x="444" y="19"/>
                    <a:pt x="446" y="20"/>
                  </a:cubicBezTo>
                  <a:cubicBezTo>
                    <a:pt x="441" y="21"/>
                    <a:pt x="448" y="24"/>
                    <a:pt x="443" y="26"/>
                  </a:cubicBezTo>
                  <a:cubicBezTo>
                    <a:pt x="443" y="23"/>
                    <a:pt x="444" y="19"/>
                    <a:pt x="440" y="21"/>
                  </a:cubicBezTo>
                  <a:cubicBezTo>
                    <a:pt x="441" y="25"/>
                    <a:pt x="433" y="23"/>
                    <a:pt x="434" y="28"/>
                  </a:cubicBezTo>
                  <a:cubicBezTo>
                    <a:pt x="429" y="21"/>
                    <a:pt x="429" y="32"/>
                    <a:pt x="425" y="28"/>
                  </a:cubicBezTo>
                  <a:cubicBezTo>
                    <a:pt x="427" y="25"/>
                    <a:pt x="423" y="22"/>
                    <a:pt x="426" y="20"/>
                  </a:cubicBezTo>
                  <a:cubicBezTo>
                    <a:pt x="425" y="22"/>
                    <a:pt x="427" y="25"/>
                    <a:pt x="430" y="25"/>
                  </a:cubicBezTo>
                  <a:cubicBezTo>
                    <a:pt x="433" y="20"/>
                    <a:pt x="435" y="24"/>
                    <a:pt x="439" y="18"/>
                  </a:cubicBezTo>
                  <a:cubicBezTo>
                    <a:pt x="431" y="16"/>
                    <a:pt x="422" y="16"/>
                    <a:pt x="417" y="19"/>
                  </a:cubicBezTo>
                  <a:cubicBezTo>
                    <a:pt x="413" y="12"/>
                    <a:pt x="397" y="12"/>
                    <a:pt x="394" y="23"/>
                  </a:cubicBezTo>
                  <a:cubicBezTo>
                    <a:pt x="394" y="17"/>
                    <a:pt x="391" y="23"/>
                    <a:pt x="389" y="21"/>
                  </a:cubicBezTo>
                  <a:cubicBezTo>
                    <a:pt x="386" y="17"/>
                    <a:pt x="393" y="18"/>
                    <a:pt x="392" y="15"/>
                  </a:cubicBezTo>
                  <a:cubicBezTo>
                    <a:pt x="386" y="15"/>
                    <a:pt x="385" y="24"/>
                    <a:pt x="379" y="22"/>
                  </a:cubicBezTo>
                  <a:cubicBezTo>
                    <a:pt x="379" y="19"/>
                    <a:pt x="383" y="20"/>
                    <a:pt x="383" y="15"/>
                  </a:cubicBezTo>
                  <a:cubicBezTo>
                    <a:pt x="381" y="17"/>
                    <a:pt x="379" y="16"/>
                    <a:pt x="377" y="18"/>
                  </a:cubicBezTo>
                  <a:cubicBezTo>
                    <a:pt x="378" y="20"/>
                    <a:pt x="380" y="27"/>
                    <a:pt x="375" y="25"/>
                  </a:cubicBezTo>
                  <a:cubicBezTo>
                    <a:pt x="375" y="21"/>
                    <a:pt x="378" y="17"/>
                    <a:pt x="374" y="13"/>
                  </a:cubicBezTo>
                  <a:cubicBezTo>
                    <a:pt x="370" y="16"/>
                    <a:pt x="368" y="13"/>
                    <a:pt x="364" y="15"/>
                  </a:cubicBezTo>
                  <a:cubicBezTo>
                    <a:pt x="366" y="21"/>
                    <a:pt x="374" y="14"/>
                    <a:pt x="372" y="20"/>
                  </a:cubicBezTo>
                  <a:cubicBezTo>
                    <a:pt x="370" y="19"/>
                    <a:pt x="357" y="23"/>
                    <a:pt x="365" y="23"/>
                  </a:cubicBezTo>
                  <a:cubicBezTo>
                    <a:pt x="361" y="25"/>
                    <a:pt x="362" y="32"/>
                    <a:pt x="357" y="29"/>
                  </a:cubicBezTo>
                  <a:cubicBezTo>
                    <a:pt x="363" y="25"/>
                    <a:pt x="353" y="20"/>
                    <a:pt x="363" y="16"/>
                  </a:cubicBezTo>
                  <a:cubicBezTo>
                    <a:pt x="358" y="12"/>
                    <a:pt x="352" y="15"/>
                    <a:pt x="346" y="15"/>
                  </a:cubicBezTo>
                  <a:cubicBezTo>
                    <a:pt x="349" y="19"/>
                    <a:pt x="352" y="18"/>
                    <a:pt x="356" y="20"/>
                  </a:cubicBezTo>
                  <a:cubicBezTo>
                    <a:pt x="352" y="20"/>
                    <a:pt x="354" y="21"/>
                    <a:pt x="351" y="24"/>
                  </a:cubicBezTo>
                  <a:cubicBezTo>
                    <a:pt x="352" y="17"/>
                    <a:pt x="347" y="25"/>
                    <a:pt x="345" y="23"/>
                  </a:cubicBezTo>
                  <a:cubicBezTo>
                    <a:pt x="341" y="19"/>
                    <a:pt x="346" y="17"/>
                    <a:pt x="343" y="14"/>
                  </a:cubicBezTo>
                  <a:cubicBezTo>
                    <a:pt x="338" y="13"/>
                    <a:pt x="339" y="20"/>
                    <a:pt x="334" y="19"/>
                  </a:cubicBezTo>
                  <a:cubicBezTo>
                    <a:pt x="333" y="17"/>
                    <a:pt x="335" y="15"/>
                    <a:pt x="334" y="13"/>
                  </a:cubicBezTo>
                  <a:cubicBezTo>
                    <a:pt x="331" y="19"/>
                    <a:pt x="326" y="19"/>
                    <a:pt x="324" y="12"/>
                  </a:cubicBezTo>
                  <a:cubicBezTo>
                    <a:pt x="317" y="15"/>
                    <a:pt x="317" y="12"/>
                    <a:pt x="311" y="19"/>
                  </a:cubicBezTo>
                  <a:cubicBezTo>
                    <a:pt x="311" y="15"/>
                    <a:pt x="304" y="14"/>
                    <a:pt x="301" y="12"/>
                  </a:cubicBezTo>
                  <a:cubicBezTo>
                    <a:pt x="295" y="16"/>
                    <a:pt x="296" y="19"/>
                    <a:pt x="292" y="19"/>
                  </a:cubicBezTo>
                  <a:cubicBezTo>
                    <a:pt x="297" y="15"/>
                    <a:pt x="287" y="14"/>
                    <a:pt x="289" y="11"/>
                  </a:cubicBezTo>
                  <a:cubicBezTo>
                    <a:pt x="284" y="13"/>
                    <a:pt x="280" y="17"/>
                    <a:pt x="276" y="11"/>
                  </a:cubicBezTo>
                  <a:cubicBezTo>
                    <a:pt x="272" y="15"/>
                    <a:pt x="267" y="18"/>
                    <a:pt x="263" y="13"/>
                  </a:cubicBezTo>
                  <a:cubicBezTo>
                    <a:pt x="260" y="15"/>
                    <a:pt x="258" y="17"/>
                    <a:pt x="255" y="19"/>
                  </a:cubicBezTo>
                  <a:cubicBezTo>
                    <a:pt x="253" y="14"/>
                    <a:pt x="249" y="18"/>
                    <a:pt x="247" y="15"/>
                  </a:cubicBezTo>
                  <a:cubicBezTo>
                    <a:pt x="250" y="13"/>
                    <a:pt x="256" y="16"/>
                    <a:pt x="254" y="11"/>
                  </a:cubicBezTo>
                  <a:cubicBezTo>
                    <a:pt x="247" y="10"/>
                    <a:pt x="239" y="17"/>
                    <a:pt x="232" y="10"/>
                  </a:cubicBezTo>
                  <a:cubicBezTo>
                    <a:pt x="227" y="15"/>
                    <a:pt x="225" y="18"/>
                    <a:pt x="220" y="14"/>
                  </a:cubicBezTo>
                  <a:cubicBezTo>
                    <a:pt x="223" y="13"/>
                    <a:pt x="229" y="13"/>
                    <a:pt x="227" y="8"/>
                  </a:cubicBezTo>
                  <a:cubicBezTo>
                    <a:pt x="224" y="10"/>
                    <a:pt x="220" y="9"/>
                    <a:pt x="217" y="11"/>
                  </a:cubicBezTo>
                  <a:cubicBezTo>
                    <a:pt x="217" y="17"/>
                    <a:pt x="221" y="18"/>
                    <a:pt x="222" y="20"/>
                  </a:cubicBezTo>
                  <a:cubicBezTo>
                    <a:pt x="218" y="17"/>
                    <a:pt x="213" y="23"/>
                    <a:pt x="210" y="18"/>
                  </a:cubicBezTo>
                  <a:cubicBezTo>
                    <a:pt x="212" y="17"/>
                    <a:pt x="214" y="19"/>
                    <a:pt x="217" y="16"/>
                  </a:cubicBezTo>
                  <a:cubicBezTo>
                    <a:pt x="213" y="12"/>
                    <a:pt x="214" y="10"/>
                    <a:pt x="210" y="7"/>
                  </a:cubicBezTo>
                  <a:cubicBezTo>
                    <a:pt x="207" y="10"/>
                    <a:pt x="201" y="9"/>
                    <a:pt x="195" y="10"/>
                  </a:cubicBezTo>
                  <a:cubicBezTo>
                    <a:pt x="194" y="15"/>
                    <a:pt x="191" y="20"/>
                    <a:pt x="184" y="20"/>
                  </a:cubicBezTo>
                  <a:cubicBezTo>
                    <a:pt x="187" y="18"/>
                    <a:pt x="185" y="17"/>
                    <a:pt x="188" y="17"/>
                  </a:cubicBezTo>
                  <a:cubicBezTo>
                    <a:pt x="187" y="13"/>
                    <a:pt x="184" y="13"/>
                    <a:pt x="182" y="13"/>
                  </a:cubicBezTo>
                  <a:cubicBezTo>
                    <a:pt x="182" y="12"/>
                    <a:pt x="183" y="12"/>
                    <a:pt x="182" y="11"/>
                  </a:cubicBezTo>
                  <a:cubicBezTo>
                    <a:pt x="186" y="11"/>
                    <a:pt x="192" y="16"/>
                    <a:pt x="193" y="9"/>
                  </a:cubicBezTo>
                  <a:cubicBezTo>
                    <a:pt x="187" y="6"/>
                    <a:pt x="183" y="10"/>
                    <a:pt x="179" y="7"/>
                  </a:cubicBezTo>
                  <a:cubicBezTo>
                    <a:pt x="176" y="12"/>
                    <a:pt x="169" y="13"/>
                    <a:pt x="165" y="12"/>
                  </a:cubicBezTo>
                  <a:cubicBezTo>
                    <a:pt x="168" y="14"/>
                    <a:pt x="164" y="16"/>
                    <a:pt x="164" y="18"/>
                  </a:cubicBezTo>
                  <a:cubicBezTo>
                    <a:pt x="161" y="9"/>
                    <a:pt x="169" y="12"/>
                    <a:pt x="171" y="7"/>
                  </a:cubicBezTo>
                  <a:cubicBezTo>
                    <a:pt x="161" y="8"/>
                    <a:pt x="156" y="3"/>
                    <a:pt x="154" y="13"/>
                  </a:cubicBezTo>
                  <a:cubicBezTo>
                    <a:pt x="154" y="11"/>
                    <a:pt x="154" y="9"/>
                    <a:pt x="153" y="7"/>
                  </a:cubicBezTo>
                  <a:cubicBezTo>
                    <a:pt x="149" y="12"/>
                    <a:pt x="146" y="6"/>
                    <a:pt x="143" y="5"/>
                  </a:cubicBezTo>
                  <a:cubicBezTo>
                    <a:pt x="139" y="6"/>
                    <a:pt x="138" y="13"/>
                    <a:pt x="136" y="11"/>
                  </a:cubicBezTo>
                  <a:cubicBezTo>
                    <a:pt x="134" y="9"/>
                    <a:pt x="137" y="4"/>
                    <a:pt x="133" y="6"/>
                  </a:cubicBezTo>
                  <a:cubicBezTo>
                    <a:pt x="133" y="7"/>
                    <a:pt x="132" y="13"/>
                    <a:pt x="129" y="11"/>
                  </a:cubicBezTo>
                  <a:cubicBezTo>
                    <a:pt x="128" y="9"/>
                    <a:pt x="132" y="7"/>
                    <a:pt x="128" y="4"/>
                  </a:cubicBezTo>
                  <a:cubicBezTo>
                    <a:pt x="126" y="11"/>
                    <a:pt x="120" y="11"/>
                    <a:pt x="117" y="18"/>
                  </a:cubicBezTo>
                  <a:cubicBezTo>
                    <a:pt x="117" y="15"/>
                    <a:pt x="116" y="17"/>
                    <a:pt x="114" y="14"/>
                  </a:cubicBezTo>
                  <a:cubicBezTo>
                    <a:pt x="119" y="11"/>
                    <a:pt x="117" y="9"/>
                    <a:pt x="122" y="8"/>
                  </a:cubicBezTo>
                  <a:cubicBezTo>
                    <a:pt x="118" y="7"/>
                    <a:pt x="110" y="0"/>
                    <a:pt x="108" y="7"/>
                  </a:cubicBezTo>
                  <a:cubicBezTo>
                    <a:pt x="110" y="6"/>
                    <a:pt x="111" y="8"/>
                    <a:pt x="110" y="9"/>
                  </a:cubicBezTo>
                  <a:cubicBezTo>
                    <a:pt x="103" y="8"/>
                    <a:pt x="102" y="17"/>
                    <a:pt x="98" y="21"/>
                  </a:cubicBezTo>
                  <a:cubicBezTo>
                    <a:pt x="90" y="13"/>
                    <a:pt x="105" y="12"/>
                    <a:pt x="104" y="6"/>
                  </a:cubicBezTo>
                  <a:cubicBezTo>
                    <a:pt x="95" y="2"/>
                    <a:pt x="78" y="12"/>
                    <a:pt x="84" y="22"/>
                  </a:cubicBezTo>
                  <a:cubicBezTo>
                    <a:pt x="80" y="21"/>
                    <a:pt x="75" y="24"/>
                    <a:pt x="71" y="20"/>
                  </a:cubicBezTo>
                  <a:cubicBezTo>
                    <a:pt x="80" y="15"/>
                    <a:pt x="84" y="13"/>
                    <a:pt x="84" y="4"/>
                  </a:cubicBezTo>
                  <a:cubicBezTo>
                    <a:pt x="75" y="5"/>
                    <a:pt x="77" y="11"/>
                    <a:pt x="68" y="15"/>
                  </a:cubicBezTo>
                  <a:cubicBezTo>
                    <a:pt x="66" y="13"/>
                    <a:pt x="65" y="14"/>
                    <a:pt x="63" y="12"/>
                  </a:cubicBezTo>
                  <a:cubicBezTo>
                    <a:pt x="69" y="13"/>
                    <a:pt x="65" y="5"/>
                    <a:pt x="70" y="6"/>
                  </a:cubicBezTo>
                  <a:cubicBezTo>
                    <a:pt x="61" y="4"/>
                    <a:pt x="52" y="7"/>
                    <a:pt x="44" y="5"/>
                  </a:cubicBezTo>
                  <a:cubicBezTo>
                    <a:pt x="40" y="15"/>
                    <a:pt x="20" y="7"/>
                    <a:pt x="19" y="17"/>
                  </a:cubicBezTo>
                  <a:close/>
                  <a:moveTo>
                    <a:pt x="667" y="62"/>
                  </a:moveTo>
                  <a:cubicBezTo>
                    <a:pt x="667" y="64"/>
                    <a:pt x="667" y="65"/>
                    <a:pt x="669" y="67"/>
                  </a:cubicBezTo>
                  <a:cubicBezTo>
                    <a:pt x="667" y="67"/>
                    <a:pt x="666" y="68"/>
                    <a:pt x="665" y="69"/>
                  </a:cubicBezTo>
                  <a:cubicBezTo>
                    <a:pt x="664" y="68"/>
                    <a:pt x="663" y="67"/>
                    <a:pt x="662" y="68"/>
                  </a:cubicBezTo>
                  <a:cubicBezTo>
                    <a:pt x="660" y="66"/>
                    <a:pt x="666" y="64"/>
                    <a:pt x="667" y="62"/>
                  </a:cubicBezTo>
                  <a:close/>
                  <a:moveTo>
                    <a:pt x="394" y="88"/>
                  </a:moveTo>
                  <a:cubicBezTo>
                    <a:pt x="392" y="84"/>
                    <a:pt x="388" y="88"/>
                    <a:pt x="388" y="83"/>
                  </a:cubicBezTo>
                  <a:cubicBezTo>
                    <a:pt x="395" y="86"/>
                    <a:pt x="400" y="82"/>
                    <a:pt x="403" y="77"/>
                  </a:cubicBezTo>
                  <a:cubicBezTo>
                    <a:pt x="404" y="82"/>
                    <a:pt x="399" y="85"/>
                    <a:pt x="394" y="88"/>
                  </a:cubicBezTo>
                  <a:close/>
                  <a:moveTo>
                    <a:pt x="413" y="77"/>
                  </a:moveTo>
                  <a:cubicBezTo>
                    <a:pt x="412" y="73"/>
                    <a:pt x="419" y="70"/>
                    <a:pt x="421" y="74"/>
                  </a:cubicBezTo>
                  <a:cubicBezTo>
                    <a:pt x="422" y="73"/>
                    <a:pt x="421" y="72"/>
                    <a:pt x="420" y="71"/>
                  </a:cubicBezTo>
                  <a:cubicBezTo>
                    <a:pt x="423" y="67"/>
                    <a:pt x="424" y="71"/>
                    <a:pt x="427" y="69"/>
                  </a:cubicBezTo>
                  <a:cubicBezTo>
                    <a:pt x="426" y="72"/>
                    <a:pt x="422" y="73"/>
                    <a:pt x="419" y="78"/>
                  </a:cubicBezTo>
                  <a:cubicBezTo>
                    <a:pt x="417" y="77"/>
                    <a:pt x="415" y="74"/>
                    <a:pt x="413" y="77"/>
                  </a:cubicBezTo>
                  <a:close/>
                  <a:moveTo>
                    <a:pt x="426" y="66"/>
                  </a:moveTo>
                  <a:cubicBezTo>
                    <a:pt x="428" y="65"/>
                    <a:pt x="429" y="64"/>
                    <a:pt x="431" y="63"/>
                  </a:cubicBezTo>
                  <a:cubicBezTo>
                    <a:pt x="433" y="68"/>
                    <a:pt x="427" y="67"/>
                    <a:pt x="434" y="71"/>
                  </a:cubicBezTo>
                  <a:cubicBezTo>
                    <a:pt x="434" y="71"/>
                    <a:pt x="435" y="70"/>
                    <a:pt x="436" y="70"/>
                  </a:cubicBezTo>
                  <a:cubicBezTo>
                    <a:pt x="438" y="73"/>
                    <a:pt x="433" y="70"/>
                    <a:pt x="431" y="73"/>
                  </a:cubicBezTo>
                  <a:cubicBezTo>
                    <a:pt x="432" y="70"/>
                    <a:pt x="428" y="69"/>
                    <a:pt x="429" y="73"/>
                  </a:cubicBezTo>
                  <a:cubicBezTo>
                    <a:pt x="428" y="76"/>
                    <a:pt x="428" y="68"/>
                    <a:pt x="426" y="66"/>
                  </a:cubicBezTo>
                  <a:close/>
                  <a:moveTo>
                    <a:pt x="420" y="84"/>
                  </a:moveTo>
                  <a:cubicBezTo>
                    <a:pt x="418" y="81"/>
                    <a:pt x="422" y="78"/>
                    <a:pt x="425" y="78"/>
                  </a:cubicBezTo>
                  <a:cubicBezTo>
                    <a:pt x="427" y="81"/>
                    <a:pt x="422" y="84"/>
                    <a:pt x="420" y="84"/>
                  </a:cubicBezTo>
                  <a:close/>
                  <a:moveTo>
                    <a:pt x="434" y="82"/>
                  </a:moveTo>
                  <a:cubicBezTo>
                    <a:pt x="434" y="80"/>
                    <a:pt x="434" y="79"/>
                    <a:pt x="433" y="77"/>
                  </a:cubicBezTo>
                  <a:cubicBezTo>
                    <a:pt x="436" y="74"/>
                    <a:pt x="438" y="76"/>
                    <a:pt x="440" y="75"/>
                  </a:cubicBezTo>
                  <a:cubicBezTo>
                    <a:pt x="442" y="78"/>
                    <a:pt x="436" y="79"/>
                    <a:pt x="434" y="82"/>
                  </a:cubicBezTo>
                  <a:close/>
                  <a:moveTo>
                    <a:pt x="458" y="56"/>
                  </a:moveTo>
                  <a:cubicBezTo>
                    <a:pt x="456" y="52"/>
                    <a:pt x="462" y="54"/>
                    <a:pt x="463" y="54"/>
                  </a:cubicBezTo>
                  <a:cubicBezTo>
                    <a:pt x="463" y="56"/>
                    <a:pt x="462" y="58"/>
                    <a:pt x="463" y="61"/>
                  </a:cubicBezTo>
                  <a:cubicBezTo>
                    <a:pt x="462" y="67"/>
                    <a:pt x="462" y="50"/>
                    <a:pt x="458" y="56"/>
                  </a:cubicBezTo>
                  <a:close/>
                  <a:moveTo>
                    <a:pt x="470" y="46"/>
                  </a:moveTo>
                  <a:cubicBezTo>
                    <a:pt x="473" y="50"/>
                    <a:pt x="471" y="54"/>
                    <a:pt x="470" y="57"/>
                  </a:cubicBezTo>
                  <a:cubicBezTo>
                    <a:pt x="467" y="53"/>
                    <a:pt x="465" y="49"/>
                    <a:pt x="470" y="46"/>
                  </a:cubicBezTo>
                  <a:close/>
                  <a:moveTo>
                    <a:pt x="458" y="81"/>
                  </a:moveTo>
                  <a:cubicBezTo>
                    <a:pt x="457" y="80"/>
                    <a:pt x="461" y="76"/>
                    <a:pt x="456" y="79"/>
                  </a:cubicBezTo>
                  <a:cubicBezTo>
                    <a:pt x="456" y="73"/>
                    <a:pt x="450" y="78"/>
                    <a:pt x="453" y="73"/>
                  </a:cubicBezTo>
                  <a:cubicBezTo>
                    <a:pt x="462" y="72"/>
                    <a:pt x="460" y="74"/>
                    <a:pt x="467" y="72"/>
                  </a:cubicBezTo>
                  <a:cubicBezTo>
                    <a:pt x="469" y="71"/>
                    <a:pt x="467" y="75"/>
                    <a:pt x="470" y="74"/>
                  </a:cubicBezTo>
                  <a:cubicBezTo>
                    <a:pt x="469" y="80"/>
                    <a:pt x="459" y="72"/>
                    <a:pt x="458" y="81"/>
                  </a:cubicBezTo>
                  <a:close/>
                  <a:moveTo>
                    <a:pt x="473" y="62"/>
                  </a:moveTo>
                  <a:cubicBezTo>
                    <a:pt x="474" y="63"/>
                    <a:pt x="473" y="64"/>
                    <a:pt x="472" y="65"/>
                  </a:cubicBezTo>
                  <a:cubicBezTo>
                    <a:pt x="473" y="65"/>
                    <a:pt x="474" y="66"/>
                    <a:pt x="476" y="67"/>
                  </a:cubicBezTo>
                  <a:cubicBezTo>
                    <a:pt x="471" y="72"/>
                    <a:pt x="467" y="64"/>
                    <a:pt x="473" y="62"/>
                  </a:cubicBezTo>
                  <a:close/>
                  <a:moveTo>
                    <a:pt x="476" y="78"/>
                  </a:moveTo>
                  <a:cubicBezTo>
                    <a:pt x="475" y="79"/>
                    <a:pt x="472" y="78"/>
                    <a:pt x="473" y="80"/>
                  </a:cubicBezTo>
                  <a:cubicBezTo>
                    <a:pt x="469" y="83"/>
                    <a:pt x="471" y="74"/>
                    <a:pt x="473" y="78"/>
                  </a:cubicBezTo>
                  <a:cubicBezTo>
                    <a:pt x="473" y="76"/>
                    <a:pt x="473" y="67"/>
                    <a:pt x="478" y="73"/>
                  </a:cubicBezTo>
                  <a:cubicBezTo>
                    <a:pt x="477" y="74"/>
                    <a:pt x="477" y="73"/>
                    <a:pt x="476" y="72"/>
                  </a:cubicBezTo>
                  <a:cubicBezTo>
                    <a:pt x="476" y="74"/>
                    <a:pt x="476" y="76"/>
                    <a:pt x="476" y="78"/>
                  </a:cubicBezTo>
                  <a:close/>
                  <a:moveTo>
                    <a:pt x="486" y="69"/>
                  </a:moveTo>
                  <a:cubicBezTo>
                    <a:pt x="487" y="67"/>
                    <a:pt x="489" y="66"/>
                    <a:pt x="488" y="65"/>
                  </a:cubicBezTo>
                  <a:cubicBezTo>
                    <a:pt x="493" y="62"/>
                    <a:pt x="490" y="72"/>
                    <a:pt x="494" y="69"/>
                  </a:cubicBezTo>
                  <a:cubicBezTo>
                    <a:pt x="495" y="72"/>
                    <a:pt x="487" y="73"/>
                    <a:pt x="486" y="69"/>
                  </a:cubicBezTo>
                  <a:close/>
                  <a:moveTo>
                    <a:pt x="503" y="64"/>
                  </a:moveTo>
                  <a:cubicBezTo>
                    <a:pt x="501" y="61"/>
                    <a:pt x="500" y="58"/>
                    <a:pt x="503" y="56"/>
                  </a:cubicBezTo>
                  <a:cubicBezTo>
                    <a:pt x="506" y="59"/>
                    <a:pt x="508" y="62"/>
                    <a:pt x="503" y="64"/>
                  </a:cubicBezTo>
                  <a:close/>
                  <a:moveTo>
                    <a:pt x="528" y="44"/>
                  </a:moveTo>
                  <a:cubicBezTo>
                    <a:pt x="529" y="50"/>
                    <a:pt x="522" y="47"/>
                    <a:pt x="520" y="47"/>
                  </a:cubicBezTo>
                  <a:cubicBezTo>
                    <a:pt x="519" y="43"/>
                    <a:pt x="526" y="46"/>
                    <a:pt x="528" y="44"/>
                  </a:cubicBezTo>
                  <a:close/>
                  <a:moveTo>
                    <a:pt x="516" y="54"/>
                  </a:moveTo>
                  <a:cubicBezTo>
                    <a:pt x="517" y="51"/>
                    <a:pt x="523" y="52"/>
                    <a:pt x="527" y="49"/>
                  </a:cubicBezTo>
                  <a:cubicBezTo>
                    <a:pt x="529" y="54"/>
                    <a:pt x="523" y="52"/>
                    <a:pt x="520" y="56"/>
                  </a:cubicBezTo>
                  <a:cubicBezTo>
                    <a:pt x="518" y="55"/>
                    <a:pt x="517" y="53"/>
                    <a:pt x="516" y="54"/>
                  </a:cubicBezTo>
                  <a:close/>
                  <a:moveTo>
                    <a:pt x="517" y="71"/>
                  </a:moveTo>
                  <a:cubicBezTo>
                    <a:pt x="513" y="71"/>
                    <a:pt x="515" y="73"/>
                    <a:pt x="512" y="75"/>
                  </a:cubicBezTo>
                  <a:cubicBezTo>
                    <a:pt x="511" y="74"/>
                    <a:pt x="511" y="73"/>
                    <a:pt x="510" y="71"/>
                  </a:cubicBezTo>
                  <a:cubicBezTo>
                    <a:pt x="515" y="72"/>
                    <a:pt x="510" y="67"/>
                    <a:pt x="515" y="65"/>
                  </a:cubicBezTo>
                  <a:cubicBezTo>
                    <a:pt x="514" y="65"/>
                    <a:pt x="512" y="63"/>
                    <a:pt x="511" y="61"/>
                  </a:cubicBezTo>
                  <a:cubicBezTo>
                    <a:pt x="512" y="61"/>
                    <a:pt x="514" y="61"/>
                    <a:pt x="513" y="60"/>
                  </a:cubicBezTo>
                  <a:cubicBezTo>
                    <a:pt x="515" y="59"/>
                    <a:pt x="516" y="61"/>
                    <a:pt x="517" y="60"/>
                  </a:cubicBezTo>
                  <a:cubicBezTo>
                    <a:pt x="518" y="62"/>
                    <a:pt x="516" y="62"/>
                    <a:pt x="516" y="61"/>
                  </a:cubicBezTo>
                  <a:cubicBezTo>
                    <a:pt x="518" y="65"/>
                    <a:pt x="514" y="68"/>
                    <a:pt x="517" y="71"/>
                  </a:cubicBezTo>
                  <a:close/>
                  <a:moveTo>
                    <a:pt x="504" y="76"/>
                  </a:moveTo>
                  <a:cubicBezTo>
                    <a:pt x="497" y="80"/>
                    <a:pt x="493" y="77"/>
                    <a:pt x="488" y="81"/>
                  </a:cubicBezTo>
                  <a:cubicBezTo>
                    <a:pt x="488" y="75"/>
                    <a:pt x="499" y="74"/>
                    <a:pt x="504" y="76"/>
                  </a:cubicBezTo>
                  <a:close/>
                  <a:moveTo>
                    <a:pt x="488" y="88"/>
                  </a:moveTo>
                  <a:cubicBezTo>
                    <a:pt x="486" y="86"/>
                    <a:pt x="489" y="85"/>
                    <a:pt x="488" y="83"/>
                  </a:cubicBezTo>
                  <a:cubicBezTo>
                    <a:pt x="492" y="84"/>
                    <a:pt x="495" y="86"/>
                    <a:pt x="499" y="85"/>
                  </a:cubicBezTo>
                  <a:cubicBezTo>
                    <a:pt x="499" y="92"/>
                    <a:pt x="492" y="84"/>
                    <a:pt x="488" y="88"/>
                  </a:cubicBezTo>
                  <a:close/>
                  <a:moveTo>
                    <a:pt x="520" y="62"/>
                  </a:moveTo>
                  <a:cubicBezTo>
                    <a:pt x="518" y="55"/>
                    <a:pt x="523" y="61"/>
                    <a:pt x="527" y="56"/>
                  </a:cubicBezTo>
                  <a:cubicBezTo>
                    <a:pt x="527" y="60"/>
                    <a:pt x="527" y="62"/>
                    <a:pt x="531" y="64"/>
                  </a:cubicBezTo>
                  <a:cubicBezTo>
                    <a:pt x="534" y="62"/>
                    <a:pt x="535" y="60"/>
                    <a:pt x="534" y="58"/>
                  </a:cubicBezTo>
                  <a:cubicBezTo>
                    <a:pt x="538" y="57"/>
                    <a:pt x="536" y="62"/>
                    <a:pt x="536" y="64"/>
                  </a:cubicBezTo>
                  <a:cubicBezTo>
                    <a:pt x="526" y="68"/>
                    <a:pt x="528" y="61"/>
                    <a:pt x="520" y="62"/>
                  </a:cubicBezTo>
                  <a:close/>
                  <a:moveTo>
                    <a:pt x="551" y="41"/>
                  </a:moveTo>
                  <a:cubicBezTo>
                    <a:pt x="551" y="44"/>
                    <a:pt x="549" y="46"/>
                    <a:pt x="546" y="48"/>
                  </a:cubicBezTo>
                  <a:cubicBezTo>
                    <a:pt x="545" y="47"/>
                    <a:pt x="544" y="46"/>
                    <a:pt x="543" y="45"/>
                  </a:cubicBezTo>
                  <a:cubicBezTo>
                    <a:pt x="546" y="42"/>
                    <a:pt x="548" y="44"/>
                    <a:pt x="551" y="41"/>
                  </a:cubicBezTo>
                  <a:close/>
                  <a:moveTo>
                    <a:pt x="567" y="43"/>
                  </a:moveTo>
                  <a:cubicBezTo>
                    <a:pt x="564" y="45"/>
                    <a:pt x="561" y="46"/>
                    <a:pt x="559" y="42"/>
                  </a:cubicBezTo>
                  <a:cubicBezTo>
                    <a:pt x="562" y="39"/>
                    <a:pt x="565" y="39"/>
                    <a:pt x="567" y="43"/>
                  </a:cubicBezTo>
                  <a:close/>
                  <a:moveTo>
                    <a:pt x="508" y="85"/>
                  </a:moveTo>
                  <a:cubicBezTo>
                    <a:pt x="510" y="79"/>
                    <a:pt x="517" y="78"/>
                    <a:pt x="520" y="73"/>
                  </a:cubicBezTo>
                  <a:cubicBezTo>
                    <a:pt x="524" y="80"/>
                    <a:pt x="512" y="79"/>
                    <a:pt x="516" y="84"/>
                  </a:cubicBezTo>
                  <a:cubicBezTo>
                    <a:pt x="513" y="88"/>
                    <a:pt x="511" y="84"/>
                    <a:pt x="508" y="85"/>
                  </a:cubicBezTo>
                  <a:close/>
                  <a:moveTo>
                    <a:pt x="542" y="60"/>
                  </a:moveTo>
                  <a:cubicBezTo>
                    <a:pt x="549" y="57"/>
                    <a:pt x="546" y="53"/>
                    <a:pt x="551" y="50"/>
                  </a:cubicBezTo>
                  <a:cubicBezTo>
                    <a:pt x="554" y="53"/>
                    <a:pt x="558" y="53"/>
                    <a:pt x="562" y="48"/>
                  </a:cubicBezTo>
                  <a:cubicBezTo>
                    <a:pt x="566" y="57"/>
                    <a:pt x="556" y="51"/>
                    <a:pt x="551" y="55"/>
                  </a:cubicBezTo>
                  <a:cubicBezTo>
                    <a:pt x="549" y="57"/>
                    <a:pt x="556" y="57"/>
                    <a:pt x="557" y="58"/>
                  </a:cubicBezTo>
                  <a:cubicBezTo>
                    <a:pt x="555" y="61"/>
                    <a:pt x="561" y="65"/>
                    <a:pt x="556" y="68"/>
                  </a:cubicBezTo>
                  <a:cubicBezTo>
                    <a:pt x="555" y="58"/>
                    <a:pt x="549" y="61"/>
                    <a:pt x="542" y="60"/>
                  </a:cubicBezTo>
                  <a:close/>
                  <a:moveTo>
                    <a:pt x="560" y="62"/>
                  </a:moveTo>
                  <a:cubicBezTo>
                    <a:pt x="562" y="62"/>
                    <a:pt x="563" y="61"/>
                    <a:pt x="564" y="60"/>
                  </a:cubicBezTo>
                  <a:cubicBezTo>
                    <a:pt x="566" y="63"/>
                    <a:pt x="567" y="61"/>
                    <a:pt x="567" y="64"/>
                  </a:cubicBezTo>
                  <a:cubicBezTo>
                    <a:pt x="565" y="65"/>
                    <a:pt x="562" y="65"/>
                    <a:pt x="560" y="62"/>
                  </a:cubicBezTo>
                  <a:close/>
                  <a:moveTo>
                    <a:pt x="528" y="86"/>
                  </a:moveTo>
                  <a:cubicBezTo>
                    <a:pt x="527" y="81"/>
                    <a:pt x="526" y="83"/>
                    <a:pt x="525" y="79"/>
                  </a:cubicBezTo>
                  <a:cubicBezTo>
                    <a:pt x="532" y="82"/>
                    <a:pt x="539" y="71"/>
                    <a:pt x="545" y="66"/>
                  </a:cubicBezTo>
                  <a:cubicBezTo>
                    <a:pt x="548" y="72"/>
                    <a:pt x="538" y="73"/>
                    <a:pt x="537" y="77"/>
                  </a:cubicBezTo>
                  <a:cubicBezTo>
                    <a:pt x="539" y="80"/>
                    <a:pt x="540" y="79"/>
                    <a:pt x="542" y="80"/>
                  </a:cubicBezTo>
                  <a:cubicBezTo>
                    <a:pt x="547" y="77"/>
                    <a:pt x="547" y="74"/>
                    <a:pt x="550" y="70"/>
                  </a:cubicBezTo>
                  <a:cubicBezTo>
                    <a:pt x="555" y="75"/>
                    <a:pt x="546" y="77"/>
                    <a:pt x="552" y="82"/>
                  </a:cubicBezTo>
                  <a:cubicBezTo>
                    <a:pt x="543" y="80"/>
                    <a:pt x="538" y="85"/>
                    <a:pt x="528" y="86"/>
                  </a:cubicBezTo>
                  <a:close/>
                  <a:moveTo>
                    <a:pt x="553" y="74"/>
                  </a:moveTo>
                  <a:cubicBezTo>
                    <a:pt x="558" y="69"/>
                    <a:pt x="559" y="71"/>
                    <a:pt x="563" y="66"/>
                  </a:cubicBezTo>
                  <a:cubicBezTo>
                    <a:pt x="565" y="68"/>
                    <a:pt x="563" y="69"/>
                    <a:pt x="561" y="71"/>
                  </a:cubicBezTo>
                  <a:cubicBezTo>
                    <a:pt x="562" y="72"/>
                    <a:pt x="563" y="71"/>
                    <a:pt x="563" y="71"/>
                  </a:cubicBezTo>
                  <a:cubicBezTo>
                    <a:pt x="563" y="72"/>
                    <a:pt x="555" y="73"/>
                    <a:pt x="555" y="79"/>
                  </a:cubicBezTo>
                  <a:cubicBezTo>
                    <a:pt x="551" y="81"/>
                    <a:pt x="557" y="75"/>
                    <a:pt x="553" y="74"/>
                  </a:cubicBezTo>
                  <a:close/>
                  <a:moveTo>
                    <a:pt x="567" y="66"/>
                  </a:moveTo>
                  <a:cubicBezTo>
                    <a:pt x="571" y="62"/>
                    <a:pt x="576" y="63"/>
                    <a:pt x="577" y="55"/>
                  </a:cubicBezTo>
                  <a:cubicBezTo>
                    <a:pt x="578" y="59"/>
                    <a:pt x="581" y="56"/>
                    <a:pt x="583" y="56"/>
                  </a:cubicBezTo>
                  <a:cubicBezTo>
                    <a:pt x="581" y="60"/>
                    <a:pt x="575" y="68"/>
                    <a:pt x="567" y="66"/>
                  </a:cubicBezTo>
                  <a:close/>
                  <a:moveTo>
                    <a:pt x="587" y="85"/>
                  </a:moveTo>
                  <a:cubicBezTo>
                    <a:pt x="583" y="82"/>
                    <a:pt x="588" y="80"/>
                    <a:pt x="587" y="78"/>
                  </a:cubicBezTo>
                  <a:cubicBezTo>
                    <a:pt x="584" y="76"/>
                    <a:pt x="587" y="82"/>
                    <a:pt x="582" y="83"/>
                  </a:cubicBezTo>
                  <a:cubicBezTo>
                    <a:pt x="579" y="80"/>
                    <a:pt x="581" y="78"/>
                    <a:pt x="583" y="75"/>
                  </a:cubicBezTo>
                  <a:cubicBezTo>
                    <a:pt x="587" y="76"/>
                    <a:pt x="590" y="79"/>
                    <a:pt x="594" y="82"/>
                  </a:cubicBezTo>
                  <a:cubicBezTo>
                    <a:pt x="593" y="85"/>
                    <a:pt x="590" y="84"/>
                    <a:pt x="587" y="85"/>
                  </a:cubicBezTo>
                  <a:close/>
                  <a:moveTo>
                    <a:pt x="611" y="59"/>
                  </a:moveTo>
                  <a:cubicBezTo>
                    <a:pt x="612" y="63"/>
                    <a:pt x="611" y="67"/>
                    <a:pt x="606" y="70"/>
                  </a:cubicBezTo>
                  <a:cubicBezTo>
                    <a:pt x="605" y="67"/>
                    <a:pt x="603" y="66"/>
                    <a:pt x="600" y="67"/>
                  </a:cubicBezTo>
                  <a:cubicBezTo>
                    <a:pt x="600" y="66"/>
                    <a:pt x="608" y="63"/>
                    <a:pt x="611" y="59"/>
                  </a:cubicBezTo>
                  <a:close/>
                  <a:moveTo>
                    <a:pt x="593" y="79"/>
                  </a:moveTo>
                  <a:cubicBezTo>
                    <a:pt x="592" y="77"/>
                    <a:pt x="594" y="75"/>
                    <a:pt x="593" y="73"/>
                  </a:cubicBezTo>
                  <a:cubicBezTo>
                    <a:pt x="595" y="72"/>
                    <a:pt x="597" y="73"/>
                    <a:pt x="598" y="76"/>
                  </a:cubicBezTo>
                  <a:cubicBezTo>
                    <a:pt x="596" y="79"/>
                    <a:pt x="595" y="78"/>
                    <a:pt x="593" y="79"/>
                  </a:cubicBezTo>
                  <a:close/>
                  <a:moveTo>
                    <a:pt x="612" y="69"/>
                  </a:moveTo>
                  <a:cubicBezTo>
                    <a:pt x="613" y="65"/>
                    <a:pt x="616" y="62"/>
                    <a:pt x="615" y="58"/>
                  </a:cubicBezTo>
                  <a:cubicBezTo>
                    <a:pt x="616" y="57"/>
                    <a:pt x="616" y="59"/>
                    <a:pt x="616" y="59"/>
                  </a:cubicBezTo>
                  <a:cubicBezTo>
                    <a:pt x="619" y="61"/>
                    <a:pt x="623" y="58"/>
                    <a:pt x="625" y="62"/>
                  </a:cubicBezTo>
                  <a:cubicBezTo>
                    <a:pt x="620" y="62"/>
                    <a:pt x="617" y="68"/>
                    <a:pt x="612" y="69"/>
                  </a:cubicBezTo>
                  <a:close/>
                  <a:moveTo>
                    <a:pt x="620" y="74"/>
                  </a:moveTo>
                  <a:cubicBezTo>
                    <a:pt x="616" y="78"/>
                    <a:pt x="614" y="73"/>
                    <a:pt x="610" y="78"/>
                  </a:cubicBezTo>
                  <a:cubicBezTo>
                    <a:pt x="609" y="76"/>
                    <a:pt x="609" y="74"/>
                    <a:pt x="610" y="73"/>
                  </a:cubicBezTo>
                  <a:cubicBezTo>
                    <a:pt x="613" y="72"/>
                    <a:pt x="617" y="71"/>
                    <a:pt x="620" y="74"/>
                  </a:cubicBezTo>
                  <a:close/>
                  <a:moveTo>
                    <a:pt x="642" y="62"/>
                  </a:moveTo>
                  <a:cubicBezTo>
                    <a:pt x="639" y="63"/>
                    <a:pt x="636" y="62"/>
                    <a:pt x="633" y="65"/>
                  </a:cubicBezTo>
                  <a:cubicBezTo>
                    <a:pt x="632" y="63"/>
                    <a:pt x="634" y="62"/>
                    <a:pt x="633" y="60"/>
                  </a:cubicBezTo>
                  <a:cubicBezTo>
                    <a:pt x="636" y="58"/>
                    <a:pt x="639" y="58"/>
                    <a:pt x="642" y="62"/>
                  </a:cubicBezTo>
                  <a:close/>
                  <a:moveTo>
                    <a:pt x="659" y="41"/>
                  </a:moveTo>
                  <a:cubicBezTo>
                    <a:pt x="653" y="42"/>
                    <a:pt x="658" y="46"/>
                    <a:pt x="653" y="49"/>
                  </a:cubicBezTo>
                  <a:cubicBezTo>
                    <a:pt x="652" y="49"/>
                    <a:pt x="651" y="48"/>
                    <a:pt x="649" y="49"/>
                  </a:cubicBezTo>
                  <a:cubicBezTo>
                    <a:pt x="648" y="44"/>
                    <a:pt x="654" y="34"/>
                    <a:pt x="659" y="41"/>
                  </a:cubicBezTo>
                  <a:close/>
                  <a:moveTo>
                    <a:pt x="646" y="35"/>
                  </a:moveTo>
                  <a:cubicBezTo>
                    <a:pt x="646" y="39"/>
                    <a:pt x="643" y="42"/>
                    <a:pt x="639" y="45"/>
                  </a:cubicBezTo>
                  <a:cubicBezTo>
                    <a:pt x="638" y="44"/>
                    <a:pt x="639" y="43"/>
                    <a:pt x="640" y="42"/>
                  </a:cubicBezTo>
                  <a:cubicBezTo>
                    <a:pt x="641" y="40"/>
                    <a:pt x="639" y="41"/>
                    <a:pt x="638" y="38"/>
                  </a:cubicBezTo>
                  <a:cubicBezTo>
                    <a:pt x="640" y="37"/>
                    <a:pt x="639" y="35"/>
                    <a:pt x="641" y="34"/>
                  </a:cubicBezTo>
                  <a:cubicBezTo>
                    <a:pt x="643" y="34"/>
                    <a:pt x="644" y="36"/>
                    <a:pt x="646" y="35"/>
                  </a:cubicBezTo>
                  <a:close/>
                  <a:moveTo>
                    <a:pt x="643" y="43"/>
                  </a:moveTo>
                  <a:cubicBezTo>
                    <a:pt x="643" y="52"/>
                    <a:pt x="632" y="57"/>
                    <a:pt x="622" y="56"/>
                  </a:cubicBezTo>
                  <a:cubicBezTo>
                    <a:pt x="622" y="51"/>
                    <a:pt x="631" y="55"/>
                    <a:pt x="633" y="49"/>
                  </a:cubicBezTo>
                  <a:cubicBezTo>
                    <a:pt x="632" y="47"/>
                    <a:pt x="630" y="47"/>
                    <a:pt x="628" y="47"/>
                  </a:cubicBezTo>
                  <a:cubicBezTo>
                    <a:pt x="628" y="45"/>
                    <a:pt x="629" y="43"/>
                    <a:pt x="632" y="41"/>
                  </a:cubicBezTo>
                  <a:cubicBezTo>
                    <a:pt x="633" y="46"/>
                    <a:pt x="638" y="48"/>
                    <a:pt x="643" y="43"/>
                  </a:cubicBezTo>
                  <a:close/>
                  <a:moveTo>
                    <a:pt x="621" y="42"/>
                  </a:moveTo>
                  <a:cubicBezTo>
                    <a:pt x="627" y="46"/>
                    <a:pt x="618" y="47"/>
                    <a:pt x="622" y="51"/>
                  </a:cubicBezTo>
                  <a:cubicBezTo>
                    <a:pt x="620" y="52"/>
                    <a:pt x="617" y="51"/>
                    <a:pt x="618" y="53"/>
                  </a:cubicBezTo>
                  <a:cubicBezTo>
                    <a:pt x="617" y="54"/>
                    <a:pt x="616" y="52"/>
                    <a:pt x="615" y="51"/>
                  </a:cubicBezTo>
                  <a:cubicBezTo>
                    <a:pt x="620" y="48"/>
                    <a:pt x="615" y="45"/>
                    <a:pt x="621" y="42"/>
                  </a:cubicBezTo>
                  <a:close/>
                  <a:moveTo>
                    <a:pt x="610" y="52"/>
                  </a:moveTo>
                  <a:cubicBezTo>
                    <a:pt x="612" y="56"/>
                    <a:pt x="605" y="56"/>
                    <a:pt x="604" y="58"/>
                  </a:cubicBezTo>
                  <a:cubicBezTo>
                    <a:pt x="600" y="52"/>
                    <a:pt x="609" y="54"/>
                    <a:pt x="610" y="52"/>
                  </a:cubicBezTo>
                  <a:close/>
                  <a:moveTo>
                    <a:pt x="594" y="67"/>
                  </a:moveTo>
                  <a:cubicBezTo>
                    <a:pt x="595" y="66"/>
                    <a:pt x="588" y="65"/>
                    <a:pt x="587" y="73"/>
                  </a:cubicBezTo>
                  <a:cubicBezTo>
                    <a:pt x="578" y="68"/>
                    <a:pt x="598" y="57"/>
                    <a:pt x="600" y="50"/>
                  </a:cubicBezTo>
                  <a:cubicBezTo>
                    <a:pt x="602" y="56"/>
                    <a:pt x="597" y="61"/>
                    <a:pt x="594" y="67"/>
                  </a:cubicBezTo>
                  <a:close/>
                  <a:moveTo>
                    <a:pt x="608" y="47"/>
                  </a:moveTo>
                  <a:cubicBezTo>
                    <a:pt x="607" y="51"/>
                    <a:pt x="602" y="47"/>
                    <a:pt x="604" y="50"/>
                  </a:cubicBezTo>
                  <a:cubicBezTo>
                    <a:pt x="600" y="53"/>
                    <a:pt x="603" y="43"/>
                    <a:pt x="598" y="46"/>
                  </a:cubicBezTo>
                  <a:cubicBezTo>
                    <a:pt x="596" y="43"/>
                    <a:pt x="601" y="46"/>
                    <a:pt x="603" y="42"/>
                  </a:cubicBezTo>
                  <a:cubicBezTo>
                    <a:pt x="604" y="46"/>
                    <a:pt x="606" y="44"/>
                    <a:pt x="608" y="47"/>
                  </a:cubicBezTo>
                  <a:close/>
                  <a:moveTo>
                    <a:pt x="608" y="45"/>
                  </a:moveTo>
                  <a:cubicBezTo>
                    <a:pt x="606" y="40"/>
                    <a:pt x="605" y="41"/>
                    <a:pt x="604" y="37"/>
                  </a:cubicBezTo>
                  <a:cubicBezTo>
                    <a:pt x="607" y="36"/>
                    <a:pt x="613" y="42"/>
                    <a:pt x="608" y="45"/>
                  </a:cubicBezTo>
                  <a:close/>
                  <a:moveTo>
                    <a:pt x="590" y="56"/>
                  </a:moveTo>
                  <a:cubicBezTo>
                    <a:pt x="585" y="52"/>
                    <a:pt x="591" y="49"/>
                    <a:pt x="588" y="45"/>
                  </a:cubicBezTo>
                  <a:cubicBezTo>
                    <a:pt x="594" y="43"/>
                    <a:pt x="594" y="53"/>
                    <a:pt x="590" y="56"/>
                  </a:cubicBezTo>
                  <a:close/>
                  <a:moveTo>
                    <a:pt x="575" y="51"/>
                  </a:moveTo>
                  <a:cubicBezTo>
                    <a:pt x="572" y="43"/>
                    <a:pt x="582" y="48"/>
                    <a:pt x="585" y="43"/>
                  </a:cubicBezTo>
                  <a:cubicBezTo>
                    <a:pt x="587" y="51"/>
                    <a:pt x="576" y="43"/>
                    <a:pt x="575" y="51"/>
                  </a:cubicBezTo>
                  <a:close/>
                  <a:moveTo>
                    <a:pt x="577" y="40"/>
                  </a:moveTo>
                  <a:cubicBezTo>
                    <a:pt x="586" y="38"/>
                    <a:pt x="577" y="35"/>
                    <a:pt x="583" y="31"/>
                  </a:cubicBezTo>
                  <a:cubicBezTo>
                    <a:pt x="584" y="31"/>
                    <a:pt x="585" y="32"/>
                    <a:pt x="586" y="33"/>
                  </a:cubicBezTo>
                  <a:cubicBezTo>
                    <a:pt x="585" y="37"/>
                    <a:pt x="585" y="49"/>
                    <a:pt x="577" y="40"/>
                  </a:cubicBezTo>
                  <a:close/>
                  <a:moveTo>
                    <a:pt x="585" y="25"/>
                  </a:moveTo>
                  <a:cubicBezTo>
                    <a:pt x="590" y="29"/>
                    <a:pt x="583" y="33"/>
                    <a:pt x="581" y="28"/>
                  </a:cubicBezTo>
                  <a:cubicBezTo>
                    <a:pt x="582" y="25"/>
                    <a:pt x="582" y="27"/>
                    <a:pt x="585" y="25"/>
                  </a:cubicBezTo>
                  <a:close/>
                  <a:moveTo>
                    <a:pt x="577" y="33"/>
                  </a:moveTo>
                  <a:cubicBezTo>
                    <a:pt x="578" y="38"/>
                    <a:pt x="573" y="40"/>
                    <a:pt x="569" y="39"/>
                  </a:cubicBezTo>
                  <a:cubicBezTo>
                    <a:pt x="571" y="35"/>
                    <a:pt x="570" y="34"/>
                    <a:pt x="574" y="29"/>
                  </a:cubicBezTo>
                  <a:cubicBezTo>
                    <a:pt x="574" y="29"/>
                    <a:pt x="574" y="35"/>
                    <a:pt x="577" y="33"/>
                  </a:cubicBezTo>
                  <a:close/>
                  <a:moveTo>
                    <a:pt x="566" y="30"/>
                  </a:moveTo>
                  <a:cubicBezTo>
                    <a:pt x="565" y="32"/>
                    <a:pt x="567" y="35"/>
                    <a:pt x="567" y="38"/>
                  </a:cubicBezTo>
                  <a:cubicBezTo>
                    <a:pt x="564" y="41"/>
                    <a:pt x="563" y="37"/>
                    <a:pt x="560" y="39"/>
                  </a:cubicBezTo>
                  <a:cubicBezTo>
                    <a:pt x="560" y="37"/>
                    <a:pt x="560" y="36"/>
                    <a:pt x="562" y="34"/>
                  </a:cubicBezTo>
                  <a:cubicBezTo>
                    <a:pt x="560" y="34"/>
                    <a:pt x="559" y="33"/>
                    <a:pt x="557" y="31"/>
                  </a:cubicBezTo>
                  <a:cubicBezTo>
                    <a:pt x="552" y="33"/>
                    <a:pt x="556" y="36"/>
                    <a:pt x="552" y="38"/>
                  </a:cubicBezTo>
                  <a:cubicBezTo>
                    <a:pt x="547" y="23"/>
                    <a:pt x="559" y="31"/>
                    <a:pt x="566" y="30"/>
                  </a:cubicBezTo>
                  <a:close/>
                  <a:moveTo>
                    <a:pt x="544" y="23"/>
                  </a:moveTo>
                  <a:cubicBezTo>
                    <a:pt x="549" y="21"/>
                    <a:pt x="542" y="27"/>
                    <a:pt x="540" y="28"/>
                  </a:cubicBezTo>
                  <a:cubicBezTo>
                    <a:pt x="542" y="32"/>
                    <a:pt x="545" y="26"/>
                    <a:pt x="546" y="30"/>
                  </a:cubicBezTo>
                  <a:cubicBezTo>
                    <a:pt x="540" y="33"/>
                    <a:pt x="549" y="37"/>
                    <a:pt x="544" y="39"/>
                  </a:cubicBezTo>
                  <a:cubicBezTo>
                    <a:pt x="541" y="32"/>
                    <a:pt x="537" y="28"/>
                    <a:pt x="536" y="24"/>
                  </a:cubicBezTo>
                  <a:cubicBezTo>
                    <a:pt x="539" y="20"/>
                    <a:pt x="541" y="29"/>
                    <a:pt x="544" y="23"/>
                  </a:cubicBezTo>
                  <a:close/>
                  <a:moveTo>
                    <a:pt x="530" y="28"/>
                  </a:moveTo>
                  <a:cubicBezTo>
                    <a:pt x="528" y="31"/>
                    <a:pt x="534" y="35"/>
                    <a:pt x="529" y="38"/>
                  </a:cubicBezTo>
                  <a:cubicBezTo>
                    <a:pt x="531" y="39"/>
                    <a:pt x="532" y="37"/>
                    <a:pt x="534" y="40"/>
                  </a:cubicBezTo>
                  <a:cubicBezTo>
                    <a:pt x="536" y="39"/>
                    <a:pt x="535" y="37"/>
                    <a:pt x="534" y="36"/>
                  </a:cubicBezTo>
                  <a:cubicBezTo>
                    <a:pt x="539" y="36"/>
                    <a:pt x="537" y="41"/>
                    <a:pt x="545" y="42"/>
                  </a:cubicBezTo>
                  <a:cubicBezTo>
                    <a:pt x="541" y="45"/>
                    <a:pt x="540" y="48"/>
                    <a:pt x="543" y="51"/>
                  </a:cubicBezTo>
                  <a:cubicBezTo>
                    <a:pt x="540" y="52"/>
                    <a:pt x="537" y="54"/>
                    <a:pt x="535" y="51"/>
                  </a:cubicBezTo>
                  <a:cubicBezTo>
                    <a:pt x="539" y="49"/>
                    <a:pt x="537" y="44"/>
                    <a:pt x="541" y="45"/>
                  </a:cubicBezTo>
                  <a:cubicBezTo>
                    <a:pt x="536" y="38"/>
                    <a:pt x="529" y="48"/>
                    <a:pt x="524" y="39"/>
                  </a:cubicBezTo>
                  <a:cubicBezTo>
                    <a:pt x="529" y="35"/>
                    <a:pt x="523" y="29"/>
                    <a:pt x="530" y="28"/>
                  </a:cubicBezTo>
                  <a:close/>
                  <a:moveTo>
                    <a:pt x="519" y="33"/>
                  </a:moveTo>
                  <a:cubicBezTo>
                    <a:pt x="520" y="40"/>
                    <a:pt x="513" y="40"/>
                    <a:pt x="511" y="47"/>
                  </a:cubicBezTo>
                  <a:cubicBezTo>
                    <a:pt x="506" y="44"/>
                    <a:pt x="512" y="41"/>
                    <a:pt x="511" y="38"/>
                  </a:cubicBezTo>
                  <a:cubicBezTo>
                    <a:pt x="517" y="39"/>
                    <a:pt x="515" y="34"/>
                    <a:pt x="519" y="33"/>
                  </a:cubicBezTo>
                  <a:close/>
                  <a:moveTo>
                    <a:pt x="505" y="42"/>
                  </a:moveTo>
                  <a:cubicBezTo>
                    <a:pt x="502" y="48"/>
                    <a:pt x="506" y="48"/>
                    <a:pt x="502" y="52"/>
                  </a:cubicBezTo>
                  <a:cubicBezTo>
                    <a:pt x="501" y="49"/>
                    <a:pt x="504" y="44"/>
                    <a:pt x="499" y="46"/>
                  </a:cubicBezTo>
                  <a:cubicBezTo>
                    <a:pt x="494" y="44"/>
                    <a:pt x="503" y="46"/>
                    <a:pt x="505" y="42"/>
                  </a:cubicBezTo>
                  <a:close/>
                  <a:moveTo>
                    <a:pt x="492" y="54"/>
                  </a:moveTo>
                  <a:cubicBezTo>
                    <a:pt x="496" y="50"/>
                    <a:pt x="495" y="51"/>
                    <a:pt x="500" y="48"/>
                  </a:cubicBezTo>
                  <a:cubicBezTo>
                    <a:pt x="502" y="52"/>
                    <a:pt x="495" y="55"/>
                    <a:pt x="494" y="58"/>
                  </a:cubicBezTo>
                  <a:cubicBezTo>
                    <a:pt x="493" y="56"/>
                    <a:pt x="491" y="55"/>
                    <a:pt x="489" y="57"/>
                  </a:cubicBezTo>
                  <a:cubicBezTo>
                    <a:pt x="487" y="49"/>
                    <a:pt x="484" y="54"/>
                    <a:pt x="481" y="54"/>
                  </a:cubicBezTo>
                  <a:cubicBezTo>
                    <a:pt x="477" y="49"/>
                    <a:pt x="485" y="52"/>
                    <a:pt x="487" y="47"/>
                  </a:cubicBezTo>
                  <a:cubicBezTo>
                    <a:pt x="488" y="53"/>
                    <a:pt x="492" y="49"/>
                    <a:pt x="492" y="54"/>
                  </a:cubicBezTo>
                  <a:close/>
                  <a:moveTo>
                    <a:pt x="507" y="32"/>
                  </a:moveTo>
                  <a:cubicBezTo>
                    <a:pt x="508" y="34"/>
                    <a:pt x="505" y="34"/>
                    <a:pt x="504" y="32"/>
                  </a:cubicBezTo>
                  <a:cubicBezTo>
                    <a:pt x="504" y="35"/>
                    <a:pt x="505" y="37"/>
                    <a:pt x="501" y="37"/>
                  </a:cubicBezTo>
                  <a:cubicBezTo>
                    <a:pt x="501" y="35"/>
                    <a:pt x="502" y="34"/>
                    <a:pt x="500" y="32"/>
                  </a:cubicBezTo>
                  <a:cubicBezTo>
                    <a:pt x="503" y="28"/>
                    <a:pt x="505" y="34"/>
                    <a:pt x="507" y="32"/>
                  </a:cubicBezTo>
                  <a:close/>
                  <a:moveTo>
                    <a:pt x="485" y="29"/>
                  </a:moveTo>
                  <a:cubicBezTo>
                    <a:pt x="489" y="32"/>
                    <a:pt x="483" y="33"/>
                    <a:pt x="484" y="36"/>
                  </a:cubicBezTo>
                  <a:cubicBezTo>
                    <a:pt x="485" y="36"/>
                    <a:pt x="488" y="37"/>
                    <a:pt x="486" y="39"/>
                  </a:cubicBezTo>
                  <a:cubicBezTo>
                    <a:pt x="491" y="40"/>
                    <a:pt x="494" y="34"/>
                    <a:pt x="500" y="39"/>
                  </a:cubicBezTo>
                  <a:cubicBezTo>
                    <a:pt x="496" y="39"/>
                    <a:pt x="489" y="42"/>
                    <a:pt x="486" y="46"/>
                  </a:cubicBezTo>
                  <a:cubicBezTo>
                    <a:pt x="482" y="42"/>
                    <a:pt x="483" y="34"/>
                    <a:pt x="476" y="36"/>
                  </a:cubicBezTo>
                  <a:cubicBezTo>
                    <a:pt x="477" y="32"/>
                    <a:pt x="483" y="35"/>
                    <a:pt x="485" y="29"/>
                  </a:cubicBezTo>
                  <a:close/>
                  <a:moveTo>
                    <a:pt x="474" y="33"/>
                  </a:moveTo>
                  <a:cubicBezTo>
                    <a:pt x="471" y="36"/>
                    <a:pt x="468" y="36"/>
                    <a:pt x="474" y="42"/>
                  </a:cubicBezTo>
                  <a:cubicBezTo>
                    <a:pt x="472" y="46"/>
                    <a:pt x="469" y="46"/>
                    <a:pt x="465" y="43"/>
                  </a:cubicBezTo>
                  <a:cubicBezTo>
                    <a:pt x="468" y="41"/>
                    <a:pt x="467" y="40"/>
                    <a:pt x="466" y="41"/>
                  </a:cubicBezTo>
                  <a:cubicBezTo>
                    <a:pt x="467" y="37"/>
                    <a:pt x="470" y="33"/>
                    <a:pt x="469" y="29"/>
                  </a:cubicBezTo>
                  <a:cubicBezTo>
                    <a:pt x="472" y="26"/>
                    <a:pt x="470" y="35"/>
                    <a:pt x="474" y="33"/>
                  </a:cubicBezTo>
                  <a:close/>
                  <a:moveTo>
                    <a:pt x="457" y="39"/>
                  </a:moveTo>
                  <a:cubicBezTo>
                    <a:pt x="461" y="47"/>
                    <a:pt x="449" y="43"/>
                    <a:pt x="445" y="44"/>
                  </a:cubicBezTo>
                  <a:cubicBezTo>
                    <a:pt x="445" y="37"/>
                    <a:pt x="442" y="48"/>
                    <a:pt x="438" y="42"/>
                  </a:cubicBezTo>
                  <a:cubicBezTo>
                    <a:pt x="446" y="36"/>
                    <a:pt x="450" y="47"/>
                    <a:pt x="457" y="39"/>
                  </a:cubicBezTo>
                  <a:close/>
                  <a:moveTo>
                    <a:pt x="393" y="75"/>
                  </a:moveTo>
                  <a:cubicBezTo>
                    <a:pt x="392" y="74"/>
                    <a:pt x="391" y="73"/>
                    <a:pt x="390" y="71"/>
                  </a:cubicBezTo>
                  <a:cubicBezTo>
                    <a:pt x="390" y="76"/>
                    <a:pt x="386" y="78"/>
                    <a:pt x="382" y="79"/>
                  </a:cubicBezTo>
                  <a:cubicBezTo>
                    <a:pt x="380" y="72"/>
                    <a:pt x="392" y="73"/>
                    <a:pt x="391" y="68"/>
                  </a:cubicBezTo>
                  <a:cubicBezTo>
                    <a:pt x="395" y="67"/>
                    <a:pt x="399" y="73"/>
                    <a:pt x="393" y="75"/>
                  </a:cubicBezTo>
                  <a:close/>
                  <a:moveTo>
                    <a:pt x="421" y="50"/>
                  </a:moveTo>
                  <a:cubicBezTo>
                    <a:pt x="417" y="56"/>
                    <a:pt x="415" y="48"/>
                    <a:pt x="411" y="52"/>
                  </a:cubicBezTo>
                  <a:cubicBezTo>
                    <a:pt x="410" y="50"/>
                    <a:pt x="412" y="48"/>
                    <a:pt x="415" y="46"/>
                  </a:cubicBezTo>
                  <a:cubicBezTo>
                    <a:pt x="419" y="47"/>
                    <a:pt x="417" y="48"/>
                    <a:pt x="421" y="50"/>
                  </a:cubicBezTo>
                  <a:close/>
                  <a:moveTo>
                    <a:pt x="441" y="30"/>
                  </a:moveTo>
                  <a:cubicBezTo>
                    <a:pt x="443" y="34"/>
                    <a:pt x="435" y="35"/>
                    <a:pt x="434" y="37"/>
                  </a:cubicBezTo>
                  <a:cubicBezTo>
                    <a:pt x="432" y="34"/>
                    <a:pt x="432" y="31"/>
                    <a:pt x="435" y="29"/>
                  </a:cubicBezTo>
                  <a:cubicBezTo>
                    <a:pt x="433" y="35"/>
                    <a:pt x="438" y="34"/>
                    <a:pt x="441" y="30"/>
                  </a:cubicBezTo>
                  <a:close/>
                  <a:moveTo>
                    <a:pt x="375" y="79"/>
                  </a:moveTo>
                  <a:cubicBezTo>
                    <a:pt x="375" y="82"/>
                    <a:pt x="364" y="82"/>
                    <a:pt x="365" y="78"/>
                  </a:cubicBezTo>
                  <a:cubicBezTo>
                    <a:pt x="367" y="79"/>
                    <a:pt x="370" y="79"/>
                    <a:pt x="373" y="75"/>
                  </a:cubicBezTo>
                  <a:cubicBezTo>
                    <a:pt x="375" y="76"/>
                    <a:pt x="371" y="81"/>
                    <a:pt x="375" y="79"/>
                  </a:cubicBezTo>
                  <a:close/>
                  <a:moveTo>
                    <a:pt x="389" y="59"/>
                  </a:moveTo>
                  <a:cubicBezTo>
                    <a:pt x="388" y="57"/>
                    <a:pt x="397" y="55"/>
                    <a:pt x="391" y="54"/>
                  </a:cubicBezTo>
                  <a:cubicBezTo>
                    <a:pt x="390" y="49"/>
                    <a:pt x="396" y="55"/>
                    <a:pt x="398" y="54"/>
                  </a:cubicBezTo>
                  <a:cubicBezTo>
                    <a:pt x="400" y="50"/>
                    <a:pt x="404" y="44"/>
                    <a:pt x="408" y="48"/>
                  </a:cubicBezTo>
                  <a:cubicBezTo>
                    <a:pt x="402" y="58"/>
                    <a:pt x="397" y="53"/>
                    <a:pt x="389" y="59"/>
                  </a:cubicBezTo>
                  <a:close/>
                  <a:moveTo>
                    <a:pt x="417" y="37"/>
                  </a:moveTo>
                  <a:cubicBezTo>
                    <a:pt x="418" y="40"/>
                    <a:pt x="411" y="43"/>
                    <a:pt x="409" y="38"/>
                  </a:cubicBezTo>
                  <a:cubicBezTo>
                    <a:pt x="412" y="35"/>
                    <a:pt x="415" y="39"/>
                    <a:pt x="417" y="37"/>
                  </a:cubicBezTo>
                  <a:close/>
                  <a:moveTo>
                    <a:pt x="358" y="76"/>
                  </a:moveTo>
                  <a:cubicBezTo>
                    <a:pt x="358" y="77"/>
                    <a:pt x="359" y="77"/>
                    <a:pt x="360" y="76"/>
                  </a:cubicBezTo>
                  <a:cubicBezTo>
                    <a:pt x="361" y="78"/>
                    <a:pt x="359" y="78"/>
                    <a:pt x="359" y="77"/>
                  </a:cubicBezTo>
                  <a:cubicBezTo>
                    <a:pt x="356" y="79"/>
                    <a:pt x="361" y="80"/>
                    <a:pt x="362" y="80"/>
                  </a:cubicBezTo>
                  <a:cubicBezTo>
                    <a:pt x="363" y="81"/>
                    <a:pt x="361" y="83"/>
                    <a:pt x="360" y="82"/>
                  </a:cubicBezTo>
                  <a:cubicBezTo>
                    <a:pt x="359" y="82"/>
                    <a:pt x="359" y="83"/>
                    <a:pt x="360" y="84"/>
                  </a:cubicBezTo>
                  <a:cubicBezTo>
                    <a:pt x="359" y="84"/>
                    <a:pt x="358" y="83"/>
                    <a:pt x="359" y="82"/>
                  </a:cubicBezTo>
                  <a:cubicBezTo>
                    <a:pt x="357" y="80"/>
                    <a:pt x="355" y="83"/>
                    <a:pt x="353" y="80"/>
                  </a:cubicBezTo>
                  <a:cubicBezTo>
                    <a:pt x="356" y="80"/>
                    <a:pt x="357" y="78"/>
                    <a:pt x="357" y="75"/>
                  </a:cubicBezTo>
                  <a:cubicBezTo>
                    <a:pt x="358" y="74"/>
                    <a:pt x="358" y="76"/>
                    <a:pt x="358" y="76"/>
                  </a:cubicBezTo>
                  <a:close/>
                  <a:moveTo>
                    <a:pt x="360" y="62"/>
                  </a:moveTo>
                  <a:cubicBezTo>
                    <a:pt x="360" y="60"/>
                    <a:pt x="361" y="60"/>
                    <a:pt x="364" y="57"/>
                  </a:cubicBezTo>
                  <a:cubicBezTo>
                    <a:pt x="365" y="58"/>
                    <a:pt x="364" y="59"/>
                    <a:pt x="363" y="60"/>
                  </a:cubicBezTo>
                  <a:cubicBezTo>
                    <a:pt x="368" y="59"/>
                    <a:pt x="367" y="66"/>
                    <a:pt x="373" y="63"/>
                  </a:cubicBezTo>
                  <a:cubicBezTo>
                    <a:pt x="369" y="71"/>
                    <a:pt x="366" y="57"/>
                    <a:pt x="360" y="62"/>
                  </a:cubicBezTo>
                  <a:close/>
                  <a:moveTo>
                    <a:pt x="411" y="24"/>
                  </a:moveTo>
                  <a:cubicBezTo>
                    <a:pt x="414" y="24"/>
                    <a:pt x="417" y="24"/>
                    <a:pt x="420" y="24"/>
                  </a:cubicBezTo>
                  <a:cubicBezTo>
                    <a:pt x="420" y="33"/>
                    <a:pt x="415" y="24"/>
                    <a:pt x="411" y="26"/>
                  </a:cubicBezTo>
                  <a:cubicBezTo>
                    <a:pt x="411" y="24"/>
                    <a:pt x="409" y="22"/>
                    <a:pt x="410" y="21"/>
                  </a:cubicBezTo>
                  <a:cubicBezTo>
                    <a:pt x="409" y="16"/>
                    <a:pt x="413" y="23"/>
                    <a:pt x="411" y="24"/>
                  </a:cubicBezTo>
                  <a:close/>
                  <a:moveTo>
                    <a:pt x="345" y="72"/>
                  </a:moveTo>
                  <a:cubicBezTo>
                    <a:pt x="348" y="76"/>
                    <a:pt x="353" y="68"/>
                    <a:pt x="356" y="72"/>
                  </a:cubicBezTo>
                  <a:cubicBezTo>
                    <a:pt x="347" y="73"/>
                    <a:pt x="349" y="82"/>
                    <a:pt x="342" y="79"/>
                  </a:cubicBezTo>
                  <a:cubicBezTo>
                    <a:pt x="343" y="77"/>
                    <a:pt x="344" y="77"/>
                    <a:pt x="345" y="79"/>
                  </a:cubicBezTo>
                  <a:cubicBezTo>
                    <a:pt x="344" y="69"/>
                    <a:pt x="333" y="76"/>
                    <a:pt x="328" y="73"/>
                  </a:cubicBezTo>
                  <a:cubicBezTo>
                    <a:pt x="337" y="69"/>
                    <a:pt x="343" y="70"/>
                    <a:pt x="347" y="67"/>
                  </a:cubicBezTo>
                  <a:cubicBezTo>
                    <a:pt x="347" y="68"/>
                    <a:pt x="346" y="70"/>
                    <a:pt x="345" y="72"/>
                  </a:cubicBezTo>
                  <a:close/>
                  <a:moveTo>
                    <a:pt x="359" y="55"/>
                  </a:moveTo>
                  <a:cubicBezTo>
                    <a:pt x="358" y="52"/>
                    <a:pt x="355" y="49"/>
                    <a:pt x="361" y="48"/>
                  </a:cubicBezTo>
                  <a:cubicBezTo>
                    <a:pt x="364" y="51"/>
                    <a:pt x="363" y="53"/>
                    <a:pt x="359" y="55"/>
                  </a:cubicBezTo>
                  <a:close/>
                  <a:moveTo>
                    <a:pt x="383" y="32"/>
                  </a:moveTo>
                  <a:cubicBezTo>
                    <a:pt x="384" y="37"/>
                    <a:pt x="378" y="37"/>
                    <a:pt x="376" y="35"/>
                  </a:cubicBezTo>
                  <a:cubicBezTo>
                    <a:pt x="377" y="38"/>
                    <a:pt x="371" y="40"/>
                    <a:pt x="374" y="44"/>
                  </a:cubicBezTo>
                  <a:cubicBezTo>
                    <a:pt x="372" y="44"/>
                    <a:pt x="371" y="42"/>
                    <a:pt x="369" y="44"/>
                  </a:cubicBezTo>
                  <a:cubicBezTo>
                    <a:pt x="371" y="38"/>
                    <a:pt x="376" y="32"/>
                    <a:pt x="383" y="32"/>
                  </a:cubicBezTo>
                  <a:close/>
                  <a:moveTo>
                    <a:pt x="237" y="77"/>
                  </a:moveTo>
                  <a:cubicBezTo>
                    <a:pt x="235" y="74"/>
                    <a:pt x="241" y="76"/>
                    <a:pt x="242" y="74"/>
                  </a:cubicBezTo>
                  <a:cubicBezTo>
                    <a:pt x="244" y="77"/>
                    <a:pt x="246" y="79"/>
                    <a:pt x="242" y="81"/>
                  </a:cubicBezTo>
                  <a:cubicBezTo>
                    <a:pt x="241" y="80"/>
                    <a:pt x="239" y="75"/>
                    <a:pt x="237" y="77"/>
                  </a:cubicBezTo>
                  <a:close/>
                  <a:moveTo>
                    <a:pt x="260" y="64"/>
                  </a:moveTo>
                  <a:cubicBezTo>
                    <a:pt x="263" y="62"/>
                    <a:pt x="265" y="60"/>
                    <a:pt x="264" y="58"/>
                  </a:cubicBezTo>
                  <a:cubicBezTo>
                    <a:pt x="269" y="59"/>
                    <a:pt x="262" y="67"/>
                    <a:pt x="261" y="70"/>
                  </a:cubicBezTo>
                  <a:cubicBezTo>
                    <a:pt x="260" y="69"/>
                    <a:pt x="259" y="68"/>
                    <a:pt x="258" y="67"/>
                  </a:cubicBezTo>
                  <a:cubicBezTo>
                    <a:pt x="260" y="66"/>
                    <a:pt x="260" y="68"/>
                    <a:pt x="261" y="68"/>
                  </a:cubicBezTo>
                  <a:cubicBezTo>
                    <a:pt x="263" y="67"/>
                    <a:pt x="261" y="66"/>
                    <a:pt x="260" y="64"/>
                  </a:cubicBezTo>
                  <a:close/>
                  <a:moveTo>
                    <a:pt x="248" y="82"/>
                  </a:moveTo>
                  <a:cubicBezTo>
                    <a:pt x="246" y="79"/>
                    <a:pt x="249" y="77"/>
                    <a:pt x="251" y="74"/>
                  </a:cubicBezTo>
                  <a:cubicBezTo>
                    <a:pt x="254" y="79"/>
                    <a:pt x="253" y="81"/>
                    <a:pt x="248" y="82"/>
                  </a:cubicBezTo>
                  <a:close/>
                  <a:moveTo>
                    <a:pt x="272" y="64"/>
                  </a:moveTo>
                  <a:cubicBezTo>
                    <a:pt x="267" y="59"/>
                    <a:pt x="278" y="60"/>
                    <a:pt x="275" y="58"/>
                  </a:cubicBezTo>
                  <a:cubicBezTo>
                    <a:pt x="281" y="58"/>
                    <a:pt x="276" y="64"/>
                    <a:pt x="272" y="64"/>
                  </a:cubicBezTo>
                  <a:close/>
                  <a:moveTo>
                    <a:pt x="288" y="47"/>
                  </a:moveTo>
                  <a:cubicBezTo>
                    <a:pt x="290" y="49"/>
                    <a:pt x="293" y="49"/>
                    <a:pt x="289" y="43"/>
                  </a:cubicBezTo>
                  <a:cubicBezTo>
                    <a:pt x="293" y="42"/>
                    <a:pt x="291" y="44"/>
                    <a:pt x="293" y="47"/>
                  </a:cubicBezTo>
                  <a:cubicBezTo>
                    <a:pt x="294" y="45"/>
                    <a:pt x="293" y="44"/>
                    <a:pt x="295" y="42"/>
                  </a:cubicBezTo>
                  <a:cubicBezTo>
                    <a:pt x="294" y="46"/>
                    <a:pt x="299" y="44"/>
                    <a:pt x="301" y="48"/>
                  </a:cubicBezTo>
                  <a:cubicBezTo>
                    <a:pt x="301" y="50"/>
                    <a:pt x="300" y="51"/>
                    <a:pt x="298" y="53"/>
                  </a:cubicBezTo>
                  <a:cubicBezTo>
                    <a:pt x="301" y="45"/>
                    <a:pt x="291" y="50"/>
                    <a:pt x="291" y="53"/>
                  </a:cubicBezTo>
                  <a:cubicBezTo>
                    <a:pt x="286" y="54"/>
                    <a:pt x="290" y="49"/>
                    <a:pt x="288" y="47"/>
                  </a:cubicBezTo>
                  <a:close/>
                  <a:moveTo>
                    <a:pt x="270" y="69"/>
                  </a:moveTo>
                  <a:cubicBezTo>
                    <a:pt x="271" y="70"/>
                    <a:pt x="270" y="71"/>
                    <a:pt x="269" y="71"/>
                  </a:cubicBezTo>
                  <a:cubicBezTo>
                    <a:pt x="270" y="72"/>
                    <a:pt x="272" y="72"/>
                    <a:pt x="273" y="74"/>
                  </a:cubicBezTo>
                  <a:cubicBezTo>
                    <a:pt x="273" y="72"/>
                    <a:pt x="274" y="71"/>
                    <a:pt x="276" y="73"/>
                  </a:cubicBezTo>
                  <a:cubicBezTo>
                    <a:pt x="271" y="76"/>
                    <a:pt x="270" y="79"/>
                    <a:pt x="267" y="82"/>
                  </a:cubicBezTo>
                  <a:cubicBezTo>
                    <a:pt x="266" y="77"/>
                    <a:pt x="267" y="73"/>
                    <a:pt x="270" y="69"/>
                  </a:cubicBezTo>
                  <a:close/>
                  <a:moveTo>
                    <a:pt x="303" y="47"/>
                  </a:moveTo>
                  <a:cubicBezTo>
                    <a:pt x="304" y="45"/>
                    <a:pt x="306" y="45"/>
                    <a:pt x="308" y="47"/>
                  </a:cubicBezTo>
                  <a:cubicBezTo>
                    <a:pt x="307" y="48"/>
                    <a:pt x="306" y="47"/>
                    <a:pt x="306" y="46"/>
                  </a:cubicBezTo>
                  <a:cubicBezTo>
                    <a:pt x="305" y="48"/>
                    <a:pt x="311" y="52"/>
                    <a:pt x="306" y="56"/>
                  </a:cubicBezTo>
                  <a:cubicBezTo>
                    <a:pt x="302" y="52"/>
                    <a:pt x="307" y="50"/>
                    <a:pt x="303" y="47"/>
                  </a:cubicBezTo>
                  <a:close/>
                  <a:moveTo>
                    <a:pt x="329" y="32"/>
                  </a:moveTo>
                  <a:cubicBezTo>
                    <a:pt x="331" y="34"/>
                    <a:pt x="329" y="35"/>
                    <a:pt x="328" y="36"/>
                  </a:cubicBezTo>
                  <a:cubicBezTo>
                    <a:pt x="330" y="40"/>
                    <a:pt x="332" y="38"/>
                    <a:pt x="334" y="41"/>
                  </a:cubicBezTo>
                  <a:cubicBezTo>
                    <a:pt x="329" y="42"/>
                    <a:pt x="323" y="36"/>
                    <a:pt x="329" y="32"/>
                  </a:cubicBezTo>
                  <a:close/>
                  <a:moveTo>
                    <a:pt x="326" y="47"/>
                  </a:moveTo>
                  <a:cubicBezTo>
                    <a:pt x="316" y="49"/>
                    <a:pt x="319" y="57"/>
                    <a:pt x="314" y="62"/>
                  </a:cubicBezTo>
                  <a:cubicBezTo>
                    <a:pt x="312" y="62"/>
                    <a:pt x="312" y="61"/>
                    <a:pt x="313" y="61"/>
                  </a:cubicBezTo>
                  <a:cubicBezTo>
                    <a:pt x="312" y="60"/>
                    <a:pt x="311" y="61"/>
                    <a:pt x="310" y="61"/>
                  </a:cubicBezTo>
                  <a:cubicBezTo>
                    <a:pt x="308" y="57"/>
                    <a:pt x="315" y="55"/>
                    <a:pt x="317" y="54"/>
                  </a:cubicBezTo>
                  <a:cubicBezTo>
                    <a:pt x="315" y="53"/>
                    <a:pt x="314" y="53"/>
                    <a:pt x="312" y="54"/>
                  </a:cubicBezTo>
                  <a:cubicBezTo>
                    <a:pt x="316" y="51"/>
                    <a:pt x="319" y="39"/>
                    <a:pt x="326" y="47"/>
                  </a:cubicBezTo>
                  <a:close/>
                  <a:moveTo>
                    <a:pt x="296" y="76"/>
                  </a:moveTo>
                  <a:cubicBezTo>
                    <a:pt x="295" y="74"/>
                    <a:pt x="297" y="75"/>
                    <a:pt x="298" y="74"/>
                  </a:cubicBezTo>
                  <a:cubicBezTo>
                    <a:pt x="294" y="73"/>
                    <a:pt x="294" y="74"/>
                    <a:pt x="293" y="69"/>
                  </a:cubicBezTo>
                  <a:cubicBezTo>
                    <a:pt x="294" y="68"/>
                    <a:pt x="295" y="70"/>
                    <a:pt x="296" y="71"/>
                  </a:cubicBezTo>
                  <a:cubicBezTo>
                    <a:pt x="297" y="70"/>
                    <a:pt x="296" y="69"/>
                    <a:pt x="296" y="69"/>
                  </a:cubicBezTo>
                  <a:cubicBezTo>
                    <a:pt x="297" y="68"/>
                    <a:pt x="299" y="70"/>
                    <a:pt x="298" y="71"/>
                  </a:cubicBezTo>
                  <a:cubicBezTo>
                    <a:pt x="298" y="72"/>
                    <a:pt x="299" y="73"/>
                    <a:pt x="300" y="72"/>
                  </a:cubicBezTo>
                  <a:cubicBezTo>
                    <a:pt x="302" y="75"/>
                    <a:pt x="297" y="76"/>
                    <a:pt x="296" y="76"/>
                  </a:cubicBezTo>
                  <a:close/>
                  <a:moveTo>
                    <a:pt x="334" y="66"/>
                  </a:moveTo>
                  <a:cubicBezTo>
                    <a:pt x="330" y="68"/>
                    <a:pt x="327" y="68"/>
                    <a:pt x="324" y="65"/>
                  </a:cubicBezTo>
                  <a:cubicBezTo>
                    <a:pt x="327" y="63"/>
                    <a:pt x="333" y="65"/>
                    <a:pt x="330" y="59"/>
                  </a:cubicBezTo>
                  <a:cubicBezTo>
                    <a:pt x="332" y="56"/>
                    <a:pt x="333" y="62"/>
                    <a:pt x="335" y="63"/>
                  </a:cubicBezTo>
                  <a:cubicBezTo>
                    <a:pt x="334" y="64"/>
                    <a:pt x="333" y="65"/>
                    <a:pt x="334" y="66"/>
                  </a:cubicBezTo>
                  <a:close/>
                  <a:moveTo>
                    <a:pt x="347" y="54"/>
                  </a:moveTo>
                  <a:cubicBezTo>
                    <a:pt x="345" y="50"/>
                    <a:pt x="346" y="47"/>
                    <a:pt x="345" y="44"/>
                  </a:cubicBezTo>
                  <a:cubicBezTo>
                    <a:pt x="351" y="43"/>
                    <a:pt x="351" y="50"/>
                    <a:pt x="347" y="54"/>
                  </a:cubicBezTo>
                  <a:close/>
                  <a:moveTo>
                    <a:pt x="356" y="34"/>
                  </a:moveTo>
                  <a:cubicBezTo>
                    <a:pt x="359" y="38"/>
                    <a:pt x="355" y="40"/>
                    <a:pt x="356" y="43"/>
                  </a:cubicBezTo>
                  <a:cubicBezTo>
                    <a:pt x="354" y="44"/>
                    <a:pt x="353" y="42"/>
                    <a:pt x="352" y="41"/>
                  </a:cubicBezTo>
                  <a:cubicBezTo>
                    <a:pt x="357" y="39"/>
                    <a:pt x="352" y="36"/>
                    <a:pt x="356" y="34"/>
                  </a:cubicBezTo>
                  <a:close/>
                  <a:moveTo>
                    <a:pt x="340" y="49"/>
                  </a:moveTo>
                  <a:cubicBezTo>
                    <a:pt x="338" y="52"/>
                    <a:pt x="335" y="55"/>
                    <a:pt x="339" y="59"/>
                  </a:cubicBezTo>
                  <a:cubicBezTo>
                    <a:pt x="334" y="59"/>
                    <a:pt x="334" y="51"/>
                    <a:pt x="334" y="48"/>
                  </a:cubicBezTo>
                  <a:cubicBezTo>
                    <a:pt x="330" y="47"/>
                    <a:pt x="330" y="48"/>
                    <a:pt x="327" y="51"/>
                  </a:cubicBezTo>
                  <a:cubicBezTo>
                    <a:pt x="326" y="49"/>
                    <a:pt x="331" y="47"/>
                    <a:pt x="329" y="44"/>
                  </a:cubicBezTo>
                  <a:cubicBezTo>
                    <a:pt x="331" y="44"/>
                    <a:pt x="337" y="50"/>
                    <a:pt x="336" y="44"/>
                  </a:cubicBezTo>
                  <a:cubicBezTo>
                    <a:pt x="339" y="42"/>
                    <a:pt x="336" y="47"/>
                    <a:pt x="340" y="49"/>
                  </a:cubicBezTo>
                  <a:close/>
                  <a:moveTo>
                    <a:pt x="348" y="29"/>
                  </a:moveTo>
                  <a:cubicBezTo>
                    <a:pt x="347" y="34"/>
                    <a:pt x="343" y="37"/>
                    <a:pt x="338" y="41"/>
                  </a:cubicBezTo>
                  <a:cubicBezTo>
                    <a:pt x="339" y="34"/>
                    <a:pt x="343" y="30"/>
                    <a:pt x="348" y="26"/>
                  </a:cubicBezTo>
                  <a:cubicBezTo>
                    <a:pt x="349" y="28"/>
                    <a:pt x="342" y="33"/>
                    <a:pt x="348" y="29"/>
                  </a:cubicBezTo>
                  <a:close/>
                  <a:moveTo>
                    <a:pt x="332" y="37"/>
                  </a:moveTo>
                  <a:cubicBezTo>
                    <a:pt x="331" y="30"/>
                    <a:pt x="333" y="26"/>
                    <a:pt x="336" y="23"/>
                  </a:cubicBezTo>
                  <a:cubicBezTo>
                    <a:pt x="335" y="27"/>
                    <a:pt x="338" y="31"/>
                    <a:pt x="332" y="37"/>
                  </a:cubicBezTo>
                  <a:close/>
                  <a:moveTo>
                    <a:pt x="332" y="24"/>
                  </a:moveTo>
                  <a:cubicBezTo>
                    <a:pt x="330" y="24"/>
                    <a:pt x="329" y="25"/>
                    <a:pt x="329" y="26"/>
                  </a:cubicBezTo>
                  <a:cubicBezTo>
                    <a:pt x="328" y="27"/>
                    <a:pt x="327" y="24"/>
                    <a:pt x="325" y="26"/>
                  </a:cubicBezTo>
                  <a:cubicBezTo>
                    <a:pt x="325" y="27"/>
                    <a:pt x="325" y="28"/>
                    <a:pt x="323" y="29"/>
                  </a:cubicBezTo>
                  <a:cubicBezTo>
                    <a:pt x="321" y="26"/>
                    <a:pt x="325" y="23"/>
                    <a:pt x="326" y="20"/>
                  </a:cubicBezTo>
                  <a:cubicBezTo>
                    <a:pt x="328" y="23"/>
                    <a:pt x="330" y="21"/>
                    <a:pt x="332" y="24"/>
                  </a:cubicBezTo>
                  <a:close/>
                  <a:moveTo>
                    <a:pt x="319" y="27"/>
                  </a:moveTo>
                  <a:cubicBezTo>
                    <a:pt x="317" y="29"/>
                    <a:pt x="316" y="28"/>
                    <a:pt x="317" y="27"/>
                  </a:cubicBezTo>
                  <a:cubicBezTo>
                    <a:pt x="317" y="25"/>
                    <a:pt x="310" y="31"/>
                    <a:pt x="314" y="29"/>
                  </a:cubicBezTo>
                  <a:cubicBezTo>
                    <a:pt x="316" y="32"/>
                    <a:pt x="310" y="31"/>
                    <a:pt x="309" y="28"/>
                  </a:cubicBezTo>
                  <a:cubicBezTo>
                    <a:pt x="313" y="24"/>
                    <a:pt x="316" y="23"/>
                    <a:pt x="319" y="27"/>
                  </a:cubicBezTo>
                  <a:close/>
                  <a:moveTo>
                    <a:pt x="304" y="30"/>
                  </a:moveTo>
                  <a:cubicBezTo>
                    <a:pt x="302" y="37"/>
                    <a:pt x="308" y="34"/>
                    <a:pt x="309" y="40"/>
                  </a:cubicBezTo>
                  <a:cubicBezTo>
                    <a:pt x="311" y="33"/>
                    <a:pt x="316" y="36"/>
                    <a:pt x="323" y="31"/>
                  </a:cubicBezTo>
                  <a:cubicBezTo>
                    <a:pt x="323" y="33"/>
                    <a:pt x="322" y="35"/>
                    <a:pt x="323" y="36"/>
                  </a:cubicBezTo>
                  <a:cubicBezTo>
                    <a:pt x="320" y="38"/>
                    <a:pt x="313" y="35"/>
                    <a:pt x="315" y="41"/>
                  </a:cubicBezTo>
                  <a:cubicBezTo>
                    <a:pt x="314" y="42"/>
                    <a:pt x="308" y="38"/>
                    <a:pt x="309" y="42"/>
                  </a:cubicBezTo>
                  <a:cubicBezTo>
                    <a:pt x="306" y="39"/>
                    <a:pt x="302" y="42"/>
                    <a:pt x="299" y="39"/>
                  </a:cubicBezTo>
                  <a:cubicBezTo>
                    <a:pt x="304" y="36"/>
                    <a:pt x="297" y="32"/>
                    <a:pt x="304" y="30"/>
                  </a:cubicBezTo>
                  <a:close/>
                  <a:moveTo>
                    <a:pt x="278" y="50"/>
                  </a:moveTo>
                  <a:cubicBezTo>
                    <a:pt x="276" y="50"/>
                    <a:pt x="275" y="49"/>
                    <a:pt x="273" y="47"/>
                  </a:cubicBezTo>
                  <a:cubicBezTo>
                    <a:pt x="276" y="45"/>
                    <a:pt x="277" y="46"/>
                    <a:pt x="277" y="49"/>
                  </a:cubicBezTo>
                  <a:cubicBezTo>
                    <a:pt x="277" y="42"/>
                    <a:pt x="283" y="46"/>
                    <a:pt x="284" y="44"/>
                  </a:cubicBezTo>
                  <a:cubicBezTo>
                    <a:pt x="290" y="47"/>
                    <a:pt x="282" y="46"/>
                    <a:pt x="278" y="50"/>
                  </a:cubicBezTo>
                  <a:close/>
                  <a:moveTo>
                    <a:pt x="298" y="25"/>
                  </a:moveTo>
                  <a:cubicBezTo>
                    <a:pt x="303" y="25"/>
                    <a:pt x="295" y="32"/>
                    <a:pt x="295" y="35"/>
                  </a:cubicBezTo>
                  <a:cubicBezTo>
                    <a:pt x="292" y="34"/>
                    <a:pt x="289" y="37"/>
                    <a:pt x="286" y="33"/>
                  </a:cubicBezTo>
                  <a:cubicBezTo>
                    <a:pt x="288" y="32"/>
                    <a:pt x="289" y="31"/>
                    <a:pt x="288" y="29"/>
                  </a:cubicBezTo>
                  <a:cubicBezTo>
                    <a:pt x="292" y="35"/>
                    <a:pt x="294" y="26"/>
                    <a:pt x="298" y="25"/>
                  </a:cubicBezTo>
                  <a:close/>
                  <a:moveTo>
                    <a:pt x="272" y="47"/>
                  </a:moveTo>
                  <a:cubicBezTo>
                    <a:pt x="269" y="51"/>
                    <a:pt x="267" y="48"/>
                    <a:pt x="265" y="50"/>
                  </a:cubicBezTo>
                  <a:cubicBezTo>
                    <a:pt x="262" y="45"/>
                    <a:pt x="270" y="44"/>
                    <a:pt x="272" y="47"/>
                  </a:cubicBezTo>
                  <a:close/>
                  <a:moveTo>
                    <a:pt x="230" y="75"/>
                  </a:moveTo>
                  <a:cubicBezTo>
                    <a:pt x="231" y="76"/>
                    <a:pt x="230" y="76"/>
                    <a:pt x="230" y="77"/>
                  </a:cubicBezTo>
                  <a:cubicBezTo>
                    <a:pt x="229" y="77"/>
                    <a:pt x="229" y="78"/>
                    <a:pt x="230" y="79"/>
                  </a:cubicBezTo>
                  <a:cubicBezTo>
                    <a:pt x="228" y="79"/>
                    <a:pt x="224" y="71"/>
                    <a:pt x="219" y="72"/>
                  </a:cubicBezTo>
                  <a:cubicBezTo>
                    <a:pt x="219" y="67"/>
                    <a:pt x="226" y="60"/>
                    <a:pt x="230" y="66"/>
                  </a:cubicBezTo>
                  <a:cubicBezTo>
                    <a:pt x="229" y="66"/>
                    <a:pt x="228" y="65"/>
                    <a:pt x="227" y="64"/>
                  </a:cubicBezTo>
                  <a:cubicBezTo>
                    <a:pt x="226" y="65"/>
                    <a:pt x="228" y="66"/>
                    <a:pt x="228" y="67"/>
                  </a:cubicBezTo>
                  <a:cubicBezTo>
                    <a:pt x="225" y="68"/>
                    <a:pt x="223" y="67"/>
                    <a:pt x="219" y="70"/>
                  </a:cubicBezTo>
                  <a:cubicBezTo>
                    <a:pt x="221" y="72"/>
                    <a:pt x="224" y="68"/>
                    <a:pt x="226" y="69"/>
                  </a:cubicBezTo>
                  <a:cubicBezTo>
                    <a:pt x="226" y="72"/>
                    <a:pt x="225" y="77"/>
                    <a:pt x="230" y="75"/>
                  </a:cubicBezTo>
                  <a:close/>
                  <a:moveTo>
                    <a:pt x="256" y="49"/>
                  </a:moveTo>
                  <a:cubicBezTo>
                    <a:pt x="255" y="54"/>
                    <a:pt x="254" y="47"/>
                    <a:pt x="252" y="45"/>
                  </a:cubicBezTo>
                  <a:cubicBezTo>
                    <a:pt x="255" y="42"/>
                    <a:pt x="258" y="42"/>
                    <a:pt x="261" y="45"/>
                  </a:cubicBezTo>
                  <a:cubicBezTo>
                    <a:pt x="262" y="48"/>
                    <a:pt x="259" y="45"/>
                    <a:pt x="258" y="44"/>
                  </a:cubicBezTo>
                  <a:cubicBezTo>
                    <a:pt x="256" y="46"/>
                    <a:pt x="255" y="47"/>
                    <a:pt x="256" y="49"/>
                  </a:cubicBezTo>
                  <a:close/>
                  <a:moveTo>
                    <a:pt x="280" y="28"/>
                  </a:moveTo>
                  <a:cubicBezTo>
                    <a:pt x="285" y="18"/>
                    <a:pt x="292" y="27"/>
                    <a:pt x="280" y="28"/>
                  </a:cubicBezTo>
                  <a:close/>
                  <a:moveTo>
                    <a:pt x="277" y="22"/>
                  </a:moveTo>
                  <a:cubicBezTo>
                    <a:pt x="280" y="21"/>
                    <a:pt x="278" y="29"/>
                    <a:pt x="278" y="32"/>
                  </a:cubicBezTo>
                  <a:cubicBezTo>
                    <a:pt x="274" y="34"/>
                    <a:pt x="277" y="28"/>
                    <a:pt x="276" y="27"/>
                  </a:cubicBezTo>
                  <a:cubicBezTo>
                    <a:pt x="272" y="24"/>
                    <a:pt x="273" y="30"/>
                    <a:pt x="270" y="31"/>
                  </a:cubicBezTo>
                  <a:cubicBezTo>
                    <a:pt x="266" y="24"/>
                    <a:pt x="277" y="25"/>
                    <a:pt x="277" y="22"/>
                  </a:cubicBezTo>
                  <a:close/>
                  <a:moveTo>
                    <a:pt x="266" y="32"/>
                  </a:moveTo>
                  <a:cubicBezTo>
                    <a:pt x="269" y="36"/>
                    <a:pt x="267" y="40"/>
                    <a:pt x="271" y="35"/>
                  </a:cubicBezTo>
                  <a:cubicBezTo>
                    <a:pt x="274" y="41"/>
                    <a:pt x="266" y="39"/>
                    <a:pt x="263" y="40"/>
                  </a:cubicBezTo>
                  <a:cubicBezTo>
                    <a:pt x="261" y="36"/>
                    <a:pt x="260" y="38"/>
                    <a:pt x="259" y="34"/>
                  </a:cubicBezTo>
                  <a:cubicBezTo>
                    <a:pt x="262" y="33"/>
                    <a:pt x="264" y="33"/>
                    <a:pt x="266" y="32"/>
                  </a:cubicBezTo>
                  <a:close/>
                  <a:moveTo>
                    <a:pt x="247" y="41"/>
                  </a:moveTo>
                  <a:cubicBezTo>
                    <a:pt x="249" y="44"/>
                    <a:pt x="243" y="46"/>
                    <a:pt x="244" y="49"/>
                  </a:cubicBezTo>
                  <a:cubicBezTo>
                    <a:pt x="243" y="50"/>
                    <a:pt x="242" y="48"/>
                    <a:pt x="243" y="47"/>
                  </a:cubicBezTo>
                  <a:cubicBezTo>
                    <a:pt x="242" y="46"/>
                    <a:pt x="241" y="46"/>
                    <a:pt x="241" y="47"/>
                  </a:cubicBezTo>
                  <a:cubicBezTo>
                    <a:pt x="240" y="45"/>
                    <a:pt x="241" y="45"/>
                    <a:pt x="242" y="46"/>
                  </a:cubicBezTo>
                  <a:cubicBezTo>
                    <a:pt x="246" y="44"/>
                    <a:pt x="244" y="41"/>
                    <a:pt x="247" y="41"/>
                  </a:cubicBezTo>
                  <a:close/>
                  <a:moveTo>
                    <a:pt x="191" y="73"/>
                  </a:moveTo>
                  <a:cubicBezTo>
                    <a:pt x="190" y="69"/>
                    <a:pt x="191" y="71"/>
                    <a:pt x="188" y="74"/>
                  </a:cubicBezTo>
                  <a:cubicBezTo>
                    <a:pt x="187" y="71"/>
                    <a:pt x="187" y="69"/>
                    <a:pt x="189" y="67"/>
                  </a:cubicBezTo>
                  <a:cubicBezTo>
                    <a:pt x="193" y="67"/>
                    <a:pt x="195" y="71"/>
                    <a:pt x="191" y="73"/>
                  </a:cubicBezTo>
                  <a:close/>
                  <a:moveTo>
                    <a:pt x="215" y="53"/>
                  </a:moveTo>
                  <a:cubicBezTo>
                    <a:pt x="214" y="54"/>
                    <a:pt x="213" y="53"/>
                    <a:pt x="213" y="52"/>
                  </a:cubicBezTo>
                  <a:cubicBezTo>
                    <a:pt x="212" y="51"/>
                    <a:pt x="211" y="52"/>
                    <a:pt x="211" y="52"/>
                  </a:cubicBezTo>
                  <a:cubicBezTo>
                    <a:pt x="208" y="51"/>
                    <a:pt x="218" y="49"/>
                    <a:pt x="212" y="49"/>
                  </a:cubicBezTo>
                  <a:cubicBezTo>
                    <a:pt x="212" y="45"/>
                    <a:pt x="221" y="48"/>
                    <a:pt x="222" y="41"/>
                  </a:cubicBezTo>
                  <a:cubicBezTo>
                    <a:pt x="224" y="45"/>
                    <a:pt x="227" y="40"/>
                    <a:pt x="229" y="45"/>
                  </a:cubicBezTo>
                  <a:cubicBezTo>
                    <a:pt x="224" y="46"/>
                    <a:pt x="215" y="46"/>
                    <a:pt x="215" y="53"/>
                  </a:cubicBezTo>
                  <a:close/>
                  <a:moveTo>
                    <a:pt x="259" y="29"/>
                  </a:moveTo>
                  <a:cubicBezTo>
                    <a:pt x="253" y="28"/>
                    <a:pt x="253" y="37"/>
                    <a:pt x="247" y="36"/>
                  </a:cubicBezTo>
                  <a:cubicBezTo>
                    <a:pt x="246" y="34"/>
                    <a:pt x="254" y="24"/>
                    <a:pt x="254" y="29"/>
                  </a:cubicBezTo>
                  <a:cubicBezTo>
                    <a:pt x="255" y="27"/>
                    <a:pt x="257" y="25"/>
                    <a:pt x="256" y="22"/>
                  </a:cubicBezTo>
                  <a:cubicBezTo>
                    <a:pt x="261" y="21"/>
                    <a:pt x="256" y="27"/>
                    <a:pt x="259" y="29"/>
                  </a:cubicBezTo>
                  <a:close/>
                  <a:moveTo>
                    <a:pt x="236" y="29"/>
                  </a:moveTo>
                  <a:cubicBezTo>
                    <a:pt x="239" y="33"/>
                    <a:pt x="234" y="35"/>
                    <a:pt x="237" y="39"/>
                  </a:cubicBezTo>
                  <a:cubicBezTo>
                    <a:pt x="235" y="40"/>
                    <a:pt x="235" y="38"/>
                    <a:pt x="236" y="38"/>
                  </a:cubicBezTo>
                  <a:cubicBezTo>
                    <a:pt x="234" y="35"/>
                    <a:pt x="231" y="43"/>
                    <a:pt x="230" y="37"/>
                  </a:cubicBezTo>
                  <a:cubicBezTo>
                    <a:pt x="230" y="36"/>
                    <a:pt x="231" y="37"/>
                    <a:pt x="232" y="37"/>
                  </a:cubicBezTo>
                  <a:cubicBezTo>
                    <a:pt x="237" y="35"/>
                    <a:pt x="230" y="31"/>
                    <a:pt x="236" y="29"/>
                  </a:cubicBezTo>
                  <a:close/>
                  <a:moveTo>
                    <a:pt x="203" y="54"/>
                  </a:moveTo>
                  <a:cubicBezTo>
                    <a:pt x="203" y="57"/>
                    <a:pt x="205" y="59"/>
                    <a:pt x="205" y="62"/>
                  </a:cubicBezTo>
                  <a:cubicBezTo>
                    <a:pt x="203" y="65"/>
                    <a:pt x="198" y="58"/>
                    <a:pt x="202" y="64"/>
                  </a:cubicBezTo>
                  <a:cubicBezTo>
                    <a:pt x="200" y="65"/>
                    <a:pt x="196" y="61"/>
                    <a:pt x="200" y="66"/>
                  </a:cubicBezTo>
                  <a:cubicBezTo>
                    <a:pt x="197" y="65"/>
                    <a:pt x="192" y="66"/>
                    <a:pt x="192" y="61"/>
                  </a:cubicBezTo>
                  <a:cubicBezTo>
                    <a:pt x="199" y="65"/>
                    <a:pt x="198" y="59"/>
                    <a:pt x="203" y="54"/>
                  </a:cubicBezTo>
                  <a:close/>
                  <a:moveTo>
                    <a:pt x="82" y="61"/>
                  </a:moveTo>
                  <a:cubicBezTo>
                    <a:pt x="76" y="60"/>
                    <a:pt x="82" y="52"/>
                    <a:pt x="75" y="59"/>
                  </a:cubicBezTo>
                  <a:cubicBezTo>
                    <a:pt x="74" y="55"/>
                    <a:pt x="83" y="51"/>
                    <a:pt x="89" y="47"/>
                  </a:cubicBezTo>
                  <a:cubicBezTo>
                    <a:pt x="90" y="50"/>
                    <a:pt x="90" y="52"/>
                    <a:pt x="91" y="54"/>
                  </a:cubicBezTo>
                  <a:cubicBezTo>
                    <a:pt x="85" y="55"/>
                    <a:pt x="83" y="55"/>
                    <a:pt x="82" y="61"/>
                  </a:cubicBezTo>
                  <a:close/>
                  <a:moveTo>
                    <a:pt x="106" y="38"/>
                  </a:moveTo>
                  <a:cubicBezTo>
                    <a:pt x="110" y="35"/>
                    <a:pt x="106" y="44"/>
                    <a:pt x="109" y="41"/>
                  </a:cubicBezTo>
                  <a:cubicBezTo>
                    <a:pt x="110" y="43"/>
                    <a:pt x="107" y="44"/>
                    <a:pt x="106" y="45"/>
                  </a:cubicBezTo>
                  <a:cubicBezTo>
                    <a:pt x="102" y="43"/>
                    <a:pt x="107" y="41"/>
                    <a:pt x="106" y="38"/>
                  </a:cubicBezTo>
                  <a:close/>
                  <a:moveTo>
                    <a:pt x="80" y="70"/>
                  </a:moveTo>
                  <a:cubicBezTo>
                    <a:pt x="75" y="67"/>
                    <a:pt x="86" y="62"/>
                    <a:pt x="88" y="67"/>
                  </a:cubicBezTo>
                  <a:cubicBezTo>
                    <a:pt x="85" y="70"/>
                    <a:pt x="83" y="65"/>
                    <a:pt x="80" y="70"/>
                  </a:cubicBezTo>
                  <a:close/>
                  <a:moveTo>
                    <a:pt x="151" y="43"/>
                  </a:moveTo>
                  <a:cubicBezTo>
                    <a:pt x="156" y="38"/>
                    <a:pt x="151" y="38"/>
                    <a:pt x="159" y="37"/>
                  </a:cubicBezTo>
                  <a:cubicBezTo>
                    <a:pt x="159" y="38"/>
                    <a:pt x="158" y="38"/>
                    <a:pt x="158" y="38"/>
                  </a:cubicBezTo>
                  <a:cubicBezTo>
                    <a:pt x="156" y="39"/>
                    <a:pt x="158" y="40"/>
                    <a:pt x="159" y="42"/>
                  </a:cubicBezTo>
                  <a:cubicBezTo>
                    <a:pt x="156" y="45"/>
                    <a:pt x="154" y="41"/>
                    <a:pt x="151" y="43"/>
                  </a:cubicBezTo>
                  <a:close/>
                  <a:moveTo>
                    <a:pt x="121" y="68"/>
                  </a:moveTo>
                  <a:cubicBezTo>
                    <a:pt x="123" y="69"/>
                    <a:pt x="124" y="71"/>
                    <a:pt x="125" y="72"/>
                  </a:cubicBezTo>
                  <a:cubicBezTo>
                    <a:pt x="121" y="76"/>
                    <a:pt x="116" y="70"/>
                    <a:pt x="121" y="68"/>
                  </a:cubicBezTo>
                  <a:close/>
                  <a:moveTo>
                    <a:pt x="170" y="40"/>
                  </a:moveTo>
                  <a:cubicBezTo>
                    <a:pt x="172" y="45"/>
                    <a:pt x="170" y="45"/>
                    <a:pt x="165" y="48"/>
                  </a:cubicBezTo>
                  <a:cubicBezTo>
                    <a:pt x="161" y="44"/>
                    <a:pt x="169" y="43"/>
                    <a:pt x="170" y="40"/>
                  </a:cubicBezTo>
                  <a:close/>
                  <a:moveTo>
                    <a:pt x="134" y="77"/>
                  </a:moveTo>
                  <a:cubicBezTo>
                    <a:pt x="132" y="75"/>
                    <a:pt x="133" y="74"/>
                    <a:pt x="132" y="72"/>
                  </a:cubicBezTo>
                  <a:cubicBezTo>
                    <a:pt x="134" y="72"/>
                    <a:pt x="135" y="71"/>
                    <a:pt x="137" y="70"/>
                  </a:cubicBezTo>
                  <a:cubicBezTo>
                    <a:pt x="140" y="72"/>
                    <a:pt x="139" y="73"/>
                    <a:pt x="140" y="75"/>
                  </a:cubicBezTo>
                  <a:cubicBezTo>
                    <a:pt x="138" y="77"/>
                    <a:pt x="136" y="75"/>
                    <a:pt x="134" y="77"/>
                  </a:cubicBezTo>
                  <a:close/>
                  <a:moveTo>
                    <a:pt x="142" y="71"/>
                  </a:moveTo>
                  <a:cubicBezTo>
                    <a:pt x="142" y="65"/>
                    <a:pt x="146" y="71"/>
                    <a:pt x="152" y="67"/>
                  </a:cubicBezTo>
                  <a:cubicBezTo>
                    <a:pt x="150" y="67"/>
                    <a:pt x="148" y="68"/>
                    <a:pt x="147" y="66"/>
                  </a:cubicBezTo>
                  <a:cubicBezTo>
                    <a:pt x="149" y="64"/>
                    <a:pt x="151" y="64"/>
                    <a:pt x="153" y="66"/>
                  </a:cubicBezTo>
                  <a:cubicBezTo>
                    <a:pt x="152" y="72"/>
                    <a:pt x="146" y="68"/>
                    <a:pt x="142" y="71"/>
                  </a:cubicBezTo>
                  <a:close/>
                  <a:moveTo>
                    <a:pt x="159" y="63"/>
                  </a:moveTo>
                  <a:cubicBezTo>
                    <a:pt x="158" y="61"/>
                    <a:pt x="162" y="63"/>
                    <a:pt x="161" y="60"/>
                  </a:cubicBezTo>
                  <a:cubicBezTo>
                    <a:pt x="165" y="64"/>
                    <a:pt x="161" y="69"/>
                    <a:pt x="162" y="74"/>
                  </a:cubicBezTo>
                  <a:cubicBezTo>
                    <a:pt x="159" y="71"/>
                    <a:pt x="161" y="64"/>
                    <a:pt x="159" y="63"/>
                  </a:cubicBezTo>
                  <a:close/>
                  <a:moveTo>
                    <a:pt x="195" y="37"/>
                  </a:moveTo>
                  <a:cubicBezTo>
                    <a:pt x="191" y="34"/>
                    <a:pt x="199" y="30"/>
                    <a:pt x="201" y="31"/>
                  </a:cubicBezTo>
                  <a:cubicBezTo>
                    <a:pt x="203" y="36"/>
                    <a:pt x="198" y="34"/>
                    <a:pt x="195" y="37"/>
                  </a:cubicBezTo>
                  <a:close/>
                  <a:moveTo>
                    <a:pt x="229" y="29"/>
                  </a:moveTo>
                  <a:cubicBezTo>
                    <a:pt x="227" y="31"/>
                    <a:pt x="225" y="29"/>
                    <a:pt x="223" y="31"/>
                  </a:cubicBezTo>
                  <a:cubicBezTo>
                    <a:pt x="221" y="33"/>
                    <a:pt x="228" y="28"/>
                    <a:pt x="224" y="25"/>
                  </a:cubicBezTo>
                  <a:cubicBezTo>
                    <a:pt x="226" y="24"/>
                    <a:pt x="228" y="22"/>
                    <a:pt x="230" y="21"/>
                  </a:cubicBezTo>
                  <a:cubicBezTo>
                    <a:pt x="227" y="21"/>
                    <a:pt x="227" y="19"/>
                    <a:pt x="229" y="18"/>
                  </a:cubicBezTo>
                  <a:cubicBezTo>
                    <a:pt x="233" y="22"/>
                    <a:pt x="226" y="25"/>
                    <a:pt x="229" y="29"/>
                  </a:cubicBezTo>
                  <a:close/>
                  <a:moveTo>
                    <a:pt x="182" y="51"/>
                  </a:moveTo>
                  <a:cubicBezTo>
                    <a:pt x="185" y="50"/>
                    <a:pt x="180" y="56"/>
                    <a:pt x="181" y="59"/>
                  </a:cubicBezTo>
                  <a:cubicBezTo>
                    <a:pt x="178" y="61"/>
                    <a:pt x="175" y="56"/>
                    <a:pt x="179" y="53"/>
                  </a:cubicBezTo>
                  <a:cubicBezTo>
                    <a:pt x="180" y="59"/>
                    <a:pt x="179" y="53"/>
                    <a:pt x="182" y="51"/>
                  </a:cubicBezTo>
                  <a:close/>
                  <a:moveTo>
                    <a:pt x="212" y="24"/>
                  </a:moveTo>
                  <a:cubicBezTo>
                    <a:pt x="218" y="25"/>
                    <a:pt x="209" y="27"/>
                    <a:pt x="206" y="30"/>
                  </a:cubicBezTo>
                  <a:cubicBezTo>
                    <a:pt x="206" y="29"/>
                    <a:pt x="206" y="28"/>
                    <a:pt x="205" y="26"/>
                  </a:cubicBezTo>
                  <a:cubicBezTo>
                    <a:pt x="207" y="21"/>
                    <a:pt x="213" y="30"/>
                    <a:pt x="212" y="24"/>
                  </a:cubicBezTo>
                  <a:close/>
                  <a:moveTo>
                    <a:pt x="184" y="44"/>
                  </a:moveTo>
                  <a:cubicBezTo>
                    <a:pt x="182" y="48"/>
                    <a:pt x="176" y="42"/>
                    <a:pt x="177" y="48"/>
                  </a:cubicBezTo>
                  <a:cubicBezTo>
                    <a:pt x="172" y="49"/>
                    <a:pt x="175" y="44"/>
                    <a:pt x="178" y="43"/>
                  </a:cubicBezTo>
                  <a:cubicBezTo>
                    <a:pt x="176" y="41"/>
                    <a:pt x="174" y="44"/>
                    <a:pt x="172" y="40"/>
                  </a:cubicBezTo>
                  <a:cubicBezTo>
                    <a:pt x="174" y="38"/>
                    <a:pt x="176" y="40"/>
                    <a:pt x="174" y="41"/>
                  </a:cubicBezTo>
                  <a:cubicBezTo>
                    <a:pt x="179" y="43"/>
                    <a:pt x="180" y="37"/>
                    <a:pt x="183" y="38"/>
                  </a:cubicBezTo>
                  <a:cubicBezTo>
                    <a:pt x="184" y="40"/>
                    <a:pt x="180" y="41"/>
                    <a:pt x="184" y="44"/>
                  </a:cubicBezTo>
                  <a:close/>
                  <a:moveTo>
                    <a:pt x="194" y="18"/>
                  </a:moveTo>
                  <a:cubicBezTo>
                    <a:pt x="197" y="17"/>
                    <a:pt x="199" y="17"/>
                    <a:pt x="201" y="16"/>
                  </a:cubicBezTo>
                  <a:cubicBezTo>
                    <a:pt x="205" y="24"/>
                    <a:pt x="195" y="20"/>
                    <a:pt x="194" y="29"/>
                  </a:cubicBezTo>
                  <a:cubicBezTo>
                    <a:pt x="190" y="29"/>
                    <a:pt x="190" y="27"/>
                    <a:pt x="190" y="23"/>
                  </a:cubicBezTo>
                  <a:cubicBezTo>
                    <a:pt x="189" y="26"/>
                    <a:pt x="188" y="26"/>
                    <a:pt x="187" y="24"/>
                  </a:cubicBezTo>
                  <a:cubicBezTo>
                    <a:pt x="190" y="23"/>
                    <a:pt x="194" y="22"/>
                    <a:pt x="197" y="21"/>
                  </a:cubicBezTo>
                  <a:cubicBezTo>
                    <a:pt x="198" y="19"/>
                    <a:pt x="196" y="20"/>
                    <a:pt x="194" y="18"/>
                  </a:cubicBezTo>
                  <a:close/>
                  <a:moveTo>
                    <a:pt x="185" y="31"/>
                  </a:moveTo>
                  <a:cubicBezTo>
                    <a:pt x="182" y="32"/>
                    <a:pt x="177" y="31"/>
                    <a:pt x="177" y="28"/>
                  </a:cubicBezTo>
                  <a:cubicBezTo>
                    <a:pt x="180" y="25"/>
                    <a:pt x="185" y="28"/>
                    <a:pt x="185" y="31"/>
                  </a:cubicBezTo>
                  <a:close/>
                  <a:moveTo>
                    <a:pt x="169" y="34"/>
                  </a:moveTo>
                  <a:cubicBezTo>
                    <a:pt x="164" y="30"/>
                    <a:pt x="171" y="28"/>
                    <a:pt x="169" y="25"/>
                  </a:cubicBezTo>
                  <a:cubicBezTo>
                    <a:pt x="171" y="24"/>
                    <a:pt x="171" y="32"/>
                    <a:pt x="169" y="34"/>
                  </a:cubicBezTo>
                  <a:close/>
                  <a:moveTo>
                    <a:pt x="120" y="63"/>
                  </a:moveTo>
                  <a:cubicBezTo>
                    <a:pt x="121" y="66"/>
                    <a:pt x="119" y="64"/>
                    <a:pt x="118" y="63"/>
                  </a:cubicBezTo>
                  <a:cubicBezTo>
                    <a:pt x="114" y="67"/>
                    <a:pt x="114" y="78"/>
                    <a:pt x="107" y="70"/>
                  </a:cubicBezTo>
                  <a:cubicBezTo>
                    <a:pt x="113" y="68"/>
                    <a:pt x="112" y="65"/>
                    <a:pt x="114" y="61"/>
                  </a:cubicBezTo>
                  <a:cubicBezTo>
                    <a:pt x="116" y="59"/>
                    <a:pt x="118" y="64"/>
                    <a:pt x="120" y="63"/>
                  </a:cubicBezTo>
                  <a:close/>
                  <a:moveTo>
                    <a:pt x="137" y="44"/>
                  </a:moveTo>
                  <a:cubicBezTo>
                    <a:pt x="136" y="45"/>
                    <a:pt x="137" y="45"/>
                    <a:pt x="137" y="46"/>
                  </a:cubicBezTo>
                  <a:cubicBezTo>
                    <a:pt x="131" y="45"/>
                    <a:pt x="140" y="43"/>
                    <a:pt x="141" y="40"/>
                  </a:cubicBezTo>
                  <a:cubicBezTo>
                    <a:pt x="145" y="43"/>
                    <a:pt x="140" y="46"/>
                    <a:pt x="137" y="44"/>
                  </a:cubicBezTo>
                  <a:close/>
                  <a:moveTo>
                    <a:pt x="160" y="29"/>
                  </a:moveTo>
                  <a:cubicBezTo>
                    <a:pt x="157" y="30"/>
                    <a:pt x="155" y="32"/>
                    <a:pt x="153" y="34"/>
                  </a:cubicBezTo>
                  <a:cubicBezTo>
                    <a:pt x="151" y="30"/>
                    <a:pt x="156" y="27"/>
                    <a:pt x="156" y="24"/>
                  </a:cubicBezTo>
                  <a:cubicBezTo>
                    <a:pt x="160" y="25"/>
                    <a:pt x="157" y="26"/>
                    <a:pt x="160" y="29"/>
                  </a:cubicBezTo>
                  <a:close/>
                  <a:moveTo>
                    <a:pt x="118" y="54"/>
                  </a:moveTo>
                  <a:cubicBezTo>
                    <a:pt x="121" y="55"/>
                    <a:pt x="121" y="50"/>
                    <a:pt x="125" y="52"/>
                  </a:cubicBezTo>
                  <a:cubicBezTo>
                    <a:pt x="126" y="58"/>
                    <a:pt x="119" y="56"/>
                    <a:pt x="116" y="59"/>
                  </a:cubicBezTo>
                  <a:cubicBezTo>
                    <a:pt x="115" y="57"/>
                    <a:pt x="114" y="56"/>
                    <a:pt x="113" y="54"/>
                  </a:cubicBezTo>
                  <a:cubicBezTo>
                    <a:pt x="115" y="51"/>
                    <a:pt x="116" y="49"/>
                    <a:pt x="117" y="48"/>
                  </a:cubicBezTo>
                  <a:cubicBezTo>
                    <a:pt x="121" y="46"/>
                    <a:pt x="116" y="52"/>
                    <a:pt x="118" y="54"/>
                  </a:cubicBezTo>
                  <a:close/>
                  <a:moveTo>
                    <a:pt x="124" y="36"/>
                  </a:moveTo>
                  <a:cubicBezTo>
                    <a:pt x="128" y="40"/>
                    <a:pt x="124" y="43"/>
                    <a:pt x="124" y="46"/>
                  </a:cubicBezTo>
                  <a:cubicBezTo>
                    <a:pt x="123" y="46"/>
                    <a:pt x="123" y="45"/>
                    <a:pt x="123" y="44"/>
                  </a:cubicBezTo>
                  <a:cubicBezTo>
                    <a:pt x="122" y="44"/>
                    <a:pt x="120" y="44"/>
                    <a:pt x="118" y="45"/>
                  </a:cubicBezTo>
                  <a:cubicBezTo>
                    <a:pt x="117" y="42"/>
                    <a:pt x="120" y="39"/>
                    <a:pt x="124" y="36"/>
                  </a:cubicBezTo>
                  <a:close/>
                  <a:moveTo>
                    <a:pt x="108" y="51"/>
                  </a:moveTo>
                  <a:cubicBezTo>
                    <a:pt x="105" y="55"/>
                    <a:pt x="103" y="61"/>
                    <a:pt x="99" y="62"/>
                  </a:cubicBezTo>
                  <a:cubicBezTo>
                    <a:pt x="99" y="57"/>
                    <a:pt x="96" y="52"/>
                    <a:pt x="102" y="48"/>
                  </a:cubicBezTo>
                  <a:cubicBezTo>
                    <a:pt x="106" y="48"/>
                    <a:pt x="104" y="53"/>
                    <a:pt x="108" y="51"/>
                  </a:cubicBezTo>
                  <a:close/>
                  <a:moveTo>
                    <a:pt x="147" y="15"/>
                  </a:moveTo>
                  <a:cubicBezTo>
                    <a:pt x="145" y="17"/>
                    <a:pt x="144" y="16"/>
                    <a:pt x="145" y="15"/>
                  </a:cubicBezTo>
                  <a:cubicBezTo>
                    <a:pt x="143" y="14"/>
                    <a:pt x="139" y="17"/>
                    <a:pt x="137" y="18"/>
                  </a:cubicBezTo>
                  <a:cubicBezTo>
                    <a:pt x="134" y="14"/>
                    <a:pt x="144" y="9"/>
                    <a:pt x="147" y="15"/>
                  </a:cubicBezTo>
                  <a:close/>
                  <a:moveTo>
                    <a:pt x="134" y="19"/>
                  </a:moveTo>
                  <a:cubicBezTo>
                    <a:pt x="134" y="24"/>
                    <a:pt x="130" y="26"/>
                    <a:pt x="131" y="29"/>
                  </a:cubicBezTo>
                  <a:cubicBezTo>
                    <a:pt x="129" y="31"/>
                    <a:pt x="127" y="33"/>
                    <a:pt x="124" y="34"/>
                  </a:cubicBezTo>
                  <a:cubicBezTo>
                    <a:pt x="122" y="33"/>
                    <a:pt x="122" y="31"/>
                    <a:pt x="124" y="29"/>
                  </a:cubicBezTo>
                  <a:cubicBezTo>
                    <a:pt x="125" y="30"/>
                    <a:pt x="124" y="31"/>
                    <a:pt x="124" y="31"/>
                  </a:cubicBezTo>
                  <a:cubicBezTo>
                    <a:pt x="128" y="32"/>
                    <a:pt x="130" y="18"/>
                    <a:pt x="128" y="21"/>
                  </a:cubicBezTo>
                  <a:cubicBezTo>
                    <a:pt x="127" y="19"/>
                    <a:pt x="131" y="18"/>
                    <a:pt x="130" y="16"/>
                  </a:cubicBezTo>
                  <a:cubicBezTo>
                    <a:pt x="132" y="15"/>
                    <a:pt x="131" y="18"/>
                    <a:pt x="134" y="19"/>
                  </a:cubicBezTo>
                  <a:close/>
                  <a:moveTo>
                    <a:pt x="120" y="24"/>
                  </a:moveTo>
                  <a:cubicBezTo>
                    <a:pt x="123" y="27"/>
                    <a:pt x="117" y="29"/>
                    <a:pt x="119" y="32"/>
                  </a:cubicBezTo>
                  <a:cubicBezTo>
                    <a:pt x="116" y="33"/>
                    <a:pt x="115" y="25"/>
                    <a:pt x="120" y="24"/>
                  </a:cubicBezTo>
                  <a:close/>
                  <a:moveTo>
                    <a:pt x="106" y="34"/>
                  </a:moveTo>
                  <a:cubicBezTo>
                    <a:pt x="106" y="31"/>
                    <a:pt x="109" y="28"/>
                    <a:pt x="112" y="26"/>
                  </a:cubicBezTo>
                  <a:cubicBezTo>
                    <a:pt x="117" y="31"/>
                    <a:pt x="110" y="32"/>
                    <a:pt x="106" y="34"/>
                  </a:cubicBezTo>
                  <a:close/>
                  <a:moveTo>
                    <a:pt x="45" y="55"/>
                  </a:moveTo>
                  <a:cubicBezTo>
                    <a:pt x="41" y="57"/>
                    <a:pt x="37" y="57"/>
                    <a:pt x="34" y="53"/>
                  </a:cubicBezTo>
                  <a:cubicBezTo>
                    <a:pt x="33" y="56"/>
                    <a:pt x="31" y="59"/>
                    <a:pt x="34" y="62"/>
                  </a:cubicBezTo>
                  <a:cubicBezTo>
                    <a:pt x="28" y="65"/>
                    <a:pt x="29" y="66"/>
                    <a:pt x="24" y="66"/>
                  </a:cubicBezTo>
                  <a:cubicBezTo>
                    <a:pt x="27" y="60"/>
                    <a:pt x="31" y="59"/>
                    <a:pt x="27" y="51"/>
                  </a:cubicBezTo>
                  <a:cubicBezTo>
                    <a:pt x="36" y="50"/>
                    <a:pt x="32" y="41"/>
                    <a:pt x="35" y="36"/>
                  </a:cubicBezTo>
                  <a:cubicBezTo>
                    <a:pt x="36" y="40"/>
                    <a:pt x="38" y="45"/>
                    <a:pt x="34" y="49"/>
                  </a:cubicBezTo>
                  <a:cubicBezTo>
                    <a:pt x="34" y="48"/>
                    <a:pt x="33" y="48"/>
                    <a:pt x="32" y="49"/>
                  </a:cubicBezTo>
                  <a:cubicBezTo>
                    <a:pt x="33" y="49"/>
                    <a:pt x="34" y="50"/>
                    <a:pt x="34" y="51"/>
                  </a:cubicBezTo>
                  <a:cubicBezTo>
                    <a:pt x="36" y="53"/>
                    <a:pt x="38" y="49"/>
                    <a:pt x="40" y="50"/>
                  </a:cubicBezTo>
                  <a:cubicBezTo>
                    <a:pt x="41" y="48"/>
                    <a:pt x="42" y="46"/>
                    <a:pt x="40" y="44"/>
                  </a:cubicBezTo>
                  <a:cubicBezTo>
                    <a:pt x="43" y="42"/>
                    <a:pt x="46" y="40"/>
                    <a:pt x="49" y="37"/>
                  </a:cubicBezTo>
                  <a:cubicBezTo>
                    <a:pt x="55" y="44"/>
                    <a:pt x="42" y="47"/>
                    <a:pt x="45" y="55"/>
                  </a:cubicBezTo>
                  <a:close/>
                  <a:moveTo>
                    <a:pt x="64" y="49"/>
                  </a:moveTo>
                  <a:cubicBezTo>
                    <a:pt x="63" y="48"/>
                    <a:pt x="62" y="50"/>
                    <a:pt x="61" y="50"/>
                  </a:cubicBezTo>
                  <a:cubicBezTo>
                    <a:pt x="57" y="41"/>
                    <a:pt x="73" y="49"/>
                    <a:pt x="65" y="54"/>
                  </a:cubicBezTo>
                  <a:cubicBezTo>
                    <a:pt x="64" y="52"/>
                    <a:pt x="65" y="51"/>
                    <a:pt x="64" y="49"/>
                  </a:cubicBezTo>
                  <a:close/>
                  <a:moveTo>
                    <a:pt x="97" y="29"/>
                  </a:moveTo>
                  <a:cubicBezTo>
                    <a:pt x="95" y="22"/>
                    <a:pt x="106" y="27"/>
                    <a:pt x="104" y="20"/>
                  </a:cubicBezTo>
                  <a:cubicBezTo>
                    <a:pt x="108" y="23"/>
                    <a:pt x="113" y="13"/>
                    <a:pt x="116" y="19"/>
                  </a:cubicBezTo>
                  <a:cubicBezTo>
                    <a:pt x="112" y="21"/>
                    <a:pt x="113" y="20"/>
                    <a:pt x="111" y="24"/>
                  </a:cubicBezTo>
                  <a:cubicBezTo>
                    <a:pt x="110" y="18"/>
                    <a:pt x="103" y="27"/>
                    <a:pt x="100" y="32"/>
                  </a:cubicBezTo>
                  <a:cubicBezTo>
                    <a:pt x="95" y="29"/>
                    <a:pt x="93" y="31"/>
                    <a:pt x="86" y="27"/>
                  </a:cubicBezTo>
                  <a:cubicBezTo>
                    <a:pt x="90" y="25"/>
                    <a:pt x="93" y="25"/>
                    <a:pt x="97" y="29"/>
                  </a:cubicBezTo>
                  <a:close/>
                  <a:moveTo>
                    <a:pt x="80" y="44"/>
                  </a:moveTo>
                  <a:cubicBezTo>
                    <a:pt x="76" y="38"/>
                    <a:pt x="87" y="38"/>
                    <a:pt x="90" y="36"/>
                  </a:cubicBezTo>
                  <a:cubicBezTo>
                    <a:pt x="92" y="42"/>
                    <a:pt x="83" y="40"/>
                    <a:pt x="80" y="44"/>
                  </a:cubicBezTo>
                  <a:close/>
                  <a:moveTo>
                    <a:pt x="84" y="32"/>
                  </a:moveTo>
                  <a:cubicBezTo>
                    <a:pt x="81" y="32"/>
                    <a:pt x="78" y="36"/>
                    <a:pt x="76" y="35"/>
                  </a:cubicBezTo>
                  <a:cubicBezTo>
                    <a:pt x="73" y="31"/>
                    <a:pt x="80" y="26"/>
                    <a:pt x="82" y="26"/>
                  </a:cubicBezTo>
                  <a:cubicBezTo>
                    <a:pt x="82" y="28"/>
                    <a:pt x="83" y="30"/>
                    <a:pt x="84" y="32"/>
                  </a:cubicBezTo>
                  <a:close/>
                  <a:moveTo>
                    <a:pt x="91" y="13"/>
                  </a:moveTo>
                  <a:cubicBezTo>
                    <a:pt x="93" y="17"/>
                    <a:pt x="91" y="22"/>
                    <a:pt x="87" y="22"/>
                  </a:cubicBezTo>
                  <a:cubicBezTo>
                    <a:pt x="86" y="19"/>
                    <a:pt x="87" y="16"/>
                    <a:pt x="91" y="13"/>
                  </a:cubicBezTo>
                  <a:close/>
                  <a:moveTo>
                    <a:pt x="69" y="56"/>
                  </a:moveTo>
                  <a:cubicBezTo>
                    <a:pt x="71" y="50"/>
                    <a:pt x="69" y="49"/>
                    <a:pt x="68" y="44"/>
                  </a:cubicBezTo>
                  <a:cubicBezTo>
                    <a:pt x="67" y="40"/>
                    <a:pt x="60" y="44"/>
                    <a:pt x="62" y="40"/>
                  </a:cubicBezTo>
                  <a:cubicBezTo>
                    <a:pt x="68" y="33"/>
                    <a:pt x="84" y="48"/>
                    <a:pt x="69" y="56"/>
                  </a:cubicBezTo>
                  <a:close/>
                  <a:moveTo>
                    <a:pt x="72" y="32"/>
                  </a:moveTo>
                  <a:cubicBezTo>
                    <a:pt x="70" y="34"/>
                    <a:pt x="58" y="37"/>
                    <a:pt x="56" y="41"/>
                  </a:cubicBezTo>
                  <a:cubicBezTo>
                    <a:pt x="55" y="37"/>
                    <a:pt x="59" y="34"/>
                    <a:pt x="63" y="30"/>
                  </a:cubicBezTo>
                  <a:cubicBezTo>
                    <a:pt x="66" y="31"/>
                    <a:pt x="69" y="33"/>
                    <a:pt x="72" y="32"/>
                  </a:cubicBezTo>
                  <a:close/>
                  <a:moveTo>
                    <a:pt x="76" y="25"/>
                  </a:moveTo>
                  <a:cubicBezTo>
                    <a:pt x="70" y="25"/>
                    <a:pt x="70" y="26"/>
                    <a:pt x="65" y="28"/>
                  </a:cubicBezTo>
                  <a:cubicBezTo>
                    <a:pt x="63" y="26"/>
                    <a:pt x="66" y="25"/>
                    <a:pt x="65" y="23"/>
                  </a:cubicBezTo>
                  <a:cubicBezTo>
                    <a:pt x="62" y="22"/>
                    <a:pt x="58" y="33"/>
                    <a:pt x="53" y="27"/>
                  </a:cubicBezTo>
                  <a:cubicBezTo>
                    <a:pt x="60" y="23"/>
                    <a:pt x="59" y="19"/>
                    <a:pt x="64" y="15"/>
                  </a:cubicBezTo>
                  <a:cubicBezTo>
                    <a:pt x="66" y="21"/>
                    <a:pt x="69" y="23"/>
                    <a:pt x="76" y="25"/>
                  </a:cubicBezTo>
                  <a:close/>
                  <a:moveTo>
                    <a:pt x="50" y="25"/>
                  </a:moveTo>
                  <a:cubicBezTo>
                    <a:pt x="46" y="32"/>
                    <a:pt x="57" y="33"/>
                    <a:pt x="53" y="36"/>
                  </a:cubicBezTo>
                  <a:cubicBezTo>
                    <a:pt x="51" y="32"/>
                    <a:pt x="48" y="36"/>
                    <a:pt x="47" y="32"/>
                  </a:cubicBezTo>
                  <a:cubicBezTo>
                    <a:pt x="45" y="35"/>
                    <a:pt x="45" y="38"/>
                    <a:pt x="40" y="40"/>
                  </a:cubicBezTo>
                  <a:cubicBezTo>
                    <a:pt x="40" y="32"/>
                    <a:pt x="41" y="27"/>
                    <a:pt x="50" y="25"/>
                  </a:cubicBezTo>
                  <a:close/>
                  <a:moveTo>
                    <a:pt x="62" y="13"/>
                  </a:moveTo>
                  <a:cubicBezTo>
                    <a:pt x="62" y="17"/>
                    <a:pt x="53" y="15"/>
                    <a:pt x="50" y="22"/>
                  </a:cubicBezTo>
                  <a:cubicBezTo>
                    <a:pt x="48" y="20"/>
                    <a:pt x="46" y="23"/>
                    <a:pt x="44" y="20"/>
                  </a:cubicBezTo>
                  <a:cubicBezTo>
                    <a:pt x="47" y="17"/>
                    <a:pt x="53" y="20"/>
                    <a:pt x="49" y="14"/>
                  </a:cubicBezTo>
                  <a:cubicBezTo>
                    <a:pt x="54" y="10"/>
                    <a:pt x="58" y="14"/>
                    <a:pt x="62" y="13"/>
                  </a:cubicBezTo>
                  <a:close/>
                </a:path>
              </a:pathLst>
            </a:custGeom>
            <a:solidFill>
              <a:srgbClr val="5F7797"/>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5" name="矩形 4">
              <a:extLst>
                <a:ext uri="{FF2B5EF4-FFF2-40B4-BE49-F238E27FC236}">
                  <a16:creationId xmlns:a16="http://schemas.microsoft.com/office/drawing/2014/main" id="{7F7B7364-9181-6BA3-19D7-74BAA3166680}"/>
                </a:ext>
              </a:extLst>
            </p:cNvPr>
            <p:cNvSpPr/>
            <p:nvPr/>
          </p:nvSpPr>
          <p:spPr>
            <a:xfrm>
              <a:off x="5234226" y="534413"/>
              <a:ext cx="1723549" cy="553998"/>
            </a:xfrm>
            <a:prstGeom prst="rect">
              <a:avLst/>
            </a:prstGeom>
          </p:spPr>
          <p:txBody>
            <a:bodyPr wrap="none">
              <a:spAutoFit/>
            </a:bodyPr>
            <a:lstStyle/>
            <a:p>
              <a:pPr algn="ctr"/>
              <a:r>
                <a:rPr lang="zh-CN" altLang="en-US" sz="3000" b="1" dirty="0">
                  <a:solidFill>
                    <a:srgbClr val="5F7797"/>
                  </a:solidFill>
                </a:rPr>
                <a:t>课堂总结</a:t>
              </a:r>
            </a:p>
          </p:txBody>
        </p:sp>
      </p:grpSp>
      <p:sp>
        <p:nvSpPr>
          <p:cNvPr id="6" name="文本框 5">
            <a:extLst>
              <a:ext uri="{FF2B5EF4-FFF2-40B4-BE49-F238E27FC236}">
                <a16:creationId xmlns:a16="http://schemas.microsoft.com/office/drawing/2014/main" id="{BE8678DE-E284-D079-3CDA-B8A87D8D65EE}"/>
              </a:ext>
            </a:extLst>
          </p:cNvPr>
          <p:cNvSpPr txBox="1"/>
          <p:nvPr/>
        </p:nvSpPr>
        <p:spPr>
          <a:xfrm>
            <a:off x="6678751" y="3817137"/>
            <a:ext cx="3834106" cy="400110"/>
          </a:xfrm>
          <a:prstGeom prst="rect">
            <a:avLst/>
          </a:prstGeom>
          <a:noFill/>
        </p:spPr>
        <p:txBody>
          <a:bodyPr wrap="square" rtlCol="0">
            <a:spAutoFit/>
          </a:bodyPr>
          <a:lstStyle/>
          <a:p>
            <a:pPr algn="ctr"/>
            <a:r>
              <a:rPr lang="zh-CN" altLang="en-US" sz="2000" dirty="0">
                <a:solidFill>
                  <a:srgbClr val="5F7797"/>
                </a:solidFill>
              </a:rPr>
              <a:t>章末复习针对性练习</a:t>
            </a:r>
          </a:p>
        </p:txBody>
      </p:sp>
    </p:spTree>
    <p:extLst>
      <p:ext uri="{BB962C8B-B14F-4D97-AF65-F5344CB8AC3E}">
        <p14:creationId xmlns:p14="http://schemas.microsoft.com/office/powerpoint/2010/main" val="3072367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1"/>
          <p:cNvSpPr txBox="1">
            <a:spLocks noChangeArrowheads="1"/>
          </p:cNvSpPr>
          <p:nvPr>
            <p:custDataLst>
              <p:tags r:id="rId1"/>
            </p:custDataLst>
          </p:nvPr>
        </p:nvSpPr>
        <p:spPr bwMode="auto">
          <a:xfrm>
            <a:off x="2680889" y="1048002"/>
            <a:ext cx="6585457" cy="2434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50000"/>
              </a:lnSpc>
              <a:defRPr/>
            </a:pPr>
            <a:r>
              <a:rPr lang="en-US" altLang="zh-CN" sz="11500" b="1" dirty="0">
                <a:blipFill>
                  <a:blip r:embed="rId5"/>
                  <a:stretch>
                    <a:fillRect/>
                  </a:stretch>
                </a:blipFill>
                <a:latin typeface="+mn-ea"/>
                <a:ea typeface="+mn-ea"/>
              </a:rPr>
              <a:t>THANKS</a:t>
            </a:r>
          </a:p>
        </p:txBody>
      </p:sp>
      <p:sp>
        <p:nvSpPr>
          <p:cNvPr id="36" name="TextBox 8"/>
          <p:cNvSpPr txBox="1">
            <a:spLocks noChangeArrowheads="1"/>
          </p:cNvSpPr>
          <p:nvPr>
            <p:custDataLst>
              <p:tags r:id="rId2"/>
            </p:custDataLst>
          </p:nvPr>
        </p:nvSpPr>
        <p:spPr bwMode="auto">
          <a:xfrm>
            <a:off x="4152138" y="3246079"/>
            <a:ext cx="348733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algn="dist">
              <a:defRPr/>
            </a:pPr>
            <a:r>
              <a:rPr lang="zh-CN" altLang="en-US" sz="6000" b="1" dirty="0">
                <a:solidFill>
                  <a:srgbClr val="5F7797"/>
                </a:solidFill>
                <a:latin typeface="+mn-ea"/>
                <a:ea typeface="+mn-ea"/>
              </a:rPr>
              <a:t>谢谢聆听</a:t>
            </a:r>
          </a:p>
        </p:txBody>
      </p:sp>
      <p:pic>
        <p:nvPicPr>
          <p:cNvPr id="12" name="图片 11"/>
          <p:cNvPicPr>
            <a:picLocks noChangeAspect="1"/>
          </p:cNvPicPr>
          <p:nvPr/>
        </p:nvPicPr>
        <p:blipFill>
          <a:blip r:embed="rId6">
            <a:duotone>
              <a:prstClr val="black"/>
              <a:schemeClr val="accent5">
                <a:tint val="45000"/>
                <a:satMod val="400000"/>
              </a:schemeClr>
            </a:duotone>
          </a:blip>
          <a:stretch>
            <a:fillRect/>
          </a:stretch>
        </p:blipFill>
        <p:spPr>
          <a:xfrm>
            <a:off x="1076499" y="4344211"/>
            <a:ext cx="280440" cy="262151"/>
          </a:xfrm>
          <a:prstGeom prst="rect">
            <a:avLst/>
          </a:prstGeom>
        </p:spPr>
      </p:pic>
      <p:pic>
        <p:nvPicPr>
          <p:cNvPr id="13" name="图片 12"/>
          <p:cNvPicPr>
            <a:picLocks noChangeAspect="1"/>
          </p:cNvPicPr>
          <p:nvPr/>
        </p:nvPicPr>
        <p:blipFill>
          <a:blip r:embed="rId7">
            <a:duotone>
              <a:prstClr val="black"/>
              <a:schemeClr val="accent1">
                <a:tint val="45000"/>
                <a:satMod val="400000"/>
              </a:schemeClr>
            </a:duotone>
            <a:extLst>
              <a:ext uri="{BEBA8EAE-BF5A-486C-A8C5-ECC9F3942E4B}">
                <a14:imgProps xmlns:a14="http://schemas.microsoft.com/office/drawing/2010/main">
                  <a14:imgLayer r:embed="rId8">
                    <a14:imgEffect>
                      <a14:artisticPencilSketch/>
                    </a14:imgEffect>
                  </a14:imgLayer>
                </a14:imgProps>
              </a:ext>
            </a:extLst>
          </a:blip>
          <a:stretch>
            <a:fillRect/>
          </a:stretch>
        </p:blipFill>
        <p:spPr>
          <a:xfrm>
            <a:off x="1394846" y="4344211"/>
            <a:ext cx="280440" cy="262150"/>
          </a:xfrm>
          <a:prstGeom prst="rect">
            <a:avLst/>
          </a:prstGeom>
        </p:spPr>
      </p:pic>
      <p:pic>
        <p:nvPicPr>
          <p:cNvPr id="14" name="图片 13"/>
          <p:cNvPicPr>
            <a:picLocks noChangeAspect="1"/>
          </p:cNvPicPr>
          <p:nvPr/>
        </p:nvPicPr>
        <p:blipFill>
          <a:blip r:embed="rId6">
            <a:duotone>
              <a:prstClr val="black"/>
              <a:schemeClr val="accent5">
                <a:tint val="45000"/>
                <a:satMod val="400000"/>
              </a:schemeClr>
            </a:duotone>
          </a:blip>
          <a:stretch>
            <a:fillRect/>
          </a:stretch>
        </p:blipFill>
        <p:spPr>
          <a:xfrm>
            <a:off x="1713193" y="4344211"/>
            <a:ext cx="280440" cy="262150"/>
          </a:xfrm>
          <a:prstGeom prst="rect">
            <a:avLst/>
          </a:prstGeom>
        </p:spPr>
      </p:pic>
      <p:pic>
        <p:nvPicPr>
          <p:cNvPr id="15" name="图片 14"/>
          <p:cNvPicPr>
            <a:picLocks noChangeAspect="1"/>
          </p:cNvPicPr>
          <p:nvPr/>
        </p:nvPicPr>
        <p:blipFill>
          <a:blip r:embed="rId7">
            <a:duotone>
              <a:prstClr val="black"/>
              <a:schemeClr val="accent1">
                <a:tint val="45000"/>
                <a:satMod val="400000"/>
              </a:schemeClr>
            </a:duotone>
            <a:extLst>
              <a:ext uri="{BEBA8EAE-BF5A-486C-A8C5-ECC9F3942E4B}">
                <a14:imgProps xmlns:a14="http://schemas.microsoft.com/office/drawing/2010/main">
                  <a14:imgLayer r:embed="rId8">
                    <a14:imgEffect>
                      <a14:artisticPencilSketch/>
                    </a14:imgEffect>
                  </a14:imgLayer>
                </a14:imgProps>
              </a:ext>
            </a:extLst>
          </a:blip>
          <a:stretch>
            <a:fillRect/>
          </a:stretch>
        </p:blipFill>
        <p:spPr>
          <a:xfrm>
            <a:off x="2031540" y="4344211"/>
            <a:ext cx="280440" cy="262151"/>
          </a:xfrm>
          <a:prstGeom prst="rect">
            <a:avLst/>
          </a:prstGeom>
        </p:spPr>
      </p:pic>
      <p:pic>
        <p:nvPicPr>
          <p:cNvPr id="16" name="图片 15"/>
          <p:cNvPicPr>
            <a:picLocks noChangeAspect="1"/>
          </p:cNvPicPr>
          <p:nvPr/>
        </p:nvPicPr>
        <p:blipFill>
          <a:blip r:embed="rId6">
            <a:duotone>
              <a:prstClr val="black"/>
              <a:schemeClr val="accent5">
                <a:tint val="45000"/>
                <a:satMod val="400000"/>
              </a:schemeClr>
            </a:duotone>
          </a:blip>
          <a:stretch>
            <a:fillRect/>
          </a:stretch>
        </p:blipFill>
        <p:spPr>
          <a:xfrm>
            <a:off x="2349887" y="4344211"/>
            <a:ext cx="280440" cy="262150"/>
          </a:xfrm>
          <a:prstGeom prst="rect">
            <a:avLst/>
          </a:prstGeom>
        </p:spPr>
      </p:pic>
      <p:pic>
        <p:nvPicPr>
          <p:cNvPr id="17" name="图片 16"/>
          <p:cNvPicPr>
            <a:picLocks noChangeAspect="1"/>
          </p:cNvPicPr>
          <p:nvPr/>
        </p:nvPicPr>
        <p:blipFill>
          <a:blip r:embed="rId7">
            <a:duotone>
              <a:prstClr val="black"/>
              <a:schemeClr val="accent1">
                <a:tint val="45000"/>
                <a:satMod val="400000"/>
              </a:schemeClr>
            </a:duotone>
            <a:extLst>
              <a:ext uri="{BEBA8EAE-BF5A-486C-A8C5-ECC9F3942E4B}">
                <a14:imgProps xmlns:a14="http://schemas.microsoft.com/office/drawing/2010/main">
                  <a14:imgLayer r:embed="rId8">
                    <a14:imgEffect>
                      <a14:artisticPencilSketch/>
                    </a14:imgEffect>
                  </a14:imgLayer>
                </a14:imgProps>
              </a:ext>
            </a:extLst>
          </a:blip>
          <a:stretch>
            <a:fillRect/>
          </a:stretch>
        </p:blipFill>
        <p:spPr>
          <a:xfrm>
            <a:off x="2668234" y="4344211"/>
            <a:ext cx="280440" cy="262150"/>
          </a:xfrm>
          <a:prstGeom prst="rect">
            <a:avLst/>
          </a:prstGeom>
        </p:spPr>
      </p:pic>
      <p:pic>
        <p:nvPicPr>
          <p:cNvPr id="18" name="图片 17"/>
          <p:cNvPicPr>
            <a:picLocks noChangeAspect="1"/>
          </p:cNvPicPr>
          <p:nvPr/>
        </p:nvPicPr>
        <p:blipFill>
          <a:blip r:embed="rId6">
            <a:duotone>
              <a:prstClr val="black"/>
              <a:schemeClr val="accent5">
                <a:tint val="45000"/>
                <a:satMod val="400000"/>
              </a:schemeClr>
            </a:duotone>
          </a:blip>
          <a:stretch>
            <a:fillRect/>
          </a:stretch>
        </p:blipFill>
        <p:spPr>
          <a:xfrm>
            <a:off x="2986581" y="4344211"/>
            <a:ext cx="280440" cy="262151"/>
          </a:xfrm>
          <a:prstGeom prst="rect">
            <a:avLst/>
          </a:prstGeom>
        </p:spPr>
      </p:pic>
      <p:pic>
        <p:nvPicPr>
          <p:cNvPr id="19" name="图片 18"/>
          <p:cNvPicPr>
            <a:picLocks noChangeAspect="1"/>
          </p:cNvPicPr>
          <p:nvPr/>
        </p:nvPicPr>
        <p:blipFill>
          <a:blip r:embed="rId7">
            <a:duotone>
              <a:prstClr val="black"/>
              <a:schemeClr val="accent1">
                <a:tint val="45000"/>
                <a:satMod val="400000"/>
              </a:schemeClr>
            </a:duotone>
            <a:extLst>
              <a:ext uri="{BEBA8EAE-BF5A-486C-A8C5-ECC9F3942E4B}">
                <a14:imgProps xmlns:a14="http://schemas.microsoft.com/office/drawing/2010/main">
                  <a14:imgLayer r:embed="rId8">
                    <a14:imgEffect>
                      <a14:artisticPencilSketch/>
                    </a14:imgEffect>
                  </a14:imgLayer>
                </a14:imgProps>
              </a:ext>
            </a:extLst>
          </a:blip>
          <a:stretch>
            <a:fillRect/>
          </a:stretch>
        </p:blipFill>
        <p:spPr>
          <a:xfrm>
            <a:off x="3304928" y="4344211"/>
            <a:ext cx="280440" cy="262150"/>
          </a:xfrm>
          <a:prstGeom prst="rect">
            <a:avLst/>
          </a:prstGeom>
        </p:spPr>
      </p:pic>
      <p:pic>
        <p:nvPicPr>
          <p:cNvPr id="20" name="图片 19"/>
          <p:cNvPicPr>
            <a:picLocks noChangeAspect="1"/>
          </p:cNvPicPr>
          <p:nvPr/>
        </p:nvPicPr>
        <p:blipFill>
          <a:blip r:embed="rId6">
            <a:duotone>
              <a:prstClr val="black"/>
              <a:schemeClr val="accent5">
                <a:tint val="45000"/>
                <a:satMod val="400000"/>
              </a:schemeClr>
            </a:duotone>
          </a:blip>
          <a:stretch>
            <a:fillRect/>
          </a:stretch>
        </p:blipFill>
        <p:spPr>
          <a:xfrm>
            <a:off x="3623275" y="4344211"/>
            <a:ext cx="280440" cy="262150"/>
          </a:xfrm>
          <a:prstGeom prst="rect">
            <a:avLst/>
          </a:prstGeom>
        </p:spPr>
      </p:pic>
      <p:pic>
        <p:nvPicPr>
          <p:cNvPr id="21" name="图片 20"/>
          <p:cNvPicPr>
            <a:picLocks noChangeAspect="1"/>
          </p:cNvPicPr>
          <p:nvPr/>
        </p:nvPicPr>
        <p:blipFill>
          <a:blip r:embed="rId7">
            <a:duotone>
              <a:prstClr val="black"/>
              <a:schemeClr val="accent1">
                <a:tint val="45000"/>
                <a:satMod val="400000"/>
              </a:schemeClr>
            </a:duotone>
            <a:extLst>
              <a:ext uri="{BEBA8EAE-BF5A-486C-A8C5-ECC9F3942E4B}">
                <a14:imgProps xmlns:a14="http://schemas.microsoft.com/office/drawing/2010/main">
                  <a14:imgLayer r:embed="rId8">
                    <a14:imgEffect>
                      <a14:artisticPencilSketch/>
                    </a14:imgEffect>
                  </a14:imgLayer>
                </a14:imgProps>
              </a:ext>
            </a:extLst>
          </a:blip>
          <a:stretch>
            <a:fillRect/>
          </a:stretch>
        </p:blipFill>
        <p:spPr>
          <a:xfrm>
            <a:off x="3941622" y="4344211"/>
            <a:ext cx="280440" cy="262151"/>
          </a:xfrm>
          <a:prstGeom prst="rect">
            <a:avLst/>
          </a:prstGeom>
        </p:spPr>
      </p:pic>
      <p:pic>
        <p:nvPicPr>
          <p:cNvPr id="22" name="图片 21"/>
          <p:cNvPicPr>
            <a:picLocks noChangeAspect="1"/>
          </p:cNvPicPr>
          <p:nvPr/>
        </p:nvPicPr>
        <p:blipFill>
          <a:blip r:embed="rId6">
            <a:duotone>
              <a:prstClr val="black"/>
              <a:schemeClr val="accent5">
                <a:tint val="45000"/>
                <a:satMod val="400000"/>
              </a:schemeClr>
            </a:duotone>
          </a:blip>
          <a:stretch>
            <a:fillRect/>
          </a:stretch>
        </p:blipFill>
        <p:spPr>
          <a:xfrm>
            <a:off x="4259969" y="4344211"/>
            <a:ext cx="280440" cy="262150"/>
          </a:xfrm>
          <a:prstGeom prst="rect">
            <a:avLst/>
          </a:prstGeom>
        </p:spPr>
      </p:pic>
      <p:pic>
        <p:nvPicPr>
          <p:cNvPr id="23" name="图片 22"/>
          <p:cNvPicPr>
            <a:picLocks noChangeAspect="1"/>
          </p:cNvPicPr>
          <p:nvPr/>
        </p:nvPicPr>
        <p:blipFill>
          <a:blip r:embed="rId7">
            <a:duotone>
              <a:prstClr val="black"/>
              <a:schemeClr val="accent1">
                <a:tint val="45000"/>
                <a:satMod val="400000"/>
              </a:schemeClr>
            </a:duotone>
            <a:extLst>
              <a:ext uri="{BEBA8EAE-BF5A-486C-A8C5-ECC9F3942E4B}">
                <a14:imgProps xmlns:a14="http://schemas.microsoft.com/office/drawing/2010/main">
                  <a14:imgLayer r:embed="rId8">
                    <a14:imgEffect>
                      <a14:artisticPencilSketch/>
                    </a14:imgEffect>
                  </a14:imgLayer>
                </a14:imgProps>
              </a:ext>
            </a:extLst>
          </a:blip>
          <a:stretch>
            <a:fillRect/>
          </a:stretch>
        </p:blipFill>
        <p:spPr>
          <a:xfrm>
            <a:off x="4578316" y="4344211"/>
            <a:ext cx="280440" cy="262150"/>
          </a:xfrm>
          <a:prstGeom prst="rect">
            <a:avLst/>
          </a:prstGeom>
        </p:spPr>
      </p:pic>
      <p:pic>
        <p:nvPicPr>
          <p:cNvPr id="24" name="图片 23"/>
          <p:cNvPicPr>
            <a:picLocks noChangeAspect="1"/>
          </p:cNvPicPr>
          <p:nvPr/>
        </p:nvPicPr>
        <p:blipFill>
          <a:blip r:embed="rId6">
            <a:duotone>
              <a:prstClr val="black"/>
              <a:schemeClr val="accent5">
                <a:tint val="45000"/>
                <a:satMod val="400000"/>
              </a:schemeClr>
            </a:duotone>
          </a:blip>
          <a:stretch>
            <a:fillRect/>
          </a:stretch>
        </p:blipFill>
        <p:spPr>
          <a:xfrm>
            <a:off x="4896663" y="4344211"/>
            <a:ext cx="280440" cy="262151"/>
          </a:xfrm>
          <a:prstGeom prst="rect">
            <a:avLst/>
          </a:prstGeom>
        </p:spPr>
      </p:pic>
      <p:pic>
        <p:nvPicPr>
          <p:cNvPr id="25" name="图片 24"/>
          <p:cNvPicPr>
            <a:picLocks noChangeAspect="1"/>
          </p:cNvPicPr>
          <p:nvPr/>
        </p:nvPicPr>
        <p:blipFill>
          <a:blip r:embed="rId7">
            <a:duotone>
              <a:prstClr val="black"/>
              <a:schemeClr val="accent1">
                <a:tint val="45000"/>
                <a:satMod val="400000"/>
              </a:schemeClr>
            </a:duotone>
            <a:extLst>
              <a:ext uri="{BEBA8EAE-BF5A-486C-A8C5-ECC9F3942E4B}">
                <a14:imgProps xmlns:a14="http://schemas.microsoft.com/office/drawing/2010/main">
                  <a14:imgLayer r:embed="rId8">
                    <a14:imgEffect>
                      <a14:artisticPencilSketch/>
                    </a14:imgEffect>
                  </a14:imgLayer>
                </a14:imgProps>
              </a:ext>
            </a:extLst>
          </a:blip>
          <a:stretch>
            <a:fillRect/>
          </a:stretch>
        </p:blipFill>
        <p:spPr>
          <a:xfrm>
            <a:off x="5215010" y="4344211"/>
            <a:ext cx="280440" cy="262150"/>
          </a:xfrm>
          <a:prstGeom prst="rect">
            <a:avLst/>
          </a:prstGeom>
        </p:spPr>
      </p:pic>
      <p:pic>
        <p:nvPicPr>
          <p:cNvPr id="26" name="图片 25"/>
          <p:cNvPicPr>
            <a:picLocks noChangeAspect="1"/>
          </p:cNvPicPr>
          <p:nvPr/>
        </p:nvPicPr>
        <p:blipFill>
          <a:blip r:embed="rId6">
            <a:duotone>
              <a:prstClr val="black"/>
              <a:schemeClr val="accent5">
                <a:tint val="45000"/>
                <a:satMod val="400000"/>
              </a:schemeClr>
            </a:duotone>
          </a:blip>
          <a:stretch>
            <a:fillRect/>
          </a:stretch>
        </p:blipFill>
        <p:spPr>
          <a:xfrm>
            <a:off x="5533357" y="4344211"/>
            <a:ext cx="280440" cy="262150"/>
          </a:xfrm>
          <a:prstGeom prst="rect">
            <a:avLst/>
          </a:prstGeom>
        </p:spPr>
      </p:pic>
      <p:pic>
        <p:nvPicPr>
          <p:cNvPr id="27" name="图片 26"/>
          <p:cNvPicPr>
            <a:picLocks noChangeAspect="1"/>
          </p:cNvPicPr>
          <p:nvPr/>
        </p:nvPicPr>
        <p:blipFill>
          <a:blip r:embed="rId7">
            <a:duotone>
              <a:prstClr val="black"/>
              <a:schemeClr val="accent1">
                <a:tint val="45000"/>
                <a:satMod val="400000"/>
              </a:schemeClr>
            </a:duotone>
            <a:extLst>
              <a:ext uri="{BEBA8EAE-BF5A-486C-A8C5-ECC9F3942E4B}">
                <a14:imgProps xmlns:a14="http://schemas.microsoft.com/office/drawing/2010/main">
                  <a14:imgLayer r:embed="rId8">
                    <a14:imgEffect>
                      <a14:artisticPencilSketch/>
                    </a14:imgEffect>
                  </a14:imgLayer>
                </a14:imgProps>
              </a:ext>
            </a:extLst>
          </a:blip>
          <a:stretch>
            <a:fillRect/>
          </a:stretch>
        </p:blipFill>
        <p:spPr>
          <a:xfrm>
            <a:off x="5851704" y="4344211"/>
            <a:ext cx="280440" cy="262151"/>
          </a:xfrm>
          <a:prstGeom prst="rect">
            <a:avLst/>
          </a:prstGeom>
        </p:spPr>
      </p:pic>
      <p:pic>
        <p:nvPicPr>
          <p:cNvPr id="28" name="图片 27"/>
          <p:cNvPicPr>
            <a:picLocks noChangeAspect="1"/>
          </p:cNvPicPr>
          <p:nvPr/>
        </p:nvPicPr>
        <p:blipFill>
          <a:blip r:embed="rId6">
            <a:duotone>
              <a:prstClr val="black"/>
              <a:schemeClr val="accent5">
                <a:tint val="45000"/>
                <a:satMod val="400000"/>
              </a:schemeClr>
            </a:duotone>
          </a:blip>
          <a:stretch>
            <a:fillRect/>
          </a:stretch>
        </p:blipFill>
        <p:spPr>
          <a:xfrm>
            <a:off x="6170051" y="4344211"/>
            <a:ext cx="280440" cy="262150"/>
          </a:xfrm>
          <a:prstGeom prst="rect">
            <a:avLst/>
          </a:prstGeom>
        </p:spPr>
      </p:pic>
      <p:pic>
        <p:nvPicPr>
          <p:cNvPr id="29" name="图片 28"/>
          <p:cNvPicPr>
            <a:picLocks noChangeAspect="1"/>
          </p:cNvPicPr>
          <p:nvPr/>
        </p:nvPicPr>
        <p:blipFill>
          <a:blip r:embed="rId6">
            <a:duotone>
              <a:prstClr val="black"/>
              <a:schemeClr val="accent5">
                <a:tint val="45000"/>
                <a:satMod val="400000"/>
              </a:schemeClr>
            </a:duotone>
          </a:blip>
          <a:stretch>
            <a:fillRect/>
          </a:stretch>
        </p:blipFill>
        <p:spPr>
          <a:xfrm>
            <a:off x="6806745" y="4344211"/>
            <a:ext cx="280440" cy="262150"/>
          </a:xfrm>
          <a:prstGeom prst="rect">
            <a:avLst/>
          </a:prstGeom>
        </p:spPr>
      </p:pic>
      <p:pic>
        <p:nvPicPr>
          <p:cNvPr id="30" name="图片 29"/>
          <p:cNvPicPr>
            <a:picLocks noChangeAspect="1"/>
          </p:cNvPicPr>
          <p:nvPr/>
        </p:nvPicPr>
        <p:blipFill>
          <a:blip r:embed="rId6">
            <a:duotone>
              <a:prstClr val="black"/>
              <a:schemeClr val="accent5">
                <a:tint val="45000"/>
                <a:satMod val="400000"/>
              </a:schemeClr>
            </a:duotone>
          </a:blip>
          <a:stretch>
            <a:fillRect/>
          </a:stretch>
        </p:blipFill>
        <p:spPr>
          <a:xfrm>
            <a:off x="7443439" y="4344211"/>
            <a:ext cx="280440" cy="262151"/>
          </a:xfrm>
          <a:prstGeom prst="rect">
            <a:avLst/>
          </a:prstGeom>
        </p:spPr>
      </p:pic>
      <p:pic>
        <p:nvPicPr>
          <p:cNvPr id="31" name="图片 30"/>
          <p:cNvPicPr>
            <a:picLocks noChangeAspect="1"/>
          </p:cNvPicPr>
          <p:nvPr/>
        </p:nvPicPr>
        <p:blipFill>
          <a:blip r:embed="rId6">
            <a:duotone>
              <a:prstClr val="black"/>
              <a:schemeClr val="accent5">
                <a:tint val="45000"/>
                <a:satMod val="400000"/>
              </a:schemeClr>
            </a:duotone>
          </a:blip>
          <a:stretch>
            <a:fillRect/>
          </a:stretch>
        </p:blipFill>
        <p:spPr>
          <a:xfrm>
            <a:off x="8080133" y="4344211"/>
            <a:ext cx="280440" cy="262150"/>
          </a:xfrm>
          <a:prstGeom prst="rect">
            <a:avLst/>
          </a:prstGeom>
        </p:spPr>
      </p:pic>
      <p:pic>
        <p:nvPicPr>
          <p:cNvPr id="32" name="图片 31"/>
          <p:cNvPicPr>
            <a:picLocks noChangeAspect="1"/>
          </p:cNvPicPr>
          <p:nvPr/>
        </p:nvPicPr>
        <p:blipFill>
          <a:blip r:embed="rId6">
            <a:duotone>
              <a:prstClr val="black"/>
              <a:schemeClr val="accent5">
                <a:tint val="45000"/>
                <a:satMod val="400000"/>
              </a:schemeClr>
            </a:duotone>
          </a:blip>
          <a:stretch>
            <a:fillRect/>
          </a:stretch>
        </p:blipFill>
        <p:spPr>
          <a:xfrm>
            <a:off x="8716827" y="4344211"/>
            <a:ext cx="280440" cy="262150"/>
          </a:xfrm>
          <a:prstGeom prst="rect">
            <a:avLst/>
          </a:prstGeom>
        </p:spPr>
      </p:pic>
      <p:pic>
        <p:nvPicPr>
          <p:cNvPr id="33" name="图片 32"/>
          <p:cNvPicPr>
            <a:picLocks noChangeAspect="1"/>
          </p:cNvPicPr>
          <p:nvPr/>
        </p:nvPicPr>
        <p:blipFill>
          <a:blip r:embed="rId6">
            <a:duotone>
              <a:prstClr val="black"/>
              <a:schemeClr val="accent5">
                <a:tint val="45000"/>
                <a:satMod val="400000"/>
              </a:schemeClr>
            </a:duotone>
          </a:blip>
          <a:stretch>
            <a:fillRect/>
          </a:stretch>
        </p:blipFill>
        <p:spPr>
          <a:xfrm>
            <a:off x="9353521" y="4344211"/>
            <a:ext cx="280440" cy="262151"/>
          </a:xfrm>
          <a:prstGeom prst="rect">
            <a:avLst/>
          </a:prstGeom>
        </p:spPr>
      </p:pic>
      <p:pic>
        <p:nvPicPr>
          <p:cNvPr id="40" name="图片 39"/>
          <p:cNvPicPr>
            <a:picLocks noChangeAspect="1"/>
          </p:cNvPicPr>
          <p:nvPr/>
        </p:nvPicPr>
        <p:blipFill>
          <a:blip r:embed="rId7">
            <a:duotone>
              <a:prstClr val="black"/>
              <a:schemeClr val="accent1">
                <a:tint val="45000"/>
                <a:satMod val="400000"/>
              </a:schemeClr>
            </a:duotone>
            <a:extLst>
              <a:ext uri="{BEBA8EAE-BF5A-486C-A8C5-ECC9F3942E4B}">
                <a14:imgProps xmlns:a14="http://schemas.microsoft.com/office/drawing/2010/main">
                  <a14:imgLayer r:embed="rId8">
                    <a14:imgEffect>
                      <a14:artisticPencilSketch/>
                    </a14:imgEffect>
                  </a14:imgLayer>
                </a14:imgProps>
              </a:ext>
            </a:extLst>
          </a:blip>
          <a:stretch>
            <a:fillRect/>
          </a:stretch>
        </p:blipFill>
        <p:spPr>
          <a:xfrm>
            <a:off x="6488398" y="4344211"/>
            <a:ext cx="280440" cy="262150"/>
          </a:xfrm>
          <a:prstGeom prst="rect">
            <a:avLst/>
          </a:prstGeom>
        </p:spPr>
      </p:pic>
      <p:pic>
        <p:nvPicPr>
          <p:cNvPr id="41" name="图片 40"/>
          <p:cNvPicPr>
            <a:picLocks noChangeAspect="1"/>
          </p:cNvPicPr>
          <p:nvPr/>
        </p:nvPicPr>
        <p:blipFill>
          <a:blip r:embed="rId7">
            <a:duotone>
              <a:prstClr val="black"/>
              <a:schemeClr val="accent1">
                <a:tint val="45000"/>
                <a:satMod val="400000"/>
              </a:schemeClr>
            </a:duotone>
            <a:extLst>
              <a:ext uri="{BEBA8EAE-BF5A-486C-A8C5-ECC9F3942E4B}">
                <a14:imgProps xmlns:a14="http://schemas.microsoft.com/office/drawing/2010/main">
                  <a14:imgLayer r:embed="rId8">
                    <a14:imgEffect>
                      <a14:artisticPencilSketch/>
                    </a14:imgEffect>
                  </a14:imgLayer>
                </a14:imgProps>
              </a:ext>
            </a:extLst>
          </a:blip>
          <a:stretch>
            <a:fillRect/>
          </a:stretch>
        </p:blipFill>
        <p:spPr>
          <a:xfrm>
            <a:off x="7125092" y="4344211"/>
            <a:ext cx="280440" cy="262150"/>
          </a:xfrm>
          <a:prstGeom prst="rect">
            <a:avLst/>
          </a:prstGeom>
        </p:spPr>
      </p:pic>
      <p:pic>
        <p:nvPicPr>
          <p:cNvPr id="42" name="图片 41"/>
          <p:cNvPicPr>
            <a:picLocks noChangeAspect="1"/>
          </p:cNvPicPr>
          <p:nvPr/>
        </p:nvPicPr>
        <p:blipFill>
          <a:blip r:embed="rId7">
            <a:duotone>
              <a:prstClr val="black"/>
              <a:schemeClr val="accent1">
                <a:tint val="45000"/>
                <a:satMod val="400000"/>
              </a:schemeClr>
            </a:duotone>
            <a:extLst>
              <a:ext uri="{BEBA8EAE-BF5A-486C-A8C5-ECC9F3942E4B}">
                <a14:imgProps xmlns:a14="http://schemas.microsoft.com/office/drawing/2010/main">
                  <a14:imgLayer r:embed="rId8">
                    <a14:imgEffect>
                      <a14:artisticPencilSketch/>
                    </a14:imgEffect>
                  </a14:imgLayer>
                </a14:imgProps>
              </a:ext>
            </a:extLst>
          </a:blip>
          <a:stretch>
            <a:fillRect/>
          </a:stretch>
        </p:blipFill>
        <p:spPr>
          <a:xfrm>
            <a:off x="7761786" y="4344211"/>
            <a:ext cx="280440" cy="262151"/>
          </a:xfrm>
          <a:prstGeom prst="rect">
            <a:avLst/>
          </a:prstGeom>
        </p:spPr>
      </p:pic>
      <p:pic>
        <p:nvPicPr>
          <p:cNvPr id="43" name="图片 42"/>
          <p:cNvPicPr>
            <a:picLocks noChangeAspect="1"/>
          </p:cNvPicPr>
          <p:nvPr/>
        </p:nvPicPr>
        <p:blipFill>
          <a:blip r:embed="rId7">
            <a:duotone>
              <a:prstClr val="black"/>
              <a:schemeClr val="accent1">
                <a:tint val="45000"/>
                <a:satMod val="400000"/>
              </a:schemeClr>
            </a:duotone>
            <a:extLst>
              <a:ext uri="{BEBA8EAE-BF5A-486C-A8C5-ECC9F3942E4B}">
                <a14:imgProps xmlns:a14="http://schemas.microsoft.com/office/drawing/2010/main">
                  <a14:imgLayer r:embed="rId8">
                    <a14:imgEffect>
                      <a14:artisticPencilSketch/>
                    </a14:imgEffect>
                  </a14:imgLayer>
                </a14:imgProps>
              </a:ext>
            </a:extLst>
          </a:blip>
          <a:stretch>
            <a:fillRect/>
          </a:stretch>
        </p:blipFill>
        <p:spPr>
          <a:xfrm>
            <a:off x="8398480" y="4344211"/>
            <a:ext cx="280440" cy="262150"/>
          </a:xfrm>
          <a:prstGeom prst="rect">
            <a:avLst/>
          </a:prstGeom>
        </p:spPr>
      </p:pic>
      <p:pic>
        <p:nvPicPr>
          <p:cNvPr id="44" name="图片 43"/>
          <p:cNvPicPr>
            <a:picLocks noChangeAspect="1"/>
          </p:cNvPicPr>
          <p:nvPr/>
        </p:nvPicPr>
        <p:blipFill>
          <a:blip r:embed="rId7">
            <a:duotone>
              <a:prstClr val="black"/>
              <a:schemeClr val="accent1">
                <a:tint val="45000"/>
                <a:satMod val="400000"/>
              </a:schemeClr>
            </a:duotone>
            <a:extLst>
              <a:ext uri="{BEBA8EAE-BF5A-486C-A8C5-ECC9F3942E4B}">
                <a14:imgProps xmlns:a14="http://schemas.microsoft.com/office/drawing/2010/main">
                  <a14:imgLayer r:embed="rId8">
                    <a14:imgEffect>
                      <a14:artisticPencilSketch/>
                    </a14:imgEffect>
                  </a14:imgLayer>
                </a14:imgProps>
              </a:ext>
            </a:extLst>
          </a:blip>
          <a:stretch>
            <a:fillRect/>
          </a:stretch>
        </p:blipFill>
        <p:spPr>
          <a:xfrm>
            <a:off x="9035174" y="4344211"/>
            <a:ext cx="280440" cy="262150"/>
          </a:xfrm>
          <a:prstGeom prst="rect">
            <a:avLst/>
          </a:prstGeom>
        </p:spPr>
      </p:pic>
      <p:pic>
        <p:nvPicPr>
          <p:cNvPr id="45" name="图片 44"/>
          <p:cNvPicPr>
            <a:picLocks noChangeAspect="1"/>
          </p:cNvPicPr>
          <p:nvPr/>
        </p:nvPicPr>
        <p:blipFill>
          <a:blip r:embed="rId7">
            <a:duotone>
              <a:prstClr val="black"/>
              <a:schemeClr val="accent1">
                <a:tint val="45000"/>
                <a:satMod val="400000"/>
              </a:schemeClr>
            </a:duotone>
            <a:extLst>
              <a:ext uri="{BEBA8EAE-BF5A-486C-A8C5-ECC9F3942E4B}">
                <a14:imgProps xmlns:a14="http://schemas.microsoft.com/office/drawing/2010/main">
                  <a14:imgLayer r:embed="rId8">
                    <a14:imgEffect>
                      <a14:artisticPencilSketch/>
                    </a14:imgEffect>
                  </a14:imgLayer>
                </a14:imgProps>
              </a:ext>
            </a:extLst>
          </a:blip>
          <a:stretch>
            <a:fillRect/>
          </a:stretch>
        </p:blipFill>
        <p:spPr>
          <a:xfrm>
            <a:off x="9671868" y="4344211"/>
            <a:ext cx="280440" cy="262151"/>
          </a:xfrm>
          <a:prstGeom prst="rect">
            <a:avLst/>
          </a:prstGeom>
        </p:spPr>
      </p:pic>
      <p:pic>
        <p:nvPicPr>
          <p:cNvPr id="46" name="图片 45"/>
          <p:cNvPicPr>
            <a:picLocks noChangeAspect="1"/>
          </p:cNvPicPr>
          <p:nvPr/>
        </p:nvPicPr>
        <p:blipFill>
          <a:blip r:embed="rId7">
            <a:duotone>
              <a:prstClr val="black"/>
              <a:schemeClr val="accent1">
                <a:tint val="45000"/>
                <a:satMod val="400000"/>
              </a:schemeClr>
            </a:duotone>
            <a:extLst>
              <a:ext uri="{BEBA8EAE-BF5A-486C-A8C5-ECC9F3942E4B}">
                <a14:imgProps xmlns:a14="http://schemas.microsoft.com/office/drawing/2010/main">
                  <a14:imgLayer r:embed="rId8">
                    <a14:imgEffect>
                      <a14:artisticPencilSketch/>
                    </a14:imgEffect>
                  </a14:imgLayer>
                </a14:imgProps>
              </a:ext>
            </a:extLst>
          </a:blip>
          <a:stretch>
            <a:fillRect/>
          </a:stretch>
        </p:blipFill>
        <p:spPr>
          <a:xfrm>
            <a:off x="10308562" y="4344211"/>
            <a:ext cx="280440" cy="262151"/>
          </a:xfrm>
          <a:prstGeom prst="rect">
            <a:avLst/>
          </a:prstGeom>
        </p:spPr>
      </p:pic>
      <p:pic>
        <p:nvPicPr>
          <p:cNvPr id="47" name="图片 46"/>
          <p:cNvPicPr>
            <a:picLocks noChangeAspect="1"/>
          </p:cNvPicPr>
          <p:nvPr/>
        </p:nvPicPr>
        <p:blipFill>
          <a:blip r:embed="rId6">
            <a:duotone>
              <a:prstClr val="black"/>
              <a:schemeClr val="accent5">
                <a:tint val="45000"/>
                <a:satMod val="400000"/>
              </a:schemeClr>
            </a:duotone>
          </a:blip>
          <a:stretch>
            <a:fillRect/>
          </a:stretch>
        </p:blipFill>
        <p:spPr>
          <a:xfrm>
            <a:off x="9990215" y="4344211"/>
            <a:ext cx="280440" cy="262150"/>
          </a:xfrm>
          <a:prstGeom prst="rect">
            <a:avLst/>
          </a:prstGeom>
        </p:spPr>
      </p:pic>
      <p:pic>
        <p:nvPicPr>
          <p:cNvPr id="48" name="图片 47"/>
          <p:cNvPicPr>
            <a:picLocks noChangeAspect="1"/>
          </p:cNvPicPr>
          <p:nvPr/>
        </p:nvPicPr>
        <p:blipFill>
          <a:blip r:embed="rId6">
            <a:duotone>
              <a:prstClr val="black"/>
              <a:schemeClr val="accent5">
                <a:tint val="45000"/>
                <a:satMod val="400000"/>
              </a:schemeClr>
            </a:duotone>
          </a:blip>
          <a:stretch>
            <a:fillRect/>
          </a:stretch>
        </p:blipFill>
        <p:spPr>
          <a:xfrm>
            <a:off x="10626897" y="4344211"/>
            <a:ext cx="280440" cy="262151"/>
          </a:xfrm>
          <a:prstGeom prst="rect">
            <a:avLst/>
          </a:prstGeom>
        </p:spPr>
      </p:pic>
    </p:spTree>
    <p:extLst>
      <p:ext uri="{BB962C8B-B14F-4D97-AF65-F5344CB8AC3E}">
        <p14:creationId xmlns:p14="http://schemas.microsoft.com/office/powerpoint/2010/main" val="3261262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7" name="文本框 18"/>
          <p:cNvSpPr txBox="1">
            <a:spLocks noChangeArrowheads="1"/>
          </p:cNvSpPr>
          <p:nvPr>
            <p:custDataLst>
              <p:tags r:id="rId1"/>
            </p:custDataLst>
          </p:nvPr>
        </p:nvSpPr>
        <p:spPr bwMode="auto">
          <a:xfrm>
            <a:off x="6477238" y="365019"/>
            <a:ext cx="5063128" cy="1107996"/>
          </a:xfrm>
          <a:prstGeom prst="rect">
            <a:avLst/>
          </a:prstGeom>
          <a:noFill/>
          <a:ln>
            <a:noFill/>
          </a:ln>
        </p:spPr>
        <p:txBody>
          <a:bodyPr wrap="square" rtlCol="0">
            <a:spAutoFit/>
          </a:bodyPr>
          <a:lstStyle>
            <a:defPPr>
              <a:defRPr lang="zh-CN"/>
            </a:defPPr>
            <a:lvl1pPr algn="dist">
              <a:defRPr sz="8800" b="1">
                <a:blipFill dpi="0" rotWithShape="1">
                  <a:blip r:embed="rId10"/>
                  <a:srcRect/>
                  <a:stretch>
                    <a:fillRect/>
                  </a:stretch>
                </a:blipFill>
              </a:defRPr>
            </a:lvl1pPr>
          </a:lstStyle>
          <a:p>
            <a:pPr algn="l"/>
            <a:r>
              <a:rPr lang="en-US" altLang="zh-CN" sz="6600" dirty="0">
                <a:blipFill dpi="0" rotWithShape="1">
                  <a:blip r:embed="rId11"/>
                  <a:srcRect/>
                  <a:stretch>
                    <a:fillRect/>
                  </a:stretch>
                </a:blipFill>
              </a:rPr>
              <a:t>CONTENTS</a:t>
            </a:r>
            <a:endParaRPr lang="zh-CN" altLang="en-US" sz="6600" dirty="0">
              <a:blipFill dpi="0" rotWithShape="1">
                <a:blip r:embed="rId11"/>
                <a:srcRect/>
                <a:stretch>
                  <a:fillRect/>
                </a:stretch>
              </a:blipFill>
            </a:endParaRPr>
          </a:p>
        </p:txBody>
      </p:sp>
      <p:grpSp>
        <p:nvGrpSpPr>
          <p:cNvPr id="2" name="chenying0907 1"/>
          <p:cNvGrpSpPr/>
          <p:nvPr/>
        </p:nvGrpSpPr>
        <p:grpSpPr>
          <a:xfrm>
            <a:off x="6386188" y="1638435"/>
            <a:ext cx="3285441" cy="646331"/>
            <a:chOff x="6530072" y="1583160"/>
            <a:chExt cx="3285441" cy="646331"/>
          </a:xfrm>
        </p:grpSpPr>
        <p:sp>
          <p:nvSpPr>
            <p:cNvPr id="18" name="文本框 19"/>
            <p:cNvSpPr txBox="1">
              <a:spLocks noChangeArrowheads="1"/>
            </p:cNvSpPr>
            <p:nvPr>
              <p:custDataLst>
                <p:tags r:id="rId7"/>
              </p:custDataLst>
            </p:nvPr>
          </p:nvSpPr>
          <p:spPr bwMode="auto">
            <a:xfrm>
              <a:off x="7556018" y="1583161"/>
              <a:ext cx="2259495" cy="584775"/>
            </a:xfrm>
            <a:prstGeom prst="rect">
              <a:avLst/>
            </a:prstGeom>
            <a:noFill/>
          </p:spPr>
          <p:txBody>
            <a:bodyPr wrap="square" rtlCol="0">
              <a:spAutoFit/>
            </a:bodyPr>
            <a:lstStyle>
              <a:defPPr>
                <a:defRPr lang="zh-CN"/>
              </a:defPPr>
              <a:lvl1pPr>
                <a:defRPr sz="3200" b="1">
                  <a:blipFill>
                    <a:blip r:embed="rId10"/>
                    <a:stretch>
                      <a:fillRect/>
                    </a:stretch>
                  </a:blipFill>
                </a:defRPr>
              </a:lvl1pPr>
            </a:lstStyle>
            <a:p>
              <a:r>
                <a:rPr lang="zh-CN" altLang="en-US" dirty="0">
                  <a:solidFill>
                    <a:srgbClr val="5F7797"/>
                  </a:solidFill>
                </a:rPr>
                <a:t>教材分析</a:t>
              </a:r>
            </a:p>
          </p:txBody>
        </p:sp>
        <p:sp>
          <p:nvSpPr>
            <p:cNvPr id="25" name="文本框 24"/>
            <p:cNvSpPr txBox="1"/>
            <p:nvPr/>
          </p:nvSpPr>
          <p:spPr>
            <a:xfrm>
              <a:off x="6530072" y="1583160"/>
              <a:ext cx="960823" cy="646331"/>
            </a:xfrm>
            <a:prstGeom prst="rect">
              <a:avLst/>
            </a:prstGeom>
            <a:noFill/>
          </p:spPr>
          <p:txBody>
            <a:bodyPr wrap="square" rtlCol="0">
              <a:spAutoFit/>
            </a:bodyPr>
            <a:lstStyle>
              <a:defPPr>
                <a:defRPr lang="zh-CN"/>
              </a:defPPr>
              <a:lvl1pPr>
                <a:defRPr sz="3200" b="1">
                  <a:blipFill>
                    <a:blip r:embed="rId10"/>
                    <a:stretch>
                      <a:fillRect/>
                    </a:stretch>
                  </a:blipFill>
                </a:defRPr>
              </a:lvl1pPr>
            </a:lstStyle>
            <a:p>
              <a:r>
                <a:rPr lang="en-US" altLang="zh-CN" sz="3600">
                  <a:solidFill>
                    <a:srgbClr val="5F7797"/>
                  </a:solidFill>
                </a:rPr>
                <a:t>01</a:t>
              </a:r>
              <a:endParaRPr lang="zh-CN" altLang="en-US" sz="3600">
                <a:solidFill>
                  <a:srgbClr val="5F7797"/>
                </a:solidFill>
              </a:endParaRPr>
            </a:p>
          </p:txBody>
        </p:sp>
      </p:grpSp>
      <p:grpSp>
        <p:nvGrpSpPr>
          <p:cNvPr id="3" name="chenying0907 2"/>
          <p:cNvGrpSpPr/>
          <p:nvPr/>
        </p:nvGrpSpPr>
        <p:grpSpPr>
          <a:xfrm>
            <a:off x="6386188" y="2387066"/>
            <a:ext cx="3028266" cy="646331"/>
            <a:chOff x="6530072" y="2331791"/>
            <a:chExt cx="3028266" cy="646331"/>
          </a:xfrm>
        </p:grpSpPr>
        <p:sp>
          <p:nvSpPr>
            <p:cNvPr id="20" name="文本框 20"/>
            <p:cNvSpPr txBox="1">
              <a:spLocks noChangeArrowheads="1"/>
            </p:cNvSpPr>
            <p:nvPr>
              <p:custDataLst>
                <p:tags r:id="rId6"/>
              </p:custDataLst>
            </p:nvPr>
          </p:nvSpPr>
          <p:spPr bwMode="auto">
            <a:xfrm>
              <a:off x="7556018" y="2333356"/>
              <a:ext cx="2002320" cy="584775"/>
            </a:xfrm>
            <a:prstGeom prst="rect">
              <a:avLst/>
            </a:prstGeom>
            <a:noFill/>
          </p:spPr>
          <p:txBody>
            <a:bodyPr wrap="square" rtlCol="0">
              <a:spAutoFit/>
            </a:bodyPr>
            <a:lstStyle>
              <a:defPPr>
                <a:defRPr lang="zh-CN"/>
              </a:defPPr>
              <a:lvl1pPr>
                <a:defRPr sz="3200" b="1">
                  <a:blipFill>
                    <a:blip r:embed="rId10"/>
                    <a:stretch>
                      <a:fillRect/>
                    </a:stretch>
                  </a:blipFill>
                </a:defRPr>
              </a:lvl1pPr>
            </a:lstStyle>
            <a:p>
              <a:r>
                <a:rPr lang="zh-CN" altLang="en-US" dirty="0">
                  <a:solidFill>
                    <a:srgbClr val="5F7797"/>
                  </a:solidFill>
                </a:rPr>
                <a:t>学情分析</a:t>
              </a:r>
            </a:p>
          </p:txBody>
        </p:sp>
        <p:sp>
          <p:nvSpPr>
            <p:cNvPr id="26" name="文本框 25"/>
            <p:cNvSpPr txBox="1"/>
            <p:nvPr/>
          </p:nvSpPr>
          <p:spPr>
            <a:xfrm>
              <a:off x="6530072" y="2331791"/>
              <a:ext cx="960823" cy="646331"/>
            </a:xfrm>
            <a:prstGeom prst="rect">
              <a:avLst/>
            </a:prstGeom>
            <a:noFill/>
          </p:spPr>
          <p:txBody>
            <a:bodyPr wrap="square" rtlCol="0">
              <a:spAutoFit/>
            </a:bodyPr>
            <a:lstStyle>
              <a:defPPr>
                <a:defRPr lang="zh-CN"/>
              </a:defPPr>
              <a:lvl1pPr>
                <a:defRPr sz="3200" b="1">
                  <a:blipFill>
                    <a:blip r:embed="rId10"/>
                    <a:stretch>
                      <a:fillRect/>
                    </a:stretch>
                  </a:blipFill>
                </a:defRPr>
              </a:lvl1pPr>
            </a:lstStyle>
            <a:p>
              <a:r>
                <a:rPr lang="en-US" altLang="zh-CN" sz="3600">
                  <a:solidFill>
                    <a:srgbClr val="5F7797"/>
                  </a:solidFill>
                </a:rPr>
                <a:t>02</a:t>
              </a:r>
              <a:endParaRPr lang="zh-CN" altLang="en-US" sz="3600">
                <a:solidFill>
                  <a:srgbClr val="5F7797"/>
                </a:solidFill>
              </a:endParaRPr>
            </a:p>
          </p:txBody>
        </p:sp>
      </p:grpSp>
      <p:grpSp>
        <p:nvGrpSpPr>
          <p:cNvPr id="4" name="chenying0907 3"/>
          <p:cNvGrpSpPr/>
          <p:nvPr/>
        </p:nvGrpSpPr>
        <p:grpSpPr>
          <a:xfrm>
            <a:off x="6386188" y="3135697"/>
            <a:ext cx="3285441" cy="646331"/>
            <a:chOff x="6530072" y="3080422"/>
            <a:chExt cx="3285441" cy="646331"/>
          </a:xfrm>
        </p:grpSpPr>
        <p:sp>
          <p:nvSpPr>
            <p:cNvPr id="21" name="文本框 21"/>
            <p:cNvSpPr txBox="1">
              <a:spLocks noChangeArrowheads="1"/>
            </p:cNvSpPr>
            <p:nvPr>
              <p:custDataLst>
                <p:tags r:id="rId5"/>
              </p:custDataLst>
            </p:nvPr>
          </p:nvSpPr>
          <p:spPr bwMode="auto">
            <a:xfrm>
              <a:off x="7556018" y="3083551"/>
              <a:ext cx="2259495" cy="584775"/>
            </a:xfrm>
            <a:prstGeom prst="rect">
              <a:avLst/>
            </a:prstGeom>
            <a:noFill/>
          </p:spPr>
          <p:txBody>
            <a:bodyPr wrap="square" rtlCol="0">
              <a:spAutoFit/>
            </a:bodyPr>
            <a:lstStyle>
              <a:defPPr>
                <a:defRPr lang="zh-CN"/>
              </a:defPPr>
              <a:lvl1pPr>
                <a:defRPr sz="3200" b="1">
                  <a:blipFill>
                    <a:blip r:embed="rId10"/>
                    <a:stretch>
                      <a:fillRect/>
                    </a:stretch>
                  </a:blipFill>
                </a:defRPr>
              </a:lvl1pPr>
            </a:lstStyle>
            <a:p>
              <a:r>
                <a:rPr lang="zh-CN" altLang="en-US" dirty="0">
                  <a:solidFill>
                    <a:srgbClr val="5F7797"/>
                  </a:solidFill>
                </a:rPr>
                <a:t>教学目标</a:t>
              </a:r>
            </a:p>
          </p:txBody>
        </p:sp>
        <p:sp>
          <p:nvSpPr>
            <p:cNvPr id="27" name="文本框 26"/>
            <p:cNvSpPr txBox="1"/>
            <p:nvPr/>
          </p:nvSpPr>
          <p:spPr>
            <a:xfrm>
              <a:off x="6530072" y="3080422"/>
              <a:ext cx="960823" cy="646331"/>
            </a:xfrm>
            <a:prstGeom prst="rect">
              <a:avLst/>
            </a:prstGeom>
            <a:noFill/>
          </p:spPr>
          <p:txBody>
            <a:bodyPr wrap="square" rtlCol="0">
              <a:spAutoFit/>
            </a:bodyPr>
            <a:lstStyle>
              <a:defPPr>
                <a:defRPr lang="zh-CN"/>
              </a:defPPr>
              <a:lvl1pPr>
                <a:defRPr sz="3200" b="1">
                  <a:blipFill>
                    <a:blip r:embed="rId10"/>
                    <a:stretch>
                      <a:fillRect/>
                    </a:stretch>
                  </a:blipFill>
                </a:defRPr>
              </a:lvl1pPr>
            </a:lstStyle>
            <a:p>
              <a:r>
                <a:rPr lang="en-US" altLang="zh-CN" sz="3600">
                  <a:solidFill>
                    <a:srgbClr val="5F7797"/>
                  </a:solidFill>
                </a:rPr>
                <a:t>03</a:t>
              </a:r>
              <a:endParaRPr lang="zh-CN" altLang="en-US" sz="3600">
                <a:solidFill>
                  <a:srgbClr val="5F7797"/>
                </a:solidFill>
              </a:endParaRPr>
            </a:p>
          </p:txBody>
        </p:sp>
      </p:grpSp>
      <p:grpSp>
        <p:nvGrpSpPr>
          <p:cNvPr id="5" name="chenying0907 4"/>
          <p:cNvGrpSpPr/>
          <p:nvPr/>
        </p:nvGrpSpPr>
        <p:grpSpPr>
          <a:xfrm>
            <a:off x="6386188" y="3884328"/>
            <a:ext cx="3285441" cy="646331"/>
            <a:chOff x="6530072" y="3829053"/>
            <a:chExt cx="3285441" cy="646331"/>
          </a:xfrm>
        </p:grpSpPr>
        <p:sp>
          <p:nvSpPr>
            <p:cNvPr id="22" name="文本框 22"/>
            <p:cNvSpPr txBox="1">
              <a:spLocks noChangeArrowheads="1"/>
            </p:cNvSpPr>
            <p:nvPr>
              <p:custDataLst>
                <p:tags r:id="rId4"/>
              </p:custDataLst>
            </p:nvPr>
          </p:nvSpPr>
          <p:spPr bwMode="auto">
            <a:xfrm>
              <a:off x="7556018" y="3833746"/>
              <a:ext cx="2259495" cy="584775"/>
            </a:xfrm>
            <a:prstGeom prst="rect">
              <a:avLst/>
            </a:prstGeom>
            <a:noFill/>
          </p:spPr>
          <p:txBody>
            <a:bodyPr wrap="square" rtlCol="0">
              <a:spAutoFit/>
            </a:bodyPr>
            <a:lstStyle>
              <a:defPPr>
                <a:defRPr lang="zh-CN"/>
              </a:defPPr>
              <a:lvl1pPr>
                <a:defRPr sz="3200" b="1">
                  <a:blipFill>
                    <a:blip r:embed="rId10"/>
                    <a:stretch>
                      <a:fillRect/>
                    </a:stretch>
                  </a:blipFill>
                </a:defRPr>
              </a:lvl1pPr>
            </a:lstStyle>
            <a:p>
              <a:r>
                <a:rPr lang="zh-CN" altLang="en-US" dirty="0">
                  <a:solidFill>
                    <a:srgbClr val="5F7797"/>
                  </a:solidFill>
                </a:rPr>
                <a:t>教学重难点</a:t>
              </a:r>
            </a:p>
          </p:txBody>
        </p:sp>
        <p:sp>
          <p:nvSpPr>
            <p:cNvPr id="28" name="文本框 27"/>
            <p:cNvSpPr txBox="1"/>
            <p:nvPr/>
          </p:nvSpPr>
          <p:spPr>
            <a:xfrm>
              <a:off x="6530072" y="3829053"/>
              <a:ext cx="960823" cy="646331"/>
            </a:xfrm>
            <a:prstGeom prst="rect">
              <a:avLst/>
            </a:prstGeom>
            <a:noFill/>
          </p:spPr>
          <p:txBody>
            <a:bodyPr wrap="square" rtlCol="0">
              <a:spAutoFit/>
            </a:bodyPr>
            <a:lstStyle>
              <a:defPPr>
                <a:defRPr lang="zh-CN"/>
              </a:defPPr>
              <a:lvl1pPr>
                <a:defRPr sz="3200" b="1">
                  <a:blipFill>
                    <a:blip r:embed="rId10"/>
                    <a:stretch>
                      <a:fillRect/>
                    </a:stretch>
                  </a:blipFill>
                </a:defRPr>
              </a:lvl1pPr>
            </a:lstStyle>
            <a:p>
              <a:r>
                <a:rPr lang="en-US" altLang="zh-CN" sz="3600">
                  <a:solidFill>
                    <a:srgbClr val="5F7797"/>
                  </a:solidFill>
                </a:rPr>
                <a:t>04</a:t>
              </a:r>
              <a:endParaRPr lang="zh-CN" altLang="en-US" sz="3600">
                <a:solidFill>
                  <a:srgbClr val="5F7797"/>
                </a:solidFill>
              </a:endParaRPr>
            </a:p>
          </p:txBody>
        </p:sp>
      </p:grpSp>
      <p:grpSp>
        <p:nvGrpSpPr>
          <p:cNvPr id="6" name="chenying0907 5"/>
          <p:cNvGrpSpPr/>
          <p:nvPr/>
        </p:nvGrpSpPr>
        <p:grpSpPr>
          <a:xfrm>
            <a:off x="6386188" y="4632959"/>
            <a:ext cx="3285441" cy="646331"/>
            <a:chOff x="6530072" y="4577684"/>
            <a:chExt cx="3285441" cy="646331"/>
          </a:xfrm>
        </p:grpSpPr>
        <p:sp>
          <p:nvSpPr>
            <p:cNvPr id="23" name="文本框 22"/>
            <p:cNvSpPr txBox="1">
              <a:spLocks noChangeArrowheads="1"/>
            </p:cNvSpPr>
            <p:nvPr>
              <p:custDataLst>
                <p:tags r:id="rId3"/>
              </p:custDataLst>
            </p:nvPr>
          </p:nvSpPr>
          <p:spPr bwMode="auto">
            <a:xfrm>
              <a:off x="7556018" y="4583941"/>
              <a:ext cx="2259495" cy="584775"/>
            </a:xfrm>
            <a:prstGeom prst="rect">
              <a:avLst/>
            </a:prstGeom>
            <a:noFill/>
          </p:spPr>
          <p:txBody>
            <a:bodyPr wrap="square" rtlCol="0">
              <a:spAutoFit/>
            </a:bodyPr>
            <a:lstStyle>
              <a:defPPr>
                <a:defRPr lang="zh-CN"/>
              </a:defPPr>
              <a:lvl1pPr>
                <a:defRPr sz="3200" b="1">
                  <a:blipFill>
                    <a:blip r:embed="rId10"/>
                    <a:stretch>
                      <a:fillRect/>
                    </a:stretch>
                  </a:blipFill>
                </a:defRPr>
              </a:lvl1pPr>
            </a:lstStyle>
            <a:p>
              <a:r>
                <a:rPr lang="zh-CN" altLang="en-US" dirty="0">
                  <a:solidFill>
                    <a:srgbClr val="5F7797"/>
                  </a:solidFill>
                </a:rPr>
                <a:t>教法分析</a:t>
              </a:r>
            </a:p>
          </p:txBody>
        </p:sp>
        <p:sp>
          <p:nvSpPr>
            <p:cNvPr id="29" name="文本框 28"/>
            <p:cNvSpPr txBox="1"/>
            <p:nvPr/>
          </p:nvSpPr>
          <p:spPr>
            <a:xfrm>
              <a:off x="6530072" y="4577684"/>
              <a:ext cx="960823" cy="646331"/>
            </a:xfrm>
            <a:prstGeom prst="rect">
              <a:avLst/>
            </a:prstGeom>
            <a:noFill/>
          </p:spPr>
          <p:txBody>
            <a:bodyPr wrap="square" rtlCol="0">
              <a:spAutoFit/>
            </a:bodyPr>
            <a:lstStyle>
              <a:defPPr>
                <a:defRPr lang="zh-CN"/>
              </a:defPPr>
              <a:lvl1pPr>
                <a:defRPr sz="3200" b="1">
                  <a:blipFill>
                    <a:blip r:embed="rId10"/>
                    <a:stretch>
                      <a:fillRect/>
                    </a:stretch>
                  </a:blipFill>
                </a:defRPr>
              </a:lvl1pPr>
            </a:lstStyle>
            <a:p>
              <a:r>
                <a:rPr lang="en-US" altLang="zh-CN" sz="3600">
                  <a:solidFill>
                    <a:srgbClr val="5F7797"/>
                  </a:solidFill>
                </a:rPr>
                <a:t>05</a:t>
              </a:r>
              <a:endParaRPr lang="zh-CN" altLang="en-US" sz="3600">
                <a:solidFill>
                  <a:srgbClr val="5F7797"/>
                </a:solidFill>
              </a:endParaRPr>
            </a:p>
          </p:txBody>
        </p:sp>
      </p:grpSp>
      <p:grpSp>
        <p:nvGrpSpPr>
          <p:cNvPr id="7" name="chenying0907 6"/>
          <p:cNvGrpSpPr/>
          <p:nvPr/>
        </p:nvGrpSpPr>
        <p:grpSpPr>
          <a:xfrm>
            <a:off x="6386188" y="5381592"/>
            <a:ext cx="3285441" cy="646331"/>
            <a:chOff x="6530072" y="5326317"/>
            <a:chExt cx="3285441" cy="646331"/>
          </a:xfrm>
        </p:grpSpPr>
        <p:sp>
          <p:nvSpPr>
            <p:cNvPr id="24" name="文本框 22"/>
            <p:cNvSpPr txBox="1">
              <a:spLocks noChangeArrowheads="1"/>
            </p:cNvSpPr>
            <p:nvPr>
              <p:custDataLst>
                <p:tags r:id="rId2"/>
              </p:custDataLst>
            </p:nvPr>
          </p:nvSpPr>
          <p:spPr bwMode="auto">
            <a:xfrm>
              <a:off x="7556018" y="5334136"/>
              <a:ext cx="2259495" cy="584775"/>
            </a:xfrm>
            <a:prstGeom prst="rect">
              <a:avLst/>
            </a:prstGeom>
            <a:noFill/>
          </p:spPr>
          <p:txBody>
            <a:bodyPr wrap="square" rtlCol="0">
              <a:spAutoFit/>
            </a:bodyPr>
            <a:lstStyle>
              <a:defPPr>
                <a:defRPr lang="zh-CN"/>
              </a:defPPr>
              <a:lvl1pPr>
                <a:defRPr sz="3200" b="1">
                  <a:blipFill>
                    <a:blip r:embed="rId10"/>
                    <a:stretch>
                      <a:fillRect/>
                    </a:stretch>
                  </a:blipFill>
                </a:defRPr>
              </a:lvl1pPr>
            </a:lstStyle>
            <a:p>
              <a:r>
                <a:rPr lang="zh-CN" altLang="en-US" dirty="0">
                  <a:solidFill>
                    <a:srgbClr val="5F7797"/>
                  </a:solidFill>
                </a:rPr>
                <a:t>教学过程</a:t>
              </a:r>
            </a:p>
          </p:txBody>
        </p:sp>
        <p:sp>
          <p:nvSpPr>
            <p:cNvPr id="30" name="文本框 29"/>
            <p:cNvSpPr txBox="1"/>
            <p:nvPr/>
          </p:nvSpPr>
          <p:spPr>
            <a:xfrm>
              <a:off x="6530072" y="5326317"/>
              <a:ext cx="960823" cy="646331"/>
            </a:xfrm>
            <a:prstGeom prst="rect">
              <a:avLst/>
            </a:prstGeom>
            <a:noFill/>
          </p:spPr>
          <p:txBody>
            <a:bodyPr wrap="square" rtlCol="0">
              <a:spAutoFit/>
            </a:bodyPr>
            <a:lstStyle>
              <a:defPPr>
                <a:defRPr lang="zh-CN"/>
              </a:defPPr>
              <a:lvl1pPr>
                <a:defRPr sz="3200" b="1">
                  <a:blipFill>
                    <a:blip r:embed="rId10"/>
                    <a:stretch>
                      <a:fillRect/>
                    </a:stretch>
                  </a:blipFill>
                </a:defRPr>
              </a:lvl1pPr>
            </a:lstStyle>
            <a:p>
              <a:r>
                <a:rPr lang="en-US" altLang="zh-CN" sz="3600">
                  <a:solidFill>
                    <a:srgbClr val="5F7797"/>
                  </a:solidFill>
                </a:rPr>
                <a:t>06</a:t>
              </a:r>
              <a:endParaRPr lang="zh-CN" altLang="en-US" sz="3600">
                <a:solidFill>
                  <a:srgbClr val="5F7797"/>
                </a:solidFill>
              </a:endParaRPr>
            </a:p>
          </p:txBody>
        </p:sp>
      </p:grpSp>
      <p:sp>
        <p:nvSpPr>
          <p:cNvPr id="133" name="Freeform 5"/>
          <p:cNvSpPr>
            <a:spLocks noEditPoints="1"/>
          </p:cNvSpPr>
          <p:nvPr/>
        </p:nvSpPr>
        <p:spPr bwMode="auto">
          <a:xfrm>
            <a:off x="1447316" y="1381437"/>
            <a:ext cx="3876850" cy="4684328"/>
          </a:xfrm>
          <a:custGeom>
            <a:avLst/>
            <a:gdLst>
              <a:gd name="T0" fmla="*/ 274 w 803"/>
              <a:gd name="T1" fmla="*/ 26 h 970"/>
              <a:gd name="T2" fmla="*/ 283 w 803"/>
              <a:gd name="T3" fmla="*/ 124 h 970"/>
              <a:gd name="T4" fmla="*/ 691 w 803"/>
              <a:gd name="T5" fmla="*/ 335 h 970"/>
              <a:gd name="T6" fmla="*/ 138 w 803"/>
              <a:gd name="T7" fmla="*/ 195 h 970"/>
              <a:gd name="T8" fmla="*/ 129 w 803"/>
              <a:gd name="T9" fmla="*/ 205 h 970"/>
              <a:gd name="T10" fmla="*/ 741 w 803"/>
              <a:gd name="T11" fmla="*/ 497 h 970"/>
              <a:gd name="T12" fmla="*/ 783 w 803"/>
              <a:gd name="T13" fmla="*/ 529 h 970"/>
              <a:gd name="T14" fmla="*/ 45 w 803"/>
              <a:gd name="T15" fmla="*/ 374 h 970"/>
              <a:gd name="T16" fmla="*/ 452 w 803"/>
              <a:gd name="T17" fmla="*/ 114 h 970"/>
              <a:gd name="T18" fmla="*/ 494 w 803"/>
              <a:gd name="T19" fmla="*/ 9 h 970"/>
              <a:gd name="T20" fmla="*/ 643 w 803"/>
              <a:gd name="T21" fmla="*/ 197 h 970"/>
              <a:gd name="T22" fmla="*/ 619 w 803"/>
              <a:gd name="T23" fmla="*/ 199 h 970"/>
              <a:gd name="T24" fmla="*/ 206 w 803"/>
              <a:gd name="T25" fmla="*/ 295 h 970"/>
              <a:gd name="T26" fmla="*/ 176 w 803"/>
              <a:gd name="T27" fmla="*/ 404 h 970"/>
              <a:gd name="T28" fmla="*/ 160 w 803"/>
              <a:gd name="T29" fmla="*/ 450 h 970"/>
              <a:gd name="T30" fmla="*/ 242 w 803"/>
              <a:gd name="T31" fmla="*/ 896 h 970"/>
              <a:gd name="T32" fmla="*/ 255 w 803"/>
              <a:gd name="T33" fmla="*/ 677 h 970"/>
              <a:gd name="T34" fmla="*/ 340 w 803"/>
              <a:gd name="T35" fmla="*/ 469 h 970"/>
              <a:gd name="T36" fmla="*/ 343 w 803"/>
              <a:gd name="T37" fmla="*/ 443 h 970"/>
              <a:gd name="T38" fmla="*/ 638 w 803"/>
              <a:gd name="T39" fmla="*/ 375 h 970"/>
              <a:gd name="T40" fmla="*/ 434 w 803"/>
              <a:gd name="T41" fmla="*/ 436 h 970"/>
              <a:gd name="T42" fmla="*/ 359 w 803"/>
              <a:gd name="T43" fmla="*/ 406 h 970"/>
              <a:gd name="T44" fmla="*/ 361 w 803"/>
              <a:gd name="T45" fmla="*/ 543 h 970"/>
              <a:gd name="T46" fmla="*/ 342 w 803"/>
              <a:gd name="T47" fmla="*/ 667 h 970"/>
              <a:gd name="T48" fmla="*/ 368 w 803"/>
              <a:gd name="T49" fmla="*/ 569 h 970"/>
              <a:gd name="T50" fmla="*/ 374 w 803"/>
              <a:gd name="T51" fmla="*/ 567 h 970"/>
              <a:gd name="T52" fmla="*/ 415 w 803"/>
              <a:gd name="T53" fmla="*/ 499 h 970"/>
              <a:gd name="T54" fmla="*/ 381 w 803"/>
              <a:gd name="T55" fmla="*/ 521 h 970"/>
              <a:gd name="T56" fmla="*/ 394 w 803"/>
              <a:gd name="T57" fmla="*/ 489 h 970"/>
              <a:gd name="T58" fmla="*/ 430 w 803"/>
              <a:gd name="T59" fmla="*/ 445 h 970"/>
              <a:gd name="T60" fmla="*/ 432 w 803"/>
              <a:gd name="T61" fmla="*/ 455 h 970"/>
              <a:gd name="T62" fmla="*/ 405 w 803"/>
              <a:gd name="T63" fmla="*/ 464 h 970"/>
              <a:gd name="T64" fmla="*/ 354 w 803"/>
              <a:gd name="T65" fmla="*/ 423 h 970"/>
              <a:gd name="T66" fmla="*/ 361 w 803"/>
              <a:gd name="T67" fmla="*/ 409 h 970"/>
              <a:gd name="T68" fmla="*/ 373 w 803"/>
              <a:gd name="T69" fmla="*/ 414 h 970"/>
              <a:gd name="T70" fmla="*/ 373 w 803"/>
              <a:gd name="T71" fmla="*/ 418 h 970"/>
              <a:gd name="T72" fmla="*/ 362 w 803"/>
              <a:gd name="T73" fmla="*/ 563 h 970"/>
              <a:gd name="T74" fmla="*/ 360 w 803"/>
              <a:gd name="T75" fmla="*/ 509 h 970"/>
              <a:gd name="T76" fmla="*/ 383 w 803"/>
              <a:gd name="T77" fmla="*/ 527 h 970"/>
              <a:gd name="T78" fmla="*/ 389 w 803"/>
              <a:gd name="T79" fmla="*/ 516 h 970"/>
              <a:gd name="T80" fmla="*/ 346 w 803"/>
              <a:gd name="T81" fmla="*/ 910 h 970"/>
              <a:gd name="T82" fmla="*/ 371 w 803"/>
              <a:gd name="T83" fmla="*/ 411 h 970"/>
              <a:gd name="T84" fmla="*/ 627 w 803"/>
              <a:gd name="T85" fmla="*/ 349 h 970"/>
              <a:gd name="T86" fmla="*/ 284 w 803"/>
              <a:gd name="T87" fmla="*/ 201 h 970"/>
              <a:gd name="T88" fmla="*/ 183 w 803"/>
              <a:gd name="T89" fmla="*/ 300 h 970"/>
              <a:gd name="T90" fmla="*/ 262 w 803"/>
              <a:gd name="T91" fmla="*/ 238 h 970"/>
              <a:gd name="T92" fmla="*/ 590 w 803"/>
              <a:gd name="T93" fmla="*/ 342 h 970"/>
              <a:gd name="T94" fmla="*/ 513 w 803"/>
              <a:gd name="T95" fmla="*/ 622 h 970"/>
              <a:gd name="T96" fmla="*/ 283 w 803"/>
              <a:gd name="T97" fmla="*/ 749 h 970"/>
              <a:gd name="T98" fmla="*/ 330 w 803"/>
              <a:gd name="T99" fmla="*/ 769 h 970"/>
              <a:gd name="T100" fmla="*/ 244 w 803"/>
              <a:gd name="T101" fmla="*/ 760 h 970"/>
              <a:gd name="T102" fmla="*/ 318 w 803"/>
              <a:gd name="T103" fmla="*/ 796 h 970"/>
              <a:gd name="T104" fmla="*/ 229 w 803"/>
              <a:gd name="T105" fmla="*/ 793 h 970"/>
              <a:gd name="T106" fmla="*/ 294 w 803"/>
              <a:gd name="T107" fmla="*/ 850 h 970"/>
              <a:gd name="T108" fmla="*/ 249 w 803"/>
              <a:gd name="T109" fmla="*/ 857 h 970"/>
              <a:gd name="T110" fmla="*/ 322 w 803"/>
              <a:gd name="T111" fmla="*/ 870 h 970"/>
              <a:gd name="T112" fmla="*/ 408 w 803"/>
              <a:gd name="T113" fmla="*/ 818 h 970"/>
              <a:gd name="T114" fmla="*/ 482 w 803"/>
              <a:gd name="T115" fmla="*/ 675 h 970"/>
              <a:gd name="T116" fmla="*/ 612 w 803"/>
              <a:gd name="T117" fmla="*/ 535 h 970"/>
              <a:gd name="T118" fmla="*/ 286 w 803"/>
              <a:gd name="T119" fmla="*/ 723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3" h="970">
                <a:moveTo>
                  <a:pt x="283" y="124"/>
                </a:moveTo>
                <a:cubicBezTo>
                  <a:pt x="285" y="129"/>
                  <a:pt x="289" y="137"/>
                  <a:pt x="293" y="136"/>
                </a:cubicBezTo>
                <a:cubicBezTo>
                  <a:pt x="297" y="135"/>
                  <a:pt x="295" y="124"/>
                  <a:pt x="295" y="122"/>
                </a:cubicBezTo>
                <a:cubicBezTo>
                  <a:pt x="294" y="116"/>
                  <a:pt x="293" y="111"/>
                  <a:pt x="292" y="107"/>
                </a:cubicBezTo>
                <a:cubicBezTo>
                  <a:pt x="284" y="77"/>
                  <a:pt x="279" y="54"/>
                  <a:pt x="274" y="26"/>
                </a:cubicBezTo>
                <a:cubicBezTo>
                  <a:pt x="273" y="21"/>
                  <a:pt x="272" y="12"/>
                  <a:pt x="269" y="10"/>
                </a:cubicBezTo>
                <a:cubicBezTo>
                  <a:pt x="265" y="5"/>
                  <a:pt x="253" y="10"/>
                  <a:pt x="246" y="12"/>
                </a:cubicBezTo>
                <a:cubicBezTo>
                  <a:pt x="244" y="14"/>
                  <a:pt x="244" y="17"/>
                  <a:pt x="242" y="19"/>
                </a:cubicBezTo>
                <a:cubicBezTo>
                  <a:pt x="247" y="35"/>
                  <a:pt x="255" y="54"/>
                  <a:pt x="263" y="72"/>
                </a:cubicBezTo>
                <a:cubicBezTo>
                  <a:pt x="272" y="92"/>
                  <a:pt x="276" y="109"/>
                  <a:pt x="283" y="124"/>
                </a:cubicBezTo>
                <a:close/>
                <a:moveTo>
                  <a:pt x="795" y="300"/>
                </a:moveTo>
                <a:cubicBezTo>
                  <a:pt x="790" y="298"/>
                  <a:pt x="778" y="303"/>
                  <a:pt x="771" y="306"/>
                </a:cubicBezTo>
                <a:cubicBezTo>
                  <a:pt x="762" y="309"/>
                  <a:pt x="754" y="312"/>
                  <a:pt x="746" y="315"/>
                </a:cubicBezTo>
                <a:cubicBezTo>
                  <a:pt x="726" y="323"/>
                  <a:pt x="711" y="322"/>
                  <a:pt x="697" y="330"/>
                </a:cubicBezTo>
                <a:cubicBezTo>
                  <a:pt x="692" y="333"/>
                  <a:pt x="691" y="334"/>
                  <a:pt x="691" y="335"/>
                </a:cubicBezTo>
                <a:cubicBezTo>
                  <a:pt x="694" y="343"/>
                  <a:pt x="710" y="340"/>
                  <a:pt x="717" y="339"/>
                </a:cubicBezTo>
                <a:cubicBezTo>
                  <a:pt x="745" y="334"/>
                  <a:pt x="775" y="331"/>
                  <a:pt x="801" y="328"/>
                </a:cubicBezTo>
                <a:cubicBezTo>
                  <a:pt x="803" y="321"/>
                  <a:pt x="803" y="304"/>
                  <a:pt x="795" y="300"/>
                </a:cubicBezTo>
                <a:close/>
                <a:moveTo>
                  <a:pt x="149" y="205"/>
                </a:moveTo>
                <a:cubicBezTo>
                  <a:pt x="145" y="202"/>
                  <a:pt x="141" y="198"/>
                  <a:pt x="138" y="195"/>
                </a:cubicBezTo>
                <a:cubicBezTo>
                  <a:pt x="121" y="182"/>
                  <a:pt x="107" y="170"/>
                  <a:pt x="91" y="156"/>
                </a:cubicBezTo>
                <a:cubicBezTo>
                  <a:pt x="87" y="152"/>
                  <a:pt x="73" y="136"/>
                  <a:pt x="67" y="138"/>
                </a:cubicBezTo>
                <a:cubicBezTo>
                  <a:pt x="63" y="139"/>
                  <a:pt x="53" y="149"/>
                  <a:pt x="53" y="154"/>
                </a:cubicBezTo>
                <a:cubicBezTo>
                  <a:pt x="53" y="160"/>
                  <a:pt x="61" y="163"/>
                  <a:pt x="66" y="166"/>
                </a:cubicBezTo>
                <a:cubicBezTo>
                  <a:pt x="87" y="180"/>
                  <a:pt x="110" y="192"/>
                  <a:pt x="129" y="205"/>
                </a:cubicBezTo>
                <a:cubicBezTo>
                  <a:pt x="137" y="211"/>
                  <a:pt x="146" y="218"/>
                  <a:pt x="156" y="218"/>
                </a:cubicBezTo>
                <a:cubicBezTo>
                  <a:pt x="158" y="213"/>
                  <a:pt x="152" y="209"/>
                  <a:pt x="149" y="205"/>
                </a:cubicBezTo>
                <a:close/>
                <a:moveTo>
                  <a:pt x="789" y="506"/>
                </a:moveTo>
                <a:cubicBezTo>
                  <a:pt x="785" y="501"/>
                  <a:pt x="773" y="501"/>
                  <a:pt x="766" y="500"/>
                </a:cubicBezTo>
                <a:cubicBezTo>
                  <a:pt x="757" y="499"/>
                  <a:pt x="749" y="498"/>
                  <a:pt x="741" y="497"/>
                </a:cubicBezTo>
                <a:cubicBezTo>
                  <a:pt x="724" y="495"/>
                  <a:pt x="707" y="489"/>
                  <a:pt x="691" y="490"/>
                </a:cubicBezTo>
                <a:cubicBezTo>
                  <a:pt x="690" y="491"/>
                  <a:pt x="690" y="492"/>
                  <a:pt x="690" y="492"/>
                </a:cubicBezTo>
                <a:cubicBezTo>
                  <a:pt x="694" y="500"/>
                  <a:pt x="703" y="502"/>
                  <a:pt x="711" y="505"/>
                </a:cubicBezTo>
                <a:cubicBezTo>
                  <a:pt x="728" y="510"/>
                  <a:pt x="742" y="515"/>
                  <a:pt x="759" y="522"/>
                </a:cubicBezTo>
                <a:cubicBezTo>
                  <a:pt x="764" y="523"/>
                  <a:pt x="779" y="531"/>
                  <a:pt x="783" y="529"/>
                </a:cubicBezTo>
                <a:cubicBezTo>
                  <a:pt x="788" y="527"/>
                  <a:pt x="793" y="511"/>
                  <a:pt x="789" y="506"/>
                </a:cubicBezTo>
                <a:close/>
                <a:moveTo>
                  <a:pt x="87" y="363"/>
                </a:moveTo>
                <a:cubicBezTo>
                  <a:pt x="60" y="359"/>
                  <a:pt x="30" y="355"/>
                  <a:pt x="6" y="350"/>
                </a:cubicBezTo>
                <a:cubicBezTo>
                  <a:pt x="0" y="354"/>
                  <a:pt x="1" y="364"/>
                  <a:pt x="1" y="370"/>
                </a:cubicBezTo>
                <a:cubicBezTo>
                  <a:pt x="7" y="377"/>
                  <a:pt x="31" y="375"/>
                  <a:pt x="45" y="374"/>
                </a:cubicBezTo>
                <a:cubicBezTo>
                  <a:pt x="62" y="373"/>
                  <a:pt x="78" y="374"/>
                  <a:pt x="91" y="375"/>
                </a:cubicBezTo>
                <a:cubicBezTo>
                  <a:pt x="98" y="375"/>
                  <a:pt x="105" y="375"/>
                  <a:pt x="109" y="371"/>
                </a:cubicBezTo>
                <a:cubicBezTo>
                  <a:pt x="105" y="365"/>
                  <a:pt x="95" y="364"/>
                  <a:pt x="87" y="363"/>
                </a:cubicBezTo>
                <a:close/>
                <a:moveTo>
                  <a:pt x="459" y="68"/>
                </a:moveTo>
                <a:cubicBezTo>
                  <a:pt x="458" y="84"/>
                  <a:pt x="453" y="99"/>
                  <a:pt x="452" y="114"/>
                </a:cubicBezTo>
                <a:cubicBezTo>
                  <a:pt x="452" y="119"/>
                  <a:pt x="451" y="128"/>
                  <a:pt x="455" y="131"/>
                </a:cubicBezTo>
                <a:cubicBezTo>
                  <a:pt x="461" y="130"/>
                  <a:pt x="462" y="123"/>
                  <a:pt x="464" y="119"/>
                </a:cubicBezTo>
                <a:cubicBezTo>
                  <a:pt x="466" y="114"/>
                  <a:pt x="467" y="108"/>
                  <a:pt x="468" y="103"/>
                </a:cubicBezTo>
                <a:cubicBezTo>
                  <a:pt x="475" y="77"/>
                  <a:pt x="482" y="51"/>
                  <a:pt x="490" y="25"/>
                </a:cubicBezTo>
                <a:cubicBezTo>
                  <a:pt x="491" y="20"/>
                  <a:pt x="495" y="12"/>
                  <a:pt x="494" y="9"/>
                </a:cubicBezTo>
                <a:cubicBezTo>
                  <a:pt x="492" y="1"/>
                  <a:pt x="477" y="2"/>
                  <a:pt x="471" y="0"/>
                </a:cubicBezTo>
                <a:cubicBezTo>
                  <a:pt x="463" y="4"/>
                  <a:pt x="464" y="11"/>
                  <a:pt x="463" y="20"/>
                </a:cubicBezTo>
                <a:cubicBezTo>
                  <a:pt x="461" y="36"/>
                  <a:pt x="460" y="53"/>
                  <a:pt x="459" y="68"/>
                </a:cubicBezTo>
                <a:close/>
                <a:moveTo>
                  <a:pt x="630" y="207"/>
                </a:moveTo>
                <a:cubicBezTo>
                  <a:pt x="634" y="204"/>
                  <a:pt x="639" y="200"/>
                  <a:pt x="643" y="197"/>
                </a:cubicBezTo>
                <a:cubicBezTo>
                  <a:pt x="663" y="179"/>
                  <a:pt x="685" y="162"/>
                  <a:pt x="707" y="146"/>
                </a:cubicBezTo>
                <a:cubicBezTo>
                  <a:pt x="711" y="143"/>
                  <a:pt x="717" y="140"/>
                  <a:pt x="718" y="135"/>
                </a:cubicBezTo>
                <a:cubicBezTo>
                  <a:pt x="716" y="125"/>
                  <a:pt x="704" y="111"/>
                  <a:pt x="696" y="118"/>
                </a:cubicBezTo>
                <a:cubicBezTo>
                  <a:pt x="680" y="131"/>
                  <a:pt x="667" y="149"/>
                  <a:pt x="653" y="165"/>
                </a:cubicBezTo>
                <a:cubicBezTo>
                  <a:pt x="642" y="177"/>
                  <a:pt x="629" y="187"/>
                  <a:pt x="619" y="199"/>
                </a:cubicBezTo>
                <a:cubicBezTo>
                  <a:pt x="617" y="203"/>
                  <a:pt x="612" y="208"/>
                  <a:pt x="614" y="213"/>
                </a:cubicBezTo>
                <a:cubicBezTo>
                  <a:pt x="620" y="214"/>
                  <a:pt x="626" y="210"/>
                  <a:pt x="630" y="207"/>
                </a:cubicBezTo>
                <a:close/>
                <a:moveTo>
                  <a:pt x="176" y="404"/>
                </a:moveTo>
                <a:cubicBezTo>
                  <a:pt x="179" y="362"/>
                  <a:pt x="190" y="325"/>
                  <a:pt x="208" y="294"/>
                </a:cubicBezTo>
                <a:cubicBezTo>
                  <a:pt x="206" y="295"/>
                  <a:pt x="206" y="295"/>
                  <a:pt x="206" y="295"/>
                </a:cubicBezTo>
                <a:cubicBezTo>
                  <a:pt x="192" y="316"/>
                  <a:pt x="181" y="339"/>
                  <a:pt x="176" y="366"/>
                </a:cubicBezTo>
                <a:cubicBezTo>
                  <a:pt x="171" y="392"/>
                  <a:pt x="169" y="420"/>
                  <a:pt x="171" y="451"/>
                </a:cubicBezTo>
                <a:cubicBezTo>
                  <a:pt x="176" y="515"/>
                  <a:pt x="205" y="573"/>
                  <a:pt x="237" y="618"/>
                </a:cubicBezTo>
                <a:cubicBezTo>
                  <a:pt x="215" y="563"/>
                  <a:pt x="181" y="513"/>
                  <a:pt x="175" y="447"/>
                </a:cubicBezTo>
                <a:cubicBezTo>
                  <a:pt x="174" y="433"/>
                  <a:pt x="176" y="418"/>
                  <a:pt x="176" y="404"/>
                </a:cubicBezTo>
                <a:close/>
                <a:moveTo>
                  <a:pt x="176" y="330"/>
                </a:moveTo>
                <a:cubicBezTo>
                  <a:pt x="168" y="343"/>
                  <a:pt x="162" y="363"/>
                  <a:pt x="158" y="382"/>
                </a:cubicBezTo>
                <a:cubicBezTo>
                  <a:pt x="152" y="410"/>
                  <a:pt x="154" y="441"/>
                  <a:pt x="159" y="475"/>
                </a:cubicBezTo>
                <a:cubicBezTo>
                  <a:pt x="161" y="492"/>
                  <a:pt x="164" y="511"/>
                  <a:pt x="174" y="526"/>
                </a:cubicBezTo>
                <a:cubicBezTo>
                  <a:pt x="168" y="503"/>
                  <a:pt x="157" y="470"/>
                  <a:pt x="160" y="450"/>
                </a:cubicBezTo>
                <a:cubicBezTo>
                  <a:pt x="156" y="403"/>
                  <a:pt x="165" y="366"/>
                  <a:pt x="176" y="330"/>
                </a:cubicBezTo>
                <a:close/>
                <a:moveTo>
                  <a:pt x="244" y="889"/>
                </a:moveTo>
                <a:cubicBezTo>
                  <a:pt x="242" y="888"/>
                  <a:pt x="240" y="885"/>
                  <a:pt x="240" y="889"/>
                </a:cubicBezTo>
                <a:cubicBezTo>
                  <a:pt x="240" y="890"/>
                  <a:pt x="244" y="888"/>
                  <a:pt x="245" y="891"/>
                </a:cubicBezTo>
                <a:cubicBezTo>
                  <a:pt x="245" y="893"/>
                  <a:pt x="242" y="894"/>
                  <a:pt x="242" y="896"/>
                </a:cubicBezTo>
                <a:cubicBezTo>
                  <a:pt x="283" y="900"/>
                  <a:pt x="310" y="925"/>
                  <a:pt x="339" y="947"/>
                </a:cubicBezTo>
                <a:cubicBezTo>
                  <a:pt x="314" y="917"/>
                  <a:pt x="286" y="892"/>
                  <a:pt x="244" y="889"/>
                </a:cubicBezTo>
                <a:close/>
                <a:moveTo>
                  <a:pt x="249" y="651"/>
                </a:moveTo>
                <a:cubicBezTo>
                  <a:pt x="246" y="643"/>
                  <a:pt x="243" y="636"/>
                  <a:pt x="239" y="632"/>
                </a:cubicBezTo>
                <a:cubicBezTo>
                  <a:pt x="242" y="648"/>
                  <a:pt x="256" y="661"/>
                  <a:pt x="255" y="677"/>
                </a:cubicBezTo>
                <a:cubicBezTo>
                  <a:pt x="259" y="672"/>
                  <a:pt x="253" y="659"/>
                  <a:pt x="249" y="651"/>
                </a:cubicBezTo>
                <a:close/>
                <a:moveTo>
                  <a:pt x="343" y="443"/>
                </a:moveTo>
                <a:cubicBezTo>
                  <a:pt x="343" y="443"/>
                  <a:pt x="343" y="444"/>
                  <a:pt x="343" y="444"/>
                </a:cubicBezTo>
                <a:cubicBezTo>
                  <a:pt x="344" y="444"/>
                  <a:pt x="344" y="444"/>
                  <a:pt x="343" y="443"/>
                </a:cubicBezTo>
                <a:close/>
                <a:moveTo>
                  <a:pt x="340" y="469"/>
                </a:moveTo>
                <a:cubicBezTo>
                  <a:pt x="340" y="466"/>
                  <a:pt x="341" y="463"/>
                  <a:pt x="341" y="460"/>
                </a:cubicBezTo>
                <a:cubicBezTo>
                  <a:pt x="338" y="492"/>
                  <a:pt x="359" y="536"/>
                  <a:pt x="357" y="568"/>
                </a:cubicBezTo>
                <a:cubicBezTo>
                  <a:pt x="359" y="548"/>
                  <a:pt x="355" y="528"/>
                  <a:pt x="348" y="506"/>
                </a:cubicBezTo>
                <a:cubicBezTo>
                  <a:pt x="340" y="483"/>
                  <a:pt x="343" y="462"/>
                  <a:pt x="343" y="444"/>
                </a:cubicBezTo>
                <a:cubicBezTo>
                  <a:pt x="343" y="444"/>
                  <a:pt x="343" y="444"/>
                  <a:pt x="343" y="443"/>
                </a:cubicBezTo>
                <a:cubicBezTo>
                  <a:pt x="344" y="442"/>
                  <a:pt x="343" y="441"/>
                  <a:pt x="344" y="442"/>
                </a:cubicBezTo>
                <a:cubicBezTo>
                  <a:pt x="343" y="431"/>
                  <a:pt x="349" y="418"/>
                  <a:pt x="353" y="409"/>
                </a:cubicBezTo>
                <a:cubicBezTo>
                  <a:pt x="343" y="426"/>
                  <a:pt x="339" y="447"/>
                  <a:pt x="340" y="469"/>
                </a:cubicBezTo>
                <a:close/>
                <a:moveTo>
                  <a:pt x="636" y="486"/>
                </a:moveTo>
                <a:cubicBezTo>
                  <a:pt x="648" y="457"/>
                  <a:pt x="651" y="412"/>
                  <a:pt x="638" y="375"/>
                </a:cubicBezTo>
                <a:cubicBezTo>
                  <a:pt x="644" y="416"/>
                  <a:pt x="645" y="454"/>
                  <a:pt x="636" y="486"/>
                </a:cubicBezTo>
                <a:close/>
                <a:moveTo>
                  <a:pt x="396" y="538"/>
                </a:moveTo>
                <a:cubicBezTo>
                  <a:pt x="402" y="528"/>
                  <a:pt x="410" y="519"/>
                  <a:pt x="415" y="508"/>
                </a:cubicBezTo>
                <a:cubicBezTo>
                  <a:pt x="423" y="493"/>
                  <a:pt x="429" y="475"/>
                  <a:pt x="433" y="456"/>
                </a:cubicBezTo>
                <a:cubicBezTo>
                  <a:pt x="434" y="451"/>
                  <a:pt x="437" y="441"/>
                  <a:pt x="434" y="436"/>
                </a:cubicBezTo>
                <a:cubicBezTo>
                  <a:pt x="429" y="427"/>
                  <a:pt x="417" y="440"/>
                  <a:pt x="414" y="444"/>
                </a:cubicBezTo>
                <a:cubicBezTo>
                  <a:pt x="403" y="459"/>
                  <a:pt x="395" y="476"/>
                  <a:pt x="386" y="489"/>
                </a:cubicBezTo>
                <a:cubicBezTo>
                  <a:pt x="384" y="479"/>
                  <a:pt x="385" y="468"/>
                  <a:pt x="384" y="457"/>
                </a:cubicBezTo>
                <a:cubicBezTo>
                  <a:pt x="383" y="439"/>
                  <a:pt x="378" y="412"/>
                  <a:pt x="367" y="405"/>
                </a:cubicBezTo>
                <a:cubicBezTo>
                  <a:pt x="364" y="405"/>
                  <a:pt x="361" y="406"/>
                  <a:pt x="359" y="406"/>
                </a:cubicBezTo>
                <a:cubicBezTo>
                  <a:pt x="352" y="411"/>
                  <a:pt x="348" y="421"/>
                  <a:pt x="346" y="430"/>
                </a:cubicBezTo>
                <a:cubicBezTo>
                  <a:pt x="344" y="448"/>
                  <a:pt x="343" y="472"/>
                  <a:pt x="345" y="493"/>
                </a:cubicBezTo>
                <a:cubicBezTo>
                  <a:pt x="347" y="499"/>
                  <a:pt x="347" y="499"/>
                  <a:pt x="347" y="499"/>
                </a:cubicBezTo>
                <a:cubicBezTo>
                  <a:pt x="347" y="494"/>
                  <a:pt x="345" y="487"/>
                  <a:pt x="346" y="483"/>
                </a:cubicBezTo>
                <a:cubicBezTo>
                  <a:pt x="346" y="504"/>
                  <a:pt x="362" y="522"/>
                  <a:pt x="361" y="543"/>
                </a:cubicBezTo>
                <a:cubicBezTo>
                  <a:pt x="359" y="535"/>
                  <a:pt x="357" y="522"/>
                  <a:pt x="353" y="514"/>
                </a:cubicBezTo>
                <a:cubicBezTo>
                  <a:pt x="359" y="535"/>
                  <a:pt x="361" y="556"/>
                  <a:pt x="360" y="574"/>
                </a:cubicBezTo>
                <a:cubicBezTo>
                  <a:pt x="356" y="578"/>
                  <a:pt x="352" y="582"/>
                  <a:pt x="348" y="587"/>
                </a:cubicBezTo>
                <a:cubicBezTo>
                  <a:pt x="353" y="585"/>
                  <a:pt x="356" y="579"/>
                  <a:pt x="360" y="578"/>
                </a:cubicBezTo>
                <a:cubicBezTo>
                  <a:pt x="356" y="609"/>
                  <a:pt x="349" y="640"/>
                  <a:pt x="342" y="667"/>
                </a:cubicBezTo>
                <a:cubicBezTo>
                  <a:pt x="352" y="639"/>
                  <a:pt x="359" y="608"/>
                  <a:pt x="362" y="575"/>
                </a:cubicBezTo>
                <a:cubicBezTo>
                  <a:pt x="362" y="610"/>
                  <a:pt x="351" y="642"/>
                  <a:pt x="343" y="670"/>
                </a:cubicBezTo>
                <a:cubicBezTo>
                  <a:pt x="349" y="655"/>
                  <a:pt x="352" y="639"/>
                  <a:pt x="358" y="624"/>
                </a:cubicBezTo>
                <a:cubicBezTo>
                  <a:pt x="353" y="648"/>
                  <a:pt x="344" y="670"/>
                  <a:pt x="334" y="692"/>
                </a:cubicBezTo>
                <a:cubicBezTo>
                  <a:pt x="356" y="658"/>
                  <a:pt x="366" y="616"/>
                  <a:pt x="368" y="569"/>
                </a:cubicBezTo>
                <a:cubicBezTo>
                  <a:pt x="386" y="551"/>
                  <a:pt x="398" y="526"/>
                  <a:pt x="409" y="506"/>
                </a:cubicBezTo>
                <a:cubicBezTo>
                  <a:pt x="401" y="523"/>
                  <a:pt x="391" y="542"/>
                  <a:pt x="380" y="557"/>
                </a:cubicBezTo>
                <a:cubicBezTo>
                  <a:pt x="379" y="559"/>
                  <a:pt x="374" y="563"/>
                  <a:pt x="376" y="562"/>
                </a:cubicBezTo>
                <a:cubicBezTo>
                  <a:pt x="377" y="562"/>
                  <a:pt x="377" y="561"/>
                  <a:pt x="378" y="561"/>
                </a:cubicBezTo>
                <a:cubicBezTo>
                  <a:pt x="378" y="564"/>
                  <a:pt x="375" y="565"/>
                  <a:pt x="374" y="567"/>
                </a:cubicBezTo>
                <a:cubicBezTo>
                  <a:pt x="382" y="559"/>
                  <a:pt x="389" y="549"/>
                  <a:pt x="396" y="538"/>
                </a:cubicBezTo>
                <a:close/>
                <a:moveTo>
                  <a:pt x="413" y="500"/>
                </a:moveTo>
                <a:cubicBezTo>
                  <a:pt x="418" y="488"/>
                  <a:pt x="423" y="474"/>
                  <a:pt x="426" y="460"/>
                </a:cubicBezTo>
                <a:cubicBezTo>
                  <a:pt x="427" y="455"/>
                  <a:pt x="427" y="450"/>
                  <a:pt x="430" y="446"/>
                </a:cubicBezTo>
                <a:cubicBezTo>
                  <a:pt x="426" y="463"/>
                  <a:pt x="423" y="484"/>
                  <a:pt x="415" y="499"/>
                </a:cubicBezTo>
                <a:cubicBezTo>
                  <a:pt x="415" y="499"/>
                  <a:pt x="414" y="502"/>
                  <a:pt x="413" y="500"/>
                </a:cubicBezTo>
                <a:close/>
                <a:moveTo>
                  <a:pt x="384" y="522"/>
                </a:moveTo>
                <a:cubicBezTo>
                  <a:pt x="377" y="523"/>
                  <a:pt x="373" y="516"/>
                  <a:pt x="380" y="515"/>
                </a:cubicBezTo>
                <a:cubicBezTo>
                  <a:pt x="381" y="517"/>
                  <a:pt x="379" y="517"/>
                  <a:pt x="379" y="519"/>
                </a:cubicBezTo>
                <a:cubicBezTo>
                  <a:pt x="379" y="521"/>
                  <a:pt x="380" y="520"/>
                  <a:pt x="381" y="521"/>
                </a:cubicBezTo>
                <a:cubicBezTo>
                  <a:pt x="383" y="520"/>
                  <a:pt x="382" y="519"/>
                  <a:pt x="383" y="517"/>
                </a:cubicBezTo>
                <a:cubicBezTo>
                  <a:pt x="383" y="516"/>
                  <a:pt x="384" y="517"/>
                  <a:pt x="385" y="516"/>
                </a:cubicBezTo>
                <a:cubicBezTo>
                  <a:pt x="385" y="519"/>
                  <a:pt x="384" y="520"/>
                  <a:pt x="384" y="522"/>
                </a:cubicBezTo>
                <a:close/>
                <a:moveTo>
                  <a:pt x="388" y="500"/>
                </a:moveTo>
                <a:cubicBezTo>
                  <a:pt x="389" y="495"/>
                  <a:pt x="393" y="493"/>
                  <a:pt x="394" y="489"/>
                </a:cubicBezTo>
                <a:cubicBezTo>
                  <a:pt x="394" y="491"/>
                  <a:pt x="391" y="497"/>
                  <a:pt x="388" y="500"/>
                </a:cubicBezTo>
                <a:close/>
                <a:moveTo>
                  <a:pt x="389" y="496"/>
                </a:moveTo>
                <a:cubicBezTo>
                  <a:pt x="394" y="484"/>
                  <a:pt x="404" y="468"/>
                  <a:pt x="413" y="454"/>
                </a:cubicBezTo>
                <a:cubicBezTo>
                  <a:pt x="416" y="448"/>
                  <a:pt x="422" y="441"/>
                  <a:pt x="429" y="438"/>
                </a:cubicBezTo>
                <a:cubicBezTo>
                  <a:pt x="431" y="439"/>
                  <a:pt x="430" y="443"/>
                  <a:pt x="430" y="445"/>
                </a:cubicBezTo>
                <a:cubicBezTo>
                  <a:pt x="426" y="445"/>
                  <a:pt x="430" y="442"/>
                  <a:pt x="428" y="439"/>
                </a:cubicBezTo>
                <a:cubicBezTo>
                  <a:pt x="410" y="455"/>
                  <a:pt x="401" y="477"/>
                  <a:pt x="389" y="496"/>
                </a:cubicBezTo>
                <a:close/>
                <a:moveTo>
                  <a:pt x="415" y="445"/>
                </a:moveTo>
                <a:cubicBezTo>
                  <a:pt x="418" y="441"/>
                  <a:pt x="423" y="434"/>
                  <a:pt x="431" y="434"/>
                </a:cubicBezTo>
                <a:cubicBezTo>
                  <a:pt x="436" y="440"/>
                  <a:pt x="434" y="448"/>
                  <a:pt x="432" y="455"/>
                </a:cubicBezTo>
                <a:cubicBezTo>
                  <a:pt x="429" y="474"/>
                  <a:pt x="421" y="493"/>
                  <a:pt x="413" y="509"/>
                </a:cubicBezTo>
                <a:cubicBezTo>
                  <a:pt x="412" y="510"/>
                  <a:pt x="412" y="509"/>
                  <a:pt x="413" y="508"/>
                </a:cubicBezTo>
                <a:cubicBezTo>
                  <a:pt x="420" y="493"/>
                  <a:pt x="427" y="473"/>
                  <a:pt x="431" y="454"/>
                </a:cubicBezTo>
                <a:cubicBezTo>
                  <a:pt x="432" y="448"/>
                  <a:pt x="436" y="439"/>
                  <a:pt x="428" y="435"/>
                </a:cubicBezTo>
                <a:cubicBezTo>
                  <a:pt x="417" y="441"/>
                  <a:pt x="411" y="453"/>
                  <a:pt x="405" y="464"/>
                </a:cubicBezTo>
                <a:cubicBezTo>
                  <a:pt x="399" y="474"/>
                  <a:pt x="392" y="484"/>
                  <a:pt x="386" y="495"/>
                </a:cubicBezTo>
                <a:cubicBezTo>
                  <a:pt x="394" y="478"/>
                  <a:pt x="403" y="461"/>
                  <a:pt x="415" y="445"/>
                </a:cubicBezTo>
                <a:close/>
                <a:moveTo>
                  <a:pt x="355" y="423"/>
                </a:moveTo>
                <a:cubicBezTo>
                  <a:pt x="350" y="438"/>
                  <a:pt x="350" y="455"/>
                  <a:pt x="348" y="472"/>
                </a:cubicBezTo>
                <a:cubicBezTo>
                  <a:pt x="348" y="456"/>
                  <a:pt x="350" y="437"/>
                  <a:pt x="354" y="423"/>
                </a:cubicBezTo>
                <a:cubicBezTo>
                  <a:pt x="355" y="422"/>
                  <a:pt x="355" y="423"/>
                  <a:pt x="355" y="423"/>
                </a:cubicBezTo>
                <a:close/>
                <a:moveTo>
                  <a:pt x="359" y="413"/>
                </a:moveTo>
                <a:cubicBezTo>
                  <a:pt x="359" y="415"/>
                  <a:pt x="357" y="418"/>
                  <a:pt x="356" y="419"/>
                </a:cubicBezTo>
                <a:cubicBezTo>
                  <a:pt x="355" y="418"/>
                  <a:pt x="357" y="415"/>
                  <a:pt x="359" y="413"/>
                </a:cubicBezTo>
                <a:close/>
                <a:moveTo>
                  <a:pt x="361" y="409"/>
                </a:moveTo>
                <a:cubicBezTo>
                  <a:pt x="352" y="413"/>
                  <a:pt x="351" y="428"/>
                  <a:pt x="349" y="437"/>
                </a:cubicBezTo>
                <a:cubicBezTo>
                  <a:pt x="347" y="449"/>
                  <a:pt x="346" y="459"/>
                  <a:pt x="346" y="469"/>
                </a:cubicBezTo>
                <a:cubicBezTo>
                  <a:pt x="344" y="460"/>
                  <a:pt x="346" y="451"/>
                  <a:pt x="347" y="442"/>
                </a:cubicBezTo>
                <a:cubicBezTo>
                  <a:pt x="349" y="428"/>
                  <a:pt x="351" y="415"/>
                  <a:pt x="361" y="406"/>
                </a:cubicBezTo>
                <a:cubicBezTo>
                  <a:pt x="367" y="406"/>
                  <a:pt x="371" y="408"/>
                  <a:pt x="373" y="414"/>
                </a:cubicBezTo>
                <a:cubicBezTo>
                  <a:pt x="372" y="414"/>
                  <a:pt x="373" y="411"/>
                  <a:pt x="371" y="411"/>
                </a:cubicBezTo>
                <a:cubicBezTo>
                  <a:pt x="370" y="413"/>
                  <a:pt x="373" y="414"/>
                  <a:pt x="374" y="415"/>
                </a:cubicBezTo>
                <a:cubicBezTo>
                  <a:pt x="380" y="438"/>
                  <a:pt x="382" y="462"/>
                  <a:pt x="384" y="482"/>
                </a:cubicBezTo>
                <a:cubicBezTo>
                  <a:pt x="384" y="487"/>
                  <a:pt x="386" y="493"/>
                  <a:pt x="383" y="496"/>
                </a:cubicBezTo>
                <a:cubicBezTo>
                  <a:pt x="381" y="474"/>
                  <a:pt x="380" y="441"/>
                  <a:pt x="373" y="418"/>
                </a:cubicBezTo>
                <a:cubicBezTo>
                  <a:pt x="371" y="413"/>
                  <a:pt x="368" y="407"/>
                  <a:pt x="361" y="409"/>
                </a:cubicBezTo>
                <a:close/>
                <a:moveTo>
                  <a:pt x="371" y="419"/>
                </a:moveTo>
                <a:cubicBezTo>
                  <a:pt x="369" y="419"/>
                  <a:pt x="369" y="415"/>
                  <a:pt x="368" y="414"/>
                </a:cubicBezTo>
                <a:cubicBezTo>
                  <a:pt x="370" y="415"/>
                  <a:pt x="370" y="417"/>
                  <a:pt x="371" y="419"/>
                </a:cubicBezTo>
                <a:close/>
                <a:moveTo>
                  <a:pt x="362" y="563"/>
                </a:moveTo>
                <a:cubicBezTo>
                  <a:pt x="363" y="563"/>
                  <a:pt x="363" y="569"/>
                  <a:pt x="362" y="571"/>
                </a:cubicBezTo>
                <a:cubicBezTo>
                  <a:pt x="360" y="569"/>
                  <a:pt x="363" y="566"/>
                  <a:pt x="362" y="563"/>
                </a:cubicBezTo>
                <a:close/>
                <a:moveTo>
                  <a:pt x="368" y="564"/>
                </a:moveTo>
                <a:cubicBezTo>
                  <a:pt x="367" y="553"/>
                  <a:pt x="368" y="540"/>
                  <a:pt x="366" y="528"/>
                </a:cubicBezTo>
                <a:cubicBezTo>
                  <a:pt x="365" y="521"/>
                  <a:pt x="361" y="515"/>
                  <a:pt x="360" y="509"/>
                </a:cubicBezTo>
                <a:cubicBezTo>
                  <a:pt x="350" y="477"/>
                  <a:pt x="356" y="448"/>
                  <a:pt x="363" y="424"/>
                </a:cubicBezTo>
                <a:cubicBezTo>
                  <a:pt x="369" y="447"/>
                  <a:pt x="371" y="478"/>
                  <a:pt x="375" y="503"/>
                </a:cubicBezTo>
                <a:cubicBezTo>
                  <a:pt x="375" y="509"/>
                  <a:pt x="374" y="514"/>
                  <a:pt x="372" y="519"/>
                </a:cubicBezTo>
                <a:cubicBezTo>
                  <a:pt x="373" y="521"/>
                  <a:pt x="371" y="526"/>
                  <a:pt x="376" y="526"/>
                </a:cubicBezTo>
                <a:cubicBezTo>
                  <a:pt x="377" y="527"/>
                  <a:pt x="381" y="526"/>
                  <a:pt x="383" y="527"/>
                </a:cubicBezTo>
                <a:cubicBezTo>
                  <a:pt x="379" y="525"/>
                  <a:pt x="376" y="522"/>
                  <a:pt x="374" y="520"/>
                </a:cubicBezTo>
                <a:cubicBezTo>
                  <a:pt x="376" y="520"/>
                  <a:pt x="380" y="523"/>
                  <a:pt x="384" y="524"/>
                </a:cubicBezTo>
                <a:cubicBezTo>
                  <a:pt x="386" y="523"/>
                  <a:pt x="386" y="521"/>
                  <a:pt x="387" y="519"/>
                </a:cubicBezTo>
                <a:cubicBezTo>
                  <a:pt x="389" y="521"/>
                  <a:pt x="386" y="524"/>
                  <a:pt x="384" y="526"/>
                </a:cubicBezTo>
                <a:cubicBezTo>
                  <a:pt x="390" y="525"/>
                  <a:pt x="388" y="520"/>
                  <a:pt x="389" y="516"/>
                </a:cubicBezTo>
                <a:cubicBezTo>
                  <a:pt x="399" y="497"/>
                  <a:pt x="409" y="475"/>
                  <a:pt x="421" y="459"/>
                </a:cubicBezTo>
                <a:cubicBezTo>
                  <a:pt x="411" y="499"/>
                  <a:pt x="392" y="535"/>
                  <a:pt x="368" y="564"/>
                </a:cubicBezTo>
                <a:close/>
                <a:moveTo>
                  <a:pt x="344" y="907"/>
                </a:moveTo>
                <a:cubicBezTo>
                  <a:pt x="333" y="911"/>
                  <a:pt x="322" y="911"/>
                  <a:pt x="311" y="911"/>
                </a:cubicBezTo>
                <a:cubicBezTo>
                  <a:pt x="319" y="915"/>
                  <a:pt x="335" y="913"/>
                  <a:pt x="346" y="910"/>
                </a:cubicBezTo>
                <a:cubicBezTo>
                  <a:pt x="349" y="909"/>
                  <a:pt x="355" y="907"/>
                  <a:pt x="356" y="904"/>
                </a:cubicBezTo>
                <a:cubicBezTo>
                  <a:pt x="352" y="908"/>
                  <a:pt x="343" y="910"/>
                  <a:pt x="339" y="910"/>
                </a:cubicBezTo>
                <a:cubicBezTo>
                  <a:pt x="340" y="908"/>
                  <a:pt x="345" y="910"/>
                  <a:pt x="344" y="907"/>
                </a:cubicBezTo>
                <a:close/>
                <a:moveTo>
                  <a:pt x="366" y="408"/>
                </a:moveTo>
                <a:cubicBezTo>
                  <a:pt x="368" y="408"/>
                  <a:pt x="369" y="410"/>
                  <a:pt x="371" y="411"/>
                </a:cubicBezTo>
                <a:cubicBezTo>
                  <a:pt x="370" y="409"/>
                  <a:pt x="367" y="407"/>
                  <a:pt x="366" y="408"/>
                </a:cubicBezTo>
                <a:close/>
                <a:moveTo>
                  <a:pt x="360" y="970"/>
                </a:moveTo>
                <a:cubicBezTo>
                  <a:pt x="356" y="965"/>
                  <a:pt x="351" y="958"/>
                  <a:pt x="347" y="956"/>
                </a:cubicBezTo>
                <a:cubicBezTo>
                  <a:pt x="352" y="960"/>
                  <a:pt x="353" y="969"/>
                  <a:pt x="360" y="970"/>
                </a:cubicBezTo>
                <a:close/>
                <a:moveTo>
                  <a:pt x="627" y="349"/>
                </a:moveTo>
                <a:cubicBezTo>
                  <a:pt x="618" y="314"/>
                  <a:pt x="597" y="287"/>
                  <a:pt x="577" y="265"/>
                </a:cubicBezTo>
                <a:cubicBezTo>
                  <a:pt x="513" y="198"/>
                  <a:pt x="414" y="163"/>
                  <a:pt x="292" y="197"/>
                </a:cubicBezTo>
                <a:cubicBezTo>
                  <a:pt x="328" y="180"/>
                  <a:pt x="375" y="181"/>
                  <a:pt x="410" y="182"/>
                </a:cubicBezTo>
                <a:cubicBezTo>
                  <a:pt x="368" y="172"/>
                  <a:pt x="291" y="182"/>
                  <a:pt x="255" y="211"/>
                </a:cubicBezTo>
                <a:cubicBezTo>
                  <a:pt x="264" y="207"/>
                  <a:pt x="273" y="201"/>
                  <a:pt x="284" y="201"/>
                </a:cubicBezTo>
                <a:cubicBezTo>
                  <a:pt x="245" y="220"/>
                  <a:pt x="218" y="249"/>
                  <a:pt x="194" y="276"/>
                </a:cubicBezTo>
                <a:cubicBezTo>
                  <a:pt x="205" y="259"/>
                  <a:pt x="218" y="245"/>
                  <a:pt x="232" y="232"/>
                </a:cubicBezTo>
                <a:cubicBezTo>
                  <a:pt x="209" y="247"/>
                  <a:pt x="194" y="270"/>
                  <a:pt x="182" y="291"/>
                </a:cubicBezTo>
                <a:cubicBezTo>
                  <a:pt x="184" y="289"/>
                  <a:pt x="187" y="285"/>
                  <a:pt x="190" y="286"/>
                </a:cubicBezTo>
                <a:cubicBezTo>
                  <a:pt x="189" y="291"/>
                  <a:pt x="183" y="294"/>
                  <a:pt x="183" y="300"/>
                </a:cubicBezTo>
                <a:cubicBezTo>
                  <a:pt x="190" y="293"/>
                  <a:pt x="195" y="282"/>
                  <a:pt x="203" y="274"/>
                </a:cubicBezTo>
                <a:cubicBezTo>
                  <a:pt x="195" y="287"/>
                  <a:pt x="186" y="299"/>
                  <a:pt x="182" y="314"/>
                </a:cubicBezTo>
                <a:cubicBezTo>
                  <a:pt x="200" y="287"/>
                  <a:pt x="218" y="256"/>
                  <a:pt x="252" y="237"/>
                </a:cubicBezTo>
                <a:cubicBezTo>
                  <a:pt x="240" y="247"/>
                  <a:pt x="230" y="261"/>
                  <a:pt x="223" y="273"/>
                </a:cubicBezTo>
                <a:cubicBezTo>
                  <a:pt x="234" y="262"/>
                  <a:pt x="246" y="249"/>
                  <a:pt x="262" y="238"/>
                </a:cubicBezTo>
                <a:cubicBezTo>
                  <a:pt x="277" y="228"/>
                  <a:pt x="298" y="220"/>
                  <a:pt x="318" y="215"/>
                </a:cubicBezTo>
                <a:cubicBezTo>
                  <a:pt x="339" y="209"/>
                  <a:pt x="364" y="205"/>
                  <a:pt x="385" y="210"/>
                </a:cubicBezTo>
                <a:cubicBezTo>
                  <a:pt x="387" y="210"/>
                  <a:pt x="389" y="212"/>
                  <a:pt x="391" y="212"/>
                </a:cubicBezTo>
                <a:cubicBezTo>
                  <a:pt x="397" y="213"/>
                  <a:pt x="403" y="212"/>
                  <a:pt x="408" y="212"/>
                </a:cubicBezTo>
                <a:cubicBezTo>
                  <a:pt x="489" y="220"/>
                  <a:pt x="549" y="270"/>
                  <a:pt x="590" y="342"/>
                </a:cubicBezTo>
                <a:cubicBezTo>
                  <a:pt x="593" y="341"/>
                  <a:pt x="590" y="338"/>
                  <a:pt x="592" y="338"/>
                </a:cubicBezTo>
                <a:cubicBezTo>
                  <a:pt x="597" y="344"/>
                  <a:pt x="600" y="352"/>
                  <a:pt x="603" y="360"/>
                </a:cubicBezTo>
                <a:cubicBezTo>
                  <a:pt x="618" y="408"/>
                  <a:pt x="617" y="461"/>
                  <a:pt x="603" y="496"/>
                </a:cubicBezTo>
                <a:cubicBezTo>
                  <a:pt x="601" y="497"/>
                  <a:pt x="603" y="494"/>
                  <a:pt x="602" y="495"/>
                </a:cubicBezTo>
                <a:cubicBezTo>
                  <a:pt x="587" y="548"/>
                  <a:pt x="558" y="587"/>
                  <a:pt x="513" y="622"/>
                </a:cubicBezTo>
                <a:cubicBezTo>
                  <a:pt x="491" y="639"/>
                  <a:pt x="465" y="652"/>
                  <a:pt x="443" y="669"/>
                </a:cubicBezTo>
                <a:cubicBezTo>
                  <a:pt x="420" y="686"/>
                  <a:pt x="404" y="705"/>
                  <a:pt x="385" y="724"/>
                </a:cubicBezTo>
                <a:cubicBezTo>
                  <a:pt x="362" y="710"/>
                  <a:pt x="325" y="699"/>
                  <a:pt x="292" y="697"/>
                </a:cubicBezTo>
                <a:cubicBezTo>
                  <a:pt x="272" y="695"/>
                  <a:pt x="237" y="695"/>
                  <a:pt x="240" y="719"/>
                </a:cubicBezTo>
                <a:cubicBezTo>
                  <a:pt x="243" y="740"/>
                  <a:pt x="271" y="739"/>
                  <a:pt x="283" y="749"/>
                </a:cubicBezTo>
                <a:cubicBezTo>
                  <a:pt x="281" y="749"/>
                  <a:pt x="280" y="748"/>
                  <a:pt x="279" y="748"/>
                </a:cubicBezTo>
                <a:cubicBezTo>
                  <a:pt x="293" y="754"/>
                  <a:pt x="305" y="757"/>
                  <a:pt x="320" y="758"/>
                </a:cubicBezTo>
                <a:cubicBezTo>
                  <a:pt x="341" y="758"/>
                  <a:pt x="366" y="757"/>
                  <a:pt x="381" y="755"/>
                </a:cubicBezTo>
                <a:cubicBezTo>
                  <a:pt x="383" y="755"/>
                  <a:pt x="386" y="758"/>
                  <a:pt x="388" y="762"/>
                </a:cubicBezTo>
                <a:cubicBezTo>
                  <a:pt x="371" y="771"/>
                  <a:pt x="346" y="772"/>
                  <a:pt x="330" y="769"/>
                </a:cubicBezTo>
                <a:cubicBezTo>
                  <a:pt x="343" y="774"/>
                  <a:pt x="365" y="770"/>
                  <a:pt x="381" y="768"/>
                </a:cubicBezTo>
                <a:cubicBezTo>
                  <a:pt x="326" y="781"/>
                  <a:pt x="285" y="763"/>
                  <a:pt x="245" y="754"/>
                </a:cubicBezTo>
                <a:cubicBezTo>
                  <a:pt x="251" y="758"/>
                  <a:pt x="258" y="759"/>
                  <a:pt x="265" y="763"/>
                </a:cubicBezTo>
                <a:cubicBezTo>
                  <a:pt x="256" y="762"/>
                  <a:pt x="247" y="757"/>
                  <a:pt x="240" y="755"/>
                </a:cubicBezTo>
                <a:cubicBezTo>
                  <a:pt x="241" y="756"/>
                  <a:pt x="245" y="758"/>
                  <a:pt x="244" y="760"/>
                </a:cubicBezTo>
                <a:cubicBezTo>
                  <a:pt x="235" y="759"/>
                  <a:pt x="221" y="759"/>
                  <a:pt x="222" y="768"/>
                </a:cubicBezTo>
                <a:cubicBezTo>
                  <a:pt x="223" y="777"/>
                  <a:pt x="235" y="775"/>
                  <a:pt x="240" y="780"/>
                </a:cubicBezTo>
                <a:cubicBezTo>
                  <a:pt x="238" y="781"/>
                  <a:pt x="247" y="780"/>
                  <a:pt x="246" y="781"/>
                </a:cubicBezTo>
                <a:cubicBezTo>
                  <a:pt x="263" y="783"/>
                  <a:pt x="269" y="785"/>
                  <a:pt x="286" y="788"/>
                </a:cubicBezTo>
                <a:cubicBezTo>
                  <a:pt x="296" y="790"/>
                  <a:pt x="307" y="794"/>
                  <a:pt x="318" y="796"/>
                </a:cubicBezTo>
                <a:cubicBezTo>
                  <a:pt x="337" y="799"/>
                  <a:pt x="355" y="808"/>
                  <a:pt x="371" y="814"/>
                </a:cubicBezTo>
                <a:cubicBezTo>
                  <a:pt x="348" y="817"/>
                  <a:pt x="328" y="809"/>
                  <a:pt x="308" y="807"/>
                </a:cubicBezTo>
                <a:cubicBezTo>
                  <a:pt x="309" y="807"/>
                  <a:pt x="312" y="808"/>
                  <a:pt x="311" y="809"/>
                </a:cubicBezTo>
                <a:cubicBezTo>
                  <a:pt x="281" y="802"/>
                  <a:pt x="267" y="801"/>
                  <a:pt x="241" y="792"/>
                </a:cubicBezTo>
                <a:cubicBezTo>
                  <a:pt x="243" y="794"/>
                  <a:pt x="228" y="790"/>
                  <a:pt x="229" y="793"/>
                </a:cubicBezTo>
                <a:cubicBezTo>
                  <a:pt x="223" y="793"/>
                  <a:pt x="213" y="790"/>
                  <a:pt x="207" y="795"/>
                </a:cubicBezTo>
                <a:cubicBezTo>
                  <a:pt x="206" y="807"/>
                  <a:pt x="219" y="807"/>
                  <a:pt x="226" y="811"/>
                </a:cubicBezTo>
                <a:cubicBezTo>
                  <a:pt x="224" y="813"/>
                  <a:pt x="220" y="813"/>
                  <a:pt x="219" y="816"/>
                </a:cubicBezTo>
                <a:cubicBezTo>
                  <a:pt x="269" y="821"/>
                  <a:pt x="317" y="831"/>
                  <a:pt x="359" y="849"/>
                </a:cubicBezTo>
                <a:cubicBezTo>
                  <a:pt x="336" y="850"/>
                  <a:pt x="314" y="853"/>
                  <a:pt x="294" y="850"/>
                </a:cubicBezTo>
                <a:cubicBezTo>
                  <a:pt x="290" y="849"/>
                  <a:pt x="286" y="846"/>
                  <a:pt x="281" y="845"/>
                </a:cubicBezTo>
                <a:cubicBezTo>
                  <a:pt x="267" y="841"/>
                  <a:pt x="253" y="841"/>
                  <a:pt x="241" y="836"/>
                </a:cubicBezTo>
                <a:cubicBezTo>
                  <a:pt x="246" y="836"/>
                  <a:pt x="253" y="837"/>
                  <a:pt x="258" y="835"/>
                </a:cubicBezTo>
                <a:cubicBezTo>
                  <a:pt x="248" y="833"/>
                  <a:pt x="218" y="830"/>
                  <a:pt x="223" y="846"/>
                </a:cubicBezTo>
                <a:cubicBezTo>
                  <a:pt x="226" y="855"/>
                  <a:pt x="241" y="854"/>
                  <a:pt x="249" y="857"/>
                </a:cubicBezTo>
                <a:cubicBezTo>
                  <a:pt x="246" y="854"/>
                  <a:pt x="238" y="854"/>
                  <a:pt x="236" y="851"/>
                </a:cubicBezTo>
                <a:cubicBezTo>
                  <a:pt x="254" y="858"/>
                  <a:pt x="273" y="858"/>
                  <a:pt x="291" y="863"/>
                </a:cubicBezTo>
                <a:cubicBezTo>
                  <a:pt x="300" y="865"/>
                  <a:pt x="310" y="871"/>
                  <a:pt x="319" y="875"/>
                </a:cubicBezTo>
                <a:cubicBezTo>
                  <a:pt x="333" y="882"/>
                  <a:pt x="343" y="890"/>
                  <a:pt x="353" y="899"/>
                </a:cubicBezTo>
                <a:cubicBezTo>
                  <a:pt x="347" y="883"/>
                  <a:pt x="333" y="878"/>
                  <a:pt x="322" y="870"/>
                </a:cubicBezTo>
                <a:cubicBezTo>
                  <a:pt x="335" y="871"/>
                  <a:pt x="353" y="871"/>
                  <a:pt x="367" y="868"/>
                </a:cubicBezTo>
                <a:cubicBezTo>
                  <a:pt x="377" y="866"/>
                  <a:pt x="387" y="862"/>
                  <a:pt x="389" y="854"/>
                </a:cubicBezTo>
                <a:cubicBezTo>
                  <a:pt x="388" y="853"/>
                  <a:pt x="386" y="856"/>
                  <a:pt x="385" y="853"/>
                </a:cubicBezTo>
                <a:cubicBezTo>
                  <a:pt x="388" y="843"/>
                  <a:pt x="372" y="838"/>
                  <a:pt x="368" y="834"/>
                </a:cubicBezTo>
                <a:cubicBezTo>
                  <a:pt x="382" y="834"/>
                  <a:pt x="407" y="831"/>
                  <a:pt x="408" y="818"/>
                </a:cubicBezTo>
                <a:cubicBezTo>
                  <a:pt x="404" y="803"/>
                  <a:pt x="391" y="801"/>
                  <a:pt x="381" y="794"/>
                </a:cubicBezTo>
                <a:cubicBezTo>
                  <a:pt x="403" y="789"/>
                  <a:pt x="421" y="778"/>
                  <a:pt x="415" y="754"/>
                </a:cubicBezTo>
                <a:cubicBezTo>
                  <a:pt x="413" y="752"/>
                  <a:pt x="409" y="744"/>
                  <a:pt x="407" y="741"/>
                </a:cubicBezTo>
                <a:cubicBezTo>
                  <a:pt x="420" y="729"/>
                  <a:pt x="431" y="720"/>
                  <a:pt x="443" y="707"/>
                </a:cubicBezTo>
                <a:cubicBezTo>
                  <a:pt x="456" y="697"/>
                  <a:pt x="469" y="686"/>
                  <a:pt x="482" y="675"/>
                </a:cubicBezTo>
                <a:cubicBezTo>
                  <a:pt x="484" y="674"/>
                  <a:pt x="481" y="672"/>
                  <a:pt x="483" y="671"/>
                </a:cubicBezTo>
                <a:cubicBezTo>
                  <a:pt x="498" y="662"/>
                  <a:pt x="510" y="652"/>
                  <a:pt x="525" y="643"/>
                </a:cubicBezTo>
                <a:cubicBezTo>
                  <a:pt x="526" y="645"/>
                  <a:pt x="523" y="645"/>
                  <a:pt x="523" y="647"/>
                </a:cubicBezTo>
                <a:cubicBezTo>
                  <a:pt x="544" y="632"/>
                  <a:pt x="562" y="616"/>
                  <a:pt x="577" y="597"/>
                </a:cubicBezTo>
                <a:cubicBezTo>
                  <a:pt x="593" y="578"/>
                  <a:pt x="602" y="558"/>
                  <a:pt x="612" y="535"/>
                </a:cubicBezTo>
                <a:cubicBezTo>
                  <a:pt x="629" y="493"/>
                  <a:pt x="644" y="439"/>
                  <a:pt x="633" y="382"/>
                </a:cubicBezTo>
                <a:cubicBezTo>
                  <a:pt x="631" y="369"/>
                  <a:pt x="631" y="362"/>
                  <a:pt x="627" y="349"/>
                </a:cubicBezTo>
                <a:close/>
                <a:moveTo>
                  <a:pt x="286" y="723"/>
                </a:moveTo>
                <a:cubicBezTo>
                  <a:pt x="307" y="723"/>
                  <a:pt x="328" y="729"/>
                  <a:pt x="346" y="735"/>
                </a:cubicBezTo>
                <a:cubicBezTo>
                  <a:pt x="325" y="736"/>
                  <a:pt x="304" y="730"/>
                  <a:pt x="286" y="723"/>
                </a:cubicBezTo>
                <a:close/>
                <a:moveTo>
                  <a:pt x="230" y="840"/>
                </a:moveTo>
                <a:cubicBezTo>
                  <a:pt x="231" y="838"/>
                  <a:pt x="239" y="834"/>
                  <a:pt x="240" y="838"/>
                </a:cubicBezTo>
                <a:cubicBezTo>
                  <a:pt x="236" y="838"/>
                  <a:pt x="232" y="840"/>
                  <a:pt x="230" y="840"/>
                </a:cubicBezTo>
                <a:close/>
              </a:path>
            </a:pathLst>
          </a:custGeom>
          <a:solidFill>
            <a:srgbClr val="FDBE00"/>
          </a:solidFill>
          <a:ln>
            <a:noFill/>
          </a:ln>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2937434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5" name="chenying0907 354"/>
          <p:cNvGrpSpPr/>
          <p:nvPr/>
        </p:nvGrpSpPr>
        <p:grpSpPr>
          <a:xfrm rot="900000" flipH="1">
            <a:off x="6225161" y="2661623"/>
            <a:ext cx="1191323" cy="220616"/>
            <a:chOff x="4811713" y="3189288"/>
            <a:chExt cx="2571751" cy="476251"/>
          </a:xfrm>
          <a:solidFill>
            <a:srgbClr val="5F7797"/>
          </a:solidFill>
        </p:grpSpPr>
        <p:sp>
          <p:nvSpPr>
            <p:cNvPr id="356" name="Freeform 5"/>
            <p:cNvSpPr>
              <a:spLocks/>
            </p:cNvSpPr>
            <p:nvPr/>
          </p:nvSpPr>
          <p:spPr bwMode="auto">
            <a:xfrm>
              <a:off x="6980238" y="3281363"/>
              <a:ext cx="61913" cy="33338"/>
            </a:xfrm>
            <a:custGeom>
              <a:avLst/>
              <a:gdLst>
                <a:gd name="T0" fmla="*/ 3 w 19"/>
                <a:gd name="T1" fmla="*/ 8 h 10"/>
                <a:gd name="T2" fmla="*/ 13 w 19"/>
                <a:gd name="T3" fmla="*/ 5 h 10"/>
                <a:gd name="T4" fmla="*/ 13 w 19"/>
                <a:gd name="T5" fmla="*/ 9 h 10"/>
                <a:gd name="T6" fmla="*/ 15 w 19"/>
                <a:gd name="T7" fmla="*/ 4 h 10"/>
                <a:gd name="T8" fmla="*/ 19 w 19"/>
                <a:gd name="T9" fmla="*/ 2 h 10"/>
                <a:gd name="T10" fmla="*/ 18 w 19"/>
                <a:gd name="T11" fmla="*/ 0 h 10"/>
                <a:gd name="T12" fmla="*/ 14 w 19"/>
                <a:gd name="T13" fmla="*/ 0 h 10"/>
                <a:gd name="T14" fmla="*/ 8 w 19"/>
                <a:gd name="T15" fmla="*/ 0 h 10"/>
                <a:gd name="T16" fmla="*/ 3 w 19"/>
                <a:gd name="T1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0">
                  <a:moveTo>
                    <a:pt x="3" y="8"/>
                  </a:moveTo>
                  <a:cubicBezTo>
                    <a:pt x="7" y="10"/>
                    <a:pt x="9" y="2"/>
                    <a:pt x="13" y="5"/>
                  </a:cubicBezTo>
                  <a:cubicBezTo>
                    <a:pt x="14" y="6"/>
                    <a:pt x="11" y="7"/>
                    <a:pt x="13" y="9"/>
                  </a:cubicBezTo>
                  <a:cubicBezTo>
                    <a:pt x="16" y="9"/>
                    <a:pt x="15" y="5"/>
                    <a:pt x="15" y="4"/>
                  </a:cubicBezTo>
                  <a:cubicBezTo>
                    <a:pt x="16" y="3"/>
                    <a:pt x="18" y="4"/>
                    <a:pt x="19" y="2"/>
                  </a:cubicBezTo>
                  <a:cubicBezTo>
                    <a:pt x="18" y="1"/>
                    <a:pt x="19" y="1"/>
                    <a:pt x="18" y="0"/>
                  </a:cubicBezTo>
                  <a:cubicBezTo>
                    <a:pt x="17" y="1"/>
                    <a:pt x="16" y="1"/>
                    <a:pt x="14" y="0"/>
                  </a:cubicBezTo>
                  <a:cubicBezTo>
                    <a:pt x="13" y="2"/>
                    <a:pt x="11" y="3"/>
                    <a:pt x="8" y="0"/>
                  </a:cubicBezTo>
                  <a:cubicBezTo>
                    <a:pt x="5" y="1"/>
                    <a:pt x="0" y="5"/>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7" name="Freeform 6"/>
            <p:cNvSpPr>
              <a:spLocks/>
            </p:cNvSpPr>
            <p:nvPr/>
          </p:nvSpPr>
          <p:spPr bwMode="auto">
            <a:xfrm>
              <a:off x="6980238" y="3271838"/>
              <a:ext cx="12700" cy="12700"/>
            </a:xfrm>
            <a:custGeom>
              <a:avLst/>
              <a:gdLst>
                <a:gd name="T0" fmla="*/ 3 w 4"/>
                <a:gd name="T1" fmla="*/ 1 h 4"/>
                <a:gd name="T2" fmla="*/ 0 w 4"/>
                <a:gd name="T3" fmla="*/ 2 h 4"/>
                <a:gd name="T4" fmla="*/ 3 w 4"/>
                <a:gd name="T5" fmla="*/ 1 h 4"/>
              </a:gdLst>
              <a:ahLst/>
              <a:cxnLst>
                <a:cxn ang="0">
                  <a:pos x="T0" y="T1"/>
                </a:cxn>
                <a:cxn ang="0">
                  <a:pos x="T2" y="T3"/>
                </a:cxn>
                <a:cxn ang="0">
                  <a:pos x="T4" y="T5"/>
                </a:cxn>
              </a:cxnLst>
              <a:rect l="0" t="0" r="r" b="b"/>
              <a:pathLst>
                <a:path w="4" h="4">
                  <a:moveTo>
                    <a:pt x="3" y="1"/>
                  </a:moveTo>
                  <a:cubicBezTo>
                    <a:pt x="2" y="3"/>
                    <a:pt x="1" y="0"/>
                    <a:pt x="0" y="2"/>
                  </a:cubicBezTo>
                  <a:cubicBezTo>
                    <a:pt x="1" y="4"/>
                    <a:pt x="4" y="3"/>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8" name="Freeform 7"/>
            <p:cNvSpPr>
              <a:spLocks/>
            </p:cNvSpPr>
            <p:nvPr/>
          </p:nvSpPr>
          <p:spPr bwMode="auto">
            <a:xfrm>
              <a:off x="6958013" y="3271838"/>
              <a:ext cx="19050" cy="33338"/>
            </a:xfrm>
            <a:custGeom>
              <a:avLst/>
              <a:gdLst>
                <a:gd name="T0" fmla="*/ 5 w 6"/>
                <a:gd name="T1" fmla="*/ 9 h 10"/>
                <a:gd name="T2" fmla="*/ 6 w 6"/>
                <a:gd name="T3" fmla="*/ 2 h 10"/>
                <a:gd name="T4" fmla="*/ 3 w 6"/>
                <a:gd name="T5" fmla="*/ 1 h 10"/>
                <a:gd name="T6" fmla="*/ 0 w 6"/>
                <a:gd name="T7" fmla="*/ 8 h 10"/>
                <a:gd name="T8" fmla="*/ 5 w 6"/>
                <a:gd name="T9" fmla="*/ 9 h 10"/>
              </a:gdLst>
              <a:ahLst/>
              <a:cxnLst>
                <a:cxn ang="0">
                  <a:pos x="T0" y="T1"/>
                </a:cxn>
                <a:cxn ang="0">
                  <a:pos x="T2" y="T3"/>
                </a:cxn>
                <a:cxn ang="0">
                  <a:pos x="T4" y="T5"/>
                </a:cxn>
                <a:cxn ang="0">
                  <a:pos x="T6" y="T7"/>
                </a:cxn>
                <a:cxn ang="0">
                  <a:pos x="T8" y="T9"/>
                </a:cxn>
              </a:cxnLst>
              <a:rect l="0" t="0" r="r" b="b"/>
              <a:pathLst>
                <a:path w="6" h="10">
                  <a:moveTo>
                    <a:pt x="5" y="9"/>
                  </a:moveTo>
                  <a:cubicBezTo>
                    <a:pt x="5" y="7"/>
                    <a:pt x="6" y="5"/>
                    <a:pt x="6" y="2"/>
                  </a:cubicBezTo>
                  <a:cubicBezTo>
                    <a:pt x="5" y="1"/>
                    <a:pt x="4" y="0"/>
                    <a:pt x="3" y="1"/>
                  </a:cubicBezTo>
                  <a:cubicBezTo>
                    <a:pt x="0" y="3"/>
                    <a:pt x="3" y="7"/>
                    <a:pt x="0" y="8"/>
                  </a:cubicBezTo>
                  <a:cubicBezTo>
                    <a:pt x="2" y="10"/>
                    <a:pt x="3" y="9"/>
                    <a:pt x="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9" name="Freeform 8"/>
            <p:cNvSpPr>
              <a:spLocks/>
            </p:cNvSpPr>
            <p:nvPr/>
          </p:nvSpPr>
          <p:spPr bwMode="auto">
            <a:xfrm>
              <a:off x="6927851" y="3262313"/>
              <a:ext cx="36513" cy="33338"/>
            </a:xfrm>
            <a:custGeom>
              <a:avLst/>
              <a:gdLst>
                <a:gd name="T0" fmla="*/ 4 w 11"/>
                <a:gd name="T1" fmla="*/ 3 h 10"/>
                <a:gd name="T2" fmla="*/ 3 w 11"/>
                <a:gd name="T3" fmla="*/ 10 h 10"/>
                <a:gd name="T4" fmla="*/ 4 w 11"/>
                <a:gd name="T5" fmla="*/ 3 h 10"/>
              </a:gdLst>
              <a:ahLst/>
              <a:cxnLst>
                <a:cxn ang="0">
                  <a:pos x="T0" y="T1"/>
                </a:cxn>
                <a:cxn ang="0">
                  <a:pos x="T2" y="T3"/>
                </a:cxn>
                <a:cxn ang="0">
                  <a:pos x="T4" y="T5"/>
                </a:cxn>
              </a:cxnLst>
              <a:rect l="0" t="0" r="r" b="b"/>
              <a:pathLst>
                <a:path w="11" h="10">
                  <a:moveTo>
                    <a:pt x="4" y="3"/>
                  </a:moveTo>
                  <a:cubicBezTo>
                    <a:pt x="4" y="5"/>
                    <a:pt x="0" y="8"/>
                    <a:pt x="3" y="10"/>
                  </a:cubicBezTo>
                  <a:cubicBezTo>
                    <a:pt x="7" y="8"/>
                    <a:pt x="11" y="0"/>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0" name="Freeform 9"/>
            <p:cNvSpPr>
              <a:spLocks noEditPoints="1"/>
            </p:cNvSpPr>
            <p:nvPr/>
          </p:nvSpPr>
          <p:spPr bwMode="auto">
            <a:xfrm>
              <a:off x="6980238" y="3338513"/>
              <a:ext cx="65088" cy="61913"/>
            </a:xfrm>
            <a:custGeom>
              <a:avLst/>
              <a:gdLst>
                <a:gd name="T0" fmla="*/ 5 w 20"/>
                <a:gd name="T1" fmla="*/ 14 h 19"/>
                <a:gd name="T2" fmla="*/ 0 w 20"/>
                <a:gd name="T3" fmla="*/ 18 h 19"/>
                <a:gd name="T4" fmla="*/ 15 w 20"/>
                <a:gd name="T5" fmla="*/ 16 h 19"/>
                <a:gd name="T6" fmla="*/ 12 w 20"/>
                <a:gd name="T7" fmla="*/ 14 h 19"/>
                <a:gd name="T8" fmla="*/ 10 w 20"/>
                <a:gd name="T9" fmla="*/ 16 h 19"/>
                <a:gd name="T10" fmla="*/ 13 w 20"/>
                <a:gd name="T11" fmla="*/ 7 h 19"/>
                <a:gd name="T12" fmla="*/ 14 w 20"/>
                <a:gd name="T13" fmla="*/ 13 h 19"/>
                <a:gd name="T14" fmla="*/ 20 w 20"/>
                <a:gd name="T15" fmla="*/ 6 h 19"/>
                <a:gd name="T16" fmla="*/ 17 w 20"/>
                <a:gd name="T17" fmla="*/ 1 h 19"/>
                <a:gd name="T18" fmla="*/ 7 w 20"/>
                <a:gd name="T19" fmla="*/ 4 h 19"/>
                <a:gd name="T20" fmla="*/ 3 w 20"/>
                <a:gd name="T21" fmla="*/ 0 h 19"/>
                <a:gd name="T22" fmla="*/ 2 w 20"/>
                <a:gd name="T23" fmla="*/ 4 h 19"/>
                <a:gd name="T24" fmla="*/ 5 w 20"/>
                <a:gd name="T25" fmla="*/ 14 h 19"/>
                <a:gd name="T26" fmla="*/ 11 w 20"/>
                <a:gd name="T27" fmla="*/ 3 h 19"/>
                <a:gd name="T28" fmla="*/ 12 w 20"/>
                <a:gd name="T29" fmla="*/ 3 h 19"/>
                <a:gd name="T30" fmla="*/ 11 w 20"/>
                <a:gd name="T31" fmla="*/ 5 h 19"/>
                <a:gd name="T32" fmla="*/ 11 w 20"/>
                <a:gd name="T33"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19">
                  <a:moveTo>
                    <a:pt x="5" y="14"/>
                  </a:moveTo>
                  <a:cubicBezTo>
                    <a:pt x="3" y="15"/>
                    <a:pt x="0" y="15"/>
                    <a:pt x="0" y="18"/>
                  </a:cubicBezTo>
                  <a:cubicBezTo>
                    <a:pt x="5" y="16"/>
                    <a:pt x="10" y="19"/>
                    <a:pt x="15" y="16"/>
                  </a:cubicBezTo>
                  <a:cubicBezTo>
                    <a:pt x="14" y="15"/>
                    <a:pt x="13" y="15"/>
                    <a:pt x="12" y="14"/>
                  </a:cubicBezTo>
                  <a:cubicBezTo>
                    <a:pt x="12" y="15"/>
                    <a:pt x="11" y="16"/>
                    <a:pt x="10" y="16"/>
                  </a:cubicBezTo>
                  <a:cubicBezTo>
                    <a:pt x="6" y="13"/>
                    <a:pt x="9" y="7"/>
                    <a:pt x="13" y="7"/>
                  </a:cubicBezTo>
                  <a:cubicBezTo>
                    <a:pt x="15" y="9"/>
                    <a:pt x="13" y="11"/>
                    <a:pt x="14" y="13"/>
                  </a:cubicBezTo>
                  <a:cubicBezTo>
                    <a:pt x="16" y="9"/>
                    <a:pt x="20" y="9"/>
                    <a:pt x="20" y="6"/>
                  </a:cubicBezTo>
                  <a:cubicBezTo>
                    <a:pt x="16" y="5"/>
                    <a:pt x="19" y="2"/>
                    <a:pt x="17" y="1"/>
                  </a:cubicBezTo>
                  <a:cubicBezTo>
                    <a:pt x="12" y="0"/>
                    <a:pt x="11" y="3"/>
                    <a:pt x="7" y="4"/>
                  </a:cubicBezTo>
                  <a:cubicBezTo>
                    <a:pt x="4" y="3"/>
                    <a:pt x="6" y="0"/>
                    <a:pt x="3" y="0"/>
                  </a:cubicBezTo>
                  <a:cubicBezTo>
                    <a:pt x="5" y="1"/>
                    <a:pt x="3" y="3"/>
                    <a:pt x="2" y="4"/>
                  </a:cubicBezTo>
                  <a:cubicBezTo>
                    <a:pt x="5" y="7"/>
                    <a:pt x="4" y="10"/>
                    <a:pt x="5" y="14"/>
                  </a:cubicBezTo>
                  <a:close/>
                  <a:moveTo>
                    <a:pt x="11" y="3"/>
                  </a:moveTo>
                  <a:cubicBezTo>
                    <a:pt x="11" y="3"/>
                    <a:pt x="12" y="4"/>
                    <a:pt x="12" y="3"/>
                  </a:cubicBezTo>
                  <a:cubicBezTo>
                    <a:pt x="13" y="3"/>
                    <a:pt x="13" y="6"/>
                    <a:pt x="11" y="5"/>
                  </a:cubicBezTo>
                  <a:cubicBezTo>
                    <a:pt x="10" y="5"/>
                    <a:pt x="11" y="4"/>
                    <a:pt x="1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1" name="Freeform 10"/>
            <p:cNvSpPr>
              <a:spLocks/>
            </p:cNvSpPr>
            <p:nvPr/>
          </p:nvSpPr>
          <p:spPr bwMode="auto">
            <a:xfrm>
              <a:off x="6908801" y="3271838"/>
              <a:ext cx="22225" cy="23813"/>
            </a:xfrm>
            <a:custGeom>
              <a:avLst/>
              <a:gdLst>
                <a:gd name="T0" fmla="*/ 0 w 7"/>
                <a:gd name="T1" fmla="*/ 5 h 7"/>
                <a:gd name="T2" fmla="*/ 2 w 7"/>
                <a:gd name="T3" fmla="*/ 7 h 7"/>
                <a:gd name="T4" fmla="*/ 6 w 7"/>
                <a:gd name="T5" fmla="*/ 0 h 7"/>
                <a:gd name="T6" fmla="*/ 3 w 7"/>
                <a:gd name="T7" fmla="*/ 1 h 7"/>
                <a:gd name="T8" fmla="*/ 0 w 7"/>
                <a:gd name="T9" fmla="*/ 5 h 7"/>
              </a:gdLst>
              <a:ahLst/>
              <a:cxnLst>
                <a:cxn ang="0">
                  <a:pos x="T0" y="T1"/>
                </a:cxn>
                <a:cxn ang="0">
                  <a:pos x="T2" y="T3"/>
                </a:cxn>
                <a:cxn ang="0">
                  <a:pos x="T4" y="T5"/>
                </a:cxn>
                <a:cxn ang="0">
                  <a:pos x="T6" y="T7"/>
                </a:cxn>
                <a:cxn ang="0">
                  <a:pos x="T8" y="T9"/>
                </a:cxn>
              </a:cxnLst>
              <a:rect l="0" t="0" r="r" b="b"/>
              <a:pathLst>
                <a:path w="7" h="7">
                  <a:moveTo>
                    <a:pt x="0" y="5"/>
                  </a:moveTo>
                  <a:cubicBezTo>
                    <a:pt x="1" y="7"/>
                    <a:pt x="0" y="7"/>
                    <a:pt x="2" y="7"/>
                  </a:cubicBezTo>
                  <a:cubicBezTo>
                    <a:pt x="5" y="5"/>
                    <a:pt x="7" y="3"/>
                    <a:pt x="6" y="0"/>
                  </a:cubicBezTo>
                  <a:cubicBezTo>
                    <a:pt x="5" y="1"/>
                    <a:pt x="4" y="1"/>
                    <a:pt x="3" y="1"/>
                  </a:cubicBezTo>
                  <a:cubicBezTo>
                    <a:pt x="1" y="2"/>
                    <a:pt x="2" y="4"/>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2" name="Freeform 11"/>
            <p:cNvSpPr>
              <a:spLocks/>
            </p:cNvSpPr>
            <p:nvPr/>
          </p:nvSpPr>
          <p:spPr bwMode="auto">
            <a:xfrm>
              <a:off x="6784976" y="3259138"/>
              <a:ext cx="39688" cy="22225"/>
            </a:xfrm>
            <a:custGeom>
              <a:avLst/>
              <a:gdLst>
                <a:gd name="T0" fmla="*/ 9 w 12"/>
                <a:gd name="T1" fmla="*/ 4 h 7"/>
                <a:gd name="T2" fmla="*/ 12 w 12"/>
                <a:gd name="T3" fmla="*/ 0 h 7"/>
                <a:gd name="T4" fmla="*/ 8 w 12"/>
                <a:gd name="T5" fmla="*/ 0 h 7"/>
                <a:gd name="T6" fmla="*/ 5 w 12"/>
                <a:gd name="T7" fmla="*/ 5 h 7"/>
                <a:gd name="T8" fmla="*/ 0 w 12"/>
                <a:gd name="T9" fmla="*/ 6 h 7"/>
                <a:gd name="T10" fmla="*/ 11 w 12"/>
                <a:gd name="T11" fmla="*/ 7 h 7"/>
                <a:gd name="T12" fmla="*/ 9 w 12"/>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12" h="7">
                  <a:moveTo>
                    <a:pt x="9" y="4"/>
                  </a:moveTo>
                  <a:cubicBezTo>
                    <a:pt x="9" y="2"/>
                    <a:pt x="12" y="2"/>
                    <a:pt x="12" y="0"/>
                  </a:cubicBezTo>
                  <a:cubicBezTo>
                    <a:pt x="10" y="1"/>
                    <a:pt x="9" y="0"/>
                    <a:pt x="8" y="0"/>
                  </a:cubicBezTo>
                  <a:cubicBezTo>
                    <a:pt x="7" y="2"/>
                    <a:pt x="6" y="4"/>
                    <a:pt x="5" y="5"/>
                  </a:cubicBezTo>
                  <a:cubicBezTo>
                    <a:pt x="3" y="6"/>
                    <a:pt x="1" y="3"/>
                    <a:pt x="0" y="6"/>
                  </a:cubicBezTo>
                  <a:cubicBezTo>
                    <a:pt x="4" y="7"/>
                    <a:pt x="7" y="7"/>
                    <a:pt x="11" y="7"/>
                  </a:cubicBezTo>
                  <a:cubicBezTo>
                    <a:pt x="10" y="6"/>
                    <a:pt x="9" y="5"/>
                    <a:pt x="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3" name="Freeform 12"/>
            <p:cNvSpPr>
              <a:spLocks/>
            </p:cNvSpPr>
            <p:nvPr/>
          </p:nvSpPr>
          <p:spPr bwMode="auto">
            <a:xfrm>
              <a:off x="6719888" y="3244851"/>
              <a:ext cx="58738" cy="33338"/>
            </a:xfrm>
            <a:custGeom>
              <a:avLst/>
              <a:gdLst>
                <a:gd name="T0" fmla="*/ 0 w 18"/>
                <a:gd name="T1" fmla="*/ 8 h 10"/>
                <a:gd name="T2" fmla="*/ 18 w 18"/>
                <a:gd name="T3" fmla="*/ 1 h 10"/>
                <a:gd name="T4" fmla="*/ 5 w 18"/>
                <a:gd name="T5" fmla="*/ 0 h 10"/>
                <a:gd name="T6" fmla="*/ 0 w 18"/>
                <a:gd name="T7" fmla="*/ 8 h 10"/>
              </a:gdLst>
              <a:ahLst/>
              <a:cxnLst>
                <a:cxn ang="0">
                  <a:pos x="T0" y="T1"/>
                </a:cxn>
                <a:cxn ang="0">
                  <a:pos x="T2" y="T3"/>
                </a:cxn>
                <a:cxn ang="0">
                  <a:pos x="T4" y="T5"/>
                </a:cxn>
                <a:cxn ang="0">
                  <a:pos x="T6" y="T7"/>
                </a:cxn>
              </a:cxnLst>
              <a:rect l="0" t="0" r="r" b="b"/>
              <a:pathLst>
                <a:path w="18" h="10">
                  <a:moveTo>
                    <a:pt x="0" y="8"/>
                  </a:moveTo>
                  <a:cubicBezTo>
                    <a:pt x="7" y="10"/>
                    <a:pt x="14" y="6"/>
                    <a:pt x="18" y="1"/>
                  </a:cubicBezTo>
                  <a:cubicBezTo>
                    <a:pt x="14" y="2"/>
                    <a:pt x="9" y="1"/>
                    <a:pt x="5" y="0"/>
                  </a:cubicBezTo>
                  <a:cubicBezTo>
                    <a:pt x="6" y="5"/>
                    <a:pt x="2" y="5"/>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4" name="Freeform 13"/>
            <p:cNvSpPr>
              <a:spLocks/>
            </p:cNvSpPr>
            <p:nvPr/>
          </p:nvSpPr>
          <p:spPr bwMode="auto">
            <a:xfrm>
              <a:off x="6778626" y="3255963"/>
              <a:ext cx="15875" cy="12700"/>
            </a:xfrm>
            <a:custGeom>
              <a:avLst/>
              <a:gdLst>
                <a:gd name="T0" fmla="*/ 2 w 5"/>
                <a:gd name="T1" fmla="*/ 4 h 4"/>
                <a:gd name="T2" fmla="*/ 5 w 5"/>
                <a:gd name="T3" fmla="*/ 3 h 4"/>
                <a:gd name="T4" fmla="*/ 3 w 5"/>
                <a:gd name="T5" fmla="*/ 0 h 4"/>
                <a:gd name="T6" fmla="*/ 2 w 5"/>
                <a:gd name="T7" fmla="*/ 4 h 4"/>
              </a:gdLst>
              <a:ahLst/>
              <a:cxnLst>
                <a:cxn ang="0">
                  <a:pos x="T0" y="T1"/>
                </a:cxn>
                <a:cxn ang="0">
                  <a:pos x="T2" y="T3"/>
                </a:cxn>
                <a:cxn ang="0">
                  <a:pos x="T4" y="T5"/>
                </a:cxn>
                <a:cxn ang="0">
                  <a:pos x="T6" y="T7"/>
                </a:cxn>
              </a:cxnLst>
              <a:rect l="0" t="0" r="r" b="b"/>
              <a:pathLst>
                <a:path w="5" h="4">
                  <a:moveTo>
                    <a:pt x="2" y="4"/>
                  </a:moveTo>
                  <a:cubicBezTo>
                    <a:pt x="3" y="4"/>
                    <a:pt x="4" y="4"/>
                    <a:pt x="5" y="3"/>
                  </a:cubicBezTo>
                  <a:cubicBezTo>
                    <a:pt x="5" y="2"/>
                    <a:pt x="4" y="1"/>
                    <a:pt x="3" y="0"/>
                  </a:cubicBezTo>
                  <a:cubicBezTo>
                    <a:pt x="2" y="2"/>
                    <a:pt x="0"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5" name="Freeform 14"/>
            <p:cNvSpPr>
              <a:spLocks/>
            </p:cNvSpPr>
            <p:nvPr/>
          </p:nvSpPr>
          <p:spPr bwMode="auto">
            <a:xfrm>
              <a:off x="6675438" y="3235326"/>
              <a:ext cx="47625" cy="33338"/>
            </a:xfrm>
            <a:custGeom>
              <a:avLst/>
              <a:gdLst>
                <a:gd name="T0" fmla="*/ 4 w 15"/>
                <a:gd name="T1" fmla="*/ 10 h 10"/>
                <a:gd name="T2" fmla="*/ 4 w 15"/>
                <a:gd name="T3" fmla="*/ 5 h 10"/>
                <a:gd name="T4" fmla="*/ 9 w 15"/>
                <a:gd name="T5" fmla="*/ 4 h 10"/>
                <a:gd name="T6" fmla="*/ 10 w 15"/>
                <a:gd name="T7" fmla="*/ 9 h 10"/>
                <a:gd name="T8" fmla="*/ 14 w 15"/>
                <a:gd name="T9" fmla="*/ 2 h 10"/>
                <a:gd name="T10" fmla="*/ 9 w 15"/>
                <a:gd name="T11" fmla="*/ 1 h 10"/>
                <a:gd name="T12" fmla="*/ 0 w 15"/>
                <a:gd name="T13" fmla="*/ 5 h 10"/>
                <a:gd name="T14" fmla="*/ 4 w 15"/>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0">
                  <a:moveTo>
                    <a:pt x="4" y="10"/>
                  </a:moveTo>
                  <a:cubicBezTo>
                    <a:pt x="5" y="8"/>
                    <a:pt x="3" y="7"/>
                    <a:pt x="4" y="5"/>
                  </a:cubicBezTo>
                  <a:cubicBezTo>
                    <a:pt x="6" y="4"/>
                    <a:pt x="8" y="3"/>
                    <a:pt x="9" y="4"/>
                  </a:cubicBezTo>
                  <a:cubicBezTo>
                    <a:pt x="11" y="5"/>
                    <a:pt x="8" y="7"/>
                    <a:pt x="10" y="9"/>
                  </a:cubicBezTo>
                  <a:cubicBezTo>
                    <a:pt x="13" y="8"/>
                    <a:pt x="15" y="3"/>
                    <a:pt x="14" y="2"/>
                  </a:cubicBezTo>
                  <a:cubicBezTo>
                    <a:pt x="13" y="5"/>
                    <a:pt x="10" y="2"/>
                    <a:pt x="9" y="1"/>
                  </a:cubicBezTo>
                  <a:cubicBezTo>
                    <a:pt x="5" y="1"/>
                    <a:pt x="2" y="0"/>
                    <a:pt x="0" y="5"/>
                  </a:cubicBezTo>
                  <a:cubicBezTo>
                    <a:pt x="1" y="6"/>
                    <a:pt x="1" y="8"/>
                    <a:pt x="4"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6" name="Freeform 15"/>
            <p:cNvSpPr>
              <a:spLocks/>
            </p:cNvSpPr>
            <p:nvPr/>
          </p:nvSpPr>
          <p:spPr bwMode="auto">
            <a:xfrm>
              <a:off x="6834188" y="3371851"/>
              <a:ext cx="19050" cy="9525"/>
            </a:xfrm>
            <a:custGeom>
              <a:avLst/>
              <a:gdLst>
                <a:gd name="T0" fmla="*/ 4 w 6"/>
                <a:gd name="T1" fmla="*/ 0 h 3"/>
                <a:gd name="T2" fmla="*/ 3 w 6"/>
                <a:gd name="T3" fmla="*/ 0 h 3"/>
                <a:gd name="T4" fmla="*/ 1 w 6"/>
                <a:gd name="T5" fmla="*/ 3 h 3"/>
                <a:gd name="T6" fmla="*/ 4 w 6"/>
                <a:gd name="T7" fmla="*/ 0 h 3"/>
              </a:gdLst>
              <a:ahLst/>
              <a:cxnLst>
                <a:cxn ang="0">
                  <a:pos x="T0" y="T1"/>
                </a:cxn>
                <a:cxn ang="0">
                  <a:pos x="T2" y="T3"/>
                </a:cxn>
                <a:cxn ang="0">
                  <a:pos x="T4" y="T5"/>
                </a:cxn>
                <a:cxn ang="0">
                  <a:pos x="T6" y="T7"/>
                </a:cxn>
              </a:cxnLst>
              <a:rect l="0" t="0" r="r" b="b"/>
              <a:pathLst>
                <a:path w="6" h="3">
                  <a:moveTo>
                    <a:pt x="4" y="0"/>
                  </a:moveTo>
                  <a:cubicBezTo>
                    <a:pt x="4" y="0"/>
                    <a:pt x="3" y="0"/>
                    <a:pt x="3" y="0"/>
                  </a:cubicBezTo>
                  <a:cubicBezTo>
                    <a:pt x="2" y="1"/>
                    <a:pt x="0" y="2"/>
                    <a:pt x="1" y="3"/>
                  </a:cubicBezTo>
                  <a:cubicBezTo>
                    <a:pt x="2" y="2"/>
                    <a:pt x="6" y="2"/>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7" name="Freeform 16"/>
            <p:cNvSpPr>
              <a:spLocks/>
            </p:cNvSpPr>
            <p:nvPr/>
          </p:nvSpPr>
          <p:spPr bwMode="auto">
            <a:xfrm>
              <a:off x="6651626" y="3235326"/>
              <a:ext cx="17463" cy="9525"/>
            </a:xfrm>
            <a:custGeom>
              <a:avLst/>
              <a:gdLst>
                <a:gd name="T0" fmla="*/ 2 w 5"/>
                <a:gd name="T1" fmla="*/ 0 h 3"/>
                <a:gd name="T2" fmla="*/ 1 w 5"/>
                <a:gd name="T3" fmla="*/ 3 h 3"/>
                <a:gd name="T4" fmla="*/ 2 w 5"/>
                <a:gd name="T5" fmla="*/ 0 h 3"/>
              </a:gdLst>
              <a:ahLst/>
              <a:cxnLst>
                <a:cxn ang="0">
                  <a:pos x="T0" y="T1"/>
                </a:cxn>
                <a:cxn ang="0">
                  <a:pos x="T2" y="T3"/>
                </a:cxn>
                <a:cxn ang="0">
                  <a:pos x="T4" y="T5"/>
                </a:cxn>
              </a:cxnLst>
              <a:rect l="0" t="0" r="r" b="b"/>
              <a:pathLst>
                <a:path w="5" h="3">
                  <a:moveTo>
                    <a:pt x="2" y="0"/>
                  </a:moveTo>
                  <a:cubicBezTo>
                    <a:pt x="1" y="0"/>
                    <a:pt x="0" y="2"/>
                    <a:pt x="1" y="3"/>
                  </a:cubicBezTo>
                  <a:cubicBezTo>
                    <a:pt x="2" y="3"/>
                    <a:pt x="5" y="1"/>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8" name="Freeform 17"/>
            <p:cNvSpPr>
              <a:spLocks/>
            </p:cNvSpPr>
            <p:nvPr/>
          </p:nvSpPr>
          <p:spPr bwMode="auto">
            <a:xfrm>
              <a:off x="6623051" y="3232151"/>
              <a:ext cx="28575" cy="15875"/>
            </a:xfrm>
            <a:custGeom>
              <a:avLst/>
              <a:gdLst>
                <a:gd name="T0" fmla="*/ 7 w 9"/>
                <a:gd name="T1" fmla="*/ 0 h 5"/>
                <a:gd name="T2" fmla="*/ 3 w 9"/>
                <a:gd name="T3" fmla="*/ 0 h 5"/>
                <a:gd name="T4" fmla="*/ 0 w 9"/>
                <a:gd name="T5" fmla="*/ 4 h 5"/>
                <a:gd name="T6" fmla="*/ 5 w 9"/>
                <a:gd name="T7" fmla="*/ 5 h 5"/>
                <a:gd name="T8" fmla="*/ 7 w 9"/>
                <a:gd name="T9" fmla="*/ 0 h 5"/>
              </a:gdLst>
              <a:ahLst/>
              <a:cxnLst>
                <a:cxn ang="0">
                  <a:pos x="T0" y="T1"/>
                </a:cxn>
                <a:cxn ang="0">
                  <a:pos x="T2" y="T3"/>
                </a:cxn>
                <a:cxn ang="0">
                  <a:pos x="T4" y="T5"/>
                </a:cxn>
                <a:cxn ang="0">
                  <a:pos x="T6" y="T7"/>
                </a:cxn>
                <a:cxn ang="0">
                  <a:pos x="T8" y="T9"/>
                </a:cxn>
              </a:cxnLst>
              <a:rect l="0" t="0" r="r" b="b"/>
              <a:pathLst>
                <a:path w="9" h="5">
                  <a:moveTo>
                    <a:pt x="7" y="0"/>
                  </a:moveTo>
                  <a:cubicBezTo>
                    <a:pt x="6" y="0"/>
                    <a:pt x="4" y="0"/>
                    <a:pt x="3" y="0"/>
                  </a:cubicBezTo>
                  <a:cubicBezTo>
                    <a:pt x="2" y="2"/>
                    <a:pt x="2" y="3"/>
                    <a:pt x="0" y="4"/>
                  </a:cubicBezTo>
                  <a:cubicBezTo>
                    <a:pt x="2" y="4"/>
                    <a:pt x="3" y="5"/>
                    <a:pt x="5" y="5"/>
                  </a:cubicBezTo>
                  <a:cubicBezTo>
                    <a:pt x="5" y="3"/>
                    <a:pt x="9" y="1"/>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9" name="Freeform 18"/>
            <p:cNvSpPr>
              <a:spLocks/>
            </p:cNvSpPr>
            <p:nvPr/>
          </p:nvSpPr>
          <p:spPr bwMode="auto">
            <a:xfrm>
              <a:off x="6808788" y="3360738"/>
              <a:ext cx="19050" cy="26988"/>
            </a:xfrm>
            <a:custGeom>
              <a:avLst/>
              <a:gdLst>
                <a:gd name="T0" fmla="*/ 3 w 6"/>
                <a:gd name="T1" fmla="*/ 0 h 8"/>
                <a:gd name="T2" fmla="*/ 0 w 6"/>
                <a:gd name="T3" fmla="*/ 1 h 8"/>
                <a:gd name="T4" fmla="*/ 3 w 6"/>
                <a:gd name="T5" fmla="*/ 8 h 8"/>
                <a:gd name="T6" fmla="*/ 3 w 6"/>
                <a:gd name="T7" fmla="*/ 0 h 8"/>
              </a:gdLst>
              <a:ahLst/>
              <a:cxnLst>
                <a:cxn ang="0">
                  <a:pos x="T0" y="T1"/>
                </a:cxn>
                <a:cxn ang="0">
                  <a:pos x="T2" y="T3"/>
                </a:cxn>
                <a:cxn ang="0">
                  <a:pos x="T4" y="T5"/>
                </a:cxn>
                <a:cxn ang="0">
                  <a:pos x="T6" y="T7"/>
                </a:cxn>
              </a:cxnLst>
              <a:rect l="0" t="0" r="r" b="b"/>
              <a:pathLst>
                <a:path w="6" h="8">
                  <a:moveTo>
                    <a:pt x="3" y="0"/>
                  </a:moveTo>
                  <a:cubicBezTo>
                    <a:pt x="2" y="0"/>
                    <a:pt x="1" y="0"/>
                    <a:pt x="0" y="1"/>
                  </a:cubicBezTo>
                  <a:cubicBezTo>
                    <a:pt x="4" y="3"/>
                    <a:pt x="3" y="5"/>
                    <a:pt x="3" y="8"/>
                  </a:cubicBezTo>
                  <a:cubicBezTo>
                    <a:pt x="6" y="6"/>
                    <a:pt x="5" y="2"/>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0" name="Freeform 19"/>
            <p:cNvSpPr>
              <a:spLocks/>
            </p:cNvSpPr>
            <p:nvPr/>
          </p:nvSpPr>
          <p:spPr bwMode="auto">
            <a:xfrm>
              <a:off x="6661151" y="3251201"/>
              <a:ext cx="11113" cy="11113"/>
            </a:xfrm>
            <a:custGeom>
              <a:avLst/>
              <a:gdLst>
                <a:gd name="T0" fmla="*/ 3 w 3"/>
                <a:gd name="T1" fmla="*/ 1 h 3"/>
                <a:gd name="T2" fmla="*/ 1 w 3"/>
                <a:gd name="T3" fmla="*/ 0 h 3"/>
                <a:gd name="T4" fmla="*/ 1 w 3"/>
                <a:gd name="T5" fmla="*/ 3 h 3"/>
                <a:gd name="T6" fmla="*/ 3 w 3"/>
                <a:gd name="T7" fmla="*/ 1 h 3"/>
              </a:gdLst>
              <a:ahLst/>
              <a:cxnLst>
                <a:cxn ang="0">
                  <a:pos x="T0" y="T1"/>
                </a:cxn>
                <a:cxn ang="0">
                  <a:pos x="T2" y="T3"/>
                </a:cxn>
                <a:cxn ang="0">
                  <a:pos x="T4" y="T5"/>
                </a:cxn>
                <a:cxn ang="0">
                  <a:pos x="T6" y="T7"/>
                </a:cxn>
              </a:cxnLst>
              <a:rect l="0" t="0" r="r" b="b"/>
              <a:pathLst>
                <a:path w="3" h="3">
                  <a:moveTo>
                    <a:pt x="3" y="1"/>
                  </a:moveTo>
                  <a:cubicBezTo>
                    <a:pt x="2" y="1"/>
                    <a:pt x="2" y="0"/>
                    <a:pt x="1" y="0"/>
                  </a:cubicBezTo>
                  <a:cubicBezTo>
                    <a:pt x="0" y="1"/>
                    <a:pt x="1" y="2"/>
                    <a:pt x="1" y="3"/>
                  </a:cubicBezTo>
                  <a:cubicBezTo>
                    <a:pt x="1" y="3"/>
                    <a:pt x="2" y="2"/>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1" name="Freeform 20"/>
            <p:cNvSpPr>
              <a:spLocks/>
            </p:cNvSpPr>
            <p:nvPr/>
          </p:nvSpPr>
          <p:spPr bwMode="auto">
            <a:xfrm>
              <a:off x="6694488" y="3360738"/>
              <a:ext cx="103188" cy="60325"/>
            </a:xfrm>
            <a:custGeom>
              <a:avLst/>
              <a:gdLst>
                <a:gd name="T0" fmla="*/ 27 w 32"/>
                <a:gd name="T1" fmla="*/ 1 h 18"/>
                <a:gd name="T2" fmla="*/ 26 w 32"/>
                <a:gd name="T3" fmla="*/ 9 h 18"/>
                <a:gd name="T4" fmla="*/ 20 w 32"/>
                <a:gd name="T5" fmla="*/ 10 h 18"/>
                <a:gd name="T6" fmla="*/ 18 w 32"/>
                <a:gd name="T7" fmla="*/ 9 h 18"/>
                <a:gd name="T8" fmla="*/ 21 w 32"/>
                <a:gd name="T9" fmla="*/ 2 h 18"/>
                <a:gd name="T10" fmla="*/ 17 w 32"/>
                <a:gd name="T11" fmla="*/ 1 h 18"/>
                <a:gd name="T12" fmla="*/ 17 w 32"/>
                <a:gd name="T13" fmla="*/ 10 h 18"/>
                <a:gd name="T14" fmla="*/ 14 w 32"/>
                <a:gd name="T15" fmla="*/ 10 h 18"/>
                <a:gd name="T16" fmla="*/ 6 w 32"/>
                <a:gd name="T17" fmla="*/ 8 h 18"/>
                <a:gd name="T18" fmla="*/ 0 w 32"/>
                <a:gd name="T19" fmla="*/ 7 h 18"/>
                <a:gd name="T20" fmla="*/ 5 w 32"/>
                <a:gd name="T21" fmla="*/ 14 h 18"/>
                <a:gd name="T22" fmla="*/ 11 w 32"/>
                <a:gd name="T23" fmla="*/ 12 h 18"/>
                <a:gd name="T24" fmla="*/ 28 w 32"/>
                <a:gd name="T25" fmla="*/ 14 h 18"/>
                <a:gd name="T26" fmla="*/ 30 w 32"/>
                <a:gd name="T27" fmla="*/ 2 h 18"/>
                <a:gd name="T28" fmla="*/ 27 w 32"/>
                <a:gd name="T2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18">
                  <a:moveTo>
                    <a:pt x="27" y="1"/>
                  </a:moveTo>
                  <a:cubicBezTo>
                    <a:pt x="24" y="4"/>
                    <a:pt x="26" y="6"/>
                    <a:pt x="26" y="9"/>
                  </a:cubicBezTo>
                  <a:cubicBezTo>
                    <a:pt x="23" y="7"/>
                    <a:pt x="22" y="8"/>
                    <a:pt x="20" y="10"/>
                  </a:cubicBezTo>
                  <a:cubicBezTo>
                    <a:pt x="19" y="9"/>
                    <a:pt x="18" y="9"/>
                    <a:pt x="18" y="9"/>
                  </a:cubicBezTo>
                  <a:cubicBezTo>
                    <a:pt x="19" y="6"/>
                    <a:pt x="19" y="3"/>
                    <a:pt x="21" y="2"/>
                  </a:cubicBezTo>
                  <a:cubicBezTo>
                    <a:pt x="19" y="0"/>
                    <a:pt x="18" y="1"/>
                    <a:pt x="17" y="1"/>
                  </a:cubicBezTo>
                  <a:cubicBezTo>
                    <a:pt x="14" y="4"/>
                    <a:pt x="17" y="7"/>
                    <a:pt x="17" y="10"/>
                  </a:cubicBezTo>
                  <a:cubicBezTo>
                    <a:pt x="16" y="11"/>
                    <a:pt x="15" y="11"/>
                    <a:pt x="14" y="10"/>
                  </a:cubicBezTo>
                  <a:cubicBezTo>
                    <a:pt x="13" y="6"/>
                    <a:pt x="9" y="7"/>
                    <a:pt x="6" y="8"/>
                  </a:cubicBezTo>
                  <a:cubicBezTo>
                    <a:pt x="5" y="6"/>
                    <a:pt x="2" y="4"/>
                    <a:pt x="0" y="7"/>
                  </a:cubicBezTo>
                  <a:cubicBezTo>
                    <a:pt x="4" y="9"/>
                    <a:pt x="3" y="12"/>
                    <a:pt x="5" y="14"/>
                  </a:cubicBezTo>
                  <a:cubicBezTo>
                    <a:pt x="7" y="14"/>
                    <a:pt x="9" y="11"/>
                    <a:pt x="11" y="12"/>
                  </a:cubicBezTo>
                  <a:cubicBezTo>
                    <a:pt x="17" y="18"/>
                    <a:pt x="22" y="11"/>
                    <a:pt x="28" y="14"/>
                  </a:cubicBezTo>
                  <a:cubicBezTo>
                    <a:pt x="28" y="10"/>
                    <a:pt x="32" y="6"/>
                    <a:pt x="30" y="2"/>
                  </a:cubicBezTo>
                  <a:cubicBezTo>
                    <a:pt x="29" y="3"/>
                    <a:pt x="28" y="1"/>
                    <a:pt x="2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2" name="Freeform 21"/>
            <p:cNvSpPr>
              <a:spLocks/>
            </p:cNvSpPr>
            <p:nvPr/>
          </p:nvSpPr>
          <p:spPr bwMode="auto">
            <a:xfrm>
              <a:off x="6586538" y="3222626"/>
              <a:ext cx="17463" cy="25400"/>
            </a:xfrm>
            <a:custGeom>
              <a:avLst/>
              <a:gdLst>
                <a:gd name="T0" fmla="*/ 5 w 5"/>
                <a:gd name="T1" fmla="*/ 5 h 8"/>
                <a:gd name="T2" fmla="*/ 0 w 5"/>
                <a:gd name="T3" fmla="*/ 3 h 8"/>
                <a:gd name="T4" fmla="*/ 5 w 5"/>
                <a:gd name="T5" fmla="*/ 5 h 8"/>
              </a:gdLst>
              <a:ahLst/>
              <a:cxnLst>
                <a:cxn ang="0">
                  <a:pos x="T0" y="T1"/>
                </a:cxn>
                <a:cxn ang="0">
                  <a:pos x="T2" y="T3"/>
                </a:cxn>
                <a:cxn ang="0">
                  <a:pos x="T4" y="T5"/>
                </a:cxn>
              </a:cxnLst>
              <a:rect l="0" t="0" r="r" b="b"/>
              <a:pathLst>
                <a:path w="5" h="8">
                  <a:moveTo>
                    <a:pt x="5" y="5"/>
                  </a:moveTo>
                  <a:cubicBezTo>
                    <a:pt x="5" y="2"/>
                    <a:pt x="2" y="0"/>
                    <a:pt x="0" y="3"/>
                  </a:cubicBezTo>
                  <a:cubicBezTo>
                    <a:pt x="0" y="4"/>
                    <a:pt x="4" y="8"/>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3" name="Freeform 22"/>
            <p:cNvSpPr>
              <a:spLocks/>
            </p:cNvSpPr>
            <p:nvPr/>
          </p:nvSpPr>
          <p:spPr bwMode="auto">
            <a:xfrm>
              <a:off x="6607176" y="3244851"/>
              <a:ext cx="15875" cy="11113"/>
            </a:xfrm>
            <a:custGeom>
              <a:avLst/>
              <a:gdLst>
                <a:gd name="T0" fmla="*/ 3 w 5"/>
                <a:gd name="T1" fmla="*/ 3 h 3"/>
                <a:gd name="T2" fmla="*/ 5 w 5"/>
                <a:gd name="T3" fmla="*/ 0 h 3"/>
                <a:gd name="T4" fmla="*/ 2 w 5"/>
                <a:gd name="T5" fmla="*/ 0 h 3"/>
                <a:gd name="T6" fmla="*/ 0 w 5"/>
                <a:gd name="T7" fmla="*/ 1 h 3"/>
                <a:gd name="T8" fmla="*/ 3 w 5"/>
                <a:gd name="T9" fmla="*/ 3 h 3"/>
              </a:gdLst>
              <a:ahLst/>
              <a:cxnLst>
                <a:cxn ang="0">
                  <a:pos x="T0" y="T1"/>
                </a:cxn>
                <a:cxn ang="0">
                  <a:pos x="T2" y="T3"/>
                </a:cxn>
                <a:cxn ang="0">
                  <a:pos x="T4" y="T5"/>
                </a:cxn>
                <a:cxn ang="0">
                  <a:pos x="T6" y="T7"/>
                </a:cxn>
                <a:cxn ang="0">
                  <a:pos x="T8" y="T9"/>
                </a:cxn>
              </a:cxnLst>
              <a:rect l="0" t="0" r="r" b="b"/>
              <a:pathLst>
                <a:path w="5" h="3">
                  <a:moveTo>
                    <a:pt x="3" y="3"/>
                  </a:moveTo>
                  <a:cubicBezTo>
                    <a:pt x="4" y="1"/>
                    <a:pt x="5" y="2"/>
                    <a:pt x="5" y="0"/>
                  </a:cubicBezTo>
                  <a:cubicBezTo>
                    <a:pt x="4" y="0"/>
                    <a:pt x="3" y="0"/>
                    <a:pt x="2" y="0"/>
                  </a:cubicBezTo>
                  <a:cubicBezTo>
                    <a:pt x="1" y="0"/>
                    <a:pt x="1" y="1"/>
                    <a:pt x="0" y="1"/>
                  </a:cubicBezTo>
                  <a:cubicBezTo>
                    <a:pt x="0" y="3"/>
                    <a:pt x="2" y="3"/>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4" name="Freeform 23"/>
            <p:cNvSpPr>
              <a:spLocks/>
            </p:cNvSpPr>
            <p:nvPr/>
          </p:nvSpPr>
          <p:spPr bwMode="auto">
            <a:xfrm>
              <a:off x="6567488" y="3228976"/>
              <a:ext cx="15875" cy="12700"/>
            </a:xfrm>
            <a:custGeom>
              <a:avLst/>
              <a:gdLst>
                <a:gd name="T0" fmla="*/ 5 w 5"/>
                <a:gd name="T1" fmla="*/ 2 h 4"/>
                <a:gd name="T2" fmla="*/ 0 w 5"/>
                <a:gd name="T3" fmla="*/ 2 h 4"/>
                <a:gd name="T4" fmla="*/ 2 w 5"/>
                <a:gd name="T5" fmla="*/ 4 h 4"/>
                <a:gd name="T6" fmla="*/ 5 w 5"/>
                <a:gd name="T7" fmla="*/ 2 h 4"/>
              </a:gdLst>
              <a:ahLst/>
              <a:cxnLst>
                <a:cxn ang="0">
                  <a:pos x="T0" y="T1"/>
                </a:cxn>
                <a:cxn ang="0">
                  <a:pos x="T2" y="T3"/>
                </a:cxn>
                <a:cxn ang="0">
                  <a:pos x="T4" y="T5"/>
                </a:cxn>
                <a:cxn ang="0">
                  <a:pos x="T6" y="T7"/>
                </a:cxn>
              </a:cxnLst>
              <a:rect l="0" t="0" r="r" b="b"/>
              <a:pathLst>
                <a:path w="5" h="4">
                  <a:moveTo>
                    <a:pt x="5" y="2"/>
                  </a:moveTo>
                  <a:cubicBezTo>
                    <a:pt x="3" y="1"/>
                    <a:pt x="1" y="0"/>
                    <a:pt x="0" y="2"/>
                  </a:cubicBezTo>
                  <a:cubicBezTo>
                    <a:pt x="1" y="3"/>
                    <a:pt x="1" y="3"/>
                    <a:pt x="2" y="4"/>
                  </a:cubicBezTo>
                  <a:cubicBezTo>
                    <a:pt x="3" y="2"/>
                    <a:pt x="4" y="3"/>
                    <a:pt x="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5" name="Freeform 24"/>
            <p:cNvSpPr>
              <a:spLocks/>
            </p:cNvSpPr>
            <p:nvPr/>
          </p:nvSpPr>
          <p:spPr bwMode="auto">
            <a:xfrm>
              <a:off x="6508751" y="3228976"/>
              <a:ext cx="52388" cy="26988"/>
            </a:xfrm>
            <a:custGeom>
              <a:avLst/>
              <a:gdLst>
                <a:gd name="T0" fmla="*/ 9 w 16"/>
                <a:gd name="T1" fmla="*/ 8 h 8"/>
                <a:gd name="T2" fmla="*/ 11 w 16"/>
                <a:gd name="T3" fmla="*/ 4 h 8"/>
                <a:gd name="T4" fmla="*/ 16 w 16"/>
                <a:gd name="T5" fmla="*/ 3 h 8"/>
                <a:gd name="T6" fmla="*/ 15 w 16"/>
                <a:gd name="T7" fmla="*/ 1 h 8"/>
                <a:gd name="T8" fmla="*/ 8 w 16"/>
                <a:gd name="T9" fmla="*/ 1 h 8"/>
                <a:gd name="T10" fmla="*/ 0 w 16"/>
                <a:gd name="T11" fmla="*/ 7 h 8"/>
                <a:gd name="T12" fmla="*/ 9 w 16"/>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6" h="8">
                  <a:moveTo>
                    <a:pt x="9" y="8"/>
                  </a:moveTo>
                  <a:cubicBezTo>
                    <a:pt x="11" y="7"/>
                    <a:pt x="9" y="5"/>
                    <a:pt x="11" y="4"/>
                  </a:cubicBezTo>
                  <a:cubicBezTo>
                    <a:pt x="13" y="6"/>
                    <a:pt x="15" y="4"/>
                    <a:pt x="16" y="3"/>
                  </a:cubicBezTo>
                  <a:cubicBezTo>
                    <a:pt x="15" y="2"/>
                    <a:pt x="16" y="1"/>
                    <a:pt x="15" y="1"/>
                  </a:cubicBezTo>
                  <a:cubicBezTo>
                    <a:pt x="12" y="0"/>
                    <a:pt x="11" y="4"/>
                    <a:pt x="8" y="1"/>
                  </a:cubicBezTo>
                  <a:cubicBezTo>
                    <a:pt x="6" y="4"/>
                    <a:pt x="3" y="4"/>
                    <a:pt x="0" y="7"/>
                  </a:cubicBezTo>
                  <a:cubicBezTo>
                    <a:pt x="3" y="8"/>
                    <a:pt x="6" y="8"/>
                    <a:pt x="9"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6" name="Freeform 25"/>
            <p:cNvSpPr>
              <a:spLocks/>
            </p:cNvSpPr>
            <p:nvPr/>
          </p:nvSpPr>
          <p:spPr bwMode="auto">
            <a:xfrm>
              <a:off x="6669088" y="3363913"/>
              <a:ext cx="31750" cy="23813"/>
            </a:xfrm>
            <a:custGeom>
              <a:avLst/>
              <a:gdLst>
                <a:gd name="T0" fmla="*/ 9 w 10"/>
                <a:gd name="T1" fmla="*/ 0 h 7"/>
                <a:gd name="T2" fmla="*/ 0 w 10"/>
                <a:gd name="T3" fmla="*/ 3 h 7"/>
                <a:gd name="T4" fmla="*/ 3 w 10"/>
                <a:gd name="T5" fmla="*/ 7 h 7"/>
                <a:gd name="T6" fmla="*/ 10 w 10"/>
                <a:gd name="T7" fmla="*/ 2 h 7"/>
                <a:gd name="T8" fmla="*/ 9 w 10"/>
                <a:gd name="T9" fmla="*/ 0 h 7"/>
              </a:gdLst>
              <a:ahLst/>
              <a:cxnLst>
                <a:cxn ang="0">
                  <a:pos x="T0" y="T1"/>
                </a:cxn>
                <a:cxn ang="0">
                  <a:pos x="T2" y="T3"/>
                </a:cxn>
                <a:cxn ang="0">
                  <a:pos x="T4" y="T5"/>
                </a:cxn>
                <a:cxn ang="0">
                  <a:pos x="T6" y="T7"/>
                </a:cxn>
                <a:cxn ang="0">
                  <a:pos x="T8" y="T9"/>
                </a:cxn>
              </a:cxnLst>
              <a:rect l="0" t="0" r="r" b="b"/>
              <a:pathLst>
                <a:path w="10" h="7">
                  <a:moveTo>
                    <a:pt x="9" y="0"/>
                  </a:moveTo>
                  <a:cubicBezTo>
                    <a:pt x="6" y="1"/>
                    <a:pt x="3" y="1"/>
                    <a:pt x="0" y="3"/>
                  </a:cubicBezTo>
                  <a:cubicBezTo>
                    <a:pt x="0" y="5"/>
                    <a:pt x="1" y="7"/>
                    <a:pt x="3" y="7"/>
                  </a:cubicBezTo>
                  <a:cubicBezTo>
                    <a:pt x="4" y="3"/>
                    <a:pt x="7" y="4"/>
                    <a:pt x="10" y="2"/>
                  </a:cubicBezTo>
                  <a:cubicBezTo>
                    <a:pt x="10" y="1"/>
                    <a:pt x="10" y="1"/>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7" name="Freeform 26"/>
            <p:cNvSpPr>
              <a:spLocks/>
            </p:cNvSpPr>
            <p:nvPr/>
          </p:nvSpPr>
          <p:spPr bwMode="auto">
            <a:xfrm>
              <a:off x="6477001" y="3219451"/>
              <a:ext cx="34925" cy="36513"/>
            </a:xfrm>
            <a:custGeom>
              <a:avLst/>
              <a:gdLst>
                <a:gd name="T0" fmla="*/ 8 w 11"/>
                <a:gd name="T1" fmla="*/ 11 h 11"/>
                <a:gd name="T2" fmla="*/ 10 w 11"/>
                <a:gd name="T3" fmla="*/ 4 h 11"/>
                <a:gd name="T4" fmla="*/ 4 w 11"/>
                <a:gd name="T5" fmla="*/ 0 h 11"/>
                <a:gd name="T6" fmla="*/ 3 w 11"/>
                <a:gd name="T7" fmla="*/ 5 h 11"/>
                <a:gd name="T8" fmla="*/ 6 w 11"/>
                <a:gd name="T9" fmla="*/ 9 h 11"/>
                <a:gd name="T10" fmla="*/ 1 w 11"/>
                <a:gd name="T11" fmla="*/ 8 h 11"/>
                <a:gd name="T12" fmla="*/ 8 w 11"/>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8" y="11"/>
                  </a:moveTo>
                  <a:cubicBezTo>
                    <a:pt x="9" y="8"/>
                    <a:pt x="11" y="6"/>
                    <a:pt x="10" y="4"/>
                  </a:cubicBezTo>
                  <a:cubicBezTo>
                    <a:pt x="8" y="3"/>
                    <a:pt x="6" y="0"/>
                    <a:pt x="4" y="0"/>
                  </a:cubicBezTo>
                  <a:cubicBezTo>
                    <a:pt x="1" y="1"/>
                    <a:pt x="6" y="3"/>
                    <a:pt x="3" y="5"/>
                  </a:cubicBezTo>
                  <a:cubicBezTo>
                    <a:pt x="5" y="6"/>
                    <a:pt x="7" y="7"/>
                    <a:pt x="6" y="9"/>
                  </a:cubicBezTo>
                  <a:cubicBezTo>
                    <a:pt x="3" y="11"/>
                    <a:pt x="2" y="6"/>
                    <a:pt x="1" y="8"/>
                  </a:cubicBezTo>
                  <a:cubicBezTo>
                    <a:pt x="0" y="11"/>
                    <a:pt x="6" y="9"/>
                    <a:pt x="8"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8" name="Freeform 27"/>
            <p:cNvSpPr>
              <a:spLocks/>
            </p:cNvSpPr>
            <p:nvPr/>
          </p:nvSpPr>
          <p:spPr bwMode="auto">
            <a:xfrm>
              <a:off x="6456363" y="3211513"/>
              <a:ext cx="23813" cy="39688"/>
            </a:xfrm>
            <a:custGeom>
              <a:avLst/>
              <a:gdLst>
                <a:gd name="T0" fmla="*/ 6 w 7"/>
                <a:gd name="T1" fmla="*/ 3 h 12"/>
                <a:gd name="T2" fmla="*/ 3 w 7"/>
                <a:gd name="T3" fmla="*/ 2 h 12"/>
                <a:gd name="T4" fmla="*/ 1 w 7"/>
                <a:gd name="T5" fmla="*/ 12 h 12"/>
                <a:gd name="T6" fmla="*/ 6 w 7"/>
                <a:gd name="T7" fmla="*/ 3 h 12"/>
              </a:gdLst>
              <a:ahLst/>
              <a:cxnLst>
                <a:cxn ang="0">
                  <a:pos x="T0" y="T1"/>
                </a:cxn>
                <a:cxn ang="0">
                  <a:pos x="T2" y="T3"/>
                </a:cxn>
                <a:cxn ang="0">
                  <a:pos x="T4" y="T5"/>
                </a:cxn>
                <a:cxn ang="0">
                  <a:pos x="T6" y="T7"/>
                </a:cxn>
              </a:cxnLst>
              <a:rect l="0" t="0" r="r" b="b"/>
              <a:pathLst>
                <a:path w="7" h="12">
                  <a:moveTo>
                    <a:pt x="6" y="3"/>
                  </a:moveTo>
                  <a:cubicBezTo>
                    <a:pt x="5" y="0"/>
                    <a:pt x="4" y="3"/>
                    <a:pt x="3" y="2"/>
                  </a:cubicBezTo>
                  <a:cubicBezTo>
                    <a:pt x="1" y="5"/>
                    <a:pt x="0" y="8"/>
                    <a:pt x="1" y="12"/>
                  </a:cubicBezTo>
                  <a:cubicBezTo>
                    <a:pt x="7" y="11"/>
                    <a:pt x="1" y="4"/>
                    <a:pt x="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9" name="Freeform 28"/>
            <p:cNvSpPr>
              <a:spLocks/>
            </p:cNvSpPr>
            <p:nvPr/>
          </p:nvSpPr>
          <p:spPr bwMode="auto">
            <a:xfrm>
              <a:off x="6665913" y="3394076"/>
              <a:ext cx="31750" cy="23813"/>
            </a:xfrm>
            <a:custGeom>
              <a:avLst/>
              <a:gdLst>
                <a:gd name="T0" fmla="*/ 10 w 10"/>
                <a:gd name="T1" fmla="*/ 5 h 7"/>
                <a:gd name="T2" fmla="*/ 6 w 10"/>
                <a:gd name="T3" fmla="*/ 0 h 7"/>
                <a:gd name="T4" fmla="*/ 0 w 10"/>
                <a:gd name="T5" fmla="*/ 7 h 7"/>
                <a:gd name="T6" fmla="*/ 10 w 10"/>
                <a:gd name="T7" fmla="*/ 5 h 7"/>
              </a:gdLst>
              <a:ahLst/>
              <a:cxnLst>
                <a:cxn ang="0">
                  <a:pos x="T0" y="T1"/>
                </a:cxn>
                <a:cxn ang="0">
                  <a:pos x="T2" y="T3"/>
                </a:cxn>
                <a:cxn ang="0">
                  <a:pos x="T4" y="T5"/>
                </a:cxn>
                <a:cxn ang="0">
                  <a:pos x="T6" y="T7"/>
                </a:cxn>
              </a:cxnLst>
              <a:rect l="0" t="0" r="r" b="b"/>
              <a:pathLst>
                <a:path w="10" h="7">
                  <a:moveTo>
                    <a:pt x="10" y="5"/>
                  </a:moveTo>
                  <a:cubicBezTo>
                    <a:pt x="9" y="2"/>
                    <a:pt x="9" y="0"/>
                    <a:pt x="6" y="0"/>
                  </a:cubicBezTo>
                  <a:cubicBezTo>
                    <a:pt x="5" y="4"/>
                    <a:pt x="0" y="4"/>
                    <a:pt x="0" y="7"/>
                  </a:cubicBezTo>
                  <a:cubicBezTo>
                    <a:pt x="3" y="4"/>
                    <a:pt x="7" y="7"/>
                    <a:pt x="1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0" name="Freeform 29"/>
            <p:cNvSpPr>
              <a:spLocks/>
            </p:cNvSpPr>
            <p:nvPr/>
          </p:nvSpPr>
          <p:spPr bwMode="auto">
            <a:xfrm>
              <a:off x="6424613" y="3216276"/>
              <a:ext cx="31750" cy="31750"/>
            </a:xfrm>
            <a:custGeom>
              <a:avLst/>
              <a:gdLst>
                <a:gd name="T0" fmla="*/ 7 w 10"/>
                <a:gd name="T1" fmla="*/ 8 h 10"/>
                <a:gd name="T2" fmla="*/ 0 w 10"/>
                <a:gd name="T3" fmla="*/ 8 h 10"/>
                <a:gd name="T4" fmla="*/ 7 w 10"/>
                <a:gd name="T5" fmla="*/ 8 h 10"/>
              </a:gdLst>
              <a:ahLst/>
              <a:cxnLst>
                <a:cxn ang="0">
                  <a:pos x="T0" y="T1"/>
                </a:cxn>
                <a:cxn ang="0">
                  <a:pos x="T2" y="T3"/>
                </a:cxn>
                <a:cxn ang="0">
                  <a:pos x="T4" y="T5"/>
                </a:cxn>
              </a:cxnLst>
              <a:rect l="0" t="0" r="r" b="b"/>
              <a:pathLst>
                <a:path w="10" h="10">
                  <a:moveTo>
                    <a:pt x="7" y="8"/>
                  </a:moveTo>
                  <a:cubicBezTo>
                    <a:pt x="10" y="0"/>
                    <a:pt x="0" y="0"/>
                    <a:pt x="0" y="8"/>
                  </a:cubicBezTo>
                  <a:cubicBezTo>
                    <a:pt x="3" y="10"/>
                    <a:pt x="5" y="10"/>
                    <a:pt x="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1" name="Freeform 30"/>
            <p:cNvSpPr>
              <a:spLocks/>
            </p:cNvSpPr>
            <p:nvPr/>
          </p:nvSpPr>
          <p:spPr bwMode="auto">
            <a:xfrm>
              <a:off x="6551613" y="3367088"/>
              <a:ext cx="114300" cy="63500"/>
            </a:xfrm>
            <a:custGeom>
              <a:avLst/>
              <a:gdLst>
                <a:gd name="T0" fmla="*/ 10 w 35"/>
                <a:gd name="T1" fmla="*/ 7 h 19"/>
                <a:gd name="T2" fmla="*/ 7 w 35"/>
                <a:gd name="T3" fmla="*/ 13 h 19"/>
                <a:gd name="T4" fmla="*/ 4 w 35"/>
                <a:gd name="T5" fmla="*/ 11 h 19"/>
                <a:gd name="T6" fmla="*/ 0 w 35"/>
                <a:gd name="T7" fmla="*/ 17 h 19"/>
                <a:gd name="T8" fmla="*/ 10 w 35"/>
                <a:gd name="T9" fmla="*/ 15 h 19"/>
                <a:gd name="T10" fmla="*/ 15 w 35"/>
                <a:gd name="T11" fmla="*/ 8 h 19"/>
                <a:gd name="T12" fmla="*/ 12 w 35"/>
                <a:gd name="T13" fmla="*/ 13 h 19"/>
                <a:gd name="T14" fmla="*/ 17 w 35"/>
                <a:gd name="T15" fmla="*/ 15 h 19"/>
                <a:gd name="T16" fmla="*/ 23 w 35"/>
                <a:gd name="T17" fmla="*/ 4 h 19"/>
                <a:gd name="T18" fmla="*/ 23 w 35"/>
                <a:gd name="T19" fmla="*/ 11 h 19"/>
                <a:gd name="T20" fmla="*/ 29 w 35"/>
                <a:gd name="T21" fmla="*/ 10 h 19"/>
                <a:gd name="T22" fmla="*/ 30 w 35"/>
                <a:gd name="T23" fmla="*/ 13 h 19"/>
                <a:gd name="T24" fmla="*/ 35 w 35"/>
                <a:gd name="T25" fmla="*/ 8 h 19"/>
                <a:gd name="T26" fmla="*/ 32 w 35"/>
                <a:gd name="T27" fmla="*/ 3 h 19"/>
                <a:gd name="T28" fmla="*/ 27 w 35"/>
                <a:gd name="T29" fmla="*/ 6 h 19"/>
                <a:gd name="T30" fmla="*/ 25 w 35"/>
                <a:gd name="T31" fmla="*/ 3 h 19"/>
                <a:gd name="T32" fmla="*/ 28 w 35"/>
                <a:gd name="T33" fmla="*/ 1 h 19"/>
                <a:gd name="T34" fmla="*/ 22 w 35"/>
                <a:gd name="T35" fmla="*/ 0 h 19"/>
                <a:gd name="T36" fmla="*/ 21 w 35"/>
                <a:gd name="T37" fmla="*/ 4 h 19"/>
                <a:gd name="T38" fmla="*/ 13 w 35"/>
                <a:gd name="T39" fmla="*/ 8 h 19"/>
                <a:gd name="T40" fmla="*/ 10 w 35"/>
                <a:gd name="T41" fmla="*/ 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19">
                  <a:moveTo>
                    <a:pt x="10" y="7"/>
                  </a:moveTo>
                  <a:cubicBezTo>
                    <a:pt x="8" y="9"/>
                    <a:pt x="9" y="11"/>
                    <a:pt x="7" y="13"/>
                  </a:cubicBezTo>
                  <a:cubicBezTo>
                    <a:pt x="5" y="12"/>
                    <a:pt x="5" y="13"/>
                    <a:pt x="4" y="11"/>
                  </a:cubicBezTo>
                  <a:cubicBezTo>
                    <a:pt x="3" y="14"/>
                    <a:pt x="0" y="15"/>
                    <a:pt x="0" y="17"/>
                  </a:cubicBezTo>
                  <a:cubicBezTo>
                    <a:pt x="4" y="19"/>
                    <a:pt x="6" y="12"/>
                    <a:pt x="10" y="15"/>
                  </a:cubicBezTo>
                  <a:cubicBezTo>
                    <a:pt x="11" y="13"/>
                    <a:pt x="12" y="9"/>
                    <a:pt x="15" y="8"/>
                  </a:cubicBezTo>
                  <a:cubicBezTo>
                    <a:pt x="15" y="10"/>
                    <a:pt x="14" y="11"/>
                    <a:pt x="12" y="13"/>
                  </a:cubicBezTo>
                  <a:cubicBezTo>
                    <a:pt x="14" y="14"/>
                    <a:pt x="16" y="16"/>
                    <a:pt x="17" y="15"/>
                  </a:cubicBezTo>
                  <a:cubicBezTo>
                    <a:pt x="12" y="11"/>
                    <a:pt x="21" y="7"/>
                    <a:pt x="23" y="4"/>
                  </a:cubicBezTo>
                  <a:cubicBezTo>
                    <a:pt x="26" y="6"/>
                    <a:pt x="21" y="9"/>
                    <a:pt x="23" y="11"/>
                  </a:cubicBezTo>
                  <a:cubicBezTo>
                    <a:pt x="25" y="12"/>
                    <a:pt x="27" y="9"/>
                    <a:pt x="29" y="10"/>
                  </a:cubicBezTo>
                  <a:cubicBezTo>
                    <a:pt x="29" y="11"/>
                    <a:pt x="28" y="12"/>
                    <a:pt x="30" y="13"/>
                  </a:cubicBezTo>
                  <a:cubicBezTo>
                    <a:pt x="31" y="10"/>
                    <a:pt x="33" y="10"/>
                    <a:pt x="35" y="8"/>
                  </a:cubicBezTo>
                  <a:cubicBezTo>
                    <a:pt x="34" y="6"/>
                    <a:pt x="34" y="4"/>
                    <a:pt x="32" y="3"/>
                  </a:cubicBezTo>
                  <a:cubicBezTo>
                    <a:pt x="30" y="2"/>
                    <a:pt x="29" y="7"/>
                    <a:pt x="27" y="6"/>
                  </a:cubicBezTo>
                  <a:cubicBezTo>
                    <a:pt x="26" y="5"/>
                    <a:pt x="25" y="4"/>
                    <a:pt x="25" y="3"/>
                  </a:cubicBezTo>
                  <a:cubicBezTo>
                    <a:pt x="26" y="3"/>
                    <a:pt x="27" y="2"/>
                    <a:pt x="28" y="1"/>
                  </a:cubicBezTo>
                  <a:cubicBezTo>
                    <a:pt x="26" y="0"/>
                    <a:pt x="24" y="0"/>
                    <a:pt x="22" y="0"/>
                  </a:cubicBezTo>
                  <a:cubicBezTo>
                    <a:pt x="24" y="1"/>
                    <a:pt x="22" y="3"/>
                    <a:pt x="21" y="4"/>
                  </a:cubicBezTo>
                  <a:cubicBezTo>
                    <a:pt x="17" y="2"/>
                    <a:pt x="15" y="4"/>
                    <a:pt x="13" y="8"/>
                  </a:cubicBezTo>
                  <a:cubicBezTo>
                    <a:pt x="12" y="7"/>
                    <a:pt x="11" y="7"/>
                    <a:pt x="1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2" name="Freeform 31"/>
            <p:cNvSpPr>
              <a:spLocks/>
            </p:cNvSpPr>
            <p:nvPr/>
          </p:nvSpPr>
          <p:spPr bwMode="auto">
            <a:xfrm>
              <a:off x="6378576" y="3216276"/>
              <a:ext cx="36513" cy="19050"/>
            </a:xfrm>
            <a:custGeom>
              <a:avLst/>
              <a:gdLst>
                <a:gd name="T0" fmla="*/ 9 w 11"/>
                <a:gd name="T1" fmla="*/ 0 h 6"/>
                <a:gd name="T2" fmla="*/ 1 w 11"/>
                <a:gd name="T3" fmla="*/ 0 h 6"/>
                <a:gd name="T4" fmla="*/ 2 w 11"/>
                <a:gd name="T5" fmla="*/ 6 h 6"/>
                <a:gd name="T6" fmla="*/ 8 w 11"/>
                <a:gd name="T7" fmla="*/ 6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cubicBezTo>
                    <a:pt x="6" y="1"/>
                    <a:pt x="4" y="1"/>
                    <a:pt x="1" y="0"/>
                  </a:cubicBezTo>
                  <a:cubicBezTo>
                    <a:pt x="2" y="2"/>
                    <a:pt x="0" y="5"/>
                    <a:pt x="2" y="6"/>
                  </a:cubicBezTo>
                  <a:cubicBezTo>
                    <a:pt x="4" y="6"/>
                    <a:pt x="5" y="4"/>
                    <a:pt x="8" y="6"/>
                  </a:cubicBezTo>
                  <a:cubicBezTo>
                    <a:pt x="10" y="4"/>
                    <a:pt x="11" y="2"/>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3" name="Freeform 32"/>
            <p:cNvSpPr>
              <a:spLocks/>
            </p:cNvSpPr>
            <p:nvPr/>
          </p:nvSpPr>
          <p:spPr bwMode="auto">
            <a:xfrm>
              <a:off x="6359526" y="3211513"/>
              <a:ext cx="25400" cy="33338"/>
            </a:xfrm>
            <a:custGeom>
              <a:avLst/>
              <a:gdLst>
                <a:gd name="T0" fmla="*/ 3 w 8"/>
                <a:gd name="T1" fmla="*/ 10 h 10"/>
                <a:gd name="T2" fmla="*/ 6 w 8"/>
                <a:gd name="T3" fmla="*/ 3 h 10"/>
                <a:gd name="T4" fmla="*/ 5 w 8"/>
                <a:gd name="T5" fmla="*/ 0 h 10"/>
                <a:gd name="T6" fmla="*/ 3 w 8"/>
                <a:gd name="T7" fmla="*/ 0 h 10"/>
                <a:gd name="T8" fmla="*/ 0 w 8"/>
                <a:gd name="T9" fmla="*/ 8 h 10"/>
                <a:gd name="T10" fmla="*/ 3 w 8"/>
                <a:gd name="T11" fmla="*/ 10 h 10"/>
              </a:gdLst>
              <a:ahLst/>
              <a:cxnLst>
                <a:cxn ang="0">
                  <a:pos x="T0" y="T1"/>
                </a:cxn>
                <a:cxn ang="0">
                  <a:pos x="T2" y="T3"/>
                </a:cxn>
                <a:cxn ang="0">
                  <a:pos x="T4" y="T5"/>
                </a:cxn>
                <a:cxn ang="0">
                  <a:pos x="T6" y="T7"/>
                </a:cxn>
                <a:cxn ang="0">
                  <a:pos x="T8" y="T9"/>
                </a:cxn>
                <a:cxn ang="0">
                  <a:pos x="T10" y="T11"/>
                </a:cxn>
              </a:cxnLst>
              <a:rect l="0" t="0" r="r" b="b"/>
              <a:pathLst>
                <a:path w="8" h="10">
                  <a:moveTo>
                    <a:pt x="3" y="10"/>
                  </a:moveTo>
                  <a:cubicBezTo>
                    <a:pt x="8" y="7"/>
                    <a:pt x="2" y="7"/>
                    <a:pt x="6" y="3"/>
                  </a:cubicBezTo>
                  <a:cubicBezTo>
                    <a:pt x="4" y="2"/>
                    <a:pt x="5" y="1"/>
                    <a:pt x="5" y="0"/>
                  </a:cubicBezTo>
                  <a:cubicBezTo>
                    <a:pt x="4" y="1"/>
                    <a:pt x="4" y="1"/>
                    <a:pt x="3" y="0"/>
                  </a:cubicBezTo>
                  <a:cubicBezTo>
                    <a:pt x="2" y="3"/>
                    <a:pt x="0" y="6"/>
                    <a:pt x="0" y="8"/>
                  </a:cubicBezTo>
                  <a:cubicBezTo>
                    <a:pt x="1" y="10"/>
                    <a:pt x="2" y="9"/>
                    <a:pt x="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4" name="Freeform 33"/>
            <p:cNvSpPr>
              <a:spLocks/>
            </p:cNvSpPr>
            <p:nvPr/>
          </p:nvSpPr>
          <p:spPr bwMode="auto">
            <a:xfrm>
              <a:off x="6551613" y="3371851"/>
              <a:ext cx="41275" cy="34925"/>
            </a:xfrm>
            <a:custGeom>
              <a:avLst/>
              <a:gdLst>
                <a:gd name="T0" fmla="*/ 10 w 13"/>
                <a:gd name="T1" fmla="*/ 0 h 11"/>
                <a:gd name="T2" fmla="*/ 1 w 13"/>
                <a:gd name="T3" fmla="*/ 5 h 11"/>
                <a:gd name="T4" fmla="*/ 2 w 13"/>
                <a:gd name="T5" fmla="*/ 11 h 11"/>
                <a:gd name="T6" fmla="*/ 8 w 13"/>
                <a:gd name="T7" fmla="*/ 7 h 11"/>
                <a:gd name="T8" fmla="*/ 10 w 13"/>
                <a:gd name="T9" fmla="*/ 0 h 11"/>
              </a:gdLst>
              <a:ahLst/>
              <a:cxnLst>
                <a:cxn ang="0">
                  <a:pos x="T0" y="T1"/>
                </a:cxn>
                <a:cxn ang="0">
                  <a:pos x="T2" y="T3"/>
                </a:cxn>
                <a:cxn ang="0">
                  <a:pos x="T4" y="T5"/>
                </a:cxn>
                <a:cxn ang="0">
                  <a:pos x="T6" y="T7"/>
                </a:cxn>
                <a:cxn ang="0">
                  <a:pos x="T8" y="T9"/>
                </a:cxn>
              </a:cxnLst>
              <a:rect l="0" t="0" r="r" b="b"/>
              <a:pathLst>
                <a:path w="13" h="11">
                  <a:moveTo>
                    <a:pt x="10" y="0"/>
                  </a:moveTo>
                  <a:cubicBezTo>
                    <a:pt x="7" y="2"/>
                    <a:pt x="3" y="0"/>
                    <a:pt x="1" y="5"/>
                  </a:cubicBezTo>
                  <a:cubicBezTo>
                    <a:pt x="0" y="6"/>
                    <a:pt x="1" y="9"/>
                    <a:pt x="2" y="11"/>
                  </a:cubicBezTo>
                  <a:cubicBezTo>
                    <a:pt x="3" y="7"/>
                    <a:pt x="4" y="6"/>
                    <a:pt x="8" y="7"/>
                  </a:cubicBezTo>
                  <a:cubicBezTo>
                    <a:pt x="4" y="4"/>
                    <a:pt x="13" y="3"/>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5" name="Freeform 34"/>
            <p:cNvSpPr>
              <a:spLocks noEditPoints="1"/>
            </p:cNvSpPr>
            <p:nvPr/>
          </p:nvSpPr>
          <p:spPr bwMode="auto">
            <a:xfrm>
              <a:off x="6269038" y="3198813"/>
              <a:ext cx="84138" cy="46038"/>
            </a:xfrm>
            <a:custGeom>
              <a:avLst/>
              <a:gdLst>
                <a:gd name="T0" fmla="*/ 26 w 26"/>
                <a:gd name="T1" fmla="*/ 6 h 14"/>
                <a:gd name="T2" fmla="*/ 9 w 26"/>
                <a:gd name="T3" fmla="*/ 5 h 14"/>
                <a:gd name="T4" fmla="*/ 0 w 26"/>
                <a:gd name="T5" fmla="*/ 4 h 14"/>
                <a:gd name="T6" fmla="*/ 0 w 26"/>
                <a:gd name="T7" fmla="*/ 11 h 14"/>
                <a:gd name="T8" fmla="*/ 4 w 26"/>
                <a:gd name="T9" fmla="*/ 14 h 14"/>
                <a:gd name="T10" fmla="*/ 10 w 26"/>
                <a:gd name="T11" fmla="*/ 12 h 14"/>
                <a:gd name="T12" fmla="*/ 11 w 26"/>
                <a:gd name="T13" fmla="*/ 9 h 14"/>
                <a:gd name="T14" fmla="*/ 16 w 26"/>
                <a:gd name="T15" fmla="*/ 9 h 14"/>
                <a:gd name="T16" fmla="*/ 14 w 26"/>
                <a:gd name="T17" fmla="*/ 12 h 14"/>
                <a:gd name="T18" fmla="*/ 20 w 26"/>
                <a:gd name="T19" fmla="*/ 14 h 14"/>
                <a:gd name="T20" fmla="*/ 22 w 26"/>
                <a:gd name="T21" fmla="*/ 12 h 14"/>
                <a:gd name="T22" fmla="*/ 20 w 26"/>
                <a:gd name="T23" fmla="*/ 6 h 14"/>
                <a:gd name="T24" fmla="*/ 23 w 26"/>
                <a:gd name="T25" fmla="*/ 8 h 14"/>
                <a:gd name="T26" fmla="*/ 26 w 26"/>
                <a:gd name="T27" fmla="*/ 6 h 14"/>
                <a:gd name="T28" fmla="*/ 7 w 26"/>
                <a:gd name="T29" fmla="*/ 9 h 14"/>
                <a:gd name="T30" fmla="*/ 5 w 26"/>
                <a:gd name="T31" fmla="*/ 8 h 14"/>
                <a:gd name="T32" fmla="*/ 8 w 26"/>
                <a:gd name="T33" fmla="*/ 4 h 14"/>
                <a:gd name="T34" fmla="*/ 7 w 26"/>
                <a:gd name="T35"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4">
                  <a:moveTo>
                    <a:pt x="26" y="6"/>
                  </a:moveTo>
                  <a:cubicBezTo>
                    <a:pt x="23" y="0"/>
                    <a:pt x="15" y="6"/>
                    <a:pt x="9" y="5"/>
                  </a:cubicBezTo>
                  <a:cubicBezTo>
                    <a:pt x="7" y="1"/>
                    <a:pt x="2" y="1"/>
                    <a:pt x="0" y="4"/>
                  </a:cubicBezTo>
                  <a:cubicBezTo>
                    <a:pt x="1" y="6"/>
                    <a:pt x="2" y="9"/>
                    <a:pt x="0" y="11"/>
                  </a:cubicBezTo>
                  <a:cubicBezTo>
                    <a:pt x="1" y="12"/>
                    <a:pt x="2" y="13"/>
                    <a:pt x="4" y="14"/>
                  </a:cubicBezTo>
                  <a:cubicBezTo>
                    <a:pt x="7" y="12"/>
                    <a:pt x="7" y="13"/>
                    <a:pt x="10" y="12"/>
                  </a:cubicBezTo>
                  <a:cubicBezTo>
                    <a:pt x="12" y="11"/>
                    <a:pt x="10" y="10"/>
                    <a:pt x="11" y="9"/>
                  </a:cubicBezTo>
                  <a:cubicBezTo>
                    <a:pt x="12" y="9"/>
                    <a:pt x="14" y="7"/>
                    <a:pt x="16" y="9"/>
                  </a:cubicBezTo>
                  <a:cubicBezTo>
                    <a:pt x="14" y="10"/>
                    <a:pt x="14" y="11"/>
                    <a:pt x="14" y="12"/>
                  </a:cubicBezTo>
                  <a:cubicBezTo>
                    <a:pt x="16" y="14"/>
                    <a:pt x="18" y="10"/>
                    <a:pt x="20" y="14"/>
                  </a:cubicBezTo>
                  <a:cubicBezTo>
                    <a:pt x="21" y="13"/>
                    <a:pt x="22" y="14"/>
                    <a:pt x="22" y="12"/>
                  </a:cubicBezTo>
                  <a:cubicBezTo>
                    <a:pt x="18" y="12"/>
                    <a:pt x="18" y="10"/>
                    <a:pt x="20" y="6"/>
                  </a:cubicBezTo>
                  <a:cubicBezTo>
                    <a:pt x="21" y="6"/>
                    <a:pt x="22" y="7"/>
                    <a:pt x="23" y="8"/>
                  </a:cubicBezTo>
                  <a:cubicBezTo>
                    <a:pt x="24" y="7"/>
                    <a:pt x="25" y="8"/>
                    <a:pt x="26" y="6"/>
                  </a:cubicBezTo>
                  <a:close/>
                  <a:moveTo>
                    <a:pt x="7" y="9"/>
                  </a:moveTo>
                  <a:cubicBezTo>
                    <a:pt x="6" y="9"/>
                    <a:pt x="5" y="8"/>
                    <a:pt x="5" y="8"/>
                  </a:cubicBezTo>
                  <a:cubicBezTo>
                    <a:pt x="6" y="6"/>
                    <a:pt x="7" y="5"/>
                    <a:pt x="8" y="4"/>
                  </a:cubicBezTo>
                  <a:cubicBezTo>
                    <a:pt x="8" y="6"/>
                    <a:pt x="8" y="9"/>
                    <a:pt x="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6" name="Freeform 35"/>
            <p:cNvSpPr>
              <a:spLocks/>
            </p:cNvSpPr>
            <p:nvPr/>
          </p:nvSpPr>
          <p:spPr bwMode="auto">
            <a:xfrm>
              <a:off x="6502401" y="3375026"/>
              <a:ext cx="46038" cy="55563"/>
            </a:xfrm>
            <a:custGeom>
              <a:avLst/>
              <a:gdLst>
                <a:gd name="T0" fmla="*/ 2 w 14"/>
                <a:gd name="T1" fmla="*/ 15 h 17"/>
                <a:gd name="T2" fmla="*/ 14 w 14"/>
                <a:gd name="T3" fmla="*/ 10 h 17"/>
                <a:gd name="T4" fmla="*/ 9 w 14"/>
                <a:gd name="T5" fmla="*/ 7 h 17"/>
                <a:gd name="T6" fmla="*/ 0 w 14"/>
                <a:gd name="T7" fmla="*/ 1 h 17"/>
                <a:gd name="T8" fmla="*/ 4 w 14"/>
                <a:gd name="T9" fmla="*/ 7 h 17"/>
                <a:gd name="T10" fmla="*/ 7 w 14"/>
                <a:gd name="T11" fmla="*/ 5 h 17"/>
                <a:gd name="T12" fmla="*/ 9 w 14"/>
                <a:gd name="T13" fmla="*/ 6 h 17"/>
                <a:gd name="T14" fmla="*/ 2 w 14"/>
                <a:gd name="T15" fmla="*/ 15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7">
                  <a:moveTo>
                    <a:pt x="2" y="15"/>
                  </a:moveTo>
                  <a:cubicBezTo>
                    <a:pt x="6" y="17"/>
                    <a:pt x="10" y="13"/>
                    <a:pt x="14" y="10"/>
                  </a:cubicBezTo>
                  <a:cubicBezTo>
                    <a:pt x="13" y="8"/>
                    <a:pt x="11" y="9"/>
                    <a:pt x="9" y="7"/>
                  </a:cubicBezTo>
                  <a:cubicBezTo>
                    <a:pt x="13" y="0"/>
                    <a:pt x="5" y="1"/>
                    <a:pt x="0" y="1"/>
                  </a:cubicBezTo>
                  <a:cubicBezTo>
                    <a:pt x="3" y="3"/>
                    <a:pt x="0" y="6"/>
                    <a:pt x="4" y="7"/>
                  </a:cubicBezTo>
                  <a:cubicBezTo>
                    <a:pt x="5" y="7"/>
                    <a:pt x="6" y="4"/>
                    <a:pt x="7" y="5"/>
                  </a:cubicBezTo>
                  <a:cubicBezTo>
                    <a:pt x="9" y="5"/>
                    <a:pt x="7" y="5"/>
                    <a:pt x="9" y="6"/>
                  </a:cubicBezTo>
                  <a:cubicBezTo>
                    <a:pt x="5" y="10"/>
                    <a:pt x="4" y="10"/>
                    <a:pt x="2"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7" name="Freeform 36"/>
            <p:cNvSpPr>
              <a:spLocks/>
            </p:cNvSpPr>
            <p:nvPr/>
          </p:nvSpPr>
          <p:spPr bwMode="auto">
            <a:xfrm>
              <a:off x="6765926" y="3579813"/>
              <a:ext cx="19050" cy="12700"/>
            </a:xfrm>
            <a:custGeom>
              <a:avLst/>
              <a:gdLst>
                <a:gd name="T0" fmla="*/ 4 w 6"/>
                <a:gd name="T1" fmla="*/ 0 h 4"/>
                <a:gd name="T2" fmla="*/ 2 w 6"/>
                <a:gd name="T3" fmla="*/ 4 h 4"/>
                <a:gd name="T4" fmla="*/ 5 w 6"/>
                <a:gd name="T5" fmla="*/ 2 h 4"/>
                <a:gd name="T6" fmla="*/ 4 w 6"/>
                <a:gd name="T7" fmla="*/ 0 h 4"/>
              </a:gdLst>
              <a:ahLst/>
              <a:cxnLst>
                <a:cxn ang="0">
                  <a:pos x="T0" y="T1"/>
                </a:cxn>
                <a:cxn ang="0">
                  <a:pos x="T2" y="T3"/>
                </a:cxn>
                <a:cxn ang="0">
                  <a:pos x="T4" y="T5"/>
                </a:cxn>
                <a:cxn ang="0">
                  <a:pos x="T6" y="T7"/>
                </a:cxn>
              </a:cxnLst>
              <a:rect l="0" t="0" r="r" b="b"/>
              <a:pathLst>
                <a:path w="6" h="4">
                  <a:moveTo>
                    <a:pt x="4" y="0"/>
                  </a:moveTo>
                  <a:cubicBezTo>
                    <a:pt x="3" y="1"/>
                    <a:pt x="0" y="3"/>
                    <a:pt x="2" y="4"/>
                  </a:cubicBezTo>
                  <a:cubicBezTo>
                    <a:pt x="3" y="2"/>
                    <a:pt x="4" y="3"/>
                    <a:pt x="5" y="2"/>
                  </a:cubicBezTo>
                  <a:cubicBezTo>
                    <a:pt x="5" y="1"/>
                    <a:pt x="6"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8" name="Freeform 37"/>
            <p:cNvSpPr>
              <a:spLocks/>
            </p:cNvSpPr>
            <p:nvPr/>
          </p:nvSpPr>
          <p:spPr bwMode="auto">
            <a:xfrm>
              <a:off x="6408738" y="3378201"/>
              <a:ext cx="71438" cy="52388"/>
            </a:xfrm>
            <a:custGeom>
              <a:avLst/>
              <a:gdLst>
                <a:gd name="T0" fmla="*/ 22 w 22"/>
                <a:gd name="T1" fmla="*/ 1 h 16"/>
                <a:gd name="T2" fmla="*/ 16 w 22"/>
                <a:gd name="T3" fmla="*/ 1 h 16"/>
                <a:gd name="T4" fmla="*/ 3 w 22"/>
                <a:gd name="T5" fmla="*/ 8 h 16"/>
                <a:gd name="T6" fmla="*/ 5 w 22"/>
                <a:gd name="T7" fmla="*/ 16 h 16"/>
                <a:gd name="T8" fmla="*/ 22 w 22"/>
                <a:gd name="T9" fmla="*/ 1 h 16"/>
              </a:gdLst>
              <a:ahLst/>
              <a:cxnLst>
                <a:cxn ang="0">
                  <a:pos x="T0" y="T1"/>
                </a:cxn>
                <a:cxn ang="0">
                  <a:pos x="T2" y="T3"/>
                </a:cxn>
                <a:cxn ang="0">
                  <a:pos x="T4" y="T5"/>
                </a:cxn>
                <a:cxn ang="0">
                  <a:pos x="T6" y="T7"/>
                </a:cxn>
                <a:cxn ang="0">
                  <a:pos x="T8" y="T9"/>
                </a:cxn>
              </a:cxnLst>
              <a:rect l="0" t="0" r="r" b="b"/>
              <a:pathLst>
                <a:path w="22" h="16">
                  <a:moveTo>
                    <a:pt x="22" y="1"/>
                  </a:moveTo>
                  <a:cubicBezTo>
                    <a:pt x="20" y="3"/>
                    <a:pt x="17" y="0"/>
                    <a:pt x="16" y="1"/>
                  </a:cubicBezTo>
                  <a:cubicBezTo>
                    <a:pt x="13" y="5"/>
                    <a:pt x="6" y="5"/>
                    <a:pt x="3" y="8"/>
                  </a:cubicBezTo>
                  <a:cubicBezTo>
                    <a:pt x="6" y="10"/>
                    <a:pt x="0" y="13"/>
                    <a:pt x="5" y="16"/>
                  </a:cubicBezTo>
                  <a:cubicBezTo>
                    <a:pt x="8" y="9"/>
                    <a:pt x="17" y="8"/>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9" name="Freeform 38"/>
            <p:cNvSpPr>
              <a:spLocks/>
            </p:cNvSpPr>
            <p:nvPr/>
          </p:nvSpPr>
          <p:spPr bwMode="auto">
            <a:xfrm>
              <a:off x="6470651" y="3397251"/>
              <a:ext cx="31750" cy="26988"/>
            </a:xfrm>
            <a:custGeom>
              <a:avLst/>
              <a:gdLst>
                <a:gd name="T0" fmla="*/ 1 w 10"/>
                <a:gd name="T1" fmla="*/ 8 h 8"/>
                <a:gd name="T2" fmla="*/ 10 w 10"/>
                <a:gd name="T3" fmla="*/ 4 h 8"/>
                <a:gd name="T4" fmla="*/ 5 w 10"/>
                <a:gd name="T5" fmla="*/ 0 h 8"/>
                <a:gd name="T6" fmla="*/ 0 w 10"/>
                <a:gd name="T7" fmla="*/ 3 h 8"/>
                <a:gd name="T8" fmla="*/ 1 w 10"/>
                <a:gd name="T9" fmla="*/ 8 h 8"/>
              </a:gdLst>
              <a:ahLst/>
              <a:cxnLst>
                <a:cxn ang="0">
                  <a:pos x="T0" y="T1"/>
                </a:cxn>
                <a:cxn ang="0">
                  <a:pos x="T2" y="T3"/>
                </a:cxn>
                <a:cxn ang="0">
                  <a:pos x="T4" y="T5"/>
                </a:cxn>
                <a:cxn ang="0">
                  <a:pos x="T6" y="T7"/>
                </a:cxn>
                <a:cxn ang="0">
                  <a:pos x="T8" y="T9"/>
                </a:cxn>
              </a:cxnLst>
              <a:rect l="0" t="0" r="r" b="b"/>
              <a:pathLst>
                <a:path w="10" h="8">
                  <a:moveTo>
                    <a:pt x="1" y="8"/>
                  </a:moveTo>
                  <a:cubicBezTo>
                    <a:pt x="4" y="6"/>
                    <a:pt x="8" y="7"/>
                    <a:pt x="10" y="4"/>
                  </a:cubicBezTo>
                  <a:cubicBezTo>
                    <a:pt x="9" y="1"/>
                    <a:pt x="5" y="3"/>
                    <a:pt x="5" y="0"/>
                  </a:cubicBezTo>
                  <a:cubicBezTo>
                    <a:pt x="3" y="2"/>
                    <a:pt x="1" y="1"/>
                    <a:pt x="0" y="3"/>
                  </a:cubicBezTo>
                  <a:cubicBezTo>
                    <a:pt x="3" y="4"/>
                    <a:pt x="1" y="6"/>
                    <a:pt x="1"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0" name="Freeform 39"/>
            <p:cNvSpPr>
              <a:spLocks/>
            </p:cNvSpPr>
            <p:nvPr/>
          </p:nvSpPr>
          <p:spPr bwMode="auto">
            <a:xfrm>
              <a:off x="6319838" y="3397251"/>
              <a:ext cx="30163" cy="30163"/>
            </a:xfrm>
            <a:custGeom>
              <a:avLst/>
              <a:gdLst>
                <a:gd name="T0" fmla="*/ 2 w 9"/>
                <a:gd name="T1" fmla="*/ 0 h 9"/>
                <a:gd name="T2" fmla="*/ 0 w 9"/>
                <a:gd name="T3" fmla="*/ 6 h 9"/>
                <a:gd name="T4" fmla="*/ 9 w 9"/>
                <a:gd name="T5" fmla="*/ 4 h 9"/>
                <a:gd name="T6" fmla="*/ 6 w 9"/>
                <a:gd name="T7" fmla="*/ 0 h 9"/>
                <a:gd name="T8" fmla="*/ 2 w 9"/>
                <a:gd name="T9" fmla="*/ 0 h 9"/>
              </a:gdLst>
              <a:ahLst/>
              <a:cxnLst>
                <a:cxn ang="0">
                  <a:pos x="T0" y="T1"/>
                </a:cxn>
                <a:cxn ang="0">
                  <a:pos x="T2" y="T3"/>
                </a:cxn>
                <a:cxn ang="0">
                  <a:pos x="T4" y="T5"/>
                </a:cxn>
                <a:cxn ang="0">
                  <a:pos x="T6" y="T7"/>
                </a:cxn>
                <a:cxn ang="0">
                  <a:pos x="T8" y="T9"/>
                </a:cxn>
              </a:cxnLst>
              <a:rect l="0" t="0" r="r" b="b"/>
              <a:pathLst>
                <a:path w="9" h="9">
                  <a:moveTo>
                    <a:pt x="2" y="0"/>
                  </a:moveTo>
                  <a:cubicBezTo>
                    <a:pt x="0" y="2"/>
                    <a:pt x="2" y="4"/>
                    <a:pt x="0" y="6"/>
                  </a:cubicBezTo>
                  <a:cubicBezTo>
                    <a:pt x="3" y="9"/>
                    <a:pt x="6" y="7"/>
                    <a:pt x="9" y="4"/>
                  </a:cubicBezTo>
                  <a:cubicBezTo>
                    <a:pt x="8" y="3"/>
                    <a:pt x="8" y="1"/>
                    <a:pt x="6" y="0"/>
                  </a:cubicBezTo>
                  <a:cubicBezTo>
                    <a:pt x="5" y="2"/>
                    <a:pt x="3" y="1"/>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1" name="Freeform 40"/>
            <p:cNvSpPr>
              <a:spLocks/>
            </p:cNvSpPr>
            <p:nvPr/>
          </p:nvSpPr>
          <p:spPr bwMode="auto">
            <a:xfrm>
              <a:off x="6259513" y="3384551"/>
              <a:ext cx="44450" cy="73025"/>
            </a:xfrm>
            <a:custGeom>
              <a:avLst/>
              <a:gdLst>
                <a:gd name="T0" fmla="*/ 13 w 14"/>
                <a:gd name="T1" fmla="*/ 3 h 22"/>
                <a:gd name="T2" fmla="*/ 7 w 14"/>
                <a:gd name="T3" fmla="*/ 12 h 22"/>
                <a:gd name="T4" fmla="*/ 0 w 14"/>
                <a:gd name="T5" fmla="*/ 16 h 22"/>
                <a:gd name="T6" fmla="*/ 9 w 14"/>
                <a:gd name="T7" fmla="*/ 18 h 22"/>
                <a:gd name="T8" fmla="*/ 7 w 14"/>
                <a:gd name="T9" fmla="*/ 14 h 22"/>
                <a:gd name="T10" fmla="*/ 13 w 14"/>
                <a:gd name="T11" fmla="*/ 3 h 22"/>
              </a:gdLst>
              <a:ahLst/>
              <a:cxnLst>
                <a:cxn ang="0">
                  <a:pos x="T0" y="T1"/>
                </a:cxn>
                <a:cxn ang="0">
                  <a:pos x="T2" y="T3"/>
                </a:cxn>
                <a:cxn ang="0">
                  <a:pos x="T4" y="T5"/>
                </a:cxn>
                <a:cxn ang="0">
                  <a:pos x="T6" y="T7"/>
                </a:cxn>
                <a:cxn ang="0">
                  <a:pos x="T8" y="T9"/>
                </a:cxn>
                <a:cxn ang="0">
                  <a:pos x="T10" y="T11"/>
                </a:cxn>
              </a:cxnLst>
              <a:rect l="0" t="0" r="r" b="b"/>
              <a:pathLst>
                <a:path w="14" h="22">
                  <a:moveTo>
                    <a:pt x="13" y="3"/>
                  </a:moveTo>
                  <a:cubicBezTo>
                    <a:pt x="9" y="0"/>
                    <a:pt x="6" y="9"/>
                    <a:pt x="7" y="12"/>
                  </a:cubicBezTo>
                  <a:cubicBezTo>
                    <a:pt x="4" y="10"/>
                    <a:pt x="3" y="16"/>
                    <a:pt x="0" y="16"/>
                  </a:cubicBezTo>
                  <a:cubicBezTo>
                    <a:pt x="1" y="22"/>
                    <a:pt x="5" y="18"/>
                    <a:pt x="9" y="18"/>
                  </a:cubicBezTo>
                  <a:cubicBezTo>
                    <a:pt x="10" y="17"/>
                    <a:pt x="7" y="16"/>
                    <a:pt x="7" y="14"/>
                  </a:cubicBezTo>
                  <a:cubicBezTo>
                    <a:pt x="8" y="11"/>
                    <a:pt x="14" y="7"/>
                    <a:pt x="1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2" name="Freeform 41"/>
            <p:cNvSpPr>
              <a:spLocks/>
            </p:cNvSpPr>
            <p:nvPr/>
          </p:nvSpPr>
          <p:spPr bwMode="auto">
            <a:xfrm>
              <a:off x="6300788" y="3406776"/>
              <a:ext cx="9525" cy="14288"/>
            </a:xfrm>
            <a:custGeom>
              <a:avLst/>
              <a:gdLst>
                <a:gd name="T0" fmla="*/ 2 w 3"/>
                <a:gd name="T1" fmla="*/ 3 h 4"/>
                <a:gd name="T2" fmla="*/ 3 w 3"/>
                <a:gd name="T3" fmla="*/ 1 h 4"/>
                <a:gd name="T4" fmla="*/ 1 w 3"/>
                <a:gd name="T5" fmla="*/ 0 h 4"/>
                <a:gd name="T6" fmla="*/ 2 w 3"/>
                <a:gd name="T7" fmla="*/ 3 h 4"/>
              </a:gdLst>
              <a:ahLst/>
              <a:cxnLst>
                <a:cxn ang="0">
                  <a:pos x="T0" y="T1"/>
                </a:cxn>
                <a:cxn ang="0">
                  <a:pos x="T2" y="T3"/>
                </a:cxn>
                <a:cxn ang="0">
                  <a:pos x="T4" y="T5"/>
                </a:cxn>
                <a:cxn ang="0">
                  <a:pos x="T6" y="T7"/>
                </a:cxn>
              </a:cxnLst>
              <a:rect l="0" t="0" r="r" b="b"/>
              <a:pathLst>
                <a:path w="3" h="4">
                  <a:moveTo>
                    <a:pt x="2" y="3"/>
                  </a:moveTo>
                  <a:cubicBezTo>
                    <a:pt x="2" y="3"/>
                    <a:pt x="2" y="2"/>
                    <a:pt x="3" y="1"/>
                  </a:cubicBezTo>
                  <a:cubicBezTo>
                    <a:pt x="2" y="1"/>
                    <a:pt x="2" y="0"/>
                    <a:pt x="1" y="0"/>
                  </a:cubicBezTo>
                  <a:cubicBezTo>
                    <a:pt x="0" y="1"/>
                    <a:pt x="1" y="4"/>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3" name="Freeform 42"/>
            <p:cNvSpPr>
              <a:spLocks/>
            </p:cNvSpPr>
            <p:nvPr/>
          </p:nvSpPr>
          <p:spPr bwMode="auto">
            <a:xfrm>
              <a:off x="6291263" y="3427413"/>
              <a:ext cx="15875" cy="15875"/>
            </a:xfrm>
            <a:custGeom>
              <a:avLst/>
              <a:gdLst>
                <a:gd name="T0" fmla="*/ 0 w 5"/>
                <a:gd name="T1" fmla="*/ 5 h 5"/>
                <a:gd name="T2" fmla="*/ 4 w 5"/>
                <a:gd name="T3" fmla="*/ 3 h 5"/>
                <a:gd name="T4" fmla="*/ 4 w 5"/>
                <a:gd name="T5" fmla="*/ 0 h 5"/>
                <a:gd name="T6" fmla="*/ 0 w 5"/>
                <a:gd name="T7" fmla="*/ 5 h 5"/>
              </a:gdLst>
              <a:ahLst/>
              <a:cxnLst>
                <a:cxn ang="0">
                  <a:pos x="T0" y="T1"/>
                </a:cxn>
                <a:cxn ang="0">
                  <a:pos x="T2" y="T3"/>
                </a:cxn>
                <a:cxn ang="0">
                  <a:pos x="T4" y="T5"/>
                </a:cxn>
                <a:cxn ang="0">
                  <a:pos x="T6" y="T7"/>
                </a:cxn>
              </a:cxnLst>
              <a:rect l="0" t="0" r="r" b="b"/>
              <a:pathLst>
                <a:path w="5" h="5">
                  <a:moveTo>
                    <a:pt x="0" y="5"/>
                  </a:moveTo>
                  <a:cubicBezTo>
                    <a:pt x="1" y="3"/>
                    <a:pt x="3" y="5"/>
                    <a:pt x="4" y="3"/>
                  </a:cubicBezTo>
                  <a:cubicBezTo>
                    <a:pt x="5" y="2"/>
                    <a:pt x="4" y="1"/>
                    <a:pt x="4" y="0"/>
                  </a:cubicBezTo>
                  <a:cubicBezTo>
                    <a:pt x="1" y="0"/>
                    <a:pt x="0" y="3"/>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4" name="Freeform 43"/>
            <p:cNvSpPr>
              <a:spLocks/>
            </p:cNvSpPr>
            <p:nvPr/>
          </p:nvSpPr>
          <p:spPr bwMode="auto">
            <a:xfrm>
              <a:off x="6118226" y="3400426"/>
              <a:ext cx="157163" cy="63500"/>
            </a:xfrm>
            <a:custGeom>
              <a:avLst/>
              <a:gdLst>
                <a:gd name="T0" fmla="*/ 44 w 48"/>
                <a:gd name="T1" fmla="*/ 2 h 19"/>
                <a:gd name="T2" fmla="*/ 37 w 48"/>
                <a:gd name="T3" fmla="*/ 7 h 19"/>
                <a:gd name="T4" fmla="*/ 39 w 48"/>
                <a:gd name="T5" fmla="*/ 0 h 19"/>
                <a:gd name="T6" fmla="*/ 32 w 48"/>
                <a:gd name="T7" fmla="*/ 8 h 19"/>
                <a:gd name="T8" fmla="*/ 30 w 48"/>
                <a:gd name="T9" fmla="*/ 7 h 19"/>
                <a:gd name="T10" fmla="*/ 30 w 48"/>
                <a:gd name="T11" fmla="*/ 3 h 19"/>
                <a:gd name="T12" fmla="*/ 26 w 48"/>
                <a:gd name="T13" fmla="*/ 3 h 19"/>
                <a:gd name="T14" fmla="*/ 17 w 48"/>
                <a:gd name="T15" fmla="*/ 6 h 19"/>
                <a:gd name="T16" fmla="*/ 14 w 48"/>
                <a:gd name="T17" fmla="*/ 2 h 19"/>
                <a:gd name="T18" fmla="*/ 4 w 48"/>
                <a:gd name="T19" fmla="*/ 15 h 19"/>
                <a:gd name="T20" fmla="*/ 2 w 48"/>
                <a:gd name="T21" fmla="*/ 18 h 19"/>
                <a:gd name="T22" fmla="*/ 8 w 48"/>
                <a:gd name="T23" fmla="*/ 19 h 19"/>
                <a:gd name="T24" fmla="*/ 11 w 48"/>
                <a:gd name="T25" fmla="*/ 7 h 19"/>
                <a:gd name="T26" fmla="*/ 15 w 48"/>
                <a:gd name="T27" fmla="*/ 18 h 19"/>
                <a:gd name="T28" fmla="*/ 19 w 48"/>
                <a:gd name="T29" fmla="*/ 10 h 19"/>
                <a:gd name="T30" fmla="*/ 16 w 48"/>
                <a:gd name="T31" fmla="*/ 8 h 19"/>
                <a:gd name="T32" fmla="*/ 19 w 48"/>
                <a:gd name="T33" fmla="*/ 8 h 19"/>
                <a:gd name="T34" fmla="*/ 22 w 48"/>
                <a:gd name="T35" fmla="*/ 12 h 19"/>
                <a:gd name="T36" fmla="*/ 27 w 48"/>
                <a:gd name="T37" fmla="*/ 7 h 19"/>
                <a:gd name="T38" fmla="*/ 28 w 48"/>
                <a:gd name="T39" fmla="*/ 12 h 19"/>
                <a:gd name="T40" fmla="*/ 25 w 48"/>
                <a:gd name="T41" fmla="*/ 17 h 19"/>
                <a:gd name="T42" fmla="*/ 31 w 48"/>
                <a:gd name="T43" fmla="*/ 16 h 19"/>
                <a:gd name="T44" fmla="*/ 29 w 48"/>
                <a:gd name="T45" fmla="*/ 13 h 19"/>
                <a:gd name="T46" fmla="*/ 33 w 48"/>
                <a:gd name="T47" fmla="*/ 9 h 19"/>
                <a:gd name="T48" fmla="*/ 35 w 48"/>
                <a:gd name="T49" fmla="*/ 14 h 19"/>
                <a:gd name="T50" fmla="*/ 48 w 48"/>
                <a:gd name="T51" fmla="*/ 5 h 19"/>
                <a:gd name="T52" fmla="*/ 44 w 48"/>
                <a:gd name="T53"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19">
                  <a:moveTo>
                    <a:pt x="44" y="2"/>
                  </a:moveTo>
                  <a:cubicBezTo>
                    <a:pt x="41" y="5"/>
                    <a:pt x="41" y="8"/>
                    <a:pt x="37" y="7"/>
                  </a:cubicBezTo>
                  <a:cubicBezTo>
                    <a:pt x="35" y="4"/>
                    <a:pt x="38" y="2"/>
                    <a:pt x="39" y="0"/>
                  </a:cubicBezTo>
                  <a:cubicBezTo>
                    <a:pt x="35" y="0"/>
                    <a:pt x="35" y="4"/>
                    <a:pt x="32" y="8"/>
                  </a:cubicBezTo>
                  <a:cubicBezTo>
                    <a:pt x="31" y="8"/>
                    <a:pt x="31" y="8"/>
                    <a:pt x="30" y="7"/>
                  </a:cubicBezTo>
                  <a:cubicBezTo>
                    <a:pt x="31" y="6"/>
                    <a:pt x="32" y="4"/>
                    <a:pt x="30" y="3"/>
                  </a:cubicBezTo>
                  <a:cubicBezTo>
                    <a:pt x="29" y="4"/>
                    <a:pt x="26" y="6"/>
                    <a:pt x="26" y="3"/>
                  </a:cubicBezTo>
                  <a:cubicBezTo>
                    <a:pt x="23" y="5"/>
                    <a:pt x="20" y="4"/>
                    <a:pt x="17" y="6"/>
                  </a:cubicBezTo>
                  <a:cubicBezTo>
                    <a:pt x="15" y="5"/>
                    <a:pt x="15" y="3"/>
                    <a:pt x="14" y="2"/>
                  </a:cubicBezTo>
                  <a:cubicBezTo>
                    <a:pt x="8" y="2"/>
                    <a:pt x="2" y="9"/>
                    <a:pt x="4" y="15"/>
                  </a:cubicBezTo>
                  <a:cubicBezTo>
                    <a:pt x="2" y="15"/>
                    <a:pt x="0" y="16"/>
                    <a:pt x="2" y="18"/>
                  </a:cubicBezTo>
                  <a:cubicBezTo>
                    <a:pt x="4" y="17"/>
                    <a:pt x="6" y="18"/>
                    <a:pt x="8" y="19"/>
                  </a:cubicBezTo>
                  <a:cubicBezTo>
                    <a:pt x="10" y="15"/>
                    <a:pt x="5" y="10"/>
                    <a:pt x="11" y="7"/>
                  </a:cubicBezTo>
                  <a:cubicBezTo>
                    <a:pt x="15" y="10"/>
                    <a:pt x="12" y="14"/>
                    <a:pt x="15" y="18"/>
                  </a:cubicBezTo>
                  <a:cubicBezTo>
                    <a:pt x="15" y="14"/>
                    <a:pt x="17" y="13"/>
                    <a:pt x="19" y="10"/>
                  </a:cubicBezTo>
                  <a:cubicBezTo>
                    <a:pt x="18" y="8"/>
                    <a:pt x="16" y="9"/>
                    <a:pt x="16" y="8"/>
                  </a:cubicBezTo>
                  <a:cubicBezTo>
                    <a:pt x="17" y="7"/>
                    <a:pt x="18" y="7"/>
                    <a:pt x="19" y="8"/>
                  </a:cubicBezTo>
                  <a:cubicBezTo>
                    <a:pt x="20" y="9"/>
                    <a:pt x="20" y="11"/>
                    <a:pt x="22" y="12"/>
                  </a:cubicBezTo>
                  <a:cubicBezTo>
                    <a:pt x="24" y="11"/>
                    <a:pt x="25" y="7"/>
                    <a:pt x="27" y="7"/>
                  </a:cubicBezTo>
                  <a:cubicBezTo>
                    <a:pt x="29" y="9"/>
                    <a:pt x="28" y="10"/>
                    <a:pt x="28" y="12"/>
                  </a:cubicBezTo>
                  <a:cubicBezTo>
                    <a:pt x="25" y="12"/>
                    <a:pt x="24" y="15"/>
                    <a:pt x="25" y="17"/>
                  </a:cubicBezTo>
                  <a:cubicBezTo>
                    <a:pt x="27" y="14"/>
                    <a:pt x="28" y="18"/>
                    <a:pt x="31" y="16"/>
                  </a:cubicBezTo>
                  <a:cubicBezTo>
                    <a:pt x="30" y="15"/>
                    <a:pt x="28" y="14"/>
                    <a:pt x="29" y="13"/>
                  </a:cubicBezTo>
                  <a:cubicBezTo>
                    <a:pt x="30" y="12"/>
                    <a:pt x="31" y="9"/>
                    <a:pt x="33" y="9"/>
                  </a:cubicBezTo>
                  <a:cubicBezTo>
                    <a:pt x="35" y="11"/>
                    <a:pt x="32" y="13"/>
                    <a:pt x="35" y="14"/>
                  </a:cubicBezTo>
                  <a:cubicBezTo>
                    <a:pt x="40" y="11"/>
                    <a:pt x="43" y="7"/>
                    <a:pt x="48" y="5"/>
                  </a:cubicBezTo>
                  <a:cubicBezTo>
                    <a:pt x="46" y="3"/>
                    <a:pt x="46" y="2"/>
                    <a:pt x="4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5" name="Freeform 44"/>
            <p:cNvSpPr>
              <a:spLocks/>
            </p:cNvSpPr>
            <p:nvPr/>
          </p:nvSpPr>
          <p:spPr bwMode="auto">
            <a:xfrm>
              <a:off x="6030913" y="3433763"/>
              <a:ext cx="19050" cy="17463"/>
            </a:xfrm>
            <a:custGeom>
              <a:avLst/>
              <a:gdLst>
                <a:gd name="T0" fmla="*/ 4 w 6"/>
                <a:gd name="T1" fmla="*/ 5 h 5"/>
                <a:gd name="T2" fmla="*/ 6 w 6"/>
                <a:gd name="T3" fmla="*/ 3 h 5"/>
                <a:gd name="T4" fmla="*/ 0 w 6"/>
                <a:gd name="T5" fmla="*/ 2 h 5"/>
                <a:gd name="T6" fmla="*/ 4 w 6"/>
                <a:gd name="T7" fmla="*/ 5 h 5"/>
              </a:gdLst>
              <a:ahLst/>
              <a:cxnLst>
                <a:cxn ang="0">
                  <a:pos x="T0" y="T1"/>
                </a:cxn>
                <a:cxn ang="0">
                  <a:pos x="T2" y="T3"/>
                </a:cxn>
                <a:cxn ang="0">
                  <a:pos x="T4" y="T5"/>
                </a:cxn>
                <a:cxn ang="0">
                  <a:pos x="T6" y="T7"/>
                </a:cxn>
              </a:cxnLst>
              <a:rect l="0" t="0" r="r" b="b"/>
              <a:pathLst>
                <a:path w="6" h="5">
                  <a:moveTo>
                    <a:pt x="4" y="5"/>
                  </a:moveTo>
                  <a:cubicBezTo>
                    <a:pt x="4" y="4"/>
                    <a:pt x="5" y="3"/>
                    <a:pt x="6" y="3"/>
                  </a:cubicBezTo>
                  <a:cubicBezTo>
                    <a:pt x="3" y="1"/>
                    <a:pt x="1" y="0"/>
                    <a:pt x="0" y="2"/>
                  </a:cubicBezTo>
                  <a:cubicBezTo>
                    <a:pt x="0" y="3"/>
                    <a:pt x="2" y="3"/>
                    <a:pt x="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6" name="Freeform 45"/>
            <p:cNvSpPr>
              <a:spLocks/>
            </p:cNvSpPr>
            <p:nvPr/>
          </p:nvSpPr>
          <p:spPr bwMode="auto">
            <a:xfrm>
              <a:off x="5862638" y="3440113"/>
              <a:ext cx="71438" cy="39688"/>
            </a:xfrm>
            <a:custGeom>
              <a:avLst/>
              <a:gdLst>
                <a:gd name="T0" fmla="*/ 22 w 22"/>
                <a:gd name="T1" fmla="*/ 1 h 12"/>
                <a:gd name="T2" fmla="*/ 18 w 22"/>
                <a:gd name="T3" fmla="*/ 0 h 12"/>
                <a:gd name="T4" fmla="*/ 11 w 22"/>
                <a:gd name="T5" fmla="*/ 7 h 12"/>
                <a:gd name="T6" fmla="*/ 10 w 22"/>
                <a:gd name="T7" fmla="*/ 1 h 12"/>
                <a:gd name="T8" fmla="*/ 7 w 22"/>
                <a:gd name="T9" fmla="*/ 1 h 12"/>
                <a:gd name="T10" fmla="*/ 2 w 22"/>
                <a:gd name="T11" fmla="*/ 12 h 12"/>
                <a:gd name="T12" fmla="*/ 4 w 22"/>
                <a:gd name="T13" fmla="*/ 12 h 12"/>
                <a:gd name="T14" fmla="*/ 9 w 22"/>
                <a:gd name="T15" fmla="*/ 7 h 12"/>
                <a:gd name="T16" fmla="*/ 10 w 22"/>
                <a:gd name="T17" fmla="*/ 11 h 12"/>
                <a:gd name="T18" fmla="*/ 22 w 22"/>
                <a:gd name="T19"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2">
                  <a:moveTo>
                    <a:pt x="22" y="1"/>
                  </a:moveTo>
                  <a:cubicBezTo>
                    <a:pt x="21" y="0"/>
                    <a:pt x="20" y="0"/>
                    <a:pt x="18" y="0"/>
                  </a:cubicBezTo>
                  <a:cubicBezTo>
                    <a:pt x="16" y="1"/>
                    <a:pt x="14" y="8"/>
                    <a:pt x="11" y="7"/>
                  </a:cubicBezTo>
                  <a:cubicBezTo>
                    <a:pt x="11" y="5"/>
                    <a:pt x="11" y="3"/>
                    <a:pt x="10" y="1"/>
                  </a:cubicBezTo>
                  <a:cubicBezTo>
                    <a:pt x="9" y="2"/>
                    <a:pt x="8" y="1"/>
                    <a:pt x="7" y="1"/>
                  </a:cubicBezTo>
                  <a:cubicBezTo>
                    <a:pt x="6" y="6"/>
                    <a:pt x="0" y="8"/>
                    <a:pt x="2" y="12"/>
                  </a:cubicBezTo>
                  <a:cubicBezTo>
                    <a:pt x="2" y="12"/>
                    <a:pt x="3" y="12"/>
                    <a:pt x="4" y="12"/>
                  </a:cubicBezTo>
                  <a:cubicBezTo>
                    <a:pt x="6" y="10"/>
                    <a:pt x="5" y="7"/>
                    <a:pt x="9" y="7"/>
                  </a:cubicBezTo>
                  <a:cubicBezTo>
                    <a:pt x="9" y="8"/>
                    <a:pt x="10" y="9"/>
                    <a:pt x="10" y="11"/>
                  </a:cubicBezTo>
                  <a:cubicBezTo>
                    <a:pt x="16" y="12"/>
                    <a:pt x="19" y="3"/>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7" name="Freeform 46"/>
            <p:cNvSpPr>
              <a:spLocks/>
            </p:cNvSpPr>
            <p:nvPr/>
          </p:nvSpPr>
          <p:spPr bwMode="auto">
            <a:xfrm>
              <a:off x="5953126" y="3476626"/>
              <a:ext cx="9525" cy="11113"/>
            </a:xfrm>
            <a:custGeom>
              <a:avLst/>
              <a:gdLst>
                <a:gd name="T0" fmla="*/ 0 w 3"/>
                <a:gd name="T1" fmla="*/ 2 h 3"/>
                <a:gd name="T2" fmla="*/ 3 w 3"/>
                <a:gd name="T3" fmla="*/ 2 h 3"/>
                <a:gd name="T4" fmla="*/ 0 w 3"/>
                <a:gd name="T5" fmla="*/ 2 h 3"/>
              </a:gdLst>
              <a:ahLst/>
              <a:cxnLst>
                <a:cxn ang="0">
                  <a:pos x="T0" y="T1"/>
                </a:cxn>
                <a:cxn ang="0">
                  <a:pos x="T2" y="T3"/>
                </a:cxn>
                <a:cxn ang="0">
                  <a:pos x="T4" y="T5"/>
                </a:cxn>
              </a:cxnLst>
              <a:rect l="0" t="0" r="r" b="b"/>
              <a:pathLst>
                <a:path w="3" h="3">
                  <a:moveTo>
                    <a:pt x="0" y="2"/>
                  </a:moveTo>
                  <a:cubicBezTo>
                    <a:pt x="0" y="3"/>
                    <a:pt x="2" y="3"/>
                    <a:pt x="3" y="2"/>
                  </a:cubicBezTo>
                  <a:cubicBezTo>
                    <a:pt x="2" y="1"/>
                    <a:pt x="1" y="0"/>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8" name="Freeform 47"/>
            <p:cNvSpPr>
              <a:spLocks/>
            </p:cNvSpPr>
            <p:nvPr/>
          </p:nvSpPr>
          <p:spPr bwMode="auto">
            <a:xfrm>
              <a:off x="5816601" y="3443288"/>
              <a:ext cx="55563" cy="53975"/>
            </a:xfrm>
            <a:custGeom>
              <a:avLst/>
              <a:gdLst>
                <a:gd name="T0" fmla="*/ 9 w 17"/>
                <a:gd name="T1" fmla="*/ 9 h 16"/>
                <a:gd name="T2" fmla="*/ 17 w 17"/>
                <a:gd name="T3" fmla="*/ 4 h 16"/>
                <a:gd name="T4" fmla="*/ 16 w 17"/>
                <a:gd name="T5" fmla="*/ 1 h 16"/>
                <a:gd name="T6" fmla="*/ 11 w 17"/>
                <a:gd name="T7" fmla="*/ 2 h 16"/>
                <a:gd name="T8" fmla="*/ 10 w 17"/>
                <a:gd name="T9" fmla="*/ 7 h 16"/>
                <a:gd name="T10" fmla="*/ 10 w 17"/>
                <a:gd name="T11" fmla="*/ 3 h 16"/>
                <a:gd name="T12" fmla="*/ 0 w 17"/>
                <a:gd name="T13" fmla="*/ 8 h 16"/>
                <a:gd name="T14" fmla="*/ 5 w 17"/>
                <a:gd name="T15" fmla="*/ 9 h 16"/>
                <a:gd name="T16" fmla="*/ 1 w 17"/>
                <a:gd name="T17" fmla="*/ 15 h 16"/>
                <a:gd name="T18" fmla="*/ 10 w 17"/>
                <a:gd name="T19" fmla="*/ 15 h 16"/>
                <a:gd name="T20" fmla="*/ 11 w 17"/>
                <a:gd name="T21" fmla="*/ 12 h 16"/>
                <a:gd name="T22" fmla="*/ 9 w 17"/>
                <a:gd name="T23" fmla="*/ 9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16">
                  <a:moveTo>
                    <a:pt x="9" y="9"/>
                  </a:moveTo>
                  <a:cubicBezTo>
                    <a:pt x="12" y="8"/>
                    <a:pt x="13" y="4"/>
                    <a:pt x="17" y="4"/>
                  </a:cubicBezTo>
                  <a:cubicBezTo>
                    <a:pt x="15" y="3"/>
                    <a:pt x="17" y="2"/>
                    <a:pt x="16" y="1"/>
                  </a:cubicBezTo>
                  <a:cubicBezTo>
                    <a:pt x="15" y="1"/>
                    <a:pt x="13" y="0"/>
                    <a:pt x="11" y="2"/>
                  </a:cubicBezTo>
                  <a:cubicBezTo>
                    <a:pt x="12" y="3"/>
                    <a:pt x="13" y="7"/>
                    <a:pt x="10" y="7"/>
                  </a:cubicBezTo>
                  <a:cubicBezTo>
                    <a:pt x="10" y="5"/>
                    <a:pt x="12" y="5"/>
                    <a:pt x="10" y="3"/>
                  </a:cubicBezTo>
                  <a:cubicBezTo>
                    <a:pt x="7" y="5"/>
                    <a:pt x="1" y="4"/>
                    <a:pt x="0" y="8"/>
                  </a:cubicBezTo>
                  <a:cubicBezTo>
                    <a:pt x="1" y="8"/>
                    <a:pt x="3" y="6"/>
                    <a:pt x="5" y="9"/>
                  </a:cubicBezTo>
                  <a:cubicBezTo>
                    <a:pt x="6" y="12"/>
                    <a:pt x="3" y="13"/>
                    <a:pt x="1" y="15"/>
                  </a:cubicBezTo>
                  <a:cubicBezTo>
                    <a:pt x="4" y="16"/>
                    <a:pt x="7" y="14"/>
                    <a:pt x="10" y="15"/>
                  </a:cubicBezTo>
                  <a:cubicBezTo>
                    <a:pt x="11" y="14"/>
                    <a:pt x="12" y="13"/>
                    <a:pt x="11" y="12"/>
                  </a:cubicBezTo>
                  <a:cubicBezTo>
                    <a:pt x="10" y="13"/>
                    <a:pt x="8" y="10"/>
                    <a:pt x="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9" name="Freeform 48"/>
            <p:cNvSpPr>
              <a:spLocks/>
            </p:cNvSpPr>
            <p:nvPr/>
          </p:nvSpPr>
          <p:spPr bwMode="auto">
            <a:xfrm>
              <a:off x="5894388" y="3479801"/>
              <a:ext cx="22225" cy="17463"/>
            </a:xfrm>
            <a:custGeom>
              <a:avLst/>
              <a:gdLst>
                <a:gd name="T0" fmla="*/ 2 w 7"/>
                <a:gd name="T1" fmla="*/ 0 h 5"/>
                <a:gd name="T2" fmla="*/ 0 w 7"/>
                <a:gd name="T3" fmla="*/ 3 h 5"/>
                <a:gd name="T4" fmla="*/ 7 w 7"/>
                <a:gd name="T5" fmla="*/ 2 h 5"/>
                <a:gd name="T6" fmla="*/ 2 w 7"/>
                <a:gd name="T7" fmla="*/ 0 h 5"/>
              </a:gdLst>
              <a:ahLst/>
              <a:cxnLst>
                <a:cxn ang="0">
                  <a:pos x="T0" y="T1"/>
                </a:cxn>
                <a:cxn ang="0">
                  <a:pos x="T2" y="T3"/>
                </a:cxn>
                <a:cxn ang="0">
                  <a:pos x="T4" y="T5"/>
                </a:cxn>
                <a:cxn ang="0">
                  <a:pos x="T6" y="T7"/>
                </a:cxn>
              </a:cxnLst>
              <a:rect l="0" t="0" r="r" b="b"/>
              <a:pathLst>
                <a:path w="7" h="5">
                  <a:moveTo>
                    <a:pt x="2" y="0"/>
                  </a:moveTo>
                  <a:cubicBezTo>
                    <a:pt x="1" y="1"/>
                    <a:pt x="2" y="2"/>
                    <a:pt x="0" y="3"/>
                  </a:cubicBezTo>
                  <a:cubicBezTo>
                    <a:pt x="3" y="4"/>
                    <a:pt x="6" y="5"/>
                    <a:pt x="7" y="2"/>
                  </a:cubicBezTo>
                  <a:cubicBezTo>
                    <a:pt x="5" y="0"/>
                    <a:pt x="4" y="2"/>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0" name="Freeform 49"/>
            <p:cNvSpPr>
              <a:spLocks/>
            </p:cNvSpPr>
            <p:nvPr/>
          </p:nvSpPr>
          <p:spPr bwMode="auto">
            <a:xfrm>
              <a:off x="5735638" y="3451226"/>
              <a:ext cx="84138" cy="61913"/>
            </a:xfrm>
            <a:custGeom>
              <a:avLst/>
              <a:gdLst>
                <a:gd name="T0" fmla="*/ 21 w 26"/>
                <a:gd name="T1" fmla="*/ 1 h 19"/>
                <a:gd name="T2" fmla="*/ 19 w 26"/>
                <a:gd name="T3" fmla="*/ 0 h 19"/>
                <a:gd name="T4" fmla="*/ 15 w 26"/>
                <a:gd name="T5" fmla="*/ 2 h 19"/>
                <a:gd name="T6" fmla="*/ 11 w 26"/>
                <a:gd name="T7" fmla="*/ 5 h 19"/>
                <a:gd name="T8" fmla="*/ 9 w 26"/>
                <a:gd name="T9" fmla="*/ 2 h 19"/>
                <a:gd name="T10" fmla="*/ 5 w 26"/>
                <a:gd name="T11" fmla="*/ 11 h 19"/>
                <a:gd name="T12" fmla="*/ 4 w 26"/>
                <a:gd name="T13" fmla="*/ 9 h 19"/>
                <a:gd name="T14" fmla="*/ 2 w 26"/>
                <a:gd name="T15" fmla="*/ 14 h 19"/>
                <a:gd name="T16" fmla="*/ 5 w 26"/>
                <a:gd name="T17" fmla="*/ 12 h 19"/>
                <a:gd name="T18" fmla="*/ 6 w 26"/>
                <a:gd name="T19" fmla="*/ 16 h 19"/>
                <a:gd name="T20" fmla="*/ 12 w 26"/>
                <a:gd name="T21" fmla="*/ 12 h 19"/>
                <a:gd name="T22" fmla="*/ 17 w 26"/>
                <a:gd name="T23" fmla="*/ 10 h 19"/>
                <a:gd name="T24" fmla="*/ 14 w 26"/>
                <a:gd name="T25" fmla="*/ 8 h 19"/>
                <a:gd name="T26" fmla="*/ 15 w 26"/>
                <a:gd name="T27" fmla="*/ 7 h 19"/>
                <a:gd name="T28" fmla="*/ 20 w 26"/>
                <a:gd name="T29" fmla="*/ 5 h 19"/>
                <a:gd name="T30" fmla="*/ 20 w 26"/>
                <a:gd name="T31" fmla="*/ 11 h 19"/>
                <a:gd name="T32" fmla="*/ 26 w 26"/>
                <a:gd name="T33" fmla="*/ 14 h 19"/>
                <a:gd name="T34" fmla="*/ 21 w 26"/>
                <a:gd name="T3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9">
                  <a:moveTo>
                    <a:pt x="21" y="1"/>
                  </a:moveTo>
                  <a:cubicBezTo>
                    <a:pt x="20" y="1"/>
                    <a:pt x="20" y="0"/>
                    <a:pt x="19" y="0"/>
                  </a:cubicBezTo>
                  <a:cubicBezTo>
                    <a:pt x="18" y="2"/>
                    <a:pt x="16" y="0"/>
                    <a:pt x="15" y="2"/>
                  </a:cubicBezTo>
                  <a:cubicBezTo>
                    <a:pt x="17" y="4"/>
                    <a:pt x="12" y="6"/>
                    <a:pt x="11" y="5"/>
                  </a:cubicBezTo>
                  <a:cubicBezTo>
                    <a:pt x="10" y="4"/>
                    <a:pt x="11" y="2"/>
                    <a:pt x="9" y="2"/>
                  </a:cubicBezTo>
                  <a:cubicBezTo>
                    <a:pt x="7" y="5"/>
                    <a:pt x="8" y="8"/>
                    <a:pt x="5" y="11"/>
                  </a:cubicBezTo>
                  <a:cubicBezTo>
                    <a:pt x="5" y="10"/>
                    <a:pt x="4" y="10"/>
                    <a:pt x="4" y="9"/>
                  </a:cubicBezTo>
                  <a:cubicBezTo>
                    <a:pt x="3" y="11"/>
                    <a:pt x="0" y="13"/>
                    <a:pt x="2" y="14"/>
                  </a:cubicBezTo>
                  <a:cubicBezTo>
                    <a:pt x="3" y="14"/>
                    <a:pt x="4" y="11"/>
                    <a:pt x="5" y="12"/>
                  </a:cubicBezTo>
                  <a:cubicBezTo>
                    <a:pt x="6" y="14"/>
                    <a:pt x="7" y="15"/>
                    <a:pt x="6" y="16"/>
                  </a:cubicBezTo>
                  <a:cubicBezTo>
                    <a:pt x="9" y="19"/>
                    <a:pt x="10" y="13"/>
                    <a:pt x="12" y="12"/>
                  </a:cubicBezTo>
                  <a:cubicBezTo>
                    <a:pt x="13" y="15"/>
                    <a:pt x="17" y="13"/>
                    <a:pt x="17" y="10"/>
                  </a:cubicBezTo>
                  <a:cubicBezTo>
                    <a:pt x="17" y="8"/>
                    <a:pt x="14" y="10"/>
                    <a:pt x="14" y="8"/>
                  </a:cubicBezTo>
                  <a:cubicBezTo>
                    <a:pt x="15" y="8"/>
                    <a:pt x="14" y="8"/>
                    <a:pt x="15" y="7"/>
                  </a:cubicBezTo>
                  <a:cubicBezTo>
                    <a:pt x="16" y="6"/>
                    <a:pt x="18" y="6"/>
                    <a:pt x="20" y="5"/>
                  </a:cubicBezTo>
                  <a:cubicBezTo>
                    <a:pt x="21" y="7"/>
                    <a:pt x="21" y="9"/>
                    <a:pt x="20" y="11"/>
                  </a:cubicBezTo>
                  <a:cubicBezTo>
                    <a:pt x="22" y="12"/>
                    <a:pt x="23" y="16"/>
                    <a:pt x="26" y="14"/>
                  </a:cubicBezTo>
                  <a:cubicBezTo>
                    <a:pt x="25" y="9"/>
                    <a:pt x="20" y="6"/>
                    <a:pt x="2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1" name="Freeform 50"/>
            <p:cNvSpPr>
              <a:spLocks/>
            </p:cNvSpPr>
            <p:nvPr/>
          </p:nvSpPr>
          <p:spPr bwMode="auto">
            <a:xfrm>
              <a:off x="5791201" y="3494088"/>
              <a:ext cx="9525" cy="9525"/>
            </a:xfrm>
            <a:custGeom>
              <a:avLst/>
              <a:gdLst>
                <a:gd name="T0" fmla="*/ 1 w 3"/>
                <a:gd name="T1" fmla="*/ 3 h 3"/>
                <a:gd name="T2" fmla="*/ 3 w 3"/>
                <a:gd name="T3" fmla="*/ 1 h 3"/>
                <a:gd name="T4" fmla="*/ 2 w 3"/>
                <a:gd name="T5" fmla="*/ 0 h 3"/>
                <a:gd name="T6" fmla="*/ 1 w 3"/>
                <a:gd name="T7" fmla="*/ 3 h 3"/>
              </a:gdLst>
              <a:ahLst/>
              <a:cxnLst>
                <a:cxn ang="0">
                  <a:pos x="T0" y="T1"/>
                </a:cxn>
                <a:cxn ang="0">
                  <a:pos x="T2" y="T3"/>
                </a:cxn>
                <a:cxn ang="0">
                  <a:pos x="T4" y="T5"/>
                </a:cxn>
                <a:cxn ang="0">
                  <a:pos x="T6" y="T7"/>
                </a:cxn>
              </a:cxnLst>
              <a:rect l="0" t="0" r="r" b="b"/>
              <a:pathLst>
                <a:path w="3" h="3">
                  <a:moveTo>
                    <a:pt x="1" y="3"/>
                  </a:moveTo>
                  <a:cubicBezTo>
                    <a:pt x="1" y="3"/>
                    <a:pt x="2" y="3"/>
                    <a:pt x="3" y="1"/>
                  </a:cubicBezTo>
                  <a:cubicBezTo>
                    <a:pt x="3" y="1"/>
                    <a:pt x="2" y="1"/>
                    <a:pt x="2" y="0"/>
                  </a:cubicBezTo>
                  <a:cubicBezTo>
                    <a:pt x="1" y="1"/>
                    <a:pt x="0"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2" name="Freeform 51"/>
            <p:cNvSpPr>
              <a:spLocks/>
            </p:cNvSpPr>
            <p:nvPr/>
          </p:nvSpPr>
          <p:spPr bwMode="auto">
            <a:xfrm>
              <a:off x="5719763" y="3497263"/>
              <a:ext cx="12700" cy="12700"/>
            </a:xfrm>
            <a:custGeom>
              <a:avLst/>
              <a:gdLst>
                <a:gd name="T0" fmla="*/ 1 w 4"/>
                <a:gd name="T1" fmla="*/ 3 h 4"/>
                <a:gd name="T2" fmla="*/ 4 w 4"/>
                <a:gd name="T3" fmla="*/ 2 h 4"/>
                <a:gd name="T4" fmla="*/ 2 w 4"/>
                <a:gd name="T5" fmla="*/ 0 h 4"/>
                <a:gd name="T6" fmla="*/ 1 w 4"/>
                <a:gd name="T7" fmla="*/ 3 h 4"/>
              </a:gdLst>
              <a:ahLst/>
              <a:cxnLst>
                <a:cxn ang="0">
                  <a:pos x="T0" y="T1"/>
                </a:cxn>
                <a:cxn ang="0">
                  <a:pos x="T2" y="T3"/>
                </a:cxn>
                <a:cxn ang="0">
                  <a:pos x="T4" y="T5"/>
                </a:cxn>
                <a:cxn ang="0">
                  <a:pos x="T6" y="T7"/>
                </a:cxn>
              </a:cxnLst>
              <a:rect l="0" t="0" r="r" b="b"/>
              <a:pathLst>
                <a:path w="4" h="4">
                  <a:moveTo>
                    <a:pt x="1" y="3"/>
                  </a:moveTo>
                  <a:cubicBezTo>
                    <a:pt x="2" y="2"/>
                    <a:pt x="3" y="4"/>
                    <a:pt x="4" y="2"/>
                  </a:cubicBezTo>
                  <a:cubicBezTo>
                    <a:pt x="4" y="1"/>
                    <a:pt x="3" y="0"/>
                    <a:pt x="2" y="0"/>
                  </a:cubicBezTo>
                  <a:cubicBezTo>
                    <a:pt x="1" y="1"/>
                    <a:pt x="0" y="2"/>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3" name="Freeform 52"/>
            <p:cNvSpPr>
              <a:spLocks/>
            </p:cNvSpPr>
            <p:nvPr/>
          </p:nvSpPr>
          <p:spPr bwMode="auto">
            <a:xfrm>
              <a:off x="5595938" y="3473451"/>
              <a:ext cx="9525" cy="14288"/>
            </a:xfrm>
            <a:custGeom>
              <a:avLst/>
              <a:gdLst>
                <a:gd name="T0" fmla="*/ 1 w 3"/>
                <a:gd name="T1" fmla="*/ 4 h 4"/>
                <a:gd name="T2" fmla="*/ 2 w 3"/>
                <a:gd name="T3" fmla="*/ 0 h 4"/>
                <a:gd name="T4" fmla="*/ 0 w 3"/>
                <a:gd name="T5" fmla="*/ 1 h 4"/>
                <a:gd name="T6" fmla="*/ 1 w 3"/>
                <a:gd name="T7" fmla="*/ 4 h 4"/>
              </a:gdLst>
              <a:ahLst/>
              <a:cxnLst>
                <a:cxn ang="0">
                  <a:pos x="T0" y="T1"/>
                </a:cxn>
                <a:cxn ang="0">
                  <a:pos x="T2" y="T3"/>
                </a:cxn>
                <a:cxn ang="0">
                  <a:pos x="T4" y="T5"/>
                </a:cxn>
                <a:cxn ang="0">
                  <a:pos x="T6" y="T7"/>
                </a:cxn>
              </a:cxnLst>
              <a:rect l="0" t="0" r="r" b="b"/>
              <a:pathLst>
                <a:path w="3" h="4">
                  <a:moveTo>
                    <a:pt x="1" y="4"/>
                  </a:moveTo>
                  <a:cubicBezTo>
                    <a:pt x="3" y="2"/>
                    <a:pt x="3" y="1"/>
                    <a:pt x="2" y="0"/>
                  </a:cubicBezTo>
                  <a:cubicBezTo>
                    <a:pt x="1" y="1"/>
                    <a:pt x="0" y="1"/>
                    <a:pt x="0" y="1"/>
                  </a:cubicBezTo>
                  <a:cubicBezTo>
                    <a:pt x="2" y="2"/>
                    <a:pt x="0" y="3"/>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4" name="Freeform 53"/>
            <p:cNvSpPr>
              <a:spLocks/>
            </p:cNvSpPr>
            <p:nvPr/>
          </p:nvSpPr>
          <p:spPr bwMode="auto">
            <a:xfrm>
              <a:off x="5592763" y="3516313"/>
              <a:ext cx="12700" cy="11113"/>
            </a:xfrm>
            <a:custGeom>
              <a:avLst/>
              <a:gdLst>
                <a:gd name="T0" fmla="*/ 3 w 4"/>
                <a:gd name="T1" fmla="*/ 3 h 3"/>
                <a:gd name="T2" fmla="*/ 3 w 4"/>
                <a:gd name="T3" fmla="*/ 0 h 3"/>
                <a:gd name="T4" fmla="*/ 3 w 4"/>
                <a:gd name="T5" fmla="*/ 3 h 3"/>
              </a:gdLst>
              <a:ahLst/>
              <a:cxnLst>
                <a:cxn ang="0">
                  <a:pos x="T0" y="T1"/>
                </a:cxn>
                <a:cxn ang="0">
                  <a:pos x="T2" y="T3"/>
                </a:cxn>
                <a:cxn ang="0">
                  <a:pos x="T4" y="T5"/>
                </a:cxn>
              </a:cxnLst>
              <a:rect l="0" t="0" r="r" b="b"/>
              <a:pathLst>
                <a:path w="4" h="3">
                  <a:moveTo>
                    <a:pt x="3" y="3"/>
                  </a:moveTo>
                  <a:cubicBezTo>
                    <a:pt x="4" y="2"/>
                    <a:pt x="3" y="1"/>
                    <a:pt x="3" y="0"/>
                  </a:cubicBezTo>
                  <a:cubicBezTo>
                    <a:pt x="1" y="2"/>
                    <a:pt x="0" y="3"/>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5" name="Freeform 54"/>
            <p:cNvSpPr>
              <a:spLocks/>
            </p:cNvSpPr>
            <p:nvPr/>
          </p:nvSpPr>
          <p:spPr bwMode="auto">
            <a:xfrm>
              <a:off x="5481638" y="3522663"/>
              <a:ext cx="25400" cy="23813"/>
            </a:xfrm>
            <a:custGeom>
              <a:avLst/>
              <a:gdLst>
                <a:gd name="T0" fmla="*/ 0 w 8"/>
                <a:gd name="T1" fmla="*/ 3 h 7"/>
                <a:gd name="T2" fmla="*/ 8 w 8"/>
                <a:gd name="T3" fmla="*/ 3 h 7"/>
                <a:gd name="T4" fmla="*/ 0 w 8"/>
                <a:gd name="T5" fmla="*/ 3 h 7"/>
              </a:gdLst>
              <a:ahLst/>
              <a:cxnLst>
                <a:cxn ang="0">
                  <a:pos x="T0" y="T1"/>
                </a:cxn>
                <a:cxn ang="0">
                  <a:pos x="T2" y="T3"/>
                </a:cxn>
                <a:cxn ang="0">
                  <a:pos x="T4" y="T5"/>
                </a:cxn>
              </a:cxnLst>
              <a:rect l="0" t="0" r="r" b="b"/>
              <a:pathLst>
                <a:path w="8" h="7">
                  <a:moveTo>
                    <a:pt x="0" y="3"/>
                  </a:moveTo>
                  <a:cubicBezTo>
                    <a:pt x="1" y="6"/>
                    <a:pt x="6" y="7"/>
                    <a:pt x="8" y="3"/>
                  </a:cubicBezTo>
                  <a:cubicBezTo>
                    <a:pt x="5" y="0"/>
                    <a:pt x="3" y="4"/>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6" name="Freeform 55"/>
            <p:cNvSpPr>
              <a:spLocks/>
            </p:cNvSpPr>
            <p:nvPr/>
          </p:nvSpPr>
          <p:spPr bwMode="auto">
            <a:xfrm>
              <a:off x="6856413" y="3262313"/>
              <a:ext cx="58738" cy="30163"/>
            </a:xfrm>
            <a:custGeom>
              <a:avLst/>
              <a:gdLst>
                <a:gd name="T0" fmla="*/ 3 w 18"/>
                <a:gd name="T1" fmla="*/ 6 h 9"/>
                <a:gd name="T2" fmla="*/ 2 w 18"/>
                <a:gd name="T3" fmla="*/ 8 h 9"/>
                <a:gd name="T4" fmla="*/ 4 w 18"/>
                <a:gd name="T5" fmla="*/ 9 h 9"/>
                <a:gd name="T6" fmla="*/ 9 w 18"/>
                <a:gd name="T7" fmla="*/ 4 h 9"/>
                <a:gd name="T8" fmla="*/ 11 w 18"/>
                <a:gd name="T9" fmla="*/ 8 h 9"/>
                <a:gd name="T10" fmla="*/ 18 w 18"/>
                <a:gd name="T11" fmla="*/ 1 h 9"/>
                <a:gd name="T12" fmla="*/ 1 w 18"/>
                <a:gd name="T13" fmla="*/ 1 h 9"/>
                <a:gd name="T14" fmla="*/ 0 w 18"/>
                <a:gd name="T15" fmla="*/ 4 h 9"/>
                <a:gd name="T16" fmla="*/ 3 w 18"/>
                <a:gd name="T17"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9">
                  <a:moveTo>
                    <a:pt x="3" y="6"/>
                  </a:moveTo>
                  <a:cubicBezTo>
                    <a:pt x="3" y="7"/>
                    <a:pt x="0" y="7"/>
                    <a:pt x="2" y="8"/>
                  </a:cubicBezTo>
                  <a:cubicBezTo>
                    <a:pt x="3" y="6"/>
                    <a:pt x="2" y="9"/>
                    <a:pt x="4" y="9"/>
                  </a:cubicBezTo>
                  <a:cubicBezTo>
                    <a:pt x="7" y="9"/>
                    <a:pt x="5" y="5"/>
                    <a:pt x="9" y="4"/>
                  </a:cubicBezTo>
                  <a:cubicBezTo>
                    <a:pt x="11" y="5"/>
                    <a:pt x="9" y="7"/>
                    <a:pt x="11" y="8"/>
                  </a:cubicBezTo>
                  <a:cubicBezTo>
                    <a:pt x="14" y="6"/>
                    <a:pt x="13" y="1"/>
                    <a:pt x="18" y="1"/>
                  </a:cubicBezTo>
                  <a:cubicBezTo>
                    <a:pt x="12" y="0"/>
                    <a:pt x="7" y="3"/>
                    <a:pt x="1" y="1"/>
                  </a:cubicBezTo>
                  <a:cubicBezTo>
                    <a:pt x="0" y="2"/>
                    <a:pt x="0" y="3"/>
                    <a:pt x="0" y="4"/>
                  </a:cubicBezTo>
                  <a:cubicBezTo>
                    <a:pt x="1" y="5"/>
                    <a:pt x="2" y="4"/>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7" name="Freeform 56"/>
            <p:cNvSpPr>
              <a:spLocks/>
            </p:cNvSpPr>
            <p:nvPr/>
          </p:nvSpPr>
          <p:spPr bwMode="auto">
            <a:xfrm>
              <a:off x="6797676" y="3327401"/>
              <a:ext cx="188913" cy="84138"/>
            </a:xfrm>
            <a:custGeom>
              <a:avLst/>
              <a:gdLst>
                <a:gd name="T0" fmla="*/ 6 w 58"/>
                <a:gd name="T1" fmla="*/ 23 h 25"/>
                <a:gd name="T2" fmla="*/ 1 w 58"/>
                <a:gd name="T3" fmla="*/ 19 h 25"/>
                <a:gd name="T4" fmla="*/ 1 w 58"/>
                <a:gd name="T5" fmla="*/ 23 h 25"/>
                <a:gd name="T6" fmla="*/ 16 w 58"/>
                <a:gd name="T7" fmla="*/ 24 h 25"/>
                <a:gd name="T8" fmla="*/ 18 w 58"/>
                <a:gd name="T9" fmla="*/ 19 h 25"/>
                <a:gd name="T10" fmla="*/ 28 w 58"/>
                <a:gd name="T11" fmla="*/ 21 h 25"/>
                <a:gd name="T12" fmla="*/ 32 w 58"/>
                <a:gd name="T13" fmla="*/ 18 h 25"/>
                <a:gd name="T14" fmla="*/ 35 w 58"/>
                <a:gd name="T15" fmla="*/ 12 h 25"/>
                <a:gd name="T16" fmla="*/ 39 w 58"/>
                <a:gd name="T17" fmla="*/ 15 h 25"/>
                <a:gd name="T18" fmla="*/ 33 w 58"/>
                <a:gd name="T19" fmla="*/ 17 h 25"/>
                <a:gd name="T20" fmla="*/ 33 w 58"/>
                <a:gd name="T21" fmla="*/ 21 h 25"/>
                <a:gd name="T22" fmla="*/ 39 w 58"/>
                <a:gd name="T23" fmla="*/ 22 h 25"/>
                <a:gd name="T24" fmla="*/ 41 w 58"/>
                <a:gd name="T25" fmla="*/ 13 h 25"/>
                <a:gd name="T26" fmla="*/ 51 w 58"/>
                <a:gd name="T27" fmla="*/ 10 h 25"/>
                <a:gd name="T28" fmla="*/ 50 w 58"/>
                <a:gd name="T29" fmla="*/ 14 h 25"/>
                <a:gd name="T30" fmla="*/ 47 w 58"/>
                <a:gd name="T31" fmla="*/ 13 h 25"/>
                <a:gd name="T32" fmla="*/ 43 w 58"/>
                <a:gd name="T33" fmla="*/ 19 h 25"/>
                <a:gd name="T34" fmla="*/ 51 w 58"/>
                <a:gd name="T35" fmla="*/ 20 h 25"/>
                <a:gd name="T36" fmla="*/ 48 w 58"/>
                <a:gd name="T37" fmla="*/ 17 h 25"/>
                <a:gd name="T38" fmla="*/ 58 w 58"/>
                <a:gd name="T39" fmla="*/ 11 h 25"/>
                <a:gd name="T40" fmla="*/ 55 w 58"/>
                <a:gd name="T41" fmla="*/ 2 h 25"/>
                <a:gd name="T42" fmla="*/ 50 w 58"/>
                <a:gd name="T43" fmla="*/ 2 h 25"/>
                <a:gd name="T44" fmla="*/ 51 w 58"/>
                <a:gd name="T45" fmla="*/ 6 h 25"/>
                <a:gd name="T46" fmla="*/ 48 w 58"/>
                <a:gd name="T47" fmla="*/ 9 h 25"/>
                <a:gd name="T48" fmla="*/ 30 w 58"/>
                <a:gd name="T49" fmla="*/ 13 h 25"/>
                <a:gd name="T50" fmla="*/ 20 w 58"/>
                <a:gd name="T51" fmla="*/ 10 h 25"/>
                <a:gd name="T52" fmla="*/ 6 w 58"/>
                <a:gd name="T53"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8" h="25">
                  <a:moveTo>
                    <a:pt x="6" y="23"/>
                  </a:moveTo>
                  <a:cubicBezTo>
                    <a:pt x="6" y="21"/>
                    <a:pt x="3" y="19"/>
                    <a:pt x="1" y="19"/>
                  </a:cubicBezTo>
                  <a:cubicBezTo>
                    <a:pt x="0" y="21"/>
                    <a:pt x="1" y="22"/>
                    <a:pt x="1" y="23"/>
                  </a:cubicBezTo>
                  <a:cubicBezTo>
                    <a:pt x="6" y="25"/>
                    <a:pt x="11" y="23"/>
                    <a:pt x="16" y="24"/>
                  </a:cubicBezTo>
                  <a:cubicBezTo>
                    <a:pt x="18" y="22"/>
                    <a:pt x="17" y="21"/>
                    <a:pt x="18" y="19"/>
                  </a:cubicBezTo>
                  <a:cubicBezTo>
                    <a:pt x="21" y="20"/>
                    <a:pt x="25" y="22"/>
                    <a:pt x="28" y="21"/>
                  </a:cubicBezTo>
                  <a:cubicBezTo>
                    <a:pt x="24" y="17"/>
                    <a:pt x="31" y="16"/>
                    <a:pt x="32" y="18"/>
                  </a:cubicBezTo>
                  <a:cubicBezTo>
                    <a:pt x="33" y="16"/>
                    <a:pt x="33" y="16"/>
                    <a:pt x="35" y="12"/>
                  </a:cubicBezTo>
                  <a:cubicBezTo>
                    <a:pt x="36" y="12"/>
                    <a:pt x="39" y="13"/>
                    <a:pt x="39" y="15"/>
                  </a:cubicBezTo>
                  <a:cubicBezTo>
                    <a:pt x="37" y="18"/>
                    <a:pt x="35" y="16"/>
                    <a:pt x="33" y="17"/>
                  </a:cubicBezTo>
                  <a:cubicBezTo>
                    <a:pt x="36" y="18"/>
                    <a:pt x="34" y="20"/>
                    <a:pt x="33" y="21"/>
                  </a:cubicBezTo>
                  <a:cubicBezTo>
                    <a:pt x="35" y="23"/>
                    <a:pt x="37" y="22"/>
                    <a:pt x="39" y="22"/>
                  </a:cubicBezTo>
                  <a:cubicBezTo>
                    <a:pt x="40" y="19"/>
                    <a:pt x="41" y="16"/>
                    <a:pt x="41" y="13"/>
                  </a:cubicBezTo>
                  <a:cubicBezTo>
                    <a:pt x="44" y="12"/>
                    <a:pt x="47" y="10"/>
                    <a:pt x="51" y="10"/>
                  </a:cubicBezTo>
                  <a:cubicBezTo>
                    <a:pt x="50" y="12"/>
                    <a:pt x="51" y="13"/>
                    <a:pt x="50" y="14"/>
                  </a:cubicBezTo>
                  <a:cubicBezTo>
                    <a:pt x="48" y="13"/>
                    <a:pt x="48" y="13"/>
                    <a:pt x="47" y="13"/>
                  </a:cubicBezTo>
                  <a:cubicBezTo>
                    <a:pt x="43" y="15"/>
                    <a:pt x="45" y="17"/>
                    <a:pt x="43" y="19"/>
                  </a:cubicBezTo>
                  <a:cubicBezTo>
                    <a:pt x="46" y="20"/>
                    <a:pt x="49" y="23"/>
                    <a:pt x="51" y="20"/>
                  </a:cubicBezTo>
                  <a:cubicBezTo>
                    <a:pt x="50" y="19"/>
                    <a:pt x="47" y="18"/>
                    <a:pt x="48" y="17"/>
                  </a:cubicBezTo>
                  <a:cubicBezTo>
                    <a:pt x="52" y="18"/>
                    <a:pt x="54" y="14"/>
                    <a:pt x="58" y="11"/>
                  </a:cubicBezTo>
                  <a:cubicBezTo>
                    <a:pt x="57" y="8"/>
                    <a:pt x="54" y="5"/>
                    <a:pt x="55" y="2"/>
                  </a:cubicBezTo>
                  <a:cubicBezTo>
                    <a:pt x="53" y="2"/>
                    <a:pt x="52" y="0"/>
                    <a:pt x="50" y="2"/>
                  </a:cubicBezTo>
                  <a:cubicBezTo>
                    <a:pt x="50" y="3"/>
                    <a:pt x="51" y="5"/>
                    <a:pt x="51" y="6"/>
                  </a:cubicBezTo>
                  <a:cubicBezTo>
                    <a:pt x="50" y="8"/>
                    <a:pt x="49" y="7"/>
                    <a:pt x="48" y="9"/>
                  </a:cubicBezTo>
                  <a:cubicBezTo>
                    <a:pt x="43" y="6"/>
                    <a:pt x="35" y="8"/>
                    <a:pt x="30" y="13"/>
                  </a:cubicBezTo>
                  <a:cubicBezTo>
                    <a:pt x="27" y="9"/>
                    <a:pt x="21" y="15"/>
                    <a:pt x="20" y="10"/>
                  </a:cubicBezTo>
                  <a:cubicBezTo>
                    <a:pt x="22" y="17"/>
                    <a:pt x="10" y="20"/>
                    <a:pt x="6"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8" name="Freeform 57"/>
            <p:cNvSpPr>
              <a:spLocks/>
            </p:cNvSpPr>
            <p:nvPr/>
          </p:nvSpPr>
          <p:spPr bwMode="auto">
            <a:xfrm>
              <a:off x="6824663" y="3265488"/>
              <a:ext cx="28575" cy="33338"/>
            </a:xfrm>
            <a:custGeom>
              <a:avLst/>
              <a:gdLst>
                <a:gd name="T0" fmla="*/ 0 w 9"/>
                <a:gd name="T1" fmla="*/ 7 h 10"/>
                <a:gd name="T2" fmla="*/ 9 w 9"/>
                <a:gd name="T3" fmla="*/ 3 h 10"/>
                <a:gd name="T4" fmla="*/ 2 w 9"/>
                <a:gd name="T5" fmla="*/ 0 h 10"/>
                <a:gd name="T6" fmla="*/ 0 w 9"/>
                <a:gd name="T7" fmla="*/ 7 h 10"/>
              </a:gdLst>
              <a:ahLst/>
              <a:cxnLst>
                <a:cxn ang="0">
                  <a:pos x="T0" y="T1"/>
                </a:cxn>
                <a:cxn ang="0">
                  <a:pos x="T2" y="T3"/>
                </a:cxn>
                <a:cxn ang="0">
                  <a:pos x="T4" y="T5"/>
                </a:cxn>
                <a:cxn ang="0">
                  <a:pos x="T6" y="T7"/>
                </a:cxn>
              </a:cxnLst>
              <a:rect l="0" t="0" r="r" b="b"/>
              <a:pathLst>
                <a:path w="9" h="10">
                  <a:moveTo>
                    <a:pt x="0" y="7"/>
                  </a:moveTo>
                  <a:cubicBezTo>
                    <a:pt x="3" y="10"/>
                    <a:pt x="7" y="5"/>
                    <a:pt x="9" y="3"/>
                  </a:cubicBezTo>
                  <a:cubicBezTo>
                    <a:pt x="6" y="3"/>
                    <a:pt x="3" y="0"/>
                    <a:pt x="2" y="0"/>
                  </a:cubicBezTo>
                  <a:cubicBezTo>
                    <a:pt x="3" y="3"/>
                    <a:pt x="0" y="4"/>
                    <a:pt x="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9" name="Freeform 58"/>
            <p:cNvSpPr>
              <a:spLocks/>
            </p:cNvSpPr>
            <p:nvPr/>
          </p:nvSpPr>
          <p:spPr bwMode="auto">
            <a:xfrm>
              <a:off x="6707188" y="3354388"/>
              <a:ext cx="30163" cy="17463"/>
            </a:xfrm>
            <a:custGeom>
              <a:avLst/>
              <a:gdLst>
                <a:gd name="T0" fmla="*/ 7 w 9"/>
                <a:gd name="T1" fmla="*/ 2 h 5"/>
                <a:gd name="T2" fmla="*/ 0 w 9"/>
                <a:gd name="T3" fmla="*/ 4 h 5"/>
                <a:gd name="T4" fmla="*/ 9 w 9"/>
                <a:gd name="T5" fmla="*/ 5 h 5"/>
                <a:gd name="T6" fmla="*/ 7 w 9"/>
                <a:gd name="T7" fmla="*/ 2 h 5"/>
              </a:gdLst>
              <a:ahLst/>
              <a:cxnLst>
                <a:cxn ang="0">
                  <a:pos x="T0" y="T1"/>
                </a:cxn>
                <a:cxn ang="0">
                  <a:pos x="T2" y="T3"/>
                </a:cxn>
                <a:cxn ang="0">
                  <a:pos x="T4" y="T5"/>
                </a:cxn>
                <a:cxn ang="0">
                  <a:pos x="T6" y="T7"/>
                </a:cxn>
              </a:cxnLst>
              <a:rect l="0" t="0" r="r" b="b"/>
              <a:pathLst>
                <a:path w="9" h="5">
                  <a:moveTo>
                    <a:pt x="7" y="2"/>
                  </a:moveTo>
                  <a:cubicBezTo>
                    <a:pt x="5" y="4"/>
                    <a:pt x="1" y="0"/>
                    <a:pt x="0" y="4"/>
                  </a:cubicBezTo>
                  <a:cubicBezTo>
                    <a:pt x="4" y="4"/>
                    <a:pt x="6" y="4"/>
                    <a:pt x="9" y="5"/>
                  </a:cubicBezTo>
                  <a:cubicBezTo>
                    <a:pt x="9" y="4"/>
                    <a:pt x="8" y="3"/>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0" name="Freeform 59"/>
            <p:cNvSpPr>
              <a:spLocks/>
            </p:cNvSpPr>
            <p:nvPr/>
          </p:nvSpPr>
          <p:spPr bwMode="auto">
            <a:xfrm>
              <a:off x="6446838" y="3406776"/>
              <a:ext cx="23813" cy="33338"/>
            </a:xfrm>
            <a:custGeom>
              <a:avLst/>
              <a:gdLst>
                <a:gd name="T0" fmla="*/ 5 w 7"/>
                <a:gd name="T1" fmla="*/ 1 h 10"/>
                <a:gd name="T2" fmla="*/ 2 w 7"/>
                <a:gd name="T3" fmla="*/ 1 h 10"/>
                <a:gd name="T4" fmla="*/ 3 w 7"/>
                <a:gd name="T5" fmla="*/ 9 h 10"/>
                <a:gd name="T6" fmla="*/ 2 w 7"/>
                <a:gd name="T7" fmla="*/ 9 h 10"/>
                <a:gd name="T8" fmla="*/ 7 w 7"/>
                <a:gd name="T9" fmla="*/ 8 h 10"/>
                <a:gd name="T10" fmla="*/ 5 w 7"/>
                <a:gd name="T11" fmla="*/ 1 h 10"/>
              </a:gdLst>
              <a:ahLst/>
              <a:cxnLst>
                <a:cxn ang="0">
                  <a:pos x="T0" y="T1"/>
                </a:cxn>
                <a:cxn ang="0">
                  <a:pos x="T2" y="T3"/>
                </a:cxn>
                <a:cxn ang="0">
                  <a:pos x="T4" y="T5"/>
                </a:cxn>
                <a:cxn ang="0">
                  <a:pos x="T6" y="T7"/>
                </a:cxn>
                <a:cxn ang="0">
                  <a:pos x="T8" y="T9"/>
                </a:cxn>
                <a:cxn ang="0">
                  <a:pos x="T10" y="T11"/>
                </a:cxn>
              </a:cxnLst>
              <a:rect l="0" t="0" r="r" b="b"/>
              <a:pathLst>
                <a:path w="7" h="10">
                  <a:moveTo>
                    <a:pt x="5" y="1"/>
                  </a:moveTo>
                  <a:cubicBezTo>
                    <a:pt x="4" y="0"/>
                    <a:pt x="3" y="1"/>
                    <a:pt x="2" y="1"/>
                  </a:cubicBezTo>
                  <a:cubicBezTo>
                    <a:pt x="0" y="4"/>
                    <a:pt x="3" y="6"/>
                    <a:pt x="3" y="9"/>
                  </a:cubicBezTo>
                  <a:cubicBezTo>
                    <a:pt x="2" y="9"/>
                    <a:pt x="2" y="9"/>
                    <a:pt x="2" y="9"/>
                  </a:cubicBezTo>
                  <a:cubicBezTo>
                    <a:pt x="4" y="10"/>
                    <a:pt x="6" y="9"/>
                    <a:pt x="7" y="8"/>
                  </a:cubicBezTo>
                  <a:cubicBezTo>
                    <a:pt x="4" y="6"/>
                    <a:pt x="5" y="4"/>
                    <a:pt x="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1" name="Freeform 60"/>
            <p:cNvSpPr>
              <a:spLocks/>
            </p:cNvSpPr>
            <p:nvPr/>
          </p:nvSpPr>
          <p:spPr bwMode="auto">
            <a:xfrm>
              <a:off x="5927726" y="3430588"/>
              <a:ext cx="103188" cy="52388"/>
            </a:xfrm>
            <a:custGeom>
              <a:avLst/>
              <a:gdLst>
                <a:gd name="T0" fmla="*/ 30 w 32"/>
                <a:gd name="T1" fmla="*/ 5 h 16"/>
                <a:gd name="T2" fmla="*/ 28 w 32"/>
                <a:gd name="T3" fmla="*/ 5 h 16"/>
                <a:gd name="T4" fmla="*/ 28 w 32"/>
                <a:gd name="T5" fmla="*/ 1 h 16"/>
                <a:gd name="T6" fmla="*/ 25 w 32"/>
                <a:gd name="T7" fmla="*/ 7 h 16"/>
                <a:gd name="T8" fmla="*/ 18 w 32"/>
                <a:gd name="T9" fmla="*/ 8 h 16"/>
                <a:gd name="T10" fmla="*/ 17 w 32"/>
                <a:gd name="T11" fmla="*/ 6 h 16"/>
                <a:gd name="T12" fmla="*/ 13 w 32"/>
                <a:gd name="T13" fmla="*/ 7 h 16"/>
                <a:gd name="T14" fmla="*/ 14 w 32"/>
                <a:gd name="T15" fmla="*/ 4 h 16"/>
                <a:gd name="T16" fmla="*/ 22 w 32"/>
                <a:gd name="T17" fmla="*/ 1 h 16"/>
                <a:gd name="T18" fmla="*/ 14 w 32"/>
                <a:gd name="T19" fmla="*/ 0 h 16"/>
                <a:gd name="T20" fmla="*/ 0 w 32"/>
                <a:gd name="T21" fmla="*/ 14 h 16"/>
                <a:gd name="T22" fmla="*/ 5 w 32"/>
                <a:gd name="T23" fmla="*/ 14 h 16"/>
                <a:gd name="T24" fmla="*/ 12 w 32"/>
                <a:gd name="T25" fmla="*/ 10 h 16"/>
                <a:gd name="T26" fmla="*/ 13 w 32"/>
                <a:gd name="T27" fmla="*/ 14 h 16"/>
                <a:gd name="T28" fmla="*/ 14 w 32"/>
                <a:gd name="T29" fmla="*/ 15 h 16"/>
                <a:gd name="T30" fmla="*/ 19 w 32"/>
                <a:gd name="T31" fmla="*/ 9 h 16"/>
                <a:gd name="T32" fmla="*/ 18 w 32"/>
                <a:gd name="T33" fmla="*/ 15 h 16"/>
                <a:gd name="T34" fmla="*/ 26 w 32"/>
                <a:gd name="T35" fmla="*/ 11 h 16"/>
                <a:gd name="T36" fmla="*/ 25 w 32"/>
                <a:gd name="T37" fmla="*/ 7 h 16"/>
                <a:gd name="T38" fmla="*/ 27 w 32"/>
                <a:gd name="T39" fmla="*/ 9 h 16"/>
                <a:gd name="T40" fmla="*/ 30 w 32"/>
                <a:gd name="T41"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16">
                  <a:moveTo>
                    <a:pt x="30" y="5"/>
                  </a:moveTo>
                  <a:cubicBezTo>
                    <a:pt x="30" y="6"/>
                    <a:pt x="29" y="6"/>
                    <a:pt x="28" y="5"/>
                  </a:cubicBezTo>
                  <a:cubicBezTo>
                    <a:pt x="27" y="4"/>
                    <a:pt x="30" y="2"/>
                    <a:pt x="28" y="1"/>
                  </a:cubicBezTo>
                  <a:cubicBezTo>
                    <a:pt x="25" y="2"/>
                    <a:pt x="27" y="5"/>
                    <a:pt x="25" y="7"/>
                  </a:cubicBezTo>
                  <a:cubicBezTo>
                    <a:pt x="22" y="6"/>
                    <a:pt x="21" y="9"/>
                    <a:pt x="18" y="8"/>
                  </a:cubicBezTo>
                  <a:cubicBezTo>
                    <a:pt x="19" y="7"/>
                    <a:pt x="18" y="7"/>
                    <a:pt x="17" y="6"/>
                  </a:cubicBezTo>
                  <a:cubicBezTo>
                    <a:pt x="16" y="7"/>
                    <a:pt x="15" y="8"/>
                    <a:pt x="13" y="7"/>
                  </a:cubicBezTo>
                  <a:cubicBezTo>
                    <a:pt x="12" y="6"/>
                    <a:pt x="13" y="5"/>
                    <a:pt x="14" y="4"/>
                  </a:cubicBezTo>
                  <a:cubicBezTo>
                    <a:pt x="17" y="6"/>
                    <a:pt x="19" y="2"/>
                    <a:pt x="22" y="1"/>
                  </a:cubicBezTo>
                  <a:cubicBezTo>
                    <a:pt x="19" y="0"/>
                    <a:pt x="17" y="0"/>
                    <a:pt x="14" y="0"/>
                  </a:cubicBezTo>
                  <a:cubicBezTo>
                    <a:pt x="11" y="7"/>
                    <a:pt x="3" y="5"/>
                    <a:pt x="0" y="14"/>
                  </a:cubicBezTo>
                  <a:cubicBezTo>
                    <a:pt x="2" y="13"/>
                    <a:pt x="3" y="14"/>
                    <a:pt x="5" y="14"/>
                  </a:cubicBezTo>
                  <a:cubicBezTo>
                    <a:pt x="6" y="11"/>
                    <a:pt x="9" y="9"/>
                    <a:pt x="12" y="10"/>
                  </a:cubicBezTo>
                  <a:cubicBezTo>
                    <a:pt x="14" y="11"/>
                    <a:pt x="10" y="13"/>
                    <a:pt x="13" y="14"/>
                  </a:cubicBezTo>
                  <a:cubicBezTo>
                    <a:pt x="13" y="14"/>
                    <a:pt x="14" y="14"/>
                    <a:pt x="14" y="15"/>
                  </a:cubicBezTo>
                  <a:cubicBezTo>
                    <a:pt x="17" y="12"/>
                    <a:pt x="17" y="10"/>
                    <a:pt x="19" y="9"/>
                  </a:cubicBezTo>
                  <a:cubicBezTo>
                    <a:pt x="21" y="11"/>
                    <a:pt x="18" y="14"/>
                    <a:pt x="18" y="15"/>
                  </a:cubicBezTo>
                  <a:cubicBezTo>
                    <a:pt x="21" y="16"/>
                    <a:pt x="23" y="13"/>
                    <a:pt x="26" y="11"/>
                  </a:cubicBezTo>
                  <a:cubicBezTo>
                    <a:pt x="24" y="10"/>
                    <a:pt x="24" y="9"/>
                    <a:pt x="25" y="7"/>
                  </a:cubicBezTo>
                  <a:cubicBezTo>
                    <a:pt x="26" y="8"/>
                    <a:pt x="26" y="9"/>
                    <a:pt x="27" y="9"/>
                  </a:cubicBezTo>
                  <a:cubicBezTo>
                    <a:pt x="28" y="7"/>
                    <a:pt x="32" y="6"/>
                    <a:pt x="3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2" name="Freeform 61"/>
            <p:cNvSpPr>
              <a:spLocks/>
            </p:cNvSpPr>
            <p:nvPr/>
          </p:nvSpPr>
          <p:spPr bwMode="auto">
            <a:xfrm>
              <a:off x="5422901" y="3487738"/>
              <a:ext cx="80963" cy="65088"/>
            </a:xfrm>
            <a:custGeom>
              <a:avLst/>
              <a:gdLst>
                <a:gd name="T0" fmla="*/ 23 w 25"/>
                <a:gd name="T1" fmla="*/ 0 h 20"/>
                <a:gd name="T2" fmla="*/ 13 w 25"/>
                <a:gd name="T3" fmla="*/ 4 h 20"/>
                <a:gd name="T4" fmla="*/ 9 w 25"/>
                <a:gd name="T5" fmla="*/ 2 h 20"/>
                <a:gd name="T6" fmla="*/ 0 w 25"/>
                <a:gd name="T7" fmla="*/ 12 h 20"/>
                <a:gd name="T8" fmla="*/ 3 w 25"/>
                <a:gd name="T9" fmla="*/ 20 h 20"/>
                <a:gd name="T10" fmla="*/ 16 w 25"/>
                <a:gd name="T11" fmla="*/ 17 h 20"/>
                <a:gd name="T12" fmla="*/ 12 w 25"/>
                <a:gd name="T13" fmla="*/ 10 h 20"/>
                <a:gd name="T14" fmla="*/ 10 w 25"/>
                <a:gd name="T15" fmla="*/ 14 h 20"/>
                <a:gd name="T16" fmla="*/ 5 w 25"/>
                <a:gd name="T17" fmla="*/ 10 h 20"/>
                <a:gd name="T18" fmla="*/ 12 w 25"/>
                <a:gd name="T19" fmla="*/ 10 h 20"/>
                <a:gd name="T20" fmla="*/ 13 w 25"/>
                <a:gd name="T21" fmla="*/ 5 h 20"/>
                <a:gd name="T22" fmla="*/ 18 w 25"/>
                <a:gd name="T23" fmla="*/ 7 h 20"/>
                <a:gd name="T24" fmla="*/ 20 w 25"/>
                <a:gd name="T25" fmla="*/ 4 h 20"/>
                <a:gd name="T26" fmla="*/ 23 w 25"/>
                <a:gd name="T27" fmla="*/ 5 h 20"/>
                <a:gd name="T28" fmla="*/ 23 w 25"/>
                <a:gd name="T2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0">
                  <a:moveTo>
                    <a:pt x="23" y="0"/>
                  </a:moveTo>
                  <a:cubicBezTo>
                    <a:pt x="20" y="2"/>
                    <a:pt x="16" y="0"/>
                    <a:pt x="13" y="4"/>
                  </a:cubicBezTo>
                  <a:cubicBezTo>
                    <a:pt x="12" y="3"/>
                    <a:pt x="11" y="3"/>
                    <a:pt x="9" y="2"/>
                  </a:cubicBezTo>
                  <a:cubicBezTo>
                    <a:pt x="5" y="5"/>
                    <a:pt x="2" y="6"/>
                    <a:pt x="0" y="12"/>
                  </a:cubicBezTo>
                  <a:cubicBezTo>
                    <a:pt x="2" y="14"/>
                    <a:pt x="2" y="17"/>
                    <a:pt x="3" y="20"/>
                  </a:cubicBezTo>
                  <a:cubicBezTo>
                    <a:pt x="6" y="14"/>
                    <a:pt x="12" y="20"/>
                    <a:pt x="16" y="17"/>
                  </a:cubicBezTo>
                  <a:cubicBezTo>
                    <a:pt x="16" y="15"/>
                    <a:pt x="14" y="12"/>
                    <a:pt x="12" y="10"/>
                  </a:cubicBezTo>
                  <a:cubicBezTo>
                    <a:pt x="12" y="11"/>
                    <a:pt x="11" y="12"/>
                    <a:pt x="10" y="14"/>
                  </a:cubicBezTo>
                  <a:cubicBezTo>
                    <a:pt x="7" y="13"/>
                    <a:pt x="6" y="11"/>
                    <a:pt x="5" y="10"/>
                  </a:cubicBezTo>
                  <a:cubicBezTo>
                    <a:pt x="7" y="8"/>
                    <a:pt x="9" y="8"/>
                    <a:pt x="12" y="10"/>
                  </a:cubicBezTo>
                  <a:cubicBezTo>
                    <a:pt x="14" y="8"/>
                    <a:pt x="13" y="7"/>
                    <a:pt x="13" y="5"/>
                  </a:cubicBezTo>
                  <a:cubicBezTo>
                    <a:pt x="15" y="7"/>
                    <a:pt x="16" y="5"/>
                    <a:pt x="18" y="7"/>
                  </a:cubicBezTo>
                  <a:cubicBezTo>
                    <a:pt x="19" y="6"/>
                    <a:pt x="19" y="5"/>
                    <a:pt x="20" y="4"/>
                  </a:cubicBezTo>
                  <a:cubicBezTo>
                    <a:pt x="21" y="4"/>
                    <a:pt x="22" y="4"/>
                    <a:pt x="23" y="5"/>
                  </a:cubicBezTo>
                  <a:cubicBezTo>
                    <a:pt x="25" y="4"/>
                    <a:pt x="25" y="2"/>
                    <a:pt x="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3" name="Freeform 62"/>
            <p:cNvSpPr>
              <a:spLocks noEditPoints="1"/>
            </p:cNvSpPr>
            <p:nvPr/>
          </p:nvSpPr>
          <p:spPr bwMode="auto">
            <a:xfrm>
              <a:off x="5465763" y="3446463"/>
              <a:ext cx="249238" cy="90488"/>
            </a:xfrm>
            <a:custGeom>
              <a:avLst/>
              <a:gdLst>
                <a:gd name="T0" fmla="*/ 60 w 77"/>
                <a:gd name="T1" fmla="*/ 9 h 27"/>
                <a:gd name="T2" fmla="*/ 61 w 77"/>
                <a:gd name="T3" fmla="*/ 15 h 27"/>
                <a:gd name="T4" fmla="*/ 48 w 77"/>
                <a:gd name="T5" fmla="*/ 19 h 27"/>
                <a:gd name="T6" fmla="*/ 47 w 77"/>
                <a:gd name="T7" fmla="*/ 17 h 27"/>
                <a:gd name="T8" fmla="*/ 53 w 77"/>
                <a:gd name="T9" fmla="*/ 12 h 27"/>
                <a:gd name="T10" fmla="*/ 55 w 77"/>
                <a:gd name="T11" fmla="*/ 16 h 27"/>
                <a:gd name="T12" fmla="*/ 56 w 77"/>
                <a:gd name="T13" fmla="*/ 8 h 27"/>
                <a:gd name="T14" fmla="*/ 48 w 77"/>
                <a:gd name="T15" fmla="*/ 12 h 27"/>
                <a:gd name="T16" fmla="*/ 45 w 77"/>
                <a:gd name="T17" fmla="*/ 10 h 27"/>
                <a:gd name="T18" fmla="*/ 40 w 77"/>
                <a:gd name="T19" fmla="*/ 14 h 27"/>
                <a:gd name="T20" fmla="*/ 35 w 77"/>
                <a:gd name="T21" fmla="*/ 9 h 27"/>
                <a:gd name="T22" fmla="*/ 27 w 77"/>
                <a:gd name="T23" fmla="*/ 12 h 27"/>
                <a:gd name="T24" fmla="*/ 26 w 77"/>
                <a:gd name="T25" fmla="*/ 17 h 27"/>
                <a:gd name="T26" fmla="*/ 22 w 77"/>
                <a:gd name="T27" fmla="*/ 18 h 27"/>
                <a:gd name="T28" fmla="*/ 22 w 77"/>
                <a:gd name="T29" fmla="*/ 12 h 27"/>
                <a:gd name="T30" fmla="*/ 14 w 77"/>
                <a:gd name="T31" fmla="*/ 17 h 27"/>
                <a:gd name="T32" fmla="*/ 10 w 77"/>
                <a:gd name="T33" fmla="*/ 17 h 27"/>
                <a:gd name="T34" fmla="*/ 8 w 77"/>
                <a:gd name="T35" fmla="*/ 20 h 27"/>
                <a:gd name="T36" fmla="*/ 4 w 77"/>
                <a:gd name="T37" fmla="*/ 23 h 27"/>
                <a:gd name="T38" fmla="*/ 8 w 77"/>
                <a:gd name="T39" fmla="*/ 21 h 27"/>
                <a:gd name="T40" fmla="*/ 9 w 77"/>
                <a:gd name="T41" fmla="*/ 23 h 27"/>
                <a:gd name="T42" fmla="*/ 18 w 77"/>
                <a:gd name="T43" fmla="*/ 21 h 27"/>
                <a:gd name="T44" fmla="*/ 18 w 77"/>
                <a:gd name="T45" fmla="*/ 27 h 27"/>
                <a:gd name="T46" fmla="*/ 29 w 77"/>
                <a:gd name="T47" fmla="*/ 25 h 27"/>
                <a:gd name="T48" fmla="*/ 37 w 77"/>
                <a:gd name="T49" fmla="*/ 20 h 27"/>
                <a:gd name="T50" fmla="*/ 41 w 77"/>
                <a:gd name="T51" fmla="*/ 16 h 27"/>
                <a:gd name="T52" fmla="*/ 46 w 77"/>
                <a:gd name="T53" fmla="*/ 18 h 27"/>
                <a:gd name="T54" fmla="*/ 46 w 77"/>
                <a:gd name="T55" fmla="*/ 24 h 27"/>
                <a:gd name="T56" fmla="*/ 58 w 77"/>
                <a:gd name="T57" fmla="*/ 21 h 27"/>
                <a:gd name="T58" fmla="*/ 62 w 77"/>
                <a:gd name="T59" fmla="*/ 17 h 27"/>
                <a:gd name="T60" fmla="*/ 64 w 77"/>
                <a:gd name="T61" fmla="*/ 21 h 27"/>
                <a:gd name="T62" fmla="*/ 68 w 77"/>
                <a:gd name="T63" fmla="*/ 16 h 27"/>
                <a:gd name="T64" fmla="*/ 73 w 77"/>
                <a:gd name="T65" fmla="*/ 17 h 27"/>
                <a:gd name="T66" fmla="*/ 72 w 77"/>
                <a:gd name="T67" fmla="*/ 21 h 27"/>
                <a:gd name="T68" fmla="*/ 75 w 77"/>
                <a:gd name="T69" fmla="*/ 22 h 27"/>
                <a:gd name="T70" fmla="*/ 77 w 77"/>
                <a:gd name="T71" fmla="*/ 18 h 27"/>
                <a:gd name="T72" fmla="*/ 60 w 77"/>
                <a:gd name="T73" fmla="*/ 9 h 27"/>
                <a:gd name="T74" fmla="*/ 26 w 77"/>
                <a:gd name="T75" fmla="*/ 21 h 27"/>
                <a:gd name="T76" fmla="*/ 28 w 77"/>
                <a:gd name="T77" fmla="*/ 23 h 27"/>
                <a:gd name="T78" fmla="*/ 26 w 77"/>
                <a:gd name="T79" fmla="*/ 21 h 27"/>
                <a:gd name="T80" fmla="*/ 66 w 77"/>
                <a:gd name="T81" fmla="*/ 15 h 27"/>
                <a:gd name="T82" fmla="*/ 66 w 77"/>
                <a:gd name="T83" fmla="*/ 10 h 27"/>
                <a:gd name="T84" fmla="*/ 66 w 77"/>
                <a:gd name="T85" fmla="*/ 1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7" h="27">
                  <a:moveTo>
                    <a:pt x="60" y="9"/>
                  </a:moveTo>
                  <a:cubicBezTo>
                    <a:pt x="60" y="11"/>
                    <a:pt x="61" y="13"/>
                    <a:pt x="61" y="15"/>
                  </a:cubicBezTo>
                  <a:cubicBezTo>
                    <a:pt x="57" y="17"/>
                    <a:pt x="53" y="18"/>
                    <a:pt x="48" y="19"/>
                  </a:cubicBezTo>
                  <a:cubicBezTo>
                    <a:pt x="48" y="19"/>
                    <a:pt x="46" y="18"/>
                    <a:pt x="47" y="17"/>
                  </a:cubicBezTo>
                  <a:cubicBezTo>
                    <a:pt x="49" y="16"/>
                    <a:pt x="51" y="13"/>
                    <a:pt x="53" y="12"/>
                  </a:cubicBezTo>
                  <a:cubicBezTo>
                    <a:pt x="54" y="13"/>
                    <a:pt x="53" y="15"/>
                    <a:pt x="55" y="16"/>
                  </a:cubicBezTo>
                  <a:cubicBezTo>
                    <a:pt x="58" y="14"/>
                    <a:pt x="57" y="10"/>
                    <a:pt x="56" y="8"/>
                  </a:cubicBezTo>
                  <a:cubicBezTo>
                    <a:pt x="53" y="6"/>
                    <a:pt x="50" y="8"/>
                    <a:pt x="48" y="12"/>
                  </a:cubicBezTo>
                  <a:cubicBezTo>
                    <a:pt x="47" y="11"/>
                    <a:pt x="46" y="10"/>
                    <a:pt x="45" y="10"/>
                  </a:cubicBezTo>
                  <a:cubicBezTo>
                    <a:pt x="44" y="12"/>
                    <a:pt x="43" y="15"/>
                    <a:pt x="40" y="14"/>
                  </a:cubicBezTo>
                  <a:cubicBezTo>
                    <a:pt x="41" y="12"/>
                    <a:pt x="37" y="12"/>
                    <a:pt x="35" y="9"/>
                  </a:cubicBezTo>
                  <a:cubicBezTo>
                    <a:pt x="32" y="11"/>
                    <a:pt x="30" y="9"/>
                    <a:pt x="27" y="12"/>
                  </a:cubicBezTo>
                  <a:cubicBezTo>
                    <a:pt x="25" y="14"/>
                    <a:pt x="28" y="15"/>
                    <a:pt x="26" y="17"/>
                  </a:cubicBezTo>
                  <a:cubicBezTo>
                    <a:pt x="25" y="18"/>
                    <a:pt x="24" y="20"/>
                    <a:pt x="22" y="18"/>
                  </a:cubicBezTo>
                  <a:cubicBezTo>
                    <a:pt x="24" y="15"/>
                    <a:pt x="24" y="13"/>
                    <a:pt x="22" y="12"/>
                  </a:cubicBezTo>
                  <a:cubicBezTo>
                    <a:pt x="20" y="16"/>
                    <a:pt x="17" y="13"/>
                    <a:pt x="14" y="17"/>
                  </a:cubicBezTo>
                  <a:cubicBezTo>
                    <a:pt x="12" y="15"/>
                    <a:pt x="12" y="17"/>
                    <a:pt x="10" y="17"/>
                  </a:cubicBezTo>
                  <a:cubicBezTo>
                    <a:pt x="9" y="18"/>
                    <a:pt x="8" y="19"/>
                    <a:pt x="8" y="20"/>
                  </a:cubicBezTo>
                  <a:cubicBezTo>
                    <a:pt x="6" y="19"/>
                    <a:pt x="0" y="21"/>
                    <a:pt x="4" y="23"/>
                  </a:cubicBezTo>
                  <a:cubicBezTo>
                    <a:pt x="6" y="23"/>
                    <a:pt x="5" y="21"/>
                    <a:pt x="8" y="21"/>
                  </a:cubicBezTo>
                  <a:cubicBezTo>
                    <a:pt x="8" y="22"/>
                    <a:pt x="8" y="23"/>
                    <a:pt x="9" y="23"/>
                  </a:cubicBezTo>
                  <a:cubicBezTo>
                    <a:pt x="12" y="22"/>
                    <a:pt x="15" y="17"/>
                    <a:pt x="18" y="21"/>
                  </a:cubicBezTo>
                  <a:cubicBezTo>
                    <a:pt x="17" y="24"/>
                    <a:pt x="19" y="25"/>
                    <a:pt x="18" y="27"/>
                  </a:cubicBezTo>
                  <a:cubicBezTo>
                    <a:pt x="22" y="25"/>
                    <a:pt x="26" y="27"/>
                    <a:pt x="29" y="25"/>
                  </a:cubicBezTo>
                  <a:cubicBezTo>
                    <a:pt x="31" y="23"/>
                    <a:pt x="35" y="18"/>
                    <a:pt x="37" y="20"/>
                  </a:cubicBezTo>
                  <a:cubicBezTo>
                    <a:pt x="38" y="19"/>
                    <a:pt x="39" y="17"/>
                    <a:pt x="41" y="16"/>
                  </a:cubicBezTo>
                  <a:cubicBezTo>
                    <a:pt x="42" y="17"/>
                    <a:pt x="44" y="17"/>
                    <a:pt x="46" y="18"/>
                  </a:cubicBezTo>
                  <a:cubicBezTo>
                    <a:pt x="45" y="20"/>
                    <a:pt x="46" y="22"/>
                    <a:pt x="46" y="24"/>
                  </a:cubicBezTo>
                  <a:cubicBezTo>
                    <a:pt x="50" y="22"/>
                    <a:pt x="54" y="22"/>
                    <a:pt x="58" y="21"/>
                  </a:cubicBezTo>
                  <a:cubicBezTo>
                    <a:pt x="58" y="19"/>
                    <a:pt x="61" y="17"/>
                    <a:pt x="62" y="17"/>
                  </a:cubicBezTo>
                  <a:cubicBezTo>
                    <a:pt x="63" y="19"/>
                    <a:pt x="62" y="20"/>
                    <a:pt x="64" y="21"/>
                  </a:cubicBezTo>
                  <a:cubicBezTo>
                    <a:pt x="66" y="20"/>
                    <a:pt x="66" y="18"/>
                    <a:pt x="68" y="16"/>
                  </a:cubicBezTo>
                  <a:cubicBezTo>
                    <a:pt x="70" y="17"/>
                    <a:pt x="71" y="16"/>
                    <a:pt x="73" y="17"/>
                  </a:cubicBezTo>
                  <a:cubicBezTo>
                    <a:pt x="72" y="19"/>
                    <a:pt x="72" y="19"/>
                    <a:pt x="72" y="21"/>
                  </a:cubicBezTo>
                  <a:cubicBezTo>
                    <a:pt x="73" y="22"/>
                    <a:pt x="74" y="21"/>
                    <a:pt x="75" y="22"/>
                  </a:cubicBezTo>
                  <a:cubicBezTo>
                    <a:pt x="77" y="20"/>
                    <a:pt x="76" y="19"/>
                    <a:pt x="77" y="18"/>
                  </a:cubicBezTo>
                  <a:cubicBezTo>
                    <a:pt x="71" y="14"/>
                    <a:pt x="68" y="0"/>
                    <a:pt x="60" y="9"/>
                  </a:cubicBezTo>
                  <a:close/>
                  <a:moveTo>
                    <a:pt x="26" y="21"/>
                  </a:moveTo>
                  <a:cubicBezTo>
                    <a:pt x="26" y="22"/>
                    <a:pt x="27" y="22"/>
                    <a:pt x="28" y="23"/>
                  </a:cubicBezTo>
                  <a:cubicBezTo>
                    <a:pt x="26" y="25"/>
                    <a:pt x="23" y="23"/>
                    <a:pt x="26" y="21"/>
                  </a:cubicBezTo>
                  <a:close/>
                  <a:moveTo>
                    <a:pt x="66" y="15"/>
                  </a:moveTo>
                  <a:cubicBezTo>
                    <a:pt x="64" y="14"/>
                    <a:pt x="64" y="12"/>
                    <a:pt x="66" y="10"/>
                  </a:cubicBezTo>
                  <a:cubicBezTo>
                    <a:pt x="70" y="12"/>
                    <a:pt x="69" y="15"/>
                    <a:pt x="6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4" name="Freeform 63"/>
            <p:cNvSpPr>
              <a:spLocks noEditPoints="1"/>
            </p:cNvSpPr>
            <p:nvPr/>
          </p:nvSpPr>
          <p:spPr bwMode="auto">
            <a:xfrm>
              <a:off x="5302251" y="3509963"/>
              <a:ext cx="114300" cy="63500"/>
            </a:xfrm>
            <a:custGeom>
              <a:avLst/>
              <a:gdLst>
                <a:gd name="T0" fmla="*/ 32 w 35"/>
                <a:gd name="T1" fmla="*/ 1 h 19"/>
                <a:gd name="T2" fmla="*/ 27 w 35"/>
                <a:gd name="T3" fmla="*/ 3 h 19"/>
                <a:gd name="T4" fmla="*/ 25 w 35"/>
                <a:gd name="T5" fmla="*/ 1 h 19"/>
                <a:gd name="T6" fmla="*/ 15 w 35"/>
                <a:gd name="T7" fmla="*/ 3 h 19"/>
                <a:gd name="T8" fmla="*/ 13 w 35"/>
                <a:gd name="T9" fmla="*/ 0 h 19"/>
                <a:gd name="T10" fmla="*/ 5 w 35"/>
                <a:gd name="T11" fmla="*/ 4 h 19"/>
                <a:gd name="T12" fmla="*/ 5 w 35"/>
                <a:gd name="T13" fmla="*/ 1 h 19"/>
                <a:gd name="T14" fmla="*/ 2 w 35"/>
                <a:gd name="T15" fmla="*/ 3 h 19"/>
                <a:gd name="T16" fmla="*/ 4 w 35"/>
                <a:gd name="T17" fmla="*/ 6 h 19"/>
                <a:gd name="T18" fmla="*/ 0 w 35"/>
                <a:gd name="T19" fmla="*/ 16 h 19"/>
                <a:gd name="T20" fmla="*/ 3 w 35"/>
                <a:gd name="T21" fmla="*/ 19 h 19"/>
                <a:gd name="T22" fmla="*/ 13 w 35"/>
                <a:gd name="T23" fmla="*/ 12 h 19"/>
                <a:gd name="T24" fmla="*/ 11 w 35"/>
                <a:gd name="T25" fmla="*/ 7 h 19"/>
                <a:gd name="T26" fmla="*/ 14 w 35"/>
                <a:gd name="T27" fmla="*/ 14 h 19"/>
                <a:gd name="T28" fmla="*/ 24 w 35"/>
                <a:gd name="T29" fmla="*/ 14 h 19"/>
                <a:gd name="T30" fmla="*/ 27 w 35"/>
                <a:gd name="T31" fmla="*/ 9 h 19"/>
                <a:gd name="T32" fmla="*/ 29 w 35"/>
                <a:gd name="T33" fmla="*/ 15 h 19"/>
                <a:gd name="T34" fmla="*/ 35 w 35"/>
                <a:gd name="T35" fmla="*/ 10 h 19"/>
                <a:gd name="T36" fmla="*/ 32 w 35"/>
                <a:gd name="T37" fmla="*/ 1 h 19"/>
                <a:gd name="T38" fmla="*/ 19 w 35"/>
                <a:gd name="T39" fmla="*/ 13 h 19"/>
                <a:gd name="T40" fmla="*/ 20 w 35"/>
                <a:gd name="T41" fmla="*/ 6 h 19"/>
                <a:gd name="T42" fmla="*/ 19 w 35"/>
                <a:gd name="T43" fmla="*/ 13 h 19"/>
                <a:gd name="T44" fmla="*/ 22 w 35"/>
                <a:gd name="T45" fmla="*/ 4 h 19"/>
                <a:gd name="T46" fmla="*/ 25 w 35"/>
                <a:gd name="T47" fmla="*/ 5 h 19"/>
                <a:gd name="T48" fmla="*/ 22 w 35"/>
                <a:gd name="T49"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 h="19">
                  <a:moveTo>
                    <a:pt x="32" y="1"/>
                  </a:moveTo>
                  <a:cubicBezTo>
                    <a:pt x="30" y="2"/>
                    <a:pt x="29" y="5"/>
                    <a:pt x="27" y="3"/>
                  </a:cubicBezTo>
                  <a:cubicBezTo>
                    <a:pt x="26" y="2"/>
                    <a:pt x="27" y="1"/>
                    <a:pt x="25" y="1"/>
                  </a:cubicBezTo>
                  <a:cubicBezTo>
                    <a:pt x="22" y="2"/>
                    <a:pt x="18" y="0"/>
                    <a:pt x="15" y="3"/>
                  </a:cubicBezTo>
                  <a:cubicBezTo>
                    <a:pt x="12" y="2"/>
                    <a:pt x="15" y="1"/>
                    <a:pt x="13" y="0"/>
                  </a:cubicBezTo>
                  <a:cubicBezTo>
                    <a:pt x="11" y="1"/>
                    <a:pt x="8" y="6"/>
                    <a:pt x="5" y="4"/>
                  </a:cubicBezTo>
                  <a:cubicBezTo>
                    <a:pt x="4" y="3"/>
                    <a:pt x="7" y="2"/>
                    <a:pt x="5" y="1"/>
                  </a:cubicBezTo>
                  <a:cubicBezTo>
                    <a:pt x="4" y="2"/>
                    <a:pt x="2" y="2"/>
                    <a:pt x="2" y="3"/>
                  </a:cubicBezTo>
                  <a:cubicBezTo>
                    <a:pt x="2" y="4"/>
                    <a:pt x="2" y="5"/>
                    <a:pt x="4" y="6"/>
                  </a:cubicBezTo>
                  <a:cubicBezTo>
                    <a:pt x="4" y="11"/>
                    <a:pt x="3" y="15"/>
                    <a:pt x="0" y="16"/>
                  </a:cubicBezTo>
                  <a:cubicBezTo>
                    <a:pt x="1" y="17"/>
                    <a:pt x="1" y="18"/>
                    <a:pt x="3" y="19"/>
                  </a:cubicBezTo>
                  <a:cubicBezTo>
                    <a:pt x="6" y="17"/>
                    <a:pt x="8" y="15"/>
                    <a:pt x="13" y="12"/>
                  </a:cubicBezTo>
                  <a:cubicBezTo>
                    <a:pt x="11" y="11"/>
                    <a:pt x="9" y="9"/>
                    <a:pt x="11" y="7"/>
                  </a:cubicBezTo>
                  <a:cubicBezTo>
                    <a:pt x="14" y="9"/>
                    <a:pt x="15" y="12"/>
                    <a:pt x="14" y="14"/>
                  </a:cubicBezTo>
                  <a:cubicBezTo>
                    <a:pt x="18" y="16"/>
                    <a:pt x="21" y="15"/>
                    <a:pt x="24" y="14"/>
                  </a:cubicBezTo>
                  <a:cubicBezTo>
                    <a:pt x="26" y="12"/>
                    <a:pt x="23" y="9"/>
                    <a:pt x="27" y="9"/>
                  </a:cubicBezTo>
                  <a:cubicBezTo>
                    <a:pt x="27" y="11"/>
                    <a:pt x="28" y="13"/>
                    <a:pt x="29" y="15"/>
                  </a:cubicBezTo>
                  <a:cubicBezTo>
                    <a:pt x="31" y="13"/>
                    <a:pt x="34" y="13"/>
                    <a:pt x="35" y="10"/>
                  </a:cubicBezTo>
                  <a:cubicBezTo>
                    <a:pt x="32" y="8"/>
                    <a:pt x="35" y="4"/>
                    <a:pt x="32" y="1"/>
                  </a:cubicBezTo>
                  <a:close/>
                  <a:moveTo>
                    <a:pt x="19" y="13"/>
                  </a:moveTo>
                  <a:cubicBezTo>
                    <a:pt x="16" y="11"/>
                    <a:pt x="17" y="8"/>
                    <a:pt x="20" y="6"/>
                  </a:cubicBezTo>
                  <a:cubicBezTo>
                    <a:pt x="22" y="8"/>
                    <a:pt x="21" y="12"/>
                    <a:pt x="19" y="13"/>
                  </a:cubicBezTo>
                  <a:close/>
                  <a:moveTo>
                    <a:pt x="22" y="4"/>
                  </a:moveTo>
                  <a:cubicBezTo>
                    <a:pt x="23" y="3"/>
                    <a:pt x="24" y="3"/>
                    <a:pt x="25" y="5"/>
                  </a:cubicBezTo>
                  <a:cubicBezTo>
                    <a:pt x="24" y="5"/>
                    <a:pt x="23" y="5"/>
                    <a:pt x="2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5" name="Freeform 64"/>
            <p:cNvSpPr>
              <a:spLocks noEditPoints="1"/>
            </p:cNvSpPr>
            <p:nvPr/>
          </p:nvSpPr>
          <p:spPr bwMode="auto">
            <a:xfrm>
              <a:off x="4811713" y="3516313"/>
              <a:ext cx="490538" cy="119063"/>
            </a:xfrm>
            <a:custGeom>
              <a:avLst/>
              <a:gdLst>
                <a:gd name="T0" fmla="*/ 151 w 151"/>
                <a:gd name="T1" fmla="*/ 0 h 36"/>
                <a:gd name="T2" fmla="*/ 136 w 151"/>
                <a:gd name="T3" fmla="*/ 5 h 36"/>
                <a:gd name="T4" fmla="*/ 131 w 151"/>
                <a:gd name="T5" fmla="*/ 5 h 36"/>
                <a:gd name="T6" fmla="*/ 106 w 151"/>
                <a:gd name="T7" fmla="*/ 10 h 36"/>
                <a:gd name="T8" fmla="*/ 95 w 151"/>
                <a:gd name="T9" fmla="*/ 7 h 36"/>
                <a:gd name="T10" fmla="*/ 87 w 151"/>
                <a:gd name="T11" fmla="*/ 16 h 36"/>
                <a:gd name="T12" fmla="*/ 90 w 151"/>
                <a:gd name="T13" fmla="*/ 17 h 36"/>
                <a:gd name="T14" fmla="*/ 84 w 151"/>
                <a:gd name="T15" fmla="*/ 15 h 36"/>
                <a:gd name="T16" fmla="*/ 87 w 151"/>
                <a:gd name="T17" fmla="*/ 9 h 36"/>
                <a:gd name="T18" fmla="*/ 69 w 151"/>
                <a:gd name="T19" fmla="*/ 11 h 36"/>
                <a:gd name="T20" fmla="*/ 58 w 151"/>
                <a:gd name="T21" fmla="*/ 14 h 36"/>
                <a:gd name="T22" fmla="*/ 44 w 151"/>
                <a:gd name="T23" fmla="*/ 14 h 36"/>
                <a:gd name="T24" fmla="*/ 37 w 151"/>
                <a:gd name="T25" fmla="*/ 15 h 36"/>
                <a:gd name="T26" fmla="*/ 34 w 151"/>
                <a:gd name="T27" fmla="*/ 20 h 36"/>
                <a:gd name="T28" fmla="*/ 23 w 151"/>
                <a:gd name="T29" fmla="*/ 16 h 36"/>
                <a:gd name="T30" fmla="*/ 20 w 151"/>
                <a:gd name="T31" fmla="*/ 17 h 36"/>
                <a:gd name="T32" fmla="*/ 13 w 151"/>
                <a:gd name="T33" fmla="*/ 21 h 36"/>
                <a:gd name="T34" fmla="*/ 2 w 151"/>
                <a:gd name="T35" fmla="*/ 28 h 36"/>
                <a:gd name="T36" fmla="*/ 9 w 151"/>
                <a:gd name="T37" fmla="*/ 29 h 36"/>
                <a:gd name="T38" fmla="*/ 11 w 151"/>
                <a:gd name="T39" fmla="*/ 33 h 36"/>
                <a:gd name="T40" fmla="*/ 22 w 151"/>
                <a:gd name="T41" fmla="*/ 35 h 36"/>
                <a:gd name="T42" fmla="*/ 31 w 151"/>
                <a:gd name="T43" fmla="*/ 33 h 36"/>
                <a:gd name="T44" fmla="*/ 40 w 151"/>
                <a:gd name="T45" fmla="*/ 33 h 36"/>
                <a:gd name="T46" fmla="*/ 55 w 151"/>
                <a:gd name="T47" fmla="*/ 24 h 36"/>
                <a:gd name="T48" fmla="*/ 68 w 151"/>
                <a:gd name="T49" fmla="*/ 25 h 36"/>
                <a:gd name="T50" fmla="*/ 69 w 151"/>
                <a:gd name="T51" fmla="*/ 29 h 36"/>
                <a:gd name="T52" fmla="*/ 92 w 151"/>
                <a:gd name="T53" fmla="*/ 23 h 36"/>
                <a:gd name="T54" fmla="*/ 99 w 151"/>
                <a:gd name="T55" fmla="*/ 22 h 36"/>
                <a:gd name="T56" fmla="*/ 107 w 151"/>
                <a:gd name="T57" fmla="*/ 17 h 36"/>
                <a:gd name="T58" fmla="*/ 113 w 151"/>
                <a:gd name="T59" fmla="*/ 22 h 36"/>
                <a:gd name="T60" fmla="*/ 127 w 151"/>
                <a:gd name="T61" fmla="*/ 18 h 36"/>
                <a:gd name="T62" fmla="*/ 134 w 151"/>
                <a:gd name="T63" fmla="*/ 11 h 36"/>
                <a:gd name="T64" fmla="*/ 132 w 151"/>
                <a:gd name="T65" fmla="*/ 16 h 36"/>
                <a:gd name="T66" fmla="*/ 144 w 151"/>
                <a:gd name="T67" fmla="*/ 8 h 36"/>
                <a:gd name="T68" fmla="*/ 144 w 151"/>
                <a:gd name="T69" fmla="*/ 18 h 36"/>
                <a:gd name="T70" fmla="*/ 151 w 151"/>
                <a:gd name="T71" fmla="*/ 8 h 36"/>
                <a:gd name="T72" fmla="*/ 16 w 151"/>
                <a:gd name="T73" fmla="*/ 23 h 36"/>
                <a:gd name="T74" fmla="*/ 20 w 151"/>
                <a:gd name="T75" fmla="*/ 23 h 36"/>
                <a:gd name="T76" fmla="*/ 32 w 151"/>
                <a:gd name="T77" fmla="*/ 21 h 36"/>
                <a:gd name="T78" fmla="*/ 30 w 151"/>
                <a:gd name="T79" fmla="*/ 24 h 36"/>
                <a:gd name="T80" fmla="*/ 46 w 151"/>
                <a:gd name="T81" fmla="*/ 24 h 36"/>
                <a:gd name="T82" fmla="*/ 73 w 151"/>
                <a:gd name="T83" fmla="*/ 28 h 36"/>
                <a:gd name="T84" fmla="*/ 73 w 151"/>
                <a:gd name="T85" fmla="*/ 28 h 36"/>
                <a:gd name="T86" fmla="*/ 73 w 151"/>
                <a:gd name="T87" fmla="*/ 23 h 36"/>
                <a:gd name="T88" fmla="*/ 79 w 151"/>
                <a:gd name="T89" fmla="*/ 11 h 36"/>
                <a:gd name="T90" fmla="*/ 77 w 151"/>
                <a:gd name="T91" fmla="*/ 13 h 36"/>
                <a:gd name="T92" fmla="*/ 103 w 151"/>
                <a:gd name="T93" fmla="*/ 15 h 36"/>
                <a:gd name="T94" fmla="*/ 102 w 151"/>
                <a:gd name="T95" fmla="*/ 17 h 36"/>
                <a:gd name="T96" fmla="*/ 111 w 151"/>
                <a:gd name="T97" fmla="*/ 11 h 36"/>
                <a:gd name="T98" fmla="*/ 111 w 151"/>
                <a:gd name="T99" fmla="*/ 14 h 36"/>
                <a:gd name="T100" fmla="*/ 119 w 151"/>
                <a:gd name="T101" fmla="*/ 1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1" h="36">
                  <a:moveTo>
                    <a:pt x="151" y="8"/>
                  </a:moveTo>
                  <a:cubicBezTo>
                    <a:pt x="147" y="5"/>
                    <a:pt x="150" y="2"/>
                    <a:pt x="151" y="0"/>
                  </a:cubicBezTo>
                  <a:cubicBezTo>
                    <a:pt x="148" y="0"/>
                    <a:pt x="145" y="0"/>
                    <a:pt x="143" y="1"/>
                  </a:cubicBezTo>
                  <a:cubicBezTo>
                    <a:pt x="143" y="4"/>
                    <a:pt x="139" y="5"/>
                    <a:pt x="136" y="5"/>
                  </a:cubicBezTo>
                  <a:cubicBezTo>
                    <a:pt x="137" y="4"/>
                    <a:pt x="136" y="3"/>
                    <a:pt x="135" y="2"/>
                  </a:cubicBezTo>
                  <a:cubicBezTo>
                    <a:pt x="134" y="2"/>
                    <a:pt x="133" y="7"/>
                    <a:pt x="131" y="5"/>
                  </a:cubicBezTo>
                  <a:cubicBezTo>
                    <a:pt x="131" y="4"/>
                    <a:pt x="130" y="3"/>
                    <a:pt x="128" y="2"/>
                  </a:cubicBezTo>
                  <a:cubicBezTo>
                    <a:pt x="123" y="9"/>
                    <a:pt x="111" y="2"/>
                    <a:pt x="106" y="10"/>
                  </a:cubicBezTo>
                  <a:cubicBezTo>
                    <a:pt x="102" y="8"/>
                    <a:pt x="99" y="11"/>
                    <a:pt x="96" y="10"/>
                  </a:cubicBezTo>
                  <a:cubicBezTo>
                    <a:pt x="95" y="9"/>
                    <a:pt x="97" y="8"/>
                    <a:pt x="95" y="7"/>
                  </a:cubicBezTo>
                  <a:cubicBezTo>
                    <a:pt x="92" y="10"/>
                    <a:pt x="89" y="9"/>
                    <a:pt x="85" y="15"/>
                  </a:cubicBezTo>
                  <a:cubicBezTo>
                    <a:pt x="86" y="15"/>
                    <a:pt x="86" y="16"/>
                    <a:pt x="87" y="16"/>
                  </a:cubicBezTo>
                  <a:cubicBezTo>
                    <a:pt x="89" y="15"/>
                    <a:pt x="91" y="11"/>
                    <a:pt x="94" y="11"/>
                  </a:cubicBezTo>
                  <a:cubicBezTo>
                    <a:pt x="94" y="13"/>
                    <a:pt x="91" y="15"/>
                    <a:pt x="90" y="17"/>
                  </a:cubicBezTo>
                  <a:cubicBezTo>
                    <a:pt x="86" y="15"/>
                    <a:pt x="83" y="20"/>
                    <a:pt x="80" y="18"/>
                  </a:cubicBezTo>
                  <a:cubicBezTo>
                    <a:pt x="81" y="15"/>
                    <a:pt x="83" y="17"/>
                    <a:pt x="84" y="15"/>
                  </a:cubicBezTo>
                  <a:cubicBezTo>
                    <a:pt x="85" y="13"/>
                    <a:pt x="83" y="12"/>
                    <a:pt x="83" y="10"/>
                  </a:cubicBezTo>
                  <a:cubicBezTo>
                    <a:pt x="85" y="10"/>
                    <a:pt x="86" y="10"/>
                    <a:pt x="87" y="9"/>
                  </a:cubicBezTo>
                  <a:cubicBezTo>
                    <a:pt x="85" y="9"/>
                    <a:pt x="86" y="6"/>
                    <a:pt x="85" y="8"/>
                  </a:cubicBezTo>
                  <a:cubicBezTo>
                    <a:pt x="81" y="8"/>
                    <a:pt x="74" y="10"/>
                    <a:pt x="69" y="11"/>
                  </a:cubicBezTo>
                  <a:cubicBezTo>
                    <a:pt x="67" y="12"/>
                    <a:pt x="69" y="14"/>
                    <a:pt x="67" y="16"/>
                  </a:cubicBezTo>
                  <a:cubicBezTo>
                    <a:pt x="64" y="14"/>
                    <a:pt x="61" y="13"/>
                    <a:pt x="58" y="14"/>
                  </a:cubicBezTo>
                  <a:cubicBezTo>
                    <a:pt x="59" y="15"/>
                    <a:pt x="59" y="16"/>
                    <a:pt x="58" y="17"/>
                  </a:cubicBezTo>
                  <a:cubicBezTo>
                    <a:pt x="56" y="13"/>
                    <a:pt x="49" y="17"/>
                    <a:pt x="44" y="14"/>
                  </a:cubicBezTo>
                  <a:cubicBezTo>
                    <a:pt x="42" y="16"/>
                    <a:pt x="44" y="17"/>
                    <a:pt x="42" y="18"/>
                  </a:cubicBezTo>
                  <a:cubicBezTo>
                    <a:pt x="40" y="17"/>
                    <a:pt x="40" y="15"/>
                    <a:pt x="37" y="15"/>
                  </a:cubicBezTo>
                  <a:cubicBezTo>
                    <a:pt x="36" y="17"/>
                    <a:pt x="39" y="18"/>
                    <a:pt x="37" y="20"/>
                  </a:cubicBezTo>
                  <a:cubicBezTo>
                    <a:pt x="36" y="21"/>
                    <a:pt x="35" y="21"/>
                    <a:pt x="34" y="20"/>
                  </a:cubicBezTo>
                  <a:cubicBezTo>
                    <a:pt x="35" y="19"/>
                    <a:pt x="34" y="18"/>
                    <a:pt x="35" y="17"/>
                  </a:cubicBezTo>
                  <a:cubicBezTo>
                    <a:pt x="29" y="13"/>
                    <a:pt x="28" y="19"/>
                    <a:pt x="23" y="16"/>
                  </a:cubicBezTo>
                  <a:cubicBezTo>
                    <a:pt x="22" y="18"/>
                    <a:pt x="20" y="19"/>
                    <a:pt x="18" y="19"/>
                  </a:cubicBezTo>
                  <a:cubicBezTo>
                    <a:pt x="19" y="17"/>
                    <a:pt x="20" y="18"/>
                    <a:pt x="20" y="17"/>
                  </a:cubicBezTo>
                  <a:cubicBezTo>
                    <a:pt x="18" y="15"/>
                    <a:pt x="17" y="19"/>
                    <a:pt x="15" y="17"/>
                  </a:cubicBezTo>
                  <a:cubicBezTo>
                    <a:pt x="14" y="19"/>
                    <a:pt x="13" y="20"/>
                    <a:pt x="13" y="21"/>
                  </a:cubicBezTo>
                  <a:cubicBezTo>
                    <a:pt x="8" y="20"/>
                    <a:pt x="2" y="24"/>
                    <a:pt x="0" y="26"/>
                  </a:cubicBezTo>
                  <a:cubicBezTo>
                    <a:pt x="1" y="27"/>
                    <a:pt x="2" y="27"/>
                    <a:pt x="2" y="28"/>
                  </a:cubicBezTo>
                  <a:cubicBezTo>
                    <a:pt x="4" y="26"/>
                    <a:pt x="5" y="25"/>
                    <a:pt x="7" y="25"/>
                  </a:cubicBezTo>
                  <a:cubicBezTo>
                    <a:pt x="6" y="26"/>
                    <a:pt x="8" y="27"/>
                    <a:pt x="9" y="29"/>
                  </a:cubicBezTo>
                  <a:cubicBezTo>
                    <a:pt x="10" y="28"/>
                    <a:pt x="11" y="26"/>
                    <a:pt x="13" y="28"/>
                  </a:cubicBezTo>
                  <a:cubicBezTo>
                    <a:pt x="14" y="30"/>
                    <a:pt x="11" y="31"/>
                    <a:pt x="11" y="33"/>
                  </a:cubicBezTo>
                  <a:cubicBezTo>
                    <a:pt x="12" y="32"/>
                    <a:pt x="13" y="33"/>
                    <a:pt x="13" y="34"/>
                  </a:cubicBezTo>
                  <a:cubicBezTo>
                    <a:pt x="15" y="31"/>
                    <a:pt x="19" y="36"/>
                    <a:pt x="22" y="35"/>
                  </a:cubicBezTo>
                  <a:cubicBezTo>
                    <a:pt x="23" y="34"/>
                    <a:pt x="23" y="32"/>
                    <a:pt x="24" y="31"/>
                  </a:cubicBezTo>
                  <a:cubicBezTo>
                    <a:pt x="27" y="34"/>
                    <a:pt x="28" y="30"/>
                    <a:pt x="31" y="33"/>
                  </a:cubicBezTo>
                  <a:cubicBezTo>
                    <a:pt x="34" y="33"/>
                    <a:pt x="36" y="31"/>
                    <a:pt x="39" y="31"/>
                  </a:cubicBezTo>
                  <a:cubicBezTo>
                    <a:pt x="39" y="32"/>
                    <a:pt x="39" y="33"/>
                    <a:pt x="40" y="33"/>
                  </a:cubicBezTo>
                  <a:cubicBezTo>
                    <a:pt x="44" y="34"/>
                    <a:pt x="47" y="27"/>
                    <a:pt x="51" y="31"/>
                  </a:cubicBezTo>
                  <a:cubicBezTo>
                    <a:pt x="53" y="29"/>
                    <a:pt x="51" y="25"/>
                    <a:pt x="55" y="24"/>
                  </a:cubicBezTo>
                  <a:cubicBezTo>
                    <a:pt x="56" y="26"/>
                    <a:pt x="54" y="27"/>
                    <a:pt x="54" y="29"/>
                  </a:cubicBezTo>
                  <a:cubicBezTo>
                    <a:pt x="59" y="32"/>
                    <a:pt x="64" y="29"/>
                    <a:pt x="68" y="25"/>
                  </a:cubicBezTo>
                  <a:cubicBezTo>
                    <a:pt x="67" y="23"/>
                    <a:pt x="63" y="26"/>
                    <a:pt x="63" y="23"/>
                  </a:cubicBezTo>
                  <a:cubicBezTo>
                    <a:pt x="65" y="20"/>
                    <a:pt x="72" y="26"/>
                    <a:pt x="69" y="29"/>
                  </a:cubicBezTo>
                  <a:cubicBezTo>
                    <a:pt x="73" y="30"/>
                    <a:pt x="78" y="29"/>
                    <a:pt x="81" y="24"/>
                  </a:cubicBezTo>
                  <a:cubicBezTo>
                    <a:pt x="85" y="26"/>
                    <a:pt x="88" y="23"/>
                    <a:pt x="92" y="23"/>
                  </a:cubicBezTo>
                  <a:cubicBezTo>
                    <a:pt x="92" y="21"/>
                    <a:pt x="92" y="20"/>
                    <a:pt x="93" y="18"/>
                  </a:cubicBezTo>
                  <a:cubicBezTo>
                    <a:pt x="95" y="18"/>
                    <a:pt x="97" y="21"/>
                    <a:pt x="99" y="22"/>
                  </a:cubicBezTo>
                  <a:cubicBezTo>
                    <a:pt x="100" y="20"/>
                    <a:pt x="102" y="22"/>
                    <a:pt x="104" y="21"/>
                  </a:cubicBezTo>
                  <a:cubicBezTo>
                    <a:pt x="106" y="20"/>
                    <a:pt x="104" y="17"/>
                    <a:pt x="107" y="17"/>
                  </a:cubicBezTo>
                  <a:cubicBezTo>
                    <a:pt x="109" y="18"/>
                    <a:pt x="106" y="19"/>
                    <a:pt x="107" y="20"/>
                  </a:cubicBezTo>
                  <a:cubicBezTo>
                    <a:pt x="109" y="19"/>
                    <a:pt x="111" y="22"/>
                    <a:pt x="113" y="22"/>
                  </a:cubicBezTo>
                  <a:cubicBezTo>
                    <a:pt x="115" y="22"/>
                    <a:pt x="113" y="20"/>
                    <a:pt x="114" y="19"/>
                  </a:cubicBezTo>
                  <a:cubicBezTo>
                    <a:pt x="119" y="19"/>
                    <a:pt x="123" y="21"/>
                    <a:pt x="127" y="18"/>
                  </a:cubicBezTo>
                  <a:cubicBezTo>
                    <a:pt x="126" y="17"/>
                    <a:pt x="124" y="17"/>
                    <a:pt x="125" y="16"/>
                  </a:cubicBezTo>
                  <a:cubicBezTo>
                    <a:pt x="128" y="15"/>
                    <a:pt x="131" y="10"/>
                    <a:pt x="134" y="11"/>
                  </a:cubicBezTo>
                  <a:cubicBezTo>
                    <a:pt x="134" y="12"/>
                    <a:pt x="135" y="13"/>
                    <a:pt x="135" y="14"/>
                  </a:cubicBezTo>
                  <a:cubicBezTo>
                    <a:pt x="134" y="15"/>
                    <a:pt x="133" y="15"/>
                    <a:pt x="132" y="16"/>
                  </a:cubicBezTo>
                  <a:cubicBezTo>
                    <a:pt x="135" y="19"/>
                    <a:pt x="139" y="16"/>
                    <a:pt x="140" y="18"/>
                  </a:cubicBezTo>
                  <a:cubicBezTo>
                    <a:pt x="140" y="14"/>
                    <a:pt x="138" y="9"/>
                    <a:pt x="144" y="8"/>
                  </a:cubicBezTo>
                  <a:cubicBezTo>
                    <a:pt x="145" y="11"/>
                    <a:pt x="144" y="14"/>
                    <a:pt x="142" y="17"/>
                  </a:cubicBezTo>
                  <a:cubicBezTo>
                    <a:pt x="143" y="18"/>
                    <a:pt x="144" y="18"/>
                    <a:pt x="144" y="18"/>
                  </a:cubicBezTo>
                  <a:cubicBezTo>
                    <a:pt x="145" y="18"/>
                    <a:pt x="145" y="18"/>
                    <a:pt x="145" y="18"/>
                  </a:cubicBezTo>
                  <a:cubicBezTo>
                    <a:pt x="142" y="15"/>
                    <a:pt x="148" y="12"/>
                    <a:pt x="151" y="8"/>
                  </a:cubicBezTo>
                  <a:close/>
                  <a:moveTo>
                    <a:pt x="20" y="23"/>
                  </a:moveTo>
                  <a:cubicBezTo>
                    <a:pt x="19" y="25"/>
                    <a:pt x="17" y="24"/>
                    <a:pt x="16" y="23"/>
                  </a:cubicBezTo>
                  <a:cubicBezTo>
                    <a:pt x="16" y="21"/>
                    <a:pt x="15" y="21"/>
                    <a:pt x="16" y="19"/>
                  </a:cubicBezTo>
                  <a:cubicBezTo>
                    <a:pt x="18" y="19"/>
                    <a:pt x="20" y="22"/>
                    <a:pt x="20" y="23"/>
                  </a:cubicBezTo>
                  <a:close/>
                  <a:moveTo>
                    <a:pt x="30" y="24"/>
                  </a:moveTo>
                  <a:cubicBezTo>
                    <a:pt x="30" y="23"/>
                    <a:pt x="30" y="22"/>
                    <a:pt x="32" y="21"/>
                  </a:cubicBezTo>
                  <a:cubicBezTo>
                    <a:pt x="33" y="22"/>
                    <a:pt x="33" y="22"/>
                    <a:pt x="34" y="22"/>
                  </a:cubicBezTo>
                  <a:cubicBezTo>
                    <a:pt x="32" y="24"/>
                    <a:pt x="31" y="26"/>
                    <a:pt x="30" y="24"/>
                  </a:cubicBezTo>
                  <a:close/>
                  <a:moveTo>
                    <a:pt x="46" y="28"/>
                  </a:moveTo>
                  <a:cubicBezTo>
                    <a:pt x="44" y="26"/>
                    <a:pt x="44" y="25"/>
                    <a:pt x="46" y="24"/>
                  </a:cubicBezTo>
                  <a:cubicBezTo>
                    <a:pt x="48" y="25"/>
                    <a:pt x="47" y="26"/>
                    <a:pt x="46" y="28"/>
                  </a:cubicBezTo>
                  <a:close/>
                  <a:moveTo>
                    <a:pt x="73" y="28"/>
                  </a:moveTo>
                  <a:cubicBezTo>
                    <a:pt x="72" y="26"/>
                    <a:pt x="75" y="26"/>
                    <a:pt x="75" y="24"/>
                  </a:cubicBezTo>
                  <a:cubicBezTo>
                    <a:pt x="78" y="26"/>
                    <a:pt x="74" y="27"/>
                    <a:pt x="73" y="28"/>
                  </a:cubicBezTo>
                  <a:close/>
                  <a:moveTo>
                    <a:pt x="77" y="13"/>
                  </a:moveTo>
                  <a:cubicBezTo>
                    <a:pt x="77" y="17"/>
                    <a:pt x="74" y="19"/>
                    <a:pt x="73" y="23"/>
                  </a:cubicBezTo>
                  <a:cubicBezTo>
                    <a:pt x="69" y="19"/>
                    <a:pt x="75" y="15"/>
                    <a:pt x="75" y="11"/>
                  </a:cubicBezTo>
                  <a:cubicBezTo>
                    <a:pt x="77" y="13"/>
                    <a:pt x="78" y="12"/>
                    <a:pt x="79" y="11"/>
                  </a:cubicBezTo>
                  <a:cubicBezTo>
                    <a:pt x="80" y="12"/>
                    <a:pt x="80" y="13"/>
                    <a:pt x="80" y="13"/>
                  </a:cubicBezTo>
                  <a:cubicBezTo>
                    <a:pt x="79" y="15"/>
                    <a:pt x="78" y="12"/>
                    <a:pt x="77" y="13"/>
                  </a:cubicBezTo>
                  <a:close/>
                  <a:moveTo>
                    <a:pt x="102" y="17"/>
                  </a:moveTo>
                  <a:cubicBezTo>
                    <a:pt x="102" y="16"/>
                    <a:pt x="103" y="16"/>
                    <a:pt x="103" y="15"/>
                  </a:cubicBezTo>
                  <a:cubicBezTo>
                    <a:pt x="105" y="16"/>
                    <a:pt x="105" y="16"/>
                    <a:pt x="105" y="17"/>
                  </a:cubicBezTo>
                  <a:cubicBezTo>
                    <a:pt x="104" y="17"/>
                    <a:pt x="103" y="19"/>
                    <a:pt x="102" y="17"/>
                  </a:cubicBezTo>
                  <a:close/>
                  <a:moveTo>
                    <a:pt x="111" y="14"/>
                  </a:moveTo>
                  <a:cubicBezTo>
                    <a:pt x="109" y="13"/>
                    <a:pt x="109" y="12"/>
                    <a:pt x="111" y="11"/>
                  </a:cubicBezTo>
                  <a:cubicBezTo>
                    <a:pt x="111" y="11"/>
                    <a:pt x="112" y="12"/>
                    <a:pt x="113" y="12"/>
                  </a:cubicBezTo>
                  <a:cubicBezTo>
                    <a:pt x="112" y="13"/>
                    <a:pt x="112" y="14"/>
                    <a:pt x="111" y="14"/>
                  </a:cubicBezTo>
                  <a:close/>
                  <a:moveTo>
                    <a:pt x="117" y="18"/>
                  </a:moveTo>
                  <a:cubicBezTo>
                    <a:pt x="115" y="15"/>
                    <a:pt x="115" y="10"/>
                    <a:pt x="119" y="11"/>
                  </a:cubicBezTo>
                  <a:cubicBezTo>
                    <a:pt x="120" y="13"/>
                    <a:pt x="119" y="15"/>
                    <a:pt x="117"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6" name="Freeform 65"/>
            <p:cNvSpPr>
              <a:spLocks noEditPoints="1"/>
            </p:cNvSpPr>
            <p:nvPr/>
          </p:nvSpPr>
          <p:spPr bwMode="auto">
            <a:xfrm>
              <a:off x="6772276" y="3287713"/>
              <a:ext cx="611188" cy="298450"/>
            </a:xfrm>
            <a:custGeom>
              <a:avLst/>
              <a:gdLst>
                <a:gd name="T0" fmla="*/ 148 w 188"/>
                <a:gd name="T1" fmla="*/ 7 h 90"/>
                <a:gd name="T2" fmla="*/ 132 w 188"/>
                <a:gd name="T3" fmla="*/ 7 h 90"/>
                <a:gd name="T4" fmla="*/ 114 w 188"/>
                <a:gd name="T5" fmla="*/ 4 h 90"/>
                <a:gd name="T6" fmla="*/ 122 w 188"/>
                <a:gd name="T7" fmla="*/ 9 h 90"/>
                <a:gd name="T8" fmla="*/ 105 w 188"/>
                <a:gd name="T9" fmla="*/ 18 h 90"/>
                <a:gd name="T10" fmla="*/ 95 w 188"/>
                <a:gd name="T11" fmla="*/ 18 h 90"/>
                <a:gd name="T12" fmla="*/ 81 w 188"/>
                <a:gd name="T13" fmla="*/ 32 h 90"/>
                <a:gd name="T14" fmla="*/ 90 w 188"/>
                <a:gd name="T15" fmla="*/ 40 h 90"/>
                <a:gd name="T16" fmla="*/ 82 w 188"/>
                <a:gd name="T17" fmla="*/ 50 h 90"/>
                <a:gd name="T18" fmla="*/ 60 w 188"/>
                <a:gd name="T19" fmla="*/ 49 h 90"/>
                <a:gd name="T20" fmla="*/ 45 w 188"/>
                <a:gd name="T21" fmla="*/ 54 h 90"/>
                <a:gd name="T22" fmla="*/ 31 w 188"/>
                <a:gd name="T23" fmla="*/ 72 h 90"/>
                <a:gd name="T24" fmla="*/ 22 w 188"/>
                <a:gd name="T25" fmla="*/ 63 h 90"/>
                <a:gd name="T26" fmla="*/ 4 w 188"/>
                <a:gd name="T27" fmla="*/ 83 h 90"/>
                <a:gd name="T28" fmla="*/ 13 w 188"/>
                <a:gd name="T29" fmla="*/ 87 h 90"/>
                <a:gd name="T30" fmla="*/ 19 w 188"/>
                <a:gd name="T31" fmla="*/ 80 h 90"/>
                <a:gd name="T32" fmla="*/ 35 w 188"/>
                <a:gd name="T33" fmla="*/ 76 h 90"/>
                <a:gd name="T34" fmla="*/ 53 w 188"/>
                <a:gd name="T35" fmla="*/ 74 h 90"/>
                <a:gd name="T36" fmla="*/ 63 w 188"/>
                <a:gd name="T37" fmla="*/ 62 h 90"/>
                <a:gd name="T38" fmla="*/ 81 w 188"/>
                <a:gd name="T39" fmla="*/ 57 h 90"/>
                <a:gd name="T40" fmla="*/ 84 w 188"/>
                <a:gd name="T41" fmla="*/ 57 h 90"/>
                <a:gd name="T42" fmla="*/ 89 w 188"/>
                <a:gd name="T43" fmla="*/ 50 h 90"/>
                <a:gd name="T44" fmla="*/ 95 w 188"/>
                <a:gd name="T45" fmla="*/ 52 h 90"/>
                <a:gd name="T46" fmla="*/ 110 w 188"/>
                <a:gd name="T47" fmla="*/ 48 h 90"/>
                <a:gd name="T48" fmla="*/ 117 w 188"/>
                <a:gd name="T49" fmla="*/ 40 h 90"/>
                <a:gd name="T50" fmla="*/ 120 w 188"/>
                <a:gd name="T51" fmla="*/ 43 h 90"/>
                <a:gd name="T52" fmla="*/ 137 w 188"/>
                <a:gd name="T53" fmla="*/ 34 h 90"/>
                <a:gd name="T54" fmla="*/ 155 w 188"/>
                <a:gd name="T55" fmla="*/ 26 h 90"/>
                <a:gd name="T56" fmla="*/ 161 w 188"/>
                <a:gd name="T57" fmla="*/ 30 h 90"/>
                <a:gd name="T58" fmla="*/ 181 w 188"/>
                <a:gd name="T59" fmla="*/ 8 h 90"/>
                <a:gd name="T60" fmla="*/ 7 w 188"/>
                <a:gd name="T61" fmla="*/ 77 h 90"/>
                <a:gd name="T62" fmla="*/ 19 w 188"/>
                <a:gd name="T63" fmla="*/ 68 h 90"/>
                <a:gd name="T64" fmla="*/ 42 w 188"/>
                <a:gd name="T65" fmla="*/ 68 h 90"/>
                <a:gd name="T66" fmla="*/ 42 w 188"/>
                <a:gd name="T67" fmla="*/ 66 h 90"/>
                <a:gd name="T68" fmla="*/ 42 w 188"/>
                <a:gd name="T69" fmla="*/ 68 h 90"/>
                <a:gd name="T70" fmla="*/ 52 w 188"/>
                <a:gd name="T71" fmla="*/ 61 h 90"/>
                <a:gd name="T72" fmla="*/ 57 w 188"/>
                <a:gd name="T73" fmla="*/ 55 h 90"/>
                <a:gd name="T74" fmla="*/ 70 w 188"/>
                <a:gd name="T75" fmla="*/ 60 h 90"/>
                <a:gd name="T76" fmla="*/ 70 w 188"/>
                <a:gd name="T77" fmla="*/ 51 h 90"/>
                <a:gd name="T78" fmla="*/ 70 w 188"/>
                <a:gd name="T79" fmla="*/ 60 h 90"/>
                <a:gd name="T80" fmla="*/ 79 w 188"/>
                <a:gd name="T81" fmla="*/ 50 h 90"/>
                <a:gd name="T82" fmla="*/ 95 w 188"/>
                <a:gd name="T83" fmla="*/ 20 h 90"/>
                <a:gd name="T84" fmla="*/ 98 w 188"/>
                <a:gd name="T85" fmla="*/ 39 h 90"/>
                <a:gd name="T86" fmla="*/ 100 w 188"/>
                <a:gd name="T87" fmla="*/ 39 h 90"/>
                <a:gd name="T88" fmla="*/ 91 w 188"/>
                <a:gd name="T89" fmla="*/ 33 h 90"/>
                <a:gd name="T90" fmla="*/ 97 w 188"/>
                <a:gd name="T91" fmla="*/ 30 h 90"/>
                <a:gd name="T92" fmla="*/ 104 w 188"/>
                <a:gd name="T93" fmla="*/ 35 h 90"/>
                <a:gd name="T94" fmla="*/ 111 w 188"/>
                <a:gd name="T95" fmla="*/ 30 h 90"/>
                <a:gd name="T96" fmla="*/ 122 w 188"/>
                <a:gd name="T97" fmla="*/ 21 h 90"/>
                <a:gd name="T98" fmla="*/ 130 w 188"/>
                <a:gd name="T99" fmla="*/ 28 h 90"/>
                <a:gd name="T100" fmla="*/ 130 w 188"/>
                <a:gd name="T101" fmla="*/ 17 h 90"/>
                <a:gd name="T102" fmla="*/ 130 w 188"/>
                <a:gd name="T103" fmla="*/ 1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 h="90">
                  <a:moveTo>
                    <a:pt x="181" y="8"/>
                  </a:moveTo>
                  <a:cubicBezTo>
                    <a:pt x="172" y="4"/>
                    <a:pt x="163" y="4"/>
                    <a:pt x="155" y="2"/>
                  </a:cubicBezTo>
                  <a:cubicBezTo>
                    <a:pt x="154" y="5"/>
                    <a:pt x="150" y="8"/>
                    <a:pt x="148" y="7"/>
                  </a:cubicBezTo>
                  <a:cubicBezTo>
                    <a:pt x="148" y="3"/>
                    <a:pt x="151" y="5"/>
                    <a:pt x="153" y="1"/>
                  </a:cubicBezTo>
                  <a:cubicBezTo>
                    <a:pt x="150" y="0"/>
                    <a:pt x="147" y="1"/>
                    <a:pt x="144" y="4"/>
                  </a:cubicBezTo>
                  <a:cubicBezTo>
                    <a:pt x="140" y="4"/>
                    <a:pt x="136" y="2"/>
                    <a:pt x="132" y="7"/>
                  </a:cubicBezTo>
                  <a:cubicBezTo>
                    <a:pt x="131" y="5"/>
                    <a:pt x="127" y="7"/>
                    <a:pt x="128" y="5"/>
                  </a:cubicBezTo>
                  <a:cubicBezTo>
                    <a:pt x="129" y="4"/>
                    <a:pt x="130" y="4"/>
                    <a:pt x="132" y="1"/>
                  </a:cubicBezTo>
                  <a:cubicBezTo>
                    <a:pt x="126" y="2"/>
                    <a:pt x="120" y="0"/>
                    <a:pt x="114" y="4"/>
                  </a:cubicBezTo>
                  <a:cubicBezTo>
                    <a:pt x="111" y="1"/>
                    <a:pt x="109" y="2"/>
                    <a:pt x="107" y="3"/>
                  </a:cubicBezTo>
                  <a:cubicBezTo>
                    <a:pt x="104" y="7"/>
                    <a:pt x="111" y="8"/>
                    <a:pt x="113" y="12"/>
                  </a:cubicBezTo>
                  <a:cubicBezTo>
                    <a:pt x="116" y="9"/>
                    <a:pt x="120" y="13"/>
                    <a:pt x="122" y="9"/>
                  </a:cubicBezTo>
                  <a:cubicBezTo>
                    <a:pt x="124" y="12"/>
                    <a:pt x="121" y="17"/>
                    <a:pt x="119" y="20"/>
                  </a:cubicBezTo>
                  <a:cubicBezTo>
                    <a:pt x="117" y="18"/>
                    <a:pt x="119" y="15"/>
                    <a:pt x="116" y="14"/>
                  </a:cubicBezTo>
                  <a:cubicBezTo>
                    <a:pt x="112" y="17"/>
                    <a:pt x="108" y="16"/>
                    <a:pt x="105" y="18"/>
                  </a:cubicBezTo>
                  <a:cubicBezTo>
                    <a:pt x="106" y="20"/>
                    <a:pt x="105" y="22"/>
                    <a:pt x="103" y="24"/>
                  </a:cubicBezTo>
                  <a:cubicBezTo>
                    <a:pt x="100" y="21"/>
                    <a:pt x="105" y="19"/>
                    <a:pt x="103" y="16"/>
                  </a:cubicBezTo>
                  <a:cubicBezTo>
                    <a:pt x="101" y="19"/>
                    <a:pt x="96" y="16"/>
                    <a:pt x="95" y="18"/>
                  </a:cubicBezTo>
                  <a:cubicBezTo>
                    <a:pt x="94" y="18"/>
                    <a:pt x="93" y="17"/>
                    <a:pt x="92" y="16"/>
                  </a:cubicBezTo>
                  <a:cubicBezTo>
                    <a:pt x="85" y="16"/>
                    <a:pt x="90" y="27"/>
                    <a:pt x="84" y="27"/>
                  </a:cubicBezTo>
                  <a:cubicBezTo>
                    <a:pt x="84" y="30"/>
                    <a:pt x="84" y="31"/>
                    <a:pt x="81" y="32"/>
                  </a:cubicBezTo>
                  <a:cubicBezTo>
                    <a:pt x="82" y="33"/>
                    <a:pt x="83" y="32"/>
                    <a:pt x="84" y="34"/>
                  </a:cubicBezTo>
                  <a:cubicBezTo>
                    <a:pt x="85" y="33"/>
                    <a:pt x="84" y="31"/>
                    <a:pt x="86" y="31"/>
                  </a:cubicBezTo>
                  <a:cubicBezTo>
                    <a:pt x="89" y="34"/>
                    <a:pt x="92" y="35"/>
                    <a:pt x="90" y="40"/>
                  </a:cubicBezTo>
                  <a:cubicBezTo>
                    <a:pt x="88" y="39"/>
                    <a:pt x="87" y="41"/>
                    <a:pt x="86" y="40"/>
                  </a:cubicBezTo>
                  <a:cubicBezTo>
                    <a:pt x="84" y="44"/>
                    <a:pt x="87" y="47"/>
                    <a:pt x="86" y="51"/>
                  </a:cubicBezTo>
                  <a:cubicBezTo>
                    <a:pt x="85" y="50"/>
                    <a:pt x="84" y="51"/>
                    <a:pt x="82" y="50"/>
                  </a:cubicBezTo>
                  <a:cubicBezTo>
                    <a:pt x="84" y="47"/>
                    <a:pt x="82" y="44"/>
                    <a:pt x="80" y="41"/>
                  </a:cubicBezTo>
                  <a:cubicBezTo>
                    <a:pt x="75" y="43"/>
                    <a:pt x="68" y="45"/>
                    <a:pt x="66" y="52"/>
                  </a:cubicBezTo>
                  <a:cubicBezTo>
                    <a:pt x="64" y="50"/>
                    <a:pt x="63" y="48"/>
                    <a:pt x="60" y="49"/>
                  </a:cubicBezTo>
                  <a:cubicBezTo>
                    <a:pt x="61" y="51"/>
                    <a:pt x="63" y="52"/>
                    <a:pt x="62" y="53"/>
                  </a:cubicBezTo>
                  <a:cubicBezTo>
                    <a:pt x="60" y="53"/>
                    <a:pt x="58" y="52"/>
                    <a:pt x="57" y="55"/>
                  </a:cubicBezTo>
                  <a:cubicBezTo>
                    <a:pt x="54" y="50"/>
                    <a:pt x="48" y="59"/>
                    <a:pt x="45" y="54"/>
                  </a:cubicBezTo>
                  <a:cubicBezTo>
                    <a:pt x="41" y="56"/>
                    <a:pt x="42" y="61"/>
                    <a:pt x="41" y="64"/>
                  </a:cubicBezTo>
                  <a:cubicBezTo>
                    <a:pt x="37" y="64"/>
                    <a:pt x="39" y="60"/>
                    <a:pt x="37" y="60"/>
                  </a:cubicBezTo>
                  <a:cubicBezTo>
                    <a:pt x="34" y="64"/>
                    <a:pt x="32" y="68"/>
                    <a:pt x="31" y="72"/>
                  </a:cubicBezTo>
                  <a:cubicBezTo>
                    <a:pt x="29" y="73"/>
                    <a:pt x="28" y="73"/>
                    <a:pt x="27" y="72"/>
                  </a:cubicBezTo>
                  <a:cubicBezTo>
                    <a:pt x="27" y="67"/>
                    <a:pt x="33" y="66"/>
                    <a:pt x="31" y="62"/>
                  </a:cubicBezTo>
                  <a:cubicBezTo>
                    <a:pt x="27" y="60"/>
                    <a:pt x="25" y="67"/>
                    <a:pt x="22" y="63"/>
                  </a:cubicBezTo>
                  <a:cubicBezTo>
                    <a:pt x="17" y="74"/>
                    <a:pt x="4" y="67"/>
                    <a:pt x="0" y="77"/>
                  </a:cubicBezTo>
                  <a:cubicBezTo>
                    <a:pt x="2" y="80"/>
                    <a:pt x="4" y="78"/>
                    <a:pt x="6" y="79"/>
                  </a:cubicBezTo>
                  <a:cubicBezTo>
                    <a:pt x="5" y="81"/>
                    <a:pt x="6" y="83"/>
                    <a:pt x="4" y="83"/>
                  </a:cubicBezTo>
                  <a:cubicBezTo>
                    <a:pt x="6" y="84"/>
                    <a:pt x="6" y="85"/>
                    <a:pt x="7" y="86"/>
                  </a:cubicBezTo>
                  <a:cubicBezTo>
                    <a:pt x="6" y="88"/>
                    <a:pt x="6" y="89"/>
                    <a:pt x="6" y="90"/>
                  </a:cubicBezTo>
                  <a:cubicBezTo>
                    <a:pt x="8" y="88"/>
                    <a:pt x="11" y="90"/>
                    <a:pt x="13" y="87"/>
                  </a:cubicBezTo>
                  <a:cubicBezTo>
                    <a:pt x="12" y="86"/>
                    <a:pt x="12" y="82"/>
                    <a:pt x="15" y="82"/>
                  </a:cubicBezTo>
                  <a:cubicBezTo>
                    <a:pt x="16" y="83"/>
                    <a:pt x="16" y="86"/>
                    <a:pt x="18" y="85"/>
                  </a:cubicBezTo>
                  <a:cubicBezTo>
                    <a:pt x="17" y="84"/>
                    <a:pt x="18" y="82"/>
                    <a:pt x="19" y="80"/>
                  </a:cubicBezTo>
                  <a:cubicBezTo>
                    <a:pt x="23" y="85"/>
                    <a:pt x="29" y="76"/>
                    <a:pt x="30" y="81"/>
                  </a:cubicBezTo>
                  <a:cubicBezTo>
                    <a:pt x="34" y="80"/>
                    <a:pt x="31" y="76"/>
                    <a:pt x="32" y="74"/>
                  </a:cubicBezTo>
                  <a:cubicBezTo>
                    <a:pt x="34" y="73"/>
                    <a:pt x="33" y="75"/>
                    <a:pt x="35" y="76"/>
                  </a:cubicBezTo>
                  <a:cubicBezTo>
                    <a:pt x="39" y="74"/>
                    <a:pt x="43" y="76"/>
                    <a:pt x="47" y="74"/>
                  </a:cubicBezTo>
                  <a:cubicBezTo>
                    <a:pt x="47" y="73"/>
                    <a:pt x="44" y="72"/>
                    <a:pt x="45" y="70"/>
                  </a:cubicBezTo>
                  <a:cubicBezTo>
                    <a:pt x="48" y="68"/>
                    <a:pt x="52" y="72"/>
                    <a:pt x="53" y="74"/>
                  </a:cubicBezTo>
                  <a:cubicBezTo>
                    <a:pt x="55" y="72"/>
                    <a:pt x="54" y="71"/>
                    <a:pt x="55" y="69"/>
                  </a:cubicBezTo>
                  <a:cubicBezTo>
                    <a:pt x="57" y="69"/>
                    <a:pt x="58" y="69"/>
                    <a:pt x="59" y="69"/>
                  </a:cubicBezTo>
                  <a:cubicBezTo>
                    <a:pt x="62" y="67"/>
                    <a:pt x="60" y="65"/>
                    <a:pt x="63" y="62"/>
                  </a:cubicBezTo>
                  <a:cubicBezTo>
                    <a:pt x="64" y="63"/>
                    <a:pt x="65" y="62"/>
                    <a:pt x="66" y="62"/>
                  </a:cubicBezTo>
                  <a:cubicBezTo>
                    <a:pt x="66" y="65"/>
                    <a:pt x="68" y="64"/>
                    <a:pt x="69" y="66"/>
                  </a:cubicBezTo>
                  <a:cubicBezTo>
                    <a:pt x="73" y="62"/>
                    <a:pt x="77" y="62"/>
                    <a:pt x="81" y="57"/>
                  </a:cubicBezTo>
                  <a:cubicBezTo>
                    <a:pt x="81" y="56"/>
                    <a:pt x="79" y="55"/>
                    <a:pt x="79" y="54"/>
                  </a:cubicBezTo>
                  <a:cubicBezTo>
                    <a:pt x="82" y="52"/>
                    <a:pt x="85" y="54"/>
                    <a:pt x="86" y="52"/>
                  </a:cubicBezTo>
                  <a:cubicBezTo>
                    <a:pt x="90" y="54"/>
                    <a:pt x="85" y="55"/>
                    <a:pt x="84" y="57"/>
                  </a:cubicBezTo>
                  <a:cubicBezTo>
                    <a:pt x="88" y="59"/>
                    <a:pt x="91" y="55"/>
                    <a:pt x="93" y="55"/>
                  </a:cubicBezTo>
                  <a:cubicBezTo>
                    <a:pt x="94" y="54"/>
                    <a:pt x="93" y="53"/>
                    <a:pt x="94" y="51"/>
                  </a:cubicBezTo>
                  <a:cubicBezTo>
                    <a:pt x="92" y="50"/>
                    <a:pt x="91" y="52"/>
                    <a:pt x="89" y="50"/>
                  </a:cubicBezTo>
                  <a:cubicBezTo>
                    <a:pt x="91" y="44"/>
                    <a:pt x="100" y="43"/>
                    <a:pt x="105" y="41"/>
                  </a:cubicBezTo>
                  <a:cubicBezTo>
                    <a:pt x="104" y="46"/>
                    <a:pt x="99" y="45"/>
                    <a:pt x="96" y="45"/>
                  </a:cubicBezTo>
                  <a:cubicBezTo>
                    <a:pt x="95" y="48"/>
                    <a:pt x="95" y="50"/>
                    <a:pt x="95" y="52"/>
                  </a:cubicBezTo>
                  <a:cubicBezTo>
                    <a:pt x="95" y="53"/>
                    <a:pt x="98" y="52"/>
                    <a:pt x="98" y="52"/>
                  </a:cubicBezTo>
                  <a:cubicBezTo>
                    <a:pt x="98" y="51"/>
                    <a:pt x="99" y="50"/>
                    <a:pt x="99" y="49"/>
                  </a:cubicBezTo>
                  <a:cubicBezTo>
                    <a:pt x="102" y="49"/>
                    <a:pt x="109" y="49"/>
                    <a:pt x="110" y="48"/>
                  </a:cubicBezTo>
                  <a:cubicBezTo>
                    <a:pt x="111" y="46"/>
                    <a:pt x="108" y="45"/>
                    <a:pt x="110" y="43"/>
                  </a:cubicBezTo>
                  <a:cubicBezTo>
                    <a:pt x="112" y="43"/>
                    <a:pt x="114" y="45"/>
                    <a:pt x="115" y="44"/>
                  </a:cubicBezTo>
                  <a:cubicBezTo>
                    <a:pt x="115" y="42"/>
                    <a:pt x="117" y="41"/>
                    <a:pt x="117" y="40"/>
                  </a:cubicBezTo>
                  <a:cubicBezTo>
                    <a:pt x="115" y="40"/>
                    <a:pt x="114" y="42"/>
                    <a:pt x="113" y="41"/>
                  </a:cubicBezTo>
                  <a:cubicBezTo>
                    <a:pt x="115" y="38"/>
                    <a:pt x="111" y="37"/>
                    <a:pt x="113" y="34"/>
                  </a:cubicBezTo>
                  <a:cubicBezTo>
                    <a:pt x="117" y="35"/>
                    <a:pt x="117" y="40"/>
                    <a:pt x="120" y="43"/>
                  </a:cubicBezTo>
                  <a:cubicBezTo>
                    <a:pt x="123" y="41"/>
                    <a:pt x="125" y="41"/>
                    <a:pt x="128" y="39"/>
                  </a:cubicBezTo>
                  <a:cubicBezTo>
                    <a:pt x="127" y="38"/>
                    <a:pt x="126" y="38"/>
                    <a:pt x="126" y="37"/>
                  </a:cubicBezTo>
                  <a:cubicBezTo>
                    <a:pt x="131" y="36"/>
                    <a:pt x="133" y="39"/>
                    <a:pt x="137" y="34"/>
                  </a:cubicBezTo>
                  <a:cubicBezTo>
                    <a:pt x="136" y="31"/>
                    <a:pt x="135" y="36"/>
                    <a:pt x="134" y="33"/>
                  </a:cubicBezTo>
                  <a:cubicBezTo>
                    <a:pt x="142" y="26"/>
                    <a:pt x="149" y="30"/>
                    <a:pt x="158" y="29"/>
                  </a:cubicBezTo>
                  <a:cubicBezTo>
                    <a:pt x="156" y="27"/>
                    <a:pt x="155" y="28"/>
                    <a:pt x="155" y="26"/>
                  </a:cubicBezTo>
                  <a:cubicBezTo>
                    <a:pt x="157" y="22"/>
                    <a:pt x="160" y="20"/>
                    <a:pt x="163" y="22"/>
                  </a:cubicBezTo>
                  <a:cubicBezTo>
                    <a:pt x="162" y="23"/>
                    <a:pt x="161" y="24"/>
                    <a:pt x="159" y="25"/>
                  </a:cubicBezTo>
                  <a:cubicBezTo>
                    <a:pt x="162" y="27"/>
                    <a:pt x="162" y="28"/>
                    <a:pt x="161" y="30"/>
                  </a:cubicBezTo>
                  <a:cubicBezTo>
                    <a:pt x="166" y="29"/>
                    <a:pt x="172" y="28"/>
                    <a:pt x="175" y="23"/>
                  </a:cubicBezTo>
                  <a:cubicBezTo>
                    <a:pt x="182" y="28"/>
                    <a:pt x="184" y="19"/>
                    <a:pt x="188" y="16"/>
                  </a:cubicBezTo>
                  <a:cubicBezTo>
                    <a:pt x="185" y="12"/>
                    <a:pt x="182" y="11"/>
                    <a:pt x="181" y="8"/>
                  </a:cubicBezTo>
                  <a:close/>
                  <a:moveTo>
                    <a:pt x="21" y="80"/>
                  </a:moveTo>
                  <a:cubicBezTo>
                    <a:pt x="19" y="78"/>
                    <a:pt x="21" y="75"/>
                    <a:pt x="20" y="73"/>
                  </a:cubicBezTo>
                  <a:cubicBezTo>
                    <a:pt x="14" y="70"/>
                    <a:pt x="14" y="81"/>
                    <a:pt x="7" y="77"/>
                  </a:cubicBezTo>
                  <a:cubicBezTo>
                    <a:pt x="8" y="74"/>
                    <a:pt x="11" y="75"/>
                    <a:pt x="11" y="72"/>
                  </a:cubicBezTo>
                  <a:cubicBezTo>
                    <a:pt x="12" y="73"/>
                    <a:pt x="13" y="72"/>
                    <a:pt x="14" y="73"/>
                  </a:cubicBezTo>
                  <a:cubicBezTo>
                    <a:pt x="15" y="71"/>
                    <a:pt x="19" y="70"/>
                    <a:pt x="19" y="68"/>
                  </a:cubicBezTo>
                  <a:cubicBezTo>
                    <a:pt x="23" y="68"/>
                    <a:pt x="23" y="73"/>
                    <a:pt x="26" y="74"/>
                  </a:cubicBezTo>
                  <a:cubicBezTo>
                    <a:pt x="25" y="76"/>
                    <a:pt x="23" y="80"/>
                    <a:pt x="21" y="80"/>
                  </a:cubicBezTo>
                  <a:close/>
                  <a:moveTo>
                    <a:pt x="42" y="68"/>
                  </a:moveTo>
                  <a:cubicBezTo>
                    <a:pt x="40" y="70"/>
                    <a:pt x="43" y="71"/>
                    <a:pt x="41" y="72"/>
                  </a:cubicBezTo>
                  <a:cubicBezTo>
                    <a:pt x="38" y="72"/>
                    <a:pt x="35" y="69"/>
                    <a:pt x="36" y="66"/>
                  </a:cubicBezTo>
                  <a:cubicBezTo>
                    <a:pt x="38" y="65"/>
                    <a:pt x="40" y="67"/>
                    <a:pt x="42" y="66"/>
                  </a:cubicBezTo>
                  <a:cubicBezTo>
                    <a:pt x="45" y="60"/>
                    <a:pt x="47" y="61"/>
                    <a:pt x="50" y="57"/>
                  </a:cubicBezTo>
                  <a:cubicBezTo>
                    <a:pt x="52" y="58"/>
                    <a:pt x="51" y="59"/>
                    <a:pt x="52" y="60"/>
                  </a:cubicBezTo>
                  <a:cubicBezTo>
                    <a:pt x="47" y="61"/>
                    <a:pt x="47" y="67"/>
                    <a:pt x="42" y="68"/>
                  </a:cubicBezTo>
                  <a:close/>
                  <a:moveTo>
                    <a:pt x="54" y="68"/>
                  </a:moveTo>
                  <a:cubicBezTo>
                    <a:pt x="53" y="68"/>
                    <a:pt x="52" y="68"/>
                    <a:pt x="52" y="68"/>
                  </a:cubicBezTo>
                  <a:cubicBezTo>
                    <a:pt x="51" y="66"/>
                    <a:pt x="50" y="64"/>
                    <a:pt x="52" y="61"/>
                  </a:cubicBezTo>
                  <a:cubicBezTo>
                    <a:pt x="52" y="64"/>
                    <a:pt x="56" y="65"/>
                    <a:pt x="54" y="68"/>
                  </a:cubicBezTo>
                  <a:close/>
                  <a:moveTo>
                    <a:pt x="59" y="64"/>
                  </a:moveTo>
                  <a:cubicBezTo>
                    <a:pt x="59" y="61"/>
                    <a:pt x="58" y="58"/>
                    <a:pt x="57" y="55"/>
                  </a:cubicBezTo>
                  <a:cubicBezTo>
                    <a:pt x="59" y="54"/>
                    <a:pt x="60" y="54"/>
                    <a:pt x="62" y="54"/>
                  </a:cubicBezTo>
                  <a:cubicBezTo>
                    <a:pt x="63" y="57"/>
                    <a:pt x="61" y="62"/>
                    <a:pt x="59" y="64"/>
                  </a:cubicBezTo>
                  <a:close/>
                  <a:moveTo>
                    <a:pt x="70" y="60"/>
                  </a:moveTo>
                  <a:cubicBezTo>
                    <a:pt x="70" y="57"/>
                    <a:pt x="68" y="58"/>
                    <a:pt x="66" y="59"/>
                  </a:cubicBezTo>
                  <a:cubicBezTo>
                    <a:pt x="64" y="57"/>
                    <a:pt x="67" y="54"/>
                    <a:pt x="67" y="51"/>
                  </a:cubicBezTo>
                  <a:cubicBezTo>
                    <a:pt x="68" y="51"/>
                    <a:pt x="69" y="52"/>
                    <a:pt x="70" y="51"/>
                  </a:cubicBezTo>
                  <a:cubicBezTo>
                    <a:pt x="70" y="52"/>
                    <a:pt x="68" y="54"/>
                    <a:pt x="70" y="55"/>
                  </a:cubicBezTo>
                  <a:cubicBezTo>
                    <a:pt x="73" y="57"/>
                    <a:pt x="75" y="52"/>
                    <a:pt x="79" y="55"/>
                  </a:cubicBezTo>
                  <a:cubicBezTo>
                    <a:pt x="76" y="57"/>
                    <a:pt x="73" y="57"/>
                    <a:pt x="70" y="60"/>
                  </a:cubicBezTo>
                  <a:close/>
                  <a:moveTo>
                    <a:pt x="75" y="52"/>
                  </a:moveTo>
                  <a:cubicBezTo>
                    <a:pt x="73" y="50"/>
                    <a:pt x="74" y="48"/>
                    <a:pt x="76" y="46"/>
                  </a:cubicBezTo>
                  <a:cubicBezTo>
                    <a:pt x="78" y="47"/>
                    <a:pt x="79" y="48"/>
                    <a:pt x="79" y="50"/>
                  </a:cubicBezTo>
                  <a:cubicBezTo>
                    <a:pt x="78" y="52"/>
                    <a:pt x="76" y="51"/>
                    <a:pt x="75" y="52"/>
                  </a:cubicBezTo>
                  <a:close/>
                  <a:moveTo>
                    <a:pt x="98" y="22"/>
                  </a:moveTo>
                  <a:cubicBezTo>
                    <a:pt x="96" y="23"/>
                    <a:pt x="95" y="21"/>
                    <a:pt x="95" y="20"/>
                  </a:cubicBezTo>
                  <a:cubicBezTo>
                    <a:pt x="97" y="18"/>
                    <a:pt x="96" y="21"/>
                    <a:pt x="98" y="22"/>
                  </a:cubicBezTo>
                  <a:close/>
                  <a:moveTo>
                    <a:pt x="100" y="39"/>
                  </a:moveTo>
                  <a:cubicBezTo>
                    <a:pt x="100" y="39"/>
                    <a:pt x="99" y="39"/>
                    <a:pt x="98" y="39"/>
                  </a:cubicBezTo>
                  <a:cubicBezTo>
                    <a:pt x="96" y="38"/>
                    <a:pt x="97" y="37"/>
                    <a:pt x="96" y="36"/>
                  </a:cubicBezTo>
                  <a:cubicBezTo>
                    <a:pt x="98" y="35"/>
                    <a:pt x="99" y="35"/>
                    <a:pt x="101" y="35"/>
                  </a:cubicBezTo>
                  <a:cubicBezTo>
                    <a:pt x="101" y="36"/>
                    <a:pt x="101" y="37"/>
                    <a:pt x="100" y="39"/>
                  </a:cubicBezTo>
                  <a:close/>
                  <a:moveTo>
                    <a:pt x="97" y="30"/>
                  </a:moveTo>
                  <a:cubicBezTo>
                    <a:pt x="96" y="31"/>
                    <a:pt x="95" y="33"/>
                    <a:pt x="96" y="33"/>
                  </a:cubicBezTo>
                  <a:cubicBezTo>
                    <a:pt x="95" y="33"/>
                    <a:pt x="93" y="33"/>
                    <a:pt x="91" y="33"/>
                  </a:cubicBezTo>
                  <a:cubicBezTo>
                    <a:pt x="92" y="30"/>
                    <a:pt x="92" y="30"/>
                    <a:pt x="93" y="27"/>
                  </a:cubicBezTo>
                  <a:cubicBezTo>
                    <a:pt x="96" y="29"/>
                    <a:pt x="98" y="29"/>
                    <a:pt x="103" y="30"/>
                  </a:cubicBezTo>
                  <a:cubicBezTo>
                    <a:pt x="101" y="33"/>
                    <a:pt x="99" y="30"/>
                    <a:pt x="97" y="30"/>
                  </a:cubicBezTo>
                  <a:close/>
                  <a:moveTo>
                    <a:pt x="104" y="35"/>
                  </a:moveTo>
                  <a:cubicBezTo>
                    <a:pt x="102" y="33"/>
                    <a:pt x="103" y="29"/>
                    <a:pt x="106" y="28"/>
                  </a:cubicBezTo>
                  <a:cubicBezTo>
                    <a:pt x="107" y="30"/>
                    <a:pt x="106" y="33"/>
                    <a:pt x="104" y="35"/>
                  </a:cubicBezTo>
                  <a:close/>
                  <a:moveTo>
                    <a:pt x="111" y="30"/>
                  </a:moveTo>
                  <a:cubicBezTo>
                    <a:pt x="112" y="28"/>
                    <a:pt x="113" y="28"/>
                    <a:pt x="114" y="29"/>
                  </a:cubicBezTo>
                  <a:cubicBezTo>
                    <a:pt x="114" y="31"/>
                    <a:pt x="112" y="31"/>
                    <a:pt x="111" y="30"/>
                  </a:cubicBezTo>
                  <a:close/>
                  <a:moveTo>
                    <a:pt x="121" y="24"/>
                  </a:moveTo>
                  <a:cubicBezTo>
                    <a:pt x="120" y="22"/>
                    <a:pt x="120" y="21"/>
                    <a:pt x="121" y="20"/>
                  </a:cubicBezTo>
                  <a:cubicBezTo>
                    <a:pt x="121" y="20"/>
                    <a:pt x="122" y="21"/>
                    <a:pt x="122" y="21"/>
                  </a:cubicBezTo>
                  <a:cubicBezTo>
                    <a:pt x="122" y="22"/>
                    <a:pt x="122" y="23"/>
                    <a:pt x="121" y="24"/>
                  </a:cubicBezTo>
                  <a:close/>
                  <a:moveTo>
                    <a:pt x="130" y="31"/>
                  </a:moveTo>
                  <a:cubicBezTo>
                    <a:pt x="129" y="30"/>
                    <a:pt x="129" y="29"/>
                    <a:pt x="130" y="28"/>
                  </a:cubicBezTo>
                  <a:cubicBezTo>
                    <a:pt x="131" y="28"/>
                    <a:pt x="132" y="29"/>
                    <a:pt x="132" y="29"/>
                  </a:cubicBezTo>
                  <a:cubicBezTo>
                    <a:pt x="131" y="30"/>
                    <a:pt x="131" y="30"/>
                    <a:pt x="130" y="31"/>
                  </a:cubicBezTo>
                  <a:close/>
                  <a:moveTo>
                    <a:pt x="130" y="17"/>
                  </a:moveTo>
                  <a:cubicBezTo>
                    <a:pt x="127" y="17"/>
                    <a:pt x="130" y="14"/>
                    <a:pt x="128" y="15"/>
                  </a:cubicBezTo>
                  <a:cubicBezTo>
                    <a:pt x="127" y="14"/>
                    <a:pt x="132" y="14"/>
                    <a:pt x="131" y="16"/>
                  </a:cubicBezTo>
                  <a:cubicBezTo>
                    <a:pt x="131" y="16"/>
                    <a:pt x="130" y="16"/>
                    <a:pt x="130"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7" name="Freeform 66"/>
            <p:cNvSpPr>
              <a:spLocks/>
            </p:cNvSpPr>
            <p:nvPr/>
          </p:nvSpPr>
          <p:spPr bwMode="auto">
            <a:xfrm>
              <a:off x="7038976" y="3284538"/>
              <a:ext cx="80963" cy="53975"/>
            </a:xfrm>
            <a:custGeom>
              <a:avLst/>
              <a:gdLst>
                <a:gd name="T0" fmla="*/ 4 w 25"/>
                <a:gd name="T1" fmla="*/ 10 h 16"/>
                <a:gd name="T2" fmla="*/ 5 w 25"/>
                <a:gd name="T3" fmla="*/ 7 h 16"/>
                <a:gd name="T4" fmla="*/ 15 w 25"/>
                <a:gd name="T5" fmla="*/ 8 h 16"/>
                <a:gd name="T6" fmla="*/ 25 w 25"/>
                <a:gd name="T7" fmla="*/ 2 h 16"/>
                <a:gd name="T8" fmla="*/ 11 w 25"/>
                <a:gd name="T9" fmla="*/ 3 h 16"/>
                <a:gd name="T10" fmla="*/ 11 w 25"/>
                <a:gd name="T11" fmla="*/ 0 h 16"/>
                <a:gd name="T12" fmla="*/ 0 w 25"/>
                <a:gd name="T13" fmla="*/ 6 h 16"/>
                <a:gd name="T14" fmla="*/ 4 w 25"/>
                <a:gd name="T15" fmla="*/ 1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16">
                  <a:moveTo>
                    <a:pt x="4" y="10"/>
                  </a:moveTo>
                  <a:cubicBezTo>
                    <a:pt x="6" y="9"/>
                    <a:pt x="5" y="9"/>
                    <a:pt x="5" y="7"/>
                  </a:cubicBezTo>
                  <a:cubicBezTo>
                    <a:pt x="9" y="11"/>
                    <a:pt x="11" y="8"/>
                    <a:pt x="15" y="8"/>
                  </a:cubicBezTo>
                  <a:cubicBezTo>
                    <a:pt x="18" y="16"/>
                    <a:pt x="25" y="3"/>
                    <a:pt x="25" y="2"/>
                  </a:cubicBezTo>
                  <a:cubicBezTo>
                    <a:pt x="21" y="1"/>
                    <a:pt x="15" y="2"/>
                    <a:pt x="11" y="3"/>
                  </a:cubicBezTo>
                  <a:cubicBezTo>
                    <a:pt x="11" y="2"/>
                    <a:pt x="11" y="1"/>
                    <a:pt x="11" y="0"/>
                  </a:cubicBezTo>
                  <a:cubicBezTo>
                    <a:pt x="6" y="1"/>
                    <a:pt x="5" y="5"/>
                    <a:pt x="0" y="6"/>
                  </a:cubicBezTo>
                  <a:cubicBezTo>
                    <a:pt x="1" y="9"/>
                    <a:pt x="2" y="9"/>
                    <a:pt x="4"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8" name="Freeform 67"/>
            <p:cNvSpPr>
              <a:spLocks noEditPoints="1"/>
            </p:cNvSpPr>
            <p:nvPr/>
          </p:nvSpPr>
          <p:spPr bwMode="auto">
            <a:xfrm>
              <a:off x="6164263" y="3189288"/>
              <a:ext cx="101600" cy="58738"/>
            </a:xfrm>
            <a:custGeom>
              <a:avLst/>
              <a:gdLst>
                <a:gd name="T0" fmla="*/ 31 w 31"/>
                <a:gd name="T1" fmla="*/ 7 h 18"/>
                <a:gd name="T2" fmla="*/ 5 w 31"/>
                <a:gd name="T3" fmla="*/ 3 h 18"/>
                <a:gd name="T4" fmla="*/ 0 w 31"/>
                <a:gd name="T5" fmla="*/ 10 h 18"/>
                <a:gd name="T6" fmla="*/ 31 w 31"/>
                <a:gd name="T7" fmla="*/ 7 h 18"/>
                <a:gd name="T8" fmla="*/ 3 w 31"/>
                <a:gd name="T9" fmla="*/ 8 h 18"/>
                <a:gd name="T10" fmla="*/ 5 w 31"/>
                <a:gd name="T11" fmla="*/ 10 h 18"/>
                <a:gd name="T12" fmla="*/ 3 w 31"/>
                <a:gd name="T13" fmla="*/ 8 h 18"/>
              </a:gdLst>
              <a:ahLst/>
              <a:cxnLst>
                <a:cxn ang="0">
                  <a:pos x="T0" y="T1"/>
                </a:cxn>
                <a:cxn ang="0">
                  <a:pos x="T2" y="T3"/>
                </a:cxn>
                <a:cxn ang="0">
                  <a:pos x="T4" y="T5"/>
                </a:cxn>
                <a:cxn ang="0">
                  <a:pos x="T6" y="T7"/>
                </a:cxn>
                <a:cxn ang="0">
                  <a:pos x="T8" y="T9"/>
                </a:cxn>
                <a:cxn ang="0">
                  <a:pos x="T10" y="T11"/>
                </a:cxn>
                <a:cxn ang="0">
                  <a:pos x="T12" y="T13"/>
                </a:cxn>
              </a:cxnLst>
              <a:rect l="0" t="0" r="r" b="b"/>
              <a:pathLst>
                <a:path w="31" h="18">
                  <a:moveTo>
                    <a:pt x="31" y="7"/>
                  </a:moveTo>
                  <a:cubicBezTo>
                    <a:pt x="21" y="0"/>
                    <a:pt x="16" y="6"/>
                    <a:pt x="5" y="3"/>
                  </a:cubicBezTo>
                  <a:cubicBezTo>
                    <a:pt x="3" y="5"/>
                    <a:pt x="0" y="7"/>
                    <a:pt x="0" y="10"/>
                  </a:cubicBezTo>
                  <a:cubicBezTo>
                    <a:pt x="8" y="15"/>
                    <a:pt x="31" y="18"/>
                    <a:pt x="31" y="7"/>
                  </a:cubicBezTo>
                  <a:close/>
                  <a:moveTo>
                    <a:pt x="3" y="8"/>
                  </a:moveTo>
                  <a:cubicBezTo>
                    <a:pt x="4" y="8"/>
                    <a:pt x="5" y="9"/>
                    <a:pt x="5" y="10"/>
                  </a:cubicBezTo>
                  <a:cubicBezTo>
                    <a:pt x="3" y="12"/>
                    <a:pt x="3" y="9"/>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9" name="Freeform 68"/>
            <p:cNvSpPr>
              <a:spLocks/>
            </p:cNvSpPr>
            <p:nvPr/>
          </p:nvSpPr>
          <p:spPr bwMode="auto">
            <a:xfrm>
              <a:off x="6362701" y="3390901"/>
              <a:ext cx="39688" cy="49213"/>
            </a:xfrm>
            <a:custGeom>
              <a:avLst/>
              <a:gdLst>
                <a:gd name="T0" fmla="*/ 8 w 12"/>
                <a:gd name="T1" fmla="*/ 0 h 15"/>
                <a:gd name="T2" fmla="*/ 0 w 12"/>
                <a:gd name="T3" fmla="*/ 7 h 15"/>
                <a:gd name="T4" fmla="*/ 4 w 12"/>
                <a:gd name="T5" fmla="*/ 9 h 15"/>
                <a:gd name="T6" fmla="*/ 2 w 12"/>
                <a:gd name="T7" fmla="*/ 13 h 15"/>
                <a:gd name="T8" fmla="*/ 8 w 12"/>
                <a:gd name="T9" fmla="*/ 14 h 15"/>
                <a:gd name="T10" fmla="*/ 8 w 12"/>
                <a:gd name="T11" fmla="*/ 8 h 15"/>
                <a:gd name="T12" fmla="*/ 12 w 12"/>
                <a:gd name="T13" fmla="*/ 5 h 15"/>
                <a:gd name="T14" fmla="*/ 10 w 12"/>
                <a:gd name="T15" fmla="*/ 0 h 15"/>
                <a:gd name="T16" fmla="*/ 8 w 12"/>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5">
                  <a:moveTo>
                    <a:pt x="8" y="0"/>
                  </a:moveTo>
                  <a:cubicBezTo>
                    <a:pt x="7" y="5"/>
                    <a:pt x="3" y="3"/>
                    <a:pt x="0" y="7"/>
                  </a:cubicBezTo>
                  <a:cubicBezTo>
                    <a:pt x="0" y="9"/>
                    <a:pt x="3" y="8"/>
                    <a:pt x="4" y="9"/>
                  </a:cubicBezTo>
                  <a:cubicBezTo>
                    <a:pt x="4" y="10"/>
                    <a:pt x="3" y="12"/>
                    <a:pt x="2" y="13"/>
                  </a:cubicBezTo>
                  <a:cubicBezTo>
                    <a:pt x="4" y="15"/>
                    <a:pt x="6" y="15"/>
                    <a:pt x="8" y="14"/>
                  </a:cubicBezTo>
                  <a:cubicBezTo>
                    <a:pt x="7" y="12"/>
                    <a:pt x="8" y="10"/>
                    <a:pt x="8" y="8"/>
                  </a:cubicBezTo>
                  <a:cubicBezTo>
                    <a:pt x="9" y="7"/>
                    <a:pt x="11" y="7"/>
                    <a:pt x="12" y="5"/>
                  </a:cubicBezTo>
                  <a:cubicBezTo>
                    <a:pt x="12" y="4"/>
                    <a:pt x="12" y="2"/>
                    <a:pt x="10" y="0"/>
                  </a:cubicBezTo>
                  <a:cubicBezTo>
                    <a:pt x="10"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0" name="Freeform 69"/>
            <p:cNvSpPr>
              <a:spLocks noEditPoints="1"/>
            </p:cNvSpPr>
            <p:nvPr/>
          </p:nvSpPr>
          <p:spPr bwMode="auto">
            <a:xfrm>
              <a:off x="6489701" y="3536951"/>
              <a:ext cx="282575" cy="128588"/>
            </a:xfrm>
            <a:custGeom>
              <a:avLst/>
              <a:gdLst>
                <a:gd name="T0" fmla="*/ 87 w 87"/>
                <a:gd name="T1" fmla="*/ 4 h 39"/>
                <a:gd name="T2" fmla="*/ 80 w 87"/>
                <a:gd name="T3" fmla="*/ 3 h 39"/>
                <a:gd name="T4" fmla="*/ 81 w 87"/>
                <a:gd name="T5" fmla="*/ 6 h 39"/>
                <a:gd name="T6" fmla="*/ 71 w 87"/>
                <a:gd name="T7" fmla="*/ 13 h 39"/>
                <a:gd name="T8" fmla="*/ 77 w 87"/>
                <a:gd name="T9" fmla="*/ 8 h 39"/>
                <a:gd name="T10" fmla="*/ 78 w 87"/>
                <a:gd name="T11" fmla="*/ 6 h 39"/>
                <a:gd name="T12" fmla="*/ 63 w 87"/>
                <a:gd name="T13" fmla="*/ 8 h 39"/>
                <a:gd name="T14" fmla="*/ 60 w 87"/>
                <a:gd name="T15" fmla="*/ 11 h 39"/>
                <a:gd name="T16" fmla="*/ 56 w 87"/>
                <a:gd name="T17" fmla="*/ 8 h 39"/>
                <a:gd name="T18" fmla="*/ 49 w 87"/>
                <a:gd name="T19" fmla="*/ 12 h 39"/>
                <a:gd name="T20" fmla="*/ 39 w 87"/>
                <a:gd name="T21" fmla="*/ 12 h 39"/>
                <a:gd name="T22" fmla="*/ 42 w 87"/>
                <a:gd name="T23" fmla="*/ 15 h 39"/>
                <a:gd name="T24" fmla="*/ 45 w 87"/>
                <a:gd name="T25" fmla="*/ 16 h 39"/>
                <a:gd name="T26" fmla="*/ 45 w 87"/>
                <a:gd name="T27" fmla="*/ 20 h 39"/>
                <a:gd name="T28" fmla="*/ 36 w 87"/>
                <a:gd name="T29" fmla="*/ 17 h 39"/>
                <a:gd name="T30" fmla="*/ 38 w 87"/>
                <a:gd name="T31" fmla="*/ 15 h 39"/>
                <a:gd name="T32" fmla="*/ 24 w 87"/>
                <a:gd name="T33" fmla="*/ 20 h 39"/>
                <a:gd name="T34" fmla="*/ 25 w 87"/>
                <a:gd name="T35" fmla="*/ 23 h 39"/>
                <a:gd name="T36" fmla="*/ 24 w 87"/>
                <a:gd name="T37" fmla="*/ 23 h 39"/>
                <a:gd name="T38" fmla="*/ 18 w 87"/>
                <a:gd name="T39" fmla="*/ 17 h 39"/>
                <a:gd name="T40" fmla="*/ 16 w 87"/>
                <a:gd name="T41" fmla="*/ 19 h 39"/>
                <a:gd name="T42" fmla="*/ 4 w 87"/>
                <a:gd name="T43" fmla="*/ 26 h 39"/>
                <a:gd name="T44" fmla="*/ 1 w 87"/>
                <a:gd name="T45" fmla="*/ 28 h 39"/>
                <a:gd name="T46" fmla="*/ 12 w 87"/>
                <a:gd name="T47" fmla="*/ 35 h 39"/>
                <a:gd name="T48" fmla="*/ 11 w 87"/>
                <a:gd name="T49" fmla="*/ 37 h 39"/>
                <a:gd name="T50" fmla="*/ 27 w 87"/>
                <a:gd name="T51" fmla="*/ 35 h 39"/>
                <a:gd name="T52" fmla="*/ 29 w 87"/>
                <a:gd name="T53" fmla="*/ 32 h 39"/>
                <a:gd name="T54" fmla="*/ 25 w 87"/>
                <a:gd name="T55" fmla="*/ 32 h 39"/>
                <a:gd name="T56" fmla="*/ 26 w 87"/>
                <a:gd name="T57" fmla="*/ 29 h 39"/>
                <a:gd name="T58" fmla="*/ 34 w 87"/>
                <a:gd name="T59" fmla="*/ 30 h 39"/>
                <a:gd name="T60" fmla="*/ 51 w 87"/>
                <a:gd name="T61" fmla="*/ 26 h 39"/>
                <a:gd name="T62" fmla="*/ 57 w 87"/>
                <a:gd name="T63" fmla="*/ 23 h 39"/>
                <a:gd name="T64" fmla="*/ 56 w 87"/>
                <a:gd name="T65" fmla="*/ 26 h 39"/>
                <a:gd name="T66" fmla="*/ 61 w 87"/>
                <a:gd name="T67" fmla="*/ 26 h 39"/>
                <a:gd name="T68" fmla="*/ 65 w 87"/>
                <a:gd name="T69" fmla="*/ 19 h 39"/>
                <a:gd name="T70" fmla="*/ 66 w 87"/>
                <a:gd name="T71" fmla="*/ 24 h 39"/>
                <a:gd name="T72" fmla="*/ 72 w 87"/>
                <a:gd name="T73" fmla="*/ 18 h 39"/>
                <a:gd name="T74" fmla="*/ 72 w 87"/>
                <a:gd name="T75" fmla="*/ 21 h 39"/>
                <a:gd name="T76" fmla="*/ 78 w 87"/>
                <a:gd name="T77" fmla="*/ 16 h 39"/>
                <a:gd name="T78" fmla="*/ 81 w 87"/>
                <a:gd name="T79" fmla="*/ 17 h 39"/>
                <a:gd name="T80" fmla="*/ 87 w 87"/>
                <a:gd name="T81" fmla="*/ 8 h 39"/>
                <a:gd name="T82" fmla="*/ 87 w 87"/>
                <a:gd name="T83" fmla="*/ 4 h 39"/>
                <a:gd name="T84" fmla="*/ 34 w 87"/>
                <a:gd name="T85" fmla="*/ 26 h 39"/>
                <a:gd name="T86" fmla="*/ 36 w 87"/>
                <a:gd name="T87" fmla="*/ 24 h 39"/>
                <a:gd name="T88" fmla="*/ 34 w 87"/>
                <a:gd name="T89" fmla="*/ 26 h 39"/>
                <a:gd name="T90" fmla="*/ 53 w 87"/>
                <a:gd name="T91" fmla="*/ 20 h 39"/>
                <a:gd name="T92" fmla="*/ 51 w 87"/>
                <a:gd name="T93" fmla="*/ 11 h 39"/>
                <a:gd name="T94" fmla="*/ 56 w 87"/>
                <a:gd name="T95" fmla="*/ 15 h 39"/>
                <a:gd name="T96" fmla="*/ 53 w 87"/>
                <a:gd name="T97" fmla="*/ 20 h 39"/>
                <a:gd name="T98" fmla="*/ 60 w 87"/>
                <a:gd name="T99" fmla="*/ 19 h 39"/>
                <a:gd name="T100" fmla="*/ 60 w 87"/>
                <a:gd name="T101" fmla="*/ 14 h 39"/>
                <a:gd name="T102" fmla="*/ 62 w 87"/>
                <a:gd name="T103" fmla="*/ 15 h 39"/>
                <a:gd name="T104" fmla="*/ 60 w 87"/>
                <a:gd name="T105"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7" h="39">
                  <a:moveTo>
                    <a:pt x="87" y="4"/>
                  </a:moveTo>
                  <a:cubicBezTo>
                    <a:pt x="85" y="1"/>
                    <a:pt x="83" y="0"/>
                    <a:pt x="80" y="3"/>
                  </a:cubicBezTo>
                  <a:cubicBezTo>
                    <a:pt x="79" y="4"/>
                    <a:pt x="82" y="5"/>
                    <a:pt x="81" y="6"/>
                  </a:cubicBezTo>
                  <a:cubicBezTo>
                    <a:pt x="77" y="10"/>
                    <a:pt x="76" y="13"/>
                    <a:pt x="71" y="13"/>
                  </a:cubicBezTo>
                  <a:cubicBezTo>
                    <a:pt x="72" y="11"/>
                    <a:pt x="75" y="9"/>
                    <a:pt x="77" y="8"/>
                  </a:cubicBezTo>
                  <a:cubicBezTo>
                    <a:pt x="77" y="8"/>
                    <a:pt x="78" y="7"/>
                    <a:pt x="78" y="6"/>
                  </a:cubicBezTo>
                  <a:cubicBezTo>
                    <a:pt x="72" y="1"/>
                    <a:pt x="68" y="10"/>
                    <a:pt x="63" y="8"/>
                  </a:cubicBezTo>
                  <a:cubicBezTo>
                    <a:pt x="61" y="9"/>
                    <a:pt x="62" y="9"/>
                    <a:pt x="60" y="11"/>
                  </a:cubicBezTo>
                  <a:cubicBezTo>
                    <a:pt x="59" y="10"/>
                    <a:pt x="57" y="9"/>
                    <a:pt x="56" y="8"/>
                  </a:cubicBezTo>
                  <a:cubicBezTo>
                    <a:pt x="53" y="10"/>
                    <a:pt x="48" y="9"/>
                    <a:pt x="49" y="12"/>
                  </a:cubicBezTo>
                  <a:cubicBezTo>
                    <a:pt x="46" y="12"/>
                    <a:pt x="42" y="10"/>
                    <a:pt x="39" y="12"/>
                  </a:cubicBezTo>
                  <a:cubicBezTo>
                    <a:pt x="42" y="12"/>
                    <a:pt x="40" y="13"/>
                    <a:pt x="42" y="15"/>
                  </a:cubicBezTo>
                  <a:cubicBezTo>
                    <a:pt x="43" y="15"/>
                    <a:pt x="44" y="15"/>
                    <a:pt x="45" y="16"/>
                  </a:cubicBezTo>
                  <a:cubicBezTo>
                    <a:pt x="44" y="17"/>
                    <a:pt x="47" y="18"/>
                    <a:pt x="45" y="20"/>
                  </a:cubicBezTo>
                  <a:cubicBezTo>
                    <a:pt x="45" y="16"/>
                    <a:pt x="39" y="18"/>
                    <a:pt x="36" y="17"/>
                  </a:cubicBezTo>
                  <a:cubicBezTo>
                    <a:pt x="36" y="16"/>
                    <a:pt x="37" y="16"/>
                    <a:pt x="38" y="15"/>
                  </a:cubicBezTo>
                  <a:cubicBezTo>
                    <a:pt x="33" y="13"/>
                    <a:pt x="25" y="14"/>
                    <a:pt x="24" y="20"/>
                  </a:cubicBezTo>
                  <a:cubicBezTo>
                    <a:pt x="26" y="19"/>
                    <a:pt x="27" y="22"/>
                    <a:pt x="25" y="23"/>
                  </a:cubicBezTo>
                  <a:cubicBezTo>
                    <a:pt x="25" y="23"/>
                    <a:pt x="24" y="23"/>
                    <a:pt x="24" y="23"/>
                  </a:cubicBezTo>
                  <a:cubicBezTo>
                    <a:pt x="24" y="20"/>
                    <a:pt x="22" y="18"/>
                    <a:pt x="18" y="17"/>
                  </a:cubicBezTo>
                  <a:cubicBezTo>
                    <a:pt x="16" y="17"/>
                    <a:pt x="17" y="18"/>
                    <a:pt x="16" y="19"/>
                  </a:cubicBezTo>
                  <a:cubicBezTo>
                    <a:pt x="12" y="17"/>
                    <a:pt x="0" y="21"/>
                    <a:pt x="4" y="26"/>
                  </a:cubicBezTo>
                  <a:cubicBezTo>
                    <a:pt x="3" y="28"/>
                    <a:pt x="2" y="26"/>
                    <a:pt x="1" y="28"/>
                  </a:cubicBezTo>
                  <a:cubicBezTo>
                    <a:pt x="2" y="33"/>
                    <a:pt x="7" y="33"/>
                    <a:pt x="12" y="35"/>
                  </a:cubicBezTo>
                  <a:cubicBezTo>
                    <a:pt x="12" y="36"/>
                    <a:pt x="11" y="37"/>
                    <a:pt x="11" y="37"/>
                  </a:cubicBezTo>
                  <a:cubicBezTo>
                    <a:pt x="16" y="38"/>
                    <a:pt x="22" y="39"/>
                    <a:pt x="27" y="35"/>
                  </a:cubicBezTo>
                  <a:cubicBezTo>
                    <a:pt x="24" y="33"/>
                    <a:pt x="30" y="34"/>
                    <a:pt x="29" y="32"/>
                  </a:cubicBezTo>
                  <a:cubicBezTo>
                    <a:pt x="28" y="33"/>
                    <a:pt x="26" y="32"/>
                    <a:pt x="25" y="32"/>
                  </a:cubicBezTo>
                  <a:cubicBezTo>
                    <a:pt x="26" y="31"/>
                    <a:pt x="25" y="30"/>
                    <a:pt x="26" y="29"/>
                  </a:cubicBezTo>
                  <a:cubicBezTo>
                    <a:pt x="30" y="28"/>
                    <a:pt x="31" y="31"/>
                    <a:pt x="34" y="30"/>
                  </a:cubicBezTo>
                  <a:cubicBezTo>
                    <a:pt x="39" y="39"/>
                    <a:pt x="46" y="20"/>
                    <a:pt x="51" y="26"/>
                  </a:cubicBezTo>
                  <a:cubicBezTo>
                    <a:pt x="53" y="23"/>
                    <a:pt x="55" y="24"/>
                    <a:pt x="57" y="23"/>
                  </a:cubicBezTo>
                  <a:cubicBezTo>
                    <a:pt x="58" y="24"/>
                    <a:pt x="58" y="26"/>
                    <a:pt x="56" y="26"/>
                  </a:cubicBezTo>
                  <a:cubicBezTo>
                    <a:pt x="58" y="27"/>
                    <a:pt x="60" y="26"/>
                    <a:pt x="61" y="26"/>
                  </a:cubicBezTo>
                  <a:cubicBezTo>
                    <a:pt x="62" y="23"/>
                    <a:pt x="61" y="20"/>
                    <a:pt x="65" y="19"/>
                  </a:cubicBezTo>
                  <a:cubicBezTo>
                    <a:pt x="66" y="20"/>
                    <a:pt x="64" y="22"/>
                    <a:pt x="66" y="24"/>
                  </a:cubicBezTo>
                  <a:cubicBezTo>
                    <a:pt x="68" y="22"/>
                    <a:pt x="71" y="19"/>
                    <a:pt x="72" y="18"/>
                  </a:cubicBezTo>
                  <a:cubicBezTo>
                    <a:pt x="72" y="19"/>
                    <a:pt x="70" y="20"/>
                    <a:pt x="72" y="21"/>
                  </a:cubicBezTo>
                  <a:cubicBezTo>
                    <a:pt x="75" y="21"/>
                    <a:pt x="76" y="19"/>
                    <a:pt x="78" y="16"/>
                  </a:cubicBezTo>
                  <a:cubicBezTo>
                    <a:pt x="79" y="17"/>
                    <a:pt x="80" y="16"/>
                    <a:pt x="81" y="17"/>
                  </a:cubicBezTo>
                  <a:cubicBezTo>
                    <a:pt x="82" y="14"/>
                    <a:pt x="84" y="11"/>
                    <a:pt x="87" y="8"/>
                  </a:cubicBezTo>
                  <a:cubicBezTo>
                    <a:pt x="86" y="7"/>
                    <a:pt x="85" y="5"/>
                    <a:pt x="87" y="4"/>
                  </a:cubicBezTo>
                  <a:close/>
                  <a:moveTo>
                    <a:pt x="34" y="26"/>
                  </a:moveTo>
                  <a:cubicBezTo>
                    <a:pt x="30" y="25"/>
                    <a:pt x="34" y="21"/>
                    <a:pt x="36" y="24"/>
                  </a:cubicBezTo>
                  <a:cubicBezTo>
                    <a:pt x="35" y="24"/>
                    <a:pt x="36" y="25"/>
                    <a:pt x="34" y="26"/>
                  </a:cubicBezTo>
                  <a:close/>
                  <a:moveTo>
                    <a:pt x="53" y="20"/>
                  </a:moveTo>
                  <a:cubicBezTo>
                    <a:pt x="52" y="17"/>
                    <a:pt x="49" y="14"/>
                    <a:pt x="51" y="11"/>
                  </a:cubicBezTo>
                  <a:cubicBezTo>
                    <a:pt x="54" y="11"/>
                    <a:pt x="54" y="14"/>
                    <a:pt x="56" y="15"/>
                  </a:cubicBezTo>
                  <a:cubicBezTo>
                    <a:pt x="55" y="17"/>
                    <a:pt x="55" y="18"/>
                    <a:pt x="53" y="20"/>
                  </a:cubicBezTo>
                  <a:close/>
                  <a:moveTo>
                    <a:pt x="60" y="19"/>
                  </a:moveTo>
                  <a:cubicBezTo>
                    <a:pt x="59" y="17"/>
                    <a:pt x="57" y="15"/>
                    <a:pt x="60" y="14"/>
                  </a:cubicBezTo>
                  <a:cubicBezTo>
                    <a:pt x="61" y="14"/>
                    <a:pt x="61" y="15"/>
                    <a:pt x="62" y="15"/>
                  </a:cubicBezTo>
                  <a:cubicBezTo>
                    <a:pt x="62" y="16"/>
                    <a:pt x="61" y="19"/>
                    <a:pt x="60"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1" name="Freeform 70"/>
            <p:cNvSpPr>
              <a:spLocks/>
            </p:cNvSpPr>
            <p:nvPr/>
          </p:nvSpPr>
          <p:spPr bwMode="auto">
            <a:xfrm>
              <a:off x="6024563" y="3403601"/>
              <a:ext cx="104775" cy="73025"/>
            </a:xfrm>
            <a:custGeom>
              <a:avLst/>
              <a:gdLst>
                <a:gd name="T0" fmla="*/ 29 w 32"/>
                <a:gd name="T1" fmla="*/ 6 h 22"/>
                <a:gd name="T2" fmla="*/ 17 w 32"/>
                <a:gd name="T3" fmla="*/ 8 h 22"/>
                <a:gd name="T4" fmla="*/ 14 w 32"/>
                <a:gd name="T5" fmla="*/ 4 h 22"/>
                <a:gd name="T6" fmla="*/ 14 w 32"/>
                <a:gd name="T7" fmla="*/ 11 h 22"/>
                <a:gd name="T8" fmla="*/ 9 w 32"/>
                <a:gd name="T9" fmla="*/ 11 h 22"/>
                <a:gd name="T10" fmla="*/ 8 w 32"/>
                <a:gd name="T11" fmla="*/ 16 h 22"/>
                <a:gd name="T12" fmla="*/ 0 w 32"/>
                <a:gd name="T13" fmla="*/ 21 h 22"/>
                <a:gd name="T14" fmla="*/ 7 w 32"/>
                <a:gd name="T15" fmla="*/ 21 h 22"/>
                <a:gd name="T16" fmla="*/ 16 w 32"/>
                <a:gd name="T17" fmla="*/ 16 h 22"/>
                <a:gd name="T18" fmla="*/ 15 w 32"/>
                <a:gd name="T19" fmla="*/ 20 h 22"/>
                <a:gd name="T20" fmla="*/ 28 w 32"/>
                <a:gd name="T21" fmla="*/ 9 h 22"/>
                <a:gd name="T22" fmla="*/ 25 w 32"/>
                <a:gd name="T23" fmla="*/ 14 h 22"/>
                <a:gd name="T24" fmla="*/ 18 w 32"/>
                <a:gd name="T25" fmla="*/ 14 h 22"/>
                <a:gd name="T26" fmla="*/ 29 w 32"/>
                <a:gd name="T27"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22">
                  <a:moveTo>
                    <a:pt x="29" y="6"/>
                  </a:moveTo>
                  <a:cubicBezTo>
                    <a:pt x="28" y="0"/>
                    <a:pt x="21" y="6"/>
                    <a:pt x="17" y="8"/>
                  </a:cubicBezTo>
                  <a:cubicBezTo>
                    <a:pt x="14" y="7"/>
                    <a:pt x="16" y="5"/>
                    <a:pt x="14" y="4"/>
                  </a:cubicBezTo>
                  <a:cubicBezTo>
                    <a:pt x="11" y="6"/>
                    <a:pt x="16" y="8"/>
                    <a:pt x="14" y="11"/>
                  </a:cubicBezTo>
                  <a:cubicBezTo>
                    <a:pt x="12" y="14"/>
                    <a:pt x="10" y="8"/>
                    <a:pt x="9" y="11"/>
                  </a:cubicBezTo>
                  <a:cubicBezTo>
                    <a:pt x="7" y="11"/>
                    <a:pt x="10" y="14"/>
                    <a:pt x="8" y="16"/>
                  </a:cubicBezTo>
                  <a:cubicBezTo>
                    <a:pt x="5" y="19"/>
                    <a:pt x="2" y="18"/>
                    <a:pt x="0" y="21"/>
                  </a:cubicBezTo>
                  <a:cubicBezTo>
                    <a:pt x="2" y="22"/>
                    <a:pt x="5" y="20"/>
                    <a:pt x="7" y="21"/>
                  </a:cubicBezTo>
                  <a:cubicBezTo>
                    <a:pt x="9" y="19"/>
                    <a:pt x="12" y="12"/>
                    <a:pt x="16" y="16"/>
                  </a:cubicBezTo>
                  <a:cubicBezTo>
                    <a:pt x="16" y="17"/>
                    <a:pt x="16" y="18"/>
                    <a:pt x="15" y="20"/>
                  </a:cubicBezTo>
                  <a:cubicBezTo>
                    <a:pt x="19" y="19"/>
                    <a:pt x="32" y="15"/>
                    <a:pt x="28" y="9"/>
                  </a:cubicBezTo>
                  <a:cubicBezTo>
                    <a:pt x="27" y="11"/>
                    <a:pt x="26" y="12"/>
                    <a:pt x="25" y="14"/>
                  </a:cubicBezTo>
                  <a:cubicBezTo>
                    <a:pt x="22" y="12"/>
                    <a:pt x="20" y="15"/>
                    <a:pt x="18" y="14"/>
                  </a:cubicBezTo>
                  <a:cubicBezTo>
                    <a:pt x="20" y="8"/>
                    <a:pt x="26" y="9"/>
                    <a:pt x="2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2" name="Freeform 71"/>
            <p:cNvSpPr>
              <a:spLocks/>
            </p:cNvSpPr>
            <p:nvPr/>
          </p:nvSpPr>
          <p:spPr bwMode="auto">
            <a:xfrm>
              <a:off x="5699126" y="3457576"/>
              <a:ext cx="55563" cy="33338"/>
            </a:xfrm>
            <a:custGeom>
              <a:avLst/>
              <a:gdLst>
                <a:gd name="T0" fmla="*/ 17 w 17"/>
                <a:gd name="T1" fmla="*/ 4 h 10"/>
                <a:gd name="T2" fmla="*/ 12 w 17"/>
                <a:gd name="T3" fmla="*/ 0 h 10"/>
                <a:gd name="T4" fmla="*/ 7 w 17"/>
                <a:gd name="T5" fmla="*/ 0 h 10"/>
                <a:gd name="T6" fmla="*/ 6 w 17"/>
                <a:gd name="T7" fmla="*/ 4 h 10"/>
                <a:gd name="T8" fmla="*/ 4 w 17"/>
                <a:gd name="T9" fmla="*/ 6 h 10"/>
                <a:gd name="T10" fmla="*/ 0 w 17"/>
                <a:gd name="T11" fmla="*/ 3 h 10"/>
                <a:gd name="T12" fmla="*/ 1 w 17"/>
                <a:gd name="T13" fmla="*/ 7 h 10"/>
                <a:gd name="T14" fmla="*/ 6 w 17"/>
                <a:gd name="T15" fmla="*/ 10 h 10"/>
                <a:gd name="T16" fmla="*/ 17 w 17"/>
                <a:gd name="T1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17" y="4"/>
                  </a:moveTo>
                  <a:cubicBezTo>
                    <a:pt x="14" y="3"/>
                    <a:pt x="13" y="3"/>
                    <a:pt x="12" y="0"/>
                  </a:cubicBezTo>
                  <a:cubicBezTo>
                    <a:pt x="11" y="2"/>
                    <a:pt x="9" y="2"/>
                    <a:pt x="7" y="0"/>
                  </a:cubicBezTo>
                  <a:cubicBezTo>
                    <a:pt x="4" y="2"/>
                    <a:pt x="6" y="3"/>
                    <a:pt x="6" y="4"/>
                  </a:cubicBezTo>
                  <a:cubicBezTo>
                    <a:pt x="6" y="4"/>
                    <a:pt x="5" y="6"/>
                    <a:pt x="4" y="6"/>
                  </a:cubicBezTo>
                  <a:cubicBezTo>
                    <a:pt x="2" y="5"/>
                    <a:pt x="2" y="2"/>
                    <a:pt x="0" y="3"/>
                  </a:cubicBezTo>
                  <a:cubicBezTo>
                    <a:pt x="0" y="4"/>
                    <a:pt x="2" y="6"/>
                    <a:pt x="1" y="7"/>
                  </a:cubicBezTo>
                  <a:cubicBezTo>
                    <a:pt x="5" y="7"/>
                    <a:pt x="5" y="7"/>
                    <a:pt x="6" y="10"/>
                  </a:cubicBezTo>
                  <a:cubicBezTo>
                    <a:pt x="9" y="7"/>
                    <a:pt x="15" y="9"/>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423" name="文本框 422"/>
          <p:cNvSpPr txBox="1"/>
          <p:nvPr/>
        </p:nvSpPr>
        <p:spPr>
          <a:xfrm>
            <a:off x="1057122" y="2568495"/>
            <a:ext cx="4913460" cy="4192430"/>
          </a:xfrm>
          <a:prstGeom prst="rect">
            <a:avLst/>
          </a:prstGeom>
          <a:noFill/>
        </p:spPr>
        <p:txBody>
          <a:bodyPr wrap="square" rtlCol="0">
            <a:spAutoFit/>
          </a:bodyPr>
          <a:lstStyle/>
          <a:p>
            <a:pPr>
              <a:lnSpc>
                <a:spcPct val="150000"/>
              </a:lnSpc>
            </a:pPr>
            <a:r>
              <a:rPr lang="zh-CN" altLang="en-US" sz="2000" dirty="0">
                <a:solidFill>
                  <a:srgbClr val="5F7797"/>
                </a:solidFill>
              </a:rPr>
              <a:t>本课内容是函数应用章节的复习课，是学生学完必修一第八章后的一个总结复习。本章分为两个部分，一方面侧重于函数与方程的联系；另一方面侧重于用函数构建数学模型解决实际问题，对后续函数的学习有着极其重要的铺垫作用。高考对本章内容的考查，常以指数函数、对数函数、幂函数作为载体，以考查数形结合思想为主。</a:t>
            </a:r>
          </a:p>
        </p:txBody>
      </p:sp>
      <p:grpSp>
        <p:nvGrpSpPr>
          <p:cNvPr id="424" name="chenying0907 423"/>
          <p:cNvGrpSpPr/>
          <p:nvPr/>
        </p:nvGrpSpPr>
        <p:grpSpPr>
          <a:xfrm>
            <a:off x="4870451" y="534413"/>
            <a:ext cx="2451100" cy="668912"/>
            <a:chOff x="4870451" y="534413"/>
            <a:chExt cx="2451100" cy="668912"/>
          </a:xfrm>
        </p:grpSpPr>
        <p:sp>
          <p:nvSpPr>
            <p:cNvPr id="425" name="Freeform 544"/>
            <p:cNvSpPr>
              <a:spLocks noEditPoints="1"/>
            </p:cNvSpPr>
            <p:nvPr/>
          </p:nvSpPr>
          <p:spPr bwMode="auto">
            <a:xfrm>
              <a:off x="4870451" y="1119188"/>
              <a:ext cx="2451100" cy="84137"/>
            </a:xfrm>
            <a:custGeom>
              <a:avLst/>
              <a:gdLst>
                <a:gd name="T0" fmla="*/ 26 w 715"/>
                <a:gd name="T1" fmla="*/ 50 h 95"/>
                <a:gd name="T2" fmla="*/ 43 w 715"/>
                <a:gd name="T3" fmla="*/ 67 h 95"/>
                <a:gd name="T4" fmla="*/ 65 w 715"/>
                <a:gd name="T5" fmla="*/ 76 h 95"/>
                <a:gd name="T6" fmla="*/ 143 w 715"/>
                <a:gd name="T7" fmla="*/ 81 h 95"/>
                <a:gd name="T8" fmla="*/ 218 w 715"/>
                <a:gd name="T9" fmla="*/ 80 h 95"/>
                <a:gd name="T10" fmla="*/ 301 w 715"/>
                <a:gd name="T11" fmla="*/ 79 h 95"/>
                <a:gd name="T12" fmla="*/ 405 w 715"/>
                <a:gd name="T13" fmla="*/ 88 h 95"/>
                <a:gd name="T14" fmla="*/ 491 w 715"/>
                <a:gd name="T15" fmla="*/ 93 h 95"/>
                <a:gd name="T16" fmla="*/ 630 w 715"/>
                <a:gd name="T17" fmla="*/ 64 h 95"/>
                <a:gd name="T18" fmla="*/ 678 w 715"/>
                <a:gd name="T19" fmla="*/ 58 h 95"/>
                <a:gd name="T20" fmla="*/ 664 w 715"/>
                <a:gd name="T21" fmla="*/ 52 h 95"/>
                <a:gd name="T22" fmla="*/ 662 w 715"/>
                <a:gd name="T23" fmla="*/ 30 h 95"/>
                <a:gd name="T24" fmla="*/ 598 w 715"/>
                <a:gd name="T25" fmla="*/ 37 h 95"/>
                <a:gd name="T26" fmla="*/ 564 w 715"/>
                <a:gd name="T27" fmla="*/ 25 h 95"/>
                <a:gd name="T28" fmla="*/ 500 w 715"/>
                <a:gd name="T29" fmla="*/ 17 h 95"/>
                <a:gd name="T30" fmla="*/ 443 w 715"/>
                <a:gd name="T31" fmla="*/ 26 h 95"/>
                <a:gd name="T32" fmla="*/ 372 w 715"/>
                <a:gd name="T33" fmla="*/ 20 h 95"/>
                <a:gd name="T34" fmla="*/ 263 w 715"/>
                <a:gd name="T35" fmla="*/ 13 h 95"/>
                <a:gd name="T36" fmla="*/ 193 w 715"/>
                <a:gd name="T37" fmla="*/ 9 h 95"/>
                <a:gd name="T38" fmla="*/ 98 w 715"/>
                <a:gd name="T39" fmla="*/ 21 h 95"/>
                <a:gd name="T40" fmla="*/ 403 w 715"/>
                <a:gd name="T41" fmla="*/ 77 h 95"/>
                <a:gd name="T42" fmla="*/ 420 w 715"/>
                <a:gd name="T43" fmla="*/ 84 h 95"/>
                <a:gd name="T44" fmla="*/ 458 w 715"/>
                <a:gd name="T45" fmla="*/ 81 h 95"/>
                <a:gd name="T46" fmla="*/ 503 w 715"/>
                <a:gd name="T47" fmla="*/ 64 h 95"/>
                <a:gd name="T48" fmla="*/ 504 w 715"/>
                <a:gd name="T49" fmla="*/ 76 h 95"/>
                <a:gd name="T50" fmla="*/ 567 w 715"/>
                <a:gd name="T51" fmla="*/ 43 h 95"/>
                <a:gd name="T52" fmla="*/ 560 w 715"/>
                <a:gd name="T53" fmla="*/ 62 h 95"/>
                <a:gd name="T54" fmla="*/ 583 w 715"/>
                <a:gd name="T55" fmla="*/ 56 h 95"/>
                <a:gd name="T56" fmla="*/ 615 w 715"/>
                <a:gd name="T57" fmla="*/ 58 h 95"/>
                <a:gd name="T58" fmla="*/ 639 w 715"/>
                <a:gd name="T59" fmla="*/ 45 h 95"/>
                <a:gd name="T60" fmla="*/ 604 w 715"/>
                <a:gd name="T61" fmla="*/ 58 h 95"/>
                <a:gd name="T62" fmla="*/ 575 w 715"/>
                <a:gd name="T63" fmla="*/ 51 h 95"/>
                <a:gd name="T64" fmla="*/ 562 w 715"/>
                <a:gd name="T65" fmla="*/ 34 h 95"/>
                <a:gd name="T66" fmla="*/ 541 w 715"/>
                <a:gd name="T67" fmla="*/ 45 h 95"/>
                <a:gd name="T68" fmla="*/ 492 w 715"/>
                <a:gd name="T69" fmla="*/ 54 h 95"/>
                <a:gd name="T70" fmla="*/ 469 w 715"/>
                <a:gd name="T71" fmla="*/ 29 h 95"/>
                <a:gd name="T72" fmla="*/ 435 w 715"/>
                <a:gd name="T73" fmla="*/ 29 h 95"/>
                <a:gd name="T74" fmla="*/ 362 w 715"/>
                <a:gd name="T75" fmla="*/ 80 h 95"/>
                <a:gd name="T76" fmla="*/ 345 w 715"/>
                <a:gd name="T77" fmla="*/ 72 h 95"/>
                <a:gd name="T78" fmla="*/ 242 w 715"/>
                <a:gd name="T79" fmla="*/ 81 h 95"/>
                <a:gd name="T80" fmla="*/ 295 w 715"/>
                <a:gd name="T81" fmla="*/ 42 h 95"/>
                <a:gd name="T82" fmla="*/ 328 w 715"/>
                <a:gd name="T83" fmla="*/ 36 h 95"/>
                <a:gd name="T84" fmla="*/ 296 w 715"/>
                <a:gd name="T85" fmla="*/ 76 h 95"/>
                <a:gd name="T86" fmla="*/ 329 w 715"/>
                <a:gd name="T87" fmla="*/ 44 h 95"/>
                <a:gd name="T88" fmla="*/ 317 w 715"/>
                <a:gd name="T89" fmla="*/ 27 h 95"/>
                <a:gd name="T90" fmla="*/ 298 w 715"/>
                <a:gd name="T91" fmla="*/ 25 h 95"/>
                <a:gd name="T92" fmla="*/ 230 w 715"/>
                <a:gd name="T93" fmla="*/ 75 h 95"/>
                <a:gd name="T94" fmla="*/ 266 w 715"/>
                <a:gd name="T95" fmla="*/ 32 h 95"/>
                <a:gd name="T96" fmla="*/ 215 w 715"/>
                <a:gd name="T97" fmla="*/ 53 h 95"/>
                <a:gd name="T98" fmla="*/ 203 w 715"/>
                <a:gd name="T99" fmla="*/ 54 h 95"/>
                <a:gd name="T100" fmla="*/ 151 w 715"/>
                <a:gd name="T101" fmla="*/ 43 h 95"/>
                <a:gd name="T102" fmla="*/ 159 w 715"/>
                <a:gd name="T103" fmla="*/ 63 h 95"/>
                <a:gd name="T104" fmla="*/ 212 w 715"/>
                <a:gd name="T105" fmla="*/ 24 h 95"/>
                <a:gd name="T106" fmla="*/ 194 w 715"/>
                <a:gd name="T107" fmla="*/ 18 h 95"/>
                <a:gd name="T108" fmla="*/ 153 w 715"/>
                <a:gd name="T109" fmla="*/ 34 h 95"/>
                <a:gd name="T110" fmla="*/ 108 w 715"/>
                <a:gd name="T111" fmla="*/ 51 h 95"/>
                <a:gd name="T112" fmla="*/ 112 w 715"/>
                <a:gd name="T113" fmla="*/ 26 h 95"/>
                <a:gd name="T114" fmla="*/ 65 w 715"/>
                <a:gd name="T115" fmla="*/ 54 h 95"/>
                <a:gd name="T116" fmla="*/ 87 w 715"/>
                <a:gd name="T117" fmla="*/ 22 h 95"/>
                <a:gd name="T118" fmla="*/ 53 w 715"/>
                <a:gd name="T119" fmla="*/ 3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5" h="95">
                  <a:moveTo>
                    <a:pt x="19" y="17"/>
                  </a:moveTo>
                  <a:cubicBezTo>
                    <a:pt x="21" y="19"/>
                    <a:pt x="23" y="14"/>
                    <a:pt x="25" y="16"/>
                  </a:cubicBezTo>
                  <a:cubicBezTo>
                    <a:pt x="24" y="17"/>
                    <a:pt x="25" y="18"/>
                    <a:pt x="24" y="19"/>
                  </a:cubicBezTo>
                  <a:cubicBezTo>
                    <a:pt x="19" y="17"/>
                    <a:pt x="19" y="22"/>
                    <a:pt x="14" y="23"/>
                  </a:cubicBezTo>
                  <a:cubicBezTo>
                    <a:pt x="16" y="26"/>
                    <a:pt x="20" y="22"/>
                    <a:pt x="20" y="28"/>
                  </a:cubicBezTo>
                  <a:cubicBezTo>
                    <a:pt x="27" y="25"/>
                    <a:pt x="29" y="13"/>
                    <a:pt x="34" y="16"/>
                  </a:cubicBezTo>
                  <a:cubicBezTo>
                    <a:pt x="33" y="17"/>
                    <a:pt x="35" y="19"/>
                    <a:pt x="34" y="20"/>
                  </a:cubicBezTo>
                  <a:cubicBezTo>
                    <a:pt x="31" y="23"/>
                    <a:pt x="28" y="26"/>
                    <a:pt x="32" y="29"/>
                  </a:cubicBezTo>
                  <a:cubicBezTo>
                    <a:pt x="34" y="28"/>
                    <a:pt x="35" y="26"/>
                    <a:pt x="37" y="25"/>
                  </a:cubicBezTo>
                  <a:cubicBezTo>
                    <a:pt x="36" y="20"/>
                    <a:pt x="35" y="16"/>
                    <a:pt x="38" y="12"/>
                  </a:cubicBezTo>
                  <a:cubicBezTo>
                    <a:pt x="39" y="17"/>
                    <a:pt x="40" y="17"/>
                    <a:pt x="44" y="22"/>
                  </a:cubicBezTo>
                  <a:cubicBezTo>
                    <a:pt x="40" y="26"/>
                    <a:pt x="38" y="26"/>
                    <a:pt x="37" y="32"/>
                  </a:cubicBezTo>
                  <a:cubicBezTo>
                    <a:pt x="34" y="27"/>
                    <a:pt x="34" y="33"/>
                    <a:pt x="34" y="35"/>
                  </a:cubicBezTo>
                  <a:cubicBezTo>
                    <a:pt x="33" y="33"/>
                    <a:pt x="32" y="32"/>
                    <a:pt x="31" y="31"/>
                  </a:cubicBezTo>
                  <a:cubicBezTo>
                    <a:pt x="25" y="37"/>
                    <a:pt x="30" y="42"/>
                    <a:pt x="25" y="46"/>
                  </a:cubicBezTo>
                  <a:cubicBezTo>
                    <a:pt x="26" y="45"/>
                    <a:pt x="28" y="45"/>
                    <a:pt x="30" y="45"/>
                  </a:cubicBezTo>
                  <a:cubicBezTo>
                    <a:pt x="27" y="47"/>
                    <a:pt x="28" y="48"/>
                    <a:pt x="26" y="50"/>
                  </a:cubicBezTo>
                  <a:cubicBezTo>
                    <a:pt x="24" y="43"/>
                    <a:pt x="20" y="51"/>
                    <a:pt x="17" y="48"/>
                  </a:cubicBezTo>
                  <a:cubicBezTo>
                    <a:pt x="20" y="41"/>
                    <a:pt x="21" y="34"/>
                    <a:pt x="25" y="29"/>
                  </a:cubicBezTo>
                  <a:cubicBezTo>
                    <a:pt x="22" y="28"/>
                    <a:pt x="18" y="30"/>
                    <a:pt x="16" y="27"/>
                  </a:cubicBezTo>
                  <a:cubicBezTo>
                    <a:pt x="12" y="30"/>
                    <a:pt x="10" y="33"/>
                    <a:pt x="10" y="36"/>
                  </a:cubicBezTo>
                  <a:cubicBezTo>
                    <a:pt x="13" y="37"/>
                    <a:pt x="12" y="30"/>
                    <a:pt x="16" y="32"/>
                  </a:cubicBezTo>
                  <a:cubicBezTo>
                    <a:pt x="18" y="35"/>
                    <a:pt x="14" y="36"/>
                    <a:pt x="15" y="38"/>
                  </a:cubicBezTo>
                  <a:cubicBezTo>
                    <a:pt x="16" y="38"/>
                    <a:pt x="18" y="37"/>
                    <a:pt x="18" y="38"/>
                  </a:cubicBezTo>
                  <a:cubicBezTo>
                    <a:pt x="7" y="44"/>
                    <a:pt x="7" y="53"/>
                    <a:pt x="0" y="60"/>
                  </a:cubicBezTo>
                  <a:cubicBezTo>
                    <a:pt x="6" y="57"/>
                    <a:pt x="12" y="53"/>
                    <a:pt x="17" y="57"/>
                  </a:cubicBezTo>
                  <a:cubicBezTo>
                    <a:pt x="19" y="53"/>
                    <a:pt x="8" y="52"/>
                    <a:pt x="13" y="47"/>
                  </a:cubicBezTo>
                  <a:cubicBezTo>
                    <a:pt x="14" y="52"/>
                    <a:pt x="22" y="50"/>
                    <a:pt x="25" y="56"/>
                  </a:cubicBezTo>
                  <a:cubicBezTo>
                    <a:pt x="22" y="58"/>
                    <a:pt x="19" y="61"/>
                    <a:pt x="16" y="63"/>
                  </a:cubicBezTo>
                  <a:cubicBezTo>
                    <a:pt x="12" y="59"/>
                    <a:pt x="7" y="64"/>
                    <a:pt x="3" y="64"/>
                  </a:cubicBezTo>
                  <a:cubicBezTo>
                    <a:pt x="6" y="67"/>
                    <a:pt x="2" y="72"/>
                    <a:pt x="7" y="70"/>
                  </a:cubicBezTo>
                  <a:cubicBezTo>
                    <a:pt x="7" y="64"/>
                    <a:pt x="24" y="64"/>
                    <a:pt x="26" y="70"/>
                  </a:cubicBezTo>
                  <a:cubicBezTo>
                    <a:pt x="28" y="68"/>
                    <a:pt x="31" y="66"/>
                    <a:pt x="34" y="64"/>
                  </a:cubicBezTo>
                  <a:cubicBezTo>
                    <a:pt x="36" y="70"/>
                    <a:pt x="40" y="64"/>
                    <a:pt x="43" y="67"/>
                  </a:cubicBezTo>
                  <a:cubicBezTo>
                    <a:pt x="43" y="74"/>
                    <a:pt x="40" y="69"/>
                    <a:pt x="36" y="71"/>
                  </a:cubicBezTo>
                  <a:cubicBezTo>
                    <a:pt x="35" y="73"/>
                    <a:pt x="35" y="75"/>
                    <a:pt x="37" y="78"/>
                  </a:cubicBezTo>
                  <a:cubicBezTo>
                    <a:pt x="41" y="73"/>
                    <a:pt x="44" y="75"/>
                    <a:pt x="48" y="71"/>
                  </a:cubicBezTo>
                  <a:cubicBezTo>
                    <a:pt x="46" y="68"/>
                    <a:pt x="42" y="60"/>
                    <a:pt x="50" y="60"/>
                  </a:cubicBezTo>
                  <a:cubicBezTo>
                    <a:pt x="48" y="57"/>
                    <a:pt x="44" y="54"/>
                    <a:pt x="47" y="51"/>
                  </a:cubicBezTo>
                  <a:cubicBezTo>
                    <a:pt x="52" y="53"/>
                    <a:pt x="52" y="44"/>
                    <a:pt x="56" y="46"/>
                  </a:cubicBezTo>
                  <a:cubicBezTo>
                    <a:pt x="54" y="48"/>
                    <a:pt x="56" y="49"/>
                    <a:pt x="55" y="50"/>
                  </a:cubicBezTo>
                  <a:cubicBezTo>
                    <a:pt x="54" y="51"/>
                    <a:pt x="51" y="50"/>
                    <a:pt x="52" y="53"/>
                  </a:cubicBezTo>
                  <a:cubicBezTo>
                    <a:pt x="56" y="53"/>
                    <a:pt x="50" y="69"/>
                    <a:pt x="49" y="75"/>
                  </a:cubicBezTo>
                  <a:cubicBezTo>
                    <a:pt x="55" y="75"/>
                    <a:pt x="57" y="68"/>
                    <a:pt x="59" y="76"/>
                  </a:cubicBezTo>
                  <a:cubicBezTo>
                    <a:pt x="62" y="70"/>
                    <a:pt x="68" y="71"/>
                    <a:pt x="65" y="65"/>
                  </a:cubicBezTo>
                  <a:cubicBezTo>
                    <a:pt x="62" y="65"/>
                    <a:pt x="61" y="66"/>
                    <a:pt x="60" y="68"/>
                  </a:cubicBezTo>
                  <a:cubicBezTo>
                    <a:pt x="60" y="66"/>
                    <a:pt x="53" y="66"/>
                    <a:pt x="56" y="63"/>
                  </a:cubicBezTo>
                  <a:cubicBezTo>
                    <a:pt x="62" y="62"/>
                    <a:pt x="61" y="61"/>
                    <a:pt x="62" y="56"/>
                  </a:cubicBezTo>
                  <a:cubicBezTo>
                    <a:pt x="64" y="58"/>
                    <a:pt x="67" y="54"/>
                    <a:pt x="69" y="58"/>
                  </a:cubicBezTo>
                  <a:cubicBezTo>
                    <a:pt x="62" y="62"/>
                    <a:pt x="67" y="64"/>
                    <a:pt x="71" y="63"/>
                  </a:cubicBezTo>
                  <a:cubicBezTo>
                    <a:pt x="67" y="67"/>
                    <a:pt x="66" y="72"/>
                    <a:pt x="65" y="76"/>
                  </a:cubicBezTo>
                  <a:cubicBezTo>
                    <a:pt x="72" y="78"/>
                    <a:pt x="75" y="64"/>
                    <a:pt x="82" y="73"/>
                  </a:cubicBezTo>
                  <a:cubicBezTo>
                    <a:pt x="81" y="75"/>
                    <a:pt x="78" y="74"/>
                    <a:pt x="79" y="76"/>
                  </a:cubicBezTo>
                  <a:cubicBezTo>
                    <a:pt x="81" y="75"/>
                    <a:pt x="80" y="77"/>
                    <a:pt x="81" y="79"/>
                  </a:cubicBezTo>
                  <a:cubicBezTo>
                    <a:pt x="85" y="73"/>
                    <a:pt x="89" y="72"/>
                    <a:pt x="92" y="65"/>
                  </a:cubicBezTo>
                  <a:cubicBezTo>
                    <a:pt x="95" y="66"/>
                    <a:pt x="98" y="63"/>
                    <a:pt x="101" y="64"/>
                  </a:cubicBezTo>
                  <a:cubicBezTo>
                    <a:pt x="96" y="67"/>
                    <a:pt x="97" y="72"/>
                    <a:pt x="95" y="76"/>
                  </a:cubicBezTo>
                  <a:cubicBezTo>
                    <a:pt x="93" y="77"/>
                    <a:pt x="87" y="74"/>
                    <a:pt x="88" y="78"/>
                  </a:cubicBezTo>
                  <a:cubicBezTo>
                    <a:pt x="90" y="76"/>
                    <a:pt x="91" y="81"/>
                    <a:pt x="93" y="80"/>
                  </a:cubicBezTo>
                  <a:cubicBezTo>
                    <a:pt x="95" y="79"/>
                    <a:pt x="97" y="77"/>
                    <a:pt x="99" y="76"/>
                  </a:cubicBezTo>
                  <a:cubicBezTo>
                    <a:pt x="102" y="79"/>
                    <a:pt x="99" y="80"/>
                    <a:pt x="103" y="81"/>
                  </a:cubicBezTo>
                  <a:cubicBezTo>
                    <a:pt x="107" y="79"/>
                    <a:pt x="108" y="78"/>
                    <a:pt x="108" y="74"/>
                  </a:cubicBezTo>
                  <a:cubicBezTo>
                    <a:pt x="115" y="75"/>
                    <a:pt x="110" y="78"/>
                    <a:pt x="117" y="82"/>
                  </a:cubicBezTo>
                  <a:cubicBezTo>
                    <a:pt x="121" y="77"/>
                    <a:pt x="124" y="82"/>
                    <a:pt x="128" y="77"/>
                  </a:cubicBezTo>
                  <a:cubicBezTo>
                    <a:pt x="129" y="78"/>
                    <a:pt x="128" y="80"/>
                    <a:pt x="131" y="82"/>
                  </a:cubicBezTo>
                  <a:cubicBezTo>
                    <a:pt x="134" y="81"/>
                    <a:pt x="138" y="80"/>
                    <a:pt x="141" y="81"/>
                  </a:cubicBezTo>
                  <a:cubicBezTo>
                    <a:pt x="138" y="78"/>
                    <a:pt x="145" y="73"/>
                    <a:pt x="148" y="76"/>
                  </a:cubicBezTo>
                  <a:cubicBezTo>
                    <a:pt x="148" y="81"/>
                    <a:pt x="140" y="75"/>
                    <a:pt x="143" y="81"/>
                  </a:cubicBezTo>
                  <a:cubicBezTo>
                    <a:pt x="154" y="79"/>
                    <a:pt x="164" y="84"/>
                    <a:pt x="176" y="81"/>
                  </a:cubicBezTo>
                  <a:cubicBezTo>
                    <a:pt x="171" y="78"/>
                    <a:pt x="175" y="75"/>
                    <a:pt x="176" y="72"/>
                  </a:cubicBezTo>
                  <a:cubicBezTo>
                    <a:pt x="175" y="79"/>
                    <a:pt x="187" y="90"/>
                    <a:pt x="187" y="80"/>
                  </a:cubicBezTo>
                  <a:cubicBezTo>
                    <a:pt x="182" y="83"/>
                    <a:pt x="184" y="72"/>
                    <a:pt x="180" y="71"/>
                  </a:cubicBezTo>
                  <a:cubicBezTo>
                    <a:pt x="181" y="70"/>
                    <a:pt x="182" y="68"/>
                    <a:pt x="182" y="67"/>
                  </a:cubicBezTo>
                  <a:cubicBezTo>
                    <a:pt x="182" y="71"/>
                    <a:pt x="184" y="70"/>
                    <a:pt x="187" y="71"/>
                  </a:cubicBezTo>
                  <a:cubicBezTo>
                    <a:pt x="181" y="75"/>
                    <a:pt x="189" y="79"/>
                    <a:pt x="192" y="77"/>
                  </a:cubicBezTo>
                  <a:cubicBezTo>
                    <a:pt x="190" y="79"/>
                    <a:pt x="189" y="81"/>
                    <a:pt x="192" y="83"/>
                  </a:cubicBezTo>
                  <a:cubicBezTo>
                    <a:pt x="193" y="83"/>
                    <a:pt x="194" y="82"/>
                    <a:pt x="195" y="83"/>
                  </a:cubicBezTo>
                  <a:cubicBezTo>
                    <a:pt x="196" y="75"/>
                    <a:pt x="204" y="76"/>
                    <a:pt x="203" y="65"/>
                  </a:cubicBezTo>
                  <a:cubicBezTo>
                    <a:pt x="203" y="66"/>
                    <a:pt x="204" y="67"/>
                    <a:pt x="205" y="66"/>
                  </a:cubicBezTo>
                  <a:cubicBezTo>
                    <a:pt x="204" y="68"/>
                    <a:pt x="204" y="71"/>
                    <a:pt x="208" y="74"/>
                  </a:cubicBezTo>
                  <a:cubicBezTo>
                    <a:pt x="211" y="72"/>
                    <a:pt x="221" y="72"/>
                    <a:pt x="218" y="77"/>
                  </a:cubicBezTo>
                  <a:cubicBezTo>
                    <a:pt x="214" y="72"/>
                    <a:pt x="209" y="78"/>
                    <a:pt x="201" y="76"/>
                  </a:cubicBezTo>
                  <a:cubicBezTo>
                    <a:pt x="199" y="78"/>
                    <a:pt x="200" y="80"/>
                    <a:pt x="199" y="81"/>
                  </a:cubicBezTo>
                  <a:cubicBezTo>
                    <a:pt x="205" y="86"/>
                    <a:pt x="212" y="82"/>
                    <a:pt x="218" y="84"/>
                  </a:cubicBezTo>
                  <a:cubicBezTo>
                    <a:pt x="217" y="83"/>
                    <a:pt x="216" y="82"/>
                    <a:pt x="218" y="80"/>
                  </a:cubicBezTo>
                  <a:cubicBezTo>
                    <a:pt x="227" y="77"/>
                    <a:pt x="225" y="91"/>
                    <a:pt x="225" y="91"/>
                  </a:cubicBezTo>
                  <a:cubicBezTo>
                    <a:pt x="228" y="88"/>
                    <a:pt x="234" y="85"/>
                    <a:pt x="227" y="85"/>
                  </a:cubicBezTo>
                  <a:cubicBezTo>
                    <a:pt x="228" y="81"/>
                    <a:pt x="233" y="78"/>
                    <a:pt x="235" y="86"/>
                  </a:cubicBezTo>
                  <a:cubicBezTo>
                    <a:pt x="246" y="83"/>
                    <a:pt x="253" y="88"/>
                    <a:pt x="263" y="82"/>
                  </a:cubicBezTo>
                  <a:cubicBezTo>
                    <a:pt x="264" y="87"/>
                    <a:pt x="273" y="86"/>
                    <a:pt x="278" y="85"/>
                  </a:cubicBezTo>
                  <a:cubicBezTo>
                    <a:pt x="279" y="79"/>
                    <a:pt x="281" y="81"/>
                    <a:pt x="279" y="78"/>
                  </a:cubicBezTo>
                  <a:cubicBezTo>
                    <a:pt x="281" y="77"/>
                    <a:pt x="282" y="75"/>
                    <a:pt x="284" y="74"/>
                  </a:cubicBezTo>
                  <a:cubicBezTo>
                    <a:pt x="284" y="77"/>
                    <a:pt x="286" y="79"/>
                    <a:pt x="289" y="76"/>
                  </a:cubicBezTo>
                  <a:cubicBezTo>
                    <a:pt x="289" y="72"/>
                    <a:pt x="287" y="74"/>
                    <a:pt x="284" y="72"/>
                  </a:cubicBezTo>
                  <a:cubicBezTo>
                    <a:pt x="286" y="70"/>
                    <a:pt x="285" y="68"/>
                    <a:pt x="288" y="66"/>
                  </a:cubicBezTo>
                  <a:cubicBezTo>
                    <a:pt x="288" y="72"/>
                    <a:pt x="294" y="80"/>
                    <a:pt x="286" y="86"/>
                  </a:cubicBezTo>
                  <a:cubicBezTo>
                    <a:pt x="289" y="91"/>
                    <a:pt x="289" y="81"/>
                    <a:pt x="292" y="88"/>
                  </a:cubicBezTo>
                  <a:cubicBezTo>
                    <a:pt x="296" y="87"/>
                    <a:pt x="296" y="81"/>
                    <a:pt x="298" y="83"/>
                  </a:cubicBezTo>
                  <a:cubicBezTo>
                    <a:pt x="300" y="91"/>
                    <a:pt x="301" y="82"/>
                    <a:pt x="307" y="83"/>
                  </a:cubicBezTo>
                  <a:cubicBezTo>
                    <a:pt x="308" y="85"/>
                    <a:pt x="306" y="86"/>
                    <a:pt x="305" y="87"/>
                  </a:cubicBezTo>
                  <a:cubicBezTo>
                    <a:pt x="315" y="93"/>
                    <a:pt x="308" y="77"/>
                    <a:pt x="316" y="74"/>
                  </a:cubicBezTo>
                  <a:cubicBezTo>
                    <a:pt x="309" y="67"/>
                    <a:pt x="309" y="86"/>
                    <a:pt x="301" y="79"/>
                  </a:cubicBezTo>
                  <a:cubicBezTo>
                    <a:pt x="309" y="80"/>
                    <a:pt x="307" y="68"/>
                    <a:pt x="315" y="70"/>
                  </a:cubicBezTo>
                  <a:cubicBezTo>
                    <a:pt x="316" y="66"/>
                    <a:pt x="317" y="62"/>
                    <a:pt x="320" y="58"/>
                  </a:cubicBezTo>
                  <a:cubicBezTo>
                    <a:pt x="323" y="62"/>
                    <a:pt x="316" y="67"/>
                    <a:pt x="323" y="66"/>
                  </a:cubicBezTo>
                  <a:cubicBezTo>
                    <a:pt x="320" y="70"/>
                    <a:pt x="318" y="66"/>
                    <a:pt x="316" y="67"/>
                  </a:cubicBezTo>
                  <a:cubicBezTo>
                    <a:pt x="324" y="75"/>
                    <a:pt x="309" y="81"/>
                    <a:pt x="316" y="89"/>
                  </a:cubicBezTo>
                  <a:cubicBezTo>
                    <a:pt x="320" y="86"/>
                    <a:pt x="323" y="82"/>
                    <a:pt x="321" y="78"/>
                  </a:cubicBezTo>
                  <a:cubicBezTo>
                    <a:pt x="325" y="74"/>
                    <a:pt x="328" y="76"/>
                    <a:pt x="331" y="77"/>
                  </a:cubicBezTo>
                  <a:cubicBezTo>
                    <a:pt x="326" y="79"/>
                    <a:pt x="330" y="82"/>
                    <a:pt x="326" y="85"/>
                  </a:cubicBezTo>
                  <a:cubicBezTo>
                    <a:pt x="325" y="83"/>
                    <a:pt x="324" y="81"/>
                    <a:pt x="323" y="82"/>
                  </a:cubicBezTo>
                  <a:cubicBezTo>
                    <a:pt x="326" y="87"/>
                    <a:pt x="322" y="84"/>
                    <a:pt x="323" y="89"/>
                  </a:cubicBezTo>
                  <a:cubicBezTo>
                    <a:pt x="327" y="88"/>
                    <a:pt x="333" y="89"/>
                    <a:pt x="334" y="86"/>
                  </a:cubicBezTo>
                  <a:cubicBezTo>
                    <a:pt x="333" y="83"/>
                    <a:pt x="331" y="84"/>
                    <a:pt x="329" y="84"/>
                  </a:cubicBezTo>
                  <a:cubicBezTo>
                    <a:pt x="335" y="84"/>
                    <a:pt x="332" y="78"/>
                    <a:pt x="335" y="80"/>
                  </a:cubicBezTo>
                  <a:cubicBezTo>
                    <a:pt x="336" y="82"/>
                    <a:pt x="336" y="85"/>
                    <a:pt x="336" y="88"/>
                  </a:cubicBezTo>
                  <a:cubicBezTo>
                    <a:pt x="359" y="87"/>
                    <a:pt x="382" y="90"/>
                    <a:pt x="405" y="88"/>
                  </a:cubicBezTo>
                  <a:cubicBezTo>
                    <a:pt x="400" y="82"/>
                    <a:pt x="408" y="79"/>
                    <a:pt x="410" y="79"/>
                  </a:cubicBezTo>
                  <a:cubicBezTo>
                    <a:pt x="411" y="84"/>
                    <a:pt x="407" y="84"/>
                    <a:pt x="405" y="88"/>
                  </a:cubicBezTo>
                  <a:cubicBezTo>
                    <a:pt x="408" y="93"/>
                    <a:pt x="412" y="88"/>
                    <a:pt x="414" y="85"/>
                  </a:cubicBezTo>
                  <a:cubicBezTo>
                    <a:pt x="418" y="86"/>
                    <a:pt x="415" y="90"/>
                    <a:pt x="419" y="85"/>
                  </a:cubicBezTo>
                  <a:cubicBezTo>
                    <a:pt x="419" y="93"/>
                    <a:pt x="428" y="85"/>
                    <a:pt x="432" y="90"/>
                  </a:cubicBezTo>
                  <a:cubicBezTo>
                    <a:pt x="432" y="89"/>
                    <a:pt x="438" y="87"/>
                    <a:pt x="439" y="83"/>
                  </a:cubicBezTo>
                  <a:cubicBezTo>
                    <a:pt x="440" y="85"/>
                    <a:pt x="442" y="85"/>
                    <a:pt x="443" y="86"/>
                  </a:cubicBezTo>
                  <a:cubicBezTo>
                    <a:pt x="442" y="88"/>
                    <a:pt x="437" y="85"/>
                    <a:pt x="438" y="89"/>
                  </a:cubicBezTo>
                  <a:cubicBezTo>
                    <a:pt x="441" y="88"/>
                    <a:pt x="439" y="91"/>
                    <a:pt x="441" y="93"/>
                  </a:cubicBezTo>
                  <a:cubicBezTo>
                    <a:pt x="448" y="88"/>
                    <a:pt x="460" y="95"/>
                    <a:pt x="464" y="89"/>
                  </a:cubicBezTo>
                  <a:cubicBezTo>
                    <a:pt x="462" y="85"/>
                    <a:pt x="448" y="89"/>
                    <a:pt x="446" y="83"/>
                  </a:cubicBezTo>
                  <a:cubicBezTo>
                    <a:pt x="454" y="87"/>
                    <a:pt x="463" y="84"/>
                    <a:pt x="472" y="83"/>
                  </a:cubicBezTo>
                  <a:cubicBezTo>
                    <a:pt x="470" y="84"/>
                    <a:pt x="469" y="85"/>
                    <a:pt x="467" y="87"/>
                  </a:cubicBezTo>
                  <a:cubicBezTo>
                    <a:pt x="469" y="89"/>
                    <a:pt x="471" y="91"/>
                    <a:pt x="472" y="93"/>
                  </a:cubicBezTo>
                  <a:cubicBezTo>
                    <a:pt x="478" y="91"/>
                    <a:pt x="472" y="86"/>
                    <a:pt x="476" y="84"/>
                  </a:cubicBezTo>
                  <a:cubicBezTo>
                    <a:pt x="477" y="85"/>
                    <a:pt x="475" y="86"/>
                    <a:pt x="477" y="88"/>
                  </a:cubicBezTo>
                  <a:cubicBezTo>
                    <a:pt x="485" y="83"/>
                    <a:pt x="479" y="72"/>
                    <a:pt x="485" y="71"/>
                  </a:cubicBezTo>
                  <a:cubicBezTo>
                    <a:pt x="482" y="76"/>
                    <a:pt x="486" y="83"/>
                    <a:pt x="479" y="88"/>
                  </a:cubicBezTo>
                  <a:cubicBezTo>
                    <a:pt x="485" y="95"/>
                    <a:pt x="486" y="85"/>
                    <a:pt x="491" y="93"/>
                  </a:cubicBezTo>
                  <a:cubicBezTo>
                    <a:pt x="494" y="90"/>
                    <a:pt x="496" y="92"/>
                    <a:pt x="499" y="88"/>
                  </a:cubicBezTo>
                  <a:cubicBezTo>
                    <a:pt x="500" y="93"/>
                    <a:pt x="511" y="95"/>
                    <a:pt x="513" y="89"/>
                  </a:cubicBezTo>
                  <a:cubicBezTo>
                    <a:pt x="517" y="92"/>
                    <a:pt x="524" y="95"/>
                    <a:pt x="528" y="88"/>
                  </a:cubicBezTo>
                  <a:cubicBezTo>
                    <a:pt x="529" y="93"/>
                    <a:pt x="536" y="93"/>
                    <a:pt x="536" y="87"/>
                  </a:cubicBezTo>
                  <a:cubicBezTo>
                    <a:pt x="538" y="89"/>
                    <a:pt x="539" y="91"/>
                    <a:pt x="539" y="92"/>
                  </a:cubicBezTo>
                  <a:cubicBezTo>
                    <a:pt x="545" y="84"/>
                    <a:pt x="568" y="91"/>
                    <a:pt x="563" y="77"/>
                  </a:cubicBezTo>
                  <a:cubicBezTo>
                    <a:pt x="565" y="76"/>
                    <a:pt x="566" y="79"/>
                    <a:pt x="567" y="81"/>
                  </a:cubicBezTo>
                  <a:cubicBezTo>
                    <a:pt x="570" y="79"/>
                    <a:pt x="568" y="77"/>
                    <a:pt x="569" y="76"/>
                  </a:cubicBezTo>
                  <a:cubicBezTo>
                    <a:pt x="571" y="76"/>
                    <a:pt x="574" y="73"/>
                    <a:pt x="576" y="76"/>
                  </a:cubicBezTo>
                  <a:cubicBezTo>
                    <a:pt x="572" y="79"/>
                    <a:pt x="570" y="81"/>
                    <a:pt x="571" y="87"/>
                  </a:cubicBezTo>
                  <a:cubicBezTo>
                    <a:pt x="567" y="86"/>
                    <a:pt x="563" y="90"/>
                    <a:pt x="560" y="90"/>
                  </a:cubicBezTo>
                  <a:cubicBezTo>
                    <a:pt x="571" y="93"/>
                    <a:pt x="591" y="94"/>
                    <a:pt x="603" y="84"/>
                  </a:cubicBezTo>
                  <a:cubicBezTo>
                    <a:pt x="605" y="90"/>
                    <a:pt x="609" y="79"/>
                    <a:pt x="612" y="82"/>
                  </a:cubicBezTo>
                  <a:cubicBezTo>
                    <a:pt x="608" y="85"/>
                    <a:pt x="604" y="88"/>
                    <a:pt x="604" y="92"/>
                  </a:cubicBezTo>
                  <a:cubicBezTo>
                    <a:pt x="606" y="91"/>
                    <a:pt x="609" y="89"/>
                    <a:pt x="611" y="92"/>
                  </a:cubicBezTo>
                  <a:cubicBezTo>
                    <a:pt x="618" y="87"/>
                    <a:pt x="615" y="77"/>
                    <a:pt x="623" y="78"/>
                  </a:cubicBezTo>
                  <a:cubicBezTo>
                    <a:pt x="624" y="74"/>
                    <a:pt x="622" y="64"/>
                    <a:pt x="630" y="64"/>
                  </a:cubicBezTo>
                  <a:cubicBezTo>
                    <a:pt x="626" y="75"/>
                    <a:pt x="631" y="82"/>
                    <a:pt x="616" y="90"/>
                  </a:cubicBezTo>
                  <a:cubicBezTo>
                    <a:pt x="623" y="95"/>
                    <a:pt x="634" y="89"/>
                    <a:pt x="639" y="82"/>
                  </a:cubicBezTo>
                  <a:cubicBezTo>
                    <a:pt x="637" y="78"/>
                    <a:pt x="634" y="82"/>
                    <a:pt x="633" y="78"/>
                  </a:cubicBezTo>
                  <a:cubicBezTo>
                    <a:pt x="634" y="78"/>
                    <a:pt x="633" y="76"/>
                    <a:pt x="634" y="76"/>
                  </a:cubicBezTo>
                  <a:cubicBezTo>
                    <a:pt x="641" y="77"/>
                    <a:pt x="651" y="76"/>
                    <a:pt x="655" y="68"/>
                  </a:cubicBezTo>
                  <a:cubicBezTo>
                    <a:pt x="659" y="71"/>
                    <a:pt x="656" y="74"/>
                    <a:pt x="653" y="77"/>
                  </a:cubicBezTo>
                  <a:cubicBezTo>
                    <a:pt x="652" y="75"/>
                    <a:pt x="653" y="73"/>
                    <a:pt x="650" y="75"/>
                  </a:cubicBezTo>
                  <a:cubicBezTo>
                    <a:pt x="648" y="81"/>
                    <a:pt x="652" y="78"/>
                    <a:pt x="655" y="81"/>
                  </a:cubicBezTo>
                  <a:cubicBezTo>
                    <a:pt x="652" y="82"/>
                    <a:pt x="650" y="87"/>
                    <a:pt x="648" y="84"/>
                  </a:cubicBezTo>
                  <a:cubicBezTo>
                    <a:pt x="645" y="82"/>
                    <a:pt x="649" y="80"/>
                    <a:pt x="647" y="78"/>
                  </a:cubicBezTo>
                  <a:cubicBezTo>
                    <a:pt x="636" y="79"/>
                    <a:pt x="644" y="86"/>
                    <a:pt x="639" y="91"/>
                  </a:cubicBezTo>
                  <a:cubicBezTo>
                    <a:pt x="645" y="93"/>
                    <a:pt x="655" y="83"/>
                    <a:pt x="659" y="78"/>
                  </a:cubicBezTo>
                  <a:cubicBezTo>
                    <a:pt x="661" y="79"/>
                    <a:pt x="662" y="78"/>
                    <a:pt x="664" y="81"/>
                  </a:cubicBezTo>
                  <a:cubicBezTo>
                    <a:pt x="667" y="73"/>
                    <a:pt x="673" y="67"/>
                    <a:pt x="679" y="62"/>
                  </a:cubicBezTo>
                  <a:cubicBezTo>
                    <a:pt x="676" y="57"/>
                    <a:pt x="674" y="61"/>
                    <a:pt x="672" y="64"/>
                  </a:cubicBezTo>
                  <a:cubicBezTo>
                    <a:pt x="666" y="57"/>
                    <a:pt x="673" y="52"/>
                    <a:pt x="679" y="50"/>
                  </a:cubicBezTo>
                  <a:cubicBezTo>
                    <a:pt x="681" y="54"/>
                    <a:pt x="673" y="52"/>
                    <a:pt x="678" y="58"/>
                  </a:cubicBezTo>
                  <a:cubicBezTo>
                    <a:pt x="680" y="56"/>
                    <a:pt x="681" y="57"/>
                    <a:pt x="683" y="55"/>
                  </a:cubicBezTo>
                  <a:cubicBezTo>
                    <a:pt x="681" y="46"/>
                    <a:pt x="692" y="39"/>
                    <a:pt x="686" y="29"/>
                  </a:cubicBezTo>
                  <a:cubicBezTo>
                    <a:pt x="689" y="27"/>
                    <a:pt x="691" y="27"/>
                    <a:pt x="692" y="30"/>
                  </a:cubicBezTo>
                  <a:cubicBezTo>
                    <a:pt x="688" y="32"/>
                    <a:pt x="693" y="35"/>
                    <a:pt x="695" y="35"/>
                  </a:cubicBezTo>
                  <a:cubicBezTo>
                    <a:pt x="692" y="37"/>
                    <a:pt x="689" y="39"/>
                    <a:pt x="691" y="42"/>
                  </a:cubicBezTo>
                  <a:cubicBezTo>
                    <a:pt x="696" y="41"/>
                    <a:pt x="697" y="36"/>
                    <a:pt x="703" y="32"/>
                  </a:cubicBezTo>
                  <a:cubicBezTo>
                    <a:pt x="705" y="34"/>
                    <a:pt x="706" y="36"/>
                    <a:pt x="708" y="36"/>
                  </a:cubicBezTo>
                  <a:cubicBezTo>
                    <a:pt x="711" y="33"/>
                    <a:pt x="714" y="35"/>
                    <a:pt x="715" y="31"/>
                  </a:cubicBezTo>
                  <a:cubicBezTo>
                    <a:pt x="713" y="25"/>
                    <a:pt x="710" y="33"/>
                    <a:pt x="709" y="30"/>
                  </a:cubicBezTo>
                  <a:cubicBezTo>
                    <a:pt x="710" y="28"/>
                    <a:pt x="713" y="26"/>
                    <a:pt x="712" y="23"/>
                  </a:cubicBezTo>
                  <a:cubicBezTo>
                    <a:pt x="705" y="24"/>
                    <a:pt x="699" y="32"/>
                    <a:pt x="693" y="31"/>
                  </a:cubicBezTo>
                  <a:cubicBezTo>
                    <a:pt x="697" y="25"/>
                    <a:pt x="689" y="26"/>
                    <a:pt x="686" y="24"/>
                  </a:cubicBezTo>
                  <a:cubicBezTo>
                    <a:pt x="687" y="23"/>
                    <a:pt x="688" y="22"/>
                    <a:pt x="687" y="21"/>
                  </a:cubicBezTo>
                  <a:cubicBezTo>
                    <a:pt x="682" y="27"/>
                    <a:pt x="685" y="34"/>
                    <a:pt x="684" y="40"/>
                  </a:cubicBezTo>
                  <a:cubicBezTo>
                    <a:pt x="680" y="41"/>
                    <a:pt x="676" y="50"/>
                    <a:pt x="670" y="43"/>
                  </a:cubicBezTo>
                  <a:cubicBezTo>
                    <a:pt x="674" y="41"/>
                    <a:pt x="670" y="38"/>
                    <a:pt x="669" y="35"/>
                  </a:cubicBezTo>
                  <a:cubicBezTo>
                    <a:pt x="663" y="40"/>
                    <a:pt x="665" y="46"/>
                    <a:pt x="664" y="52"/>
                  </a:cubicBezTo>
                  <a:cubicBezTo>
                    <a:pt x="667" y="51"/>
                    <a:pt x="666" y="45"/>
                    <a:pt x="670" y="47"/>
                  </a:cubicBezTo>
                  <a:cubicBezTo>
                    <a:pt x="671" y="52"/>
                    <a:pt x="667" y="51"/>
                    <a:pt x="663" y="55"/>
                  </a:cubicBezTo>
                  <a:cubicBezTo>
                    <a:pt x="663" y="58"/>
                    <a:pt x="669" y="56"/>
                    <a:pt x="666" y="59"/>
                  </a:cubicBezTo>
                  <a:cubicBezTo>
                    <a:pt x="656" y="64"/>
                    <a:pt x="651" y="68"/>
                    <a:pt x="642" y="72"/>
                  </a:cubicBezTo>
                  <a:cubicBezTo>
                    <a:pt x="642" y="70"/>
                    <a:pt x="645" y="67"/>
                    <a:pt x="645" y="65"/>
                  </a:cubicBezTo>
                  <a:cubicBezTo>
                    <a:pt x="650" y="64"/>
                    <a:pt x="663" y="60"/>
                    <a:pt x="662" y="56"/>
                  </a:cubicBezTo>
                  <a:cubicBezTo>
                    <a:pt x="655" y="55"/>
                    <a:pt x="654" y="59"/>
                    <a:pt x="647" y="58"/>
                  </a:cubicBezTo>
                  <a:cubicBezTo>
                    <a:pt x="650" y="52"/>
                    <a:pt x="654" y="55"/>
                    <a:pt x="659" y="52"/>
                  </a:cubicBezTo>
                  <a:cubicBezTo>
                    <a:pt x="664" y="47"/>
                    <a:pt x="662" y="38"/>
                    <a:pt x="660" y="35"/>
                  </a:cubicBezTo>
                  <a:cubicBezTo>
                    <a:pt x="662" y="35"/>
                    <a:pt x="664" y="34"/>
                    <a:pt x="667" y="32"/>
                  </a:cubicBezTo>
                  <a:cubicBezTo>
                    <a:pt x="668" y="35"/>
                    <a:pt x="670" y="35"/>
                    <a:pt x="673" y="33"/>
                  </a:cubicBezTo>
                  <a:cubicBezTo>
                    <a:pt x="671" y="29"/>
                    <a:pt x="663" y="33"/>
                    <a:pt x="664" y="28"/>
                  </a:cubicBezTo>
                  <a:cubicBezTo>
                    <a:pt x="667" y="29"/>
                    <a:pt x="671" y="31"/>
                    <a:pt x="674" y="30"/>
                  </a:cubicBezTo>
                  <a:cubicBezTo>
                    <a:pt x="673" y="27"/>
                    <a:pt x="672" y="24"/>
                    <a:pt x="673" y="21"/>
                  </a:cubicBezTo>
                  <a:cubicBezTo>
                    <a:pt x="669" y="26"/>
                    <a:pt x="666" y="23"/>
                    <a:pt x="663" y="22"/>
                  </a:cubicBezTo>
                  <a:cubicBezTo>
                    <a:pt x="660" y="24"/>
                    <a:pt x="662" y="26"/>
                    <a:pt x="658" y="28"/>
                  </a:cubicBezTo>
                  <a:cubicBezTo>
                    <a:pt x="659" y="29"/>
                    <a:pt x="661" y="30"/>
                    <a:pt x="662" y="30"/>
                  </a:cubicBezTo>
                  <a:cubicBezTo>
                    <a:pt x="656" y="30"/>
                    <a:pt x="660" y="36"/>
                    <a:pt x="656" y="39"/>
                  </a:cubicBezTo>
                  <a:cubicBezTo>
                    <a:pt x="652" y="33"/>
                    <a:pt x="657" y="34"/>
                    <a:pt x="651" y="30"/>
                  </a:cubicBezTo>
                  <a:cubicBezTo>
                    <a:pt x="645" y="32"/>
                    <a:pt x="638" y="33"/>
                    <a:pt x="636" y="25"/>
                  </a:cubicBezTo>
                  <a:cubicBezTo>
                    <a:pt x="635" y="26"/>
                    <a:pt x="633" y="26"/>
                    <a:pt x="632" y="27"/>
                  </a:cubicBezTo>
                  <a:cubicBezTo>
                    <a:pt x="631" y="31"/>
                    <a:pt x="635" y="32"/>
                    <a:pt x="635" y="35"/>
                  </a:cubicBezTo>
                  <a:cubicBezTo>
                    <a:pt x="629" y="33"/>
                    <a:pt x="621" y="45"/>
                    <a:pt x="611" y="39"/>
                  </a:cubicBezTo>
                  <a:cubicBezTo>
                    <a:pt x="616" y="41"/>
                    <a:pt x="617" y="30"/>
                    <a:pt x="623" y="32"/>
                  </a:cubicBezTo>
                  <a:cubicBezTo>
                    <a:pt x="622" y="33"/>
                    <a:pt x="620" y="34"/>
                    <a:pt x="621" y="35"/>
                  </a:cubicBezTo>
                  <a:cubicBezTo>
                    <a:pt x="623" y="34"/>
                    <a:pt x="624" y="37"/>
                    <a:pt x="627" y="34"/>
                  </a:cubicBezTo>
                  <a:cubicBezTo>
                    <a:pt x="625" y="22"/>
                    <a:pt x="641" y="24"/>
                    <a:pt x="641" y="20"/>
                  </a:cubicBezTo>
                  <a:cubicBezTo>
                    <a:pt x="633" y="24"/>
                    <a:pt x="625" y="19"/>
                    <a:pt x="617" y="22"/>
                  </a:cubicBezTo>
                  <a:cubicBezTo>
                    <a:pt x="618" y="23"/>
                    <a:pt x="616" y="24"/>
                    <a:pt x="615" y="25"/>
                  </a:cubicBezTo>
                  <a:cubicBezTo>
                    <a:pt x="616" y="27"/>
                    <a:pt x="617" y="28"/>
                    <a:pt x="616" y="30"/>
                  </a:cubicBezTo>
                  <a:cubicBezTo>
                    <a:pt x="612" y="31"/>
                    <a:pt x="611" y="37"/>
                    <a:pt x="610" y="35"/>
                  </a:cubicBezTo>
                  <a:cubicBezTo>
                    <a:pt x="610" y="33"/>
                    <a:pt x="613" y="31"/>
                    <a:pt x="610" y="29"/>
                  </a:cubicBezTo>
                  <a:cubicBezTo>
                    <a:pt x="609" y="29"/>
                    <a:pt x="608" y="31"/>
                    <a:pt x="607" y="30"/>
                  </a:cubicBezTo>
                  <a:cubicBezTo>
                    <a:pt x="603" y="33"/>
                    <a:pt x="604" y="39"/>
                    <a:pt x="598" y="37"/>
                  </a:cubicBezTo>
                  <a:cubicBezTo>
                    <a:pt x="597" y="34"/>
                    <a:pt x="604" y="33"/>
                    <a:pt x="602" y="30"/>
                  </a:cubicBezTo>
                  <a:cubicBezTo>
                    <a:pt x="598" y="34"/>
                    <a:pt x="596" y="28"/>
                    <a:pt x="593" y="32"/>
                  </a:cubicBezTo>
                  <a:cubicBezTo>
                    <a:pt x="595" y="35"/>
                    <a:pt x="597" y="37"/>
                    <a:pt x="593" y="39"/>
                  </a:cubicBezTo>
                  <a:cubicBezTo>
                    <a:pt x="594" y="30"/>
                    <a:pt x="586" y="38"/>
                    <a:pt x="592" y="29"/>
                  </a:cubicBezTo>
                  <a:cubicBezTo>
                    <a:pt x="598" y="32"/>
                    <a:pt x="606" y="23"/>
                    <a:pt x="612" y="29"/>
                  </a:cubicBezTo>
                  <a:cubicBezTo>
                    <a:pt x="616" y="28"/>
                    <a:pt x="611" y="20"/>
                    <a:pt x="610" y="22"/>
                  </a:cubicBezTo>
                  <a:cubicBezTo>
                    <a:pt x="610" y="24"/>
                    <a:pt x="603" y="24"/>
                    <a:pt x="602" y="26"/>
                  </a:cubicBezTo>
                  <a:cubicBezTo>
                    <a:pt x="600" y="24"/>
                    <a:pt x="602" y="23"/>
                    <a:pt x="602" y="21"/>
                  </a:cubicBezTo>
                  <a:cubicBezTo>
                    <a:pt x="601" y="21"/>
                    <a:pt x="601" y="22"/>
                    <a:pt x="600" y="21"/>
                  </a:cubicBezTo>
                  <a:cubicBezTo>
                    <a:pt x="599" y="21"/>
                    <a:pt x="598" y="21"/>
                    <a:pt x="597" y="21"/>
                  </a:cubicBezTo>
                  <a:cubicBezTo>
                    <a:pt x="598" y="23"/>
                    <a:pt x="601" y="25"/>
                    <a:pt x="599" y="27"/>
                  </a:cubicBezTo>
                  <a:cubicBezTo>
                    <a:pt x="598" y="25"/>
                    <a:pt x="597" y="27"/>
                    <a:pt x="595" y="26"/>
                  </a:cubicBezTo>
                  <a:cubicBezTo>
                    <a:pt x="593" y="24"/>
                    <a:pt x="595" y="23"/>
                    <a:pt x="593" y="21"/>
                  </a:cubicBezTo>
                  <a:cubicBezTo>
                    <a:pt x="589" y="20"/>
                    <a:pt x="591" y="23"/>
                    <a:pt x="587" y="25"/>
                  </a:cubicBezTo>
                  <a:cubicBezTo>
                    <a:pt x="589" y="19"/>
                    <a:pt x="570" y="21"/>
                    <a:pt x="579" y="24"/>
                  </a:cubicBezTo>
                  <a:cubicBezTo>
                    <a:pt x="578" y="25"/>
                    <a:pt x="576" y="27"/>
                    <a:pt x="575" y="28"/>
                  </a:cubicBezTo>
                  <a:cubicBezTo>
                    <a:pt x="572" y="22"/>
                    <a:pt x="567" y="27"/>
                    <a:pt x="564" y="25"/>
                  </a:cubicBezTo>
                  <a:cubicBezTo>
                    <a:pt x="563" y="24"/>
                    <a:pt x="565" y="23"/>
                    <a:pt x="564" y="21"/>
                  </a:cubicBezTo>
                  <a:cubicBezTo>
                    <a:pt x="561" y="21"/>
                    <a:pt x="558" y="26"/>
                    <a:pt x="555" y="21"/>
                  </a:cubicBezTo>
                  <a:cubicBezTo>
                    <a:pt x="551" y="22"/>
                    <a:pt x="553" y="28"/>
                    <a:pt x="550" y="26"/>
                  </a:cubicBezTo>
                  <a:cubicBezTo>
                    <a:pt x="551" y="18"/>
                    <a:pt x="533" y="18"/>
                    <a:pt x="528" y="26"/>
                  </a:cubicBezTo>
                  <a:cubicBezTo>
                    <a:pt x="523" y="27"/>
                    <a:pt x="529" y="20"/>
                    <a:pt x="525" y="22"/>
                  </a:cubicBezTo>
                  <a:cubicBezTo>
                    <a:pt x="527" y="24"/>
                    <a:pt x="520" y="26"/>
                    <a:pt x="520" y="24"/>
                  </a:cubicBezTo>
                  <a:cubicBezTo>
                    <a:pt x="521" y="22"/>
                    <a:pt x="519" y="20"/>
                    <a:pt x="519" y="19"/>
                  </a:cubicBezTo>
                  <a:cubicBezTo>
                    <a:pt x="514" y="20"/>
                    <a:pt x="521" y="23"/>
                    <a:pt x="516" y="25"/>
                  </a:cubicBezTo>
                  <a:cubicBezTo>
                    <a:pt x="516" y="23"/>
                    <a:pt x="514" y="24"/>
                    <a:pt x="514" y="23"/>
                  </a:cubicBezTo>
                  <a:cubicBezTo>
                    <a:pt x="518" y="22"/>
                    <a:pt x="514" y="16"/>
                    <a:pt x="515" y="20"/>
                  </a:cubicBezTo>
                  <a:cubicBezTo>
                    <a:pt x="512" y="21"/>
                    <a:pt x="513" y="27"/>
                    <a:pt x="509" y="25"/>
                  </a:cubicBezTo>
                  <a:cubicBezTo>
                    <a:pt x="508" y="22"/>
                    <a:pt x="512" y="18"/>
                    <a:pt x="507" y="17"/>
                  </a:cubicBezTo>
                  <a:cubicBezTo>
                    <a:pt x="506" y="23"/>
                    <a:pt x="498" y="29"/>
                    <a:pt x="495" y="23"/>
                  </a:cubicBezTo>
                  <a:cubicBezTo>
                    <a:pt x="493" y="26"/>
                    <a:pt x="493" y="34"/>
                    <a:pt x="488" y="30"/>
                  </a:cubicBezTo>
                  <a:cubicBezTo>
                    <a:pt x="490" y="29"/>
                    <a:pt x="491" y="28"/>
                    <a:pt x="489" y="26"/>
                  </a:cubicBezTo>
                  <a:cubicBezTo>
                    <a:pt x="488" y="27"/>
                    <a:pt x="487" y="28"/>
                    <a:pt x="486" y="27"/>
                  </a:cubicBezTo>
                  <a:cubicBezTo>
                    <a:pt x="487" y="18"/>
                    <a:pt x="500" y="25"/>
                    <a:pt x="500" y="17"/>
                  </a:cubicBezTo>
                  <a:cubicBezTo>
                    <a:pt x="494" y="20"/>
                    <a:pt x="489" y="16"/>
                    <a:pt x="484" y="20"/>
                  </a:cubicBezTo>
                  <a:cubicBezTo>
                    <a:pt x="482" y="21"/>
                    <a:pt x="483" y="23"/>
                    <a:pt x="482" y="24"/>
                  </a:cubicBezTo>
                  <a:cubicBezTo>
                    <a:pt x="478" y="20"/>
                    <a:pt x="477" y="34"/>
                    <a:pt x="471" y="26"/>
                  </a:cubicBezTo>
                  <a:cubicBezTo>
                    <a:pt x="478" y="26"/>
                    <a:pt x="475" y="21"/>
                    <a:pt x="482" y="19"/>
                  </a:cubicBezTo>
                  <a:cubicBezTo>
                    <a:pt x="475" y="15"/>
                    <a:pt x="468" y="20"/>
                    <a:pt x="461" y="19"/>
                  </a:cubicBezTo>
                  <a:cubicBezTo>
                    <a:pt x="463" y="24"/>
                    <a:pt x="466" y="17"/>
                    <a:pt x="467" y="22"/>
                  </a:cubicBezTo>
                  <a:cubicBezTo>
                    <a:pt x="466" y="22"/>
                    <a:pt x="466" y="24"/>
                    <a:pt x="466" y="24"/>
                  </a:cubicBezTo>
                  <a:cubicBezTo>
                    <a:pt x="462" y="21"/>
                    <a:pt x="455" y="23"/>
                    <a:pt x="458" y="16"/>
                  </a:cubicBezTo>
                  <a:cubicBezTo>
                    <a:pt x="457" y="17"/>
                    <a:pt x="456" y="17"/>
                    <a:pt x="456" y="16"/>
                  </a:cubicBezTo>
                  <a:cubicBezTo>
                    <a:pt x="454" y="17"/>
                    <a:pt x="453" y="16"/>
                    <a:pt x="452" y="17"/>
                  </a:cubicBezTo>
                  <a:cubicBezTo>
                    <a:pt x="454" y="19"/>
                    <a:pt x="453" y="20"/>
                    <a:pt x="451" y="22"/>
                  </a:cubicBezTo>
                  <a:cubicBezTo>
                    <a:pt x="455" y="24"/>
                    <a:pt x="455" y="26"/>
                    <a:pt x="450" y="30"/>
                  </a:cubicBezTo>
                  <a:cubicBezTo>
                    <a:pt x="450" y="27"/>
                    <a:pt x="449" y="26"/>
                    <a:pt x="446" y="25"/>
                  </a:cubicBezTo>
                  <a:cubicBezTo>
                    <a:pt x="451" y="24"/>
                    <a:pt x="448" y="21"/>
                    <a:pt x="449" y="19"/>
                  </a:cubicBezTo>
                  <a:cubicBezTo>
                    <a:pt x="446" y="16"/>
                    <a:pt x="444" y="13"/>
                    <a:pt x="440" y="17"/>
                  </a:cubicBezTo>
                  <a:cubicBezTo>
                    <a:pt x="442" y="22"/>
                    <a:pt x="444" y="19"/>
                    <a:pt x="446" y="20"/>
                  </a:cubicBezTo>
                  <a:cubicBezTo>
                    <a:pt x="441" y="21"/>
                    <a:pt x="448" y="24"/>
                    <a:pt x="443" y="26"/>
                  </a:cubicBezTo>
                  <a:cubicBezTo>
                    <a:pt x="443" y="23"/>
                    <a:pt x="444" y="19"/>
                    <a:pt x="440" y="21"/>
                  </a:cubicBezTo>
                  <a:cubicBezTo>
                    <a:pt x="441" y="25"/>
                    <a:pt x="433" y="23"/>
                    <a:pt x="434" y="28"/>
                  </a:cubicBezTo>
                  <a:cubicBezTo>
                    <a:pt x="429" y="21"/>
                    <a:pt x="429" y="32"/>
                    <a:pt x="425" y="28"/>
                  </a:cubicBezTo>
                  <a:cubicBezTo>
                    <a:pt x="427" y="25"/>
                    <a:pt x="423" y="22"/>
                    <a:pt x="426" y="20"/>
                  </a:cubicBezTo>
                  <a:cubicBezTo>
                    <a:pt x="425" y="22"/>
                    <a:pt x="427" y="25"/>
                    <a:pt x="430" y="25"/>
                  </a:cubicBezTo>
                  <a:cubicBezTo>
                    <a:pt x="433" y="20"/>
                    <a:pt x="435" y="24"/>
                    <a:pt x="439" y="18"/>
                  </a:cubicBezTo>
                  <a:cubicBezTo>
                    <a:pt x="431" y="16"/>
                    <a:pt x="422" y="16"/>
                    <a:pt x="417" y="19"/>
                  </a:cubicBezTo>
                  <a:cubicBezTo>
                    <a:pt x="413" y="12"/>
                    <a:pt x="397" y="12"/>
                    <a:pt x="394" y="23"/>
                  </a:cubicBezTo>
                  <a:cubicBezTo>
                    <a:pt x="394" y="17"/>
                    <a:pt x="391" y="23"/>
                    <a:pt x="389" y="21"/>
                  </a:cubicBezTo>
                  <a:cubicBezTo>
                    <a:pt x="386" y="17"/>
                    <a:pt x="393" y="18"/>
                    <a:pt x="392" y="15"/>
                  </a:cubicBezTo>
                  <a:cubicBezTo>
                    <a:pt x="386" y="15"/>
                    <a:pt x="385" y="24"/>
                    <a:pt x="379" y="22"/>
                  </a:cubicBezTo>
                  <a:cubicBezTo>
                    <a:pt x="379" y="19"/>
                    <a:pt x="383" y="20"/>
                    <a:pt x="383" y="15"/>
                  </a:cubicBezTo>
                  <a:cubicBezTo>
                    <a:pt x="381" y="17"/>
                    <a:pt x="379" y="16"/>
                    <a:pt x="377" y="18"/>
                  </a:cubicBezTo>
                  <a:cubicBezTo>
                    <a:pt x="378" y="20"/>
                    <a:pt x="380" y="27"/>
                    <a:pt x="375" y="25"/>
                  </a:cubicBezTo>
                  <a:cubicBezTo>
                    <a:pt x="375" y="21"/>
                    <a:pt x="378" y="17"/>
                    <a:pt x="374" y="13"/>
                  </a:cubicBezTo>
                  <a:cubicBezTo>
                    <a:pt x="370" y="16"/>
                    <a:pt x="368" y="13"/>
                    <a:pt x="364" y="15"/>
                  </a:cubicBezTo>
                  <a:cubicBezTo>
                    <a:pt x="366" y="21"/>
                    <a:pt x="374" y="14"/>
                    <a:pt x="372" y="20"/>
                  </a:cubicBezTo>
                  <a:cubicBezTo>
                    <a:pt x="370" y="19"/>
                    <a:pt x="357" y="23"/>
                    <a:pt x="365" y="23"/>
                  </a:cubicBezTo>
                  <a:cubicBezTo>
                    <a:pt x="361" y="25"/>
                    <a:pt x="362" y="32"/>
                    <a:pt x="357" y="29"/>
                  </a:cubicBezTo>
                  <a:cubicBezTo>
                    <a:pt x="363" y="25"/>
                    <a:pt x="353" y="20"/>
                    <a:pt x="363" y="16"/>
                  </a:cubicBezTo>
                  <a:cubicBezTo>
                    <a:pt x="358" y="12"/>
                    <a:pt x="352" y="15"/>
                    <a:pt x="346" y="15"/>
                  </a:cubicBezTo>
                  <a:cubicBezTo>
                    <a:pt x="349" y="19"/>
                    <a:pt x="352" y="18"/>
                    <a:pt x="356" y="20"/>
                  </a:cubicBezTo>
                  <a:cubicBezTo>
                    <a:pt x="352" y="20"/>
                    <a:pt x="354" y="21"/>
                    <a:pt x="351" y="24"/>
                  </a:cubicBezTo>
                  <a:cubicBezTo>
                    <a:pt x="352" y="17"/>
                    <a:pt x="347" y="25"/>
                    <a:pt x="345" y="23"/>
                  </a:cubicBezTo>
                  <a:cubicBezTo>
                    <a:pt x="341" y="19"/>
                    <a:pt x="346" y="17"/>
                    <a:pt x="343" y="14"/>
                  </a:cubicBezTo>
                  <a:cubicBezTo>
                    <a:pt x="338" y="13"/>
                    <a:pt x="339" y="20"/>
                    <a:pt x="334" y="19"/>
                  </a:cubicBezTo>
                  <a:cubicBezTo>
                    <a:pt x="333" y="17"/>
                    <a:pt x="335" y="15"/>
                    <a:pt x="334" y="13"/>
                  </a:cubicBezTo>
                  <a:cubicBezTo>
                    <a:pt x="331" y="19"/>
                    <a:pt x="326" y="19"/>
                    <a:pt x="324" y="12"/>
                  </a:cubicBezTo>
                  <a:cubicBezTo>
                    <a:pt x="317" y="15"/>
                    <a:pt x="317" y="12"/>
                    <a:pt x="311" y="19"/>
                  </a:cubicBezTo>
                  <a:cubicBezTo>
                    <a:pt x="311" y="15"/>
                    <a:pt x="304" y="14"/>
                    <a:pt x="301" y="12"/>
                  </a:cubicBezTo>
                  <a:cubicBezTo>
                    <a:pt x="295" y="16"/>
                    <a:pt x="296" y="19"/>
                    <a:pt x="292" y="19"/>
                  </a:cubicBezTo>
                  <a:cubicBezTo>
                    <a:pt x="297" y="15"/>
                    <a:pt x="287" y="14"/>
                    <a:pt x="289" y="11"/>
                  </a:cubicBezTo>
                  <a:cubicBezTo>
                    <a:pt x="284" y="13"/>
                    <a:pt x="280" y="17"/>
                    <a:pt x="276" y="11"/>
                  </a:cubicBezTo>
                  <a:cubicBezTo>
                    <a:pt x="272" y="15"/>
                    <a:pt x="267" y="18"/>
                    <a:pt x="263" y="13"/>
                  </a:cubicBezTo>
                  <a:cubicBezTo>
                    <a:pt x="260" y="15"/>
                    <a:pt x="258" y="17"/>
                    <a:pt x="255" y="19"/>
                  </a:cubicBezTo>
                  <a:cubicBezTo>
                    <a:pt x="253" y="14"/>
                    <a:pt x="249" y="18"/>
                    <a:pt x="247" y="15"/>
                  </a:cubicBezTo>
                  <a:cubicBezTo>
                    <a:pt x="250" y="13"/>
                    <a:pt x="256" y="16"/>
                    <a:pt x="254" y="11"/>
                  </a:cubicBezTo>
                  <a:cubicBezTo>
                    <a:pt x="247" y="10"/>
                    <a:pt x="239" y="17"/>
                    <a:pt x="232" y="10"/>
                  </a:cubicBezTo>
                  <a:cubicBezTo>
                    <a:pt x="227" y="15"/>
                    <a:pt x="225" y="18"/>
                    <a:pt x="220" y="14"/>
                  </a:cubicBezTo>
                  <a:cubicBezTo>
                    <a:pt x="223" y="13"/>
                    <a:pt x="229" y="13"/>
                    <a:pt x="227" y="8"/>
                  </a:cubicBezTo>
                  <a:cubicBezTo>
                    <a:pt x="224" y="10"/>
                    <a:pt x="220" y="9"/>
                    <a:pt x="217" y="11"/>
                  </a:cubicBezTo>
                  <a:cubicBezTo>
                    <a:pt x="217" y="17"/>
                    <a:pt x="221" y="18"/>
                    <a:pt x="222" y="20"/>
                  </a:cubicBezTo>
                  <a:cubicBezTo>
                    <a:pt x="218" y="17"/>
                    <a:pt x="213" y="23"/>
                    <a:pt x="210" y="18"/>
                  </a:cubicBezTo>
                  <a:cubicBezTo>
                    <a:pt x="212" y="17"/>
                    <a:pt x="214" y="19"/>
                    <a:pt x="217" y="16"/>
                  </a:cubicBezTo>
                  <a:cubicBezTo>
                    <a:pt x="213" y="12"/>
                    <a:pt x="214" y="10"/>
                    <a:pt x="210" y="7"/>
                  </a:cubicBezTo>
                  <a:cubicBezTo>
                    <a:pt x="207" y="10"/>
                    <a:pt x="201" y="9"/>
                    <a:pt x="195" y="10"/>
                  </a:cubicBezTo>
                  <a:cubicBezTo>
                    <a:pt x="194" y="15"/>
                    <a:pt x="191" y="20"/>
                    <a:pt x="184" y="20"/>
                  </a:cubicBezTo>
                  <a:cubicBezTo>
                    <a:pt x="187" y="18"/>
                    <a:pt x="185" y="17"/>
                    <a:pt x="188" y="17"/>
                  </a:cubicBezTo>
                  <a:cubicBezTo>
                    <a:pt x="187" y="13"/>
                    <a:pt x="184" y="13"/>
                    <a:pt x="182" y="13"/>
                  </a:cubicBezTo>
                  <a:cubicBezTo>
                    <a:pt x="182" y="12"/>
                    <a:pt x="183" y="12"/>
                    <a:pt x="182" y="11"/>
                  </a:cubicBezTo>
                  <a:cubicBezTo>
                    <a:pt x="186" y="11"/>
                    <a:pt x="192" y="16"/>
                    <a:pt x="193" y="9"/>
                  </a:cubicBezTo>
                  <a:cubicBezTo>
                    <a:pt x="187" y="6"/>
                    <a:pt x="183" y="10"/>
                    <a:pt x="179" y="7"/>
                  </a:cubicBezTo>
                  <a:cubicBezTo>
                    <a:pt x="176" y="12"/>
                    <a:pt x="169" y="13"/>
                    <a:pt x="165" y="12"/>
                  </a:cubicBezTo>
                  <a:cubicBezTo>
                    <a:pt x="168" y="14"/>
                    <a:pt x="164" y="16"/>
                    <a:pt x="164" y="18"/>
                  </a:cubicBezTo>
                  <a:cubicBezTo>
                    <a:pt x="161" y="9"/>
                    <a:pt x="169" y="12"/>
                    <a:pt x="171" y="7"/>
                  </a:cubicBezTo>
                  <a:cubicBezTo>
                    <a:pt x="161" y="8"/>
                    <a:pt x="156" y="3"/>
                    <a:pt x="154" y="13"/>
                  </a:cubicBezTo>
                  <a:cubicBezTo>
                    <a:pt x="154" y="11"/>
                    <a:pt x="154" y="9"/>
                    <a:pt x="153" y="7"/>
                  </a:cubicBezTo>
                  <a:cubicBezTo>
                    <a:pt x="149" y="12"/>
                    <a:pt x="146" y="6"/>
                    <a:pt x="143" y="5"/>
                  </a:cubicBezTo>
                  <a:cubicBezTo>
                    <a:pt x="139" y="6"/>
                    <a:pt x="138" y="13"/>
                    <a:pt x="136" y="11"/>
                  </a:cubicBezTo>
                  <a:cubicBezTo>
                    <a:pt x="134" y="9"/>
                    <a:pt x="137" y="4"/>
                    <a:pt x="133" y="6"/>
                  </a:cubicBezTo>
                  <a:cubicBezTo>
                    <a:pt x="133" y="7"/>
                    <a:pt x="132" y="13"/>
                    <a:pt x="129" y="11"/>
                  </a:cubicBezTo>
                  <a:cubicBezTo>
                    <a:pt x="128" y="9"/>
                    <a:pt x="132" y="7"/>
                    <a:pt x="128" y="4"/>
                  </a:cubicBezTo>
                  <a:cubicBezTo>
                    <a:pt x="126" y="11"/>
                    <a:pt x="120" y="11"/>
                    <a:pt x="117" y="18"/>
                  </a:cubicBezTo>
                  <a:cubicBezTo>
                    <a:pt x="117" y="15"/>
                    <a:pt x="116" y="17"/>
                    <a:pt x="114" y="14"/>
                  </a:cubicBezTo>
                  <a:cubicBezTo>
                    <a:pt x="119" y="11"/>
                    <a:pt x="117" y="9"/>
                    <a:pt x="122" y="8"/>
                  </a:cubicBezTo>
                  <a:cubicBezTo>
                    <a:pt x="118" y="7"/>
                    <a:pt x="110" y="0"/>
                    <a:pt x="108" y="7"/>
                  </a:cubicBezTo>
                  <a:cubicBezTo>
                    <a:pt x="110" y="6"/>
                    <a:pt x="111" y="8"/>
                    <a:pt x="110" y="9"/>
                  </a:cubicBezTo>
                  <a:cubicBezTo>
                    <a:pt x="103" y="8"/>
                    <a:pt x="102" y="17"/>
                    <a:pt x="98" y="21"/>
                  </a:cubicBezTo>
                  <a:cubicBezTo>
                    <a:pt x="90" y="13"/>
                    <a:pt x="105" y="12"/>
                    <a:pt x="104" y="6"/>
                  </a:cubicBezTo>
                  <a:cubicBezTo>
                    <a:pt x="95" y="2"/>
                    <a:pt x="78" y="12"/>
                    <a:pt x="84" y="22"/>
                  </a:cubicBezTo>
                  <a:cubicBezTo>
                    <a:pt x="80" y="21"/>
                    <a:pt x="75" y="24"/>
                    <a:pt x="71" y="20"/>
                  </a:cubicBezTo>
                  <a:cubicBezTo>
                    <a:pt x="80" y="15"/>
                    <a:pt x="84" y="13"/>
                    <a:pt x="84" y="4"/>
                  </a:cubicBezTo>
                  <a:cubicBezTo>
                    <a:pt x="75" y="5"/>
                    <a:pt x="77" y="11"/>
                    <a:pt x="68" y="15"/>
                  </a:cubicBezTo>
                  <a:cubicBezTo>
                    <a:pt x="66" y="13"/>
                    <a:pt x="65" y="14"/>
                    <a:pt x="63" y="12"/>
                  </a:cubicBezTo>
                  <a:cubicBezTo>
                    <a:pt x="69" y="13"/>
                    <a:pt x="65" y="5"/>
                    <a:pt x="70" y="6"/>
                  </a:cubicBezTo>
                  <a:cubicBezTo>
                    <a:pt x="61" y="4"/>
                    <a:pt x="52" y="7"/>
                    <a:pt x="44" y="5"/>
                  </a:cubicBezTo>
                  <a:cubicBezTo>
                    <a:pt x="40" y="15"/>
                    <a:pt x="20" y="7"/>
                    <a:pt x="19" y="17"/>
                  </a:cubicBezTo>
                  <a:close/>
                  <a:moveTo>
                    <a:pt x="667" y="62"/>
                  </a:moveTo>
                  <a:cubicBezTo>
                    <a:pt x="667" y="64"/>
                    <a:pt x="667" y="65"/>
                    <a:pt x="669" y="67"/>
                  </a:cubicBezTo>
                  <a:cubicBezTo>
                    <a:pt x="667" y="67"/>
                    <a:pt x="666" y="68"/>
                    <a:pt x="665" y="69"/>
                  </a:cubicBezTo>
                  <a:cubicBezTo>
                    <a:pt x="664" y="68"/>
                    <a:pt x="663" y="67"/>
                    <a:pt x="662" y="68"/>
                  </a:cubicBezTo>
                  <a:cubicBezTo>
                    <a:pt x="660" y="66"/>
                    <a:pt x="666" y="64"/>
                    <a:pt x="667" y="62"/>
                  </a:cubicBezTo>
                  <a:close/>
                  <a:moveTo>
                    <a:pt x="394" y="88"/>
                  </a:moveTo>
                  <a:cubicBezTo>
                    <a:pt x="392" y="84"/>
                    <a:pt x="388" y="88"/>
                    <a:pt x="388" y="83"/>
                  </a:cubicBezTo>
                  <a:cubicBezTo>
                    <a:pt x="395" y="86"/>
                    <a:pt x="400" y="82"/>
                    <a:pt x="403" y="77"/>
                  </a:cubicBezTo>
                  <a:cubicBezTo>
                    <a:pt x="404" y="82"/>
                    <a:pt x="399" y="85"/>
                    <a:pt x="394" y="88"/>
                  </a:cubicBezTo>
                  <a:close/>
                  <a:moveTo>
                    <a:pt x="413" y="77"/>
                  </a:moveTo>
                  <a:cubicBezTo>
                    <a:pt x="412" y="73"/>
                    <a:pt x="419" y="70"/>
                    <a:pt x="421" y="74"/>
                  </a:cubicBezTo>
                  <a:cubicBezTo>
                    <a:pt x="422" y="73"/>
                    <a:pt x="421" y="72"/>
                    <a:pt x="420" y="71"/>
                  </a:cubicBezTo>
                  <a:cubicBezTo>
                    <a:pt x="423" y="67"/>
                    <a:pt x="424" y="71"/>
                    <a:pt x="427" y="69"/>
                  </a:cubicBezTo>
                  <a:cubicBezTo>
                    <a:pt x="426" y="72"/>
                    <a:pt x="422" y="73"/>
                    <a:pt x="419" y="78"/>
                  </a:cubicBezTo>
                  <a:cubicBezTo>
                    <a:pt x="417" y="77"/>
                    <a:pt x="415" y="74"/>
                    <a:pt x="413" y="77"/>
                  </a:cubicBezTo>
                  <a:close/>
                  <a:moveTo>
                    <a:pt x="426" y="66"/>
                  </a:moveTo>
                  <a:cubicBezTo>
                    <a:pt x="428" y="65"/>
                    <a:pt x="429" y="64"/>
                    <a:pt x="431" y="63"/>
                  </a:cubicBezTo>
                  <a:cubicBezTo>
                    <a:pt x="433" y="68"/>
                    <a:pt x="427" y="67"/>
                    <a:pt x="434" y="71"/>
                  </a:cubicBezTo>
                  <a:cubicBezTo>
                    <a:pt x="434" y="71"/>
                    <a:pt x="435" y="70"/>
                    <a:pt x="436" y="70"/>
                  </a:cubicBezTo>
                  <a:cubicBezTo>
                    <a:pt x="438" y="73"/>
                    <a:pt x="433" y="70"/>
                    <a:pt x="431" y="73"/>
                  </a:cubicBezTo>
                  <a:cubicBezTo>
                    <a:pt x="432" y="70"/>
                    <a:pt x="428" y="69"/>
                    <a:pt x="429" y="73"/>
                  </a:cubicBezTo>
                  <a:cubicBezTo>
                    <a:pt x="428" y="76"/>
                    <a:pt x="428" y="68"/>
                    <a:pt x="426" y="66"/>
                  </a:cubicBezTo>
                  <a:close/>
                  <a:moveTo>
                    <a:pt x="420" y="84"/>
                  </a:moveTo>
                  <a:cubicBezTo>
                    <a:pt x="418" y="81"/>
                    <a:pt x="422" y="78"/>
                    <a:pt x="425" y="78"/>
                  </a:cubicBezTo>
                  <a:cubicBezTo>
                    <a:pt x="427" y="81"/>
                    <a:pt x="422" y="84"/>
                    <a:pt x="420" y="84"/>
                  </a:cubicBezTo>
                  <a:close/>
                  <a:moveTo>
                    <a:pt x="434" y="82"/>
                  </a:moveTo>
                  <a:cubicBezTo>
                    <a:pt x="434" y="80"/>
                    <a:pt x="434" y="79"/>
                    <a:pt x="433" y="77"/>
                  </a:cubicBezTo>
                  <a:cubicBezTo>
                    <a:pt x="436" y="74"/>
                    <a:pt x="438" y="76"/>
                    <a:pt x="440" y="75"/>
                  </a:cubicBezTo>
                  <a:cubicBezTo>
                    <a:pt x="442" y="78"/>
                    <a:pt x="436" y="79"/>
                    <a:pt x="434" y="82"/>
                  </a:cubicBezTo>
                  <a:close/>
                  <a:moveTo>
                    <a:pt x="458" y="56"/>
                  </a:moveTo>
                  <a:cubicBezTo>
                    <a:pt x="456" y="52"/>
                    <a:pt x="462" y="54"/>
                    <a:pt x="463" y="54"/>
                  </a:cubicBezTo>
                  <a:cubicBezTo>
                    <a:pt x="463" y="56"/>
                    <a:pt x="462" y="58"/>
                    <a:pt x="463" y="61"/>
                  </a:cubicBezTo>
                  <a:cubicBezTo>
                    <a:pt x="462" y="67"/>
                    <a:pt x="462" y="50"/>
                    <a:pt x="458" y="56"/>
                  </a:cubicBezTo>
                  <a:close/>
                  <a:moveTo>
                    <a:pt x="470" y="46"/>
                  </a:moveTo>
                  <a:cubicBezTo>
                    <a:pt x="473" y="50"/>
                    <a:pt x="471" y="54"/>
                    <a:pt x="470" y="57"/>
                  </a:cubicBezTo>
                  <a:cubicBezTo>
                    <a:pt x="467" y="53"/>
                    <a:pt x="465" y="49"/>
                    <a:pt x="470" y="46"/>
                  </a:cubicBezTo>
                  <a:close/>
                  <a:moveTo>
                    <a:pt x="458" y="81"/>
                  </a:moveTo>
                  <a:cubicBezTo>
                    <a:pt x="457" y="80"/>
                    <a:pt x="461" y="76"/>
                    <a:pt x="456" y="79"/>
                  </a:cubicBezTo>
                  <a:cubicBezTo>
                    <a:pt x="456" y="73"/>
                    <a:pt x="450" y="78"/>
                    <a:pt x="453" y="73"/>
                  </a:cubicBezTo>
                  <a:cubicBezTo>
                    <a:pt x="462" y="72"/>
                    <a:pt x="460" y="74"/>
                    <a:pt x="467" y="72"/>
                  </a:cubicBezTo>
                  <a:cubicBezTo>
                    <a:pt x="469" y="71"/>
                    <a:pt x="467" y="75"/>
                    <a:pt x="470" y="74"/>
                  </a:cubicBezTo>
                  <a:cubicBezTo>
                    <a:pt x="469" y="80"/>
                    <a:pt x="459" y="72"/>
                    <a:pt x="458" y="81"/>
                  </a:cubicBezTo>
                  <a:close/>
                  <a:moveTo>
                    <a:pt x="473" y="62"/>
                  </a:moveTo>
                  <a:cubicBezTo>
                    <a:pt x="474" y="63"/>
                    <a:pt x="473" y="64"/>
                    <a:pt x="472" y="65"/>
                  </a:cubicBezTo>
                  <a:cubicBezTo>
                    <a:pt x="473" y="65"/>
                    <a:pt x="474" y="66"/>
                    <a:pt x="476" y="67"/>
                  </a:cubicBezTo>
                  <a:cubicBezTo>
                    <a:pt x="471" y="72"/>
                    <a:pt x="467" y="64"/>
                    <a:pt x="473" y="62"/>
                  </a:cubicBezTo>
                  <a:close/>
                  <a:moveTo>
                    <a:pt x="476" y="78"/>
                  </a:moveTo>
                  <a:cubicBezTo>
                    <a:pt x="475" y="79"/>
                    <a:pt x="472" y="78"/>
                    <a:pt x="473" y="80"/>
                  </a:cubicBezTo>
                  <a:cubicBezTo>
                    <a:pt x="469" y="83"/>
                    <a:pt x="471" y="74"/>
                    <a:pt x="473" y="78"/>
                  </a:cubicBezTo>
                  <a:cubicBezTo>
                    <a:pt x="473" y="76"/>
                    <a:pt x="473" y="67"/>
                    <a:pt x="478" y="73"/>
                  </a:cubicBezTo>
                  <a:cubicBezTo>
                    <a:pt x="477" y="74"/>
                    <a:pt x="477" y="73"/>
                    <a:pt x="476" y="72"/>
                  </a:cubicBezTo>
                  <a:cubicBezTo>
                    <a:pt x="476" y="74"/>
                    <a:pt x="476" y="76"/>
                    <a:pt x="476" y="78"/>
                  </a:cubicBezTo>
                  <a:close/>
                  <a:moveTo>
                    <a:pt x="486" y="69"/>
                  </a:moveTo>
                  <a:cubicBezTo>
                    <a:pt x="487" y="67"/>
                    <a:pt x="489" y="66"/>
                    <a:pt x="488" y="65"/>
                  </a:cubicBezTo>
                  <a:cubicBezTo>
                    <a:pt x="493" y="62"/>
                    <a:pt x="490" y="72"/>
                    <a:pt x="494" y="69"/>
                  </a:cubicBezTo>
                  <a:cubicBezTo>
                    <a:pt x="495" y="72"/>
                    <a:pt x="487" y="73"/>
                    <a:pt x="486" y="69"/>
                  </a:cubicBezTo>
                  <a:close/>
                  <a:moveTo>
                    <a:pt x="503" y="64"/>
                  </a:moveTo>
                  <a:cubicBezTo>
                    <a:pt x="501" y="61"/>
                    <a:pt x="500" y="58"/>
                    <a:pt x="503" y="56"/>
                  </a:cubicBezTo>
                  <a:cubicBezTo>
                    <a:pt x="506" y="59"/>
                    <a:pt x="508" y="62"/>
                    <a:pt x="503" y="64"/>
                  </a:cubicBezTo>
                  <a:close/>
                  <a:moveTo>
                    <a:pt x="528" y="44"/>
                  </a:moveTo>
                  <a:cubicBezTo>
                    <a:pt x="529" y="50"/>
                    <a:pt x="522" y="47"/>
                    <a:pt x="520" y="47"/>
                  </a:cubicBezTo>
                  <a:cubicBezTo>
                    <a:pt x="519" y="43"/>
                    <a:pt x="526" y="46"/>
                    <a:pt x="528" y="44"/>
                  </a:cubicBezTo>
                  <a:close/>
                  <a:moveTo>
                    <a:pt x="516" y="54"/>
                  </a:moveTo>
                  <a:cubicBezTo>
                    <a:pt x="517" y="51"/>
                    <a:pt x="523" y="52"/>
                    <a:pt x="527" y="49"/>
                  </a:cubicBezTo>
                  <a:cubicBezTo>
                    <a:pt x="529" y="54"/>
                    <a:pt x="523" y="52"/>
                    <a:pt x="520" y="56"/>
                  </a:cubicBezTo>
                  <a:cubicBezTo>
                    <a:pt x="518" y="55"/>
                    <a:pt x="517" y="53"/>
                    <a:pt x="516" y="54"/>
                  </a:cubicBezTo>
                  <a:close/>
                  <a:moveTo>
                    <a:pt x="517" y="71"/>
                  </a:moveTo>
                  <a:cubicBezTo>
                    <a:pt x="513" y="71"/>
                    <a:pt x="515" y="73"/>
                    <a:pt x="512" y="75"/>
                  </a:cubicBezTo>
                  <a:cubicBezTo>
                    <a:pt x="511" y="74"/>
                    <a:pt x="511" y="73"/>
                    <a:pt x="510" y="71"/>
                  </a:cubicBezTo>
                  <a:cubicBezTo>
                    <a:pt x="515" y="72"/>
                    <a:pt x="510" y="67"/>
                    <a:pt x="515" y="65"/>
                  </a:cubicBezTo>
                  <a:cubicBezTo>
                    <a:pt x="514" y="65"/>
                    <a:pt x="512" y="63"/>
                    <a:pt x="511" y="61"/>
                  </a:cubicBezTo>
                  <a:cubicBezTo>
                    <a:pt x="512" y="61"/>
                    <a:pt x="514" y="61"/>
                    <a:pt x="513" y="60"/>
                  </a:cubicBezTo>
                  <a:cubicBezTo>
                    <a:pt x="515" y="59"/>
                    <a:pt x="516" y="61"/>
                    <a:pt x="517" y="60"/>
                  </a:cubicBezTo>
                  <a:cubicBezTo>
                    <a:pt x="518" y="62"/>
                    <a:pt x="516" y="62"/>
                    <a:pt x="516" y="61"/>
                  </a:cubicBezTo>
                  <a:cubicBezTo>
                    <a:pt x="518" y="65"/>
                    <a:pt x="514" y="68"/>
                    <a:pt x="517" y="71"/>
                  </a:cubicBezTo>
                  <a:close/>
                  <a:moveTo>
                    <a:pt x="504" y="76"/>
                  </a:moveTo>
                  <a:cubicBezTo>
                    <a:pt x="497" y="80"/>
                    <a:pt x="493" y="77"/>
                    <a:pt x="488" y="81"/>
                  </a:cubicBezTo>
                  <a:cubicBezTo>
                    <a:pt x="488" y="75"/>
                    <a:pt x="499" y="74"/>
                    <a:pt x="504" y="76"/>
                  </a:cubicBezTo>
                  <a:close/>
                  <a:moveTo>
                    <a:pt x="488" y="88"/>
                  </a:moveTo>
                  <a:cubicBezTo>
                    <a:pt x="486" y="86"/>
                    <a:pt x="489" y="85"/>
                    <a:pt x="488" y="83"/>
                  </a:cubicBezTo>
                  <a:cubicBezTo>
                    <a:pt x="492" y="84"/>
                    <a:pt x="495" y="86"/>
                    <a:pt x="499" y="85"/>
                  </a:cubicBezTo>
                  <a:cubicBezTo>
                    <a:pt x="499" y="92"/>
                    <a:pt x="492" y="84"/>
                    <a:pt x="488" y="88"/>
                  </a:cubicBezTo>
                  <a:close/>
                  <a:moveTo>
                    <a:pt x="520" y="62"/>
                  </a:moveTo>
                  <a:cubicBezTo>
                    <a:pt x="518" y="55"/>
                    <a:pt x="523" y="61"/>
                    <a:pt x="527" y="56"/>
                  </a:cubicBezTo>
                  <a:cubicBezTo>
                    <a:pt x="527" y="60"/>
                    <a:pt x="527" y="62"/>
                    <a:pt x="531" y="64"/>
                  </a:cubicBezTo>
                  <a:cubicBezTo>
                    <a:pt x="534" y="62"/>
                    <a:pt x="535" y="60"/>
                    <a:pt x="534" y="58"/>
                  </a:cubicBezTo>
                  <a:cubicBezTo>
                    <a:pt x="538" y="57"/>
                    <a:pt x="536" y="62"/>
                    <a:pt x="536" y="64"/>
                  </a:cubicBezTo>
                  <a:cubicBezTo>
                    <a:pt x="526" y="68"/>
                    <a:pt x="528" y="61"/>
                    <a:pt x="520" y="62"/>
                  </a:cubicBezTo>
                  <a:close/>
                  <a:moveTo>
                    <a:pt x="551" y="41"/>
                  </a:moveTo>
                  <a:cubicBezTo>
                    <a:pt x="551" y="44"/>
                    <a:pt x="549" y="46"/>
                    <a:pt x="546" y="48"/>
                  </a:cubicBezTo>
                  <a:cubicBezTo>
                    <a:pt x="545" y="47"/>
                    <a:pt x="544" y="46"/>
                    <a:pt x="543" y="45"/>
                  </a:cubicBezTo>
                  <a:cubicBezTo>
                    <a:pt x="546" y="42"/>
                    <a:pt x="548" y="44"/>
                    <a:pt x="551" y="41"/>
                  </a:cubicBezTo>
                  <a:close/>
                  <a:moveTo>
                    <a:pt x="567" y="43"/>
                  </a:moveTo>
                  <a:cubicBezTo>
                    <a:pt x="564" y="45"/>
                    <a:pt x="561" y="46"/>
                    <a:pt x="559" y="42"/>
                  </a:cubicBezTo>
                  <a:cubicBezTo>
                    <a:pt x="562" y="39"/>
                    <a:pt x="565" y="39"/>
                    <a:pt x="567" y="43"/>
                  </a:cubicBezTo>
                  <a:close/>
                  <a:moveTo>
                    <a:pt x="508" y="85"/>
                  </a:moveTo>
                  <a:cubicBezTo>
                    <a:pt x="510" y="79"/>
                    <a:pt x="517" y="78"/>
                    <a:pt x="520" y="73"/>
                  </a:cubicBezTo>
                  <a:cubicBezTo>
                    <a:pt x="524" y="80"/>
                    <a:pt x="512" y="79"/>
                    <a:pt x="516" y="84"/>
                  </a:cubicBezTo>
                  <a:cubicBezTo>
                    <a:pt x="513" y="88"/>
                    <a:pt x="511" y="84"/>
                    <a:pt x="508" y="85"/>
                  </a:cubicBezTo>
                  <a:close/>
                  <a:moveTo>
                    <a:pt x="542" y="60"/>
                  </a:moveTo>
                  <a:cubicBezTo>
                    <a:pt x="549" y="57"/>
                    <a:pt x="546" y="53"/>
                    <a:pt x="551" y="50"/>
                  </a:cubicBezTo>
                  <a:cubicBezTo>
                    <a:pt x="554" y="53"/>
                    <a:pt x="558" y="53"/>
                    <a:pt x="562" y="48"/>
                  </a:cubicBezTo>
                  <a:cubicBezTo>
                    <a:pt x="566" y="57"/>
                    <a:pt x="556" y="51"/>
                    <a:pt x="551" y="55"/>
                  </a:cubicBezTo>
                  <a:cubicBezTo>
                    <a:pt x="549" y="57"/>
                    <a:pt x="556" y="57"/>
                    <a:pt x="557" y="58"/>
                  </a:cubicBezTo>
                  <a:cubicBezTo>
                    <a:pt x="555" y="61"/>
                    <a:pt x="561" y="65"/>
                    <a:pt x="556" y="68"/>
                  </a:cubicBezTo>
                  <a:cubicBezTo>
                    <a:pt x="555" y="58"/>
                    <a:pt x="549" y="61"/>
                    <a:pt x="542" y="60"/>
                  </a:cubicBezTo>
                  <a:close/>
                  <a:moveTo>
                    <a:pt x="560" y="62"/>
                  </a:moveTo>
                  <a:cubicBezTo>
                    <a:pt x="562" y="62"/>
                    <a:pt x="563" y="61"/>
                    <a:pt x="564" y="60"/>
                  </a:cubicBezTo>
                  <a:cubicBezTo>
                    <a:pt x="566" y="63"/>
                    <a:pt x="567" y="61"/>
                    <a:pt x="567" y="64"/>
                  </a:cubicBezTo>
                  <a:cubicBezTo>
                    <a:pt x="565" y="65"/>
                    <a:pt x="562" y="65"/>
                    <a:pt x="560" y="62"/>
                  </a:cubicBezTo>
                  <a:close/>
                  <a:moveTo>
                    <a:pt x="528" y="86"/>
                  </a:moveTo>
                  <a:cubicBezTo>
                    <a:pt x="527" y="81"/>
                    <a:pt x="526" y="83"/>
                    <a:pt x="525" y="79"/>
                  </a:cubicBezTo>
                  <a:cubicBezTo>
                    <a:pt x="532" y="82"/>
                    <a:pt x="539" y="71"/>
                    <a:pt x="545" y="66"/>
                  </a:cubicBezTo>
                  <a:cubicBezTo>
                    <a:pt x="548" y="72"/>
                    <a:pt x="538" y="73"/>
                    <a:pt x="537" y="77"/>
                  </a:cubicBezTo>
                  <a:cubicBezTo>
                    <a:pt x="539" y="80"/>
                    <a:pt x="540" y="79"/>
                    <a:pt x="542" y="80"/>
                  </a:cubicBezTo>
                  <a:cubicBezTo>
                    <a:pt x="547" y="77"/>
                    <a:pt x="547" y="74"/>
                    <a:pt x="550" y="70"/>
                  </a:cubicBezTo>
                  <a:cubicBezTo>
                    <a:pt x="555" y="75"/>
                    <a:pt x="546" y="77"/>
                    <a:pt x="552" y="82"/>
                  </a:cubicBezTo>
                  <a:cubicBezTo>
                    <a:pt x="543" y="80"/>
                    <a:pt x="538" y="85"/>
                    <a:pt x="528" y="86"/>
                  </a:cubicBezTo>
                  <a:close/>
                  <a:moveTo>
                    <a:pt x="553" y="74"/>
                  </a:moveTo>
                  <a:cubicBezTo>
                    <a:pt x="558" y="69"/>
                    <a:pt x="559" y="71"/>
                    <a:pt x="563" y="66"/>
                  </a:cubicBezTo>
                  <a:cubicBezTo>
                    <a:pt x="565" y="68"/>
                    <a:pt x="563" y="69"/>
                    <a:pt x="561" y="71"/>
                  </a:cubicBezTo>
                  <a:cubicBezTo>
                    <a:pt x="562" y="72"/>
                    <a:pt x="563" y="71"/>
                    <a:pt x="563" y="71"/>
                  </a:cubicBezTo>
                  <a:cubicBezTo>
                    <a:pt x="563" y="72"/>
                    <a:pt x="555" y="73"/>
                    <a:pt x="555" y="79"/>
                  </a:cubicBezTo>
                  <a:cubicBezTo>
                    <a:pt x="551" y="81"/>
                    <a:pt x="557" y="75"/>
                    <a:pt x="553" y="74"/>
                  </a:cubicBezTo>
                  <a:close/>
                  <a:moveTo>
                    <a:pt x="567" y="66"/>
                  </a:moveTo>
                  <a:cubicBezTo>
                    <a:pt x="571" y="62"/>
                    <a:pt x="576" y="63"/>
                    <a:pt x="577" y="55"/>
                  </a:cubicBezTo>
                  <a:cubicBezTo>
                    <a:pt x="578" y="59"/>
                    <a:pt x="581" y="56"/>
                    <a:pt x="583" y="56"/>
                  </a:cubicBezTo>
                  <a:cubicBezTo>
                    <a:pt x="581" y="60"/>
                    <a:pt x="575" y="68"/>
                    <a:pt x="567" y="66"/>
                  </a:cubicBezTo>
                  <a:close/>
                  <a:moveTo>
                    <a:pt x="587" y="85"/>
                  </a:moveTo>
                  <a:cubicBezTo>
                    <a:pt x="583" y="82"/>
                    <a:pt x="588" y="80"/>
                    <a:pt x="587" y="78"/>
                  </a:cubicBezTo>
                  <a:cubicBezTo>
                    <a:pt x="584" y="76"/>
                    <a:pt x="587" y="82"/>
                    <a:pt x="582" y="83"/>
                  </a:cubicBezTo>
                  <a:cubicBezTo>
                    <a:pt x="579" y="80"/>
                    <a:pt x="581" y="78"/>
                    <a:pt x="583" y="75"/>
                  </a:cubicBezTo>
                  <a:cubicBezTo>
                    <a:pt x="587" y="76"/>
                    <a:pt x="590" y="79"/>
                    <a:pt x="594" y="82"/>
                  </a:cubicBezTo>
                  <a:cubicBezTo>
                    <a:pt x="593" y="85"/>
                    <a:pt x="590" y="84"/>
                    <a:pt x="587" y="85"/>
                  </a:cubicBezTo>
                  <a:close/>
                  <a:moveTo>
                    <a:pt x="611" y="59"/>
                  </a:moveTo>
                  <a:cubicBezTo>
                    <a:pt x="612" y="63"/>
                    <a:pt x="611" y="67"/>
                    <a:pt x="606" y="70"/>
                  </a:cubicBezTo>
                  <a:cubicBezTo>
                    <a:pt x="605" y="67"/>
                    <a:pt x="603" y="66"/>
                    <a:pt x="600" y="67"/>
                  </a:cubicBezTo>
                  <a:cubicBezTo>
                    <a:pt x="600" y="66"/>
                    <a:pt x="608" y="63"/>
                    <a:pt x="611" y="59"/>
                  </a:cubicBezTo>
                  <a:close/>
                  <a:moveTo>
                    <a:pt x="593" y="79"/>
                  </a:moveTo>
                  <a:cubicBezTo>
                    <a:pt x="592" y="77"/>
                    <a:pt x="594" y="75"/>
                    <a:pt x="593" y="73"/>
                  </a:cubicBezTo>
                  <a:cubicBezTo>
                    <a:pt x="595" y="72"/>
                    <a:pt x="597" y="73"/>
                    <a:pt x="598" y="76"/>
                  </a:cubicBezTo>
                  <a:cubicBezTo>
                    <a:pt x="596" y="79"/>
                    <a:pt x="595" y="78"/>
                    <a:pt x="593" y="79"/>
                  </a:cubicBezTo>
                  <a:close/>
                  <a:moveTo>
                    <a:pt x="612" y="69"/>
                  </a:moveTo>
                  <a:cubicBezTo>
                    <a:pt x="613" y="65"/>
                    <a:pt x="616" y="62"/>
                    <a:pt x="615" y="58"/>
                  </a:cubicBezTo>
                  <a:cubicBezTo>
                    <a:pt x="616" y="57"/>
                    <a:pt x="616" y="59"/>
                    <a:pt x="616" y="59"/>
                  </a:cubicBezTo>
                  <a:cubicBezTo>
                    <a:pt x="619" y="61"/>
                    <a:pt x="623" y="58"/>
                    <a:pt x="625" y="62"/>
                  </a:cubicBezTo>
                  <a:cubicBezTo>
                    <a:pt x="620" y="62"/>
                    <a:pt x="617" y="68"/>
                    <a:pt x="612" y="69"/>
                  </a:cubicBezTo>
                  <a:close/>
                  <a:moveTo>
                    <a:pt x="620" y="74"/>
                  </a:moveTo>
                  <a:cubicBezTo>
                    <a:pt x="616" y="78"/>
                    <a:pt x="614" y="73"/>
                    <a:pt x="610" y="78"/>
                  </a:cubicBezTo>
                  <a:cubicBezTo>
                    <a:pt x="609" y="76"/>
                    <a:pt x="609" y="74"/>
                    <a:pt x="610" y="73"/>
                  </a:cubicBezTo>
                  <a:cubicBezTo>
                    <a:pt x="613" y="72"/>
                    <a:pt x="617" y="71"/>
                    <a:pt x="620" y="74"/>
                  </a:cubicBezTo>
                  <a:close/>
                  <a:moveTo>
                    <a:pt x="642" y="62"/>
                  </a:moveTo>
                  <a:cubicBezTo>
                    <a:pt x="639" y="63"/>
                    <a:pt x="636" y="62"/>
                    <a:pt x="633" y="65"/>
                  </a:cubicBezTo>
                  <a:cubicBezTo>
                    <a:pt x="632" y="63"/>
                    <a:pt x="634" y="62"/>
                    <a:pt x="633" y="60"/>
                  </a:cubicBezTo>
                  <a:cubicBezTo>
                    <a:pt x="636" y="58"/>
                    <a:pt x="639" y="58"/>
                    <a:pt x="642" y="62"/>
                  </a:cubicBezTo>
                  <a:close/>
                  <a:moveTo>
                    <a:pt x="659" y="41"/>
                  </a:moveTo>
                  <a:cubicBezTo>
                    <a:pt x="653" y="42"/>
                    <a:pt x="658" y="46"/>
                    <a:pt x="653" y="49"/>
                  </a:cubicBezTo>
                  <a:cubicBezTo>
                    <a:pt x="652" y="49"/>
                    <a:pt x="651" y="48"/>
                    <a:pt x="649" y="49"/>
                  </a:cubicBezTo>
                  <a:cubicBezTo>
                    <a:pt x="648" y="44"/>
                    <a:pt x="654" y="34"/>
                    <a:pt x="659" y="41"/>
                  </a:cubicBezTo>
                  <a:close/>
                  <a:moveTo>
                    <a:pt x="646" y="35"/>
                  </a:moveTo>
                  <a:cubicBezTo>
                    <a:pt x="646" y="39"/>
                    <a:pt x="643" y="42"/>
                    <a:pt x="639" y="45"/>
                  </a:cubicBezTo>
                  <a:cubicBezTo>
                    <a:pt x="638" y="44"/>
                    <a:pt x="639" y="43"/>
                    <a:pt x="640" y="42"/>
                  </a:cubicBezTo>
                  <a:cubicBezTo>
                    <a:pt x="641" y="40"/>
                    <a:pt x="639" y="41"/>
                    <a:pt x="638" y="38"/>
                  </a:cubicBezTo>
                  <a:cubicBezTo>
                    <a:pt x="640" y="37"/>
                    <a:pt x="639" y="35"/>
                    <a:pt x="641" y="34"/>
                  </a:cubicBezTo>
                  <a:cubicBezTo>
                    <a:pt x="643" y="34"/>
                    <a:pt x="644" y="36"/>
                    <a:pt x="646" y="35"/>
                  </a:cubicBezTo>
                  <a:close/>
                  <a:moveTo>
                    <a:pt x="643" y="43"/>
                  </a:moveTo>
                  <a:cubicBezTo>
                    <a:pt x="643" y="52"/>
                    <a:pt x="632" y="57"/>
                    <a:pt x="622" y="56"/>
                  </a:cubicBezTo>
                  <a:cubicBezTo>
                    <a:pt x="622" y="51"/>
                    <a:pt x="631" y="55"/>
                    <a:pt x="633" y="49"/>
                  </a:cubicBezTo>
                  <a:cubicBezTo>
                    <a:pt x="632" y="47"/>
                    <a:pt x="630" y="47"/>
                    <a:pt x="628" y="47"/>
                  </a:cubicBezTo>
                  <a:cubicBezTo>
                    <a:pt x="628" y="45"/>
                    <a:pt x="629" y="43"/>
                    <a:pt x="632" y="41"/>
                  </a:cubicBezTo>
                  <a:cubicBezTo>
                    <a:pt x="633" y="46"/>
                    <a:pt x="638" y="48"/>
                    <a:pt x="643" y="43"/>
                  </a:cubicBezTo>
                  <a:close/>
                  <a:moveTo>
                    <a:pt x="621" y="42"/>
                  </a:moveTo>
                  <a:cubicBezTo>
                    <a:pt x="627" y="46"/>
                    <a:pt x="618" y="47"/>
                    <a:pt x="622" y="51"/>
                  </a:cubicBezTo>
                  <a:cubicBezTo>
                    <a:pt x="620" y="52"/>
                    <a:pt x="617" y="51"/>
                    <a:pt x="618" y="53"/>
                  </a:cubicBezTo>
                  <a:cubicBezTo>
                    <a:pt x="617" y="54"/>
                    <a:pt x="616" y="52"/>
                    <a:pt x="615" y="51"/>
                  </a:cubicBezTo>
                  <a:cubicBezTo>
                    <a:pt x="620" y="48"/>
                    <a:pt x="615" y="45"/>
                    <a:pt x="621" y="42"/>
                  </a:cubicBezTo>
                  <a:close/>
                  <a:moveTo>
                    <a:pt x="610" y="52"/>
                  </a:moveTo>
                  <a:cubicBezTo>
                    <a:pt x="612" y="56"/>
                    <a:pt x="605" y="56"/>
                    <a:pt x="604" y="58"/>
                  </a:cubicBezTo>
                  <a:cubicBezTo>
                    <a:pt x="600" y="52"/>
                    <a:pt x="609" y="54"/>
                    <a:pt x="610" y="52"/>
                  </a:cubicBezTo>
                  <a:close/>
                  <a:moveTo>
                    <a:pt x="594" y="67"/>
                  </a:moveTo>
                  <a:cubicBezTo>
                    <a:pt x="595" y="66"/>
                    <a:pt x="588" y="65"/>
                    <a:pt x="587" y="73"/>
                  </a:cubicBezTo>
                  <a:cubicBezTo>
                    <a:pt x="578" y="68"/>
                    <a:pt x="598" y="57"/>
                    <a:pt x="600" y="50"/>
                  </a:cubicBezTo>
                  <a:cubicBezTo>
                    <a:pt x="602" y="56"/>
                    <a:pt x="597" y="61"/>
                    <a:pt x="594" y="67"/>
                  </a:cubicBezTo>
                  <a:close/>
                  <a:moveTo>
                    <a:pt x="608" y="47"/>
                  </a:moveTo>
                  <a:cubicBezTo>
                    <a:pt x="607" y="51"/>
                    <a:pt x="602" y="47"/>
                    <a:pt x="604" y="50"/>
                  </a:cubicBezTo>
                  <a:cubicBezTo>
                    <a:pt x="600" y="53"/>
                    <a:pt x="603" y="43"/>
                    <a:pt x="598" y="46"/>
                  </a:cubicBezTo>
                  <a:cubicBezTo>
                    <a:pt x="596" y="43"/>
                    <a:pt x="601" y="46"/>
                    <a:pt x="603" y="42"/>
                  </a:cubicBezTo>
                  <a:cubicBezTo>
                    <a:pt x="604" y="46"/>
                    <a:pt x="606" y="44"/>
                    <a:pt x="608" y="47"/>
                  </a:cubicBezTo>
                  <a:close/>
                  <a:moveTo>
                    <a:pt x="608" y="45"/>
                  </a:moveTo>
                  <a:cubicBezTo>
                    <a:pt x="606" y="40"/>
                    <a:pt x="605" y="41"/>
                    <a:pt x="604" y="37"/>
                  </a:cubicBezTo>
                  <a:cubicBezTo>
                    <a:pt x="607" y="36"/>
                    <a:pt x="613" y="42"/>
                    <a:pt x="608" y="45"/>
                  </a:cubicBezTo>
                  <a:close/>
                  <a:moveTo>
                    <a:pt x="590" y="56"/>
                  </a:moveTo>
                  <a:cubicBezTo>
                    <a:pt x="585" y="52"/>
                    <a:pt x="591" y="49"/>
                    <a:pt x="588" y="45"/>
                  </a:cubicBezTo>
                  <a:cubicBezTo>
                    <a:pt x="594" y="43"/>
                    <a:pt x="594" y="53"/>
                    <a:pt x="590" y="56"/>
                  </a:cubicBezTo>
                  <a:close/>
                  <a:moveTo>
                    <a:pt x="575" y="51"/>
                  </a:moveTo>
                  <a:cubicBezTo>
                    <a:pt x="572" y="43"/>
                    <a:pt x="582" y="48"/>
                    <a:pt x="585" y="43"/>
                  </a:cubicBezTo>
                  <a:cubicBezTo>
                    <a:pt x="587" y="51"/>
                    <a:pt x="576" y="43"/>
                    <a:pt x="575" y="51"/>
                  </a:cubicBezTo>
                  <a:close/>
                  <a:moveTo>
                    <a:pt x="577" y="40"/>
                  </a:moveTo>
                  <a:cubicBezTo>
                    <a:pt x="586" y="38"/>
                    <a:pt x="577" y="35"/>
                    <a:pt x="583" y="31"/>
                  </a:cubicBezTo>
                  <a:cubicBezTo>
                    <a:pt x="584" y="31"/>
                    <a:pt x="585" y="32"/>
                    <a:pt x="586" y="33"/>
                  </a:cubicBezTo>
                  <a:cubicBezTo>
                    <a:pt x="585" y="37"/>
                    <a:pt x="585" y="49"/>
                    <a:pt x="577" y="40"/>
                  </a:cubicBezTo>
                  <a:close/>
                  <a:moveTo>
                    <a:pt x="585" y="25"/>
                  </a:moveTo>
                  <a:cubicBezTo>
                    <a:pt x="590" y="29"/>
                    <a:pt x="583" y="33"/>
                    <a:pt x="581" y="28"/>
                  </a:cubicBezTo>
                  <a:cubicBezTo>
                    <a:pt x="582" y="25"/>
                    <a:pt x="582" y="27"/>
                    <a:pt x="585" y="25"/>
                  </a:cubicBezTo>
                  <a:close/>
                  <a:moveTo>
                    <a:pt x="577" y="33"/>
                  </a:moveTo>
                  <a:cubicBezTo>
                    <a:pt x="578" y="38"/>
                    <a:pt x="573" y="40"/>
                    <a:pt x="569" y="39"/>
                  </a:cubicBezTo>
                  <a:cubicBezTo>
                    <a:pt x="571" y="35"/>
                    <a:pt x="570" y="34"/>
                    <a:pt x="574" y="29"/>
                  </a:cubicBezTo>
                  <a:cubicBezTo>
                    <a:pt x="574" y="29"/>
                    <a:pt x="574" y="35"/>
                    <a:pt x="577" y="33"/>
                  </a:cubicBezTo>
                  <a:close/>
                  <a:moveTo>
                    <a:pt x="566" y="30"/>
                  </a:moveTo>
                  <a:cubicBezTo>
                    <a:pt x="565" y="32"/>
                    <a:pt x="567" y="35"/>
                    <a:pt x="567" y="38"/>
                  </a:cubicBezTo>
                  <a:cubicBezTo>
                    <a:pt x="564" y="41"/>
                    <a:pt x="563" y="37"/>
                    <a:pt x="560" y="39"/>
                  </a:cubicBezTo>
                  <a:cubicBezTo>
                    <a:pt x="560" y="37"/>
                    <a:pt x="560" y="36"/>
                    <a:pt x="562" y="34"/>
                  </a:cubicBezTo>
                  <a:cubicBezTo>
                    <a:pt x="560" y="34"/>
                    <a:pt x="559" y="33"/>
                    <a:pt x="557" y="31"/>
                  </a:cubicBezTo>
                  <a:cubicBezTo>
                    <a:pt x="552" y="33"/>
                    <a:pt x="556" y="36"/>
                    <a:pt x="552" y="38"/>
                  </a:cubicBezTo>
                  <a:cubicBezTo>
                    <a:pt x="547" y="23"/>
                    <a:pt x="559" y="31"/>
                    <a:pt x="566" y="30"/>
                  </a:cubicBezTo>
                  <a:close/>
                  <a:moveTo>
                    <a:pt x="544" y="23"/>
                  </a:moveTo>
                  <a:cubicBezTo>
                    <a:pt x="549" y="21"/>
                    <a:pt x="542" y="27"/>
                    <a:pt x="540" y="28"/>
                  </a:cubicBezTo>
                  <a:cubicBezTo>
                    <a:pt x="542" y="32"/>
                    <a:pt x="545" y="26"/>
                    <a:pt x="546" y="30"/>
                  </a:cubicBezTo>
                  <a:cubicBezTo>
                    <a:pt x="540" y="33"/>
                    <a:pt x="549" y="37"/>
                    <a:pt x="544" y="39"/>
                  </a:cubicBezTo>
                  <a:cubicBezTo>
                    <a:pt x="541" y="32"/>
                    <a:pt x="537" y="28"/>
                    <a:pt x="536" y="24"/>
                  </a:cubicBezTo>
                  <a:cubicBezTo>
                    <a:pt x="539" y="20"/>
                    <a:pt x="541" y="29"/>
                    <a:pt x="544" y="23"/>
                  </a:cubicBezTo>
                  <a:close/>
                  <a:moveTo>
                    <a:pt x="530" y="28"/>
                  </a:moveTo>
                  <a:cubicBezTo>
                    <a:pt x="528" y="31"/>
                    <a:pt x="534" y="35"/>
                    <a:pt x="529" y="38"/>
                  </a:cubicBezTo>
                  <a:cubicBezTo>
                    <a:pt x="531" y="39"/>
                    <a:pt x="532" y="37"/>
                    <a:pt x="534" y="40"/>
                  </a:cubicBezTo>
                  <a:cubicBezTo>
                    <a:pt x="536" y="39"/>
                    <a:pt x="535" y="37"/>
                    <a:pt x="534" y="36"/>
                  </a:cubicBezTo>
                  <a:cubicBezTo>
                    <a:pt x="539" y="36"/>
                    <a:pt x="537" y="41"/>
                    <a:pt x="545" y="42"/>
                  </a:cubicBezTo>
                  <a:cubicBezTo>
                    <a:pt x="541" y="45"/>
                    <a:pt x="540" y="48"/>
                    <a:pt x="543" y="51"/>
                  </a:cubicBezTo>
                  <a:cubicBezTo>
                    <a:pt x="540" y="52"/>
                    <a:pt x="537" y="54"/>
                    <a:pt x="535" y="51"/>
                  </a:cubicBezTo>
                  <a:cubicBezTo>
                    <a:pt x="539" y="49"/>
                    <a:pt x="537" y="44"/>
                    <a:pt x="541" y="45"/>
                  </a:cubicBezTo>
                  <a:cubicBezTo>
                    <a:pt x="536" y="38"/>
                    <a:pt x="529" y="48"/>
                    <a:pt x="524" y="39"/>
                  </a:cubicBezTo>
                  <a:cubicBezTo>
                    <a:pt x="529" y="35"/>
                    <a:pt x="523" y="29"/>
                    <a:pt x="530" y="28"/>
                  </a:cubicBezTo>
                  <a:close/>
                  <a:moveTo>
                    <a:pt x="519" y="33"/>
                  </a:moveTo>
                  <a:cubicBezTo>
                    <a:pt x="520" y="40"/>
                    <a:pt x="513" y="40"/>
                    <a:pt x="511" y="47"/>
                  </a:cubicBezTo>
                  <a:cubicBezTo>
                    <a:pt x="506" y="44"/>
                    <a:pt x="512" y="41"/>
                    <a:pt x="511" y="38"/>
                  </a:cubicBezTo>
                  <a:cubicBezTo>
                    <a:pt x="517" y="39"/>
                    <a:pt x="515" y="34"/>
                    <a:pt x="519" y="33"/>
                  </a:cubicBezTo>
                  <a:close/>
                  <a:moveTo>
                    <a:pt x="505" y="42"/>
                  </a:moveTo>
                  <a:cubicBezTo>
                    <a:pt x="502" y="48"/>
                    <a:pt x="506" y="48"/>
                    <a:pt x="502" y="52"/>
                  </a:cubicBezTo>
                  <a:cubicBezTo>
                    <a:pt x="501" y="49"/>
                    <a:pt x="504" y="44"/>
                    <a:pt x="499" y="46"/>
                  </a:cubicBezTo>
                  <a:cubicBezTo>
                    <a:pt x="494" y="44"/>
                    <a:pt x="503" y="46"/>
                    <a:pt x="505" y="42"/>
                  </a:cubicBezTo>
                  <a:close/>
                  <a:moveTo>
                    <a:pt x="492" y="54"/>
                  </a:moveTo>
                  <a:cubicBezTo>
                    <a:pt x="496" y="50"/>
                    <a:pt x="495" y="51"/>
                    <a:pt x="500" y="48"/>
                  </a:cubicBezTo>
                  <a:cubicBezTo>
                    <a:pt x="502" y="52"/>
                    <a:pt x="495" y="55"/>
                    <a:pt x="494" y="58"/>
                  </a:cubicBezTo>
                  <a:cubicBezTo>
                    <a:pt x="493" y="56"/>
                    <a:pt x="491" y="55"/>
                    <a:pt x="489" y="57"/>
                  </a:cubicBezTo>
                  <a:cubicBezTo>
                    <a:pt x="487" y="49"/>
                    <a:pt x="484" y="54"/>
                    <a:pt x="481" y="54"/>
                  </a:cubicBezTo>
                  <a:cubicBezTo>
                    <a:pt x="477" y="49"/>
                    <a:pt x="485" y="52"/>
                    <a:pt x="487" y="47"/>
                  </a:cubicBezTo>
                  <a:cubicBezTo>
                    <a:pt x="488" y="53"/>
                    <a:pt x="492" y="49"/>
                    <a:pt x="492" y="54"/>
                  </a:cubicBezTo>
                  <a:close/>
                  <a:moveTo>
                    <a:pt x="507" y="32"/>
                  </a:moveTo>
                  <a:cubicBezTo>
                    <a:pt x="508" y="34"/>
                    <a:pt x="505" y="34"/>
                    <a:pt x="504" y="32"/>
                  </a:cubicBezTo>
                  <a:cubicBezTo>
                    <a:pt x="504" y="35"/>
                    <a:pt x="505" y="37"/>
                    <a:pt x="501" y="37"/>
                  </a:cubicBezTo>
                  <a:cubicBezTo>
                    <a:pt x="501" y="35"/>
                    <a:pt x="502" y="34"/>
                    <a:pt x="500" y="32"/>
                  </a:cubicBezTo>
                  <a:cubicBezTo>
                    <a:pt x="503" y="28"/>
                    <a:pt x="505" y="34"/>
                    <a:pt x="507" y="32"/>
                  </a:cubicBezTo>
                  <a:close/>
                  <a:moveTo>
                    <a:pt x="485" y="29"/>
                  </a:moveTo>
                  <a:cubicBezTo>
                    <a:pt x="489" y="32"/>
                    <a:pt x="483" y="33"/>
                    <a:pt x="484" y="36"/>
                  </a:cubicBezTo>
                  <a:cubicBezTo>
                    <a:pt x="485" y="36"/>
                    <a:pt x="488" y="37"/>
                    <a:pt x="486" y="39"/>
                  </a:cubicBezTo>
                  <a:cubicBezTo>
                    <a:pt x="491" y="40"/>
                    <a:pt x="494" y="34"/>
                    <a:pt x="500" y="39"/>
                  </a:cubicBezTo>
                  <a:cubicBezTo>
                    <a:pt x="496" y="39"/>
                    <a:pt x="489" y="42"/>
                    <a:pt x="486" y="46"/>
                  </a:cubicBezTo>
                  <a:cubicBezTo>
                    <a:pt x="482" y="42"/>
                    <a:pt x="483" y="34"/>
                    <a:pt x="476" y="36"/>
                  </a:cubicBezTo>
                  <a:cubicBezTo>
                    <a:pt x="477" y="32"/>
                    <a:pt x="483" y="35"/>
                    <a:pt x="485" y="29"/>
                  </a:cubicBezTo>
                  <a:close/>
                  <a:moveTo>
                    <a:pt x="474" y="33"/>
                  </a:moveTo>
                  <a:cubicBezTo>
                    <a:pt x="471" y="36"/>
                    <a:pt x="468" y="36"/>
                    <a:pt x="474" y="42"/>
                  </a:cubicBezTo>
                  <a:cubicBezTo>
                    <a:pt x="472" y="46"/>
                    <a:pt x="469" y="46"/>
                    <a:pt x="465" y="43"/>
                  </a:cubicBezTo>
                  <a:cubicBezTo>
                    <a:pt x="468" y="41"/>
                    <a:pt x="467" y="40"/>
                    <a:pt x="466" y="41"/>
                  </a:cubicBezTo>
                  <a:cubicBezTo>
                    <a:pt x="467" y="37"/>
                    <a:pt x="470" y="33"/>
                    <a:pt x="469" y="29"/>
                  </a:cubicBezTo>
                  <a:cubicBezTo>
                    <a:pt x="472" y="26"/>
                    <a:pt x="470" y="35"/>
                    <a:pt x="474" y="33"/>
                  </a:cubicBezTo>
                  <a:close/>
                  <a:moveTo>
                    <a:pt x="457" y="39"/>
                  </a:moveTo>
                  <a:cubicBezTo>
                    <a:pt x="461" y="47"/>
                    <a:pt x="449" y="43"/>
                    <a:pt x="445" y="44"/>
                  </a:cubicBezTo>
                  <a:cubicBezTo>
                    <a:pt x="445" y="37"/>
                    <a:pt x="442" y="48"/>
                    <a:pt x="438" y="42"/>
                  </a:cubicBezTo>
                  <a:cubicBezTo>
                    <a:pt x="446" y="36"/>
                    <a:pt x="450" y="47"/>
                    <a:pt x="457" y="39"/>
                  </a:cubicBezTo>
                  <a:close/>
                  <a:moveTo>
                    <a:pt x="393" y="75"/>
                  </a:moveTo>
                  <a:cubicBezTo>
                    <a:pt x="392" y="74"/>
                    <a:pt x="391" y="73"/>
                    <a:pt x="390" y="71"/>
                  </a:cubicBezTo>
                  <a:cubicBezTo>
                    <a:pt x="390" y="76"/>
                    <a:pt x="386" y="78"/>
                    <a:pt x="382" y="79"/>
                  </a:cubicBezTo>
                  <a:cubicBezTo>
                    <a:pt x="380" y="72"/>
                    <a:pt x="392" y="73"/>
                    <a:pt x="391" y="68"/>
                  </a:cubicBezTo>
                  <a:cubicBezTo>
                    <a:pt x="395" y="67"/>
                    <a:pt x="399" y="73"/>
                    <a:pt x="393" y="75"/>
                  </a:cubicBezTo>
                  <a:close/>
                  <a:moveTo>
                    <a:pt x="421" y="50"/>
                  </a:moveTo>
                  <a:cubicBezTo>
                    <a:pt x="417" y="56"/>
                    <a:pt x="415" y="48"/>
                    <a:pt x="411" y="52"/>
                  </a:cubicBezTo>
                  <a:cubicBezTo>
                    <a:pt x="410" y="50"/>
                    <a:pt x="412" y="48"/>
                    <a:pt x="415" y="46"/>
                  </a:cubicBezTo>
                  <a:cubicBezTo>
                    <a:pt x="419" y="47"/>
                    <a:pt x="417" y="48"/>
                    <a:pt x="421" y="50"/>
                  </a:cubicBezTo>
                  <a:close/>
                  <a:moveTo>
                    <a:pt x="441" y="30"/>
                  </a:moveTo>
                  <a:cubicBezTo>
                    <a:pt x="443" y="34"/>
                    <a:pt x="435" y="35"/>
                    <a:pt x="434" y="37"/>
                  </a:cubicBezTo>
                  <a:cubicBezTo>
                    <a:pt x="432" y="34"/>
                    <a:pt x="432" y="31"/>
                    <a:pt x="435" y="29"/>
                  </a:cubicBezTo>
                  <a:cubicBezTo>
                    <a:pt x="433" y="35"/>
                    <a:pt x="438" y="34"/>
                    <a:pt x="441" y="30"/>
                  </a:cubicBezTo>
                  <a:close/>
                  <a:moveTo>
                    <a:pt x="375" y="79"/>
                  </a:moveTo>
                  <a:cubicBezTo>
                    <a:pt x="375" y="82"/>
                    <a:pt x="364" y="82"/>
                    <a:pt x="365" y="78"/>
                  </a:cubicBezTo>
                  <a:cubicBezTo>
                    <a:pt x="367" y="79"/>
                    <a:pt x="370" y="79"/>
                    <a:pt x="373" y="75"/>
                  </a:cubicBezTo>
                  <a:cubicBezTo>
                    <a:pt x="375" y="76"/>
                    <a:pt x="371" y="81"/>
                    <a:pt x="375" y="79"/>
                  </a:cubicBezTo>
                  <a:close/>
                  <a:moveTo>
                    <a:pt x="389" y="59"/>
                  </a:moveTo>
                  <a:cubicBezTo>
                    <a:pt x="388" y="57"/>
                    <a:pt x="397" y="55"/>
                    <a:pt x="391" y="54"/>
                  </a:cubicBezTo>
                  <a:cubicBezTo>
                    <a:pt x="390" y="49"/>
                    <a:pt x="396" y="55"/>
                    <a:pt x="398" y="54"/>
                  </a:cubicBezTo>
                  <a:cubicBezTo>
                    <a:pt x="400" y="50"/>
                    <a:pt x="404" y="44"/>
                    <a:pt x="408" y="48"/>
                  </a:cubicBezTo>
                  <a:cubicBezTo>
                    <a:pt x="402" y="58"/>
                    <a:pt x="397" y="53"/>
                    <a:pt x="389" y="59"/>
                  </a:cubicBezTo>
                  <a:close/>
                  <a:moveTo>
                    <a:pt x="417" y="37"/>
                  </a:moveTo>
                  <a:cubicBezTo>
                    <a:pt x="418" y="40"/>
                    <a:pt x="411" y="43"/>
                    <a:pt x="409" y="38"/>
                  </a:cubicBezTo>
                  <a:cubicBezTo>
                    <a:pt x="412" y="35"/>
                    <a:pt x="415" y="39"/>
                    <a:pt x="417" y="37"/>
                  </a:cubicBezTo>
                  <a:close/>
                  <a:moveTo>
                    <a:pt x="358" y="76"/>
                  </a:moveTo>
                  <a:cubicBezTo>
                    <a:pt x="358" y="77"/>
                    <a:pt x="359" y="77"/>
                    <a:pt x="360" y="76"/>
                  </a:cubicBezTo>
                  <a:cubicBezTo>
                    <a:pt x="361" y="78"/>
                    <a:pt x="359" y="78"/>
                    <a:pt x="359" y="77"/>
                  </a:cubicBezTo>
                  <a:cubicBezTo>
                    <a:pt x="356" y="79"/>
                    <a:pt x="361" y="80"/>
                    <a:pt x="362" y="80"/>
                  </a:cubicBezTo>
                  <a:cubicBezTo>
                    <a:pt x="363" y="81"/>
                    <a:pt x="361" y="83"/>
                    <a:pt x="360" y="82"/>
                  </a:cubicBezTo>
                  <a:cubicBezTo>
                    <a:pt x="359" y="82"/>
                    <a:pt x="359" y="83"/>
                    <a:pt x="360" y="84"/>
                  </a:cubicBezTo>
                  <a:cubicBezTo>
                    <a:pt x="359" y="84"/>
                    <a:pt x="358" y="83"/>
                    <a:pt x="359" y="82"/>
                  </a:cubicBezTo>
                  <a:cubicBezTo>
                    <a:pt x="357" y="80"/>
                    <a:pt x="355" y="83"/>
                    <a:pt x="353" y="80"/>
                  </a:cubicBezTo>
                  <a:cubicBezTo>
                    <a:pt x="356" y="80"/>
                    <a:pt x="357" y="78"/>
                    <a:pt x="357" y="75"/>
                  </a:cubicBezTo>
                  <a:cubicBezTo>
                    <a:pt x="358" y="74"/>
                    <a:pt x="358" y="76"/>
                    <a:pt x="358" y="76"/>
                  </a:cubicBezTo>
                  <a:close/>
                  <a:moveTo>
                    <a:pt x="360" y="62"/>
                  </a:moveTo>
                  <a:cubicBezTo>
                    <a:pt x="360" y="60"/>
                    <a:pt x="361" y="60"/>
                    <a:pt x="364" y="57"/>
                  </a:cubicBezTo>
                  <a:cubicBezTo>
                    <a:pt x="365" y="58"/>
                    <a:pt x="364" y="59"/>
                    <a:pt x="363" y="60"/>
                  </a:cubicBezTo>
                  <a:cubicBezTo>
                    <a:pt x="368" y="59"/>
                    <a:pt x="367" y="66"/>
                    <a:pt x="373" y="63"/>
                  </a:cubicBezTo>
                  <a:cubicBezTo>
                    <a:pt x="369" y="71"/>
                    <a:pt x="366" y="57"/>
                    <a:pt x="360" y="62"/>
                  </a:cubicBezTo>
                  <a:close/>
                  <a:moveTo>
                    <a:pt x="411" y="24"/>
                  </a:moveTo>
                  <a:cubicBezTo>
                    <a:pt x="414" y="24"/>
                    <a:pt x="417" y="24"/>
                    <a:pt x="420" y="24"/>
                  </a:cubicBezTo>
                  <a:cubicBezTo>
                    <a:pt x="420" y="33"/>
                    <a:pt x="415" y="24"/>
                    <a:pt x="411" y="26"/>
                  </a:cubicBezTo>
                  <a:cubicBezTo>
                    <a:pt x="411" y="24"/>
                    <a:pt x="409" y="22"/>
                    <a:pt x="410" y="21"/>
                  </a:cubicBezTo>
                  <a:cubicBezTo>
                    <a:pt x="409" y="16"/>
                    <a:pt x="413" y="23"/>
                    <a:pt x="411" y="24"/>
                  </a:cubicBezTo>
                  <a:close/>
                  <a:moveTo>
                    <a:pt x="345" y="72"/>
                  </a:moveTo>
                  <a:cubicBezTo>
                    <a:pt x="348" y="76"/>
                    <a:pt x="353" y="68"/>
                    <a:pt x="356" y="72"/>
                  </a:cubicBezTo>
                  <a:cubicBezTo>
                    <a:pt x="347" y="73"/>
                    <a:pt x="349" y="82"/>
                    <a:pt x="342" y="79"/>
                  </a:cubicBezTo>
                  <a:cubicBezTo>
                    <a:pt x="343" y="77"/>
                    <a:pt x="344" y="77"/>
                    <a:pt x="345" y="79"/>
                  </a:cubicBezTo>
                  <a:cubicBezTo>
                    <a:pt x="344" y="69"/>
                    <a:pt x="333" y="76"/>
                    <a:pt x="328" y="73"/>
                  </a:cubicBezTo>
                  <a:cubicBezTo>
                    <a:pt x="337" y="69"/>
                    <a:pt x="343" y="70"/>
                    <a:pt x="347" y="67"/>
                  </a:cubicBezTo>
                  <a:cubicBezTo>
                    <a:pt x="347" y="68"/>
                    <a:pt x="346" y="70"/>
                    <a:pt x="345" y="72"/>
                  </a:cubicBezTo>
                  <a:close/>
                  <a:moveTo>
                    <a:pt x="359" y="55"/>
                  </a:moveTo>
                  <a:cubicBezTo>
                    <a:pt x="358" y="52"/>
                    <a:pt x="355" y="49"/>
                    <a:pt x="361" y="48"/>
                  </a:cubicBezTo>
                  <a:cubicBezTo>
                    <a:pt x="364" y="51"/>
                    <a:pt x="363" y="53"/>
                    <a:pt x="359" y="55"/>
                  </a:cubicBezTo>
                  <a:close/>
                  <a:moveTo>
                    <a:pt x="383" y="32"/>
                  </a:moveTo>
                  <a:cubicBezTo>
                    <a:pt x="384" y="37"/>
                    <a:pt x="378" y="37"/>
                    <a:pt x="376" y="35"/>
                  </a:cubicBezTo>
                  <a:cubicBezTo>
                    <a:pt x="377" y="38"/>
                    <a:pt x="371" y="40"/>
                    <a:pt x="374" y="44"/>
                  </a:cubicBezTo>
                  <a:cubicBezTo>
                    <a:pt x="372" y="44"/>
                    <a:pt x="371" y="42"/>
                    <a:pt x="369" y="44"/>
                  </a:cubicBezTo>
                  <a:cubicBezTo>
                    <a:pt x="371" y="38"/>
                    <a:pt x="376" y="32"/>
                    <a:pt x="383" y="32"/>
                  </a:cubicBezTo>
                  <a:close/>
                  <a:moveTo>
                    <a:pt x="237" y="77"/>
                  </a:moveTo>
                  <a:cubicBezTo>
                    <a:pt x="235" y="74"/>
                    <a:pt x="241" y="76"/>
                    <a:pt x="242" y="74"/>
                  </a:cubicBezTo>
                  <a:cubicBezTo>
                    <a:pt x="244" y="77"/>
                    <a:pt x="246" y="79"/>
                    <a:pt x="242" y="81"/>
                  </a:cubicBezTo>
                  <a:cubicBezTo>
                    <a:pt x="241" y="80"/>
                    <a:pt x="239" y="75"/>
                    <a:pt x="237" y="77"/>
                  </a:cubicBezTo>
                  <a:close/>
                  <a:moveTo>
                    <a:pt x="260" y="64"/>
                  </a:moveTo>
                  <a:cubicBezTo>
                    <a:pt x="263" y="62"/>
                    <a:pt x="265" y="60"/>
                    <a:pt x="264" y="58"/>
                  </a:cubicBezTo>
                  <a:cubicBezTo>
                    <a:pt x="269" y="59"/>
                    <a:pt x="262" y="67"/>
                    <a:pt x="261" y="70"/>
                  </a:cubicBezTo>
                  <a:cubicBezTo>
                    <a:pt x="260" y="69"/>
                    <a:pt x="259" y="68"/>
                    <a:pt x="258" y="67"/>
                  </a:cubicBezTo>
                  <a:cubicBezTo>
                    <a:pt x="260" y="66"/>
                    <a:pt x="260" y="68"/>
                    <a:pt x="261" y="68"/>
                  </a:cubicBezTo>
                  <a:cubicBezTo>
                    <a:pt x="263" y="67"/>
                    <a:pt x="261" y="66"/>
                    <a:pt x="260" y="64"/>
                  </a:cubicBezTo>
                  <a:close/>
                  <a:moveTo>
                    <a:pt x="248" y="82"/>
                  </a:moveTo>
                  <a:cubicBezTo>
                    <a:pt x="246" y="79"/>
                    <a:pt x="249" y="77"/>
                    <a:pt x="251" y="74"/>
                  </a:cubicBezTo>
                  <a:cubicBezTo>
                    <a:pt x="254" y="79"/>
                    <a:pt x="253" y="81"/>
                    <a:pt x="248" y="82"/>
                  </a:cubicBezTo>
                  <a:close/>
                  <a:moveTo>
                    <a:pt x="272" y="64"/>
                  </a:moveTo>
                  <a:cubicBezTo>
                    <a:pt x="267" y="59"/>
                    <a:pt x="278" y="60"/>
                    <a:pt x="275" y="58"/>
                  </a:cubicBezTo>
                  <a:cubicBezTo>
                    <a:pt x="281" y="58"/>
                    <a:pt x="276" y="64"/>
                    <a:pt x="272" y="64"/>
                  </a:cubicBezTo>
                  <a:close/>
                  <a:moveTo>
                    <a:pt x="288" y="47"/>
                  </a:moveTo>
                  <a:cubicBezTo>
                    <a:pt x="290" y="49"/>
                    <a:pt x="293" y="49"/>
                    <a:pt x="289" y="43"/>
                  </a:cubicBezTo>
                  <a:cubicBezTo>
                    <a:pt x="293" y="42"/>
                    <a:pt x="291" y="44"/>
                    <a:pt x="293" y="47"/>
                  </a:cubicBezTo>
                  <a:cubicBezTo>
                    <a:pt x="294" y="45"/>
                    <a:pt x="293" y="44"/>
                    <a:pt x="295" y="42"/>
                  </a:cubicBezTo>
                  <a:cubicBezTo>
                    <a:pt x="294" y="46"/>
                    <a:pt x="299" y="44"/>
                    <a:pt x="301" y="48"/>
                  </a:cubicBezTo>
                  <a:cubicBezTo>
                    <a:pt x="301" y="50"/>
                    <a:pt x="300" y="51"/>
                    <a:pt x="298" y="53"/>
                  </a:cubicBezTo>
                  <a:cubicBezTo>
                    <a:pt x="301" y="45"/>
                    <a:pt x="291" y="50"/>
                    <a:pt x="291" y="53"/>
                  </a:cubicBezTo>
                  <a:cubicBezTo>
                    <a:pt x="286" y="54"/>
                    <a:pt x="290" y="49"/>
                    <a:pt x="288" y="47"/>
                  </a:cubicBezTo>
                  <a:close/>
                  <a:moveTo>
                    <a:pt x="270" y="69"/>
                  </a:moveTo>
                  <a:cubicBezTo>
                    <a:pt x="271" y="70"/>
                    <a:pt x="270" y="71"/>
                    <a:pt x="269" y="71"/>
                  </a:cubicBezTo>
                  <a:cubicBezTo>
                    <a:pt x="270" y="72"/>
                    <a:pt x="272" y="72"/>
                    <a:pt x="273" y="74"/>
                  </a:cubicBezTo>
                  <a:cubicBezTo>
                    <a:pt x="273" y="72"/>
                    <a:pt x="274" y="71"/>
                    <a:pt x="276" y="73"/>
                  </a:cubicBezTo>
                  <a:cubicBezTo>
                    <a:pt x="271" y="76"/>
                    <a:pt x="270" y="79"/>
                    <a:pt x="267" y="82"/>
                  </a:cubicBezTo>
                  <a:cubicBezTo>
                    <a:pt x="266" y="77"/>
                    <a:pt x="267" y="73"/>
                    <a:pt x="270" y="69"/>
                  </a:cubicBezTo>
                  <a:close/>
                  <a:moveTo>
                    <a:pt x="303" y="47"/>
                  </a:moveTo>
                  <a:cubicBezTo>
                    <a:pt x="304" y="45"/>
                    <a:pt x="306" y="45"/>
                    <a:pt x="308" y="47"/>
                  </a:cubicBezTo>
                  <a:cubicBezTo>
                    <a:pt x="307" y="48"/>
                    <a:pt x="306" y="47"/>
                    <a:pt x="306" y="46"/>
                  </a:cubicBezTo>
                  <a:cubicBezTo>
                    <a:pt x="305" y="48"/>
                    <a:pt x="311" y="52"/>
                    <a:pt x="306" y="56"/>
                  </a:cubicBezTo>
                  <a:cubicBezTo>
                    <a:pt x="302" y="52"/>
                    <a:pt x="307" y="50"/>
                    <a:pt x="303" y="47"/>
                  </a:cubicBezTo>
                  <a:close/>
                  <a:moveTo>
                    <a:pt x="329" y="32"/>
                  </a:moveTo>
                  <a:cubicBezTo>
                    <a:pt x="331" y="34"/>
                    <a:pt x="329" y="35"/>
                    <a:pt x="328" y="36"/>
                  </a:cubicBezTo>
                  <a:cubicBezTo>
                    <a:pt x="330" y="40"/>
                    <a:pt x="332" y="38"/>
                    <a:pt x="334" y="41"/>
                  </a:cubicBezTo>
                  <a:cubicBezTo>
                    <a:pt x="329" y="42"/>
                    <a:pt x="323" y="36"/>
                    <a:pt x="329" y="32"/>
                  </a:cubicBezTo>
                  <a:close/>
                  <a:moveTo>
                    <a:pt x="326" y="47"/>
                  </a:moveTo>
                  <a:cubicBezTo>
                    <a:pt x="316" y="49"/>
                    <a:pt x="319" y="57"/>
                    <a:pt x="314" y="62"/>
                  </a:cubicBezTo>
                  <a:cubicBezTo>
                    <a:pt x="312" y="62"/>
                    <a:pt x="312" y="61"/>
                    <a:pt x="313" y="61"/>
                  </a:cubicBezTo>
                  <a:cubicBezTo>
                    <a:pt x="312" y="60"/>
                    <a:pt x="311" y="61"/>
                    <a:pt x="310" y="61"/>
                  </a:cubicBezTo>
                  <a:cubicBezTo>
                    <a:pt x="308" y="57"/>
                    <a:pt x="315" y="55"/>
                    <a:pt x="317" y="54"/>
                  </a:cubicBezTo>
                  <a:cubicBezTo>
                    <a:pt x="315" y="53"/>
                    <a:pt x="314" y="53"/>
                    <a:pt x="312" y="54"/>
                  </a:cubicBezTo>
                  <a:cubicBezTo>
                    <a:pt x="316" y="51"/>
                    <a:pt x="319" y="39"/>
                    <a:pt x="326" y="47"/>
                  </a:cubicBezTo>
                  <a:close/>
                  <a:moveTo>
                    <a:pt x="296" y="76"/>
                  </a:moveTo>
                  <a:cubicBezTo>
                    <a:pt x="295" y="74"/>
                    <a:pt x="297" y="75"/>
                    <a:pt x="298" y="74"/>
                  </a:cubicBezTo>
                  <a:cubicBezTo>
                    <a:pt x="294" y="73"/>
                    <a:pt x="294" y="74"/>
                    <a:pt x="293" y="69"/>
                  </a:cubicBezTo>
                  <a:cubicBezTo>
                    <a:pt x="294" y="68"/>
                    <a:pt x="295" y="70"/>
                    <a:pt x="296" y="71"/>
                  </a:cubicBezTo>
                  <a:cubicBezTo>
                    <a:pt x="297" y="70"/>
                    <a:pt x="296" y="69"/>
                    <a:pt x="296" y="69"/>
                  </a:cubicBezTo>
                  <a:cubicBezTo>
                    <a:pt x="297" y="68"/>
                    <a:pt x="299" y="70"/>
                    <a:pt x="298" y="71"/>
                  </a:cubicBezTo>
                  <a:cubicBezTo>
                    <a:pt x="298" y="72"/>
                    <a:pt x="299" y="73"/>
                    <a:pt x="300" y="72"/>
                  </a:cubicBezTo>
                  <a:cubicBezTo>
                    <a:pt x="302" y="75"/>
                    <a:pt x="297" y="76"/>
                    <a:pt x="296" y="76"/>
                  </a:cubicBezTo>
                  <a:close/>
                  <a:moveTo>
                    <a:pt x="334" y="66"/>
                  </a:moveTo>
                  <a:cubicBezTo>
                    <a:pt x="330" y="68"/>
                    <a:pt x="327" y="68"/>
                    <a:pt x="324" y="65"/>
                  </a:cubicBezTo>
                  <a:cubicBezTo>
                    <a:pt x="327" y="63"/>
                    <a:pt x="333" y="65"/>
                    <a:pt x="330" y="59"/>
                  </a:cubicBezTo>
                  <a:cubicBezTo>
                    <a:pt x="332" y="56"/>
                    <a:pt x="333" y="62"/>
                    <a:pt x="335" y="63"/>
                  </a:cubicBezTo>
                  <a:cubicBezTo>
                    <a:pt x="334" y="64"/>
                    <a:pt x="333" y="65"/>
                    <a:pt x="334" y="66"/>
                  </a:cubicBezTo>
                  <a:close/>
                  <a:moveTo>
                    <a:pt x="347" y="54"/>
                  </a:moveTo>
                  <a:cubicBezTo>
                    <a:pt x="345" y="50"/>
                    <a:pt x="346" y="47"/>
                    <a:pt x="345" y="44"/>
                  </a:cubicBezTo>
                  <a:cubicBezTo>
                    <a:pt x="351" y="43"/>
                    <a:pt x="351" y="50"/>
                    <a:pt x="347" y="54"/>
                  </a:cubicBezTo>
                  <a:close/>
                  <a:moveTo>
                    <a:pt x="356" y="34"/>
                  </a:moveTo>
                  <a:cubicBezTo>
                    <a:pt x="359" y="38"/>
                    <a:pt x="355" y="40"/>
                    <a:pt x="356" y="43"/>
                  </a:cubicBezTo>
                  <a:cubicBezTo>
                    <a:pt x="354" y="44"/>
                    <a:pt x="353" y="42"/>
                    <a:pt x="352" y="41"/>
                  </a:cubicBezTo>
                  <a:cubicBezTo>
                    <a:pt x="357" y="39"/>
                    <a:pt x="352" y="36"/>
                    <a:pt x="356" y="34"/>
                  </a:cubicBezTo>
                  <a:close/>
                  <a:moveTo>
                    <a:pt x="340" y="49"/>
                  </a:moveTo>
                  <a:cubicBezTo>
                    <a:pt x="338" y="52"/>
                    <a:pt x="335" y="55"/>
                    <a:pt x="339" y="59"/>
                  </a:cubicBezTo>
                  <a:cubicBezTo>
                    <a:pt x="334" y="59"/>
                    <a:pt x="334" y="51"/>
                    <a:pt x="334" y="48"/>
                  </a:cubicBezTo>
                  <a:cubicBezTo>
                    <a:pt x="330" y="47"/>
                    <a:pt x="330" y="48"/>
                    <a:pt x="327" y="51"/>
                  </a:cubicBezTo>
                  <a:cubicBezTo>
                    <a:pt x="326" y="49"/>
                    <a:pt x="331" y="47"/>
                    <a:pt x="329" y="44"/>
                  </a:cubicBezTo>
                  <a:cubicBezTo>
                    <a:pt x="331" y="44"/>
                    <a:pt x="337" y="50"/>
                    <a:pt x="336" y="44"/>
                  </a:cubicBezTo>
                  <a:cubicBezTo>
                    <a:pt x="339" y="42"/>
                    <a:pt x="336" y="47"/>
                    <a:pt x="340" y="49"/>
                  </a:cubicBezTo>
                  <a:close/>
                  <a:moveTo>
                    <a:pt x="348" y="29"/>
                  </a:moveTo>
                  <a:cubicBezTo>
                    <a:pt x="347" y="34"/>
                    <a:pt x="343" y="37"/>
                    <a:pt x="338" y="41"/>
                  </a:cubicBezTo>
                  <a:cubicBezTo>
                    <a:pt x="339" y="34"/>
                    <a:pt x="343" y="30"/>
                    <a:pt x="348" y="26"/>
                  </a:cubicBezTo>
                  <a:cubicBezTo>
                    <a:pt x="349" y="28"/>
                    <a:pt x="342" y="33"/>
                    <a:pt x="348" y="29"/>
                  </a:cubicBezTo>
                  <a:close/>
                  <a:moveTo>
                    <a:pt x="332" y="37"/>
                  </a:moveTo>
                  <a:cubicBezTo>
                    <a:pt x="331" y="30"/>
                    <a:pt x="333" y="26"/>
                    <a:pt x="336" y="23"/>
                  </a:cubicBezTo>
                  <a:cubicBezTo>
                    <a:pt x="335" y="27"/>
                    <a:pt x="338" y="31"/>
                    <a:pt x="332" y="37"/>
                  </a:cubicBezTo>
                  <a:close/>
                  <a:moveTo>
                    <a:pt x="332" y="24"/>
                  </a:moveTo>
                  <a:cubicBezTo>
                    <a:pt x="330" y="24"/>
                    <a:pt x="329" y="25"/>
                    <a:pt x="329" y="26"/>
                  </a:cubicBezTo>
                  <a:cubicBezTo>
                    <a:pt x="328" y="27"/>
                    <a:pt x="327" y="24"/>
                    <a:pt x="325" y="26"/>
                  </a:cubicBezTo>
                  <a:cubicBezTo>
                    <a:pt x="325" y="27"/>
                    <a:pt x="325" y="28"/>
                    <a:pt x="323" y="29"/>
                  </a:cubicBezTo>
                  <a:cubicBezTo>
                    <a:pt x="321" y="26"/>
                    <a:pt x="325" y="23"/>
                    <a:pt x="326" y="20"/>
                  </a:cubicBezTo>
                  <a:cubicBezTo>
                    <a:pt x="328" y="23"/>
                    <a:pt x="330" y="21"/>
                    <a:pt x="332" y="24"/>
                  </a:cubicBezTo>
                  <a:close/>
                  <a:moveTo>
                    <a:pt x="319" y="27"/>
                  </a:moveTo>
                  <a:cubicBezTo>
                    <a:pt x="317" y="29"/>
                    <a:pt x="316" y="28"/>
                    <a:pt x="317" y="27"/>
                  </a:cubicBezTo>
                  <a:cubicBezTo>
                    <a:pt x="317" y="25"/>
                    <a:pt x="310" y="31"/>
                    <a:pt x="314" y="29"/>
                  </a:cubicBezTo>
                  <a:cubicBezTo>
                    <a:pt x="316" y="32"/>
                    <a:pt x="310" y="31"/>
                    <a:pt x="309" y="28"/>
                  </a:cubicBezTo>
                  <a:cubicBezTo>
                    <a:pt x="313" y="24"/>
                    <a:pt x="316" y="23"/>
                    <a:pt x="319" y="27"/>
                  </a:cubicBezTo>
                  <a:close/>
                  <a:moveTo>
                    <a:pt x="304" y="30"/>
                  </a:moveTo>
                  <a:cubicBezTo>
                    <a:pt x="302" y="37"/>
                    <a:pt x="308" y="34"/>
                    <a:pt x="309" y="40"/>
                  </a:cubicBezTo>
                  <a:cubicBezTo>
                    <a:pt x="311" y="33"/>
                    <a:pt x="316" y="36"/>
                    <a:pt x="323" y="31"/>
                  </a:cubicBezTo>
                  <a:cubicBezTo>
                    <a:pt x="323" y="33"/>
                    <a:pt x="322" y="35"/>
                    <a:pt x="323" y="36"/>
                  </a:cubicBezTo>
                  <a:cubicBezTo>
                    <a:pt x="320" y="38"/>
                    <a:pt x="313" y="35"/>
                    <a:pt x="315" y="41"/>
                  </a:cubicBezTo>
                  <a:cubicBezTo>
                    <a:pt x="314" y="42"/>
                    <a:pt x="308" y="38"/>
                    <a:pt x="309" y="42"/>
                  </a:cubicBezTo>
                  <a:cubicBezTo>
                    <a:pt x="306" y="39"/>
                    <a:pt x="302" y="42"/>
                    <a:pt x="299" y="39"/>
                  </a:cubicBezTo>
                  <a:cubicBezTo>
                    <a:pt x="304" y="36"/>
                    <a:pt x="297" y="32"/>
                    <a:pt x="304" y="30"/>
                  </a:cubicBezTo>
                  <a:close/>
                  <a:moveTo>
                    <a:pt x="278" y="50"/>
                  </a:moveTo>
                  <a:cubicBezTo>
                    <a:pt x="276" y="50"/>
                    <a:pt x="275" y="49"/>
                    <a:pt x="273" y="47"/>
                  </a:cubicBezTo>
                  <a:cubicBezTo>
                    <a:pt x="276" y="45"/>
                    <a:pt x="277" y="46"/>
                    <a:pt x="277" y="49"/>
                  </a:cubicBezTo>
                  <a:cubicBezTo>
                    <a:pt x="277" y="42"/>
                    <a:pt x="283" y="46"/>
                    <a:pt x="284" y="44"/>
                  </a:cubicBezTo>
                  <a:cubicBezTo>
                    <a:pt x="290" y="47"/>
                    <a:pt x="282" y="46"/>
                    <a:pt x="278" y="50"/>
                  </a:cubicBezTo>
                  <a:close/>
                  <a:moveTo>
                    <a:pt x="298" y="25"/>
                  </a:moveTo>
                  <a:cubicBezTo>
                    <a:pt x="303" y="25"/>
                    <a:pt x="295" y="32"/>
                    <a:pt x="295" y="35"/>
                  </a:cubicBezTo>
                  <a:cubicBezTo>
                    <a:pt x="292" y="34"/>
                    <a:pt x="289" y="37"/>
                    <a:pt x="286" y="33"/>
                  </a:cubicBezTo>
                  <a:cubicBezTo>
                    <a:pt x="288" y="32"/>
                    <a:pt x="289" y="31"/>
                    <a:pt x="288" y="29"/>
                  </a:cubicBezTo>
                  <a:cubicBezTo>
                    <a:pt x="292" y="35"/>
                    <a:pt x="294" y="26"/>
                    <a:pt x="298" y="25"/>
                  </a:cubicBezTo>
                  <a:close/>
                  <a:moveTo>
                    <a:pt x="272" y="47"/>
                  </a:moveTo>
                  <a:cubicBezTo>
                    <a:pt x="269" y="51"/>
                    <a:pt x="267" y="48"/>
                    <a:pt x="265" y="50"/>
                  </a:cubicBezTo>
                  <a:cubicBezTo>
                    <a:pt x="262" y="45"/>
                    <a:pt x="270" y="44"/>
                    <a:pt x="272" y="47"/>
                  </a:cubicBezTo>
                  <a:close/>
                  <a:moveTo>
                    <a:pt x="230" y="75"/>
                  </a:moveTo>
                  <a:cubicBezTo>
                    <a:pt x="231" y="76"/>
                    <a:pt x="230" y="76"/>
                    <a:pt x="230" y="77"/>
                  </a:cubicBezTo>
                  <a:cubicBezTo>
                    <a:pt x="229" y="77"/>
                    <a:pt x="229" y="78"/>
                    <a:pt x="230" y="79"/>
                  </a:cubicBezTo>
                  <a:cubicBezTo>
                    <a:pt x="228" y="79"/>
                    <a:pt x="224" y="71"/>
                    <a:pt x="219" y="72"/>
                  </a:cubicBezTo>
                  <a:cubicBezTo>
                    <a:pt x="219" y="67"/>
                    <a:pt x="226" y="60"/>
                    <a:pt x="230" y="66"/>
                  </a:cubicBezTo>
                  <a:cubicBezTo>
                    <a:pt x="229" y="66"/>
                    <a:pt x="228" y="65"/>
                    <a:pt x="227" y="64"/>
                  </a:cubicBezTo>
                  <a:cubicBezTo>
                    <a:pt x="226" y="65"/>
                    <a:pt x="228" y="66"/>
                    <a:pt x="228" y="67"/>
                  </a:cubicBezTo>
                  <a:cubicBezTo>
                    <a:pt x="225" y="68"/>
                    <a:pt x="223" y="67"/>
                    <a:pt x="219" y="70"/>
                  </a:cubicBezTo>
                  <a:cubicBezTo>
                    <a:pt x="221" y="72"/>
                    <a:pt x="224" y="68"/>
                    <a:pt x="226" y="69"/>
                  </a:cubicBezTo>
                  <a:cubicBezTo>
                    <a:pt x="226" y="72"/>
                    <a:pt x="225" y="77"/>
                    <a:pt x="230" y="75"/>
                  </a:cubicBezTo>
                  <a:close/>
                  <a:moveTo>
                    <a:pt x="256" y="49"/>
                  </a:moveTo>
                  <a:cubicBezTo>
                    <a:pt x="255" y="54"/>
                    <a:pt x="254" y="47"/>
                    <a:pt x="252" y="45"/>
                  </a:cubicBezTo>
                  <a:cubicBezTo>
                    <a:pt x="255" y="42"/>
                    <a:pt x="258" y="42"/>
                    <a:pt x="261" y="45"/>
                  </a:cubicBezTo>
                  <a:cubicBezTo>
                    <a:pt x="262" y="48"/>
                    <a:pt x="259" y="45"/>
                    <a:pt x="258" y="44"/>
                  </a:cubicBezTo>
                  <a:cubicBezTo>
                    <a:pt x="256" y="46"/>
                    <a:pt x="255" y="47"/>
                    <a:pt x="256" y="49"/>
                  </a:cubicBezTo>
                  <a:close/>
                  <a:moveTo>
                    <a:pt x="280" y="28"/>
                  </a:moveTo>
                  <a:cubicBezTo>
                    <a:pt x="285" y="18"/>
                    <a:pt x="292" y="27"/>
                    <a:pt x="280" y="28"/>
                  </a:cubicBezTo>
                  <a:close/>
                  <a:moveTo>
                    <a:pt x="277" y="22"/>
                  </a:moveTo>
                  <a:cubicBezTo>
                    <a:pt x="280" y="21"/>
                    <a:pt x="278" y="29"/>
                    <a:pt x="278" y="32"/>
                  </a:cubicBezTo>
                  <a:cubicBezTo>
                    <a:pt x="274" y="34"/>
                    <a:pt x="277" y="28"/>
                    <a:pt x="276" y="27"/>
                  </a:cubicBezTo>
                  <a:cubicBezTo>
                    <a:pt x="272" y="24"/>
                    <a:pt x="273" y="30"/>
                    <a:pt x="270" y="31"/>
                  </a:cubicBezTo>
                  <a:cubicBezTo>
                    <a:pt x="266" y="24"/>
                    <a:pt x="277" y="25"/>
                    <a:pt x="277" y="22"/>
                  </a:cubicBezTo>
                  <a:close/>
                  <a:moveTo>
                    <a:pt x="266" y="32"/>
                  </a:moveTo>
                  <a:cubicBezTo>
                    <a:pt x="269" y="36"/>
                    <a:pt x="267" y="40"/>
                    <a:pt x="271" y="35"/>
                  </a:cubicBezTo>
                  <a:cubicBezTo>
                    <a:pt x="274" y="41"/>
                    <a:pt x="266" y="39"/>
                    <a:pt x="263" y="40"/>
                  </a:cubicBezTo>
                  <a:cubicBezTo>
                    <a:pt x="261" y="36"/>
                    <a:pt x="260" y="38"/>
                    <a:pt x="259" y="34"/>
                  </a:cubicBezTo>
                  <a:cubicBezTo>
                    <a:pt x="262" y="33"/>
                    <a:pt x="264" y="33"/>
                    <a:pt x="266" y="32"/>
                  </a:cubicBezTo>
                  <a:close/>
                  <a:moveTo>
                    <a:pt x="247" y="41"/>
                  </a:moveTo>
                  <a:cubicBezTo>
                    <a:pt x="249" y="44"/>
                    <a:pt x="243" y="46"/>
                    <a:pt x="244" y="49"/>
                  </a:cubicBezTo>
                  <a:cubicBezTo>
                    <a:pt x="243" y="50"/>
                    <a:pt x="242" y="48"/>
                    <a:pt x="243" y="47"/>
                  </a:cubicBezTo>
                  <a:cubicBezTo>
                    <a:pt x="242" y="46"/>
                    <a:pt x="241" y="46"/>
                    <a:pt x="241" y="47"/>
                  </a:cubicBezTo>
                  <a:cubicBezTo>
                    <a:pt x="240" y="45"/>
                    <a:pt x="241" y="45"/>
                    <a:pt x="242" y="46"/>
                  </a:cubicBezTo>
                  <a:cubicBezTo>
                    <a:pt x="246" y="44"/>
                    <a:pt x="244" y="41"/>
                    <a:pt x="247" y="41"/>
                  </a:cubicBezTo>
                  <a:close/>
                  <a:moveTo>
                    <a:pt x="191" y="73"/>
                  </a:moveTo>
                  <a:cubicBezTo>
                    <a:pt x="190" y="69"/>
                    <a:pt x="191" y="71"/>
                    <a:pt x="188" y="74"/>
                  </a:cubicBezTo>
                  <a:cubicBezTo>
                    <a:pt x="187" y="71"/>
                    <a:pt x="187" y="69"/>
                    <a:pt x="189" y="67"/>
                  </a:cubicBezTo>
                  <a:cubicBezTo>
                    <a:pt x="193" y="67"/>
                    <a:pt x="195" y="71"/>
                    <a:pt x="191" y="73"/>
                  </a:cubicBezTo>
                  <a:close/>
                  <a:moveTo>
                    <a:pt x="215" y="53"/>
                  </a:moveTo>
                  <a:cubicBezTo>
                    <a:pt x="214" y="54"/>
                    <a:pt x="213" y="53"/>
                    <a:pt x="213" y="52"/>
                  </a:cubicBezTo>
                  <a:cubicBezTo>
                    <a:pt x="212" y="51"/>
                    <a:pt x="211" y="52"/>
                    <a:pt x="211" y="52"/>
                  </a:cubicBezTo>
                  <a:cubicBezTo>
                    <a:pt x="208" y="51"/>
                    <a:pt x="218" y="49"/>
                    <a:pt x="212" y="49"/>
                  </a:cubicBezTo>
                  <a:cubicBezTo>
                    <a:pt x="212" y="45"/>
                    <a:pt x="221" y="48"/>
                    <a:pt x="222" y="41"/>
                  </a:cubicBezTo>
                  <a:cubicBezTo>
                    <a:pt x="224" y="45"/>
                    <a:pt x="227" y="40"/>
                    <a:pt x="229" y="45"/>
                  </a:cubicBezTo>
                  <a:cubicBezTo>
                    <a:pt x="224" y="46"/>
                    <a:pt x="215" y="46"/>
                    <a:pt x="215" y="53"/>
                  </a:cubicBezTo>
                  <a:close/>
                  <a:moveTo>
                    <a:pt x="259" y="29"/>
                  </a:moveTo>
                  <a:cubicBezTo>
                    <a:pt x="253" y="28"/>
                    <a:pt x="253" y="37"/>
                    <a:pt x="247" y="36"/>
                  </a:cubicBezTo>
                  <a:cubicBezTo>
                    <a:pt x="246" y="34"/>
                    <a:pt x="254" y="24"/>
                    <a:pt x="254" y="29"/>
                  </a:cubicBezTo>
                  <a:cubicBezTo>
                    <a:pt x="255" y="27"/>
                    <a:pt x="257" y="25"/>
                    <a:pt x="256" y="22"/>
                  </a:cubicBezTo>
                  <a:cubicBezTo>
                    <a:pt x="261" y="21"/>
                    <a:pt x="256" y="27"/>
                    <a:pt x="259" y="29"/>
                  </a:cubicBezTo>
                  <a:close/>
                  <a:moveTo>
                    <a:pt x="236" y="29"/>
                  </a:moveTo>
                  <a:cubicBezTo>
                    <a:pt x="239" y="33"/>
                    <a:pt x="234" y="35"/>
                    <a:pt x="237" y="39"/>
                  </a:cubicBezTo>
                  <a:cubicBezTo>
                    <a:pt x="235" y="40"/>
                    <a:pt x="235" y="38"/>
                    <a:pt x="236" y="38"/>
                  </a:cubicBezTo>
                  <a:cubicBezTo>
                    <a:pt x="234" y="35"/>
                    <a:pt x="231" y="43"/>
                    <a:pt x="230" y="37"/>
                  </a:cubicBezTo>
                  <a:cubicBezTo>
                    <a:pt x="230" y="36"/>
                    <a:pt x="231" y="37"/>
                    <a:pt x="232" y="37"/>
                  </a:cubicBezTo>
                  <a:cubicBezTo>
                    <a:pt x="237" y="35"/>
                    <a:pt x="230" y="31"/>
                    <a:pt x="236" y="29"/>
                  </a:cubicBezTo>
                  <a:close/>
                  <a:moveTo>
                    <a:pt x="203" y="54"/>
                  </a:moveTo>
                  <a:cubicBezTo>
                    <a:pt x="203" y="57"/>
                    <a:pt x="205" y="59"/>
                    <a:pt x="205" y="62"/>
                  </a:cubicBezTo>
                  <a:cubicBezTo>
                    <a:pt x="203" y="65"/>
                    <a:pt x="198" y="58"/>
                    <a:pt x="202" y="64"/>
                  </a:cubicBezTo>
                  <a:cubicBezTo>
                    <a:pt x="200" y="65"/>
                    <a:pt x="196" y="61"/>
                    <a:pt x="200" y="66"/>
                  </a:cubicBezTo>
                  <a:cubicBezTo>
                    <a:pt x="197" y="65"/>
                    <a:pt x="192" y="66"/>
                    <a:pt x="192" y="61"/>
                  </a:cubicBezTo>
                  <a:cubicBezTo>
                    <a:pt x="199" y="65"/>
                    <a:pt x="198" y="59"/>
                    <a:pt x="203" y="54"/>
                  </a:cubicBezTo>
                  <a:close/>
                  <a:moveTo>
                    <a:pt x="82" y="61"/>
                  </a:moveTo>
                  <a:cubicBezTo>
                    <a:pt x="76" y="60"/>
                    <a:pt x="82" y="52"/>
                    <a:pt x="75" y="59"/>
                  </a:cubicBezTo>
                  <a:cubicBezTo>
                    <a:pt x="74" y="55"/>
                    <a:pt x="83" y="51"/>
                    <a:pt x="89" y="47"/>
                  </a:cubicBezTo>
                  <a:cubicBezTo>
                    <a:pt x="90" y="50"/>
                    <a:pt x="90" y="52"/>
                    <a:pt x="91" y="54"/>
                  </a:cubicBezTo>
                  <a:cubicBezTo>
                    <a:pt x="85" y="55"/>
                    <a:pt x="83" y="55"/>
                    <a:pt x="82" y="61"/>
                  </a:cubicBezTo>
                  <a:close/>
                  <a:moveTo>
                    <a:pt x="106" y="38"/>
                  </a:moveTo>
                  <a:cubicBezTo>
                    <a:pt x="110" y="35"/>
                    <a:pt x="106" y="44"/>
                    <a:pt x="109" y="41"/>
                  </a:cubicBezTo>
                  <a:cubicBezTo>
                    <a:pt x="110" y="43"/>
                    <a:pt x="107" y="44"/>
                    <a:pt x="106" y="45"/>
                  </a:cubicBezTo>
                  <a:cubicBezTo>
                    <a:pt x="102" y="43"/>
                    <a:pt x="107" y="41"/>
                    <a:pt x="106" y="38"/>
                  </a:cubicBezTo>
                  <a:close/>
                  <a:moveTo>
                    <a:pt x="80" y="70"/>
                  </a:moveTo>
                  <a:cubicBezTo>
                    <a:pt x="75" y="67"/>
                    <a:pt x="86" y="62"/>
                    <a:pt x="88" y="67"/>
                  </a:cubicBezTo>
                  <a:cubicBezTo>
                    <a:pt x="85" y="70"/>
                    <a:pt x="83" y="65"/>
                    <a:pt x="80" y="70"/>
                  </a:cubicBezTo>
                  <a:close/>
                  <a:moveTo>
                    <a:pt x="151" y="43"/>
                  </a:moveTo>
                  <a:cubicBezTo>
                    <a:pt x="156" y="38"/>
                    <a:pt x="151" y="38"/>
                    <a:pt x="159" y="37"/>
                  </a:cubicBezTo>
                  <a:cubicBezTo>
                    <a:pt x="159" y="38"/>
                    <a:pt x="158" y="38"/>
                    <a:pt x="158" y="38"/>
                  </a:cubicBezTo>
                  <a:cubicBezTo>
                    <a:pt x="156" y="39"/>
                    <a:pt x="158" y="40"/>
                    <a:pt x="159" y="42"/>
                  </a:cubicBezTo>
                  <a:cubicBezTo>
                    <a:pt x="156" y="45"/>
                    <a:pt x="154" y="41"/>
                    <a:pt x="151" y="43"/>
                  </a:cubicBezTo>
                  <a:close/>
                  <a:moveTo>
                    <a:pt x="121" y="68"/>
                  </a:moveTo>
                  <a:cubicBezTo>
                    <a:pt x="123" y="69"/>
                    <a:pt x="124" y="71"/>
                    <a:pt x="125" y="72"/>
                  </a:cubicBezTo>
                  <a:cubicBezTo>
                    <a:pt x="121" y="76"/>
                    <a:pt x="116" y="70"/>
                    <a:pt x="121" y="68"/>
                  </a:cubicBezTo>
                  <a:close/>
                  <a:moveTo>
                    <a:pt x="170" y="40"/>
                  </a:moveTo>
                  <a:cubicBezTo>
                    <a:pt x="172" y="45"/>
                    <a:pt x="170" y="45"/>
                    <a:pt x="165" y="48"/>
                  </a:cubicBezTo>
                  <a:cubicBezTo>
                    <a:pt x="161" y="44"/>
                    <a:pt x="169" y="43"/>
                    <a:pt x="170" y="40"/>
                  </a:cubicBezTo>
                  <a:close/>
                  <a:moveTo>
                    <a:pt x="134" y="77"/>
                  </a:moveTo>
                  <a:cubicBezTo>
                    <a:pt x="132" y="75"/>
                    <a:pt x="133" y="74"/>
                    <a:pt x="132" y="72"/>
                  </a:cubicBezTo>
                  <a:cubicBezTo>
                    <a:pt x="134" y="72"/>
                    <a:pt x="135" y="71"/>
                    <a:pt x="137" y="70"/>
                  </a:cubicBezTo>
                  <a:cubicBezTo>
                    <a:pt x="140" y="72"/>
                    <a:pt x="139" y="73"/>
                    <a:pt x="140" y="75"/>
                  </a:cubicBezTo>
                  <a:cubicBezTo>
                    <a:pt x="138" y="77"/>
                    <a:pt x="136" y="75"/>
                    <a:pt x="134" y="77"/>
                  </a:cubicBezTo>
                  <a:close/>
                  <a:moveTo>
                    <a:pt x="142" y="71"/>
                  </a:moveTo>
                  <a:cubicBezTo>
                    <a:pt x="142" y="65"/>
                    <a:pt x="146" y="71"/>
                    <a:pt x="152" y="67"/>
                  </a:cubicBezTo>
                  <a:cubicBezTo>
                    <a:pt x="150" y="67"/>
                    <a:pt x="148" y="68"/>
                    <a:pt x="147" y="66"/>
                  </a:cubicBezTo>
                  <a:cubicBezTo>
                    <a:pt x="149" y="64"/>
                    <a:pt x="151" y="64"/>
                    <a:pt x="153" y="66"/>
                  </a:cubicBezTo>
                  <a:cubicBezTo>
                    <a:pt x="152" y="72"/>
                    <a:pt x="146" y="68"/>
                    <a:pt x="142" y="71"/>
                  </a:cubicBezTo>
                  <a:close/>
                  <a:moveTo>
                    <a:pt x="159" y="63"/>
                  </a:moveTo>
                  <a:cubicBezTo>
                    <a:pt x="158" y="61"/>
                    <a:pt x="162" y="63"/>
                    <a:pt x="161" y="60"/>
                  </a:cubicBezTo>
                  <a:cubicBezTo>
                    <a:pt x="165" y="64"/>
                    <a:pt x="161" y="69"/>
                    <a:pt x="162" y="74"/>
                  </a:cubicBezTo>
                  <a:cubicBezTo>
                    <a:pt x="159" y="71"/>
                    <a:pt x="161" y="64"/>
                    <a:pt x="159" y="63"/>
                  </a:cubicBezTo>
                  <a:close/>
                  <a:moveTo>
                    <a:pt x="195" y="37"/>
                  </a:moveTo>
                  <a:cubicBezTo>
                    <a:pt x="191" y="34"/>
                    <a:pt x="199" y="30"/>
                    <a:pt x="201" y="31"/>
                  </a:cubicBezTo>
                  <a:cubicBezTo>
                    <a:pt x="203" y="36"/>
                    <a:pt x="198" y="34"/>
                    <a:pt x="195" y="37"/>
                  </a:cubicBezTo>
                  <a:close/>
                  <a:moveTo>
                    <a:pt x="229" y="29"/>
                  </a:moveTo>
                  <a:cubicBezTo>
                    <a:pt x="227" y="31"/>
                    <a:pt x="225" y="29"/>
                    <a:pt x="223" y="31"/>
                  </a:cubicBezTo>
                  <a:cubicBezTo>
                    <a:pt x="221" y="33"/>
                    <a:pt x="228" y="28"/>
                    <a:pt x="224" y="25"/>
                  </a:cubicBezTo>
                  <a:cubicBezTo>
                    <a:pt x="226" y="24"/>
                    <a:pt x="228" y="22"/>
                    <a:pt x="230" y="21"/>
                  </a:cubicBezTo>
                  <a:cubicBezTo>
                    <a:pt x="227" y="21"/>
                    <a:pt x="227" y="19"/>
                    <a:pt x="229" y="18"/>
                  </a:cubicBezTo>
                  <a:cubicBezTo>
                    <a:pt x="233" y="22"/>
                    <a:pt x="226" y="25"/>
                    <a:pt x="229" y="29"/>
                  </a:cubicBezTo>
                  <a:close/>
                  <a:moveTo>
                    <a:pt x="182" y="51"/>
                  </a:moveTo>
                  <a:cubicBezTo>
                    <a:pt x="185" y="50"/>
                    <a:pt x="180" y="56"/>
                    <a:pt x="181" y="59"/>
                  </a:cubicBezTo>
                  <a:cubicBezTo>
                    <a:pt x="178" y="61"/>
                    <a:pt x="175" y="56"/>
                    <a:pt x="179" y="53"/>
                  </a:cubicBezTo>
                  <a:cubicBezTo>
                    <a:pt x="180" y="59"/>
                    <a:pt x="179" y="53"/>
                    <a:pt x="182" y="51"/>
                  </a:cubicBezTo>
                  <a:close/>
                  <a:moveTo>
                    <a:pt x="212" y="24"/>
                  </a:moveTo>
                  <a:cubicBezTo>
                    <a:pt x="218" y="25"/>
                    <a:pt x="209" y="27"/>
                    <a:pt x="206" y="30"/>
                  </a:cubicBezTo>
                  <a:cubicBezTo>
                    <a:pt x="206" y="29"/>
                    <a:pt x="206" y="28"/>
                    <a:pt x="205" y="26"/>
                  </a:cubicBezTo>
                  <a:cubicBezTo>
                    <a:pt x="207" y="21"/>
                    <a:pt x="213" y="30"/>
                    <a:pt x="212" y="24"/>
                  </a:cubicBezTo>
                  <a:close/>
                  <a:moveTo>
                    <a:pt x="184" y="44"/>
                  </a:moveTo>
                  <a:cubicBezTo>
                    <a:pt x="182" y="48"/>
                    <a:pt x="176" y="42"/>
                    <a:pt x="177" y="48"/>
                  </a:cubicBezTo>
                  <a:cubicBezTo>
                    <a:pt x="172" y="49"/>
                    <a:pt x="175" y="44"/>
                    <a:pt x="178" y="43"/>
                  </a:cubicBezTo>
                  <a:cubicBezTo>
                    <a:pt x="176" y="41"/>
                    <a:pt x="174" y="44"/>
                    <a:pt x="172" y="40"/>
                  </a:cubicBezTo>
                  <a:cubicBezTo>
                    <a:pt x="174" y="38"/>
                    <a:pt x="176" y="40"/>
                    <a:pt x="174" y="41"/>
                  </a:cubicBezTo>
                  <a:cubicBezTo>
                    <a:pt x="179" y="43"/>
                    <a:pt x="180" y="37"/>
                    <a:pt x="183" y="38"/>
                  </a:cubicBezTo>
                  <a:cubicBezTo>
                    <a:pt x="184" y="40"/>
                    <a:pt x="180" y="41"/>
                    <a:pt x="184" y="44"/>
                  </a:cubicBezTo>
                  <a:close/>
                  <a:moveTo>
                    <a:pt x="194" y="18"/>
                  </a:moveTo>
                  <a:cubicBezTo>
                    <a:pt x="197" y="17"/>
                    <a:pt x="199" y="17"/>
                    <a:pt x="201" y="16"/>
                  </a:cubicBezTo>
                  <a:cubicBezTo>
                    <a:pt x="205" y="24"/>
                    <a:pt x="195" y="20"/>
                    <a:pt x="194" y="29"/>
                  </a:cubicBezTo>
                  <a:cubicBezTo>
                    <a:pt x="190" y="29"/>
                    <a:pt x="190" y="27"/>
                    <a:pt x="190" y="23"/>
                  </a:cubicBezTo>
                  <a:cubicBezTo>
                    <a:pt x="189" y="26"/>
                    <a:pt x="188" y="26"/>
                    <a:pt x="187" y="24"/>
                  </a:cubicBezTo>
                  <a:cubicBezTo>
                    <a:pt x="190" y="23"/>
                    <a:pt x="194" y="22"/>
                    <a:pt x="197" y="21"/>
                  </a:cubicBezTo>
                  <a:cubicBezTo>
                    <a:pt x="198" y="19"/>
                    <a:pt x="196" y="20"/>
                    <a:pt x="194" y="18"/>
                  </a:cubicBezTo>
                  <a:close/>
                  <a:moveTo>
                    <a:pt x="185" y="31"/>
                  </a:moveTo>
                  <a:cubicBezTo>
                    <a:pt x="182" y="32"/>
                    <a:pt x="177" y="31"/>
                    <a:pt x="177" y="28"/>
                  </a:cubicBezTo>
                  <a:cubicBezTo>
                    <a:pt x="180" y="25"/>
                    <a:pt x="185" y="28"/>
                    <a:pt x="185" y="31"/>
                  </a:cubicBezTo>
                  <a:close/>
                  <a:moveTo>
                    <a:pt x="169" y="34"/>
                  </a:moveTo>
                  <a:cubicBezTo>
                    <a:pt x="164" y="30"/>
                    <a:pt x="171" y="28"/>
                    <a:pt x="169" y="25"/>
                  </a:cubicBezTo>
                  <a:cubicBezTo>
                    <a:pt x="171" y="24"/>
                    <a:pt x="171" y="32"/>
                    <a:pt x="169" y="34"/>
                  </a:cubicBezTo>
                  <a:close/>
                  <a:moveTo>
                    <a:pt x="120" y="63"/>
                  </a:moveTo>
                  <a:cubicBezTo>
                    <a:pt x="121" y="66"/>
                    <a:pt x="119" y="64"/>
                    <a:pt x="118" y="63"/>
                  </a:cubicBezTo>
                  <a:cubicBezTo>
                    <a:pt x="114" y="67"/>
                    <a:pt x="114" y="78"/>
                    <a:pt x="107" y="70"/>
                  </a:cubicBezTo>
                  <a:cubicBezTo>
                    <a:pt x="113" y="68"/>
                    <a:pt x="112" y="65"/>
                    <a:pt x="114" y="61"/>
                  </a:cubicBezTo>
                  <a:cubicBezTo>
                    <a:pt x="116" y="59"/>
                    <a:pt x="118" y="64"/>
                    <a:pt x="120" y="63"/>
                  </a:cubicBezTo>
                  <a:close/>
                  <a:moveTo>
                    <a:pt x="137" y="44"/>
                  </a:moveTo>
                  <a:cubicBezTo>
                    <a:pt x="136" y="45"/>
                    <a:pt x="137" y="45"/>
                    <a:pt x="137" y="46"/>
                  </a:cubicBezTo>
                  <a:cubicBezTo>
                    <a:pt x="131" y="45"/>
                    <a:pt x="140" y="43"/>
                    <a:pt x="141" y="40"/>
                  </a:cubicBezTo>
                  <a:cubicBezTo>
                    <a:pt x="145" y="43"/>
                    <a:pt x="140" y="46"/>
                    <a:pt x="137" y="44"/>
                  </a:cubicBezTo>
                  <a:close/>
                  <a:moveTo>
                    <a:pt x="160" y="29"/>
                  </a:moveTo>
                  <a:cubicBezTo>
                    <a:pt x="157" y="30"/>
                    <a:pt x="155" y="32"/>
                    <a:pt x="153" y="34"/>
                  </a:cubicBezTo>
                  <a:cubicBezTo>
                    <a:pt x="151" y="30"/>
                    <a:pt x="156" y="27"/>
                    <a:pt x="156" y="24"/>
                  </a:cubicBezTo>
                  <a:cubicBezTo>
                    <a:pt x="160" y="25"/>
                    <a:pt x="157" y="26"/>
                    <a:pt x="160" y="29"/>
                  </a:cubicBezTo>
                  <a:close/>
                  <a:moveTo>
                    <a:pt x="118" y="54"/>
                  </a:moveTo>
                  <a:cubicBezTo>
                    <a:pt x="121" y="55"/>
                    <a:pt x="121" y="50"/>
                    <a:pt x="125" y="52"/>
                  </a:cubicBezTo>
                  <a:cubicBezTo>
                    <a:pt x="126" y="58"/>
                    <a:pt x="119" y="56"/>
                    <a:pt x="116" y="59"/>
                  </a:cubicBezTo>
                  <a:cubicBezTo>
                    <a:pt x="115" y="57"/>
                    <a:pt x="114" y="56"/>
                    <a:pt x="113" y="54"/>
                  </a:cubicBezTo>
                  <a:cubicBezTo>
                    <a:pt x="115" y="51"/>
                    <a:pt x="116" y="49"/>
                    <a:pt x="117" y="48"/>
                  </a:cubicBezTo>
                  <a:cubicBezTo>
                    <a:pt x="121" y="46"/>
                    <a:pt x="116" y="52"/>
                    <a:pt x="118" y="54"/>
                  </a:cubicBezTo>
                  <a:close/>
                  <a:moveTo>
                    <a:pt x="124" y="36"/>
                  </a:moveTo>
                  <a:cubicBezTo>
                    <a:pt x="128" y="40"/>
                    <a:pt x="124" y="43"/>
                    <a:pt x="124" y="46"/>
                  </a:cubicBezTo>
                  <a:cubicBezTo>
                    <a:pt x="123" y="46"/>
                    <a:pt x="123" y="45"/>
                    <a:pt x="123" y="44"/>
                  </a:cubicBezTo>
                  <a:cubicBezTo>
                    <a:pt x="122" y="44"/>
                    <a:pt x="120" y="44"/>
                    <a:pt x="118" y="45"/>
                  </a:cubicBezTo>
                  <a:cubicBezTo>
                    <a:pt x="117" y="42"/>
                    <a:pt x="120" y="39"/>
                    <a:pt x="124" y="36"/>
                  </a:cubicBezTo>
                  <a:close/>
                  <a:moveTo>
                    <a:pt x="108" y="51"/>
                  </a:moveTo>
                  <a:cubicBezTo>
                    <a:pt x="105" y="55"/>
                    <a:pt x="103" y="61"/>
                    <a:pt x="99" y="62"/>
                  </a:cubicBezTo>
                  <a:cubicBezTo>
                    <a:pt x="99" y="57"/>
                    <a:pt x="96" y="52"/>
                    <a:pt x="102" y="48"/>
                  </a:cubicBezTo>
                  <a:cubicBezTo>
                    <a:pt x="106" y="48"/>
                    <a:pt x="104" y="53"/>
                    <a:pt x="108" y="51"/>
                  </a:cubicBezTo>
                  <a:close/>
                  <a:moveTo>
                    <a:pt x="147" y="15"/>
                  </a:moveTo>
                  <a:cubicBezTo>
                    <a:pt x="145" y="17"/>
                    <a:pt x="144" y="16"/>
                    <a:pt x="145" y="15"/>
                  </a:cubicBezTo>
                  <a:cubicBezTo>
                    <a:pt x="143" y="14"/>
                    <a:pt x="139" y="17"/>
                    <a:pt x="137" y="18"/>
                  </a:cubicBezTo>
                  <a:cubicBezTo>
                    <a:pt x="134" y="14"/>
                    <a:pt x="144" y="9"/>
                    <a:pt x="147" y="15"/>
                  </a:cubicBezTo>
                  <a:close/>
                  <a:moveTo>
                    <a:pt x="134" y="19"/>
                  </a:moveTo>
                  <a:cubicBezTo>
                    <a:pt x="134" y="24"/>
                    <a:pt x="130" y="26"/>
                    <a:pt x="131" y="29"/>
                  </a:cubicBezTo>
                  <a:cubicBezTo>
                    <a:pt x="129" y="31"/>
                    <a:pt x="127" y="33"/>
                    <a:pt x="124" y="34"/>
                  </a:cubicBezTo>
                  <a:cubicBezTo>
                    <a:pt x="122" y="33"/>
                    <a:pt x="122" y="31"/>
                    <a:pt x="124" y="29"/>
                  </a:cubicBezTo>
                  <a:cubicBezTo>
                    <a:pt x="125" y="30"/>
                    <a:pt x="124" y="31"/>
                    <a:pt x="124" y="31"/>
                  </a:cubicBezTo>
                  <a:cubicBezTo>
                    <a:pt x="128" y="32"/>
                    <a:pt x="130" y="18"/>
                    <a:pt x="128" y="21"/>
                  </a:cubicBezTo>
                  <a:cubicBezTo>
                    <a:pt x="127" y="19"/>
                    <a:pt x="131" y="18"/>
                    <a:pt x="130" y="16"/>
                  </a:cubicBezTo>
                  <a:cubicBezTo>
                    <a:pt x="132" y="15"/>
                    <a:pt x="131" y="18"/>
                    <a:pt x="134" y="19"/>
                  </a:cubicBezTo>
                  <a:close/>
                  <a:moveTo>
                    <a:pt x="120" y="24"/>
                  </a:moveTo>
                  <a:cubicBezTo>
                    <a:pt x="123" y="27"/>
                    <a:pt x="117" y="29"/>
                    <a:pt x="119" y="32"/>
                  </a:cubicBezTo>
                  <a:cubicBezTo>
                    <a:pt x="116" y="33"/>
                    <a:pt x="115" y="25"/>
                    <a:pt x="120" y="24"/>
                  </a:cubicBezTo>
                  <a:close/>
                  <a:moveTo>
                    <a:pt x="106" y="34"/>
                  </a:moveTo>
                  <a:cubicBezTo>
                    <a:pt x="106" y="31"/>
                    <a:pt x="109" y="28"/>
                    <a:pt x="112" y="26"/>
                  </a:cubicBezTo>
                  <a:cubicBezTo>
                    <a:pt x="117" y="31"/>
                    <a:pt x="110" y="32"/>
                    <a:pt x="106" y="34"/>
                  </a:cubicBezTo>
                  <a:close/>
                  <a:moveTo>
                    <a:pt x="45" y="55"/>
                  </a:moveTo>
                  <a:cubicBezTo>
                    <a:pt x="41" y="57"/>
                    <a:pt x="37" y="57"/>
                    <a:pt x="34" y="53"/>
                  </a:cubicBezTo>
                  <a:cubicBezTo>
                    <a:pt x="33" y="56"/>
                    <a:pt x="31" y="59"/>
                    <a:pt x="34" y="62"/>
                  </a:cubicBezTo>
                  <a:cubicBezTo>
                    <a:pt x="28" y="65"/>
                    <a:pt x="29" y="66"/>
                    <a:pt x="24" y="66"/>
                  </a:cubicBezTo>
                  <a:cubicBezTo>
                    <a:pt x="27" y="60"/>
                    <a:pt x="31" y="59"/>
                    <a:pt x="27" y="51"/>
                  </a:cubicBezTo>
                  <a:cubicBezTo>
                    <a:pt x="36" y="50"/>
                    <a:pt x="32" y="41"/>
                    <a:pt x="35" y="36"/>
                  </a:cubicBezTo>
                  <a:cubicBezTo>
                    <a:pt x="36" y="40"/>
                    <a:pt x="38" y="45"/>
                    <a:pt x="34" y="49"/>
                  </a:cubicBezTo>
                  <a:cubicBezTo>
                    <a:pt x="34" y="48"/>
                    <a:pt x="33" y="48"/>
                    <a:pt x="32" y="49"/>
                  </a:cubicBezTo>
                  <a:cubicBezTo>
                    <a:pt x="33" y="49"/>
                    <a:pt x="34" y="50"/>
                    <a:pt x="34" y="51"/>
                  </a:cubicBezTo>
                  <a:cubicBezTo>
                    <a:pt x="36" y="53"/>
                    <a:pt x="38" y="49"/>
                    <a:pt x="40" y="50"/>
                  </a:cubicBezTo>
                  <a:cubicBezTo>
                    <a:pt x="41" y="48"/>
                    <a:pt x="42" y="46"/>
                    <a:pt x="40" y="44"/>
                  </a:cubicBezTo>
                  <a:cubicBezTo>
                    <a:pt x="43" y="42"/>
                    <a:pt x="46" y="40"/>
                    <a:pt x="49" y="37"/>
                  </a:cubicBezTo>
                  <a:cubicBezTo>
                    <a:pt x="55" y="44"/>
                    <a:pt x="42" y="47"/>
                    <a:pt x="45" y="55"/>
                  </a:cubicBezTo>
                  <a:close/>
                  <a:moveTo>
                    <a:pt x="64" y="49"/>
                  </a:moveTo>
                  <a:cubicBezTo>
                    <a:pt x="63" y="48"/>
                    <a:pt x="62" y="50"/>
                    <a:pt x="61" y="50"/>
                  </a:cubicBezTo>
                  <a:cubicBezTo>
                    <a:pt x="57" y="41"/>
                    <a:pt x="73" y="49"/>
                    <a:pt x="65" y="54"/>
                  </a:cubicBezTo>
                  <a:cubicBezTo>
                    <a:pt x="64" y="52"/>
                    <a:pt x="65" y="51"/>
                    <a:pt x="64" y="49"/>
                  </a:cubicBezTo>
                  <a:close/>
                  <a:moveTo>
                    <a:pt x="97" y="29"/>
                  </a:moveTo>
                  <a:cubicBezTo>
                    <a:pt x="95" y="22"/>
                    <a:pt x="106" y="27"/>
                    <a:pt x="104" y="20"/>
                  </a:cubicBezTo>
                  <a:cubicBezTo>
                    <a:pt x="108" y="23"/>
                    <a:pt x="113" y="13"/>
                    <a:pt x="116" y="19"/>
                  </a:cubicBezTo>
                  <a:cubicBezTo>
                    <a:pt x="112" y="21"/>
                    <a:pt x="113" y="20"/>
                    <a:pt x="111" y="24"/>
                  </a:cubicBezTo>
                  <a:cubicBezTo>
                    <a:pt x="110" y="18"/>
                    <a:pt x="103" y="27"/>
                    <a:pt x="100" y="32"/>
                  </a:cubicBezTo>
                  <a:cubicBezTo>
                    <a:pt x="95" y="29"/>
                    <a:pt x="93" y="31"/>
                    <a:pt x="86" y="27"/>
                  </a:cubicBezTo>
                  <a:cubicBezTo>
                    <a:pt x="90" y="25"/>
                    <a:pt x="93" y="25"/>
                    <a:pt x="97" y="29"/>
                  </a:cubicBezTo>
                  <a:close/>
                  <a:moveTo>
                    <a:pt x="80" y="44"/>
                  </a:moveTo>
                  <a:cubicBezTo>
                    <a:pt x="76" y="38"/>
                    <a:pt x="87" y="38"/>
                    <a:pt x="90" y="36"/>
                  </a:cubicBezTo>
                  <a:cubicBezTo>
                    <a:pt x="92" y="42"/>
                    <a:pt x="83" y="40"/>
                    <a:pt x="80" y="44"/>
                  </a:cubicBezTo>
                  <a:close/>
                  <a:moveTo>
                    <a:pt x="84" y="32"/>
                  </a:moveTo>
                  <a:cubicBezTo>
                    <a:pt x="81" y="32"/>
                    <a:pt x="78" y="36"/>
                    <a:pt x="76" y="35"/>
                  </a:cubicBezTo>
                  <a:cubicBezTo>
                    <a:pt x="73" y="31"/>
                    <a:pt x="80" y="26"/>
                    <a:pt x="82" y="26"/>
                  </a:cubicBezTo>
                  <a:cubicBezTo>
                    <a:pt x="82" y="28"/>
                    <a:pt x="83" y="30"/>
                    <a:pt x="84" y="32"/>
                  </a:cubicBezTo>
                  <a:close/>
                  <a:moveTo>
                    <a:pt x="91" y="13"/>
                  </a:moveTo>
                  <a:cubicBezTo>
                    <a:pt x="93" y="17"/>
                    <a:pt x="91" y="22"/>
                    <a:pt x="87" y="22"/>
                  </a:cubicBezTo>
                  <a:cubicBezTo>
                    <a:pt x="86" y="19"/>
                    <a:pt x="87" y="16"/>
                    <a:pt x="91" y="13"/>
                  </a:cubicBezTo>
                  <a:close/>
                  <a:moveTo>
                    <a:pt x="69" y="56"/>
                  </a:moveTo>
                  <a:cubicBezTo>
                    <a:pt x="71" y="50"/>
                    <a:pt x="69" y="49"/>
                    <a:pt x="68" y="44"/>
                  </a:cubicBezTo>
                  <a:cubicBezTo>
                    <a:pt x="67" y="40"/>
                    <a:pt x="60" y="44"/>
                    <a:pt x="62" y="40"/>
                  </a:cubicBezTo>
                  <a:cubicBezTo>
                    <a:pt x="68" y="33"/>
                    <a:pt x="84" y="48"/>
                    <a:pt x="69" y="56"/>
                  </a:cubicBezTo>
                  <a:close/>
                  <a:moveTo>
                    <a:pt x="72" y="32"/>
                  </a:moveTo>
                  <a:cubicBezTo>
                    <a:pt x="70" y="34"/>
                    <a:pt x="58" y="37"/>
                    <a:pt x="56" y="41"/>
                  </a:cubicBezTo>
                  <a:cubicBezTo>
                    <a:pt x="55" y="37"/>
                    <a:pt x="59" y="34"/>
                    <a:pt x="63" y="30"/>
                  </a:cubicBezTo>
                  <a:cubicBezTo>
                    <a:pt x="66" y="31"/>
                    <a:pt x="69" y="33"/>
                    <a:pt x="72" y="32"/>
                  </a:cubicBezTo>
                  <a:close/>
                  <a:moveTo>
                    <a:pt x="76" y="25"/>
                  </a:moveTo>
                  <a:cubicBezTo>
                    <a:pt x="70" y="25"/>
                    <a:pt x="70" y="26"/>
                    <a:pt x="65" y="28"/>
                  </a:cubicBezTo>
                  <a:cubicBezTo>
                    <a:pt x="63" y="26"/>
                    <a:pt x="66" y="25"/>
                    <a:pt x="65" y="23"/>
                  </a:cubicBezTo>
                  <a:cubicBezTo>
                    <a:pt x="62" y="22"/>
                    <a:pt x="58" y="33"/>
                    <a:pt x="53" y="27"/>
                  </a:cubicBezTo>
                  <a:cubicBezTo>
                    <a:pt x="60" y="23"/>
                    <a:pt x="59" y="19"/>
                    <a:pt x="64" y="15"/>
                  </a:cubicBezTo>
                  <a:cubicBezTo>
                    <a:pt x="66" y="21"/>
                    <a:pt x="69" y="23"/>
                    <a:pt x="76" y="25"/>
                  </a:cubicBezTo>
                  <a:close/>
                  <a:moveTo>
                    <a:pt x="50" y="25"/>
                  </a:moveTo>
                  <a:cubicBezTo>
                    <a:pt x="46" y="32"/>
                    <a:pt x="57" y="33"/>
                    <a:pt x="53" y="36"/>
                  </a:cubicBezTo>
                  <a:cubicBezTo>
                    <a:pt x="51" y="32"/>
                    <a:pt x="48" y="36"/>
                    <a:pt x="47" y="32"/>
                  </a:cubicBezTo>
                  <a:cubicBezTo>
                    <a:pt x="45" y="35"/>
                    <a:pt x="45" y="38"/>
                    <a:pt x="40" y="40"/>
                  </a:cubicBezTo>
                  <a:cubicBezTo>
                    <a:pt x="40" y="32"/>
                    <a:pt x="41" y="27"/>
                    <a:pt x="50" y="25"/>
                  </a:cubicBezTo>
                  <a:close/>
                  <a:moveTo>
                    <a:pt x="62" y="13"/>
                  </a:moveTo>
                  <a:cubicBezTo>
                    <a:pt x="62" y="17"/>
                    <a:pt x="53" y="15"/>
                    <a:pt x="50" y="22"/>
                  </a:cubicBezTo>
                  <a:cubicBezTo>
                    <a:pt x="48" y="20"/>
                    <a:pt x="46" y="23"/>
                    <a:pt x="44" y="20"/>
                  </a:cubicBezTo>
                  <a:cubicBezTo>
                    <a:pt x="47" y="17"/>
                    <a:pt x="53" y="20"/>
                    <a:pt x="49" y="14"/>
                  </a:cubicBezTo>
                  <a:cubicBezTo>
                    <a:pt x="54" y="10"/>
                    <a:pt x="58" y="14"/>
                    <a:pt x="62" y="13"/>
                  </a:cubicBezTo>
                  <a:close/>
                </a:path>
              </a:pathLst>
            </a:custGeom>
            <a:solidFill>
              <a:srgbClr val="5F7797"/>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426" name="矩形 425"/>
            <p:cNvSpPr/>
            <p:nvPr/>
          </p:nvSpPr>
          <p:spPr>
            <a:xfrm>
              <a:off x="4967329" y="534413"/>
              <a:ext cx="2257349" cy="553998"/>
            </a:xfrm>
            <a:prstGeom prst="rect">
              <a:avLst/>
            </a:prstGeom>
          </p:spPr>
          <p:txBody>
            <a:bodyPr wrap="none">
              <a:spAutoFit/>
            </a:bodyPr>
            <a:lstStyle/>
            <a:p>
              <a:pPr algn="ctr"/>
              <a:r>
                <a:rPr lang="en-US" altLang="zh-CN" sz="3000" b="1" dirty="0">
                  <a:solidFill>
                    <a:srgbClr val="5F7797"/>
                  </a:solidFill>
                </a:rPr>
                <a:t>01 </a:t>
              </a:r>
              <a:r>
                <a:rPr lang="zh-CN" altLang="en-US" sz="3000" b="1" dirty="0">
                  <a:solidFill>
                    <a:srgbClr val="5F7797"/>
                  </a:solidFill>
                </a:rPr>
                <a:t>教材分析</a:t>
              </a:r>
            </a:p>
          </p:txBody>
        </p:sp>
      </p:grpSp>
      <p:sp>
        <p:nvSpPr>
          <p:cNvPr id="427" name="矩形 426"/>
          <p:cNvSpPr/>
          <p:nvPr/>
        </p:nvSpPr>
        <p:spPr>
          <a:xfrm>
            <a:off x="2804535" y="2015800"/>
            <a:ext cx="1415772" cy="461665"/>
          </a:xfrm>
          <a:prstGeom prst="rect">
            <a:avLst/>
          </a:prstGeom>
        </p:spPr>
        <p:txBody>
          <a:bodyPr wrap="none">
            <a:spAutoFit/>
          </a:bodyPr>
          <a:lstStyle/>
          <a:p>
            <a:pPr algn="ctr"/>
            <a:r>
              <a:rPr lang="zh-CN" altLang="en-US" sz="2400" b="1" dirty="0">
                <a:solidFill>
                  <a:srgbClr val="5F7797"/>
                </a:solidFill>
              </a:rPr>
              <a:t>函数应用</a:t>
            </a:r>
          </a:p>
        </p:txBody>
      </p:sp>
      <p:sp>
        <p:nvSpPr>
          <p:cNvPr id="429" name="Freeform 43"/>
          <p:cNvSpPr>
            <a:spLocks noEditPoints="1"/>
          </p:cNvSpPr>
          <p:nvPr/>
        </p:nvSpPr>
        <p:spPr bwMode="auto">
          <a:xfrm>
            <a:off x="11150611" y="6070846"/>
            <a:ext cx="817271" cy="692679"/>
          </a:xfrm>
          <a:custGeom>
            <a:avLst/>
            <a:gdLst>
              <a:gd name="T0" fmla="*/ 109 w 969"/>
              <a:gd name="T1" fmla="*/ 153 h 820"/>
              <a:gd name="T2" fmla="*/ 925 w 969"/>
              <a:gd name="T3" fmla="*/ 436 h 820"/>
              <a:gd name="T4" fmla="*/ 932 w 969"/>
              <a:gd name="T5" fmla="*/ 280 h 820"/>
              <a:gd name="T6" fmla="*/ 463 w 969"/>
              <a:gd name="T7" fmla="*/ 800 h 820"/>
              <a:gd name="T8" fmla="*/ 83 w 969"/>
              <a:gd name="T9" fmla="*/ 538 h 820"/>
              <a:gd name="T10" fmla="*/ 113 w 969"/>
              <a:gd name="T11" fmla="*/ 584 h 820"/>
              <a:gd name="T12" fmla="*/ 421 w 969"/>
              <a:gd name="T13" fmla="*/ 789 h 820"/>
              <a:gd name="T14" fmla="*/ 517 w 969"/>
              <a:gd name="T15" fmla="*/ 789 h 820"/>
              <a:gd name="T16" fmla="*/ 366 w 969"/>
              <a:gd name="T17" fmla="*/ 764 h 820"/>
              <a:gd name="T18" fmla="*/ 390 w 969"/>
              <a:gd name="T19" fmla="*/ 754 h 820"/>
              <a:gd name="T20" fmla="*/ 475 w 969"/>
              <a:gd name="T21" fmla="*/ 746 h 820"/>
              <a:gd name="T22" fmla="*/ 686 w 969"/>
              <a:gd name="T23" fmla="*/ 750 h 820"/>
              <a:gd name="T24" fmla="*/ 795 w 969"/>
              <a:gd name="T25" fmla="*/ 476 h 820"/>
              <a:gd name="T26" fmla="*/ 123 w 969"/>
              <a:gd name="T27" fmla="*/ 598 h 820"/>
              <a:gd name="T28" fmla="*/ 695 w 969"/>
              <a:gd name="T29" fmla="*/ 750 h 820"/>
              <a:gd name="T30" fmla="*/ 191 w 969"/>
              <a:gd name="T31" fmla="*/ 670 h 820"/>
              <a:gd name="T32" fmla="*/ 384 w 969"/>
              <a:gd name="T33" fmla="*/ 751 h 820"/>
              <a:gd name="T34" fmla="*/ 617 w 969"/>
              <a:gd name="T35" fmla="*/ 619 h 820"/>
              <a:gd name="T36" fmla="*/ 300 w 969"/>
              <a:gd name="T37" fmla="*/ 701 h 820"/>
              <a:gd name="T38" fmla="*/ 236 w 969"/>
              <a:gd name="T39" fmla="*/ 678 h 820"/>
              <a:gd name="T40" fmla="*/ 197 w 969"/>
              <a:gd name="T41" fmla="*/ 672 h 820"/>
              <a:gd name="T42" fmla="*/ 871 w 969"/>
              <a:gd name="T43" fmla="*/ 553 h 820"/>
              <a:gd name="T44" fmla="*/ 268 w 969"/>
              <a:gd name="T45" fmla="*/ 168 h 820"/>
              <a:gd name="T46" fmla="*/ 790 w 969"/>
              <a:gd name="T47" fmla="*/ 705 h 820"/>
              <a:gd name="T48" fmla="*/ 920 w 969"/>
              <a:gd name="T49" fmla="*/ 522 h 820"/>
              <a:gd name="T50" fmla="*/ 120 w 969"/>
              <a:gd name="T51" fmla="*/ 284 h 820"/>
              <a:gd name="T52" fmla="*/ 126 w 969"/>
              <a:gd name="T53" fmla="*/ 306 h 820"/>
              <a:gd name="T54" fmla="*/ 917 w 969"/>
              <a:gd name="T55" fmla="*/ 522 h 820"/>
              <a:gd name="T56" fmla="*/ 154 w 969"/>
              <a:gd name="T57" fmla="*/ 627 h 820"/>
              <a:gd name="T58" fmla="*/ 223 w 969"/>
              <a:gd name="T59" fmla="*/ 618 h 820"/>
              <a:gd name="T60" fmla="*/ 116 w 969"/>
              <a:gd name="T61" fmla="*/ 584 h 820"/>
              <a:gd name="T62" fmla="*/ 104 w 969"/>
              <a:gd name="T63" fmla="*/ 565 h 820"/>
              <a:gd name="T64" fmla="*/ 88 w 969"/>
              <a:gd name="T65" fmla="*/ 345 h 820"/>
              <a:gd name="T66" fmla="*/ 66 w 969"/>
              <a:gd name="T67" fmla="*/ 498 h 820"/>
              <a:gd name="T68" fmla="*/ 124 w 969"/>
              <a:gd name="T69" fmla="*/ 198 h 820"/>
              <a:gd name="T70" fmla="*/ 124 w 969"/>
              <a:gd name="T71" fmla="*/ 198 h 820"/>
              <a:gd name="T72" fmla="*/ 764 w 969"/>
              <a:gd name="T73" fmla="*/ 220 h 820"/>
              <a:gd name="T74" fmla="*/ 882 w 969"/>
              <a:gd name="T75" fmla="*/ 466 h 820"/>
              <a:gd name="T76" fmla="*/ 118 w 969"/>
              <a:gd name="T77" fmla="*/ 282 h 820"/>
              <a:gd name="T78" fmla="*/ 510 w 969"/>
              <a:gd name="T79" fmla="*/ 141 h 820"/>
              <a:gd name="T80" fmla="*/ 173 w 969"/>
              <a:gd name="T81" fmla="*/ 162 h 820"/>
              <a:gd name="T82" fmla="*/ 799 w 969"/>
              <a:gd name="T83" fmla="*/ 241 h 820"/>
              <a:gd name="T84" fmla="*/ 841 w 969"/>
              <a:gd name="T85" fmla="*/ 261 h 820"/>
              <a:gd name="T86" fmla="*/ 622 w 969"/>
              <a:gd name="T87" fmla="*/ 59 h 820"/>
              <a:gd name="T88" fmla="*/ 137 w 969"/>
              <a:gd name="T89" fmla="*/ 252 h 820"/>
              <a:gd name="T90" fmla="*/ 140 w 969"/>
              <a:gd name="T91" fmla="*/ 242 h 820"/>
              <a:gd name="T92" fmla="*/ 293 w 969"/>
              <a:gd name="T93" fmla="*/ 139 h 820"/>
              <a:gd name="T94" fmla="*/ 293 w 969"/>
              <a:gd name="T95" fmla="*/ 139 h 820"/>
              <a:gd name="T96" fmla="*/ 764 w 969"/>
              <a:gd name="T97" fmla="*/ 216 h 820"/>
              <a:gd name="T98" fmla="*/ 656 w 969"/>
              <a:gd name="T99" fmla="*/ 127 h 820"/>
              <a:gd name="T100" fmla="*/ 614 w 969"/>
              <a:gd name="T101" fmla="*/ 96 h 820"/>
              <a:gd name="T102" fmla="*/ 214 w 969"/>
              <a:gd name="T103" fmla="*/ 116 h 820"/>
              <a:gd name="T104" fmla="*/ 673 w 969"/>
              <a:gd name="T105" fmla="*/ 156 h 820"/>
              <a:gd name="T106" fmla="*/ 270 w 969"/>
              <a:gd name="T107" fmla="*/ 163 h 820"/>
              <a:gd name="T108" fmla="*/ 478 w 969"/>
              <a:gd name="T109" fmla="*/ 136 h 820"/>
              <a:gd name="T110" fmla="*/ 611 w 969"/>
              <a:gd name="T111" fmla="*/ 127 h 820"/>
              <a:gd name="T112" fmla="*/ 357 w 969"/>
              <a:gd name="T113" fmla="*/ 101 h 820"/>
              <a:gd name="T114" fmla="*/ 260 w 969"/>
              <a:gd name="T115" fmla="*/ 85 h 820"/>
              <a:gd name="T116" fmla="*/ 345 w 969"/>
              <a:gd name="T117" fmla="*/ 106 h 820"/>
              <a:gd name="T118" fmla="*/ 357 w 969"/>
              <a:gd name="T119" fmla="*/ 104 h 820"/>
              <a:gd name="T120" fmla="*/ 440 w 969"/>
              <a:gd name="T121" fmla="*/ 72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9" h="820">
                <a:moveTo>
                  <a:pt x="532" y="809"/>
                </a:moveTo>
                <a:cubicBezTo>
                  <a:pt x="505" y="809"/>
                  <a:pt x="479" y="806"/>
                  <a:pt x="453" y="800"/>
                </a:cubicBezTo>
                <a:cubicBezTo>
                  <a:pt x="374" y="805"/>
                  <a:pt x="296" y="788"/>
                  <a:pt x="233" y="750"/>
                </a:cubicBezTo>
                <a:cubicBezTo>
                  <a:pt x="153" y="701"/>
                  <a:pt x="99" y="622"/>
                  <a:pt x="78" y="529"/>
                </a:cubicBezTo>
                <a:cubicBezTo>
                  <a:pt x="73" y="519"/>
                  <a:pt x="68" y="509"/>
                  <a:pt x="63" y="499"/>
                </a:cubicBezTo>
                <a:cubicBezTo>
                  <a:pt x="17" y="395"/>
                  <a:pt x="0" y="241"/>
                  <a:pt x="109" y="153"/>
                </a:cubicBezTo>
                <a:cubicBezTo>
                  <a:pt x="138" y="129"/>
                  <a:pt x="172" y="111"/>
                  <a:pt x="210" y="97"/>
                </a:cubicBezTo>
                <a:cubicBezTo>
                  <a:pt x="211" y="97"/>
                  <a:pt x="211" y="97"/>
                  <a:pt x="211" y="96"/>
                </a:cubicBezTo>
                <a:cubicBezTo>
                  <a:pt x="260" y="59"/>
                  <a:pt x="321" y="34"/>
                  <a:pt x="387" y="24"/>
                </a:cubicBezTo>
                <a:cubicBezTo>
                  <a:pt x="552" y="0"/>
                  <a:pt x="717" y="66"/>
                  <a:pt x="806" y="194"/>
                </a:cubicBezTo>
                <a:cubicBezTo>
                  <a:pt x="823" y="217"/>
                  <a:pt x="837" y="243"/>
                  <a:pt x="848" y="270"/>
                </a:cubicBezTo>
                <a:cubicBezTo>
                  <a:pt x="887" y="317"/>
                  <a:pt x="915" y="372"/>
                  <a:pt x="925" y="436"/>
                </a:cubicBezTo>
                <a:cubicBezTo>
                  <a:pt x="935" y="501"/>
                  <a:pt x="921" y="563"/>
                  <a:pt x="885" y="618"/>
                </a:cubicBezTo>
                <a:cubicBezTo>
                  <a:pt x="909" y="588"/>
                  <a:pt x="928" y="553"/>
                  <a:pt x="941" y="515"/>
                </a:cubicBezTo>
                <a:cubicBezTo>
                  <a:pt x="967" y="439"/>
                  <a:pt x="963" y="356"/>
                  <a:pt x="930" y="281"/>
                </a:cubicBezTo>
                <a:cubicBezTo>
                  <a:pt x="895" y="202"/>
                  <a:pt x="833" y="163"/>
                  <a:pt x="766" y="123"/>
                </a:cubicBezTo>
                <a:cubicBezTo>
                  <a:pt x="768" y="120"/>
                  <a:pt x="768" y="120"/>
                  <a:pt x="768" y="120"/>
                </a:cubicBezTo>
                <a:cubicBezTo>
                  <a:pt x="834" y="161"/>
                  <a:pt x="897" y="200"/>
                  <a:pt x="932" y="280"/>
                </a:cubicBezTo>
                <a:cubicBezTo>
                  <a:pt x="965" y="356"/>
                  <a:pt x="969" y="439"/>
                  <a:pt x="944" y="515"/>
                </a:cubicBezTo>
                <a:cubicBezTo>
                  <a:pt x="926" y="568"/>
                  <a:pt x="896" y="615"/>
                  <a:pt x="855" y="656"/>
                </a:cubicBezTo>
                <a:cubicBezTo>
                  <a:pt x="832" y="681"/>
                  <a:pt x="803" y="703"/>
                  <a:pt x="771" y="722"/>
                </a:cubicBezTo>
                <a:cubicBezTo>
                  <a:pt x="729" y="759"/>
                  <a:pt x="676" y="785"/>
                  <a:pt x="618" y="799"/>
                </a:cubicBezTo>
                <a:cubicBezTo>
                  <a:pt x="590" y="806"/>
                  <a:pt x="561" y="809"/>
                  <a:pt x="532" y="809"/>
                </a:cubicBezTo>
                <a:close/>
                <a:moveTo>
                  <a:pt x="463" y="800"/>
                </a:moveTo>
                <a:cubicBezTo>
                  <a:pt x="565" y="820"/>
                  <a:pt x="676" y="794"/>
                  <a:pt x="757" y="731"/>
                </a:cubicBezTo>
                <a:cubicBezTo>
                  <a:pt x="734" y="744"/>
                  <a:pt x="708" y="755"/>
                  <a:pt x="682" y="765"/>
                </a:cubicBezTo>
                <a:cubicBezTo>
                  <a:pt x="624" y="785"/>
                  <a:pt x="565" y="794"/>
                  <a:pt x="507" y="794"/>
                </a:cubicBezTo>
                <a:cubicBezTo>
                  <a:pt x="507" y="794"/>
                  <a:pt x="506" y="794"/>
                  <a:pt x="506" y="794"/>
                </a:cubicBezTo>
                <a:cubicBezTo>
                  <a:pt x="492" y="797"/>
                  <a:pt x="477" y="799"/>
                  <a:pt x="463" y="800"/>
                </a:cubicBezTo>
                <a:close/>
                <a:moveTo>
                  <a:pt x="83" y="538"/>
                </a:moveTo>
                <a:cubicBezTo>
                  <a:pt x="105" y="626"/>
                  <a:pt x="158" y="701"/>
                  <a:pt x="234" y="747"/>
                </a:cubicBezTo>
                <a:cubicBezTo>
                  <a:pt x="294" y="784"/>
                  <a:pt x="369" y="801"/>
                  <a:pt x="444" y="798"/>
                </a:cubicBezTo>
                <a:cubicBezTo>
                  <a:pt x="432" y="795"/>
                  <a:pt x="420" y="791"/>
                  <a:pt x="408" y="787"/>
                </a:cubicBezTo>
                <a:cubicBezTo>
                  <a:pt x="382" y="782"/>
                  <a:pt x="357" y="776"/>
                  <a:pt x="333" y="768"/>
                </a:cubicBezTo>
                <a:cubicBezTo>
                  <a:pt x="251" y="741"/>
                  <a:pt x="183" y="692"/>
                  <a:pt x="139" y="629"/>
                </a:cubicBezTo>
                <a:cubicBezTo>
                  <a:pt x="129" y="615"/>
                  <a:pt x="120" y="600"/>
                  <a:pt x="113" y="584"/>
                </a:cubicBezTo>
                <a:cubicBezTo>
                  <a:pt x="102" y="569"/>
                  <a:pt x="92" y="554"/>
                  <a:pt x="83" y="538"/>
                </a:cubicBezTo>
                <a:close/>
                <a:moveTo>
                  <a:pt x="421" y="789"/>
                </a:moveTo>
                <a:cubicBezTo>
                  <a:pt x="432" y="792"/>
                  <a:pt x="443" y="795"/>
                  <a:pt x="453" y="798"/>
                </a:cubicBezTo>
                <a:cubicBezTo>
                  <a:pt x="466" y="797"/>
                  <a:pt x="478" y="796"/>
                  <a:pt x="490" y="794"/>
                </a:cubicBezTo>
                <a:cubicBezTo>
                  <a:pt x="480" y="794"/>
                  <a:pt x="471" y="793"/>
                  <a:pt x="461" y="792"/>
                </a:cubicBezTo>
                <a:cubicBezTo>
                  <a:pt x="448" y="792"/>
                  <a:pt x="434" y="790"/>
                  <a:pt x="421" y="789"/>
                </a:cubicBezTo>
                <a:close/>
                <a:moveTo>
                  <a:pt x="561" y="787"/>
                </a:moveTo>
                <a:cubicBezTo>
                  <a:pt x="550" y="789"/>
                  <a:pt x="540" y="790"/>
                  <a:pt x="529" y="791"/>
                </a:cubicBezTo>
                <a:cubicBezTo>
                  <a:pt x="562" y="790"/>
                  <a:pt x="595" y="785"/>
                  <a:pt x="628" y="777"/>
                </a:cubicBezTo>
                <a:cubicBezTo>
                  <a:pt x="606" y="782"/>
                  <a:pt x="583" y="786"/>
                  <a:pt x="561" y="787"/>
                </a:cubicBezTo>
                <a:close/>
                <a:moveTo>
                  <a:pt x="465" y="790"/>
                </a:moveTo>
                <a:cubicBezTo>
                  <a:pt x="483" y="791"/>
                  <a:pt x="500" y="791"/>
                  <a:pt x="517" y="789"/>
                </a:cubicBezTo>
                <a:cubicBezTo>
                  <a:pt x="518" y="789"/>
                  <a:pt x="518" y="789"/>
                  <a:pt x="518" y="789"/>
                </a:cubicBezTo>
                <a:cubicBezTo>
                  <a:pt x="488" y="790"/>
                  <a:pt x="458" y="787"/>
                  <a:pt x="428" y="782"/>
                </a:cubicBezTo>
                <a:cubicBezTo>
                  <a:pt x="411" y="779"/>
                  <a:pt x="394" y="775"/>
                  <a:pt x="378" y="770"/>
                </a:cubicBezTo>
                <a:cubicBezTo>
                  <a:pt x="385" y="774"/>
                  <a:pt x="392" y="777"/>
                  <a:pt x="399" y="780"/>
                </a:cubicBezTo>
                <a:cubicBezTo>
                  <a:pt x="421" y="785"/>
                  <a:pt x="443" y="788"/>
                  <a:pt x="465" y="790"/>
                </a:cubicBezTo>
                <a:close/>
                <a:moveTo>
                  <a:pt x="366" y="764"/>
                </a:moveTo>
                <a:cubicBezTo>
                  <a:pt x="387" y="770"/>
                  <a:pt x="407" y="776"/>
                  <a:pt x="429" y="779"/>
                </a:cubicBezTo>
                <a:cubicBezTo>
                  <a:pt x="449" y="783"/>
                  <a:pt x="471" y="785"/>
                  <a:pt x="494" y="786"/>
                </a:cubicBezTo>
                <a:cubicBezTo>
                  <a:pt x="455" y="782"/>
                  <a:pt x="418" y="770"/>
                  <a:pt x="384" y="754"/>
                </a:cubicBezTo>
                <a:cubicBezTo>
                  <a:pt x="369" y="753"/>
                  <a:pt x="356" y="752"/>
                  <a:pt x="342" y="749"/>
                </a:cubicBezTo>
                <a:cubicBezTo>
                  <a:pt x="350" y="755"/>
                  <a:pt x="358" y="760"/>
                  <a:pt x="366" y="764"/>
                </a:cubicBezTo>
                <a:close/>
                <a:moveTo>
                  <a:pt x="390" y="754"/>
                </a:moveTo>
                <a:cubicBezTo>
                  <a:pt x="434" y="774"/>
                  <a:pt x="482" y="786"/>
                  <a:pt x="532" y="786"/>
                </a:cubicBezTo>
                <a:cubicBezTo>
                  <a:pt x="533" y="786"/>
                  <a:pt x="534" y="786"/>
                  <a:pt x="535" y="785"/>
                </a:cubicBezTo>
                <a:cubicBezTo>
                  <a:pt x="583" y="774"/>
                  <a:pt x="628" y="754"/>
                  <a:pt x="669" y="727"/>
                </a:cubicBezTo>
                <a:cubicBezTo>
                  <a:pt x="758" y="667"/>
                  <a:pt x="801" y="581"/>
                  <a:pt x="792" y="481"/>
                </a:cubicBezTo>
                <a:cubicBezTo>
                  <a:pt x="771" y="534"/>
                  <a:pt x="736" y="585"/>
                  <a:pt x="691" y="628"/>
                </a:cubicBezTo>
                <a:cubicBezTo>
                  <a:pt x="630" y="687"/>
                  <a:pt x="553" y="729"/>
                  <a:pt x="475" y="746"/>
                </a:cubicBezTo>
                <a:cubicBezTo>
                  <a:pt x="446" y="752"/>
                  <a:pt x="418" y="755"/>
                  <a:pt x="390" y="754"/>
                </a:cubicBezTo>
                <a:close/>
                <a:moveTo>
                  <a:pt x="795" y="476"/>
                </a:moveTo>
                <a:cubicBezTo>
                  <a:pt x="806" y="579"/>
                  <a:pt x="762" y="668"/>
                  <a:pt x="670" y="729"/>
                </a:cubicBezTo>
                <a:cubicBezTo>
                  <a:pt x="634" y="754"/>
                  <a:pt x="593" y="772"/>
                  <a:pt x="550" y="784"/>
                </a:cubicBezTo>
                <a:cubicBezTo>
                  <a:pt x="564" y="783"/>
                  <a:pt x="577" y="781"/>
                  <a:pt x="591" y="779"/>
                </a:cubicBezTo>
                <a:cubicBezTo>
                  <a:pt x="622" y="772"/>
                  <a:pt x="654" y="763"/>
                  <a:pt x="686" y="750"/>
                </a:cubicBezTo>
                <a:cubicBezTo>
                  <a:pt x="745" y="725"/>
                  <a:pt x="799" y="684"/>
                  <a:pt x="836" y="625"/>
                </a:cubicBezTo>
                <a:cubicBezTo>
                  <a:pt x="859" y="588"/>
                  <a:pt x="873" y="546"/>
                  <a:pt x="879" y="502"/>
                </a:cubicBezTo>
                <a:cubicBezTo>
                  <a:pt x="885" y="424"/>
                  <a:pt x="864" y="343"/>
                  <a:pt x="815" y="276"/>
                </a:cubicBezTo>
                <a:cubicBezTo>
                  <a:pt x="812" y="273"/>
                  <a:pt x="809" y="269"/>
                  <a:pt x="807" y="266"/>
                </a:cubicBezTo>
                <a:cubicBezTo>
                  <a:pt x="820" y="313"/>
                  <a:pt x="821" y="364"/>
                  <a:pt x="812" y="415"/>
                </a:cubicBezTo>
                <a:cubicBezTo>
                  <a:pt x="808" y="435"/>
                  <a:pt x="802" y="456"/>
                  <a:pt x="795" y="476"/>
                </a:cubicBezTo>
                <a:close/>
                <a:moveTo>
                  <a:pt x="123" y="598"/>
                </a:moveTo>
                <a:cubicBezTo>
                  <a:pt x="129" y="608"/>
                  <a:pt x="135" y="618"/>
                  <a:pt x="141" y="627"/>
                </a:cubicBezTo>
                <a:cubicBezTo>
                  <a:pt x="195" y="704"/>
                  <a:pt x="285" y="758"/>
                  <a:pt x="385" y="780"/>
                </a:cubicBezTo>
                <a:cubicBezTo>
                  <a:pt x="319" y="763"/>
                  <a:pt x="258" y="733"/>
                  <a:pt x="209" y="690"/>
                </a:cubicBezTo>
                <a:cubicBezTo>
                  <a:pt x="186" y="671"/>
                  <a:pt x="166" y="650"/>
                  <a:pt x="147" y="627"/>
                </a:cubicBezTo>
                <a:cubicBezTo>
                  <a:pt x="139" y="618"/>
                  <a:pt x="131" y="608"/>
                  <a:pt x="123" y="598"/>
                </a:cubicBezTo>
                <a:close/>
                <a:moveTo>
                  <a:pt x="695" y="750"/>
                </a:moveTo>
                <a:cubicBezTo>
                  <a:pt x="683" y="755"/>
                  <a:pt x="670" y="760"/>
                  <a:pt x="657" y="765"/>
                </a:cubicBezTo>
                <a:cubicBezTo>
                  <a:pt x="643" y="770"/>
                  <a:pt x="629" y="774"/>
                  <a:pt x="614" y="777"/>
                </a:cubicBezTo>
                <a:cubicBezTo>
                  <a:pt x="671" y="766"/>
                  <a:pt x="728" y="744"/>
                  <a:pt x="779" y="712"/>
                </a:cubicBezTo>
                <a:cubicBezTo>
                  <a:pt x="784" y="708"/>
                  <a:pt x="789" y="703"/>
                  <a:pt x="794" y="697"/>
                </a:cubicBezTo>
                <a:cubicBezTo>
                  <a:pt x="763" y="718"/>
                  <a:pt x="729" y="736"/>
                  <a:pt x="695" y="750"/>
                </a:cubicBezTo>
                <a:close/>
                <a:moveTo>
                  <a:pt x="184" y="664"/>
                </a:moveTo>
                <a:cubicBezTo>
                  <a:pt x="193" y="673"/>
                  <a:pt x="201" y="681"/>
                  <a:pt x="210" y="688"/>
                </a:cubicBezTo>
                <a:cubicBezTo>
                  <a:pt x="259" y="731"/>
                  <a:pt x="320" y="760"/>
                  <a:pt x="385" y="777"/>
                </a:cubicBezTo>
                <a:cubicBezTo>
                  <a:pt x="378" y="774"/>
                  <a:pt x="372" y="770"/>
                  <a:pt x="365" y="766"/>
                </a:cubicBezTo>
                <a:cubicBezTo>
                  <a:pt x="335" y="757"/>
                  <a:pt x="305" y="744"/>
                  <a:pt x="278" y="730"/>
                </a:cubicBezTo>
                <a:cubicBezTo>
                  <a:pt x="246" y="716"/>
                  <a:pt x="217" y="696"/>
                  <a:pt x="191" y="670"/>
                </a:cubicBezTo>
                <a:cubicBezTo>
                  <a:pt x="189" y="668"/>
                  <a:pt x="186" y="666"/>
                  <a:pt x="184" y="664"/>
                </a:cubicBezTo>
                <a:close/>
                <a:moveTo>
                  <a:pt x="301" y="739"/>
                </a:moveTo>
                <a:cubicBezTo>
                  <a:pt x="318" y="747"/>
                  <a:pt x="336" y="754"/>
                  <a:pt x="355" y="760"/>
                </a:cubicBezTo>
                <a:cubicBezTo>
                  <a:pt x="348" y="757"/>
                  <a:pt x="342" y="752"/>
                  <a:pt x="336" y="748"/>
                </a:cubicBezTo>
                <a:cubicBezTo>
                  <a:pt x="324" y="746"/>
                  <a:pt x="312" y="742"/>
                  <a:pt x="301" y="739"/>
                </a:cubicBezTo>
                <a:close/>
                <a:moveTo>
                  <a:pt x="384" y="751"/>
                </a:moveTo>
                <a:cubicBezTo>
                  <a:pt x="413" y="753"/>
                  <a:pt x="444" y="750"/>
                  <a:pt x="475" y="743"/>
                </a:cubicBezTo>
                <a:cubicBezTo>
                  <a:pt x="618" y="712"/>
                  <a:pt x="742" y="604"/>
                  <a:pt x="792" y="475"/>
                </a:cubicBezTo>
                <a:cubicBezTo>
                  <a:pt x="791" y="467"/>
                  <a:pt x="789" y="458"/>
                  <a:pt x="788" y="448"/>
                </a:cubicBezTo>
                <a:cubicBezTo>
                  <a:pt x="780" y="411"/>
                  <a:pt x="766" y="374"/>
                  <a:pt x="747" y="340"/>
                </a:cubicBezTo>
                <a:cubicBezTo>
                  <a:pt x="748" y="369"/>
                  <a:pt x="746" y="397"/>
                  <a:pt x="741" y="424"/>
                </a:cubicBezTo>
                <a:cubicBezTo>
                  <a:pt x="727" y="497"/>
                  <a:pt x="683" y="566"/>
                  <a:pt x="617" y="619"/>
                </a:cubicBezTo>
                <a:cubicBezTo>
                  <a:pt x="554" y="669"/>
                  <a:pt x="477" y="700"/>
                  <a:pt x="401" y="707"/>
                </a:cubicBezTo>
                <a:cubicBezTo>
                  <a:pt x="368" y="711"/>
                  <a:pt x="336" y="709"/>
                  <a:pt x="306" y="703"/>
                </a:cubicBezTo>
                <a:cubicBezTo>
                  <a:pt x="330" y="722"/>
                  <a:pt x="356" y="738"/>
                  <a:pt x="384" y="751"/>
                </a:cubicBezTo>
                <a:close/>
                <a:moveTo>
                  <a:pt x="337" y="746"/>
                </a:moveTo>
                <a:cubicBezTo>
                  <a:pt x="350" y="748"/>
                  <a:pt x="363" y="750"/>
                  <a:pt x="377" y="751"/>
                </a:cubicBezTo>
                <a:cubicBezTo>
                  <a:pt x="350" y="737"/>
                  <a:pt x="324" y="721"/>
                  <a:pt x="300" y="701"/>
                </a:cubicBezTo>
                <a:cubicBezTo>
                  <a:pt x="293" y="700"/>
                  <a:pt x="287" y="698"/>
                  <a:pt x="281" y="696"/>
                </a:cubicBezTo>
                <a:cubicBezTo>
                  <a:pt x="298" y="715"/>
                  <a:pt x="316" y="731"/>
                  <a:pt x="337" y="746"/>
                </a:cubicBezTo>
                <a:close/>
                <a:moveTo>
                  <a:pt x="274" y="725"/>
                </a:moveTo>
                <a:cubicBezTo>
                  <a:pt x="292" y="733"/>
                  <a:pt x="311" y="740"/>
                  <a:pt x="330" y="744"/>
                </a:cubicBezTo>
                <a:cubicBezTo>
                  <a:pt x="311" y="730"/>
                  <a:pt x="292" y="713"/>
                  <a:pt x="276" y="695"/>
                </a:cubicBezTo>
                <a:cubicBezTo>
                  <a:pt x="262" y="690"/>
                  <a:pt x="249" y="684"/>
                  <a:pt x="236" y="678"/>
                </a:cubicBezTo>
                <a:cubicBezTo>
                  <a:pt x="183" y="649"/>
                  <a:pt x="144" y="604"/>
                  <a:pt x="119" y="542"/>
                </a:cubicBezTo>
                <a:cubicBezTo>
                  <a:pt x="98" y="489"/>
                  <a:pt x="90" y="429"/>
                  <a:pt x="95" y="372"/>
                </a:cubicBezTo>
                <a:cubicBezTo>
                  <a:pt x="98" y="345"/>
                  <a:pt x="104" y="320"/>
                  <a:pt x="113" y="296"/>
                </a:cubicBezTo>
                <a:cubicBezTo>
                  <a:pt x="103" y="312"/>
                  <a:pt x="96" y="329"/>
                  <a:pt x="91" y="346"/>
                </a:cubicBezTo>
                <a:cubicBezTo>
                  <a:pt x="84" y="439"/>
                  <a:pt x="101" y="546"/>
                  <a:pt x="157" y="625"/>
                </a:cubicBezTo>
                <a:cubicBezTo>
                  <a:pt x="169" y="643"/>
                  <a:pt x="182" y="658"/>
                  <a:pt x="197" y="672"/>
                </a:cubicBezTo>
                <a:cubicBezTo>
                  <a:pt x="221" y="692"/>
                  <a:pt x="247" y="710"/>
                  <a:pt x="274" y="725"/>
                </a:cubicBezTo>
                <a:close/>
                <a:moveTo>
                  <a:pt x="871" y="553"/>
                </a:moveTo>
                <a:cubicBezTo>
                  <a:pt x="863" y="579"/>
                  <a:pt x="852" y="604"/>
                  <a:pt x="838" y="627"/>
                </a:cubicBezTo>
                <a:cubicBezTo>
                  <a:pt x="811" y="669"/>
                  <a:pt x="774" y="705"/>
                  <a:pt x="729" y="732"/>
                </a:cubicBezTo>
                <a:cubicBezTo>
                  <a:pt x="754" y="719"/>
                  <a:pt x="779" y="705"/>
                  <a:pt x="802" y="688"/>
                </a:cubicBezTo>
                <a:cubicBezTo>
                  <a:pt x="836" y="649"/>
                  <a:pt x="860" y="602"/>
                  <a:pt x="871" y="553"/>
                </a:cubicBezTo>
                <a:close/>
                <a:moveTo>
                  <a:pt x="302" y="699"/>
                </a:moveTo>
                <a:cubicBezTo>
                  <a:pt x="332" y="706"/>
                  <a:pt x="365" y="708"/>
                  <a:pt x="400" y="705"/>
                </a:cubicBezTo>
                <a:cubicBezTo>
                  <a:pt x="540" y="692"/>
                  <a:pt x="706" y="589"/>
                  <a:pt x="738" y="424"/>
                </a:cubicBezTo>
                <a:cubicBezTo>
                  <a:pt x="744" y="395"/>
                  <a:pt x="746" y="365"/>
                  <a:pt x="744" y="335"/>
                </a:cubicBezTo>
                <a:cubicBezTo>
                  <a:pt x="690" y="242"/>
                  <a:pt x="598" y="167"/>
                  <a:pt x="497" y="140"/>
                </a:cubicBezTo>
                <a:cubicBezTo>
                  <a:pt x="419" y="135"/>
                  <a:pt x="338" y="143"/>
                  <a:pt x="268" y="168"/>
                </a:cubicBezTo>
                <a:cubicBezTo>
                  <a:pt x="195" y="250"/>
                  <a:pt x="163" y="367"/>
                  <a:pt x="183" y="489"/>
                </a:cubicBezTo>
                <a:cubicBezTo>
                  <a:pt x="191" y="540"/>
                  <a:pt x="208" y="588"/>
                  <a:pt x="232" y="630"/>
                </a:cubicBezTo>
                <a:cubicBezTo>
                  <a:pt x="253" y="655"/>
                  <a:pt x="276" y="679"/>
                  <a:pt x="302" y="699"/>
                </a:cubicBezTo>
                <a:close/>
                <a:moveTo>
                  <a:pt x="804" y="690"/>
                </a:moveTo>
                <a:cubicBezTo>
                  <a:pt x="804" y="691"/>
                  <a:pt x="804" y="691"/>
                  <a:pt x="803" y="691"/>
                </a:cubicBezTo>
                <a:cubicBezTo>
                  <a:pt x="799" y="696"/>
                  <a:pt x="795" y="700"/>
                  <a:pt x="790" y="705"/>
                </a:cubicBezTo>
                <a:cubicBezTo>
                  <a:pt x="816" y="688"/>
                  <a:pt x="839" y="668"/>
                  <a:pt x="860" y="646"/>
                </a:cubicBezTo>
                <a:cubicBezTo>
                  <a:pt x="908" y="592"/>
                  <a:pt x="936" y="522"/>
                  <a:pt x="922" y="437"/>
                </a:cubicBezTo>
                <a:cubicBezTo>
                  <a:pt x="913" y="377"/>
                  <a:pt x="887" y="324"/>
                  <a:pt x="852" y="279"/>
                </a:cubicBezTo>
                <a:cubicBezTo>
                  <a:pt x="855" y="287"/>
                  <a:pt x="859" y="296"/>
                  <a:pt x="861" y="304"/>
                </a:cubicBezTo>
                <a:cubicBezTo>
                  <a:pt x="868" y="313"/>
                  <a:pt x="874" y="322"/>
                  <a:pt x="880" y="331"/>
                </a:cubicBezTo>
                <a:cubicBezTo>
                  <a:pt x="918" y="391"/>
                  <a:pt x="932" y="457"/>
                  <a:pt x="920" y="522"/>
                </a:cubicBezTo>
                <a:cubicBezTo>
                  <a:pt x="907" y="592"/>
                  <a:pt x="862" y="648"/>
                  <a:pt x="804" y="690"/>
                </a:cubicBezTo>
                <a:close/>
                <a:moveTo>
                  <a:pt x="277" y="693"/>
                </a:moveTo>
                <a:cubicBezTo>
                  <a:pt x="283" y="695"/>
                  <a:pt x="290" y="696"/>
                  <a:pt x="296" y="698"/>
                </a:cubicBezTo>
                <a:cubicBezTo>
                  <a:pt x="276" y="682"/>
                  <a:pt x="258" y="664"/>
                  <a:pt x="241" y="645"/>
                </a:cubicBezTo>
                <a:cubicBezTo>
                  <a:pt x="252" y="662"/>
                  <a:pt x="264" y="678"/>
                  <a:pt x="277" y="693"/>
                </a:cubicBezTo>
                <a:close/>
                <a:moveTo>
                  <a:pt x="120" y="284"/>
                </a:moveTo>
                <a:cubicBezTo>
                  <a:pt x="84" y="368"/>
                  <a:pt x="92" y="467"/>
                  <a:pt x="122" y="541"/>
                </a:cubicBezTo>
                <a:cubicBezTo>
                  <a:pt x="152" y="616"/>
                  <a:pt x="204" y="667"/>
                  <a:pt x="273" y="691"/>
                </a:cubicBezTo>
                <a:cubicBezTo>
                  <a:pt x="266" y="683"/>
                  <a:pt x="259" y="675"/>
                  <a:pt x="253" y="667"/>
                </a:cubicBezTo>
                <a:cubicBezTo>
                  <a:pt x="245" y="656"/>
                  <a:pt x="238" y="645"/>
                  <a:pt x="231" y="633"/>
                </a:cubicBezTo>
                <a:cubicBezTo>
                  <a:pt x="202" y="597"/>
                  <a:pt x="178" y="557"/>
                  <a:pt x="162" y="517"/>
                </a:cubicBezTo>
                <a:cubicBezTo>
                  <a:pt x="142" y="467"/>
                  <a:pt x="119" y="389"/>
                  <a:pt x="126" y="306"/>
                </a:cubicBezTo>
                <a:cubicBezTo>
                  <a:pt x="127" y="293"/>
                  <a:pt x="128" y="282"/>
                  <a:pt x="130" y="270"/>
                </a:cubicBezTo>
                <a:cubicBezTo>
                  <a:pt x="127" y="274"/>
                  <a:pt x="125" y="277"/>
                  <a:pt x="122" y="281"/>
                </a:cubicBezTo>
                <a:cubicBezTo>
                  <a:pt x="121" y="282"/>
                  <a:pt x="121" y="283"/>
                  <a:pt x="120" y="284"/>
                </a:cubicBezTo>
                <a:close/>
                <a:moveTo>
                  <a:pt x="880" y="513"/>
                </a:moveTo>
                <a:cubicBezTo>
                  <a:pt x="874" y="575"/>
                  <a:pt x="850" y="634"/>
                  <a:pt x="811" y="681"/>
                </a:cubicBezTo>
                <a:cubicBezTo>
                  <a:pt x="865" y="640"/>
                  <a:pt x="905" y="587"/>
                  <a:pt x="917" y="522"/>
                </a:cubicBezTo>
                <a:cubicBezTo>
                  <a:pt x="932" y="440"/>
                  <a:pt x="907" y="369"/>
                  <a:pt x="864" y="312"/>
                </a:cubicBezTo>
                <a:cubicBezTo>
                  <a:pt x="874" y="342"/>
                  <a:pt x="880" y="374"/>
                  <a:pt x="884" y="407"/>
                </a:cubicBezTo>
                <a:cubicBezTo>
                  <a:pt x="887" y="444"/>
                  <a:pt x="886" y="480"/>
                  <a:pt x="880" y="513"/>
                </a:cubicBezTo>
                <a:close/>
                <a:moveTo>
                  <a:pt x="156" y="633"/>
                </a:moveTo>
                <a:cubicBezTo>
                  <a:pt x="161" y="639"/>
                  <a:pt x="167" y="645"/>
                  <a:pt x="173" y="650"/>
                </a:cubicBezTo>
                <a:cubicBezTo>
                  <a:pt x="166" y="643"/>
                  <a:pt x="160" y="635"/>
                  <a:pt x="154" y="627"/>
                </a:cubicBezTo>
                <a:cubicBezTo>
                  <a:pt x="101" y="551"/>
                  <a:pt x="83" y="448"/>
                  <a:pt x="87" y="357"/>
                </a:cubicBezTo>
                <a:cubicBezTo>
                  <a:pt x="69" y="426"/>
                  <a:pt x="79" y="500"/>
                  <a:pt x="105" y="562"/>
                </a:cubicBezTo>
                <a:cubicBezTo>
                  <a:pt x="120" y="587"/>
                  <a:pt x="137" y="611"/>
                  <a:pt x="156" y="633"/>
                </a:cubicBezTo>
                <a:close/>
                <a:moveTo>
                  <a:pt x="134" y="265"/>
                </a:moveTo>
                <a:cubicBezTo>
                  <a:pt x="119" y="339"/>
                  <a:pt x="129" y="425"/>
                  <a:pt x="165" y="516"/>
                </a:cubicBezTo>
                <a:cubicBezTo>
                  <a:pt x="179" y="551"/>
                  <a:pt x="198" y="586"/>
                  <a:pt x="223" y="618"/>
                </a:cubicBezTo>
                <a:cubicBezTo>
                  <a:pt x="202" y="579"/>
                  <a:pt x="188" y="535"/>
                  <a:pt x="180" y="489"/>
                </a:cubicBezTo>
                <a:cubicBezTo>
                  <a:pt x="169" y="423"/>
                  <a:pt x="174" y="357"/>
                  <a:pt x="193" y="296"/>
                </a:cubicBezTo>
                <a:cubicBezTo>
                  <a:pt x="208" y="249"/>
                  <a:pt x="232" y="206"/>
                  <a:pt x="263" y="170"/>
                </a:cubicBezTo>
                <a:cubicBezTo>
                  <a:pt x="249" y="175"/>
                  <a:pt x="236" y="181"/>
                  <a:pt x="223" y="187"/>
                </a:cubicBezTo>
                <a:cubicBezTo>
                  <a:pt x="190" y="207"/>
                  <a:pt x="160" y="233"/>
                  <a:pt x="134" y="265"/>
                </a:cubicBezTo>
                <a:close/>
                <a:moveTo>
                  <a:pt x="116" y="584"/>
                </a:moveTo>
                <a:cubicBezTo>
                  <a:pt x="116" y="585"/>
                  <a:pt x="117" y="586"/>
                  <a:pt x="117" y="586"/>
                </a:cubicBezTo>
                <a:cubicBezTo>
                  <a:pt x="116" y="585"/>
                  <a:pt x="116" y="584"/>
                  <a:pt x="115" y="583"/>
                </a:cubicBezTo>
                <a:cubicBezTo>
                  <a:pt x="115" y="584"/>
                  <a:pt x="115" y="584"/>
                  <a:pt x="116" y="584"/>
                </a:cubicBezTo>
                <a:close/>
                <a:moveTo>
                  <a:pt x="80" y="528"/>
                </a:moveTo>
                <a:cubicBezTo>
                  <a:pt x="88" y="543"/>
                  <a:pt x="97" y="557"/>
                  <a:pt x="106" y="571"/>
                </a:cubicBezTo>
                <a:cubicBezTo>
                  <a:pt x="105" y="569"/>
                  <a:pt x="105" y="567"/>
                  <a:pt x="104" y="565"/>
                </a:cubicBezTo>
                <a:cubicBezTo>
                  <a:pt x="96" y="552"/>
                  <a:pt x="89" y="539"/>
                  <a:pt x="83" y="526"/>
                </a:cubicBezTo>
                <a:cubicBezTo>
                  <a:pt x="81" y="522"/>
                  <a:pt x="79" y="518"/>
                  <a:pt x="78" y="514"/>
                </a:cubicBezTo>
                <a:cubicBezTo>
                  <a:pt x="78" y="518"/>
                  <a:pt x="79" y="523"/>
                  <a:pt x="80" y="528"/>
                </a:cubicBezTo>
                <a:close/>
                <a:moveTo>
                  <a:pt x="75" y="500"/>
                </a:moveTo>
                <a:cubicBezTo>
                  <a:pt x="81" y="516"/>
                  <a:pt x="88" y="530"/>
                  <a:pt x="96" y="545"/>
                </a:cubicBezTo>
                <a:cubicBezTo>
                  <a:pt x="74" y="483"/>
                  <a:pt x="67" y="411"/>
                  <a:pt x="88" y="345"/>
                </a:cubicBezTo>
                <a:cubicBezTo>
                  <a:pt x="88" y="340"/>
                  <a:pt x="89" y="335"/>
                  <a:pt x="89" y="331"/>
                </a:cubicBezTo>
                <a:cubicBezTo>
                  <a:pt x="81" y="353"/>
                  <a:pt x="75" y="378"/>
                  <a:pt x="73" y="404"/>
                </a:cubicBezTo>
                <a:cubicBezTo>
                  <a:pt x="70" y="437"/>
                  <a:pt x="71" y="469"/>
                  <a:pt x="75" y="500"/>
                </a:cubicBezTo>
                <a:close/>
                <a:moveTo>
                  <a:pt x="204" y="102"/>
                </a:moveTo>
                <a:cubicBezTo>
                  <a:pt x="171" y="115"/>
                  <a:pt x="139" y="132"/>
                  <a:pt x="111" y="155"/>
                </a:cubicBezTo>
                <a:cubicBezTo>
                  <a:pt x="3" y="243"/>
                  <a:pt x="19" y="395"/>
                  <a:pt x="66" y="498"/>
                </a:cubicBezTo>
                <a:cubicBezTo>
                  <a:pt x="69" y="505"/>
                  <a:pt x="72" y="512"/>
                  <a:pt x="76" y="519"/>
                </a:cubicBezTo>
                <a:cubicBezTo>
                  <a:pt x="75" y="513"/>
                  <a:pt x="74" y="508"/>
                  <a:pt x="73" y="502"/>
                </a:cubicBezTo>
                <a:cubicBezTo>
                  <a:pt x="49" y="441"/>
                  <a:pt x="41" y="380"/>
                  <a:pt x="52" y="323"/>
                </a:cubicBezTo>
                <a:cubicBezTo>
                  <a:pt x="61" y="272"/>
                  <a:pt x="87" y="228"/>
                  <a:pt x="127" y="192"/>
                </a:cubicBezTo>
                <a:cubicBezTo>
                  <a:pt x="146" y="158"/>
                  <a:pt x="172" y="127"/>
                  <a:pt x="204" y="102"/>
                </a:cubicBezTo>
                <a:close/>
                <a:moveTo>
                  <a:pt x="124" y="198"/>
                </a:moveTo>
                <a:cubicBezTo>
                  <a:pt x="90" y="229"/>
                  <a:pt x="64" y="270"/>
                  <a:pt x="54" y="324"/>
                </a:cubicBezTo>
                <a:cubicBezTo>
                  <a:pt x="44" y="379"/>
                  <a:pt x="52" y="436"/>
                  <a:pt x="71" y="489"/>
                </a:cubicBezTo>
                <a:cubicBezTo>
                  <a:pt x="68" y="461"/>
                  <a:pt x="67" y="433"/>
                  <a:pt x="70" y="403"/>
                </a:cubicBezTo>
                <a:cubicBezTo>
                  <a:pt x="73" y="374"/>
                  <a:pt x="80" y="346"/>
                  <a:pt x="90" y="321"/>
                </a:cubicBezTo>
                <a:cubicBezTo>
                  <a:pt x="93" y="296"/>
                  <a:pt x="98" y="272"/>
                  <a:pt x="104" y="251"/>
                </a:cubicBezTo>
                <a:cubicBezTo>
                  <a:pt x="109" y="233"/>
                  <a:pt x="116" y="215"/>
                  <a:pt x="124" y="198"/>
                </a:cubicBezTo>
                <a:close/>
                <a:moveTo>
                  <a:pt x="747" y="334"/>
                </a:moveTo>
                <a:cubicBezTo>
                  <a:pt x="767" y="370"/>
                  <a:pt x="783" y="408"/>
                  <a:pt x="790" y="448"/>
                </a:cubicBezTo>
                <a:cubicBezTo>
                  <a:pt x="792" y="455"/>
                  <a:pt x="793" y="463"/>
                  <a:pt x="794" y="470"/>
                </a:cubicBezTo>
                <a:cubicBezTo>
                  <a:pt x="801" y="452"/>
                  <a:pt x="806" y="433"/>
                  <a:pt x="809" y="415"/>
                </a:cubicBezTo>
                <a:cubicBezTo>
                  <a:pt x="819" y="361"/>
                  <a:pt x="816" y="308"/>
                  <a:pt x="802" y="260"/>
                </a:cubicBezTo>
                <a:cubicBezTo>
                  <a:pt x="790" y="245"/>
                  <a:pt x="777" y="232"/>
                  <a:pt x="764" y="220"/>
                </a:cubicBezTo>
                <a:cubicBezTo>
                  <a:pt x="753" y="213"/>
                  <a:pt x="743" y="206"/>
                  <a:pt x="732" y="201"/>
                </a:cubicBezTo>
                <a:cubicBezTo>
                  <a:pt x="723" y="196"/>
                  <a:pt x="714" y="192"/>
                  <a:pt x="704" y="187"/>
                </a:cubicBezTo>
                <a:cubicBezTo>
                  <a:pt x="730" y="231"/>
                  <a:pt x="743" y="283"/>
                  <a:pt x="747" y="334"/>
                </a:cubicBezTo>
                <a:close/>
                <a:moveTo>
                  <a:pt x="805" y="259"/>
                </a:moveTo>
                <a:cubicBezTo>
                  <a:pt x="809" y="264"/>
                  <a:pt x="813" y="269"/>
                  <a:pt x="817" y="275"/>
                </a:cubicBezTo>
                <a:cubicBezTo>
                  <a:pt x="857" y="330"/>
                  <a:pt x="880" y="397"/>
                  <a:pt x="882" y="466"/>
                </a:cubicBezTo>
                <a:cubicBezTo>
                  <a:pt x="885" y="411"/>
                  <a:pt x="875" y="355"/>
                  <a:pt x="858" y="304"/>
                </a:cubicBezTo>
                <a:cubicBezTo>
                  <a:pt x="841" y="282"/>
                  <a:pt x="821" y="263"/>
                  <a:pt x="801" y="246"/>
                </a:cubicBezTo>
                <a:cubicBezTo>
                  <a:pt x="802" y="251"/>
                  <a:pt x="804" y="255"/>
                  <a:pt x="805" y="259"/>
                </a:cubicBezTo>
                <a:close/>
                <a:moveTo>
                  <a:pt x="93" y="321"/>
                </a:moveTo>
                <a:cubicBezTo>
                  <a:pt x="92" y="326"/>
                  <a:pt x="92" y="330"/>
                  <a:pt x="92" y="335"/>
                </a:cubicBezTo>
                <a:cubicBezTo>
                  <a:pt x="98" y="317"/>
                  <a:pt x="107" y="299"/>
                  <a:pt x="118" y="282"/>
                </a:cubicBezTo>
                <a:cubicBezTo>
                  <a:pt x="121" y="276"/>
                  <a:pt x="124" y="270"/>
                  <a:pt x="127" y="264"/>
                </a:cubicBezTo>
                <a:cubicBezTo>
                  <a:pt x="113" y="282"/>
                  <a:pt x="102" y="301"/>
                  <a:pt x="93" y="321"/>
                </a:cubicBezTo>
                <a:close/>
                <a:moveTo>
                  <a:pt x="510" y="141"/>
                </a:moveTo>
                <a:cubicBezTo>
                  <a:pt x="605" y="170"/>
                  <a:pt x="691" y="241"/>
                  <a:pt x="744" y="329"/>
                </a:cubicBezTo>
                <a:cubicBezTo>
                  <a:pt x="740" y="279"/>
                  <a:pt x="726" y="228"/>
                  <a:pt x="700" y="186"/>
                </a:cubicBezTo>
                <a:cubicBezTo>
                  <a:pt x="646" y="163"/>
                  <a:pt x="580" y="147"/>
                  <a:pt x="510" y="141"/>
                </a:cubicBezTo>
                <a:close/>
                <a:moveTo>
                  <a:pt x="129" y="194"/>
                </a:moveTo>
                <a:cubicBezTo>
                  <a:pt x="120" y="212"/>
                  <a:pt x="112" y="231"/>
                  <a:pt x="106" y="252"/>
                </a:cubicBezTo>
                <a:cubicBezTo>
                  <a:pt x="101" y="270"/>
                  <a:pt x="97" y="291"/>
                  <a:pt x="94" y="312"/>
                </a:cubicBezTo>
                <a:cubicBezTo>
                  <a:pt x="104" y="290"/>
                  <a:pt x="118" y="270"/>
                  <a:pt x="134" y="251"/>
                </a:cubicBezTo>
                <a:cubicBezTo>
                  <a:pt x="134" y="251"/>
                  <a:pt x="134" y="251"/>
                  <a:pt x="134" y="251"/>
                </a:cubicBezTo>
                <a:cubicBezTo>
                  <a:pt x="142" y="218"/>
                  <a:pt x="155" y="189"/>
                  <a:pt x="173" y="162"/>
                </a:cubicBezTo>
                <a:cubicBezTo>
                  <a:pt x="158" y="172"/>
                  <a:pt x="143" y="182"/>
                  <a:pt x="129" y="194"/>
                </a:cubicBezTo>
                <a:close/>
                <a:moveTo>
                  <a:pt x="799" y="241"/>
                </a:moveTo>
                <a:cubicBezTo>
                  <a:pt x="820" y="258"/>
                  <a:pt x="839" y="277"/>
                  <a:pt x="856" y="297"/>
                </a:cubicBezTo>
                <a:cubicBezTo>
                  <a:pt x="852" y="288"/>
                  <a:pt x="849" y="279"/>
                  <a:pt x="845" y="270"/>
                </a:cubicBezTo>
                <a:cubicBezTo>
                  <a:pt x="827" y="249"/>
                  <a:pt x="807" y="229"/>
                  <a:pt x="786" y="211"/>
                </a:cubicBezTo>
                <a:cubicBezTo>
                  <a:pt x="791" y="221"/>
                  <a:pt x="795" y="231"/>
                  <a:pt x="799" y="241"/>
                </a:cubicBezTo>
                <a:close/>
                <a:moveTo>
                  <a:pt x="132" y="259"/>
                </a:moveTo>
                <a:cubicBezTo>
                  <a:pt x="130" y="263"/>
                  <a:pt x="128" y="267"/>
                  <a:pt x="126" y="271"/>
                </a:cubicBezTo>
                <a:cubicBezTo>
                  <a:pt x="128" y="269"/>
                  <a:pt x="130" y="266"/>
                  <a:pt x="131" y="264"/>
                </a:cubicBezTo>
                <a:cubicBezTo>
                  <a:pt x="132" y="263"/>
                  <a:pt x="132" y="261"/>
                  <a:pt x="132" y="259"/>
                </a:cubicBezTo>
                <a:close/>
                <a:moveTo>
                  <a:pt x="783" y="205"/>
                </a:moveTo>
                <a:cubicBezTo>
                  <a:pt x="804" y="222"/>
                  <a:pt x="824" y="241"/>
                  <a:pt x="841" y="261"/>
                </a:cubicBezTo>
                <a:cubicBezTo>
                  <a:pt x="830" y="237"/>
                  <a:pt x="818" y="215"/>
                  <a:pt x="804" y="195"/>
                </a:cubicBezTo>
                <a:cubicBezTo>
                  <a:pt x="715" y="69"/>
                  <a:pt x="552" y="2"/>
                  <a:pt x="387" y="27"/>
                </a:cubicBezTo>
                <a:cubicBezTo>
                  <a:pt x="332" y="35"/>
                  <a:pt x="270" y="57"/>
                  <a:pt x="218" y="94"/>
                </a:cubicBezTo>
                <a:cubicBezTo>
                  <a:pt x="231" y="90"/>
                  <a:pt x="244" y="86"/>
                  <a:pt x="258" y="83"/>
                </a:cubicBezTo>
                <a:cubicBezTo>
                  <a:pt x="302" y="55"/>
                  <a:pt x="353" y="37"/>
                  <a:pt x="410" y="30"/>
                </a:cubicBezTo>
                <a:cubicBezTo>
                  <a:pt x="482" y="21"/>
                  <a:pt x="558" y="31"/>
                  <a:pt x="622" y="59"/>
                </a:cubicBezTo>
                <a:cubicBezTo>
                  <a:pt x="693" y="88"/>
                  <a:pt x="748" y="138"/>
                  <a:pt x="782" y="203"/>
                </a:cubicBezTo>
                <a:cubicBezTo>
                  <a:pt x="782" y="203"/>
                  <a:pt x="783" y="204"/>
                  <a:pt x="783" y="205"/>
                </a:cubicBezTo>
                <a:close/>
                <a:moveTo>
                  <a:pt x="137" y="252"/>
                </a:moveTo>
                <a:cubicBezTo>
                  <a:pt x="136" y="254"/>
                  <a:pt x="136" y="257"/>
                  <a:pt x="135" y="259"/>
                </a:cubicBezTo>
                <a:cubicBezTo>
                  <a:pt x="152" y="239"/>
                  <a:pt x="171" y="221"/>
                  <a:pt x="191" y="206"/>
                </a:cubicBezTo>
                <a:cubicBezTo>
                  <a:pt x="171" y="219"/>
                  <a:pt x="152" y="235"/>
                  <a:pt x="137" y="252"/>
                </a:cubicBezTo>
                <a:close/>
                <a:moveTo>
                  <a:pt x="776" y="228"/>
                </a:moveTo>
                <a:cubicBezTo>
                  <a:pt x="784" y="236"/>
                  <a:pt x="792" y="244"/>
                  <a:pt x="800" y="253"/>
                </a:cubicBezTo>
                <a:cubicBezTo>
                  <a:pt x="799" y="250"/>
                  <a:pt x="797" y="246"/>
                  <a:pt x="796" y="243"/>
                </a:cubicBezTo>
                <a:cubicBezTo>
                  <a:pt x="790" y="237"/>
                  <a:pt x="783" y="232"/>
                  <a:pt x="776" y="228"/>
                </a:cubicBezTo>
                <a:close/>
                <a:moveTo>
                  <a:pt x="179" y="159"/>
                </a:moveTo>
                <a:cubicBezTo>
                  <a:pt x="162" y="184"/>
                  <a:pt x="148" y="212"/>
                  <a:pt x="140" y="242"/>
                </a:cubicBezTo>
                <a:cubicBezTo>
                  <a:pt x="146" y="233"/>
                  <a:pt x="153" y="224"/>
                  <a:pt x="160" y="215"/>
                </a:cubicBezTo>
                <a:cubicBezTo>
                  <a:pt x="194" y="177"/>
                  <a:pt x="241" y="150"/>
                  <a:pt x="297" y="136"/>
                </a:cubicBezTo>
                <a:cubicBezTo>
                  <a:pt x="298" y="135"/>
                  <a:pt x="299" y="134"/>
                  <a:pt x="300" y="134"/>
                </a:cubicBezTo>
                <a:cubicBezTo>
                  <a:pt x="312" y="124"/>
                  <a:pt x="324" y="115"/>
                  <a:pt x="338" y="107"/>
                </a:cubicBezTo>
                <a:cubicBezTo>
                  <a:pt x="295" y="114"/>
                  <a:pt x="234" y="128"/>
                  <a:pt x="179" y="159"/>
                </a:cubicBezTo>
                <a:close/>
                <a:moveTo>
                  <a:pt x="293" y="139"/>
                </a:moveTo>
                <a:cubicBezTo>
                  <a:pt x="244" y="152"/>
                  <a:pt x="198" y="177"/>
                  <a:pt x="162" y="217"/>
                </a:cubicBezTo>
                <a:cubicBezTo>
                  <a:pt x="155" y="225"/>
                  <a:pt x="149" y="233"/>
                  <a:pt x="143" y="241"/>
                </a:cubicBezTo>
                <a:cubicBezTo>
                  <a:pt x="163" y="221"/>
                  <a:pt x="186" y="204"/>
                  <a:pt x="213" y="189"/>
                </a:cubicBezTo>
                <a:cubicBezTo>
                  <a:pt x="216" y="188"/>
                  <a:pt x="219" y="186"/>
                  <a:pt x="222" y="185"/>
                </a:cubicBezTo>
                <a:cubicBezTo>
                  <a:pt x="239" y="174"/>
                  <a:pt x="257" y="165"/>
                  <a:pt x="274" y="157"/>
                </a:cubicBezTo>
                <a:cubicBezTo>
                  <a:pt x="281" y="151"/>
                  <a:pt x="287" y="145"/>
                  <a:pt x="293" y="139"/>
                </a:cubicBezTo>
                <a:close/>
                <a:moveTo>
                  <a:pt x="764" y="216"/>
                </a:moveTo>
                <a:cubicBezTo>
                  <a:pt x="775" y="223"/>
                  <a:pt x="785" y="230"/>
                  <a:pt x="794" y="238"/>
                </a:cubicBezTo>
                <a:cubicBezTo>
                  <a:pt x="790" y="227"/>
                  <a:pt x="786" y="217"/>
                  <a:pt x="780" y="206"/>
                </a:cubicBezTo>
                <a:cubicBezTo>
                  <a:pt x="743" y="176"/>
                  <a:pt x="703" y="152"/>
                  <a:pt x="662" y="132"/>
                </a:cubicBezTo>
                <a:cubicBezTo>
                  <a:pt x="671" y="141"/>
                  <a:pt x="679" y="151"/>
                  <a:pt x="687" y="161"/>
                </a:cubicBezTo>
                <a:cubicBezTo>
                  <a:pt x="715" y="177"/>
                  <a:pt x="741" y="195"/>
                  <a:pt x="764" y="216"/>
                </a:cubicBezTo>
                <a:close/>
                <a:moveTo>
                  <a:pt x="702" y="183"/>
                </a:moveTo>
                <a:cubicBezTo>
                  <a:pt x="713" y="188"/>
                  <a:pt x="723" y="193"/>
                  <a:pt x="733" y="198"/>
                </a:cubicBezTo>
                <a:cubicBezTo>
                  <a:pt x="739" y="202"/>
                  <a:pt x="746" y="205"/>
                  <a:pt x="752" y="209"/>
                </a:cubicBezTo>
                <a:cubicBezTo>
                  <a:pt x="732" y="192"/>
                  <a:pt x="711" y="177"/>
                  <a:pt x="690" y="165"/>
                </a:cubicBezTo>
                <a:cubicBezTo>
                  <a:pt x="694" y="171"/>
                  <a:pt x="698" y="177"/>
                  <a:pt x="702" y="183"/>
                </a:cubicBezTo>
                <a:close/>
                <a:moveTo>
                  <a:pt x="656" y="127"/>
                </a:moveTo>
                <a:cubicBezTo>
                  <a:pt x="697" y="146"/>
                  <a:pt x="739" y="170"/>
                  <a:pt x="777" y="200"/>
                </a:cubicBezTo>
                <a:cubicBezTo>
                  <a:pt x="744" y="140"/>
                  <a:pt x="691" y="90"/>
                  <a:pt x="621" y="61"/>
                </a:cubicBezTo>
                <a:cubicBezTo>
                  <a:pt x="505" y="12"/>
                  <a:pt x="367" y="21"/>
                  <a:pt x="266" y="81"/>
                </a:cubicBezTo>
                <a:cubicBezTo>
                  <a:pt x="290" y="76"/>
                  <a:pt x="315" y="72"/>
                  <a:pt x="341" y="71"/>
                </a:cubicBezTo>
                <a:cubicBezTo>
                  <a:pt x="370" y="69"/>
                  <a:pt x="400" y="69"/>
                  <a:pt x="430" y="71"/>
                </a:cubicBezTo>
                <a:cubicBezTo>
                  <a:pt x="493" y="58"/>
                  <a:pt x="559" y="66"/>
                  <a:pt x="614" y="96"/>
                </a:cubicBezTo>
                <a:cubicBezTo>
                  <a:pt x="629" y="105"/>
                  <a:pt x="643" y="115"/>
                  <a:pt x="656" y="127"/>
                </a:cubicBezTo>
                <a:close/>
                <a:moveTo>
                  <a:pt x="212" y="99"/>
                </a:moveTo>
                <a:cubicBezTo>
                  <a:pt x="181" y="122"/>
                  <a:pt x="153" y="152"/>
                  <a:pt x="133" y="188"/>
                </a:cubicBezTo>
                <a:cubicBezTo>
                  <a:pt x="143" y="179"/>
                  <a:pt x="154" y="172"/>
                  <a:pt x="166" y="164"/>
                </a:cubicBezTo>
                <a:cubicBezTo>
                  <a:pt x="169" y="162"/>
                  <a:pt x="173" y="160"/>
                  <a:pt x="177" y="158"/>
                </a:cubicBezTo>
                <a:cubicBezTo>
                  <a:pt x="188" y="142"/>
                  <a:pt x="200" y="128"/>
                  <a:pt x="214" y="116"/>
                </a:cubicBezTo>
                <a:cubicBezTo>
                  <a:pt x="226" y="105"/>
                  <a:pt x="239" y="96"/>
                  <a:pt x="252" y="87"/>
                </a:cubicBezTo>
                <a:cubicBezTo>
                  <a:pt x="238" y="90"/>
                  <a:pt x="225" y="94"/>
                  <a:pt x="212" y="99"/>
                </a:cubicBezTo>
                <a:close/>
                <a:moveTo>
                  <a:pt x="495" y="137"/>
                </a:moveTo>
                <a:cubicBezTo>
                  <a:pt x="567" y="141"/>
                  <a:pt x="639" y="157"/>
                  <a:pt x="698" y="182"/>
                </a:cubicBezTo>
                <a:cubicBezTo>
                  <a:pt x="693" y="175"/>
                  <a:pt x="689" y="168"/>
                  <a:pt x="684" y="162"/>
                </a:cubicBezTo>
                <a:cubicBezTo>
                  <a:pt x="680" y="160"/>
                  <a:pt x="677" y="158"/>
                  <a:pt x="673" y="156"/>
                </a:cubicBezTo>
                <a:cubicBezTo>
                  <a:pt x="672" y="158"/>
                  <a:pt x="672" y="158"/>
                  <a:pt x="672" y="158"/>
                </a:cubicBezTo>
                <a:cubicBezTo>
                  <a:pt x="598" y="120"/>
                  <a:pt x="535" y="107"/>
                  <a:pt x="461" y="114"/>
                </a:cubicBezTo>
                <a:cubicBezTo>
                  <a:pt x="443" y="116"/>
                  <a:pt x="418" y="119"/>
                  <a:pt x="389" y="125"/>
                </a:cubicBezTo>
                <a:cubicBezTo>
                  <a:pt x="419" y="124"/>
                  <a:pt x="450" y="127"/>
                  <a:pt x="480" y="133"/>
                </a:cubicBezTo>
                <a:cubicBezTo>
                  <a:pt x="485" y="134"/>
                  <a:pt x="490" y="136"/>
                  <a:pt x="495" y="137"/>
                </a:cubicBezTo>
                <a:close/>
                <a:moveTo>
                  <a:pt x="270" y="163"/>
                </a:moveTo>
                <a:cubicBezTo>
                  <a:pt x="263" y="165"/>
                  <a:pt x="257" y="168"/>
                  <a:pt x="251" y="171"/>
                </a:cubicBezTo>
                <a:cubicBezTo>
                  <a:pt x="256" y="169"/>
                  <a:pt x="262" y="167"/>
                  <a:pt x="267" y="165"/>
                </a:cubicBezTo>
                <a:cubicBezTo>
                  <a:pt x="268" y="164"/>
                  <a:pt x="269" y="164"/>
                  <a:pt x="270" y="163"/>
                </a:cubicBezTo>
                <a:close/>
                <a:moveTo>
                  <a:pt x="276" y="160"/>
                </a:moveTo>
                <a:cubicBezTo>
                  <a:pt x="275" y="161"/>
                  <a:pt x="273" y="162"/>
                  <a:pt x="272" y="164"/>
                </a:cubicBezTo>
                <a:cubicBezTo>
                  <a:pt x="333" y="143"/>
                  <a:pt x="404" y="133"/>
                  <a:pt x="478" y="136"/>
                </a:cubicBezTo>
                <a:cubicBezTo>
                  <a:pt x="479" y="136"/>
                  <a:pt x="479" y="136"/>
                  <a:pt x="479" y="136"/>
                </a:cubicBezTo>
                <a:cubicBezTo>
                  <a:pt x="479" y="136"/>
                  <a:pt x="479" y="136"/>
                  <a:pt x="479" y="136"/>
                </a:cubicBezTo>
                <a:cubicBezTo>
                  <a:pt x="447" y="130"/>
                  <a:pt x="412" y="126"/>
                  <a:pt x="376" y="127"/>
                </a:cubicBezTo>
                <a:cubicBezTo>
                  <a:pt x="345" y="134"/>
                  <a:pt x="310" y="145"/>
                  <a:pt x="276" y="160"/>
                </a:cubicBezTo>
                <a:close/>
                <a:moveTo>
                  <a:pt x="430" y="97"/>
                </a:moveTo>
                <a:cubicBezTo>
                  <a:pt x="492" y="97"/>
                  <a:pt x="554" y="107"/>
                  <a:pt x="611" y="127"/>
                </a:cubicBezTo>
                <a:cubicBezTo>
                  <a:pt x="635" y="135"/>
                  <a:pt x="659" y="146"/>
                  <a:pt x="681" y="157"/>
                </a:cubicBezTo>
                <a:cubicBezTo>
                  <a:pt x="673" y="147"/>
                  <a:pt x="664" y="138"/>
                  <a:pt x="654" y="129"/>
                </a:cubicBezTo>
                <a:cubicBezTo>
                  <a:pt x="631" y="119"/>
                  <a:pt x="608" y="110"/>
                  <a:pt x="586" y="103"/>
                </a:cubicBezTo>
                <a:cubicBezTo>
                  <a:pt x="540" y="89"/>
                  <a:pt x="486" y="78"/>
                  <a:pt x="430" y="74"/>
                </a:cubicBezTo>
                <a:cubicBezTo>
                  <a:pt x="403" y="79"/>
                  <a:pt x="377" y="89"/>
                  <a:pt x="352" y="102"/>
                </a:cubicBezTo>
                <a:cubicBezTo>
                  <a:pt x="353" y="102"/>
                  <a:pt x="355" y="101"/>
                  <a:pt x="357" y="101"/>
                </a:cubicBezTo>
                <a:cubicBezTo>
                  <a:pt x="381" y="98"/>
                  <a:pt x="406" y="97"/>
                  <a:pt x="430" y="97"/>
                </a:cubicBezTo>
                <a:close/>
                <a:moveTo>
                  <a:pt x="299" y="138"/>
                </a:moveTo>
                <a:cubicBezTo>
                  <a:pt x="293" y="143"/>
                  <a:pt x="287" y="149"/>
                  <a:pt x="281" y="155"/>
                </a:cubicBezTo>
                <a:cubicBezTo>
                  <a:pt x="308" y="143"/>
                  <a:pt x="335" y="135"/>
                  <a:pt x="361" y="128"/>
                </a:cubicBezTo>
                <a:cubicBezTo>
                  <a:pt x="340" y="130"/>
                  <a:pt x="320" y="133"/>
                  <a:pt x="299" y="138"/>
                </a:cubicBezTo>
                <a:close/>
                <a:moveTo>
                  <a:pt x="260" y="85"/>
                </a:moveTo>
                <a:cubicBezTo>
                  <a:pt x="244" y="95"/>
                  <a:pt x="230" y="105"/>
                  <a:pt x="216" y="118"/>
                </a:cubicBezTo>
                <a:cubicBezTo>
                  <a:pt x="204" y="129"/>
                  <a:pt x="193" y="141"/>
                  <a:pt x="183" y="154"/>
                </a:cubicBezTo>
                <a:cubicBezTo>
                  <a:pt x="238" y="124"/>
                  <a:pt x="298" y="110"/>
                  <a:pt x="344" y="103"/>
                </a:cubicBezTo>
                <a:cubicBezTo>
                  <a:pt x="368" y="89"/>
                  <a:pt x="394" y="79"/>
                  <a:pt x="421" y="73"/>
                </a:cubicBezTo>
                <a:cubicBezTo>
                  <a:pt x="367" y="70"/>
                  <a:pt x="312" y="73"/>
                  <a:pt x="260" y="85"/>
                </a:cubicBezTo>
                <a:close/>
                <a:moveTo>
                  <a:pt x="345" y="106"/>
                </a:moveTo>
                <a:cubicBezTo>
                  <a:pt x="330" y="114"/>
                  <a:pt x="316" y="123"/>
                  <a:pt x="303" y="134"/>
                </a:cubicBezTo>
                <a:cubicBezTo>
                  <a:pt x="305" y="134"/>
                  <a:pt x="307" y="134"/>
                  <a:pt x="308" y="133"/>
                </a:cubicBezTo>
                <a:cubicBezTo>
                  <a:pt x="329" y="129"/>
                  <a:pt x="352" y="126"/>
                  <a:pt x="374" y="125"/>
                </a:cubicBezTo>
                <a:cubicBezTo>
                  <a:pt x="409" y="117"/>
                  <a:pt x="439" y="113"/>
                  <a:pt x="461" y="111"/>
                </a:cubicBezTo>
                <a:cubicBezTo>
                  <a:pt x="504" y="107"/>
                  <a:pt x="544" y="110"/>
                  <a:pt x="585" y="121"/>
                </a:cubicBezTo>
                <a:cubicBezTo>
                  <a:pt x="507" y="98"/>
                  <a:pt x="426" y="95"/>
                  <a:pt x="357" y="104"/>
                </a:cubicBezTo>
                <a:cubicBezTo>
                  <a:pt x="353" y="104"/>
                  <a:pt x="349" y="105"/>
                  <a:pt x="345" y="106"/>
                </a:cubicBezTo>
                <a:close/>
                <a:moveTo>
                  <a:pt x="440" y="72"/>
                </a:moveTo>
                <a:cubicBezTo>
                  <a:pt x="490" y="76"/>
                  <a:pt x="540" y="86"/>
                  <a:pt x="587" y="100"/>
                </a:cubicBezTo>
                <a:cubicBezTo>
                  <a:pt x="607" y="107"/>
                  <a:pt x="627" y="114"/>
                  <a:pt x="647" y="123"/>
                </a:cubicBezTo>
                <a:cubicBezTo>
                  <a:pt x="637" y="114"/>
                  <a:pt x="625" y="106"/>
                  <a:pt x="612" y="99"/>
                </a:cubicBezTo>
                <a:cubicBezTo>
                  <a:pt x="561" y="70"/>
                  <a:pt x="499" y="62"/>
                  <a:pt x="440" y="72"/>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30" name="Freeform 44"/>
          <p:cNvSpPr>
            <a:spLocks noEditPoints="1"/>
          </p:cNvSpPr>
          <p:nvPr/>
        </p:nvSpPr>
        <p:spPr bwMode="auto">
          <a:xfrm>
            <a:off x="11086665" y="6071671"/>
            <a:ext cx="870490" cy="725271"/>
          </a:xfrm>
          <a:custGeom>
            <a:avLst/>
            <a:gdLst>
              <a:gd name="T0" fmla="*/ 289 w 1032"/>
              <a:gd name="T1" fmla="*/ 759 h 859"/>
              <a:gd name="T2" fmla="*/ 168 w 1032"/>
              <a:gd name="T3" fmla="*/ 90 h 859"/>
              <a:gd name="T4" fmla="*/ 36 w 1032"/>
              <a:gd name="T5" fmla="*/ 397 h 859"/>
              <a:gd name="T6" fmla="*/ 434 w 1032"/>
              <a:gd name="T7" fmla="*/ 1 h 859"/>
              <a:gd name="T8" fmla="*/ 986 w 1032"/>
              <a:gd name="T9" fmla="*/ 628 h 859"/>
              <a:gd name="T10" fmla="*/ 772 w 1032"/>
              <a:gd name="T11" fmla="*/ 831 h 859"/>
              <a:gd name="T12" fmla="*/ 489 w 1032"/>
              <a:gd name="T13" fmla="*/ 838 h 859"/>
              <a:gd name="T14" fmla="*/ 372 w 1032"/>
              <a:gd name="T15" fmla="*/ 798 h 859"/>
              <a:gd name="T16" fmla="*/ 463 w 1032"/>
              <a:gd name="T17" fmla="*/ 834 h 859"/>
              <a:gd name="T18" fmla="*/ 910 w 1032"/>
              <a:gd name="T19" fmla="*/ 717 h 859"/>
              <a:gd name="T20" fmla="*/ 862 w 1032"/>
              <a:gd name="T21" fmla="*/ 206 h 859"/>
              <a:gd name="T22" fmla="*/ 600 w 1032"/>
              <a:gd name="T23" fmla="*/ 814 h 859"/>
              <a:gd name="T24" fmla="*/ 536 w 1032"/>
              <a:gd name="T25" fmla="*/ 830 h 859"/>
              <a:gd name="T26" fmla="*/ 324 w 1032"/>
              <a:gd name="T27" fmla="*/ 773 h 859"/>
              <a:gd name="T28" fmla="*/ 660 w 1032"/>
              <a:gd name="T29" fmla="*/ 779 h 859"/>
              <a:gd name="T30" fmla="*/ 324 w 1032"/>
              <a:gd name="T31" fmla="*/ 773 h 859"/>
              <a:gd name="T32" fmla="*/ 885 w 1032"/>
              <a:gd name="T33" fmla="*/ 626 h 859"/>
              <a:gd name="T34" fmla="*/ 881 w 1032"/>
              <a:gd name="T35" fmla="*/ 321 h 859"/>
              <a:gd name="T36" fmla="*/ 248 w 1032"/>
              <a:gd name="T37" fmla="*/ 703 h 859"/>
              <a:gd name="T38" fmla="*/ 878 w 1032"/>
              <a:gd name="T39" fmla="*/ 321 h 859"/>
              <a:gd name="T40" fmla="*/ 218 w 1032"/>
              <a:gd name="T41" fmla="*/ 113 h 859"/>
              <a:gd name="T42" fmla="*/ 248 w 1032"/>
              <a:gd name="T43" fmla="*/ 703 h 859"/>
              <a:gd name="T44" fmla="*/ 678 w 1032"/>
              <a:gd name="T45" fmla="*/ 770 h 859"/>
              <a:gd name="T46" fmla="*/ 283 w 1032"/>
              <a:gd name="T47" fmla="*/ 749 h 859"/>
              <a:gd name="T48" fmla="*/ 60 w 1032"/>
              <a:gd name="T49" fmla="*/ 297 h 859"/>
              <a:gd name="T50" fmla="*/ 190 w 1032"/>
              <a:gd name="T51" fmla="*/ 657 h 859"/>
              <a:gd name="T52" fmla="*/ 207 w 1032"/>
              <a:gd name="T53" fmla="*/ 677 h 859"/>
              <a:gd name="T54" fmla="*/ 258 w 1032"/>
              <a:gd name="T55" fmla="*/ 728 h 859"/>
              <a:gd name="T56" fmla="*/ 262 w 1032"/>
              <a:gd name="T57" fmla="*/ 728 h 859"/>
              <a:gd name="T58" fmla="*/ 191 w 1032"/>
              <a:gd name="T59" fmla="*/ 654 h 859"/>
              <a:gd name="T60" fmla="*/ 173 w 1032"/>
              <a:gd name="T61" fmla="*/ 480 h 859"/>
              <a:gd name="T62" fmla="*/ 68 w 1032"/>
              <a:gd name="T63" fmla="*/ 259 h 859"/>
              <a:gd name="T64" fmla="*/ 88 w 1032"/>
              <a:gd name="T65" fmla="*/ 428 h 859"/>
              <a:gd name="T66" fmla="*/ 68 w 1032"/>
              <a:gd name="T67" fmla="*/ 259 h 859"/>
              <a:gd name="T68" fmla="*/ 991 w 1032"/>
              <a:gd name="T69" fmla="*/ 613 h 859"/>
              <a:gd name="T70" fmla="*/ 856 w 1032"/>
              <a:gd name="T71" fmla="*/ 197 h 859"/>
              <a:gd name="T72" fmla="*/ 129 w 1032"/>
              <a:gd name="T73" fmla="*/ 371 h 859"/>
              <a:gd name="T74" fmla="*/ 171 w 1032"/>
              <a:gd name="T75" fmla="*/ 180 h 859"/>
              <a:gd name="T76" fmla="*/ 727 w 1032"/>
              <a:gd name="T77" fmla="*/ 112 h 859"/>
              <a:gd name="T78" fmla="*/ 117 w 1032"/>
              <a:gd name="T79" fmla="*/ 154 h 859"/>
              <a:gd name="T80" fmla="*/ 117 w 1032"/>
              <a:gd name="T81" fmla="*/ 154 h 859"/>
              <a:gd name="T82" fmla="*/ 496 w 1032"/>
              <a:gd name="T83" fmla="*/ 8 h 859"/>
              <a:gd name="T84" fmla="*/ 129 w 1032"/>
              <a:gd name="T85" fmla="*/ 139 h 859"/>
              <a:gd name="T86" fmla="*/ 471 w 1032"/>
              <a:gd name="T87" fmla="*/ 19 h 859"/>
              <a:gd name="T88" fmla="*/ 129 w 1032"/>
              <a:gd name="T89" fmla="*/ 139 h 859"/>
              <a:gd name="T90" fmla="*/ 180 w 1032"/>
              <a:gd name="T91" fmla="*/ 90 h 859"/>
              <a:gd name="T92" fmla="*/ 750 w 1032"/>
              <a:gd name="T93" fmla="*/ 121 h 859"/>
              <a:gd name="T94" fmla="*/ 707 w 1032"/>
              <a:gd name="T95" fmla="*/ 99 h 859"/>
              <a:gd name="T96" fmla="*/ 409 w 1032"/>
              <a:gd name="T97" fmla="*/ 36 h 859"/>
              <a:gd name="T98" fmla="*/ 469 w 1032"/>
              <a:gd name="T99" fmla="*/ 4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32" h="859">
                <a:moveTo>
                  <a:pt x="623" y="856"/>
                </a:moveTo>
                <a:cubicBezTo>
                  <a:pt x="574" y="856"/>
                  <a:pt x="525" y="849"/>
                  <a:pt x="477" y="838"/>
                </a:cubicBezTo>
                <a:cubicBezTo>
                  <a:pt x="424" y="836"/>
                  <a:pt x="371" y="819"/>
                  <a:pt x="322" y="786"/>
                </a:cubicBezTo>
                <a:cubicBezTo>
                  <a:pt x="310" y="778"/>
                  <a:pt x="299" y="769"/>
                  <a:pt x="289" y="759"/>
                </a:cubicBezTo>
                <a:cubicBezTo>
                  <a:pt x="213" y="715"/>
                  <a:pt x="152" y="653"/>
                  <a:pt x="112" y="578"/>
                </a:cubicBezTo>
                <a:cubicBezTo>
                  <a:pt x="54" y="470"/>
                  <a:pt x="38" y="354"/>
                  <a:pt x="66" y="259"/>
                </a:cubicBezTo>
                <a:cubicBezTo>
                  <a:pt x="76" y="213"/>
                  <a:pt x="96" y="172"/>
                  <a:pt x="127" y="137"/>
                </a:cubicBezTo>
                <a:cubicBezTo>
                  <a:pt x="139" y="120"/>
                  <a:pt x="152" y="104"/>
                  <a:pt x="168" y="90"/>
                </a:cubicBezTo>
                <a:cubicBezTo>
                  <a:pt x="228" y="38"/>
                  <a:pt x="309" y="12"/>
                  <a:pt x="392" y="4"/>
                </a:cubicBezTo>
                <a:cubicBezTo>
                  <a:pt x="391" y="4"/>
                  <a:pt x="389" y="4"/>
                  <a:pt x="388" y="4"/>
                </a:cubicBezTo>
                <a:cubicBezTo>
                  <a:pt x="314" y="7"/>
                  <a:pt x="178" y="27"/>
                  <a:pt x="93" y="119"/>
                </a:cubicBezTo>
                <a:cubicBezTo>
                  <a:pt x="26" y="192"/>
                  <a:pt x="3" y="304"/>
                  <a:pt x="36" y="397"/>
                </a:cubicBezTo>
                <a:cubicBezTo>
                  <a:pt x="34" y="398"/>
                  <a:pt x="34" y="398"/>
                  <a:pt x="34" y="398"/>
                </a:cubicBezTo>
                <a:cubicBezTo>
                  <a:pt x="0" y="304"/>
                  <a:pt x="23" y="191"/>
                  <a:pt x="91" y="117"/>
                </a:cubicBezTo>
                <a:cubicBezTo>
                  <a:pt x="176" y="24"/>
                  <a:pt x="314" y="5"/>
                  <a:pt x="388" y="1"/>
                </a:cubicBezTo>
                <a:cubicBezTo>
                  <a:pt x="403" y="0"/>
                  <a:pt x="419" y="0"/>
                  <a:pt x="434" y="1"/>
                </a:cubicBezTo>
                <a:cubicBezTo>
                  <a:pt x="493" y="0"/>
                  <a:pt x="551" y="7"/>
                  <a:pt x="602" y="21"/>
                </a:cubicBezTo>
                <a:cubicBezTo>
                  <a:pt x="688" y="44"/>
                  <a:pt x="768" y="81"/>
                  <a:pt x="833" y="130"/>
                </a:cubicBezTo>
                <a:cubicBezTo>
                  <a:pt x="907" y="186"/>
                  <a:pt x="960" y="253"/>
                  <a:pt x="989" y="330"/>
                </a:cubicBezTo>
                <a:cubicBezTo>
                  <a:pt x="1032" y="441"/>
                  <a:pt x="1030" y="545"/>
                  <a:pt x="986" y="628"/>
                </a:cubicBezTo>
                <a:cubicBezTo>
                  <a:pt x="946" y="753"/>
                  <a:pt x="850" y="809"/>
                  <a:pt x="773" y="833"/>
                </a:cubicBezTo>
                <a:cubicBezTo>
                  <a:pt x="726" y="848"/>
                  <a:pt x="675" y="856"/>
                  <a:pt x="623" y="856"/>
                </a:cubicBezTo>
                <a:close/>
                <a:moveTo>
                  <a:pt x="489" y="838"/>
                </a:moveTo>
                <a:cubicBezTo>
                  <a:pt x="584" y="859"/>
                  <a:pt x="686" y="859"/>
                  <a:pt x="772" y="831"/>
                </a:cubicBezTo>
                <a:cubicBezTo>
                  <a:pt x="845" y="807"/>
                  <a:pt x="936" y="755"/>
                  <a:pt x="979" y="641"/>
                </a:cubicBezTo>
                <a:cubicBezTo>
                  <a:pt x="961" y="670"/>
                  <a:pt x="939" y="696"/>
                  <a:pt x="912" y="719"/>
                </a:cubicBezTo>
                <a:cubicBezTo>
                  <a:pt x="812" y="802"/>
                  <a:pt x="675" y="842"/>
                  <a:pt x="536" y="833"/>
                </a:cubicBezTo>
                <a:cubicBezTo>
                  <a:pt x="520" y="836"/>
                  <a:pt x="504" y="837"/>
                  <a:pt x="489" y="838"/>
                </a:cubicBezTo>
                <a:close/>
                <a:moveTo>
                  <a:pt x="477" y="835"/>
                </a:moveTo>
                <a:cubicBezTo>
                  <a:pt x="493" y="835"/>
                  <a:pt x="509" y="834"/>
                  <a:pt x="524" y="832"/>
                </a:cubicBezTo>
                <a:cubicBezTo>
                  <a:pt x="503" y="830"/>
                  <a:pt x="483" y="827"/>
                  <a:pt x="462" y="823"/>
                </a:cubicBezTo>
                <a:cubicBezTo>
                  <a:pt x="430" y="817"/>
                  <a:pt x="400" y="809"/>
                  <a:pt x="372" y="798"/>
                </a:cubicBezTo>
                <a:cubicBezTo>
                  <a:pt x="405" y="813"/>
                  <a:pt x="440" y="826"/>
                  <a:pt x="477" y="835"/>
                </a:cubicBezTo>
                <a:close/>
                <a:moveTo>
                  <a:pt x="299" y="765"/>
                </a:moveTo>
                <a:cubicBezTo>
                  <a:pt x="307" y="772"/>
                  <a:pt x="315" y="778"/>
                  <a:pt x="324" y="784"/>
                </a:cubicBezTo>
                <a:cubicBezTo>
                  <a:pt x="368" y="814"/>
                  <a:pt x="415" y="830"/>
                  <a:pt x="463" y="834"/>
                </a:cubicBezTo>
                <a:cubicBezTo>
                  <a:pt x="420" y="822"/>
                  <a:pt x="378" y="806"/>
                  <a:pt x="340" y="785"/>
                </a:cubicBezTo>
                <a:cubicBezTo>
                  <a:pt x="326" y="779"/>
                  <a:pt x="312" y="772"/>
                  <a:pt x="299" y="765"/>
                </a:cubicBezTo>
                <a:close/>
                <a:moveTo>
                  <a:pt x="546" y="831"/>
                </a:moveTo>
                <a:cubicBezTo>
                  <a:pt x="681" y="838"/>
                  <a:pt x="813" y="797"/>
                  <a:pt x="910" y="717"/>
                </a:cubicBezTo>
                <a:cubicBezTo>
                  <a:pt x="941" y="691"/>
                  <a:pt x="966" y="661"/>
                  <a:pt x="984" y="627"/>
                </a:cubicBezTo>
                <a:cubicBezTo>
                  <a:pt x="987" y="617"/>
                  <a:pt x="990" y="607"/>
                  <a:pt x="992" y="596"/>
                </a:cubicBezTo>
                <a:cubicBezTo>
                  <a:pt x="1020" y="473"/>
                  <a:pt x="991" y="354"/>
                  <a:pt x="906" y="252"/>
                </a:cubicBezTo>
                <a:cubicBezTo>
                  <a:pt x="892" y="236"/>
                  <a:pt x="877" y="220"/>
                  <a:pt x="862" y="206"/>
                </a:cubicBezTo>
                <a:cubicBezTo>
                  <a:pt x="869" y="218"/>
                  <a:pt x="877" y="232"/>
                  <a:pt x="883" y="246"/>
                </a:cubicBezTo>
                <a:cubicBezTo>
                  <a:pt x="930" y="349"/>
                  <a:pt x="955" y="503"/>
                  <a:pt x="887" y="628"/>
                </a:cubicBezTo>
                <a:cubicBezTo>
                  <a:pt x="856" y="684"/>
                  <a:pt x="805" y="732"/>
                  <a:pt x="741" y="767"/>
                </a:cubicBezTo>
                <a:cubicBezTo>
                  <a:pt x="698" y="790"/>
                  <a:pt x="649" y="806"/>
                  <a:pt x="600" y="814"/>
                </a:cubicBezTo>
                <a:cubicBezTo>
                  <a:pt x="582" y="821"/>
                  <a:pt x="564" y="827"/>
                  <a:pt x="546" y="831"/>
                </a:cubicBezTo>
                <a:close/>
                <a:moveTo>
                  <a:pt x="380" y="798"/>
                </a:moveTo>
                <a:cubicBezTo>
                  <a:pt x="406" y="808"/>
                  <a:pt x="434" y="815"/>
                  <a:pt x="462" y="821"/>
                </a:cubicBezTo>
                <a:cubicBezTo>
                  <a:pt x="487" y="825"/>
                  <a:pt x="511" y="829"/>
                  <a:pt x="536" y="830"/>
                </a:cubicBezTo>
                <a:cubicBezTo>
                  <a:pt x="553" y="827"/>
                  <a:pt x="570" y="822"/>
                  <a:pt x="588" y="816"/>
                </a:cubicBezTo>
                <a:cubicBezTo>
                  <a:pt x="573" y="818"/>
                  <a:pt x="559" y="819"/>
                  <a:pt x="544" y="820"/>
                </a:cubicBezTo>
                <a:cubicBezTo>
                  <a:pt x="486" y="822"/>
                  <a:pt x="430" y="814"/>
                  <a:pt x="380" y="798"/>
                </a:cubicBezTo>
                <a:close/>
                <a:moveTo>
                  <a:pt x="324" y="773"/>
                </a:moveTo>
                <a:cubicBezTo>
                  <a:pt x="387" y="804"/>
                  <a:pt x="463" y="820"/>
                  <a:pt x="544" y="817"/>
                </a:cubicBezTo>
                <a:cubicBezTo>
                  <a:pt x="562" y="816"/>
                  <a:pt x="581" y="814"/>
                  <a:pt x="599" y="812"/>
                </a:cubicBezTo>
                <a:cubicBezTo>
                  <a:pt x="614" y="805"/>
                  <a:pt x="630" y="797"/>
                  <a:pt x="646" y="788"/>
                </a:cubicBezTo>
                <a:cubicBezTo>
                  <a:pt x="651" y="785"/>
                  <a:pt x="655" y="782"/>
                  <a:pt x="660" y="779"/>
                </a:cubicBezTo>
                <a:cubicBezTo>
                  <a:pt x="620" y="792"/>
                  <a:pt x="576" y="799"/>
                  <a:pt x="531" y="801"/>
                </a:cubicBezTo>
                <a:cubicBezTo>
                  <a:pt x="427" y="804"/>
                  <a:pt x="330" y="773"/>
                  <a:pt x="251" y="708"/>
                </a:cubicBezTo>
                <a:cubicBezTo>
                  <a:pt x="258" y="718"/>
                  <a:pt x="265" y="728"/>
                  <a:pt x="272" y="737"/>
                </a:cubicBezTo>
                <a:cubicBezTo>
                  <a:pt x="288" y="750"/>
                  <a:pt x="305" y="762"/>
                  <a:pt x="324" y="773"/>
                </a:cubicBezTo>
                <a:close/>
                <a:moveTo>
                  <a:pt x="670" y="776"/>
                </a:moveTo>
                <a:cubicBezTo>
                  <a:pt x="662" y="781"/>
                  <a:pt x="655" y="786"/>
                  <a:pt x="647" y="790"/>
                </a:cubicBezTo>
                <a:cubicBezTo>
                  <a:pt x="635" y="798"/>
                  <a:pt x="622" y="804"/>
                  <a:pt x="610" y="810"/>
                </a:cubicBezTo>
                <a:cubicBezTo>
                  <a:pt x="728" y="788"/>
                  <a:pt x="834" y="719"/>
                  <a:pt x="885" y="626"/>
                </a:cubicBezTo>
                <a:cubicBezTo>
                  <a:pt x="953" y="503"/>
                  <a:pt x="927" y="349"/>
                  <a:pt x="880" y="247"/>
                </a:cubicBezTo>
                <a:cubicBezTo>
                  <a:pt x="873" y="230"/>
                  <a:pt x="864" y="214"/>
                  <a:pt x="854" y="199"/>
                </a:cubicBezTo>
                <a:cubicBezTo>
                  <a:pt x="831" y="178"/>
                  <a:pt x="805" y="159"/>
                  <a:pt x="778" y="141"/>
                </a:cubicBezTo>
                <a:cubicBezTo>
                  <a:pt x="833" y="193"/>
                  <a:pt x="869" y="255"/>
                  <a:pt x="881" y="321"/>
                </a:cubicBezTo>
                <a:cubicBezTo>
                  <a:pt x="890" y="345"/>
                  <a:pt x="898" y="370"/>
                  <a:pt x="903" y="395"/>
                </a:cubicBezTo>
                <a:cubicBezTo>
                  <a:pt x="924" y="491"/>
                  <a:pt x="905" y="580"/>
                  <a:pt x="849" y="653"/>
                </a:cubicBezTo>
                <a:cubicBezTo>
                  <a:pt x="806" y="708"/>
                  <a:pt x="743" y="751"/>
                  <a:pt x="670" y="776"/>
                </a:cubicBezTo>
                <a:close/>
                <a:moveTo>
                  <a:pt x="248" y="703"/>
                </a:moveTo>
                <a:cubicBezTo>
                  <a:pt x="325" y="767"/>
                  <a:pt x="423" y="802"/>
                  <a:pt x="531" y="798"/>
                </a:cubicBezTo>
                <a:cubicBezTo>
                  <a:pt x="579" y="796"/>
                  <a:pt x="626" y="788"/>
                  <a:pt x="668" y="773"/>
                </a:cubicBezTo>
                <a:cubicBezTo>
                  <a:pt x="803" y="680"/>
                  <a:pt x="896" y="498"/>
                  <a:pt x="882" y="347"/>
                </a:cubicBezTo>
                <a:cubicBezTo>
                  <a:pt x="881" y="338"/>
                  <a:pt x="880" y="329"/>
                  <a:pt x="878" y="321"/>
                </a:cubicBezTo>
                <a:cubicBezTo>
                  <a:pt x="845" y="235"/>
                  <a:pt x="789" y="162"/>
                  <a:pt x="718" y="108"/>
                </a:cubicBezTo>
                <a:cubicBezTo>
                  <a:pt x="623" y="60"/>
                  <a:pt x="514" y="34"/>
                  <a:pt x="410" y="39"/>
                </a:cubicBezTo>
                <a:cubicBezTo>
                  <a:pt x="373" y="40"/>
                  <a:pt x="338" y="45"/>
                  <a:pt x="305" y="54"/>
                </a:cubicBezTo>
                <a:cubicBezTo>
                  <a:pt x="270" y="69"/>
                  <a:pt x="241" y="89"/>
                  <a:pt x="218" y="113"/>
                </a:cubicBezTo>
                <a:cubicBezTo>
                  <a:pt x="198" y="136"/>
                  <a:pt x="181" y="163"/>
                  <a:pt x="167" y="196"/>
                </a:cubicBezTo>
                <a:cubicBezTo>
                  <a:pt x="147" y="285"/>
                  <a:pt x="163" y="395"/>
                  <a:pt x="175" y="480"/>
                </a:cubicBezTo>
                <a:cubicBezTo>
                  <a:pt x="177" y="492"/>
                  <a:pt x="177" y="492"/>
                  <a:pt x="177" y="492"/>
                </a:cubicBezTo>
                <a:cubicBezTo>
                  <a:pt x="185" y="547"/>
                  <a:pt x="204" y="633"/>
                  <a:pt x="248" y="703"/>
                </a:cubicBezTo>
                <a:close/>
                <a:moveTo>
                  <a:pt x="883" y="334"/>
                </a:moveTo>
                <a:cubicBezTo>
                  <a:pt x="884" y="338"/>
                  <a:pt x="884" y="342"/>
                  <a:pt x="884" y="347"/>
                </a:cubicBezTo>
                <a:cubicBezTo>
                  <a:pt x="892" y="425"/>
                  <a:pt x="871" y="514"/>
                  <a:pt x="826" y="597"/>
                </a:cubicBezTo>
                <a:cubicBezTo>
                  <a:pt x="789" y="667"/>
                  <a:pt x="737" y="727"/>
                  <a:pt x="678" y="770"/>
                </a:cubicBezTo>
                <a:cubicBezTo>
                  <a:pt x="747" y="745"/>
                  <a:pt x="806" y="704"/>
                  <a:pt x="847" y="651"/>
                </a:cubicBezTo>
                <a:cubicBezTo>
                  <a:pt x="903" y="579"/>
                  <a:pt x="921" y="491"/>
                  <a:pt x="901" y="395"/>
                </a:cubicBezTo>
                <a:cubicBezTo>
                  <a:pt x="896" y="374"/>
                  <a:pt x="890" y="354"/>
                  <a:pt x="883" y="334"/>
                </a:cubicBezTo>
                <a:close/>
                <a:moveTo>
                  <a:pt x="283" y="749"/>
                </a:moveTo>
                <a:cubicBezTo>
                  <a:pt x="285" y="751"/>
                  <a:pt x="287" y="752"/>
                  <a:pt x="289" y="753"/>
                </a:cubicBezTo>
                <a:cubicBezTo>
                  <a:pt x="287" y="751"/>
                  <a:pt x="284" y="750"/>
                  <a:pt x="282" y="748"/>
                </a:cubicBezTo>
                <a:cubicBezTo>
                  <a:pt x="282" y="748"/>
                  <a:pt x="283" y="749"/>
                  <a:pt x="283" y="749"/>
                </a:cubicBezTo>
                <a:close/>
                <a:moveTo>
                  <a:pt x="60" y="297"/>
                </a:moveTo>
                <a:cubicBezTo>
                  <a:pt x="46" y="384"/>
                  <a:pt x="64" y="483"/>
                  <a:pt x="114" y="577"/>
                </a:cubicBezTo>
                <a:cubicBezTo>
                  <a:pt x="152" y="648"/>
                  <a:pt x="210" y="707"/>
                  <a:pt x="281" y="751"/>
                </a:cubicBezTo>
                <a:cubicBezTo>
                  <a:pt x="253" y="732"/>
                  <a:pt x="229" y="710"/>
                  <a:pt x="209" y="684"/>
                </a:cubicBezTo>
                <a:cubicBezTo>
                  <a:pt x="202" y="676"/>
                  <a:pt x="196" y="666"/>
                  <a:pt x="190" y="657"/>
                </a:cubicBezTo>
                <a:cubicBezTo>
                  <a:pt x="161" y="621"/>
                  <a:pt x="135" y="581"/>
                  <a:pt x="114" y="540"/>
                </a:cubicBezTo>
                <a:cubicBezTo>
                  <a:pt x="74" y="461"/>
                  <a:pt x="55" y="382"/>
                  <a:pt x="59" y="311"/>
                </a:cubicBezTo>
                <a:cubicBezTo>
                  <a:pt x="59" y="306"/>
                  <a:pt x="59" y="302"/>
                  <a:pt x="60" y="297"/>
                </a:cubicBezTo>
                <a:close/>
                <a:moveTo>
                  <a:pt x="207" y="677"/>
                </a:moveTo>
                <a:cubicBezTo>
                  <a:pt x="208" y="679"/>
                  <a:pt x="210" y="681"/>
                  <a:pt x="211" y="683"/>
                </a:cubicBezTo>
                <a:cubicBezTo>
                  <a:pt x="228" y="705"/>
                  <a:pt x="249" y="725"/>
                  <a:pt x="273" y="743"/>
                </a:cubicBezTo>
                <a:cubicBezTo>
                  <a:pt x="272" y="741"/>
                  <a:pt x="271" y="740"/>
                  <a:pt x="270" y="739"/>
                </a:cubicBezTo>
                <a:cubicBezTo>
                  <a:pt x="266" y="735"/>
                  <a:pt x="262" y="732"/>
                  <a:pt x="258" y="728"/>
                </a:cubicBezTo>
                <a:cubicBezTo>
                  <a:pt x="240" y="713"/>
                  <a:pt x="223" y="696"/>
                  <a:pt x="207" y="677"/>
                </a:cubicBezTo>
                <a:close/>
                <a:moveTo>
                  <a:pt x="191" y="654"/>
                </a:moveTo>
                <a:cubicBezTo>
                  <a:pt x="213" y="681"/>
                  <a:pt x="236" y="706"/>
                  <a:pt x="259" y="726"/>
                </a:cubicBezTo>
                <a:cubicBezTo>
                  <a:pt x="260" y="727"/>
                  <a:pt x="261" y="728"/>
                  <a:pt x="262" y="728"/>
                </a:cubicBezTo>
                <a:cubicBezTo>
                  <a:pt x="256" y="720"/>
                  <a:pt x="250" y="712"/>
                  <a:pt x="244" y="703"/>
                </a:cubicBezTo>
                <a:cubicBezTo>
                  <a:pt x="243" y="702"/>
                  <a:pt x="241" y="700"/>
                  <a:pt x="240" y="699"/>
                </a:cubicBezTo>
                <a:cubicBezTo>
                  <a:pt x="218" y="680"/>
                  <a:pt x="198" y="658"/>
                  <a:pt x="180" y="635"/>
                </a:cubicBezTo>
                <a:cubicBezTo>
                  <a:pt x="184" y="641"/>
                  <a:pt x="187" y="648"/>
                  <a:pt x="191" y="654"/>
                </a:cubicBezTo>
                <a:close/>
                <a:moveTo>
                  <a:pt x="175" y="625"/>
                </a:moveTo>
                <a:cubicBezTo>
                  <a:pt x="195" y="652"/>
                  <a:pt x="217" y="676"/>
                  <a:pt x="241" y="697"/>
                </a:cubicBezTo>
                <a:cubicBezTo>
                  <a:pt x="200" y="628"/>
                  <a:pt x="182" y="546"/>
                  <a:pt x="174" y="492"/>
                </a:cubicBezTo>
                <a:cubicBezTo>
                  <a:pt x="173" y="480"/>
                  <a:pt x="173" y="480"/>
                  <a:pt x="173" y="480"/>
                </a:cubicBezTo>
                <a:cubicBezTo>
                  <a:pt x="161" y="400"/>
                  <a:pt x="146" y="297"/>
                  <a:pt x="162" y="210"/>
                </a:cubicBezTo>
                <a:cubicBezTo>
                  <a:pt x="145" y="255"/>
                  <a:pt x="135" y="309"/>
                  <a:pt x="131" y="371"/>
                </a:cubicBezTo>
                <a:cubicBezTo>
                  <a:pt x="125" y="470"/>
                  <a:pt x="140" y="556"/>
                  <a:pt x="175" y="625"/>
                </a:cubicBezTo>
                <a:close/>
                <a:moveTo>
                  <a:pt x="68" y="259"/>
                </a:moveTo>
                <a:cubicBezTo>
                  <a:pt x="65" y="276"/>
                  <a:pt x="62" y="293"/>
                  <a:pt x="62" y="311"/>
                </a:cubicBezTo>
                <a:cubicBezTo>
                  <a:pt x="56" y="426"/>
                  <a:pt x="110" y="546"/>
                  <a:pt x="178" y="638"/>
                </a:cubicBezTo>
                <a:cubicBezTo>
                  <a:pt x="176" y="632"/>
                  <a:pt x="173" y="627"/>
                  <a:pt x="170" y="622"/>
                </a:cubicBezTo>
                <a:cubicBezTo>
                  <a:pt x="130" y="566"/>
                  <a:pt x="102" y="499"/>
                  <a:pt x="88" y="428"/>
                </a:cubicBezTo>
                <a:cubicBezTo>
                  <a:pt x="79" y="384"/>
                  <a:pt x="71" y="317"/>
                  <a:pt x="84" y="247"/>
                </a:cubicBezTo>
                <a:cubicBezTo>
                  <a:pt x="88" y="225"/>
                  <a:pt x="94" y="204"/>
                  <a:pt x="102" y="185"/>
                </a:cubicBezTo>
                <a:cubicBezTo>
                  <a:pt x="96" y="194"/>
                  <a:pt x="90" y="204"/>
                  <a:pt x="85" y="214"/>
                </a:cubicBezTo>
                <a:cubicBezTo>
                  <a:pt x="78" y="229"/>
                  <a:pt x="73" y="244"/>
                  <a:pt x="68" y="259"/>
                </a:cubicBezTo>
                <a:close/>
                <a:moveTo>
                  <a:pt x="856" y="197"/>
                </a:moveTo>
                <a:cubicBezTo>
                  <a:pt x="875" y="214"/>
                  <a:pt x="892" y="232"/>
                  <a:pt x="908" y="251"/>
                </a:cubicBezTo>
                <a:cubicBezTo>
                  <a:pt x="993" y="353"/>
                  <a:pt x="1023" y="472"/>
                  <a:pt x="995" y="597"/>
                </a:cubicBezTo>
                <a:cubicBezTo>
                  <a:pt x="993" y="602"/>
                  <a:pt x="992" y="608"/>
                  <a:pt x="991" y="613"/>
                </a:cubicBezTo>
                <a:cubicBezTo>
                  <a:pt x="1028" y="533"/>
                  <a:pt x="1027" y="435"/>
                  <a:pt x="987" y="331"/>
                </a:cubicBezTo>
                <a:cubicBezTo>
                  <a:pt x="936" y="199"/>
                  <a:pt x="816" y="95"/>
                  <a:pt x="654" y="39"/>
                </a:cubicBezTo>
                <a:cubicBezTo>
                  <a:pt x="696" y="55"/>
                  <a:pt x="734" y="76"/>
                  <a:pt x="768" y="102"/>
                </a:cubicBezTo>
                <a:cubicBezTo>
                  <a:pt x="803" y="130"/>
                  <a:pt x="833" y="161"/>
                  <a:pt x="856" y="197"/>
                </a:cubicBezTo>
                <a:close/>
                <a:moveTo>
                  <a:pt x="110" y="174"/>
                </a:moveTo>
                <a:cubicBezTo>
                  <a:pt x="65" y="271"/>
                  <a:pt x="82" y="387"/>
                  <a:pt x="90" y="427"/>
                </a:cubicBezTo>
                <a:cubicBezTo>
                  <a:pt x="104" y="497"/>
                  <a:pt x="130" y="559"/>
                  <a:pt x="166" y="612"/>
                </a:cubicBezTo>
                <a:cubicBezTo>
                  <a:pt x="135" y="545"/>
                  <a:pt x="123" y="464"/>
                  <a:pt x="129" y="371"/>
                </a:cubicBezTo>
                <a:cubicBezTo>
                  <a:pt x="133" y="302"/>
                  <a:pt x="145" y="243"/>
                  <a:pt x="165" y="195"/>
                </a:cubicBezTo>
                <a:cubicBezTo>
                  <a:pt x="171" y="167"/>
                  <a:pt x="181" y="140"/>
                  <a:pt x="196" y="117"/>
                </a:cubicBezTo>
                <a:cubicBezTo>
                  <a:pt x="198" y="118"/>
                  <a:pt x="198" y="118"/>
                  <a:pt x="198" y="118"/>
                </a:cubicBezTo>
                <a:cubicBezTo>
                  <a:pt x="186" y="137"/>
                  <a:pt x="177" y="158"/>
                  <a:pt x="171" y="180"/>
                </a:cubicBezTo>
                <a:cubicBezTo>
                  <a:pt x="184" y="154"/>
                  <a:pt x="199" y="131"/>
                  <a:pt x="216" y="111"/>
                </a:cubicBezTo>
                <a:cubicBezTo>
                  <a:pt x="236" y="90"/>
                  <a:pt x="261" y="72"/>
                  <a:pt x="290" y="58"/>
                </a:cubicBezTo>
                <a:cubicBezTo>
                  <a:pt x="212" y="80"/>
                  <a:pt x="150" y="120"/>
                  <a:pt x="110" y="174"/>
                </a:cubicBezTo>
                <a:close/>
                <a:moveTo>
                  <a:pt x="727" y="112"/>
                </a:moveTo>
                <a:cubicBezTo>
                  <a:pt x="792" y="164"/>
                  <a:pt x="843" y="231"/>
                  <a:pt x="875" y="307"/>
                </a:cubicBezTo>
                <a:cubicBezTo>
                  <a:pt x="859" y="238"/>
                  <a:pt x="818" y="179"/>
                  <a:pt x="763" y="132"/>
                </a:cubicBezTo>
                <a:cubicBezTo>
                  <a:pt x="752" y="125"/>
                  <a:pt x="740" y="118"/>
                  <a:pt x="727" y="112"/>
                </a:cubicBezTo>
                <a:close/>
                <a:moveTo>
                  <a:pt x="117" y="154"/>
                </a:moveTo>
                <a:cubicBezTo>
                  <a:pt x="102" y="173"/>
                  <a:pt x="90" y="194"/>
                  <a:pt x="82" y="216"/>
                </a:cubicBezTo>
                <a:cubicBezTo>
                  <a:pt x="82" y="215"/>
                  <a:pt x="82" y="214"/>
                  <a:pt x="83" y="213"/>
                </a:cubicBezTo>
                <a:cubicBezTo>
                  <a:pt x="90" y="199"/>
                  <a:pt x="98" y="185"/>
                  <a:pt x="108" y="171"/>
                </a:cubicBezTo>
                <a:cubicBezTo>
                  <a:pt x="111" y="165"/>
                  <a:pt x="114" y="160"/>
                  <a:pt x="117" y="154"/>
                </a:cubicBezTo>
                <a:close/>
                <a:moveTo>
                  <a:pt x="767" y="131"/>
                </a:moveTo>
                <a:cubicBezTo>
                  <a:pt x="796" y="149"/>
                  <a:pt x="823" y="168"/>
                  <a:pt x="848" y="190"/>
                </a:cubicBezTo>
                <a:cubicBezTo>
                  <a:pt x="793" y="111"/>
                  <a:pt x="707" y="53"/>
                  <a:pt x="600" y="25"/>
                </a:cubicBezTo>
                <a:cubicBezTo>
                  <a:pt x="566" y="16"/>
                  <a:pt x="531" y="10"/>
                  <a:pt x="496" y="8"/>
                </a:cubicBezTo>
                <a:cubicBezTo>
                  <a:pt x="541" y="16"/>
                  <a:pt x="584" y="29"/>
                  <a:pt x="625" y="48"/>
                </a:cubicBezTo>
                <a:cubicBezTo>
                  <a:pt x="666" y="63"/>
                  <a:pt x="705" y="84"/>
                  <a:pt x="740" y="110"/>
                </a:cubicBezTo>
                <a:cubicBezTo>
                  <a:pt x="749" y="117"/>
                  <a:pt x="758" y="124"/>
                  <a:pt x="767" y="131"/>
                </a:cubicBezTo>
                <a:close/>
                <a:moveTo>
                  <a:pt x="129" y="139"/>
                </a:moveTo>
                <a:cubicBezTo>
                  <a:pt x="124" y="146"/>
                  <a:pt x="120" y="154"/>
                  <a:pt x="116" y="161"/>
                </a:cubicBezTo>
                <a:cubicBezTo>
                  <a:pt x="143" y="129"/>
                  <a:pt x="178" y="102"/>
                  <a:pt x="221" y="81"/>
                </a:cubicBezTo>
                <a:cubicBezTo>
                  <a:pt x="246" y="69"/>
                  <a:pt x="274" y="59"/>
                  <a:pt x="304" y="51"/>
                </a:cubicBezTo>
                <a:cubicBezTo>
                  <a:pt x="352" y="30"/>
                  <a:pt x="410" y="19"/>
                  <a:pt x="471" y="19"/>
                </a:cubicBezTo>
                <a:cubicBezTo>
                  <a:pt x="514" y="20"/>
                  <a:pt x="559" y="27"/>
                  <a:pt x="601" y="40"/>
                </a:cubicBezTo>
                <a:cubicBezTo>
                  <a:pt x="561" y="24"/>
                  <a:pt x="517" y="12"/>
                  <a:pt x="472" y="7"/>
                </a:cubicBezTo>
                <a:cubicBezTo>
                  <a:pt x="366" y="5"/>
                  <a:pt x="261" y="34"/>
                  <a:pt x="181" y="92"/>
                </a:cubicBezTo>
                <a:cubicBezTo>
                  <a:pt x="161" y="106"/>
                  <a:pt x="144" y="122"/>
                  <a:pt x="129" y="139"/>
                </a:cubicBezTo>
                <a:close/>
                <a:moveTo>
                  <a:pt x="435" y="4"/>
                </a:moveTo>
                <a:cubicBezTo>
                  <a:pt x="338" y="6"/>
                  <a:pt x="240" y="32"/>
                  <a:pt x="170" y="92"/>
                </a:cubicBezTo>
                <a:cubicBezTo>
                  <a:pt x="159" y="102"/>
                  <a:pt x="150" y="111"/>
                  <a:pt x="142" y="122"/>
                </a:cubicBezTo>
                <a:cubicBezTo>
                  <a:pt x="153" y="110"/>
                  <a:pt x="166" y="100"/>
                  <a:pt x="180" y="90"/>
                </a:cubicBezTo>
                <a:cubicBezTo>
                  <a:pt x="253" y="37"/>
                  <a:pt x="347" y="7"/>
                  <a:pt x="445" y="4"/>
                </a:cubicBezTo>
                <a:cubicBezTo>
                  <a:pt x="442" y="4"/>
                  <a:pt x="438" y="4"/>
                  <a:pt x="435" y="4"/>
                </a:cubicBezTo>
                <a:close/>
                <a:moveTo>
                  <a:pt x="717" y="104"/>
                </a:moveTo>
                <a:cubicBezTo>
                  <a:pt x="728" y="109"/>
                  <a:pt x="739" y="115"/>
                  <a:pt x="750" y="121"/>
                </a:cubicBezTo>
                <a:cubicBezTo>
                  <a:pt x="722" y="99"/>
                  <a:pt x="690" y="80"/>
                  <a:pt x="657" y="65"/>
                </a:cubicBezTo>
                <a:cubicBezTo>
                  <a:pt x="678" y="76"/>
                  <a:pt x="698" y="89"/>
                  <a:pt x="717" y="104"/>
                </a:cubicBezTo>
                <a:close/>
                <a:moveTo>
                  <a:pt x="434" y="36"/>
                </a:moveTo>
                <a:cubicBezTo>
                  <a:pt x="526" y="36"/>
                  <a:pt x="622" y="59"/>
                  <a:pt x="707" y="99"/>
                </a:cubicBezTo>
                <a:cubicBezTo>
                  <a:pt x="684" y="82"/>
                  <a:pt x="660" y="67"/>
                  <a:pt x="634" y="55"/>
                </a:cubicBezTo>
                <a:cubicBezTo>
                  <a:pt x="581" y="34"/>
                  <a:pt x="525" y="22"/>
                  <a:pt x="471" y="22"/>
                </a:cubicBezTo>
                <a:cubicBezTo>
                  <a:pt x="417" y="21"/>
                  <a:pt x="365" y="30"/>
                  <a:pt x="320" y="47"/>
                </a:cubicBezTo>
                <a:cubicBezTo>
                  <a:pt x="349" y="41"/>
                  <a:pt x="379" y="38"/>
                  <a:pt x="409" y="36"/>
                </a:cubicBezTo>
                <a:cubicBezTo>
                  <a:pt x="417" y="36"/>
                  <a:pt x="426" y="36"/>
                  <a:pt x="434" y="36"/>
                </a:cubicBezTo>
                <a:close/>
                <a:moveTo>
                  <a:pt x="471" y="4"/>
                </a:moveTo>
                <a:cubicBezTo>
                  <a:pt x="474" y="4"/>
                  <a:pt x="477" y="4"/>
                  <a:pt x="479" y="4"/>
                </a:cubicBezTo>
                <a:cubicBezTo>
                  <a:pt x="476" y="4"/>
                  <a:pt x="472" y="4"/>
                  <a:pt x="469" y="4"/>
                </a:cubicBezTo>
                <a:cubicBezTo>
                  <a:pt x="470" y="4"/>
                  <a:pt x="470" y="4"/>
                  <a:pt x="471" y="4"/>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31" name="Freeform 45"/>
          <p:cNvSpPr>
            <a:spLocks noEditPoints="1"/>
          </p:cNvSpPr>
          <p:nvPr/>
        </p:nvSpPr>
        <p:spPr bwMode="auto">
          <a:xfrm>
            <a:off x="11094091" y="6048981"/>
            <a:ext cx="809020" cy="725271"/>
          </a:xfrm>
          <a:custGeom>
            <a:avLst/>
            <a:gdLst>
              <a:gd name="T0" fmla="*/ 74 w 959"/>
              <a:gd name="T1" fmla="*/ 219 h 859"/>
              <a:gd name="T2" fmla="*/ 844 w 959"/>
              <a:gd name="T3" fmla="*/ 121 h 859"/>
              <a:gd name="T4" fmla="*/ 759 w 959"/>
              <a:gd name="T5" fmla="*/ 770 h 859"/>
              <a:gd name="T6" fmla="*/ 220 w 959"/>
              <a:gd name="T7" fmla="*/ 806 h 859"/>
              <a:gd name="T8" fmla="*/ 44 w 959"/>
              <a:gd name="T9" fmla="*/ 565 h 859"/>
              <a:gd name="T10" fmla="*/ 591 w 959"/>
              <a:gd name="T11" fmla="*/ 832 h 859"/>
              <a:gd name="T12" fmla="*/ 590 w 959"/>
              <a:gd name="T13" fmla="*/ 829 h 859"/>
              <a:gd name="T14" fmla="*/ 254 w 959"/>
              <a:gd name="T15" fmla="*/ 755 h 859"/>
              <a:gd name="T16" fmla="*/ 456 w 959"/>
              <a:gd name="T17" fmla="*/ 839 h 859"/>
              <a:gd name="T18" fmla="*/ 674 w 959"/>
              <a:gd name="T19" fmla="*/ 796 h 859"/>
              <a:gd name="T20" fmla="*/ 737 w 959"/>
              <a:gd name="T21" fmla="*/ 730 h 859"/>
              <a:gd name="T22" fmla="*/ 494 w 959"/>
              <a:gd name="T23" fmla="*/ 803 h 859"/>
              <a:gd name="T24" fmla="*/ 551 w 959"/>
              <a:gd name="T25" fmla="*/ 801 h 859"/>
              <a:gd name="T26" fmla="*/ 342 w 959"/>
              <a:gd name="T27" fmla="*/ 785 h 859"/>
              <a:gd name="T28" fmla="*/ 740 w 959"/>
              <a:gd name="T29" fmla="*/ 724 h 859"/>
              <a:gd name="T30" fmla="*/ 586 w 959"/>
              <a:gd name="T31" fmla="*/ 780 h 859"/>
              <a:gd name="T32" fmla="*/ 586 w 959"/>
              <a:gd name="T33" fmla="*/ 778 h 859"/>
              <a:gd name="T34" fmla="*/ 415 w 959"/>
              <a:gd name="T35" fmla="*/ 63 h 859"/>
              <a:gd name="T36" fmla="*/ 343 w 959"/>
              <a:gd name="T37" fmla="*/ 782 h 859"/>
              <a:gd name="T38" fmla="*/ 343 w 959"/>
              <a:gd name="T39" fmla="*/ 782 h 859"/>
              <a:gd name="T40" fmla="*/ 252 w 959"/>
              <a:gd name="T41" fmla="*/ 751 h 859"/>
              <a:gd name="T42" fmla="*/ 885 w 959"/>
              <a:gd name="T43" fmla="*/ 612 h 859"/>
              <a:gd name="T44" fmla="*/ 885 w 959"/>
              <a:gd name="T45" fmla="*/ 612 h 859"/>
              <a:gd name="T46" fmla="*/ 153 w 959"/>
              <a:gd name="T47" fmla="*/ 682 h 859"/>
              <a:gd name="T48" fmla="*/ 213 w 959"/>
              <a:gd name="T49" fmla="*/ 720 h 859"/>
              <a:gd name="T50" fmla="*/ 154 w 959"/>
              <a:gd name="T51" fmla="*/ 658 h 859"/>
              <a:gd name="T52" fmla="*/ 137 w 959"/>
              <a:gd name="T53" fmla="*/ 634 h 859"/>
              <a:gd name="T54" fmla="*/ 36 w 959"/>
              <a:gd name="T55" fmla="*/ 477 h 859"/>
              <a:gd name="T56" fmla="*/ 922 w 959"/>
              <a:gd name="T57" fmla="*/ 484 h 859"/>
              <a:gd name="T58" fmla="*/ 136 w 959"/>
              <a:gd name="T59" fmla="*/ 626 h 859"/>
              <a:gd name="T60" fmla="*/ 206 w 959"/>
              <a:gd name="T61" fmla="*/ 151 h 859"/>
              <a:gd name="T62" fmla="*/ 116 w 959"/>
              <a:gd name="T63" fmla="*/ 602 h 859"/>
              <a:gd name="T64" fmla="*/ 898 w 959"/>
              <a:gd name="T65" fmla="*/ 584 h 859"/>
              <a:gd name="T66" fmla="*/ 10 w 959"/>
              <a:gd name="T67" fmla="*/ 444 h 859"/>
              <a:gd name="T68" fmla="*/ 38 w 959"/>
              <a:gd name="T69" fmla="*/ 356 h 859"/>
              <a:gd name="T70" fmla="*/ 927 w 959"/>
              <a:gd name="T71" fmla="*/ 469 h 859"/>
              <a:gd name="T72" fmla="*/ 38 w 959"/>
              <a:gd name="T73" fmla="*/ 369 h 859"/>
              <a:gd name="T74" fmla="*/ 909 w 959"/>
              <a:gd name="T75" fmla="*/ 284 h 859"/>
              <a:gd name="T76" fmla="*/ 44 w 959"/>
              <a:gd name="T77" fmla="*/ 405 h 859"/>
              <a:gd name="T78" fmla="*/ 221 w 959"/>
              <a:gd name="T79" fmla="*/ 124 h 859"/>
              <a:gd name="T80" fmla="*/ 286 w 959"/>
              <a:gd name="T81" fmla="*/ 85 h 859"/>
              <a:gd name="T82" fmla="*/ 937 w 959"/>
              <a:gd name="T83" fmla="*/ 350 h 859"/>
              <a:gd name="T84" fmla="*/ 76 w 959"/>
              <a:gd name="T85" fmla="*/ 221 h 859"/>
              <a:gd name="T86" fmla="*/ 76 w 959"/>
              <a:gd name="T87" fmla="*/ 221 h 859"/>
              <a:gd name="T88" fmla="*/ 858 w 959"/>
              <a:gd name="T89" fmla="*/ 142 h 859"/>
              <a:gd name="T90" fmla="*/ 881 w 959"/>
              <a:gd name="T91" fmla="*/ 267 h 859"/>
              <a:gd name="T92" fmla="*/ 436 w 959"/>
              <a:gd name="T93" fmla="*/ 59 h 859"/>
              <a:gd name="T94" fmla="*/ 218 w 959"/>
              <a:gd name="T95" fmla="*/ 143 h 859"/>
              <a:gd name="T96" fmla="*/ 889 w 959"/>
              <a:gd name="T97" fmla="*/ 202 h 859"/>
              <a:gd name="T98" fmla="*/ 904 w 959"/>
              <a:gd name="T99" fmla="*/ 268 h 859"/>
              <a:gd name="T100" fmla="*/ 415 w 959"/>
              <a:gd name="T101" fmla="*/ 60 h 859"/>
              <a:gd name="T102" fmla="*/ 777 w 959"/>
              <a:gd name="T103" fmla="*/ 90 h 859"/>
              <a:gd name="T104" fmla="*/ 379 w 959"/>
              <a:gd name="T105" fmla="*/ 35 h 859"/>
              <a:gd name="T106" fmla="*/ 604 w 959"/>
              <a:gd name="T107" fmla="*/ 18 h 859"/>
              <a:gd name="T108" fmla="*/ 296 w 959"/>
              <a:gd name="T109" fmla="*/ 97 h 859"/>
              <a:gd name="T110" fmla="*/ 693 w 959"/>
              <a:gd name="T111" fmla="*/ 31 h 859"/>
              <a:gd name="T112" fmla="*/ 574 w 959"/>
              <a:gd name="T113" fmla="*/ 14 h 859"/>
              <a:gd name="T114" fmla="*/ 394 w 959"/>
              <a:gd name="T115" fmla="*/ 33 h 859"/>
              <a:gd name="T116" fmla="*/ 416 w 959"/>
              <a:gd name="T117" fmla="*/ 31 h 859"/>
              <a:gd name="T118" fmla="*/ 416 w 959"/>
              <a:gd name="T119" fmla="*/ 31 h 859"/>
              <a:gd name="T120" fmla="*/ 487 w 959"/>
              <a:gd name="T121" fmla="*/ 24 h 859"/>
              <a:gd name="T122" fmla="*/ 540 w 959"/>
              <a:gd name="T123" fmla="*/ 15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59" h="859">
                <a:moveTo>
                  <a:pt x="428" y="857"/>
                </a:moveTo>
                <a:cubicBezTo>
                  <a:pt x="352" y="857"/>
                  <a:pt x="280" y="841"/>
                  <a:pt x="219" y="808"/>
                </a:cubicBezTo>
                <a:cubicBezTo>
                  <a:pt x="124" y="758"/>
                  <a:pt x="60" y="667"/>
                  <a:pt x="40" y="556"/>
                </a:cubicBezTo>
                <a:cubicBezTo>
                  <a:pt x="23" y="520"/>
                  <a:pt x="12" y="483"/>
                  <a:pt x="8" y="444"/>
                </a:cubicBezTo>
                <a:cubicBezTo>
                  <a:pt x="0" y="364"/>
                  <a:pt x="24" y="284"/>
                  <a:pt x="74" y="219"/>
                </a:cubicBezTo>
                <a:cubicBezTo>
                  <a:pt x="75" y="217"/>
                  <a:pt x="77" y="214"/>
                  <a:pt x="78" y="212"/>
                </a:cubicBezTo>
                <a:cubicBezTo>
                  <a:pt x="113" y="150"/>
                  <a:pt x="162" y="105"/>
                  <a:pt x="228" y="74"/>
                </a:cubicBezTo>
                <a:cubicBezTo>
                  <a:pt x="274" y="53"/>
                  <a:pt x="328" y="39"/>
                  <a:pt x="393" y="31"/>
                </a:cubicBezTo>
                <a:cubicBezTo>
                  <a:pt x="462" y="10"/>
                  <a:pt x="534" y="0"/>
                  <a:pt x="600" y="5"/>
                </a:cubicBezTo>
                <a:cubicBezTo>
                  <a:pt x="678" y="11"/>
                  <a:pt x="778" y="37"/>
                  <a:pt x="844" y="121"/>
                </a:cubicBezTo>
                <a:cubicBezTo>
                  <a:pt x="870" y="149"/>
                  <a:pt x="892" y="181"/>
                  <a:pt x="908" y="217"/>
                </a:cubicBezTo>
                <a:cubicBezTo>
                  <a:pt x="929" y="262"/>
                  <a:pt x="940" y="310"/>
                  <a:pt x="941" y="359"/>
                </a:cubicBezTo>
                <a:cubicBezTo>
                  <a:pt x="942" y="364"/>
                  <a:pt x="942" y="369"/>
                  <a:pt x="943" y="374"/>
                </a:cubicBezTo>
                <a:cubicBezTo>
                  <a:pt x="959" y="448"/>
                  <a:pt x="953" y="524"/>
                  <a:pt x="925" y="594"/>
                </a:cubicBezTo>
                <a:cubicBezTo>
                  <a:pt x="893" y="672"/>
                  <a:pt x="834" y="733"/>
                  <a:pt x="759" y="770"/>
                </a:cubicBezTo>
                <a:cubicBezTo>
                  <a:pt x="715" y="804"/>
                  <a:pt x="666" y="830"/>
                  <a:pt x="614" y="843"/>
                </a:cubicBezTo>
                <a:cubicBezTo>
                  <a:pt x="566" y="855"/>
                  <a:pt x="518" y="859"/>
                  <a:pt x="472" y="855"/>
                </a:cubicBezTo>
                <a:cubicBezTo>
                  <a:pt x="457" y="856"/>
                  <a:pt x="442" y="857"/>
                  <a:pt x="428" y="857"/>
                </a:cubicBezTo>
                <a:close/>
                <a:moveTo>
                  <a:pt x="44" y="565"/>
                </a:moveTo>
                <a:cubicBezTo>
                  <a:pt x="66" y="671"/>
                  <a:pt x="129" y="757"/>
                  <a:pt x="220" y="806"/>
                </a:cubicBezTo>
                <a:cubicBezTo>
                  <a:pt x="289" y="842"/>
                  <a:pt x="372" y="859"/>
                  <a:pt x="458" y="854"/>
                </a:cubicBezTo>
                <a:cubicBezTo>
                  <a:pt x="397" y="846"/>
                  <a:pt x="340" y="824"/>
                  <a:pt x="289" y="788"/>
                </a:cubicBezTo>
                <a:cubicBezTo>
                  <a:pt x="271" y="776"/>
                  <a:pt x="254" y="762"/>
                  <a:pt x="239" y="747"/>
                </a:cubicBezTo>
                <a:cubicBezTo>
                  <a:pt x="227" y="741"/>
                  <a:pt x="215" y="735"/>
                  <a:pt x="203" y="728"/>
                </a:cubicBezTo>
                <a:cubicBezTo>
                  <a:pt x="132" y="686"/>
                  <a:pt x="78" y="629"/>
                  <a:pt x="44" y="565"/>
                </a:cubicBezTo>
                <a:close/>
                <a:moveTo>
                  <a:pt x="488" y="854"/>
                </a:moveTo>
                <a:cubicBezTo>
                  <a:pt x="529" y="856"/>
                  <a:pt x="571" y="851"/>
                  <a:pt x="613" y="841"/>
                </a:cubicBezTo>
                <a:cubicBezTo>
                  <a:pt x="661" y="828"/>
                  <a:pt x="707" y="805"/>
                  <a:pt x="748" y="775"/>
                </a:cubicBezTo>
                <a:cubicBezTo>
                  <a:pt x="725" y="785"/>
                  <a:pt x="700" y="793"/>
                  <a:pt x="675" y="798"/>
                </a:cubicBezTo>
                <a:cubicBezTo>
                  <a:pt x="648" y="811"/>
                  <a:pt x="620" y="823"/>
                  <a:pt x="591" y="832"/>
                </a:cubicBezTo>
                <a:cubicBezTo>
                  <a:pt x="557" y="842"/>
                  <a:pt x="522" y="850"/>
                  <a:pt x="488" y="854"/>
                </a:cubicBezTo>
                <a:close/>
                <a:moveTo>
                  <a:pt x="259" y="762"/>
                </a:moveTo>
                <a:cubicBezTo>
                  <a:pt x="269" y="770"/>
                  <a:pt x="279" y="779"/>
                  <a:pt x="290" y="786"/>
                </a:cubicBezTo>
                <a:cubicBezTo>
                  <a:pt x="345" y="824"/>
                  <a:pt x="407" y="846"/>
                  <a:pt x="472" y="852"/>
                </a:cubicBezTo>
                <a:cubicBezTo>
                  <a:pt x="511" y="849"/>
                  <a:pt x="551" y="841"/>
                  <a:pt x="590" y="829"/>
                </a:cubicBezTo>
                <a:cubicBezTo>
                  <a:pt x="616" y="821"/>
                  <a:pt x="640" y="812"/>
                  <a:pt x="664" y="800"/>
                </a:cubicBezTo>
                <a:cubicBezTo>
                  <a:pt x="664" y="801"/>
                  <a:pt x="663" y="801"/>
                  <a:pt x="663" y="801"/>
                </a:cubicBezTo>
                <a:cubicBezTo>
                  <a:pt x="619" y="809"/>
                  <a:pt x="571" y="811"/>
                  <a:pt x="522" y="806"/>
                </a:cubicBezTo>
                <a:cubicBezTo>
                  <a:pt x="505" y="808"/>
                  <a:pt x="487" y="808"/>
                  <a:pt x="470" y="807"/>
                </a:cubicBezTo>
                <a:cubicBezTo>
                  <a:pt x="393" y="808"/>
                  <a:pt x="317" y="792"/>
                  <a:pt x="254" y="755"/>
                </a:cubicBezTo>
                <a:cubicBezTo>
                  <a:pt x="273" y="770"/>
                  <a:pt x="294" y="782"/>
                  <a:pt x="315" y="793"/>
                </a:cubicBezTo>
                <a:cubicBezTo>
                  <a:pt x="361" y="817"/>
                  <a:pt x="408" y="826"/>
                  <a:pt x="456" y="836"/>
                </a:cubicBezTo>
                <a:cubicBezTo>
                  <a:pt x="465" y="838"/>
                  <a:pt x="473" y="839"/>
                  <a:pt x="482" y="841"/>
                </a:cubicBezTo>
                <a:cubicBezTo>
                  <a:pt x="481" y="844"/>
                  <a:pt x="481" y="844"/>
                  <a:pt x="481" y="844"/>
                </a:cubicBezTo>
                <a:cubicBezTo>
                  <a:pt x="473" y="842"/>
                  <a:pt x="464" y="840"/>
                  <a:pt x="456" y="839"/>
                </a:cubicBezTo>
                <a:cubicBezTo>
                  <a:pt x="407" y="829"/>
                  <a:pt x="361" y="820"/>
                  <a:pt x="314" y="796"/>
                </a:cubicBezTo>
                <a:cubicBezTo>
                  <a:pt x="295" y="786"/>
                  <a:pt x="276" y="775"/>
                  <a:pt x="259" y="762"/>
                </a:cubicBezTo>
                <a:close/>
                <a:moveTo>
                  <a:pt x="539" y="805"/>
                </a:moveTo>
                <a:cubicBezTo>
                  <a:pt x="582" y="807"/>
                  <a:pt x="623" y="805"/>
                  <a:pt x="662" y="798"/>
                </a:cubicBezTo>
                <a:cubicBezTo>
                  <a:pt x="666" y="797"/>
                  <a:pt x="670" y="797"/>
                  <a:pt x="674" y="796"/>
                </a:cubicBezTo>
                <a:cubicBezTo>
                  <a:pt x="762" y="752"/>
                  <a:pt x="836" y="688"/>
                  <a:pt x="883" y="611"/>
                </a:cubicBezTo>
                <a:cubicBezTo>
                  <a:pt x="887" y="602"/>
                  <a:pt x="891" y="593"/>
                  <a:pt x="895" y="584"/>
                </a:cubicBezTo>
                <a:cubicBezTo>
                  <a:pt x="904" y="561"/>
                  <a:pt x="911" y="539"/>
                  <a:pt x="916" y="516"/>
                </a:cubicBezTo>
                <a:cubicBezTo>
                  <a:pt x="913" y="526"/>
                  <a:pt x="909" y="535"/>
                  <a:pt x="905" y="544"/>
                </a:cubicBezTo>
                <a:cubicBezTo>
                  <a:pt x="870" y="619"/>
                  <a:pt x="811" y="684"/>
                  <a:pt x="737" y="730"/>
                </a:cubicBezTo>
                <a:cubicBezTo>
                  <a:pt x="680" y="769"/>
                  <a:pt x="617" y="794"/>
                  <a:pt x="551" y="803"/>
                </a:cubicBezTo>
                <a:cubicBezTo>
                  <a:pt x="547" y="804"/>
                  <a:pt x="543" y="804"/>
                  <a:pt x="539" y="805"/>
                </a:cubicBezTo>
                <a:close/>
                <a:moveTo>
                  <a:pt x="386" y="793"/>
                </a:moveTo>
                <a:cubicBezTo>
                  <a:pt x="414" y="799"/>
                  <a:pt x="442" y="803"/>
                  <a:pt x="470" y="804"/>
                </a:cubicBezTo>
                <a:cubicBezTo>
                  <a:pt x="478" y="804"/>
                  <a:pt x="486" y="804"/>
                  <a:pt x="494" y="803"/>
                </a:cubicBezTo>
                <a:cubicBezTo>
                  <a:pt x="484" y="802"/>
                  <a:pt x="474" y="800"/>
                  <a:pt x="464" y="799"/>
                </a:cubicBezTo>
                <a:cubicBezTo>
                  <a:pt x="438" y="799"/>
                  <a:pt x="412" y="797"/>
                  <a:pt x="386" y="793"/>
                </a:cubicBezTo>
                <a:close/>
                <a:moveTo>
                  <a:pt x="522" y="804"/>
                </a:moveTo>
                <a:cubicBezTo>
                  <a:pt x="522" y="804"/>
                  <a:pt x="522" y="804"/>
                  <a:pt x="522" y="804"/>
                </a:cubicBezTo>
                <a:cubicBezTo>
                  <a:pt x="532" y="803"/>
                  <a:pt x="541" y="802"/>
                  <a:pt x="551" y="801"/>
                </a:cubicBezTo>
                <a:cubicBezTo>
                  <a:pt x="595" y="795"/>
                  <a:pt x="639" y="781"/>
                  <a:pt x="680" y="760"/>
                </a:cubicBezTo>
                <a:cubicBezTo>
                  <a:pt x="631" y="783"/>
                  <a:pt x="576" y="797"/>
                  <a:pt x="522" y="804"/>
                </a:cubicBezTo>
                <a:close/>
                <a:moveTo>
                  <a:pt x="277" y="764"/>
                </a:moveTo>
                <a:cubicBezTo>
                  <a:pt x="322" y="786"/>
                  <a:pt x="373" y="799"/>
                  <a:pt x="425" y="803"/>
                </a:cubicBezTo>
                <a:cubicBezTo>
                  <a:pt x="397" y="799"/>
                  <a:pt x="369" y="793"/>
                  <a:pt x="342" y="785"/>
                </a:cubicBezTo>
                <a:cubicBezTo>
                  <a:pt x="320" y="779"/>
                  <a:pt x="298" y="773"/>
                  <a:pt x="277" y="764"/>
                </a:cubicBezTo>
                <a:close/>
                <a:moveTo>
                  <a:pt x="477" y="798"/>
                </a:moveTo>
                <a:cubicBezTo>
                  <a:pt x="488" y="800"/>
                  <a:pt x="498" y="801"/>
                  <a:pt x="508" y="802"/>
                </a:cubicBezTo>
                <a:cubicBezTo>
                  <a:pt x="569" y="797"/>
                  <a:pt x="630" y="781"/>
                  <a:pt x="685" y="755"/>
                </a:cubicBezTo>
                <a:cubicBezTo>
                  <a:pt x="704" y="746"/>
                  <a:pt x="722" y="736"/>
                  <a:pt x="740" y="724"/>
                </a:cubicBezTo>
                <a:cubicBezTo>
                  <a:pt x="799" y="683"/>
                  <a:pt x="850" y="627"/>
                  <a:pt x="886" y="562"/>
                </a:cubicBezTo>
                <a:cubicBezTo>
                  <a:pt x="902" y="531"/>
                  <a:pt x="915" y="500"/>
                  <a:pt x="924" y="469"/>
                </a:cubicBezTo>
                <a:cubicBezTo>
                  <a:pt x="928" y="426"/>
                  <a:pt x="924" y="385"/>
                  <a:pt x="912" y="345"/>
                </a:cubicBezTo>
                <a:cubicBezTo>
                  <a:pt x="911" y="414"/>
                  <a:pt x="894" y="485"/>
                  <a:pt x="862" y="550"/>
                </a:cubicBezTo>
                <a:cubicBezTo>
                  <a:pt x="804" y="664"/>
                  <a:pt x="707" y="745"/>
                  <a:pt x="586" y="780"/>
                </a:cubicBezTo>
                <a:cubicBezTo>
                  <a:pt x="551" y="791"/>
                  <a:pt x="514" y="797"/>
                  <a:pt x="477" y="798"/>
                </a:cubicBezTo>
                <a:close/>
                <a:moveTo>
                  <a:pt x="178" y="667"/>
                </a:moveTo>
                <a:cubicBezTo>
                  <a:pt x="188" y="676"/>
                  <a:pt x="198" y="684"/>
                  <a:pt x="210" y="692"/>
                </a:cubicBezTo>
                <a:cubicBezTo>
                  <a:pt x="282" y="743"/>
                  <a:pt x="372" y="780"/>
                  <a:pt x="464" y="796"/>
                </a:cubicBezTo>
                <a:cubicBezTo>
                  <a:pt x="505" y="795"/>
                  <a:pt x="546" y="789"/>
                  <a:pt x="586" y="778"/>
                </a:cubicBezTo>
                <a:cubicBezTo>
                  <a:pt x="705" y="743"/>
                  <a:pt x="802" y="662"/>
                  <a:pt x="859" y="549"/>
                </a:cubicBezTo>
                <a:cubicBezTo>
                  <a:pt x="893" y="482"/>
                  <a:pt x="910" y="408"/>
                  <a:pt x="910" y="336"/>
                </a:cubicBezTo>
                <a:cubicBezTo>
                  <a:pt x="902" y="313"/>
                  <a:pt x="892" y="290"/>
                  <a:pt x="879" y="269"/>
                </a:cubicBezTo>
                <a:cubicBezTo>
                  <a:pt x="822" y="174"/>
                  <a:pt x="718" y="106"/>
                  <a:pt x="587" y="76"/>
                </a:cubicBezTo>
                <a:cubicBezTo>
                  <a:pt x="530" y="64"/>
                  <a:pt x="472" y="59"/>
                  <a:pt x="415" y="63"/>
                </a:cubicBezTo>
                <a:cubicBezTo>
                  <a:pt x="375" y="71"/>
                  <a:pt x="335" y="83"/>
                  <a:pt x="298" y="99"/>
                </a:cubicBezTo>
                <a:cubicBezTo>
                  <a:pt x="218" y="153"/>
                  <a:pt x="154" y="236"/>
                  <a:pt x="121" y="329"/>
                </a:cubicBezTo>
                <a:cubicBezTo>
                  <a:pt x="110" y="384"/>
                  <a:pt x="111" y="438"/>
                  <a:pt x="116" y="483"/>
                </a:cubicBezTo>
                <a:cubicBezTo>
                  <a:pt x="123" y="550"/>
                  <a:pt x="144" y="613"/>
                  <a:pt x="178" y="667"/>
                </a:cubicBezTo>
                <a:close/>
                <a:moveTo>
                  <a:pt x="343" y="782"/>
                </a:moveTo>
                <a:cubicBezTo>
                  <a:pt x="378" y="791"/>
                  <a:pt x="414" y="795"/>
                  <a:pt x="449" y="796"/>
                </a:cubicBezTo>
                <a:cubicBezTo>
                  <a:pt x="362" y="778"/>
                  <a:pt x="277" y="743"/>
                  <a:pt x="208" y="694"/>
                </a:cubicBezTo>
                <a:cubicBezTo>
                  <a:pt x="199" y="688"/>
                  <a:pt x="191" y="681"/>
                  <a:pt x="182" y="674"/>
                </a:cubicBezTo>
                <a:cubicBezTo>
                  <a:pt x="196" y="695"/>
                  <a:pt x="211" y="714"/>
                  <a:pt x="228" y="732"/>
                </a:cubicBezTo>
                <a:cubicBezTo>
                  <a:pt x="264" y="753"/>
                  <a:pt x="302" y="770"/>
                  <a:pt x="343" y="782"/>
                </a:cubicBezTo>
                <a:close/>
                <a:moveTo>
                  <a:pt x="871" y="635"/>
                </a:moveTo>
                <a:cubicBezTo>
                  <a:pt x="825" y="699"/>
                  <a:pt x="761" y="754"/>
                  <a:pt x="685" y="793"/>
                </a:cubicBezTo>
                <a:cubicBezTo>
                  <a:pt x="710" y="787"/>
                  <a:pt x="735" y="778"/>
                  <a:pt x="758" y="767"/>
                </a:cubicBezTo>
                <a:cubicBezTo>
                  <a:pt x="803" y="732"/>
                  <a:pt x="841" y="686"/>
                  <a:pt x="871" y="635"/>
                </a:cubicBezTo>
                <a:close/>
                <a:moveTo>
                  <a:pt x="252" y="751"/>
                </a:moveTo>
                <a:cubicBezTo>
                  <a:pt x="265" y="757"/>
                  <a:pt x="278" y="762"/>
                  <a:pt x="292" y="767"/>
                </a:cubicBezTo>
                <a:cubicBezTo>
                  <a:pt x="272" y="759"/>
                  <a:pt x="253" y="749"/>
                  <a:pt x="234" y="739"/>
                </a:cubicBezTo>
                <a:cubicBezTo>
                  <a:pt x="234" y="739"/>
                  <a:pt x="234" y="739"/>
                  <a:pt x="235" y="739"/>
                </a:cubicBezTo>
                <a:cubicBezTo>
                  <a:pt x="240" y="743"/>
                  <a:pt x="246" y="747"/>
                  <a:pt x="252" y="751"/>
                </a:cubicBezTo>
                <a:close/>
                <a:moveTo>
                  <a:pt x="885" y="612"/>
                </a:moveTo>
                <a:cubicBezTo>
                  <a:pt x="857" y="670"/>
                  <a:pt x="817" y="721"/>
                  <a:pt x="769" y="762"/>
                </a:cubicBezTo>
                <a:cubicBezTo>
                  <a:pt x="838" y="725"/>
                  <a:pt x="892" y="667"/>
                  <a:pt x="922" y="593"/>
                </a:cubicBezTo>
                <a:cubicBezTo>
                  <a:pt x="948" y="531"/>
                  <a:pt x="955" y="463"/>
                  <a:pt x="944" y="396"/>
                </a:cubicBezTo>
                <a:cubicBezTo>
                  <a:pt x="946" y="461"/>
                  <a:pt x="932" y="525"/>
                  <a:pt x="901" y="585"/>
                </a:cubicBezTo>
                <a:cubicBezTo>
                  <a:pt x="896" y="594"/>
                  <a:pt x="891" y="603"/>
                  <a:pt x="885" y="612"/>
                </a:cubicBezTo>
                <a:close/>
                <a:moveTo>
                  <a:pt x="43" y="555"/>
                </a:moveTo>
                <a:cubicBezTo>
                  <a:pt x="75" y="622"/>
                  <a:pt x="131" y="682"/>
                  <a:pt x="204" y="726"/>
                </a:cubicBezTo>
                <a:cubicBezTo>
                  <a:pt x="213" y="731"/>
                  <a:pt x="223" y="736"/>
                  <a:pt x="232" y="741"/>
                </a:cubicBezTo>
                <a:cubicBezTo>
                  <a:pt x="225" y="736"/>
                  <a:pt x="219" y="731"/>
                  <a:pt x="212" y="726"/>
                </a:cubicBezTo>
                <a:cubicBezTo>
                  <a:pt x="192" y="713"/>
                  <a:pt x="172" y="698"/>
                  <a:pt x="153" y="682"/>
                </a:cubicBezTo>
                <a:cubicBezTo>
                  <a:pt x="91" y="628"/>
                  <a:pt x="51" y="563"/>
                  <a:pt x="36" y="492"/>
                </a:cubicBezTo>
                <a:cubicBezTo>
                  <a:pt x="37" y="508"/>
                  <a:pt x="38" y="525"/>
                  <a:pt x="40" y="541"/>
                </a:cubicBezTo>
                <a:cubicBezTo>
                  <a:pt x="41" y="546"/>
                  <a:pt x="42" y="550"/>
                  <a:pt x="43" y="555"/>
                </a:cubicBezTo>
                <a:close/>
                <a:moveTo>
                  <a:pt x="143" y="638"/>
                </a:moveTo>
                <a:cubicBezTo>
                  <a:pt x="165" y="669"/>
                  <a:pt x="188" y="696"/>
                  <a:pt x="213" y="720"/>
                </a:cubicBezTo>
                <a:cubicBezTo>
                  <a:pt x="199" y="704"/>
                  <a:pt x="187" y="687"/>
                  <a:pt x="176" y="669"/>
                </a:cubicBezTo>
                <a:cubicBezTo>
                  <a:pt x="164" y="659"/>
                  <a:pt x="153" y="649"/>
                  <a:pt x="143" y="638"/>
                </a:cubicBezTo>
                <a:close/>
                <a:moveTo>
                  <a:pt x="154" y="658"/>
                </a:moveTo>
                <a:cubicBezTo>
                  <a:pt x="170" y="681"/>
                  <a:pt x="188" y="701"/>
                  <a:pt x="208" y="719"/>
                </a:cubicBezTo>
                <a:cubicBezTo>
                  <a:pt x="189" y="701"/>
                  <a:pt x="171" y="680"/>
                  <a:pt x="154" y="658"/>
                </a:cubicBezTo>
                <a:close/>
                <a:moveTo>
                  <a:pt x="36" y="477"/>
                </a:moveTo>
                <a:cubicBezTo>
                  <a:pt x="48" y="553"/>
                  <a:pt x="89" y="623"/>
                  <a:pt x="155" y="680"/>
                </a:cubicBezTo>
                <a:cubicBezTo>
                  <a:pt x="169" y="692"/>
                  <a:pt x="183" y="703"/>
                  <a:pt x="198" y="713"/>
                </a:cubicBezTo>
                <a:cubicBezTo>
                  <a:pt x="178" y="695"/>
                  <a:pt x="161" y="674"/>
                  <a:pt x="146" y="650"/>
                </a:cubicBezTo>
                <a:cubicBezTo>
                  <a:pt x="143" y="645"/>
                  <a:pt x="140" y="639"/>
                  <a:pt x="137" y="634"/>
                </a:cubicBezTo>
                <a:cubicBezTo>
                  <a:pt x="135" y="632"/>
                  <a:pt x="134" y="630"/>
                  <a:pt x="133" y="628"/>
                </a:cubicBezTo>
                <a:cubicBezTo>
                  <a:pt x="132" y="626"/>
                  <a:pt x="131" y="625"/>
                  <a:pt x="130" y="623"/>
                </a:cubicBezTo>
                <a:cubicBezTo>
                  <a:pt x="87" y="574"/>
                  <a:pt x="60" y="518"/>
                  <a:pt x="51" y="458"/>
                </a:cubicBezTo>
                <a:cubicBezTo>
                  <a:pt x="48" y="443"/>
                  <a:pt x="44" y="429"/>
                  <a:pt x="42" y="414"/>
                </a:cubicBezTo>
                <a:cubicBezTo>
                  <a:pt x="39" y="434"/>
                  <a:pt x="37" y="456"/>
                  <a:pt x="36" y="477"/>
                </a:cubicBezTo>
                <a:close/>
                <a:moveTo>
                  <a:pt x="922" y="484"/>
                </a:moveTo>
                <a:cubicBezTo>
                  <a:pt x="914" y="510"/>
                  <a:pt x="902" y="537"/>
                  <a:pt x="888" y="563"/>
                </a:cubicBezTo>
                <a:cubicBezTo>
                  <a:pt x="864" y="606"/>
                  <a:pt x="834" y="646"/>
                  <a:pt x="799" y="679"/>
                </a:cubicBezTo>
                <a:cubicBezTo>
                  <a:pt x="853" y="630"/>
                  <a:pt x="897" y="568"/>
                  <a:pt x="920" y="499"/>
                </a:cubicBezTo>
                <a:cubicBezTo>
                  <a:pt x="921" y="494"/>
                  <a:pt x="922" y="489"/>
                  <a:pt x="922" y="484"/>
                </a:cubicBezTo>
                <a:close/>
                <a:moveTo>
                  <a:pt x="136" y="626"/>
                </a:moveTo>
                <a:cubicBezTo>
                  <a:pt x="147" y="638"/>
                  <a:pt x="158" y="650"/>
                  <a:pt x="171" y="661"/>
                </a:cubicBezTo>
                <a:cubicBezTo>
                  <a:pt x="140" y="608"/>
                  <a:pt x="120" y="548"/>
                  <a:pt x="113" y="484"/>
                </a:cubicBezTo>
                <a:cubicBezTo>
                  <a:pt x="108" y="443"/>
                  <a:pt x="107" y="395"/>
                  <a:pt x="115" y="346"/>
                </a:cubicBezTo>
                <a:cubicBezTo>
                  <a:pt x="87" y="437"/>
                  <a:pt x="89" y="536"/>
                  <a:pt x="136" y="626"/>
                </a:cubicBezTo>
                <a:close/>
                <a:moveTo>
                  <a:pt x="54" y="457"/>
                </a:moveTo>
                <a:cubicBezTo>
                  <a:pt x="70" y="516"/>
                  <a:pt x="98" y="569"/>
                  <a:pt x="127" y="614"/>
                </a:cubicBezTo>
                <a:cubicBezTo>
                  <a:pt x="88" y="531"/>
                  <a:pt x="83" y="435"/>
                  <a:pt x="113" y="340"/>
                </a:cubicBezTo>
                <a:cubicBezTo>
                  <a:pt x="115" y="334"/>
                  <a:pt x="117" y="328"/>
                  <a:pt x="119" y="322"/>
                </a:cubicBezTo>
                <a:cubicBezTo>
                  <a:pt x="132" y="263"/>
                  <a:pt x="158" y="203"/>
                  <a:pt x="206" y="151"/>
                </a:cubicBezTo>
                <a:cubicBezTo>
                  <a:pt x="189" y="163"/>
                  <a:pt x="172" y="177"/>
                  <a:pt x="157" y="192"/>
                </a:cubicBezTo>
                <a:cubicBezTo>
                  <a:pt x="118" y="229"/>
                  <a:pt x="87" y="275"/>
                  <a:pt x="67" y="327"/>
                </a:cubicBezTo>
                <a:cubicBezTo>
                  <a:pt x="53" y="368"/>
                  <a:pt x="47" y="413"/>
                  <a:pt x="54" y="457"/>
                </a:cubicBezTo>
                <a:close/>
                <a:moveTo>
                  <a:pt x="59" y="483"/>
                </a:moveTo>
                <a:cubicBezTo>
                  <a:pt x="69" y="526"/>
                  <a:pt x="88" y="565"/>
                  <a:pt x="116" y="602"/>
                </a:cubicBezTo>
                <a:cubicBezTo>
                  <a:pt x="94" y="567"/>
                  <a:pt x="73" y="526"/>
                  <a:pt x="59" y="483"/>
                </a:cubicBezTo>
                <a:close/>
                <a:moveTo>
                  <a:pt x="923" y="499"/>
                </a:moveTo>
                <a:cubicBezTo>
                  <a:pt x="918" y="527"/>
                  <a:pt x="909" y="556"/>
                  <a:pt x="898" y="585"/>
                </a:cubicBezTo>
                <a:cubicBezTo>
                  <a:pt x="897" y="585"/>
                  <a:pt x="897" y="586"/>
                  <a:pt x="897" y="586"/>
                </a:cubicBezTo>
                <a:cubicBezTo>
                  <a:pt x="897" y="586"/>
                  <a:pt x="898" y="585"/>
                  <a:pt x="898" y="584"/>
                </a:cubicBezTo>
                <a:cubicBezTo>
                  <a:pt x="931" y="520"/>
                  <a:pt x="946" y="451"/>
                  <a:pt x="941" y="382"/>
                </a:cubicBezTo>
                <a:cubicBezTo>
                  <a:pt x="941" y="383"/>
                  <a:pt x="941" y="383"/>
                  <a:pt x="941" y="383"/>
                </a:cubicBezTo>
                <a:cubicBezTo>
                  <a:pt x="941" y="422"/>
                  <a:pt x="935" y="461"/>
                  <a:pt x="923" y="499"/>
                </a:cubicBezTo>
                <a:close/>
                <a:moveTo>
                  <a:pt x="67" y="234"/>
                </a:moveTo>
                <a:cubicBezTo>
                  <a:pt x="24" y="296"/>
                  <a:pt x="3" y="369"/>
                  <a:pt x="10" y="444"/>
                </a:cubicBezTo>
                <a:cubicBezTo>
                  <a:pt x="14" y="479"/>
                  <a:pt x="24" y="514"/>
                  <a:pt x="38" y="546"/>
                </a:cubicBezTo>
                <a:cubicBezTo>
                  <a:pt x="38" y="544"/>
                  <a:pt x="38" y="543"/>
                  <a:pt x="38" y="541"/>
                </a:cubicBezTo>
                <a:cubicBezTo>
                  <a:pt x="35" y="520"/>
                  <a:pt x="33" y="498"/>
                  <a:pt x="34" y="477"/>
                </a:cubicBezTo>
                <a:cubicBezTo>
                  <a:pt x="31" y="462"/>
                  <a:pt x="30" y="446"/>
                  <a:pt x="30" y="430"/>
                </a:cubicBezTo>
                <a:cubicBezTo>
                  <a:pt x="30" y="405"/>
                  <a:pt x="33" y="380"/>
                  <a:pt x="38" y="356"/>
                </a:cubicBezTo>
                <a:cubicBezTo>
                  <a:pt x="39" y="316"/>
                  <a:pt x="48" y="274"/>
                  <a:pt x="67" y="234"/>
                </a:cubicBezTo>
                <a:close/>
                <a:moveTo>
                  <a:pt x="927" y="469"/>
                </a:moveTo>
                <a:cubicBezTo>
                  <a:pt x="926" y="473"/>
                  <a:pt x="926" y="477"/>
                  <a:pt x="925" y="481"/>
                </a:cubicBezTo>
                <a:cubicBezTo>
                  <a:pt x="930" y="463"/>
                  <a:pt x="934" y="444"/>
                  <a:pt x="936" y="425"/>
                </a:cubicBezTo>
                <a:cubicBezTo>
                  <a:pt x="934" y="440"/>
                  <a:pt x="931" y="455"/>
                  <a:pt x="927" y="469"/>
                </a:cubicBezTo>
                <a:close/>
                <a:moveTo>
                  <a:pt x="38" y="369"/>
                </a:moveTo>
                <a:cubicBezTo>
                  <a:pt x="35" y="389"/>
                  <a:pt x="33" y="410"/>
                  <a:pt x="33" y="430"/>
                </a:cubicBezTo>
                <a:cubicBezTo>
                  <a:pt x="33" y="440"/>
                  <a:pt x="33" y="450"/>
                  <a:pt x="34" y="460"/>
                </a:cubicBezTo>
                <a:cubicBezTo>
                  <a:pt x="35" y="442"/>
                  <a:pt x="38" y="423"/>
                  <a:pt x="41" y="405"/>
                </a:cubicBezTo>
                <a:cubicBezTo>
                  <a:pt x="39" y="393"/>
                  <a:pt x="39" y="381"/>
                  <a:pt x="38" y="369"/>
                </a:cubicBezTo>
                <a:close/>
                <a:moveTo>
                  <a:pt x="912" y="336"/>
                </a:moveTo>
                <a:cubicBezTo>
                  <a:pt x="925" y="374"/>
                  <a:pt x="930" y="414"/>
                  <a:pt x="928" y="455"/>
                </a:cubicBezTo>
                <a:cubicBezTo>
                  <a:pt x="934" y="427"/>
                  <a:pt x="938" y="400"/>
                  <a:pt x="938" y="373"/>
                </a:cubicBezTo>
                <a:cubicBezTo>
                  <a:pt x="938" y="370"/>
                  <a:pt x="938" y="368"/>
                  <a:pt x="938" y="365"/>
                </a:cubicBezTo>
                <a:cubicBezTo>
                  <a:pt x="931" y="338"/>
                  <a:pt x="921" y="311"/>
                  <a:pt x="909" y="284"/>
                </a:cubicBezTo>
                <a:cubicBezTo>
                  <a:pt x="911" y="301"/>
                  <a:pt x="912" y="319"/>
                  <a:pt x="912" y="336"/>
                </a:cubicBezTo>
                <a:close/>
                <a:moveTo>
                  <a:pt x="44" y="405"/>
                </a:moveTo>
                <a:cubicBezTo>
                  <a:pt x="45" y="416"/>
                  <a:pt x="47" y="427"/>
                  <a:pt x="49" y="437"/>
                </a:cubicBezTo>
                <a:cubicBezTo>
                  <a:pt x="47" y="411"/>
                  <a:pt x="49" y="385"/>
                  <a:pt x="55" y="360"/>
                </a:cubicBezTo>
                <a:cubicBezTo>
                  <a:pt x="50" y="375"/>
                  <a:pt x="47" y="390"/>
                  <a:pt x="44" y="405"/>
                </a:cubicBezTo>
                <a:close/>
                <a:moveTo>
                  <a:pt x="41" y="356"/>
                </a:moveTo>
                <a:cubicBezTo>
                  <a:pt x="41" y="370"/>
                  <a:pt x="41" y="383"/>
                  <a:pt x="43" y="396"/>
                </a:cubicBezTo>
                <a:cubicBezTo>
                  <a:pt x="48" y="372"/>
                  <a:pt x="55" y="348"/>
                  <a:pt x="64" y="326"/>
                </a:cubicBezTo>
                <a:cubicBezTo>
                  <a:pt x="92" y="241"/>
                  <a:pt x="154" y="168"/>
                  <a:pt x="219" y="122"/>
                </a:cubicBezTo>
                <a:cubicBezTo>
                  <a:pt x="221" y="124"/>
                  <a:pt x="221" y="124"/>
                  <a:pt x="221" y="124"/>
                </a:cubicBezTo>
                <a:cubicBezTo>
                  <a:pt x="169" y="161"/>
                  <a:pt x="119" y="215"/>
                  <a:pt x="87" y="277"/>
                </a:cubicBezTo>
                <a:cubicBezTo>
                  <a:pt x="106" y="245"/>
                  <a:pt x="128" y="215"/>
                  <a:pt x="155" y="190"/>
                </a:cubicBezTo>
                <a:cubicBezTo>
                  <a:pt x="174" y="172"/>
                  <a:pt x="194" y="155"/>
                  <a:pt x="216" y="141"/>
                </a:cubicBezTo>
                <a:cubicBezTo>
                  <a:pt x="220" y="137"/>
                  <a:pt x="223" y="134"/>
                  <a:pt x="227" y="130"/>
                </a:cubicBezTo>
                <a:cubicBezTo>
                  <a:pt x="245" y="113"/>
                  <a:pt x="265" y="98"/>
                  <a:pt x="286" y="85"/>
                </a:cubicBezTo>
                <a:cubicBezTo>
                  <a:pt x="274" y="89"/>
                  <a:pt x="261" y="93"/>
                  <a:pt x="249" y="97"/>
                </a:cubicBezTo>
                <a:cubicBezTo>
                  <a:pt x="215" y="118"/>
                  <a:pt x="184" y="141"/>
                  <a:pt x="157" y="166"/>
                </a:cubicBezTo>
                <a:cubicBezTo>
                  <a:pt x="96" y="222"/>
                  <a:pt x="57" y="287"/>
                  <a:pt x="41" y="356"/>
                </a:cubicBezTo>
                <a:close/>
                <a:moveTo>
                  <a:pt x="908" y="276"/>
                </a:moveTo>
                <a:cubicBezTo>
                  <a:pt x="920" y="300"/>
                  <a:pt x="929" y="325"/>
                  <a:pt x="937" y="350"/>
                </a:cubicBezTo>
                <a:cubicBezTo>
                  <a:pt x="936" y="349"/>
                  <a:pt x="936" y="347"/>
                  <a:pt x="936" y="346"/>
                </a:cubicBezTo>
                <a:cubicBezTo>
                  <a:pt x="930" y="309"/>
                  <a:pt x="918" y="272"/>
                  <a:pt x="900" y="237"/>
                </a:cubicBezTo>
                <a:cubicBezTo>
                  <a:pt x="900" y="237"/>
                  <a:pt x="900" y="237"/>
                  <a:pt x="899" y="236"/>
                </a:cubicBezTo>
                <a:cubicBezTo>
                  <a:pt x="903" y="249"/>
                  <a:pt x="906" y="262"/>
                  <a:pt x="908" y="276"/>
                </a:cubicBezTo>
                <a:close/>
                <a:moveTo>
                  <a:pt x="76" y="221"/>
                </a:moveTo>
                <a:cubicBezTo>
                  <a:pt x="55" y="261"/>
                  <a:pt x="44" y="303"/>
                  <a:pt x="42" y="343"/>
                </a:cubicBezTo>
                <a:cubicBezTo>
                  <a:pt x="60" y="278"/>
                  <a:pt x="98" y="217"/>
                  <a:pt x="155" y="164"/>
                </a:cubicBezTo>
                <a:cubicBezTo>
                  <a:pt x="179" y="142"/>
                  <a:pt x="206" y="121"/>
                  <a:pt x="234" y="103"/>
                </a:cubicBezTo>
                <a:cubicBezTo>
                  <a:pt x="207" y="114"/>
                  <a:pt x="182" y="128"/>
                  <a:pt x="159" y="143"/>
                </a:cubicBezTo>
                <a:cubicBezTo>
                  <a:pt x="127" y="165"/>
                  <a:pt x="99" y="191"/>
                  <a:pt x="76" y="221"/>
                </a:cubicBezTo>
                <a:close/>
                <a:moveTo>
                  <a:pt x="883" y="188"/>
                </a:moveTo>
                <a:cubicBezTo>
                  <a:pt x="893" y="204"/>
                  <a:pt x="903" y="222"/>
                  <a:pt x="911" y="241"/>
                </a:cubicBezTo>
                <a:cubicBezTo>
                  <a:pt x="924" y="271"/>
                  <a:pt x="932" y="301"/>
                  <a:pt x="937" y="332"/>
                </a:cubicBezTo>
                <a:cubicBezTo>
                  <a:pt x="933" y="293"/>
                  <a:pt x="923" y="255"/>
                  <a:pt x="906" y="218"/>
                </a:cubicBezTo>
                <a:cubicBezTo>
                  <a:pt x="893" y="190"/>
                  <a:pt x="877" y="164"/>
                  <a:pt x="858" y="142"/>
                </a:cubicBezTo>
                <a:cubicBezTo>
                  <a:pt x="867" y="155"/>
                  <a:pt x="875" y="169"/>
                  <a:pt x="881" y="184"/>
                </a:cubicBezTo>
                <a:cubicBezTo>
                  <a:pt x="882" y="186"/>
                  <a:pt x="882" y="187"/>
                  <a:pt x="883" y="188"/>
                </a:cubicBezTo>
                <a:close/>
                <a:moveTo>
                  <a:pt x="452" y="59"/>
                </a:moveTo>
                <a:cubicBezTo>
                  <a:pt x="497" y="59"/>
                  <a:pt x="543" y="64"/>
                  <a:pt x="588" y="74"/>
                </a:cubicBezTo>
                <a:cubicBezTo>
                  <a:pt x="720" y="103"/>
                  <a:pt x="824" y="172"/>
                  <a:pt x="881" y="267"/>
                </a:cubicBezTo>
                <a:cubicBezTo>
                  <a:pt x="893" y="287"/>
                  <a:pt x="902" y="307"/>
                  <a:pt x="910" y="327"/>
                </a:cubicBezTo>
                <a:cubicBezTo>
                  <a:pt x="909" y="310"/>
                  <a:pt x="908" y="293"/>
                  <a:pt x="905" y="277"/>
                </a:cubicBezTo>
                <a:cubicBezTo>
                  <a:pt x="896" y="259"/>
                  <a:pt x="885" y="241"/>
                  <a:pt x="873" y="224"/>
                </a:cubicBezTo>
                <a:cubicBezTo>
                  <a:pt x="806" y="128"/>
                  <a:pt x="697" y="68"/>
                  <a:pt x="568" y="56"/>
                </a:cubicBezTo>
                <a:cubicBezTo>
                  <a:pt x="524" y="51"/>
                  <a:pt x="480" y="53"/>
                  <a:pt x="436" y="59"/>
                </a:cubicBezTo>
                <a:cubicBezTo>
                  <a:pt x="442" y="59"/>
                  <a:pt x="447" y="59"/>
                  <a:pt x="452" y="59"/>
                </a:cubicBezTo>
                <a:close/>
                <a:moveTo>
                  <a:pt x="218" y="143"/>
                </a:moveTo>
                <a:cubicBezTo>
                  <a:pt x="169" y="191"/>
                  <a:pt x="141" y="248"/>
                  <a:pt x="126" y="304"/>
                </a:cubicBezTo>
                <a:cubicBezTo>
                  <a:pt x="159" y="225"/>
                  <a:pt x="215" y="155"/>
                  <a:pt x="284" y="105"/>
                </a:cubicBezTo>
                <a:cubicBezTo>
                  <a:pt x="261" y="116"/>
                  <a:pt x="239" y="129"/>
                  <a:pt x="218" y="143"/>
                </a:cubicBezTo>
                <a:close/>
                <a:moveTo>
                  <a:pt x="896" y="224"/>
                </a:moveTo>
                <a:cubicBezTo>
                  <a:pt x="898" y="228"/>
                  <a:pt x="900" y="232"/>
                  <a:pt x="902" y="236"/>
                </a:cubicBezTo>
                <a:cubicBezTo>
                  <a:pt x="912" y="256"/>
                  <a:pt x="920" y="276"/>
                  <a:pt x="927" y="296"/>
                </a:cubicBezTo>
                <a:cubicBezTo>
                  <a:pt x="922" y="278"/>
                  <a:pt x="916" y="260"/>
                  <a:pt x="909" y="242"/>
                </a:cubicBezTo>
                <a:cubicBezTo>
                  <a:pt x="903" y="228"/>
                  <a:pt x="896" y="215"/>
                  <a:pt x="889" y="202"/>
                </a:cubicBezTo>
                <a:cubicBezTo>
                  <a:pt x="891" y="209"/>
                  <a:pt x="894" y="217"/>
                  <a:pt x="896" y="224"/>
                </a:cubicBezTo>
                <a:close/>
                <a:moveTo>
                  <a:pt x="518" y="50"/>
                </a:moveTo>
                <a:cubicBezTo>
                  <a:pt x="535" y="50"/>
                  <a:pt x="552" y="51"/>
                  <a:pt x="569" y="53"/>
                </a:cubicBezTo>
                <a:cubicBezTo>
                  <a:pt x="698" y="66"/>
                  <a:pt x="807" y="126"/>
                  <a:pt x="875" y="222"/>
                </a:cubicBezTo>
                <a:cubicBezTo>
                  <a:pt x="886" y="237"/>
                  <a:pt x="895" y="252"/>
                  <a:pt x="904" y="268"/>
                </a:cubicBezTo>
                <a:cubicBezTo>
                  <a:pt x="901" y="253"/>
                  <a:pt x="898" y="239"/>
                  <a:pt x="893" y="225"/>
                </a:cubicBezTo>
                <a:cubicBezTo>
                  <a:pt x="859" y="163"/>
                  <a:pt x="809" y="112"/>
                  <a:pt x="750" y="75"/>
                </a:cubicBezTo>
                <a:cubicBezTo>
                  <a:pt x="664" y="33"/>
                  <a:pt x="562" y="24"/>
                  <a:pt x="470" y="27"/>
                </a:cubicBezTo>
                <a:cubicBezTo>
                  <a:pt x="430" y="36"/>
                  <a:pt x="391" y="49"/>
                  <a:pt x="354" y="67"/>
                </a:cubicBezTo>
                <a:cubicBezTo>
                  <a:pt x="374" y="64"/>
                  <a:pt x="394" y="61"/>
                  <a:pt x="415" y="60"/>
                </a:cubicBezTo>
                <a:cubicBezTo>
                  <a:pt x="449" y="54"/>
                  <a:pt x="483" y="50"/>
                  <a:pt x="518" y="50"/>
                </a:cubicBezTo>
                <a:close/>
                <a:moveTo>
                  <a:pt x="777" y="90"/>
                </a:moveTo>
                <a:cubicBezTo>
                  <a:pt x="822" y="122"/>
                  <a:pt x="861" y="164"/>
                  <a:pt x="889" y="213"/>
                </a:cubicBezTo>
                <a:cubicBezTo>
                  <a:pt x="887" y="205"/>
                  <a:pt x="884" y="197"/>
                  <a:pt x="880" y="189"/>
                </a:cubicBezTo>
                <a:cubicBezTo>
                  <a:pt x="852" y="146"/>
                  <a:pt x="817" y="114"/>
                  <a:pt x="777" y="90"/>
                </a:cubicBezTo>
                <a:close/>
                <a:moveTo>
                  <a:pt x="379" y="35"/>
                </a:moveTo>
                <a:cubicBezTo>
                  <a:pt x="234" y="55"/>
                  <a:pt x="141" y="110"/>
                  <a:pt x="84" y="207"/>
                </a:cubicBezTo>
                <a:cubicBezTo>
                  <a:pt x="105" y="182"/>
                  <a:pt x="130" y="160"/>
                  <a:pt x="158" y="141"/>
                </a:cubicBezTo>
                <a:cubicBezTo>
                  <a:pt x="185" y="123"/>
                  <a:pt x="215" y="107"/>
                  <a:pt x="247" y="95"/>
                </a:cubicBezTo>
                <a:cubicBezTo>
                  <a:pt x="288" y="71"/>
                  <a:pt x="333" y="50"/>
                  <a:pt x="379" y="35"/>
                </a:cubicBezTo>
                <a:close/>
                <a:moveTo>
                  <a:pt x="751" y="73"/>
                </a:moveTo>
                <a:cubicBezTo>
                  <a:pt x="798" y="96"/>
                  <a:pt x="841" y="129"/>
                  <a:pt x="874" y="175"/>
                </a:cubicBezTo>
                <a:cubicBezTo>
                  <a:pt x="864" y="155"/>
                  <a:pt x="854" y="138"/>
                  <a:pt x="842" y="123"/>
                </a:cubicBezTo>
                <a:cubicBezTo>
                  <a:pt x="802" y="82"/>
                  <a:pt x="751" y="51"/>
                  <a:pt x="692" y="34"/>
                </a:cubicBezTo>
                <a:cubicBezTo>
                  <a:pt x="664" y="25"/>
                  <a:pt x="634" y="20"/>
                  <a:pt x="604" y="18"/>
                </a:cubicBezTo>
                <a:cubicBezTo>
                  <a:pt x="657" y="27"/>
                  <a:pt x="706" y="46"/>
                  <a:pt x="751" y="73"/>
                </a:cubicBezTo>
                <a:close/>
                <a:moveTo>
                  <a:pt x="296" y="82"/>
                </a:moveTo>
                <a:cubicBezTo>
                  <a:pt x="272" y="97"/>
                  <a:pt x="249" y="113"/>
                  <a:pt x="229" y="132"/>
                </a:cubicBezTo>
                <a:cubicBezTo>
                  <a:pt x="229" y="132"/>
                  <a:pt x="229" y="132"/>
                  <a:pt x="228" y="133"/>
                </a:cubicBezTo>
                <a:cubicBezTo>
                  <a:pt x="250" y="119"/>
                  <a:pt x="273" y="107"/>
                  <a:pt x="296" y="97"/>
                </a:cubicBezTo>
                <a:cubicBezTo>
                  <a:pt x="299" y="95"/>
                  <a:pt x="303" y="92"/>
                  <a:pt x="306" y="90"/>
                </a:cubicBezTo>
                <a:cubicBezTo>
                  <a:pt x="316" y="84"/>
                  <a:pt x="326" y="78"/>
                  <a:pt x="337" y="73"/>
                </a:cubicBezTo>
                <a:cubicBezTo>
                  <a:pt x="323" y="75"/>
                  <a:pt x="309" y="79"/>
                  <a:pt x="296" y="82"/>
                </a:cubicBezTo>
                <a:close/>
                <a:moveTo>
                  <a:pt x="574" y="14"/>
                </a:moveTo>
                <a:cubicBezTo>
                  <a:pt x="615" y="14"/>
                  <a:pt x="655" y="20"/>
                  <a:pt x="693" y="31"/>
                </a:cubicBezTo>
                <a:cubicBezTo>
                  <a:pt x="743" y="46"/>
                  <a:pt x="786" y="70"/>
                  <a:pt x="823" y="101"/>
                </a:cubicBezTo>
                <a:cubicBezTo>
                  <a:pt x="758" y="35"/>
                  <a:pt x="670" y="13"/>
                  <a:pt x="600" y="8"/>
                </a:cubicBezTo>
                <a:cubicBezTo>
                  <a:pt x="539" y="3"/>
                  <a:pt x="473" y="11"/>
                  <a:pt x="409" y="29"/>
                </a:cubicBezTo>
                <a:cubicBezTo>
                  <a:pt x="411" y="29"/>
                  <a:pt x="413" y="28"/>
                  <a:pt x="415" y="28"/>
                </a:cubicBezTo>
                <a:cubicBezTo>
                  <a:pt x="467" y="14"/>
                  <a:pt x="521" y="9"/>
                  <a:pt x="574" y="14"/>
                </a:cubicBezTo>
                <a:close/>
                <a:moveTo>
                  <a:pt x="346" y="71"/>
                </a:moveTo>
                <a:cubicBezTo>
                  <a:pt x="334" y="77"/>
                  <a:pt x="322" y="84"/>
                  <a:pt x="311" y="91"/>
                </a:cubicBezTo>
                <a:cubicBezTo>
                  <a:pt x="338" y="80"/>
                  <a:pt x="366" y="71"/>
                  <a:pt x="395" y="64"/>
                </a:cubicBezTo>
                <a:cubicBezTo>
                  <a:pt x="378" y="66"/>
                  <a:pt x="362" y="68"/>
                  <a:pt x="346" y="71"/>
                </a:cubicBezTo>
                <a:close/>
                <a:moveTo>
                  <a:pt x="394" y="33"/>
                </a:moveTo>
                <a:cubicBezTo>
                  <a:pt x="348" y="47"/>
                  <a:pt x="303" y="66"/>
                  <a:pt x="262" y="90"/>
                </a:cubicBezTo>
                <a:cubicBezTo>
                  <a:pt x="272" y="86"/>
                  <a:pt x="283" y="83"/>
                  <a:pt x="295" y="80"/>
                </a:cubicBezTo>
                <a:cubicBezTo>
                  <a:pt x="328" y="60"/>
                  <a:pt x="363" y="44"/>
                  <a:pt x="400" y="33"/>
                </a:cubicBezTo>
                <a:cubicBezTo>
                  <a:pt x="398" y="33"/>
                  <a:pt x="396" y="33"/>
                  <a:pt x="394" y="33"/>
                </a:cubicBezTo>
                <a:close/>
                <a:moveTo>
                  <a:pt x="416" y="31"/>
                </a:moveTo>
                <a:cubicBezTo>
                  <a:pt x="377" y="41"/>
                  <a:pt x="339" y="57"/>
                  <a:pt x="304" y="77"/>
                </a:cubicBezTo>
                <a:cubicBezTo>
                  <a:pt x="318" y="74"/>
                  <a:pt x="331" y="71"/>
                  <a:pt x="345" y="68"/>
                </a:cubicBezTo>
                <a:cubicBezTo>
                  <a:pt x="380" y="51"/>
                  <a:pt x="417" y="37"/>
                  <a:pt x="455" y="28"/>
                </a:cubicBezTo>
                <a:cubicBezTo>
                  <a:pt x="447" y="28"/>
                  <a:pt x="439" y="29"/>
                  <a:pt x="431" y="30"/>
                </a:cubicBezTo>
                <a:cubicBezTo>
                  <a:pt x="426" y="30"/>
                  <a:pt x="421" y="30"/>
                  <a:pt x="416" y="31"/>
                </a:cubicBezTo>
                <a:close/>
                <a:moveTo>
                  <a:pt x="505" y="24"/>
                </a:moveTo>
                <a:cubicBezTo>
                  <a:pt x="579" y="24"/>
                  <a:pt x="656" y="33"/>
                  <a:pt x="725" y="61"/>
                </a:cubicBezTo>
                <a:cubicBezTo>
                  <a:pt x="686" y="41"/>
                  <a:pt x="644" y="27"/>
                  <a:pt x="599" y="20"/>
                </a:cubicBezTo>
                <a:cubicBezTo>
                  <a:pt x="591" y="19"/>
                  <a:pt x="582" y="18"/>
                  <a:pt x="574" y="17"/>
                </a:cubicBezTo>
                <a:cubicBezTo>
                  <a:pt x="545" y="17"/>
                  <a:pt x="516" y="19"/>
                  <a:pt x="487" y="24"/>
                </a:cubicBezTo>
                <a:cubicBezTo>
                  <a:pt x="493" y="24"/>
                  <a:pt x="499" y="24"/>
                  <a:pt x="505" y="24"/>
                </a:cubicBezTo>
                <a:close/>
                <a:moveTo>
                  <a:pt x="534" y="15"/>
                </a:moveTo>
                <a:cubicBezTo>
                  <a:pt x="500" y="15"/>
                  <a:pt x="466" y="19"/>
                  <a:pt x="432" y="27"/>
                </a:cubicBezTo>
                <a:cubicBezTo>
                  <a:pt x="445" y="26"/>
                  <a:pt x="457" y="25"/>
                  <a:pt x="470" y="25"/>
                </a:cubicBezTo>
                <a:cubicBezTo>
                  <a:pt x="493" y="20"/>
                  <a:pt x="517" y="16"/>
                  <a:pt x="540" y="15"/>
                </a:cubicBezTo>
                <a:cubicBezTo>
                  <a:pt x="538" y="15"/>
                  <a:pt x="536" y="15"/>
                  <a:pt x="534" y="15"/>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32" name="Freeform 46"/>
          <p:cNvSpPr>
            <a:spLocks noEditPoints="1"/>
          </p:cNvSpPr>
          <p:nvPr/>
        </p:nvSpPr>
        <p:spPr bwMode="auto">
          <a:xfrm>
            <a:off x="11080889" y="6068371"/>
            <a:ext cx="857701" cy="720320"/>
          </a:xfrm>
          <a:custGeom>
            <a:avLst/>
            <a:gdLst>
              <a:gd name="T0" fmla="*/ 29 w 1017"/>
              <a:gd name="T1" fmla="*/ 438 h 853"/>
              <a:gd name="T2" fmla="*/ 473 w 1017"/>
              <a:gd name="T3" fmla="*/ 7 h 853"/>
              <a:gd name="T4" fmla="*/ 898 w 1017"/>
              <a:gd name="T5" fmla="*/ 673 h 853"/>
              <a:gd name="T6" fmla="*/ 513 w 1017"/>
              <a:gd name="T7" fmla="*/ 850 h 853"/>
              <a:gd name="T8" fmla="*/ 647 w 1017"/>
              <a:gd name="T9" fmla="*/ 826 h 853"/>
              <a:gd name="T10" fmla="*/ 395 w 1017"/>
              <a:gd name="T11" fmla="*/ 814 h 853"/>
              <a:gd name="T12" fmla="*/ 318 w 1017"/>
              <a:gd name="T13" fmla="*/ 781 h 853"/>
              <a:gd name="T14" fmla="*/ 307 w 1017"/>
              <a:gd name="T15" fmla="*/ 776 h 853"/>
              <a:gd name="T16" fmla="*/ 662 w 1017"/>
              <a:gd name="T17" fmla="*/ 805 h 853"/>
              <a:gd name="T18" fmla="*/ 441 w 1017"/>
              <a:gd name="T19" fmla="*/ 823 h 853"/>
              <a:gd name="T20" fmla="*/ 337 w 1017"/>
              <a:gd name="T21" fmla="*/ 728 h 853"/>
              <a:gd name="T22" fmla="*/ 744 w 1017"/>
              <a:gd name="T23" fmla="*/ 793 h 853"/>
              <a:gd name="T24" fmla="*/ 661 w 1017"/>
              <a:gd name="T25" fmla="*/ 802 h 853"/>
              <a:gd name="T26" fmla="*/ 919 w 1017"/>
              <a:gd name="T27" fmla="*/ 571 h 853"/>
              <a:gd name="T28" fmla="*/ 149 w 1017"/>
              <a:gd name="T29" fmla="*/ 328 h 853"/>
              <a:gd name="T30" fmla="*/ 323 w 1017"/>
              <a:gd name="T31" fmla="*/ 781 h 853"/>
              <a:gd name="T32" fmla="*/ 888 w 1017"/>
              <a:gd name="T33" fmla="*/ 683 h 853"/>
              <a:gd name="T34" fmla="*/ 848 w 1017"/>
              <a:gd name="T35" fmla="*/ 638 h 853"/>
              <a:gd name="T36" fmla="*/ 178 w 1017"/>
              <a:gd name="T37" fmla="*/ 235 h 853"/>
              <a:gd name="T38" fmla="*/ 158 w 1017"/>
              <a:gd name="T39" fmla="*/ 593 h 853"/>
              <a:gd name="T40" fmla="*/ 119 w 1017"/>
              <a:gd name="T41" fmla="*/ 584 h 853"/>
              <a:gd name="T42" fmla="*/ 820 w 1017"/>
              <a:gd name="T43" fmla="*/ 740 h 853"/>
              <a:gd name="T44" fmla="*/ 167 w 1017"/>
              <a:gd name="T45" fmla="*/ 567 h 853"/>
              <a:gd name="T46" fmla="*/ 853 w 1017"/>
              <a:gd name="T47" fmla="*/ 706 h 853"/>
              <a:gd name="T48" fmla="*/ 896 w 1017"/>
              <a:gd name="T49" fmla="*/ 671 h 853"/>
              <a:gd name="T50" fmla="*/ 905 w 1017"/>
              <a:gd name="T51" fmla="*/ 661 h 853"/>
              <a:gd name="T52" fmla="*/ 975 w 1017"/>
              <a:gd name="T53" fmla="*/ 434 h 853"/>
              <a:gd name="T54" fmla="*/ 896 w 1017"/>
              <a:gd name="T55" fmla="*/ 644 h 853"/>
              <a:gd name="T56" fmla="*/ 877 w 1017"/>
              <a:gd name="T57" fmla="*/ 320 h 853"/>
              <a:gd name="T58" fmla="*/ 114 w 1017"/>
              <a:gd name="T59" fmla="*/ 579 h 853"/>
              <a:gd name="T60" fmla="*/ 112 w 1017"/>
              <a:gd name="T61" fmla="*/ 578 h 853"/>
              <a:gd name="T62" fmla="*/ 61 w 1017"/>
              <a:gd name="T63" fmla="*/ 223 h 853"/>
              <a:gd name="T64" fmla="*/ 304 w 1017"/>
              <a:gd name="T65" fmla="*/ 17 h 853"/>
              <a:gd name="T66" fmla="*/ 785 w 1017"/>
              <a:gd name="T67" fmla="*/ 178 h 853"/>
              <a:gd name="T68" fmla="*/ 942 w 1017"/>
              <a:gd name="T69" fmla="*/ 453 h 853"/>
              <a:gd name="T70" fmla="*/ 152 w 1017"/>
              <a:gd name="T71" fmla="*/ 147 h 853"/>
              <a:gd name="T72" fmla="*/ 948 w 1017"/>
              <a:gd name="T73" fmla="*/ 491 h 853"/>
              <a:gd name="T74" fmla="*/ 715 w 1017"/>
              <a:gd name="T75" fmla="*/ 82 h 853"/>
              <a:gd name="T76" fmla="*/ 945 w 1017"/>
              <a:gd name="T77" fmla="*/ 458 h 853"/>
              <a:gd name="T78" fmla="*/ 936 w 1017"/>
              <a:gd name="T79" fmla="*/ 412 h 853"/>
              <a:gd name="T80" fmla="*/ 152 w 1017"/>
              <a:gd name="T81" fmla="*/ 353 h 853"/>
              <a:gd name="T82" fmla="*/ 162 w 1017"/>
              <a:gd name="T83" fmla="*/ 209 h 853"/>
              <a:gd name="T84" fmla="*/ 191 w 1017"/>
              <a:gd name="T85" fmla="*/ 110 h 853"/>
              <a:gd name="T86" fmla="*/ 482 w 1017"/>
              <a:gd name="T87" fmla="*/ 35 h 853"/>
              <a:gd name="T88" fmla="*/ 823 w 1017"/>
              <a:gd name="T89" fmla="*/ 179 h 853"/>
              <a:gd name="T90" fmla="*/ 261 w 1017"/>
              <a:gd name="T91" fmla="*/ 110 h 853"/>
              <a:gd name="T92" fmla="*/ 192 w 1017"/>
              <a:gd name="T93" fmla="*/ 103 h 853"/>
              <a:gd name="T94" fmla="*/ 218 w 1017"/>
              <a:gd name="T95" fmla="*/ 84 h 853"/>
              <a:gd name="T96" fmla="*/ 242 w 1017"/>
              <a:gd name="T97" fmla="*/ 71 h 853"/>
              <a:gd name="T98" fmla="*/ 496 w 1017"/>
              <a:gd name="T99" fmla="*/ 34 h 853"/>
              <a:gd name="T100" fmla="*/ 204 w 1017"/>
              <a:gd name="T101" fmla="*/ 89 h 853"/>
              <a:gd name="T102" fmla="*/ 306 w 1017"/>
              <a:gd name="T103" fmla="*/ 75 h 853"/>
              <a:gd name="T104" fmla="*/ 258 w 1017"/>
              <a:gd name="T105" fmla="*/ 40 h 853"/>
              <a:gd name="T106" fmla="*/ 270 w 1017"/>
              <a:gd name="T107" fmla="*/ 56 h 853"/>
              <a:gd name="T108" fmla="*/ 620 w 1017"/>
              <a:gd name="T109" fmla="*/ 40 h 853"/>
              <a:gd name="T110" fmla="*/ 483 w 1017"/>
              <a:gd name="T111" fmla="*/ 20 h 853"/>
              <a:gd name="T112" fmla="*/ 457 w 1017"/>
              <a:gd name="T113" fmla="*/ 19 h 853"/>
              <a:gd name="T114" fmla="*/ 496 w 1017"/>
              <a:gd name="T115" fmla="*/ 11 h 853"/>
              <a:gd name="T116" fmla="*/ 439 w 1017"/>
              <a:gd name="T117" fmla="*/ 6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853">
                <a:moveTo>
                  <a:pt x="532" y="853"/>
                </a:moveTo>
                <a:cubicBezTo>
                  <a:pt x="502" y="853"/>
                  <a:pt x="472" y="850"/>
                  <a:pt x="443" y="843"/>
                </a:cubicBezTo>
                <a:cubicBezTo>
                  <a:pt x="401" y="838"/>
                  <a:pt x="361" y="826"/>
                  <a:pt x="324" y="809"/>
                </a:cubicBezTo>
                <a:cubicBezTo>
                  <a:pt x="224" y="763"/>
                  <a:pt x="162" y="683"/>
                  <a:pt x="124" y="602"/>
                </a:cubicBezTo>
                <a:cubicBezTo>
                  <a:pt x="119" y="595"/>
                  <a:pt x="114" y="587"/>
                  <a:pt x="110" y="579"/>
                </a:cubicBezTo>
                <a:cubicBezTo>
                  <a:pt x="74" y="541"/>
                  <a:pt x="46" y="493"/>
                  <a:pt x="29" y="438"/>
                </a:cubicBezTo>
                <a:cubicBezTo>
                  <a:pt x="10" y="379"/>
                  <a:pt x="5" y="317"/>
                  <a:pt x="14" y="259"/>
                </a:cubicBezTo>
                <a:cubicBezTo>
                  <a:pt x="37" y="105"/>
                  <a:pt x="159" y="45"/>
                  <a:pt x="256" y="23"/>
                </a:cubicBezTo>
                <a:cubicBezTo>
                  <a:pt x="277" y="18"/>
                  <a:pt x="299" y="14"/>
                  <a:pt x="320" y="12"/>
                </a:cubicBezTo>
                <a:cubicBezTo>
                  <a:pt x="367" y="0"/>
                  <a:pt x="416" y="2"/>
                  <a:pt x="466" y="4"/>
                </a:cubicBezTo>
                <a:cubicBezTo>
                  <a:pt x="473" y="5"/>
                  <a:pt x="473" y="5"/>
                  <a:pt x="473" y="5"/>
                </a:cubicBezTo>
                <a:cubicBezTo>
                  <a:pt x="473" y="7"/>
                  <a:pt x="473" y="7"/>
                  <a:pt x="473" y="7"/>
                </a:cubicBezTo>
                <a:cubicBezTo>
                  <a:pt x="478" y="7"/>
                  <a:pt x="484" y="7"/>
                  <a:pt x="489" y="8"/>
                </a:cubicBezTo>
                <a:cubicBezTo>
                  <a:pt x="497" y="8"/>
                  <a:pt x="504" y="9"/>
                  <a:pt x="511" y="10"/>
                </a:cubicBezTo>
                <a:cubicBezTo>
                  <a:pt x="632" y="3"/>
                  <a:pt x="757" y="40"/>
                  <a:pt x="843" y="113"/>
                </a:cubicBezTo>
                <a:cubicBezTo>
                  <a:pt x="899" y="160"/>
                  <a:pt x="943" y="220"/>
                  <a:pt x="970" y="286"/>
                </a:cubicBezTo>
                <a:cubicBezTo>
                  <a:pt x="998" y="356"/>
                  <a:pt x="1005" y="429"/>
                  <a:pt x="991" y="499"/>
                </a:cubicBezTo>
                <a:cubicBezTo>
                  <a:pt x="978" y="563"/>
                  <a:pt x="946" y="622"/>
                  <a:pt x="898" y="673"/>
                </a:cubicBezTo>
                <a:cubicBezTo>
                  <a:pt x="896" y="676"/>
                  <a:pt x="894" y="679"/>
                  <a:pt x="891" y="682"/>
                </a:cubicBezTo>
                <a:cubicBezTo>
                  <a:pt x="859" y="725"/>
                  <a:pt x="814" y="762"/>
                  <a:pt x="759" y="789"/>
                </a:cubicBezTo>
                <a:cubicBezTo>
                  <a:pt x="690" y="831"/>
                  <a:pt x="611" y="853"/>
                  <a:pt x="532" y="853"/>
                </a:cubicBezTo>
                <a:close/>
                <a:moveTo>
                  <a:pt x="474" y="846"/>
                </a:moveTo>
                <a:cubicBezTo>
                  <a:pt x="488" y="848"/>
                  <a:pt x="501" y="849"/>
                  <a:pt x="515" y="850"/>
                </a:cubicBezTo>
                <a:cubicBezTo>
                  <a:pt x="514" y="850"/>
                  <a:pt x="514" y="850"/>
                  <a:pt x="513" y="850"/>
                </a:cubicBezTo>
                <a:cubicBezTo>
                  <a:pt x="505" y="849"/>
                  <a:pt x="497" y="848"/>
                  <a:pt x="489" y="847"/>
                </a:cubicBezTo>
                <a:cubicBezTo>
                  <a:pt x="484" y="847"/>
                  <a:pt x="479" y="847"/>
                  <a:pt x="474" y="846"/>
                </a:cubicBezTo>
                <a:close/>
                <a:moveTo>
                  <a:pt x="512" y="847"/>
                </a:moveTo>
                <a:cubicBezTo>
                  <a:pt x="513" y="847"/>
                  <a:pt x="513" y="847"/>
                  <a:pt x="514" y="847"/>
                </a:cubicBezTo>
                <a:cubicBezTo>
                  <a:pt x="584" y="853"/>
                  <a:pt x="657" y="837"/>
                  <a:pt x="722" y="805"/>
                </a:cubicBezTo>
                <a:cubicBezTo>
                  <a:pt x="697" y="814"/>
                  <a:pt x="672" y="821"/>
                  <a:pt x="647" y="826"/>
                </a:cubicBezTo>
                <a:cubicBezTo>
                  <a:pt x="626" y="832"/>
                  <a:pt x="605" y="837"/>
                  <a:pt x="583" y="841"/>
                </a:cubicBezTo>
                <a:cubicBezTo>
                  <a:pt x="559" y="845"/>
                  <a:pt x="535" y="847"/>
                  <a:pt x="512" y="847"/>
                </a:cubicBezTo>
                <a:close/>
                <a:moveTo>
                  <a:pt x="485" y="844"/>
                </a:moveTo>
                <a:cubicBezTo>
                  <a:pt x="527" y="845"/>
                  <a:pt x="571" y="841"/>
                  <a:pt x="613" y="832"/>
                </a:cubicBezTo>
                <a:cubicBezTo>
                  <a:pt x="555" y="840"/>
                  <a:pt x="496" y="837"/>
                  <a:pt x="441" y="826"/>
                </a:cubicBezTo>
                <a:cubicBezTo>
                  <a:pt x="426" y="823"/>
                  <a:pt x="410" y="819"/>
                  <a:pt x="395" y="814"/>
                </a:cubicBezTo>
                <a:cubicBezTo>
                  <a:pt x="424" y="828"/>
                  <a:pt x="454" y="838"/>
                  <a:pt x="485" y="844"/>
                </a:cubicBezTo>
                <a:close/>
                <a:moveTo>
                  <a:pt x="439" y="839"/>
                </a:moveTo>
                <a:cubicBezTo>
                  <a:pt x="448" y="841"/>
                  <a:pt x="457" y="842"/>
                  <a:pt x="466" y="843"/>
                </a:cubicBezTo>
                <a:cubicBezTo>
                  <a:pt x="435" y="835"/>
                  <a:pt x="405" y="824"/>
                  <a:pt x="377" y="808"/>
                </a:cubicBezTo>
                <a:cubicBezTo>
                  <a:pt x="366" y="803"/>
                  <a:pt x="354" y="798"/>
                  <a:pt x="343" y="792"/>
                </a:cubicBezTo>
                <a:cubicBezTo>
                  <a:pt x="335" y="789"/>
                  <a:pt x="326" y="785"/>
                  <a:pt x="318" y="781"/>
                </a:cubicBezTo>
                <a:cubicBezTo>
                  <a:pt x="350" y="806"/>
                  <a:pt x="386" y="825"/>
                  <a:pt x="427" y="837"/>
                </a:cubicBezTo>
                <a:cubicBezTo>
                  <a:pt x="431" y="838"/>
                  <a:pt x="435" y="839"/>
                  <a:pt x="439" y="839"/>
                </a:cubicBezTo>
                <a:close/>
                <a:moveTo>
                  <a:pt x="136" y="621"/>
                </a:moveTo>
                <a:cubicBezTo>
                  <a:pt x="174" y="694"/>
                  <a:pt x="234" y="764"/>
                  <a:pt x="325" y="807"/>
                </a:cubicBezTo>
                <a:cubicBezTo>
                  <a:pt x="353" y="819"/>
                  <a:pt x="382" y="829"/>
                  <a:pt x="412" y="835"/>
                </a:cubicBezTo>
                <a:cubicBezTo>
                  <a:pt x="373" y="822"/>
                  <a:pt x="338" y="801"/>
                  <a:pt x="307" y="776"/>
                </a:cubicBezTo>
                <a:cubicBezTo>
                  <a:pt x="278" y="761"/>
                  <a:pt x="250" y="742"/>
                  <a:pt x="225" y="721"/>
                </a:cubicBezTo>
                <a:cubicBezTo>
                  <a:pt x="192" y="692"/>
                  <a:pt x="162" y="658"/>
                  <a:pt x="136" y="621"/>
                </a:cubicBezTo>
                <a:close/>
                <a:moveTo>
                  <a:pt x="487" y="830"/>
                </a:moveTo>
                <a:cubicBezTo>
                  <a:pt x="538" y="837"/>
                  <a:pt x="592" y="835"/>
                  <a:pt x="644" y="824"/>
                </a:cubicBezTo>
                <a:cubicBezTo>
                  <a:pt x="699" y="808"/>
                  <a:pt x="752" y="784"/>
                  <a:pt x="797" y="750"/>
                </a:cubicBezTo>
                <a:cubicBezTo>
                  <a:pt x="756" y="774"/>
                  <a:pt x="710" y="793"/>
                  <a:pt x="662" y="805"/>
                </a:cubicBezTo>
                <a:cubicBezTo>
                  <a:pt x="649" y="808"/>
                  <a:pt x="637" y="811"/>
                  <a:pt x="624" y="813"/>
                </a:cubicBezTo>
                <a:cubicBezTo>
                  <a:pt x="579" y="826"/>
                  <a:pt x="532" y="833"/>
                  <a:pt x="487" y="830"/>
                </a:cubicBezTo>
                <a:close/>
                <a:moveTo>
                  <a:pt x="441" y="823"/>
                </a:moveTo>
                <a:cubicBezTo>
                  <a:pt x="491" y="831"/>
                  <a:pt x="544" y="829"/>
                  <a:pt x="595" y="818"/>
                </a:cubicBezTo>
                <a:cubicBezTo>
                  <a:pt x="519" y="829"/>
                  <a:pt x="447" y="824"/>
                  <a:pt x="382" y="805"/>
                </a:cubicBezTo>
                <a:cubicBezTo>
                  <a:pt x="401" y="812"/>
                  <a:pt x="421" y="818"/>
                  <a:pt x="441" y="823"/>
                </a:cubicBezTo>
                <a:close/>
                <a:moveTo>
                  <a:pt x="364" y="797"/>
                </a:moveTo>
                <a:cubicBezTo>
                  <a:pt x="442" y="823"/>
                  <a:pt x="531" y="828"/>
                  <a:pt x="624" y="810"/>
                </a:cubicBezTo>
                <a:cubicBezTo>
                  <a:pt x="686" y="792"/>
                  <a:pt x="744" y="759"/>
                  <a:pt x="789" y="714"/>
                </a:cubicBezTo>
                <a:cubicBezTo>
                  <a:pt x="811" y="692"/>
                  <a:pt x="829" y="669"/>
                  <a:pt x="844" y="645"/>
                </a:cubicBezTo>
                <a:cubicBezTo>
                  <a:pt x="797" y="682"/>
                  <a:pt x="747" y="709"/>
                  <a:pt x="708" y="727"/>
                </a:cubicBezTo>
                <a:cubicBezTo>
                  <a:pt x="577" y="788"/>
                  <a:pt x="439" y="788"/>
                  <a:pt x="337" y="728"/>
                </a:cubicBezTo>
                <a:cubicBezTo>
                  <a:pt x="227" y="663"/>
                  <a:pt x="174" y="547"/>
                  <a:pt x="156" y="427"/>
                </a:cubicBezTo>
                <a:cubicBezTo>
                  <a:pt x="163" y="512"/>
                  <a:pt x="192" y="597"/>
                  <a:pt x="239" y="670"/>
                </a:cubicBezTo>
                <a:cubicBezTo>
                  <a:pt x="273" y="724"/>
                  <a:pt x="316" y="767"/>
                  <a:pt x="364" y="797"/>
                </a:cubicBezTo>
                <a:close/>
                <a:moveTo>
                  <a:pt x="818" y="738"/>
                </a:moveTo>
                <a:cubicBezTo>
                  <a:pt x="778" y="771"/>
                  <a:pt x="730" y="797"/>
                  <a:pt x="678" y="816"/>
                </a:cubicBezTo>
                <a:cubicBezTo>
                  <a:pt x="701" y="810"/>
                  <a:pt x="723" y="802"/>
                  <a:pt x="744" y="793"/>
                </a:cubicBezTo>
                <a:cubicBezTo>
                  <a:pt x="771" y="777"/>
                  <a:pt x="797" y="758"/>
                  <a:pt x="820" y="736"/>
                </a:cubicBezTo>
                <a:cubicBezTo>
                  <a:pt x="820" y="737"/>
                  <a:pt x="819" y="737"/>
                  <a:pt x="818" y="738"/>
                </a:cubicBezTo>
                <a:close/>
                <a:moveTo>
                  <a:pt x="850" y="640"/>
                </a:moveTo>
                <a:cubicBezTo>
                  <a:pt x="834" y="667"/>
                  <a:pt x="814" y="692"/>
                  <a:pt x="791" y="715"/>
                </a:cubicBezTo>
                <a:cubicBezTo>
                  <a:pt x="752" y="755"/>
                  <a:pt x="701" y="786"/>
                  <a:pt x="647" y="805"/>
                </a:cubicBezTo>
                <a:cubicBezTo>
                  <a:pt x="652" y="804"/>
                  <a:pt x="657" y="803"/>
                  <a:pt x="661" y="802"/>
                </a:cubicBezTo>
                <a:cubicBezTo>
                  <a:pt x="712" y="789"/>
                  <a:pt x="767" y="767"/>
                  <a:pt x="816" y="735"/>
                </a:cubicBezTo>
                <a:cubicBezTo>
                  <a:pt x="817" y="735"/>
                  <a:pt x="818" y="734"/>
                  <a:pt x="819" y="733"/>
                </a:cubicBezTo>
                <a:cubicBezTo>
                  <a:pt x="832" y="723"/>
                  <a:pt x="844" y="712"/>
                  <a:pt x="854" y="700"/>
                </a:cubicBezTo>
                <a:cubicBezTo>
                  <a:pt x="864" y="689"/>
                  <a:pt x="873" y="677"/>
                  <a:pt x="881" y="665"/>
                </a:cubicBezTo>
                <a:cubicBezTo>
                  <a:pt x="886" y="658"/>
                  <a:pt x="890" y="650"/>
                  <a:pt x="894" y="643"/>
                </a:cubicBezTo>
                <a:cubicBezTo>
                  <a:pt x="905" y="620"/>
                  <a:pt x="914" y="596"/>
                  <a:pt x="919" y="571"/>
                </a:cubicBezTo>
                <a:cubicBezTo>
                  <a:pt x="899" y="596"/>
                  <a:pt x="875" y="620"/>
                  <a:pt x="850" y="640"/>
                </a:cubicBezTo>
                <a:close/>
                <a:moveTo>
                  <a:pt x="351" y="792"/>
                </a:moveTo>
                <a:cubicBezTo>
                  <a:pt x="352" y="792"/>
                  <a:pt x="353" y="793"/>
                  <a:pt x="354" y="793"/>
                </a:cubicBezTo>
                <a:cubicBezTo>
                  <a:pt x="309" y="763"/>
                  <a:pt x="269" y="722"/>
                  <a:pt x="236" y="671"/>
                </a:cubicBezTo>
                <a:cubicBezTo>
                  <a:pt x="181" y="586"/>
                  <a:pt x="152" y="484"/>
                  <a:pt x="151" y="386"/>
                </a:cubicBezTo>
                <a:cubicBezTo>
                  <a:pt x="150" y="367"/>
                  <a:pt x="149" y="348"/>
                  <a:pt x="149" y="328"/>
                </a:cubicBezTo>
                <a:cubicBezTo>
                  <a:pt x="138" y="406"/>
                  <a:pt x="144" y="490"/>
                  <a:pt x="170" y="566"/>
                </a:cubicBezTo>
                <a:cubicBezTo>
                  <a:pt x="188" y="622"/>
                  <a:pt x="222" y="686"/>
                  <a:pt x="271" y="738"/>
                </a:cubicBezTo>
                <a:cubicBezTo>
                  <a:pt x="289" y="754"/>
                  <a:pt x="307" y="767"/>
                  <a:pt x="326" y="779"/>
                </a:cubicBezTo>
                <a:cubicBezTo>
                  <a:pt x="334" y="784"/>
                  <a:pt x="342" y="788"/>
                  <a:pt x="351" y="792"/>
                </a:cubicBezTo>
                <a:close/>
                <a:moveTo>
                  <a:pt x="308" y="773"/>
                </a:moveTo>
                <a:cubicBezTo>
                  <a:pt x="313" y="776"/>
                  <a:pt x="318" y="778"/>
                  <a:pt x="323" y="781"/>
                </a:cubicBezTo>
                <a:cubicBezTo>
                  <a:pt x="314" y="776"/>
                  <a:pt x="306" y="770"/>
                  <a:pt x="298" y="764"/>
                </a:cubicBezTo>
                <a:cubicBezTo>
                  <a:pt x="301" y="767"/>
                  <a:pt x="305" y="770"/>
                  <a:pt x="308" y="773"/>
                </a:cubicBezTo>
                <a:close/>
                <a:moveTo>
                  <a:pt x="846" y="718"/>
                </a:moveTo>
                <a:cubicBezTo>
                  <a:pt x="839" y="726"/>
                  <a:pt x="832" y="733"/>
                  <a:pt x="824" y="740"/>
                </a:cubicBezTo>
                <a:cubicBezTo>
                  <a:pt x="811" y="752"/>
                  <a:pt x="797" y="763"/>
                  <a:pt x="782" y="773"/>
                </a:cubicBezTo>
                <a:cubicBezTo>
                  <a:pt x="826" y="749"/>
                  <a:pt x="861" y="718"/>
                  <a:pt x="888" y="683"/>
                </a:cubicBezTo>
                <a:cubicBezTo>
                  <a:pt x="882" y="688"/>
                  <a:pt x="877" y="693"/>
                  <a:pt x="871" y="698"/>
                </a:cubicBezTo>
                <a:cubicBezTo>
                  <a:pt x="863" y="705"/>
                  <a:pt x="854" y="712"/>
                  <a:pt x="846" y="718"/>
                </a:cubicBezTo>
                <a:close/>
                <a:moveTo>
                  <a:pt x="154" y="386"/>
                </a:moveTo>
                <a:cubicBezTo>
                  <a:pt x="165" y="519"/>
                  <a:pt x="217" y="654"/>
                  <a:pt x="339" y="726"/>
                </a:cubicBezTo>
                <a:cubicBezTo>
                  <a:pt x="440" y="785"/>
                  <a:pt x="577" y="785"/>
                  <a:pt x="707" y="725"/>
                </a:cubicBezTo>
                <a:cubicBezTo>
                  <a:pt x="747" y="706"/>
                  <a:pt x="800" y="677"/>
                  <a:pt x="848" y="638"/>
                </a:cubicBezTo>
                <a:cubicBezTo>
                  <a:pt x="905" y="543"/>
                  <a:pt x="915" y="428"/>
                  <a:pt x="873" y="317"/>
                </a:cubicBezTo>
                <a:cubicBezTo>
                  <a:pt x="871" y="313"/>
                  <a:pt x="870" y="309"/>
                  <a:pt x="868" y="306"/>
                </a:cubicBezTo>
                <a:cubicBezTo>
                  <a:pt x="810" y="211"/>
                  <a:pt x="709" y="137"/>
                  <a:pt x="585" y="102"/>
                </a:cubicBezTo>
                <a:cubicBezTo>
                  <a:pt x="495" y="76"/>
                  <a:pt x="404" y="67"/>
                  <a:pt x="322" y="76"/>
                </a:cubicBezTo>
                <a:cubicBezTo>
                  <a:pt x="289" y="92"/>
                  <a:pt x="260" y="112"/>
                  <a:pt x="236" y="135"/>
                </a:cubicBezTo>
                <a:cubicBezTo>
                  <a:pt x="211" y="164"/>
                  <a:pt x="191" y="198"/>
                  <a:pt x="178" y="235"/>
                </a:cubicBezTo>
                <a:cubicBezTo>
                  <a:pt x="161" y="282"/>
                  <a:pt x="153" y="334"/>
                  <a:pt x="154" y="386"/>
                </a:cubicBezTo>
                <a:close/>
                <a:moveTo>
                  <a:pt x="126" y="601"/>
                </a:moveTo>
                <a:cubicBezTo>
                  <a:pt x="154" y="645"/>
                  <a:pt x="188" y="686"/>
                  <a:pt x="227" y="719"/>
                </a:cubicBezTo>
                <a:cubicBezTo>
                  <a:pt x="249" y="738"/>
                  <a:pt x="272" y="754"/>
                  <a:pt x="298" y="768"/>
                </a:cubicBezTo>
                <a:cubicBezTo>
                  <a:pt x="291" y="762"/>
                  <a:pt x="284" y="756"/>
                  <a:pt x="278" y="749"/>
                </a:cubicBezTo>
                <a:cubicBezTo>
                  <a:pt x="228" y="708"/>
                  <a:pt x="187" y="655"/>
                  <a:pt x="158" y="593"/>
                </a:cubicBezTo>
                <a:cubicBezTo>
                  <a:pt x="148" y="571"/>
                  <a:pt x="138" y="549"/>
                  <a:pt x="130" y="526"/>
                </a:cubicBezTo>
                <a:cubicBezTo>
                  <a:pt x="81" y="388"/>
                  <a:pt x="88" y="245"/>
                  <a:pt x="149" y="145"/>
                </a:cubicBezTo>
                <a:cubicBezTo>
                  <a:pt x="155" y="136"/>
                  <a:pt x="160" y="128"/>
                  <a:pt x="167" y="120"/>
                </a:cubicBezTo>
                <a:cubicBezTo>
                  <a:pt x="159" y="127"/>
                  <a:pt x="151" y="134"/>
                  <a:pt x="143" y="142"/>
                </a:cubicBezTo>
                <a:cubicBezTo>
                  <a:pt x="62" y="225"/>
                  <a:pt x="59" y="368"/>
                  <a:pt x="83" y="474"/>
                </a:cubicBezTo>
                <a:cubicBezTo>
                  <a:pt x="91" y="509"/>
                  <a:pt x="102" y="546"/>
                  <a:pt x="119" y="584"/>
                </a:cubicBezTo>
                <a:cubicBezTo>
                  <a:pt x="120" y="586"/>
                  <a:pt x="122" y="588"/>
                  <a:pt x="124" y="589"/>
                </a:cubicBezTo>
                <a:cubicBezTo>
                  <a:pt x="122" y="591"/>
                  <a:pt x="122" y="591"/>
                  <a:pt x="122" y="591"/>
                </a:cubicBezTo>
                <a:cubicBezTo>
                  <a:pt x="122" y="591"/>
                  <a:pt x="122" y="591"/>
                  <a:pt x="122" y="591"/>
                </a:cubicBezTo>
                <a:cubicBezTo>
                  <a:pt x="123" y="594"/>
                  <a:pt x="125" y="598"/>
                  <a:pt x="126" y="601"/>
                </a:cubicBezTo>
                <a:close/>
                <a:moveTo>
                  <a:pt x="833" y="728"/>
                </a:moveTo>
                <a:cubicBezTo>
                  <a:pt x="829" y="732"/>
                  <a:pt x="825" y="736"/>
                  <a:pt x="820" y="740"/>
                </a:cubicBezTo>
                <a:cubicBezTo>
                  <a:pt x="821" y="739"/>
                  <a:pt x="822" y="738"/>
                  <a:pt x="822" y="738"/>
                </a:cubicBezTo>
                <a:cubicBezTo>
                  <a:pt x="826" y="734"/>
                  <a:pt x="830" y="731"/>
                  <a:pt x="833" y="727"/>
                </a:cubicBezTo>
                <a:cubicBezTo>
                  <a:pt x="833" y="727"/>
                  <a:pt x="833" y="728"/>
                  <a:pt x="833" y="728"/>
                </a:cubicBezTo>
                <a:close/>
                <a:moveTo>
                  <a:pt x="161" y="592"/>
                </a:moveTo>
                <a:cubicBezTo>
                  <a:pt x="185" y="640"/>
                  <a:pt x="216" y="683"/>
                  <a:pt x="251" y="719"/>
                </a:cubicBezTo>
                <a:cubicBezTo>
                  <a:pt x="211" y="670"/>
                  <a:pt x="183" y="615"/>
                  <a:pt x="167" y="567"/>
                </a:cubicBezTo>
                <a:cubicBezTo>
                  <a:pt x="140" y="485"/>
                  <a:pt x="134" y="394"/>
                  <a:pt x="149" y="310"/>
                </a:cubicBezTo>
                <a:cubicBezTo>
                  <a:pt x="150" y="275"/>
                  <a:pt x="154" y="240"/>
                  <a:pt x="159" y="208"/>
                </a:cubicBezTo>
                <a:cubicBezTo>
                  <a:pt x="165" y="177"/>
                  <a:pt x="172" y="146"/>
                  <a:pt x="185" y="117"/>
                </a:cubicBezTo>
                <a:cubicBezTo>
                  <a:pt x="106" y="205"/>
                  <a:pt x="106" y="336"/>
                  <a:pt x="110" y="392"/>
                </a:cubicBezTo>
                <a:cubicBezTo>
                  <a:pt x="116" y="465"/>
                  <a:pt x="133" y="532"/>
                  <a:pt x="161" y="592"/>
                </a:cubicBezTo>
                <a:close/>
                <a:moveTo>
                  <a:pt x="853" y="706"/>
                </a:moveTo>
                <a:cubicBezTo>
                  <a:pt x="850" y="710"/>
                  <a:pt x="846" y="714"/>
                  <a:pt x="843" y="717"/>
                </a:cubicBezTo>
                <a:cubicBezTo>
                  <a:pt x="843" y="717"/>
                  <a:pt x="843" y="717"/>
                  <a:pt x="843" y="717"/>
                </a:cubicBezTo>
                <a:cubicBezTo>
                  <a:pt x="847" y="713"/>
                  <a:pt x="850" y="710"/>
                  <a:pt x="853" y="706"/>
                </a:cubicBezTo>
                <a:close/>
                <a:moveTo>
                  <a:pt x="878" y="677"/>
                </a:moveTo>
                <a:cubicBezTo>
                  <a:pt x="871" y="688"/>
                  <a:pt x="863" y="698"/>
                  <a:pt x="854" y="708"/>
                </a:cubicBezTo>
                <a:cubicBezTo>
                  <a:pt x="869" y="697"/>
                  <a:pt x="883" y="685"/>
                  <a:pt x="896" y="671"/>
                </a:cubicBezTo>
                <a:cubicBezTo>
                  <a:pt x="924" y="630"/>
                  <a:pt x="940" y="583"/>
                  <a:pt x="945" y="531"/>
                </a:cubicBezTo>
                <a:cubicBezTo>
                  <a:pt x="945" y="531"/>
                  <a:pt x="944" y="532"/>
                  <a:pt x="944" y="533"/>
                </a:cubicBezTo>
                <a:cubicBezTo>
                  <a:pt x="941" y="551"/>
                  <a:pt x="936" y="568"/>
                  <a:pt x="929" y="586"/>
                </a:cubicBezTo>
                <a:cubicBezTo>
                  <a:pt x="918" y="618"/>
                  <a:pt x="900" y="648"/>
                  <a:pt x="878" y="677"/>
                </a:cubicBezTo>
                <a:close/>
                <a:moveTo>
                  <a:pt x="948" y="525"/>
                </a:moveTo>
                <a:cubicBezTo>
                  <a:pt x="945" y="575"/>
                  <a:pt x="930" y="620"/>
                  <a:pt x="905" y="661"/>
                </a:cubicBezTo>
                <a:cubicBezTo>
                  <a:pt x="945" y="617"/>
                  <a:pt x="975" y="563"/>
                  <a:pt x="989" y="498"/>
                </a:cubicBezTo>
                <a:cubicBezTo>
                  <a:pt x="1017" y="361"/>
                  <a:pt x="960" y="214"/>
                  <a:pt x="841" y="115"/>
                </a:cubicBezTo>
                <a:cubicBezTo>
                  <a:pt x="759" y="46"/>
                  <a:pt x="642" y="9"/>
                  <a:pt x="526" y="12"/>
                </a:cubicBezTo>
                <a:cubicBezTo>
                  <a:pt x="563" y="18"/>
                  <a:pt x="601" y="28"/>
                  <a:pt x="637" y="43"/>
                </a:cubicBezTo>
                <a:cubicBezTo>
                  <a:pt x="724" y="61"/>
                  <a:pt x="805" y="100"/>
                  <a:pt x="866" y="155"/>
                </a:cubicBezTo>
                <a:cubicBezTo>
                  <a:pt x="947" y="229"/>
                  <a:pt x="985" y="326"/>
                  <a:pt x="975" y="434"/>
                </a:cubicBezTo>
                <a:cubicBezTo>
                  <a:pt x="972" y="467"/>
                  <a:pt x="962" y="497"/>
                  <a:pt x="948" y="525"/>
                </a:cubicBezTo>
                <a:close/>
                <a:moveTo>
                  <a:pt x="896" y="644"/>
                </a:moveTo>
                <a:cubicBezTo>
                  <a:pt x="895" y="648"/>
                  <a:pt x="893" y="652"/>
                  <a:pt x="890" y="656"/>
                </a:cubicBezTo>
                <a:cubicBezTo>
                  <a:pt x="915" y="620"/>
                  <a:pt x="932" y="580"/>
                  <a:pt x="940" y="539"/>
                </a:cubicBezTo>
                <a:cubicBezTo>
                  <a:pt x="938" y="543"/>
                  <a:pt x="935" y="548"/>
                  <a:pt x="932" y="552"/>
                </a:cubicBezTo>
                <a:cubicBezTo>
                  <a:pt x="925" y="584"/>
                  <a:pt x="913" y="615"/>
                  <a:pt x="896" y="644"/>
                </a:cubicBezTo>
                <a:close/>
                <a:moveTo>
                  <a:pt x="877" y="320"/>
                </a:moveTo>
                <a:cubicBezTo>
                  <a:pt x="902" y="389"/>
                  <a:pt x="908" y="461"/>
                  <a:pt x="894" y="529"/>
                </a:cubicBezTo>
                <a:cubicBezTo>
                  <a:pt x="887" y="565"/>
                  <a:pt x="873" y="600"/>
                  <a:pt x="854" y="633"/>
                </a:cubicBezTo>
                <a:cubicBezTo>
                  <a:pt x="878" y="613"/>
                  <a:pt x="901" y="590"/>
                  <a:pt x="920" y="565"/>
                </a:cubicBezTo>
                <a:cubicBezTo>
                  <a:pt x="931" y="505"/>
                  <a:pt x="926" y="442"/>
                  <a:pt x="903" y="377"/>
                </a:cubicBezTo>
                <a:cubicBezTo>
                  <a:pt x="896" y="358"/>
                  <a:pt x="887" y="339"/>
                  <a:pt x="877" y="320"/>
                </a:cubicBezTo>
                <a:close/>
                <a:moveTo>
                  <a:pt x="923" y="566"/>
                </a:moveTo>
                <a:cubicBezTo>
                  <a:pt x="920" y="579"/>
                  <a:pt x="917" y="592"/>
                  <a:pt x="912" y="605"/>
                </a:cubicBezTo>
                <a:cubicBezTo>
                  <a:pt x="919" y="590"/>
                  <a:pt x="924" y="574"/>
                  <a:pt x="928" y="558"/>
                </a:cubicBezTo>
                <a:cubicBezTo>
                  <a:pt x="926" y="561"/>
                  <a:pt x="924" y="563"/>
                  <a:pt x="923" y="566"/>
                </a:cubicBezTo>
                <a:close/>
                <a:moveTo>
                  <a:pt x="112" y="578"/>
                </a:moveTo>
                <a:cubicBezTo>
                  <a:pt x="113" y="578"/>
                  <a:pt x="113" y="579"/>
                  <a:pt x="114" y="579"/>
                </a:cubicBezTo>
                <a:cubicBezTo>
                  <a:pt x="99" y="543"/>
                  <a:pt x="88" y="507"/>
                  <a:pt x="81" y="475"/>
                </a:cubicBezTo>
                <a:cubicBezTo>
                  <a:pt x="67" y="415"/>
                  <a:pt x="64" y="353"/>
                  <a:pt x="71" y="299"/>
                </a:cubicBezTo>
                <a:cubicBezTo>
                  <a:pt x="80" y="232"/>
                  <a:pt x="103" y="179"/>
                  <a:pt x="141" y="140"/>
                </a:cubicBezTo>
                <a:cubicBezTo>
                  <a:pt x="149" y="132"/>
                  <a:pt x="157" y="125"/>
                  <a:pt x="165" y="118"/>
                </a:cubicBezTo>
                <a:cubicBezTo>
                  <a:pt x="75" y="162"/>
                  <a:pt x="33" y="250"/>
                  <a:pt x="45" y="375"/>
                </a:cubicBezTo>
                <a:cubicBezTo>
                  <a:pt x="52" y="443"/>
                  <a:pt x="76" y="514"/>
                  <a:pt x="112" y="578"/>
                </a:cubicBezTo>
                <a:close/>
                <a:moveTo>
                  <a:pt x="304" y="17"/>
                </a:moveTo>
                <a:cubicBezTo>
                  <a:pt x="288" y="19"/>
                  <a:pt x="272" y="22"/>
                  <a:pt x="257" y="25"/>
                </a:cubicBezTo>
                <a:cubicBezTo>
                  <a:pt x="160" y="48"/>
                  <a:pt x="39" y="107"/>
                  <a:pt x="16" y="259"/>
                </a:cubicBezTo>
                <a:cubicBezTo>
                  <a:pt x="0" y="368"/>
                  <a:pt x="35" y="489"/>
                  <a:pt x="104" y="569"/>
                </a:cubicBezTo>
                <a:cubicBezTo>
                  <a:pt x="71" y="507"/>
                  <a:pt x="49" y="440"/>
                  <a:pt x="43" y="375"/>
                </a:cubicBezTo>
                <a:cubicBezTo>
                  <a:pt x="37" y="316"/>
                  <a:pt x="43" y="265"/>
                  <a:pt x="61" y="223"/>
                </a:cubicBezTo>
                <a:cubicBezTo>
                  <a:pt x="81" y="175"/>
                  <a:pt x="116" y="138"/>
                  <a:pt x="165" y="115"/>
                </a:cubicBezTo>
                <a:cubicBezTo>
                  <a:pt x="168" y="114"/>
                  <a:pt x="171" y="112"/>
                  <a:pt x="173" y="111"/>
                </a:cubicBezTo>
                <a:cubicBezTo>
                  <a:pt x="174" y="111"/>
                  <a:pt x="175" y="110"/>
                  <a:pt x="176" y="109"/>
                </a:cubicBezTo>
                <a:cubicBezTo>
                  <a:pt x="186" y="97"/>
                  <a:pt x="198" y="86"/>
                  <a:pt x="211" y="76"/>
                </a:cubicBezTo>
                <a:cubicBezTo>
                  <a:pt x="223" y="61"/>
                  <a:pt x="238" y="48"/>
                  <a:pt x="256" y="38"/>
                </a:cubicBezTo>
                <a:cubicBezTo>
                  <a:pt x="272" y="29"/>
                  <a:pt x="288" y="22"/>
                  <a:pt x="304" y="17"/>
                </a:cubicBezTo>
                <a:close/>
                <a:moveTo>
                  <a:pt x="870" y="303"/>
                </a:moveTo>
                <a:cubicBezTo>
                  <a:pt x="884" y="326"/>
                  <a:pt x="896" y="351"/>
                  <a:pt x="905" y="376"/>
                </a:cubicBezTo>
                <a:cubicBezTo>
                  <a:pt x="928" y="439"/>
                  <a:pt x="934" y="501"/>
                  <a:pt x="924" y="559"/>
                </a:cubicBezTo>
                <a:cubicBezTo>
                  <a:pt x="926" y="557"/>
                  <a:pt x="928" y="554"/>
                  <a:pt x="930" y="550"/>
                </a:cubicBezTo>
                <a:cubicBezTo>
                  <a:pt x="939" y="512"/>
                  <a:pt x="942" y="472"/>
                  <a:pt x="938" y="432"/>
                </a:cubicBezTo>
                <a:cubicBezTo>
                  <a:pt x="916" y="332"/>
                  <a:pt x="853" y="242"/>
                  <a:pt x="785" y="178"/>
                </a:cubicBezTo>
                <a:cubicBezTo>
                  <a:pt x="822" y="215"/>
                  <a:pt x="851" y="258"/>
                  <a:pt x="870" y="303"/>
                </a:cubicBezTo>
                <a:close/>
                <a:moveTo>
                  <a:pt x="942" y="453"/>
                </a:moveTo>
                <a:cubicBezTo>
                  <a:pt x="943" y="484"/>
                  <a:pt x="940" y="514"/>
                  <a:pt x="934" y="544"/>
                </a:cubicBezTo>
                <a:cubicBezTo>
                  <a:pt x="937" y="540"/>
                  <a:pt x="939" y="536"/>
                  <a:pt x="942" y="531"/>
                </a:cubicBezTo>
                <a:cubicBezTo>
                  <a:pt x="944" y="518"/>
                  <a:pt x="945" y="505"/>
                  <a:pt x="946" y="491"/>
                </a:cubicBezTo>
                <a:cubicBezTo>
                  <a:pt x="945" y="479"/>
                  <a:pt x="944" y="466"/>
                  <a:pt x="942" y="453"/>
                </a:cubicBezTo>
                <a:close/>
                <a:moveTo>
                  <a:pt x="945" y="523"/>
                </a:moveTo>
                <a:cubicBezTo>
                  <a:pt x="945" y="524"/>
                  <a:pt x="945" y="524"/>
                  <a:pt x="945" y="524"/>
                </a:cubicBezTo>
                <a:cubicBezTo>
                  <a:pt x="945" y="524"/>
                  <a:pt x="945" y="524"/>
                  <a:pt x="945" y="524"/>
                </a:cubicBezTo>
                <a:cubicBezTo>
                  <a:pt x="945" y="524"/>
                  <a:pt x="945" y="523"/>
                  <a:pt x="945" y="523"/>
                </a:cubicBezTo>
                <a:close/>
                <a:moveTo>
                  <a:pt x="176" y="113"/>
                </a:moveTo>
                <a:cubicBezTo>
                  <a:pt x="167" y="123"/>
                  <a:pt x="159" y="135"/>
                  <a:pt x="152" y="147"/>
                </a:cubicBezTo>
                <a:cubicBezTo>
                  <a:pt x="91" y="245"/>
                  <a:pt x="84" y="385"/>
                  <a:pt x="131" y="521"/>
                </a:cubicBezTo>
                <a:cubicBezTo>
                  <a:pt x="119" y="480"/>
                  <a:pt x="111" y="437"/>
                  <a:pt x="107" y="392"/>
                </a:cubicBezTo>
                <a:cubicBezTo>
                  <a:pt x="103" y="334"/>
                  <a:pt x="103" y="197"/>
                  <a:pt x="189" y="109"/>
                </a:cubicBezTo>
                <a:cubicBezTo>
                  <a:pt x="190" y="108"/>
                  <a:pt x="190" y="108"/>
                  <a:pt x="190" y="107"/>
                </a:cubicBezTo>
                <a:cubicBezTo>
                  <a:pt x="186" y="109"/>
                  <a:pt x="181" y="111"/>
                  <a:pt x="176" y="113"/>
                </a:cubicBezTo>
                <a:close/>
                <a:moveTo>
                  <a:pt x="948" y="491"/>
                </a:moveTo>
                <a:cubicBezTo>
                  <a:pt x="949" y="497"/>
                  <a:pt x="949" y="503"/>
                  <a:pt x="949" y="510"/>
                </a:cubicBezTo>
                <a:cubicBezTo>
                  <a:pt x="949" y="512"/>
                  <a:pt x="948" y="515"/>
                  <a:pt x="948" y="518"/>
                </a:cubicBezTo>
                <a:cubicBezTo>
                  <a:pt x="961" y="492"/>
                  <a:pt x="969" y="464"/>
                  <a:pt x="972" y="434"/>
                </a:cubicBezTo>
                <a:cubicBezTo>
                  <a:pt x="982" y="326"/>
                  <a:pt x="945" y="231"/>
                  <a:pt x="864" y="157"/>
                </a:cubicBezTo>
                <a:cubicBezTo>
                  <a:pt x="807" y="106"/>
                  <a:pt x="732" y="68"/>
                  <a:pt x="651" y="49"/>
                </a:cubicBezTo>
                <a:cubicBezTo>
                  <a:pt x="673" y="59"/>
                  <a:pt x="694" y="70"/>
                  <a:pt x="715" y="82"/>
                </a:cubicBezTo>
                <a:cubicBezTo>
                  <a:pt x="784" y="125"/>
                  <a:pt x="842" y="183"/>
                  <a:pt x="882" y="250"/>
                </a:cubicBezTo>
                <a:cubicBezTo>
                  <a:pt x="901" y="282"/>
                  <a:pt x="915" y="316"/>
                  <a:pt x="925" y="350"/>
                </a:cubicBezTo>
                <a:cubicBezTo>
                  <a:pt x="930" y="362"/>
                  <a:pt x="934" y="376"/>
                  <a:pt x="937" y="389"/>
                </a:cubicBezTo>
                <a:cubicBezTo>
                  <a:pt x="946" y="423"/>
                  <a:pt x="950" y="457"/>
                  <a:pt x="948" y="491"/>
                </a:cubicBezTo>
                <a:close/>
                <a:moveTo>
                  <a:pt x="941" y="432"/>
                </a:moveTo>
                <a:cubicBezTo>
                  <a:pt x="943" y="441"/>
                  <a:pt x="944" y="449"/>
                  <a:pt x="945" y="458"/>
                </a:cubicBezTo>
                <a:cubicBezTo>
                  <a:pt x="944" y="438"/>
                  <a:pt x="941" y="418"/>
                  <a:pt x="936" y="397"/>
                </a:cubicBezTo>
                <a:cubicBezTo>
                  <a:pt x="938" y="409"/>
                  <a:pt x="940" y="421"/>
                  <a:pt x="941" y="432"/>
                </a:cubicBezTo>
                <a:close/>
                <a:moveTo>
                  <a:pt x="541" y="34"/>
                </a:moveTo>
                <a:cubicBezTo>
                  <a:pt x="609" y="54"/>
                  <a:pt x="674" y="86"/>
                  <a:pt x="732" y="129"/>
                </a:cubicBezTo>
                <a:cubicBezTo>
                  <a:pt x="792" y="174"/>
                  <a:pt x="847" y="233"/>
                  <a:pt x="885" y="295"/>
                </a:cubicBezTo>
                <a:cubicBezTo>
                  <a:pt x="908" y="334"/>
                  <a:pt x="925" y="373"/>
                  <a:pt x="936" y="412"/>
                </a:cubicBezTo>
                <a:cubicBezTo>
                  <a:pt x="933" y="391"/>
                  <a:pt x="929" y="370"/>
                  <a:pt x="922" y="349"/>
                </a:cubicBezTo>
                <a:cubicBezTo>
                  <a:pt x="874" y="210"/>
                  <a:pt x="766" y="101"/>
                  <a:pt x="623" y="48"/>
                </a:cubicBezTo>
                <a:cubicBezTo>
                  <a:pt x="613" y="44"/>
                  <a:pt x="603" y="41"/>
                  <a:pt x="593" y="38"/>
                </a:cubicBezTo>
                <a:cubicBezTo>
                  <a:pt x="576" y="36"/>
                  <a:pt x="558" y="34"/>
                  <a:pt x="541" y="34"/>
                </a:cubicBezTo>
                <a:close/>
                <a:moveTo>
                  <a:pt x="152" y="310"/>
                </a:moveTo>
                <a:cubicBezTo>
                  <a:pt x="151" y="325"/>
                  <a:pt x="151" y="339"/>
                  <a:pt x="152" y="353"/>
                </a:cubicBezTo>
                <a:cubicBezTo>
                  <a:pt x="154" y="312"/>
                  <a:pt x="162" y="272"/>
                  <a:pt x="175" y="234"/>
                </a:cubicBezTo>
                <a:cubicBezTo>
                  <a:pt x="184" y="209"/>
                  <a:pt x="196" y="185"/>
                  <a:pt x="211" y="164"/>
                </a:cubicBezTo>
                <a:cubicBezTo>
                  <a:pt x="198" y="181"/>
                  <a:pt x="187" y="199"/>
                  <a:pt x="179" y="219"/>
                </a:cubicBezTo>
                <a:cubicBezTo>
                  <a:pt x="167" y="248"/>
                  <a:pt x="158" y="279"/>
                  <a:pt x="152" y="310"/>
                </a:cubicBezTo>
                <a:close/>
                <a:moveTo>
                  <a:pt x="191" y="110"/>
                </a:moveTo>
                <a:cubicBezTo>
                  <a:pt x="176" y="141"/>
                  <a:pt x="168" y="175"/>
                  <a:pt x="162" y="209"/>
                </a:cubicBezTo>
                <a:cubicBezTo>
                  <a:pt x="157" y="236"/>
                  <a:pt x="154" y="264"/>
                  <a:pt x="153" y="293"/>
                </a:cubicBezTo>
                <a:cubicBezTo>
                  <a:pt x="158" y="267"/>
                  <a:pt x="166" y="242"/>
                  <a:pt x="176" y="218"/>
                </a:cubicBezTo>
                <a:cubicBezTo>
                  <a:pt x="190" y="185"/>
                  <a:pt x="210" y="156"/>
                  <a:pt x="236" y="131"/>
                </a:cubicBezTo>
                <a:cubicBezTo>
                  <a:pt x="254" y="111"/>
                  <a:pt x="273" y="94"/>
                  <a:pt x="295" y="79"/>
                </a:cubicBezTo>
                <a:cubicBezTo>
                  <a:pt x="261" y="84"/>
                  <a:pt x="228" y="93"/>
                  <a:pt x="198" y="104"/>
                </a:cubicBezTo>
                <a:cubicBezTo>
                  <a:pt x="196" y="106"/>
                  <a:pt x="194" y="108"/>
                  <a:pt x="191" y="110"/>
                </a:cubicBezTo>
                <a:close/>
                <a:moveTo>
                  <a:pt x="384" y="70"/>
                </a:moveTo>
                <a:cubicBezTo>
                  <a:pt x="449" y="70"/>
                  <a:pt x="517" y="80"/>
                  <a:pt x="586" y="99"/>
                </a:cubicBezTo>
                <a:cubicBezTo>
                  <a:pt x="658" y="120"/>
                  <a:pt x="725" y="155"/>
                  <a:pt x="779" y="200"/>
                </a:cubicBezTo>
                <a:cubicBezTo>
                  <a:pt x="811" y="226"/>
                  <a:pt x="838" y="256"/>
                  <a:pt x="860" y="288"/>
                </a:cubicBezTo>
                <a:cubicBezTo>
                  <a:pt x="802" y="168"/>
                  <a:pt x="674" y="73"/>
                  <a:pt x="525" y="42"/>
                </a:cubicBezTo>
                <a:cubicBezTo>
                  <a:pt x="511" y="39"/>
                  <a:pt x="496" y="37"/>
                  <a:pt x="482" y="35"/>
                </a:cubicBezTo>
                <a:cubicBezTo>
                  <a:pt x="463" y="36"/>
                  <a:pt x="444" y="39"/>
                  <a:pt x="426" y="42"/>
                </a:cubicBezTo>
                <a:cubicBezTo>
                  <a:pt x="391" y="49"/>
                  <a:pt x="359" y="59"/>
                  <a:pt x="329" y="72"/>
                </a:cubicBezTo>
                <a:cubicBezTo>
                  <a:pt x="347" y="71"/>
                  <a:pt x="365" y="70"/>
                  <a:pt x="384" y="70"/>
                </a:cubicBezTo>
                <a:close/>
                <a:moveTo>
                  <a:pt x="610" y="41"/>
                </a:moveTo>
                <a:cubicBezTo>
                  <a:pt x="615" y="42"/>
                  <a:pt x="619" y="44"/>
                  <a:pt x="624" y="45"/>
                </a:cubicBezTo>
                <a:cubicBezTo>
                  <a:pt x="700" y="74"/>
                  <a:pt x="769" y="120"/>
                  <a:pt x="823" y="179"/>
                </a:cubicBezTo>
                <a:cubicBezTo>
                  <a:pt x="851" y="209"/>
                  <a:pt x="876" y="244"/>
                  <a:pt x="895" y="281"/>
                </a:cubicBezTo>
                <a:cubicBezTo>
                  <a:pt x="890" y="271"/>
                  <a:pt x="885" y="261"/>
                  <a:pt x="879" y="252"/>
                </a:cubicBezTo>
                <a:cubicBezTo>
                  <a:pt x="825" y="160"/>
                  <a:pt x="736" y="86"/>
                  <a:pt x="634" y="45"/>
                </a:cubicBezTo>
                <a:cubicBezTo>
                  <a:pt x="626" y="44"/>
                  <a:pt x="618" y="42"/>
                  <a:pt x="610" y="41"/>
                </a:cubicBezTo>
                <a:close/>
                <a:moveTo>
                  <a:pt x="301" y="78"/>
                </a:moveTo>
                <a:cubicBezTo>
                  <a:pt x="287" y="88"/>
                  <a:pt x="273" y="98"/>
                  <a:pt x="261" y="110"/>
                </a:cubicBezTo>
                <a:cubicBezTo>
                  <a:pt x="266" y="106"/>
                  <a:pt x="272" y="102"/>
                  <a:pt x="277" y="98"/>
                </a:cubicBezTo>
                <a:cubicBezTo>
                  <a:pt x="289" y="90"/>
                  <a:pt x="301" y="83"/>
                  <a:pt x="314" y="77"/>
                </a:cubicBezTo>
                <a:cubicBezTo>
                  <a:pt x="310" y="77"/>
                  <a:pt x="305" y="78"/>
                  <a:pt x="301" y="78"/>
                </a:cubicBezTo>
                <a:close/>
                <a:moveTo>
                  <a:pt x="195" y="98"/>
                </a:moveTo>
                <a:cubicBezTo>
                  <a:pt x="191" y="101"/>
                  <a:pt x="187" y="104"/>
                  <a:pt x="183" y="107"/>
                </a:cubicBezTo>
                <a:cubicBezTo>
                  <a:pt x="186" y="106"/>
                  <a:pt x="189" y="104"/>
                  <a:pt x="192" y="103"/>
                </a:cubicBezTo>
                <a:cubicBezTo>
                  <a:pt x="193" y="102"/>
                  <a:pt x="194" y="100"/>
                  <a:pt x="195" y="98"/>
                </a:cubicBezTo>
                <a:close/>
                <a:moveTo>
                  <a:pt x="201" y="95"/>
                </a:moveTo>
                <a:cubicBezTo>
                  <a:pt x="199" y="97"/>
                  <a:pt x="198" y="99"/>
                  <a:pt x="196" y="102"/>
                </a:cubicBezTo>
                <a:cubicBezTo>
                  <a:pt x="196" y="102"/>
                  <a:pt x="197" y="102"/>
                  <a:pt x="197" y="102"/>
                </a:cubicBezTo>
                <a:cubicBezTo>
                  <a:pt x="201" y="97"/>
                  <a:pt x="206" y="93"/>
                  <a:pt x="211" y="89"/>
                </a:cubicBezTo>
                <a:cubicBezTo>
                  <a:pt x="214" y="87"/>
                  <a:pt x="216" y="85"/>
                  <a:pt x="218" y="84"/>
                </a:cubicBezTo>
                <a:cubicBezTo>
                  <a:pt x="212" y="87"/>
                  <a:pt x="206" y="91"/>
                  <a:pt x="201" y="95"/>
                </a:cubicBezTo>
                <a:close/>
                <a:moveTo>
                  <a:pt x="203" y="86"/>
                </a:moveTo>
                <a:cubicBezTo>
                  <a:pt x="198" y="91"/>
                  <a:pt x="193" y="95"/>
                  <a:pt x="189" y="99"/>
                </a:cubicBezTo>
                <a:cubicBezTo>
                  <a:pt x="192" y="97"/>
                  <a:pt x="195" y="95"/>
                  <a:pt x="199" y="93"/>
                </a:cubicBezTo>
                <a:cubicBezTo>
                  <a:pt x="200" y="91"/>
                  <a:pt x="201" y="88"/>
                  <a:pt x="203" y="86"/>
                </a:cubicBezTo>
                <a:close/>
                <a:moveTo>
                  <a:pt x="242" y="71"/>
                </a:moveTo>
                <a:cubicBezTo>
                  <a:pt x="232" y="77"/>
                  <a:pt x="222" y="84"/>
                  <a:pt x="213" y="91"/>
                </a:cubicBezTo>
                <a:cubicBezTo>
                  <a:pt x="210" y="94"/>
                  <a:pt x="206" y="96"/>
                  <a:pt x="203" y="99"/>
                </a:cubicBezTo>
                <a:cubicBezTo>
                  <a:pt x="234" y="88"/>
                  <a:pt x="266" y="80"/>
                  <a:pt x="300" y="76"/>
                </a:cubicBezTo>
                <a:cubicBezTo>
                  <a:pt x="327" y="58"/>
                  <a:pt x="358" y="43"/>
                  <a:pt x="391" y="32"/>
                </a:cubicBezTo>
                <a:cubicBezTo>
                  <a:pt x="338" y="36"/>
                  <a:pt x="287" y="49"/>
                  <a:pt x="242" y="71"/>
                </a:cubicBezTo>
                <a:close/>
                <a:moveTo>
                  <a:pt x="496" y="34"/>
                </a:moveTo>
                <a:cubicBezTo>
                  <a:pt x="506" y="35"/>
                  <a:pt x="516" y="37"/>
                  <a:pt x="526" y="39"/>
                </a:cubicBezTo>
                <a:cubicBezTo>
                  <a:pt x="579" y="50"/>
                  <a:pt x="630" y="70"/>
                  <a:pt x="677" y="96"/>
                </a:cubicBezTo>
                <a:cubicBezTo>
                  <a:pt x="631" y="69"/>
                  <a:pt x="581" y="48"/>
                  <a:pt x="530" y="33"/>
                </a:cubicBezTo>
                <a:cubicBezTo>
                  <a:pt x="519" y="33"/>
                  <a:pt x="507" y="33"/>
                  <a:pt x="496" y="34"/>
                </a:cubicBezTo>
                <a:close/>
                <a:moveTo>
                  <a:pt x="212" y="79"/>
                </a:moveTo>
                <a:cubicBezTo>
                  <a:pt x="209" y="82"/>
                  <a:pt x="207" y="85"/>
                  <a:pt x="204" y="89"/>
                </a:cubicBezTo>
                <a:cubicBezTo>
                  <a:pt x="216" y="81"/>
                  <a:pt x="228" y="75"/>
                  <a:pt x="241" y="69"/>
                </a:cubicBezTo>
                <a:cubicBezTo>
                  <a:pt x="299" y="33"/>
                  <a:pt x="371" y="17"/>
                  <a:pt x="443" y="16"/>
                </a:cubicBezTo>
                <a:cubicBezTo>
                  <a:pt x="423" y="14"/>
                  <a:pt x="404" y="12"/>
                  <a:pt x="385" y="12"/>
                </a:cubicBezTo>
                <a:cubicBezTo>
                  <a:pt x="316" y="20"/>
                  <a:pt x="257" y="43"/>
                  <a:pt x="212" y="79"/>
                </a:cubicBezTo>
                <a:close/>
                <a:moveTo>
                  <a:pt x="402" y="31"/>
                </a:moveTo>
                <a:cubicBezTo>
                  <a:pt x="367" y="42"/>
                  <a:pt x="335" y="57"/>
                  <a:pt x="306" y="75"/>
                </a:cubicBezTo>
                <a:cubicBezTo>
                  <a:pt x="311" y="74"/>
                  <a:pt x="316" y="74"/>
                  <a:pt x="321" y="73"/>
                </a:cubicBezTo>
                <a:cubicBezTo>
                  <a:pt x="353" y="58"/>
                  <a:pt x="388" y="47"/>
                  <a:pt x="425" y="40"/>
                </a:cubicBezTo>
                <a:cubicBezTo>
                  <a:pt x="439" y="37"/>
                  <a:pt x="454" y="35"/>
                  <a:pt x="468" y="33"/>
                </a:cubicBezTo>
                <a:cubicBezTo>
                  <a:pt x="446" y="31"/>
                  <a:pt x="424" y="30"/>
                  <a:pt x="402" y="31"/>
                </a:cubicBezTo>
                <a:close/>
                <a:moveTo>
                  <a:pt x="321" y="15"/>
                </a:moveTo>
                <a:cubicBezTo>
                  <a:pt x="299" y="20"/>
                  <a:pt x="278" y="28"/>
                  <a:pt x="258" y="40"/>
                </a:cubicBezTo>
                <a:cubicBezTo>
                  <a:pt x="244" y="48"/>
                  <a:pt x="232" y="57"/>
                  <a:pt x="222" y="68"/>
                </a:cubicBezTo>
                <a:cubicBezTo>
                  <a:pt x="244" y="52"/>
                  <a:pt x="270" y="39"/>
                  <a:pt x="298" y="29"/>
                </a:cubicBezTo>
                <a:cubicBezTo>
                  <a:pt x="319" y="22"/>
                  <a:pt x="342" y="16"/>
                  <a:pt x="366" y="12"/>
                </a:cubicBezTo>
                <a:cubicBezTo>
                  <a:pt x="351" y="12"/>
                  <a:pt x="336" y="13"/>
                  <a:pt x="321" y="15"/>
                </a:cubicBezTo>
                <a:close/>
                <a:moveTo>
                  <a:pt x="442" y="19"/>
                </a:moveTo>
                <a:cubicBezTo>
                  <a:pt x="383" y="20"/>
                  <a:pt x="323" y="31"/>
                  <a:pt x="270" y="56"/>
                </a:cubicBezTo>
                <a:cubicBezTo>
                  <a:pt x="286" y="50"/>
                  <a:pt x="303" y="45"/>
                  <a:pt x="320" y="40"/>
                </a:cubicBezTo>
                <a:cubicBezTo>
                  <a:pt x="346" y="34"/>
                  <a:pt x="373" y="30"/>
                  <a:pt x="401" y="29"/>
                </a:cubicBezTo>
                <a:cubicBezTo>
                  <a:pt x="404" y="28"/>
                  <a:pt x="408" y="27"/>
                  <a:pt x="412" y="26"/>
                </a:cubicBezTo>
                <a:cubicBezTo>
                  <a:pt x="422" y="23"/>
                  <a:pt x="432" y="21"/>
                  <a:pt x="442" y="19"/>
                </a:cubicBezTo>
                <a:close/>
                <a:moveTo>
                  <a:pt x="594" y="36"/>
                </a:moveTo>
                <a:cubicBezTo>
                  <a:pt x="602" y="37"/>
                  <a:pt x="611" y="38"/>
                  <a:pt x="620" y="40"/>
                </a:cubicBezTo>
                <a:cubicBezTo>
                  <a:pt x="585" y="27"/>
                  <a:pt x="548" y="17"/>
                  <a:pt x="511" y="13"/>
                </a:cubicBezTo>
                <a:cubicBezTo>
                  <a:pt x="498" y="13"/>
                  <a:pt x="485" y="15"/>
                  <a:pt x="473" y="16"/>
                </a:cubicBezTo>
                <a:cubicBezTo>
                  <a:pt x="515" y="18"/>
                  <a:pt x="556" y="25"/>
                  <a:pt x="594" y="36"/>
                </a:cubicBezTo>
                <a:close/>
                <a:moveTo>
                  <a:pt x="531" y="31"/>
                </a:moveTo>
                <a:cubicBezTo>
                  <a:pt x="546" y="31"/>
                  <a:pt x="560" y="32"/>
                  <a:pt x="575" y="33"/>
                </a:cubicBezTo>
                <a:cubicBezTo>
                  <a:pt x="546" y="26"/>
                  <a:pt x="515" y="21"/>
                  <a:pt x="483" y="20"/>
                </a:cubicBezTo>
                <a:cubicBezTo>
                  <a:pt x="499" y="23"/>
                  <a:pt x="515" y="26"/>
                  <a:pt x="531" y="31"/>
                </a:cubicBezTo>
                <a:close/>
                <a:moveTo>
                  <a:pt x="423" y="29"/>
                </a:moveTo>
                <a:cubicBezTo>
                  <a:pt x="442" y="29"/>
                  <a:pt x="462" y="30"/>
                  <a:pt x="482" y="32"/>
                </a:cubicBezTo>
                <a:cubicBezTo>
                  <a:pt x="494" y="31"/>
                  <a:pt x="507" y="31"/>
                  <a:pt x="520" y="31"/>
                </a:cubicBezTo>
                <a:cubicBezTo>
                  <a:pt x="501" y="26"/>
                  <a:pt x="482" y="22"/>
                  <a:pt x="462" y="19"/>
                </a:cubicBezTo>
                <a:cubicBezTo>
                  <a:pt x="461" y="19"/>
                  <a:pt x="459" y="19"/>
                  <a:pt x="457" y="19"/>
                </a:cubicBezTo>
                <a:cubicBezTo>
                  <a:pt x="442" y="21"/>
                  <a:pt x="427" y="24"/>
                  <a:pt x="413" y="28"/>
                </a:cubicBezTo>
                <a:cubicBezTo>
                  <a:pt x="412" y="29"/>
                  <a:pt x="412" y="29"/>
                  <a:pt x="412" y="29"/>
                </a:cubicBezTo>
                <a:cubicBezTo>
                  <a:pt x="416" y="29"/>
                  <a:pt x="419" y="29"/>
                  <a:pt x="423" y="29"/>
                </a:cubicBezTo>
                <a:close/>
                <a:moveTo>
                  <a:pt x="405" y="10"/>
                </a:moveTo>
                <a:cubicBezTo>
                  <a:pt x="423" y="11"/>
                  <a:pt x="441" y="13"/>
                  <a:pt x="460" y="16"/>
                </a:cubicBezTo>
                <a:cubicBezTo>
                  <a:pt x="472" y="14"/>
                  <a:pt x="484" y="12"/>
                  <a:pt x="496" y="11"/>
                </a:cubicBezTo>
                <a:cubicBezTo>
                  <a:pt x="494" y="11"/>
                  <a:pt x="491" y="11"/>
                  <a:pt x="489" y="10"/>
                </a:cubicBezTo>
                <a:cubicBezTo>
                  <a:pt x="460" y="8"/>
                  <a:pt x="432" y="8"/>
                  <a:pt x="405" y="10"/>
                </a:cubicBezTo>
                <a:close/>
                <a:moveTo>
                  <a:pt x="410" y="6"/>
                </a:moveTo>
                <a:cubicBezTo>
                  <a:pt x="387" y="6"/>
                  <a:pt x="365" y="7"/>
                  <a:pt x="343" y="10"/>
                </a:cubicBezTo>
                <a:cubicBezTo>
                  <a:pt x="357" y="9"/>
                  <a:pt x="371" y="9"/>
                  <a:pt x="385" y="9"/>
                </a:cubicBezTo>
                <a:cubicBezTo>
                  <a:pt x="403" y="7"/>
                  <a:pt x="420" y="6"/>
                  <a:pt x="439" y="6"/>
                </a:cubicBezTo>
                <a:cubicBezTo>
                  <a:pt x="429" y="6"/>
                  <a:pt x="419" y="6"/>
                  <a:pt x="410" y="6"/>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33" name="Freeform 47"/>
          <p:cNvSpPr>
            <a:spLocks noEditPoints="1"/>
          </p:cNvSpPr>
          <p:nvPr/>
        </p:nvSpPr>
        <p:spPr bwMode="auto">
          <a:xfrm>
            <a:off x="11086665" y="6058057"/>
            <a:ext cx="864302" cy="768589"/>
          </a:xfrm>
          <a:custGeom>
            <a:avLst/>
            <a:gdLst>
              <a:gd name="T0" fmla="*/ 175 w 1025"/>
              <a:gd name="T1" fmla="*/ 78 h 910"/>
              <a:gd name="T2" fmla="*/ 999 w 1025"/>
              <a:gd name="T3" fmla="*/ 340 h 910"/>
              <a:gd name="T4" fmla="*/ 71 w 1025"/>
              <a:gd name="T5" fmla="*/ 712 h 910"/>
              <a:gd name="T6" fmla="*/ 180 w 1025"/>
              <a:gd name="T7" fmla="*/ 731 h 910"/>
              <a:gd name="T8" fmla="*/ 478 w 1025"/>
              <a:gd name="T9" fmla="*/ 870 h 910"/>
              <a:gd name="T10" fmla="*/ 507 w 1025"/>
              <a:gd name="T11" fmla="*/ 867 h 910"/>
              <a:gd name="T12" fmla="*/ 581 w 1025"/>
              <a:gd name="T13" fmla="*/ 851 h 910"/>
              <a:gd name="T14" fmla="*/ 885 w 1025"/>
              <a:gd name="T15" fmla="*/ 595 h 910"/>
              <a:gd name="T16" fmla="*/ 557 w 1025"/>
              <a:gd name="T17" fmla="*/ 847 h 910"/>
              <a:gd name="T18" fmla="*/ 315 w 1025"/>
              <a:gd name="T19" fmla="*/ 813 h 910"/>
              <a:gd name="T20" fmla="*/ 196 w 1025"/>
              <a:gd name="T21" fmla="*/ 714 h 910"/>
              <a:gd name="T22" fmla="*/ 603 w 1025"/>
              <a:gd name="T23" fmla="*/ 827 h 910"/>
              <a:gd name="T24" fmla="*/ 477 w 1025"/>
              <a:gd name="T25" fmla="*/ 823 h 910"/>
              <a:gd name="T26" fmla="*/ 868 w 1025"/>
              <a:gd name="T27" fmla="*/ 389 h 910"/>
              <a:gd name="T28" fmla="*/ 470 w 1025"/>
              <a:gd name="T29" fmla="*/ 822 h 910"/>
              <a:gd name="T30" fmla="*/ 871 w 1025"/>
              <a:gd name="T31" fmla="*/ 389 h 910"/>
              <a:gd name="T32" fmla="*/ 886 w 1025"/>
              <a:gd name="T33" fmla="*/ 427 h 910"/>
              <a:gd name="T34" fmla="*/ 238 w 1025"/>
              <a:gd name="T35" fmla="*/ 684 h 910"/>
              <a:gd name="T36" fmla="*/ 187 w 1025"/>
              <a:gd name="T37" fmla="*/ 626 h 910"/>
              <a:gd name="T38" fmla="*/ 621 w 1025"/>
              <a:gd name="T39" fmla="*/ 821 h 910"/>
              <a:gd name="T40" fmla="*/ 751 w 1025"/>
              <a:gd name="T41" fmla="*/ 658 h 910"/>
              <a:gd name="T42" fmla="*/ 199 w 1025"/>
              <a:gd name="T43" fmla="*/ 253 h 910"/>
              <a:gd name="T44" fmla="*/ 668 w 1025"/>
              <a:gd name="T45" fmla="*/ 810 h 910"/>
              <a:gd name="T46" fmla="*/ 909 w 1025"/>
              <a:gd name="T47" fmla="*/ 497 h 910"/>
              <a:gd name="T48" fmla="*/ 731 w 1025"/>
              <a:gd name="T49" fmla="*/ 101 h 910"/>
              <a:gd name="T50" fmla="*/ 259 w 1025"/>
              <a:gd name="T51" fmla="*/ 785 h 910"/>
              <a:gd name="T52" fmla="*/ 868 w 1025"/>
              <a:gd name="T53" fmla="*/ 625 h 910"/>
              <a:gd name="T54" fmla="*/ 170 w 1025"/>
              <a:gd name="T55" fmla="*/ 720 h 910"/>
              <a:gd name="T56" fmla="*/ 769 w 1025"/>
              <a:gd name="T57" fmla="*/ 115 h 910"/>
              <a:gd name="T58" fmla="*/ 769 w 1025"/>
              <a:gd name="T59" fmla="*/ 115 h 910"/>
              <a:gd name="T60" fmla="*/ 64 w 1025"/>
              <a:gd name="T61" fmla="*/ 443 h 910"/>
              <a:gd name="T62" fmla="*/ 196 w 1025"/>
              <a:gd name="T63" fmla="*/ 252 h 910"/>
              <a:gd name="T64" fmla="*/ 186 w 1025"/>
              <a:gd name="T65" fmla="*/ 227 h 910"/>
              <a:gd name="T66" fmla="*/ 67 w 1025"/>
              <a:gd name="T67" fmla="*/ 484 h 910"/>
              <a:gd name="T68" fmla="*/ 74 w 1025"/>
              <a:gd name="T69" fmla="*/ 202 h 910"/>
              <a:gd name="T70" fmla="*/ 240 w 1025"/>
              <a:gd name="T71" fmla="*/ 77 h 910"/>
              <a:gd name="T72" fmla="*/ 753 w 1025"/>
              <a:gd name="T73" fmla="*/ 157 h 910"/>
              <a:gd name="T74" fmla="*/ 673 w 1025"/>
              <a:gd name="T75" fmla="*/ 85 h 910"/>
              <a:gd name="T76" fmla="*/ 68 w 1025"/>
              <a:gd name="T77" fmla="*/ 269 h 910"/>
              <a:gd name="T78" fmla="*/ 73 w 1025"/>
              <a:gd name="T79" fmla="*/ 260 h 910"/>
              <a:gd name="T80" fmla="*/ 186 w 1025"/>
              <a:gd name="T81" fmla="*/ 138 h 910"/>
              <a:gd name="T82" fmla="*/ 567 w 1025"/>
              <a:gd name="T83" fmla="*/ 71 h 910"/>
              <a:gd name="T84" fmla="*/ 258 w 1025"/>
              <a:gd name="T85" fmla="*/ 151 h 910"/>
              <a:gd name="T86" fmla="*/ 170 w 1025"/>
              <a:gd name="T87" fmla="*/ 170 h 910"/>
              <a:gd name="T88" fmla="*/ 236 w 1025"/>
              <a:gd name="T89" fmla="*/ 134 h 910"/>
              <a:gd name="T90" fmla="*/ 707 w 1025"/>
              <a:gd name="T91" fmla="*/ 113 h 910"/>
              <a:gd name="T92" fmla="*/ 633 w 1025"/>
              <a:gd name="T93" fmla="*/ 46 h 910"/>
              <a:gd name="T94" fmla="*/ 288 w 1025"/>
              <a:gd name="T95" fmla="*/ 125 h 910"/>
              <a:gd name="T96" fmla="*/ 237 w 1025"/>
              <a:gd name="T97" fmla="*/ 137 h 910"/>
              <a:gd name="T98" fmla="*/ 315 w 1025"/>
              <a:gd name="T99" fmla="*/ 105 h 910"/>
              <a:gd name="T100" fmla="*/ 751 w 1025"/>
              <a:gd name="T101" fmla="*/ 105 h 910"/>
              <a:gd name="T102" fmla="*/ 350 w 1025"/>
              <a:gd name="T103" fmla="*/ 91 h 910"/>
              <a:gd name="T104" fmla="*/ 712 w 1025"/>
              <a:gd name="T105" fmla="*/ 92 h 910"/>
              <a:gd name="T106" fmla="*/ 665 w 1025"/>
              <a:gd name="T107" fmla="*/ 81 h 910"/>
              <a:gd name="T108" fmla="*/ 464 w 1025"/>
              <a:gd name="T109" fmla="*/ 54 h 910"/>
              <a:gd name="T110" fmla="*/ 584 w 1025"/>
              <a:gd name="T111" fmla="*/ 43 h 910"/>
              <a:gd name="T112" fmla="*/ 568 w 1025"/>
              <a:gd name="T113" fmla="*/ 69 h 910"/>
              <a:gd name="T114" fmla="*/ 415 w 1025"/>
              <a:gd name="T115" fmla="*/ 37 h 910"/>
              <a:gd name="T116" fmla="*/ 531 w 1025"/>
              <a:gd name="T117" fmla="*/ 41 h 910"/>
              <a:gd name="T118" fmla="*/ 432 w 1025"/>
              <a:gd name="T119" fmla="*/ 49 h 910"/>
              <a:gd name="T120" fmla="*/ 622 w 1025"/>
              <a:gd name="T121" fmla="*/ 45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25" h="910">
                <a:moveTo>
                  <a:pt x="356" y="905"/>
                </a:moveTo>
                <a:cubicBezTo>
                  <a:pt x="339" y="905"/>
                  <a:pt x="321" y="904"/>
                  <a:pt x="303" y="901"/>
                </a:cubicBezTo>
                <a:cubicBezTo>
                  <a:pt x="178" y="879"/>
                  <a:pt x="106" y="787"/>
                  <a:pt x="69" y="713"/>
                </a:cubicBezTo>
                <a:cubicBezTo>
                  <a:pt x="15" y="607"/>
                  <a:pt x="0" y="489"/>
                  <a:pt x="28" y="384"/>
                </a:cubicBezTo>
                <a:cubicBezTo>
                  <a:pt x="30" y="322"/>
                  <a:pt x="45" y="259"/>
                  <a:pt x="72" y="200"/>
                </a:cubicBezTo>
                <a:cubicBezTo>
                  <a:pt x="94" y="151"/>
                  <a:pt x="129" y="110"/>
                  <a:pt x="175" y="78"/>
                </a:cubicBezTo>
                <a:cubicBezTo>
                  <a:pt x="218" y="50"/>
                  <a:pt x="270" y="29"/>
                  <a:pt x="326" y="19"/>
                </a:cubicBezTo>
                <a:cubicBezTo>
                  <a:pt x="433" y="0"/>
                  <a:pt x="535" y="9"/>
                  <a:pt x="622" y="42"/>
                </a:cubicBezTo>
                <a:cubicBezTo>
                  <a:pt x="689" y="50"/>
                  <a:pt x="751" y="73"/>
                  <a:pt x="804" y="110"/>
                </a:cubicBezTo>
                <a:cubicBezTo>
                  <a:pt x="823" y="124"/>
                  <a:pt x="840" y="139"/>
                  <a:pt x="855" y="155"/>
                </a:cubicBezTo>
                <a:cubicBezTo>
                  <a:pt x="865" y="161"/>
                  <a:pt x="873" y="167"/>
                  <a:pt x="882" y="173"/>
                </a:cubicBezTo>
                <a:cubicBezTo>
                  <a:pt x="944" y="220"/>
                  <a:pt x="984" y="276"/>
                  <a:pt x="999" y="340"/>
                </a:cubicBezTo>
                <a:cubicBezTo>
                  <a:pt x="1025" y="452"/>
                  <a:pt x="988" y="571"/>
                  <a:pt x="894" y="675"/>
                </a:cubicBezTo>
                <a:cubicBezTo>
                  <a:pt x="838" y="738"/>
                  <a:pt x="763" y="792"/>
                  <a:pt x="683" y="827"/>
                </a:cubicBezTo>
                <a:cubicBezTo>
                  <a:pt x="625" y="852"/>
                  <a:pt x="567" y="866"/>
                  <a:pt x="513" y="869"/>
                </a:cubicBezTo>
                <a:cubicBezTo>
                  <a:pt x="464" y="891"/>
                  <a:pt x="411" y="905"/>
                  <a:pt x="356" y="905"/>
                </a:cubicBezTo>
                <a:close/>
                <a:moveTo>
                  <a:pt x="27" y="397"/>
                </a:moveTo>
                <a:cubicBezTo>
                  <a:pt x="4" y="498"/>
                  <a:pt x="19" y="611"/>
                  <a:pt x="71" y="712"/>
                </a:cubicBezTo>
                <a:cubicBezTo>
                  <a:pt x="108" y="785"/>
                  <a:pt x="179" y="877"/>
                  <a:pt x="304" y="898"/>
                </a:cubicBezTo>
                <a:cubicBezTo>
                  <a:pt x="375" y="910"/>
                  <a:pt x="443" y="896"/>
                  <a:pt x="505" y="870"/>
                </a:cubicBezTo>
                <a:cubicBezTo>
                  <a:pt x="504" y="870"/>
                  <a:pt x="503" y="870"/>
                  <a:pt x="503" y="870"/>
                </a:cubicBezTo>
                <a:cubicBezTo>
                  <a:pt x="469" y="874"/>
                  <a:pt x="435" y="874"/>
                  <a:pt x="403" y="869"/>
                </a:cubicBezTo>
                <a:cubicBezTo>
                  <a:pt x="340" y="859"/>
                  <a:pt x="283" y="831"/>
                  <a:pt x="233" y="787"/>
                </a:cubicBezTo>
                <a:cubicBezTo>
                  <a:pt x="214" y="770"/>
                  <a:pt x="196" y="751"/>
                  <a:pt x="180" y="731"/>
                </a:cubicBezTo>
                <a:cubicBezTo>
                  <a:pt x="170" y="723"/>
                  <a:pt x="161" y="714"/>
                  <a:pt x="152" y="705"/>
                </a:cubicBezTo>
                <a:cubicBezTo>
                  <a:pt x="104" y="655"/>
                  <a:pt x="69" y="598"/>
                  <a:pt x="48" y="535"/>
                </a:cubicBezTo>
                <a:cubicBezTo>
                  <a:pt x="33" y="492"/>
                  <a:pt x="27" y="445"/>
                  <a:pt x="27" y="397"/>
                </a:cubicBezTo>
                <a:close/>
                <a:moveTo>
                  <a:pt x="192" y="742"/>
                </a:moveTo>
                <a:cubicBezTo>
                  <a:pt x="206" y="757"/>
                  <a:pt x="220" y="771"/>
                  <a:pt x="235" y="785"/>
                </a:cubicBezTo>
                <a:cubicBezTo>
                  <a:pt x="305" y="847"/>
                  <a:pt x="389" y="876"/>
                  <a:pt x="478" y="870"/>
                </a:cubicBezTo>
                <a:cubicBezTo>
                  <a:pt x="467" y="869"/>
                  <a:pt x="456" y="869"/>
                  <a:pt x="445" y="867"/>
                </a:cubicBezTo>
                <a:cubicBezTo>
                  <a:pt x="380" y="859"/>
                  <a:pt x="321" y="834"/>
                  <a:pt x="270" y="795"/>
                </a:cubicBezTo>
                <a:cubicBezTo>
                  <a:pt x="243" y="780"/>
                  <a:pt x="217" y="762"/>
                  <a:pt x="192" y="742"/>
                </a:cubicBezTo>
                <a:close/>
                <a:moveTo>
                  <a:pt x="286" y="803"/>
                </a:moveTo>
                <a:cubicBezTo>
                  <a:pt x="333" y="836"/>
                  <a:pt x="387" y="857"/>
                  <a:pt x="445" y="864"/>
                </a:cubicBezTo>
                <a:cubicBezTo>
                  <a:pt x="465" y="867"/>
                  <a:pt x="486" y="868"/>
                  <a:pt x="507" y="867"/>
                </a:cubicBezTo>
                <a:cubicBezTo>
                  <a:pt x="509" y="866"/>
                  <a:pt x="512" y="866"/>
                  <a:pt x="514" y="866"/>
                </a:cubicBezTo>
                <a:cubicBezTo>
                  <a:pt x="526" y="860"/>
                  <a:pt x="538" y="854"/>
                  <a:pt x="549" y="848"/>
                </a:cubicBezTo>
                <a:cubicBezTo>
                  <a:pt x="472" y="859"/>
                  <a:pt x="390" y="848"/>
                  <a:pt x="314" y="815"/>
                </a:cubicBezTo>
                <a:cubicBezTo>
                  <a:pt x="304" y="811"/>
                  <a:pt x="295" y="807"/>
                  <a:pt x="286" y="803"/>
                </a:cubicBezTo>
                <a:close/>
                <a:moveTo>
                  <a:pt x="644" y="824"/>
                </a:moveTo>
                <a:cubicBezTo>
                  <a:pt x="624" y="834"/>
                  <a:pt x="603" y="844"/>
                  <a:pt x="581" y="851"/>
                </a:cubicBezTo>
                <a:cubicBezTo>
                  <a:pt x="565" y="857"/>
                  <a:pt x="548" y="861"/>
                  <a:pt x="531" y="865"/>
                </a:cubicBezTo>
                <a:cubicBezTo>
                  <a:pt x="658" y="851"/>
                  <a:pt x="797" y="780"/>
                  <a:pt x="892" y="674"/>
                </a:cubicBezTo>
                <a:cubicBezTo>
                  <a:pt x="986" y="570"/>
                  <a:pt x="1023" y="452"/>
                  <a:pt x="996" y="341"/>
                </a:cubicBezTo>
                <a:cubicBezTo>
                  <a:pt x="979" y="266"/>
                  <a:pt x="927" y="207"/>
                  <a:pt x="863" y="164"/>
                </a:cubicBezTo>
                <a:cubicBezTo>
                  <a:pt x="921" y="230"/>
                  <a:pt x="947" y="316"/>
                  <a:pt x="939" y="413"/>
                </a:cubicBezTo>
                <a:cubicBezTo>
                  <a:pt x="934" y="473"/>
                  <a:pt x="915" y="536"/>
                  <a:pt x="885" y="595"/>
                </a:cubicBezTo>
                <a:cubicBezTo>
                  <a:pt x="874" y="622"/>
                  <a:pt x="860" y="648"/>
                  <a:pt x="844" y="672"/>
                </a:cubicBezTo>
                <a:cubicBezTo>
                  <a:pt x="807" y="726"/>
                  <a:pt x="759" y="768"/>
                  <a:pt x="701" y="796"/>
                </a:cubicBezTo>
                <a:cubicBezTo>
                  <a:pt x="701" y="796"/>
                  <a:pt x="700" y="796"/>
                  <a:pt x="699" y="796"/>
                </a:cubicBezTo>
                <a:cubicBezTo>
                  <a:pt x="690" y="802"/>
                  <a:pt x="680" y="807"/>
                  <a:pt x="671" y="812"/>
                </a:cubicBezTo>
                <a:cubicBezTo>
                  <a:pt x="662" y="816"/>
                  <a:pt x="653" y="820"/>
                  <a:pt x="644" y="824"/>
                </a:cubicBezTo>
                <a:close/>
                <a:moveTo>
                  <a:pt x="557" y="847"/>
                </a:moveTo>
                <a:cubicBezTo>
                  <a:pt x="547" y="853"/>
                  <a:pt x="536" y="858"/>
                  <a:pt x="525" y="864"/>
                </a:cubicBezTo>
                <a:cubicBezTo>
                  <a:pt x="543" y="860"/>
                  <a:pt x="562" y="855"/>
                  <a:pt x="580" y="848"/>
                </a:cubicBezTo>
                <a:cubicBezTo>
                  <a:pt x="594" y="844"/>
                  <a:pt x="608" y="838"/>
                  <a:pt x="622" y="831"/>
                </a:cubicBezTo>
                <a:cubicBezTo>
                  <a:pt x="601" y="838"/>
                  <a:pt x="579" y="844"/>
                  <a:pt x="557" y="847"/>
                </a:cubicBezTo>
                <a:close/>
                <a:moveTo>
                  <a:pt x="272" y="793"/>
                </a:moveTo>
                <a:cubicBezTo>
                  <a:pt x="286" y="800"/>
                  <a:pt x="300" y="807"/>
                  <a:pt x="315" y="813"/>
                </a:cubicBezTo>
                <a:cubicBezTo>
                  <a:pt x="393" y="846"/>
                  <a:pt x="477" y="857"/>
                  <a:pt x="556" y="844"/>
                </a:cubicBezTo>
                <a:cubicBezTo>
                  <a:pt x="562" y="841"/>
                  <a:pt x="567" y="838"/>
                  <a:pt x="572" y="835"/>
                </a:cubicBezTo>
                <a:cubicBezTo>
                  <a:pt x="531" y="844"/>
                  <a:pt x="489" y="845"/>
                  <a:pt x="447" y="838"/>
                </a:cubicBezTo>
                <a:cubicBezTo>
                  <a:pt x="432" y="836"/>
                  <a:pt x="418" y="833"/>
                  <a:pt x="405" y="828"/>
                </a:cubicBezTo>
                <a:cubicBezTo>
                  <a:pt x="343" y="825"/>
                  <a:pt x="287" y="802"/>
                  <a:pt x="240" y="761"/>
                </a:cubicBezTo>
                <a:cubicBezTo>
                  <a:pt x="224" y="747"/>
                  <a:pt x="210" y="731"/>
                  <a:pt x="196" y="714"/>
                </a:cubicBezTo>
                <a:cubicBezTo>
                  <a:pt x="218" y="744"/>
                  <a:pt x="244" y="771"/>
                  <a:pt x="272" y="793"/>
                </a:cubicBezTo>
                <a:close/>
                <a:moveTo>
                  <a:pt x="581" y="833"/>
                </a:moveTo>
                <a:cubicBezTo>
                  <a:pt x="575" y="837"/>
                  <a:pt x="569" y="840"/>
                  <a:pt x="564" y="843"/>
                </a:cubicBezTo>
                <a:cubicBezTo>
                  <a:pt x="591" y="839"/>
                  <a:pt x="617" y="831"/>
                  <a:pt x="643" y="821"/>
                </a:cubicBezTo>
                <a:cubicBezTo>
                  <a:pt x="647" y="819"/>
                  <a:pt x="651" y="817"/>
                  <a:pt x="655" y="814"/>
                </a:cubicBezTo>
                <a:cubicBezTo>
                  <a:pt x="638" y="820"/>
                  <a:pt x="621" y="824"/>
                  <a:pt x="603" y="827"/>
                </a:cubicBezTo>
                <a:cubicBezTo>
                  <a:pt x="596" y="829"/>
                  <a:pt x="588" y="831"/>
                  <a:pt x="581" y="833"/>
                </a:cubicBezTo>
                <a:close/>
                <a:moveTo>
                  <a:pt x="415" y="828"/>
                </a:moveTo>
                <a:cubicBezTo>
                  <a:pt x="425" y="831"/>
                  <a:pt x="436" y="834"/>
                  <a:pt x="447" y="836"/>
                </a:cubicBezTo>
                <a:cubicBezTo>
                  <a:pt x="492" y="843"/>
                  <a:pt x="536" y="841"/>
                  <a:pt x="579" y="831"/>
                </a:cubicBezTo>
                <a:cubicBezTo>
                  <a:pt x="580" y="830"/>
                  <a:pt x="581" y="830"/>
                  <a:pt x="581" y="830"/>
                </a:cubicBezTo>
                <a:cubicBezTo>
                  <a:pt x="546" y="833"/>
                  <a:pt x="511" y="831"/>
                  <a:pt x="477" y="823"/>
                </a:cubicBezTo>
                <a:cubicBezTo>
                  <a:pt x="475" y="823"/>
                  <a:pt x="473" y="824"/>
                  <a:pt x="471" y="824"/>
                </a:cubicBezTo>
                <a:cubicBezTo>
                  <a:pt x="452" y="827"/>
                  <a:pt x="433" y="829"/>
                  <a:pt x="415" y="828"/>
                </a:cubicBezTo>
                <a:close/>
                <a:moveTo>
                  <a:pt x="484" y="822"/>
                </a:moveTo>
                <a:cubicBezTo>
                  <a:pt x="518" y="829"/>
                  <a:pt x="552" y="830"/>
                  <a:pt x="586" y="826"/>
                </a:cubicBezTo>
                <a:cubicBezTo>
                  <a:pt x="615" y="808"/>
                  <a:pt x="641" y="788"/>
                  <a:pt x="664" y="769"/>
                </a:cubicBezTo>
                <a:cubicBezTo>
                  <a:pt x="746" y="700"/>
                  <a:pt x="882" y="559"/>
                  <a:pt x="868" y="389"/>
                </a:cubicBezTo>
                <a:cubicBezTo>
                  <a:pt x="863" y="324"/>
                  <a:pt x="834" y="273"/>
                  <a:pt x="797" y="235"/>
                </a:cubicBezTo>
                <a:cubicBezTo>
                  <a:pt x="814" y="277"/>
                  <a:pt x="823" y="325"/>
                  <a:pt x="826" y="378"/>
                </a:cubicBezTo>
                <a:cubicBezTo>
                  <a:pt x="829" y="459"/>
                  <a:pt x="820" y="574"/>
                  <a:pt x="753" y="660"/>
                </a:cubicBezTo>
                <a:cubicBezTo>
                  <a:pt x="689" y="741"/>
                  <a:pt x="589" y="801"/>
                  <a:pt x="484" y="822"/>
                </a:cubicBezTo>
                <a:close/>
                <a:moveTo>
                  <a:pt x="406" y="826"/>
                </a:moveTo>
                <a:cubicBezTo>
                  <a:pt x="426" y="826"/>
                  <a:pt x="448" y="825"/>
                  <a:pt x="470" y="822"/>
                </a:cubicBezTo>
                <a:cubicBezTo>
                  <a:pt x="439" y="814"/>
                  <a:pt x="408" y="802"/>
                  <a:pt x="379" y="786"/>
                </a:cubicBezTo>
                <a:cubicBezTo>
                  <a:pt x="305" y="747"/>
                  <a:pt x="245" y="684"/>
                  <a:pt x="207" y="611"/>
                </a:cubicBezTo>
                <a:cubicBezTo>
                  <a:pt x="216" y="636"/>
                  <a:pt x="227" y="660"/>
                  <a:pt x="240" y="683"/>
                </a:cubicBezTo>
                <a:cubicBezTo>
                  <a:pt x="282" y="755"/>
                  <a:pt x="339" y="803"/>
                  <a:pt x="406" y="826"/>
                </a:cubicBezTo>
                <a:close/>
                <a:moveTo>
                  <a:pt x="794" y="228"/>
                </a:moveTo>
                <a:cubicBezTo>
                  <a:pt x="834" y="268"/>
                  <a:pt x="865" y="320"/>
                  <a:pt x="871" y="389"/>
                </a:cubicBezTo>
                <a:cubicBezTo>
                  <a:pt x="885" y="560"/>
                  <a:pt x="748" y="702"/>
                  <a:pt x="666" y="771"/>
                </a:cubicBezTo>
                <a:cubicBezTo>
                  <a:pt x="644" y="789"/>
                  <a:pt x="619" y="808"/>
                  <a:pt x="592" y="826"/>
                </a:cubicBezTo>
                <a:cubicBezTo>
                  <a:pt x="596" y="825"/>
                  <a:pt x="599" y="825"/>
                  <a:pt x="603" y="824"/>
                </a:cubicBezTo>
                <a:cubicBezTo>
                  <a:pt x="674" y="802"/>
                  <a:pt x="739" y="756"/>
                  <a:pt x="791" y="692"/>
                </a:cubicBezTo>
                <a:cubicBezTo>
                  <a:pt x="845" y="624"/>
                  <a:pt x="877" y="545"/>
                  <a:pt x="884" y="466"/>
                </a:cubicBezTo>
                <a:cubicBezTo>
                  <a:pt x="885" y="453"/>
                  <a:pt x="886" y="440"/>
                  <a:pt x="886" y="427"/>
                </a:cubicBezTo>
                <a:cubicBezTo>
                  <a:pt x="885" y="384"/>
                  <a:pt x="877" y="341"/>
                  <a:pt x="861" y="301"/>
                </a:cubicBezTo>
                <a:cubicBezTo>
                  <a:pt x="839" y="246"/>
                  <a:pt x="803" y="202"/>
                  <a:pt x="760" y="166"/>
                </a:cubicBezTo>
                <a:cubicBezTo>
                  <a:pt x="773" y="185"/>
                  <a:pt x="785" y="206"/>
                  <a:pt x="794" y="228"/>
                </a:cubicBezTo>
                <a:close/>
                <a:moveTo>
                  <a:pt x="133" y="584"/>
                </a:moveTo>
                <a:cubicBezTo>
                  <a:pt x="171" y="701"/>
                  <a:pt x="256" y="814"/>
                  <a:pt x="396" y="825"/>
                </a:cubicBezTo>
                <a:cubicBezTo>
                  <a:pt x="332" y="801"/>
                  <a:pt x="278" y="753"/>
                  <a:pt x="238" y="684"/>
                </a:cubicBezTo>
                <a:cubicBezTo>
                  <a:pt x="221" y="655"/>
                  <a:pt x="207" y="624"/>
                  <a:pt x="197" y="591"/>
                </a:cubicBezTo>
                <a:cubicBezTo>
                  <a:pt x="180" y="554"/>
                  <a:pt x="169" y="516"/>
                  <a:pt x="164" y="476"/>
                </a:cubicBezTo>
                <a:cubicBezTo>
                  <a:pt x="152" y="390"/>
                  <a:pt x="159" y="306"/>
                  <a:pt x="182" y="237"/>
                </a:cubicBezTo>
                <a:cubicBezTo>
                  <a:pt x="159" y="270"/>
                  <a:pt x="142" y="306"/>
                  <a:pt x="131" y="344"/>
                </a:cubicBezTo>
                <a:cubicBezTo>
                  <a:pt x="110" y="419"/>
                  <a:pt x="110" y="500"/>
                  <a:pt x="131" y="576"/>
                </a:cubicBezTo>
                <a:cubicBezTo>
                  <a:pt x="148" y="593"/>
                  <a:pt x="166" y="609"/>
                  <a:pt x="187" y="626"/>
                </a:cubicBezTo>
                <a:cubicBezTo>
                  <a:pt x="185" y="628"/>
                  <a:pt x="185" y="628"/>
                  <a:pt x="185" y="628"/>
                </a:cubicBezTo>
                <a:cubicBezTo>
                  <a:pt x="166" y="612"/>
                  <a:pt x="148" y="597"/>
                  <a:pt x="132" y="581"/>
                </a:cubicBezTo>
                <a:cubicBezTo>
                  <a:pt x="133" y="582"/>
                  <a:pt x="133" y="583"/>
                  <a:pt x="133" y="584"/>
                </a:cubicBezTo>
                <a:close/>
                <a:moveTo>
                  <a:pt x="822" y="653"/>
                </a:moveTo>
                <a:cubicBezTo>
                  <a:pt x="813" y="667"/>
                  <a:pt x="804" y="680"/>
                  <a:pt x="793" y="693"/>
                </a:cubicBezTo>
                <a:cubicBezTo>
                  <a:pt x="745" y="753"/>
                  <a:pt x="686" y="797"/>
                  <a:pt x="621" y="821"/>
                </a:cubicBezTo>
                <a:cubicBezTo>
                  <a:pt x="637" y="817"/>
                  <a:pt x="652" y="813"/>
                  <a:pt x="667" y="807"/>
                </a:cubicBezTo>
                <a:cubicBezTo>
                  <a:pt x="730" y="769"/>
                  <a:pt x="784" y="715"/>
                  <a:pt x="822" y="653"/>
                </a:cubicBezTo>
                <a:close/>
                <a:moveTo>
                  <a:pt x="199" y="590"/>
                </a:moveTo>
                <a:cubicBezTo>
                  <a:pt x="236" y="671"/>
                  <a:pt x="300" y="741"/>
                  <a:pt x="380" y="784"/>
                </a:cubicBezTo>
                <a:cubicBezTo>
                  <a:pt x="411" y="801"/>
                  <a:pt x="444" y="813"/>
                  <a:pt x="477" y="820"/>
                </a:cubicBezTo>
                <a:cubicBezTo>
                  <a:pt x="584" y="801"/>
                  <a:pt x="686" y="741"/>
                  <a:pt x="751" y="658"/>
                </a:cubicBezTo>
                <a:cubicBezTo>
                  <a:pt x="817" y="573"/>
                  <a:pt x="827" y="459"/>
                  <a:pt x="823" y="378"/>
                </a:cubicBezTo>
                <a:cubicBezTo>
                  <a:pt x="821" y="323"/>
                  <a:pt x="810" y="273"/>
                  <a:pt x="792" y="230"/>
                </a:cubicBezTo>
                <a:cubicBezTo>
                  <a:pt x="730" y="169"/>
                  <a:pt x="646" y="139"/>
                  <a:pt x="600" y="127"/>
                </a:cubicBezTo>
                <a:cubicBezTo>
                  <a:pt x="515" y="103"/>
                  <a:pt x="402" y="101"/>
                  <a:pt x="301" y="122"/>
                </a:cubicBezTo>
                <a:cubicBezTo>
                  <a:pt x="287" y="132"/>
                  <a:pt x="273" y="142"/>
                  <a:pt x="260" y="152"/>
                </a:cubicBezTo>
                <a:cubicBezTo>
                  <a:pt x="233" y="182"/>
                  <a:pt x="213" y="216"/>
                  <a:pt x="199" y="253"/>
                </a:cubicBezTo>
                <a:cubicBezTo>
                  <a:pt x="162" y="352"/>
                  <a:pt x="164" y="479"/>
                  <a:pt x="199" y="590"/>
                </a:cubicBezTo>
                <a:close/>
                <a:moveTo>
                  <a:pt x="668" y="810"/>
                </a:moveTo>
                <a:cubicBezTo>
                  <a:pt x="667" y="810"/>
                  <a:pt x="666" y="811"/>
                  <a:pt x="665" y="812"/>
                </a:cubicBezTo>
                <a:cubicBezTo>
                  <a:pt x="667" y="811"/>
                  <a:pt x="668" y="810"/>
                  <a:pt x="670" y="809"/>
                </a:cubicBezTo>
                <a:cubicBezTo>
                  <a:pt x="670" y="809"/>
                  <a:pt x="671" y="809"/>
                  <a:pt x="672" y="808"/>
                </a:cubicBezTo>
                <a:cubicBezTo>
                  <a:pt x="670" y="809"/>
                  <a:pt x="669" y="809"/>
                  <a:pt x="668" y="810"/>
                </a:cubicBezTo>
                <a:close/>
                <a:moveTo>
                  <a:pt x="887" y="466"/>
                </a:moveTo>
                <a:cubicBezTo>
                  <a:pt x="886" y="479"/>
                  <a:pt x="884" y="493"/>
                  <a:pt x="882" y="506"/>
                </a:cubicBezTo>
                <a:cubicBezTo>
                  <a:pt x="861" y="624"/>
                  <a:pt x="784" y="734"/>
                  <a:pt x="680" y="802"/>
                </a:cubicBezTo>
                <a:cubicBezTo>
                  <a:pt x="686" y="800"/>
                  <a:pt x="692" y="797"/>
                  <a:pt x="699" y="794"/>
                </a:cubicBezTo>
                <a:cubicBezTo>
                  <a:pt x="773" y="750"/>
                  <a:pt x="837" y="680"/>
                  <a:pt x="880" y="599"/>
                </a:cubicBezTo>
                <a:cubicBezTo>
                  <a:pt x="894" y="567"/>
                  <a:pt x="903" y="533"/>
                  <a:pt x="909" y="497"/>
                </a:cubicBezTo>
                <a:cubicBezTo>
                  <a:pt x="929" y="361"/>
                  <a:pt x="886" y="226"/>
                  <a:pt x="791" y="137"/>
                </a:cubicBezTo>
                <a:cubicBezTo>
                  <a:pt x="781" y="128"/>
                  <a:pt x="771" y="119"/>
                  <a:pt x="760" y="111"/>
                </a:cubicBezTo>
                <a:cubicBezTo>
                  <a:pt x="754" y="109"/>
                  <a:pt x="749" y="107"/>
                  <a:pt x="743" y="105"/>
                </a:cubicBezTo>
                <a:cubicBezTo>
                  <a:pt x="772" y="123"/>
                  <a:pt x="796" y="145"/>
                  <a:pt x="809" y="176"/>
                </a:cubicBezTo>
                <a:cubicBezTo>
                  <a:pt x="807" y="177"/>
                  <a:pt x="807" y="177"/>
                  <a:pt x="807" y="177"/>
                </a:cubicBezTo>
                <a:cubicBezTo>
                  <a:pt x="792" y="143"/>
                  <a:pt x="764" y="119"/>
                  <a:pt x="731" y="101"/>
                </a:cubicBezTo>
                <a:cubicBezTo>
                  <a:pt x="729" y="100"/>
                  <a:pt x="728" y="100"/>
                  <a:pt x="727" y="100"/>
                </a:cubicBezTo>
                <a:cubicBezTo>
                  <a:pt x="732" y="103"/>
                  <a:pt x="737" y="107"/>
                  <a:pt x="742" y="111"/>
                </a:cubicBezTo>
                <a:cubicBezTo>
                  <a:pt x="835" y="187"/>
                  <a:pt x="888" y="303"/>
                  <a:pt x="888" y="427"/>
                </a:cubicBezTo>
                <a:cubicBezTo>
                  <a:pt x="889" y="440"/>
                  <a:pt x="888" y="453"/>
                  <a:pt x="887" y="466"/>
                </a:cubicBezTo>
                <a:close/>
                <a:moveTo>
                  <a:pt x="183" y="731"/>
                </a:moveTo>
                <a:cubicBezTo>
                  <a:pt x="206" y="751"/>
                  <a:pt x="231" y="769"/>
                  <a:pt x="259" y="785"/>
                </a:cubicBezTo>
                <a:cubicBezTo>
                  <a:pt x="231" y="762"/>
                  <a:pt x="206" y="733"/>
                  <a:pt x="185" y="701"/>
                </a:cubicBezTo>
                <a:cubicBezTo>
                  <a:pt x="161" y="666"/>
                  <a:pt x="144" y="628"/>
                  <a:pt x="131" y="587"/>
                </a:cubicBezTo>
                <a:cubicBezTo>
                  <a:pt x="130" y="584"/>
                  <a:pt x="129" y="581"/>
                  <a:pt x="128" y="577"/>
                </a:cubicBezTo>
                <a:cubicBezTo>
                  <a:pt x="107" y="555"/>
                  <a:pt x="89" y="531"/>
                  <a:pt x="74" y="505"/>
                </a:cubicBezTo>
                <a:cubicBezTo>
                  <a:pt x="94" y="591"/>
                  <a:pt x="131" y="668"/>
                  <a:pt x="183" y="731"/>
                </a:cubicBezTo>
                <a:close/>
                <a:moveTo>
                  <a:pt x="868" y="625"/>
                </a:moveTo>
                <a:cubicBezTo>
                  <a:pt x="864" y="632"/>
                  <a:pt x="859" y="640"/>
                  <a:pt x="854" y="647"/>
                </a:cubicBezTo>
                <a:cubicBezTo>
                  <a:pt x="819" y="700"/>
                  <a:pt x="775" y="745"/>
                  <a:pt x="728" y="778"/>
                </a:cubicBezTo>
                <a:cubicBezTo>
                  <a:pt x="787" y="742"/>
                  <a:pt x="836" y="689"/>
                  <a:pt x="868" y="625"/>
                </a:cubicBezTo>
                <a:close/>
                <a:moveTo>
                  <a:pt x="30" y="385"/>
                </a:moveTo>
                <a:cubicBezTo>
                  <a:pt x="28" y="437"/>
                  <a:pt x="35" y="488"/>
                  <a:pt x="50" y="535"/>
                </a:cubicBezTo>
                <a:cubicBezTo>
                  <a:pt x="74" y="605"/>
                  <a:pt x="116" y="669"/>
                  <a:pt x="170" y="720"/>
                </a:cubicBezTo>
                <a:cubicBezTo>
                  <a:pt x="121" y="656"/>
                  <a:pt x="87" y="580"/>
                  <a:pt x="70" y="495"/>
                </a:cubicBezTo>
                <a:cubicBezTo>
                  <a:pt x="60" y="475"/>
                  <a:pt x="52" y="452"/>
                  <a:pt x="47" y="427"/>
                </a:cubicBezTo>
                <a:cubicBezTo>
                  <a:pt x="42" y="399"/>
                  <a:pt x="40" y="373"/>
                  <a:pt x="42" y="348"/>
                </a:cubicBezTo>
                <a:cubicBezTo>
                  <a:pt x="40" y="353"/>
                  <a:pt x="39" y="358"/>
                  <a:pt x="37" y="362"/>
                </a:cubicBezTo>
                <a:cubicBezTo>
                  <a:pt x="35" y="370"/>
                  <a:pt x="32" y="377"/>
                  <a:pt x="30" y="385"/>
                </a:cubicBezTo>
                <a:close/>
                <a:moveTo>
                  <a:pt x="769" y="115"/>
                </a:moveTo>
                <a:cubicBezTo>
                  <a:pt x="777" y="121"/>
                  <a:pt x="785" y="128"/>
                  <a:pt x="793" y="135"/>
                </a:cubicBezTo>
                <a:cubicBezTo>
                  <a:pt x="888" y="225"/>
                  <a:pt x="932" y="360"/>
                  <a:pt x="911" y="498"/>
                </a:cubicBezTo>
                <a:cubicBezTo>
                  <a:pt x="907" y="524"/>
                  <a:pt x="901" y="549"/>
                  <a:pt x="893" y="573"/>
                </a:cubicBezTo>
                <a:cubicBezTo>
                  <a:pt x="916" y="522"/>
                  <a:pt x="932" y="467"/>
                  <a:pt x="936" y="412"/>
                </a:cubicBezTo>
                <a:cubicBezTo>
                  <a:pt x="945" y="313"/>
                  <a:pt x="916" y="225"/>
                  <a:pt x="855" y="158"/>
                </a:cubicBezTo>
                <a:cubicBezTo>
                  <a:pt x="827" y="141"/>
                  <a:pt x="798" y="127"/>
                  <a:pt x="769" y="115"/>
                </a:cubicBezTo>
                <a:close/>
                <a:moveTo>
                  <a:pt x="72" y="494"/>
                </a:moveTo>
                <a:cubicBezTo>
                  <a:pt x="86" y="523"/>
                  <a:pt x="104" y="548"/>
                  <a:pt x="127" y="571"/>
                </a:cubicBezTo>
                <a:cubicBezTo>
                  <a:pt x="124" y="563"/>
                  <a:pt x="122" y="555"/>
                  <a:pt x="120" y="546"/>
                </a:cubicBezTo>
                <a:cubicBezTo>
                  <a:pt x="98" y="449"/>
                  <a:pt x="102" y="303"/>
                  <a:pt x="158" y="187"/>
                </a:cubicBezTo>
                <a:cubicBezTo>
                  <a:pt x="120" y="218"/>
                  <a:pt x="88" y="255"/>
                  <a:pt x="65" y="298"/>
                </a:cubicBezTo>
                <a:cubicBezTo>
                  <a:pt x="56" y="352"/>
                  <a:pt x="59" y="406"/>
                  <a:pt x="64" y="443"/>
                </a:cubicBezTo>
                <a:cubicBezTo>
                  <a:pt x="66" y="461"/>
                  <a:pt x="69" y="478"/>
                  <a:pt x="72" y="494"/>
                </a:cubicBezTo>
                <a:close/>
                <a:moveTo>
                  <a:pt x="188" y="229"/>
                </a:moveTo>
                <a:cubicBezTo>
                  <a:pt x="163" y="300"/>
                  <a:pt x="155" y="386"/>
                  <a:pt x="166" y="476"/>
                </a:cubicBezTo>
                <a:cubicBezTo>
                  <a:pt x="170" y="507"/>
                  <a:pt x="178" y="538"/>
                  <a:pt x="190" y="567"/>
                </a:cubicBezTo>
                <a:cubicBezTo>
                  <a:pt x="181" y="535"/>
                  <a:pt x="175" y="501"/>
                  <a:pt x="172" y="467"/>
                </a:cubicBezTo>
                <a:cubicBezTo>
                  <a:pt x="165" y="390"/>
                  <a:pt x="173" y="314"/>
                  <a:pt x="196" y="252"/>
                </a:cubicBezTo>
                <a:cubicBezTo>
                  <a:pt x="208" y="220"/>
                  <a:pt x="225" y="191"/>
                  <a:pt x="246" y="164"/>
                </a:cubicBezTo>
                <a:cubicBezTo>
                  <a:pt x="224" y="184"/>
                  <a:pt x="205" y="206"/>
                  <a:pt x="188" y="229"/>
                </a:cubicBezTo>
                <a:close/>
                <a:moveTo>
                  <a:pt x="163" y="183"/>
                </a:moveTo>
                <a:cubicBezTo>
                  <a:pt x="114" y="281"/>
                  <a:pt x="103" y="402"/>
                  <a:pt x="114" y="496"/>
                </a:cubicBezTo>
                <a:cubicBezTo>
                  <a:pt x="110" y="445"/>
                  <a:pt x="114" y="393"/>
                  <a:pt x="129" y="343"/>
                </a:cubicBezTo>
                <a:cubicBezTo>
                  <a:pt x="140" y="302"/>
                  <a:pt x="160" y="263"/>
                  <a:pt x="186" y="227"/>
                </a:cubicBezTo>
                <a:cubicBezTo>
                  <a:pt x="197" y="196"/>
                  <a:pt x="211" y="168"/>
                  <a:pt x="229" y="143"/>
                </a:cubicBezTo>
                <a:cubicBezTo>
                  <a:pt x="224" y="145"/>
                  <a:pt x="219" y="147"/>
                  <a:pt x="214" y="149"/>
                </a:cubicBezTo>
                <a:cubicBezTo>
                  <a:pt x="196" y="159"/>
                  <a:pt x="179" y="171"/>
                  <a:pt x="163" y="183"/>
                </a:cubicBezTo>
                <a:close/>
                <a:moveTo>
                  <a:pt x="46" y="338"/>
                </a:moveTo>
                <a:cubicBezTo>
                  <a:pt x="42" y="366"/>
                  <a:pt x="43" y="395"/>
                  <a:pt x="50" y="426"/>
                </a:cubicBezTo>
                <a:cubicBezTo>
                  <a:pt x="54" y="447"/>
                  <a:pt x="60" y="466"/>
                  <a:pt x="67" y="484"/>
                </a:cubicBezTo>
                <a:cubicBezTo>
                  <a:pt x="65" y="471"/>
                  <a:pt x="63" y="457"/>
                  <a:pt x="61" y="444"/>
                </a:cubicBezTo>
                <a:cubicBezTo>
                  <a:pt x="57" y="408"/>
                  <a:pt x="54" y="357"/>
                  <a:pt x="61" y="305"/>
                </a:cubicBezTo>
                <a:cubicBezTo>
                  <a:pt x="55" y="316"/>
                  <a:pt x="50" y="327"/>
                  <a:pt x="46" y="338"/>
                </a:cubicBezTo>
                <a:close/>
                <a:moveTo>
                  <a:pt x="436" y="12"/>
                </a:moveTo>
                <a:cubicBezTo>
                  <a:pt x="401" y="12"/>
                  <a:pt x="364" y="15"/>
                  <a:pt x="326" y="22"/>
                </a:cubicBezTo>
                <a:cubicBezTo>
                  <a:pt x="207" y="43"/>
                  <a:pt x="117" y="107"/>
                  <a:pt x="74" y="202"/>
                </a:cubicBezTo>
                <a:cubicBezTo>
                  <a:pt x="49" y="256"/>
                  <a:pt x="35" y="314"/>
                  <a:pt x="31" y="372"/>
                </a:cubicBezTo>
                <a:cubicBezTo>
                  <a:pt x="32" y="369"/>
                  <a:pt x="33" y="365"/>
                  <a:pt x="34" y="362"/>
                </a:cubicBezTo>
                <a:cubicBezTo>
                  <a:pt x="37" y="353"/>
                  <a:pt x="40" y="345"/>
                  <a:pt x="43" y="338"/>
                </a:cubicBezTo>
                <a:cubicBezTo>
                  <a:pt x="47" y="309"/>
                  <a:pt x="56" y="283"/>
                  <a:pt x="70" y="259"/>
                </a:cubicBezTo>
                <a:cubicBezTo>
                  <a:pt x="82" y="215"/>
                  <a:pt x="103" y="172"/>
                  <a:pt x="139" y="138"/>
                </a:cubicBezTo>
                <a:cubicBezTo>
                  <a:pt x="167" y="112"/>
                  <a:pt x="200" y="92"/>
                  <a:pt x="240" y="77"/>
                </a:cubicBezTo>
                <a:cubicBezTo>
                  <a:pt x="275" y="46"/>
                  <a:pt x="317" y="27"/>
                  <a:pt x="364" y="19"/>
                </a:cubicBezTo>
                <a:cubicBezTo>
                  <a:pt x="422" y="10"/>
                  <a:pt x="489" y="16"/>
                  <a:pt x="569" y="38"/>
                </a:cubicBezTo>
                <a:cubicBezTo>
                  <a:pt x="573" y="39"/>
                  <a:pt x="577" y="39"/>
                  <a:pt x="581" y="39"/>
                </a:cubicBezTo>
                <a:cubicBezTo>
                  <a:pt x="591" y="40"/>
                  <a:pt x="602" y="40"/>
                  <a:pt x="611" y="41"/>
                </a:cubicBezTo>
                <a:cubicBezTo>
                  <a:pt x="558" y="22"/>
                  <a:pt x="498" y="12"/>
                  <a:pt x="436" y="12"/>
                </a:cubicBezTo>
                <a:close/>
                <a:moveTo>
                  <a:pt x="753" y="157"/>
                </a:moveTo>
                <a:cubicBezTo>
                  <a:pt x="804" y="197"/>
                  <a:pt x="842" y="246"/>
                  <a:pt x="863" y="300"/>
                </a:cubicBezTo>
                <a:cubicBezTo>
                  <a:pt x="868" y="312"/>
                  <a:pt x="872" y="324"/>
                  <a:pt x="876" y="336"/>
                </a:cubicBezTo>
                <a:cubicBezTo>
                  <a:pt x="856" y="248"/>
                  <a:pt x="809" y="169"/>
                  <a:pt x="740" y="113"/>
                </a:cubicBezTo>
                <a:cubicBezTo>
                  <a:pt x="733" y="108"/>
                  <a:pt x="726" y="102"/>
                  <a:pt x="719" y="97"/>
                </a:cubicBezTo>
                <a:cubicBezTo>
                  <a:pt x="710" y="94"/>
                  <a:pt x="701" y="92"/>
                  <a:pt x="692" y="90"/>
                </a:cubicBezTo>
                <a:cubicBezTo>
                  <a:pt x="686" y="88"/>
                  <a:pt x="679" y="87"/>
                  <a:pt x="673" y="85"/>
                </a:cubicBezTo>
                <a:cubicBezTo>
                  <a:pt x="686" y="93"/>
                  <a:pt x="698" y="102"/>
                  <a:pt x="709" y="111"/>
                </a:cubicBezTo>
                <a:cubicBezTo>
                  <a:pt x="725" y="125"/>
                  <a:pt x="740" y="140"/>
                  <a:pt x="753" y="157"/>
                </a:cubicBezTo>
                <a:close/>
                <a:moveTo>
                  <a:pt x="68" y="269"/>
                </a:moveTo>
                <a:cubicBezTo>
                  <a:pt x="58" y="287"/>
                  <a:pt x="51" y="306"/>
                  <a:pt x="48" y="327"/>
                </a:cubicBezTo>
                <a:cubicBezTo>
                  <a:pt x="52" y="317"/>
                  <a:pt x="57" y="307"/>
                  <a:pt x="62" y="297"/>
                </a:cubicBezTo>
                <a:cubicBezTo>
                  <a:pt x="64" y="288"/>
                  <a:pt x="66" y="278"/>
                  <a:pt x="68" y="269"/>
                </a:cubicBezTo>
                <a:close/>
                <a:moveTo>
                  <a:pt x="73" y="260"/>
                </a:moveTo>
                <a:cubicBezTo>
                  <a:pt x="70" y="270"/>
                  <a:pt x="68" y="280"/>
                  <a:pt x="66" y="290"/>
                </a:cubicBezTo>
                <a:cubicBezTo>
                  <a:pt x="90" y="248"/>
                  <a:pt x="122" y="212"/>
                  <a:pt x="161" y="181"/>
                </a:cubicBezTo>
                <a:cubicBezTo>
                  <a:pt x="162" y="178"/>
                  <a:pt x="164" y="175"/>
                  <a:pt x="165" y="173"/>
                </a:cubicBezTo>
                <a:cubicBezTo>
                  <a:pt x="146" y="184"/>
                  <a:pt x="128" y="197"/>
                  <a:pt x="113" y="211"/>
                </a:cubicBezTo>
                <a:cubicBezTo>
                  <a:pt x="97" y="226"/>
                  <a:pt x="83" y="243"/>
                  <a:pt x="73" y="260"/>
                </a:cubicBezTo>
                <a:close/>
                <a:moveTo>
                  <a:pt x="234" y="81"/>
                </a:moveTo>
                <a:cubicBezTo>
                  <a:pt x="201" y="95"/>
                  <a:pt x="169" y="114"/>
                  <a:pt x="141" y="140"/>
                </a:cubicBezTo>
                <a:cubicBezTo>
                  <a:pt x="108" y="171"/>
                  <a:pt x="88" y="210"/>
                  <a:pt x="75" y="251"/>
                </a:cubicBezTo>
                <a:cubicBezTo>
                  <a:pt x="85" y="236"/>
                  <a:pt x="97" y="222"/>
                  <a:pt x="111" y="209"/>
                </a:cubicBezTo>
                <a:cubicBezTo>
                  <a:pt x="127" y="194"/>
                  <a:pt x="147" y="180"/>
                  <a:pt x="168" y="168"/>
                </a:cubicBezTo>
                <a:cubicBezTo>
                  <a:pt x="173" y="158"/>
                  <a:pt x="180" y="148"/>
                  <a:pt x="186" y="138"/>
                </a:cubicBezTo>
                <a:cubicBezTo>
                  <a:pt x="201" y="116"/>
                  <a:pt x="217" y="97"/>
                  <a:pt x="234" y="81"/>
                </a:cubicBezTo>
                <a:close/>
                <a:moveTo>
                  <a:pt x="444" y="105"/>
                </a:moveTo>
                <a:cubicBezTo>
                  <a:pt x="500" y="105"/>
                  <a:pt x="555" y="112"/>
                  <a:pt x="601" y="124"/>
                </a:cubicBezTo>
                <a:cubicBezTo>
                  <a:pt x="646" y="137"/>
                  <a:pt x="728" y="165"/>
                  <a:pt x="789" y="223"/>
                </a:cubicBezTo>
                <a:cubicBezTo>
                  <a:pt x="779" y="200"/>
                  <a:pt x="766" y="179"/>
                  <a:pt x="752" y="160"/>
                </a:cubicBezTo>
                <a:cubicBezTo>
                  <a:pt x="696" y="117"/>
                  <a:pt x="631" y="88"/>
                  <a:pt x="567" y="71"/>
                </a:cubicBezTo>
                <a:cubicBezTo>
                  <a:pt x="494" y="67"/>
                  <a:pt x="421" y="75"/>
                  <a:pt x="351" y="94"/>
                </a:cubicBezTo>
                <a:cubicBezTo>
                  <a:pt x="336" y="101"/>
                  <a:pt x="321" y="110"/>
                  <a:pt x="307" y="118"/>
                </a:cubicBezTo>
                <a:cubicBezTo>
                  <a:pt x="352" y="109"/>
                  <a:pt x="399" y="105"/>
                  <a:pt x="444" y="105"/>
                </a:cubicBezTo>
                <a:close/>
                <a:moveTo>
                  <a:pt x="234" y="141"/>
                </a:moveTo>
                <a:cubicBezTo>
                  <a:pt x="217" y="164"/>
                  <a:pt x="202" y="191"/>
                  <a:pt x="191" y="220"/>
                </a:cubicBezTo>
                <a:cubicBezTo>
                  <a:pt x="210" y="195"/>
                  <a:pt x="233" y="171"/>
                  <a:pt x="258" y="151"/>
                </a:cubicBezTo>
                <a:cubicBezTo>
                  <a:pt x="266" y="142"/>
                  <a:pt x="274" y="134"/>
                  <a:pt x="282" y="127"/>
                </a:cubicBezTo>
                <a:cubicBezTo>
                  <a:pt x="266" y="131"/>
                  <a:pt x="249" y="136"/>
                  <a:pt x="234" y="141"/>
                </a:cubicBezTo>
                <a:close/>
                <a:moveTo>
                  <a:pt x="170" y="170"/>
                </a:moveTo>
                <a:cubicBezTo>
                  <a:pt x="168" y="173"/>
                  <a:pt x="167" y="175"/>
                  <a:pt x="166" y="177"/>
                </a:cubicBezTo>
                <a:cubicBezTo>
                  <a:pt x="175" y="170"/>
                  <a:pt x="185" y="164"/>
                  <a:pt x="195" y="157"/>
                </a:cubicBezTo>
                <a:cubicBezTo>
                  <a:pt x="186" y="161"/>
                  <a:pt x="178" y="166"/>
                  <a:pt x="170" y="170"/>
                </a:cubicBezTo>
                <a:close/>
                <a:moveTo>
                  <a:pt x="242" y="79"/>
                </a:moveTo>
                <a:cubicBezTo>
                  <a:pt x="222" y="95"/>
                  <a:pt x="204" y="116"/>
                  <a:pt x="188" y="139"/>
                </a:cubicBezTo>
                <a:cubicBezTo>
                  <a:pt x="183" y="148"/>
                  <a:pt x="177" y="157"/>
                  <a:pt x="172" y="166"/>
                </a:cubicBezTo>
                <a:cubicBezTo>
                  <a:pt x="185" y="159"/>
                  <a:pt x="199" y="152"/>
                  <a:pt x="213" y="147"/>
                </a:cubicBezTo>
                <a:cubicBezTo>
                  <a:pt x="220" y="143"/>
                  <a:pt x="227" y="139"/>
                  <a:pt x="234" y="135"/>
                </a:cubicBezTo>
                <a:cubicBezTo>
                  <a:pt x="235" y="135"/>
                  <a:pt x="235" y="135"/>
                  <a:pt x="236" y="134"/>
                </a:cubicBezTo>
                <a:cubicBezTo>
                  <a:pt x="264" y="98"/>
                  <a:pt x="299" y="72"/>
                  <a:pt x="341" y="55"/>
                </a:cubicBezTo>
                <a:cubicBezTo>
                  <a:pt x="308" y="59"/>
                  <a:pt x="274" y="66"/>
                  <a:pt x="242" y="79"/>
                </a:cubicBezTo>
                <a:close/>
                <a:moveTo>
                  <a:pt x="582" y="72"/>
                </a:moveTo>
                <a:cubicBezTo>
                  <a:pt x="632" y="86"/>
                  <a:pt x="679" y="107"/>
                  <a:pt x="720" y="134"/>
                </a:cubicBezTo>
                <a:cubicBezTo>
                  <a:pt x="729" y="139"/>
                  <a:pt x="737" y="145"/>
                  <a:pt x="744" y="151"/>
                </a:cubicBezTo>
                <a:cubicBezTo>
                  <a:pt x="733" y="137"/>
                  <a:pt x="721" y="125"/>
                  <a:pt x="707" y="113"/>
                </a:cubicBezTo>
                <a:cubicBezTo>
                  <a:pt x="694" y="102"/>
                  <a:pt x="680" y="92"/>
                  <a:pt x="664" y="84"/>
                </a:cubicBezTo>
                <a:cubicBezTo>
                  <a:pt x="637" y="78"/>
                  <a:pt x="609" y="74"/>
                  <a:pt x="582" y="72"/>
                </a:cubicBezTo>
                <a:close/>
                <a:moveTo>
                  <a:pt x="761" y="109"/>
                </a:moveTo>
                <a:cubicBezTo>
                  <a:pt x="791" y="120"/>
                  <a:pt x="820" y="134"/>
                  <a:pt x="846" y="150"/>
                </a:cubicBezTo>
                <a:cubicBezTo>
                  <a:pt x="833" y="136"/>
                  <a:pt x="818" y="124"/>
                  <a:pt x="802" y="113"/>
                </a:cubicBezTo>
                <a:cubicBezTo>
                  <a:pt x="753" y="78"/>
                  <a:pt x="695" y="55"/>
                  <a:pt x="633" y="46"/>
                </a:cubicBezTo>
                <a:cubicBezTo>
                  <a:pt x="638" y="49"/>
                  <a:pt x="643" y="51"/>
                  <a:pt x="648" y="53"/>
                </a:cubicBezTo>
                <a:cubicBezTo>
                  <a:pt x="689" y="65"/>
                  <a:pt x="727" y="84"/>
                  <a:pt x="761" y="109"/>
                </a:cubicBezTo>
                <a:close/>
                <a:moveTo>
                  <a:pt x="288" y="125"/>
                </a:moveTo>
                <a:cubicBezTo>
                  <a:pt x="283" y="129"/>
                  <a:pt x="279" y="133"/>
                  <a:pt x="275" y="138"/>
                </a:cubicBezTo>
                <a:cubicBezTo>
                  <a:pt x="281" y="133"/>
                  <a:pt x="287" y="128"/>
                  <a:pt x="294" y="124"/>
                </a:cubicBezTo>
                <a:cubicBezTo>
                  <a:pt x="292" y="125"/>
                  <a:pt x="290" y="125"/>
                  <a:pt x="288" y="125"/>
                </a:cubicBezTo>
                <a:close/>
                <a:moveTo>
                  <a:pt x="237" y="137"/>
                </a:moveTo>
                <a:cubicBezTo>
                  <a:pt x="237" y="137"/>
                  <a:pt x="237" y="137"/>
                  <a:pt x="237" y="137"/>
                </a:cubicBezTo>
                <a:cubicBezTo>
                  <a:pt x="237" y="137"/>
                  <a:pt x="237" y="137"/>
                  <a:pt x="237" y="138"/>
                </a:cubicBezTo>
                <a:cubicBezTo>
                  <a:pt x="253" y="132"/>
                  <a:pt x="270" y="127"/>
                  <a:pt x="287" y="123"/>
                </a:cubicBezTo>
                <a:cubicBezTo>
                  <a:pt x="293" y="118"/>
                  <a:pt x="299" y="113"/>
                  <a:pt x="306" y="108"/>
                </a:cubicBezTo>
                <a:cubicBezTo>
                  <a:pt x="282" y="116"/>
                  <a:pt x="260" y="126"/>
                  <a:pt x="237" y="137"/>
                </a:cubicBezTo>
                <a:close/>
                <a:moveTo>
                  <a:pt x="352" y="54"/>
                </a:moveTo>
                <a:cubicBezTo>
                  <a:pt x="308" y="70"/>
                  <a:pt x="271" y="95"/>
                  <a:pt x="241" y="132"/>
                </a:cubicBezTo>
                <a:cubicBezTo>
                  <a:pt x="265" y="120"/>
                  <a:pt x="289" y="111"/>
                  <a:pt x="313" y="102"/>
                </a:cubicBezTo>
                <a:cubicBezTo>
                  <a:pt x="346" y="80"/>
                  <a:pt x="382" y="63"/>
                  <a:pt x="422" y="52"/>
                </a:cubicBezTo>
                <a:cubicBezTo>
                  <a:pt x="400" y="51"/>
                  <a:pt x="376" y="52"/>
                  <a:pt x="352" y="54"/>
                </a:cubicBezTo>
                <a:close/>
                <a:moveTo>
                  <a:pt x="315" y="105"/>
                </a:moveTo>
                <a:cubicBezTo>
                  <a:pt x="307" y="110"/>
                  <a:pt x="300" y="116"/>
                  <a:pt x="293" y="122"/>
                </a:cubicBezTo>
                <a:cubicBezTo>
                  <a:pt x="295" y="121"/>
                  <a:pt x="297" y="121"/>
                  <a:pt x="300" y="120"/>
                </a:cubicBezTo>
                <a:cubicBezTo>
                  <a:pt x="312" y="112"/>
                  <a:pt x="325" y="105"/>
                  <a:pt x="338" y="98"/>
                </a:cubicBezTo>
                <a:cubicBezTo>
                  <a:pt x="330" y="100"/>
                  <a:pt x="322" y="102"/>
                  <a:pt x="315" y="105"/>
                </a:cubicBezTo>
                <a:close/>
                <a:moveTo>
                  <a:pt x="732" y="98"/>
                </a:moveTo>
                <a:cubicBezTo>
                  <a:pt x="738" y="100"/>
                  <a:pt x="745" y="103"/>
                  <a:pt x="751" y="105"/>
                </a:cubicBezTo>
                <a:cubicBezTo>
                  <a:pt x="725" y="87"/>
                  <a:pt x="696" y="73"/>
                  <a:pt x="666" y="62"/>
                </a:cubicBezTo>
                <a:cubicBezTo>
                  <a:pt x="681" y="69"/>
                  <a:pt x="695" y="78"/>
                  <a:pt x="708" y="87"/>
                </a:cubicBezTo>
                <a:cubicBezTo>
                  <a:pt x="716" y="90"/>
                  <a:pt x="724" y="94"/>
                  <a:pt x="732" y="98"/>
                </a:cubicBezTo>
                <a:close/>
                <a:moveTo>
                  <a:pt x="432" y="52"/>
                </a:moveTo>
                <a:cubicBezTo>
                  <a:pt x="392" y="62"/>
                  <a:pt x="355" y="78"/>
                  <a:pt x="323" y="99"/>
                </a:cubicBezTo>
                <a:cubicBezTo>
                  <a:pt x="332" y="96"/>
                  <a:pt x="341" y="94"/>
                  <a:pt x="350" y="91"/>
                </a:cubicBezTo>
                <a:cubicBezTo>
                  <a:pt x="368" y="83"/>
                  <a:pt x="386" y="75"/>
                  <a:pt x="406" y="68"/>
                </a:cubicBezTo>
                <a:cubicBezTo>
                  <a:pt x="422" y="62"/>
                  <a:pt x="438" y="57"/>
                  <a:pt x="455" y="53"/>
                </a:cubicBezTo>
                <a:cubicBezTo>
                  <a:pt x="447" y="53"/>
                  <a:pt x="440" y="52"/>
                  <a:pt x="432" y="52"/>
                </a:cubicBezTo>
                <a:close/>
                <a:moveTo>
                  <a:pt x="665" y="81"/>
                </a:moveTo>
                <a:cubicBezTo>
                  <a:pt x="674" y="83"/>
                  <a:pt x="684" y="85"/>
                  <a:pt x="693" y="87"/>
                </a:cubicBezTo>
                <a:cubicBezTo>
                  <a:pt x="699" y="89"/>
                  <a:pt x="706" y="91"/>
                  <a:pt x="712" y="92"/>
                </a:cubicBezTo>
                <a:cubicBezTo>
                  <a:pt x="710" y="91"/>
                  <a:pt x="709" y="90"/>
                  <a:pt x="707" y="89"/>
                </a:cubicBezTo>
                <a:cubicBezTo>
                  <a:pt x="680" y="77"/>
                  <a:pt x="651" y="67"/>
                  <a:pt x="625" y="58"/>
                </a:cubicBezTo>
                <a:cubicBezTo>
                  <a:pt x="619" y="56"/>
                  <a:pt x="619" y="56"/>
                  <a:pt x="619" y="56"/>
                </a:cubicBezTo>
                <a:cubicBezTo>
                  <a:pt x="603" y="51"/>
                  <a:pt x="588" y="46"/>
                  <a:pt x="573" y="42"/>
                </a:cubicBezTo>
                <a:cubicBezTo>
                  <a:pt x="567" y="42"/>
                  <a:pt x="562" y="42"/>
                  <a:pt x="556" y="42"/>
                </a:cubicBezTo>
                <a:cubicBezTo>
                  <a:pt x="596" y="50"/>
                  <a:pt x="633" y="63"/>
                  <a:pt x="665" y="81"/>
                </a:cubicBezTo>
                <a:close/>
                <a:moveTo>
                  <a:pt x="464" y="54"/>
                </a:moveTo>
                <a:cubicBezTo>
                  <a:pt x="445" y="58"/>
                  <a:pt x="426" y="64"/>
                  <a:pt x="407" y="70"/>
                </a:cubicBezTo>
                <a:cubicBezTo>
                  <a:pt x="392" y="76"/>
                  <a:pt x="378" y="81"/>
                  <a:pt x="364" y="88"/>
                </a:cubicBezTo>
                <a:cubicBezTo>
                  <a:pt x="425" y="72"/>
                  <a:pt x="490" y="66"/>
                  <a:pt x="554" y="68"/>
                </a:cubicBezTo>
                <a:cubicBezTo>
                  <a:pt x="540" y="65"/>
                  <a:pt x="525" y="62"/>
                  <a:pt x="511" y="60"/>
                </a:cubicBezTo>
                <a:cubicBezTo>
                  <a:pt x="499" y="58"/>
                  <a:pt x="482" y="56"/>
                  <a:pt x="464" y="54"/>
                </a:cubicBezTo>
                <a:close/>
                <a:moveTo>
                  <a:pt x="584" y="43"/>
                </a:moveTo>
                <a:cubicBezTo>
                  <a:pt x="596" y="46"/>
                  <a:pt x="608" y="50"/>
                  <a:pt x="620" y="54"/>
                </a:cubicBezTo>
                <a:cubicBezTo>
                  <a:pt x="626" y="56"/>
                  <a:pt x="626" y="56"/>
                  <a:pt x="626" y="56"/>
                </a:cubicBezTo>
                <a:cubicBezTo>
                  <a:pt x="647" y="63"/>
                  <a:pt x="670" y="70"/>
                  <a:pt x="692" y="80"/>
                </a:cubicBezTo>
                <a:cubicBezTo>
                  <a:pt x="678" y="71"/>
                  <a:pt x="663" y="63"/>
                  <a:pt x="647" y="56"/>
                </a:cubicBezTo>
                <a:cubicBezTo>
                  <a:pt x="627" y="50"/>
                  <a:pt x="606" y="45"/>
                  <a:pt x="584" y="43"/>
                </a:cubicBezTo>
                <a:close/>
                <a:moveTo>
                  <a:pt x="568" y="69"/>
                </a:moveTo>
                <a:cubicBezTo>
                  <a:pt x="598" y="70"/>
                  <a:pt x="627" y="74"/>
                  <a:pt x="656" y="79"/>
                </a:cubicBezTo>
                <a:cubicBezTo>
                  <a:pt x="623" y="62"/>
                  <a:pt x="585" y="49"/>
                  <a:pt x="543" y="43"/>
                </a:cubicBezTo>
                <a:cubicBezTo>
                  <a:pt x="520" y="44"/>
                  <a:pt x="496" y="47"/>
                  <a:pt x="473" y="52"/>
                </a:cubicBezTo>
                <a:cubicBezTo>
                  <a:pt x="487" y="53"/>
                  <a:pt x="500" y="55"/>
                  <a:pt x="512" y="57"/>
                </a:cubicBezTo>
                <a:cubicBezTo>
                  <a:pt x="531" y="60"/>
                  <a:pt x="550" y="64"/>
                  <a:pt x="568" y="69"/>
                </a:cubicBezTo>
                <a:close/>
                <a:moveTo>
                  <a:pt x="418" y="18"/>
                </a:moveTo>
                <a:cubicBezTo>
                  <a:pt x="399" y="18"/>
                  <a:pt x="382" y="19"/>
                  <a:pt x="365" y="22"/>
                </a:cubicBezTo>
                <a:cubicBezTo>
                  <a:pt x="320" y="29"/>
                  <a:pt x="281" y="46"/>
                  <a:pt x="247" y="74"/>
                </a:cubicBezTo>
                <a:cubicBezTo>
                  <a:pt x="268" y="67"/>
                  <a:pt x="291" y="61"/>
                  <a:pt x="315" y="57"/>
                </a:cubicBezTo>
                <a:cubicBezTo>
                  <a:pt x="327" y="55"/>
                  <a:pt x="339" y="53"/>
                  <a:pt x="350" y="52"/>
                </a:cubicBezTo>
                <a:cubicBezTo>
                  <a:pt x="370" y="45"/>
                  <a:pt x="392" y="40"/>
                  <a:pt x="415" y="37"/>
                </a:cubicBezTo>
                <a:cubicBezTo>
                  <a:pt x="451" y="33"/>
                  <a:pt x="486" y="33"/>
                  <a:pt x="520" y="37"/>
                </a:cubicBezTo>
                <a:cubicBezTo>
                  <a:pt x="532" y="36"/>
                  <a:pt x="543" y="37"/>
                  <a:pt x="555" y="37"/>
                </a:cubicBezTo>
                <a:cubicBezTo>
                  <a:pt x="504" y="24"/>
                  <a:pt x="459" y="18"/>
                  <a:pt x="418" y="18"/>
                </a:cubicBezTo>
                <a:close/>
                <a:moveTo>
                  <a:pt x="441" y="50"/>
                </a:moveTo>
                <a:cubicBezTo>
                  <a:pt x="449" y="50"/>
                  <a:pt x="456" y="51"/>
                  <a:pt x="463" y="51"/>
                </a:cubicBezTo>
                <a:cubicBezTo>
                  <a:pt x="486" y="46"/>
                  <a:pt x="509" y="43"/>
                  <a:pt x="531" y="41"/>
                </a:cubicBezTo>
                <a:cubicBezTo>
                  <a:pt x="527" y="40"/>
                  <a:pt x="524" y="40"/>
                  <a:pt x="520" y="39"/>
                </a:cubicBezTo>
                <a:cubicBezTo>
                  <a:pt x="494" y="40"/>
                  <a:pt x="467" y="44"/>
                  <a:pt x="441" y="50"/>
                </a:cubicBezTo>
                <a:close/>
                <a:moveTo>
                  <a:pt x="470" y="37"/>
                </a:moveTo>
                <a:cubicBezTo>
                  <a:pt x="452" y="37"/>
                  <a:pt x="434" y="38"/>
                  <a:pt x="415" y="40"/>
                </a:cubicBezTo>
                <a:cubicBezTo>
                  <a:pt x="397" y="42"/>
                  <a:pt x="379" y="46"/>
                  <a:pt x="362" y="51"/>
                </a:cubicBezTo>
                <a:cubicBezTo>
                  <a:pt x="387" y="49"/>
                  <a:pt x="410" y="49"/>
                  <a:pt x="432" y="49"/>
                </a:cubicBezTo>
                <a:cubicBezTo>
                  <a:pt x="434" y="49"/>
                  <a:pt x="437" y="48"/>
                  <a:pt x="439" y="47"/>
                </a:cubicBezTo>
                <a:cubicBezTo>
                  <a:pt x="460" y="43"/>
                  <a:pt x="480" y="39"/>
                  <a:pt x="501" y="38"/>
                </a:cubicBezTo>
                <a:cubicBezTo>
                  <a:pt x="491" y="37"/>
                  <a:pt x="481" y="37"/>
                  <a:pt x="470" y="37"/>
                </a:cubicBezTo>
                <a:close/>
                <a:moveTo>
                  <a:pt x="609" y="44"/>
                </a:moveTo>
                <a:cubicBezTo>
                  <a:pt x="616" y="45"/>
                  <a:pt x="623" y="46"/>
                  <a:pt x="630" y="48"/>
                </a:cubicBezTo>
                <a:cubicBezTo>
                  <a:pt x="627" y="47"/>
                  <a:pt x="624" y="46"/>
                  <a:pt x="622" y="45"/>
                </a:cubicBezTo>
                <a:cubicBezTo>
                  <a:pt x="618" y="45"/>
                  <a:pt x="613" y="44"/>
                  <a:pt x="609" y="44"/>
                </a:cubicBezTo>
                <a:close/>
                <a:moveTo>
                  <a:pt x="539" y="39"/>
                </a:moveTo>
                <a:cubicBezTo>
                  <a:pt x="541" y="40"/>
                  <a:pt x="542" y="40"/>
                  <a:pt x="544" y="40"/>
                </a:cubicBezTo>
                <a:cubicBezTo>
                  <a:pt x="546" y="40"/>
                  <a:pt x="548" y="40"/>
                  <a:pt x="551" y="40"/>
                </a:cubicBezTo>
                <a:cubicBezTo>
                  <a:pt x="547" y="39"/>
                  <a:pt x="543" y="39"/>
                  <a:pt x="539" y="39"/>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34" name="Freeform 48"/>
          <p:cNvSpPr>
            <a:spLocks noEditPoints="1"/>
          </p:cNvSpPr>
          <p:nvPr/>
        </p:nvSpPr>
        <p:spPr bwMode="auto">
          <a:xfrm>
            <a:off x="11072226" y="6037842"/>
            <a:ext cx="867190" cy="820158"/>
          </a:xfrm>
          <a:custGeom>
            <a:avLst/>
            <a:gdLst>
              <a:gd name="T0" fmla="*/ 89 w 1028"/>
              <a:gd name="T1" fmla="*/ 781 h 971"/>
              <a:gd name="T2" fmla="*/ 167 w 1028"/>
              <a:gd name="T3" fmla="*/ 162 h 971"/>
              <a:gd name="T4" fmla="*/ 961 w 1028"/>
              <a:gd name="T5" fmla="*/ 219 h 971"/>
              <a:gd name="T6" fmla="*/ 893 w 1028"/>
              <a:gd name="T7" fmla="*/ 737 h 971"/>
              <a:gd name="T8" fmla="*/ 453 w 1028"/>
              <a:gd name="T9" fmla="*/ 951 h 971"/>
              <a:gd name="T10" fmla="*/ 555 w 1028"/>
              <a:gd name="T11" fmla="*/ 940 h 971"/>
              <a:gd name="T12" fmla="*/ 440 w 1028"/>
              <a:gd name="T13" fmla="*/ 803 h 971"/>
              <a:gd name="T14" fmla="*/ 91 w 1028"/>
              <a:gd name="T15" fmla="*/ 549 h 971"/>
              <a:gd name="T16" fmla="*/ 31 w 1028"/>
              <a:gd name="T17" fmla="*/ 420 h 971"/>
              <a:gd name="T18" fmla="*/ 181 w 1028"/>
              <a:gd name="T19" fmla="*/ 657 h 971"/>
              <a:gd name="T20" fmla="*/ 458 w 1028"/>
              <a:gd name="T21" fmla="*/ 806 h 971"/>
              <a:gd name="T22" fmla="*/ 854 w 1028"/>
              <a:gd name="T23" fmla="*/ 728 h 971"/>
              <a:gd name="T24" fmla="*/ 437 w 1028"/>
              <a:gd name="T25" fmla="*/ 799 h 971"/>
              <a:gd name="T26" fmla="*/ 907 w 1028"/>
              <a:gd name="T27" fmla="*/ 580 h 971"/>
              <a:gd name="T28" fmla="*/ 578 w 1028"/>
              <a:gd name="T29" fmla="*/ 781 h 971"/>
              <a:gd name="T30" fmla="*/ 281 w 1028"/>
              <a:gd name="T31" fmla="*/ 722 h 971"/>
              <a:gd name="T32" fmla="*/ 810 w 1028"/>
              <a:gd name="T33" fmla="*/ 797 h 971"/>
              <a:gd name="T34" fmla="*/ 876 w 1028"/>
              <a:gd name="T35" fmla="*/ 713 h 971"/>
              <a:gd name="T36" fmla="*/ 417 w 1028"/>
              <a:gd name="T37" fmla="*/ 795 h 971"/>
              <a:gd name="T38" fmla="*/ 188 w 1028"/>
              <a:gd name="T39" fmla="*/ 650 h 971"/>
              <a:gd name="T40" fmla="*/ 857 w 1028"/>
              <a:gd name="T41" fmla="*/ 663 h 971"/>
              <a:gd name="T42" fmla="*/ 894 w 1028"/>
              <a:gd name="T43" fmla="*/ 360 h 971"/>
              <a:gd name="T44" fmla="*/ 170 w 1028"/>
              <a:gd name="T45" fmla="*/ 621 h 971"/>
              <a:gd name="T46" fmla="*/ 910 w 1028"/>
              <a:gd name="T47" fmla="*/ 581 h 971"/>
              <a:gd name="T48" fmla="*/ 977 w 1028"/>
              <a:gd name="T49" fmla="*/ 391 h 971"/>
              <a:gd name="T50" fmla="*/ 768 w 1028"/>
              <a:gd name="T51" fmla="*/ 129 h 971"/>
              <a:gd name="T52" fmla="*/ 916 w 1028"/>
              <a:gd name="T53" fmla="*/ 426 h 971"/>
              <a:gd name="T54" fmla="*/ 187 w 1028"/>
              <a:gd name="T55" fmla="*/ 645 h 971"/>
              <a:gd name="T56" fmla="*/ 81 w 1028"/>
              <a:gd name="T57" fmla="*/ 300 h 971"/>
              <a:gd name="T58" fmla="*/ 178 w 1028"/>
              <a:gd name="T59" fmla="*/ 638 h 971"/>
              <a:gd name="T60" fmla="*/ 232 w 1028"/>
              <a:gd name="T61" fmla="*/ 159 h 971"/>
              <a:gd name="T62" fmla="*/ 875 w 1028"/>
              <a:gd name="T63" fmla="*/ 197 h 971"/>
              <a:gd name="T64" fmla="*/ 1005 w 1028"/>
              <a:gd name="T65" fmla="*/ 509 h 971"/>
              <a:gd name="T66" fmla="*/ 1007 w 1028"/>
              <a:gd name="T67" fmla="*/ 487 h 971"/>
              <a:gd name="T68" fmla="*/ 246 w 1028"/>
              <a:gd name="T69" fmla="*/ 151 h 971"/>
              <a:gd name="T70" fmla="*/ 140 w 1028"/>
              <a:gd name="T71" fmla="*/ 557 h 971"/>
              <a:gd name="T72" fmla="*/ 246 w 1028"/>
              <a:gd name="T73" fmla="*/ 151 h 971"/>
              <a:gd name="T74" fmla="*/ 959 w 1028"/>
              <a:gd name="T75" fmla="*/ 221 h 971"/>
              <a:gd name="T76" fmla="*/ 648 w 1028"/>
              <a:gd name="T77" fmla="*/ 86 h 971"/>
              <a:gd name="T78" fmla="*/ 305 w 1028"/>
              <a:gd name="T79" fmla="*/ 109 h 971"/>
              <a:gd name="T80" fmla="*/ 79 w 1028"/>
              <a:gd name="T81" fmla="*/ 298 h 971"/>
              <a:gd name="T82" fmla="*/ 305 w 1028"/>
              <a:gd name="T83" fmla="*/ 109 h 971"/>
              <a:gd name="T84" fmla="*/ 896 w 1028"/>
              <a:gd name="T85" fmla="*/ 359 h 971"/>
              <a:gd name="T86" fmla="*/ 522 w 1028"/>
              <a:gd name="T87" fmla="*/ 83 h 971"/>
              <a:gd name="T88" fmla="*/ 484 w 1028"/>
              <a:gd name="T89" fmla="*/ 85 h 971"/>
              <a:gd name="T90" fmla="*/ 92 w 1028"/>
              <a:gd name="T91" fmla="*/ 279 h 971"/>
              <a:gd name="T92" fmla="*/ 267 w 1028"/>
              <a:gd name="T93" fmla="*/ 132 h 971"/>
              <a:gd name="T94" fmla="*/ 269 w 1028"/>
              <a:gd name="T95" fmla="*/ 134 h 971"/>
              <a:gd name="T96" fmla="*/ 396 w 1028"/>
              <a:gd name="T97" fmla="*/ 93 h 971"/>
              <a:gd name="T98" fmla="*/ 304 w 1028"/>
              <a:gd name="T99" fmla="*/ 113 h 971"/>
              <a:gd name="T100" fmla="*/ 522 w 1028"/>
              <a:gd name="T101" fmla="*/ 80 h 971"/>
              <a:gd name="T102" fmla="*/ 520 w 1028"/>
              <a:gd name="T103" fmla="*/ 80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8" h="971">
                <a:moveTo>
                  <a:pt x="453" y="951"/>
                </a:moveTo>
                <a:cubicBezTo>
                  <a:pt x="398" y="951"/>
                  <a:pt x="347" y="944"/>
                  <a:pt x="298" y="928"/>
                </a:cubicBezTo>
                <a:cubicBezTo>
                  <a:pt x="214" y="902"/>
                  <a:pt x="144" y="852"/>
                  <a:pt x="89" y="781"/>
                </a:cubicBezTo>
                <a:cubicBezTo>
                  <a:pt x="38" y="714"/>
                  <a:pt x="11" y="624"/>
                  <a:pt x="13" y="528"/>
                </a:cubicBezTo>
                <a:cubicBezTo>
                  <a:pt x="14" y="491"/>
                  <a:pt x="19" y="454"/>
                  <a:pt x="28" y="418"/>
                </a:cubicBezTo>
                <a:cubicBezTo>
                  <a:pt x="22" y="315"/>
                  <a:pt x="74" y="214"/>
                  <a:pt x="167" y="162"/>
                </a:cubicBezTo>
                <a:cubicBezTo>
                  <a:pt x="211" y="139"/>
                  <a:pt x="261" y="118"/>
                  <a:pt x="316" y="103"/>
                </a:cubicBezTo>
                <a:cubicBezTo>
                  <a:pt x="410" y="54"/>
                  <a:pt x="524" y="32"/>
                  <a:pt x="635" y="42"/>
                </a:cubicBezTo>
                <a:cubicBezTo>
                  <a:pt x="776" y="55"/>
                  <a:pt x="891" y="118"/>
                  <a:pt x="961" y="219"/>
                </a:cubicBezTo>
                <a:cubicBezTo>
                  <a:pt x="1011" y="292"/>
                  <a:pt x="1028" y="389"/>
                  <a:pt x="1009" y="487"/>
                </a:cubicBezTo>
                <a:cubicBezTo>
                  <a:pt x="1006" y="537"/>
                  <a:pt x="991" y="583"/>
                  <a:pt x="963" y="624"/>
                </a:cubicBezTo>
                <a:cubicBezTo>
                  <a:pt x="947" y="666"/>
                  <a:pt x="924" y="704"/>
                  <a:pt x="893" y="737"/>
                </a:cubicBezTo>
                <a:cubicBezTo>
                  <a:pt x="867" y="766"/>
                  <a:pt x="837" y="787"/>
                  <a:pt x="806" y="803"/>
                </a:cubicBezTo>
                <a:cubicBezTo>
                  <a:pt x="742" y="877"/>
                  <a:pt x="656" y="927"/>
                  <a:pt x="556" y="943"/>
                </a:cubicBezTo>
                <a:cubicBezTo>
                  <a:pt x="521" y="948"/>
                  <a:pt x="486" y="951"/>
                  <a:pt x="453" y="951"/>
                </a:cubicBezTo>
                <a:close/>
                <a:moveTo>
                  <a:pt x="29" y="428"/>
                </a:moveTo>
                <a:cubicBezTo>
                  <a:pt x="0" y="551"/>
                  <a:pt x="21" y="687"/>
                  <a:pt x="91" y="779"/>
                </a:cubicBezTo>
                <a:cubicBezTo>
                  <a:pt x="194" y="914"/>
                  <a:pt x="359" y="971"/>
                  <a:pt x="555" y="940"/>
                </a:cubicBezTo>
                <a:cubicBezTo>
                  <a:pt x="653" y="925"/>
                  <a:pt x="737" y="877"/>
                  <a:pt x="800" y="806"/>
                </a:cubicBezTo>
                <a:cubicBezTo>
                  <a:pt x="729" y="838"/>
                  <a:pt x="652" y="841"/>
                  <a:pt x="591" y="836"/>
                </a:cubicBezTo>
                <a:cubicBezTo>
                  <a:pt x="542" y="831"/>
                  <a:pt x="490" y="820"/>
                  <a:pt x="440" y="803"/>
                </a:cubicBezTo>
                <a:cubicBezTo>
                  <a:pt x="400" y="795"/>
                  <a:pt x="362" y="783"/>
                  <a:pt x="328" y="767"/>
                </a:cubicBezTo>
                <a:cubicBezTo>
                  <a:pt x="266" y="738"/>
                  <a:pt x="217" y="697"/>
                  <a:pt x="182" y="645"/>
                </a:cubicBezTo>
                <a:cubicBezTo>
                  <a:pt x="145" y="617"/>
                  <a:pt x="113" y="585"/>
                  <a:pt x="91" y="549"/>
                </a:cubicBezTo>
                <a:cubicBezTo>
                  <a:pt x="47" y="480"/>
                  <a:pt x="39" y="403"/>
                  <a:pt x="69" y="321"/>
                </a:cubicBezTo>
                <a:cubicBezTo>
                  <a:pt x="70" y="320"/>
                  <a:pt x="70" y="319"/>
                  <a:pt x="71" y="318"/>
                </a:cubicBezTo>
                <a:cubicBezTo>
                  <a:pt x="53" y="349"/>
                  <a:pt x="40" y="384"/>
                  <a:pt x="31" y="420"/>
                </a:cubicBezTo>
                <a:cubicBezTo>
                  <a:pt x="33" y="442"/>
                  <a:pt x="37" y="465"/>
                  <a:pt x="45" y="488"/>
                </a:cubicBezTo>
                <a:cubicBezTo>
                  <a:pt x="65" y="548"/>
                  <a:pt x="118" y="641"/>
                  <a:pt x="182" y="655"/>
                </a:cubicBezTo>
                <a:cubicBezTo>
                  <a:pt x="181" y="657"/>
                  <a:pt x="181" y="657"/>
                  <a:pt x="181" y="657"/>
                </a:cubicBezTo>
                <a:cubicBezTo>
                  <a:pt x="116" y="644"/>
                  <a:pt x="62" y="549"/>
                  <a:pt x="42" y="489"/>
                </a:cubicBezTo>
                <a:cubicBezTo>
                  <a:pt x="35" y="469"/>
                  <a:pt x="31" y="448"/>
                  <a:pt x="29" y="428"/>
                </a:cubicBezTo>
                <a:close/>
                <a:moveTo>
                  <a:pt x="458" y="806"/>
                </a:moveTo>
                <a:cubicBezTo>
                  <a:pt x="502" y="820"/>
                  <a:pt x="548" y="829"/>
                  <a:pt x="591" y="833"/>
                </a:cubicBezTo>
                <a:cubicBezTo>
                  <a:pt x="653" y="839"/>
                  <a:pt x="732" y="836"/>
                  <a:pt x="804" y="800"/>
                </a:cubicBezTo>
                <a:cubicBezTo>
                  <a:pt x="823" y="778"/>
                  <a:pt x="840" y="754"/>
                  <a:pt x="854" y="728"/>
                </a:cubicBezTo>
                <a:cubicBezTo>
                  <a:pt x="786" y="771"/>
                  <a:pt x="700" y="800"/>
                  <a:pt x="612" y="809"/>
                </a:cubicBezTo>
                <a:cubicBezTo>
                  <a:pt x="560" y="815"/>
                  <a:pt x="507" y="813"/>
                  <a:pt x="458" y="806"/>
                </a:cubicBezTo>
                <a:close/>
                <a:moveTo>
                  <a:pt x="437" y="799"/>
                </a:moveTo>
                <a:cubicBezTo>
                  <a:pt x="496" y="811"/>
                  <a:pt x="557" y="812"/>
                  <a:pt x="612" y="806"/>
                </a:cubicBezTo>
                <a:cubicBezTo>
                  <a:pt x="697" y="797"/>
                  <a:pt x="785" y="770"/>
                  <a:pt x="857" y="723"/>
                </a:cubicBezTo>
                <a:cubicBezTo>
                  <a:pt x="880" y="680"/>
                  <a:pt x="897" y="632"/>
                  <a:pt x="907" y="580"/>
                </a:cubicBezTo>
                <a:cubicBezTo>
                  <a:pt x="907" y="580"/>
                  <a:pt x="907" y="579"/>
                  <a:pt x="908" y="579"/>
                </a:cubicBezTo>
                <a:cubicBezTo>
                  <a:pt x="897" y="611"/>
                  <a:pt x="881" y="640"/>
                  <a:pt x="859" y="664"/>
                </a:cubicBezTo>
                <a:cubicBezTo>
                  <a:pt x="793" y="737"/>
                  <a:pt x="686" y="781"/>
                  <a:pt x="578" y="781"/>
                </a:cubicBezTo>
                <a:cubicBezTo>
                  <a:pt x="567" y="781"/>
                  <a:pt x="556" y="780"/>
                  <a:pt x="545" y="779"/>
                </a:cubicBezTo>
                <a:cubicBezTo>
                  <a:pt x="436" y="770"/>
                  <a:pt x="307" y="729"/>
                  <a:pt x="208" y="663"/>
                </a:cubicBezTo>
                <a:cubicBezTo>
                  <a:pt x="232" y="687"/>
                  <a:pt x="257" y="706"/>
                  <a:pt x="281" y="722"/>
                </a:cubicBezTo>
                <a:cubicBezTo>
                  <a:pt x="328" y="753"/>
                  <a:pt x="382" y="780"/>
                  <a:pt x="437" y="799"/>
                </a:cubicBezTo>
                <a:close/>
                <a:moveTo>
                  <a:pt x="859" y="725"/>
                </a:moveTo>
                <a:cubicBezTo>
                  <a:pt x="845" y="751"/>
                  <a:pt x="828" y="775"/>
                  <a:pt x="810" y="797"/>
                </a:cubicBezTo>
                <a:cubicBezTo>
                  <a:pt x="839" y="783"/>
                  <a:pt x="867" y="762"/>
                  <a:pt x="891" y="735"/>
                </a:cubicBezTo>
                <a:cubicBezTo>
                  <a:pt x="919" y="706"/>
                  <a:pt x="941" y="671"/>
                  <a:pt x="956" y="634"/>
                </a:cubicBezTo>
                <a:cubicBezTo>
                  <a:pt x="935" y="663"/>
                  <a:pt x="909" y="689"/>
                  <a:pt x="876" y="713"/>
                </a:cubicBezTo>
                <a:cubicBezTo>
                  <a:pt x="871" y="717"/>
                  <a:pt x="865" y="721"/>
                  <a:pt x="859" y="725"/>
                </a:cubicBezTo>
                <a:close/>
                <a:moveTo>
                  <a:pt x="188" y="650"/>
                </a:moveTo>
                <a:cubicBezTo>
                  <a:pt x="244" y="728"/>
                  <a:pt x="328" y="773"/>
                  <a:pt x="417" y="795"/>
                </a:cubicBezTo>
                <a:cubicBezTo>
                  <a:pt x="368" y="776"/>
                  <a:pt x="321" y="752"/>
                  <a:pt x="280" y="724"/>
                </a:cubicBezTo>
                <a:cubicBezTo>
                  <a:pt x="252" y="706"/>
                  <a:pt x="223" y="683"/>
                  <a:pt x="196" y="655"/>
                </a:cubicBezTo>
                <a:cubicBezTo>
                  <a:pt x="194" y="653"/>
                  <a:pt x="191" y="652"/>
                  <a:pt x="188" y="650"/>
                </a:cubicBezTo>
                <a:close/>
                <a:moveTo>
                  <a:pt x="198" y="653"/>
                </a:moveTo>
                <a:cubicBezTo>
                  <a:pt x="298" y="724"/>
                  <a:pt x="433" y="767"/>
                  <a:pt x="545" y="777"/>
                </a:cubicBezTo>
                <a:cubicBezTo>
                  <a:pt x="663" y="787"/>
                  <a:pt x="785" y="742"/>
                  <a:pt x="857" y="663"/>
                </a:cubicBezTo>
                <a:cubicBezTo>
                  <a:pt x="885" y="631"/>
                  <a:pt x="903" y="594"/>
                  <a:pt x="912" y="556"/>
                </a:cubicBezTo>
                <a:cubicBezTo>
                  <a:pt x="918" y="513"/>
                  <a:pt x="919" y="471"/>
                  <a:pt x="914" y="432"/>
                </a:cubicBezTo>
                <a:cubicBezTo>
                  <a:pt x="910" y="406"/>
                  <a:pt x="903" y="381"/>
                  <a:pt x="894" y="360"/>
                </a:cubicBezTo>
                <a:cubicBezTo>
                  <a:pt x="808" y="144"/>
                  <a:pt x="558" y="33"/>
                  <a:pt x="338" y="113"/>
                </a:cubicBezTo>
                <a:cubicBezTo>
                  <a:pt x="162" y="177"/>
                  <a:pt x="79" y="363"/>
                  <a:pt x="142" y="557"/>
                </a:cubicBezTo>
                <a:cubicBezTo>
                  <a:pt x="150" y="580"/>
                  <a:pt x="159" y="601"/>
                  <a:pt x="170" y="621"/>
                </a:cubicBezTo>
                <a:cubicBezTo>
                  <a:pt x="179" y="632"/>
                  <a:pt x="188" y="643"/>
                  <a:pt x="198" y="653"/>
                </a:cubicBezTo>
                <a:close/>
                <a:moveTo>
                  <a:pt x="915" y="554"/>
                </a:moveTo>
                <a:cubicBezTo>
                  <a:pt x="913" y="563"/>
                  <a:pt x="912" y="572"/>
                  <a:pt x="910" y="581"/>
                </a:cubicBezTo>
                <a:cubicBezTo>
                  <a:pt x="900" y="631"/>
                  <a:pt x="883" y="678"/>
                  <a:pt x="861" y="720"/>
                </a:cubicBezTo>
                <a:cubicBezTo>
                  <a:pt x="901" y="694"/>
                  <a:pt x="935" y="662"/>
                  <a:pt x="961" y="624"/>
                </a:cubicBezTo>
                <a:cubicBezTo>
                  <a:pt x="988" y="553"/>
                  <a:pt x="995" y="472"/>
                  <a:pt x="977" y="391"/>
                </a:cubicBezTo>
                <a:cubicBezTo>
                  <a:pt x="955" y="294"/>
                  <a:pt x="903" y="213"/>
                  <a:pt x="829" y="162"/>
                </a:cubicBezTo>
                <a:cubicBezTo>
                  <a:pt x="816" y="154"/>
                  <a:pt x="803" y="146"/>
                  <a:pt x="790" y="139"/>
                </a:cubicBezTo>
                <a:cubicBezTo>
                  <a:pt x="782" y="136"/>
                  <a:pt x="775" y="132"/>
                  <a:pt x="768" y="129"/>
                </a:cubicBezTo>
                <a:cubicBezTo>
                  <a:pt x="708" y="104"/>
                  <a:pt x="639" y="89"/>
                  <a:pt x="569" y="85"/>
                </a:cubicBezTo>
                <a:cubicBezTo>
                  <a:pt x="614" y="91"/>
                  <a:pt x="657" y="103"/>
                  <a:pt x="699" y="122"/>
                </a:cubicBezTo>
                <a:cubicBezTo>
                  <a:pt x="821" y="179"/>
                  <a:pt x="899" y="291"/>
                  <a:pt x="916" y="426"/>
                </a:cubicBezTo>
                <a:cubicBezTo>
                  <a:pt x="924" y="470"/>
                  <a:pt x="924" y="513"/>
                  <a:pt x="915" y="554"/>
                </a:cubicBezTo>
                <a:close/>
                <a:moveTo>
                  <a:pt x="184" y="643"/>
                </a:moveTo>
                <a:cubicBezTo>
                  <a:pt x="185" y="644"/>
                  <a:pt x="186" y="645"/>
                  <a:pt x="187" y="645"/>
                </a:cubicBezTo>
                <a:cubicBezTo>
                  <a:pt x="185" y="643"/>
                  <a:pt x="183" y="640"/>
                  <a:pt x="180" y="638"/>
                </a:cubicBezTo>
                <a:cubicBezTo>
                  <a:pt x="182" y="640"/>
                  <a:pt x="183" y="641"/>
                  <a:pt x="184" y="643"/>
                </a:cubicBezTo>
                <a:close/>
                <a:moveTo>
                  <a:pt x="81" y="300"/>
                </a:moveTo>
                <a:cubicBezTo>
                  <a:pt x="78" y="307"/>
                  <a:pt x="75" y="315"/>
                  <a:pt x="72" y="322"/>
                </a:cubicBezTo>
                <a:cubicBezTo>
                  <a:pt x="42" y="403"/>
                  <a:pt x="49" y="479"/>
                  <a:pt x="93" y="548"/>
                </a:cubicBezTo>
                <a:cubicBezTo>
                  <a:pt x="114" y="581"/>
                  <a:pt x="143" y="611"/>
                  <a:pt x="178" y="638"/>
                </a:cubicBezTo>
                <a:cubicBezTo>
                  <a:pt x="174" y="633"/>
                  <a:pt x="171" y="628"/>
                  <a:pt x="168" y="623"/>
                </a:cubicBezTo>
                <a:cubicBezTo>
                  <a:pt x="130" y="573"/>
                  <a:pt x="102" y="511"/>
                  <a:pt x="102" y="435"/>
                </a:cubicBezTo>
                <a:cubicBezTo>
                  <a:pt x="101" y="327"/>
                  <a:pt x="147" y="230"/>
                  <a:pt x="232" y="159"/>
                </a:cubicBezTo>
                <a:cubicBezTo>
                  <a:pt x="179" y="189"/>
                  <a:pt x="132" y="228"/>
                  <a:pt x="97" y="277"/>
                </a:cubicBezTo>
                <a:cubicBezTo>
                  <a:pt x="91" y="284"/>
                  <a:pt x="86" y="292"/>
                  <a:pt x="81" y="300"/>
                </a:cubicBezTo>
                <a:close/>
                <a:moveTo>
                  <a:pt x="875" y="197"/>
                </a:moveTo>
                <a:cubicBezTo>
                  <a:pt x="926" y="247"/>
                  <a:pt x="963" y="314"/>
                  <a:pt x="979" y="390"/>
                </a:cubicBezTo>
                <a:cubicBezTo>
                  <a:pt x="996" y="467"/>
                  <a:pt x="992" y="544"/>
                  <a:pt x="967" y="613"/>
                </a:cubicBezTo>
                <a:cubicBezTo>
                  <a:pt x="986" y="582"/>
                  <a:pt x="999" y="547"/>
                  <a:pt x="1005" y="509"/>
                </a:cubicBezTo>
                <a:cubicBezTo>
                  <a:pt x="1002" y="518"/>
                  <a:pt x="999" y="528"/>
                  <a:pt x="996" y="538"/>
                </a:cubicBezTo>
                <a:cubicBezTo>
                  <a:pt x="994" y="537"/>
                  <a:pt x="994" y="537"/>
                  <a:pt x="994" y="537"/>
                </a:cubicBezTo>
                <a:cubicBezTo>
                  <a:pt x="999" y="520"/>
                  <a:pt x="1003" y="503"/>
                  <a:pt x="1007" y="487"/>
                </a:cubicBezTo>
                <a:cubicBezTo>
                  <a:pt x="1007" y="484"/>
                  <a:pt x="1007" y="481"/>
                  <a:pt x="1007" y="478"/>
                </a:cubicBezTo>
                <a:cubicBezTo>
                  <a:pt x="1010" y="362"/>
                  <a:pt x="956" y="266"/>
                  <a:pt x="875" y="197"/>
                </a:cubicBezTo>
                <a:close/>
                <a:moveTo>
                  <a:pt x="246" y="151"/>
                </a:moveTo>
                <a:cubicBezTo>
                  <a:pt x="154" y="223"/>
                  <a:pt x="104" y="323"/>
                  <a:pt x="105" y="435"/>
                </a:cubicBezTo>
                <a:cubicBezTo>
                  <a:pt x="105" y="503"/>
                  <a:pt x="127" y="559"/>
                  <a:pt x="159" y="606"/>
                </a:cubicBezTo>
                <a:cubicBezTo>
                  <a:pt x="152" y="590"/>
                  <a:pt x="145" y="574"/>
                  <a:pt x="140" y="557"/>
                </a:cubicBezTo>
                <a:cubicBezTo>
                  <a:pt x="110" y="467"/>
                  <a:pt x="112" y="372"/>
                  <a:pt x="146" y="291"/>
                </a:cubicBezTo>
                <a:cubicBezTo>
                  <a:pt x="177" y="217"/>
                  <a:pt x="232" y="159"/>
                  <a:pt x="304" y="125"/>
                </a:cubicBezTo>
                <a:cubicBezTo>
                  <a:pt x="284" y="133"/>
                  <a:pt x="264" y="141"/>
                  <a:pt x="246" y="151"/>
                </a:cubicBezTo>
                <a:close/>
                <a:moveTo>
                  <a:pt x="831" y="160"/>
                </a:moveTo>
                <a:cubicBezTo>
                  <a:pt x="933" y="228"/>
                  <a:pt x="1010" y="335"/>
                  <a:pt x="1010" y="468"/>
                </a:cubicBezTo>
                <a:cubicBezTo>
                  <a:pt x="1023" y="377"/>
                  <a:pt x="1005" y="289"/>
                  <a:pt x="959" y="221"/>
                </a:cubicBezTo>
                <a:cubicBezTo>
                  <a:pt x="824" y="25"/>
                  <a:pt x="533" y="0"/>
                  <a:pt x="329" y="100"/>
                </a:cubicBezTo>
                <a:cubicBezTo>
                  <a:pt x="377" y="88"/>
                  <a:pt x="428" y="80"/>
                  <a:pt x="479" y="79"/>
                </a:cubicBezTo>
                <a:cubicBezTo>
                  <a:pt x="537" y="74"/>
                  <a:pt x="594" y="76"/>
                  <a:pt x="648" y="86"/>
                </a:cubicBezTo>
                <a:cubicBezTo>
                  <a:pt x="697" y="96"/>
                  <a:pt x="745" y="113"/>
                  <a:pt x="791" y="137"/>
                </a:cubicBezTo>
                <a:cubicBezTo>
                  <a:pt x="805" y="144"/>
                  <a:pt x="818" y="152"/>
                  <a:pt x="831" y="160"/>
                </a:cubicBezTo>
                <a:close/>
                <a:moveTo>
                  <a:pt x="305" y="109"/>
                </a:moveTo>
                <a:cubicBezTo>
                  <a:pt x="255" y="123"/>
                  <a:pt x="209" y="143"/>
                  <a:pt x="169" y="165"/>
                </a:cubicBezTo>
                <a:cubicBezTo>
                  <a:pt x="79" y="215"/>
                  <a:pt x="27" y="310"/>
                  <a:pt x="31" y="410"/>
                </a:cubicBezTo>
                <a:cubicBezTo>
                  <a:pt x="42" y="370"/>
                  <a:pt x="58" y="332"/>
                  <a:pt x="79" y="298"/>
                </a:cubicBezTo>
                <a:cubicBezTo>
                  <a:pt x="113" y="225"/>
                  <a:pt x="176" y="166"/>
                  <a:pt x="263" y="129"/>
                </a:cubicBezTo>
                <a:cubicBezTo>
                  <a:pt x="272" y="125"/>
                  <a:pt x="281" y="121"/>
                  <a:pt x="290" y="118"/>
                </a:cubicBezTo>
                <a:cubicBezTo>
                  <a:pt x="295" y="115"/>
                  <a:pt x="300" y="112"/>
                  <a:pt x="305" y="109"/>
                </a:cubicBezTo>
                <a:close/>
                <a:moveTo>
                  <a:pt x="484" y="85"/>
                </a:moveTo>
                <a:cubicBezTo>
                  <a:pt x="546" y="85"/>
                  <a:pt x="608" y="98"/>
                  <a:pt x="667" y="124"/>
                </a:cubicBezTo>
                <a:cubicBezTo>
                  <a:pt x="773" y="171"/>
                  <a:pt x="855" y="254"/>
                  <a:pt x="896" y="359"/>
                </a:cubicBezTo>
                <a:cubicBezTo>
                  <a:pt x="900" y="368"/>
                  <a:pt x="904" y="378"/>
                  <a:pt x="907" y="388"/>
                </a:cubicBezTo>
                <a:cubicBezTo>
                  <a:pt x="881" y="271"/>
                  <a:pt x="808" y="176"/>
                  <a:pt x="697" y="124"/>
                </a:cubicBezTo>
                <a:cubicBezTo>
                  <a:pt x="642" y="99"/>
                  <a:pt x="583" y="86"/>
                  <a:pt x="522" y="83"/>
                </a:cubicBezTo>
                <a:cubicBezTo>
                  <a:pt x="501" y="83"/>
                  <a:pt x="480" y="83"/>
                  <a:pt x="460" y="85"/>
                </a:cubicBezTo>
                <a:cubicBezTo>
                  <a:pt x="457" y="85"/>
                  <a:pt x="455" y="86"/>
                  <a:pt x="453" y="86"/>
                </a:cubicBezTo>
                <a:cubicBezTo>
                  <a:pt x="463" y="85"/>
                  <a:pt x="474" y="85"/>
                  <a:pt x="484" y="85"/>
                </a:cubicBezTo>
                <a:close/>
                <a:moveTo>
                  <a:pt x="278" y="125"/>
                </a:moveTo>
                <a:cubicBezTo>
                  <a:pt x="273" y="127"/>
                  <a:pt x="268" y="129"/>
                  <a:pt x="264" y="131"/>
                </a:cubicBezTo>
                <a:cubicBezTo>
                  <a:pt x="186" y="165"/>
                  <a:pt x="128" y="216"/>
                  <a:pt x="92" y="279"/>
                </a:cubicBezTo>
                <a:cubicBezTo>
                  <a:pt x="93" y="278"/>
                  <a:pt x="94" y="277"/>
                  <a:pt x="95" y="275"/>
                </a:cubicBezTo>
                <a:cubicBezTo>
                  <a:pt x="132" y="224"/>
                  <a:pt x="183" y="181"/>
                  <a:pt x="246" y="148"/>
                </a:cubicBezTo>
                <a:cubicBezTo>
                  <a:pt x="253" y="143"/>
                  <a:pt x="260" y="137"/>
                  <a:pt x="267" y="132"/>
                </a:cubicBezTo>
                <a:cubicBezTo>
                  <a:pt x="271" y="130"/>
                  <a:pt x="274" y="128"/>
                  <a:pt x="278" y="125"/>
                </a:cubicBezTo>
                <a:close/>
                <a:moveTo>
                  <a:pt x="291" y="120"/>
                </a:moveTo>
                <a:cubicBezTo>
                  <a:pt x="284" y="125"/>
                  <a:pt x="276" y="130"/>
                  <a:pt x="269" y="134"/>
                </a:cubicBezTo>
                <a:cubicBezTo>
                  <a:pt x="266" y="136"/>
                  <a:pt x="263" y="138"/>
                  <a:pt x="260" y="140"/>
                </a:cubicBezTo>
                <a:cubicBezTo>
                  <a:pt x="287" y="127"/>
                  <a:pt x="315" y="116"/>
                  <a:pt x="344" y="107"/>
                </a:cubicBezTo>
                <a:cubicBezTo>
                  <a:pt x="361" y="101"/>
                  <a:pt x="379" y="97"/>
                  <a:pt x="396" y="93"/>
                </a:cubicBezTo>
                <a:cubicBezTo>
                  <a:pt x="359" y="99"/>
                  <a:pt x="324" y="108"/>
                  <a:pt x="291" y="120"/>
                </a:cubicBezTo>
                <a:close/>
                <a:moveTo>
                  <a:pt x="317" y="106"/>
                </a:moveTo>
                <a:cubicBezTo>
                  <a:pt x="313" y="108"/>
                  <a:pt x="308" y="110"/>
                  <a:pt x="304" y="113"/>
                </a:cubicBezTo>
                <a:cubicBezTo>
                  <a:pt x="346" y="99"/>
                  <a:pt x="393" y="89"/>
                  <a:pt x="440" y="84"/>
                </a:cubicBezTo>
                <a:cubicBezTo>
                  <a:pt x="398" y="87"/>
                  <a:pt x="357" y="95"/>
                  <a:pt x="317" y="106"/>
                </a:cubicBezTo>
                <a:close/>
                <a:moveTo>
                  <a:pt x="522" y="80"/>
                </a:moveTo>
                <a:cubicBezTo>
                  <a:pt x="595" y="81"/>
                  <a:pt x="667" y="92"/>
                  <a:pt x="731" y="113"/>
                </a:cubicBezTo>
                <a:cubicBezTo>
                  <a:pt x="704" y="102"/>
                  <a:pt x="675" y="94"/>
                  <a:pt x="647" y="89"/>
                </a:cubicBezTo>
                <a:cubicBezTo>
                  <a:pt x="608" y="82"/>
                  <a:pt x="565" y="78"/>
                  <a:pt x="520" y="80"/>
                </a:cubicBezTo>
                <a:cubicBezTo>
                  <a:pt x="521" y="80"/>
                  <a:pt x="522" y="80"/>
                  <a:pt x="522" y="80"/>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35" name="Freeform 49"/>
          <p:cNvSpPr>
            <a:spLocks noEditPoints="1"/>
          </p:cNvSpPr>
          <p:nvPr/>
        </p:nvSpPr>
        <p:spPr bwMode="auto">
          <a:xfrm>
            <a:off x="11028495" y="5994936"/>
            <a:ext cx="892356" cy="813970"/>
          </a:xfrm>
          <a:custGeom>
            <a:avLst/>
            <a:gdLst>
              <a:gd name="T0" fmla="*/ 64 w 1058"/>
              <a:gd name="T1" fmla="*/ 637 h 964"/>
              <a:gd name="T2" fmla="*/ 681 w 1058"/>
              <a:gd name="T3" fmla="*/ 46 h 964"/>
              <a:gd name="T4" fmla="*/ 784 w 1058"/>
              <a:gd name="T5" fmla="*/ 886 h 964"/>
              <a:gd name="T6" fmla="*/ 448 w 1058"/>
              <a:gd name="T7" fmla="*/ 955 h 964"/>
              <a:gd name="T8" fmla="*/ 425 w 1058"/>
              <a:gd name="T9" fmla="*/ 951 h 964"/>
              <a:gd name="T10" fmla="*/ 500 w 1058"/>
              <a:gd name="T11" fmla="*/ 931 h 964"/>
              <a:gd name="T12" fmla="*/ 425 w 1058"/>
              <a:gd name="T13" fmla="*/ 951 h 964"/>
              <a:gd name="T14" fmla="*/ 357 w 1058"/>
              <a:gd name="T15" fmla="*/ 928 h 964"/>
              <a:gd name="T16" fmla="*/ 324 w 1058"/>
              <a:gd name="T17" fmla="*/ 867 h 964"/>
              <a:gd name="T18" fmla="*/ 715 w 1058"/>
              <a:gd name="T19" fmla="*/ 914 h 964"/>
              <a:gd name="T20" fmla="*/ 511 w 1058"/>
              <a:gd name="T21" fmla="*/ 929 h 964"/>
              <a:gd name="T22" fmla="*/ 511 w 1058"/>
              <a:gd name="T23" fmla="*/ 929 h 964"/>
              <a:gd name="T24" fmla="*/ 349 w 1058"/>
              <a:gd name="T25" fmla="*/ 877 h 964"/>
              <a:gd name="T26" fmla="*/ 308 w 1058"/>
              <a:gd name="T27" fmla="*/ 905 h 964"/>
              <a:gd name="T28" fmla="*/ 336 w 1058"/>
              <a:gd name="T29" fmla="*/ 869 h 964"/>
              <a:gd name="T30" fmla="*/ 887 w 1058"/>
              <a:gd name="T31" fmla="*/ 670 h 964"/>
              <a:gd name="T32" fmla="*/ 931 w 1058"/>
              <a:gd name="T33" fmla="*/ 759 h 964"/>
              <a:gd name="T34" fmla="*/ 154 w 1058"/>
              <a:gd name="T35" fmla="*/ 717 h 964"/>
              <a:gd name="T36" fmla="*/ 151 w 1058"/>
              <a:gd name="T37" fmla="*/ 706 h 964"/>
              <a:gd name="T38" fmla="*/ 784 w 1058"/>
              <a:gd name="T39" fmla="*/ 857 h 964"/>
              <a:gd name="T40" fmla="*/ 674 w 1058"/>
              <a:gd name="T41" fmla="*/ 876 h 964"/>
              <a:gd name="T42" fmla="*/ 113 w 1058"/>
              <a:gd name="T43" fmla="*/ 220 h 964"/>
              <a:gd name="T44" fmla="*/ 129 w 1058"/>
              <a:gd name="T45" fmla="*/ 666 h 964"/>
              <a:gd name="T46" fmla="*/ 254 w 1058"/>
              <a:gd name="T47" fmla="*/ 139 h 964"/>
              <a:gd name="T48" fmla="*/ 899 w 1058"/>
              <a:gd name="T49" fmla="*/ 653 h 964"/>
              <a:gd name="T50" fmla="*/ 176 w 1058"/>
              <a:gd name="T51" fmla="*/ 591 h 964"/>
              <a:gd name="T52" fmla="*/ 236 w 1058"/>
              <a:gd name="T53" fmla="*/ 769 h 964"/>
              <a:gd name="T54" fmla="*/ 391 w 1058"/>
              <a:gd name="T55" fmla="*/ 143 h 964"/>
              <a:gd name="T56" fmla="*/ 186 w 1058"/>
              <a:gd name="T57" fmla="*/ 752 h 964"/>
              <a:gd name="T58" fmla="*/ 978 w 1058"/>
              <a:gd name="T59" fmla="*/ 526 h 964"/>
              <a:gd name="T60" fmla="*/ 976 w 1058"/>
              <a:gd name="T61" fmla="*/ 602 h 964"/>
              <a:gd name="T62" fmla="*/ 981 w 1058"/>
              <a:gd name="T63" fmla="*/ 519 h 964"/>
              <a:gd name="T64" fmla="*/ 1001 w 1058"/>
              <a:gd name="T65" fmla="*/ 429 h 964"/>
              <a:gd name="T66" fmla="*/ 1000 w 1058"/>
              <a:gd name="T67" fmla="*/ 645 h 964"/>
              <a:gd name="T68" fmla="*/ 1001 w 1058"/>
              <a:gd name="T69" fmla="*/ 426 h 964"/>
              <a:gd name="T70" fmla="*/ 130 w 1058"/>
              <a:gd name="T71" fmla="*/ 605 h 964"/>
              <a:gd name="T72" fmla="*/ 902 w 1058"/>
              <a:gd name="T73" fmla="*/ 654 h 964"/>
              <a:gd name="T74" fmla="*/ 132 w 1058"/>
              <a:gd name="T75" fmla="*/ 665 h 964"/>
              <a:gd name="T76" fmla="*/ 391 w 1058"/>
              <a:gd name="T77" fmla="*/ 140 h 964"/>
              <a:gd name="T78" fmla="*/ 145 w 1058"/>
              <a:gd name="T79" fmla="*/ 269 h 964"/>
              <a:gd name="T80" fmla="*/ 146 w 1058"/>
              <a:gd name="T81" fmla="*/ 271 h 964"/>
              <a:gd name="T82" fmla="*/ 777 w 1058"/>
              <a:gd name="T83" fmla="*/ 212 h 964"/>
              <a:gd name="T84" fmla="*/ 963 w 1058"/>
              <a:gd name="T85" fmla="*/ 489 h 964"/>
              <a:gd name="T86" fmla="*/ 117 w 1058"/>
              <a:gd name="T87" fmla="*/ 630 h 964"/>
              <a:gd name="T88" fmla="*/ 126 w 1058"/>
              <a:gd name="T89" fmla="*/ 567 h 964"/>
              <a:gd name="T90" fmla="*/ 965 w 1058"/>
              <a:gd name="T91" fmla="*/ 489 h 964"/>
              <a:gd name="T92" fmla="*/ 902 w 1058"/>
              <a:gd name="T93" fmla="*/ 320 h 964"/>
              <a:gd name="T94" fmla="*/ 745 w 1058"/>
              <a:gd name="T95" fmla="*/ 188 h 964"/>
              <a:gd name="T96" fmla="*/ 927 w 1058"/>
              <a:gd name="T97" fmla="*/ 279 h 964"/>
              <a:gd name="T98" fmla="*/ 211 w 1058"/>
              <a:gd name="T99" fmla="*/ 351 h 964"/>
              <a:gd name="T100" fmla="*/ 903 w 1058"/>
              <a:gd name="T101" fmla="*/ 257 h 964"/>
              <a:gd name="T102" fmla="*/ 278 w 1058"/>
              <a:gd name="T103" fmla="*/ 128 h 964"/>
              <a:gd name="T104" fmla="*/ 903 w 1058"/>
              <a:gd name="T105" fmla="*/ 257 h 964"/>
              <a:gd name="T106" fmla="*/ 654 w 1058"/>
              <a:gd name="T107" fmla="*/ 148 h 964"/>
              <a:gd name="T108" fmla="*/ 655 w 1058"/>
              <a:gd name="T109" fmla="*/ 151 h 964"/>
              <a:gd name="T110" fmla="*/ 503 w 1058"/>
              <a:gd name="T111" fmla="*/ 118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58" h="964">
                <a:moveTo>
                  <a:pt x="503" y="964"/>
                </a:moveTo>
                <a:cubicBezTo>
                  <a:pt x="466" y="964"/>
                  <a:pt x="432" y="959"/>
                  <a:pt x="399" y="948"/>
                </a:cubicBezTo>
                <a:cubicBezTo>
                  <a:pt x="380" y="943"/>
                  <a:pt x="361" y="936"/>
                  <a:pt x="344" y="927"/>
                </a:cubicBezTo>
                <a:cubicBezTo>
                  <a:pt x="314" y="918"/>
                  <a:pt x="285" y="902"/>
                  <a:pt x="258" y="878"/>
                </a:cubicBezTo>
                <a:cubicBezTo>
                  <a:pt x="173" y="818"/>
                  <a:pt x="103" y="733"/>
                  <a:pt x="64" y="637"/>
                </a:cubicBezTo>
                <a:cubicBezTo>
                  <a:pt x="36" y="566"/>
                  <a:pt x="23" y="489"/>
                  <a:pt x="27" y="419"/>
                </a:cubicBezTo>
                <a:cubicBezTo>
                  <a:pt x="32" y="336"/>
                  <a:pt x="61" y="267"/>
                  <a:pt x="111" y="219"/>
                </a:cubicBezTo>
                <a:cubicBezTo>
                  <a:pt x="152" y="179"/>
                  <a:pt x="204" y="150"/>
                  <a:pt x="266" y="132"/>
                </a:cubicBezTo>
                <a:cubicBezTo>
                  <a:pt x="305" y="111"/>
                  <a:pt x="350" y="92"/>
                  <a:pt x="406" y="75"/>
                </a:cubicBezTo>
                <a:cubicBezTo>
                  <a:pt x="504" y="46"/>
                  <a:pt x="599" y="36"/>
                  <a:pt x="681" y="46"/>
                </a:cubicBezTo>
                <a:cubicBezTo>
                  <a:pt x="781" y="58"/>
                  <a:pt x="861" y="100"/>
                  <a:pt x="921" y="170"/>
                </a:cubicBezTo>
                <a:cubicBezTo>
                  <a:pt x="967" y="225"/>
                  <a:pt x="994" y="291"/>
                  <a:pt x="1001" y="362"/>
                </a:cubicBezTo>
                <a:cubicBezTo>
                  <a:pt x="1047" y="436"/>
                  <a:pt x="1058" y="521"/>
                  <a:pt x="1032" y="610"/>
                </a:cubicBezTo>
                <a:cubicBezTo>
                  <a:pt x="1018" y="658"/>
                  <a:pt x="994" y="696"/>
                  <a:pt x="965" y="728"/>
                </a:cubicBezTo>
                <a:cubicBezTo>
                  <a:pt x="920" y="794"/>
                  <a:pt x="849" y="851"/>
                  <a:pt x="784" y="886"/>
                </a:cubicBezTo>
                <a:cubicBezTo>
                  <a:pt x="759" y="899"/>
                  <a:pt x="734" y="910"/>
                  <a:pt x="707" y="919"/>
                </a:cubicBezTo>
                <a:cubicBezTo>
                  <a:pt x="662" y="938"/>
                  <a:pt x="617" y="951"/>
                  <a:pt x="573" y="958"/>
                </a:cubicBezTo>
                <a:cubicBezTo>
                  <a:pt x="562" y="960"/>
                  <a:pt x="552" y="961"/>
                  <a:pt x="541" y="962"/>
                </a:cubicBezTo>
                <a:cubicBezTo>
                  <a:pt x="528" y="963"/>
                  <a:pt x="516" y="964"/>
                  <a:pt x="503" y="964"/>
                </a:cubicBezTo>
                <a:close/>
                <a:moveTo>
                  <a:pt x="448" y="955"/>
                </a:moveTo>
                <a:cubicBezTo>
                  <a:pt x="485" y="961"/>
                  <a:pt x="522" y="962"/>
                  <a:pt x="559" y="957"/>
                </a:cubicBezTo>
                <a:cubicBezTo>
                  <a:pt x="580" y="954"/>
                  <a:pt x="600" y="949"/>
                  <a:pt x="620" y="942"/>
                </a:cubicBezTo>
                <a:cubicBezTo>
                  <a:pt x="613" y="944"/>
                  <a:pt x="605" y="945"/>
                  <a:pt x="597" y="946"/>
                </a:cubicBezTo>
                <a:cubicBezTo>
                  <a:pt x="548" y="953"/>
                  <a:pt x="492" y="957"/>
                  <a:pt x="448" y="955"/>
                </a:cubicBezTo>
                <a:close/>
                <a:moveTo>
                  <a:pt x="425" y="951"/>
                </a:moveTo>
                <a:cubicBezTo>
                  <a:pt x="431" y="952"/>
                  <a:pt x="438" y="952"/>
                  <a:pt x="444" y="952"/>
                </a:cubicBezTo>
                <a:cubicBezTo>
                  <a:pt x="488" y="954"/>
                  <a:pt x="546" y="951"/>
                  <a:pt x="596" y="944"/>
                </a:cubicBezTo>
                <a:cubicBezTo>
                  <a:pt x="610" y="942"/>
                  <a:pt x="624" y="939"/>
                  <a:pt x="637" y="936"/>
                </a:cubicBezTo>
                <a:cubicBezTo>
                  <a:pt x="664" y="926"/>
                  <a:pt x="691" y="912"/>
                  <a:pt x="715" y="896"/>
                </a:cubicBezTo>
                <a:cubicBezTo>
                  <a:pt x="645" y="925"/>
                  <a:pt x="570" y="938"/>
                  <a:pt x="500" y="931"/>
                </a:cubicBezTo>
                <a:cubicBezTo>
                  <a:pt x="458" y="938"/>
                  <a:pt x="417" y="939"/>
                  <a:pt x="379" y="935"/>
                </a:cubicBezTo>
                <a:cubicBezTo>
                  <a:pt x="375" y="934"/>
                  <a:pt x="371" y="933"/>
                  <a:pt x="368" y="933"/>
                </a:cubicBezTo>
                <a:cubicBezTo>
                  <a:pt x="368" y="933"/>
                  <a:pt x="368" y="933"/>
                  <a:pt x="369" y="933"/>
                </a:cubicBezTo>
                <a:cubicBezTo>
                  <a:pt x="385" y="939"/>
                  <a:pt x="401" y="945"/>
                  <a:pt x="417" y="949"/>
                </a:cubicBezTo>
                <a:cubicBezTo>
                  <a:pt x="420" y="949"/>
                  <a:pt x="423" y="950"/>
                  <a:pt x="425" y="951"/>
                </a:cubicBezTo>
                <a:close/>
                <a:moveTo>
                  <a:pt x="638" y="939"/>
                </a:moveTo>
                <a:cubicBezTo>
                  <a:pt x="628" y="943"/>
                  <a:pt x="618" y="946"/>
                  <a:pt x="607" y="949"/>
                </a:cubicBezTo>
                <a:cubicBezTo>
                  <a:pt x="631" y="944"/>
                  <a:pt x="655" y="937"/>
                  <a:pt x="678" y="929"/>
                </a:cubicBezTo>
                <a:cubicBezTo>
                  <a:pt x="665" y="933"/>
                  <a:pt x="651" y="936"/>
                  <a:pt x="638" y="939"/>
                </a:cubicBezTo>
                <a:close/>
                <a:moveTo>
                  <a:pt x="357" y="928"/>
                </a:moveTo>
                <a:cubicBezTo>
                  <a:pt x="364" y="930"/>
                  <a:pt x="372" y="931"/>
                  <a:pt x="380" y="932"/>
                </a:cubicBezTo>
                <a:cubicBezTo>
                  <a:pt x="414" y="936"/>
                  <a:pt x="451" y="935"/>
                  <a:pt x="490" y="930"/>
                </a:cubicBezTo>
                <a:cubicBezTo>
                  <a:pt x="483" y="929"/>
                  <a:pt x="477" y="928"/>
                  <a:pt x="471" y="927"/>
                </a:cubicBezTo>
                <a:cubicBezTo>
                  <a:pt x="420" y="918"/>
                  <a:pt x="373" y="899"/>
                  <a:pt x="332" y="871"/>
                </a:cubicBezTo>
                <a:cubicBezTo>
                  <a:pt x="329" y="869"/>
                  <a:pt x="327" y="868"/>
                  <a:pt x="324" y="867"/>
                </a:cubicBezTo>
                <a:cubicBezTo>
                  <a:pt x="273" y="842"/>
                  <a:pt x="229" y="808"/>
                  <a:pt x="192" y="765"/>
                </a:cubicBezTo>
                <a:cubicBezTo>
                  <a:pt x="234" y="840"/>
                  <a:pt x="290" y="895"/>
                  <a:pt x="357" y="928"/>
                </a:cubicBezTo>
                <a:close/>
                <a:moveTo>
                  <a:pt x="728" y="890"/>
                </a:moveTo>
                <a:cubicBezTo>
                  <a:pt x="704" y="907"/>
                  <a:pt x="679" y="921"/>
                  <a:pt x="653" y="933"/>
                </a:cubicBezTo>
                <a:cubicBezTo>
                  <a:pt x="674" y="927"/>
                  <a:pt x="695" y="921"/>
                  <a:pt x="715" y="914"/>
                </a:cubicBezTo>
                <a:cubicBezTo>
                  <a:pt x="794" y="879"/>
                  <a:pt x="866" y="827"/>
                  <a:pt x="919" y="768"/>
                </a:cubicBezTo>
                <a:cubicBezTo>
                  <a:pt x="898" y="784"/>
                  <a:pt x="876" y="797"/>
                  <a:pt x="852" y="810"/>
                </a:cubicBezTo>
                <a:cubicBezTo>
                  <a:pt x="832" y="828"/>
                  <a:pt x="810" y="844"/>
                  <a:pt x="786" y="859"/>
                </a:cubicBezTo>
                <a:cubicBezTo>
                  <a:pt x="767" y="871"/>
                  <a:pt x="748" y="881"/>
                  <a:pt x="728" y="890"/>
                </a:cubicBezTo>
                <a:close/>
                <a:moveTo>
                  <a:pt x="511" y="929"/>
                </a:moveTo>
                <a:cubicBezTo>
                  <a:pt x="582" y="934"/>
                  <a:pt x="657" y="919"/>
                  <a:pt x="727" y="887"/>
                </a:cubicBezTo>
                <a:cubicBezTo>
                  <a:pt x="747" y="873"/>
                  <a:pt x="766" y="858"/>
                  <a:pt x="783" y="841"/>
                </a:cubicBezTo>
                <a:cubicBezTo>
                  <a:pt x="777" y="843"/>
                  <a:pt x="770" y="846"/>
                  <a:pt x="764" y="848"/>
                </a:cubicBezTo>
                <a:cubicBezTo>
                  <a:pt x="728" y="862"/>
                  <a:pt x="694" y="873"/>
                  <a:pt x="661" y="882"/>
                </a:cubicBezTo>
                <a:cubicBezTo>
                  <a:pt x="612" y="905"/>
                  <a:pt x="561" y="921"/>
                  <a:pt x="511" y="929"/>
                </a:cubicBezTo>
                <a:close/>
                <a:moveTo>
                  <a:pt x="349" y="877"/>
                </a:moveTo>
                <a:cubicBezTo>
                  <a:pt x="385" y="900"/>
                  <a:pt x="427" y="917"/>
                  <a:pt x="471" y="925"/>
                </a:cubicBezTo>
                <a:cubicBezTo>
                  <a:pt x="481" y="926"/>
                  <a:pt x="490" y="928"/>
                  <a:pt x="500" y="929"/>
                </a:cubicBezTo>
                <a:cubicBezTo>
                  <a:pt x="548" y="921"/>
                  <a:pt x="598" y="907"/>
                  <a:pt x="645" y="886"/>
                </a:cubicBezTo>
                <a:cubicBezTo>
                  <a:pt x="531" y="914"/>
                  <a:pt x="433" y="911"/>
                  <a:pt x="349" y="877"/>
                </a:cubicBezTo>
                <a:close/>
                <a:moveTo>
                  <a:pt x="283" y="894"/>
                </a:moveTo>
                <a:cubicBezTo>
                  <a:pt x="298" y="904"/>
                  <a:pt x="313" y="912"/>
                  <a:pt x="328" y="919"/>
                </a:cubicBezTo>
                <a:cubicBezTo>
                  <a:pt x="313" y="911"/>
                  <a:pt x="298" y="903"/>
                  <a:pt x="283" y="894"/>
                </a:cubicBezTo>
                <a:close/>
                <a:moveTo>
                  <a:pt x="260" y="875"/>
                </a:moveTo>
                <a:cubicBezTo>
                  <a:pt x="275" y="886"/>
                  <a:pt x="291" y="896"/>
                  <a:pt x="308" y="905"/>
                </a:cubicBezTo>
                <a:cubicBezTo>
                  <a:pt x="244" y="861"/>
                  <a:pt x="200" y="799"/>
                  <a:pt x="183" y="773"/>
                </a:cubicBezTo>
                <a:cubicBezTo>
                  <a:pt x="176" y="762"/>
                  <a:pt x="170" y="751"/>
                  <a:pt x="163" y="740"/>
                </a:cubicBezTo>
                <a:cubicBezTo>
                  <a:pt x="177" y="772"/>
                  <a:pt x="194" y="802"/>
                  <a:pt x="216" y="828"/>
                </a:cubicBezTo>
                <a:cubicBezTo>
                  <a:pt x="230" y="846"/>
                  <a:pt x="245" y="862"/>
                  <a:pt x="260" y="875"/>
                </a:cubicBezTo>
                <a:close/>
                <a:moveTo>
                  <a:pt x="336" y="869"/>
                </a:moveTo>
                <a:cubicBezTo>
                  <a:pt x="427" y="910"/>
                  <a:pt x="534" y="913"/>
                  <a:pt x="660" y="880"/>
                </a:cubicBezTo>
                <a:cubicBezTo>
                  <a:pt x="675" y="873"/>
                  <a:pt x="690" y="865"/>
                  <a:pt x="704" y="857"/>
                </a:cubicBezTo>
                <a:cubicBezTo>
                  <a:pt x="745" y="834"/>
                  <a:pt x="810" y="791"/>
                  <a:pt x="866" y="733"/>
                </a:cubicBezTo>
                <a:cubicBezTo>
                  <a:pt x="879" y="709"/>
                  <a:pt x="889" y="684"/>
                  <a:pt x="898" y="659"/>
                </a:cubicBezTo>
                <a:cubicBezTo>
                  <a:pt x="894" y="663"/>
                  <a:pt x="891" y="667"/>
                  <a:pt x="887" y="670"/>
                </a:cubicBezTo>
                <a:cubicBezTo>
                  <a:pt x="816" y="743"/>
                  <a:pt x="715" y="805"/>
                  <a:pt x="615" y="839"/>
                </a:cubicBezTo>
                <a:cubicBezTo>
                  <a:pt x="532" y="866"/>
                  <a:pt x="410" y="887"/>
                  <a:pt x="306" y="826"/>
                </a:cubicBezTo>
                <a:cubicBezTo>
                  <a:pt x="283" y="813"/>
                  <a:pt x="264" y="799"/>
                  <a:pt x="248" y="783"/>
                </a:cubicBezTo>
                <a:cubicBezTo>
                  <a:pt x="273" y="817"/>
                  <a:pt x="302" y="846"/>
                  <a:pt x="336" y="869"/>
                </a:cubicBezTo>
                <a:close/>
                <a:moveTo>
                  <a:pt x="931" y="759"/>
                </a:moveTo>
                <a:cubicBezTo>
                  <a:pt x="883" y="815"/>
                  <a:pt x="820" y="864"/>
                  <a:pt x="748" y="900"/>
                </a:cubicBezTo>
                <a:cubicBezTo>
                  <a:pt x="760" y="895"/>
                  <a:pt x="771" y="890"/>
                  <a:pt x="782" y="884"/>
                </a:cubicBezTo>
                <a:cubicBezTo>
                  <a:pt x="843" y="851"/>
                  <a:pt x="909" y="799"/>
                  <a:pt x="953" y="740"/>
                </a:cubicBezTo>
                <a:cubicBezTo>
                  <a:pt x="946" y="746"/>
                  <a:pt x="939" y="753"/>
                  <a:pt x="931" y="759"/>
                </a:cubicBezTo>
                <a:close/>
                <a:moveTo>
                  <a:pt x="154" y="717"/>
                </a:moveTo>
                <a:cubicBezTo>
                  <a:pt x="164" y="736"/>
                  <a:pt x="174" y="754"/>
                  <a:pt x="185" y="772"/>
                </a:cubicBezTo>
                <a:cubicBezTo>
                  <a:pt x="200" y="794"/>
                  <a:pt x="237" y="846"/>
                  <a:pt x="290" y="889"/>
                </a:cubicBezTo>
                <a:cubicBezTo>
                  <a:pt x="290" y="888"/>
                  <a:pt x="289" y="887"/>
                  <a:pt x="288" y="887"/>
                </a:cubicBezTo>
                <a:cubicBezTo>
                  <a:pt x="247" y="853"/>
                  <a:pt x="212" y="808"/>
                  <a:pt x="184" y="754"/>
                </a:cubicBezTo>
                <a:cubicBezTo>
                  <a:pt x="172" y="739"/>
                  <a:pt x="161" y="723"/>
                  <a:pt x="151" y="706"/>
                </a:cubicBezTo>
                <a:cubicBezTo>
                  <a:pt x="152" y="710"/>
                  <a:pt x="153" y="714"/>
                  <a:pt x="154" y="717"/>
                </a:cubicBezTo>
                <a:close/>
                <a:moveTo>
                  <a:pt x="789" y="838"/>
                </a:moveTo>
                <a:cubicBezTo>
                  <a:pt x="786" y="841"/>
                  <a:pt x="783" y="844"/>
                  <a:pt x="780" y="847"/>
                </a:cubicBezTo>
                <a:cubicBezTo>
                  <a:pt x="767" y="859"/>
                  <a:pt x="753" y="871"/>
                  <a:pt x="739" y="882"/>
                </a:cubicBezTo>
                <a:cubicBezTo>
                  <a:pt x="755" y="874"/>
                  <a:pt x="770" y="866"/>
                  <a:pt x="784" y="857"/>
                </a:cubicBezTo>
                <a:cubicBezTo>
                  <a:pt x="805" y="844"/>
                  <a:pt x="824" y="830"/>
                  <a:pt x="842" y="814"/>
                </a:cubicBezTo>
                <a:cubicBezTo>
                  <a:pt x="825" y="823"/>
                  <a:pt x="807" y="831"/>
                  <a:pt x="789" y="838"/>
                </a:cubicBezTo>
                <a:close/>
                <a:moveTo>
                  <a:pt x="860" y="743"/>
                </a:moveTo>
                <a:cubicBezTo>
                  <a:pt x="809" y="795"/>
                  <a:pt x="750" y="834"/>
                  <a:pt x="705" y="859"/>
                </a:cubicBezTo>
                <a:cubicBezTo>
                  <a:pt x="695" y="865"/>
                  <a:pt x="685" y="870"/>
                  <a:pt x="674" y="876"/>
                </a:cubicBezTo>
                <a:cubicBezTo>
                  <a:pt x="703" y="868"/>
                  <a:pt x="732" y="858"/>
                  <a:pt x="763" y="846"/>
                </a:cubicBezTo>
                <a:cubicBezTo>
                  <a:pt x="771" y="843"/>
                  <a:pt x="780" y="839"/>
                  <a:pt x="788" y="836"/>
                </a:cubicBezTo>
                <a:cubicBezTo>
                  <a:pt x="816" y="808"/>
                  <a:pt x="840" y="777"/>
                  <a:pt x="860" y="743"/>
                </a:cubicBezTo>
                <a:close/>
                <a:moveTo>
                  <a:pt x="254" y="139"/>
                </a:moveTo>
                <a:cubicBezTo>
                  <a:pt x="201" y="156"/>
                  <a:pt x="152" y="182"/>
                  <a:pt x="113" y="220"/>
                </a:cubicBezTo>
                <a:cubicBezTo>
                  <a:pt x="0" y="330"/>
                  <a:pt x="17" y="513"/>
                  <a:pt x="67" y="636"/>
                </a:cubicBezTo>
                <a:cubicBezTo>
                  <a:pt x="103" y="725"/>
                  <a:pt x="166" y="805"/>
                  <a:pt x="243" y="863"/>
                </a:cubicBezTo>
                <a:cubicBezTo>
                  <a:pt x="233" y="853"/>
                  <a:pt x="223" y="842"/>
                  <a:pt x="213" y="830"/>
                </a:cubicBezTo>
                <a:cubicBezTo>
                  <a:pt x="187" y="797"/>
                  <a:pt x="167" y="759"/>
                  <a:pt x="152" y="718"/>
                </a:cubicBezTo>
                <a:cubicBezTo>
                  <a:pt x="144" y="701"/>
                  <a:pt x="136" y="684"/>
                  <a:pt x="129" y="666"/>
                </a:cubicBezTo>
                <a:cubicBezTo>
                  <a:pt x="114" y="633"/>
                  <a:pt x="101" y="597"/>
                  <a:pt x="93" y="559"/>
                </a:cubicBezTo>
                <a:cubicBezTo>
                  <a:pt x="80" y="504"/>
                  <a:pt x="68" y="440"/>
                  <a:pt x="84" y="375"/>
                </a:cubicBezTo>
                <a:cubicBezTo>
                  <a:pt x="89" y="354"/>
                  <a:pt x="97" y="328"/>
                  <a:pt x="110" y="306"/>
                </a:cubicBezTo>
                <a:cubicBezTo>
                  <a:pt x="129" y="253"/>
                  <a:pt x="160" y="209"/>
                  <a:pt x="205" y="172"/>
                </a:cubicBezTo>
                <a:cubicBezTo>
                  <a:pt x="220" y="160"/>
                  <a:pt x="236" y="149"/>
                  <a:pt x="254" y="139"/>
                </a:cubicBezTo>
                <a:close/>
                <a:moveTo>
                  <a:pt x="239" y="769"/>
                </a:moveTo>
                <a:cubicBezTo>
                  <a:pt x="257" y="789"/>
                  <a:pt x="279" y="808"/>
                  <a:pt x="307" y="824"/>
                </a:cubicBezTo>
                <a:cubicBezTo>
                  <a:pt x="411" y="884"/>
                  <a:pt x="531" y="864"/>
                  <a:pt x="614" y="836"/>
                </a:cubicBezTo>
                <a:cubicBezTo>
                  <a:pt x="713" y="803"/>
                  <a:pt x="815" y="740"/>
                  <a:pt x="885" y="668"/>
                </a:cubicBezTo>
                <a:cubicBezTo>
                  <a:pt x="890" y="663"/>
                  <a:pt x="895" y="658"/>
                  <a:pt x="899" y="653"/>
                </a:cubicBezTo>
                <a:cubicBezTo>
                  <a:pt x="903" y="640"/>
                  <a:pt x="906" y="628"/>
                  <a:pt x="909" y="615"/>
                </a:cubicBezTo>
                <a:cubicBezTo>
                  <a:pt x="939" y="461"/>
                  <a:pt x="874" y="286"/>
                  <a:pt x="757" y="199"/>
                </a:cubicBezTo>
                <a:cubicBezTo>
                  <a:pt x="726" y="181"/>
                  <a:pt x="694" y="167"/>
                  <a:pt x="662" y="157"/>
                </a:cubicBezTo>
                <a:cubicBezTo>
                  <a:pt x="566" y="139"/>
                  <a:pt x="469" y="146"/>
                  <a:pt x="390" y="181"/>
                </a:cubicBezTo>
                <a:cubicBezTo>
                  <a:pt x="217" y="257"/>
                  <a:pt x="158" y="442"/>
                  <a:pt x="176" y="591"/>
                </a:cubicBezTo>
                <a:cubicBezTo>
                  <a:pt x="184" y="658"/>
                  <a:pt x="206" y="718"/>
                  <a:pt x="239" y="769"/>
                </a:cubicBezTo>
                <a:close/>
                <a:moveTo>
                  <a:pt x="186" y="752"/>
                </a:moveTo>
                <a:cubicBezTo>
                  <a:pt x="222" y="798"/>
                  <a:pt x="268" y="836"/>
                  <a:pt x="320" y="862"/>
                </a:cubicBezTo>
                <a:cubicBezTo>
                  <a:pt x="299" y="846"/>
                  <a:pt x="280" y="827"/>
                  <a:pt x="263" y="807"/>
                </a:cubicBezTo>
                <a:cubicBezTo>
                  <a:pt x="253" y="795"/>
                  <a:pt x="244" y="782"/>
                  <a:pt x="236" y="769"/>
                </a:cubicBezTo>
                <a:cubicBezTo>
                  <a:pt x="163" y="686"/>
                  <a:pt x="158" y="574"/>
                  <a:pt x="171" y="486"/>
                </a:cubicBezTo>
                <a:cubicBezTo>
                  <a:pt x="191" y="342"/>
                  <a:pt x="251" y="242"/>
                  <a:pt x="348" y="191"/>
                </a:cubicBezTo>
                <a:cubicBezTo>
                  <a:pt x="409" y="158"/>
                  <a:pt x="480" y="139"/>
                  <a:pt x="547" y="137"/>
                </a:cubicBezTo>
                <a:cubicBezTo>
                  <a:pt x="554" y="137"/>
                  <a:pt x="560" y="137"/>
                  <a:pt x="566" y="137"/>
                </a:cubicBezTo>
                <a:cubicBezTo>
                  <a:pt x="509" y="130"/>
                  <a:pt x="448" y="132"/>
                  <a:pt x="391" y="143"/>
                </a:cubicBezTo>
                <a:cubicBezTo>
                  <a:pt x="374" y="149"/>
                  <a:pt x="358" y="156"/>
                  <a:pt x="342" y="164"/>
                </a:cubicBezTo>
                <a:cubicBezTo>
                  <a:pt x="241" y="216"/>
                  <a:pt x="168" y="321"/>
                  <a:pt x="140" y="452"/>
                </a:cubicBezTo>
                <a:cubicBezTo>
                  <a:pt x="130" y="497"/>
                  <a:pt x="127" y="542"/>
                  <a:pt x="129" y="585"/>
                </a:cubicBezTo>
                <a:cubicBezTo>
                  <a:pt x="134" y="614"/>
                  <a:pt x="141" y="640"/>
                  <a:pt x="148" y="660"/>
                </a:cubicBezTo>
                <a:cubicBezTo>
                  <a:pt x="158" y="693"/>
                  <a:pt x="171" y="724"/>
                  <a:pt x="186" y="752"/>
                </a:cubicBezTo>
                <a:close/>
                <a:moveTo>
                  <a:pt x="867" y="736"/>
                </a:moveTo>
                <a:cubicBezTo>
                  <a:pt x="847" y="771"/>
                  <a:pt x="823" y="804"/>
                  <a:pt x="794" y="833"/>
                </a:cubicBezTo>
                <a:cubicBezTo>
                  <a:pt x="813" y="825"/>
                  <a:pt x="832" y="817"/>
                  <a:pt x="851" y="807"/>
                </a:cubicBezTo>
                <a:cubicBezTo>
                  <a:pt x="915" y="750"/>
                  <a:pt x="958" y="678"/>
                  <a:pt x="973" y="602"/>
                </a:cubicBezTo>
                <a:cubicBezTo>
                  <a:pt x="978" y="576"/>
                  <a:pt x="980" y="551"/>
                  <a:pt x="978" y="526"/>
                </a:cubicBezTo>
                <a:cubicBezTo>
                  <a:pt x="974" y="538"/>
                  <a:pt x="969" y="550"/>
                  <a:pt x="963" y="562"/>
                </a:cubicBezTo>
                <a:cubicBezTo>
                  <a:pt x="954" y="612"/>
                  <a:pt x="930" y="661"/>
                  <a:pt x="891" y="708"/>
                </a:cubicBezTo>
                <a:cubicBezTo>
                  <a:pt x="884" y="718"/>
                  <a:pt x="875" y="727"/>
                  <a:pt x="867" y="736"/>
                </a:cubicBezTo>
                <a:close/>
                <a:moveTo>
                  <a:pt x="981" y="519"/>
                </a:moveTo>
                <a:cubicBezTo>
                  <a:pt x="983" y="546"/>
                  <a:pt x="981" y="574"/>
                  <a:pt x="976" y="602"/>
                </a:cubicBezTo>
                <a:cubicBezTo>
                  <a:pt x="962" y="676"/>
                  <a:pt x="921" y="745"/>
                  <a:pt x="860" y="802"/>
                </a:cubicBezTo>
                <a:cubicBezTo>
                  <a:pt x="884" y="789"/>
                  <a:pt x="908" y="774"/>
                  <a:pt x="929" y="757"/>
                </a:cubicBezTo>
                <a:cubicBezTo>
                  <a:pt x="943" y="741"/>
                  <a:pt x="956" y="724"/>
                  <a:pt x="967" y="706"/>
                </a:cubicBezTo>
                <a:cubicBezTo>
                  <a:pt x="1020" y="624"/>
                  <a:pt x="1025" y="526"/>
                  <a:pt x="1000" y="436"/>
                </a:cubicBezTo>
                <a:cubicBezTo>
                  <a:pt x="997" y="464"/>
                  <a:pt x="990" y="492"/>
                  <a:pt x="981" y="519"/>
                </a:cubicBezTo>
                <a:close/>
                <a:moveTo>
                  <a:pt x="172" y="501"/>
                </a:moveTo>
                <a:cubicBezTo>
                  <a:pt x="162" y="581"/>
                  <a:pt x="169" y="677"/>
                  <a:pt x="225" y="752"/>
                </a:cubicBezTo>
                <a:cubicBezTo>
                  <a:pt x="198" y="704"/>
                  <a:pt x="180" y="650"/>
                  <a:pt x="173" y="591"/>
                </a:cubicBezTo>
                <a:cubicBezTo>
                  <a:pt x="170" y="561"/>
                  <a:pt x="169" y="531"/>
                  <a:pt x="172" y="501"/>
                </a:cubicBezTo>
                <a:close/>
                <a:moveTo>
                  <a:pt x="1001" y="429"/>
                </a:moveTo>
                <a:cubicBezTo>
                  <a:pt x="1003" y="438"/>
                  <a:pt x="1006" y="447"/>
                  <a:pt x="1008" y="456"/>
                </a:cubicBezTo>
                <a:cubicBezTo>
                  <a:pt x="1028" y="548"/>
                  <a:pt x="1014" y="637"/>
                  <a:pt x="969" y="708"/>
                </a:cubicBezTo>
                <a:cubicBezTo>
                  <a:pt x="961" y="721"/>
                  <a:pt x="951" y="734"/>
                  <a:pt x="941" y="747"/>
                </a:cubicBezTo>
                <a:cubicBezTo>
                  <a:pt x="948" y="741"/>
                  <a:pt x="956" y="734"/>
                  <a:pt x="963" y="726"/>
                </a:cubicBezTo>
                <a:cubicBezTo>
                  <a:pt x="980" y="700"/>
                  <a:pt x="993" y="673"/>
                  <a:pt x="1000" y="645"/>
                </a:cubicBezTo>
                <a:cubicBezTo>
                  <a:pt x="1002" y="645"/>
                  <a:pt x="1002" y="645"/>
                  <a:pt x="1002" y="645"/>
                </a:cubicBezTo>
                <a:cubicBezTo>
                  <a:pt x="997" y="669"/>
                  <a:pt x="987" y="692"/>
                  <a:pt x="974" y="714"/>
                </a:cubicBezTo>
                <a:cubicBezTo>
                  <a:pt x="998" y="685"/>
                  <a:pt x="1017" y="650"/>
                  <a:pt x="1029" y="609"/>
                </a:cubicBezTo>
                <a:cubicBezTo>
                  <a:pt x="1055" y="523"/>
                  <a:pt x="1045" y="440"/>
                  <a:pt x="1001" y="368"/>
                </a:cubicBezTo>
                <a:cubicBezTo>
                  <a:pt x="1003" y="387"/>
                  <a:pt x="1003" y="406"/>
                  <a:pt x="1001" y="426"/>
                </a:cubicBezTo>
                <a:cubicBezTo>
                  <a:pt x="1001" y="427"/>
                  <a:pt x="1001" y="428"/>
                  <a:pt x="1001" y="429"/>
                </a:cubicBezTo>
                <a:close/>
                <a:moveTo>
                  <a:pt x="147" y="695"/>
                </a:moveTo>
                <a:cubicBezTo>
                  <a:pt x="156" y="711"/>
                  <a:pt x="166" y="727"/>
                  <a:pt x="177" y="741"/>
                </a:cubicBezTo>
                <a:cubicBezTo>
                  <a:pt x="165" y="716"/>
                  <a:pt x="154" y="689"/>
                  <a:pt x="145" y="661"/>
                </a:cubicBezTo>
                <a:cubicBezTo>
                  <a:pt x="140" y="645"/>
                  <a:pt x="135" y="627"/>
                  <a:pt x="130" y="605"/>
                </a:cubicBezTo>
                <a:cubicBezTo>
                  <a:pt x="133" y="636"/>
                  <a:pt x="139" y="666"/>
                  <a:pt x="147" y="695"/>
                </a:cubicBezTo>
                <a:close/>
                <a:moveTo>
                  <a:pt x="902" y="654"/>
                </a:moveTo>
                <a:cubicBezTo>
                  <a:pt x="894" y="678"/>
                  <a:pt x="884" y="702"/>
                  <a:pt x="872" y="725"/>
                </a:cubicBezTo>
                <a:cubicBezTo>
                  <a:pt x="912" y="682"/>
                  <a:pt x="945" y="631"/>
                  <a:pt x="958" y="572"/>
                </a:cubicBezTo>
                <a:cubicBezTo>
                  <a:pt x="943" y="601"/>
                  <a:pt x="924" y="629"/>
                  <a:pt x="902" y="654"/>
                </a:cubicBezTo>
                <a:close/>
                <a:moveTo>
                  <a:pt x="143" y="694"/>
                </a:moveTo>
                <a:cubicBezTo>
                  <a:pt x="144" y="695"/>
                  <a:pt x="145" y="696"/>
                  <a:pt x="145" y="697"/>
                </a:cubicBezTo>
                <a:cubicBezTo>
                  <a:pt x="145" y="697"/>
                  <a:pt x="145" y="696"/>
                  <a:pt x="145" y="696"/>
                </a:cubicBezTo>
                <a:cubicBezTo>
                  <a:pt x="144" y="695"/>
                  <a:pt x="144" y="695"/>
                  <a:pt x="143" y="694"/>
                </a:cubicBezTo>
                <a:close/>
                <a:moveTo>
                  <a:pt x="132" y="665"/>
                </a:moveTo>
                <a:cubicBezTo>
                  <a:pt x="135" y="671"/>
                  <a:pt x="138" y="678"/>
                  <a:pt x="141" y="684"/>
                </a:cubicBezTo>
                <a:cubicBezTo>
                  <a:pt x="133" y="653"/>
                  <a:pt x="128" y="620"/>
                  <a:pt x="126" y="586"/>
                </a:cubicBezTo>
                <a:cubicBezTo>
                  <a:pt x="110" y="504"/>
                  <a:pt x="106" y="394"/>
                  <a:pt x="156" y="292"/>
                </a:cubicBezTo>
                <a:cubicBezTo>
                  <a:pt x="202" y="198"/>
                  <a:pt x="302" y="159"/>
                  <a:pt x="378" y="143"/>
                </a:cubicBezTo>
                <a:cubicBezTo>
                  <a:pt x="382" y="142"/>
                  <a:pt x="387" y="141"/>
                  <a:pt x="391" y="140"/>
                </a:cubicBezTo>
                <a:cubicBezTo>
                  <a:pt x="423" y="129"/>
                  <a:pt x="457" y="121"/>
                  <a:pt x="492" y="116"/>
                </a:cubicBezTo>
                <a:cubicBezTo>
                  <a:pt x="417" y="109"/>
                  <a:pt x="338" y="114"/>
                  <a:pt x="266" y="135"/>
                </a:cubicBezTo>
                <a:cubicBezTo>
                  <a:pt x="203" y="170"/>
                  <a:pt x="147" y="220"/>
                  <a:pt x="117" y="296"/>
                </a:cubicBezTo>
                <a:cubicBezTo>
                  <a:pt x="121" y="290"/>
                  <a:pt x="126" y="285"/>
                  <a:pt x="131" y="280"/>
                </a:cubicBezTo>
                <a:cubicBezTo>
                  <a:pt x="136" y="276"/>
                  <a:pt x="140" y="273"/>
                  <a:pt x="145" y="269"/>
                </a:cubicBezTo>
                <a:cubicBezTo>
                  <a:pt x="155" y="261"/>
                  <a:pt x="164" y="254"/>
                  <a:pt x="174" y="242"/>
                </a:cubicBezTo>
                <a:cubicBezTo>
                  <a:pt x="186" y="228"/>
                  <a:pt x="202" y="212"/>
                  <a:pt x="222" y="205"/>
                </a:cubicBezTo>
                <a:cubicBezTo>
                  <a:pt x="223" y="207"/>
                  <a:pt x="223" y="207"/>
                  <a:pt x="223" y="207"/>
                </a:cubicBezTo>
                <a:cubicBezTo>
                  <a:pt x="203" y="214"/>
                  <a:pt x="188" y="229"/>
                  <a:pt x="176" y="244"/>
                </a:cubicBezTo>
                <a:cubicBezTo>
                  <a:pt x="166" y="256"/>
                  <a:pt x="156" y="263"/>
                  <a:pt x="146" y="271"/>
                </a:cubicBezTo>
                <a:cubicBezTo>
                  <a:pt x="142" y="275"/>
                  <a:pt x="138" y="278"/>
                  <a:pt x="133" y="282"/>
                </a:cubicBezTo>
                <a:cubicBezTo>
                  <a:pt x="125" y="289"/>
                  <a:pt x="119" y="297"/>
                  <a:pt x="113" y="306"/>
                </a:cubicBezTo>
                <a:cubicBezTo>
                  <a:pt x="107" y="323"/>
                  <a:pt x="103" y="341"/>
                  <a:pt x="99" y="360"/>
                </a:cubicBezTo>
                <a:cubicBezTo>
                  <a:pt x="82" y="458"/>
                  <a:pt x="95" y="567"/>
                  <a:pt x="132" y="665"/>
                </a:cubicBezTo>
                <a:close/>
                <a:moveTo>
                  <a:pt x="777" y="212"/>
                </a:moveTo>
                <a:cubicBezTo>
                  <a:pt x="825" y="253"/>
                  <a:pt x="865" y="311"/>
                  <a:pt x="890" y="377"/>
                </a:cubicBezTo>
                <a:cubicBezTo>
                  <a:pt x="919" y="455"/>
                  <a:pt x="926" y="540"/>
                  <a:pt x="911" y="616"/>
                </a:cubicBezTo>
                <a:cubicBezTo>
                  <a:pt x="909" y="627"/>
                  <a:pt x="907" y="637"/>
                  <a:pt x="904" y="648"/>
                </a:cubicBezTo>
                <a:cubicBezTo>
                  <a:pt x="927" y="621"/>
                  <a:pt x="945" y="592"/>
                  <a:pt x="960" y="562"/>
                </a:cubicBezTo>
                <a:cubicBezTo>
                  <a:pt x="964" y="539"/>
                  <a:pt x="966" y="515"/>
                  <a:pt x="963" y="489"/>
                </a:cubicBezTo>
                <a:cubicBezTo>
                  <a:pt x="949" y="368"/>
                  <a:pt x="869" y="272"/>
                  <a:pt x="777" y="212"/>
                </a:cubicBezTo>
                <a:close/>
                <a:moveTo>
                  <a:pt x="106" y="319"/>
                </a:moveTo>
                <a:cubicBezTo>
                  <a:pt x="97" y="338"/>
                  <a:pt x="91" y="359"/>
                  <a:pt x="87" y="375"/>
                </a:cubicBezTo>
                <a:cubicBezTo>
                  <a:pt x="71" y="440"/>
                  <a:pt x="83" y="504"/>
                  <a:pt x="95" y="558"/>
                </a:cubicBezTo>
                <a:cubicBezTo>
                  <a:pt x="101" y="583"/>
                  <a:pt x="108" y="608"/>
                  <a:pt x="117" y="630"/>
                </a:cubicBezTo>
                <a:cubicBezTo>
                  <a:pt x="90" y="542"/>
                  <a:pt x="82" y="446"/>
                  <a:pt x="97" y="359"/>
                </a:cubicBezTo>
                <a:cubicBezTo>
                  <a:pt x="99" y="345"/>
                  <a:pt x="102" y="332"/>
                  <a:pt x="106" y="319"/>
                </a:cubicBezTo>
                <a:close/>
                <a:moveTo>
                  <a:pt x="375" y="146"/>
                </a:moveTo>
                <a:cubicBezTo>
                  <a:pt x="301" y="162"/>
                  <a:pt x="204" y="201"/>
                  <a:pt x="159" y="293"/>
                </a:cubicBezTo>
                <a:cubicBezTo>
                  <a:pt x="113" y="387"/>
                  <a:pt x="113" y="488"/>
                  <a:pt x="126" y="567"/>
                </a:cubicBezTo>
                <a:cubicBezTo>
                  <a:pt x="125" y="529"/>
                  <a:pt x="129" y="490"/>
                  <a:pt x="137" y="451"/>
                </a:cubicBezTo>
                <a:cubicBezTo>
                  <a:pt x="165" y="319"/>
                  <a:pt x="240" y="214"/>
                  <a:pt x="341" y="162"/>
                </a:cubicBezTo>
                <a:cubicBezTo>
                  <a:pt x="352" y="156"/>
                  <a:pt x="364" y="151"/>
                  <a:pt x="375" y="146"/>
                </a:cubicBezTo>
                <a:close/>
                <a:moveTo>
                  <a:pt x="873" y="291"/>
                </a:moveTo>
                <a:cubicBezTo>
                  <a:pt x="925" y="350"/>
                  <a:pt x="957" y="418"/>
                  <a:pt x="965" y="489"/>
                </a:cubicBezTo>
                <a:cubicBezTo>
                  <a:pt x="968" y="510"/>
                  <a:pt x="968" y="532"/>
                  <a:pt x="964" y="553"/>
                </a:cubicBezTo>
                <a:cubicBezTo>
                  <a:pt x="970" y="542"/>
                  <a:pt x="974" y="531"/>
                  <a:pt x="978" y="519"/>
                </a:cubicBezTo>
                <a:cubicBezTo>
                  <a:pt x="973" y="433"/>
                  <a:pt x="932" y="354"/>
                  <a:pt x="873" y="291"/>
                </a:cubicBezTo>
                <a:close/>
                <a:moveTo>
                  <a:pt x="749" y="190"/>
                </a:moveTo>
                <a:cubicBezTo>
                  <a:pt x="809" y="224"/>
                  <a:pt x="862" y="268"/>
                  <a:pt x="902" y="320"/>
                </a:cubicBezTo>
                <a:cubicBezTo>
                  <a:pt x="948" y="379"/>
                  <a:pt x="975" y="445"/>
                  <a:pt x="981" y="512"/>
                </a:cubicBezTo>
                <a:cubicBezTo>
                  <a:pt x="989" y="485"/>
                  <a:pt x="995" y="457"/>
                  <a:pt x="998" y="429"/>
                </a:cubicBezTo>
                <a:cubicBezTo>
                  <a:pt x="979" y="365"/>
                  <a:pt x="944" y="305"/>
                  <a:pt x="901" y="258"/>
                </a:cubicBezTo>
                <a:cubicBezTo>
                  <a:pt x="844" y="215"/>
                  <a:pt x="776" y="184"/>
                  <a:pt x="705" y="166"/>
                </a:cubicBezTo>
                <a:cubicBezTo>
                  <a:pt x="719" y="172"/>
                  <a:pt x="733" y="180"/>
                  <a:pt x="745" y="188"/>
                </a:cubicBezTo>
                <a:cubicBezTo>
                  <a:pt x="746" y="189"/>
                  <a:pt x="748" y="190"/>
                  <a:pt x="749" y="190"/>
                </a:cubicBezTo>
                <a:close/>
                <a:moveTo>
                  <a:pt x="914" y="268"/>
                </a:moveTo>
                <a:cubicBezTo>
                  <a:pt x="951" y="312"/>
                  <a:pt x="981" y="365"/>
                  <a:pt x="999" y="421"/>
                </a:cubicBezTo>
                <a:cubicBezTo>
                  <a:pt x="1000" y="402"/>
                  <a:pt x="1000" y="382"/>
                  <a:pt x="998" y="362"/>
                </a:cubicBezTo>
                <a:cubicBezTo>
                  <a:pt x="980" y="333"/>
                  <a:pt x="956" y="305"/>
                  <a:pt x="927" y="279"/>
                </a:cubicBezTo>
                <a:cubicBezTo>
                  <a:pt x="923" y="276"/>
                  <a:pt x="918" y="272"/>
                  <a:pt x="914" y="268"/>
                </a:cubicBezTo>
                <a:close/>
                <a:moveTo>
                  <a:pt x="562" y="140"/>
                </a:moveTo>
                <a:cubicBezTo>
                  <a:pt x="486" y="140"/>
                  <a:pt x="409" y="161"/>
                  <a:pt x="349" y="193"/>
                </a:cubicBezTo>
                <a:cubicBezTo>
                  <a:pt x="275" y="233"/>
                  <a:pt x="222" y="301"/>
                  <a:pt x="193" y="396"/>
                </a:cubicBezTo>
                <a:cubicBezTo>
                  <a:pt x="198" y="380"/>
                  <a:pt x="205" y="365"/>
                  <a:pt x="211" y="351"/>
                </a:cubicBezTo>
                <a:cubicBezTo>
                  <a:pt x="249" y="273"/>
                  <a:pt x="311" y="213"/>
                  <a:pt x="389" y="178"/>
                </a:cubicBezTo>
                <a:cubicBezTo>
                  <a:pt x="462" y="146"/>
                  <a:pt x="552" y="138"/>
                  <a:pt x="642" y="151"/>
                </a:cubicBezTo>
                <a:cubicBezTo>
                  <a:pt x="629" y="147"/>
                  <a:pt x="615" y="144"/>
                  <a:pt x="600" y="141"/>
                </a:cubicBezTo>
                <a:cubicBezTo>
                  <a:pt x="588" y="140"/>
                  <a:pt x="575" y="140"/>
                  <a:pt x="562" y="140"/>
                </a:cubicBezTo>
                <a:close/>
                <a:moveTo>
                  <a:pt x="903" y="257"/>
                </a:moveTo>
                <a:cubicBezTo>
                  <a:pt x="912" y="263"/>
                  <a:pt x="921" y="270"/>
                  <a:pt x="929" y="277"/>
                </a:cubicBezTo>
                <a:cubicBezTo>
                  <a:pt x="957" y="302"/>
                  <a:pt x="979" y="328"/>
                  <a:pt x="997" y="356"/>
                </a:cubicBezTo>
                <a:cubicBezTo>
                  <a:pt x="990" y="289"/>
                  <a:pt x="964" y="225"/>
                  <a:pt x="919" y="172"/>
                </a:cubicBezTo>
                <a:cubicBezTo>
                  <a:pt x="773" y="0"/>
                  <a:pt x="535" y="39"/>
                  <a:pt x="407" y="78"/>
                </a:cubicBezTo>
                <a:cubicBezTo>
                  <a:pt x="365" y="91"/>
                  <a:pt x="320" y="106"/>
                  <a:pt x="278" y="128"/>
                </a:cubicBezTo>
                <a:cubicBezTo>
                  <a:pt x="308" y="120"/>
                  <a:pt x="339" y="115"/>
                  <a:pt x="372" y="112"/>
                </a:cubicBezTo>
                <a:cubicBezTo>
                  <a:pt x="416" y="109"/>
                  <a:pt x="461" y="110"/>
                  <a:pt x="507" y="115"/>
                </a:cubicBezTo>
                <a:cubicBezTo>
                  <a:pt x="544" y="112"/>
                  <a:pt x="582" y="113"/>
                  <a:pt x="620" y="118"/>
                </a:cubicBezTo>
                <a:cubicBezTo>
                  <a:pt x="718" y="131"/>
                  <a:pt x="810" y="172"/>
                  <a:pt x="878" y="232"/>
                </a:cubicBezTo>
                <a:cubicBezTo>
                  <a:pt x="887" y="240"/>
                  <a:pt x="895" y="248"/>
                  <a:pt x="903" y="257"/>
                </a:cubicBezTo>
                <a:close/>
                <a:moveTo>
                  <a:pt x="690" y="159"/>
                </a:moveTo>
                <a:cubicBezTo>
                  <a:pt x="761" y="176"/>
                  <a:pt x="831" y="205"/>
                  <a:pt x="890" y="247"/>
                </a:cubicBezTo>
                <a:cubicBezTo>
                  <a:pt x="885" y="242"/>
                  <a:pt x="881" y="238"/>
                  <a:pt x="876" y="234"/>
                </a:cubicBezTo>
                <a:cubicBezTo>
                  <a:pt x="780" y="149"/>
                  <a:pt x="646" y="108"/>
                  <a:pt x="518" y="116"/>
                </a:cubicBezTo>
                <a:cubicBezTo>
                  <a:pt x="564" y="122"/>
                  <a:pt x="610" y="133"/>
                  <a:pt x="654" y="148"/>
                </a:cubicBezTo>
                <a:cubicBezTo>
                  <a:pt x="666" y="151"/>
                  <a:pt x="678" y="155"/>
                  <a:pt x="690" y="159"/>
                </a:cubicBezTo>
                <a:close/>
                <a:moveTo>
                  <a:pt x="646" y="149"/>
                </a:moveTo>
                <a:cubicBezTo>
                  <a:pt x="649" y="150"/>
                  <a:pt x="652" y="151"/>
                  <a:pt x="655" y="151"/>
                </a:cubicBezTo>
                <a:cubicBezTo>
                  <a:pt x="657" y="152"/>
                  <a:pt x="659" y="153"/>
                  <a:pt x="662" y="154"/>
                </a:cubicBezTo>
                <a:cubicBezTo>
                  <a:pt x="660" y="153"/>
                  <a:pt x="657" y="152"/>
                  <a:pt x="655" y="151"/>
                </a:cubicBezTo>
                <a:cubicBezTo>
                  <a:pt x="655" y="151"/>
                  <a:pt x="655" y="151"/>
                  <a:pt x="654" y="151"/>
                </a:cubicBezTo>
                <a:cubicBezTo>
                  <a:pt x="651" y="150"/>
                  <a:pt x="649" y="150"/>
                  <a:pt x="646" y="149"/>
                </a:cubicBezTo>
                <a:close/>
                <a:moveTo>
                  <a:pt x="597" y="138"/>
                </a:moveTo>
                <a:cubicBezTo>
                  <a:pt x="607" y="139"/>
                  <a:pt x="616" y="140"/>
                  <a:pt x="626" y="142"/>
                </a:cubicBezTo>
                <a:cubicBezTo>
                  <a:pt x="588" y="131"/>
                  <a:pt x="546" y="122"/>
                  <a:pt x="503" y="118"/>
                </a:cubicBezTo>
                <a:cubicBezTo>
                  <a:pt x="471" y="121"/>
                  <a:pt x="438" y="127"/>
                  <a:pt x="407" y="137"/>
                </a:cubicBezTo>
                <a:cubicBezTo>
                  <a:pt x="470" y="128"/>
                  <a:pt x="536" y="128"/>
                  <a:pt x="597" y="138"/>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36" name="文本框 435"/>
          <p:cNvSpPr txBox="1"/>
          <p:nvPr/>
        </p:nvSpPr>
        <p:spPr>
          <a:xfrm>
            <a:off x="11293017" y="6212541"/>
            <a:ext cx="473159" cy="400110"/>
          </a:xfrm>
          <a:prstGeom prst="rect">
            <a:avLst/>
          </a:prstGeom>
          <a:noFill/>
        </p:spPr>
        <p:txBody>
          <a:bodyPr wrap="square" rtlCol="0">
            <a:spAutoFit/>
          </a:bodyPr>
          <a:lstStyle/>
          <a:p>
            <a:pPr algn="ctr"/>
            <a:r>
              <a:rPr lang="en-US" altLang="zh-CN" sz="2000" b="1" dirty="0">
                <a:solidFill>
                  <a:srgbClr val="5F7797"/>
                </a:solidFill>
              </a:rPr>
              <a:t>03</a:t>
            </a:r>
            <a:endParaRPr lang="zh-CN" altLang="en-US" sz="2000" b="1" dirty="0">
              <a:solidFill>
                <a:srgbClr val="5F7797"/>
              </a:solidFill>
            </a:endParaRPr>
          </a:p>
        </p:txBody>
      </p:sp>
      <p:sp>
        <p:nvSpPr>
          <p:cNvPr id="439" name="Freeform 20"/>
          <p:cNvSpPr>
            <a:spLocks noEditPoints="1"/>
          </p:cNvSpPr>
          <p:nvPr/>
        </p:nvSpPr>
        <p:spPr bwMode="auto">
          <a:xfrm>
            <a:off x="9322923" y="4246880"/>
            <a:ext cx="1898891" cy="2611120"/>
          </a:xfrm>
          <a:custGeom>
            <a:avLst/>
            <a:gdLst>
              <a:gd name="T0" fmla="*/ 665 w 680"/>
              <a:gd name="T1" fmla="*/ 247 h 936"/>
              <a:gd name="T2" fmla="*/ 596 w 680"/>
              <a:gd name="T3" fmla="*/ 194 h 936"/>
              <a:gd name="T4" fmla="*/ 532 w 680"/>
              <a:gd name="T5" fmla="*/ 128 h 936"/>
              <a:gd name="T6" fmla="*/ 460 w 680"/>
              <a:gd name="T7" fmla="*/ 62 h 936"/>
              <a:gd name="T8" fmla="*/ 259 w 680"/>
              <a:gd name="T9" fmla="*/ 100 h 936"/>
              <a:gd name="T10" fmla="*/ 202 w 680"/>
              <a:gd name="T11" fmla="*/ 151 h 936"/>
              <a:gd name="T12" fmla="*/ 100 w 680"/>
              <a:gd name="T13" fmla="*/ 207 h 936"/>
              <a:gd name="T14" fmla="*/ 110 w 680"/>
              <a:gd name="T15" fmla="*/ 417 h 936"/>
              <a:gd name="T16" fmla="*/ 235 w 680"/>
              <a:gd name="T17" fmla="*/ 469 h 936"/>
              <a:gd name="T18" fmla="*/ 319 w 680"/>
              <a:gd name="T19" fmla="*/ 471 h 936"/>
              <a:gd name="T20" fmla="*/ 280 w 680"/>
              <a:gd name="T21" fmla="*/ 727 h 936"/>
              <a:gd name="T22" fmla="*/ 186 w 680"/>
              <a:gd name="T23" fmla="*/ 634 h 936"/>
              <a:gd name="T24" fmla="*/ 227 w 680"/>
              <a:gd name="T25" fmla="*/ 625 h 936"/>
              <a:gd name="T26" fmla="*/ 262 w 680"/>
              <a:gd name="T27" fmla="*/ 560 h 936"/>
              <a:gd name="T28" fmla="*/ 241 w 680"/>
              <a:gd name="T29" fmla="*/ 531 h 936"/>
              <a:gd name="T30" fmla="*/ 209 w 680"/>
              <a:gd name="T31" fmla="*/ 512 h 936"/>
              <a:gd name="T32" fmla="*/ 184 w 680"/>
              <a:gd name="T33" fmla="*/ 480 h 936"/>
              <a:gd name="T34" fmla="*/ 143 w 680"/>
              <a:gd name="T35" fmla="*/ 455 h 936"/>
              <a:gd name="T36" fmla="*/ 100 w 680"/>
              <a:gd name="T37" fmla="*/ 495 h 936"/>
              <a:gd name="T38" fmla="*/ 68 w 680"/>
              <a:gd name="T39" fmla="*/ 513 h 936"/>
              <a:gd name="T40" fmla="*/ 0 w 680"/>
              <a:gd name="T41" fmla="*/ 579 h 936"/>
              <a:gd name="T42" fmla="*/ 59 w 680"/>
              <a:gd name="T43" fmla="*/ 617 h 936"/>
              <a:gd name="T44" fmla="*/ 110 w 680"/>
              <a:gd name="T45" fmla="*/ 637 h 936"/>
              <a:gd name="T46" fmla="*/ 215 w 680"/>
              <a:gd name="T47" fmla="*/ 713 h 936"/>
              <a:gd name="T48" fmla="*/ 237 w 680"/>
              <a:gd name="T49" fmla="*/ 726 h 936"/>
              <a:gd name="T50" fmla="*/ 271 w 680"/>
              <a:gd name="T51" fmla="*/ 936 h 936"/>
              <a:gd name="T52" fmla="*/ 340 w 680"/>
              <a:gd name="T53" fmla="*/ 719 h 936"/>
              <a:gd name="T54" fmla="*/ 519 w 680"/>
              <a:gd name="T55" fmla="*/ 412 h 936"/>
              <a:gd name="T56" fmla="*/ 680 w 680"/>
              <a:gd name="T57" fmla="*/ 323 h 936"/>
              <a:gd name="T58" fmla="*/ 153 w 680"/>
              <a:gd name="T59" fmla="*/ 645 h 936"/>
              <a:gd name="T60" fmla="*/ 178 w 680"/>
              <a:gd name="T61" fmla="*/ 669 h 936"/>
              <a:gd name="T62" fmla="*/ 350 w 680"/>
              <a:gd name="T63" fmla="*/ 571 h 936"/>
              <a:gd name="T64" fmla="*/ 369 w 680"/>
              <a:gd name="T65" fmla="*/ 477 h 936"/>
              <a:gd name="T66" fmla="*/ 350 w 680"/>
              <a:gd name="T67" fmla="*/ 571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0" h="936">
                <a:moveTo>
                  <a:pt x="662" y="264"/>
                </a:moveTo>
                <a:cubicBezTo>
                  <a:pt x="664" y="259"/>
                  <a:pt x="665" y="253"/>
                  <a:pt x="665" y="247"/>
                </a:cubicBezTo>
                <a:cubicBezTo>
                  <a:pt x="665" y="217"/>
                  <a:pt x="640" y="192"/>
                  <a:pt x="610" y="192"/>
                </a:cubicBezTo>
                <a:cubicBezTo>
                  <a:pt x="605" y="192"/>
                  <a:pt x="600" y="193"/>
                  <a:pt x="596" y="194"/>
                </a:cubicBezTo>
                <a:cubicBezTo>
                  <a:pt x="582" y="169"/>
                  <a:pt x="558" y="151"/>
                  <a:pt x="530" y="144"/>
                </a:cubicBezTo>
                <a:cubicBezTo>
                  <a:pt x="531" y="138"/>
                  <a:pt x="532" y="133"/>
                  <a:pt x="532" y="128"/>
                </a:cubicBezTo>
                <a:cubicBezTo>
                  <a:pt x="532" y="91"/>
                  <a:pt x="502" y="62"/>
                  <a:pt x="466" y="62"/>
                </a:cubicBezTo>
                <a:cubicBezTo>
                  <a:pt x="464" y="62"/>
                  <a:pt x="462" y="62"/>
                  <a:pt x="460" y="62"/>
                </a:cubicBezTo>
                <a:cubicBezTo>
                  <a:pt x="444" y="25"/>
                  <a:pt x="407" y="0"/>
                  <a:pt x="364" y="0"/>
                </a:cubicBezTo>
                <a:cubicBezTo>
                  <a:pt x="308" y="0"/>
                  <a:pt x="262" y="44"/>
                  <a:pt x="259" y="100"/>
                </a:cubicBezTo>
                <a:cubicBezTo>
                  <a:pt x="258" y="100"/>
                  <a:pt x="258" y="100"/>
                  <a:pt x="257" y="100"/>
                </a:cubicBezTo>
                <a:cubicBezTo>
                  <a:pt x="227" y="100"/>
                  <a:pt x="204" y="123"/>
                  <a:pt x="202" y="151"/>
                </a:cubicBezTo>
                <a:cubicBezTo>
                  <a:pt x="194" y="148"/>
                  <a:pt x="185" y="147"/>
                  <a:pt x="176" y="147"/>
                </a:cubicBezTo>
                <a:cubicBezTo>
                  <a:pt x="139" y="147"/>
                  <a:pt x="108" y="172"/>
                  <a:pt x="100" y="207"/>
                </a:cubicBezTo>
                <a:cubicBezTo>
                  <a:pt x="47" y="211"/>
                  <a:pt x="4" y="256"/>
                  <a:pt x="4" y="311"/>
                </a:cubicBezTo>
                <a:cubicBezTo>
                  <a:pt x="4" y="369"/>
                  <a:pt x="52" y="417"/>
                  <a:pt x="110" y="417"/>
                </a:cubicBezTo>
                <a:cubicBezTo>
                  <a:pt x="125" y="417"/>
                  <a:pt x="139" y="413"/>
                  <a:pt x="152" y="408"/>
                </a:cubicBezTo>
                <a:cubicBezTo>
                  <a:pt x="163" y="443"/>
                  <a:pt x="196" y="469"/>
                  <a:pt x="235" y="469"/>
                </a:cubicBezTo>
                <a:cubicBezTo>
                  <a:pt x="251" y="469"/>
                  <a:pt x="266" y="464"/>
                  <a:pt x="279" y="456"/>
                </a:cubicBezTo>
                <a:cubicBezTo>
                  <a:pt x="292" y="463"/>
                  <a:pt x="305" y="467"/>
                  <a:pt x="319" y="471"/>
                </a:cubicBezTo>
                <a:cubicBezTo>
                  <a:pt x="322" y="490"/>
                  <a:pt x="320" y="535"/>
                  <a:pt x="297" y="636"/>
                </a:cubicBezTo>
                <a:cubicBezTo>
                  <a:pt x="289" y="668"/>
                  <a:pt x="284" y="698"/>
                  <a:pt x="280" y="727"/>
                </a:cubicBezTo>
                <a:cubicBezTo>
                  <a:pt x="248" y="715"/>
                  <a:pt x="222" y="701"/>
                  <a:pt x="201" y="686"/>
                </a:cubicBezTo>
                <a:cubicBezTo>
                  <a:pt x="192" y="669"/>
                  <a:pt x="188" y="651"/>
                  <a:pt x="186" y="634"/>
                </a:cubicBezTo>
                <a:cubicBezTo>
                  <a:pt x="193" y="630"/>
                  <a:pt x="199" y="625"/>
                  <a:pt x="205" y="619"/>
                </a:cubicBezTo>
                <a:cubicBezTo>
                  <a:pt x="211" y="623"/>
                  <a:pt x="219" y="625"/>
                  <a:pt x="227" y="625"/>
                </a:cubicBezTo>
                <a:cubicBezTo>
                  <a:pt x="250" y="625"/>
                  <a:pt x="269" y="607"/>
                  <a:pt x="269" y="584"/>
                </a:cubicBezTo>
                <a:cubicBezTo>
                  <a:pt x="269" y="575"/>
                  <a:pt x="266" y="567"/>
                  <a:pt x="262" y="560"/>
                </a:cubicBezTo>
                <a:cubicBezTo>
                  <a:pt x="263" y="558"/>
                  <a:pt x="263" y="556"/>
                  <a:pt x="263" y="553"/>
                </a:cubicBezTo>
                <a:cubicBezTo>
                  <a:pt x="263" y="541"/>
                  <a:pt x="253" y="531"/>
                  <a:pt x="241" y="531"/>
                </a:cubicBezTo>
                <a:cubicBezTo>
                  <a:pt x="239" y="531"/>
                  <a:pt x="237" y="532"/>
                  <a:pt x="236" y="532"/>
                </a:cubicBezTo>
                <a:cubicBezTo>
                  <a:pt x="230" y="522"/>
                  <a:pt x="220" y="515"/>
                  <a:pt x="209" y="512"/>
                </a:cubicBezTo>
                <a:cubicBezTo>
                  <a:pt x="210" y="510"/>
                  <a:pt x="210" y="508"/>
                  <a:pt x="210" y="506"/>
                </a:cubicBezTo>
                <a:cubicBezTo>
                  <a:pt x="210" y="491"/>
                  <a:pt x="198" y="480"/>
                  <a:pt x="184" y="480"/>
                </a:cubicBezTo>
                <a:cubicBezTo>
                  <a:pt x="183" y="480"/>
                  <a:pt x="182" y="480"/>
                  <a:pt x="182" y="480"/>
                </a:cubicBezTo>
                <a:cubicBezTo>
                  <a:pt x="175" y="465"/>
                  <a:pt x="160" y="455"/>
                  <a:pt x="143" y="455"/>
                </a:cubicBezTo>
                <a:cubicBezTo>
                  <a:pt x="121" y="455"/>
                  <a:pt x="103" y="473"/>
                  <a:pt x="102" y="495"/>
                </a:cubicBezTo>
                <a:cubicBezTo>
                  <a:pt x="101" y="495"/>
                  <a:pt x="101" y="495"/>
                  <a:pt x="100" y="495"/>
                </a:cubicBezTo>
                <a:cubicBezTo>
                  <a:pt x="89" y="495"/>
                  <a:pt x="79" y="504"/>
                  <a:pt x="79" y="515"/>
                </a:cubicBezTo>
                <a:cubicBezTo>
                  <a:pt x="76" y="514"/>
                  <a:pt x="72" y="513"/>
                  <a:pt x="68" y="513"/>
                </a:cubicBezTo>
                <a:cubicBezTo>
                  <a:pt x="54" y="513"/>
                  <a:pt x="41" y="524"/>
                  <a:pt x="38" y="537"/>
                </a:cubicBezTo>
                <a:cubicBezTo>
                  <a:pt x="17" y="539"/>
                  <a:pt x="0" y="557"/>
                  <a:pt x="0" y="579"/>
                </a:cubicBezTo>
                <a:cubicBezTo>
                  <a:pt x="0" y="602"/>
                  <a:pt x="19" y="621"/>
                  <a:pt x="42" y="621"/>
                </a:cubicBezTo>
                <a:cubicBezTo>
                  <a:pt x="48" y="621"/>
                  <a:pt x="54" y="620"/>
                  <a:pt x="59" y="617"/>
                </a:cubicBezTo>
                <a:cubicBezTo>
                  <a:pt x="63" y="631"/>
                  <a:pt x="76" y="642"/>
                  <a:pt x="92" y="642"/>
                </a:cubicBezTo>
                <a:cubicBezTo>
                  <a:pt x="98" y="642"/>
                  <a:pt x="104" y="640"/>
                  <a:pt x="110" y="637"/>
                </a:cubicBezTo>
                <a:cubicBezTo>
                  <a:pt x="119" y="641"/>
                  <a:pt x="130" y="644"/>
                  <a:pt x="142" y="645"/>
                </a:cubicBezTo>
                <a:cubicBezTo>
                  <a:pt x="163" y="671"/>
                  <a:pt x="193" y="697"/>
                  <a:pt x="215" y="713"/>
                </a:cubicBezTo>
                <a:cubicBezTo>
                  <a:pt x="220" y="721"/>
                  <a:pt x="219" y="719"/>
                  <a:pt x="216" y="713"/>
                </a:cubicBezTo>
                <a:cubicBezTo>
                  <a:pt x="224" y="719"/>
                  <a:pt x="231" y="723"/>
                  <a:pt x="237" y="726"/>
                </a:cubicBezTo>
                <a:cubicBezTo>
                  <a:pt x="253" y="734"/>
                  <a:pt x="267" y="747"/>
                  <a:pt x="276" y="757"/>
                </a:cubicBezTo>
                <a:cubicBezTo>
                  <a:pt x="263" y="865"/>
                  <a:pt x="271" y="936"/>
                  <a:pt x="271" y="936"/>
                </a:cubicBezTo>
                <a:cubicBezTo>
                  <a:pt x="387" y="936"/>
                  <a:pt x="387" y="936"/>
                  <a:pt x="387" y="936"/>
                </a:cubicBezTo>
                <a:cubicBezTo>
                  <a:pt x="387" y="936"/>
                  <a:pt x="333" y="827"/>
                  <a:pt x="340" y="719"/>
                </a:cubicBezTo>
                <a:cubicBezTo>
                  <a:pt x="345" y="627"/>
                  <a:pt x="411" y="537"/>
                  <a:pt x="440" y="465"/>
                </a:cubicBezTo>
                <a:cubicBezTo>
                  <a:pt x="471" y="453"/>
                  <a:pt x="497" y="435"/>
                  <a:pt x="519" y="412"/>
                </a:cubicBezTo>
                <a:cubicBezTo>
                  <a:pt x="535" y="422"/>
                  <a:pt x="554" y="428"/>
                  <a:pt x="575" y="428"/>
                </a:cubicBezTo>
                <a:cubicBezTo>
                  <a:pt x="633" y="428"/>
                  <a:pt x="680" y="381"/>
                  <a:pt x="680" y="323"/>
                </a:cubicBezTo>
                <a:cubicBezTo>
                  <a:pt x="680" y="301"/>
                  <a:pt x="673" y="281"/>
                  <a:pt x="662" y="264"/>
                </a:cubicBezTo>
                <a:close/>
                <a:moveTo>
                  <a:pt x="153" y="645"/>
                </a:moveTo>
                <a:cubicBezTo>
                  <a:pt x="161" y="644"/>
                  <a:pt x="169" y="642"/>
                  <a:pt x="176" y="639"/>
                </a:cubicBezTo>
                <a:cubicBezTo>
                  <a:pt x="176" y="653"/>
                  <a:pt x="178" y="664"/>
                  <a:pt x="178" y="669"/>
                </a:cubicBezTo>
                <a:cubicBezTo>
                  <a:pt x="168" y="661"/>
                  <a:pt x="160" y="652"/>
                  <a:pt x="153" y="645"/>
                </a:cubicBezTo>
                <a:close/>
                <a:moveTo>
                  <a:pt x="350" y="571"/>
                </a:moveTo>
                <a:cubicBezTo>
                  <a:pt x="350" y="571"/>
                  <a:pt x="358" y="522"/>
                  <a:pt x="358" y="477"/>
                </a:cubicBezTo>
                <a:cubicBezTo>
                  <a:pt x="362" y="477"/>
                  <a:pt x="366" y="477"/>
                  <a:pt x="369" y="477"/>
                </a:cubicBezTo>
                <a:cubicBezTo>
                  <a:pt x="380" y="477"/>
                  <a:pt x="391" y="477"/>
                  <a:pt x="402" y="475"/>
                </a:cubicBezTo>
                <a:cubicBezTo>
                  <a:pt x="387" y="510"/>
                  <a:pt x="366" y="555"/>
                  <a:pt x="350" y="571"/>
                </a:cubicBezTo>
                <a:close/>
              </a:path>
            </a:pathLst>
          </a:custGeom>
          <a:blipFill>
            <a:blip r:embed="rId3"/>
            <a:stretch>
              <a:fillRect/>
            </a:stretch>
          </a:blipFill>
          <a:ln>
            <a:noFill/>
          </a:ln>
        </p:spPr>
        <p:txBody>
          <a:bodyPr vert="horz" wrap="square" lIns="91440" tIns="45720" rIns="91440" bIns="45720" numCol="1" anchor="t" anchorCtr="0" compatLnSpc="1">
            <a:prstTxWarp prst="textNoShape">
              <a:avLst/>
            </a:prstTxWarp>
          </a:bodyPr>
          <a:lstStyle/>
          <a:p>
            <a:endParaRPr lang="id-ID"/>
          </a:p>
        </p:txBody>
      </p:sp>
      <p:sp>
        <p:nvSpPr>
          <p:cNvPr id="440" name="Freeform 20"/>
          <p:cNvSpPr>
            <a:spLocks noEditPoints="1"/>
          </p:cNvSpPr>
          <p:nvPr/>
        </p:nvSpPr>
        <p:spPr bwMode="auto">
          <a:xfrm>
            <a:off x="7323653" y="2615452"/>
            <a:ext cx="3076900" cy="4230973"/>
          </a:xfrm>
          <a:custGeom>
            <a:avLst/>
            <a:gdLst>
              <a:gd name="T0" fmla="*/ 665 w 680"/>
              <a:gd name="T1" fmla="*/ 247 h 936"/>
              <a:gd name="T2" fmla="*/ 596 w 680"/>
              <a:gd name="T3" fmla="*/ 194 h 936"/>
              <a:gd name="T4" fmla="*/ 532 w 680"/>
              <a:gd name="T5" fmla="*/ 128 h 936"/>
              <a:gd name="T6" fmla="*/ 460 w 680"/>
              <a:gd name="T7" fmla="*/ 62 h 936"/>
              <a:gd name="T8" fmla="*/ 259 w 680"/>
              <a:gd name="T9" fmla="*/ 100 h 936"/>
              <a:gd name="T10" fmla="*/ 202 w 680"/>
              <a:gd name="T11" fmla="*/ 151 h 936"/>
              <a:gd name="T12" fmla="*/ 100 w 680"/>
              <a:gd name="T13" fmla="*/ 207 h 936"/>
              <a:gd name="T14" fmla="*/ 110 w 680"/>
              <a:gd name="T15" fmla="*/ 417 h 936"/>
              <a:gd name="T16" fmla="*/ 235 w 680"/>
              <a:gd name="T17" fmla="*/ 469 h 936"/>
              <a:gd name="T18" fmla="*/ 319 w 680"/>
              <a:gd name="T19" fmla="*/ 471 h 936"/>
              <a:gd name="T20" fmla="*/ 280 w 680"/>
              <a:gd name="T21" fmla="*/ 727 h 936"/>
              <a:gd name="T22" fmla="*/ 186 w 680"/>
              <a:gd name="T23" fmla="*/ 634 h 936"/>
              <a:gd name="T24" fmla="*/ 227 w 680"/>
              <a:gd name="T25" fmla="*/ 625 h 936"/>
              <a:gd name="T26" fmla="*/ 262 w 680"/>
              <a:gd name="T27" fmla="*/ 560 h 936"/>
              <a:gd name="T28" fmla="*/ 241 w 680"/>
              <a:gd name="T29" fmla="*/ 531 h 936"/>
              <a:gd name="T30" fmla="*/ 209 w 680"/>
              <a:gd name="T31" fmla="*/ 512 h 936"/>
              <a:gd name="T32" fmla="*/ 184 w 680"/>
              <a:gd name="T33" fmla="*/ 480 h 936"/>
              <a:gd name="T34" fmla="*/ 143 w 680"/>
              <a:gd name="T35" fmla="*/ 455 h 936"/>
              <a:gd name="T36" fmla="*/ 100 w 680"/>
              <a:gd name="T37" fmla="*/ 495 h 936"/>
              <a:gd name="T38" fmla="*/ 68 w 680"/>
              <a:gd name="T39" fmla="*/ 513 h 936"/>
              <a:gd name="T40" fmla="*/ 0 w 680"/>
              <a:gd name="T41" fmla="*/ 579 h 936"/>
              <a:gd name="T42" fmla="*/ 59 w 680"/>
              <a:gd name="T43" fmla="*/ 617 h 936"/>
              <a:gd name="T44" fmla="*/ 110 w 680"/>
              <a:gd name="T45" fmla="*/ 637 h 936"/>
              <a:gd name="T46" fmla="*/ 215 w 680"/>
              <a:gd name="T47" fmla="*/ 713 h 936"/>
              <a:gd name="T48" fmla="*/ 237 w 680"/>
              <a:gd name="T49" fmla="*/ 726 h 936"/>
              <a:gd name="T50" fmla="*/ 271 w 680"/>
              <a:gd name="T51" fmla="*/ 936 h 936"/>
              <a:gd name="T52" fmla="*/ 340 w 680"/>
              <a:gd name="T53" fmla="*/ 719 h 936"/>
              <a:gd name="T54" fmla="*/ 519 w 680"/>
              <a:gd name="T55" fmla="*/ 412 h 936"/>
              <a:gd name="T56" fmla="*/ 680 w 680"/>
              <a:gd name="T57" fmla="*/ 323 h 936"/>
              <a:gd name="T58" fmla="*/ 153 w 680"/>
              <a:gd name="T59" fmla="*/ 645 h 936"/>
              <a:gd name="T60" fmla="*/ 178 w 680"/>
              <a:gd name="T61" fmla="*/ 669 h 936"/>
              <a:gd name="T62" fmla="*/ 350 w 680"/>
              <a:gd name="T63" fmla="*/ 571 h 936"/>
              <a:gd name="T64" fmla="*/ 369 w 680"/>
              <a:gd name="T65" fmla="*/ 477 h 936"/>
              <a:gd name="T66" fmla="*/ 350 w 680"/>
              <a:gd name="T67" fmla="*/ 571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0" h="936">
                <a:moveTo>
                  <a:pt x="662" y="264"/>
                </a:moveTo>
                <a:cubicBezTo>
                  <a:pt x="664" y="259"/>
                  <a:pt x="665" y="253"/>
                  <a:pt x="665" y="247"/>
                </a:cubicBezTo>
                <a:cubicBezTo>
                  <a:pt x="665" y="217"/>
                  <a:pt x="640" y="192"/>
                  <a:pt x="610" y="192"/>
                </a:cubicBezTo>
                <a:cubicBezTo>
                  <a:pt x="605" y="192"/>
                  <a:pt x="600" y="193"/>
                  <a:pt x="596" y="194"/>
                </a:cubicBezTo>
                <a:cubicBezTo>
                  <a:pt x="582" y="169"/>
                  <a:pt x="558" y="151"/>
                  <a:pt x="530" y="144"/>
                </a:cubicBezTo>
                <a:cubicBezTo>
                  <a:pt x="531" y="138"/>
                  <a:pt x="532" y="133"/>
                  <a:pt x="532" y="128"/>
                </a:cubicBezTo>
                <a:cubicBezTo>
                  <a:pt x="532" y="91"/>
                  <a:pt x="502" y="62"/>
                  <a:pt x="466" y="62"/>
                </a:cubicBezTo>
                <a:cubicBezTo>
                  <a:pt x="464" y="62"/>
                  <a:pt x="462" y="62"/>
                  <a:pt x="460" y="62"/>
                </a:cubicBezTo>
                <a:cubicBezTo>
                  <a:pt x="444" y="25"/>
                  <a:pt x="407" y="0"/>
                  <a:pt x="364" y="0"/>
                </a:cubicBezTo>
                <a:cubicBezTo>
                  <a:pt x="308" y="0"/>
                  <a:pt x="262" y="44"/>
                  <a:pt x="259" y="100"/>
                </a:cubicBezTo>
                <a:cubicBezTo>
                  <a:pt x="258" y="100"/>
                  <a:pt x="258" y="100"/>
                  <a:pt x="257" y="100"/>
                </a:cubicBezTo>
                <a:cubicBezTo>
                  <a:pt x="227" y="100"/>
                  <a:pt x="204" y="123"/>
                  <a:pt x="202" y="151"/>
                </a:cubicBezTo>
                <a:cubicBezTo>
                  <a:pt x="194" y="148"/>
                  <a:pt x="185" y="147"/>
                  <a:pt x="176" y="147"/>
                </a:cubicBezTo>
                <a:cubicBezTo>
                  <a:pt x="139" y="147"/>
                  <a:pt x="108" y="172"/>
                  <a:pt x="100" y="207"/>
                </a:cubicBezTo>
                <a:cubicBezTo>
                  <a:pt x="47" y="211"/>
                  <a:pt x="4" y="256"/>
                  <a:pt x="4" y="311"/>
                </a:cubicBezTo>
                <a:cubicBezTo>
                  <a:pt x="4" y="369"/>
                  <a:pt x="52" y="417"/>
                  <a:pt x="110" y="417"/>
                </a:cubicBezTo>
                <a:cubicBezTo>
                  <a:pt x="125" y="417"/>
                  <a:pt x="139" y="413"/>
                  <a:pt x="152" y="408"/>
                </a:cubicBezTo>
                <a:cubicBezTo>
                  <a:pt x="163" y="443"/>
                  <a:pt x="196" y="469"/>
                  <a:pt x="235" y="469"/>
                </a:cubicBezTo>
                <a:cubicBezTo>
                  <a:pt x="251" y="469"/>
                  <a:pt x="266" y="464"/>
                  <a:pt x="279" y="456"/>
                </a:cubicBezTo>
                <a:cubicBezTo>
                  <a:pt x="292" y="463"/>
                  <a:pt x="305" y="467"/>
                  <a:pt x="319" y="471"/>
                </a:cubicBezTo>
                <a:cubicBezTo>
                  <a:pt x="322" y="490"/>
                  <a:pt x="320" y="535"/>
                  <a:pt x="297" y="636"/>
                </a:cubicBezTo>
                <a:cubicBezTo>
                  <a:pt x="289" y="668"/>
                  <a:pt x="284" y="698"/>
                  <a:pt x="280" y="727"/>
                </a:cubicBezTo>
                <a:cubicBezTo>
                  <a:pt x="248" y="715"/>
                  <a:pt x="222" y="701"/>
                  <a:pt x="201" y="686"/>
                </a:cubicBezTo>
                <a:cubicBezTo>
                  <a:pt x="192" y="669"/>
                  <a:pt x="188" y="651"/>
                  <a:pt x="186" y="634"/>
                </a:cubicBezTo>
                <a:cubicBezTo>
                  <a:pt x="193" y="630"/>
                  <a:pt x="199" y="625"/>
                  <a:pt x="205" y="619"/>
                </a:cubicBezTo>
                <a:cubicBezTo>
                  <a:pt x="211" y="623"/>
                  <a:pt x="219" y="625"/>
                  <a:pt x="227" y="625"/>
                </a:cubicBezTo>
                <a:cubicBezTo>
                  <a:pt x="250" y="625"/>
                  <a:pt x="269" y="607"/>
                  <a:pt x="269" y="584"/>
                </a:cubicBezTo>
                <a:cubicBezTo>
                  <a:pt x="269" y="575"/>
                  <a:pt x="266" y="567"/>
                  <a:pt x="262" y="560"/>
                </a:cubicBezTo>
                <a:cubicBezTo>
                  <a:pt x="263" y="558"/>
                  <a:pt x="263" y="556"/>
                  <a:pt x="263" y="553"/>
                </a:cubicBezTo>
                <a:cubicBezTo>
                  <a:pt x="263" y="541"/>
                  <a:pt x="253" y="531"/>
                  <a:pt x="241" y="531"/>
                </a:cubicBezTo>
                <a:cubicBezTo>
                  <a:pt x="239" y="531"/>
                  <a:pt x="237" y="532"/>
                  <a:pt x="236" y="532"/>
                </a:cubicBezTo>
                <a:cubicBezTo>
                  <a:pt x="230" y="522"/>
                  <a:pt x="220" y="515"/>
                  <a:pt x="209" y="512"/>
                </a:cubicBezTo>
                <a:cubicBezTo>
                  <a:pt x="210" y="510"/>
                  <a:pt x="210" y="508"/>
                  <a:pt x="210" y="506"/>
                </a:cubicBezTo>
                <a:cubicBezTo>
                  <a:pt x="210" y="491"/>
                  <a:pt x="198" y="480"/>
                  <a:pt x="184" y="480"/>
                </a:cubicBezTo>
                <a:cubicBezTo>
                  <a:pt x="183" y="480"/>
                  <a:pt x="182" y="480"/>
                  <a:pt x="182" y="480"/>
                </a:cubicBezTo>
                <a:cubicBezTo>
                  <a:pt x="175" y="465"/>
                  <a:pt x="160" y="455"/>
                  <a:pt x="143" y="455"/>
                </a:cubicBezTo>
                <a:cubicBezTo>
                  <a:pt x="121" y="455"/>
                  <a:pt x="103" y="473"/>
                  <a:pt x="102" y="495"/>
                </a:cubicBezTo>
                <a:cubicBezTo>
                  <a:pt x="101" y="495"/>
                  <a:pt x="101" y="495"/>
                  <a:pt x="100" y="495"/>
                </a:cubicBezTo>
                <a:cubicBezTo>
                  <a:pt x="89" y="495"/>
                  <a:pt x="79" y="504"/>
                  <a:pt x="79" y="515"/>
                </a:cubicBezTo>
                <a:cubicBezTo>
                  <a:pt x="76" y="514"/>
                  <a:pt x="72" y="513"/>
                  <a:pt x="68" y="513"/>
                </a:cubicBezTo>
                <a:cubicBezTo>
                  <a:pt x="54" y="513"/>
                  <a:pt x="41" y="524"/>
                  <a:pt x="38" y="537"/>
                </a:cubicBezTo>
                <a:cubicBezTo>
                  <a:pt x="17" y="539"/>
                  <a:pt x="0" y="557"/>
                  <a:pt x="0" y="579"/>
                </a:cubicBezTo>
                <a:cubicBezTo>
                  <a:pt x="0" y="602"/>
                  <a:pt x="19" y="621"/>
                  <a:pt x="42" y="621"/>
                </a:cubicBezTo>
                <a:cubicBezTo>
                  <a:pt x="48" y="621"/>
                  <a:pt x="54" y="620"/>
                  <a:pt x="59" y="617"/>
                </a:cubicBezTo>
                <a:cubicBezTo>
                  <a:pt x="63" y="631"/>
                  <a:pt x="76" y="642"/>
                  <a:pt x="92" y="642"/>
                </a:cubicBezTo>
                <a:cubicBezTo>
                  <a:pt x="98" y="642"/>
                  <a:pt x="104" y="640"/>
                  <a:pt x="110" y="637"/>
                </a:cubicBezTo>
                <a:cubicBezTo>
                  <a:pt x="119" y="641"/>
                  <a:pt x="130" y="644"/>
                  <a:pt x="142" y="645"/>
                </a:cubicBezTo>
                <a:cubicBezTo>
                  <a:pt x="163" y="671"/>
                  <a:pt x="193" y="697"/>
                  <a:pt x="215" y="713"/>
                </a:cubicBezTo>
                <a:cubicBezTo>
                  <a:pt x="220" y="721"/>
                  <a:pt x="219" y="719"/>
                  <a:pt x="216" y="713"/>
                </a:cubicBezTo>
                <a:cubicBezTo>
                  <a:pt x="224" y="719"/>
                  <a:pt x="231" y="723"/>
                  <a:pt x="237" y="726"/>
                </a:cubicBezTo>
                <a:cubicBezTo>
                  <a:pt x="253" y="734"/>
                  <a:pt x="267" y="747"/>
                  <a:pt x="276" y="757"/>
                </a:cubicBezTo>
                <a:cubicBezTo>
                  <a:pt x="263" y="865"/>
                  <a:pt x="271" y="936"/>
                  <a:pt x="271" y="936"/>
                </a:cubicBezTo>
                <a:cubicBezTo>
                  <a:pt x="387" y="936"/>
                  <a:pt x="387" y="936"/>
                  <a:pt x="387" y="936"/>
                </a:cubicBezTo>
                <a:cubicBezTo>
                  <a:pt x="387" y="936"/>
                  <a:pt x="333" y="827"/>
                  <a:pt x="340" y="719"/>
                </a:cubicBezTo>
                <a:cubicBezTo>
                  <a:pt x="345" y="627"/>
                  <a:pt x="411" y="537"/>
                  <a:pt x="440" y="465"/>
                </a:cubicBezTo>
                <a:cubicBezTo>
                  <a:pt x="471" y="453"/>
                  <a:pt x="497" y="435"/>
                  <a:pt x="519" y="412"/>
                </a:cubicBezTo>
                <a:cubicBezTo>
                  <a:pt x="535" y="422"/>
                  <a:pt x="554" y="428"/>
                  <a:pt x="575" y="428"/>
                </a:cubicBezTo>
                <a:cubicBezTo>
                  <a:pt x="633" y="428"/>
                  <a:pt x="680" y="381"/>
                  <a:pt x="680" y="323"/>
                </a:cubicBezTo>
                <a:cubicBezTo>
                  <a:pt x="680" y="301"/>
                  <a:pt x="673" y="281"/>
                  <a:pt x="662" y="264"/>
                </a:cubicBezTo>
                <a:close/>
                <a:moveTo>
                  <a:pt x="153" y="645"/>
                </a:moveTo>
                <a:cubicBezTo>
                  <a:pt x="161" y="644"/>
                  <a:pt x="169" y="642"/>
                  <a:pt x="176" y="639"/>
                </a:cubicBezTo>
                <a:cubicBezTo>
                  <a:pt x="176" y="653"/>
                  <a:pt x="178" y="664"/>
                  <a:pt x="178" y="669"/>
                </a:cubicBezTo>
                <a:cubicBezTo>
                  <a:pt x="168" y="661"/>
                  <a:pt x="160" y="652"/>
                  <a:pt x="153" y="645"/>
                </a:cubicBezTo>
                <a:close/>
                <a:moveTo>
                  <a:pt x="350" y="571"/>
                </a:moveTo>
                <a:cubicBezTo>
                  <a:pt x="350" y="571"/>
                  <a:pt x="358" y="522"/>
                  <a:pt x="358" y="477"/>
                </a:cubicBezTo>
                <a:cubicBezTo>
                  <a:pt x="362" y="477"/>
                  <a:pt x="366" y="477"/>
                  <a:pt x="369" y="477"/>
                </a:cubicBezTo>
                <a:cubicBezTo>
                  <a:pt x="380" y="477"/>
                  <a:pt x="391" y="477"/>
                  <a:pt x="402" y="475"/>
                </a:cubicBezTo>
                <a:cubicBezTo>
                  <a:pt x="387" y="510"/>
                  <a:pt x="366" y="555"/>
                  <a:pt x="350" y="571"/>
                </a:cubicBezTo>
                <a:close/>
              </a:path>
            </a:pathLst>
          </a:custGeom>
          <a:blipFill>
            <a:blip r:embed="rId4"/>
            <a:stretch>
              <a:fillRect/>
            </a:stretch>
          </a:blipFill>
          <a:ln>
            <a:noFill/>
          </a:ln>
        </p:spPr>
        <p:txBody>
          <a:bodyPr vert="horz" wrap="square" lIns="91440" tIns="45720" rIns="91440" bIns="45720" numCol="1" anchor="t" anchorCtr="0" compatLnSpc="1">
            <a:prstTxWarp prst="textNoShape">
              <a:avLst/>
            </a:prstTxWarp>
          </a:bodyPr>
          <a:lstStyle/>
          <a:p>
            <a:endParaRPr lang="id-ID"/>
          </a:p>
        </p:txBody>
      </p:sp>
    </p:spTree>
    <p:extLst>
      <p:ext uri="{BB962C8B-B14F-4D97-AF65-F5344CB8AC3E}">
        <p14:creationId xmlns:p14="http://schemas.microsoft.com/office/powerpoint/2010/main" val="4206557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2780412" y="2094500"/>
            <a:ext cx="1509712" cy="461665"/>
          </a:xfrm>
          <a:prstGeom prst="rect">
            <a:avLst/>
          </a:prstGeom>
          <a:noFill/>
        </p:spPr>
        <p:txBody>
          <a:bodyPr wrap="square" rtlCol="0">
            <a:spAutoFit/>
          </a:bodyPr>
          <a:lstStyle/>
          <a:p>
            <a:r>
              <a:rPr lang="zh-CN" altLang="en-US" sz="2400" b="1" dirty="0">
                <a:solidFill>
                  <a:srgbClr val="5F7797"/>
                </a:solidFill>
              </a:rPr>
              <a:t>学生情况</a:t>
            </a:r>
          </a:p>
        </p:txBody>
      </p:sp>
      <p:sp>
        <p:nvSpPr>
          <p:cNvPr id="23" name="文本框 22"/>
          <p:cNvSpPr txBox="1"/>
          <p:nvPr/>
        </p:nvSpPr>
        <p:spPr>
          <a:xfrm>
            <a:off x="4562227" y="2015480"/>
            <a:ext cx="5697879" cy="646331"/>
          </a:xfrm>
          <a:prstGeom prst="rect">
            <a:avLst/>
          </a:prstGeom>
          <a:noFill/>
        </p:spPr>
        <p:txBody>
          <a:bodyPr wrap="square" rtlCol="0">
            <a:spAutoFit/>
          </a:bodyPr>
          <a:lstStyle/>
          <a:p>
            <a:r>
              <a:rPr lang="zh-CN" altLang="en-US" dirty="0">
                <a:solidFill>
                  <a:srgbClr val="5F7797"/>
                </a:solidFill>
              </a:rPr>
              <a:t>学生思维活跃，接受能力较强，具备了一定的数学探究活动经历和应用数学的意识。</a:t>
            </a:r>
          </a:p>
        </p:txBody>
      </p:sp>
      <p:sp>
        <p:nvSpPr>
          <p:cNvPr id="27" name="文本框 26"/>
          <p:cNvSpPr txBox="1"/>
          <p:nvPr/>
        </p:nvSpPr>
        <p:spPr>
          <a:xfrm>
            <a:off x="2780412" y="3612996"/>
            <a:ext cx="1509712" cy="461665"/>
          </a:xfrm>
          <a:prstGeom prst="rect">
            <a:avLst/>
          </a:prstGeom>
          <a:noFill/>
        </p:spPr>
        <p:txBody>
          <a:bodyPr wrap="square" rtlCol="0">
            <a:spAutoFit/>
          </a:bodyPr>
          <a:lstStyle/>
          <a:p>
            <a:r>
              <a:rPr lang="zh-CN" altLang="en-US" sz="2400" b="1" dirty="0">
                <a:solidFill>
                  <a:srgbClr val="5F7797"/>
                </a:solidFill>
              </a:rPr>
              <a:t>学习状况</a:t>
            </a:r>
          </a:p>
        </p:txBody>
      </p:sp>
      <p:sp>
        <p:nvSpPr>
          <p:cNvPr id="30" name="文本框 29"/>
          <p:cNvSpPr txBox="1"/>
          <p:nvPr/>
        </p:nvSpPr>
        <p:spPr>
          <a:xfrm>
            <a:off x="4562227" y="3562315"/>
            <a:ext cx="5789496" cy="923330"/>
          </a:xfrm>
          <a:prstGeom prst="rect">
            <a:avLst/>
          </a:prstGeom>
          <a:noFill/>
        </p:spPr>
        <p:txBody>
          <a:bodyPr wrap="square" rtlCol="0">
            <a:spAutoFit/>
          </a:bodyPr>
          <a:lstStyle>
            <a:defPPr>
              <a:defRPr lang="zh-CN"/>
            </a:defPPr>
            <a:lvl1pPr>
              <a:defRPr>
                <a:solidFill>
                  <a:schemeClr val="bg1"/>
                </a:solidFill>
              </a:defRPr>
            </a:lvl1pPr>
          </a:lstStyle>
          <a:p>
            <a:r>
              <a:rPr lang="zh-CN" altLang="en-US" dirty="0">
                <a:solidFill>
                  <a:srgbClr val="5F7797"/>
                </a:solidFill>
              </a:rPr>
              <a:t>学生已经学习和了解了零点存在性定理、用二分法求方程近似解、几个函数模型的比较和应用，但没有真正的理解透彻。</a:t>
            </a:r>
          </a:p>
        </p:txBody>
      </p:sp>
      <p:sp>
        <p:nvSpPr>
          <p:cNvPr id="34" name="文本框 33"/>
          <p:cNvSpPr txBox="1"/>
          <p:nvPr/>
        </p:nvSpPr>
        <p:spPr>
          <a:xfrm>
            <a:off x="2780412" y="5086845"/>
            <a:ext cx="1509712" cy="461665"/>
          </a:xfrm>
          <a:prstGeom prst="rect">
            <a:avLst/>
          </a:prstGeom>
          <a:noFill/>
        </p:spPr>
        <p:txBody>
          <a:bodyPr wrap="square" rtlCol="0">
            <a:spAutoFit/>
          </a:bodyPr>
          <a:lstStyle/>
          <a:p>
            <a:r>
              <a:rPr lang="zh-CN" altLang="en-US" sz="2400" b="1" dirty="0">
                <a:solidFill>
                  <a:srgbClr val="5F7797"/>
                </a:solidFill>
              </a:rPr>
              <a:t>解决对策</a:t>
            </a:r>
          </a:p>
        </p:txBody>
      </p:sp>
      <p:sp>
        <p:nvSpPr>
          <p:cNvPr id="35" name="文本框 34"/>
          <p:cNvSpPr txBox="1"/>
          <p:nvPr/>
        </p:nvSpPr>
        <p:spPr>
          <a:xfrm>
            <a:off x="4562227" y="5045563"/>
            <a:ext cx="5789495" cy="369332"/>
          </a:xfrm>
          <a:prstGeom prst="rect">
            <a:avLst/>
          </a:prstGeom>
          <a:noFill/>
        </p:spPr>
        <p:txBody>
          <a:bodyPr wrap="square" rtlCol="0">
            <a:spAutoFit/>
          </a:bodyPr>
          <a:lstStyle>
            <a:defPPr>
              <a:defRPr lang="zh-CN"/>
            </a:defPPr>
            <a:lvl1pPr>
              <a:defRPr>
                <a:solidFill>
                  <a:schemeClr val="bg1"/>
                </a:solidFill>
              </a:defRPr>
            </a:lvl1pPr>
          </a:lstStyle>
          <a:p>
            <a:r>
              <a:rPr lang="zh-CN" altLang="en-US" dirty="0">
                <a:solidFill>
                  <a:srgbClr val="5F7797"/>
                </a:solidFill>
              </a:rPr>
              <a:t>为学生理清知识点，建立一个完整的知识体系与结构。</a:t>
            </a:r>
          </a:p>
        </p:txBody>
      </p:sp>
      <p:grpSp>
        <p:nvGrpSpPr>
          <p:cNvPr id="28" name="chenying0907 27"/>
          <p:cNvGrpSpPr/>
          <p:nvPr/>
        </p:nvGrpSpPr>
        <p:grpSpPr>
          <a:xfrm>
            <a:off x="4870451" y="534413"/>
            <a:ext cx="2451100" cy="668912"/>
            <a:chOff x="4870451" y="534413"/>
            <a:chExt cx="2451100" cy="668912"/>
          </a:xfrm>
        </p:grpSpPr>
        <p:sp>
          <p:nvSpPr>
            <p:cNvPr id="29" name="Freeform 544"/>
            <p:cNvSpPr>
              <a:spLocks noEditPoints="1"/>
            </p:cNvSpPr>
            <p:nvPr/>
          </p:nvSpPr>
          <p:spPr bwMode="auto">
            <a:xfrm>
              <a:off x="4870451" y="1119188"/>
              <a:ext cx="2451100" cy="84137"/>
            </a:xfrm>
            <a:custGeom>
              <a:avLst/>
              <a:gdLst>
                <a:gd name="T0" fmla="*/ 26 w 715"/>
                <a:gd name="T1" fmla="*/ 50 h 95"/>
                <a:gd name="T2" fmla="*/ 43 w 715"/>
                <a:gd name="T3" fmla="*/ 67 h 95"/>
                <a:gd name="T4" fmla="*/ 65 w 715"/>
                <a:gd name="T5" fmla="*/ 76 h 95"/>
                <a:gd name="T6" fmla="*/ 143 w 715"/>
                <a:gd name="T7" fmla="*/ 81 h 95"/>
                <a:gd name="T8" fmla="*/ 218 w 715"/>
                <a:gd name="T9" fmla="*/ 80 h 95"/>
                <a:gd name="T10" fmla="*/ 301 w 715"/>
                <a:gd name="T11" fmla="*/ 79 h 95"/>
                <a:gd name="T12" fmla="*/ 405 w 715"/>
                <a:gd name="T13" fmla="*/ 88 h 95"/>
                <a:gd name="T14" fmla="*/ 491 w 715"/>
                <a:gd name="T15" fmla="*/ 93 h 95"/>
                <a:gd name="T16" fmla="*/ 630 w 715"/>
                <a:gd name="T17" fmla="*/ 64 h 95"/>
                <a:gd name="T18" fmla="*/ 678 w 715"/>
                <a:gd name="T19" fmla="*/ 58 h 95"/>
                <a:gd name="T20" fmla="*/ 664 w 715"/>
                <a:gd name="T21" fmla="*/ 52 h 95"/>
                <a:gd name="T22" fmla="*/ 662 w 715"/>
                <a:gd name="T23" fmla="*/ 30 h 95"/>
                <a:gd name="T24" fmla="*/ 598 w 715"/>
                <a:gd name="T25" fmla="*/ 37 h 95"/>
                <a:gd name="T26" fmla="*/ 564 w 715"/>
                <a:gd name="T27" fmla="*/ 25 h 95"/>
                <a:gd name="T28" fmla="*/ 500 w 715"/>
                <a:gd name="T29" fmla="*/ 17 h 95"/>
                <a:gd name="T30" fmla="*/ 443 w 715"/>
                <a:gd name="T31" fmla="*/ 26 h 95"/>
                <a:gd name="T32" fmla="*/ 372 w 715"/>
                <a:gd name="T33" fmla="*/ 20 h 95"/>
                <a:gd name="T34" fmla="*/ 263 w 715"/>
                <a:gd name="T35" fmla="*/ 13 h 95"/>
                <a:gd name="T36" fmla="*/ 193 w 715"/>
                <a:gd name="T37" fmla="*/ 9 h 95"/>
                <a:gd name="T38" fmla="*/ 98 w 715"/>
                <a:gd name="T39" fmla="*/ 21 h 95"/>
                <a:gd name="T40" fmla="*/ 403 w 715"/>
                <a:gd name="T41" fmla="*/ 77 h 95"/>
                <a:gd name="T42" fmla="*/ 420 w 715"/>
                <a:gd name="T43" fmla="*/ 84 h 95"/>
                <a:gd name="T44" fmla="*/ 458 w 715"/>
                <a:gd name="T45" fmla="*/ 81 h 95"/>
                <a:gd name="T46" fmla="*/ 503 w 715"/>
                <a:gd name="T47" fmla="*/ 64 h 95"/>
                <a:gd name="T48" fmla="*/ 504 w 715"/>
                <a:gd name="T49" fmla="*/ 76 h 95"/>
                <a:gd name="T50" fmla="*/ 567 w 715"/>
                <a:gd name="T51" fmla="*/ 43 h 95"/>
                <a:gd name="T52" fmla="*/ 560 w 715"/>
                <a:gd name="T53" fmla="*/ 62 h 95"/>
                <a:gd name="T54" fmla="*/ 583 w 715"/>
                <a:gd name="T55" fmla="*/ 56 h 95"/>
                <a:gd name="T56" fmla="*/ 615 w 715"/>
                <a:gd name="T57" fmla="*/ 58 h 95"/>
                <a:gd name="T58" fmla="*/ 639 w 715"/>
                <a:gd name="T59" fmla="*/ 45 h 95"/>
                <a:gd name="T60" fmla="*/ 604 w 715"/>
                <a:gd name="T61" fmla="*/ 58 h 95"/>
                <a:gd name="T62" fmla="*/ 575 w 715"/>
                <a:gd name="T63" fmla="*/ 51 h 95"/>
                <a:gd name="T64" fmla="*/ 562 w 715"/>
                <a:gd name="T65" fmla="*/ 34 h 95"/>
                <a:gd name="T66" fmla="*/ 541 w 715"/>
                <a:gd name="T67" fmla="*/ 45 h 95"/>
                <a:gd name="T68" fmla="*/ 492 w 715"/>
                <a:gd name="T69" fmla="*/ 54 h 95"/>
                <a:gd name="T70" fmla="*/ 469 w 715"/>
                <a:gd name="T71" fmla="*/ 29 h 95"/>
                <a:gd name="T72" fmla="*/ 435 w 715"/>
                <a:gd name="T73" fmla="*/ 29 h 95"/>
                <a:gd name="T74" fmla="*/ 362 w 715"/>
                <a:gd name="T75" fmla="*/ 80 h 95"/>
                <a:gd name="T76" fmla="*/ 345 w 715"/>
                <a:gd name="T77" fmla="*/ 72 h 95"/>
                <a:gd name="T78" fmla="*/ 242 w 715"/>
                <a:gd name="T79" fmla="*/ 81 h 95"/>
                <a:gd name="T80" fmla="*/ 295 w 715"/>
                <a:gd name="T81" fmla="*/ 42 h 95"/>
                <a:gd name="T82" fmla="*/ 328 w 715"/>
                <a:gd name="T83" fmla="*/ 36 h 95"/>
                <a:gd name="T84" fmla="*/ 296 w 715"/>
                <a:gd name="T85" fmla="*/ 76 h 95"/>
                <a:gd name="T86" fmla="*/ 329 w 715"/>
                <a:gd name="T87" fmla="*/ 44 h 95"/>
                <a:gd name="T88" fmla="*/ 317 w 715"/>
                <a:gd name="T89" fmla="*/ 27 h 95"/>
                <a:gd name="T90" fmla="*/ 298 w 715"/>
                <a:gd name="T91" fmla="*/ 25 h 95"/>
                <a:gd name="T92" fmla="*/ 230 w 715"/>
                <a:gd name="T93" fmla="*/ 75 h 95"/>
                <a:gd name="T94" fmla="*/ 266 w 715"/>
                <a:gd name="T95" fmla="*/ 32 h 95"/>
                <a:gd name="T96" fmla="*/ 215 w 715"/>
                <a:gd name="T97" fmla="*/ 53 h 95"/>
                <a:gd name="T98" fmla="*/ 203 w 715"/>
                <a:gd name="T99" fmla="*/ 54 h 95"/>
                <a:gd name="T100" fmla="*/ 151 w 715"/>
                <a:gd name="T101" fmla="*/ 43 h 95"/>
                <a:gd name="T102" fmla="*/ 159 w 715"/>
                <a:gd name="T103" fmla="*/ 63 h 95"/>
                <a:gd name="T104" fmla="*/ 212 w 715"/>
                <a:gd name="T105" fmla="*/ 24 h 95"/>
                <a:gd name="T106" fmla="*/ 194 w 715"/>
                <a:gd name="T107" fmla="*/ 18 h 95"/>
                <a:gd name="T108" fmla="*/ 153 w 715"/>
                <a:gd name="T109" fmla="*/ 34 h 95"/>
                <a:gd name="T110" fmla="*/ 108 w 715"/>
                <a:gd name="T111" fmla="*/ 51 h 95"/>
                <a:gd name="T112" fmla="*/ 112 w 715"/>
                <a:gd name="T113" fmla="*/ 26 h 95"/>
                <a:gd name="T114" fmla="*/ 65 w 715"/>
                <a:gd name="T115" fmla="*/ 54 h 95"/>
                <a:gd name="T116" fmla="*/ 87 w 715"/>
                <a:gd name="T117" fmla="*/ 22 h 95"/>
                <a:gd name="T118" fmla="*/ 53 w 715"/>
                <a:gd name="T119" fmla="*/ 3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5" h="95">
                  <a:moveTo>
                    <a:pt x="19" y="17"/>
                  </a:moveTo>
                  <a:cubicBezTo>
                    <a:pt x="21" y="19"/>
                    <a:pt x="23" y="14"/>
                    <a:pt x="25" y="16"/>
                  </a:cubicBezTo>
                  <a:cubicBezTo>
                    <a:pt x="24" y="17"/>
                    <a:pt x="25" y="18"/>
                    <a:pt x="24" y="19"/>
                  </a:cubicBezTo>
                  <a:cubicBezTo>
                    <a:pt x="19" y="17"/>
                    <a:pt x="19" y="22"/>
                    <a:pt x="14" y="23"/>
                  </a:cubicBezTo>
                  <a:cubicBezTo>
                    <a:pt x="16" y="26"/>
                    <a:pt x="20" y="22"/>
                    <a:pt x="20" y="28"/>
                  </a:cubicBezTo>
                  <a:cubicBezTo>
                    <a:pt x="27" y="25"/>
                    <a:pt x="29" y="13"/>
                    <a:pt x="34" y="16"/>
                  </a:cubicBezTo>
                  <a:cubicBezTo>
                    <a:pt x="33" y="17"/>
                    <a:pt x="35" y="19"/>
                    <a:pt x="34" y="20"/>
                  </a:cubicBezTo>
                  <a:cubicBezTo>
                    <a:pt x="31" y="23"/>
                    <a:pt x="28" y="26"/>
                    <a:pt x="32" y="29"/>
                  </a:cubicBezTo>
                  <a:cubicBezTo>
                    <a:pt x="34" y="28"/>
                    <a:pt x="35" y="26"/>
                    <a:pt x="37" y="25"/>
                  </a:cubicBezTo>
                  <a:cubicBezTo>
                    <a:pt x="36" y="20"/>
                    <a:pt x="35" y="16"/>
                    <a:pt x="38" y="12"/>
                  </a:cubicBezTo>
                  <a:cubicBezTo>
                    <a:pt x="39" y="17"/>
                    <a:pt x="40" y="17"/>
                    <a:pt x="44" y="22"/>
                  </a:cubicBezTo>
                  <a:cubicBezTo>
                    <a:pt x="40" y="26"/>
                    <a:pt x="38" y="26"/>
                    <a:pt x="37" y="32"/>
                  </a:cubicBezTo>
                  <a:cubicBezTo>
                    <a:pt x="34" y="27"/>
                    <a:pt x="34" y="33"/>
                    <a:pt x="34" y="35"/>
                  </a:cubicBezTo>
                  <a:cubicBezTo>
                    <a:pt x="33" y="33"/>
                    <a:pt x="32" y="32"/>
                    <a:pt x="31" y="31"/>
                  </a:cubicBezTo>
                  <a:cubicBezTo>
                    <a:pt x="25" y="37"/>
                    <a:pt x="30" y="42"/>
                    <a:pt x="25" y="46"/>
                  </a:cubicBezTo>
                  <a:cubicBezTo>
                    <a:pt x="26" y="45"/>
                    <a:pt x="28" y="45"/>
                    <a:pt x="30" y="45"/>
                  </a:cubicBezTo>
                  <a:cubicBezTo>
                    <a:pt x="27" y="47"/>
                    <a:pt x="28" y="48"/>
                    <a:pt x="26" y="50"/>
                  </a:cubicBezTo>
                  <a:cubicBezTo>
                    <a:pt x="24" y="43"/>
                    <a:pt x="20" y="51"/>
                    <a:pt x="17" y="48"/>
                  </a:cubicBezTo>
                  <a:cubicBezTo>
                    <a:pt x="20" y="41"/>
                    <a:pt x="21" y="34"/>
                    <a:pt x="25" y="29"/>
                  </a:cubicBezTo>
                  <a:cubicBezTo>
                    <a:pt x="22" y="28"/>
                    <a:pt x="18" y="30"/>
                    <a:pt x="16" y="27"/>
                  </a:cubicBezTo>
                  <a:cubicBezTo>
                    <a:pt x="12" y="30"/>
                    <a:pt x="10" y="33"/>
                    <a:pt x="10" y="36"/>
                  </a:cubicBezTo>
                  <a:cubicBezTo>
                    <a:pt x="13" y="37"/>
                    <a:pt x="12" y="30"/>
                    <a:pt x="16" y="32"/>
                  </a:cubicBezTo>
                  <a:cubicBezTo>
                    <a:pt x="18" y="35"/>
                    <a:pt x="14" y="36"/>
                    <a:pt x="15" y="38"/>
                  </a:cubicBezTo>
                  <a:cubicBezTo>
                    <a:pt x="16" y="38"/>
                    <a:pt x="18" y="37"/>
                    <a:pt x="18" y="38"/>
                  </a:cubicBezTo>
                  <a:cubicBezTo>
                    <a:pt x="7" y="44"/>
                    <a:pt x="7" y="53"/>
                    <a:pt x="0" y="60"/>
                  </a:cubicBezTo>
                  <a:cubicBezTo>
                    <a:pt x="6" y="57"/>
                    <a:pt x="12" y="53"/>
                    <a:pt x="17" y="57"/>
                  </a:cubicBezTo>
                  <a:cubicBezTo>
                    <a:pt x="19" y="53"/>
                    <a:pt x="8" y="52"/>
                    <a:pt x="13" y="47"/>
                  </a:cubicBezTo>
                  <a:cubicBezTo>
                    <a:pt x="14" y="52"/>
                    <a:pt x="22" y="50"/>
                    <a:pt x="25" y="56"/>
                  </a:cubicBezTo>
                  <a:cubicBezTo>
                    <a:pt x="22" y="58"/>
                    <a:pt x="19" y="61"/>
                    <a:pt x="16" y="63"/>
                  </a:cubicBezTo>
                  <a:cubicBezTo>
                    <a:pt x="12" y="59"/>
                    <a:pt x="7" y="64"/>
                    <a:pt x="3" y="64"/>
                  </a:cubicBezTo>
                  <a:cubicBezTo>
                    <a:pt x="6" y="67"/>
                    <a:pt x="2" y="72"/>
                    <a:pt x="7" y="70"/>
                  </a:cubicBezTo>
                  <a:cubicBezTo>
                    <a:pt x="7" y="64"/>
                    <a:pt x="24" y="64"/>
                    <a:pt x="26" y="70"/>
                  </a:cubicBezTo>
                  <a:cubicBezTo>
                    <a:pt x="28" y="68"/>
                    <a:pt x="31" y="66"/>
                    <a:pt x="34" y="64"/>
                  </a:cubicBezTo>
                  <a:cubicBezTo>
                    <a:pt x="36" y="70"/>
                    <a:pt x="40" y="64"/>
                    <a:pt x="43" y="67"/>
                  </a:cubicBezTo>
                  <a:cubicBezTo>
                    <a:pt x="43" y="74"/>
                    <a:pt x="40" y="69"/>
                    <a:pt x="36" y="71"/>
                  </a:cubicBezTo>
                  <a:cubicBezTo>
                    <a:pt x="35" y="73"/>
                    <a:pt x="35" y="75"/>
                    <a:pt x="37" y="78"/>
                  </a:cubicBezTo>
                  <a:cubicBezTo>
                    <a:pt x="41" y="73"/>
                    <a:pt x="44" y="75"/>
                    <a:pt x="48" y="71"/>
                  </a:cubicBezTo>
                  <a:cubicBezTo>
                    <a:pt x="46" y="68"/>
                    <a:pt x="42" y="60"/>
                    <a:pt x="50" y="60"/>
                  </a:cubicBezTo>
                  <a:cubicBezTo>
                    <a:pt x="48" y="57"/>
                    <a:pt x="44" y="54"/>
                    <a:pt x="47" y="51"/>
                  </a:cubicBezTo>
                  <a:cubicBezTo>
                    <a:pt x="52" y="53"/>
                    <a:pt x="52" y="44"/>
                    <a:pt x="56" y="46"/>
                  </a:cubicBezTo>
                  <a:cubicBezTo>
                    <a:pt x="54" y="48"/>
                    <a:pt x="56" y="49"/>
                    <a:pt x="55" y="50"/>
                  </a:cubicBezTo>
                  <a:cubicBezTo>
                    <a:pt x="54" y="51"/>
                    <a:pt x="51" y="50"/>
                    <a:pt x="52" y="53"/>
                  </a:cubicBezTo>
                  <a:cubicBezTo>
                    <a:pt x="56" y="53"/>
                    <a:pt x="50" y="69"/>
                    <a:pt x="49" y="75"/>
                  </a:cubicBezTo>
                  <a:cubicBezTo>
                    <a:pt x="55" y="75"/>
                    <a:pt x="57" y="68"/>
                    <a:pt x="59" y="76"/>
                  </a:cubicBezTo>
                  <a:cubicBezTo>
                    <a:pt x="62" y="70"/>
                    <a:pt x="68" y="71"/>
                    <a:pt x="65" y="65"/>
                  </a:cubicBezTo>
                  <a:cubicBezTo>
                    <a:pt x="62" y="65"/>
                    <a:pt x="61" y="66"/>
                    <a:pt x="60" y="68"/>
                  </a:cubicBezTo>
                  <a:cubicBezTo>
                    <a:pt x="60" y="66"/>
                    <a:pt x="53" y="66"/>
                    <a:pt x="56" y="63"/>
                  </a:cubicBezTo>
                  <a:cubicBezTo>
                    <a:pt x="62" y="62"/>
                    <a:pt x="61" y="61"/>
                    <a:pt x="62" y="56"/>
                  </a:cubicBezTo>
                  <a:cubicBezTo>
                    <a:pt x="64" y="58"/>
                    <a:pt x="67" y="54"/>
                    <a:pt x="69" y="58"/>
                  </a:cubicBezTo>
                  <a:cubicBezTo>
                    <a:pt x="62" y="62"/>
                    <a:pt x="67" y="64"/>
                    <a:pt x="71" y="63"/>
                  </a:cubicBezTo>
                  <a:cubicBezTo>
                    <a:pt x="67" y="67"/>
                    <a:pt x="66" y="72"/>
                    <a:pt x="65" y="76"/>
                  </a:cubicBezTo>
                  <a:cubicBezTo>
                    <a:pt x="72" y="78"/>
                    <a:pt x="75" y="64"/>
                    <a:pt x="82" y="73"/>
                  </a:cubicBezTo>
                  <a:cubicBezTo>
                    <a:pt x="81" y="75"/>
                    <a:pt x="78" y="74"/>
                    <a:pt x="79" y="76"/>
                  </a:cubicBezTo>
                  <a:cubicBezTo>
                    <a:pt x="81" y="75"/>
                    <a:pt x="80" y="77"/>
                    <a:pt x="81" y="79"/>
                  </a:cubicBezTo>
                  <a:cubicBezTo>
                    <a:pt x="85" y="73"/>
                    <a:pt x="89" y="72"/>
                    <a:pt x="92" y="65"/>
                  </a:cubicBezTo>
                  <a:cubicBezTo>
                    <a:pt x="95" y="66"/>
                    <a:pt x="98" y="63"/>
                    <a:pt x="101" y="64"/>
                  </a:cubicBezTo>
                  <a:cubicBezTo>
                    <a:pt x="96" y="67"/>
                    <a:pt x="97" y="72"/>
                    <a:pt x="95" y="76"/>
                  </a:cubicBezTo>
                  <a:cubicBezTo>
                    <a:pt x="93" y="77"/>
                    <a:pt x="87" y="74"/>
                    <a:pt x="88" y="78"/>
                  </a:cubicBezTo>
                  <a:cubicBezTo>
                    <a:pt x="90" y="76"/>
                    <a:pt x="91" y="81"/>
                    <a:pt x="93" y="80"/>
                  </a:cubicBezTo>
                  <a:cubicBezTo>
                    <a:pt x="95" y="79"/>
                    <a:pt x="97" y="77"/>
                    <a:pt x="99" y="76"/>
                  </a:cubicBezTo>
                  <a:cubicBezTo>
                    <a:pt x="102" y="79"/>
                    <a:pt x="99" y="80"/>
                    <a:pt x="103" y="81"/>
                  </a:cubicBezTo>
                  <a:cubicBezTo>
                    <a:pt x="107" y="79"/>
                    <a:pt x="108" y="78"/>
                    <a:pt x="108" y="74"/>
                  </a:cubicBezTo>
                  <a:cubicBezTo>
                    <a:pt x="115" y="75"/>
                    <a:pt x="110" y="78"/>
                    <a:pt x="117" y="82"/>
                  </a:cubicBezTo>
                  <a:cubicBezTo>
                    <a:pt x="121" y="77"/>
                    <a:pt x="124" y="82"/>
                    <a:pt x="128" y="77"/>
                  </a:cubicBezTo>
                  <a:cubicBezTo>
                    <a:pt x="129" y="78"/>
                    <a:pt x="128" y="80"/>
                    <a:pt x="131" y="82"/>
                  </a:cubicBezTo>
                  <a:cubicBezTo>
                    <a:pt x="134" y="81"/>
                    <a:pt x="138" y="80"/>
                    <a:pt x="141" y="81"/>
                  </a:cubicBezTo>
                  <a:cubicBezTo>
                    <a:pt x="138" y="78"/>
                    <a:pt x="145" y="73"/>
                    <a:pt x="148" y="76"/>
                  </a:cubicBezTo>
                  <a:cubicBezTo>
                    <a:pt x="148" y="81"/>
                    <a:pt x="140" y="75"/>
                    <a:pt x="143" y="81"/>
                  </a:cubicBezTo>
                  <a:cubicBezTo>
                    <a:pt x="154" y="79"/>
                    <a:pt x="164" y="84"/>
                    <a:pt x="176" y="81"/>
                  </a:cubicBezTo>
                  <a:cubicBezTo>
                    <a:pt x="171" y="78"/>
                    <a:pt x="175" y="75"/>
                    <a:pt x="176" y="72"/>
                  </a:cubicBezTo>
                  <a:cubicBezTo>
                    <a:pt x="175" y="79"/>
                    <a:pt x="187" y="90"/>
                    <a:pt x="187" y="80"/>
                  </a:cubicBezTo>
                  <a:cubicBezTo>
                    <a:pt x="182" y="83"/>
                    <a:pt x="184" y="72"/>
                    <a:pt x="180" y="71"/>
                  </a:cubicBezTo>
                  <a:cubicBezTo>
                    <a:pt x="181" y="70"/>
                    <a:pt x="182" y="68"/>
                    <a:pt x="182" y="67"/>
                  </a:cubicBezTo>
                  <a:cubicBezTo>
                    <a:pt x="182" y="71"/>
                    <a:pt x="184" y="70"/>
                    <a:pt x="187" y="71"/>
                  </a:cubicBezTo>
                  <a:cubicBezTo>
                    <a:pt x="181" y="75"/>
                    <a:pt x="189" y="79"/>
                    <a:pt x="192" y="77"/>
                  </a:cubicBezTo>
                  <a:cubicBezTo>
                    <a:pt x="190" y="79"/>
                    <a:pt x="189" y="81"/>
                    <a:pt x="192" y="83"/>
                  </a:cubicBezTo>
                  <a:cubicBezTo>
                    <a:pt x="193" y="83"/>
                    <a:pt x="194" y="82"/>
                    <a:pt x="195" y="83"/>
                  </a:cubicBezTo>
                  <a:cubicBezTo>
                    <a:pt x="196" y="75"/>
                    <a:pt x="204" y="76"/>
                    <a:pt x="203" y="65"/>
                  </a:cubicBezTo>
                  <a:cubicBezTo>
                    <a:pt x="203" y="66"/>
                    <a:pt x="204" y="67"/>
                    <a:pt x="205" y="66"/>
                  </a:cubicBezTo>
                  <a:cubicBezTo>
                    <a:pt x="204" y="68"/>
                    <a:pt x="204" y="71"/>
                    <a:pt x="208" y="74"/>
                  </a:cubicBezTo>
                  <a:cubicBezTo>
                    <a:pt x="211" y="72"/>
                    <a:pt x="221" y="72"/>
                    <a:pt x="218" y="77"/>
                  </a:cubicBezTo>
                  <a:cubicBezTo>
                    <a:pt x="214" y="72"/>
                    <a:pt x="209" y="78"/>
                    <a:pt x="201" y="76"/>
                  </a:cubicBezTo>
                  <a:cubicBezTo>
                    <a:pt x="199" y="78"/>
                    <a:pt x="200" y="80"/>
                    <a:pt x="199" y="81"/>
                  </a:cubicBezTo>
                  <a:cubicBezTo>
                    <a:pt x="205" y="86"/>
                    <a:pt x="212" y="82"/>
                    <a:pt x="218" y="84"/>
                  </a:cubicBezTo>
                  <a:cubicBezTo>
                    <a:pt x="217" y="83"/>
                    <a:pt x="216" y="82"/>
                    <a:pt x="218" y="80"/>
                  </a:cubicBezTo>
                  <a:cubicBezTo>
                    <a:pt x="227" y="77"/>
                    <a:pt x="225" y="91"/>
                    <a:pt x="225" y="91"/>
                  </a:cubicBezTo>
                  <a:cubicBezTo>
                    <a:pt x="228" y="88"/>
                    <a:pt x="234" y="85"/>
                    <a:pt x="227" y="85"/>
                  </a:cubicBezTo>
                  <a:cubicBezTo>
                    <a:pt x="228" y="81"/>
                    <a:pt x="233" y="78"/>
                    <a:pt x="235" y="86"/>
                  </a:cubicBezTo>
                  <a:cubicBezTo>
                    <a:pt x="246" y="83"/>
                    <a:pt x="253" y="88"/>
                    <a:pt x="263" y="82"/>
                  </a:cubicBezTo>
                  <a:cubicBezTo>
                    <a:pt x="264" y="87"/>
                    <a:pt x="273" y="86"/>
                    <a:pt x="278" y="85"/>
                  </a:cubicBezTo>
                  <a:cubicBezTo>
                    <a:pt x="279" y="79"/>
                    <a:pt x="281" y="81"/>
                    <a:pt x="279" y="78"/>
                  </a:cubicBezTo>
                  <a:cubicBezTo>
                    <a:pt x="281" y="77"/>
                    <a:pt x="282" y="75"/>
                    <a:pt x="284" y="74"/>
                  </a:cubicBezTo>
                  <a:cubicBezTo>
                    <a:pt x="284" y="77"/>
                    <a:pt x="286" y="79"/>
                    <a:pt x="289" y="76"/>
                  </a:cubicBezTo>
                  <a:cubicBezTo>
                    <a:pt x="289" y="72"/>
                    <a:pt x="287" y="74"/>
                    <a:pt x="284" y="72"/>
                  </a:cubicBezTo>
                  <a:cubicBezTo>
                    <a:pt x="286" y="70"/>
                    <a:pt x="285" y="68"/>
                    <a:pt x="288" y="66"/>
                  </a:cubicBezTo>
                  <a:cubicBezTo>
                    <a:pt x="288" y="72"/>
                    <a:pt x="294" y="80"/>
                    <a:pt x="286" y="86"/>
                  </a:cubicBezTo>
                  <a:cubicBezTo>
                    <a:pt x="289" y="91"/>
                    <a:pt x="289" y="81"/>
                    <a:pt x="292" y="88"/>
                  </a:cubicBezTo>
                  <a:cubicBezTo>
                    <a:pt x="296" y="87"/>
                    <a:pt x="296" y="81"/>
                    <a:pt x="298" y="83"/>
                  </a:cubicBezTo>
                  <a:cubicBezTo>
                    <a:pt x="300" y="91"/>
                    <a:pt x="301" y="82"/>
                    <a:pt x="307" y="83"/>
                  </a:cubicBezTo>
                  <a:cubicBezTo>
                    <a:pt x="308" y="85"/>
                    <a:pt x="306" y="86"/>
                    <a:pt x="305" y="87"/>
                  </a:cubicBezTo>
                  <a:cubicBezTo>
                    <a:pt x="315" y="93"/>
                    <a:pt x="308" y="77"/>
                    <a:pt x="316" y="74"/>
                  </a:cubicBezTo>
                  <a:cubicBezTo>
                    <a:pt x="309" y="67"/>
                    <a:pt x="309" y="86"/>
                    <a:pt x="301" y="79"/>
                  </a:cubicBezTo>
                  <a:cubicBezTo>
                    <a:pt x="309" y="80"/>
                    <a:pt x="307" y="68"/>
                    <a:pt x="315" y="70"/>
                  </a:cubicBezTo>
                  <a:cubicBezTo>
                    <a:pt x="316" y="66"/>
                    <a:pt x="317" y="62"/>
                    <a:pt x="320" y="58"/>
                  </a:cubicBezTo>
                  <a:cubicBezTo>
                    <a:pt x="323" y="62"/>
                    <a:pt x="316" y="67"/>
                    <a:pt x="323" y="66"/>
                  </a:cubicBezTo>
                  <a:cubicBezTo>
                    <a:pt x="320" y="70"/>
                    <a:pt x="318" y="66"/>
                    <a:pt x="316" y="67"/>
                  </a:cubicBezTo>
                  <a:cubicBezTo>
                    <a:pt x="324" y="75"/>
                    <a:pt x="309" y="81"/>
                    <a:pt x="316" y="89"/>
                  </a:cubicBezTo>
                  <a:cubicBezTo>
                    <a:pt x="320" y="86"/>
                    <a:pt x="323" y="82"/>
                    <a:pt x="321" y="78"/>
                  </a:cubicBezTo>
                  <a:cubicBezTo>
                    <a:pt x="325" y="74"/>
                    <a:pt x="328" y="76"/>
                    <a:pt x="331" y="77"/>
                  </a:cubicBezTo>
                  <a:cubicBezTo>
                    <a:pt x="326" y="79"/>
                    <a:pt x="330" y="82"/>
                    <a:pt x="326" y="85"/>
                  </a:cubicBezTo>
                  <a:cubicBezTo>
                    <a:pt x="325" y="83"/>
                    <a:pt x="324" y="81"/>
                    <a:pt x="323" y="82"/>
                  </a:cubicBezTo>
                  <a:cubicBezTo>
                    <a:pt x="326" y="87"/>
                    <a:pt x="322" y="84"/>
                    <a:pt x="323" y="89"/>
                  </a:cubicBezTo>
                  <a:cubicBezTo>
                    <a:pt x="327" y="88"/>
                    <a:pt x="333" y="89"/>
                    <a:pt x="334" y="86"/>
                  </a:cubicBezTo>
                  <a:cubicBezTo>
                    <a:pt x="333" y="83"/>
                    <a:pt x="331" y="84"/>
                    <a:pt x="329" y="84"/>
                  </a:cubicBezTo>
                  <a:cubicBezTo>
                    <a:pt x="335" y="84"/>
                    <a:pt x="332" y="78"/>
                    <a:pt x="335" y="80"/>
                  </a:cubicBezTo>
                  <a:cubicBezTo>
                    <a:pt x="336" y="82"/>
                    <a:pt x="336" y="85"/>
                    <a:pt x="336" y="88"/>
                  </a:cubicBezTo>
                  <a:cubicBezTo>
                    <a:pt x="359" y="87"/>
                    <a:pt x="382" y="90"/>
                    <a:pt x="405" y="88"/>
                  </a:cubicBezTo>
                  <a:cubicBezTo>
                    <a:pt x="400" y="82"/>
                    <a:pt x="408" y="79"/>
                    <a:pt x="410" y="79"/>
                  </a:cubicBezTo>
                  <a:cubicBezTo>
                    <a:pt x="411" y="84"/>
                    <a:pt x="407" y="84"/>
                    <a:pt x="405" y="88"/>
                  </a:cubicBezTo>
                  <a:cubicBezTo>
                    <a:pt x="408" y="93"/>
                    <a:pt x="412" y="88"/>
                    <a:pt x="414" y="85"/>
                  </a:cubicBezTo>
                  <a:cubicBezTo>
                    <a:pt x="418" y="86"/>
                    <a:pt x="415" y="90"/>
                    <a:pt x="419" y="85"/>
                  </a:cubicBezTo>
                  <a:cubicBezTo>
                    <a:pt x="419" y="93"/>
                    <a:pt x="428" y="85"/>
                    <a:pt x="432" y="90"/>
                  </a:cubicBezTo>
                  <a:cubicBezTo>
                    <a:pt x="432" y="89"/>
                    <a:pt x="438" y="87"/>
                    <a:pt x="439" y="83"/>
                  </a:cubicBezTo>
                  <a:cubicBezTo>
                    <a:pt x="440" y="85"/>
                    <a:pt x="442" y="85"/>
                    <a:pt x="443" y="86"/>
                  </a:cubicBezTo>
                  <a:cubicBezTo>
                    <a:pt x="442" y="88"/>
                    <a:pt x="437" y="85"/>
                    <a:pt x="438" y="89"/>
                  </a:cubicBezTo>
                  <a:cubicBezTo>
                    <a:pt x="441" y="88"/>
                    <a:pt x="439" y="91"/>
                    <a:pt x="441" y="93"/>
                  </a:cubicBezTo>
                  <a:cubicBezTo>
                    <a:pt x="448" y="88"/>
                    <a:pt x="460" y="95"/>
                    <a:pt x="464" y="89"/>
                  </a:cubicBezTo>
                  <a:cubicBezTo>
                    <a:pt x="462" y="85"/>
                    <a:pt x="448" y="89"/>
                    <a:pt x="446" y="83"/>
                  </a:cubicBezTo>
                  <a:cubicBezTo>
                    <a:pt x="454" y="87"/>
                    <a:pt x="463" y="84"/>
                    <a:pt x="472" y="83"/>
                  </a:cubicBezTo>
                  <a:cubicBezTo>
                    <a:pt x="470" y="84"/>
                    <a:pt x="469" y="85"/>
                    <a:pt x="467" y="87"/>
                  </a:cubicBezTo>
                  <a:cubicBezTo>
                    <a:pt x="469" y="89"/>
                    <a:pt x="471" y="91"/>
                    <a:pt x="472" y="93"/>
                  </a:cubicBezTo>
                  <a:cubicBezTo>
                    <a:pt x="478" y="91"/>
                    <a:pt x="472" y="86"/>
                    <a:pt x="476" y="84"/>
                  </a:cubicBezTo>
                  <a:cubicBezTo>
                    <a:pt x="477" y="85"/>
                    <a:pt x="475" y="86"/>
                    <a:pt x="477" y="88"/>
                  </a:cubicBezTo>
                  <a:cubicBezTo>
                    <a:pt x="485" y="83"/>
                    <a:pt x="479" y="72"/>
                    <a:pt x="485" y="71"/>
                  </a:cubicBezTo>
                  <a:cubicBezTo>
                    <a:pt x="482" y="76"/>
                    <a:pt x="486" y="83"/>
                    <a:pt x="479" y="88"/>
                  </a:cubicBezTo>
                  <a:cubicBezTo>
                    <a:pt x="485" y="95"/>
                    <a:pt x="486" y="85"/>
                    <a:pt x="491" y="93"/>
                  </a:cubicBezTo>
                  <a:cubicBezTo>
                    <a:pt x="494" y="90"/>
                    <a:pt x="496" y="92"/>
                    <a:pt x="499" y="88"/>
                  </a:cubicBezTo>
                  <a:cubicBezTo>
                    <a:pt x="500" y="93"/>
                    <a:pt x="511" y="95"/>
                    <a:pt x="513" y="89"/>
                  </a:cubicBezTo>
                  <a:cubicBezTo>
                    <a:pt x="517" y="92"/>
                    <a:pt x="524" y="95"/>
                    <a:pt x="528" y="88"/>
                  </a:cubicBezTo>
                  <a:cubicBezTo>
                    <a:pt x="529" y="93"/>
                    <a:pt x="536" y="93"/>
                    <a:pt x="536" y="87"/>
                  </a:cubicBezTo>
                  <a:cubicBezTo>
                    <a:pt x="538" y="89"/>
                    <a:pt x="539" y="91"/>
                    <a:pt x="539" y="92"/>
                  </a:cubicBezTo>
                  <a:cubicBezTo>
                    <a:pt x="545" y="84"/>
                    <a:pt x="568" y="91"/>
                    <a:pt x="563" y="77"/>
                  </a:cubicBezTo>
                  <a:cubicBezTo>
                    <a:pt x="565" y="76"/>
                    <a:pt x="566" y="79"/>
                    <a:pt x="567" y="81"/>
                  </a:cubicBezTo>
                  <a:cubicBezTo>
                    <a:pt x="570" y="79"/>
                    <a:pt x="568" y="77"/>
                    <a:pt x="569" y="76"/>
                  </a:cubicBezTo>
                  <a:cubicBezTo>
                    <a:pt x="571" y="76"/>
                    <a:pt x="574" y="73"/>
                    <a:pt x="576" y="76"/>
                  </a:cubicBezTo>
                  <a:cubicBezTo>
                    <a:pt x="572" y="79"/>
                    <a:pt x="570" y="81"/>
                    <a:pt x="571" y="87"/>
                  </a:cubicBezTo>
                  <a:cubicBezTo>
                    <a:pt x="567" y="86"/>
                    <a:pt x="563" y="90"/>
                    <a:pt x="560" y="90"/>
                  </a:cubicBezTo>
                  <a:cubicBezTo>
                    <a:pt x="571" y="93"/>
                    <a:pt x="591" y="94"/>
                    <a:pt x="603" y="84"/>
                  </a:cubicBezTo>
                  <a:cubicBezTo>
                    <a:pt x="605" y="90"/>
                    <a:pt x="609" y="79"/>
                    <a:pt x="612" y="82"/>
                  </a:cubicBezTo>
                  <a:cubicBezTo>
                    <a:pt x="608" y="85"/>
                    <a:pt x="604" y="88"/>
                    <a:pt x="604" y="92"/>
                  </a:cubicBezTo>
                  <a:cubicBezTo>
                    <a:pt x="606" y="91"/>
                    <a:pt x="609" y="89"/>
                    <a:pt x="611" y="92"/>
                  </a:cubicBezTo>
                  <a:cubicBezTo>
                    <a:pt x="618" y="87"/>
                    <a:pt x="615" y="77"/>
                    <a:pt x="623" y="78"/>
                  </a:cubicBezTo>
                  <a:cubicBezTo>
                    <a:pt x="624" y="74"/>
                    <a:pt x="622" y="64"/>
                    <a:pt x="630" y="64"/>
                  </a:cubicBezTo>
                  <a:cubicBezTo>
                    <a:pt x="626" y="75"/>
                    <a:pt x="631" y="82"/>
                    <a:pt x="616" y="90"/>
                  </a:cubicBezTo>
                  <a:cubicBezTo>
                    <a:pt x="623" y="95"/>
                    <a:pt x="634" y="89"/>
                    <a:pt x="639" y="82"/>
                  </a:cubicBezTo>
                  <a:cubicBezTo>
                    <a:pt x="637" y="78"/>
                    <a:pt x="634" y="82"/>
                    <a:pt x="633" y="78"/>
                  </a:cubicBezTo>
                  <a:cubicBezTo>
                    <a:pt x="634" y="78"/>
                    <a:pt x="633" y="76"/>
                    <a:pt x="634" y="76"/>
                  </a:cubicBezTo>
                  <a:cubicBezTo>
                    <a:pt x="641" y="77"/>
                    <a:pt x="651" y="76"/>
                    <a:pt x="655" y="68"/>
                  </a:cubicBezTo>
                  <a:cubicBezTo>
                    <a:pt x="659" y="71"/>
                    <a:pt x="656" y="74"/>
                    <a:pt x="653" y="77"/>
                  </a:cubicBezTo>
                  <a:cubicBezTo>
                    <a:pt x="652" y="75"/>
                    <a:pt x="653" y="73"/>
                    <a:pt x="650" y="75"/>
                  </a:cubicBezTo>
                  <a:cubicBezTo>
                    <a:pt x="648" y="81"/>
                    <a:pt x="652" y="78"/>
                    <a:pt x="655" y="81"/>
                  </a:cubicBezTo>
                  <a:cubicBezTo>
                    <a:pt x="652" y="82"/>
                    <a:pt x="650" y="87"/>
                    <a:pt x="648" y="84"/>
                  </a:cubicBezTo>
                  <a:cubicBezTo>
                    <a:pt x="645" y="82"/>
                    <a:pt x="649" y="80"/>
                    <a:pt x="647" y="78"/>
                  </a:cubicBezTo>
                  <a:cubicBezTo>
                    <a:pt x="636" y="79"/>
                    <a:pt x="644" y="86"/>
                    <a:pt x="639" y="91"/>
                  </a:cubicBezTo>
                  <a:cubicBezTo>
                    <a:pt x="645" y="93"/>
                    <a:pt x="655" y="83"/>
                    <a:pt x="659" y="78"/>
                  </a:cubicBezTo>
                  <a:cubicBezTo>
                    <a:pt x="661" y="79"/>
                    <a:pt x="662" y="78"/>
                    <a:pt x="664" y="81"/>
                  </a:cubicBezTo>
                  <a:cubicBezTo>
                    <a:pt x="667" y="73"/>
                    <a:pt x="673" y="67"/>
                    <a:pt x="679" y="62"/>
                  </a:cubicBezTo>
                  <a:cubicBezTo>
                    <a:pt x="676" y="57"/>
                    <a:pt x="674" y="61"/>
                    <a:pt x="672" y="64"/>
                  </a:cubicBezTo>
                  <a:cubicBezTo>
                    <a:pt x="666" y="57"/>
                    <a:pt x="673" y="52"/>
                    <a:pt x="679" y="50"/>
                  </a:cubicBezTo>
                  <a:cubicBezTo>
                    <a:pt x="681" y="54"/>
                    <a:pt x="673" y="52"/>
                    <a:pt x="678" y="58"/>
                  </a:cubicBezTo>
                  <a:cubicBezTo>
                    <a:pt x="680" y="56"/>
                    <a:pt x="681" y="57"/>
                    <a:pt x="683" y="55"/>
                  </a:cubicBezTo>
                  <a:cubicBezTo>
                    <a:pt x="681" y="46"/>
                    <a:pt x="692" y="39"/>
                    <a:pt x="686" y="29"/>
                  </a:cubicBezTo>
                  <a:cubicBezTo>
                    <a:pt x="689" y="27"/>
                    <a:pt x="691" y="27"/>
                    <a:pt x="692" y="30"/>
                  </a:cubicBezTo>
                  <a:cubicBezTo>
                    <a:pt x="688" y="32"/>
                    <a:pt x="693" y="35"/>
                    <a:pt x="695" y="35"/>
                  </a:cubicBezTo>
                  <a:cubicBezTo>
                    <a:pt x="692" y="37"/>
                    <a:pt x="689" y="39"/>
                    <a:pt x="691" y="42"/>
                  </a:cubicBezTo>
                  <a:cubicBezTo>
                    <a:pt x="696" y="41"/>
                    <a:pt x="697" y="36"/>
                    <a:pt x="703" y="32"/>
                  </a:cubicBezTo>
                  <a:cubicBezTo>
                    <a:pt x="705" y="34"/>
                    <a:pt x="706" y="36"/>
                    <a:pt x="708" y="36"/>
                  </a:cubicBezTo>
                  <a:cubicBezTo>
                    <a:pt x="711" y="33"/>
                    <a:pt x="714" y="35"/>
                    <a:pt x="715" y="31"/>
                  </a:cubicBezTo>
                  <a:cubicBezTo>
                    <a:pt x="713" y="25"/>
                    <a:pt x="710" y="33"/>
                    <a:pt x="709" y="30"/>
                  </a:cubicBezTo>
                  <a:cubicBezTo>
                    <a:pt x="710" y="28"/>
                    <a:pt x="713" y="26"/>
                    <a:pt x="712" y="23"/>
                  </a:cubicBezTo>
                  <a:cubicBezTo>
                    <a:pt x="705" y="24"/>
                    <a:pt x="699" y="32"/>
                    <a:pt x="693" y="31"/>
                  </a:cubicBezTo>
                  <a:cubicBezTo>
                    <a:pt x="697" y="25"/>
                    <a:pt x="689" y="26"/>
                    <a:pt x="686" y="24"/>
                  </a:cubicBezTo>
                  <a:cubicBezTo>
                    <a:pt x="687" y="23"/>
                    <a:pt x="688" y="22"/>
                    <a:pt x="687" y="21"/>
                  </a:cubicBezTo>
                  <a:cubicBezTo>
                    <a:pt x="682" y="27"/>
                    <a:pt x="685" y="34"/>
                    <a:pt x="684" y="40"/>
                  </a:cubicBezTo>
                  <a:cubicBezTo>
                    <a:pt x="680" y="41"/>
                    <a:pt x="676" y="50"/>
                    <a:pt x="670" y="43"/>
                  </a:cubicBezTo>
                  <a:cubicBezTo>
                    <a:pt x="674" y="41"/>
                    <a:pt x="670" y="38"/>
                    <a:pt x="669" y="35"/>
                  </a:cubicBezTo>
                  <a:cubicBezTo>
                    <a:pt x="663" y="40"/>
                    <a:pt x="665" y="46"/>
                    <a:pt x="664" y="52"/>
                  </a:cubicBezTo>
                  <a:cubicBezTo>
                    <a:pt x="667" y="51"/>
                    <a:pt x="666" y="45"/>
                    <a:pt x="670" y="47"/>
                  </a:cubicBezTo>
                  <a:cubicBezTo>
                    <a:pt x="671" y="52"/>
                    <a:pt x="667" y="51"/>
                    <a:pt x="663" y="55"/>
                  </a:cubicBezTo>
                  <a:cubicBezTo>
                    <a:pt x="663" y="58"/>
                    <a:pt x="669" y="56"/>
                    <a:pt x="666" y="59"/>
                  </a:cubicBezTo>
                  <a:cubicBezTo>
                    <a:pt x="656" y="64"/>
                    <a:pt x="651" y="68"/>
                    <a:pt x="642" y="72"/>
                  </a:cubicBezTo>
                  <a:cubicBezTo>
                    <a:pt x="642" y="70"/>
                    <a:pt x="645" y="67"/>
                    <a:pt x="645" y="65"/>
                  </a:cubicBezTo>
                  <a:cubicBezTo>
                    <a:pt x="650" y="64"/>
                    <a:pt x="663" y="60"/>
                    <a:pt x="662" y="56"/>
                  </a:cubicBezTo>
                  <a:cubicBezTo>
                    <a:pt x="655" y="55"/>
                    <a:pt x="654" y="59"/>
                    <a:pt x="647" y="58"/>
                  </a:cubicBezTo>
                  <a:cubicBezTo>
                    <a:pt x="650" y="52"/>
                    <a:pt x="654" y="55"/>
                    <a:pt x="659" y="52"/>
                  </a:cubicBezTo>
                  <a:cubicBezTo>
                    <a:pt x="664" y="47"/>
                    <a:pt x="662" y="38"/>
                    <a:pt x="660" y="35"/>
                  </a:cubicBezTo>
                  <a:cubicBezTo>
                    <a:pt x="662" y="35"/>
                    <a:pt x="664" y="34"/>
                    <a:pt x="667" y="32"/>
                  </a:cubicBezTo>
                  <a:cubicBezTo>
                    <a:pt x="668" y="35"/>
                    <a:pt x="670" y="35"/>
                    <a:pt x="673" y="33"/>
                  </a:cubicBezTo>
                  <a:cubicBezTo>
                    <a:pt x="671" y="29"/>
                    <a:pt x="663" y="33"/>
                    <a:pt x="664" y="28"/>
                  </a:cubicBezTo>
                  <a:cubicBezTo>
                    <a:pt x="667" y="29"/>
                    <a:pt x="671" y="31"/>
                    <a:pt x="674" y="30"/>
                  </a:cubicBezTo>
                  <a:cubicBezTo>
                    <a:pt x="673" y="27"/>
                    <a:pt x="672" y="24"/>
                    <a:pt x="673" y="21"/>
                  </a:cubicBezTo>
                  <a:cubicBezTo>
                    <a:pt x="669" y="26"/>
                    <a:pt x="666" y="23"/>
                    <a:pt x="663" y="22"/>
                  </a:cubicBezTo>
                  <a:cubicBezTo>
                    <a:pt x="660" y="24"/>
                    <a:pt x="662" y="26"/>
                    <a:pt x="658" y="28"/>
                  </a:cubicBezTo>
                  <a:cubicBezTo>
                    <a:pt x="659" y="29"/>
                    <a:pt x="661" y="30"/>
                    <a:pt x="662" y="30"/>
                  </a:cubicBezTo>
                  <a:cubicBezTo>
                    <a:pt x="656" y="30"/>
                    <a:pt x="660" y="36"/>
                    <a:pt x="656" y="39"/>
                  </a:cubicBezTo>
                  <a:cubicBezTo>
                    <a:pt x="652" y="33"/>
                    <a:pt x="657" y="34"/>
                    <a:pt x="651" y="30"/>
                  </a:cubicBezTo>
                  <a:cubicBezTo>
                    <a:pt x="645" y="32"/>
                    <a:pt x="638" y="33"/>
                    <a:pt x="636" y="25"/>
                  </a:cubicBezTo>
                  <a:cubicBezTo>
                    <a:pt x="635" y="26"/>
                    <a:pt x="633" y="26"/>
                    <a:pt x="632" y="27"/>
                  </a:cubicBezTo>
                  <a:cubicBezTo>
                    <a:pt x="631" y="31"/>
                    <a:pt x="635" y="32"/>
                    <a:pt x="635" y="35"/>
                  </a:cubicBezTo>
                  <a:cubicBezTo>
                    <a:pt x="629" y="33"/>
                    <a:pt x="621" y="45"/>
                    <a:pt x="611" y="39"/>
                  </a:cubicBezTo>
                  <a:cubicBezTo>
                    <a:pt x="616" y="41"/>
                    <a:pt x="617" y="30"/>
                    <a:pt x="623" y="32"/>
                  </a:cubicBezTo>
                  <a:cubicBezTo>
                    <a:pt x="622" y="33"/>
                    <a:pt x="620" y="34"/>
                    <a:pt x="621" y="35"/>
                  </a:cubicBezTo>
                  <a:cubicBezTo>
                    <a:pt x="623" y="34"/>
                    <a:pt x="624" y="37"/>
                    <a:pt x="627" y="34"/>
                  </a:cubicBezTo>
                  <a:cubicBezTo>
                    <a:pt x="625" y="22"/>
                    <a:pt x="641" y="24"/>
                    <a:pt x="641" y="20"/>
                  </a:cubicBezTo>
                  <a:cubicBezTo>
                    <a:pt x="633" y="24"/>
                    <a:pt x="625" y="19"/>
                    <a:pt x="617" y="22"/>
                  </a:cubicBezTo>
                  <a:cubicBezTo>
                    <a:pt x="618" y="23"/>
                    <a:pt x="616" y="24"/>
                    <a:pt x="615" y="25"/>
                  </a:cubicBezTo>
                  <a:cubicBezTo>
                    <a:pt x="616" y="27"/>
                    <a:pt x="617" y="28"/>
                    <a:pt x="616" y="30"/>
                  </a:cubicBezTo>
                  <a:cubicBezTo>
                    <a:pt x="612" y="31"/>
                    <a:pt x="611" y="37"/>
                    <a:pt x="610" y="35"/>
                  </a:cubicBezTo>
                  <a:cubicBezTo>
                    <a:pt x="610" y="33"/>
                    <a:pt x="613" y="31"/>
                    <a:pt x="610" y="29"/>
                  </a:cubicBezTo>
                  <a:cubicBezTo>
                    <a:pt x="609" y="29"/>
                    <a:pt x="608" y="31"/>
                    <a:pt x="607" y="30"/>
                  </a:cubicBezTo>
                  <a:cubicBezTo>
                    <a:pt x="603" y="33"/>
                    <a:pt x="604" y="39"/>
                    <a:pt x="598" y="37"/>
                  </a:cubicBezTo>
                  <a:cubicBezTo>
                    <a:pt x="597" y="34"/>
                    <a:pt x="604" y="33"/>
                    <a:pt x="602" y="30"/>
                  </a:cubicBezTo>
                  <a:cubicBezTo>
                    <a:pt x="598" y="34"/>
                    <a:pt x="596" y="28"/>
                    <a:pt x="593" y="32"/>
                  </a:cubicBezTo>
                  <a:cubicBezTo>
                    <a:pt x="595" y="35"/>
                    <a:pt x="597" y="37"/>
                    <a:pt x="593" y="39"/>
                  </a:cubicBezTo>
                  <a:cubicBezTo>
                    <a:pt x="594" y="30"/>
                    <a:pt x="586" y="38"/>
                    <a:pt x="592" y="29"/>
                  </a:cubicBezTo>
                  <a:cubicBezTo>
                    <a:pt x="598" y="32"/>
                    <a:pt x="606" y="23"/>
                    <a:pt x="612" y="29"/>
                  </a:cubicBezTo>
                  <a:cubicBezTo>
                    <a:pt x="616" y="28"/>
                    <a:pt x="611" y="20"/>
                    <a:pt x="610" y="22"/>
                  </a:cubicBezTo>
                  <a:cubicBezTo>
                    <a:pt x="610" y="24"/>
                    <a:pt x="603" y="24"/>
                    <a:pt x="602" y="26"/>
                  </a:cubicBezTo>
                  <a:cubicBezTo>
                    <a:pt x="600" y="24"/>
                    <a:pt x="602" y="23"/>
                    <a:pt x="602" y="21"/>
                  </a:cubicBezTo>
                  <a:cubicBezTo>
                    <a:pt x="601" y="21"/>
                    <a:pt x="601" y="22"/>
                    <a:pt x="600" y="21"/>
                  </a:cubicBezTo>
                  <a:cubicBezTo>
                    <a:pt x="599" y="21"/>
                    <a:pt x="598" y="21"/>
                    <a:pt x="597" y="21"/>
                  </a:cubicBezTo>
                  <a:cubicBezTo>
                    <a:pt x="598" y="23"/>
                    <a:pt x="601" y="25"/>
                    <a:pt x="599" y="27"/>
                  </a:cubicBezTo>
                  <a:cubicBezTo>
                    <a:pt x="598" y="25"/>
                    <a:pt x="597" y="27"/>
                    <a:pt x="595" y="26"/>
                  </a:cubicBezTo>
                  <a:cubicBezTo>
                    <a:pt x="593" y="24"/>
                    <a:pt x="595" y="23"/>
                    <a:pt x="593" y="21"/>
                  </a:cubicBezTo>
                  <a:cubicBezTo>
                    <a:pt x="589" y="20"/>
                    <a:pt x="591" y="23"/>
                    <a:pt x="587" y="25"/>
                  </a:cubicBezTo>
                  <a:cubicBezTo>
                    <a:pt x="589" y="19"/>
                    <a:pt x="570" y="21"/>
                    <a:pt x="579" y="24"/>
                  </a:cubicBezTo>
                  <a:cubicBezTo>
                    <a:pt x="578" y="25"/>
                    <a:pt x="576" y="27"/>
                    <a:pt x="575" y="28"/>
                  </a:cubicBezTo>
                  <a:cubicBezTo>
                    <a:pt x="572" y="22"/>
                    <a:pt x="567" y="27"/>
                    <a:pt x="564" y="25"/>
                  </a:cubicBezTo>
                  <a:cubicBezTo>
                    <a:pt x="563" y="24"/>
                    <a:pt x="565" y="23"/>
                    <a:pt x="564" y="21"/>
                  </a:cubicBezTo>
                  <a:cubicBezTo>
                    <a:pt x="561" y="21"/>
                    <a:pt x="558" y="26"/>
                    <a:pt x="555" y="21"/>
                  </a:cubicBezTo>
                  <a:cubicBezTo>
                    <a:pt x="551" y="22"/>
                    <a:pt x="553" y="28"/>
                    <a:pt x="550" y="26"/>
                  </a:cubicBezTo>
                  <a:cubicBezTo>
                    <a:pt x="551" y="18"/>
                    <a:pt x="533" y="18"/>
                    <a:pt x="528" y="26"/>
                  </a:cubicBezTo>
                  <a:cubicBezTo>
                    <a:pt x="523" y="27"/>
                    <a:pt x="529" y="20"/>
                    <a:pt x="525" y="22"/>
                  </a:cubicBezTo>
                  <a:cubicBezTo>
                    <a:pt x="527" y="24"/>
                    <a:pt x="520" y="26"/>
                    <a:pt x="520" y="24"/>
                  </a:cubicBezTo>
                  <a:cubicBezTo>
                    <a:pt x="521" y="22"/>
                    <a:pt x="519" y="20"/>
                    <a:pt x="519" y="19"/>
                  </a:cubicBezTo>
                  <a:cubicBezTo>
                    <a:pt x="514" y="20"/>
                    <a:pt x="521" y="23"/>
                    <a:pt x="516" y="25"/>
                  </a:cubicBezTo>
                  <a:cubicBezTo>
                    <a:pt x="516" y="23"/>
                    <a:pt x="514" y="24"/>
                    <a:pt x="514" y="23"/>
                  </a:cubicBezTo>
                  <a:cubicBezTo>
                    <a:pt x="518" y="22"/>
                    <a:pt x="514" y="16"/>
                    <a:pt x="515" y="20"/>
                  </a:cubicBezTo>
                  <a:cubicBezTo>
                    <a:pt x="512" y="21"/>
                    <a:pt x="513" y="27"/>
                    <a:pt x="509" y="25"/>
                  </a:cubicBezTo>
                  <a:cubicBezTo>
                    <a:pt x="508" y="22"/>
                    <a:pt x="512" y="18"/>
                    <a:pt x="507" y="17"/>
                  </a:cubicBezTo>
                  <a:cubicBezTo>
                    <a:pt x="506" y="23"/>
                    <a:pt x="498" y="29"/>
                    <a:pt x="495" y="23"/>
                  </a:cubicBezTo>
                  <a:cubicBezTo>
                    <a:pt x="493" y="26"/>
                    <a:pt x="493" y="34"/>
                    <a:pt x="488" y="30"/>
                  </a:cubicBezTo>
                  <a:cubicBezTo>
                    <a:pt x="490" y="29"/>
                    <a:pt x="491" y="28"/>
                    <a:pt x="489" y="26"/>
                  </a:cubicBezTo>
                  <a:cubicBezTo>
                    <a:pt x="488" y="27"/>
                    <a:pt x="487" y="28"/>
                    <a:pt x="486" y="27"/>
                  </a:cubicBezTo>
                  <a:cubicBezTo>
                    <a:pt x="487" y="18"/>
                    <a:pt x="500" y="25"/>
                    <a:pt x="500" y="17"/>
                  </a:cubicBezTo>
                  <a:cubicBezTo>
                    <a:pt x="494" y="20"/>
                    <a:pt x="489" y="16"/>
                    <a:pt x="484" y="20"/>
                  </a:cubicBezTo>
                  <a:cubicBezTo>
                    <a:pt x="482" y="21"/>
                    <a:pt x="483" y="23"/>
                    <a:pt x="482" y="24"/>
                  </a:cubicBezTo>
                  <a:cubicBezTo>
                    <a:pt x="478" y="20"/>
                    <a:pt x="477" y="34"/>
                    <a:pt x="471" y="26"/>
                  </a:cubicBezTo>
                  <a:cubicBezTo>
                    <a:pt x="478" y="26"/>
                    <a:pt x="475" y="21"/>
                    <a:pt x="482" y="19"/>
                  </a:cubicBezTo>
                  <a:cubicBezTo>
                    <a:pt x="475" y="15"/>
                    <a:pt x="468" y="20"/>
                    <a:pt x="461" y="19"/>
                  </a:cubicBezTo>
                  <a:cubicBezTo>
                    <a:pt x="463" y="24"/>
                    <a:pt x="466" y="17"/>
                    <a:pt x="467" y="22"/>
                  </a:cubicBezTo>
                  <a:cubicBezTo>
                    <a:pt x="466" y="22"/>
                    <a:pt x="466" y="24"/>
                    <a:pt x="466" y="24"/>
                  </a:cubicBezTo>
                  <a:cubicBezTo>
                    <a:pt x="462" y="21"/>
                    <a:pt x="455" y="23"/>
                    <a:pt x="458" y="16"/>
                  </a:cubicBezTo>
                  <a:cubicBezTo>
                    <a:pt x="457" y="17"/>
                    <a:pt x="456" y="17"/>
                    <a:pt x="456" y="16"/>
                  </a:cubicBezTo>
                  <a:cubicBezTo>
                    <a:pt x="454" y="17"/>
                    <a:pt x="453" y="16"/>
                    <a:pt x="452" y="17"/>
                  </a:cubicBezTo>
                  <a:cubicBezTo>
                    <a:pt x="454" y="19"/>
                    <a:pt x="453" y="20"/>
                    <a:pt x="451" y="22"/>
                  </a:cubicBezTo>
                  <a:cubicBezTo>
                    <a:pt x="455" y="24"/>
                    <a:pt x="455" y="26"/>
                    <a:pt x="450" y="30"/>
                  </a:cubicBezTo>
                  <a:cubicBezTo>
                    <a:pt x="450" y="27"/>
                    <a:pt x="449" y="26"/>
                    <a:pt x="446" y="25"/>
                  </a:cubicBezTo>
                  <a:cubicBezTo>
                    <a:pt x="451" y="24"/>
                    <a:pt x="448" y="21"/>
                    <a:pt x="449" y="19"/>
                  </a:cubicBezTo>
                  <a:cubicBezTo>
                    <a:pt x="446" y="16"/>
                    <a:pt x="444" y="13"/>
                    <a:pt x="440" y="17"/>
                  </a:cubicBezTo>
                  <a:cubicBezTo>
                    <a:pt x="442" y="22"/>
                    <a:pt x="444" y="19"/>
                    <a:pt x="446" y="20"/>
                  </a:cubicBezTo>
                  <a:cubicBezTo>
                    <a:pt x="441" y="21"/>
                    <a:pt x="448" y="24"/>
                    <a:pt x="443" y="26"/>
                  </a:cubicBezTo>
                  <a:cubicBezTo>
                    <a:pt x="443" y="23"/>
                    <a:pt x="444" y="19"/>
                    <a:pt x="440" y="21"/>
                  </a:cubicBezTo>
                  <a:cubicBezTo>
                    <a:pt x="441" y="25"/>
                    <a:pt x="433" y="23"/>
                    <a:pt x="434" y="28"/>
                  </a:cubicBezTo>
                  <a:cubicBezTo>
                    <a:pt x="429" y="21"/>
                    <a:pt x="429" y="32"/>
                    <a:pt x="425" y="28"/>
                  </a:cubicBezTo>
                  <a:cubicBezTo>
                    <a:pt x="427" y="25"/>
                    <a:pt x="423" y="22"/>
                    <a:pt x="426" y="20"/>
                  </a:cubicBezTo>
                  <a:cubicBezTo>
                    <a:pt x="425" y="22"/>
                    <a:pt x="427" y="25"/>
                    <a:pt x="430" y="25"/>
                  </a:cubicBezTo>
                  <a:cubicBezTo>
                    <a:pt x="433" y="20"/>
                    <a:pt x="435" y="24"/>
                    <a:pt x="439" y="18"/>
                  </a:cubicBezTo>
                  <a:cubicBezTo>
                    <a:pt x="431" y="16"/>
                    <a:pt x="422" y="16"/>
                    <a:pt x="417" y="19"/>
                  </a:cubicBezTo>
                  <a:cubicBezTo>
                    <a:pt x="413" y="12"/>
                    <a:pt x="397" y="12"/>
                    <a:pt x="394" y="23"/>
                  </a:cubicBezTo>
                  <a:cubicBezTo>
                    <a:pt x="394" y="17"/>
                    <a:pt x="391" y="23"/>
                    <a:pt x="389" y="21"/>
                  </a:cubicBezTo>
                  <a:cubicBezTo>
                    <a:pt x="386" y="17"/>
                    <a:pt x="393" y="18"/>
                    <a:pt x="392" y="15"/>
                  </a:cubicBezTo>
                  <a:cubicBezTo>
                    <a:pt x="386" y="15"/>
                    <a:pt x="385" y="24"/>
                    <a:pt x="379" y="22"/>
                  </a:cubicBezTo>
                  <a:cubicBezTo>
                    <a:pt x="379" y="19"/>
                    <a:pt x="383" y="20"/>
                    <a:pt x="383" y="15"/>
                  </a:cubicBezTo>
                  <a:cubicBezTo>
                    <a:pt x="381" y="17"/>
                    <a:pt x="379" y="16"/>
                    <a:pt x="377" y="18"/>
                  </a:cubicBezTo>
                  <a:cubicBezTo>
                    <a:pt x="378" y="20"/>
                    <a:pt x="380" y="27"/>
                    <a:pt x="375" y="25"/>
                  </a:cubicBezTo>
                  <a:cubicBezTo>
                    <a:pt x="375" y="21"/>
                    <a:pt x="378" y="17"/>
                    <a:pt x="374" y="13"/>
                  </a:cubicBezTo>
                  <a:cubicBezTo>
                    <a:pt x="370" y="16"/>
                    <a:pt x="368" y="13"/>
                    <a:pt x="364" y="15"/>
                  </a:cubicBezTo>
                  <a:cubicBezTo>
                    <a:pt x="366" y="21"/>
                    <a:pt x="374" y="14"/>
                    <a:pt x="372" y="20"/>
                  </a:cubicBezTo>
                  <a:cubicBezTo>
                    <a:pt x="370" y="19"/>
                    <a:pt x="357" y="23"/>
                    <a:pt x="365" y="23"/>
                  </a:cubicBezTo>
                  <a:cubicBezTo>
                    <a:pt x="361" y="25"/>
                    <a:pt x="362" y="32"/>
                    <a:pt x="357" y="29"/>
                  </a:cubicBezTo>
                  <a:cubicBezTo>
                    <a:pt x="363" y="25"/>
                    <a:pt x="353" y="20"/>
                    <a:pt x="363" y="16"/>
                  </a:cubicBezTo>
                  <a:cubicBezTo>
                    <a:pt x="358" y="12"/>
                    <a:pt x="352" y="15"/>
                    <a:pt x="346" y="15"/>
                  </a:cubicBezTo>
                  <a:cubicBezTo>
                    <a:pt x="349" y="19"/>
                    <a:pt x="352" y="18"/>
                    <a:pt x="356" y="20"/>
                  </a:cubicBezTo>
                  <a:cubicBezTo>
                    <a:pt x="352" y="20"/>
                    <a:pt x="354" y="21"/>
                    <a:pt x="351" y="24"/>
                  </a:cubicBezTo>
                  <a:cubicBezTo>
                    <a:pt x="352" y="17"/>
                    <a:pt x="347" y="25"/>
                    <a:pt x="345" y="23"/>
                  </a:cubicBezTo>
                  <a:cubicBezTo>
                    <a:pt x="341" y="19"/>
                    <a:pt x="346" y="17"/>
                    <a:pt x="343" y="14"/>
                  </a:cubicBezTo>
                  <a:cubicBezTo>
                    <a:pt x="338" y="13"/>
                    <a:pt x="339" y="20"/>
                    <a:pt x="334" y="19"/>
                  </a:cubicBezTo>
                  <a:cubicBezTo>
                    <a:pt x="333" y="17"/>
                    <a:pt x="335" y="15"/>
                    <a:pt x="334" y="13"/>
                  </a:cubicBezTo>
                  <a:cubicBezTo>
                    <a:pt x="331" y="19"/>
                    <a:pt x="326" y="19"/>
                    <a:pt x="324" y="12"/>
                  </a:cubicBezTo>
                  <a:cubicBezTo>
                    <a:pt x="317" y="15"/>
                    <a:pt x="317" y="12"/>
                    <a:pt x="311" y="19"/>
                  </a:cubicBezTo>
                  <a:cubicBezTo>
                    <a:pt x="311" y="15"/>
                    <a:pt x="304" y="14"/>
                    <a:pt x="301" y="12"/>
                  </a:cubicBezTo>
                  <a:cubicBezTo>
                    <a:pt x="295" y="16"/>
                    <a:pt x="296" y="19"/>
                    <a:pt x="292" y="19"/>
                  </a:cubicBezTo>
                  <a:cubicBezTo>
                    <a:pt x="297" y="15"/>
                    <a:pt x="287" y="14"/>
                    <a:pt x="289" y="11"/>
                  </a:cubicBezTo>
                  <a:cubicBezTo>
                    <a:pt x="284" y="13"/>
                    <a:pt x="280" y="17"/>
                    <a:pt x="276" y="11"/>
                  </a:cubicBezTo>
                  <a:cubicBezTo>
                    <a:pt x="272" y="15"/>
                    <a:pt x="267" y="18"/>
                    <a:pt x="263" y="13"/>
                  </a:cubicBezTo>
                  <a:cubicBezTo>
                    <a:pt x="260" y="15"/>
                    <a:pt x="258" y="17"/>
                    <a:pt x="255" y="19"/>
                  </a:cubicBezTo>
                  <a:cubicBezTo>
                    <a:pt x="253" y="14"/>
                    <a:pt x="249" y="18"/>
                    <a:pt x="247" y="15"/>
                  </a:cubicBezTo>
                  <a:cubicBezTo>
                    <a:pt x="250" y="13"/>
                    <a:pt x="256" y="16"/>
                    <a:pt x="254" y="11"/>
                  </a:cubicBezTo>
                  <a:cubicBezTo>
                    <a:pt x="247" y="10"/>
                    <a:pt x="239" y="17"/>
                    <a:pt x="232" y="10"/>
                  </a:cubicBezTo>
                  <a:cubicBezTo>
                    <a:pt x="227" y="15"/>
                    <a:pt x="225" y="18"/>
                    <a:pt x="220" y="14"/>
                  </a:cubicBezTo>
                  <a:cubicBezTo>
                    <a:pt x="223" y="13"/>
                    <a:pt x="229" y="13"/>
                    <a:pt x="227" y="8"/>
                  </a:cubicBezTo>
                  <a:cubicBezTo>
                    <a:pt x="224" y="10"/>
                    <a:pt x="220" y="9"/>
                    <a:pt x="217" y="11"/>
                  </a:cubicBezTo>
                  <a:cubicBezTo>
                    <a:pt x="217" y="17"/>
                    <a:pt x="221" y="18"/>
                    <a:pt x="222" y="20"/>
                  </a:cubicBezTo>
                  <a:cubicBezTo>
                    <a:pt x="218" y="17"/>
                    <a:pt x="213" y="23"/>
                    <a:pt x="210" y="18"/>
                  </a:cubicBezTo>
                  <a:cubicBezTo>
                    <a:pt x="212" y="17"/>
                    <a:pt x="214" y="19"/>
                    <a:pt x="217" y="16"/>
                  </a:cubicBezTo>
                  <a:cubicBezTo>
                    <a:pt x="213" y="12"/>
                    <a:pt x="214" y="10"/>
                    <a:pt x="210" y="7"/>
                  </a:cubicBezTo>
                  <a:cubicBezTo>
                    <a:pt x="207" y="10"/>
                    <a:pt x="201" y="9"/>
                    <a:pt x="195" y="10"/>
                  </a:cubicBezTo>
                  <a:cubicBezTo>
                    <a:pt x="194" y="15"/>
                    <a:pt x="191" y="20"/>
                    <a:pt x="184" y="20"/>
                  </a:cubicBezTo>
                  <a:cubicBezTo>
                    <a:pt x="187" y="18"/>
                    <a:pt x="185" y="17"/>
                    <a:pt x="188" y="17"/>
                  </a:cubicBezTo>
                  <a:cubicBezTo>
                    <a:pt x="187" y="13"/>
                    <a:pt x="184" y="13"/>
                    <a:pt x="182" y="13"/>
                  </a:cubicBezTo>
                  <a:cubicBezTo>
                    <a:pt x="182" y="12"/>
                    <a:pt x="183" y="12"/>
                    <a:pt x="182" y="11"/>
                  </a:cubicBezTo>
                  <a:cubicBezTo>
                    <a:pt x="186" y="11"/>
                    <a:pt x="192" y="16"/>
                    <a:pt x="193" y="9"/>
                  </a:cubicBezTo>
                  <a:cubicBezTo>
                    <a:pt x="187" y="6"/>
                    <a:pt x="183" y="10"/>
                    <a:pt x="179" y="7"/>
                  </a:cubicBezTo>
                  <a:cubicBezTo>
                    <a:pt x="176" y="12"/>
                    <a:pt x="169" y="13"/>
                    <a:pt x="165" y="12"/>
                  </a:cubicBezTo>
                  <a:cubicBezTo>
                    <a:pt x="168" y="14"/>
                    <a:pt x="164" y="16"/>
                    <a:pt x="164" y="18"/>
                  </a:cubicBezTo>
                  <a:cubicBezTo>
                    <a:pt x="161" y="9"/>
                    <a:pt x="169" y="12"/>
                    <a:pt x="171" y="7"/>
                  </a:cubicBezTo>
                  <a:cubicBezTo>
                    <a:pt x="161" y="8"/>
                    <a:pt x="156" y="3"/>
                    <a:pt x="154" y="13"/>
                  </a:cubicBezTo>
                  <a:cubicBezTo>
                    <a:pt x="154" y="11"/>
                    <a:pt x="154" y="9"/>
                    <a:pt x="153" y="7"/>
                  </a:cubicBezTo>
                  <a:cubicBezTo>
                    <a:pt x="149" y="12"/>
                    <a:pt x="146" y="6"/>
                    <a:pt x="143" y="5"/>
                  </a:cubicBezTo>
                  <a:cubicBezTo>
                    <a:pt x="139" y="6"/>
                    <a:pt x="138" y="13"/>
                    <a:pt x="136" y="11"/>
                  </a:cubicBezTo>
                  <a:cubicBezTo>
                    <a:pt x="134" y="9"/>
                    <a:pt x="137" y="4"/>
                    <a:pt x="133" y="6"/>
                  </a:cubicBezTo>
                  <a:cubicBezTo>
                    <a:pt x="133" y="7"/>
                    <a:pt x="132" y="13"/>
                    <a:pt x="129" y="11"/>
                  </a:cubicBezTo>
                  <a:cubicBezTo>
                    <a:pt x="128" y="9"/>
                    <a:pt x="132" y="7"/>
                    <a:pt x="128" y="4"/>
                  </a:cubicBezTo>
                  <a:cubicBezTo>
                    <a:pt x="126" y="11"/>
                    <a:pt x="120" y="11"/>
                    <a:pt x="117" y="18"/>
                  </a:cubicBezTo>
                  <a:cubicBezTo>
                    <a:pt x="117" y="15"/>
                    <a:pt x="116" y="17"/>
                    <a:pt x="114" y="14"/>
                  </a:cubicBezTo>
                  <a:cubicBezTo>
                    <a:pt x="119" y="11"/>
                    <a:pt x="117" y="9"/>
                    <a:pt x="122" y="8"/>
                  </a:cubicBezTo>
                  <a:cubicBezTo>
                    <a:pt x="118" y="7"/>
                    <a:pt x="110" y="0"/>
                    <a:pt x="108" y="7"/>
                  </a:cubicBezTo>
                  <a:cubicBezTo>
                    <a:pt x="110" y="6"/>
                    <a:pt x="111" y="8"/>
                    <a:pt x="110" y="9"/>
                  </a:cubicBezTo>
                  <a:cubicBezTo>
                    <a:pt x="103" y="8"/>
                    <a:pt x="102" y="17"/>
                    <a:pt x="98" y="21"/>
                  </a:cubicBezTo>
                  <a:cubicBezTo>
                    <a:pt x="90" y="13"/>
                    <a:pt x="105" y="12"/>
                    <a:pt x="104" y="6"/>
                  </a:cubicBezTo>
                  <a:cubicBezTo>
                    <a:pt x="95" y="2"/>
                    <a:pt x="78" y="12"/>
                    <a:pt x="84" y="22"/>
                  </a:cubicBezTo>
                  <a:cubicBezTo>
                    <a:pt x="80" y="21"/>
                    <a:pt x="75" y="24"/>
                    <a:pt x="71" y="20"/>
                  </a:cubicBezTo>
                  <a:cubicBezTo>
                    <a:pt x="80" y="15"/>
                    <a:pt x="84" y="13"/>
                    <a:pt x="84" y="4"/>
                  </a:cubicBezTo>
                  <a:cubicBezTo>
                    <a:pt x="75" y="5"/>
                    <a:pt x="77" y="11"/>
                    <a:pt x="68" y="15"/>
                  </a:cubicBezTo>
                  <a:cubicBezTo>
                    <a:pt x="66" y="13"/>
                    <a:pt x="65" y="14"/>
                    <a:pt x="63" y="12"/>
                  </a:cubicBezTo>
                  <a:cubicBezTo>
                    <a:pt x="69" y="13"/>
                    <a:pt x="65" y="5"/>
                    <a:pt x="70" y="6"/>
                  </a:cubicBezTo>
                  <a:cubicBezTo>
                    <a:pt x="61" y="4"/>
                    <a:pt x="52" y="7"/>
                    <a:pt x="44" y="5"/>
                  </a:cubicBezTo>
                  <a:cubicBezTo>
                    <a:pt x="40" y="15"/>
                    <a:pt x="20" y="7"/>
                    <a:pt x="19" y="17"/>
                  </a:cubicBezTo>
                  <a:close/>
                  <a:moveTo>
                    <a:pt x="667" y="62"/>
                  </a:moveTo>
                  <a:cubicBezTo>
                    <a:pt x="667" y="64"/>
                    <a:pt x="667" y="65"/>
                    <a:pt x="669" y="67"/>
                  </a:cubicBezTo>
                  <a:cubicBezTo>
                    <a:pt x="667" y="67"/>
                    <a:pt x="666" y="68"/>
                    <a:pt x="665" y="69"/>
                  </a:cubicBezTo>
                  <a:cubicBezTo>
                    <a:pt x="664" y="68"/>
                    <a:pt x="663" y="67"/>
                    <a:pt x="662" y="68"/>
                  </a:cubicBezTo>
                  <a:cubicBezTo>
                    <a:pt x="660" y="66"/>
                    <a:pt x="666" y="64"/>
                    <a:pt x="667" y="62"/>
                  </a:cubicBezTo>
                  <a:close/>
                  <a:moveTo>
                    <a:pt x="394" y="88"/>
                  </a:moveTo>
                  <a:cubicBezTo>
                    <a:pt x="392" y="84"/>
                    <a:pt x="388" y="88"/>
                    <a:pt x="388" y="83"/>
                  </a:cubicBezTo>
                  <a:cubicBezTo>
                    <a:pt x="395" y="86"/>
                    <a:pt x="400" y="82"/>
                    <a:pt x="403" y="77"/>
                  </a:cubicBezTo>
                  <a:cubicBezTo>
                    <a:pt x="404" y="82"/>
                    <a:pt x="399" y="85"/>
                    <a:pt x="394" y="88"/>
                  </a:cubicBezTo>
                  <a:close/>
                  <a:moveTo>
                    <a:pt x="413" y="77"/>
                  </a:moveTo>
                  <a:cubicBezTo>
                    <a:pt x="412" y="73"/>
                    <a:pt x="419" y="70"/>
                    <a:pt x="421" y="74"/>
                  </a:cubicBezTo>
                  <a:cubicBezTo>
                    <a:pt x="422" y="73"/>
                    <a:pt x="421" y="72"/>
                    <a:pt x="420" y="71"/>
                  </a:cubicBezTo>
                  <a:cubicBezTo>
                    <a:pt x="423" y="67"/>
                    <a:pt x="424" y="71"/>
                    <a:pt x="427" y="69"/>
                  </a:cubicBezTo>
                  <a:cubicBezTo>
                    <a:pt x="426" y="72"/>
                    <a:pt x="422" y="73"/>
                    <a:pt x="419" y="78"/>
                  </a:cubicBezTo>
                  <a:cubicBezTo>
                    <a:pt x="417" y="77"/>
                    <a:pt x="415" y="74"/>
                    <a:pt x="413" y="77"/>
                  </a:cubicBezTo>
                  <a:close/>
                  <a:moveTo>
                    <a:pt x="426" y="66"/>
                  </a:moveTo>
                  <a:cubicBezTo>
                    <a:pt x="428" y="65"/>
                    <a:pt x="429" y="64"/>
                    <a:pt x="431" y="63"/>
                  </a:cubicBezTo>
                  <a:cubicBezTo>
                    <a:pt x="433" y="68"/>
                    <a:pt x="427" y="67"/>
                    <a:pt x="434" y="71"/>
                  </a:cubicBezTo>
                  <a:cubicBezTo>
                    <a:pt x="434" y="71"/>
                    <a:pt x="435" y="70"/>
                    <a:pt x="436" y="70"/>
                  </a:cubicBezTo>
                  <a:cubicBezTo>
                    <a:pt x="438" y="73"/>
                    <a:pt x="433" y="70"/>
                    <a:pt x="431" y="73"/>
                  </a:cubicBezTo>
                  <a:cubicBezTo>
                    <a:pt x="432" y="70"/>
                    <a:pt x="428" y="69"/>
                    <a:pt x="429" y="73"/>
                  </a:cubicBezTo>
                  <a:cubicBezTo>
                    <a:pt x="428" y="76"/>
                    <a:pt x="428" y="68"/>
                    <a:pt x="426" y="66"/>
                  </a:cubicBezTo>
                  <a:close/>
                  <a:moveTo>
                    <a:pt x="420" y="84"/>
                  </a:moveTo>
                  <a:cubicBezTo>
                    <a:pt x="418" y="81"/>
                    <a:pt x="422" y="78"/>
                    <a:pt x="425" y="78"/>
                  </a:cubicBezTo>
                  <a:cubicBezTo>
                    <a:pt x="427" y="81"/>
                    <a:pt x="422" y="84"/>
                    <a:pt x="420" y="84"/>
                  </a:cubicBezTo>
                  <a:close/>
                  <a:moveTo>
                    <a:pt x="434" y="82"/>
                  </a:moveTo>
                  <a:cubicBezTo>
                    <a:pt x="434" y="80"/>
                    <a:pt x="434" y="79"/>
                    <a:pt x="433" y="77"/>
                  </a:cubicBezTo>
                  <a:cubicBezTo>
                    <a:pt x="436" y="74"/>
                    <a:pt x="438" y="76"/>
                    <a:pt x="440" y="75"/>
                  </a:cubicBezTo>
                  <a:cubicBezTo>
                    <a:pt x="442" y="78"/>
                    <a:pt x="436" y="79"/>
                    <a:pt x="434" y="82"/>
                  </a:cubicBezTo>
                  <a:close/>
                  <a:moveTo>
                    <a:pt x="458" y="56"/>
                  </a:moveTo>
                  <a:cubicBezTo>
                    <a:pt x="456" y="52"/>
                    <a:pt x="462" y="54"/>
                    <a:pt x="463" y="54"/>
                  </a:cubicBezTo>
                  <a:cubicBezTo>
                    <a:pt x="463" y="56"/>
                    <a:pt x="462" y="58"/>
                    <a:pt x="463" y="61"/>
                  </a:cubicBezTo>
                  <a:cubicBezTo>
                    <a:pt x="462" y="67"/>
                    <a:pt x="462" y="50"/>
                    <a:pt x="458" y="56"/>
                  </a:cubicBezTo>
                  <a:close/>
                  <a:moveTo>
                    <a:pt x="470" y="46"/>
                  </a:moveTo>
                  <a:cubicBezTo>
                    <a:pt x="473" y="50"/>
                    <a:pt x="471" y="54"/>
                    <a:pt x="470" y="57"/>
                  </a:cubicBezTo>
                  <a:cubicBezTo>
                    <a:pt x="467" y="53"/>
                    <a:pt x="465" y="49"/>
                    <a:pt x="470" y="46"/>
                  </a:cubicBezTo>
                  <a:close/>
                  <a:moveTo>
                    <a:pt x="458" y="81"/>
                  </a:moveTo>
                  <a:cubicBezTo>
                    <a:pt x="457" y="80"/>
                    <a:pt x="461" y="76"/>
                    <a:pt x="456" y="79"/>
                  </a:cubicBezTo>
                  <a:cubicBezTo>
                    <a:pt x="456" y="73"/>
                    <a:pt x="450" y="78"/>
                    <a:pt x="453" y="73"/>
                  </a:cubicBezTo>
                  <a:cubicBezTo>
                    <a:pt x="462" y="72"/>
                    <a:pt x="460" y="74"/>
                    <a:pt x="467" y="72"/>
                  </a:cubicBezTo>
                  <a:cubicBezTo>
                    <a:pt x="469" y="71"/>
                    <a:pt x="467" y="75"/>
                    <a:pt x="470" y="74"/>
                  </a:cubicBezTo>
                  <a:cubicBezTo>
                    <a:pt x="469" y="80"/>
                    <a:pt x="459" y="72"/>
                    <a:pt x="458" y="81"/>
                  </a:cubicBezTo>
                  <a:close/>
                  <a:moveTo>
                    <a:pt x="473" y="62"/>
                  </a:moveTo>
                  <a:cubicBezTo>
                    <a:pt x="474" y="63"/>
                    <a:pt x="473" y="64"/>
                    <a:pt x="472" y="65"/>
                  </a:cubicBezTo>
                  <a:cubicBezTo>
                    <a:pt x="473" y="65"/>
                    <a:pt x="474" y="66"/>
                    <a:pt x="476" y="67"/>
                  </a:cubicBezTo>
                  <a:cubicBezTo>
                    <a:pt x="471" y="72"/>
                    <a:pt x="467" y="64"/>
                    <a:pt x="473" y="62"/>
                  </a:cubicBezTo>
                  <a:close/>
                  <a:moveTo>
                    <a:pt x="476" y="78"/>
                  </a:moveTo>
                  <a:cubicBezTo>
                    <a:pt x="475" y="79"/>
                    <a:pt x="472" y="78"/>
                    <a:pt x="473" y="80"/>
                  </a:cubicBezTo>
                  <a:cubicBezTo>
                    <a:pt x="469" y="83"/>
                    <a:pt x="471" y="74"/>
                    <a:pt x="473" y="78"/>
                  </a:cubicBezTo>
                  <a:cubicBezTo>
                    <a:pt x="473" y="76"/>
                    <a:pt x="473" y="67"/>
                    <a:pt x="478" y="73"/>
                  </a:cubicBezTo>
                  <a:cubicBezTo>
                    <a:pt x="477" y="74"/>
                    <a:pt x="477" y="73"/>
                    <a:pt x="476" y="72"/>
                  </a:cubicBezTo>
                  <a:cubicBezTo>
                    <a:pt x="476" y="74"/>
                    <a:pt x="476" y="76"/>
                    <a:pt x="476" y="78"/>
                  </a:cubicBezTo>
                  <a:close/>
                  <a:moveTo>
                    <a:pt x="486" y="69"/>
                  </a:moveTo>
                  <a:cubicBezTo>
                    <a:pt x="487" y="67"/>
                    <a:pt x="489" y="66"/>
                    <a:pt x="488" y="65"/>
                  </a:cubicBezTo>
                  <a:cubicBezTo>
                    <a:pt x="493" y="62"/>
                    <a:pt x="490" y="72"/>
                    <a:pt x="494" y="69"/>
                  </a:cubicBezTo>
                  <a:cubicBezTo>
                    <a:pt x="495" y="72"/>
                    <a:pt x="487" y="73"/>
                    <a:pt x="486" y="69"/>
                  </a:cubicBezTo>
                  <a:close/>
                  <a:moveTo>
                    <a:pt x="503" y="64"/>
                  </a:moveTo>
                  <a:cubicBezTo>
                    <a:pt x="501" y="61"/>
                    <a:pt x="500" y="58"/>
                    <a:pt x="503" y="56"/>
                  </a:cubicBezTo>
                  <a:cubicBezTo>
                    <a:pt x="506" y="59"/>
                    <a:pt x="508" y="62"/>
                    <a:pt x="503" y="64"/>
                  </a:cubicBezTo>
                  <a:close/>
                  <a:moveTo>
                    <a:pt x="528" y="44"/>
                  </a:moveTo>
                  <a:cubicBezTo>
                    <a:pt x="529" y="50"/>
                    <a:pt x="522" y="47"/>
                    <a:pt x="520" y="47"/>
                  </a:cubicBezTo>
                  <a:cubicBezTo>
                    <a:pt x="519" y="43"/>
                    <a:pt x="526" y="46"/>
                    <a:pt x="528" y="44"/>
                  </a:cubicBezTo>
                  <a:close/>
                  <a:moveTo>
                    <a:pt x="516" y="54"/>
                  </a:moveTo>
                  <a:cubicBezTo>
                    <a:pt x="517" y="51"/>
                    <a:pt x="523" y="52"/>
                    <a:pt x="527" y="49"/>
                  </a:cubicBezTo>
                  <a:cubicBezTo>
                    <a:pt x="529" y="54"/>
                    <a:pt x="523" y="52"/>
                    <a:pt x="520" y="56"/>
                  </a:cubicBezTo>
                  <a:cubicBezTo>
                    <a:pt x="518" y="55"/>
                    <a:pt x="517" y="53"/>
                    <a:pt x="516" y="54"/>
                  </a:cubicBezTo>
                  <a:close/>
                  <a:moveTo>
                    <a:pt x="517" y="71"/>
                  </a:moveTo>
                  <a:cubicBezTo>
                    <a:pt x="513" y="71"/>
                    <a:pt x="515" y="73"/>
                    <a:pt x="512" y="75"/>
                  </a:cubicBezTo>
                  <a:cubicBezTo>
                    <a:pt x="511" y="74"/>
                    <a:pt x="511" y="73"/>
                    <a:pt x="510" y="71"/>
                  </a:cubicBezTo>
                  <a:cubicBezTo>
                    <a:pt x="515" y="72"/>
                    <a:pt x="510" y="67"/>
                    <a:pt x="515" y="65"/>
                  </a:cubicBezTo>
                  <a:cubicBezTo>
                    <a:pt x="514" y="65"/>
                    <a:pt x="512" y="63"/>
                    <a:pt x="511" y="61"/>
                  </a:cubicBezTo>
                  <a:cubicBezTo>
                    <a:pt x="512" y="61"/>
                    <a:pt x="514" y="61"/>
                    <a:pt x="513" y="60"/>
                  </a:cubicBezTo>
                  <a:cubicBezTo>
                    <a:pt x="515" y="59"/>
                    <a:pt x="516" y="61"/>
                    <a:pt x="517" y="60"/>
                  </a:cubicBezTo>
                  <a:cubicBezTo>
                    <a:pt x="518" y="62"/>
                    <a:pt x="516" y="62"/>
                    <a:pt x="516" y="61"/>
                  </a:cubicBezTo>
                  <a:cubicBezTo>
                    <a:pt x="518" y="65"/>
                    <a:pt x="514" y="68"/>
                    <a:pt x="517" y="71"/>
                  </a:cubicBezTo>
                  <a:close/>
                  <a:moveTo>
                    <a:pt x="504" y="76"/>
                  </a:moveTo>
                  <a:cubicBezTo>
                    <a:pt x="497" y="80"/>
                    <a:pt x="493" y="77"/>
                    <a:pt x="488" y="81"/>
                  </a:cubicBezTo>
                  <a:cubicBezTo>
                    <a:pt x="488" y="75"/>
                    <a:pt x="499" y="74"/>
                    <a:pt x="504" y="76"/>
                  </a:cubicBezTo>
                  <a:close/>
                  <a:moveTo>
                    <a:pt x="488" y="88"/>
                  </a:moveTo>
                  <a:cubicBezTo>
                    <a:pt x="486" y="86"/>
                    <a:pt x="489" y="85"/>
                    <a:pt x="488" y="83"/>
                  </a:cubicBezTo>
                  <a:cubicBezTo>
                    <a:pt x="492" y="84"/>
                    <a:pt x="495" y="86"/>
                    <a:pt x="499" y="85"/>
                  </a:cubicBezTo>
                  <a:cubicBezTo>
                    <a:pt x="499" y="92"/>
                    <a:pt x="492" y="84"/>
                    <a:pt x="488" y="88"/>
                  </a:cubicBezTo>
                  <a:close/>
                  <a:moveTo>
                    <a:pt x="520" y="62"/>
                  </a:moveTo>
                  <a:cubicBezTo>
                    <a:pt x="518" y="55"/>
                    <a:pt x="523" y="61"/>
                    <a:pt x="527" y="56"/>
                  </a:cubicBezTo>
                  <a:cubicBezTo>
                    <a:pt x="527" y="60"/>
                    <a:pt x="527" y="62"/>
                    <a:pt x="531" y="64"/>
                  </a:cubicBezTo>
                  <a:cubicBezTo>
                    <a:pt x="534" y="62"/>
                    <a:pt x="535" y="60"/>
                    <a:pt x="534" y="58"/>
                  </a:cubicBezTo>
                  <a:cubicBezTo>
                    <a:pt x="538" y="57"/>
                    <a:pt x="536" y="62"/>
                    <a:pt x="536" y="64"/>
                  </a:cubicBezTo>
                  <a:cubicBezTo>
                    <a:pt x="526" y="68"/>
                    <a:pt x="528" y="61"/>
                    <a:pt x="520" y="62"/>
                  </a:cubicBezTo>
                  <a:close/>
                  <a:moveTo>
                    <a:pt x="551" y="41"/>
                  </a:moveTo>
                  <a:cubicBezTo>
                    <a:pt x="551" y="44"/>
                    <a:pt x="549" y="46"/>
                    <a:pt x="546" y="48"/>
                  </a:cubicBezTo>
                  <a:cubicBezTo>
                    <a:pt x="545" y="47"/>
                    <a:pt x="544" y="46"/>
                    <a:pt x="543" y="45"/>
                  </a:cubicBezTo>
                  <a:cubicBezTo>
                    <a:pt x="546" y="42"/>
                    <a:pt x="548" y="44"/>
                    <a:pt x="551" y="41"/>
                  </a:cubicBezTo>
                  <a:close/>
                  <a:moveTo>
                    <a:pt x="567" y="43"/>
                  </a:moveTo>
                  <a:cubicBezTo>
                    <a:pt x="564" y="45"/>
                    <a:pt x="561" y="46"/>
                    <a:pt x="559" y="42"/>
                  </a:cubicBezTo>
                  <a:cubicBezTo>
                    <a:pt x="562" y="39"/>
                    <a:pt x="565" y="39"/>
                    <a:pt x="567" y="43"/>
                  </a:cubicBezTo>
                  <a:close/>
                  <a:moveTo>
                    <a:pt x="508" y="85"/>
                  </a:moveTo>
                  <a:cubicBezTo>
                    <a:pt x="510" y="79"/>
                    <a:pt x="517" y="78"/>
                    <a:pt x="520" y="73"/>
                  </a:cubicBezTo>
                  <a:cubicBezTo>
                    <a:pt x="524" y="80"/>
                    <a:pt x="512" y="79"/>
                    <a:pt x="516" y="84"/>
                  </a:cubicBezTo>
                  <a:cubicBezTo>
                    <a:pt x="513" y="88"/>
                    <a:pt x="511" y="84"/>
                    <a:pt x="508" y="85"/>
                  </a:cubicBezTo>
                  <a:close/>
                  <a:moveTo>
                    <a:pt x="542" y="60"/>
                  </a:moveTo>
                  <a:cubicBezTo>
                    <a:pt x="549" y="57"/>
                    <a:pt x="546" y="53"/>
                    <a:pt x="551" y="50"/>
                  </a:cubicBezTo>
                  <a:cubicBezTo>
                    <a:pt x="554" y="53"/>
                    <a:pt x="558" y="53"/>
                    <a:pt x="562" y="48"/>
                  </a:cubicBezTo>
                  <a:cubicBezTo>
                    <a:pt x="566" y="57"/>
                    <a:pt x="556" y="51"/>
                    <a:pt x="551" y="55"/>
                  </a:cubicBezTo>
                  <a:cubicBezTo>
                    <a:pt x="549" y="57"/>
                    <a:pt x="556" y="57"/>
                    <a:pt x="557" y="58"/>
                  </a:cubicBezTo>
                  <a:cubicBezTo>
                    <a:pt x="555" y="61"/>
                    <a:pt x="561" y="65"/>
                    <a:pt x="556" y="68"/>
                  </a:cubicBezTo>
                  <a:cubicBezTo>
                    <a:pt x="555" y="58"/>
                    <a:pt x="549" y="61"/>
                    <a:pt x="542" y="60"/>
                  </a:cubicBezTo>
                  <a:close/>
                  <a:moveTo>
                    <a:pt x="560" y="62"/>
                  </a:moveTo>
                  <a:cubicBezTo>
                    <a:pt x="562" y="62"/>
                    <a:pt x="563" y="61"/>
                    <a:pt x="564" y="60"/>
                  </a:cubicBezTo>
                  <a:cubicBezTo>
                    <a:pt x="566" y="63"/>
                    <a:pt x="567" y="61"/>
                    <a:pt x="567" y="64"/>
                  </a:cubicBezTo>
                  <a:cubicBezTo>
                    <a:pt x="565" y="65"/>
                    <a:pt x="562" y="65"/>
                    <a:pt x="560" y="62"/>
                  </a:cubicBezTo>
                  <a:close/>
                  <a:moveTo>
                    <a:pt x="528" y="86"/>
                  </a:moveTo>
                  <a:cubicBezTo>
                    <a:pt x="527" y="81"/>
                    <a:pt x="526" y="83"/>
                    <a:pt x="525" y="79"/>
                  </a:cubicBezTo>
                  <a:cubicBezTo>
                    <a:pt x="532" y="82"/>
                    <a:pt x="539" y="71"/>
                    <a:pt x="545" y="66"/>
                  </a:cubicBezTo>
                  <a:cubicBezTo>
                    <a:pt x="548" y="72"/>
                    <a:pt x="538" y="73"/>
                    <a:pt x="537" y="77"/>
                  </a:cubicBezTo>
                  <a:cubicBezTo>
                    <a:pt x="539" y="80"/>
                    <a:pt x="540" y="79"/>
                    <a:pt x="542" y="80"/>
                  </a:cubicBezTo>
                  <a:cubicBezTo>
                    <a:pt x="547" y="77"/>
                    <a:pt x="547" y="74"/>
                    <a:pt x="550" y="70"/>
                  </a:cubicBezTo>
                  <a:cubicBezTo>
                    <a:pt x="555" y="75"/>
                    <a:pt x="546" y="77"/>
                    <a:pt x="552" y="82"/>
                  </a:cubicBezTo>
                  <a:cubicBezTo>
                    <a:pt x="543" y="80"/>
                    <a:pt x="538" y="85"/>
                    <a:pt x="528" y="86"/>
                  </a:cubicBezTo>
                  <a:close/>
                  <a:moveTo>
                    <a:pt x="553" y="74"/>
                  </a:moveTo>
                  <a:cubicBezTo>
                    <a:pt x="558" y="69"/>
                    <a:pt x="559" y="71"/>
                    <a:pt x="563" y="66"/>
                  </a:cubicBezTo>
                  <a:cubicBezTo>
                    <a:pt x="565" y="68"/>
                    <a:pt x="563" y="69"/>
                    <a:pt x="561" y="71"/>
                  </a:cubicBezTo>
                  <a:cubicBezTo>
                    <a:pt x="562" y="72"/>
                    <a:pt x="563" y="71"/>
                    <a:pt x="563" y="71"/>
                  </a:cubicBezTo>
                  <a:cubicBezTo>
                    <a:pt x="563" y="72"/>
                    <a:pt x="555" y="73"/>
                    <a:pt x="555" y="79"/>
                  </a:cubicBezTo>
                  <a:cubicBezTo>
                    <a:pt x="551" y="81"/>
                    <a:pt x="557" y="75"/>
                    <a:pt x="553" y="74"/>
                  </a:cubicBezTo>
                  <a:close/>
                  <a:moveTo>
                    <a:pt x="567" y="66"/>
                  </a:moveTo>
                  <a:cubicBezTo>
                    <a:pt x="571" y="62"/>
                    <a:pt x="576" y="63"/>
                    <a:pt x="577" y="55"/>
                  </a:cubicBezTo>
                  <a:cubicBezTo>
                    <a:pt x="578" y="59"/>
                    <a:pt x="581" y="56"/>
                    <a:pt x="583" y="56"/>
                  </a:cubicBezTo>
                  <a:cubicBezTo>
                    <a:pt x="581" y="60"/>
                    <a:pt x="575" y="68"/>
                    <a:pt x="567" y="66"/>
                  </a:cubicBezTo>
                  <a:close/>
                  <a:moveTo>
                    <a:pt x="587" y="85"/>
                  </a:moveTo>
                  <a:cubicBezTo>
                    <a:pt x="583" y="82"/>
                    <a:pt x="588" y="80"/>
                    <a:pt x="587" y="78"/>
                  </a:cubicBezTo>
                  <a:cubicBezTo>
                    <a:pt x="584" y="76"/>
                    <a:pt x="587" y="82"/>
                    <a:pt x="582" y="83"/>
                  </a:cubicBezTo>
                  <a:cubicBezTo>
                    <a:pt x="579" y="80"/>
                    <a:pt x="581" y="78"/>
                    <a:pt x="583" y="75"/>
                  </a:cubicBezTo>
                  <a:cubicBezTo>
                    <a:pt x="587" y="76"/>
                    <a:pt x="590" y="79"/>
                    <a:pt x="594" y="82"/>
                  </a:cubicBezTo>
                  <a:cubicBezTo>
                    <a:pt x="593" y="85"/>
                    <a:pt x="590" y="84"/>
                    <a:pt x="587" y="85"/>
                  </a:cubicBezTo>
                  <a:close/>
                  <a:moveTo>
                    <a:pt x="611" y="59"/>
                  </a:moveTo>
                  <a:cubicBezTo>
                    <a:pt x="612" y="63"/>
                    <a:pt x="611" y="67"/>
                    <a:pt x="606" y="70"/>
                  </a:cubicBezTo>
                  <a:cubicBezTo>
                    <a:pt x="605" y="67"/>
                    <a:pt x="603" y="66"/>
                    <a:pt x="600" y="67"/>
                  </a:cubicBezTo>
                  <a:cubicBezTo>
                    <a:pt x="600" y="66"/>
                    <a:pt x="608" y="63"/>
                    <a:pt x="611" y="59"/>
                  </a:cubicBezTo>
                  <a:close/>
                  <a:moveTo>
                    <a:pt x="593" y="79"/>
                  </a:moveTo>
                  <a:cubicBezTo>
                    <a:pt x="592" y="77"/>
                    <a:pt x="594" y="75"/>
                    <a:pt x="593" y="73"/>
                  </a:cubicBezTo>
                  <a:cubicBezTo>
                    <a:pt x="595" y="72"/>
                    <a:pt x="597" y="73"/>
                    <a:pt x="598" y="76"/>
                  </a:cubicBezTo>
                  <a:cubicBezTo>
                    <a:pt x="596" y="79"/>
                    <a:pt x="595" y="78"/>
                    <a:pt x="593" y="79"/>
                  </a:cubicBezTo>
                  <a:close/>
                  <a:moveTo>
                    <a:pt x="612" y="69"/>
                  </a:moveTo>
                  <a:cubicBezTo>
                    <a:pt x="613" y="65"/>
                    <a:pt x="616" y="62"/>
                    <a:pt x="615" y="58"/>
                  </a:cubicBezTo>
                  <a:cubicBezTo>
                    <a:pt x="616" y="57"/>
                    <a:pt x="616" y="59"/>
                    <a:pt x="616" y="59"/>
                  </a:cubicBezTo>
                  <a:cubicBezTo>
                    <a:pt x="619" y="61"/>
                    <a:pt x="623" y="58"/>
                    <a:pt x="625" y="62"/>
                  </a:cubicBezTo>
                  <a:cubicBezTo>
                    <a:pt x="620" y="62"/>
                    <a:pt x="617" y="68"/>
                    <a:pt x="612" y="69"/>
                  </a:cubicBezTo>
                  <a:close/>
                  <a:moveTo>
                    <a:pt x="620" y="74"/>
                  </a:moveTo>
                  <a:cubicBezTo>
                    <a:pt x="616" y="78"/>
                    <a:pt x="614" y="73"/>
                    <a:pt x="610" y="78"/>
                  </a:cubicBezTo>
                  <a:cubicBezTo>
                    <a:pt x="609" y="76"/>
                    <a:pt x="609" y="74"/>
                    <a:pt x="610" y="73"/>
                  </a:cubicBezTo>
                  <a:cubicBezTo>
                    <a:pt x="613" y="72"/>
                    <a:pt x="617" y="71"/>
                    <a:pt x="620" y="74"/>
                  </a:cubicBezTo>
                  <a:close/>
                  <a:moveTo>
                    <a:pt x="642" y="62"/>
                  </a:moveTo>
                  <a:cubicBezTo>
                    <a:pt x="639" y="63"/>
                    <a:pt x="636" y="62"/>
                    <a:pt x="633" y="65"/>
                  </a:cubicBezTo>
                  <a:cubicBezTo>
                    <a:pt x="632" y="63"/>
                    <a:pt x="634" y="62"/>
                    <a:pt x="633" y="60"/>
                  </a:cubicBezTo>
                  <a:cubicBezTo>
                    <a:pt x="636" y="58"/>
                    <a:pt x="639" y="58"/>
                    <a:pt x="642" y="62"/>
                  </a:cubicBezTo>
                  <a:close/>
                  <a:moveTo>
                    <a:pt x="659" y="41"/>
                  </a:moveTo>
                  <a:cubicBezTo>
                    <a:pt x="653" y="42"/>
                    <a:pt x="658" y="46"/>
                    <a:pt x="653" y="49"/>
                  </a:cubicBezTo>
                  <a:cubicBezTo>
                    <a:pt x="652" y="49"/>
                    <a:pt x="651" y="48"/>
                    <a:pt x="649" y="49"/>
                  </a:cubicBezTo>
                  <a:cubicBezTo>
                    <a:pt x="648" y="44"/>
                    <a:pt x="654" y="34"/>
                    <a:pt x="659" y="41"/>
                  </a:cubicBezTo>
                  <a:close/>
                  <a:moveTo>
                    <a:pt x="646" y="35"/>
                  </a:moveTo>
                  <a:cubicBezTo>
                    <a:pt x="646" y="39"/>
                    <a:pt x="643" y="42"/>
                    <a:pt x="639" y="45"/>
                  </a:cubicBezTo>
                  <a:cubicBezTo>
                    <a:pt x="638" y="44"/>
                    <a:pt x="639" y="43"/>
                    <a:pt x="640" y="42"/>
                  </a:cubicBezTo>
                  <a:cubicBezTo>
                    <a:pt x="641" y="40"/>
                    <a:pt x="639" y="41"/>
                    <a:pt x="638" y="38"/>
                  </a:cubicBezTo>
                  <a:cubicBezTo>
                    <a:pt x="640" y="37"/>
                    <a:pt x="639" y="35"/>
                    <a:pt x="641" y="34"/>
                  </a:cubicBezTo>
                  <a:cubicBezTo>
                    <a:pt x="643" y="34"/>
                    <a:pt x="644" y="36"/>
                    <a:pt x="646" y="35"/>
                  </a:cubicBezTo>
                  <a:close/>
                  <a:moveTo>
                    <a:pt x="643" y="43"/>
                  </a:moveTo>
                  <a:cubicBezTo>
                    <a:pt x="643" y="52"/>
                    <a:pt x="632" y="57"/>
                    <a:pt x="622" y="56"/>
                  </a:cubicBezTo>
                  <a:cubicBezTo>
                    <a:pt x="622" y="51"/>
                    <a:pt x="631" y="55"/>
                    <a:pt x="633" y="49"/>
                  </a:cubicBezTo>
                  <a:cubicBezTo>
                    <a:pt x="632" y="47"/>
                    <a:pt x="630" y="47"/>
                    <a:pt x="628" y="47"/>
                  </a:cubicBezTo>
                  <a:cubicBezTo>
                    <a:pt x="628" y="45"/>
                    <a:pt x="629" y="43"/>
                    <a:pt x="632" y="41"/>
                  </a:cubicBezTo>
                  <a:cubicBezTo>
                    <a:pt x="633" y="46"/>
                    <a:pt x="638" y="48"/>
                    <a:pt x="643" y="43"/>
                  </a:cubicBezTo>
                  <a:close/>
                  <a:moveTo>
                    <a:pt x="621" y="42"/>
                  </a:moveTo>
                  <a:cubicBezTo>
                    <a:pt x="627" y="46"/>
                    <a:pt x="618" y="47"/>
                    <a:pt x="622" y="51"/>
                  </a:cubicBezTo>
                  <a:cubicBezTo>
                    <a:pt x="620" y="52"/>
                    <a:pt x="617" y="51"/>
                    <a:pt x="618" y="53"/>
                  </a:cubicBezTo>
                  <a:cubicBezTo>
                    <a:pt x="617" y="54"/>
                    <a:pt x="616" y="52"/>
                    <a:pt x="615" y="51"/>
                  </a:cubicBezTo>
                  <a:cubicBezTo>
                    <a:pt x="620" y="48"/>
                    <a:pt x="615" y="45"/>
                    <a:pt x="621" y="42"/>
                  </a:cubicBezTo>
                  <a:close/>
                  <a:moveTo>
                    <a:pt x="610" y="52"/>
                  </a:moveTo>
                  <a:cubicBezTo>
                    <a:pt x="612" y="56"/>
                    <a:pt x="605" y="56"/>
                    <a:pt x="604" y="58"/>
                  </a:cubicBezTo>
                  <a:cubicBezTo>
                    <a:pt x="600" y="52"/>
                    <a:pt x="609" y="54"/>
                    <a:pt x="610" y="52"/>
                  </a:cubicBezTo>
                  <a:close/>
                  <a:moveTo>
                    <a:pt x="594" y="67"/>
                  </a:moveTo>
                  <a:cubicBezTo>
                    <a:pt x="595" y="66"/>
                    <a:pt x="588" y="65"/>
                    <a:pt x="587" y="73"/>
                  </a:cubicBezTo>
                  <a:cubicBezTo>
                    <a:pt x="578" y="68"/>
                    <a:pt x="598" y="57"/>
                    <a:pt x="600" y="50"/>
                  </a:cubicBezTo>
                  <a:cubicBezTo>
                    <a:pt x="602" y="56"/>
                    <a:pt x="597" y="61"/>
                    <a:pt x="594" y="67"/>
                  </a:cubicBezTo>
                  <a:close/>
                  <a:moveTo>
                    <a:pt x="608" y="47"/>
                  </a:moveTo>
                  <a:cubicBezTo>
                    <a:pt x="607" y="51"/>
                    <a:pt x="602" y="47"/>
                    <a:pt x="604" y="50"/>
                  </a:cubicBezTo>
                  <a:cubicBezTo>
                    <a:pt x="600" y="53"/>
                    <a:pt x="603" y="43"/>
                    <a:pt x="598" y="46"/>
                  </a:cubicBezTo>
                  <a:cubicBezTo>
                    <a:pt x="596" y="43"/>
                    <a:pt x="601" y="46"/>
                    <a:pt x="603" y="42"/>
                  </a:cubicBezTo>
                  <a:cubicBezTo>
                    <a:pt x="604" y="46"/>
                    <a:pt x="606" y="44"/>
                    <a:pt x="608" y="47"/>
                  </a:cubicBezTo>
                  <a:close/>
                  <a:moveTo>
                    <a:pt x="608" y="45"/>
                  </a:moveTo>
                  <a:cubicBezTo>
                    <a:pt x="606" y="40"/>
                    <a:pt x="605" y="41"/>
                    <a:pt x="604" y="37"/>
                  </a:cubicBezTo>
                  <a:cubicBezTo>
                    <a:pt x="607" y="36"/>
                    <a:pt x="613" y="42"/>
                    <a:pt x="608" y="45"/>
                  </a:cubicBezTo>
                  <a:close/>
                  <a:moveTo>
                    <a:pt x="590" y="56"/>
                  </a:moveTo>
                  <a:cubicBezTo>
                    <a:pt x="585" y="52"/>
                    <a:pt x="591" y="49"/>
                    <a:pt x="588" y="45"/>
                  </a:cubicBezTo>
                  <a:cubicBezTo>
                    <a:pt x="594" y="43"/>
                    <a:pt x="594" y="53"/>
                    <a:pt x="590" y="56"/>
                  </a:cubicBezTo>
                  <a:close/>
                  <a:moveTo>
                    <a:pt x="575" y="51"/>
                  </a:moveTo>
                  <a:cubicBezTo>
                    <a:pt x="572" y="43"/>
                    <a:pt x="582" y="48"/>
                    <a:pt x="585" y="43"/>
                  </a:cubicBezTo>
                  <a:cubicBezTo>
                    <a:pt x="587" y="51"/>
                    <a:pt x="576" y="43"/>
                    <a:pt x="575" y="51"/>
                  </a:cubicBezTo>
                  <a:close/>
                  <a:moveTo>
                    <a:pt x="577" y="40"/>
                  </a:moveTo>
                  <a:cubicBezTo>
                    <a:pt x="586" y="38"/>
                    <a:pt x="577" y="35"/>
                    <a:pt x="583" y="31"/>
                  </a:cubicBezTo>
                  <a:cubicBezTo>
                    <a:pt x="584" y="31"/>
                    <a:pt x="585" y="32"/>
                    <a:pt x="586" y="33"/>
                  </a:cubicBezTo>
                  <a:cubicBezTo>
                    <a:pt x="585" y="37"/>
                    <a:pt x="585" y="49"/>
                    <a:pt x="577" y="40"/>
                  </a:cubicBezTo>
                  <a:close/>
                  <a:moveTo>
                    <a:pt x="585" y="25"/>
                  </a:moveTo>
                  <a:cubicBezTo>
                    <a:pt x="590" y="29"/>
                    <a:pt x="583" y="33"/>
                    <a:pt x="581" y="28"/>
                  </a:cubicBezTo>
                  <a:cubicBezTo>
                    <a:pt x="582" y="25"/>
                    <a:pt x="582" y="27"/>
                    <a:pt x="585" y="25"/>
                  </a:cubicBezTo>
                  <a:close/>
                  <a:moveTo>
                    <a:pt x="577" y="33"/>
                  </a:moveTo>
                  <a:cubicBezTo>
                    <a:pt x="578" y="38"/>
                    <a:pt x="573" y="40"/>
                    <a:pt x="569" y="39"/>
                  </a:cubicBezTo>
                  <a:cubicBezTo>
                    <a:pt x="571" y="35"/>
                    <a:pt x="570" y="34"/>
                    <a:pt x="574" y="29"/>
                  </a:cubicBezTo>
                  <a:cubicBezTo>
                    <a:pt x="574" y="29"/>
                    <a:pt x="574" y="35"/>
                    <a:pt x="577" y="33"/>
                  </a:cubicBezTo>
                  <a:close/>
                  <a:moveTo>
                    <a:pt x="566" y="30"/>
                  </a:moveTo>
                  <a:cubicBezTo>
                    <a:pt x="565" y="32"/>
                    <a:pt x="567" y="35"/>
                    <a:pt x="567" y="38"/>
                  </a:cubicBezTo>
                  <a:cubicBezTo>
                    <a:pt x="564" y="41"/>
                    <a:pt x="563" y="37"/>
                    <a:pt x="560" y="39"/>
                  </a:cubicBezTo>
                  <a:cubicBezTo>
                    <a:pt x="560" y="37"/>
                    <a:pt x="560" y="36"/>
                    <a:pt x="562" y="34"/>
                  </a:cubicBezTo>
                  <a:cubicBezTo>
                    <a:pt x="560" y="34"/>
                    <a:pt x="559" y="33"/>
                    <a:pt x="557" y="31"/>
                  </a:cubicBezTo>
                  <a:cubicBezTo>
                    <a:pt x="552" y="33"/>
                    <a:pt x="556" y="36"/>
                    <a:pt x="552" y="38"/>
                  </a:cubicBezTo>
                  <a:cubicBezTo>
                    <a:pt x="547" y="23"/>
                    <a:pt x="559" y="31"/>
                    <a:pt x="566" y="30"/>
                  </a:cubicBezTo>
                  <a:close/>
                  <a:moveTo>
                    <a:pt x="544" y="23"/>
                  </a:moveTo>
                  <a:cubicBezTo>
                    <a:pt x="549" y="21"/>
                    <a:pt x="542" y="27"/>
                    <a:pt x="540" y="28"/>
                  </a:cubicBezTo>
                  <a:cubicBezTo>
                    <a:pt x="542" y="32"/>
                    <a:pt x="545" y="26"/>
                    <a:pt x="546" y="30"/>
                  </a:cubicBezTo>
                  <a:cubicBezTo>
                    <a:pt x="540" y="33"/>
                    <a:pt x="549" y="37"/>
                    <a:pt x="544" y="39"/>
                  </a:cubicBezTo>
                  <a:cubicBezTo>
                    <a:pt x="541" y="32"/>
                    <a:pt x="537" y="28"/>
                    <a:pt x="536" y="24"/>
                  </a:cubicBezTo>
                  <a:cubicBezTo>
                    <a:pt x="539" y="20"/>
                    <a:pt x="541" y="29"/>
                    <a:pt x="544" y="23"/>
                  </a:cubicBezTo>
                  <a:close/>
                  <a:moveTo>
                    <a:pt x="530" y="28"/>
                  </a:moveTo>
                  <a:cubicBezTo>
                    <a:pt x="528" y="31"/>
                    <a:pt x="534" y="35"/>
                    <a:pt x="529" y="38"/>
                  </a:cubicBezTo>
                  <a:cubicBezTo>
                    <a:pt x="531" y="39"/>
                    <a:pt x="532" y="37"/>
                    <a:pt x="534" y="40"/>
                  </a:cubicBezTo>
                  <a:cubicBezTo>
                    <a:pt x="536" y="39"/>
                    <a:pt x="535" y="37"/>
                    <a:pt x="534" y="36"/>
                  </a:cubicBezTo>
                  <a:cubicBezTo>
                    <a:pt x="539" y="36"/>
                    <a:pt x="537" y="41"/>
                    <a:pt x="545" y="42"/>
                  </a:cubicBezTo>
                  <a:cubicBezTo>
                    <a:pt x="541" y="45"/>
                    <a:pt x="540" y="48"/>
                    <a:pt x="543" y="51"/>
                  </a:cubicBezTo>
                  <a:cubicBezTo>
                    <a:pt x="540" y="52"/>
                    <a:pt x="537" y="54"/>
                    <a:pt x="535" y="51"/>
                  </a:cubicBezTo>
                  <a:cubicBezTo>
                    <a:pt x="539" y="49"/>
                    <a:pt x="537" y="44"/>
                    <a:pt x="541" y="45"/>
                  </a:cubicBezTo>
                  <a:cubicBezTo>
                    <a:pt x="536" y="38"/>
                    <a:pt x="529" y="48"/>
                    <a:pt x="524" y="39"/>
                  </a:cubicBezTo>
                  <a:cubicBezTo>
                    <a:pt x="529" y="35"/>
                    <a:pt x="523" y="29"/>
                    <a:pt x="530" y="28"/>
                  </a:cubicBezTo>
                  <a:close/>
                  <a:moveTo>
                    <a:pt x="519" y="33"/>
                  </a:moveTo>
                  <a:cubicBezTo>
                    <a:pt x="520" y="40"/>
                    <a:pt x="513" y="40"/>
                    <a:pt x="511" y="47"/>
                  </a:cubicBezTo>
                  <a:cubicBezTo>
                    <a:pt x="506" y="44"/>
                    <a:pt x="512" y="41"/>
                    <a:pt x="511" y="38"/>
                  </a:cubicBezTo>
                  <a:cubicBezTo>
                    <a:pt x="517" y="39"/>
                    <a:pt x="515" y="34"/>
                    <a:pt x="519" y="33"/>
                  </a:cubicBezTo>
                  <a:close/>
                  <a:moveTo>
                    <a:pt x="505" y="42"/>
                  </a:moveTo>
                  <a:cubicBezTo>
                    <a:pt x="502" y="48"/>
                    <a:pt x="506" y="48"/>
                    <a:pt x="502" y="52"/>
                  </a:cubicBezTo>
                  <a:cubicBezTo>
                    <a:pt x="501" y="49"/>
                    <a:pt x="504" y="44"/>
                    <a:pt x="499" y="46"/>
                  </a:cubicBezTo>
                  <a:cubicBezTo>
                    <a:pt x="494" y="44"/>
                    <a:pt x="503" y="46"/>
                    <a:pt x="505" y="42"/>
                  </a:cubicBezTo>
                  <a:close/>
                  <a:moveTo>
                    <a:pt x="492" y="54"/>
                  </a:moveTo>
                  <a:cubicBezTo>
                    <a:pt x="496" y="50"/>
                    <a:pt x="495" y="51"/>
                    <a:pt x="500" y="48"/>
                  </a:cubicBezTo>
                  <a:cubicBezTo>
                    <a:pt x="502" y="52"/>
                    <a:pt x="495" y="55"/>
                    <a:pt x="494" y="58"/>
                  </a:cubicBezTo>
                  <a:cubicBezTo>
                    <a:pt x="493" y="56"/>
                    <a:pt x="491" y="55"/>
                    <a:pt x="489" y="57"/>
                  </a:cubicBezTo>
                  <a:cubicBezTo>
                    <a:pt x="487" y="49"/>
                    <a:pt x="484" y="54"/>
                    <a:pt x="481" y="54"/>
                  </a:cubicBezTo>
                  <a:cubicBezTo>
                    <a:pt x="477" y="49"/>
                    <a:pt x="485" y="52"/>
                    <a:pt x="487" y="47"/>
                  </a:cubicBezTo>
                  <a:cubicBezTo>
                    <a:pt x="488" y="53"/>
                    <a:pt x="492" y="49"/>
                    <a:pt x="492" y="54"/>
                  </a:cubicBezTo>
                  <a:close/>
                  <a:moveTo>
                    <a:pt x="507" y="32"/>
                  </a:moveTo>
                  <a:cubicBezTo>
                    <a:pt x="508" y="34"/>
                    <a:pt x="505" y="34"/>
                    <a:pt x="504" y="32"/>
                  </a:cubicBezTo>
                  <a:cubicBezTo>
                    <a:pt x="504" y="35"/>
                    <a:pt x="505" y="37"/>
                    <a:pt x="501" y="37"/>
                  </a:cubicBezTo>
                  <a:cubicBezTo>
                    <a:pt x="501" y="35"/>
                    <a:pt x="502" y="34"/>
                    <a:pt x="500" y="32"/>
                  </a:cubicBezTo>
                  <a:cubicBezTo>
                    <a:pt x="503" y="28"/>
                    <a:pt x="505" y="34"/>
                    <a:pt x="507" y="32"/>
                  </a:cubicBezTo>
                  <a:close/>
                  <a:moveTo>
                    <a:pt x="485" y="29"/>
                  </a:moveTo>
                  <a:cubicBezTo>
                    <a:pt x="489" y="32"/>
                    <a:pt x="483" y="33"/>
                    <a:pt x="484" y="36"/>
                  </a:cubicBezTo>
                  <a:cubicBezTo>
                    <a:pt x="485" y="36"/>
                    <a:pt x="488" y="37"/>
                    <a:pt x="486" y="39"/>
                  </a:cubicBezTo>
                  <a:cubicBezTo>
                    <a:pt x="491" y="40"/>
                    <a:pt x="494" y="34"/>
                    <a:pt x="500" y="39"/>
                  </a:cubicBezTo>
                  <a:cubicBezTo>
                    <a:pt x="496" y="39"/>
                    <a:pt x="489" y="42"/>
                    <a:pt x="486" y="46"/>
                  </a:cubicBezTo>
                  <a:cubicBezTo>
                    <a:pt x="482" y="42"/>
                    <a:pt x="483" y="34"/>
                    <a:pt x="476" y="36"/>
                  </a:cubicBezTo>
                  <a:cubicBezTo>
                    <a:pt x="477" y="32"/>
                    <a:pt x="483" y="35"/>
                    <a:pt x="485" y="29"/>
                  </a:cubicBezTo>
                  <a:close/>
                  <a:moveTo>
                    <a:pt x="474" y="33"/>
                  </a:moveTo>
                  <a:cubicBezTo>
                    <a:pt x="471" y="36"/>
                    <a:pt x="468" y="36"/>
                    <a:pt x="474" y="42"/>
                  </a:cubicBezTo>
                  <a:cubicBezTo>
                    <a:pt x="472" y="46"/>
                    <a:pt x="469" y="46"/>
                    <a:pt x="465" y="43"/>
                  </a:cubicBezTo>
                  <a:cubicBezTo>
                    <a:pt x="468" y="41"/>
                    <a:pt x="467" y="40"/>
                    <a:pt x="466" y="41"/>
                  </a:cubicBezTo>
                  <a:cubicBezTo>
                    <a:pt x="467" y="37"/>
                    <a:pt x="470" y="33"/>
                    <a:pt x="469" y="29"/>
                  </a:cubicBezTo>
                  <a:cubicBezTo>
                    <a:pt x="472" y="26"/>
                    <a:pt x="470" y="35"/>
                    <a:pt x="474" y="33"/>
                  </a:cubicBezTo>
                  <a:close/>
                  <a:moveTo>
                    <a:pt x="457" y="39"/>
                  </a:moveTo>
                  <a:cubicBezTo>
                    <a:pt x="461" y="47"/>
                    <a:pt x="449" y="43"/>
                    <a:pt x="445" y="44"/>
                  </a:cubicBezTo>
                  <a:cubicBezTo>
                    <a:pt x="445" y="37"/>
                    <a:pt x="442" y="48"/>
                    <a:pt x="438" y="42"/>
                  </a:cubicBezTo>
                  <a:cubicBezTo>
                    <a:pt x="446" y="36"/>
                    <a:pt x="450" y="47"/>
                    <a:pt x="457" y="39"/>
                  </a:cubicBezTo>
                  <a:close/>
                  <a:moveTo>
                    <a:pt x="393" y="75"/>
                  </a:moveTo>
                  <a:cubicBezTo>
                    <a:pt x="392" y="74"/>
                    <a:pt x="391" y="73"/>
                    <a:pt x="390" y="71"/>
                  </a:cubicBezTo>
                  <a:cubicBezTo>
                    <a:pt x="390" y="76"/>
                    <a:pt x="386" y="78"/>
                    <a:pt x="382" y="79"/>
                  </a:cubicBezTo>
                  <a:cubicBezTo>
                    <a:pt x="380" y="72"/>
                    <a:pt x="392" y="73"/>
                    <a:pt x="391" y="68"/>
                  </a:cubicBezTo>
                  <a:cubicBezTo>
                    <a:pt x="395" y="67"/>
                    <a:pt x="399" y="73"/>
                    <a:pt x="393" y="75"/>
                  </a:cubicBezTo>
                  <a:close/>
                  <a:moveTo>
                    <a:pt x="421" y="50"/>
                  </a:moveTo>
                  <a:cubicBezTo>
                    <a:pt x="417" y="56"/>
                    <a:pt x="415" y="48"/>
                    <a:pt x="411" y="52"/>
                  </a:cubicBezTo>
                  <a:cubicBezTo>
                    <a:pt x="410" y="50"/>
                    <a:pt x="412" y="48"/>
                    <a:pt x="415" y="46"/>
                  </a:cubicBezTo>
                  <a:cubicBezTo>
                    <a:pt x="419" y="47"/>
                    <a:pt x="417" y="48"/>
                    <a:pt x="421" y="50"/>
                  </a:cubicBezTo>
                  <a:close/>
                  <a:moveTo>
                    <a:pt x="441" y="30"/>
                  </a:moveTo>
                  <a:cubicBezTo>
                    <a:pt x="443" y="34"/>
                    <a:pt x="435" y="35"/>
                    <a:pt x="434" y="37"/>
                  </a:cubicBezTo>
                  <a:cubicBezTo>
                    <a:pt x="432" y="34"/>
                    <a:pt x="432" y="31"/>
                    <a:pt x="435" y="29"/>
                  </a:cubicBezTo>
                  <a:cubicBezTo>
                    <a:pt x="433" y="35"/>
                    <a:pt x="438" y="34"/>
                    <a:pt x="441" y="30"/>
                  </a:cubicBezTo>
                  <a:close/>
                  <a:moveTo>
                    <a:pt x="375" y="79"/>
                  </a:moveTo>
                  <a:cubicBezTo>
                    <a:pt x="375" y="82"/>
                    <a:pt x="364" y="82"/>
                    <a:pt x="365" y="78"/>
                  </a:cubicBezTo>
                  <a:cubicBezTo>
                    <a:pt x="367" y="79"/>
                    <a:pt x="370" y="79"/>
                    <a:pt x="373" y="75"/>
                  </a:cubicBezTo>
                  <a:cubicBezTo>
                    <a:pt x="375" y="76"/>
                    <a:pt x="371" y="81"/>
                    <a:pt x="375" y="79"/>
                  </a:cubicBezTo>
                  <a:close/>
                  <a:moveTo>
                    <a:pt x="389" y="59"/>
                  </a:moveTo>
                  <a:cubicBezTo>
                    <a:pt x="388" y="57"/>
                    <a:pt x="397" y="55"/>
                    <a:pt x="391" y="54"/>
                  </a:cubicBezTo>
                  <a:cubicBezTo>
                    <a:pt x="390" y="49"/>
                    <a:pt x="396" y="55"/>
                    <a:pt x="398" y="54"/>
                  </a:cubicBezTo>
                  <a:cubicBezTo>
                    <a:pt x="400" y="50"/>
                    <a:pt x="404" y="44"/>
                    <a:pt x="408" y="48"/>
                  </a:cubicBezTo>
                  <a:cubicBezTo>
                    <a:pt x="402" y="58"/>
                    <a:pt x="397" y="53"/>
                    <a:pt x="389" y="59"/>
                  </a:cubicBezTo>
                  <a:close/>
                  <a:moveTo>
                    <a:pt x="417" y="37"/>
                  </a:moveTo>
                  <a:cubicBezTo>
                    <a:pt x="418" y="40"/>
                    <a:pt x="411" y="43"/>
                    <a:pt x="409" y="38"/>
                  </a:cubicBezTo>
                  <a:cubicBezTo>
                    <a:pt x="412" y="35"/>
                    <a:pt x="415" y="39"/>
                    <a:pt x="417" y="37"/>
                  </a:cubicBezTo>
                  <a:close/>
                  <a:moveTo>
                    <a:pt x="358" y="76"/>
                  </a:moveTo>
                  <a:cubicBezTo>
                    <a:pt x="358" y="77"/>
                    <a:pt x="359" y="77"/>
                    <a:pt x="360" y="76"/>
                  </a:cubicBezTo>
                  <a:cubicBezTo>
                    <a:pt x="361" y="78"/>
                    <a:pt x="359" y="78"/>
                    <a:pt x="359" y="77"/>
                  </a:cubicBezTo>
                  <a:cubicBezTo>
                    <a:pt x="356" y="79"/>
                    <a:pt x="361" y="80"/>
                    <a:pt x="362" y="80"/>
                  </a:cubicBezTo>
                  <a:cubicBezTo>
                    <a:pt x="363" y="81"/>
                    <a:pt x="361" y="83"/>
                    <a:pt x="360" y="82"/>
                  </a:cubicBezTo>
                  <a:cubicBezTo>
                    <a:pt x="359" y="82"/>
                    <a:pt x="359" y="83"/>
                    <a:pt x="360" y="84"/>
                  </a:cubicBezTo>
                  <a:cubicBezTo>
                    <a:pt x="359" y="84"/>
                    <a:pt x="358" y="83"/>
                    <a:pt x="359" y="82"/>
                  </a:cubicBezTo>
                  <a:cubicBezTo>
                    <a:pt x="357" y="80"/>
                    <a:pt x="355" y="83"/>
                    <a:pt x="353" y="80"/>
                  </a:cubicBezTo>
                  <a:cubicBezTo>
                    <a:pt x="356" y="80"/>
                    <a:pt x="357" y="78"/>
                    <a:pt x="357" y="75"/>
                  </a:cubicBezTo>
                  <a:cubicBezTo>
                    <a:pt x="358" y="74"/>
                    <a:pt x="358" y="76"/>
                    <a:pt x="358" y="76"/>
                  </a:cubicBezTo>
                  <a:close/>
                  <a:moveTo>
                    <a:pt x="360" y="62"/>
                  </a:moveTo>
                  <a:cubicBezTo>
                    <a:pt x="360" y="60"/>
                    <a:pt x="361" y="60"/>
                    <a:pt x="364" y="57"/>
                  </a:cubicBezTo>
                  <a:cubicBezTo>
                    <a:pt x="365" y="58"/>
                    <a:pt x="364" y="59"/>
                    <a:pt x="363" y="60"/>
                  </a:cubicBezTo>
                  <a:cubicBezTo>
                    <a:pt x="368" y="59"/>
                    <a:pt x="367" y="66"/>
                    <a:pt x="373" y="63"/>
                  </a:cubicBezTo>
                  <a:cubicBezTo>
                    <a:pt x="369" y="71"/>
                    <a:pt x="366" y="57"/>
                    <a:pt x="360" y="62"/>
                  </a:cubicBezTo>
                  <a:close/>
                  <a:moveTo>
                    <a:pt x="411" y="24"/>
                  </a:moveTo>
                  <a:cubicBezTo>
                    <a:pt x="414" y="24"/>
                    <a:pt x="417" y="24"/>
                    <a:pt x="420" y="24"/>
                  </a:cubicBezTo>
                  <a:cubicBezTo>
                    <a:pt x="420" y="33"/>
                    <a:pt x="415" y="24"/>
                    <a:pt x="411" y="26"/>
                  </a:cubicBezTo>
                  <a:cubicBezTo>
                    <a:pt x="411" y="24"/>
                    <a:pt x="409" y="22"/>
                    <a:pt x="410" y="21"/>
                  </a:cubicBezTo>
                  <a:cubicBezTo>
                    <a:pt x="409" y="16"/>
                    <a:pt x="413" y="23"/>
                    <a:pt x="411" y="24"/>
                  </a:cubicBezTo>
                  <a:close/>
                  <a:moveTo>
                    <a:pt x="345" y="72"/>
                  </a:moveTo>
                  <a:cubicBezTo>
                    <a:pt x="348" y="76"/>
                    <a:pt x="353" y="68"/>
                    <a:pt x="356" y="72"/>
                  </a:cubicBezTo>
                  <a:cubicBezTo>
                    <a:pt x="347" y="73"/>
                    <a:pt x="349" y="82"/>
                    <a:pt x="342" y="79"/>
                  </a:cubicBezTo>
                  <a:cubicBezTo>
                    <a:pt x="343" y="77"/>
                    <a:pt x="344" y="77"/>
                    <a:pt x="345" y="79"/>
                  </a:cubicBezTo>
                  <a:cubicBezTo>
                    <a:pt x="344" y="69"/>
                    <a:pt x="333" y="76"/>
                    <a:pt x="328" y="73"/>
                  </a:cubicBezTo>
                  <a:cubicBezTo>
                    <a:pt x="337" y="69"/>
                    <a:pt x="343" y="70"/>
                    <a:pt x="347" y="67"/>
                  </a:cubicBezTo>
                  <a:cubicBezTo>
                    <a:pt x="347" y="68"/>
                    <a:pt x="346" y="70"/>
                    <a:pt x="345" y="72"/>
                  </a:cubicBezTo>
                  <a:close/>
                  <a:moveTo>
                    <a:pt x="359" y="55"/>
                  </a:moveTo>
                  <a:cubicBezTo>
                    <a:pt x="358" y="52"/>
                    <a:pt x="355" y="49"/>
                    <a:pt x="361" y="48"/>
                  </a:cubicBezTo>
                  <a:cubicBezTo>
                    <a:pt x="364" y="51"/>
                    <a:pt x="363" y="53"/>
                    <a:pt x="359" y="55"/>
                  </a:cubicBezTo>
                  <a:close/>
                  <a:moveTo>
                    <a:pt x="383" y="32"/>
                  </a:moveTo>
                  <a:cubicBezTo>
                    <a:pt x="384" y="37"/>
                    <a:pt x="378" y="37"/>
                    <a:pt x="376" y="35"/>
                  </a:cubicBezTo>
                  <a:cubicBezTo>
                    <a:pt x="377" y="38"/>
                    <a:pt x="371" y="40"/>
                    <a:pt x="374" y="44"/>
                  </a:cubicBezTo>
                  <a:cubicBezTo>
                    <a:pt x="372" y="44"/>
                    <a:pt x="371" y="42"/>
                    <a:pt x="369" y="44"/>
                  </a:cubicBezTo>
                  <a:cubicBezTo>
                    <a:pt x="371" y="38"/>
                    <a:pt x="376" y="32"/>
                    <a:pt x="383" y="32"/>
                  </a:cubicBezTo>
                  <a:close/>
                  <a:moveTo>
                    <a:pt x="237" y="77"/>
                  </a:moveTo>
                  <a:cubicBezTo>
                    <a:pt x="235" y="74"/>
                    <a:pt x="241" y="76"/>
                    <a:pt x="242" y="74"/>
                  </a:cubicBezTo>
                  <a:cubicBezTo>
                    <a:pt x="244" y="77"/>
                    <a:pt x="246" y="79"/>
                    <a:pt x="242" y="81"/>
                  </a:cubicBezTo>
                  <a:cubicBezTo>
                    <a:pt x="241" y="80"/>
                    <a:pt x="239" y="75"/>
                    <a:pt x="237" y="77"/>
                  </a:cubicBezTo>
                  <a:close/>
                  <a:moveTo>
                    <a:pt x="260" y="64"/>
                  </a:moveTo>
                  <a:cubicBezTo>
                    <a:pt x="263" y="62"/>
                    <a:pt x="265" y="60"/>
                    <a:pt x="264" y="58"/>
                  </a:cubicBezTo>
                  <a:cubicBezTo>
                    <a:pt x="269" y="59"/>
                    <a:pt x="262" y="67"/>
                    <a:pt x="261" y="70"/>
                  </a:cubicBezTo>
                  <a:cubicBezTo>
                    <a:pt x="260" y="69"/>
                    <a:pt x="259" y="68"/>
                    <a:pt x="258" y="67"/>
                  </a:cubicBezTo>
                  <a:cubicBezTo>
                    <a:pt x="260" y="66"/>
                    <a:pt x="260" y="68"/>
                    <a:pt x="261" y="68"/>
                  </a:cubicBezTo>
                  <a:cubicBezTo>
                    <a:pt x="263" y="67"/>
                    <a:pt x="261" y="66"/>
                    <a:pt x="260" y="64"/>
                  </a:cubicBezTo>
                  <a:close/>
                  <a:moveTo>
                    <a:pt x="248" y="82"/>
                  </a:moveTo>
                  <a:cubicBezTo>
                    <a:pt x="246" y="79"/>
                    <a:pt x="249" y="77"/>
                    <a:pt x="251" y="74"/>
                  </a:cubicBezTo>
                  <a:cubicBezTo>
                    <a:pt x="254" y="79"/>
                    <a:pt x="253" y="81"/>
                    <a:pt x="248" y="82"/>
                  </a:cubicBezTo>
                  <a:close/>
                  <a:moveTo>
                    <a:pt x="272" y="64"/>
                  </a:moveTo>
                  <a:cubicBezTo>
                    <a:pt x="267" y="59"/>
                    <a:pt x="278" y="60"/>
                    <a:pt x="275" y="58"/>
                  </a:cubicBezTo>
                  <a:cubicBezTo>
                    <a:pt x="281" y="58"/>
                    <a:pt x="276" y="64"/>
                    <a:pt x="272" y="64"/>
                  </a:cubicBezTo>
                  <a:close/>
                  <a:moveTo>
                    <a:pt x="288" y="47"/>
                  </a:moveTo>
                  <a:cubicBezTo>
                    <a:pt x="290" y="49"/>
                    <a:pt x="293" y="49"/>
                    <a:pt x="289" y="43"/>
                  </a:cubicBezTo>
                  <a:cubicBezTo>
                    <a:pt x="293" y="42"/>
                    <a:pt x="291" y="44"/>
                    <a:pt x="293" y="47"/>
                  </a:cubicBezTo>
                  <a:cubicBezTo>
                    <a:pt x="294" y="45"/>
                    <a:pt x="293" y="44"/>
                    <a:pt x="295" y="42"/>
                  </a:cubicBezTo>
                  <a:cubicBezTo>
                    <a:pt x="294" y="46"/>
                    <a:pt x="299" y="44"/>
                    <a:pt x="301" y="48"/>
                  </a:cubicBezTo>
                  <a:cubicBezTo>
                    <a:pt x="301" y="50"/>
                    <a:pt x="300" y="51"/>
                    <a:pt x="298" y="53"/>
                  </a:cubicBezTo>
                  <a:cubicBezTo>
                    <a:pt x="301" y="45"/>
                    <a:pt x="291" y="50"/>
                    <a:pt x="291" y="53"/>
                  </a:cubicBezTo>
                  <a:cubicBezTo>
                    <a:pt x="286" y="54"/>
                    <a:pt x="290" y="49"/>
                    <a:pt x="288" y="47"/>
                  </a:cubicBezTo>
                  <a:close/>
                  <a:moveTo>
                    <a:pt x="270" y="69"/>
                  </a:moveTo>
                  <a:cubicBezTo>
                    <a:pt x="271" y="70"/>
                    <a:pt x="270" y="71"/>
                    <a:pt x="269" y="71"/>
                  </a:cubicBezTo>
                  <a:cubicBezTo>
                    <a:pt x="270" y="72"/>
                    <a:pt x="272" y="72"/>
                    <a:pt x="273" y="74"/>
                  </a:cubicBezTo>
                  <a:cubicBezTo>
                    <a:pt x="273" y="72"/>
                    <a:pt x="274" y="71"/>
                    <a:pt x="276" y="73"/>
                  </a:cubicBezTo>
                  <a:cubicBezTo>
                    <a:pt x="271" y="76"/>
                    <a:pt x="270" y="79"/>
                    <a:pt x="267" y="82"/>
                  </a:cubicBezTo>
                  <a:cubicBezTo>
                    <a:pt x="266" y="77"/>
                    <a:pt x="267" y="73"/>
                    <a:pt x="270" y="69"/>
                  </a:cubicBezTo>
                  <a:close/>
                  <a:moveTo>
                    <a:pt x="303" y="47"/>
                  </a:moveTo>
                  <a:cubicBezTo>
                    <a:pt x="304" y="45"/>
                    <a:pt x="306" y="45"/>
                    <a:pt x="308" y="47"/>
                  </a:cubicBezTo>
                  <a:cubicBezTo>
                    <a:pt x="307" y="48"/>
                    <a:pt x="306" y="47"/>
                    <a:pt x="306" y="46"/>
                  </a:cubicBezTo>
                  <a:cubicBezTo>
                    <a:pt x="305" y="48"/>
                    <a:pt x="311" y="52"/>
                    <a:pt x="306" y="56"/>
                  </a:cubicBezTo>
                  <a:cubicBezTo>
                    <a:pt x="302" y="52"/>
                    <a:pt x="307" y="50"/>
                    <a:pt x="303" y="47"/>
                  </a:cubicBezTo>
                  <a:close/>
                  <a:moveTo>
                    <a:pt x="329" y="32"/>
                  </a:moveTo>
                  <a:cubicBezTo>
                    <a:pt x="331" y="34"/>
                    <a:pt x="329" y="35"/>
                    <a:pt x="328" y="36"/>
                  </a:cubicBezTo>
                  <a:cubicBezTo>
                    <a:pt x="330" y="40"/>
                    <a:pt x="332" y="38"/>
                    <a:pt x="334" y="41"/>
                  </a:cubicBezTo>
                  <a:cubicBezTo>
                    <a:pt x="329" y="42"/>
                    <a:pt x="323" y="36"/>
                    <a:pt x="329" y="32"/>
                  </a:cubicBezTo>
                  <a:close/>
                  <a:moveTo>
                    <a:pt x="326" y="47"/>
                  </a:moveTo>
                  <a:cubicBezTo>
                    <a:pt x="316" y="49"/>
                    <a:pt x="319" y="57"/>
                    <a:pt x="314" y="62"/>
                  </a:cubicBezTo>
                  <a:cubicBezTo>
                    <a:pt x="312" y="62"/>
                    <a:pt x="312" y="61"/>
                    <a:pt x="313" y="61"/>
                  </a:cubicBezTo>
                  <a:cubicBezTo>
                    <a:pt x="312" y="60"/>
                    <a:pt x="311" y="61"/>
                    <a:pt x="310" y="61"/>
                  </a:cubicBezTo>
                  <a:cubicBezTo>
                    <a:pt x="308" y="57"/>
                    <a:pt x="315" y="55"/>
                    <a:pt x="317" y="54"/>
                  </a:cubicBezTo>
                  <a:cubicBezTo>
                    <a:pt x="315" y="53"/>
                    <a:pt x="314" y="53"/>
                    <a:pt x="312" y="54"/>
                  </a:cubicBezTo>
                  <a:cubicBezTo>
                    <a:pt x="316" y="51"/>
                    <a:pt x="319" y="39"/>
                    <a:pt x="326" y="47"/>
                  </a:cubicBezTo>
                  <a:close/>
                  <a:moveTo>
                    <a:pt x="296" y="76"/>
                  </a:moveTo>
                  <a:cubicBezTo>
                    <a:pt x="295" y="74"/>
                    <a:pt x="297" y="75"/>
                    <a:pt x="298" y="74"/>
                  </a:cubicBezTo>
                  <a:cubicBezTo>
                    <a:pt x="294" y="73"/>
                    <a:pt x="294" y="74"/>
                    <a:pt x="293" y="69"/>
                  </a:cubicBezTo>
                  <a:cubicBezTo>
                    <a:pt x="294" y="68"/>
                    <a:pt x="295" y="70"/>
                    <a:pt x="296" y="71"/>
                  </a:cubicBezTo>
                  <a:cubicBezTo>
                    <a:pt x="297" y="70"/>
                    <a:pt x="296" y="69"/>
                    <a:pt x="296" y="69"/>
                  </a:cubicBezTo>
                  <a:cubicBezTo>
                    <a:pt x="297" y="68"/>
                    <a:pt x="299" y="70"/>
                    <a:pt x="298" y="71"/>
                  </a:cubicBezTo>
                  <a:cubicBezTo>
                    <a:pt x="298" y="72"/>
                    <a:pt x="299" y="73"/>
                    <a:pt x="300" y="72"/>
                  </a:cubicBezTo>
                  <a:cubicBezTo>
                    <a:pt x="302" y="75"/>
                    <a:pt x="297" y="76"/>
                    <a:pt x="296" y="76"/>
                  </a:cubicBezTo>
                  <a:close/>
                  <a:moveTo>
                    <a:pt x="334" y="66"/>
                  </a:moveTo>
                  <a:cubicBezTo>
                    <a:pt x="330" y="68"/>
                    <a:pt x="327" y="68"/>
                    <a:pt x="324" y="65"/>
                  </a:cubicBezTo>
                  <a:cubicBezTo>
                    <a:pt x="327" y="63"/>
                    <a:pt x="333" y="65"/>
                    <a:pt x="330" y="59"/>
                  </a:cubicBezTo>
                  <a:cubicBezTo>
                    <a:pt x="332" y="56"/>
                    <a:pt x="333" y="62"/>
                    <a:pt x="335" y="63"/>
                  </a:cubicBezTo>
                  <a:cubicBezTo>
                    <a:pt x="334" y="64"/>
                    <a:pt x="333" y="65"/>
                    <a:pt x="334" y="66"/>
                  </a:cubicBezTo>
                  <a:close/>
                  <a:moveTo>
                    <a:pt x="347" y="54"/>
                  </a:moveTo>
                  <a:cubicBezTo>
                    <a:pt x="345" y="50"/>
                    <a:pt x="346" y="47"/>
                    <a:pt x="345" y="44"/>
                  </a:cubicBezTo>
                  <a:cubicBezTo>
                    <a:pt x="351" y="43"/>
                    <a:pt x="351" y="50"/>
                    <a:pt x="347" y="54"/>
                  </a:cubicBezTo>
                  <a:close/>
                  <a:moveTo>
                    <a:pt x="356" y="34"/>
                  </a:moveTo>
                  <a:cubicBezTo>
                    <a:pt x="359" y="38"/>
                    <a:pt x="355" y="40"/>
                    <a:pt x="356" y="43"/>
                  </a:cubicBezTo>
                  <a:cubicBezTo>
                    <a:pt x="354" y="44"/>
                    <a:pt x="353" y="42"/>
                    <a:pt x="352" y="41"/>
                  </a:cubicBezTo>
                  <a:cubicBezTo>
                    <a:pt x="357" y="39"/>
                    <a:pt x="352" y="36"/>
                    <a:pt x="356" y="34"/>
                  </a:cubicBezTo>
                  <a:close/>
                  <a:moveTo>
                    <a:pt x="340" y="49"/>
                  </a:moveTo>
                  <a:cubicBezTo>
                    <a:pt x="338" y="52"/>
                    <a:pt x="335" y="55"/>
                    <a:pt x="339" y="59"/>
                  </a:cubicBezTo>
                  <a:cubicBezTo>
                    <a:pt x="334" y="59"/>
                    <a:pt x="334" y="51"/>
                    <a:pt x="334" y="48"/>
                  </a:cubicBezTo>
                  <a:cubicBezTo>
                    <a:pt x="330" y="47"/>
                    <a:pt x="330" y="48"/>
                    <a:pt x="327" y="51"/>
                  </a:cubicBezTo>
                  <a:cubicBezTo>
                    <a:pt x="326" y="49"/>
                    <a:pt x="331" y="47"/>
                    <a:pt x="329" y="44"/>
                  </a:cubicBezTo>
                  <a:cubicBezTo>
                    <a:pt x="331" y="44"/>
                    <a:pt x="337" y="50"/>
                    <a:pt x="336" y="44"/>
                  </a:cubicBezTo>
                  <a:cubicBezTo>
                    <a:pt x="339" y="42"/>
                    <a:pt x="336" y="47"/>
                    <a:pt x="340" y="49"/>
                  </a:cubicBezTo>
                  <a:close/>
                  <a:moveTo>
                    <a:pt x="348" y="29"/>
                  </a:moveTo>
                  <a:cubicBezTo>
                    <a:pt x="347" y="34"/>
                    <a:pt x="343" y="37"/>
                    <a:pt x="338" y="41"/>
                  </a:cubicBezTo>
                  <a:cubicBezTo>
                    <a:pt x="339" y="34"/>
                    <a:pt x="343" y="30"/>
                    <a:pt x="348" y="26"/>
                  </a:cubicBezTo>
                  <a:cubicBezTo>
                    <a:pt x="349" y="28"/>
                    <a:pt x="342" y="33"/>
                    <a:pt x="348" y="29"/>
                  </a:cubicBezTo>
                  <a:close/>
                  <a:moveTo>
                    <a:pt x="332" y="37"/>
                  </a:moveTo>
                  <a:cubicBezTo>
                    <a:pt x="331" y="30"/>
                    <a:pt x="333" y="26"/>
                    <a:pt x="336" y="23"/>
                  </a:cubicBezTo>
                  <a:cubicBezTo>
                    <a:pt x="335" y="27"/>
                    <a:pt x="338" y="31"/>
                    <a:pt x="332" y="37"/>
                  </a:cubicBezTo>
                  <a:close/>
                  <a:moveTo>
                    <a:pt x="332" y="24"/>
                  </a:moveTo>
                  <a:cubicBezTo>
                    <a:pt x="330" y="24"/>
                    <a:pt x="329" y="25"/>
                    <a:pt x="329" y="26"/>
                  </a:cubicBezTo>
                  <a:cubicBezTo>
                    <a:pt x="328" y="27"/>
                    <a:pt x="327" y="24"/>
                    <a:pt x="325" y="26"/>
                  </a:cubicBezTo>
                  <a:cubicBezTo>
                    <a:pt x="325" y="27"/>
                    <a:pt x="325" y="28"/>
                    <a:pt x="323" y="29"/>
                  </a:cubicBezTo>
                  <a:cubicBezTo>
                    <a:pt x="321" y="26"/>
                    <a:pt x="325" y="23"/>
                    <a:pt x="326" y="20"/>
                  </a:cubicBezTo>
                  <a:cubicBezTo>
                    <a:pt x="328" y="23"/>
                    <a:pt x="330" y="21"/>
                    <a:pt x="332" y="24"/>
                  </a:cubicBezTo>
                  <a:close/>
                  <a:moveTo>
                    <a:pt x="319" y="27"/>
                  </a:moveTo>
                  <a:cubicBezTo>
                    <a:pt x="317" y="29"/>
                    <a:pt x="316" y="28"/>
                    <a:pt x="317" y="27"/>
                  </a:cubicBezTo>
                  <a:cubicBezTo>
                    <a:pt x="317" y="25"/>
                    <a:pt x="310" y="31"/>
                    <a:pt x="314" y="29"/>
                  </a:cubicBezTo>
                  <a:cubicBezTo>
                    <a:pt x="316" y="32"/>
                    <a:pt x="310" y="31"/>
                    <a:pt x="309" y="28"/>
                  </a:cubicBezTo>
                  <a:cubicBezTo>
                    <a:pt x="313" y="24"/>
                    <a:pt x="316" y="23"/>
                    <a:pt x="319" y="27"/>
                  </a:cubicBezTo>
                  <a:close/>
                  <a:moveTo>
                    <a:pt x="304" y="30"/>
                  </a:moveTo>
                  <a:cubicBezTo>
                    <a:pt x="302" y="37"/>
                    <a:pt x="308" y="34"/>
                    <a:pt x="309" y="40"/>
                  </a:cubicBezTo>
                  <a:cubicBezTo>
                    <a:pt x="311" y="33"/>
                    <a:pt x="316" y="36"/>
                    <a:pt x="323" y="31"/>
                  </a:cubicBezTo>
                  <a:cubicBezTo>
                    <a:pt x="323" y="33"/>
                    <a:pt x="322" y="35"/>
                    <a:pt x="323" y="36"/>
                  </a:cubicBezTo>
                  <a:cubicBezTo>
                    <a:pt x="320" y="38"/>
                    <a:pt x="313" y="35"/>
                    <a:pt x="315" y="41"/>
                  </a:cubicBezTo>
                  <a:cubicBezTo>
                    <a:pt x="314" y="42"/>
                    <a:pt x="308" y="38"/>
                    <a:pt x="309" y="42"/>
                  </a:cubicBezTo>
                  <a:cubicBezTo>
                    <a:pt x="306" y="39"/>
                    <a:pt x="302" y="42"/>
                    <a:pt x="299" y="39"/>
                  </a:cubicBezTo>
                  <a:cubicBezTo>
                    <a:pt x="304" y="36"/>
                    <a:pt x="297" y="32"/>
                    <a:pt x="304" y="30"/>
                  </a:cubicBezTo>
                  <a:close/>
                  <a:moveTo>
                    <a:pt x="278" y="50"/>
                  </a:moveTo>
                  <a:cubicBezTo>
                    <a:pt x="276" y="50"/>
                    <a:pt x="275" y="49"/>
                    <a:pt x="273" y="47"/>
                  </a:cubicBezTo>
                  <a:cubicBezTo>
                    <a:pt x="276" y="45"/>
                    <a:pt x="277" y="46"/>
                    <a:pt x="277" y="49"/>
                  </a:cubicBezTo>
                  <a:cubicBezTo>
                    <a:pt x="277" y="42"/>
                    <a:pt x="283" y="46"/>
                    <a:pt x="284" y="44"/>
                  </a:cubicBezTo>
                  <a:cubicBezTo>
                    <a:pt x="290" y="47"/>
                    <a:pt x="282" y="46"/>
                    <a:pt x="278" y="50"/>
                  </a:cubicBezTo>
                  <a:close/>
                  <a:moveTo>
                    <a:pt x="298" y="25"/>
                  </a:moveTo>
                  <a:cubicBezTo>
                    <a:pt x="303" y="25"/>
                    <a:pt x="295" y="32"/>
                    <a:pt x="295" y="35"/>
                  </a:cubicBezTo>
                  <a:cubicBezTo>
                    <a:pt x="292" y="34"/>
                    <a:pt x="289" y="37"/>
                    <a:pt x="286" y="33"/>
                  </a:cubicBezTo>
                  <a:cubicBezTo>
                    <a:pt x="288" y="32"/>
                    <a:pt x="289" y="31"/>
                    <a:pt x="288" y="29"/>
                  </a:cubicBezTo>
                  <a:cubicBezTo>
                    <a:pt x="292" y="35"/>
                    <a:pt x="294" y="26"/>
                    <a:pt x="298" y="25"/>
                  </a:cubicBezTo>
                  <a:close/>
                  <a:moveTo>
                    <a:pt x="272" y="47"/>
                  </a:moveTo>
                  <a:cubicBezTo>
                    <a:pt x="269" y="51"/>
                    <a:pt x="267" y="48"/>
                    <a:pt x="265" y="50"/>
                  </a:cubicBezTo>
                  <a:cubicBezTo>
                    <a:pt x="262" y="45"/>
                    <a:pt x="270" y="44"/>
                    <a:pt x="272" y="47"/>
                  </a:cubicBezTo>
                  <a:close/>
                  <a:moveTo>
                    <a:pt x="230" y="75"/>
                  </a:moveTo>
                  <a:cubicBezTo>
                    <a:pt x="231" y="76"/>
                    <a:pt x="230" y="76"/>
                    <a:pt x="230" y="77"/>
                  </a:cubicBezTo>
                  <a:cubicBezTo>
                    <a:pt x="229" y="77"/>
                    <a:pt x="229" y="78"/>
                    <a:pt x="230" y="79"/>
                  </a:cubicBezTo>
                  <a:cubicBezTo>
                    <a:pt x="228" y="79"/>
                    <a:pt x="224" y="71"/>
                    <a:pt x="219" y="72"/>
                  </a:cubicBezTo>
                  <a:cubicBezTo>
                    <a:pt x="219" y="67"/>
                    <a:pt x="226" y="60"/>
                    <a:pt x="230" y="66"/>
                  </a:cubicBezTo>
                  <a:cubicBezTo>
                    <a:pt x="229" y="66"/>
                    <a:pt x="228" y="65"/>
                    <a:pt x="227" y="64"/>
                  </a:cubicBezTo>
                  <a:cubicBezTo>
                    <a:pt x="226" y="65"/>
                    <a:pt x="228" y="66"/>
                    <a:pt x="228" y="67"/>
                  </a:cubicBezTo>
                  <a:cubicBezTo>
                    <a:pt x="225" y="68"/>
                    <a:pt x="223" y="67"/>
                    <a:pt x="219" y="70"/>
                  </a:cubicBezTo>
                  <a:cubicBezTo>
                    <a:pt x="221" y="72"/>
                    <a:pt x="224" y="68"/>
                    <a:pt x="226" y="69"/>
                  </a:cubicBezTo>
                  <a:cubicBezTo>
                    <a:pt x="226" y="72"/>
                    <a:pt x="225" y="77"/>
                    <a:pt x="230" y="75"/>
                  </a:cubicBezTo>
                  <a:close/>
                  <a:moveTo>
                    <a:pt x="256" y="49"/>
                  </a:moveTo>
                  <a:cubicBezTo>
                    <a:pt x="255" y="54"/>
                    <a:pt x="254" y="47"/>
                    <a:pt x="252" y="45"/>
                  </a:cubicBezTo>
                  <a:cubicBezTo>
                    <a:pt x="255" y="42"/>
                    <a:pt x="258" y="42"/>
                    <a:pt x="261" y="45"/>
                  </a:cubicBezTo>
                  <a:cubicBezTo>
                    <a:pt x="262" y="48"/>
                    <a:pt x="259" y="45"/>
                    <a:pt x="258" y="44"/>
                  </a:cubicBezTo>
                  <a:cubicBezTo>
                    <a:pt x="256" y="46"/>
                    <a:pt x="255" y="47"/>
                    <a:pt x="256" y="49"/>
                  </a:cubicBezTo>
                  <a:close/>
                  <a:moveTo>
                    <a:pt x="280" y="28"/>
                  </a:moveTo>
                  <a:cubicBezTo>
                    <a:pt x="285" y="18"/>
                    <a:pt x="292" y="27"/>
                    <a:pt x="280" y="28"/>
                  </a:cubicBezTo>
                  <a:close/>
                  <a:moveTo>
                    <a:pt x="277" y="22"/>
                  </a:moveTo>
                  <a:cubicBezTo>
                    <a:pt x="280" y="21"/>
                    <a:pt x="278" y="29"/>
                    <a:pt x="278" y="32"/>
                  </a:cubicBezTo>
                  <a:cubicBezTo>
                    <a:pt x="274" y="34"/>
                    <a:pt x="277" y="28"/>
                    <a:pt x="276" y="27"/>
                  </a:cubicBezTo>
                  <a:cubicBezTo>
                    <a:pt x="272" y="24"/>
                    <a:pt x="273" y="30"/>
                    <a:pt x="270" y="31"/>
                  </a:cubicBezTo>
                  <a:cubicBezTo>
                    <a:pt x="266" y="24"/>
                    <a:pt x="277" y="25"/>
                    <a:pt x="277" y="22"/>
                  </a:cubicBezTo>
                  <a:close/>
                  <a:moveTo>
                    <a:pt x="266" y="32"/>
                  </a:moveTo>
                  <a:cubicBezTo>
                    <a:pt x="269" y="36"/>
                    <a:pt x="267" y="40"/>
                    <a:pt x="271" y="35"/>
                  </a:cubicBezTo>
                  <a:cubicBezTo>
                    <a:pt x="274" y="41"/>
                    <a:pt x="266" y="39"/>
                    <a:pt x="263" y="40"/>
                  </a:cubicBezTo>
                  <a:cubicBezTo>
                    <a:pt x="261" y="36"/>
                    <a:pt x="260" y="38"/>
                    <a:pt x="259" y="34"/>
                  </a:cubicBezTo>
                  <a:cubicBezTo>
                    <a:pt x="262" y="33"/>
                    <a:pt x="264" y="33"/>
                    <a:pt x="266" y="32"/>
                  </a:cubicBezTo>
                  <a:close/>
                  <a:moveTo>
                    <a:pt x="247" y="41"/>
                  </a:moveTo>
                  <a:cubicBezTo>
                    <a:pt x="249" y="44"/>
                    <a:pt x="243" y="46"/>
                    <a:pt x="244" y="49"/>
                  </a:cubicBezTo>
                  <a:cubicBezTo>
                    <a:pt x="243" y="50"/>
                    <a:pt x="242" y="48"/>
                    <a:pt x="243" y="47"/>
                  </a:cubicBezTo>
                  <a:cubicBezTo>
                    <a:pt x="242" y="46"/>
                    <a:pt x="241" y="46"/>
                    <a:pt x="241" y="47"/>
                  </a:cubicBezTo>
                  <a:cubicBezTo>
                    <a:pt x="240" y="45"/>
                    <a:pt x="241" y="45"/>
                    <a:pt x="242" y="46"/>
                  </a:cubicBezTo>
                  <a:cubicBezTo>
                    <a:pt x="246" y="44"/>
                    <a:pt x="244" y="41"/>
                    <a:pt x="247" y="41"/>
                  </a:cubicBezTo>
                  <a:close/>
                  <a:moveTo>
                    <a:pt x="191" y="73"/>
                  </a:moveTo>
                  <a:cubicBezTo>
                    <a:pt x="190" y="69"/>
                    <a:pt x="191" y="71"/>
                    <a:pt x="188" y="74"/>
                  </a:cubicBezTo>
                  <a:cubicBezTo>
                    <a:pt x="187" y="71"/>
                    <a:pt x="187" y="69"/>
                    <a:pt x="189" y="67"/>
                  </a:cubicBezTo>
                  <a:cubicBezTo>
                    <a:pt x="193" y="67"/>
                    <a:pt x="195" y="71"/>
                    <a:pt x="191" y="73"/>
                  </a:cubicBezTo>
                  <a:close/>
                  <a:moveTo>
                    <a:pt x="215" y="53"/>
                  </a:moveTo>
                  <a:cubicBezTo>
                    <a:pt x="214" y="54"/>
                    <a:pt x="213" y="53"/>
                    <a:pt x="213" y="52"/>
                  </a:cubicBezTo>
                  <a:cubicBezTo>
                    <a:pt x="212" y="51"/>
                    <a:pt x="211" y="52"/>
                    <a:pt x="211" y="52"/>
                  </a:cubicBezTo>
                  <a:cubicBezTo>
                    <a:pt x="208" y="51"/>
                    <a:pt x="218" y="49"/>
                    <a:pt x="212" y="49"/>
                  </a:cubicBezTo>
                  <a:cubicBezTo>
                    <a:pt x="212" y="45"/>
                    <a:pt x="221" y="48"/>
                    <a:pt x="222" y="41"/>
                  </a:cubicBezTo>
                  <a:cubicBezTo>
                    <a:pt x="224" y="45"/>
                    <a:pt x="227" y="40"/>
                    <a:pt x="229" y="45"/>
                  </a:cubicBezTo>
                  <a:cubicBezTo>
                    <a:pt x="224" y="46"/>
                    <a:pt x="215" y="46"/>
                    <a:pt x="215" y="53"/>
                  </a:cubicBezTo>
                  <a:close/>
                  <a:moveTo>
                    <a:pt x="259" y="29"/>
                  </a:moveTo>
                  <a:cubicBezTo>
                    <a:pt x="253" y="28"/>
                    <a:pt x="253" y="37"/>
                    <a:pt x="247" y="36"/>
                  </a:cubicBezTo>
                  <a:cubicBezTo>
                    <a:pt x="246" y="34"/>
                    <a:pt x="254" y="24"/>
                    <a:pt x="254" y="29"/>
                  </a:cubicBezTo>
                  <a:cubicBezTo>
                    <a:pt x="255" y="27"/>
                    <a:pt x="257" y="25"/>
                    <a:pt x="256" y="22"/>
                  </a:cubicBezTo>
                  <a:cubicBezTo>
                    <a:pt x="261" y="21"/>
                    <a:pt x="256" y="27"/>
                    <a:pt x="259" y="29"/>
                  </a:cubicBezTo>
                  <a:close/>
                  <a:moveTo>
                    <a:pt x="236" y="29"/>
                  </a:moveTo>
                  <a:cubicBezTo>
                    <a:pt x="239" y="33"/>
                    <a:pt x="234" y="35"/>
                    <a:pt x="237" y="39"/>
                  </a:cubicBezTo>
                  <a:cubicBezTo>
                    <a:pt x="235" y="40"/>
                    <a:pt x="235" y="38"/>
                    <a:pt x="236" y="38"/>
                  </a:cubicBezTo>
                  <a:cubicBezTo>
                    <a:pt x="234" y="35"/>
                    <a:pt x="231" y="43"/>
                    <a:pt x="230" y="37"/>
                  </a:cubicBezTo>
                  <a:cubicBezTo>
                    <a:pt x="230" y="36"/>
                    <a:pt x="231" y="37"/>
                    <a:pt x="232" y="37"/>
                  </a:cubicBezTo>
                  <a:cubicBezTo>
                    <a:pt x="237" y="35"/>
                    <a:pt x="230" y="31"/>
                    <a:pt x="236" y="29"/>
                  </a:cubicBezTo>
                  <a:close/>
                  <a:moveTo>
                    <a:pt x="203" y="54"/>
                  </a:moveTo>
                  <a:cubicBezTo>
                    <a:pt x="203" y="57"/>
                    <a:pt x="205" y="59"/>
                    <a:pt x="205" y="62"/>
                  </a:cubicBezTo>
                  <a:cubicBezTo>
                    <a:pt x="203" y="65"/>
                    <a:pt x="198" y="58"/>
                    <a:pt x="202" y="64"/>
                  </a:cubicBezTo>
                  <a:cubicBezTo>
                    <a:pt x="200" y="65"/>
                    <a:pt x="196" y="61"/>
                    <a:pt x="200" y="66"/>
                  </a:cubicBezTo>
                  <a:cubicBezTo>
                    <a:pt x="197" y="65"/>
                    <a:pt x="192" y="66"/>
                    <a:pt x="192" y="61"/>
                  </a:cubicBezTo>
                  <a:cubicBezTo>
                    <a:pt x="199" y="65"/>
                    <a:pt x="198" y="59"/>
                    <a:pt x="203" y="54"/>
                  </a:cubicBezTo>
                  <a:close/>
                  <a:moveTo>
                    <a:pt x="82" y="61"/>
                  </a:moveTo>
                  <a:cubicBezTo>
                    <a:pt x="76" y="60"/>
                    <a:pt x="82" y="52"/>
                    <a:pt x="75" y="59"/>
                  </a:cubicBezTo>
                  <a:cubicBezTo>
                    <a:pt x="74" y="55"/>
                    <a:pt x="83" y="51"/>
                    <a:pt x="89" y="47"/>
                  </a:cubicBezTo>
                  <a:cubicBezTo>
                    <a:pt x="90" y="50"/>
                    <a:pt x="90" y="52"/>
                    <a:pt x="91" y="54"/>
                  </a:cubicBezTo>
                  <a:cubicBezTo>
                    <a:pt x="85" y="55"/>
                    <a:pt x="83" y="55"/>
                    <a:pt x="82" y="61"/>
                  </a:cubicBezTo>
                  <a:close/>
                  <a:moveTo>
                    <a:pt x="106" y="38"/>
                  </a:moveTo>
                  <a:cubicBezTo>
                    <a:pt x="110" y="35"/>
                    <a:pt x="106" y="44"/>
                    <a:pt x="109" y="41"/>
                  </a:cubicBezTo>
                  <a:cubicBezTo>
                    <a:pt x="110" y="43"/>
                    <a:pt x="107" y="44"/>
                    <a:pt x="106" y="45"/>
                  </a:cubicBezTo>
                  <a:cubicBezTo>
                    <a:pt x="102" y="43"/>
                    <a:pt x="107" y="41"/>
                    <a:pt x="106" y="38"/>
                  </a:cubicBezTo>
                  <a:close/>
                  <a:moveTo>
                    <a:pt x="80" y="70"/>
                  </a:moveTo>
                  <a:cubicBezTo>
                    <a:pt x="75" y="67"/>
                    <a:pt x="86" y="62"/>
                    <a:pt x="88" y="67"/>
                  </a:cubicBezTo>
                  <a:cubicBezTo>
                    <a:pt x="85" y="70"/>
                    <a:pt x="83" y="65"/>
                    <a:pt x="80" y="70"/>
                  </a:cubicBezTo>
                  <a:close/>
                  <a:moveTo>
                    <a:pt x="151" y="43"/>
                  </a:moveTo>
                  <a:cubicBezTo>
                    <a:pt x="156" y="38"/>
                    <a:pt x="151" y="38"/>
                    <a:pt x="159" y="37"/>
                  </a:cubicBezTo>
                  <a:cubicBezTo>
                    <a:pt x="159" y="38"/>
                    <a:pt x="158" y="38"/>
                    <a:pt x="158" y="38"/>
                  </a:cubicBezTo>
                  <a:cubicBezTo>
                    <a:pt x="156" y="39"/>
                    <a:pt x="158" y="40"/>
                    <a:pt x="159" y="42"/>
                  </a:cubicBezTo>
                  <a:cubicBezTo>
                    <a:pt x="156" y="45"/>
                    <a:pt x="154" y="41"/>
                    <a:pt x="151" y="43"/>
                  </a:cubicBezTo>
                  <a:close/>
                  <a:moveTo>
                    <a:pt x="121" y="68"/>
                  </a:moveTo>
                  <a:cubicBezTo>
                    <a:pt x="123" y="69"/>
                    <a:pt x="124" y="71"/>
                    <a:pt x="125" y="72"/>
                  </a:cubicBezTo>
                  <a:cubicBezTo>
                    <a:pt x="121" y="76"/>
                    <a:pt x="116" y="70"/>
                    <a:pt x="121" y="68"/>
                  </a:cubicBezTo>
                  <a:close/>
                  <a:moveTo>
                    <a:pt x="170" y="40"/>
                  </a:moveTo>
                  <a:cubicBezTo>
                    <a:pt x="172" y="45"/>
                    <a:pt x="170" y="45"/>
                    <a:pt x="165" y="48"/>
                  </a:cubicBezTo>
                  <a:cubicBezTo>
                    <a:pt x="161" y="44"/>
                    <a:pt x="169" y="43"/>
                    <a:pt x="170" y="40"/>
                  </a:cubicBezTo>
                  <a:close/>
                  <a:moveTo>
                    <a:pt x="134" y="77"/>
                  </a:moveTo>
                  <a:cubicBezTo>
                    <a:pt x="132" y="75"/>
                    <a:pt x="133" y="74"/>
                    <a:pt x="132" y="72"/>
                  </a:cubicBezTo>
                  <a:cubicBezTo>
                    <a:pt x="134" y="72"/>
                    <a:pt x="135" y="71"/>
                    <a:pt x="137" y="70"/>
                  </a:cubicBezTo>
                  <a:cubicBezTo>
                    <a:pt x="140" y="72"/>
                    <a:pt x="139" y="73"/>
                    <a:pt x="140" y="75"/>
                  </a:cubicBezTo>
                  <a:cubicBezTo>
                    <a:pt x="138" y="77"/>
                    <a:pt x="136" y="75"/>
                    <a:pt x="134" y="77"/>
                  </a:cubicBezTo>
                  <a:close/>
                  <a:moveTo>
                    <a:pt x="142" y="71"/>
                  </a:moveTo>
                  <a:cubicBezTo>
                    <a:pt x="142" y="65"/>
                    <a:pt x="146" y="71"/>
                    <a:pt x="152" y="67"/>
                  </a:cubicBezTo>
                  <a:cubicBezTo>
                    <a:pt x="150" y="67"/>
                    <a:pt x="148" y="68"/>
                    <a:pt x="147" y="66"/>
                  </a:cubicBezTo>
                  <a:cubicBezTo>
                    <a:pt x="149" y="64"/>
                    <a:pt x="151" y="64"/>
                    <a:pt x="153" y="66"/>
                  </a:cubicBezTo>
                  <a:cubicBezTo>
                    <a:pt x="152" y="72"/>
                    <a:pt x="146" y="68"/>
                    <a:pt x="142" y="71"/>
                  </a:cubicBezTo>
                  <a:close/>
                  <a:moveTo>
                    <a:pt x="159" y="63"/>
                  </a:moveTo>
                  <a:cubicBezTo>
                    <a:pt x="158" y="61"/>
                    <a:pt x="162" y="63"/>
                    <a:pt x="161" y="60"/>
                  </a:cubicBezTo>
                  <a:cubicBezTo>
                    <a:pt x="165" y="64"/>
                    <a:pt x="161" y="69"/>
                    <a:pt x="162" y="74"/>
                  </a:cubicBezTo>
                  <a:cubicBezTo>
                    <a:pt x="159" y="71"/>
                    <a:pt x="161" y="64"/>
                    <a:pt x="159" y="63"/>
                  </a:cubicBezTo>
                  <a:close/>
                  <a:moveTo>
                    <a:pt x="195" y="37"/>
                  </a:moveTo>
                  <a:cubicBezTo>
                    <a:pt x="191" y="34"/>
                    <a:pt x="199" y="30"/>
                    <a:pt x="201" y="31"/>
                  </a:cubicBezTo>
                  <a:cubicBezTo>
                    <a:pt x="203" y="36"/>
                    <a:pt x="198" y="34"/>
                    <a:pt x="195" y="37"/>
                  </a:cubicBezTo>
                  <a:close/>
                  <a:moveTo>
                    <a:pt x="229" y="29"/>
                  </a:moveTo>
                  <a:cubicBezTo>
                    <a:pt x="227" y="31"/>
                    <a:pt x="225" y="29"/>
                    <a:pt x="223" y="31"/>
                  </a:cubicBezTo>
                  <a:cubicBezTo>
                    <a:pt x="221" y="33"/>
                    <a:pt x="228" y="28"/>
                    <a:pt x="224" y="25"/>
                  </a:cubicBezTo>
                  <a:cubicBezTo>
                    <a:pt x="226" y="24"/>
                    <a:pt x="228" y="22"/>
                    <a:pt x="230" y="21"/>
                  </a:cubicBezTo>
                  <a:cubicBezTo>
                    <a:pt x="227" y="21"/>
                    <a:pt x="227" y="19"/>
                    <a:pt x="229" y="18"/>
                  </a:cubicBezTo>
                  <a:cubicBezTo>
                    <a:pt x="233" y="22"/>
                    <a:pt x="226" y="25"/>
                    <a:pt x="229" y="29"/>
                  </a:cubicBezTo>
                  <a:close/>
                  <a:moveTo>
                    <a:pt x="182" y="51"/>
                  </a:moveTo>
                  <a:cubicBezTo>
                    <a:pt x="185" y="50"/>
                    <a:pt x="180" y="56"/>
                    <a:pt x="181" y="59"/>
                  </a:cubicBezTo>
                  <a:cubicBezTo>
                    <a:pt x="178" y="61"/>
                    <a:pt x="175" y="56"/>
                    <a:pt x="179" y="53"/>
                  </a:cubicBezTo>
                  <a:cubicBezTo>
                    <a:pt x="180" y="59"/>
                    <a:pt x="179" y="53"/>
                    <a:pt x="182" y="51"/>
                  </a:cubicBezTo>
                  <a:close/>
                  <a:moveTo>
                    <a:pt x="212" y="24"/>
                  </a:moveTo>
                  <a:cubicBezTo>
                    <a:pt x="218" y="25"/>
                    <a:pt x="209" y="27"/>
                    <a:pt x="206" y="30"/>
                  </a:cubicBezTo>
                  <a:cubicBezTo>
                    <a:pt x="206" y="29"/>
                    <a:pt x="206" y="28"/>
                    <a:pt x="205" y="26"/>
                  </a:cubicBezTo>
                  <a:cubicBezTo>
                    <a:pt x="207" y="21"/>
                    <a:pt x="213" y="30"/>
                    <a:pt x="212" y="24"/>
                  </a:cubicBezTo>
                  <a:close/>
                  <a:moveTo>
                    <a:pt x="184" y="44"/>
                  </a:moveTo>
                  <a:cubicBezTo>
                    <a:pt x="182" y="48"/>
                    <a:pt x="176" y="42"/>
                    <a:pt x="177" y="48"/>
                  </a:cubicBezTo>
                  <a:cubicBezTo>
                    <a:pt x="172" y="49"/>
                    <a:pt x="175" y="44"/>
                    <a:pt x="178" y="43"/>
                  </a:cubicBezTo>
                  <a:cubicBezTo>
                    <a:pt x="176" y="41"/>
                    <a:pt x="174" y="44"/>
                    <a:pt x="172" y="40"/>
                  </a:cubicBezTo>
                  <a:cubicBezTo>
                    <a:pt x="174" y="38"/>
                    <a:pt x="176" y="40"/>
                    <a:pt x="174" y="41"/>
                  </a:cubicBezTo>
                  <a:cubicBezTo>
                    <a:pt x="179" y="43"/>
                    <a:pt x="180" y="37"/>
                    <a:pt x="183" y="38"/>
                  </a:cubicBezTo>
                  <a:cubicBezTo>
                    <a:pt x="184" y="40"/>
                    <a:pt x="180" y="41"/>
                    <a:pt x="184" y="44"/>
                  </a:cubicBezTo>
                  <a:close/>
                  <a:moveTo>
                    <a:pt x="194" y="18"/>
                  </a:moveTo>
                  <a:cubicBezTo>
                    <a:pt x="197" y="17"/>
                    <a:pt x="199" y="17"/>
                    <a:pt x="201" y="16"/>
                  </a:cubicBezTo>
                  <a:cubicBezTo>
                    <a:pt x="205" y="24"/>
                    <a:pt x="195" y="20"/>
                    <a:pt x="194" y="29"/>
                  </a:cubicBezTo>
                  <a:cubicBezTo>
                    <a:pt x="190" y="29"/>
                    <a:pt x="190" y="27"/>
                    <a:pt x="190" y="23"/>
                  </a:cubicBezTo>
                  <a:cubicBezTo>
                    <a:pt x="189" y="26"/>
                    <a:pt x="188" y="26"/>
                    <a:pt x="187" y="24"/>
                  </a:cubicBezTo>
                  <a:cubicBezTo>
                    <a:pt x="190" y="23"/>
                    <a:pt x="194" y="22"/>
                    <a:pt x="197" y="21"/>
                  </a:cubicBezTo>
                  <a:cubicBezTo>
                    <a:pt x="198" y="19"/>
                    <a:pt x="196" y="20"/>
                    <a:pt x="194" y="18"/>
                  </a:cubicBezTo>
                  <a:close/>
                  <a:moveTo>
                    <a:pt x="185" y="31"/>
                  </a:moveTo>
                  <a:cubicBezTo>
                    <a:pt x="182" y="32"/>
                    <a:pt x="177" y="31"/>
                    <a:pt x="177" y="28"/>
                  </a:cubicBezTo>
                  <a:cubicBezTo>
                    <a:pt x="180" y="25"/>
                    <a:pt x="185" y="28"/>
                    <a:pt x="185" y="31"/>
                  </a:cubicBezTo>
                  <a:close/>
                  <a:moveTo>
                    <a:pt x="169" y="34"/>
                  </a:moveTo>
                  <a:cubicBezTo>
                    <a:pt x="164" y="30"/>
                    <a:pt x="171" y="28"/>
                    <a:pt x="169" y="25"/>
                  </a:cubicBezTo>
                  <a:cubicBezTo>
                    <a:pt x="171" y="24"/>
                    <a:pt x="171" y="32"/>
                    <a:pt x="169" y="34"/>
                  </a:cubicBezTo>
                  <a:close/>
                  <a:moveTo>
                    <a:pt x="120" y="63"/>
                  </a:moveTo>
                  <a:cubicBezTo>
                    <a:pt x="121" y="66"/>
                    <a:pt x="119" y="64"/>
                    <a:pt x="118" y="63"/>
                  </a:cubicBezTo>
                  <a:cubicBezTo>
                    <a:pt x="114" y="67"/>
                    <a:pt x="114" y="78"/>
                    <a:pt x="107" y="70"/>
                  </a:cubicBezTo>
                  <a:cubicBezTo>
                    <a:pt x="113" y="68"/>
                    <a:pt x="112" y="65"/>
                    <a:pt x="114" y="61"/>
                  </a:cubicBezTo>
                  <a:cubicBezTo>
                    <a:pt x="116" y="59"/>
                    <a:pt x="118" y="64"/>
                    <a:pt x="120" y="63"/>
                  </a:cubicBezTo>
                  <a:close/>
                  <a:moveTo>
                    <a:pt x="137" y="44"/>
                  </a:moveTo>
                  <a:cubicBezTo>
                    <a:pt x="136" y="45"/>
                    <a:pt x="137" y="45"/>
                    <a:pt x="137" y="46"/>
                  </a:cubicBezTo>
                  <a:cubicBezTo>
                    <a:pt x="131" y="45"/>
                    <a:pt x="140" y="43"/>
                    <a:pt x="141" y="40"/>
                  </a:cubicBezTo>
                  <a:cubicBezTo>
                    <a:pt x="145" y="43"/>
                    <a:pt x="140" y="46"/>
                    <a:pt x="137" y="44"/>
                  </a:cubicBezTo>
                  <a:close/>
                  <a:moveTo>
                    <a:pt x="160" y="29"/>
                  </a:moveTo>
                  <a:cubicBezTo>
                    <a:pt x="157" y="30"/>
                    <a:pt x="155" y="32"/>
                    <a:pt x="153" y="34"/>
                  </a:cubicBezTo>
                  <a:cubicBezTo>
                    <a:pt x="151" y="30"/>
                    <a:pt x="156" y="27"/>
                    <a:pt x="156" y="24"/>
                  </a:cubicBezTo>
                  <a:cubicBezTo>
                    <a:pt x="160" y="25"/>
                    <a:pt x="157" y="26"/>
                    <a:pt x="160" y="29"/>
                  </a:cubicBezTo>
                  <a:close/>
                  <a:moveTo>
                    <a:pt x="118" y="54"/>
                  </a:moveTo>
                  <a:cubicBezTo>
                    <a:pt x="121" y="55"/>
                    <a:pt x="121" y="50"/>
                    <a:pt x="125" y="52"/>
                  </a:cubicBezTo>
                  <a:cubicBezTo>
                    <a:pt x="126" y="58"/>
                    <a:pt x="119" y="56"/>
                    <a:pt x="116" y="59"/>
                  </a:cubicBezTo>
                  <a:cubicBezTo>
                    <a:pt x="115" y="57"/>
                    <a:pt x="114" y="56"/>
                    <a:pt x="113" y="54"/>
                  </a:cubicBezTo>
                  <a:cubicBezTo>
                    <a:pt x="115" y="51"/>
                    <a:pt x="116" y="49"/>
                    <a:pt x="117" y="48"/>
                  </a:cubicBezTo>
                  <a:cubicBezTo>
                    <a:pt x="121" y="46"/>
                    <a:pt x="116" y="52"/>
                    <a:pt x="118" y="54"/>
                  </a:cubicBezTo>
                  <a:close/>
                  <a:moveTo>
                    <a:pt x="124" y="36"/>
                  </a:moveTo>
                  <a:cubicBezTo>
                    <a:pt x="128" y="40"/>
                    <a:pt x="124" y="43"/>
                    <a:pt x="124" y="46"/>
                  </a:cubicBezTo>
                  <a:cubicBezTo>
                    <a:pt x="123" y="46"/>
                    <a:pt x="123" y="45"/>
                    <a:pt x="123" y="44"/>
                  </a:cubicBezTo>
                  <a:cubicBezTo>
                    <a:pt x="122" y="44"/>
                    <a:pt x="120" y="44"/>
                    <a:pt x="118" y="45"/>
                  </a:cubicBezTo>
                  <a:cubicBezTo>
                    <a:pt x="117" y="42"/>
                    <a:pt x="120" y="39"/>
                    <a:pt x="124" y="36"/>
                  </a:cubicBezTo>
                  <a:close/>
                  <a:moveTo>
                    <a:pt x="108" y="51"/>
                  </a:moveTo>
                  <a:cubicBezTo>
                    <a:pt x="105" y="55"/>
                    <a:pt x="103" y="61"/>
                    <a:pt x="99" y="62"/>
                  </a:cubicBezTo>
                  <a:cubicBezTo>
                    <a:pt x="99" y="57"/>
                    <a:pt x="96" y="52"/>
                    <a:pt x="102" y="48"/>
                  </a:cubicBezTo>
                  <a:cubicBezTo>
                    <a:pt x="106" y="48"/>
                    <a:pt x="104" y="53"/>
                    <a:pt x="108" y="51"/>
                  </a:cubicBezTo>
                  <a:close/>
                  <a:moveTo>
                    <a:pt x="147" y="15"/>
                  </a:moveTo>
                  <a:cubicBezTo>
                    <a:pt x="145" y="17"/>
                    <a:pt x="144" y="16"/>
                    <a:pt x="145" y="15"/>
                  </a:cubicBezTo>
                  <a:cubicBezTo>
                    <a:pt x="143" y="14"/>
                    <a:pt x="139" y="17"/>
                    <a:pt x="137" y="18"/>
                  </a:cubicBezTo>
                  <a:cubicBezTo>
                    <a:pt x="134" y="14"/>
                    <a:pt x="144" y="9"/>
                    <a:pt x="147" y="15"/>
                  </a:cubicBezTo>
                  <a:close/>
                  <a:moveTo>
                    <a:pt x="134" y="19"/>
                  </a:moveTo>
                  <a:cubicBezTo>
                    <a:pt x="134" y="24"/>
                    <a:pt x="130" y="26"/>
                    <a:pt x="131" y="29"/>
                  </a:cubicBezTo>
                  <a:cubicBezTo>
                    <a:pt x="129" y="31"/>
                    <a:pt x="127" y="33"/>
                    <a:pt x="124" y="34"/>
                  </a:cubicBezTo>
                  <a:cubicBezTo>
                    <a:pt x="122" y="33"/>
                    <a:pt x="122" y="31"/>
                    <a:pt x="124" y="29"/>
                  </a:cubicBezTo>
                  <a:cubicBezTo>
                    <a:pt x="125" y="30"/>
                    <a:pt x="124" y="31"/>
                    <a:pt x="124" y="31"/>
                  </a:cubicBezTo>
                  <a:cubicBezTo>
                    <a:pt x="128" y="32"/>
                    <a:pt x="130" y="18"/>
                    <a:pt x="128" y="21"/>
                  </a:cubicBezTo>
                  <a:cubicBezTo>
                    <a:pt x="127" y="19"/>
                    <a:pt x="131" y="18"/>
                    <a:pt x="130" y="16"/>
                  </a:cubicBezTo>
                  <a:cubicBezTo>
                    <a:pt x="132" y="15"/>
                    <a:pt x="131" y="18"/>
                    <a:pt x="134" y="19"/>
                  </a:cubicBezTo>
                  <a:close/>
                  <a:moveTo>
                    <a:pt x="120" y="24"/>
                  </a:moveTo>
                  <a:cubicBezTo>
                    <a:pt x="123" y="27"/>
                    <a:pt x="117" y="29"/>
                    <a:pt x="119" y="32"/>
                  </a:cubicBezTo>
                  <a:cubicBezTo>
                    <a:pt x="116" y="33"/>
                    <a:pt x="115" y="25"/>
                    <a:pt x="120" y="24"/>
                  </a:cubicBezTo>
                  <a:close/>
                  <a:moveTo>
                    <a:pt x="106" y="34"/>
                  </a:moveTo>
                  <a:cubicBezTo>
                    <a:pt x="106" y="31"/>
                    <a:pt x="109" y="28"/>
                    <a:pt x="112" y="26"/>
                  </a:cubicBezTo>
                  <a:cubicBezTo>
                    <a:pt x="117" y="31"/>
                    <a:pt x="110" y="32"/>
                    <a:pt x="106" y="34"/>
                  </a:cubicBezTo>
                  <a:close/>
                  <a:moveTo>
                    <a:pt x="45" y="55"/>
                  </a:moveTo>
                  <a:cubicBezTo>
                    <a:pt x="41" y="57"/>
                    <a:pt x="37" y="57"/>
                    <a:pt x="34" y="53"/>
                  </a:cubicBezTo>
                  <a:cubicBezTo>
                    <a:pt x="33" y="56"/>
                    <a:pt x="31" y="59"/>
                    <a:pt x="34" y="62"/>
                  </a:cubicBezTo>
                  <a:cubicBezTo>
                    <a:pt x="28" y="65"/>
                    <a:pt x="29" y="66"/>
                    <a:pt x="24" y="66"/>
                  </a:cubicBezTo>
                  <a:cubicBezTo>
                    <a:pt x="27" y="60"/>
                    <a:pt x="31" y="59"/>
                    <a:pt x="27" y="51"/>
                  </a:cubicBezTo>
                  <a:cubicBezTo>
                    <a:pt x="36" y="50"/>
                    <a:pt x="32" y="41"/>
                    <a:pt x="35" y="36"/>
                  </a:cubicBezTo>
                  <a:cubicBezTo>
                    <a:pt x="36" y="40"/>
                    <a:pt x="38" y="45"/>
                    <a:pt x="34" y="49"/>
                  </a:cubicBezTo>
                  <a:cubicBezTo>
                    <a:pt x="34" y="48"/>
                    <a:pt x="33" y="48"/>
                    <a:pt x="32" y="49"/>
                  </a:cubicBezTo>
                  <a:cubicBezTo>
                    <a:pt x="33" y="49"/>
                    <a:pt x="34" y="50"/>
                    <a:pt x="34" y="51"/>
                  </a:cubicBezTo>
                  <a:cubicBezTo>
                    <a:pt x="36" y="53"/>
                    <a:pt x="38" y="49"/>
                    <a:pt x="40" y="50"/>
                  </a:cubicBezTo>
                  <a:cubicBezTo>
                    <a:pt x="41" y="48"/>
                    <a:pt x="42" y="46"/>
                    <a:pt x="40" y="44"/>
                  </a:cubicBezTo>
                  <a:cubicBezTo>
                    <a:pt x="43" y="42"/>
                    <a:pt x="46" y="40"/>
                    <a:pt x="49" y="37"/>
                  </a:cubicBezTo>
                  <a:cubicBezTo>
                    <a:pt x="55" y="44"/>
                    <a:pt x="42" y="47"/>
                    <a:pt x="45" y="55"/>
                  </a:cubicBezTo>
                  <a:close/>
                  <a:moveTo>
                    <a:pt x="64" y="49"/>
                  </a:moveTo>
                  <a:cubicBezTo>
                    <a:pt x="63" y="48"/>
                    <a:pt x="62" y="50"/>
                    <a:pt x="61" y="50"/>
                  </a:cubicBezTo>
                  <a:cubicBezTo>
                    <a:pt x="57" y="41"/>
                    <a:pt x="73" y="49"/>
                    <a:pt x="65" y="54"/>
                  </a:cubicBezTo>
                  <a:cubicBezTo>
                    <a:pt x="64" y="52"/>
                    <a:pt x="65" y="51"/>
                    <a:pt x="64" y="49"/>
                  </a:cubicBezTo>
                  <a:close/>
                  <a:moveTo>
                    <a:pt x="97" y="29"/>
                  </a:moveTo>
                  <a:cubicBezTo>
                    <a:pt x="95" y="22"/>
                    <a:pt x="106" y="27"/>
                    <a:pt x="104" y="20"/>
                  </a:cubicBezTo>
                  <a:cubicBezTo>
                    <a:pt x="108" y="23"/>
                    <a:pt x="113" y="13"/>
                    <a:pt x="116" y="19"/>
                  </a:cubicBezTo>
                  <a:cubicBezTo>
                    <a:pt x="112" y="21"/>
                    <a:pt x="113" y="20"/>
                    <a:pt x="111" y="24"/>
                  </a:cubicBezTo>
                  <a:cubicBezTo>
                    <a:pt x="110" y="18"/>
                    <a:pt x="103" y="27"/>
                    <a:pt x="100" y="32"/>
                  </a:cubicBezTo>
                  <a:cubicBezTo>
                    <a:pt x="95" y="29"/>
                    <a:pt x="93" y="31"/>
                    <a:pt x="86" y="27"/>
                  </a:cubicBezTo>
                  <a:cubicBezTo>
                    <a:pt x="90" y="25"/>
                    <a:pt x="93" y="25"/>
                    <a:pt x="97" y="29"/>
                  </a:cubicBezTo>
                  <a:close/>
                  <a:moveTo>
                    <a:pt x="80" y="44"/>
                  </a:moveTo>
                  <a:cubicBezTo>
                    <a:pt x="76" y="38"/>
                    <a:pt x="87" y="38"/>
                    <a:pt x="90" y="36"/>
                  </a:cubicBezTo>
                  <a:cubicBezTo>
                    <a:pt x="92" y="42"/>
                    <a:pt x="83" y="40"/>
                    <a:pt x="80" y="44"/>
                  </a:cubicBezTo>
                  <a:close/>
                  <a:moveTo>
                    <a:pt x="84" y="32"/>
                  </a:moveTo>
                  <a:cubicBezTo>
                    <a:pt x="81" y="32"/>
                    <a:pt x="78" y="36"/>
                    <a:pt x="76" y="35"/>
                  </a:cubicBezTo>
                  <a:cubicBezTo>
                    <a:pt x="73" y="31"/>
                    <a:pt x="80" y="26"/>
                    <a:pt x="82" y="26"/>
                  </a:cubicBezTo>
                  <a:cubicBezTo>
                    <a:pt x="82" y="28"/>
                    <a:pt x="83" y="30"/>
                    <a:pt x="84" y="32"/>
                  </a:cubicBezTo>
                  <a:close/>
                  <a:moveTo>
                    <a:pt x="91" y="13"/>
                  </a:moveTo>
                  <a:cubicBezTo>
                    <a:pt x="93" y="17"/>
                    <a:pt x="91" y="22"/>
                    <a:pt x="87" y="22"/>
                  </a:cubicBezTo>
                  <a:cubicBezTo>
                    <a:pt x="86" y="19"/>
                    <a:pt x="87" y="16"/>
                    <a:pt x="91" y="13"/>
                  </a:cubicBezTo>
                  <a:close/>
                  <a:moveTo>
                    <a:pt x="69" y="56"/>
                  </a:moveTo>
                  <a:cubicBezTo>
                    <a:pt x="71" y="50"/>
                    <a:pt x="69" y="49"/>
                    <a:pt x="68" y="44"/>
                  </a:cubicBezTo>
                  <a:cubicBezTo>
                    <a:pt x="67" y="40"/>
                    <a:pt x="60" y="44"/>
                    <a:pt x="62" y="40"/>
                  </a:cubicBezTo>
                  <a:cubicBezTo>
                    <a:pt x="68" y="33"/>
                    <a:pt x="84" y="48"/>
                    <a:pt x="69" y="56"/>
                  </a:cubicBezTo>
                  <a:close/>
                  <a:moveTo>
                    <a:pt x="72" y="32"/>
                  </a:moveTo>
                  <a:cubicBezTo>
                    <a:pt x="70" y="34"/>
                    <a:pt x="58" y="37"/>
                    <a:pt x="56" y="41"/>
                  </a:cubicBezTo>
                  <a:cubicBezTo>
                    <a:pt x="55" y="37"/>
                    <a:pt x="59" y="34"/>
                    <a:pt x="63" y="30"/>
                  </a:cubicBezTo>
                  <a:cubicBezTo>
                    <a:pt x="66" y="31"/>
                    <a:pt x="69" y="33"/>
                    <a:pt x="72" y="32"/>
                  </a:cubicBezTo>
                  <a:close/>
                  <a:moveTo>
                    <a:pt x="76" y="25"/>
                  </a:moveTo>
                  <a:cubicBezTo>
                    <a:pt x="70" y="25"/>
                    <a:pt x="70" y="26"/>
                    <a:pt x="65" y="28"/>
                  </a:cubicBezTo>
                  <a:cubicBezTo>
                    <a:pt x="63" y="26"/>
                    <a:pt x="66" y="25"/>
                    <a:pt x="65" y="23"/>
                  </a:cubicBezTo>
                  <a:cubicBezTo>
                    <a:pt x="62" y="22"/>
                    <a:pt x="58" y="33"/>
                    <a:pt x="53" y="27"/>
                  </a:cubicBezTo>
                  <a:cubicBezTo>
                    <a:pt x="60" y="23"/>
                    <a:pt x="59" y="19"/>
                    <a:pt x="64" y="15"/>
                  </a:cubicBezTo>
                  <a:cubicBezTo>
                    <a:pt x="66" y="21"/>
                    <a:pt x="69" y="23"/>
                    <a:pt x="76" y="25"/>
                  </a:cubicBezTo>
                  <a:close/>
                  <a:moveTo>
                    <a:pt x="50" y="25"/>
                  </a:moveTo>
                  <a:cubicBezTo>
                    <a:pt x="46" y="32"/>
                    <a:pt x="57" y="33"/>
                    <a:pt x="53" y="36"/>
                  </a:cubicBezTo>
                  <a:cubicBezTo>
                    <a:pt x="51" y="32"/>
                    <a:pt x="48" y="36"/>
                    <a:pt x="47" y="32"/>
                  </a:cubicBezTo>
                  <a:cubicBezTo>
                    <a:pt x="45" y="35"/>
                    <a:pt x="45" y="38"/>
                    <a:pt x="40" y="40"/>
                  </a:cubicBezTo>
                  <a:cubicBezTo>
                    <a:pt x="40" y="32"/>
                    <a:pt x="41" y="27"/>
                    <a:pt x="50" y="25"/>
                  </a:cubicBezTo>
                  <a:close/>
                  <a:moveTo>
                    <a:pt x="62" y="13"/>
                  </a:moveTo>
                  <a:cubicBezTo>
                    <a:pt x="62" y="17"/>
                    <a:pt x="53" y="15"/>
                    <a:pt x="50" y="22"/>
                  </a:cubicBezTo>
                  <a:cubicBezTo>
                    <a:pt x="48" y="20"/>
                    <a:pt x="46" y="23"/>
                    <a:pt x="44" y="20"/>
                  </a:cubicBezTo>
                  <a:cubicBezTo>
                    <a:pt x="47" y="17"/>
                    <a:pt x="53" y="20"/>
                    <a:pt x="49" y="14"/>
                  </a:cubicBezTo>
                  <a:cubicBezTo>
                    <a:pt x="54" y="10"/>
                    <a:pt x="58" y="14"/>
                    <a:pt x="62" y="13"/>
                  </a:cubicBezTo>
                  <a:close/>
                </a:path>
              </a:pathLst>
            </a:custGeom>
            <a:solidFill>
              <a:srgbClr val="5F7797"/>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42" name="矩形 41"/>
            <p:cNvSpPr/>
            <p:nvPr/>
          </p:nvSpPr>
          <p:spPr>
            <a:xfrm>
              <a:off x="4967325" y="534413"/>
              <a:ext cx="2257349" cy="553998"/>
            </a:xfrm>
            <a:prstGeom prst="rect">
              <a:avLst/>
            </a:prstGeom>
          </p:spPr>
          <p:txBody>
            <a:bodyPr wrap="none">
              <a:spAutoFit/>
            </a:bodyPr>
            <a:lstStyle/>
            <a:p>
              <a:pPr algn="ctr"/>
              <a:r>
                <a:rPr lang="en-US" altLang="zh-CN" sz="3000" b="1" dirty="0">
                  <a:solidFill>
                    <a:srgbClr val="5F7797"/>
                  </a:solidFill>
                </a:rPr>
                <a:t>02 </a:t>
              </a:r>
              <a:r>
                <a:rPr lang="zh-CN" altLang="en-US" sz="3000" b="1" dirty="0">
                  <a:solidFill>
                    <a:srgbClr val="5F7797"/>
                  </a:solidFill>
                </a:rPr>
                <a:t>学情分析</a:t>
              </a:r>
            </a:p>
          </p:txBody>
        </p:sp>
      </p:grpSp>
      <p:grpSp>
        <p:nvGrpSpPr>
          <p:cNvPr id="43" name="chenying0907 42"/>
          <p:cNvGrpSpPr/>
          <p:nvPr/>
        </p:nvGrpSpPr>
        <p:grpSpPr>
          <a:xfrm>
            <a:off x="1838918" y="1996268"/>
            <a:ext cx="215053" cy="684756"/>
            <a:chOff x="2022476" y="5602288"/>
            <a:chExt cx="500062" cy="1592263"/>
          </a:xfrm>
          <a:solidFill>
            <a:srgbClr val="FDBE00"/>
          </a:solidFill>
        </p:grpSpPr>
        <p:sp>
          <p:nvSpPr>
            <p:cNvPr id="44" name="Freeform 270"/>
            <p:cNvSpPr>
              <a:spLocks/>
            </p:cNvSpPr>
            <p:nvPr/>
          </p:nvSpPr>
          <p:spPr bwMode="auto">
            <a:xfrm>
              <a:off x="2033588" y="6632575"/>
              <a:ext cx="488950" cy="446088"/>
            </a:xfrm>
            <a:custGeom>
              <a:avLst/>
              <a:gdLst>
                <a:gd name="T0" fmla="*/ 121 w 151"/>
                <a:gd name="T1" fmla="*/ 137 h 137"/>
                <a:gd name="T2" fmla="*/ 121 w 151"/>
                <a:gd name="T3" fmla="*/ 136 h 137"/>
                <a:gd name="T4" fmla="*/ 117 w 151"/>
                <a:gd name="T5" fmla="*/ 134 h 137"/>
                <a:gd name="T6" fmla="*/ 144 w 151"/>
                <a:gd name="T7" fmla="*/ 100 h 137"/>
                <a:gd name="T8" fmla="*/ 105 w 151"/>
                <a:gd name="T9" fmla="*/ 122 h 137"/>
                <a:gd name="T10" fmla="*/ 105 w 151"/>
                <a:gd name="T11" fmla="*/ 121 h 137"/>
                <a:gd name="T12" fmla="*/ 71 w 151"/>
                <a:gd name="T13" fmla="*/ 121 h 137"/>
                <a:gd name="T14" fmla="*/ 146 w 151"/>
                <a:gd name="T15" fmla="*/ 61 h 137"/>
                <a:gd name="T16" fmla="*/ 24 w 151"/>
                <a:gd name="T17" fmla="*/ 131 h 137"/>
                <a:gd name="T18" fmla="*/ 19 w 151"/>
                <a:gd name="T19" fmla="*/ 134 h 137"/>
                <a:gd name="T20" fmla="*/ 135 w 151"/>
                <a:gd name="T21" fmla="*/ 57 h 137"/>
                <a:gd name="T22" fmla="*/ 24 w 151"/>
                <a:gd name="T23" fmla="*/ 122 h 137"/>
                <a:gd name="T24" fmla="*/ 24 w 151"/>
                <a:gd name="T25" fmla="*/ 121 h 137"/>
                <a:gd name="T26" fmla="*/ 114 w 151"/>
                <a:gd name="T27" fmla="*/ 55 h 137"/>
                <a:gd name="T28" fmla="*/ 24 w 151"/>
                <a:gd name="T29" fmla="*/ 107 h 137"/>
                <a:gd name="T30" fmla="*/ 24 w 151"/>
                <a:gd name="T31" fmla="*/ 106 h 137"/>
                <a:gd name="T32" fmla="*/ 107 w 151"/>
                <a:gd name="T33" fmla="*/ 55 h 137"/>
                <a:gd name="T34" fmla="*/ 1 w 151"/>
                <a:gd name="T35" fmla="*/ 117 h 137"/>
                <a:gd name="T36" fmla="*/ 0 w 151"/>
                <a:gd name="T37" fmla="*/ 117 h 137"/>
                <a:gd name="T38" fmla="*/ 16 w 151"/>
                <a:gd name="T39" fmla="*/ 88 h 137"/>
                <a:gd name="T40" fmla="*/ 29 w 151"/>
                <a:gd name="T41" fmla="*/ 79 h 137"/>
                <a:gd name="T42" fmla="*/ 30 w 151"/>
                <a:gd name="T43" fmla="*/ 74 h 137"/>
                <a:gd name="T44" fmla="*/ 30 w 151"/>
                <a:gd name="T45" fmla="*/ 73 h 137"/>
                <a:gd name="T46" fmla="*/ 33 w 151"/>
                <a:gd name="T47" fmla="*/ 71 h 137"/>
                <a:gd name="T48" fmla="*/ 61 w 151"/>
                <a:gd name="T49" fmla="*/ 48 h 137"/>
                <a:gd name="T50" fmla="*/ 26 w 151"/>
                <a:gd name="T51" fmla="*/ 68 h 137"/>
                <a:gd name="T52" fmla="*/ 25 w 151"/>
                <a:gd name="T53" fmla="*/ 67 h 137"/>
                <a:gd name="T54" fmla="*/ 13 w 151"/>
                <a:gd name="T55" fmla="*/ 65 h 137"/>
                <a:gd name="T56" fmla="*/ 15 w 151"/>
                <a:gd name="T57" fmla="*/ 50 h 137"/>
                <a:gd name="T58" fmla="*/ 14 w 151"/>
                <a:gd name="T59" fmla="*/ 50 h 137"/>
                <a:gd name="T60" fmla="*/ 15 w 151"/>
                <a:gd name="T61" fmla="*/ 54 h 137"/>
                <a:gd name="T62" fmla="*/ 123 w 151"/>
                <a:gd name="T63" fmla="*/ 0 h 137"/>
                <a:gd name="T64" fmla="*/ 75 w 151"/>
                <a:gd name="T65" fmla="*/ 35 h 137"/>
                <a:gd name="T66" fmla="*/ 110 w 151"/>
                <a:gd name="T67" fmla="*/ 18 h 137"/>
                <a:gd name="T68" fmla="*/ 86 w 151"/>
                <a:gd name="T69" fmla="*/ 36 h 137"/>
                <a:gd name="T70" fmla="*/ 101 w 151"/>
                <a:gd name="T71" fmla="*/ 32 h 137"/>
                <a:gd name="T72" fmla="*/ 24 w 151"/>
                <a:gd name="T73" fmla="*/ 83 h 137"/>
                <a:gd name="T74" fmla="*/ 117 w 151"/>
                <a:gd name="T75" fmla="*/ 30 h 137"/>
                <a:gd name="T76" fmla="*/ 117 w 151"/>
                <a:gd name="T77" fmla="*/ 30 h 137"/>
                <a:gd name="T78" fmla="*/ 53 w 151"/>
                <a:gd name="T79" fmla="*/ 85 h 137"/>
                <a:gd name="T80" fmla="*/ 129 w 151"/>
                <a:gd name="T81" fmla="*/ 42 h 137"/>
                <a:gd name="T82" fmla="*/ 129 w 151"/>
                <a:gd name="T83" fmla="*/ 43 h 137"/>
                <a:gd name="T84" fmla="*/ 118 w 151"/>
                <a:gd name="T85" fmla="*/ 52 h 137"/>
                <a:gd name="T86" fmla="*/ 118 w 151"/>
                <a:gd name="T87" fmla="*/ 53 h 137"/>
                <a:gd name="T88" fmla="*/ 144 w 151"/>
                <a:gd name="T89" fmla="*/ 52 h 137"/>
                <a:gd name="T90" fmla="*/ 145 w 151"/>
                <a:gd name="T91" fmla="*/ 52 h 137"/>
                <a:gd name="T92" fmla="*/ 80 w 151"/>
                <a:gd name="T93" fmla="*/ 98 h 137"/>
                <a:gd name="T94" fmla="*/ 150 w 151"/>
                <a:gd name="T95" fmla="*/ 58 h 137"/>
                <a:gd name="T96" fmla="*/ 151 w 151"/>
                <a:gd name="T97" fmla="*/ 58 h 137"/>
                <a:gd name="T98" fmla="*/ 147 w 151"/>
                <a:gd name="T99" fmla="*/ 61 h 137"/>
                <a:gd name="T100" fmla="*/ 131 w 151"/>
                <a:gd name="T101" fmla="*/ 86 h 137"/>
                <a:gd name="T102" fmla="*/ 107 w 151"/>
                <a:gd name="T103" fmla="*/ 120 h 137"/>
                <a:gd name="T104" fmla="*/ 146 w 151"/>
                <a:gd name="T105" fmla="*/ 98 h 137"/>
                <a:gd name="T106" fmla="*/ 146 w 151"/>
                <a:gd name="T107" fmla="*/ 99 h 137"/>
                <a:gd name="T108" fmla="*/ 134 w 151"/>
                <a:gd name="T109" fmla="*/ 124 h 137"/>
                <a:gd name="T110" fmla="*/ 134 w 151"/>
                <a:gd name="T111" fmla="*/ 125 h 137"/>
                <a:gd name="T112" fmla="*/ 135 w 151"/>
                <a:gd name="T113" fmla="*/ 128 h 137"/>
                <a:gd name="T114" fmla="*/ 130 w 151"/>
                <a:gd name="T115" fmla="*/ 134 h 137"/>
                <a:gd name="T116" fmla="*/ 126 w 151"/>
                <a:gd name="T117" fmla="*/ 137 h 137"/>
                <a:gd name="T118" fmla="*/ 131 w 151"/>
                <a:gd name="T119" fmla="*/ 13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1" h="137">
                  <a:moveTo>
                    <a:pt x="121" y="137"/>
                  </a:moveTo>
                  <a:cubicBezTo>
                    <a:pt x="121" y="137"/>
                    <a:pt x="121" y="137"/>
                    <a:pt x="121" y="137"/>
                  </a:cubicBezTo>
                  <a:cubicBezTo>
                    <a:pt x="121" y="137"/>
                    <a:pt x="121" y="137"/>
                    <a:pt x="121" y="137"/>
                  </a:cubicBezTo>
                  <a:cubicBezTo>
                    <a:pt x="121" y="137"/>
                    <a:pt x="121" y="137"/>
                    <a:pt x="121" y="136"/>
                  </a:cubicBezTo>
                  <a:cubicBezTo>
                    <a:pt x="121" y="136"/>
                    <a:pt x="121" y="136"/>
                    <a:pt x="121" y="136"/>
                  </a:cubicBezTo>
                  <a:cubicBezTo>
                    <a:pt x="121" y="136"/>
                    <a:pt x="121" y="136"/>
                    <a:pt x="121" y="136"/>
                  </a:cubicBezTo>
                  <a:cubicBezTo>
                    <a:pt x="121" y="136"/>
                    <a:pt x="122" y="135"/>
                    <a:pt x="125" y="132"/>
                  </a:cubicBezTo>
                  <a:cubicBezTo>
                    <a:pt x="127" y="130"/>
                    <a:pt x="129" y="128"/>
                    <a:pt x="131" y="126"/>
                  </a:cubicBezTo>
                  <a:cubicBezTo>
                    <a:pt x="117" y="134"/>
                    <a:pt x="117" y="134"/>
                    <a:pt x="117" y="134"/>
                  </a:cubicBezTo>
                  <a:cubicBezTo>
                    <a:pt x="117" y="135"/>
                    <a:pt x="116" y="135"/>
                    <a:pt x="116" y="134"/>
                  </a:cubicBezTo>
                  <a:cubicBezTo>
                    <a:pt x="116" y="134"/>
                    <a:pt x="116" y="134"/>
                    <a:pt x="116" y="134"/>
                  </a:cubicBezTo>
                  <a:cubicBezTo>
                    <a:pt x="123" y="126"/>
                    <a:pt x="139" y="106"/>
                    <a:pt x="144" y="100"/>
                  </a:cubicBezTo>
                  <a:cubicBezTo>
                    <a:pt x="105" y="122"/>
                    <a:pt x="105" y="122"/>
                    <a:pt x="105" y="122"/>
                  </a:cubicBezTo>
                  <a:cubicBezTo>
                    <a:pt x="105" y="122"/>
                    <a:pt x="105" y="122"/>
                    <a:pt x="105" y="122"/>
                  </a:cubicBezTo>
                  <a:cubicBezTo>
                    <a:pt x="105" y="122"/>
                    <a:pt x="105" y="122"/>
                    <a:pt x="105" y="122"/>
                  </a:cubicBezTo>
                  <a:cubicBezTo>
                    <a:pt x="105" y="122"/>
                    <a:pt x="105" y="122"/>
                    <a:pt x="105" y="121"/>
                  </a:cubicBezTo>
                  <a:cubicBezTo>
                    <a:pt x="105" y="121"/>
                    <a:pt x="105" y="121"/>
                    <a:pt x="105" y="121"/>
                  </a:cubicBezTo>
                  <a:cubicBezTo>
                    <a:pt x="105" y="121"/>
                    <a:pt x="105" y="121"/>
                    <a:pt x="105" y="121"/>
                  </a:cubicBezTo>
                  <a:cubicBezTo>
                    <a:pt x="106" y="120"/>
                    <a:pt x="108" y="117"/>
                    <a:pt x="115" y="107"/>
                  </a:cubicBezTo>
                  <a:cubicBezTo>
                    <a:pt x="121" y="100"/>
                    <a:pt x="127" y="91"/>
                    <a:pt x="130" y="87"/>
                  </a:cubicBezTo>
                  <a:cubicBezTo>
                    <a:pt x="71" y="121"/>
                    <a:pt x="71" y="121"/>
                    <a:pt x="71" y="121"/>
                  </a:cubicBezTo>
                  <a:cubicBezTo>
                    <a:pt x="71" y="121"/>
                    <a:pt x="71" y="121"/>
                    <a:pt x="71" y="121"/>
                  </a:cubicBezTo>
                  <a:cubicBezTo>
                    <a:pt x="71" y="121"/>
                    <a:pt x="71" y="120"/>
                    <a:pt x="71" y="120"/>
                  </a:cubicBezTo>
                  <a:cubicBezTo>
                    <a:pt x="72" y="120"/>
                    <a:pt x="129" y="74"/>
                    <a:pt x="146" y="61"/>
                  </a:cubicBezTo>
                  <a:cubicBezTo>
                    <a:pt x="135" y="68"/>
                    <a:pt x="106" y="84"/>
                    <a:pt x="81" y="99"/>
                  </a:cubicBezTo>
                  <a:cubicBezTo>
                    <a:pt x="65" y="108"/>
                    <a:pt x="50" y="117"/>
                    <a:pt x="38" y="123"/>
                  </a:cubicBezTo>
                  <a:cubicBezTo>
                    <a:pt x="33" y="127"/>
                    <a:pt x="28" y="129"/>
                    <a:pt x="24" y="131"/>
                  </a:cubicBezTo>
                  <a:cubicBezTo>
                    <a:pt x="22" y="133"/>
                    <a:pt x="20" y="134"/>
                    <a:pt x="20" y="134"/>
                  </a:cubicBezTo>
                  <a:cubicBezTo>
                    <a:pt x="19" y="134"/>
                    <a:pt x="19" y="134"/>
                    <a:pt x="19" y="134"/>
                  </a:cubicBezTo>
                  <a:cubicBezTo>
                    <a:pt x="19" y="134"/>
                    <a:pt x="19" y="134"/>
                    <a:pt x="19" y="134"/>
                  </a:cubicBezTo>
                  <a:cubicBezTo>
                    <a:pt x="19" y="134"/>
                    <a:pt x="19" y="134"/>
                    <a:pt x="19" y="134"/>
                  </a:cubicBezTo>
                  <a:cubicBezTo>
                    <a:pt x="18" y="134"/>
                    <a:pt x="19" y="134"/>
                    <a:pt x="19" y="134"/>
                  </a:cubicBezTo>
                  <a:cubicBezTo>
                    <a:pt x="135" y="57"/>
                    <a:pt x="135" y="57"/>
                    <a:pt x="135" y="57"/>
                  </a:cubicBezTo>
                  <a:cubicBezTo>
                    <a:pt x="114" y="69"/>
                    <a:pt x="57" y="103"/>
                    <a:pt x="24" y="122"/>
                  </a:cubicBezTo>
                  <a:cubicBezTo>
                    <a:pt x="24" y="122"/>
                    <a:pt x="24" y="122"/>
                    <a:pt x="24" y="122"/>
                  </a:cubicBezTo>
                  <a:cubicBezTo>
                    <a:pt x="24" y="122"/>
                    <a:pt x="24" y="122"/>
                    <a:pt x="24" y="122"/>
                  </a:cubicBezTo>
                  <a:cubicBezTo>
                    <a:pt x="23" y="122"/>
                    <a:pt x="23" y="121"/>
                    <a:pt x="24" y="121"/>
                  </a:cubicBezTo>
                  <a:cubicBezTo>
                    <a:pt x="24" y="121"/>
                    <a:pt x="24" y="121"/>
                    <a:pt x="24" y="121"/>
                  </a:cubicBezTo>
                  <a:cubicBezTo>
                    <a:pt x="24" y="121"/>
                    <a:pt x="24" y="121"/>
                    <a:pt x="24" y="121"/>
                  </a:cubicBezTo>
                  <a:cubicBezTo>
                    <a:pt x="25" y="120"/>
                    <a:pt x="29" y="117"/>
                    <a:pt x="38" y="110"/>
                  </a:cubicBezTo>
                  <a:cubicBezTo>
                    <a:pt x="47" y="104"/>
                    <a:pt x="59" y="95"/>
                    <a:pt x="71" y="87"/>
                  </a:cubicBezTo>
                  <a:cubicBezTo>
                    <a:pt x="88" y="74"/>
                    <a:pt x="106" y="61"/>
                    <a:pt x="114" y="55"/>
                  </a:cubicBezTo>
                  <a:cubicBezTo>
                    <a:pt x="102" y="61"/>
                    <a:pt x="72" y="79"/>
                    <a:pt x="51" y="92"/>
                  </a:cubicBezTo>
                  <a:cubicBezTo>
                    <a:pt x="25" y="107"/>
                    <a:pt x="25" y="107"/>
                    <a:pt x="24" y="107"/>
                  </a:cubicBezTo>
                  <a:cubicBezTo>
                    <a:pt x="24" y="107"/>
                    <a:pt x="24" y="107"/>
                    <a:pt x="24" y="107"/>
                  </a:cubicBezTo>
                  <a:cubicBezTo>
                    <a:pt x="24" y="107"/>
                    <a:pt x="24" y="107"/>
                    <a:pt x="24" y="106"/>
                  </a:cubicBezTo>
                  <a:cubicBezTo>
                    <a:pt x="24" y="106"/>
                    <a:pt x="24" y="106"/>
                    <a:pt x="24" y="106"/>
                  </a:cubicBezTo>
                  <a:cubicBezTo>
                    <a:pt x="24" y="106"/>
                    <a:pt x="24" y="106"/>
                    <a:pt x="24" y="106"/>
                  </a:cubicBezTo>
                  <a:cubicBezTo>
                    <a:pt x="25" y="105"/>
                    <a:pt x="29" y="103"/>
                    <a:pt x="40" y="96"/>
                  </a:cubicBezTo>
                  <a:cubicBezTo>
                    <a:pt x="49" y="91"/>
                    <a:pt x="61" y="83"/>
                    <a:pt x="76" y="74"/>
                  </a:cubicBezTo>
                  <a:cubicBezTo>
                    <a:pt x="87" y="67"/>
                    <a:pt x="98" y="61"/>
                    <a:pt x="107" y="55"/>
                  </a:cubicBezTo>
                  <a:cubicBezTo>
                    <a:pt x="92" y="64"/>
                    <a:pt x="72" y="76"/>
                    <a:pt x="54" y="86"/>
                  </a:cubicBezTo>
                  <a:cubicBezTo>
                    <a:pt x="10" y="112"/>
                    <a:pt x="2" y="116"/>
                    <a:pt x="1" y="117"/>
                  </a:cubicBezTo>
                  <a:cubicBezTo>
                    <a:pt x="1" y="117"/>
                    <a:pt x="1" y="117"/>
                    <a:pt x="1" y="117"/>
                  </a:cubicBezTo>
                  <a:cubicBezTo>
                    <a:pt x="1" y="117"/>
                    <a:pt x="1" y="117"/>
                    <a:pt x="1" y="117"/>
                  </a:cubicBezTo>
                  <a:cubicBezTo>
                    <a:pt x="1" y="117"/>
                    <a:pt x="0" y="117"/>
                    <a:pt x="0" y="117"/>
                  </a:cubicBezTo>
                  <a:cubicBezTo>
                    <a:pt x="0" y="117"/>
                    <a:pt x="0" y="117"/>
                    <a:pt x="0" y="117"/>
                  </a:cubicBezTo>
                  <a:cubicBezTo>
                    <a:pt x="0" y="117"/>
                    <a:pt x="0" y="116"/>
                    <a:pt x="0" y="116"/>
                  </a:cubicBezTo>
                  <a:cubicBezTo>
                    <a:pt x="35" y="91"/>
                    <a:pt x="96" y="46"/>
                    <a:pt x="112" y="33"/>
                  </a:cubicBezTo>
                  <a:cubicBezTo>
                    <a:pt x="81" y="52"/>
                    <a:pt x="18" y="88"/>
                    <a:pt x="16" y="88"/>
                  </a:cubicBezTo>
                  <a:cubicBezTo>
                    <a:pt x="16" y="88"/>
                    <a:pt x="16" y="88"/>
                    <a:pt x="16" y="88"/>
                  </a:cubicBezTo>
                  <a:cubicBezTo>
                    <a:pt x="16" y="88"/>
                    <a:pt x="16" y="88"/>
                    <a:pt x="16" y="88"/>
                  </a:cubicBezTo>
                  <a:cubicBezTo>
                    <a:pt x="16" y="87"/>
                    <a:pt x="16" y="87"/>
                    <a:pt x="29" y="79"/>
                  </a:cubicBezTo>
                  <a:cubicBezTo>
                    <a:pt x="37" y="73"/>
                    <a:pt x="48" y="66"/>
                    <a:pt x="59" y="59"/>
                  </a:cubicBezTo>
                  <a:cubicBezTo>
                    <a:pt x="69" y="53"/>
                    <a:pt x="79" y="46"/>
                    <a:pt x="86" y="41"/>
                  </a:cubicBezTo>
                  <a:cubicBezTo>
                    <a:pt x="30" y="74"/>
                    <a:pt x="30" y="74"/>
                    <a:pt x="30" y="74"/>
                  </a:cubicBezTo>
                  <a:cubicBezTo>
                    <a:pt x="30" y="74"/>
                    <a:pt x="30" y="74"/>
                    <a:pt x="30" y="74"/>
                  </a:cubicBezTo>
                  <a:cubicBezTo>
                    <a:pt x="30" y="74"/>
                    <a:pt x="30" y="74"/>
                    <a:pt x="30" y="74"/>
                  </a:cubicBezTo>
                  <a:cubicBezTo>
                    <a:pt x="29" y="74"/>
                    <a:pt x="29" y="73"/>
                    <a:pt x="30" y="73"/>
                  </a:cubicBezTo>
                  <a:cubicBezTo>
                    <a:pt x="30" y="73"/>
                    <a:pt x="30" y="73"/>
                    <a:pt x="30" y="73"/>
                  </a:cubicBezTo>
                  <a:cubicBezTo>
                    <a:pt x="30" y="73"/>
                    <a:pt x="30" y="73"/>
                    <a:pt x="30" y="73"/>
                  </a:cubicBezTo>
                  <a:cubicBezTo>
                    <a:pt x="31" y="73"/>
                    <a:pt x="32" y="72"/>
                    <a:pt x="33" y="71"/>
                  </a:cubicBezTo>
                  <a:cubicBezTo>
                    <a:pt x="36" y="69"/>
                    <a:pt x="39" y="67"/>
                    <a:pt x="43" y="64"/>
                  </a:cubicBezTo>
                  <a:cubicBezTo>
                    <a:pt x="61" y="52"/>
                    <a:pt x="94" y="30"/>
                    <a:pt x="106" y="22"/>
                  </a:cubicBezTo>
                  <a:cubicBezTo>
                    <a:pt x="97" y="27"/>
                    <a:pt x="77" y="38"/>
                    <a:pt x="61" y="48"/>
                  </a:cubicBezTo>
                  <a:cubicBezTo>
                    <a:pt x="32" y="64"/>
                    <a:pt x="27" y="67"/>
                    <a:pt x="26" y="68"/>
                  </a:cubicBezTo>
                  <a:cubicBezTo>
                    <a:pt x="26" y="68"/>
                    <a:pt x="26" y="68"/>
                    <a:pt x="26" y="68"/>
                  </a:cubicBezTo>
                  <a:cubicBezTo>
                    <a:pt x="26" y="68"/>
                    <a:pt x="26" y="68"/>
                    <a:pt x="26" y="68"/>
                  </a:cubicBezTo>
                  <a:cubicBezTo>
                    <a:pt x="25" y="68"/>
                    <a:pt x="25" y="68"/>
                    <a:pt x="25" y="68"/>
                  </a:cubicBezTo>
                  <a:cubicBezTo>
                    <a:pt x="25" y="68"/>
                    <a:pt x="25" y="68"/>
                    <a:pt x="25" y="68"/>
                  </a:cubicBezTo>
                  <a:cubicBezTo>
                    <a:pt x="25" y="68"/>
                    <a:pt x="25" y="67"/>
                    <a:pt x="25" y="67"/>
                  </a:cubicBezTo>
                  <a:cubicBezTo>
                    <a:pt x="53" y="48"/>
                    <a:pt x="103" y="14"/>
                    <a:pt x="118" y="4"/>
                  </a:cubicBezTo>
                  <a:cubicBezTo>
                    <a:pt x="102" y="13"/>
                    <a:pt x="45" y="46"/>
                    <a:pt x="13" y="65"/>
                  </a:cubicBezTo>
                  <a:cubicBezTo>
                    <a:pt x="13" y="65"/>
                    <a:pt x="13" y="65"/>
                    <a:pt x="13" y="65"/>
                  </a:cubicBezTo>
                  <a:cubicBezTo>
                    <a:pt x="12" y="65"/>
                    <a:pt x="12" y="65"/>
                    <a:pt x="12" y="65"/>
                  </a:cubicBezTo>
                  <a:cubicBezTo>
                    <a:pt x="12" y="64"/>
                    <a:pt x="12" y="64"/>
                    <a:pt x="14" y="54"/>
                  </a:cubicBezTo>
                  <a:cubicBezTo>
                    <a:pt x="15" y="52"/>
                    <a:pt x="15" y="51"/>
                    <a:pt x="15" y="50"/>
                  </a:cubicBezTo>
                  <a:cubicBezTo>
                    <a:pt x="14" y="51"/>
                    <a:pt x="14" y="51"/>
                    <a:pt x="14" y="51"/>
                  </a:cubicBezTo>
                  <a:cubicBezTo>
                    <a:pt x="14" y="51"/>
                    <a:pt x="14" y="51"/>
                    <a:pt x="14" y="50"/>
                  </a:cubicBezTo>
                  <a:cubicBezTo>
                    <a:pt x="13" y="50"/>
                    <a:pt x="14" y="50"/>
                    <a:pt x="14" y="50"/>
                  </a:cubicBezTo>
                  <a:cubicBezTo>
                    <a:pt x="16" y="49"/>
                    <a:pt x="16" y="49"/>
                    <a:pt x="16" y="49"/>
                  </a:cubicBezTo>
                  <a:cubicBezTo>
                    <a:pt x="16" y="49"/>
                    <a:pt x="16" y="49"/>
                    <a:pt x="16" y="49"/>
                  </a:cubicBezTo>
                  <a:cubicBezTo>
                    <a:pt x="17" y="49"/>
                    <a:pt x="17" y="49"/>
                    <a:pt x="15" y="54"/>
                  </a:cubicBezTo>
                  <a:cubicBezTo>
                    <a:pt x="15" y="57"/>
                    <a:pt x="14" y="62"/>
                    <a:pt x="13" y="63"/>
                  </a:cubicBezTo>
                  <a:cubicBezTo>
                    <a:pt x="54" y="39"/>
                    <a:pt x="121" y="0"/>
                    <a:pt x="123" y="0"/>
                  </a:cubicBezTo>
                  <a:cubicBezTo>
                    <a:pt x="123" y="0"/>
                    <a:pt x="123" y="0"/>
                    <a:pt x="123" y="0"/>
                  </a:cubicBezTo>
                  <a:cubicBezTo>
                    <a:pt x="123" y="0"/>
                    <a:pt x="123" y="0"/>
                    <a:pt x="123" y="0"/>
                  </a:cubicBezTo>
                  <a:cubicBezTo>
                    <a:pt x="124" y="1"/>
                    <a:pt x="124" y="1"/>
                    <a:pt x="108" y="12"/>
                  </a:cubicBezTo>
                  <a:cubicBezTo>
                    <a:pt x="100" y="17"/>
                    <a:pt x="89" y="25"/>
                    <a:pt x="75" y="35"/>
                  </a:cubicBezTo>
                  <a:cubicBezTo>
                    <a:pt x="59" y="45"/>
                    <a:pt x="44" y="55"/>
                    <a:pt x="35" y="62"/>
                  </a:cubicBezTo>
                  <a:cubicBezTo>
                    <a:pt x="42" y="58"/>
                    <a:pt x="51" y="52"/>
                    <a:pt x="60" y="47"/>
                  </a:cubicBezTo>
                  <a:cubicBezTo>
                    <a:pt x="102" y="22"/>
                    <a:pt x="109" y="18"/>
                    <a:pt x="110" y="18"/>
                  </a:cubicBezTo>
                  <a:cubicBezTo>
                    <a:pt x="110" y="18"/>
                    <a:pt x="110" y="18"/>
                    <a:pt x="110" y="18"/>
                  </a:cubicBezTo>
                  <a:cubicBezTo>
                    <a:pt x="111" y="18"/>
                    <a:pt x="111" y="18"/>
                    <a:pt x="111" y="18"/>
                  </a:cubicBezTo>
                  <a:cubicBezTo>
                    <a:pt x="111" y="19"/>
                    <a:pt x="111" y="19"/>
                    <a:pt x="86" y="36"/>
                  </a:cubicBezTo>
                  <a:cubicBezTo>
                    <a:pt x="72" y="46"/>
                    <a:pt x="55" y="57"/>
                    <a:pt x="43" y="65"/>
                  </a:cubicBezTo>
                  <a:cubicBezTo>
                    <a:pt x="43" y="65"/>
                    <a:pt x="42" y="66"/>
                    <a:pt x="41" y="67"/>
                  </a:cubicBezTo>
                  <a:cubicBezTo>
                    <a:pt x="101" y="32"/>
                    <a:pt x="101" y="32"/>
                    <a:pt x="101" y="32"/>
                  </a:cubicBezTo>
                  <a:cubicBezTo>
                    <a:pt x="102" y="32"/>
                    <a:pt x="102" y="32"/>
                    <a:pt x="102" y="32"/>
                  </a:cubicBezTo>
                  <a:cubicBezTo>
                    <a:pt x="102" y="32"/>
                    <a:pt x="102" y="32"/>
                    <a:pt x="102" y="33"/>
                  </a:cubicBezTo>
                  <a:cubicBezTo>
                    <a:pt x="79" y="47"/>
                    <a:pt x="40" y="73"/>
                    <a:pt x="24" y="83"/>
                  </a:cubicBezTo>
                  <a:cubicBezTo>
                    <a:pt x="43" y="73"/>
                    <a:pt x="94" y="42"/>
                    <a:pt x="116" y="29"/>
                  </a:cubicBezTo>
                  <a:cubicBezTo>
                    <a:pt x="116" y="29"/>
                    <a:pt x="117" y="29"/>
                    <a:pt x="117" y="29"/>
                  </a:cubicBezTo>
                  <a:cubicBezTo>
                    <a:pt x="117" y="29"/>
                    <a:pt x="117" y="29"/>
                    <a:pt x="117" y="30"/>
                  </a:cubicBezTo>
                  <a:cubicBezTo>
                    <a:pt x="117" y="30"/>
                    <a:pt x="117" y="30"/>
                    <a:pt x="117" y="30"/>
                  </a:cubicBezTo>
                  <a:cubicBezTo>
                    <a:pt x="117" y="30"/>
                    <a:pt x="117" y="30"/>
                    <a:pt x="117" y="30"/>
                  </a:cubicBezTo>
                  <a:cubicBezTo>
                    <a:pt x="117" y="30"/>
                    <a:pt x="117" y="30"/>
                    <a:pt x="117" y="30"/>
                  </a:cubicBezTo>
                  <a:cubicBezTo>
                    <a:pt x="115" y="32"/>
                    <a:pt x="105" y="40"/>
                    <a:pt x="59" y="74"/>
                  </a:cubicBezTo>
                  <a:cubicBezTo>
                    <a:pt x="38" y="90"/>
                    <a:pt x="16" y="105"/>
                    <a:pt x="6" y="113"/>
                  </a:cubicBezTo>
                  <a:cubicBezTo>
                    <a:pt x="16" y="108"/>
                    <a:pt x="34" y="97"/>
                    <a:pt x="53" y="85"/>
                  </a:cubicBezTo>
                  <a:cubicBezTo>
                    <a:pt x="110" y="53"/>
                    <a:pt x="126" y="43"/>
                    <a:pt x="129" y="42"/>
                  </a:cubicBezTo>
                  <a:cubicBezTo>
                    <a:pt x="129" y="42"/>
                    <a:pt x="129" y="42"/>
                    <a:pt x="129" y="42"/>
                  </a:cubicBezTo>
                  <a:cubicBezTo>
                    <a:pt x="129" y="42"/>
                    <a:pt x="129" y="42"/>
                    <a:pt x="129" y="42"/>
                  </a:cubicBezTo>
                  <a:cubicBezTo>
                    <a:pt x="129" y="42"/>
                    <a:pt x="129" y="42"/>
                    <a:pt x="129" y="42"/>
                  </a:cubicBezTo>
                  <a:cubicBezTo>
                    <a:pt x="129" y="42"/>
                    <a:pt x="130" y="42"/>
                    <a:pt x="130" y="42"/>
                  </a:cubicBezTo>
                  <a:cubicBezTo>
                    <a:pt x="130" y="42"/>
                    <a:pt x="130" y="43"/>
                    <a:pt x="129" y="43"/>
                  </a:cubicBezTo>
                  <a:cubicBezTo>
                    <a:pt x="107" y="56"/>
                    <a:pt x="73" y="77"/>
                    <a:pt x="50" y="91"/>
                  </a:cubicBezTo>
                  <a:cubicBezTo>
                    <a:pt x="50" y="91"/>
                    <a:pt x="50" y="91"/>
                    <a:pt x="51" y="91"/>
                  </a:cubicBezTo>
                  <a:cubicBezTo>
                    <a:pt x="101" y="61"/>
                    <a:pt x="117" y="52"/>
                    <a:pt x="118" y="52"/>
                  </a:cubicBezTo>
                  <a:cubicBezTo>
                    <a:pt x="118" y="52"/>
                    <a:pt x="118" y="52"/>
                    <a:pt x="118" y="52"/>
                  </a:cubicBezTo>
                  <a:cubicBezTo>
                    <a:pt x="118" y="52"/>
                    <a:pt x="118" y="52"/>
                    <a:pt x="118" y="52"/>
                  </a:cubicBezTo>
                  <a:cubicBezTo>
                    <a:pt x="119" y="53"/>
                    <a:pt x="119" y="53"/>
                    <a:pt x="118" y="53"/>
                  </a:cubicBezTo>
                  <a:cubicBezTo>
                    <a:pt x="92" y="72"/>
                    <a:pt x="48" y="104"/>
                    <a:pt x="31" y="117"/>
                  </a:cubicBezTo>
                  <a:cubicBezTo>
                    <a:pt x="74" y="92"/>
                    <a:pt x="137" y="54"/>
                    <a:pt x="144" y="52"/>
                  </a:cubicBezTo>
                  <a:cubicBezTo>
                    <a:pt x="144" y="52"/>
                    <a:pt x="144" y="52"/>
                    <a:pt x="144" y="52"/>
                  </a:cubicBezTo>
                  <a:cubicBezTo>
                    <a:pt x="144" y="52"/>
                    <a:pt x="144" y="52"/>
                    <a:pt x="144" y="52"/>
                  </a:cubicBezTo>
                  <a:cubicBezTo>
                    <a:pt x="144" y="52"/>
                    <a:pt x="144" y="51"/>
                    <a:pt x="144" y="51"/>
                  </a:cubicBezTo>
                  <a:cubicBezTo>
                    <a:pt x="145" y="52"/>
                    <a:pt x="145" y="52"/>
                    <a:pt x="145" y="52"/>
                  </a:cubicBezTo>
                  <a:cubicBezTo>
                    <a:pt x="145" y="52"/>
                    <a:pt x="145" y="52"/>
                    <a:pt x="145" y="52"/>
                  </a:cubicBezTo>
                  <a:cubicBezTo>
                    <a:pt x="32" y="126"/>
                    <a:pt x="32" y="126"/>
                    <a:pt x="32" y="126"/>
                  </a:cubicBezTo>
                  <a:cubicBezTo>
                    <a:pt x="44" y="119"/>
                    <a:pt x="62" y="108"/>
                    <a:pt x="80" y="98"/>
                  </a:cubicBezTo>
                  <a:cubicBezTo>
                    <a:pt x="138" y="64"/>
                    <a:pt x="148" y="59"/>
                    <a:pt x="150" y="58"/>
                  </a:cubicBezTo>
                  <a:cubicBezTo>
                    <a:pt x="150" y="58"/>
                    <a:pt x="150" y="58"/>
                    <a:pt x="150" y="58"/>
                  </a:cubicBezTo>
                  <a:cubicBezTo>
                    <a:pt x="150" y="58"/>
                    <a:pt x="150" y="58"/>
                    <a:pt x="150" y="58"/>
                  </a:cubicBezTo>
                  <a:cubicBezTo>
                    <a:pt x="151" y="57"/>
                    <a:pt x="151" y="57"/>
                    <a:pt x="151" y="58"/>
                  </a:cubicBezTo>
                  <a:cubicBezTo>
                    <a:pt x="151" y="58"/>
                    <a:pt x="151" y="58"/>
                    <a:pt x="151" y="58"/>
                  </a:cubicBezTo>
                  <a:cubicBezTo>
                    <a:pt x="151" y="58"/>
                    <a:pt x="151" y="58"/>
                    <a:pt x="151" y="58"/>
                  </a:cubicBezTo>
                  <a:cubicBezTo>
                    <a:pt x="151" y="58"/>
                    <a:pt x="151" y="58"/>
                    <a:pt x="151" y="58"/>
                  </a:cubicBezTo>
                  <a:cubicBezTo>
                    <a:pt x="151" y="58"/>
                    <a:pt x="151" y="58"/>
                    <a:pt x="151" y="58"/>
                  </a:cubicBezTo>
                  <a:cubicBezTo>
                    <a:pt x="150" y="59"/>
                    <a:pt x="149" y="60"/>
                    <a:pt x="147" y="61"/>
                  </a:cubicBezTo>
                  <a:cubicBezTo>
                    <a:pt x="76" y="117"/>
                    <a:pt x="76" y="117"/>
                    <a:pt x="76" y="117"/>
                  </a:cubicBezTo>
                  <a:cubicBezTo>
                    <a:pt x="131" y="86"/>
                    <a:pt x="131" y="86"/>
                    <a:pt x="131" y="86"/>
                  </a:cubicBezTo>
                  <a:cubicBezTo>
                    <a:pt x="131" y="86"/>
                    <a:pt x="131" y="86"/>
                    <a:pt x="131" y="86"/>
                  </a:cubicBezTo>
                  <a:cubicBezTo>
                    <a:pt x="131" y="86"/>
                    <a:pt x="132" y="86"/>
                    <a:pt x="132" y="86"/>
                  </a:cubicBezTo>
                  <a:cubicBezTo>
                    <a:pt x="132" y="86"/>
                    <a:pt x="132" y="86"/>
                    <a:pt x="116" y="108"/>
                  </a:cubicBezTo>
                  <a:cubicBezTo>
                    <a:pt x="112" y="113"/>
                    <a:pt x="109" y="118"/>
                    <a:pt x="107" y="120"/>
                  </a:cubicBezTo>
                  <a:cubicBezTo>
                    <a:pt x="145" y="98"/>
                    <a:pt x="145" y="98"/>
                    <a:pt x="145" y="98"/>
                  </a:cubicBezTo>
                  <a:cubicBezTo>
                    <a:pt x="145" y="98"/>
                    <a:pt x="146" y="98"/>
                    <a:pt x="146" y="98"/>
                  </a:cubicBezTo>
                  <a:cubicBezTo>
                    <a:pt x="146" y="98"/>
                    <a:pt x="146" y="98"/>
                    <a:pt x="146" y="98"/>
                  </a:cubicBezTo>
                  <a:cubicBezTo>
                    <a:pt x="146" y="98"/>
                    <a:pt x="146" y="98"/>
                    <a:pt x="146" y="99"/>
                  </a:cubicBezTo>
                  <a:cubicBezTo>
                    <a:pt x="146" y="99"/>
                    <a:pt x="146" y="99"/>
                    <a:pt x="146" y="99"/>
                  </a:cubicBezTo>
                  <a:cubicBezTo>
                    <a:pt x="146" y="99"/>
                    <a:pt x="146" y="99"/>
                    <a:pt x="146" y="99"/>
                  </a:cubicBezTo>
                  <a:cubicBezTo>
                    <a:pt x="145" y="100"/>
                    <a:pt x="140" y="106"/>
                    <a:pt x="119" y="132"/>
                  </a:cubicBezTo>
                  <a:cubicBezTo>
                    <a:pt x="133" y="124"/>
                    <a:pt x="133" y="124"/>
                    <a:pt x="133" y="124"/>
                  </a:cubicBezTo>
                  <a:cubicBezTo>
                    <a:pt x="134" y="124"/>
                    <a:pt x="134" y="124"/>
                    <a:pt x="134" y="124"/>
                  </a:cubicBezTo>
                  <a:cubicBezTo>
                    <a:pt x="134" y="124"/>
                    <a:pt x="134" y="124"/>
                    <a:pt x="134" y="125"/>
                  </a:cubicBezTo>
                  <a:cubicBezTo>
                    <a:pt x="134" y="125"/>
                    <a:pt x="134" y="125"/>
                    <a:pt x="134" y="125"/>
                  </a:cubicBezTo>
                  <a:cubicBezTo>
                    <a:pt x="134" y="125"/>
                    <a:pt x="134" y="125"/>
                    <a:pt x="134" y="125"/>
                  </a:cubicBezTo>
                  <a:cubicBezTo>
                    <a:pt x="133" y="125"/>
                    <a:pt x="131" y="127"/>
                    <a:pt x="126" y="133"/>
                  </a:cubicBezTo>
                  <a:cubicBezTo>
                    <a:pt x="125" y="134"/>
                    <a:pt x="124" y="134"/>
                    <a:pt x="124" y="135"/>
                  </a:cubicBezTo>
                  <a:cubicBezTo>
                    <a:pt x="135" y="128"/>
                    <a:pt x="135" y="128"/>
                    <a:pt x="135" y="128"/>
                  </a:cubicBezTo>
                  <a:cubicBezTo>
                    <a:pt x="135" y="128"/>
                    <a:pt x="135" y="128"/>
                    <a:pt x="135" y="129"/>
                  </a:cubicBezTo>
                  <a:cubicBezTo>
                    <a:pt x="135" y="129"/>
                    <a:pt x="135" y="129"/>
                    <a:pt x="135" y="129"/>
                  </a:cubicBezTo>
                  <a:cubicBezTo>
                    <a:pt x="130" y="134"/>
                    <a:pt x="130" y="134"/>
                    <a:pt x="130" y="134"/>
                  </a:cubicBezTo>
                  <a:cubicBezTo>
                    <a:pt x="130" y="134"/>
                    <a:pt x="130" y="134"/>
                    <a:pt x="130" y="134"/>
                  </a:cubicBezTo>
                  <a:cubicBezTo>
                    <a:pt x="130" y="134"/>
                    <a:pt x="130" y="135"/>
                    <a:pt x="130" y="135"/>
                  </a:cubicBezTo>
                  <a:cubicBezTo>
                    <a:pt x="126" y="137"/>
                    <a:pt x="126" y="137"/>
                    <a:pt x="126" y="137"/>
                  </a:cubicBezTo>
                  <a:cubicBezTo>
                    <a:pt x="125" y="137"/>
                    <a:pt x="125" y="137"/>
                    <a:pt x="125" y="137"/>
                  </a:cubicBezTo>
                  <a:cubicBezTo>
                    <a:pt x="125" y="137"/>
                    <a:pt x="125" y="137"/>
                    <a:pt x="125" y="136"/>
                  </a:cubicBezTo>
                  <a:cubicBezTo>
                    <a:pt x="131" y="132"/>
                    <a:pt x="131" y="132"/>
                    <a:pt x="131" y="132"/>
                  </a:cubicBezTo>
                  <a:cubicBezTo>
                    <a:pt x="121" y="137"/>
                    <a:pt x="121" y="137"/>
                    <a:pt x="121" y="137"/>
                  </a:cubicBezTo>
                  <a:cubicBezTo>
                    <a:pt x="121" y="137"/>
                    <a:pt x="121" y="137"/>
                    <a:pt x="121" y="1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271"/>
            <p:cNvSpPr>
              <a:spLocks/>
            </p:cNvSpPr>
            <p:nvPr/>
          </p:nvSpPr>
          <p:spPr bwMode="auto">
            <a:xfrm>
              <a:off x="2022476" y="5624513"/>
              <a:ext cx="444500" cy="1190625"/>
            </a:xfrm>
            <a:custGeom>
              <a:avLst/>
              <a:gdLst>
                <a:gd name="T0" fmla="*/ 35 w 137"/>
                <a:gd name="T1" fmla="*/ 353 h 367"/>
                <a:gd name="T2" fmla="*/ 37 w 137"/>
                <a:gd name="T3" fmla="*/ 344 h 367"/>
                <a:gd name="T4" fmla="*/ 32 w 137"/>
                <a:gd name="T5" fmla="*/ 326 h 367"/>
                <a:gd name="T6" fmla="*/ 31 w 137"/>
                <a:gd name="T7" fmla="*/ 324 h 367"/>
                <a:gd name="T8" fmla="*/ 130 w 137"/>
                <a:gd name="T9" fmla="*/ 242 h 367"/>
                <a:gd name="T10" fmla="*/ 88 w 137"/>
                <a:gd name="T11" fmla="*/ 252 h 367"/>
                <a:gd name="T12" fmla="*/ 52 w 137"/>
                <a:gd name="T13" fmla="*/ 265 h 367"/>
                <a:gd name="T14" fmla="*/ 30 w 137"/>
                <a:gd name="T15" fmla="*/ 275 h 367"/>
                <a:gd name="T16" fmla="*/ 40 w 137"/>
                <a:gd name="T17" fmla="*/ 257 h 367"/>
                <a:gd name="T18" fmla="*/ 36 w 137"/>
                <a:gd name="T19" fmla="*/ 258 h 367"/>
                <a:gd name="T20" fmla="*/ 48 w 137"/>
                <a:gd name="T21" fmla="*/ 230 h 367"/>
                <a:gd name="T22" fmla="*/ 28 w 137"/>
                <a:gd name="T23" fmla="*/ 214 h 367"/>
                <a:gd name="T24" fmla="*/ 52 w 137"/>
                <a:gd name="T25" fmla="*/ 189 h 367"/>
                <a:gd name="T26" fmla="*/ 35 w 137"/>
                <a:gd name="T27" fmla="*/ 193 h 367"/>
                <a:gd name="T28" fmla="*/ 42 w 137"/>
                <a:gd name="T29" fmla="*/ 176 h 367"/>
                <a:gd name="T30" fmla="*/ 56 w 137"/>
                <a:gd name="T31" fmla="*/ 167 h 367"/>
                <a:gd name="T32" fmla="*/ 32 w 137"/>
                <a:gd name="T33" fmla="*/ 176 h 367"/>
                <a:gd name="T34" fmla="*/ 25 w 137"/>
                <a:gd name="T35" fmla="*/ 159 h 367"/>
                <a:gd name="T36" fmla="*/ 57 w 137"/>
                <a:gd name="T37" fmla="*/ 140 h 367"/>
                <a:gd name="T38" fmla="*/ 122 w 137"/>
                <a:gd name="T39" fmla="*/ 64 h 367"/>
                <a:gd name="T40" fmla="*/ 129 w 137"/>
                <a:gd name="T41" fmla="*/ 39 h 367"/>
                <a:gd name="T42" fmla="*/ 12 w 137"/>
                <a:gd name="T43" fmla="*/ 100 h 367"/>
                <a:gd name="T44" fmla="*/ 25 w 137"/>
                <a:gd name="T45" fmla="*/ 88 h 367"/>
                <a:gd name="T46" fmla="*/ 27 w 137"/>
                <a:gd name="T47" fmla="*/ 77 h 367"/>
                <a:gd name="T48" fmla="*/ 2 w 137"/>
                <a:gd name="T49" fmla="*/ 90 h 367"/>
                <a:gd name="T50" fmla="*/ 72 w 137"/>
                <a:gd name="T51" fmla="*/ 34 h 367"/>
                <a:gd name="T52" fmla="*/ 19 w 137"/>
                <a:gd name="T53" fmla="*/ 59 h 367"/>
                <a:gd name="T54" fmla="*/ 68 w 137"/>
                <a:gd name="T55" fmla="*/ 18 h 367"/>
                <a:gd name="T56" fmla="*/ 72 w 137"/>
                <a:gd name="T57" fmla="*/ 7 h 367"/>
                <a:gd name="T58" fmla="*/ 93 w 137"/>
                <a:gd name="T59" fmla="*/ 4 h 367"/>
                <a:gd name="T60" fmla="*/ 82 w 137"/>
                <a:gd name="T61" fmla="*/ 18 h 367"/>
                <a:gd name="T62" fmla="*/ 62 w 137"/>
                <a:gd name="T63" fmla="*/ 32 h 367"/>
                <a:gd name="T64" fmla="*/ 106 w 137"/>
                <a:gd name="T65" fmla="*/ 22 h 367"/>
                <a:gd name="T66" fmla="*/ 28 w 137"/>
                <a:gd name="T67" fmla="*/ 76 h 367"/>
                <a:gd name="T68" fmla="*/ 128 w 137"/>
                <a:gd name="T69" fmla="*/ 18 h 367"/>
                <a:gd name="T70" fmla="*/ 73 w 137"/>
                <a:gd name="T71" fmla="*/ 59 h 367"/>
                <a:gd name="T72" fmla="*/ 38 w 137"/>
                <a:gd name="T73" fmla="*/ 84 h 367"/>
                <a:gd name="T74" fmla="*/ 21 w 137"/>
                <a:gd name="T75" fmla="*/ 100 h 367"/>
                <a:gd name="T76" fmla="*/ 128 w 137"/>
                <a:gd name="T77" fmla="*/ 61 h 367"/>
                <a:gd name="T78" fmla="*/ 119 w 137"/>
                <a:gd name="T79" fmla="*/ 86 h 367"/>
                <a:gd name="T80" fmla="*/ 106 w 137"/>
                <a:gd name="T81" fmla="*/ 113 h 367"/>
                <a:gd name="T82" fmla="*/ 84 w 137"/>
                <a:gd name="T83" fmla="*/ 151 h 367"/>
                <a:gd name="T84" fmla="*/ 128 w 137"/>
                <a:gd name="T85" fmla="*/ 127 h 367"/>
                <a:gd name="T86" fmla="*/ 133 w 137"/>
                <a:gd name="T87" fmla="*/ 136 h 367"/>
                <a:gd name="T88" fmla="*/ 119 w 137"/>
                <a:gd name="T89" fmla="*/ 152 h 367"/>
                <a:gd name="T90" fmla="*/ 120 w 137"/>
                <a:gd name="T91" fmla="*/ 160 h 367"/>
                <a:gd name="T92" fmla="*/ 83 w 137"/>
                <a:gd name="T93" fmla="*/ 192 h 367"/>
                <a:gd name="T94" fmla="*/ 118 w 137"/>
                <a:gd name="T95" fmla="*/ 181 h 367"/>
                <a:gd name="T96" fmla="*/ 128 w 137"/>
                <a:gd name="T97" fmla="*/ 184 h 367"/>
                <a:gd name="T98" fmla="*/ 109 w 137"/>
                <a:gd name="T99" fmla="*/ 215 h 367"/>
                <a:gd name="T100" fmla="*/ 113 w 137"/>
                <a:gd name="T101" fmla="*/ 215 h 367"/>
                <a:gd name="T102" fmla="*/ 137 w 137"/>
                <a:gd name="T103" fmla="*/ 212 h 367"/>
                <a:gd name="T104" fmla="*/ 102 w 137"/>
                <a:gd name="T105" fmla="*/ 236 h 367"/>
                <a:gd name="T106" fmla="*/ 137 w 137"/>
                <a:gd name="T107" fmla="*/ 217 h 367"/>
                <a:gd name="T108" fmla="*/ 40 w 137"/>
                <a:gd name="T109" fmla="*/ 294 h 367"/>
                <a:gd name="T110" fmla="*/ 136 w 137"/>
                <a:gd name="T111" fmla="*/ 255 h 367"/>
                <a:gd name="T112" fmla="*/ 84 w 137"/>
                <a:gd name="T113" fmla="*/ 290 h 367"/>
                <a:gd name="T114" fmla="*/ 121 w 137"/>
                <a:gd name="T115" fmla="*/ 272 h 367"/>
                <a:gd name="T116" fmla="*/ 129 w 137"/>
                <a:gd name="T117" fmla="*/ 269 h 367"/>
                <a:gd name="T118" fmla="*/ 128 w 137"/>
                <a:gd name="T119" fmla="*/ 292 h 367"/>
                <a:gd name="T120" fmla="*/ 111 w 137"/>
                <a:gd name="T121" fmla="*/ 309 h 367"/>
                <a:gd name="T122" fmla="*/ 110 w 137"/>
                <a:gd name="T123" fmla="*/ 32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7" h="367">
                  <a:moveTo>
                    <a:pt x="29" y="367"/>
                  </a:moveTo>
                  <a:cubicBezTo>
                    <a:pt x="29" y="367"/>
                    <a:pt x="29" y="367"/>
                    <a:pt x="29" y="367"/>
                  </a:cubicBezTo>
                  <a:cubicBezTo>
                    <a:pt x="29" y="367"/>
                    <a:pt x="29" y="367"/>
                    <a:pt x="29" y="366"/>
                  </a:cubicBezTo>
                  <a:cubicBezTo>
                    <a:pt x="51" y="351"/>
                    <a:pt x="90" y="324"/>
                    <a:pt x="104" y="313"/>
                  </a:cubicBezTo>
                  <a:cubicBezTo>
                    <a:pt x="63" y="338"/>
                    <a:pt x="39" y="351"/>
                    <a:pt x="35" y="353"/>
                  </a:cubicBezTo>
                  <a:cubicBezTo>
                    <a:pt x="35" y="353"/>
                    <a:pt x="35" y="353"/>
                    <a:pt x="35" y="353"/>
                  </a:cubicBezTo>
                  <a:cubicBezTo>
                    <a:pt x="35" y="353"/>
                    <a:pt x="35" y="353"/>
                    <a:pt x="35" y="353"/>
                  </a:cubicBezTo>
                  <a:cubicBezTo>
                    <a:pt x="35" y="353"/>
                    <a:pt x="35" y="353"/>
                    <a:pt x="35" y="353"/>
                  </a:cubicBezTo>
                  <a:cubicBezTo>
                    <a:pt x="35" y="353"/>
                    <a:pt x="35" y="353"/>
                    <a:pt x="34" y="353"/>
                  </a:cubicBezTo>
                  <a:cubicBezTo>
                    <a:pt x="34" y="353"/>
                    <a:pt x="34" y="353"/>
                    <a:pt x="35" y="353"/>
                  </a:cubicBezTo>
                  <a:cubicBezTo>
                    <a:pt x="58" y="337"/>
                    <a:pt x="97" y="311"/>
                    <a:pt x="117" y="298"/>
                  </a:cubicBezTo>
                  <a:cubicBezTo>
                    <a:pt x="37" y="344"/>
                    <a:pt x="37" y="344"/>
                    <a:pt x="37" y="344"/>
                  </a:cubicBezTo>
                  <a:cubicBezTo>
                    <a:pt x="37" y="344"/>
                    <a:pt x="37" y="344"/>
                    <a:pt x="37" y="344"/>
                  </a:cubicBezTo>
                  <a:cubicBezTo>
                    <a:pt x="37" y="344"/>
                    <a:pt x="37" y="344"/>
                    <a:pt x="37" y="344"/>
                  </a:cubicBezTo>
                  <a:cubicBezTo>
                    <a:pt x="36" y="344"/>
                    <a:pt x="36" y="344"/>
                    <a:pt x="37" y="344"/>
                  </a:cubicBezTo>
                  <a:cubicBezTo>
                    <a:pt x="37" y="343"/>
                    <a:pt x="37" y="343"/>
                    <a:pt x="37" y="343"/>
                  </a:cubicBezTo>
                  <a:cubicBezTo>
                    <a:pt x="37" y="343"/>
                    <a:pt x="37" y="343"/>
                    <a:pt x="37" y="343"/>
                  </a:cubicBezTo>
                  <a:cubicBezTo>
                    <a:pt x="38" y="342"/>
                    <a:pt x="46" y="335"/>
                    <a:pt x="82" y="306"/>
                  </a:cubicBezTo>
                  <a:cubicBezTo>
                    <a:pt x="99" y="293"/>
                    <a:pt x="115" y="279"/>
                    <a:pt x="123" y="273"/>
                  </a:cubicBezTo>
                  <a:cubicBezTo>
                    <a:pt x="53" y="314"/>
                    <a:pt x="37" y="323"/>
                    <a:pt x="33" y="325"/>
                  </a:cubicBezTo>
                  <a:cubicBezTo>
                    <a:pt x="32" y="326"/>
                    <a:pt x="32" y="326"/>
                    <a:pt x="32" y="326"/>
                  </a:cubicBezTo>
                  <a:cubicBezTo>
                    <a:pt x="32" y="326"/>
                    <a:pt x="32" y="326"/>
                    <a:pt x="32" y="326"/>
                  </a:cubicBezTo>
                  <a:cubicBezTo>
                    <a:pt x="32" y="326"/>
                    <a:pt x="31" y="326"/>
                    <a:pt x="31" y="326"/>
                  </a:cubicBezTo>
                  <a:cubicBezTo>
                    <a:pt x="31" y="326"/>
                    <a:pt x="31" y="326"/>
                    <a:pt x="31" y="325"/>
                  </a:cubicBezTo>
                  <a:cubicBezTo>
                    <a:pt x="31" y="325"/>
                    <a:pt x="31" y="325"/>
                    <a:pt x="31" y="325"/>
                  </a:cubicBezTo>
                  <a:cubicBezTo>
                    <a:pt x="32" y="325"/>
                    <a:pt x="58" y="309"/>
                    <a:pt x="82" y="295"/>
                  </a:cubicBezTo>
                  <a:cubicBezTo>
                    <a:pt x="65" y="305"/>
                    <a:pt x="45" y="316"/>
                    <a:pt x="32" y="324"/>
                  </a:cubicBezTo>
                  <a:cubicBezTo>
                    <a:pt x="32" y="324"/>
                    <a:pt x="31" y="324"/>
                    <a:pt x="31" y="324"/>
                  </a:cubicBezTo>
                  <a:cubicBezTo>
                    <a:pt x="31" y="323"/>
                    <a:pt x="31" y="323"/>
                    <a:pt x="31" y="323"/>
                  </a:cubicBezTo>
                  <a:cubicBezTo>
                    <a:pt x="57" y="306"/>
                    <a:pt x="100" y="279"/>
                    <a:pt x="122" y="265"/>
                  </a:cubicBezTo>
                  <a:cubicBezTo>
                    <a:pt x="74" y="292"/>
                    <a:pt x="50" y="306"/>
                    <a:pt x="49" y="306"/>
                  </a:cubicBezTo>
                  <a:cubicBezTo>
                    <a:pt x="49" y="306"/>
                    <a:pt x="49" y="306"/>
                    <a:pt x="49" y="306"/>
                  </a:cubicBezTo>
                  <a:cubicBezTo>
                    <a:pt x="49" y="306"/>
                    <a:pt x="49" y="306"/>
                    <a:pt x="49" y="306"/>
                  </a:cubicBezTo>
                  <a:cubicBezTo>
                    <a:pt x="48" y="306"/>
                    <a:pt x="48" y="305"/>
                    <a:pt x="100" y="265"/>
                  </a:cubicBezTo>
                  <a:cubicBezTo>
                    <a:pt x="112" y="256"/>
                    <a:pt x="124" y="247"/>
                    <a:pt x="130" y="242"/>
                  </a:cubicBezTo>
                  <a:cubicBezTo>
                    <a:pt x="119" y="249"/>
                    <a:pt x="88" y="267"/>
                    <a:pt x="66" y="279"/>
                  </a:cubicBezTo>
                  <a:cubicBezTo>
                    <a:pt x="36" y="297"/>
                    <a:pt x="36" y="297"/>
                    <a:pt x="36" y="297"/>
                  </a:cubicBezTo>
                  <a:cubicBezTo>
                    <a:pt x="36" y="297"/>
                    <a:pt x="36" y="297"/>
                    <a:pt x="36" y="297"/>
                  </a:cubicBezTo>
                  <a:cubicBezTo>
                    <a:pt x="36" y="296"/>
                    <a:pt x="36" y="296"/>
                    <a:pt x="36" y="296"/>
                  </a:cubicBezTo>
                  <a:cubicBezTo>
                    <a:pt x="36" y="296"/>
                    <a:pt x="36" y="296"/>
                    <a:pt x="36" y="296"/>
                  </a:cubicBezTo>
                  <a:cubicBezTo>
                    <a:pt x="36" y="296"/>
                    <a:pt x="36" y="296"/>
                    <a:pt x="36" y="296"/>
                  </a:cubicBezTo>
                  <a:cubicBezTo>
                    <a:pt x="38" y="294"/>
                    <a:pt x="47" y="286"/>
                    <a:pt x="88" y="252"/>
                  </a:cubicBezTo>
                  <a:cubicBezTo>
                    <a:pt x="99" y="243"/>
                    <a:pt x="108" y="235"/>
                    <a:pt x="112" y="231"/>
                  </a:cubicBezTo>
                  <a:cubicBezTo>
                    <a:pt x="110" y="233"/>
                    <a:pt x="106" y="235"/>
                    <a:pt x="102" y="237"/>
                  </a:cubicBezTo>
                  <a:cubicBezTo>
                    <a:pt x="96" y="241"/>
                    <a:pt x="90" y="244"/>
                    <a:pt x="84" y="248"/>
                  </a:cubicBezTo>
                  <a:cubicBezTo>
                    <a:pt x="57" y="263"/>
                    <a:pt x="31" y="279"/>
                    <a:pt x="31" y="279"/>
                  </a:cubicBezTo>
                  <a:cubicBezTo>
                    <a:pt x="31" y="279"/>
                    <a:pt x="30" y="279"/>
                    <a:pt x="30" y="279"/>
                  </a:cubicBezTo>
                  <a:cubicBezTo>
                    <a:pt x="30" y="278"/>
                    <a:pt x="30" y="278"/>
                    <a:pt x="31" y="278"/>
                  </a:cubicBezTo>
                  <a:cubicBezTo>
                    <a:pt x="37" y="274"/>
                    <a:pt x="45" y="270"/>
                    <a:pt x="52" y="265"/>
                  </a:cubicBezTo>
                  <a:cubicBezTo>
                    <a:pt x="52" y="265"/>
                    <a:pt x="52" y="265"/>
                    <a:pt x="52" y="265"/>
                  </a:cubicBezTo>
                  <a:cubicBezTo>
                    <a:pt x="52" y="265"/>
                    <a:pt x="52" y="265"/>
                    <a:pt x="52" y="265"/>
                  </a:cubicBezTo>
                  <a:cubicBezTo>
                    <a:pt x="103" y="233"/>
                    <a:pt x="103" y="233"/>
                    <a:pt x="103" y="233"/>
                  </a:cubicBezTo>
                  <a:cubicBezTo>
                    <a:pt x="33" y="273"/>
                    <a:pt x="33" y="273"/>
                    <a:pt x="33" y="273"/>
                  </a:cubicBezTo>
                  <a:cubicBezTo>
                    <a:pt x="33" y="273"/>
                    <a:pt x="33" y="273"/>
                    <a:pt x="33" y="273"/>
                  </a:cubicBezTo>
                  <a:cubicBezTo>
                    <a:pt x="33" y="273"/>
                    <a:pt x="33" y="273"/>
                    <a:pt x="33" y="273"/>
                  </a:cubicBezTo>
                  <a:cubicBezTo>
                    <a:pt x="31" y="274"/>
                    <a:pt x="30" y="275"/>
                    <a:pt x="30" y="275"/>
                  </a:cubicBezTo>
                  <a:cubicBezTo>
                    <a:pt x="30" y="275"/>
                    <a:pt x="30" y="275"/>
                    <a:pt x="30" y="275"/>
                  </a:cubicBezTo>
                  <a:cubicBezTo>
                    <a:pt x="30" y="275"/>
                    <a:pt x="30" y="275"/>
                    <a:pt x="30" y="275"/>
                  </a:cubicBezTo>
                  <a:cubicBezTo>
                    <a:pt x="29" y="275"/>
                    <a:pt x="29" y="275"/>
                    <a:pt x="29" y="275"/>
                  </a:cubicBezTo>
                  <a:cubicBezTo>
                    <a:pt x="29" y="275"/>
                    <a:pt x="29" y="275"/>
                    <a:pt x="29" y="275"/>
                  </a:cubicBezTo>
                  <a:cubicBezTo>
                    <a:pt x="29" y="275"/>
                    <a:pt x="29" y="274"/>
                    <a:pt x="29" y="274"/>
                  </a:cubicBezTo>
                  <a:cubicBezTo>
                    <a:pt x="52" y="258"/>
                    <a:pt x="93" y="228"/>
                    <a:pt x="107" y="218"/>
                  </a:cubicBezTo>
                  <a:cubicBezTo>
                    <a:pt x="40" y="257"/>
                    <a:pt x="40" y="257"/>
                    <a:pt x="40" y="257"/>
                  </a:cubicBezTo>
                  <a:cubicBezTo>
                    <a:pt x="40" y="257"/>
                    <a:pt x="40" y="257"/>
                    <a:pt x="40" y="257"/>
                  </a:cubicBezTo>
                  <a:cubicBezTo>
                    <a:pt x="40" y="257"/>
                    <a:pt x="40" y="257"/>
                    <a:pt x="40" y="256"/>
                  </a:cubicBezTo>
                  <a:cubicBezTo>
                    <a:pt x="40" y="256"/>
                    <a:pt x="40" y="256"/>
                    <a:pt x="40" y="256"/>
                  </a:cubicBezTo>
                  <a:cubicBezTo>
                    <a:pt x="40" y="256"/>
                    <a:pt x="40" y="256"/>
                    <a:pt x="40" y="256"/>
                  </a:cubicBezTo>
                  <a:cubicBezTo>
                    <a:pt x="40" y="255"/>
                    <a:pt x="40" y="255"/>
                    <a:pt x="40" y="255"/>
                  </a:cubicBezTo>
                  <a:cubicBezTo>
                    <a:pt x="41" y="255"/>
                    <a:pt x="41" y="255"/>
                    <a:pt x="41" y="255"/>
                  </a:cubicBezTo>
                  <a:cubicBezTo>
                    <a:pt x="38" y="257"/>
                    <a:pt x="36" y="258"/>
                    <a:pt x="36" y="258"/>
                  </a:cubicBezTo>
                  <a:cubicBezTo>
                    <a:pt x="35" y="258"/>
                    <a:pt x="35" y="258"/>
                    <a:pt x="35" y="258"/>
                  </a:cubicBezTo>
                  <a:cubicBezTo>
                    <a:pt x="35" y="258"/>
                    <a:pt x="35" y="258"/>
                    <a:pt x="35" y="258"/>
                  </a:cubicBezTo>
                  <a:cubicBezTo>
                    <a:pt x="35" y="258"/>
                    <a:pt x="35" y="258"/>
                    <a:pt x="35" y="258"/>
                  </a:cubicBezTo>
                  <a:cubicBezTo>
                    <a:pt x="35" y="258"/>
                    <a:pt x="35" y="258"/>
                    <a:pt x="35" y="257"/>
                  </a:cubicBezTo>
                  <a:cubicBezTo>
                    <a:pt x="123" y="187"/>
                    <a:pt x="123" y="187"/>
                    <a:pt x="123" y="187"/>
                  </a:cubicBezTo>
                  <a:cubicBezTo>
                    <a:pt x="109" y="195"/>
                    <a:pt x="70" y="218"/>
                    <a:pt x="48" y="230"/>
                  </a:cubicBezTo>
                  <a:cubicBezTo>
                    <a:pt x="48" y="230"/>
                    <a:pt x="48" y="230"/>
                    <a:pt x="48" y="230"/>
                  </a:cubicBezTo>
                  <a:cubicBezTo>
                    <a:pt x="47" y="230"/>
                    <a:pt x="48" y="230"/>
                    <a:pt x="48" y="230"/>
                  </a:cubicBezTo>
                  <a:cubicBezTo>
                    <a:pt x="111" y="185"/>
                    <a:pt x="111" y="185"/>
                    <a:pt x="111" y="185"/>
                  </a:cubicBezTo>
                  <a:cubicBezTo>
                    <a:pt x="96" y="193"/>
                    <a:pt x="64" y="212"/>
                    <a:pt x="45" y="223"/>
                  </a:cubicBezTo>
                  <a:cubicBezTo>
                    <a:pt x="45" y="223"/>
                    <a:pt x="44" y="223"/>
                    <a:pt x="44" y="223"/>
                  </a:cubicBezTo>
                  <a:cubicBezTo>
                    <a:pt x="44" y="223"/>
                    <a:pt x="44" y="222"/>
                    <a:pt x="44" y="222"/>
                  </a:cubicBezTo>
                  <a:cubicBezTo>
                    <a:pt x="66" y="204"/>
                    <a:pt x="104" y="173"/>
                    <a:pt x="116" y="163"/>
                  </a:cubicBezTo>
                  <a:cubicBezTo>
                    <a:pt x="98" y="173"/>
                    <a:pt x="29" y="213"/>
                    <a:pt x="28" y="214"/>
                  </a:cubicBezTo>
                  <a:cubicBezTo>
                    <a:pt x="28" y="214"/>
                    <a:pt x="27" y="214"/>
                    <a:pt x="27" y="214"/>
                  </a:cubicBezTo>
                  <a:cubicBezTo>
                    <a:pt x="27" y="214"/>
                    <a:pt x="27" y="213"/>
                    <a:pt x="27" y="213"/>
                  </a:cubicBezTo>
                  <a:cubicBezTo>
                    <a:pt x="51" y="197"/>
                    <a:pt x="91" y="169"/>
                    <a:pt x="109" y="157"/>
                  </a:cubicBezTo>
                  <a:cubicBezTo>
                    <a:pt x="52" y="190"/>
                    <a:pt x="52" y="190"/>
                    <a:pt x="52" y="190"/>
                  </a:cubicBezTo>
                  <a:cubicBezTo>
                    <a:pt x="52" y="190"/>
                    <a:pt x="52" y="190"/>
                    <a:pt x="52" y="190"/>
                  </a:cubicBezTo>
                  <a:cubicBezTo>
                    <a:pt x="52" y="190"/>
                    <a:pt x="52" y="190"/>
                    <a:pt x="52" y="190"/>
                  </a:cubicBezTo>
                  <a:cubicBezTo>
                    <a:pt x="52" y="189"/>
                    <a:pt x="52" y="189"/>
                    <a:pt x="52" y="189"/>
                  </a:cubicBezTo>
                  <a:cubicBezTo>
                    <a:pt x="52" y="189"/>
                    <a:pt x="52" y="189"/>
                    <a:pt x="52" y="189"/>
                  </a:cubicBezTo>
                  <a:cubicBezTo>
                    <a:pt x="52" y="189"/>
                    <a:pt x="52" y="189"/>
                    <a:pt x="52" y="189"/>
                  </a:cubicBezTo>
                  <a:cubicBezTo>
                    <a:pt x="53" y="188"/>
                    <a:pt x="56" y="186"/>
                    <a:pt x="64" y="180"/>
                  </a:cubicBezTo>
                  <a:cubicBezTo>
                    <a:pt x="71" y="176"/>
                    <a:pt x="80" y="170"/>
                    <a:pt x="92" y="162"/>
                  </a:cubicBezTo>
                  <a:cubicBezTo>
                    <a:pt x="102" y="156"/>
                    <a:pt x="112" y="149"/>
                    <a:pt x="119" y="144"/>
                  </a:cubicBezTo>
                  <a:cubicBezTo>
                    <a:pt x="110" y="149"/>
                    <a:pt x="98" y="157"/>
                    <a:pt x="86" y="164"/>
                  </a:cubicBezTo>
                  <a:cubicBezTo>
                    <a:pt x="44" y="188"/>
                    <a:pt x="36" y="192"/>
                    <a:pt x="35" y="193"/>
                  </a:cubicBezTo>
                  <a:cubicBezTo>
                    <a:pt x="34" y="193"/>
                    <a:pt x="34" y="193"/>
                    <a:pt x="34" y="193"/>
                  </a:cubicBezTo>
                  <a:cubicBezTo>
                    <a:pt x="34" y="193"/>
                    <a:pt x="34" y="193"/>
                    <a:pt x="34" y="193"/>
                  </a:cubicBezTo>
                  <a:cubicBezTo>
                    <a:pt x="34" y="193"/>
                    <a:pt x="34" y="193"/>
                    <a:pt x="34" y="193"/>
                  </a:cubicBezTo>
                  <a:cubicBezTo>
                    <a:pt x="34" y="193"/>
                    <a:pt x="34" y="193"/>
                    <a:pt x="34" y="193"/>
                  </a:cubicBezTo>
                  <a:cubicBezTo>
                    <a:pt x="34" y="193"/>
                    <a:pt x="34" y="193"/>
                    <a:pt x="34" y="193"/>
                  </a:cubicBezTo>
                  <a:cubicBezTo>
                    <a:pt x="120" y="131"/>
                    <a:pt x="120" y="131"/>
                    <a:pt x="120" y="131"/>
                  </a:cubicBezTo>
                  <a:cubicBezTo>
                    <a:pt x="99" y="144"/>
                    <a:pt x="43" y="176"/>
                    <a:pt x="42" y="176"/>
                  </a:cubicBezTo>
                  <a:cubicBezTo>
                    <a:pt x="42" y="176"/>
                    <a:pt x="42" y="176"/>
                    <a:pt x="42" y="176"/>
                  </a:cubicBezTo>
                  <a:cubicBezTo>
                    <a:pt x="42" y="176"/>
                    <a:pt x="42" y="176"/>
                    <a:pt x="42" y="176"/>
                  </a:cubicBezTo>
                  <a:cubicBezTo>
                    <a:pt x="42" y="176"/>
                    <a:pt x="42" y="176"/>
                    <a:pt x="42" y="175"/>
                  </a:cubicBezTo>
                  <a:cubicBezTo>
                    <a:pt x="42" y="175"/>
                    <a:pt x="42" y="175"/>
                    <a:pt x="42" y="175"/>
                  </a:cubicBezTo>
                  <a:cubicBezTo>
                    <a:pt x="42" y="175"/>
                    <a:pt x="42" y="175"/>
                    <a:pt x="42" y="175"/>
                  </a:cubicBezTo>
                  <a:cubicBezTo>
                    <a:pt x="43" y="175"/>
                    <a:pt x="44" y="174"/>
                    <a:pt x="46" y="173"/>
                  </a:cubicBezTo>
                  <a:cubicBezTo>
                    <a:pt x="48" y="171"/>
                    <a:pt x="51" y="169"/>
                    <a:pt x="56" y="167"/>
                  </a:cubicBezTo>
                  <a:cubicBezTo>
                    <a:pt x="64" y="161"/>
                    <a:pt x="75" y="154"/>
                    <a:pt x="86" y="147"/>
                  </a:cubicBezTo>
                  <a:cubicBezTo>
                    <a:pt x="95" y="142"/>
                    <a:pt x="104" y="136"/>
                    <a:pt x="111" y="131"/>
                  </a:cubicBezTo>
                  <a:cubicBezTo>
                    <a:pt x="32" y="177"/>
                    <a:pt x="32" y="177"/>
                    <a:pt x="32" y="177"/>
                  </a:cubicBezTo>
                  <a:cubicBezTo>
                    <a:pt x="32" y="177"/>
                    <a:pt x="31" y="177"/>
                    <a:pt x="31" y="177"/>
                  </a:cubicBezTo>
                  <a:cubicBezTo>
                    <a:pt x="31" y="177"/>
                    <a:pt x="31" y="177"/>
                    <a:pt x="32" y="176"/>
                  </a:cubicBezTo>
                  <a:cubicBezTo>
                    <a:pt x="32" y="176"/>
                    <a:pt x="32" y="176"/>
                    <a:pt x="32" y="176"/>
                  </a:cubicBezTo>
                  <a:cubicBezTo>
                    <a:pt x="32" y="176"/>
                    <a:pt x="32" y="176"/>
                    <a:pt x="32" y="176"/>
                  </a:cubicBezTo>
                  <a:cubicBezTo>
                    <a:pt x="33" y="175"/>
                    <a:pt x="39" y="169"/>
                    <a:pt x="68" y="144"/>
                  </a:cubicBezTo>
                  <a:cubicBezTo>
                    <a:pt x="81" y="133"/>
                    <a:pt x="95" y="121"/>
                    <a:pt x="102" y="115"/>
                  </a:cubicBezTo>
                  <a:cubicBezTo>
                    <a:pt x="88" y="123"/>
                    <a:pt x="72" y="132"/>
                    <a:pt x="58" y="141"/>
                  </a:cubicBezTo>
                  <a:cubicBezTo>
                    <a:pt x="33" y="155"/>
                    <a:pt x="27" y="159"/>
                    <a:pt x="25" y="159"/>
                  </a:cubicBezTo>
                  <a:cubicBezTo>
                    <a:pt x="25" y="159"/>
                    <a:pt x="25" y="159"/>
                    <a:pt x="25" y="159"/>
                  </a:cubicBezTo>
                  <a:cubicBezTo>
                    <a:pt x="25" y="159"/>
                    <a:pt x="25" y="159"/>
                    <a:pt x="25" y="159"/>
                  </a:cubicBezTo>
                  <a:cubicBezTo>
                    <a:pt x="25" y="159"/>
                    <a:pt x="25" y="159"/>
                    <a:pt x="25" y="159"/>
                  </a:cubicBezTo>
                  <a:cubicBezTo>
                    <a:pt x="25" y="159"/>
                    <a:pt x="24" y="159"/>
                    <a:pt x="24" y="159"/>
                  </a:cubicBezTo>
                  <a:cubicBezTo>
                    <a:pt x="24" y="159"/>
                    <a:pt x="24" y="159"/>
                    <a:pt x="24" y="159"/>
                  </a:cubicBezTo>
                  <a:cubicBezTo>
                    <a:pt x="24" y="159"/>
                    <a:pt x="24" y="159"/>
                    <a:pt x="25" y="159"/>
                  </a:cubicBezTo>
                  <a:cubicBezTo>
                    <a:pt x="34" y="153"/>
                    <a:pt x="45" y="147"/>
                    <a:pt x="56" y="140"/>
                  </a:cubicBezTo>
                  <a:cubicBezTo>
                    <a:pt x="56" y="140"/>
                    <a:pt x="56" y="140"/>
                    <a:pt x="57" y="140"/>
                  </a:cubicBezTo>
                  <a:cubicBezTo>
                    <a:pt x="57" y="140"/>
                    <a:pt x="57" y="140"/>
                    <a:pt x="57" y="140"/>
                  </a:cubicBezTo>
                  <a:cubicBezTo>
                    <a:pt x="57" y="140"/>
                    <a:pt x="57" y="140"/>
                    <a:pt x="57" y="140"/>
                  </a:cubicBezTo>
                  <a:cubicBezTo>
                    <a:pt x="58" y="138"/>
                    <a:pt x="64" y="133"/>
                    <a:pt x="87" y="112"/>
                  </a:cubicBezTo>
                  <a:cubicBezTo>
                    <a:pt x="98" y="103"/>
                    <a:pt x="109" y="93"/>
                    <a:pt x="115" y="89"/>
                  </a:cubicBezTo>
                  <a:cubicBezTo>
                    <a:pt x="112" y="90"/>
                    <a:pt x="109" y="92"/>
                    <a:pt x="105" y="94"/>
                  </a:cubicBezTo>
                  <a:cubicBezTo>
                    <a:pt x="43" y="130"/>
                    <a:pt x="43" y="130"/>
                    <a:pt x="42" y="130"/>
                  </a:cubicBezTo>
                  <a:cubicBezTo>
                    <a:pt x="42" y="130"/>
                    <a:pt x="42" y="130"/>
                    <a:pt x="42" y="130"/>
                  </a:cubicBezTo>
                  <a:cubicBezTo>
                    <a:pt x="42" y="129"/>
                    <a:pt x="42" y="129"/>
                    <a:pt x="85" y="95"/>
                  </a:cubicBezTo>
                  <a:cubicBezTo>
                    <a:pt x="99" y="82"/>
                    <a:pt x="115" y="70"/>
                    <a:pt x="122" y="64"/>
                  </a:cubicBezTo>
                  <a:cubicBezTo>
                    <a:pt x="49" y="107"/>
                    <a:pt x="37" y="114"/>
                    <a:pt x="34" y="115"/>
                  </a:cubicBezTo>
                  <a:cubicBezTo>
                    <a:pt x="34" y="115"/>
                    <a:pt x="34" y="115"/>
                    <a:pt x="34" y="115"/>
                  </a:cubicBezTo>
                  <a:cubicBezTo>
                    <a:pt x="34" y="115"/>
                    <a:pt x="34" y="115"/>
                    <a:pt x="34" y="115"/>
                  </a:cubicBezTo>
                  <a:cubicBezTo>
                    <a:pt x="34" y="115"/>
                    <a:pt x="34" y="115"/>
                    <a:pt x="34" y="115"/>
                  </a:cubicBezTo>
                  <a:cubicBezTo>
                    <a:pt x="34" y="115"/>
                    <a:pt x="34" y="115"/>
                    <a:pt x="34" y="115"/>
                  </a:cubicBezTo>
                  <a:cubicBezTo>
                    <a:pt x="33" y="115"/>
                    <a:pt x="34" y="114"/>
                    <a:pt x="34" y="114"/>
                  </a:cubicBezTo>
                  <a:cubicBezTo>
                    <a:pt x="129" y="39"/>
                    <a:pt x="129" y="39"/>
                    <a:pt x="129" y="39"/>
                  </a:cubicBezTo>
                  <a:cubicBezTo>
                    <a:pt x="1" y="113"/>
                    <a:pt x="1" y="113"/>
                    <a:pt x="1" y="113"/>
                  </a:cubicBezTo>
                  <a:cubicBezTo>
                    <a:pt x="1" y="113"/>
                    <a:pt x="0" y="113"/>
                    <a:pt x="0" y="113"/>
                  </a:cubicBezTo>
                  <a:cubicBezTo>
                    <a:pt x="0" y="112"/>
                    <a:pt x="0" y="112"/>
                    <a:pt x="0" y="112"/>
                  </a:cubicBezTo>
                  <a:cubicBezTo>
                    <a:pt x="30" y="93"/>
                    <a:pt x="82" y="60"/>
                    <a:pt x="102" y="48"/>
                  </a:cubicBezTo>
                  <a:cubicBezTo>
                    <a:pt x="89" y="55"/>
                    <a:pt x="64" y="70"/>
                    <a:pt x="45" y="81"/>
                  </a:cubicBezTo>
                  <a:cubicBezTo>
                    <a:pt x="18" y="97"/>
                    <a:pt x="13" y="100"/>
                    <a:pt x="12" y="100"/>
                  </a:cubicBezTo>
                  <a:cubicBezTo>
                    <a:pt x="12" y="100"/>
                    <a:pt x="12" y="100"/>
                    <a:pt x="12" y="100"/>
                  </a:cubicBezTo>
                  <a:cubicBezTo>
                    <a:pt x="12" y="100"/>
                    <a:pt x="12" y="100"/>
                    <a:pt x="12" y="100"/>
                  </a:cubicBezTo>
                  <a:cubicBezTo>
                    <a:pt x="11" y="100"/>
                    <a:pt x="11" y="100"/>
                    <a:pt x="11" y="100"/>
                  </a:cubicBezTo>
                  <a:cubicBezTo>
                    <a:pt x="11" y="100"/>
                    <a:pt x="11" y="100"/>
                    <a:pt x="11" y="100"/>
                  </a:cubicBezTo>
                  <a:cubicBezTo>
                    <a:pt x="11" y="100"/>
                    <a:pt x="11" y="100"/>
                    <a:pt x="11" y="100"/>
                  </a:cubicBezTo>
                  <a:cubicBezTo>
                    <a:pt x="105" y="42"/>
                    <a:pt x="105" y="42"/>
                    <a:pt x="105" y="42"/>
                  </a:cubicBezTo>
                  <a:cubicBezTo>
                    <a:pt x="95" y="47"/>
                    <a:pt x="84" y="53"/>
                    <a:pt x="74" y="60"/>
                  </a:cubicBezTo>
                  <a:cubicBezTo>
                    <a:pt x="25" y="88"/>
                    <a:pt x="25" y="88"/>
                    <a:pt x="25" y="88"/>
                  </a:cubicBezTo>
                  <a:cubicBezTo>
                    <a:pt x="25" y="88"/>
                    <a:pt x="25" y="88"/>
                    <a:pt x="25" y="87"/>
                  </a:cubicBezTo>
                  <a:cubicBezTo>
                    <a:pt x="25" y="87"/>
                    <a:pt x="24" y="87"/>
                    <a:pt x="25" y="87"/>
                  </a:cubicBezTo>
                  <a:cubicBezTo>
                    <a:pt x="25" y="87"/>
                    <a:pt x="25" y="87"/>
                    <a:pt x="25" y="87"/>
                  </a:cubicBezTo>
                  <a:cubicBezTo>
                    <a:pt x="25" y="87"/>
                    <a:pt x="25" y="87"/>
                    <a:pt x="25" y="87"/>
                  </a:cubicBezTo>
                  <a:cubicBezTo>
                    <a:pt x="26" y="85"/>
                    <a:pt x="35" y="79"/>
                    <a:pt x="74" y="53"/>
                  </a:cubicBezTo>
                  <a:cubicBezTo>
                    <a:pt x="88" y="44"/>
                    <a:pt x="102" y="35"/>
                    <a:pt x="111" y="28"/>
                  </a:cubicBezTo>
                  <a:cubicBezTo>
                    <a:pt x="27" y="77"/>
                    <a:pt x="27" y="77"/>
                    <a:pt x="27" y="77"/>
                  </a:cubicBezTo>
                  <a:cubicBezTo>
                    <a:pt x="27" y="77"/>
                    <a:pt x="27" y="77"/>
                    <a:pt x="27" y="77"/>
                  </a:cubicBezTo>
                  <a:cubicBezTo>
                    <a:pt x="9" y="88"/>
                    <a:pt x="4" y="90"/>
                    <a:pt x="3" y="91"/>
                  </a:cubicBezTo>
                  <a:cubicBezTo>
                    <a:pt x="3" y="91"/>
                    <a:pt x="3" y="91"/>
                    <a:pt x="3" y="91"/>
                  </a:cubicBezTo>
                  <a:cubicBezTo>
                    <a:pt x="3" y="91"/>
                    <a:pt x="3" y="91"/>
                    <a:pt x="3" y="91"/>
                  </a:cubicBezTo>
                  <a:cubicBezTo>
                    <a:pt x="3" y="91"/>
                    <a:pt x="3" y="91"/>
                    <a:pt x="3" y="91"/>
                  </a:cubicBezTo>
                  <a:cubicBezTo>
                    <a:pt x="2" y="91"/>
                    <a:pt x="2" y="91"/>
                    <a:pt x="2" y="91"/>
                  </a:cubicBezTo>
                  <a:cubicBezTo>
                    <a:pt x="2" y="90"/>
                    <a:pt x="2" y="90"/>
                    <a:pt x="2" y="90"/>
                  </a:cubicBezTo>
                  <a:cubicBezTo>
                    <a:pt x="31" y="72"/>
                    <a:pt x="79" y="40"/>
                    <a:pt x="98" y="27"/>
                  </a:cubicBezTo>
                  <a:cubicBezTo>
                    <a:pt x="93" y="30"/>
                    <a:pt x="87" y="34"/>
                    <a:pt x="81" y="38"/>
                  </a:cubicBezTo>
                  <a:cubicBezTo>
                    <a:pt x="34" y="65"/>
                    <a:pt x="25" y="70"/>
                    <a:pt x="24" y="70"/>
                  </a:cubicBezTo>
                  <a:cubicBezTo>
                    <a:pt x="24" y="70"/>
                    <a:pt x="24" y="70"/>
                    <a:pt x="24" y="70"/>
                  </a:cubicBezTo>
                  <a:cubicBezTo>
                    <a:pt x="24" y="70"/>
                    <a:pt x="24" y="70"/>
                    <a:pt x="24" y="70"/>
                  </a:cubicBezTo>
                  <a:cubicBezTo>
                    <a:pt x="23" y="69"/>
                    <a:pt x="23" y="69"/>
                    <a:pt x="39" y="58"/>
                  </a:cubicBezTo>
                  <a:cubicBezTo>
                    <a:pt x="48" y="52"/>
                    <a:pt x="60" y="43"/>
                    <a:pt x="72" y="34"/>
                  </a:cubicBezTo>
                  <a:cubicBezTo>
                    <a:pt x="88" y="23"/>
                    <a:pt x="103" y="12"/>
                    <a:pt x="113" y="6"/>
                  </a:cubicBezTo>
                  <a:cubicBezTo>
                    <a:pt x="23" y="58"/>
                    <a:pt x="19" y="60"/>
                    <a:pt x="19" y="60"/>
                  </a:cubicBezTo>
                  <a:cubicBezTo>
                    <a:pt x="19" y="60"/>
                    <a:pt x="19" y="60"/>
                    <a:pt x="19" y="60"/>
                  </a:cubicBezTo>
                  <a:cubicBezTo>
                    <a:pt x="19" y="60"/>
                    <a:pt x="19" y="60"/>
                    <a:pt x="19" y="60"/>
                  </a:cubicBezTo>
                  <a:cubicBezTo>
                    <a:pt x="19" y="59"/>
                    <a:pt x="18" y="59"/>
                    <a:pt x="19" y="59"/>
                  </a:cubicBezTo>
                  <a:cubicBezTo>
                    <a:pt x="19" y="59"/>
                    <a:pt x="19" y="59"/>
                    <a:pt x="19" y="59"/>
                  </a:cubicBezTo>
                  <a:cubicBezTo>
                    <a:pt x="19" y="59"/>
                    <a:pt x="19" y="59"/>
                    <a:pt x="19" y="59"/>
                  </a:cubicBezTo>
                  <a:cubicBezTo>
                    <a:pt x="21" y="57"/>
                    <a:pt x="28" y="52"/>
                    <a:pt x="62" y="31"/>
                  </a:cubicBezTo>
                  <a:cubicBezTo>
                    <a:pt x="46" y="41"/>
                    <a:pt x="44" y="41"/>
                    <a:pt x="44" y="41"/>
                  </a:cubicBezTo>
                  <a:cubicBezTo>
                    <a:pt x="44" y="41"/>
                    <a:pt x="44" y="41"/>
                    <a:pt x="44" y="41"/>
                  </a:cubicBezTo>
                  <a:cubicBezTo>
                    <a:pt x="44" y="41"/>
                    <a:pt x="44" y="40"/>
                    <a:pt x="44" y="40"/>
                  </a:cubicBezTo>
                  <a:cubicBezTo>
                    <a:pt x="56" y="31"/>
                    <a:pt x="78" y="15"/>
                    <a:pt x="87" y="7"/>
                  </a:cubicBezTo>
                  <a:cubicBezTo>
                    <a:pt x="69" y="18"/>
                    <a:pt x="69" y="18"/>
                    <a:pt x="69" y="18"/>
                  </a:cubicBezTo>
                  <a:cubicBezTo>
                    <a:pt x="69" y="18"/>
                    <a:pt x="68" y="18"/>
                    <a:pt x="68" y="18"/>
                  </a:cubicBezTo>
                  <a:cubicBezTo>
                    <a:pt x="68" y="18"/>
                    <a:pt x="68" y="18"/>
                    <a:pt x="69" y="14"/>
                  </a:cubicBezTo>
                  <a:cubicBezTo>
                    <a:pt x="70" y="12"/>
                    <a:pt x="70" y="9"/>
                    <a:pt x="71" y="8"/>
                  </a:cubicBezTo>
                  <a:cubicBezTo>
                    <a:pt x="69" y="9"/>
                    <a:pt x="65" y="12"/>
                    <a:pt x="65" y="12"/>
                  </a:cubicBezTo>
                  <a:cubicBezTo>
                    <a:pt x="64" y="12"/>
                    <a:pt x="64" y="12"/>
                    <a:pt x="64" y="11"/>
                  </a:cubicBezTo>
                  <a:cubicBezTo>
                    <a:pt x="64" y="11"/>
                    <a:pt x="64" y="11"/>
                    <a:pt x="64" y="11"/>
                  </a:cubicBezTo>
                  <a:cubicBezTo>
                    <a:pt x="71" y="7"/>
                    <a:pt x="71" y="7"/>
                    <a:pt x="71" y="7"/>
                  </a:cubicBezTo>
                  <a:cubicBezTo>
                    <a:pt x="72" y="7"/>
                    <a:pt x="72" y="7"/>
                    <a:pt x="72" y="7"/>
                  </a:cubicBezTo>
                  <a:cubicBezTo>
                    <a:pt x="72" y="7"/>
                    <a:pt x="72" y="7"/>
                    <a:pt x="70" y="14"/>
                  </a:cubicBezTo>
                  <a:cubicBezTo>
                    <a:pt x="70" y="15"/>
                    <a:pt x="70" y="16"/>
                    <a:pt x="69" y="17"/>
                  </a:cubicBezTo>
                  <a:cubicBezTo>
                    <a:pt x="92" y="3"/>
                    <a:pt x="92" y="3"/>
                    <a:pt x="92" y="3"/>
                  </a:cubicBezTo>
                  <a:cubicBezTo>
                    <a:pt x="92" y="3"/>
                    <a:pt x="93" y="3"/>
                    <a:pt x="93" y="3"/>
                  </a:cubicBezTo>
                  <a:cubicBezTo>
                    <a:pt x="93" y="3"/>
                    <a:pt x="93" y="3"/>
                    <a:pt x="93" y="3"/>
                  </a:cubicBezTo>
                  <a:cubicBezTo>
                    <a:pt x="93" y="4"/>
                    <a:pt x="93" y="4"/>
                    <a:pt x="93" y="4"/>
                  </a:cubicBezTo>
                  <a:cubicBezTo>
                    <a:pt x="93" y="4"/>
                    <a:pt x="93" y="4"/>
                    <a:pt x="93" y="4"/>
                  </a:cubicBezTo>
                  <a:cubicBezTo>
                    <a:pt x="93" y="4"/>
                    <a:pt x="93" y="4"/>
                    <a:pt x="93" y="4"/>
                  </a:cubicBezTo>
                  <a:cubicBezTo>
                    <a:pt x="91" y="6"/>
                    <a:pt x="86" y="9"/>
                    <a:pt x="69" y="23"/>
                  </a:cubicBezTo>
                  <a:cubicBezTo>
                    <a:pt x="61" y="28"/>
                    <a:pt x="54" y="34"/>
                    <a:pt x="49" y="37"/>
                  </a:cubicBezTo>
                  <a:cubicBezTo>
                    <a:pt x="56" y="34"/>
                    <a:pt x="67" y="27"/>
                    <a:pt x="74" y="23"/>
                  </a:cubicBezTo>
                  <a:cubicBezTo>
                    <a:pt x="77" y="21"/>
                    <a:pt x="79" y="20"/>
                    <a:pt x="80" y="19"/>
                  </a:cubicBezTo>
                  <a:cubicBezTo>
                    <a:pt x="81" y="19"/>
                    <a:pt x="82" y="18"/>
                    <a:pt x="82" y="18"/>
                  </a:cubicBezTo>
                  <a:cubicBezTo>
                    <a:pt x="82" y="18"/>
                    <a:pt x="82" y="18"/>
                    <a:pt x="82" y="18"/>
                  </a:cubicBezTo>
                  <a:cubicBezTo>
                    <a:pt x="82" y="18"/>
                    <a:pt x="82" y="18"/>
                    <a:pt x="82" y="18"/>
                  </a:cubicBezTo>
                  <a:cubicBezTo>
                    <a:pt x="83" y="18"/>
                    <a:pt x="83" y="18"/>
                    <a:pt x="83" y="18"/>
                  </a:cubicBezTo>
                  <a:cubicBezTo>
                    <a:pt x="83" y="18"/>
                    <a:pt x="83" y="18"/>
                    <a:pt x="83" y="19"/>
                  </a:cubicBezTo>
                  <a:cubicBezTo>
                    <a:pt x="83" y="19"/>
                    <a:pt x="83" y="19"/>
                    <a:pt x="83" y="19"/>
                  </a:cubicBezTo>
                  <a:cubicBezTo>
                    <a:pt x="83" y="19"/>
                    <a:pt x="83" y="19"/>
                    <a:pt x="83" y="19"/>
                  </a:cubicBezTo>
                  <a:cubicBezTo>
                    <a:pt x="82" y="19"/>
                    <a:pt x="81" y="20"/>
                    <a:pt x="77" y="23"/>
                  </a:cubicBezTo>
                  <a:cubicBezTo>
                    <a:pt x="73" y="25"/>
                    <a:pt x="68" y="28"/>
                    <a:pt x="62" y="32"/>
                  </a:cubicBezTo>
                  <a:cubicBezTo>
                    <a:pt x="52" y="39"/>
                    <a:pt x="38" y="47"/>
                    <a:pt x="29" y="53"/>
                  </a:cubicBezTo>
                  <a:cubicBezTo>
                    <a:pt x="49" y="42"/>
                    <a:pt x="94" y="15"/>
                    <a:pt x="121" y="0"/>
                  </a:cubicBezTo>
                  <a:cubicBezTo>
                    <a:pt x="121" y="0"/>
                    <a:pt x="122" y="0"/>
                    <a:pt x="122" y="0"/>
                  </a:cubicBezTo>
                  <a:cubicBezTo>
                    <a:pt x="122" y="0"/>
                    <a:pt x="122" y="0"/>
                    <a:pt x="122" y="1"/>
                  </a:cubicBezTo>
                  <a:cubicBezTo>
                    <a:pt x="93" y="21"/>
                    <a:pt x="43" y="56"/>
                    <a:pt x="29" y="67"/>
                  </a:cubicBezTo>
                  <a:cubicBezTo>
                    <a:pt x="39" y="61"/>
                    <a:pt x="63" y="47"/>
                    <a:pt x="80" y="37"/>
                  </a:cubicBezTo>
                  <a:cubicBezTo>
                    <a:pt x="106" y="21"/>
                    <a:pt x="106" y="21"/>
                    <a:pt x="106" y="22"/>
                  </a:cubicBezTo>
                  <a:cubicBezTo>
                    <a:pt x="107" y="22"/>
                    <a:pt x="107" y="22"/>
                    <a:pt x="107" y="22"/>
                  </a:cubicBezTo>
                  <a:cubicBezTo>
                    <a:pt x="107" y="22"/>
                    <a:pt x="107" y="22"/>
                    <a:pt x="106" y="22"/>
                  </a:cubicBezTo>
                  <a:cubicBezTo>
                    <a:pt x="106" y="22"/>
                    <a:pt x="106" y="22"/>
                    <a:pt x="106" y="22"/>
                  </a:cubicBezTo>
                  <a:cubicBezTo>
                    <a:pt x="106" y="22"/>
                    <a:pt x="106" y="22"/>
                    <a:pt x="106" y="23"/>
                  </a:cubicBezTo>
                  <a:cubicBezTo>
                    <a:pt x="105" y="24"/>
                    <a:pt x="96" y="30"/>
                    <a:pt x="55" y="57"/>
                  </a:cubicBezTo>
                  <a:cubicBezTo>
                    <a:pt x="40" y="67"/>
                    <a:pt x="25" y="76"/>
                    <a:pt x="15" y="83"/>
                  </a:cubicBezTo>
                  <a:cubicBezTo>
                    <a:pt x="19" y="81"/>
                    <a:pt x="23" y="78"/>
                    <a:pt x="28" y="76"/>
                  </a:cubicBezTo>
                  <a:cubicBezTo>
                    <a:pt x="31" y="73"/>
                    <a:pt x="45" y="65"/>
                    <a:pt x="98" y="35"/>
                  </a:cubicBezTo>
                  <a:cubicBezTo>
                    <a:pt x="120" y="22"/>
                    <a:pt x="126" y="18"/>
                    <a:pt x="127" y="18"/>
                  </a:cubicBezTo>
                  <a:cubicBezTo>
                    <a:pt x="127" y="18"/>
                    <a:pt x="128" y="18"/>
                    <a:pt x="128" y="18"/>
                  </a:cubicBezTo>
                  <a:cubicBezTo>
                    <a:pt x="128" y="18"/>
                    <a:pt x="128" y="18"/>
                    <a:pt x="128" y="18"/>
                  </a:cubicBezTo>
                  <a:cubicBezTo>
                    <a:pt x="128" y="18"/>
                    <a:pt x="128" y="18"/>
                    <a:pt x="128" y="18"/>
                  </a:cubicBezTo>
                  <a:cubicBezTo>
                    <a:pt x="128" y="18"/>
                    <a:pt x="128" y="18"/>
                    <a:pt x="128" y="18"/>
                  </a:cubicBezTo>
                  <a:cubicBezTo>
                    <a:pt x="128" y="18"/>
                    <a:pt x="128" y="18"/>
                    <a:pt x="128" y="18"/>
                  </a:cubicBezTo>
                  <a:cubicBezTo>
                    <a:pt x="128" y="18"/>
                    <a:pt x="128" y="18"/>
                    <a:pt x="128" y="19"/>
                  </a:cubicBezTo>
                  <a:cubicBezTo>
                    <a:pt x="128" y="19"/>
                    <a:pt x="128" y="19"/>
                    <a:pt x="128" y="19"/>
                  </a:cubicBezTo>
                  <a:cubicBezTo>
                    <a:pt x="128" y="19"/>
                    <a:pt x="128" y="19"/>
                    <a:pt x="128" y="19"/>
                  </a:cubicBezTo>
                  <a:cubicBezTo>
                    <a:pt x="127" y="19"/>
                    <a:pt x="127" y="19"/>
                    <a:pt x="125" y="20"/>
                  </a:cubicBezTo>
                  <a:cubicBezTo>
                    <a:pt x="125" y="20"/>
                    <a:pt x="125" y="21"/>
                    <a:pt x="125" y="21"/>
                  </a:cubicBezTo>
                  <a:cubicBezTo>
                    <a:pt x="97" y="39"/>
                    <a:pt x="47" y="72"/>
                    <a:pt x="31" y="84"/>
                  </a:cubicBezTo>
                  <a:cubicBezTo>
                    <a:pt x="39" y="79"/>
                    <a:pt x="56" y="69"/>
                    <a:pt x="73" y="59"/>
                  </a:cubicBezTo>
                  <a:cubicBezTo>
                    <a:pt x="117" y="33"/>
                    <a:pt x="124" y="29"/>
                    <a:pt x="126" y="28"/>
                  </a:cubicBezTo>
                  <a:cubicBezTo>
                    <a:pt x="126" y="28"/>
                    <a:pt x="126" y="28"/>
                    <a:pt x="126" y="28"/>
                  </a:cubicBezTo>
                  <a:cubicBezTo>
                    <a:pt x="126" y="28"/>
                    <a:pt x="126" y="28"/>
                    <a:pt x="126" y="28"/>
                  </a:cubicBezTo>
                  <a:cubicBezTo>
                    <a:pt x="126" y="28"/>
                    <a:pt x="126" y="28"/>
                    <a:pt x="126" y="28"/>
                  </a:cubicBezTo>
                  <a:cubicBezTo>
                    <a:pt x="127" y="28"/>
                    <a:pt x="127" y="28"/>
                    <a:pt x="127" y="28"/>
                  </a:cubicBezTo>
                  <a:cubicBezTo>
                    <a:pt x="127" y="29"/>
                    <a:pt x="127" y="29"/>
                    <a:pt x="127" y="29"/>
                  </a:cubicBezTo>
                  <a:cubicBezTo>
                    <a:pt x="38" y="84"/>
                    <a:pt x="38" y="84"/>
                    <a:pt x="38" y="84"/>
                  </a:cubicBezTo>
                  <a:cubicBezTo>
                    <a:pt x="40" y="83"/>
                    <a:pt x="42" y="82"/>
                    <a:pt x="44" y="80"/>
                  </a:cubicBezTo>
                  <a:cubicBezTo>
                    <a:pt x="95" y="50"/>
                    <a:pt x="109" y="42"/>
                    <a:pt x="110" y="42"/>
                  </a:cubicBezTo>
                  <a:cubicBezTo>
                    <a:pt x="110" y="42"/>
                    <a:pt x="110" y="42"/>
                    <a:pt x="110" y="42"/>
                  </a:cubicBezTo>
                  <a:cubicBezTo>
                    <a:pt x="110" y="42"/>
                    <a:pt x="111" y="43"/>
                    <a:pt x="111" y="43"/>
                  </a:cubicBezTo>
                  <a:cubicBezTo>
                    <a:pt x="111" y="43"/>
                    <a:pt x="111" y="43"/>
                    <a:pt x="93" y="54"/>
                  </a:cubicBezTo>
                  <a:cubicBezTo>
                    <a:pt x="84" y="60"/>
                    <a:pt x="72" y="68"/>
                    <a:pt x="56" y="78"/>
                  </a:cubicBezTo>
                  <a:cubicBezTo>
                    <a:pt x="44" y="86"/>
                    <a:pt x="31" y="94"/>
                    <a:pt x="21" y="100"/>
                  </a:cubicBezTo>
                  <a:cubicBezTo>
                    <a:pt x="134" y="35"/>
                    <a:pt x="134" y="35"/>
                    <a:pt x="134" y="35"/>
                  </a:cubicBezTo>
                  <a:cubicBezTo>
                    <a:pt x="134" y="35"/>
                    <a:pt x="135" y="35"/>
                    <a:pt x="135" y="35"/>
                  </a:cubicBezTo>
                  <a:cubicBezTo>
                    <a:pt x="135" y="35"/>
                    <a:pt x="135" y="35"/>
                    <a:pt x="135" y="36"/>
                  </a:cubicBezTo>
                  <a:cubicBezTo>
                    <a:pt x="38" y="112"/>
                    <a:pt x="38" y="112"/>
                    <a:pt x="38" y="112"/>
                  </a:cubicBezTo>
                  <a:cubicBezTo>
                    <a:pt x="53" y="103"/>
                    <a:pt x="100" y="76"/>
                    <a:pt x="127" y="60"/>
                  </a:cubicBezTo>
                  <a:cubicBezTo>
                    <a:pt x="127" y="60"/>
                    <a:pt x="128" y="60"/>
                    <a:pt x="128" y="60"/>
                  </a:cubicBezTo>
                  <a:cubicBezTo>
                    <a:pt x="128" y="61"/>
                    <a:pt x="128" y="61"/>
                    <a:pt x="128" y="61"/>
                  </a:cubicBezTo>
                  <a:cubicBezTo>
                    <a:pt x="107" y="78"/>
                    <a:pt x="57" y="118"/>
                    <a:pt x="45" y="128"/>
                  </a:cubicBezTo>
                  <a:cubicBezTo>
                    <a:pt x="55" y="122"/>
                    <a:pt x="87" y="103"/>
                    <a:pt x="104" y="94"/>
                  </a:cubicBezTo>
                  <a:cubicBezTo>
                    <a:pt x="114" y="88"/>
                    <a:pt x="114" y="88"/>
                    <a:pt x="114" y="88"/>
                  </a:cubicBezTo>
                  <a:cubicBezTo>
                    <a:pt x="116" y="87"/>
                    <a:pt x="117" y="86"/>
                    <a:pt x="118" y="86"/>
                  </a:cubicBezTo>
                  <a:cubicBezTo>
                    <a:pt x="118" y="86"/>
                    <a:pt x="118" y="86"/>
                    <a:pt x="118" y="86"/>
                  </a:cubicBezTo>
                  <a:cubicBezTo>
                    <a:pt x="118" y="86"/>
                    <a:pt x="118" y="86"/>
                    <a:pt x="118" y="86"/>
                  </a:cubicBezTo>
                  <a:cubicBezTo>
                    <a:pt x="119" y="85"/>
                    <a:pt x="119" y="85"/>
                    <a:pt x="119" y="86"/>
                  </a:cubicBezTo>
                  <a:cubicBezTo>
                    <a:pt x="119" y="86"/>
                    <a:pt x="119" y="86"/>
                    <a:pt x="119" y="86"/>
                  </a:cubicBezTo>
                  <a:cubicBezTo>
                    <a:pt x="101" y="102"/>
                    <a:pt x="69" y="129"/>
                    <a:pt x="60" y="138"/>
                  </a:cubicBezTo>
                  <a:cubicBezTo>
                    <a:pt x="132" y="96"/>
                    <a:pt x="135" y="94"/>
                    <a:pt x="136" y="94"/>
                  </a:cubicBezTo>
                  <a:cubicBezTo>
                    <a:pt x="136" y="94"/>
                    <a:pt x="136" y="94"/>
                    <a:pt x="136" y="94"/>
                  </a:cubicBezTo>
                  <a:cubicBezTo>
                    <a:pt x="136" y="94"/>
                    <a:pt x="136" y="94"/>
                    <a:pt x="136" y="94"/>
                  </a:cubicBezTo>
                  <a:cubicBezTo>
                    <a:pt x="136" y="94"/>
                    <a:pt x="136" y="95"/>
                    <a:pt x="136" y="95"/>
                  </a:cubicBezTo>
                  <a:cubicBezTo>
                    <a:pt x="136" y="95"/>
                    <a:pt x="123" y="103"/>
                    <a:pt x="106" y="113"/>
                  </a:cubicBezTo>
                  <a:cubicBezTo>
                    <a:pt x="103" y="116"/>
                    <a:pt x="95" y="123"/>
                    <a:pt x="69" y="145"/>
                  </a:cubicBezTo>
                  <a:cubicBezTo>
                    <a:pt x="56" y="156"/>
                    <a:pt x="41" y="169"/>
                    <a:pt x="35" y="174"/>
                  </a:cubicBezTo>
                  <a:cubicBezTo>
                    <a:pt x="130" y="119"/>
                    <a:pt x="130" y="119"/>
                    <a:pt x="130" y="119"/>
                  </a:cubicBezTo>
                  <a:cubicBezTo>
                    <a:pt x="130" y="119"/>
                    <a:pt x="130" y="119"/>
                    <a:pt x="130" y="120"/>
                  </a:cubicBezTo>
                  <a:cubicBezTo>
                    <a:pt x="131" y="120"/>
                    <a:pt x="131" y="120"/>
                    <a:pt x="130" y="120"/>
                  </a:cubicBezTo>
                  <a:cubicBezTo>
                    <a:pt x="130" y="121"/>
                    <a:pt x="86" y="148"/>
                    <a:pt x="61" y="164"/>
                  </a:cubicBezTo>
                  <a:cubicBezTo>
                    <a:pt x="68" y="160"/>
                    <a:pt x="76" y="155"/>
                    <a:pt x="84" y="151"/>
                  </a:cubicBezTo>
                  <a:cubicBezTo>
                    <a:pt x="95" y="144"/>
                    <a:pt x="106" y="138"/>
                    <a:pt x="114" y="134"/>
                  </a:cubicBezTo>
                  <a:cubicBezTo>
                    <a:pt x="118" y="131"/>
                    <a:pt x="121" y="130"/>
                    <a:pt x="123" y="128"/>
                  </a:cubicBezTo>
                  <a:cubicBezTo>
                    <a:pt x="125" y="127"/>
                    <a:pt x="126" y="127"/>
                    <a:pt x="127" y="126"/>
                  </a:cubicBezTo>
                  <a:cubicBezTo>
                    <a:pt x="127" y="126"/>
                    <a:pt x="127" y="126"/>
                    <a:pt x="127" y="126"/>
                  </a:cubicBezTo>
                  <a:cubicBezTo>
                    <a:pt x="127" y="126"/>
                    <a:pt x="127" y="126"/>
                    <a:pt x="127" y="126"/>
                  </a:cubicBezTo>
                  <a:cubicBezTo>
                    <a:pt x="128" y="126"/>
                    <a:pt x="128" y="126"/>
                    <a:pt x="128" y="126"/>
                  </a:cubicBezTo>
                  <a:cubicBezTo>
                    <a:pt x="128" y="126"/>
                    <a:pt x="128" y="127"/>
                    <a:pt x="128" y="127"/>
                  </a:cubicBezTo>
                  <a:cubicBezTo>
                    <a:pt x="42" y="188"/>
                    <a:pt x="42" y="188"/>
                    <a:pt x="42" y="188"/>
                  </a:cubicBezTo>
                  <a:cubicBezTo>
                    <a:pt x="51" y="183"/>
                    <a:pt x="69" y="172"/>
                    <a:pt x="85" y="163"/>
                  </a:cubicBezTo>
                  <a:cubicBezTo>
                    <a:pt x="97" y="156"/>
                    <a:pt x="109" y="149"/>
                    <a:pt x="118" y="144"/>
                  </a:cubicBezTo>
                  <a:cubicBezTo>
                    <a:pt x="127" y="139"/>
                    <a:pt x="130" y="137"/>
                    <a:pt x="132" y="136"/>
                  </a:cubicBezTo>
                  <a:cubicBezTo>
                    <a:pt x="132" y="136"/>
                    <a:pt x="132" y="136"/>
                    <a:pt x="132" y="136"/>
                  </a:cubicBezTo>
                  <a:cubicBezTo>
                    <a:pt x="132" y="136"/>
                    <a:pt x="132" y="136"/>
                    <a:pt x="132" y="136"/>
                  </a:cubicBezTo>
                  <a:cubicBezTo>
                    <a:pt x="133" y="136"/>
                    <a:pt x="133" y="136"/>
                    <a:pt x="133" y="136"/>
                  </a:cubicBezTo>
                  <a:cubicBezTo>
                    <a:pt x="133" y="136"/>
                    <a:pt x="133" y="136"/>
                    <a:pt x="133" y="137"/>
                  </a:cubicBezTo>
                  <a:cubicBezTo>
                    <a:pt x="113" y="150"/>
                    <a:pt x="79" y="172"/>
                    <a:pt x="62" y="183"/>
                  </a:cubicBezTo>
                  <a:cubicBezTo>
                    <a:pt x="118" y="151"/>
                    <a:pt x="118" y="151"/>
                    <a:pt x="118" y="151"/>
                  </a:cubicBezTo>
                  <a:cubicBezTo>
                    <a:pt x="118" y="150"/>
                    <a:pt x="119" y="151"/>
                    <a:pt x="119" y="151"/>
                  </a:cubicBezTo>
                  <a:cubicBezTo>
                    <a:pt x="119" y="151"/>
                    <a:pt x="119" y="151"/>
                    <a:pt x="119" y="151"/>
                  </a:cubicBezTo>
                  <a:cubicBezTo>
                    <a:pt x="119" y="151"/>
                    <a:pt x="119" y="151"/>
                    <a:pt x="119" y="151"/>
                  </a:cubicBezTo>
                  <a:cubicBezTo>
                    <a:pt x="119" y="152"/>
                    <a:pt x="119" y="152"/>
                    <a:pt x="119" y="152"/>
                  </a:cubicBezTo>
                  <a:cubicBezTo>
                    <a:pt x="118" y="152"/>
                    <a:pt x="117" y="153"/>
                    <a:pt x="115" y="154"/>
                  </a:cubicBezTo>
                  <a:cubicBezTo>
                    <a:pt x="112" y="156"/>
                    <a:pt x="109" y="158"/>
                    <a:pt x="105" y="161"/>
                  </a:cubicBezTo>
                  <a:cubicBezTo>
                    <a:pt x="96" y="167"/>
                    <a:pt x="85" y="175"/>
                    <a:pt x="73" y="183"/>
                  </a:cubicBezTo>
                  <a:cubicBezTo>
                    <a:pt x="60" y="192"/>
                    <a:pt x="47" y="201"/>
                    <a:pt x="38" y="207"/>
                  </a:cubicBezTo>
                  <a:cubicBezTo>
                    <a:pt x="106" y="168"/>
                    <a:pt x="117" y="161"/>
                    <a:pt x="120" y="160"/>
                  </a:cubicBezTo>
                  <a:cubicBezTo>
                    <a:pt x="120" y="160"/>
                    <a:pt x="120" y="160"/>
                    <a:pt x="120" y="160"/>
                  </a:cubicBezTo>
                  <a:cubicBezTo>
                    <a:pt x="120" y="160"/>
                    <a:pt x="120" y="160"/>
                    <a:pt x="120" y="160"/>
                  </a:cubicBezTo>
                  <a:cubicBezTo>
                    <a:pt x="120" y="160"/>
                    <a:pt x="120" y="160"/>
                    <a:pt x="120" y="160"/>
                  </a:cubicBezTo>
                  <a:cubicBezTo>
                    <a:pt x="120" y="160"/>
                    <a:pt x="120" y="160"/>
                    <a:pt x="120" y="160"/>
                  </a:cubicBezTo>
                  <a:cubicBezTo>
                    <a:pt x="121" y="160"/>
                    <a:pt x="121" y="160"/>
                    <a:pt x="120" y="160"/>
                  </a:cubicBezTo>
                  <a:cubicBezTo>
                    <a:pt x="120" y="160"/>
                    <a:pt x="120" y="160"/>
                    <a:pt x="120" y="160"/>
                  </a:cubicBezTo>
                  <a:cubicBezTo>
                    <a:pt x="120" y="160"/>
                    <a:pt x="120" y="161"/>
                    <a:pt x="120" y="161"/>
                  </a:cubicBezTo>
                  <a:cubicBezTo>
                    <a:pt x="119" y="161"/>
                    <a:pt x="116" y="164"/>
                    <a:pt x="109" y="170"/>
                  </a:cubicBezTo>
                  <a:cubicBezTo>
                    <a:pt x="102" y="176"/>
                    <a:pt x="92" y="184"/>
                    <a:pt x="83" y="192"/>
                  </a:cubicBezTo>
                  <a:cubicBezTo>
                    <a:pt x="69" y="203"/>
                    <a:pt x="56" y="214"/>
                    <a:pt x="49" y="219"/>
                  </a:cubicBezTo>
                  <a:cubicBezTo>
                    <a:pt x="105" y="187"/>
                    <a:pt x="115" y="181"/>
                    <a:pt x="117" y="180"/>
                  </a:cubicBezTo>
                  <a:cubicBezTo>
                    <a:pt x="117" y="180"/>
                    <a:pt x="117" y="180"/>
                    <a:pt x="117" y="180"/>
                  </a:cubicBezTo>
                  <a:cubicBezTo>
                    <a:pt x="118" y="180"/>
                    <a:pt x="118" y="180"/>
                    <a:pt x="118" y="180"/>
                  </a:cubicBezTo>
                  <a:cubicBezTo>
                    <a:pt x="118" y="180"/>
                    <a:pt x="118" y="180"/>
                    <a:pt x="118" y="180"/>
                  </a:cubicBezTo>
                  <a:cubicBezTo>
                    <a:pt x="118" y="180"/>
                    <a:pt x="118" y="180"/>
                    <a:pt x="118" y="180"/>
                  </a:cubicBezTo>
                  <a:cubicBezTo>
                    <a:pt x="118" y="180"/>
                    <a:pt x="118" y="181"/>
                    <a:pt x="118" y="181"/>
                  </a:cubicBezTo>
                  <a:cubicBezTo>
                    <a:pt x="56" y="225"/>
                    <a:pt x="56" y="225"/>
                    <a:pt x="56" y="225"/>
                  </a:cubicBezTo>
                  <a:cubicBezTo>
                    <a:pt x="114" y="191"/>
                    <a:pt x="125" y="185"/>
                    <a:pt x="127" y="184"/>
                  </a:cubicBezTo>
                  <a:cubicBezTo>
                    <a:pt x="127" y="184"/>
                    <a:pt x="127" y="184"/>
                    <a:pt x="127" y="184"/>
                  </a:cubicBezTo>
                  <a:cubicBezTo>
                    <a:pt x="127" y="184"/>
                    <a:pt x="127" y="184"/>
                    <a:pt x="127" y="184"/>
                  </a:cubicBezTo>
                  <a:cubicBezTo>
                    <a:pt x="128" y="183"/>
                    <a:pt x="128" y="183"/>
                    <a:pt x="128" y="184"/>
                  </a:cubicBezTo>
                  <a:cubicBezTo>
                    <a:pt x="128" y="184"/>
                    <a:pt x="128" y="184"/>
                    <a:pt x="128" y="184"/>
                  </a:cubicBezTo>
                  <a:cubicBezTo>
                    <a:pt x="128" y="184"/>
                    <a:pt x="128" y="184"/>
                    <a:pt x="128" y="184"/>
                  </a:cubicBezTo>
                  <a:cubicBezTo>
                    <a:pt x="40" y="255"/>
                    <a:pt x="40" y="255"/>
                    <a:pt x="40" y="255"/>
                  </a:cubicBezTo>
                  <a:cubicBezTo>
                    <a:pt x="53" y="247"/>
                    <a:pt x="88" y="227"/>
                    <a:pt x="109" y="215"/>
                  </a:cubicBezTo>
                  <a:cubicBezTo>
                    <a:pt x="109" y="215"/>
                    <a:pt x="109" y="215"/>
                    <a:pt x="109" y="215"/>
                  </a:cubicBezTo>
                  <a:cubicBezTo>
                    <a:pt x="109" y="215"/>
                    <a:pt x="109" y="215"/>
                    <a:pt x="109" y="215"/>
                  </a:cubicBezTo>
                  <a:cubicBezTo>
                    <a:pt x="109" y="215"/>
                    <a:pt x="109" y="215"/>
                    <a:pt x="109" y="215"/>
                  </a:cubicBezTo>
                  <a:cubicBezTo>
                    <a:pt x="109" y="215"/>
                    <a:pt x="109" y="215"/>
                    <a:pt x="110" y="215"/>
                  </a:cubicBezTo>
                  <a:cubicBezTo>
                    <a:pt x="110" y="215"/>
                    <a:pt x="110" y="215"/>
                    <a:pt x="109" y="215"/>
                  </a:cubicBezTo>
                  <a:cubicBezTo>
                    <a:pt x="105" y="218"/>
                    <a:pt x="99" y="222"/>
                    <a:pt x="93" y="225"/>
                  </a:cubicBezTo>
                  <a:cubicBezTo>
                    <a:pt x="113" y="214"/>
                    <a:pt x="113" y="214"/>
                    <a:pt x="113" y="214"/>
                  </a:cubicBezTo>
                  <a:cubicBezTo>
                    <a:pt x="113" y="214"/>
                    <a:pt x="113" y="214"/>
                    <a:pt x="113" y="214"/>
                  </a:cubicBezTo>
                  <a:cubicBezTo>
                    <a:pt x="113" y="214"/>
                    <a:pt x="113" y="214"/>
                    <a:pt x="113" y="214"/>
                  </a:cubicBezTo>
                  <a:cubicBezTo>
                    <a:pt x="113" y="214"/>
                    <a:pt x="113" y="214"/>
                    <a:pt x="113" y="215"/>
                  </a:cubicBezTo>
                  <a:cubicBezTo>
                    <a:pt x="113" y="215"/>
                    <a:pt x="113" y="215"/>
                    <a:pt x="113" y="215"/>
                  </a:cubicBezTo>
                  <a:cubicBezTo>
                    <a:pt x="113" y="215"/>
                    <a:pt x="113" y="215"/>
                    <a:pt x="113" y="215"/>
                  </a:cubicBezTo>
                  <a:cubicBezTo>
                    <a:pt x="111" y="216"/>
                    <a:pt x="104" y="222"/>
                    <a:pt x="72" y="245"/>
                  </a:cubicBezTo>
                  <a:cubicBezTo>
                    <a:pt x="59" y="254"/>
                    <a:pt x="46" y="264"/>
                    <a:pt x="38" y="269"/>
                  </a:cubicBezTo>
                  <a:cubicBezTo>
                    <a:pt x="41" y="268"/>
                    <a:pt x="44" y="266"/>
                    <a:pt x="48" y="263"/>
                  </a:cubicBezTo>
                  <a:cubicBezTo>
                    <a:pt x="116" y="224"/>
                    <a:pt x="133" y="214"/>
                    <a:pt x="136" y="212"/>
                  </a:cubicBezTo>
                  <a:cubicBezTo>
                    <a:pt x="136" y="212"/>
                    <a:pt x="136" y="212"/>
                    <a:pt x="136" y="212"/>
                  </a:cubicBezTo>
                  <a:cubicBezTo>
                    <a:pt x="136" y="212"/>
                    <a:pt x="136" y="212"/>
                    <a:pt x="136" y="212"/>
                  </a:cubicBezTo>
                  <a:cubicBezTo>
                    <a:pt x="136" y="212"/>
                    <a:pt x="137" y="212"/>
                    <a:pt x="137" y="212"/>
                  </a:cubicBezTo>
                  <a:cubicBezTo>
                    <a:pt x="137" y="212"/>
                    <a:pt x="137" y="212"/>
                    <a:pt x="137" y="213"/>
                  </a:cubicBezTo>
                  <a:cubicBezTo>
                    <a:pt x="137" y="213"/>
                    <a:pt x="137" y="213"/>
                    <a:pt x="137" y="213"/>
                  </a:cubicBezTo>
                  <a:cubicBezTo>
                    <a:pt x="137" y="213"/>
                    <a:pt x="137" y="213"/>
                    <a:pt x="137" y="213"/>
                  </a:cubicBezTo>
                  <a:cubicBezTo>
                    <a:pt x="137" y="213"/>
                    <a:pt x="132" y="216"/>
                    <a:pt x="125" y="220"/>
                  </a:cubicBezTo>
                  <a:cubicBezTo>
                    <a:pt x="125" y="220"/>
                    <a:pt x="125" y="220"/>
                    <a:pt x="125" y="220"/>
                  </a:cubicBezTo>
                  <a:cubicBezTo>
                    <a:pt x="74" y="252"/>
                    <a:pt x="74" y="252"/>
                    <a:pt x="74" y="252"/>
                  </a:cubicBezTo>
                  <a:cubicBezTo>
                    <a:pt x="83" y="247"/>
                    <a:pt x="93" y="241"/>
                    <a:pt x="102" y="236"/>
                  </a:cubicBezTo>
                  <a:cubicBezTo>
                    <a:pt x="133" y="218"/>
                    <a:pt x="133" y="218"/>
                    <a:pt x="133" y="218"/>
                  </a:cubicBezTo>
                  <a:cubicBezTo>
                    <a:pt x="135" y="217"/>
                    <a:pt x="135" y="217"/>
                    <a:pt x="136" y="216"/>
                  </a:cubicBezTo>
                  <a:cubicBezTo>
                    <a:pt x="136" y="216"/>
                    <a:pt x="136" y="216"/>
                    <a:pt x="136" y="216"/>
                  </a:cubicBezTo>
                  <a:cubicBezTo>
                    <a:pt x="136" y="216"/>
                    <a:pt x="136" y="216"/>
                    <a:pt x="136" y="216"/>
                  </a:cubicBezTo>
                  <a:cubicBezTo>
                    <a:pt x="137" y="216"/>
                    <a:pt x="137" y="216"/>
                    <a:pt x="137" y="216"/>
                  </a:cubicBezTo>
                  <a:cubicBezTo>
                    <a:pt x="137" y="216"/>
                    <a:pt x="137" y="217"/>
                    <a:pt x="137" y="217"/>
                  </a:cubicBezTo>
                  <a:cubicBezTo>
                    <a:pt x="137" y="217"/>
                    <a:pt x="137" y="217"/>
                    <a:pt x="137" y="217"/>
                  </a:cubicBezTo>
                  <a:cubicBezTo>
                    <a:pt x="137" y="217"/>
                    <a:pt x="136" y="217"/>
                    <a:pt x="136" y="217"/>
                  </a:cubicBezTo>
                  <a:cubicBezTo>
                    <a:pt x="135" y="218"/>
                    <a:pt x="134" y="218"/>
                    <a:pt x="132" y="220"/>
                  </a:cubicBezTo>
                  <a:cubicBezTo>
                    <a:pt x="129" y="221"/>
                    <a:pt x="125" y="224"/>
                    <a:pt x="120" y="227"/>
                  </a:cubicBezTo>
                  <a:cubicBezTo>
                    <a:pt x="119" y="227"/>
                    <a:pt x="117" y="228"/>
                    <a:pt x="116" y="229"/>
                  </a:cubicBezTo>
                  <a:cubicBezTo>
                    <a:pt x="116" y="230"/>
                    <a:pt x="116" y="230"/>
                    <a:pt x="108" y="236"/>
                  </a:cubicBezTo>
                  <a:cubicBezTo>
                    <a:pt x="103" y="241"/>
                    <a:pt x="96" y="246"/>
                    <a:pt x="89" y="252"/>
                  </a:cubicBezTo>
                  <a:cubicBezTo>
                    <a:pt x="71" y="267"/>
                    <a:pt x="48" y="287"/>
                    <a:pt x="40" y="294"/>
                  </a:cubicBezTo>
                  <a:cubicBezTo>
                    <a:pt x="45" y="291"/>
                    <a:pt x="55" y="285"/>
                    <a:pt x="66" y="278"/>
                  </a:cubicBezTo>
                  <a:cubicBezTo>
                    <a:pt x="127" y="243"/>
                    <a:pt x="133" y="239"/>
                    <a:pt x="134" y="239"/>
                  </a:cubicBezTo>
                  <a:cubicBezTo>
                    <a:pt x="134" y="239"/>
                    <a:pt x="134" y="240"/>
                    <a:pt x="134" y="240"/>
                  </a:cubicBezTo>
                  <a:cubicBezTo>
                    <a:pt x="134" y="240"/>
                    <a:pt x="134" y="240"/>
                    <a:pt x="124" y="248"/>
                  </a:cubicBezTo>
                  <a:cubicBezTo>
                    <a:pt x="118" y="253"/>
                    <a:pt x="110" y="259"/>
                    <a:pt x="101" y="266"/>
                  </a:cubicBezTo>
                  <a:cubicBezTo>
                    <a:pt x="82" y="280"/>
                    <a:pt x="60" y="297"/>
                    <a:pt x="52" y="304"/>
                  </a:cubicBezTo>
                  <a:cubicBezTo>
                    <a:pt x="65" y="297"/>
                    <a:pt x="111" y="270"/>
                    <a:pt x="136" y="255"/>
                  </a:cubicBezTo>
                  <a:cubicBezTo>
                    <a:pt x="136" y="255"/>
                    <a:pt x="136" y="255"/>
                    <a:pt x="136" y="255"/>
                  </a:cubicBezTo>
                  <a:cubicBezTo>
                    <a:pt x="136" y="255"/>
                    <a:pt x="136" y="255"/>
                    <a:pt x="137" y="255"/>
                  </a:cubicBezTo>
                  <a:cubicBezTo>
                    <a:pt x="137" y="256"/>
                    <a:pt x="137" y="256"/>
                    <a:pt x="136" y="256"/>
                  </a:cubicBezTo>
                  <a:cubicBezTo>
                    <a:pt x="136" y="256"/>
                    <a:pt x="136" y="256"/>
                    <a:pt x="136" y="256"/>
                  </a:cubicBezTo>
                  <a:cubicBezTo>
                    <a:pt x="136" y="256"/>
                    <a:pt x="136" y="256"/>
                    <a:pt x="136" y="256"/>
                  </a:cubicBezTo>
                  <a:cubicBezTo>
                    <a:pt x="135" y="257"/>
                    <a:pt x="131" y="260"/>
                    <a:pt x="120" y="267"/>
                  </a:cubicBezTo>
                  <a:cubicBezTo>
                    <a:pt x="110" y="273"/>
                    <a:pt x="97" y="282"/>
                    <a:pt x="84" y="290"/>
                  </a:cubicBezTo>
                  <a:cubicBezTo>
                    <a:pt x="72" y="298"/>
                    <a:pt x="59" y="306"/>
                    <a:pt x="50" y="312"/>
                  </a:cubicBezTo>
                  <a:cubicBezTo>
                    <a:pt x="106" y="279"/>
                    <a:pt x="118" y="273"/>
                    <a:pt x="120" y="272"/>
                  </a:cubicBezTo>
                  <a:cubicBezTo>
                    <a:pt x="120" y="272"/>
                    <a:pt x="120" y="272"/>
                    <a:pt x="120" y="272"/>
                  </a:cubicBezTo>
                  <a:cubicBezTo>
                    <a:pt x="121" y="272"/>
                    <a:pt x="121" y="272"/>
                    <a:pt x="121" y="272"/>
                  </a:cubicBezTo>
                  <a:cubicBezTo>
                    <a:pt x="121" y="272"/>
                    <a:pt x="121" y="272"/>
                    <a:pt x="121" y="272"/>
                  </a:cubicBezTo>
                  <a:cubicBezTo>
                    <a:pt x="121" y="272"/>
                    <a:pt x="121" y="272"/>
                    <a:pt x="121" y="272"/>
                  </a:cubicBezTo>
                  <a:cubicBezTo>
                    <a:pt x="121" y="272"/>
                    <a:pt x="121" y="272"/>
                    <a:pt x="121" y="272"/>
                  </a:cubicBezTo>
                  <a:cubicBezTo>
                    <a:pt x="121" y="272"/>
                    <a:pt x="121" y="272"/>
                    <a:pt x="121" y="272"/>
                  </a:cubicBezTo>
                  <a:cubicBezTo>
                    <a:pt x="121" y="272"/>
                    <a:pt x="121" y="272"/>
                    <a:pt x="121" y="272"/>
                  </a:cubicBezTo>
                  <a:cubicBezTo>
                    <a:pt x="120" y="273"/>
                    <a:pt x="119" y="273"/>
                    <a:pt x="117" y="275"/>
                  </a:cubicBezTo>
                  <a:cubicBezTo>
                    <a:pt x="115" y="276"/>
                    <a:pt x="111" y="278"/>
                    <a:pt x="107" y="281"/>
                  </a:cubicBezTo>
                  <a:cubicBezTo>
                    <a:pt x="100" y="285"/>
                    <a:pt x="90" y="291"/>
                    <a:pt x="81" y="297"/>
                  </a:cubicBezTo>
                  <a:cubicBezTo>
                    <a:pt x="97" y="287"/>
                    <a:pt x="115" y="277"/>
                    <a:pt x="128" y="269"/>
                  </a:cubicBezTo>
                  <a:cubicBezTo>
                    <a:pt x="128" y="269"/>
                    <a:pt x="129" y="269"/>
                    <a:pt x="129" y="269"/>
                  </a:cubicBezTo>
                  <a:cubicBezTo>
                    <a:pt x="129" y="269"/>
                    <a:pt x="129" y="270"/>
                    <a:pt x="129" y="270"/>
                  </a:cubicBezTo>
                  <a:cubicBezTo>
                    <a:pt x="102" y="292"/>
                    <a:pt x="53" y="330"/>
                    <a:pt x="41" y="341"/>
                  </a:cubicBezTo>
                  <a:cubicBezTo>
                    <a:pt x="128" y="291"/>
                    <a:pt x="128" y="291"/>
                    <a:pt x="128" y="291"/>
                  </a:cubicBezTo>
                  <a:cubicBezTo>
                    <a:pt x="128" y="291"/>
                    <a:pt x="128" y="291"/>
                    <a:pt x="128" y="291"/>
                  </a:cubicBezTo>
                  <a:cubicBezTo>
                    <a:pt x="128" y="291"/>
                    <a:pt x="128" y="291"/>
                    <a:pt x="128" y="291"/>
                  </a:cubicBezTo>
                  <a:cubicBezTo>
                    <a:pt x="128" y="291"/>
                    <a:pt x="129" y="291"/>
                    <a:pt x="128" y="292"/>
                  </a:cubicBezTo>
                  <a:cubicBezTo>
                    <a:pt x="128" y="292"/>
                    <a:pt x="128" y="292"/>
                    <a:pt x="128" y="292"/>
                  </a:cubicBezTo>
                  <a:cubicBezTo>
                    <a:pt x="128" y="292"/>
                    <a:pt x="128" y="292"/>
                    <a:pt x="128" y="292"/>
                  </a:cubicBezTo>
                  <a:cubicBezTo>
                    <a:pt x="126" y="293"/>
                    <a:pt x="123" y="295"/>
                    <a:pt x="114" y="301"/>
                  </a:cubicBezTo>
                  <a:cubicBezTo>
                    <a:pt x="105" y="307"/>
                    <a:pt x="93" y="315"/>
                    <a:pt x="82" y="323"/>
                  </a:cubicBezTo>
                  <a:cubicBezTo>
                    <a:pt x="68" y="332"/>
                    <a:pt x="53" y="341"/>
                    <a:pt x="45" y="347"/>
                  </a:cubicBezTo>
                  <a:cubicBezTo>
                    <a:pt x="60" y="338"/>
                    <a:pt x="92" y="320"/>
                    <a:pt x="111" y="309"/>
                  </a:cubicBezTo>
                  <a:cubicBezTo>
                    <a:pt x="111" y="309"/>
                    <a:pt x="111" y="309"/>
                    <a:pt x="111" y="309"/>
                  </a:cubicBezTo>
                  <a:cubicBezTo>
                    <a:pt x="111" y="309"/>
                    <a:pt x="111" y="309"/>
                    <a:pt x="111" y="309"/>
                  </a:cubicBezTo>
                  <a:cubicBezTo>
                    <a:pt x="111" y="309"/>
                    <a:pt x="111" y="309"/>
                    <a:pt x="111" y="309"/>
                  </a:cubicBezTo>
                  <a:cubicBezTo>
                    <a:pt x="111" y="310"/>
                    <a:pt x="111" y="310"/>
                    <a:pt x="111" y="310"/>
                  </a:cubicBezTo>
                  <a:cubicBezTo>
                    <a:pt x="111" y="310"/>
                    <a:pt x="111" y="310"/>
                    <a:pt x="111" y="310"/>
                  </a:cubicBezTo>
                  <a:cubicBezTo>
                    <a:pt x="109" y="311"/>
                    <a:pt x="102" y="317"/>
                    <a:pt x="70" y="339"/>
                  </a:cubicBezTo>
                  <a:cubicBezTo>
                    <a:pt x="59" y="347"/>
                    <a:pt x="46" y="355"/>
                    <a:pt x="39" y="361"/>
                  </a:cubicBezTo>
                  <a:cubicBezTo>
                    <a:pt x="110" y="319"/>
                    <a:pt x="110" y="319"/>
                    <a:pt x="111" y="319"/>
                  </a:cubicBezTo>
                  <a:cubicBezTo>
                    <a:pt x="110" y="320"/>
                    <a:pt x="110" y="320"/>
                    <a:pt x="110" y="320"/>
                  </a:cubicBezTo>
                  <a:cubicBezTo>
                    <a:pt x="110" y="320"/>
                    <a:pt x="110" y="320"/>
                    <a:pt x="110" y="320"/>
                  </a:cubicBezTo>
                  <a:cubicBezTo>
                    <a:pt x="110" y="320"/>
                    <a:pt x="110" y="320"/>
                    <a:pt x="110" y="320"/>
                  </a:cubicBezTo>
                  <a:cubicBezTo>
                    <a:pt x="111" y="320"/>
                    <a:pt x="111" y="320"/>
                    <a:pt x="111" y="320"/>
                  </a:cubicBezTo>
                  <a:cubicBezTo>
                    <a:pt x="109" y="321"/>
                    <a:pt x="30" y="367"/>
                    <a:pt x="29" y="367"/>
                  </a:cubicBezTo>
                  <a:cubicBezTo>
                    <a:pt x="29" y="367"/>
                    <a:pt x="29" y="367"/>
                    <a:pt x="29" y="3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272"/>
            <p:cNvSpPr>
              <a:spLocks noEditPoints="1"/>
            </p:cNvSpPr>
            <p:nvPr/>
          </p:nvSpPr>
          <p:spPr bwMode="auto">
            <a:xfrm>
              <a:off x="2025651" y="5602288"/>
              <a:ext cx="487363" cy="1592263"/>
            </a:xfrm>
            <a:custGeom>
              <a:avLst/>
              <a:gdLst>
                <a:gd name="T0" fmla="*/ 1 w 150"/>
                <a:gd name="T1" fmla="*/ 416 h 491"/>
                <a:gd name="T2" fmla="*/ 3 w 150"/>
                <a:gd name="T3" fmla="*/ 378 h 491"/>
                <a:gd name="T4" fmla="*/ 10 w 150"/>
                <a:gd name="T5" fmla="*/ 380 h 491"/>
                <a:gd name="T6" fmla="*/ 22 w 150"/>
                <a:gd name="T7" fmla="*/ 340 h 491"/>
                <a:gd name="T8" fmla="*/ 25 w 150"/>
                <a:gd name="T9" fmla="*/ 285 h 491"/>
                <a:gd name="T10" fmla="*/ 48 w 150"/>
                <a:gd name="T11" fmla="*/ 179 h 491"/>
                <a:gd name="T12" fmla="*/ 49 w 150"/>
                <a:gd name="T13" fmla="*/ 115 h 491"/>
                <a:gd name="T14" fmla="*/ 43 w 150"/>
                <a:gd name="T15" fmla="*/ 116 h 491"/>
                <a:gd name="T16" fmla="*/ 27 w 150"/>
                <a:gd name="T17" fmla="*/ 124 h 491"/>
                <a:gd name="T18" fmla="*/ 25 w 150"/>
                <a:gd name="T19" fmla="*/ 75 h 491"/>
                <a:gd name="T20" fmla="*/ 35 w 150"/>
                <a:gd name="T21" fmla="*/ 58 h 491"/>
                <a:gd name="T22" fmla="*/ 53 w 150"/>
                <a:gd name="T23" fmla="*/ 50 h 491"/>
                <a:gd name="T24" fmla="*/ 61 w 150"/>
                <a:gd name="T25" fmla="*/ 27 h 491"/>
                <a:gd name="T26" fmla="*/ 69 w 150"/>
                <a:gd name="T27" fmla="*/ 18 h 491"/>
                <a:gd name="T28" fmla="*/ 105 w 150"/>
                <a:gd name="T29" fmla="*/ 9 h 491"/>
                <a:gd name="T30" fmla="*/ 132 w 150"/>
                <a:gd name="T31" fmla="*/ 67 h 491"/>
                <a:gd name="T32" fmla="*/ 134 w 150"/>
                <a:gd name="T33" fmla="*/ 73 h 491"/>
                <a:gd name="T34" fmla="*/ 138 w 150"/>
                <a:gd name="T35" fmla="*/ 112 h 491"/>
                <a:gd name="T36" fmla="*/ 132 w 150"/>
                <a:gd name="T37" fmla="*/ 154 h 491"/>
                <a:gd name="T38" fmla="*/ 131 w 150"/>
                <a:gd name="T39" fmla="*/ 199 h 491"/>
                <a:gd name="T40" fmla="*/ 107 w 150"/>
                <a:gd name="T41" fmla="*/ 332 h 491"/>
                <a:gd name="T42" fmla="*/ 100 w 150"/>
                <a:gd name="T43" fmla="*/ 361 h 491"/>
                <a:gd name="T44" fmla="*/ 116 w 150"/>
                <a:gd name="T45" fmla="*/ 396 h 491"/>
                <a:gd name="T46" fmla="*/ 133 w 150"/>
                <a:gd name="T47" fmla="*/ 386 h 491"/>
                <a:gd name="T48" fmla="*/ 132 w 150"/>
                <a:gd name="T49" fmla="*/ 430 h 491"/>
                <a:gd name="T50" fmla="*/ 144 w 150"/>
                <a:gd name="T51" fmla="*/ 472 h 491"/>
                <a:gd name="T52" fmla="*/ 115 w 150"/>
                <a:gd name="T53" fmla="*/ 473 h 491"/>
                <a:gd name="T54" fmla="*/ 62 w 150"/>
                <a:gd name="T55" fmla="*/ 469 h 491"/>
                <a:gd name="T56" fmla="*/ 12 w 150"/>
                <a:gd name="T57" fmla="*/ 490 h 491"/>
                <a:gd name="T58" fmla="*/ 15 w 150"/>
                <a:gd name="T59" fmla="*/ 459 h 491"/>
                <a:gd name="T60" fmla="*/ 13 w 150"/>
                <a:gd name="T61" fmla="*/ 459 h 491"/>
                <a:gd name="T62" fmla="*/ 11 w 150"/>
                <a:gd name="T63" fmla="*/ 490 h 491"/>
                <a:gd name="T64" fmla="*/ 61 w 150"/>
                <a:gd name="T65" fmla="*/ 469 h 491"/>
                <a:gd name="T66" fmla="*/ 115 w 150"/>
                <a:gd name="T67" fmla="*/ 473 h 491"/>
                <a:gd name="T68" fmla="*/ 143 w 150"/>
                <a:gd name="T69" fmla="*/ 473 h 491"/>
                <a:gd name="T70" fmla="*/ 131 w 150"/>
                <a:gd name="T71" fmla="*/ 430 h 491"/>
                <a:gd name="T72" fmla="*/ 132 w 150"/>
                <a:gd name="T73" fmla="*/ 386 h 491"/>
                <a:gd name="T74" fmla="*/ 112 w 150"/>
                <a:gd name="T75" fmla="*/ 398 h 491"/>
                <a:gd name="T76" fmla="*/ 99 w 150"/>
                <a:gd name="T77" fmla="*/ 361 h 491"/>
                <a:gd name="T78" fmla="*/ 106 w 150"/>
                <a:gd name="T79" fmla="*/ 331 h 491"/>
                <a:gd name="T80" fmla="*/ 130 w 150"/>
                <a:gd name="T81" fmla="*/ 188 h 491"/>
                <a:gd name="T82" fmla="*/ 131 w 150"/>
                <a:gd name="T83" fmla="*/ 154 h 491"/>
                <a:gd name="T84" fmla="*/ 137 w 150"/>
                <a:gd name="T85" fmla="*/ 112 h 491"/>
                <a:gd name="T86" fmla="*/ 134 w 150"/>
                <a:gd name="T87" fmla="*/ 75 h 491"/>
                <a:gd name="T88" fmla="*/ 130 w 150"/>
                <a:gd name="T89" fmla="*/ 57 h 491"/>
                <a:gd name="T90" fmla="*/ 84 w 150"/>
                <a:gd name="T91" fmla="*/ 19 h 491"/>
                <a:gd name="T92" fmla="*/ 61 w 150"/>
                <a:gd name="T93" fmla="*/ 19 h 491"/>
                <a:gd name="T94" fmla="*/ 61 w 150"/>
                <a:gd name="T95" fmla="*/ 39 h 491"/>
                <a:gd name="T96" fmla="*/ 47 w 150"/>
                <a:gd name="T97" fmla="*/ 56 h 491"/>
                <a:gd name="T98" fmla="*/ 23 w 150"/>
                <a:gd name="T99" fmla="*/ 59 h 491"/>
                <a:gd name="T100" fmla="*/ 29 w 150"/>
                <a:gd name="T101" fmla="*/ 108 h 491"/>
                <a:gd name="T102" fmla="*/ 35 w 150"/>
                <a:gd name="T103" fmla="*/ 121 h 491"/>
                <a:gd name="T104" fmla="*/ 51 w 150"/>
                <a:gd name="T105" fmla="*/ 110 h 491"/>
                <a:gd name="T106" fmla="*/ 52 w 150"/>
                <a:gd name="T107" fmla="*/ 158 h 491"/>
                <a:gd name="T108" fmla="*/ 27 w 150"/>
                <a:gd name="T109" fmla="*/ 285 h 491"/>
                <a:gd name="T110" fmla="*/ 23 w 150"/>
                <a:gd name="T111" fmla="*/ 312 h 491"/>
                <a:gd name="T112" fmla="*/ 16 w 150"/>
                <a:gd name="T113" fmla="*/ 386 h 491"/>
                <a:gd name="T114" fmla="*/ 7 w 150"/>
                <a:gd name="T115" fmla="*/ 366 h 491"/>
                <a:gd name="T116" fmla="*/ 0 w 150"/>
                <a:gd name="T117" fmla="*/ 403 h 491"/>
                <a:gd name="T118" fmla="*/ 8 w 150"/>
                <a:gd name="T119" fmla="*/ 459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0" h="491">
                  <a:moveTo>
                    <a:pt x="8" y="466"/>
                  </a:moveTo>
                  <a:cubicBezTo>
                    <a:pt x="8" y="464"/>
                    <a:pt x="8" y="462"/>
                    <a:pt x="8" y="459"/>
                  </a:cubicBezTo>
                  <a:cubicBezTo>
                    <a:pt x="8" y="457"/>
                    <a:pt x="8" y="455"/>
                    <a:pt x="8" y="453"/>
                  </a:cubicBezTo>
                  <a:cubicBezTo>
                    <a:pt x="7" y="449"/>
                    <a:pt x="7" y="445"/>
                    <a:pt x="6" y="441"/>
                  </a:cubicBezTo>
                  <a:cubicBezTo>
                    <a:pt x="5" y="437"/>
                    <a:pt x="4" y="432"/>
                    <a:pt x="3" y="428"/>
                  </a:cubicBezTo>
                  <a:cubicBezTo>
                    <a:pt x="2" y="424"/>
                    <a:pt x="2" y="420"/>
                    <a:pt x="1" y="416"/>
                  </a:cubicBezTo>
                  <a:cubicBezTo>
                    <a:pt x="1" y="414"/>
                    <a:pt x="0" y="412"/>
                    <a:pt x="0" y="410"/>
                  </a:cubicBezTo>
                  <a:cubicBezTo>
                    <a:pt x="0" y="407"/>
                    <a:pt x="0" y="405"/>
                    <a:pt x="0" y="403"/>
                  </a:cubicBezTo>
                  <a:cubicBezTo>
                    <a:pt x="0" y="401"/>
                    <a:pt x="0" y="399"/>
                    <a:pt x="0" y="397"/>
                  </a:cubicBezTo>
                  <a:cubicBezTo>
                    <a:pt x="0" y="395"/>
                    <a:pt x="0" y="393"/>
                    <a:pt x="0" y="391"/>
                  </a:cubicBezTo>
                  <a:cubicBezTo>
                    <a:pt x="0" y="388"/>
                    <a:pt x="1" y="386"/>
                    <a:pt x="1" y="384"/>
                  </a:cubicBezTo>
                  <a:cubicBezTo>
                    <a:pt x="2" y="382"/>
                    <a:pt x="2" y="380"/>
                    <a:pt x="3" y="378"/>
                  </a:cubicBezTo>
                  <a:cubicBezTo>
                    <a:pt x="3" y="376"/>
                    <a:pt x="4" y="374"/>
                    <a:pt x="4" y="372"/>
                  </a:cubicBezTo>
                  <a:cubicBezTo>
                    <a:pt x="6" y="366"/>
                    <a:pt x="6" y="366"/>
                    <a:pt x="6" y="366"/>
                  </a:cubicBezTo>
                  <a:cubicBezTo>
                    <a:pt x="7" y="365"/>
                    <a:pt x="7" y="365"/>
                    <a:pt x="7" y="365"/>
                  </a:cubicBezTo>
                  <a:cubicBezTo>
                    <a:pt x="7" y="366"/>
                    <a:pt x="7" y="366"/>
                    <a:pt x="7" y="366"/>
                  </a:cubicBezTo>
                  <a:cubicBezTo>
                    <a:pt x="7" y="369"/>
                    <a:pt x="8" y="372"/>
                    <a:pt x="8" y="376"/>
                  </a:cubicBezTo>
                  <a:cubicBezTo>
                    <a:pt x="9" y="377"/>
                    <a:pt x="9" y="379"/>
                    <a:pt x="10" y="380"/>
                  </a:cubicBezTo>
                  <a:cubicBezTo>
                    <a:pt x="10" y="382"/>
                    <a:pt x="11" y="383"/>
                    <a:pt x="13" y="383"/>
                  </a:cubicBezTo>
                  <a:cubicBezTo>
                    <a:pt x="14" y="384"/>
                    <a:pt x="15" y="384"/>
                    <a:pt x="17" y="385"/>
                  </a:cubicBezTo>
                  <a:cubicBezTo>
                    <a:pt x="18" y="386"/>
                    <a:pt x="19" y="387"/>
                    <a:pt x="20" y="388"/>
                  </a:cubicBezTo>
                  <a:cubicBezTo>
                    <a:pt x="23" y="391"/>
                    <a:pt x="25" y="393"/>
                    <a:pt x="26" y="396"/>
                  </a:cubicBezTo>
                  <a:cubicBezTo>
                    <a:pt x="26" y="396"/>
                    <a:pt x="26" y="396"/>
                    <a:pt x="26" y="396"/>
                  </a:cubicBezTo>
                  <a:cubicBezTo>
                    <a:pt x="23" y="378"/>
                    <a:pt x="22" y="359"/>
                    <a:pt x="22" y="340"/>
                  </a:cubicBezTo>
                  <a:cubicBezTo>
                    <a:pt x="22" y="331"/>
                    <a:pt x="22" y="322"/>
                    <a:pt x="22" y="312"/>
                  </a:cubicBezTo>
                  <a:cubicBezTo>
                    <a:pt x="22" y="308"/>
                    <a:pt x="23" y="303"/>
                    <a:pt x="23" y="298"/>
                  </a:cubicBezTo>
                  <a:cubicBezTo>
                    <a:pt x="23" y="296"/>
                    <a:pt x="24" y="294"/>
                    <a:pt x="24" y="291"/>
                  </a:cubicBezTo>
                  <a:cubicBezTo>
                    <a:pt x="24" y="290"/>
                    <a:pt x="24" y="289"/>
                    <a:pt x="24" y="288"/>
                  </a:cubicBezTo>
                  <a:cubicBezTo>
                    <a:pt x="25" y="287"/>
                    <a:pt x="25" y="287"/>
                    <a:pt x="25" y="286"/>
                  </a:cubicBezTo>
                  <a:cubicBezTo>
                    <a:pt x="25" y="286"/>
                    <a:pt x="25" y="286"/>
                    <a:pt x="25" y="285"/>
                  </a:cubicBezTo>
                  <a:cubicBezTo>
                    <a:pt x="25" y="285"/>
                    <a:pt x="26" y="285"/>
                    <a:pt x="26" y="284"/>
                  </a:cubicBezTo>
                  <a:cubicBezTo>
                    <a:pt x="26" y="285"/>
                    <a:pt x="26" y="285"/>
                    <a:pt x="26" y="285"/>
                  </a:cubicBezTo>
                  <a:cubicBezTo>
                    <a:pt x="27" y="278"/>
                    <a:pt x="28" y="271"/>
                    <a:pt x="30" y="264"/>
                  </a:cubicBezTo>
                  <a:cubicBezTo>
                    <a:pt x="31" y="256"/>
                    <a:pt x="32" y="249"/>
                    <a:pt x="34" y="242"/>
                  </a:cubicBezTo>
                  <a:cubicBezTo>
                    <a:pt x="37" y="228"/>
                    <a:pt x="41" y="214"/>
                    <a:pt x="44" y="200"/>
                  </a:cubicBezTo>
                  <a:cubicBezTo>
                    <a:pt x="45" y="193"/>
                    <a:pt x="47" y="186"/>
                    <a:pt x="48" y="179"/>
                  </a:cubicBezTo>
                  <a:cubicBezTo>
                    <a:pt x="49" y="176"/>
                    <a:pt x="50" y="172"/>
                    <a:pt x="50" y="169"/>
                  </a:cubicBezTo>
                  <a:cubicBezTo>
                    <a:pt x="50" y="165"/>
                    <a:pt x="51" y="162"/>
                    <a:pt x="51" y="158"/>
                  </a:cubicBezTo>
                  <a:cubicBezTo>
                    <a:pt x="51" y="154"/>
                    <a:pt x="52" y="151"/>
                    <a:pt x="52" y="147"/>
                  </a:cubicBezTo>
                  <a:cubicBezTo>
                    <a:pt x="52" y="144"/>
                    <a:pt x="52" y="140"/>
                    <a:pt x="52" y="136"/>
                  </a:cubicBezTo>
                  <a:cubicBezTo>
                    <a:pt x="51" y="133"/>
                    <a:pt x="51" y="129"/>
                    <a:pt x="51" y="126"/>
                  </a:cubicBezTo>
                  <a:cubicBezTo>
                    <a:pt x="49" y="115"/>
                    <a:pt x="49" y="115"/>
                    <a:pt x="49" y="115"/>
                  </a:cubicBezTo>
                  <a:cubicBezTo>
                    <a:pt x="49" y="115"/>
                    <a:pt x="49" y="115"/>
                    <a:pt x="49" y="115"/>
                  </a:cubicBezTo>
                  <a:cubicBezTo>
                    <a:pt x="49" y="115"/>
                    <a:pt x="49" y="115"/>
                    <a:pt x="49" y="115"/>
                  </a:cubicBezTo>
                  <a:cubicBezTo>
                    <a:pt x="50" y="113"/>
                    <a:pt x="50" y="112"/>
                    <a:pt x="50" y="110"/>
                  </a:cubicBezTo>
                  <a:cubicBezTo>
                    <a:pt x="50" y="110"/>
                    <a:pt x="50" y="109"/>
                    <a:pt x="50" y="109"/>
                  </a:cubicBezTo>
                  <a:cubicBezTo>
                    <a:pt x="50" y="109"/>
                    <a:pt x="49" y="109"/>
                    <a:pt x="49" y="109"/>
                  </a:cubicBezTo>
                  <a:cubicBezTo>
                    <a:pt x="47" y="111"/>
                    <a:pt x="45" y="114"/>
                    <a:pt x="43" y="116"/>
                  </a:cubicBezTo>
                  <a:cubicBezTo>
                    <a:pt x="41" y="118"/>
                    <a:pt x="39" y="121"/>
                    <a:pt x="36" y="122"/>
                  </a:cubicBezTo>
                  <a:cubicBezTo>
                    <a:pt x="35" y="123"/>
                    <a:pt x="34" y="124"/>
                    <a:pt x="32" y="125"/>
                  </a:cubicBezTo>
                  <a:cubicBezTo>
                    <a:pt x="31" y="125"/>
                    <a:pt x="31" y="125"/>
                    <a:pt x="30" y="125"/>
                  </a:cubicBezTo>
                  <a:cubicBezTo>
                    <a:pt x="29" y="125"/>
                    <a:pt x="28" y="125"/>
                    <a:pt x="28" y="125"/>
                  </a:cubicBezTo>
                  <a:cubicBezTo>
                    <a:pt x="27" y="125"/>
                    <a:pt x="27" y="125"/>
                    <a:pt x="27" y="125"/>
                  </a:cubicBezTo>
                  <a:cubicBezTo>
                    <a:pt x="27" y="124"/>
                    <a:pt x="27" y="124"/>
                    <a:pt x="27" y="124"/>
                  </a:cubicBezTo>
                  <a:cubicBezTo>
                    <a:pt x="27" y="116"/>
                    <a:pt x="27" y="116"/>
                    <a:pt x="27" y="116"/>
                  </a:cubicBezTo>
                  <a:cubicBezTo>
                    <a:pt x="27" y="113"/>
                    <a:pt x="28" y="111"/>
                    <a:pt x="27" y="108"/>
                  </a:cubicBezTo>
                  <a:cubicBezTo>
                    <a:pt x="27" y="100"/>
                    <a:pt x="27" y="100"/>
                    <a:pt x="27" y="100"/>
                  </a:cubicBezTo>
                  <a:cubicBezTo>
                    <a:pt x="27" y="97"/>
                    <a:pt x="27" y="94"/>
                    <a:pt x="27" y="91"/>
                  </a:cubicBezTo>
                  <a:cubicBezTo>
                    <a:pt x="26" y="83"/>
                    <a:pt x="26" y="83"/>
                    <a:pt x="26" y="83"/>
                  </a:cubicBezTo>
                  <a:cubicBezTo>
                    <a:pt x="25" y="80"/>
                    <a:pt x="25" y="77"/>
                    <a:pt x="25" y="75"/>
                  </a:cubicBezTo>
                  <a:cubicBezTo>
                    <a:pt x="22" y="58"/>
                    <a:pt x="22" y="58"/>
                    <a:pt x="22" y="58"/>
                  </a:cubicBezTo>
                  <a:cubicBezTo>
                    <a:pt x="22" y="57"/>
                    <a:pt x="22" y="57"/>
                    <a:pt x="22" y="57"/>
                  </a:cubicBezTo>
                  <a:cubicBezTo>
                    <a:pt x="23" y="57"/>
                    <a:pt x="23" y="57"/>
                    <a:pt x="23" y="57"/>
                  </a:cubicBezTo>
                  <a:cubicBezTo>
                    <a:pt x="27" y="58"/>
                    <a:pt x="27" y="58"/>
                    <a:pt x="27" y="58"/>
                  </a:cubicBezTo>
                  <a:cubicBezTo>
                    <a:pt x="31" y="58"/>
                    <a:pt x="31" y="58"/>
                    <a:pt x="31" y="58"/>
                  </a:cubicBezTo>
                  <a:cubicBezTo>
                    <a:pt x="33" y="58"/>
                    <a:pt x="34" y="58"/>
                    <a:pt x="35" y="58"/>
                  </a:cubicBezTo>
                  <a:cubicBezTo>
                    <a:pt x="37" y="58"/>
                    <a:pt x="38" y="58"/>
                    <a:pt x="39" y="57"/>
                  </a:cubicBezTo>
                  <a:cubicBezTo>
                    <a:pt x="41" y="57"/>
                    <a:pt x="42" y="57"/>
                    <a:pt x="43" y="56"/>
                  </a:cubicBezTo>
                  <a:cubicBezTo>
                    <a:pt x="44" y="56"/>
                    <a:pt x="46" y="55"/>
                    <a:pt x="47" y="54"/>
                  </a:cubicBezTo>
                  <a:cubicBezTo>
                    <a:pt x="49" y="53"/>
                    <a:pt x="49" y="53"/>
                    <a:pt x="49" y="53"/>
                  </a:cubicBezTo>
                  <a:cubicBezTo>
                    <a:pt x="50" y="52"/>
                    <a:pt x="50" y="52"/>
                    <a:pt x="50" y="52"/>
                  </a:cubicBezTo>
                  <a:cubicBezTo>
                    <a:pt x="51" y="51"/>
                    <a:pt x="52" y="50"/>
                    <a:pt x="53" y="50"/>
                  </a:cubicBezTo>
                  <a:cubicBezTo>
                    <a:pt x="54" y="49"/>
                    <a:pt x="55" y="47"/>
                    <a:pt x="56" y="46"/>
                  </a:cubicBezTo>
                  <a:cubicBezTo>
                    <a:pt x="56" y="45"/>
                    <a:pt x="57" y="44"/>
                    <a:pt x="58" y="43"/>
                  </a:cubicBezTo>
                  <a:cubicBezTo>
                    <a:pt x="58" y="42"/>
                    <a:pt x="59" y="40"/>
                    <a:pt x="59" y="39"/>
                  </a:cubicBezTo>
                  <a:cubicBezTo>
                    <a:pt x="60" y="38"/>
                    <a:pt x="60" y="36"/>
                    <a:pt x="60" y="35"/>
                  </a:cubicBezTo>
                  <a:cubicBezTo>
                    <a:pt x="61" y="34"/>
                    <a:pt x="61" y="32"/>
                    <a:pt x="61" y="31"/>
                  </a:cubicBezTo>
                  <a:cubicBezTo>
                    <a:pt x="61" y="29"/>
                    <a:pt x="61" y="28"/>
                    <a:pt x="61" y="27"/>
                  </a:cubicBezTo>
                  <a:cubicBezTo>
                    <a:pt x="61" y="25"/>
                    <a:pt x="61" y="24"/>
                    <a:pt x="61" y="22"/>
                  </a:cubicBezTo>
                  <a:cubicBezTo>
                    <a:pt x="61" y="18"/>
                    <a:pt x="61" y="18"/>
                    <a:pt x="61" y="18"/>
                  </a:cubicBezTo>
                  <a:cubicBezTo>
                    <a:pt x="60" y="17"/>
                    <a:pt x="60" y="17"/>
                    <a:pt x="60" y="17"/>
                  </a:cubicBezTo>
                  <a:cubicBezTo>
                    <a:pt x="61" y="17"/>
                    <a:pt x="61" y="17"/>
                    <a:pt x="61" y="17"/>
                  </a:cubicBezTo>
                  <a:cubicBezTo>
                    <a:pt x="65" y="18"/>
                    <a:pt x="65" y="18"/>
                    <a:pt x="65" y="18"/>
                  </a:cubicBezTo>
                  <a:cubicBezTo>
                    <a:pt x="66" y="18"/>
                    <a:pt x="68" y="18"/>
                    <a:pt x="69" y="18"/>
                  </a:cubicBezTo>
                  <a:cubicBezTo>
                    <a:pt x="70" y="19"/>
                    <a:pt x="72" y="19"/>
                    <a:pt x="73" y="19"/>
                  </a:cubicBezTo>
                  <a:cubicBezTo>
                    <a:pt x="74" y="19"/>
                    <a:pt x="75" y="19"/>
                    <a:pt x="77" y="18"/>
                  </a:cubicBezTo>
                  <a:cubicBezTo>
                    <a:pt x="78" y="18"/>
                    <a:pt x="79" y="18"/>
                    <a:pt x="80" y="18"/>
                  </a:cubicBezTo>
                  <a:cubicBezTo>
                    <a:pt x="84" y="17"/>
                    <a:pt x="84" y="17"/>
                    <a:pt x="84" y="17"/>
                  </a:cubicBezTo>
                  <a:cubicBezTo>
                    <a:pt x="87" y="17"/>
                    <a:pt x="89" y="16"/>
                    <a:pt x="92" y="15"/>
                  </a:cubicBezTo>
                  <a:cubicBezTo>
                    <a:pt x="96" y="14"/>
                    <a:pt x="101" y="11"/>
                    <a:pt x="105" y="9"/>
                  </a:cubicBezTo>
                  <a:cubicBezTo>
                    <a:pt x="110" y="6"/>
                    <a:pt x="114" y="3"/>
                    <a:pt x="119" y="1"/>
                  </a:cubicBezTo>
                  <a:cubicBezTo>
                    <a:pt x="120" y="0"/>
                    <a:pt x="120" y="0"/>
                    <a:pt x="120" y="0"/>
                  </a:cubicBezTo>
                  <a:cubicBezTo>
                    <a:pt x="120" y="1"/>
                    <a:pt x="120" y="1"/>
                    <a:pt x="120" y="1"/>
                  </a:cubicBezTo>
                  <a:cubicBezTo>
                    <a:pt x="126" y="12"/>
                    <a:pt x="129" y="25"/>
                    <a:pt x="130" y="38"/>
                  </a:cubicBezTo>
                  <a:cubicBezTo>
                    <a:pt x="131" y="44"/>
                    <a:pt x="132" y="51"/>
                    <a:pt x="132" y="57"/>
                  </a:cubicBezTo>
                  <a:cubicBezTo>
                    <a:pt x="132" y="67"/>
                    <a:pt x="132" y="67"/>
                    <a:pt x="132" y="67"/>
                  </a:cubicBezTo>
                  <a:cubicBezTo>
                    <a:pt x="132" y="69"/>
                    <a:pt x="132" y="70"/>
                    <a:pt x="133" y="72"/>
                  </a:cubicBezTo>
                  <a:cubicBezTo>
                    <a:pt x="133" y="73"/>
                    <a:pt x="133" y="73"/>
                    <a:pt x="133" y="74"/>
                  </a:cubicBezTo>
                  <a:cubicBezTo>
                    <a:pt x="133" y="74"/>
                    <a:pt x="133" y="75"/>
                    <a:pt x="133" y="75"/>
                  </a:cubicBezTo>
                  <a:cubicBezTo>
                    <a:pt x="133" y="75"/>
                    <a:pt x="133" y="74"/>
                    <a:pt x="133" y="75"/>
                  </a:cubicBezTo>
                  <a:cubicBezTo>
                    <a:pt x="133" y="74"/>
                    <a:pt x="133" y="74"/>
                    <a:pt x="133" y="74"/>
                  </a:cubicBezTo>
                  <a:cubicBezTo>
                    <a:pt x="134" y="73"/>
                    <a:pt x="134" y="73"/>
                    <a:pt x="134" y="73"/>
                  </a:cubicBezTo>
                  <a:cubicBezTo>
                    <a:pt x="135" y="75"/>
                    <a:pt x="135" y="75"/>
                    <a:pt x="135" y="75"/>
                  </a:cubicBezTo>
                  <a:cubicBezTo>
                    <a:pt x="136" y="85"/>
                    <a:pt x="136" y="85"/>
                    <a:pt x="136" y="85"/>
                  </a:cubicBezTo>
                  <a:cubicBezTo>
                    <a:pt x="137" y="88"/>
                    <a:pt x="137" y="91"/>
                    <a:pt x="137" y="95"/>
                  </a:cubicBezTo>
                  <a:cubicBezTo>
                    <a:pt x="138" y="98"/>
                    <a:pt x="138" y="101"/>
                    <a:pt x="138" y="105"/>
                  </a:cubicBezTo>
                  <a:cubicBezTo>
                    <a:pt x="138" y="110"/>
                    <a:pt x="138" y="110"/>
                    <a:pt x="138" y="110"/>
                  </a:cubicBezTo>
                  <a:cubicBezTo>
                    <a:pt x="138" y="112"/>
                    <a:pt x="138" y="112"/>
                    <a:pt x="138" y="112"/>
                  </a:cubicBezTo>
                  <a:cubicBezTo>
                    <a:pt x="138" y="115"/>
                    <a:pt x="138" y="115"/>
                    <a:pt x="138" y="115"/>
                  </a:cubicBezTo>
                  <a:cubicBezTo>
                    <a:pt x="138" y="120"/>
                    <a:pt x="138" y="120"/>
                    <a:pt x="138" y="120"/>
                  </a:cubicBezTo>
                  <a:cubicBezTo>
                    <a:pt x="138" y="121"/>
                    <a:pt x="137" y="123"/>
                    <a:pt x="137" y="125"/>
                  </a:cubicBezTo>
                  <a:cubicBezTo>
                    <a:pt x="137" y="128"/>
                    <a:pt x="136" y="131"/>
                    <a:pt x="135" y="135"/>
                  </a:cubicBezTo>
                  <a:cubicBezTo>
                    <a:pt x="135" y="138"/>
                    <a:pt x="134" y="141"/>
                    <a:pt x="134" y="145"/>
                  </a:cubicBezTo>
                  <a:cubicBezTo>
                    <a:pt x="132" y="154"/>
                    <a:pt x="132" y="154"/>
                    <a:pt x="132" y="154"/>
                  </a:cubicBezTo>
                  <a:cubicBezTo>
                    <a:pt x="132" y="154"/>
                    <a:pt x="132" y="154"/>
                    <a:pt x="132" y="154"/>
                  </a:cubicBezTo>
                  <a:cubicBezTo>
                    <a:pt x="132" y="158"/>
                    <a:pt x="133" y="162"/>
                    <a:pt x="133" y="165"/>
                  </a:cubicBezTo>
                  <a:cubicBezTo>
                    <a:pt x="133" y="171"/>
                    <a:pt x="133" y="171"/>
                    <a:pt x="133" y="171"/>
                  </a:cubicBezTo>
                  <a:cubicBezTo>
                    <a:pt x="133" y="177"/>
                    <a:pt x="133" y="177"/>
                    <a:pt x="133" y="177"/>
                  </a:cubicBezTo>
                  <a:cubicBezTo>
                    <a:pt x="133" y="180"/>
                    <a:pt x="132" y="184"/>
                    <a:pt x="132" y="188"/>
                  </a:cubicBezTo>
                  <a:cubicBezTo>
                    <a:pt x="132" y="192"/>
                    <a:pt x="131" y="195"/>
                    <a:pt x="131" y="199"/>
                  </a:cubicBezTo>
                  <a:cubicBezTo>
                    <a:pt x="130" y="206"/>
                    <a:pt x="128" y="214"/>
                    <a:pt x="127" y="221"/>
                  </a:cubicBezTo>
                  <a:cubicBezTo>
                    <a:pt x="126" y="228"/>
                    <a:pt x="124" y="236"/>
                    <a:pt x="123" y="243"/>
                  </a:cubicBezTo>
                  <a:cubicBezTo>
                    <a:pt x="120" y="257"/>
                    <a:pt x="117" y="272"/>
                    <a:pt x="114" y="287"/>
                  </a:cubicBezTo>
                  <a:cubicBezTo>
                    <a:pt x="113" y="294"/>
                    <a:pt x="112" y="301"/>
                    <a:pt x="110" y="309"/>
                  </a:cubicBezTo>
                  <a:cubicBezTo>
                    <a:pt x="109" y="316"/>
                    <a:pt x="108" y="323"/>
                    <a:pt x="107" y="331"/>
                  </a:cubicBezTo>
                  <a:cubicBezTo>
                    <a:pt x="107" y="332"/>
                    <a:pt x="107" y="332"/>
                    <a:pt x="107" y="332"/>
                  </a:cubicBezTo>
                  <a:cubicBezTo>
                    <a:pt x="106" y="331"/>
                    <a:pt x="106" y="331"/>
                    <a:pt x="106" y="331"/>
                  </a:cubicBezTo>
                  <a:cubicBezTo>
                    <a:pt x="105" y="331"/>
                    <a:pt x="105" y="330"/>
                    <a:pt x="104" y="330"/>
                  </a:cubicBezTo>
                  <a:cubicBezTo>
                    <a:pt x="103" y="330"/>
                    <a:pt x="102" y="330"/>
                    <a:pt x="102" y="331"/>
                  </a:cubicBezTo>
                  <a:cubicBezTo>
                    <a:pt x="101" y="332"/>
                    <a:pt x="101" y="334"/>
                    <a:pt x="100" y="336"/>
                  </a:cubicBezTo>
                  <a:cubicBezTo>
                    <a:pt x="100" y="340"/>
                    <a:pt x="100" y="345"/>
                    <a:pt x="100" y="349"/>
                  </a:cubicBezTo>
                  <a:cubicBezTo>
                    <a:pt x="100" y="353"/>
                    <a:pt x="100" y="357"/>
                    <a:pt x="100" y="361"/>
                  </a:cubicBezTo>
                  <a:cubicBezTo>
                    <a:pt x="100" y="365"/>
                    <a:pt x="101" y="370"/>
                    <a:pt x="101" y="374"/>
                  </a:cubicBezTo>
                  <a:cubicBezTo>
                    <a:pt x="101" y="374"/>
                    <a:pt x="101" y="374"/>
                    <a:pt x="101" y="374"/>
                  </a:cubicBezTo>
                  <a:cubicBezTo>
                    <a:pt x="102" y="379"/>
                    <a:pt x="104" y="384"/>
                    <a:pt x="106" y="388"/>
                  </a:cubicBezTo>
                  <a:cubicBezTo>
                    <a:pt x="107" y="391"/>
                    <a:pt x="108" y="393"/>
                    <a:pt x="109" y="395"/>
                  </a:cubicBezTo>
                  <a:cubicBezTo>
                    <a:pt x="110" y="396"/>
                    <a:pt x="111" y="396"/>
                    <a:pt x="112" y="396"/>
                  </a:cubicBezTo>
                  <a:cubicBezTo>
                    <a:pt x="113" y="397"/>
                    <a:pt x="115" y="396"/>
                    <a:pt x="116" y="396"/>
                  </a:cubicBezTo>
                  <a:cubicBezTo>
                    <a:pt x="118" y="394"/>
                    <a:pt x="119" y="392"/>
                    <a:pt x="121" y="390"/>
                  </a:cubicBezTo>
                  <a:cubicBezTo>
                    <a:pt x="123" y="388"/>
                    <a:pt x="124" y="386"/>
                    <a:pt x="125" y="384"/>
                  </a:cubicBezTo>
                  <a:cubicBezTo>
                    <a:pt x="128" y="380"/>
                    <a:pt x="131" y="376"/>
                    <a:pt x="134" y="371"/>
                  </a:cubicBezTo>
                  <a:cubicBezTo>
                    <a:pt x="135" y="370"/>
                    <a:pt x="135" y="370"/>
                    <a:pt x="135" y="370"/>
                  </a:cubicBezTo>
                  <a:cubicBezTo>
                    <a:pt x="135" y="372"/>
                    <a:pt x="135" y="372"/>
                    <a:pt x="135" y="372"/>
                  </a:cubicBezTo>
                  <a:cubicBezTo>
                    <a:pt x="133" y="386"/>
                    <a:pt x="133" y="386"/>
                    <a:pt x="133" y="386"/>
                  </a:cubicBezTo>
                  <a:cubicBezTo>
                    <a:pt x="133" y="389"/>
                    <a:pt x="132" y="391"/>
                    <a:pt x="132" y="394"/>
                  </a:cubicBezTo>
                  <a:cubicBezTo>
                    <a:pt x="131" y="401"/>
                    <a:pt x="131" y="401"/>
                    <a:pt x="131" y="401"/>
                  </a:cubicBezTo>
                  <a:cubicBezTo>
                    <a:pt x="131" y="403"/>
                    <a:pt x="131" y="406"/>
                    <a:pt x="131" y="408"/>
                  </a:cubicBezTo>
                  <a:cubicBezTo>
                    <a:pt x="131" y="416"/>
                    <a:pt x="131" y="416"/>
                    <a:pt x="131" y="416"/>
                  </a:cubicBezTo>
                  <a:cubicBezTo>
                    <a:pt x="131" y="418"/>
                    <a:pt x="131" y="421"/>
                    <a:pt x="131" y="423"/>
                  </a:cubicBezTo>
                  <a:cubicBezTo>
                    <a:pt x="132" y="430"/>
                    <a:pt x="132" y="430"/>
                    <a:pt x="132" y="430"/>
                  </a:cubicBezTo>
                  <a:cubicBezTo>
                    <a:pt x="132" y="434"/>
                    <a:pt x="132" y="434"/>
                    <a:pt x="132" y="434"/>
                  </a:cubicBezTo>
                  <a:cubicBezTo>
                    <a:pt x="133" y="437"/>
                    <a:pt x="133" y="437"/>
                    <a:pt x="133" y="437"/>
                  </a:cubicBezTo>
                  <a:cubicBezTo>
                    <a:pt x="134" y="445"/>
                    <a:pt x="134" y="445"/>
                    <a:pt x="134" y="445"/>
                  </a:cubicBezTo>
                  <a:cubicBezTo>
                    <a:pt x="135" y="447"/>
                    <a:pt x="136" y="449"/>
                    <a:pt x="136" y="452"/>
                  </a:cubicBezTo>
                  <a:cubicBezTo>
                    <a:pt x="138" y="459"/>
                    <a:pt x="138" y="459"/>
                    <a:pt x="138" y="459"/>
                  </a:cubicBezTo>
                  <a:cubicBezTo>
                    <a:pt x="140" y="463"/>
                    <a:pt x="142" y="468"/>
                    <a:pt x="144" y="472"/>
                  </a:cubicBezTo>
                  <a:cubicBezTo>
                    <a:pt x="149" y="486"/>
                    <a:pt x="149" y="486"/>
                    <a:pt x="149" y="486"/>
                  </a:cubicBezTo>
                  <a:cubicBezTo>
                    <a:pt x="150" y="487"/>
                    <a:pt x="150" y="487"/>
                    <a:pt x="150" y="487"/>
                  </a:cubicBezTo>
                  <a:cubicBezTo>
                    <a:pt x="149" y="486"/>
                    <a:pt x="149" y="486"/>
                    <a:pt x="149" y="486"/>
                  </a:cubicBezTo>
                  <a:cubicBezTo>
                    <a:pt x="143" y="484"/>
                    <a:pt x="138" y="482"/>
                    <a:pt x="132" y="479"/>
                  </a:cubicBezTo>
                  <a:cubicBezTo>
                    <a:pt x="129" y="478"/>
                    <a:pt x="126" y="477"/>
                    <a:pt x="124" y="476"/>
                  </a:cubicBezTo>
                  <a:cubicBezTo>
                    <a:pt x="121" y="475"/>
                    <a:pt x="118" y="474"/>
                    <a:pt x="115" y="473"/>
                  </a:cubicBezTo>
                  <a:cubicBezTo>
                    <a:pt x="112" y="472"/>
                    <a:pt x="109" y="472"/>
                    <a:pt x="106" y="471"/>
                  </a:cubicBezTo>
                  <a:cubicBezTo>
                    <a:pt x="103" y="470"/>
                    <a:pt x="100" y="470"/>
                    <a:pt x="97" y="469"/>
                  </a:cubicBezTo>
                  <a:cubicBezTo>
                    <a:pt x="94" y="469"/>
                    <a:pt x="91" y="468"/>
                    <a:pt x="88" y="468"/>
                  </a:cubicBezTo>
                  <a:cubicBezTo>
                    <a:pt x="85" y="468"/>
                    <a:pt x="82" y="468"/>
                    <a:pt x="79" y="468"/>
                  </a:cubicBezTo>
                  <a:cubicBezTo>
                    <a:pt x="76" y="468"/>
                    <a:pt x="73" y="468"/>
                    <a:pt x="70" y="468"/>
                  </a:cubicBezTo>
                  <a:cubicBezTo>
                    <a:pt x="67" y="469"/>
                    <a:pt x="64" y="469"/>
                    <a:pt x="62" y="469"/>
                  </a:cubicBezTo>
                  <a:cubicBezTo>
                    <a:pt x="59" y="470"/>
                    <a:pt x="56" y="471"/>
                    <a:pt x="53" y="472"/>
                  </a:cubicBezTo>
                  <a:cubicBezTo>
                    <a:pt x="50" y="472"/>
                    <a:pt x="47" y="473"/>
                    <a:pt x="44" y="474"/>
                  </a:cubicBezTo>
                  <a:cubicBezTo>
                    <a:pt x="41" y="475"/>
                    <a:pt x="38" y="476"/>
                    <a:pt x="36" y="478"/>
                  </a:cubicBezTo>
                  <a:cubicBezTo>
                    <a:pt x="33" y="479"/>
                    <a:pt x="30" y="480"/>
                    <a:pt x="28" y="482"/>
                  </a:cubicBezTo>
                  <a:cubicBezTo>
                    <a:pt x="25" y="483"/>
                    <a:pt x="22" y="484"/>
                    <a:pt x="19" y="486"/>
                  </a:cubicBezTo>
                  <a:cubicBezTo>
                    <a:pt x="12" y="490"/>
                    <a:pt x="12" y="490"/>
                    <a:pt x="12" y="490"/>
                  </a:cubicBezTo>
                  <a:cubicBezTo>
                    <a:pt x="11" y="491"/>
                    <a:pt x="11" y="491"/>
                    <a:pt x="11" y="491"/>
                  </a:cubicBezTo>
                  <a:cubicBezTo>
                    <a:pt x="11" y="490"/>
                    <a:pt x="11" y="490"/>
                    <a:pt x="11" y="490"/>
                  </a:cubicBezTo>
                  <a:cubicBezTo>
                    <a:pt x="13" y="483"/>
                    <a:pt x="15" y="476"/>
                    <a:pt x="16" y="469"/>
                  </a:cubicBezTo>
                  <a:cubicBezTo>
                    <a:pt x="16" y="467"/>
                    <a:pt x="16" y="465"/>
                    <a:pt x="16" y="464"/>
                  </a:cubicBezTo>
                  <a:cubicBezTo>
                    <a:pt x="16" y="463"/>
                    <a:pt x="16" y="462"/>
                    <a:pt x="16" y="461"/>
                  </a:cubicBezTo>
                  <a:cubicBezTo>
                    <a:pt x="16" y="460"/>
                    <a:pt x="16" y="459"/>
                    <a:pt x="15" y="459"/>
                  </a:cubicBezTo>
                  <a:cubicBezTo>
                    <a:pt x="14" y="458"/>
                    <a:pt x="13" y="459"/>
                    <a:pt x="13" y="459"/>
                  </a:cubicBezTo>
                  <a:cubicBezTo>
                    <a:pt x="12" y="460"/>
                    <a:pt x="11" y="461"/>
                    <a:pt x="11" y="461"/>
                  </a:cubicBezTo>
                  <a:cubicBezTo>
                    <a:pt x="10" y="463"/>
                    <a:pt x="9" y="464"/>
                    <a:pt x="8" y="466"/>
                  </a:cubicBezTo>
                  <a:close/>
                  <a:moveTo>
                    <a:pt x="8" y="466"/>
                  </a:moveTo>
                  <a:cubicBezTo>
                    <a:pt x="9" y="464"/>
                    <a:pt x="10" y="463"/>
                    <a:pt x="11" y="461"/>
                  </a:cubicBezTo>
                  <a:cubicBezTo>
                    <a:pt x="11" y="461"/>
                    <a:pt x="12" y="460"/>
                    <a:pt x="13" y="459"/>
                  </a:cubicBezTo>
                  <a:cubicBezTo>
                    <a:pt x="13" y="459"/>
                    <a:pt x="14" y="458"/>
                    <a:pt x="15" y="459"/>
                  </a:cubicBezTo>
                  <a:cubicBezTo>
                    <a:pt x="16" y="459"/>
                    <a:pt x="16" y="460"/>
                    <a:pt x="16" y="461"/>
                  </a:cubicBezTo>
                  <a:cubicBezTo>
                    <a:pt x="16" y="462"/>
                    <a:pt x="16" y="463"/>
                    <a:pt x="16" y="464"/>
                  </a:cubicBezTo>
                  <a:cubicBezTo>
                    <a:pt x="16" y="465"/>
                    <a:pt x="16" y="467"/>
                    <a:pt x="16" y="469"/>
                  </a:cubicBezTo>
                  <a:cubicBezTo>
                    <a:pt x="15" y="476"/>
                    <a:pt x="13" y="483"/>
                    <a:pt x="12" y="490"/>
                  </a:cubicBezTo>
                  <a:cubicBezTo>
                    <a:pt x="11" y="490"/>
                    <a:pt x="11" y="490"/>
                    <a:pt x="11" y="490"/>
                  </a:cubicBezTo>
                  <a:cubicBezTo>
                    <a:pt x="19" y="486"/>
                    <a:pt x="19" y="486"/>
                    <a:pt x="19" y="486"/>
                  </a:cubicBezTo>
                  <a:cubicBezTo>
                    <a:pt x="22" y="484"/>
                    <a:pt x="25" y="483"/>
                    <a:pt x="27" y="481"/>
                  </a:cubicBezTo>
                  <a:cubicBezTo>
                    <a:pt x="30" y="480"/>
                    <a:pt x="33" y="479"/>
                    <a:pt x="36" y="477"/>
                  </a:cubicBezTo>
                  <a:cubicBezTo>
                    <a:pt x="38" y="476"/>
                    <a:pt x="41" y="475"/>
                    <a:pt x="44" y="474"/>
                  </a:cubicBezTo>
                  <a:cubicBezTo>
                    <a:pt x="47" y="473"/>
                    <a:pt x="50" y="472"/>
                    <a:pt x="53" y="471"/>
                  </a:cubicBezTo>
                  <a:cubicBezTo>
                    <a:pt x="56" y="470"/>
                    <a:pt x="58" y="470"/>
                    <a:pt x="61" y="469"/>
                  </a:cubicBezTo>
                  <a:cubicBezTo>
                    <a:pt x="64" y="468"/>
                    <a:pt x="67" y="468"/>
                    <a:pt x="70" y="468"/>
                  </a:cubicBezTo>
                  <a:cubicBezTo>
                    <a:pt x="73" y="467"/>
                    <a:pt x="76" y="467"/>
                    <a:pt x="79" y="467"/>
                  </a:cubicBezTo>
                  <a:cubicBezTo>
                    <a:pt x="82" y="467"/>
                    <a:pt x="85" y="467"/>
                    <a:pt x="88" y="467"/>
                  </a:cubicBezTo>
                  <a:cubicBezTo>
                    <a:pt x="91" y="468"/>
                    <a:pt x="94" y="468"/>
                    <a:pt x="97" y="469"/>
                  </a:cubicBezTo>
                  <a:cubicBezTo>
                    <a:pt x="100" y="469"/>
                    <a:pt x="103" y="469"/>
                    <a:pt x="106" y="470"/>
                  </a:cubicBezTo>
                  <a:cubicBezTo>
                    <a:pt x="109" y="471"/>
                    <a:pt x="112" y="472"/>
                    <a:pt x="115" y="473"/>
                  </a:cubicBezTo>
                  <a:cubicBezTo>
                    <a:pt x="118" y="474"/>
                    <a:pt x="121" y="474"/>
                    <a:pt x="124" y="475"/>
                  </a:cubicBezTo>
                  <a:cubicBezTo>
                    <a:pt x="127" y="476"/>
                    <a:pt x="129" y="477"/>
                    <a:pt x="132" y="479"/>
                  </a:cubicBezTo>
                  <a:cubicBezTo>
                    <a:pt x="135" y="480"/>
                    <a:pt x="138" y="481"/>
                    <a:pt x="141" y="482"/>
                  </a:cubicBezTo>
                  <a:cubicBezTo>
                    <a:pt x="149" y="486"/>
                    <a:pt x="149" y="486"/>
                    <a:pt x="149" y="486"/>
                  </a:cubicBezTo>
                  <a:cubicBezTo>
                    <a:pt x="149" y="486"/>
                    <a:pt x="149" y="486"/>
                    <a:pt x="149" y="486"/>
                  </a:cubicBezTo>
                  <a:cubicBezTo>
                    <a:pt x="143" y="473"/>
                    <a:pt x="143" y="473"/>
                    <a:pt x="143" y="473"/>
                  </a:cubicBezTo>
                  <a:cubicBezTo>
                    <a:pt x="141" y="468"/>
                    <a:pt x="139" y="464"/>
                    <a:pt x="138" y="459"/>
                  </a:cubicBezTo>
                  <a:cubicBezTo>
                    <a:pt x="135" y="452"/>
                    <a:pt x="135" y="452"/>
                    <a:pt x="135" y="452"/>
                  </a:cubicBezTo>
                  <a:cubicBezTo>
                    <a:pt x="135" y="450"/>
                    <a:pt x="134" y="447"/>
                    <a:pt x="134" y="445"/>
                  </a:cubicBezTo>
                  <a:cubicBezTo>
                    <a:pt x="132" y="438"/>
                    <a:pt x="132" y="438"/>
                    <a:pt x="132" y="438"/>
                  </a:cubicBezTo>
                  <a:cubicBezTo>
                    <a:pt x="131" y="434"/>
                    <a:pt x="131" y="434"/>
                    <a:pt x="131" y="434"/>
                  </a:cubicBezTo>
                  <a:cubicBezTo>
                    <a:pt x="131" y="430"/>
                    <a:pt x="131" y="430"/>
                    <a:pt x="131" y="430"/>
                  </a:cubicBezTo>
                  <a:cubicBezTo>
                    <a:pt x="130" y="423"/>
                    <a:pt x="130" y="423"/>
                    <a:pt x="130" y="423"/>
                  </a:cubicBezTo>
                  <a:cubicBezTo>
                    <a:pt x="130" y="421"/>
                    <a:pt x="130" y="418"/>
                    <a:pt x="130" y="416"/>
                  </a:cubicBezTo>
                  <a:cubicBezTo>
                    <a:pt x="130" y="408"/>
                    <a:pt x="130" y="408"/>
                    <a:pt x="130" y="408"/>
                  </a:cubicBezTo>
                  <a:cubicBezTo>
                    <a:pt x="130" y="406"/>
                    <a:pt x="130" y="403"/>
                    <a:pt x="130" y="401"/>
                  </a:cubicBezTo>
                  <a:cubicBezTo>
                    <a:pt x="131" y="394"/>
                    <a:pt x="131" y="394"/>
                    <a:pt x="131" y="394"/>
                  </a:cubicBezTo>
                  <a:cubicBezTo>
                    <a:pt x="131" y="391"/>
                    <a:pt x="131" y="389"/>
                    <a:pt x="132" y="386"/>
                  </a:cubicBezTo>
                  <a:cubicBezTo>
                    <a:pt x="134" y="372"/>
                    <a:pt x="134" y="372"/>
                    <a:pt x="134" y="372"/>
                  </a:cubicBezTo>
                  <a:cubicBezTo>
                    <a:pt x="135" y="372"/>
                    <a:pt x="135" y="372"/>
                    <a:pt x="135" y="372"/>
                  </a:cubicBezTo>
                  <a:cubicBezTo>
                    <a:pt x="132" y="376"/>
                    <a:pt x="129" y="381"/>
                    <a:pt x="126" y="385"/>
                  </a:cubicBezTo>
                  <a:cubicBezTo>
                    <a:pt x="125" y="387"/>
                    <a:pt x="123" y="389"/>
                    <a:pt x="122" y="391"/>
                  </a:cubicBezTo>
                  <a:cubicBezTo>
                    <a:pt x="120" y="393"/>
                    <a:pt x="118" y="395"/>
                    <a:pt x="116" y="397"/>
                  </a:cubicBezTo>
                  <a:cubicBezTo>
                    <a:pt x="115" y="397"/>
                    <a:pt x="114" y="398"/>
                    <a:pt x="112" y="398"/>
                  </a:cubicBezTo>
                  <a:cubicBezTo>
                    <a:pt x="111" y="397"/>
                    <a:pt x="110" y="396"/>
                    <a:pt x="109" y="396"/>
                  </a:cubicBezTo>
                  <a:cubicBezTo>
                    <a:pt x="107" y="394"/>
                    <a:pt x="106" y="391"/>
                    <a:pt x="105" y="389"/>
                  </a:cubicBezTo>
                  <a:cubicBezTo>
                    <a:pt x="103" y="384"/>
                    <a:pt x="101" y="379"/>
                    <a:pt x="100" y="374"/>
                  </a:cubicBezTo>
                  <a:cubicBezTo>
                    <a:pt x="100" y="374"/>
                    <a:pt x="100" y="374"/>
                    <a:pt x="100" y="374"/>
                  </a:cubicBezTo>
                  <a:cubicBezTo>
                    <a:pt x="100" y="374"/>
                    <a:pt x="100" y="374"/>
                    <a:pt x="100" y="374"/>
                  </a:cubicBezTo>
                  <a:cubicBezTo>
                    <a:pt x="100" y="370"/>
                    <a:pt x="99" y="366"/>
                    <a:pt x="99" y="361"/>
                  </a:cubicBezTo>
                  <a:cubicBezTo>
                    <a:pt x="99" y="357"/>
                    <a:pt x="99" y="353"/>
                    <a:pt x="99" y="349"/>
                  </a:cubicBezTo>
                  <a:cubicBezTo>
                    <a:pt x="98" y="345"/>
                    <a:pt x="98" y="340"/>
                    <a:pt x="99" y="336"/>
                  </a:cubicBezTo>
                  <a:cubicBezTo>
                    <a:pt x="99" y="334"/>
                    <a:pt x="100" y="332"/>
                    <a:pt x="101" y="330"/>
                  </a:cubicBezTo>
                  <a:cubicBezTo>
                    <a:pt x="101" y="329"/>
                    <a:pt x="103" y="328"/>
                    <a:pt x="104" y="328"/>
                  </a:cubicBezTo>
                  <a:cubicBezTo>
                    <a:pt x="105" y="329"/>
                    <a:pt x="106" y="329"/>
                    <a:pt x="107" y="330"/>
                  </a:cubicBezTo>
                  <a:cubicBezTo>
                    <a:pt x="106" y="331"/>
                    <a:pt x="106" y="331"/>
                    <a:pt x="106" y="331"/>
                  </a:cubicBezTo>
                  <a:cubicBezTo>
                    <a:pt x="107" y="323"/>
                    <a:pt x="108" y="316"/>
                    <a:pt x="109" y="308"/>
                  </a:cubicBezTo>
                  <a:cubicBezTo>
                    <a:pt x="110" y="301"/>
                    <a:pt x="111" y="294"/>
                    <a:pt x="113" y="286"/>
                  </a:cubicBezTo>
                  <a:cubicBezTo>
                    <a:pt x="116" y="272"/>
                    <a:pt x="118" y="257"/>
                    <a:pt x="121" y="243"/>
                  </a:cubicBezTo>
                  <a:cubicBezTo>
                    <a:pt x="123" y="235"/>
                    <a:pt x="124" y="228"/>
                    <a:pt x="126" y="221"/>
                  </a:cubicBezTo>
                  <a:cubicBezTo>
                    <a:pt x="127" y="213"/>
                    <a:pt x="128" y="206"/>
                    <a:pt x="129" y="199"/>
                  </a:cubicBezTo>
                  <a:cubicBezTo>
                    <a:pt x="130" y="195"/>
                    <a:pt x="130" y="191"/>
                    <a:pt x="130" y="188"/>
                  </a:cubicBezTo>
                  <a:cubicBezTo>
                    <a:pt x="131" y="184"/>
                    <a:pt x="131" y="180"/>
                    <a:pt x="131" y="177"/>
                  </a:cubicBezTo>
                  <a:cubicBezTo>
                    <a:pt x="131" y="171"/>
                    <a:pt x="131" y="171"/>
                    <a:pt x="131" y="171"/>
                  </a:cubicBezTo>
                  <a:cubicBezTo>
                    <a:pt x="131" y="165"/>
                    <a:pt x="131" y="165"/>
                    <a:pt x="131" y="165"/>
                  </a:cubicBezTo>
                  <a:cubicBezTo>
                    <a:pt x="131" y="162"/>
                    <a:pt x="131" y="158"/>
                    <a:pt x="131" y="154"/>
                  </a:cubicBezTo>
                  <a:cubicBezTo>
                    <a:pt x="131" y="154"/>
                    <a:pt x="131" y="154"/>
                    <a:pt x="131" y="154"/>
                  </a:cubicBezTo>
                  <a:cubicBezTo>
                    <a:pt x="131" y="154"/>
                    <a:pt x="131" y="154"/>
                    <a:pt x="131" y="154"/>
                  </a:cubicBezTo>
                  <a:cubicBezTo>
                    <a:pt x="132" y="144"/>
                    <a:pt x="132" y="144"/>
                    <a:pt x="132" y="144"/>
                  </a:cubicBezTo>
                  <a:cubicBezTo>
                    <a:pt x="133" y="141"/>
                    <a:pt x="133" y="138"/>
                    <a:pt x="134" y="134"/>
                  </a:cubicBezTo>
                  <a:cubicBezTo>
                    <a:pt x="135" y="131"/>
                    <a:pt x="135" y="128"/>
                    <a:pt x="136" y="125"/>
                  </a:cubicBezTo>
                  <a:cubicBezTo>
                    <a:pt x="136" y="123"/>
                    <a:pt x="136" y="121"/>
                    <a:pt x="136" y="120"/>
                  </a:cubicBezTo>
                  <a:cubicBezTo>
                    <a:pt x="137" y="115"/>
                    <a:pt x="137" y="115"/>
                    <a:pt x="137" y="115"/>
                  </a:cubicBezTo>
                  <a:cubicBezTo>
                    <a:pt x="137" y="112"/>
                    <a:pt x="137" y="112"/>
                    <a:pt x="137" y="112"/>
                  </a:cubicBezTo>
                  <a:cubicBezTo>
                    <a:pt x="137" y="110"/>
                    <a:pt x="137" y="110"/>
                    <a:pt x="137" y="110"/>
                  </a:cubicBezTo>
                  <a:cubicBezTo>
                    <a:pt x="137" y="105"/>
                    <a:pt x="137" y="105"/>
                    <a:pt x="137" y="105"/>
                  </a:cubicBezTo>
                  <a:cubicBezTo>
                    <a:pt x="137" y="101"/>
                    <a:pt x="136" y="98"/>
                    <a:pt x="136" y="95"/>
                  </a:cubicBezTo>
                  <a:cubicBezTo>
                    <a:pt x="135" y="91"/>
                    <a:pt x="135" y="88"/>
                    <a:pt x="134" y="85"/>
                  </a:cubicBezTo>
                  <a:cubicBezTo>
                    <a:pt x="133" y="75"/>
                    <a:pt x="133" y="75"/>
                    <a:pt x="133" y="75"/>
                  </a:cubicBezTo>
                  <a:cubicBezTo>
                    <a:pt x="134" y="75"/>
                    <a:pt x="134" y="75"/>
                    <a:pt x="134" y="75"/>
                  </a:cubicBezTo>
                  <a:cubicBezTo>
                    <a:pt x="134" y="76"/>
                    <a:pt x="134" y="76"/>
                    <a:pt x="134" y="76"/>
                  </a:cubicBezTo>
                  <a:cubicBezTo>
                    <a:pt x="133" y="76"/>
                    <a:pt x="133" y="76"/>
                    <a:pt x="132" y="76"/>
                  </a:cubicBezTo>
                  <a:cubicBezTo>
                    <a:pt x="131" y="76"/>
                    <a:pt x="132" y="75"/>
                    <a:pt x="131" y="75"/>
                  </a:cubicBezTo>
                  <a:cubicBezTo>
                    <a:pt x="131" y="74"/>
                    <a:pt x="131" y="73"/>
                    <a:pt x="131" y="72"/>
                  </a:cubicBezTo>
                  <a:cubicBezTo>
                    <a:pt x="131" y="70"/>
                    <a:pt x="131" y="69"/>
                    <a:pt x="131" y="67"/>
                  </a:cubicBezTo>
                  <a:cubicBezTo>
                    <a:pt x="130" y="57"/>
                    <a:pt x="130" y="57"/>
                    <a:pt x="130" y="57"/>
                  </a:cubicBezTo>
                  <a:cubicBezTo>
                    <a:pt x="130" y="51"/>
                    <a:pt x="130" y="45"/>
                    <a:pt x="129" y="38"/>
                  </a:cubicBezTo>
                  <a:cubicBezTo>
                    <a:pt x="127" y="26"/>
                    <a:pt x="124" y="13"/>
                    <a:pt x="119" y="2"/>
                  </a:cubicBezTo>
                  <a:cubicBezTo>
                    <a:pt x="120" y="2"/>
                    <a:pt x="120" y="2"/>
                    <a:pt x="120" y="2"/>
                  </a:cubicBezTo>
                  <a:cubicBezTo>
                    <a:pt x="115" y="4"/>
                    <a:pt x="111" y="7"/>
                    <a:pt x="106" y="10"/>
                  </a:cubicBezTo>
                  <a:cubicBezTo>
                    <a:pt x="102" y="13"/>
                    <a:pt x="97" y="15"/>
                    <a:pt x="92" y="17"/>
                  </a:cubicBezTo>
                  <a:cubicBezTo>
                    <a:pt x="90" y="18"/>
                    <a:pt x="87" y="18"/>
                    <a:pt x="84" y="19"/>
                  </a:cubicBezTo>
                  <a:cubicBezTo>
                    <a:pt x="81" y="20"/>
                    <a:pt x="81" y="20"/>
                    <a:pt x="81" y="20"/>
                  </a:cubicBezTo>
                  <a:cubicBezTo>
                    <a:pt x="79" y="20"/>
                    <a:pt x="78" y="20"/>
                    <a:pt x="77" y="20"/>
                  </a:cubicBezTo>
                  <a:cubicBezTo>
                    <a:pt x="75" y="20"/>
                    <a:pt x="74" y="20"/>
                    <a:pt x="73" y="20"/>
                  </a:cubicBezTo>
                  <a:cubicBezTo>
                    <a:pt x="71" y="20"/>
                    <a:pt x="70" y="20"/>
                    <a:pt x="69" y="20"/>
                  </a:cubicBezTo>
                  <a:cubicBezTo>
                    <a:pt x="68" y="20"/>
                    <a:pt x="66" y="20"/>
                    <a:pt x="65" y="20"/>
                  </a:cubicBezTo>
                  <a:cubicBezTo>
                    <a:pt x="61" y="19"/>
                    <a:pt x="61" y="19"/>
                    <a:pt x="61" y="19"/>
                  </a:cubicBezTo>
                  <a:cubicBezTo>
                    <a:pt x="62" y="18"/>
                    <a:pt x="62" y="18"/>
                    <a:pt x="62" y="18"/>
                  </a:cubicBezTo>
                  <a:cubicBezTo>
                    <a:pt x="62" y="22"/>
                    <a:pt x="62" y="22"/>
                    <a:pt x="62" y="22"/>
                  </a:cubicBezTo>
                  <a:cubicBezTo>
                    <a:pt x="63" y="24"/>
                    <a:pt x="62" y="25"/>
                    <a:pt x="62" y="27"/>
                  </a:cubicBezTo>
                  <a:cubicBezTo>
                    <a:pt x="62" y="28"/>
                    <a:pt x="62" y="29"/>
                    <a:pt x="62" y="31"/>
                  </a:cubicBezTo>
                  <a:cubicBezTo>
                    <a:pt x="62" y="32"/>
                    <a:pt x="62" y="34"/>
                    <a:pt x="62" y="35"/>
                  </a:cubicBezTo>
                  <a:cubicBezTo>
                    <a:pt x="61" y="37"/>
                    <a:pt x="61" y="38"/>
                    <a:pt x="61" y="39"/>
                  </a:cubicBezTo>
                  <a:cubicBezTo>
                    <a:pt x="60" y="41"/>
                    <a:pt x="60" y="42"/>
                    <a:pt x="59" y="43"/>
                  </a:cubicBezTo>
                  <a:cubicBezTo>
                    <a:pt x="58" y="45"/>
                    <a:pt x="58" y="46"/>
                    <a:pt x="57" y="47"/>
                  </a:cubicBezTo>
                  <a:cubicBezTo>
                    <a:pt x="56" y="48"/>
                    <a:pt x="55" y="50"/>
                    <a:pt x="54" y="51"/>
                  </a:cubicBezTo>
                  <a:cubicBezTo>
                    <a:pt x="53" y="52"/>
                    <a:pt x="52" y="53"/>
                    <a:pt x="51" y="53"/>
                  </a:cubicBezTo>
                  <a:cubicBezTo>
                    <a:pt x="49" y="55"/>
                    <a:pt x="49" y="55"/>
                    <a:pt x="49" y="55"/>
                  </a:cubicBezTo>
                  <a:cubicBezTo>
                    <a:pt x="47" y="56"/>
                    <a:pt x="47" y="56"/>
                    <a:pt x="47" y="56"/>
                  </a:cubicBezTo>
                  <a:cubicBezTo>
                    <a:pt x="46" y="57"/>
                    <a:pt x="45" y="57"/>
                    <a:pt x="44" y="58"/>
                  </a:cubicBezTo>
                  <a:cubicBezTo>
                    <a:pt x="42" y="58"/>
                    <a:pt x="41" y="58"/>
                    <a:pt x="40" y="59"/>
                  </a:cubicBezTo>
                  <a:cubicBezTo>
                    <a:pt x="38" y="59"/>
                    <a:pt x="37" y="59"/>
                    <a:pt x="35" y="59"/>
                  </a:cubicBezTo>
                  <a:cubicBezTo>
                    <a:pt x="34" y="60"/>
                    <a:pt x="33" y="60"/>
                    <a:pt x="31" y="60"/>
                  </a:cubicBezTo>
                  <a:cubicBezTo>
                    <a:pt x="27" y="59"/>
                    <a:pt x="27" y="59"/>
                    <a:pt x="27" y="59"/>
                  </a:cubicBezTo>
                  <a:cubicBezTo>
                    <a:pt x="23" y="59"/>
                    <a:pt x="23" y="59"/>
                    <a:pt x="23" y="59"/>
                  </a:cubicBezTo>
                  <a:cubicBezTo>
                    <a:pt x="24" y="58"/>
                    <a:pt x="24" y="58"/>
                    <a:pt x="24" y="58"/>
                  </a:cubicBezTo>
                  <a:cubicBezTo>
                    <a:pt x="26" y="74"/>
                    <a:pt x="26" y="74"/>
                    <a:pt x="26" y="74"/>
                  </a:cubicBezTo>
                  <a:cubicBezTo>
                    <a:pt x="27" y="77"/>
                    <a:pt x="27" y="80"/>
                    <a:pt x="27" y="83"/>
                  </a:cubicBezTo>
                  <a:cubicBezTo>
                    <a:pt x="28" y="91"/>
                    <a:pt x="28" y="91"/>
                    <a:pt x="28" y="91"/>
                  </a:cubicBezTo>
                  <a:cubicBezTo>
                    <a:pt x="28" y="94"/>
                    <a:pt x="28" y="97"/>
                    <a:pt x="28" y="99"/>
                  </a:cubicBezTo>
                  <a:cubicBezTo>
                    <a:pt x="29" y="108"/>
                    <a:pt x="29" y="108"/>
                    <a:pt x="29" y="108"/>
                  </a:cubicBezTo>
                  <a:cubicBezTo>
                    <a:pt x="29" y="111"/>
                    <a:pt x="29" y="113"/>
                    <a:pt x="29" y="116"/>
                  </a:cubicBezTo>
                  <a:cubicBezTo>
                    <a:pt x="28" y="125"/>
                    <a:pt x="28" y="125"/>
                    <a:pt x="28" y="125"/>
                  </a:cubicBezTo>
                  <a:cubicBezTo>
                    <a:pt x="28" y="124"/>
                    <a:pt x="28" y="124"/>
                    <a:pt x="28" y="124"/>
                  </a:cubicBezTo>
                  <a:cubicBezTo>
                    <a:pt x="28" y="124"/>
                    <a:pt x="29" y="124"/>
                    <a:pt x="30" y="124"/>
                  </a:cubicBezTo>
                  <a:cubicBezTo>
                    <a:pt x="30" y="124"/>
                    <a:pt x="31" y="124"/>
                    <a:pt x="32" y="123"/>
                  </a:cubicBezTo>
                  <a:cubicBezTo>
                    <a:pt x="33" y="123"/>
                    <a:pt x="34" y="122"/>
                    <a:pt x="35" y="121"/>
                  </a:cubicBezTo>
                  <a:cubicBezTo>
                    <a:pt x="38" y="120"/>
                    <a:pt x="40" y="117"/>
                    <a:pt x="42" y="115"/>
                  </a:cubicBezTo>
                  <a:cubicBezTo>
                    <a:pt x="44" y="113"/>
                    <a:pt x="46" y="111"/>
                    <a:pt x="48" y="108"/>
                  </a:cubicBezTo>
                  <a:cubicBezTo>
                    <a:pt x="48" y="108"/>
                    <a:pt x="48" y="108"/>
                    <a:pt x="49" y="108"/>
                  </a:cubicBezTo>
                  <a:cubicBezTo>
                    <a:pt x="49" y="108"/>
                    <a:pt x="49" y="107"/>
                    <a:pt x="50" y="107"/>
                  </a:cubicBezTo>
                  <a:cubicBezTo>
                    <a:pt x="50" y="107"/>
                    <a:pt x="50" y="107"/>
                    <a:pt x="51" y="108"/>
                  </a:cubicBezTo>
                  <a:cubicBezTo>
                    <a:pt x="51" y="109"/>
                    <a:pt x="51" y="110"/>
                    <a:pt x="51" y="110"/>
                  </a:cubicBezTo>
                  <a:cubicBezTo>
                    <a:pt x="51" y="112"/>
                    <a:pt x="51" y="113"/>
                    <a:pt x="51" y="115"/>
                  </a:cubicBezTo>
                  <a:cubicBezTo>
                    <a:pt x="51" y="115"/>
                    <a:pt x="51" y="115"/>
                    <a:pt x="51" y="115"/>
                  </a:cubicBezTo>
                  <a:cubicBezTo>
                    <a:pt x="52" y="126"/>
                    <a:pt x="52" y="126"/>
                    <a:pt x="52" y="126"/>
                  </a:cubicBezTo>
                  <a:cubicBezTo>
                    <a:pt x="52" y="129"/>
                    <a:pt x="53" y="133"/>
                    <a:pt x="53" y="136"/>
                  </a:cubicBezTo>
                  <a:cubicBezTo>
                    <a:pt x="53" y="140"/>
                    <a:pt x="53" y="144"/>
                    <a:pt x="53" y="147"/>
                  </a:cubicBezTo>
                  <a:cubicBezTo>
                    <a:pt x="53" y="151"/>
                    <a:pt x="53" y="154"/>
                    <a:pt x="52" y="158"/>
                  </a:cubicBezTo>
                  <a:cubicBezTo>
                    <a:pt x="52" y="162"/>
                    <a:pt x="52" y="165"/>
                    <a:pt x="51" y="169"/>
                  </a:cubicBezTo>
                  <a:cubicBezTo>
                    <a:pt x="51" y="172"/>
                    <a:pt x="50" y="176"/>
                    <a:pt x="49" y="179"/>
                  </a:cubicBezTo>
                  <a:cubicBezTo>
                    <a:pt x="48" y="187"/>
                    <a:pt x="47" y="194"/>
                    <a:pt x="45" y="201"/>
                  </a:cubicBezTo>
                  <a:cubicBezTo>
                    <a:pt x="42" y="215"/>
                    <a:pt x="38" y="229"/>
                    <a:pt x="35" y="243"/>
                  </a:cubicBezTo>
                  <a:cubicBezTo>
                    <a:pt x="33" y="250"/>
                    <a:pt x="32" y="257"/>
                    <a:pt x="31" y="264"/>
                  </a:cubicBezTo>
                  <a:cubicBezTo>
                    <a:pt x="29" y="271"/>
                    <a:pt x="28" y="278"/>
                    <a:pt x="27" y="285"/>
                  </a:cubicBezTo>
                  <a:cubicBezTo>
                    <a:pt x="27" y="285"/>
                    <a:pt x="27" y="285"/>
                    <a:pt x="27" y="285"/>
                  </a:cubicBezTo>
                  <a:cubicBezTo>
                    <a:pt x="26" y="285"/>
                    <a:pt x="26" y="285"/>
                    <a:pt x="26" y="285"/>
                  </a:cubicBezTo>
                  <a:cubicBezTo>
                    <a:pt x="26" y="286"/>
                    <a:pt x="26" y="287"/>
                    <a:pt x="25" y="288"/>
                  </a:cubicBezTo>
                  <a:cubicBezTo>
                    <a:pt x="25" y="289"/>
                    <a:pt x="25" y="290"/>
                    <a:pt x="25" y="292"/>
                  </a:cubicBezTo>
                  <a:cubicBezTo>
                    <a:pt x="24" y="294"/>
                    <a:pt x="24" y="296"/>
                    <a:pt x="24" y="298"/>
                  </a:cubicBezTo>
                  <a:cubicBezTo>
                    <a:pt x="24" y="303"/>
                    <a:pt x="23" y="308"/>
                    <a:pt x="23" y="312"/>
                  </a:cubicBezTo>
                  <a:cubicBezTo>
                    <a:pt x="23" y="322"/>
                    <a:pt x="23" y="331"/>
                    <a:pt x="23" y="340"/>
                  </a:cubicBezTo>
                  <a:cubicBezTo>
                    <a:pt x="23" y="359"/>
                    <a:pt x="24" y="377"/>
                    <a:pt x="26" y="396"/>
                  </a:cubicBezTo>
                  <a:cubicBezTo>
                    <a:pt x="27" y="397"/>
                    <a:pt x="27" y="397"/>
                    <a:pt x="27" y="397"/>
                  </a:cubicBezTo>
                  <a:cubicBezTo>
                    <a:pt x="26" y="396"/>
                    <a:pt x="26" y="396"/>
                    <a:pt x="26" y="396"/>
                  </a:cubicBezTo>
                  <a:cubicBezTo>
                    <a:pt x="24" y="394"/>
                    <a:pt x="22" y="391"/>
                    <a:pt x="20" y="389"/>
                  </a:cubicBezTo>
                  <a:cubicBezTo>
                    <a:pt x="19" y="388"/>
                    <a:pt x="18" y="387"/>
                    <a:pt x="16" y="386"/>
                  </a:cubicBezTo>
                  <a:cubicBezTo>
                    <a:pt x="15" y="385"/>
                    <a:pt x="14" y="384"/>
                    <a:pt x="12" y="384"/>
                  </a:cubicBezTo>
                  <a:cubicBezTo>
                    <a:pt x="12" y="383"/>
                    <a:pt x="11" y="383"/>
                    <a:pt x="10" y="382"/>
                  </a:cubicBezTo>
                  <a:cubicBezTo>
                    <a:pt x="10" y="382"/>
                    <a:pt x="9" y="381"/>
                    <a:pt x="9" y="380"/>
                  </a:cubicBezTo>
                  <a:cubicBezTo>
                    <a:pt x="8" y="379"/>
                    <a:pt x="8" y="377"/>
                    <a:pt x="8" y="376"/>
                  </a:cubicBezTo>
                  <a:cubicBezTo>
                    <a:pt x="7" y="373"/>
                    <a:pt x="7" y="369"/>
                    <a:pt x="6" y="366"/>
                  </a:cubicBezTo>
                  <a:cubicBezTo>
                    <a:pt x="7" y="366"/>
                    <a:pt x="7" y="366"/>
                    <a:pt x="7" y="366"/>
                  </a:cubicBezTo>
                  <a:cubicBezTo>
                    <a:pt x="5" y="372"/>
                    <a:pt x="5" y="372"/>
                    <a:pt x="5" y="372"/>
                  </a:cubicBezTo>
                  <a:cubicBezTo>
                    <a:pt x="4" y="374"/>
                    <a:pt x="3" y="376"/>
                    <a:pt x="3" y="378"/>
                  </a:cubicBezTo>
                  <a:cubicBezTo>
                    <a:pt x="2" y="380"/>
                    <a:pt x="2" y="382"/>
                    <a:pt x="2" y="384"/>
                  </a:cubicBezTo>
                  <a:cubicBezTo>
                    <a:pt x="1" y="386"/>
                    <a:pt x="1" y="389"/>
                    <a:pt x="1" y="391"/>
                  </a:cubicBezTo>
                  <a:cubicBezTo>
                    <a:pt x="0" y="393"/>
                    <a:pt x="0" y="395"/>
                    <a:pt x="0" y="397"/>
                  </a:cubicBezTo>
                  <a:cubicBezTo>
                    <a:pt x="0" y="399"/>
                    <a:pt x="0" y="401"/>
                    <a:pt x="0" y="403"/>
                  </a:cubicBezTo>
                  <a:cubicBezTo>
                    <a:pt x="0" y="405"/>
                    <a:pt x="0" y="407"/>
                    <a:pt x="0" y="410"/>
                  </a:cubicBezTo>
                  <a:cubicBezTo>
                    <a:pt x="1" y="412"/>
                    <a:pt x="1" y="414"/>
                    <a:pt x="1" y="416"/>
                  </a:cubicBezTo>
                  <a:cubicBezTo>
                    <a:pt x="2" y="420"/>
                    <a:pt x="2" y="424"/>
                    <a:pt x="3" y="428"/>
                  </a:cubicBezTo>
                  <a:cubicBezTo>
                    <a:pt x="4" y="432"/>
                    <a:pt x="5" y="437"/>
                    <a:pt x="6" y="441"/>
                  </a:cubicBezTo>
                  <a:cubicBezTo>
                    <a:pt x="7" y="445"/>
                    <a:pt x="7" y="449"/>
                    <a:pt x="8" y="453"/>
                  </a:cubicBezTo>
                  <a:cubicBezTo>
                    <a:pt x="8" y="455"/>
                    <a:pt x="8" y="457"/>
                    <a:pt x="8" y="459"/>
                  </a:cubicBezTo>
                  <a:cubicBezTo>
                    <a:pt x="8" y="462"/>
                    <a:pt x="8" y="464"/>
                    <a:pt x="8" y="4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273"/>
            <p:cNvSpPr>
              <a:spLocks noEditPoints="1"/>
            </p:cNvSpPr>
            <p:nvPr/>
          </p:nvSpPr>
          <p:spPr bwMode="auto">
            <a:xfrm>
              <a:off x="2025651" y="5618163"/>
              <a:ext cx="473075" cy="1504950"/>
            </a:xfrm>
            <a:custGeom>
              <a:avLst/>
              <a:gdLst>
                <a:gd name="T0" fmla="*/ 4 w 146"/>
                <a:gd name="T1" fmla="*/ 416 h 464"/>
                <a:gd name="T2" fmla="*/ 1 w 146"/>
                <a:gd name="T3" fmla="*/ 380 h 464"/>
                <a:gd name="T4" fmla="*/ 21 w 146"/>
                <a:gd name="T5" fmla="*/ 368 h 464"/>
                <a:gd name="T6" fmla="*/ 20 w 146"/>
                <a:gd name="T7" fmla="*/ 315 h 464"/>
                <a:gd name="T8" fmla="*/ 30 w 146"/>
                <a:gd name="T9" fmla="*/ 263 h 464"/>
                <a:gd name="T10" fmla="*/ 52 w 146"/>
                <a:gd name="T11" fmla="*/ 172 h 464"/>
                <a:gd name="T12" fmla="*/ 56 w 146"/>
                <a:gd name="T13" fmla="*/ 120 h 464"/>
                <a:gd name="T14" fmla="*/ 42 w 146"/>
                <a:gd name="T15" fmla="*/ 101 h 464"/>
                <a:gd name="T16" fmla="*/ 34 w 146"/>
                <a:gd name="T17" fmla="*/ 99 h 464"/>
                <a:gd name="T18" fmla="*/ 29 w 146"/>
                <a:gd name="T19" fmla="*/ 82 h 464"/>
                <a:gd name="T20" fmla="*/ 28 w 146"/>
                <a:gd name="T21" fmla="*/ 56 h 464"/>
                <a:gd name="T22" fmla="*/ 41 w 146"/>
                <a:gd name="T23" fmla="*/ 44 h 464"/>
                <a:gd name="T24" fmla="*/ 62 w 146"/>
                <a:gd name="T25" fmla="*/ 17 h 464"/>
                <a:gd name="T26" fmla="*/ 68 w 146"/>
                <a:gd name="T27" fmla="*/ 0 h 464"/>
                <a:gd name="T28" fmla="*/ 131 w 146"/>
                <a:gd name="T29" fmla="*/ 22 h 464"/>
                <a:gd name="T30" fmla="*/ 139 w 146"/>
                <a:gd name="T31" fmla="*/ 92 h 464"/>
                <a:gd name="T32" fmla="*/ 139 w 146"/>
                <a:gd name="T33" fmla="*/ 148 h 464"/>
                <a:gd name="T34" fmla="*/ 129 w 146"/>
                <a:gd name="T35" fmla="*/ 206 h 464"/>
                <a:gd name="T36" fmla="*/ 107 w 146"/>
                <a:gd name="T37" fmla="*/ 292 h 464"/>
                <a:gd name="T38" fmla="*/ 100 w 146"/>
                <a:gd name="T39" fmla="*/ 343 h 464"/>
                <a:gd name="T40" fmla="*/ 105 w 146"/>
                <a:gd name="T41" fmla="*/ 379 h 464"/>
                <a:gd name="T42" fmla="*/ 129 w 146"/>
                <a:gd name="T43" fmla="*/ 382 h 464"/>
                <a:gd name="T44" fmla="*/ 132 w 146"/>
                <a:gd name="T45" fmla="*/ 413 h 464"/>
                <a:gd name="T46" fmla="*/ 146 w 146"/>
                <a:gd name="T47" fmla="*/ 463 h 464"/>
                <a:gd name="T48" fmla="*/ 121 w 146"/>
                <a:gd name="T49" fmla="*/ 464 h 464"/>
                <a:gd name="T50" fmla="*/ 47 w 146"/>
                <a:gd name="T51" fmla="*/ 459 h 464"/>
                <a:gd name="T52" fmla="*/ 14 w 146"/>
                <a:gd name="T53" fmla="*/ 463 h 464"/>
                <a:gd name="T54" fmla="*/ 55 w 146"/>
                <a:gd name="T55" fmla="*/ 459 h 464"/>
                <a:gd name="T56" fmla="*/ 129 w 146"/>
                <a:gd name="T57" fmla="*/ 463 h 464"/>
                <a:gd name="T58" fmla="*/ 138 w 146"/>
                <a:gd name="T59" fmla="*/ 444 h 464"/>
                <a:gd name="T60" fmla="*/ 128 w 146"/>
                <a:gd name="T61" fmla="*/ 393 h 464"/>
                <a:gd name="T62" fmla="*/ 107 w 146"/>
                <a:gd name="T63" fmla="*/ 382 h 464"/>
                <a:gd name="T64" fmla="*/ 101 w 146"/>
                <a:gd name="T65" fmla="*/ 365 h 464"/>
                <a:gd name="T66" fmla="*/ 100 w 146"/>
                <a:gd name="T67" fmla="*/ 321 h 464"/>
                <a:gd name="T68" fmla="*/ 120 w 146"/>
                <a:gd name="T69" fmla="*/ 234 h 464"/>
                <a:gd name="T70" fmla="*/ 135 w 146"/>
                <a:gd name="T71" fmla="*/ 170 h 464"/>
                <a:gd name="T72" fmla="*/ 138 w 146"/>
                <a:gd name="T73" fmla="*/ 92 h 464"/>
                <a:gd name="T74" fmla="*/ 129 w 146"/>
                <a:gd name="T75" fmla="*/ 23 h 464"/>
                <a:gd name="T76" fmla="*/ 69 w 146"/>
                <a:gd name="T77" fmla="*/ 1 h 464"/>
                <a:gd name="T78" fmla="*/ 60 w 146"/>
                <a:gd name="T79" fmla="*/ 26 h 464"/>
                <a:gd name="T80" fmla="*/ 28 w 146"/>
                <a:gd name="T81" fmla="*/ 54 h 464"/>
                <a:gd name="T82" fmla="*/ 31 w 146"/>
                <a:gd name="T83" fmla="*/ 65 h 464"/>
                <a:gd name="T84" fmla="*/ 32 w 146"/>
                <a:gd name="T85" fmla="*/ 94 h 464"/>
                <a:gd name="T86" fmla="*/ 39 w 146"/>
                <a:gd name="T87" fmla="*/ 100 h 464"/>
                <a:gd name="T88" fmla="*/ 55 w 146"/>
                <a:gd name="T89" fmla="*/ 99 h 464"/>
                <a:gd name="T90" fmla="*/ 56 w 146"/>
                <a:gd name="T91" fmla="*/ 151 h 464"/>
                <a:gd name="T92" fmla="*/ 36 w 146"/>
                <a:gd name="T93" fmla="*/ 243 h 464"/>
                <a:gd name="T94" fmla="*/ 28 w 146"/>
                <a:gd name="T95" fmla="*/ 276 h 464"/>
                <a:gd name="T96" fmla="*/ 20 w 146"/>
                <a:gd name="T97" fmla="*/ 342 h 464"/>
                <a:gd name="T98" fmla="*/ 4 w 146"/>
                <a:gd name="T99" fmla="*/ 369 h 464"/>
                <a:gd name="T100" fmla="*/ 1 w 146"/>
                <a:gd name="T101" fmla="*/ 392 h 464"/>
                <a:gd name="T102" fmla="*/ 12 w 146"/>
                <a:gd name="T103" fmla="*/ 451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6" h="464">
                  <a:moveTo>
                    <a:pt x="14" y="463"/>
                  </a:moveTo>
                  <a:cubicBezTo>
                    <a:pt x="13" y="457"/>
                    <a:pt x="13" y="457"/>
                    <a:pt x="13" y="457"/>
                  </a:cubicBezTo>
                  <a:cubicBezTo>
                    <a:pt x="12" y="451"/>
                    <a:pt x="12" y="451"/>
                    <a:pt x="12" y="451"/>
                  </a:cubicBezTo>
                  <a:cubicBezTo>
                    <a:pt x="11" y="447"/>
                    <a:pt x="10" y="443"/>
                    <a:pt x="9" y="440"/>
                  </a:cubicBezTo>
                  <a:cubicBezTo>
                    <a:pt x="8" y="432"/>
                    <a:pt x="5" y="424"/>
                    <a:pt x="4" y="416"/>
                  </a:cubicBezTo>
                  <a:cubicBezTo>
                    <a:pt x="3" y="412"/>
                    <a:pt x="2" y="408"/>
                    <a:pt x="2" y="404"/>
                  </a:cubicBezTo>
                  <a:cubicBezTo>
                    <a:pt x="1" y="398"/>
                    <a:pt x="1" y="398"/>
                    <a:pt x="1" y="398"/>
                  </a:cubicBezTo>
                  <a:cubicBezTo>
                    <a:pt x="0" y="392"/>
                    <a:pt x="0" y="392"/>
                    <a:pt x="0" y="392"/>
                  </a:cubicBezTo>
                  <a:cubicBezTo>
                    <a:pt x="0" y="386"/>
                    <a:pt x="0" y="386"/>
                    <a:pt x="0" y="386"/>
                  </a:cubicBezTo>
                  <a:cubicBezTo>
                    <a:pt x="1" y="380"/>
                    <a:pt x="1" y="380"/>
                    <a:pt x="1" y="380"/>
                  </a:cubicBezTo>
                  <a:cubicBezTo>
                    <a:pt x="2" y="374"/>
                    <a:pt x="2" y="374"/>
                    <a:pt x="2" y="374"/>
                  </a:cubicBezTo>
                  <a:cubicBezTo>
                    <a:pt x="4" y="369"/>
                    <a:pt x="4" y="369"/>
                    <a:pt x="4" y="369"/>
                  </a:cubicBezTo>
                  <a:cubicBezTo>
                    <a:pt x="4" y="368"/>
                    <a:pt x="4" y="368"/>
                    <a:pt x="4" y="368"/>
                  </a:cubicBezTo>
                  <a:cubicBezTo>
                    <a:pt x="4" y="368"/>
                    <a:pt x="4" y="368"/>
                    <a:pt x="4" y="368"/>
                  </a:cubicBezTo>
                  <a:cubicBezTo>
                    <a:pt x="21" y="368"/>
                    <a:pt x="21" y="368"/>
                    <a:pt x="21" y="368"/>
                  </a:cubicBezTo>
                  <a:cubicBezTo>
                    <a:pt x="20" y="369"/>
                    <a:pt x="20" y="369"/>
                    <a:pt x="20" y="369"/>
                  </a:cubicBezTo>
                  <a:cubicBezTo>
                    <a:pt x="19" y="355"/>
                    <a:pt x="19" y="355"/>
                    <a:pt x="19" y="355"/>
                  </a:cubicBezTo>
                  <a:cubicBezTo>
                    <a:pt x="19" y="342"/>
                    <a:pt x="19" y="342"/>
                    <a:pt x="19" y="342"/>
                  </a:cubicBezTo>
                  <a:cubicBezTo>
                    <a:pt x="19" y="329"/>
                    <a:pt x="19" y="329"/>
                    <a:pt x="19" y="329"/>
                  </a:cubicBezTo>
                  <a:cubicBezTo>
                    <a:pt x="20" y="324"/>
                    <a:pt x="20" y="320"/>
                    <a:pt x="20" y="315"/>
                  </a:cubicBezTo>
                  <a:cubicBezTo>
                    <a:pt x="21" y="311"/>
                    <a:pt x="21" y="307"/>
                    <a:pt x="22" y="302"/>
                  </a:cubicBezTo>
                  <a:cubicBezTo>
                    <a:pt x="24" y="289"/>
                    <a:pt x="24" y="289"/>
                    <a:pt x="24" y="289"/>
                  </a:cubicBezTo>
                  <a:cubicBezTo>
                    <a:pt x="27" y="276"/>
                    <a:pt x="27" y="276"/>
                    <a:pt x="27" y="276"/>
                  </a:cubicBezTo>
                  <a:cubicBezTo>
                    <a:pt x="30" y="263"/>
                    <a:pt x="30" y="263"/>
                    <a:pt x="30" y="263"/>
                  </a:cubicBezTo>
                  <a:cubicBezTo>
                    <a:pt x="30" y="263"/>
                    <a:pt x="30" y="263"/>
                    <a:pt x="30" y="263"/>
                  </a:cubicBezTo>
                  <a:cubicBezTo>
                    <a:pt x="32" y="253"/>
                    <a:pt x="32" y="253"/>
                    <a:pt x="32" y="253"/>
                  </a:cubicBezTo>
                  <a:cubicBezTo>
                    <a:pt x="35" y="243"/>
                    <a:pt x="35" y="243"/>
                    <a:pt x="35" y="243"/>
                  </a:cubicBezTo>
                  <a:cubicBezTo>
                    <a:pt x="36" y="236"/>
                    <a:pt x="38" y="229"/>
                    <a:pt x="39" y="223"/>
                  </a:cubicBezTo>
                  <a:cubicBezTo>
                    <a:pt x="43" y="209"/>
                    <a:pt x="46" y="196"/>
                    <a:pt x="49" y="182"/>
                  </a:cubicBezTo>
                  <a:cubicBezTo>
                    <a:pt x="52" y="172"/>
                    <a:pt x="52" y="172"/>
                    <a:pt x="52" y="172"/>
                  </a:cubicBezTo>
                  <a:cubicBezTo>
                    <a:pt x="53" y="161"/>
                    <a:pt x="53" y="161"/>
                    <a:pt x="53" y="161"/>
                  </a:cubicBezTo>
                  <a:cubicBezTo>
                    <a:pt x="55" y="151"/>
                    <a:pt x="55" y="151"/>
                    <a:pt x="55" y="151"/>
                  </a:cubicBezTo>
                  <a:cubicBezTo>
                    <a:pt x="56" y="141"/>
                    <a:pt x="56" y="141"/>
                    <a:pt x="56" y="141"/>
                  </a:cubicBezTo>
                  <a:cubicBezTo>
                    <a:pt x="56" y="130"/>
                    <a:pt x="56" y="130"/>
                    <a:pt x="56" y="130"/>
                  </a:cubicBezTo>
                  <a:cubicBezTo>
                    <a:pt x="56" y="120"/>
                    <a:pt x="56" y="120"/>
                    <a:pt x="56" y="120"/>
                  </a:cubicBezTo>
                  <a:cubicBezTo>
                    <a:pt x="55" y="109"/>
                    <a:pt x="55" y="109"/>
                    <a:pt x="55" y="109"/>
                  </a:cubicBezTo>
                  <a:cubicBezTo>
                    <a:pt x="54" y="99"/>
                    <a:pt x="54" y="99"/>
                    <a:pt x="54" y="99"/>
                  </a:cubicBezTo>
                  <a:cubicBezTo>
                    <a:pt x="55" y="100"/>
                    <a:pt x="55" y="100"/>
                    <a:pt x="55" y="100"/>
                  </a:cubicBezTo>
                  <a:cubicBezTo>
                    <a:pt x="51" y="100"/>
                    <a:pt x="48" y="101"/>
                    <a:pt x="44" y="101"/>
                  </a:cubicBezTo>
                  <a:cubicBezTo>
                    <a:pt x="43" y="101"/>
                    <a:pt x="43" y="101"/>
                    <a:pt x="42" y="101"/>
                  </a:cubicBezTo>
                  <a:cubicBezTo>
                    <a:pt x="41" y="101"/>
                    <a:pt x="40" y="101"/>
                    <a:pt x="39" y="101"/>
                  </a:cubicBezTo>
                  <a:cubicBezTo>
                    <a:pt x="38" y="101"/>
                    <a:pt x="37" y="101"/>
                    <a:pt x="36" y="100"/>
                  </a:cubicBezTo>
                  <a:cubicBezTo>
                    <a:pt x="34" y="99"/>
                    <a:pt x="34" y="99"/>
                    <a:pt x="34" y="99"/>
                  </a:cubicBezTo>
                  <a:cubicBezTo>
                    <a:pt x="34" y="99"/>
                    <a:pt x="34" y="99"/>
                    <a:pt x="34" y="99"/>
                  </a:cubicBezTo>
                  <a:cubicBezTo>
                    <a:pt x="34" y="99"/>
                    <a:pt x="34" y="99"/>
                    <a:pt x="34" y="99"/>
                  </a:cubicBezTo>
                  <a:cubicBezTo>
                    <a:pt x="33" y="99"/>
                    <a:pt x="32" y="98"/>
                    <a:pt x="32" y="97"/>
                  </a:cubicBezTo>
                  <a:cubicBezTo>
                    <a:pt x="31" y="96"/>
                    <a:pt x="31" y="95"/>
                    <a:pt x="30" y="94"/>
                  </a:cubicBezTo>
                  <a:cubicBezTo>
                    <a:pt x="30" y="93"/>
                    <a:pt x="30" y="92"/>
                    <a:pt x="30" y="91"/>
                  </a:cubicBezTo>
                  <a:cubicBezTo>
                    <a:pt x="29" y="90"/>
                    <a:pt x="29" y="89"/>
                    <a:pt x="29" y="88"/>
                  </a:cubicBezTo>
                  <a:cubicBezTo>
                    <a:pt x="29" y="86"/>
                    <a:pt x="29" y="84"/>
                    <a:pt x="29" y="82"/>
                  </a:cubicBezTo>
                  <a:cubicBezTo>
                    <a:pt x="29" y="80"/>
                    <a:pt x="29" y="78"/>
                    <a:pt x="29" y="76"/>
                  </a:cubicBezTo>
                  <a:cubicBezTo>
                    <a:pt x="29" y="73"/>
                    <a:pt x="29" y="69"/>
                    <a:pt x="29" y="65"/>
                  </a:cubicBezTo>
                  <a:cubicBezTo>
                    <a:pt x="29" y="62"/>
                    <a:pt x="29" y="62"/>
                    <a:pt x="29" y="62"/>
                  </a:cubicBezTo>
                  <a:cubicBezTo>
                    <a:pt x="29" y="59"/>
                    <a:pt x="29" y="59"/>
                    <a:pt x="29" y="59"/>
                  </a:cubicBezTo>
                  <a:cubicBezTo>
                    <a:pt x="28" y="56"/>
                    <a:pt x="28" y="56"/>
                    <a:pt x="28" y="56"/>
                  </a:cubicBezTo>
                  <a:cubicBezTo>
                    <a:pt x="27" y="54"/>
                    <a:pt x="27" y="54"/>
                    <a:pt x="27" y="54"/>
                  </a:cubicBezTo>
                  <a:cubicBezTo>
                    <a:pt x="27" y="53"/>
                    <a:pt x="27" y="53"/>
                    <a:pt x="27" y="53"/>
                  </a:cubicBezTo>
                  <a:cubicBezTo>
                    <a:pt x="27" y="53"/>
                    <a:pt x="27" y="53"/>
                    <a:pt x="27" y="53"/>
                  </a:cubicBezTo>
                  <a:cubicBezTo>
                    <a:pt x="34" y="48"/>
                    <a:pt x="34" y="48"/>
                    <a:pt x="34" y="48"/>
                  </a:cubicBezTo>
                  <a:cubicBezTo>
                    <a:pt x="41" y="44"/>
                    <a:pt x="41" y="44"/>
                    <a:pt x="41" y="44"/>
                  </a:cubicBezTo>
                  <a:cubicBezTo>
                    <a:pt x="48" y="38"/>
                    <a:pt x="48" y="38"/>
                    <a:pt x="48" y="38"/>
                  </a:cubicBezTo>
                  <a:cubicBezTo>
                    <a:pt x="53" y="32"/>
                    <a:pt x="53" y="32"/>
                    <a:pt x="53" y="32"/>
                  </a:cubicBezTo>
                  <a:cubicBezTo>
                    <a:pt x="55" y="29"/>
                    <a:pt x="57" y="27"/>
                    <a:pt x="58" y="25"/>
                  </a:cubicBezTo>
                  <a:cubicBezTo>
                    <a:pt x="60" y="21"/>
                    <a:pt x="60" y="21"/>
                    <a:pt x="60" y="21"/>
                  </a:cubicBezTo>
                  <a:cubicBezTo>
                    <a:pt x="61" y="20"/>
                    <a:pt x="62" y="19"/>
                    <a:pt x="62" y="17"/>
                  </a:cubicBezTo>
                  <a:cubicBezTo>
                    <a:pt x="64" y="13"/>
                    <a:pt x="64" y="13"/>
                    <a:pt x="64" y="13"/>
                  </a:cubicBezTo>
                  <a:cubicBezTo>
                    <a:pt x="64" y="12"/>
                    <a:pt x="65" y="10"/>
                    <a:pt x="65" y="9"/>
                  </a:cubicBezTo>
                  <a:cubicBezTo>
                    <a:pt x="67" y="1"/>
                    <a:pt x="67" y="1"/>
                    <a:pt x="67" y="1"/>
                  </a:cubicBezTo>
                  <a:cubicBezTo>
                    <a:pt x="67" y="0"/>
                    <a:pt x="67" y="0"/>
                    <a:pt x="67" y="0"/>
                  </a:cubicBezTo>
                  <a:cubicBezTo>
                    <a:pt x="68" y="0"/>
                    <a:pt x="68" y="0"/>
                    <a:pt x="68" y="0"/>
                  </a:cubicBezTo>
                  <a:cubicBezTo>
                    <a:pt x="122" y="0"/>
                    <a:pt x="122" y="0"/>
                    <a:pt x="122" y="0"/>
                  </a:cubicBezTo>
                  <a:cubicBezTo>
                    <a:pt x="122" y="0"/>
                    <a:pt x="122" y="0"/>
                    <a:pt x="122" y="0"/>
                  </a:cubicBezTo>
                  <a:cubicBezTo>
                    <a:pt x="123" y="0"/>
                    <a:pt x="123" y="0"/>
                    <a:pt x="123" y="0"/>
                  </a:cubicBezTo>
                  <a:cubicBezTo>
                    <a:pt x="127" y="11"/>
                    <a:pt x="127" y="11"/>
                    <a:pt x="127" y="11"/>
                  </a:cubicBezTo>
                  <a:cubicBezTo>
                    <a:pt x="131" y="22"/>
                    <a:pt x="131" y="22"/>
                    <a:pt x="131" y="22"/>
                  </a:cubicBezTo>
                  <a:cubicBezTo>
                    <a:pt x="133" y="34"/>
                    <a:pt x="133" y="34"/>
                    <a:pt x="133" y="34"/>
                  </a:cubicBezTo>
                  <a:cubicBezTo>
                    <a:pt x="135" y="45"/>
                    <a:pt x="135" y="45"/>
                    <a:pt x="135" y="45"/>
                  </a:cubicBezTo>
                  <a:cubicBezTo>
                    <a:pt x="136" y="57"/>
                    <a:pt x="136" y="57"/>
                    <a:pt x="136" y="57"/>
                  </a:cubicBezTo>
                  <a:cubicBezTo>
                    <a:pt x="137" y="69"/>
                    <a:pt x="137" y="69"/>
                    <a:pt x="137" y="69"/>
                  </a:cubicBezTo>
                  <a:cubicBezTo>
                    <a:pt x="138" y="76"/>
                    <a:pt x="139" y="84"/>
                    <a:pt x="139" y="92"/>
                  </a:cubicBezTo>
                  <a:cubicBezTo>
                    <a:pt x="139" y="92"/>
                    <a:pt x="139" y="92"/>
                    <a:pt x="139" y="92"/>
                  </a:cubicBezTo>
                  <a:cubicBezTo>
                    <a:pt x="139" y="92"/>
                    <a:pt x="139" y="92"/>
                    <a:pt x="139" y="92"/>
                  </a:cubicBezTo>
                  <a:cubicBezTo>
                    <a:pt x="139" y="148"/>
                    <a:pt x="139" y="148"/>
                    <a:pt x="139" y="148"/>
                  </a:cubicBezTo>
                  <a:cubicBezTo>
                    <a:pt x="139" y="148"/>
                    <a:pt x="139" y="148"/>
                    <a:pt x="139" y="148"/>
                  </a:cubicBezTo>
                  <a:cubicBezTo>
                    <a:pt x="139" y="148"/>
                    <a:pt x="139" y="148"/>
                    <a:pt x="139" y="148"/>
                  </a:cubicBezTo>
                  <a:cubicBezTo>
                    <a:pt x="137" y="163"/>
                    <a:pt x="137" y="163"/>
                    <a:pt x="137" y="163"/>
                  </a:cubicBezTo>
                  <a:cubicBezTo>
                    <a:pt x="136" y="170"/>
                    <a:pt x="136" y="170"/>
                    <a:pt x="136" y="170"/>
                  </a:cubicBezTo>
                  <a:cubicBezTo>
                    <a:pt x="135" y="177"/>
                    <a:pt x="135" y="177"/>
                    <a:pt x="135" y="177"/>
                  </a:cubicBezTo>
                  <a:cubicBezTo>
                    <a:pt x="132" y="192"/>
                    <a:pt x="132" y="192"/>
                    <a:pt x="132" y="192"/>
                  </a:cubicBezTo>
                  <a:cubicBezTo>
                    <a:pt x="129" y="206"/>
                    <a:pt x="129" y="206"/>
                    <a:pt x="129" y="206"/>
                  </a:cubicBezTo>
                  <a:cubicBezTo>
                    <a:pt x="128" y="211"/>
                    <a:pt x="126" y="216"/>
                    <a:pt x="125" y="220"/>
                  </a:cubicBezTo>
                  <a:cubicBezTo>
                    <a:pt x="121" y="235"/>
                    <a:pt x="121" y="235"/>
                    <a:pt x="121" y="235"/>
                  </a:cubicBezTo>
                  <a:cubicBezTo>
                    <a:pt x="119" y="244"/>
                    <a:pt x="116" y="254"/>
                    <a:pt x="114" y="263"/>
                  </a:cubicBezTo>
                  <a:cubicBezTo>
                    <a:pt x="113" y="268"/>
                    <a:pt x="111" y="273"/>
                    <a:pt x="110" y="277"/>
                  </a:cubicBezTo>
                  <a:cubicBezTo>
                    <a:pt x="107" y="292"/>
                    <a:pt x="107" y="292"/>
                    <a:pt x="107" y="292"/>
                  </a:cubicBezTo>
                  <a:cubicBezTo>
                    <a:pt x="106" y="297"/>
                    <a:pt x="105" y="301"/>
                    <a:pt x="104" y="306"/>
                  </a:cubicBezTo>
                  <a:cubicBezTo>
                    <a:pt x="103" y="311"/>
                    <a:pt x="102" y="316"/>
                    <a:pt x="101" y="321"/>
                  </a:cubicBezTo>
                  <a:cubicBezTo>
                    <a:pt x="101" y="323"/>
                    <a:pt x="101" y="326"/>
                    <a:pt x="101" y="328"/>
                  </a:cubicBezTo>
                  <a:cubicBezTo>
                    <a:pt x="100" y="331"/>
                    <a:pt x="100" y="333"/>
                    <a:pt x="100" y="335"/>
                  </a:cubicBezTo>
                  <a:cubicBezTo>
                    <a:pt x="100" y="338"/>
                    <a:pt x="100" y="340"/>
                    <a:pt x="100" y="343"/>
                  </a:cubicBezTo>
                  <a:cubicBezTo>
                    <a:pt x="100" y="345"/>
                    <a:pt x="100" y="348"/>
                    <a:pt x="100" y="350"/>
                  </a:cubicBezTo>
                  <a:cubicBezTo>
                    <a:pt x="100" y="355"/>
                    <a:pt x="101" y="360"/>
                    <a:pt x="102" y="365"/>
                  </a:cubicBezTo>
                  <a:cubicBezTo>
                    <a:pt x="102" y="367"/>
                    <a:pt x="103" y="369"/>
                    <a:pt x="103" y="372"/>
                  </a:cubicBezTo>
                  <a:cubicBezTo>
                    <a:pt x="105" y="379"/>
                    <a:pt x="105" y="379"/>
                    <a:pt x="105" y="379"/>
                  </a:cubicBezTo>
                  <a:cubicBezTo>
                    <a:pt x="105" y="379"/>
                    <a:pt x="105" y="379"/>
                    <a:pt x="105" y="379"/>
                  </a:cubicBezTo>
                  <a:cubicBezTo>
                    <a:pt x="106" y="379"/>
                    <a:pt x="106" y="380"/>
                    <a:pt x="106" y="380"/>
                  </a:cubicBezTo>
                  <a:cubicBezTo>
                    <a:pt x="106" y="380"/>
                    <a:pt x="107" y="380"/>
                    <a:pt x="107" y="381"/>
                  </a:cubicBezTo>
                  <a:cubicBezTo>
                    <a:pt x="108" y="381"/>
                    <a:pt x="109" y="381"/>
                    <a:pt x="110" y="381"/>
                  </a:cubicBezTo>
                  <a:cubicBezTo>
                    <a:pt x="112" y="382"/>
                    <a:pt x="114" y="382"/>
                    <a:pt x="116" y="382"/>
                  </a:cubicBezTo>
                  <a:cubicBezTo>
                    <a:pt x="120" y="382"/>
                    <a:pt x="124" y="382"/>
                    <a:pt x="129" y="382"/>
                  </a:cubicBezTo>
                  <a:cubicBezTo>
                    <a:pt x="129" y="382"/>
                    <a:pt x="129" y="382"/>
                    <a:pt x="129" y="382"/>
                  </a:cubicBezTo>
                  <a:cubicBezTo>
                    <a:pt x="129" y="383"/>
                    <a:pt x="129" y="383"/>
                    <a:pt x="129" y="383"/>
                  </a:cubicBezTo>
                  <a:cubicBezTo>
                    <a:pt x="129" y="393"/>
                    <a:pt x="129" y="393"/>
                    <a:pt x="129" y="393"/>
                  </a:cubicBezTo>
                  <a:cubicBezTo>
                    <a:pt x="130" y="403"/>
                    <a:pt x="130" y="403"/>
                    <a:pt x="130" y="403"/>
                  </a:cubicBezTo>
                  <a:cubicBezTo>
                    <a:pt x="132" y="413"/>
                    <a:pt x="132" y="413"/>
                    <a:pt x="132" y="413"/>
                  </a:cubicBezTo>
                  <a:cubicBezTo>
                    <a:pt x="134" y="424"/>
                    <a:pt x="134" y="424"/>
                    <a:pt x="134" y="424"/>
                  </a:cubicBezTo>
                  <a:cubicBezTo>
                    <a:pt x="136" y="434"/>
                    <a:pt x="136" y="434"/>
                    <a:pt x="136" y="434"/>
                  </a:cubicBezTo>
                  <a:cubicBezTo>
                    <a:pt x="137" y="437"/>
                    <a:pt x="138" y="440"/>
                    <a:pt x="139" y="444"/>
                  </a:cubicBezTo>
                  <a:cubicBezTo>
                    <a:pt x="142" y="453"/>
                    <a:pt x="142" y="453"/>
                    <a:pt x="142" y="453"/>
                  </a:cubicBezTo>
                  <a:cubicBezTo>
                    <a:pt x="146" y="463"/>
                    <a:pt x="146" y="463"/>
                    <a:pt x="146" y="463"/>
                  </a:cubicBezTo>
                  <a:cubicBezTo>
                    <a:pt x="146" y="464"/>
                    <a:pt x="146" y="464"/>
                    <a:pt x="146" y="464"/>
                  </a:cubicBezTo>
                  <a:cubicBezTo>
                    <a:pt x="145" y="464"/>
                    <a:pt x="145" y="464"/>
                    <a:pt x="145" y="464"/>
                  </a:cubicBezTo>
                  <a:cubicBezTo>
                    <a:pt x="137" y="464"/>
                    <a:pt x="137" y="464"/>
                    <a:pt x="137" y="464"/>
                  </a:cubicBezTo>
                  <a:cubicBezTo>
                    <a:pt x="129" y="464"/>
                    <a:pt x="129" y="464"/>
                    <a:pt x="129" y="464"/>
                  </a:cubicBezTo>
                  <a:cubicBezTo>
                    <a:pt x="121" y="464"/>
                    <a:pt x="121" y="464"/>
                    <a:pt x="121" y="464"/>
                  </a:cubicBezTo>
                  <a:cubicBezTo>
                    <a:pt x="112" y="463"/>
                    <a:pt x="112" y="463"/>
                    <a:pt x="112" y="463"/>
                  </a:cubicBezTo>
                  <a:cubicBezTo>
                    <a:pt x="101" y="463"/>
                    <a:pt x="91" y="462"/>
                    <a:pt x="80" y="461"/>
                  </a:cubicBezTo>
                  <a:cubicBezTo>
                    <a:pt x="74" y="460"/>
                    <a:pt x="69" y="460"/>
                    <a:pt x="63" y="460"/>
                  </a:cubicBezTo>
                  <a:cubicBezTo>
                    <a:pt x="55" y="459"/>
                    <a:pt x="55" y="459"/>
                    <a:pt x="55" y="459"/>
                  </a:cubicBezTo>
                  <a:cubicBezTo>
                    <a:pt x="47" y="459"/>
                    <a:pt x="47" y="459"/>
                    <a:pt x="47" y="459"/>
                  </a:cubicBezTo>
                  <a:cubicBezTo>
                    <a:pt x="38" y="460"/>
                    <a:pt x="38" y="460"/>
                    <a:pt x="38" y="460"/>
                  </a:cubicBezTo>
                  <a:cubicBezTo>
                    <a:pt x="30" y="460"/>
                    <a:pt x="30" y="460"/>
                    <a:pt x="30" y="460"/>
                  </a:cubicBezTo>
                  <a:cubicBezTo>
                    <a:pt x="22" y="462"/>
                    <a:pt x="22" y="462"/>
                    <a:pt x="22" y="462"/>
                  </a:cubicBezTo>
                  <a:lnTo>
                    <a:pt x="14" y="463"/>
                  </a:lnTo>
                  <a:close/>
                  <a:moveTo>
                    <a:pt x="14" y="463"/>
                  </a:moveTo>
                  <a:cubicBezTo>
                    <a:pt x="22" y="461"/>
                    <a:pt x="22" y="461"/>
                    <a:pt x="22" y="461"/>
                  </a:cubicBezTo>
                  <a:cubicBezTo>
                    <a:pt x="30" y="460"/>
                    <a:pt x="30" y="460"/>
                    <a:pt x="30" y="460"/>
                  </a:cubicBezTo>
                  <a:cubicBezTo>
                    <a:pt x="38" y="460"/>
                    <a:pt x="38" y="460"/>
                    <a:pt x="38" y="460"/>
                  </a:cubicBezTo>
                  <a:cubicBezTo>
                    <a:pt x="47" y="459"/>
                    <a:pt x="47" y="459"/>
                    <a:pt x="47" y="459"/>
                  </a:cubicBezTo>
                  <a:cubicBezTo>
                    <a:pt x="55" y="459"/>
                    <a:pt x="55" y="459"/>
                    <a:pt x="55" y="459"/>
                  </a:cubicBezTo>
                  <a:cubicBezTo>
                    <a:pt x="63" y="459"/>
                    <a:pt x="63" y="459"/>
                    <a:pt x="63" y="459"/>
                  </a:cubicBezTo>
                  <a:cubicBezTo>
                    <a:pt x="69" y="460"/>
                    <a:pt x="74" y="460"/>
                    <a:pt x="80" y="460"/>
                  </a:cubicBezTo>
                  <a:cubicBezTo>
                    <a:pt x="91" y="461"/>
                    <a:pt x="102" y="462"/>
                    <a:pt x="112" y="463"/>
                  </a:cubicBezTo>
                  <a:cubicBezTo>
                    <a:pt x="121" y="463"/>
                    <a:pt x="121" y="463"/>
                    <a:pt x="121" y="463"/>
                  </a:cubicBezTo>
                  <a:cubicBezTo>
                    <a:pt x="129" y="463"/>
                    <a:pt x="129" y="463"/>
                    <a:pt x="129" y="463"/>
                  </a:cubicBezTo>
                  <a:cubicBezTo>
                    <a:pt x="137" y="463"/>
                    <a:pt x="137" y="463"/>
                    <a:pt x="137" y="463"/>
                  </a:cubicBezTo>
                  <a:cubicBezTo>
                    <a:pt x="145" y="463"/>
                    <a:pt x="145" y="463"/>
                    <a:pt x="145" y="463"/>
                  </a:cubicBezTo>
                  <a:cubicBezTo>
                    <a:pt x="145" y="463"/>
                    <a:pt x="145" y="463"/>
                    <a:pt x="145" y="463"/>
                  </a:cubicBezTo>
                  <a:cubicBezTo>
                    <a:pt x="141" y="454"/>
                    <a:pt x="141" y="454"/>
                    <a:pt x="141" y="454"/>
                  </a:cubicBezTo>
                  <a:cubicBezTo>
                    <a:pt x="138" y="444"/>
                    <a:pt x="138" y="444"/>
                    <a:pt x="138" y="444"/>
                  </a:cubicBezTo>
                  <a:cubicBezTo>
                    <a:pt x="137" y="441"/>
                    <a:pt x="136" y="437"/>
                    <a:pt x="135" y="434"/>
                  </a:cubicBezTo>
                  <a:cubicBezTo>
                    <a:pt x="133" y="424"/>
                    <a:pt x="133" y="424"/>
                    <a:pt x="133" y="424"/>
                  </a:cubicBezTo>
                  <a:cubicBezTo>
                    <a:pt x="131" y="414"/>
                    <a:pt x="131" y="414"/>
                    <a:pt x="131" y="414"/>
                  </a:cubicBezTo>
                  <a:cubicBezTo>
                    <a:pt x="129" y="403"/>
                    <a:pt x="129" y="403"/>
                    <a:pt x="129" y="403"/>
                  </a:cubicBezTo>
                  <a:cubicBezTo>
                    <a:pt x="128" y="393"/>
                    <a:pt x="128" y="393"/>
                    <a:pt x="128" y="393"/>
                  </a:cubicBezTo>
                  <a:cubicBezTo>
                    <a:pt x="128" y="383"/>
                    <a:pt x="128" y="383"/>
                    <a:pt x="128" y="383"/>
                  </a:cubicBezTo>
                  <a:cubicBezTo>
                    <a:pt x="129" y="383"/>
                    <a:pt x="129" y="383"/>
                    <a:pt x="129" y="383"/>
                  </a:cubicBezTo>
                  <a:cubicBezTo>
                    <a:pt x="124" y="383"/>
                    <a:pt x="120" y="383"/>
                    <a:pt x="116" y="383"/>
                  </a:cubicBezTo>
                  <a:cubicBezTo>
                    <a:pt x="114" y="383"/>
                    <a:pt x="112" y="383"/>
                    <a:pt x="110" y="382"/>
                  </a:cubicBezTo>
                  <a:cubicBezTo>
                    <a:pt x="109" y="382"/>
                    <a:pt x="108" y="382"/>
                    <a:pt x="107" y="382"/>
                  </a:cubicBezTo>
                  <a:cubicBezTo>
                    <a:pt x="106" y="381"/>
                    <a:pt x="106" y="381"/>
                    <a:pt x="105" y="381"/>
                  </a:cubicBezTo>
                  <a:cubicBezTo>
                    <a:pt x="105" y="380"/>
                    <a:pt x="105" y="380"/>
                    <a:pt x="104" y="379"/>
                  </a:cubicBezTo>
                  <a:cubicBezTo>
                    <a:pt x="104" y="379"/>
                    <a:pt x="104" y="379"/>
                    <a:pt x="104" y="379"/>
                  </a:cubicBezTo>
                  <a:cubicBezTo>
                    <a:pt x="102" y="372"/>
                    <a:pt x="102" y="372"/>
                    <a:pt x="102" y="372"/>
                  </a:cubicBezTo>
                  <a:cubicBezTo>
                    <a:pt x="102" y="370"/>
                    <a:pt x="101" y="367"/>
                    <a:pt x="101" y="365"/>
                  </a:cubicBezTo>
                  <a:cubicBezTo>
                    <a:pt x="100" y="360"/>
                    <a:pt x="99" y="355"/>
                    <a:pt x="99" y="350"/>
                  </a:cubicBezTo>
                  <a:cubicBezTo>
                    <a:pt x="99" y="348"/>
                    <a:pt x="99" y="345"/>
                    <a:pt x="99" y="343"/>
                  </a:cubicBezTo>
                  <a:cubicBezTo>
                    <a:pt x="99" y="340"/>
                    <a:pt x="99" y="338"/>
                    <a:pt x="99" y="335"/>
                  </a:cubicBezTo>
                  <a:cubicBezTo>
                    <a:pt x="99" y="333"/>
                    <a:pt x="99" y="330"/>
                    <a:pt x="100" y="328"/>
                  </a:cubicBezTo>
                  <a:cubicBezTo>
                    <a:pt x="100" y="325"/>
                    <a:pt x="100" y="323"/>
                    <a:pt x="100" y="321"/>
                  </a:cubicBezTo>
                  <a:cubicBezTo>
                    <a:pt x="101" y="316"/>
                    <a:pt x="102" y="311"/>
                    <a:pt x="103" y="306"/>
                  </a:cubicBezTo>
                  <a:cubicBezTo>
                    <a:pt x="104" y="301"/>
                    <a:pt x="105" y="296"/>
                    <a:pt x="106" y="292"/>
                  </a:cubicBezTo>
                  <a:cubicBezTo>
                    <a:pt x="109" y="277"/>
                    <a:pt x="109" y="277"/>
                    <a:pt x="109" y="277"/>
                  </a:cubicBezTo>
                  <a:cubicBezTo>
                    <a:pt x="110" y="272"/>
                    <a:pt x="111" y="268"/>
                    <a:pt x="113" y="263"/>
                  </a:cubicBezTo>
                  <a:cubicBezTo>
                    <a:pt x="115" y="253"/>
                    <a:pt x="118" y="244"/>
                    <a:pt x="120" y="234"/>
                  </a:cubicBezTo>
                  <a:cubicBezTo>
                    <a:pt x="124" y="220"/>
                    <a:pt x="124" y="220"/>
                    <a:pt x="124" y="220"/>
                  </a:cubicBezTo>
                  <a:cubicBezTo>
                    <a:pt x="125" y="215"/>
                    <a:pt x="126" y="211"/>
                    <a:pt x="127" y="206"/>
                  </a:cubicBezTo>
                  <a:cubicBezTo>
                    <a:pt x="131" y="191"/>
                    <a:pt x="131" y="191"/>
                    <a:pt x="131" y="191"/>
                  </a:cubicBezTo>
                  <a:cubicBezTo>
                    <a:pt x="133" y="177"/>
                    <a:pt x="133" y="177"/>
                    <a:pt x="133" y="177"/>
                  </a:cubicBezTo>
                  <a:cubicBezTo>
                    <a:pt x="135" y="170"/>
                    <a:pt x="135" y="170"/>
                    <a:pt x="135" y="170"/>
                  </a:cubicBezTo>
                  <a:cubicBezTo>
                    <a:pt x="136" y="162"/>
                    <a:pt x="136" y="162"/>
                    <a:pt x="136" y="162"/>
                  </a:cubicBezTo>
                  <a:cubicBezTo>
                    <a:pt x="138" y="148"/>
                    <a:pt x="138" y="148"/>
                    <a:pt x="138" y="148"/>
                  </a:cubicBezTo>
                  <a:cubicBezTo>
                    <a:pt x="138" y="148"/>
                    <a:pt x="138" y="148"/>
                    <a:pt x="138" y="148"/>
                  </a:cubicBezTo>
                  <a:cubicBezTo>
                    <a:pt x="138" y="92"/>
                    <a:pt x="138" y="92"/>
                    <a:pt x="138" y="92"/>
                  </a:cubicBezTo>
                  <a:cubicBezTo>
                    <a:pt x="138" y="92"/>
                    <a:pt x="138" y="92"/>
                    <a:pt x="138" y="92"/>
                  </a:cubicBezTo>
                  <a:cubicBezTo>
                    <a:pt x="137" y="84"/>
                    <a:pt x="136" y="76"/>
                    <a:pt x="136" y="69"/>
                  </a:cubicBezTo>
                  <a:cubicBezTo>
                    <a:pt x="135" y="57"/>
                    <a:pt x="135" y="57"/>
                    <a:pt x="135" y="57"/>
                  </a:cubicBezTo>
                  <a:cubicBezTo>
                    <a:pt x="133" y="46"/>
                    <a:pt x="133" y="46"/>
                    <a:pt x="133" y="46"/>
                  </a:cubicBezTo>
                  <a:cubicBezTo>
                    <a:pt x="131" y="34"/>
                    <a:pt x="131" y="34"/>
                    <a:pt x="131" y="34"/>
                  </a:cubicBezTo>
                  <a:cubicBezTo>
                    <a:pt x="129" y="23"/>
                    <a:pt x="129" y="23"/>
                    <a:pt x="129" y="23"/>
                  </a:cubicBezTo>
                  <a:cubicBezTo>
                    <a:pt x="126" y="12"/>
                    <a:pt x="126" y="12"/>
                    <a:pt x="126" y="12"/>
                  </a:cubicBezTo>
                  <a:cubicBezTo>
                    <a:pt x="121" y="1"/>
                    <a:pt x="121" y="1"/>
                    <a:pt x="121" y="1"/>
                  </a:cubicBezTo>
                  <a:cubicBezTo>
                    <a:pt x="122" y="2"/>
                    <a:pt x="122" y="2"/>
                    <a:pt x="122" y="2"/>
                  </a:cubicBezTo>
                  <a:cubicBezTo>
                    <a:pt x="68" y="2"/>
                    <a:pt x="68" y="2"/>
                    <a:pt x="68" y="2"/>
                  </a:cubicBezTo>
                  <a:cubicBezTo>
                    <a:pt x="69" y="1"/>
                    <a:pt x="69" y="1"/>
                    <a:pt x="69" y="1"/>
                  </a:cubicBezTo>
                  <a:cubicBezTo>
                    <a:pt x="67" y="10"/>
                    <a:pt x="67" y="10"/>
                    <a:pt x="67" y="10"/>
                  </a:cubicBezTo>
                  <a:cubicBezTo>
                    <a:pt x="66" y="11"/>
                    <a:pt x="66" y="12"/>
                    <a:pt x="65" y="14"/>
                  </a:cubicBezTo>
                  <a:cubicBezTo>
                    <a:pt x="64" y="18"/>
                    <a:pt x="64" y="18"/>
                    <a:pt x="64" y="18"/>
                  </a:cubicBezTo>
                  <a:cubicBezTo>
                    <a:pt x="63" y="19"/>
                    <a:pt x="62" y="20"/>
                    <a:pt x="62" y="22"/>
                  </a:cubicBezTo>
                  <a:cubicBezTo>
                    <a:pt x="60" y="26"/>
                    <a:pt x="60" y="26"/>
                    <a:pt x="60" y="26"/>
                  </a:cubicBezTo>
                  <a:cubicBezTo>
                    <a:pt x="58" y="28"/>
                    <a:pt x="56" y="30"/>
                    <a:pt x="55" y="33"/>
                  </a:cubicBezTo>
                  <a:cubicBezTo>
                    <a:pt x="49" y="39"/>
                    <a:pt x="49" y="39"/>
                    <a:pt x="49" y="39"/>
                  </a:cubicBezTo>
                  <a:cubicBezTo>
                    <a:pt x="42" y="45"/>
                    <a:pt x="42" y="45"/>
                    <a:pt x="42" y="45"/>
                  </a:cubicBezTo>
                  <a:cubicBezTo>
                    <a:pt x="35" y="50"/>
                    <a:pt x="35" y="50"/>
                    <a:pt x="35" y="50"/>
                  </a:cubicBezTo>
                  <a:cubicBezTo>
                    <a:pt x="28" y="54"/>
                    <a:pt x="28" y="54"/>
                    <a:pt x="28" y="54"/>
                  </a:cubicBezTo>
                  <a:cubicBezTo>
                    <a:pt x="28" y="53"/>
                    <a:pt x="28" y="53"/>
                    <a:pt x="28" y="53"/>
                  </a:cubicBezTo>
                  <a:cubicBezTo>
                    <a:pt x="29" y="56"/>
                    <a:pt x="29" y="56"/>
                    <a:pt x="29" y="56"/>
                  </a:cubicBezTo>
                  <a:cubicBezTo>
                    <a:pt x="30" y="59"/>
                    <a:pt x="30" y="59"/>
                    <a:pt x="30" y="59"/>
                  </a:cubicBezTo>
                  <a:cubicBezTo>
                    <a:pt x="30" y="62"/>
                    <a:pt x="30" y="62"/>
                    <a:pt x="30" y="62"/>
                  </a:cubicBezTo>
                  <a:cubicBezTo>
                    <a:pt x="31" y="65"/>
                    <a:pt x="31" y="65"/>
                    <a:pt x="31" y="65"/>
                  </a:cubicBezTo>
                  <a:cubicBezTo>
                    <a:pt x="31" y="69"/>
                    <a:pt x="30" y="73"/>
                    <a:pt x="30" y="77"/>
                  </a:cubicBezTo>
                  <a:cubicBezTo>
                    <a:pt x="30" y="79"/>
                    <a:pt x="30" y="80"/>
                    <a:pt x="30" y="82"/>
                  </a:cubicBezTo>
                  <a:cubicBezTo>
                    <a:pt x="30" y="84"/>
                    <a:pt x="30" y="86"/>
                    <a:pt x="30" y="88"/>
                  </a:cubicBezTo>
                  <a:cubicBezTo>
                    <a:pt x="30" y="89"/>
                    <a:pt x="31" y="90"/>
                    <a:pt x="31" y="91"/>
                  </a:cubicBezTo>
                  <a:cubicBezTo>
                    <a:pt x="31" y="92"/>
                    <a:pt x="31" y="93"/>
                    <a:pt x="32" y="94"/>
                  </a:cubicBezTo>
                  <a:cubicBezTo>
                    <a:pt x="32" y="95"/>
                    <a:pt x="33" y="95"/>
                    <a:pt x="33" y="96"/>
                  </a:cubicBezTo>
                  <a:cubicBezTo>
                    <a:pt x="33" y="97"/>
                    <a:pt x="34" y="98"/>
                    <a:pt x="35" y="98"/>
                  </a:cubicBezTo>
                  <a:cubicBezTo>
                    <a:pt x="34" y="98"/>
                    <a:pt x="34" y="98"/>
                    <a:pt x="34" y="98"/>
                  </a:cubicBezTo>
                  <a:cubicBezTo>
                    <a:pt x="37" y="99"/>
                    <a:pt x="37" y="99"/>
                    <a:pt x="37" y="99"/>
                  </a:cubicBezTo>
                  <a:cubicBezTo>
                    <a:pt x="38" y="99"/>
                    <a:pt x="38" y="99"/>
                    <a:pt x="39" y="100"/>
                  </a:cubicBezTo>
                  <a:cubicBezTo>
                    <a:pt x="40" y="100"/>
                    <a:pt x="41" y="100"/>
                    <a:pt x="42" y="100"/>
                  </a:cubicBezTo>
                  <a:cubicBezTo>
                    <a:pt x="43" y="100"/>
                    <a:pt x="43" y="100"/>
                    <a:pt x="44" y="100"/>
                  </a:cubicBezTo>
                  <a:cubicBezTo>
                    <a:pt x="48" y="100"/>
                    <a:pt x="51" y="99"/>
                    <a:pt x="54" y="98"/>
                  </a:cubicBezTo>
                  <a:cubicBezTo>
                    <a:pt x="55" y="98"/>
                    <a:pt x="55" y="98"/>
                    <a:pt x="55" y="98"/>
                  </a:cubicBezTo>
                  <a:cubicBezTo>
                    <a:pt x="55" y="99"/>
                    <a:pt x="55" y="99"/>
                    <a:pt x="55" y="99"/>
                  </a:cubicBezTo>
                  <a:cubicBezTo>
                    <a:pt x="57" y="109"/>
                    <a:pt x="57" y="109"/>
                    <a:pt x="57" y="109"/>
                  </a:cubicBezTo>
                  <a:cubicBezTo>
                    <a:pt x="57" y="120"/>
                    <a:pt x="57" y="120"/>
                    <a:pt x="57" y="120"/>
                  </a:cubicBezTo>
                  <a:cubicBezTo>
                    <a:pt x="57" y="130"/>
                    <a:pt x="57" y="130"/>
                    <a:pt x="57" y="130"/>
                  </a:cubicBezTo>
                  <a:cubicBezTo>
                    <a:pt x="57" y="141"/>
                    <a:pt x="57" y="141"/>
                    <a:pt x="57" y="141"/>
                  </a:cubicBezTo>
                  <a:cubicBezTo>
                    <a:pt x="56" y="151"/>
                    <a:pt x="56" y="151"/>
                    <a:pt x="56" y="151"/>
                  </a:cubicBezTo>
                  <a:cubicBezTo>
                    <a:pt x="54" y="162"/>
                    <a:pt x="54" y="162"/>
                    <a:pt x="54" y="162"/>
                  </a:cubicBezTo>
                  <a:cubicBezTo>
                    <a:pt x="53" y="172"/>
                    <a:pt x="53" y="172"/>
                    <a:pt x="53" y="172"/>
                  </a:cubicBezTo>
                  <a:cubicBezTo>
                    <a:pt x="51" y="182"/>
                    <a:pt x="51" y="182"/>
                    <a:pt x="51" y="182"/>
                  </a:cubicBezTo>
                  <a:cubicBezTo>
                    <a:pt x="48" y="196"/>
                    <a:pt x="44" y="209"/>
                    <a:pt x="40" y="223"/>
                  </a:cubicBezTo>
                  <a:cubicBezTo>
                    <a:pt x="39" y="230"/>
                    <a:pt x="37" y="236"/>
                    <a:pt x="36" y="243"/>
                  </a:cubicBezTo>
                  <a:cubicBezTo>
                    <a:pt x="33" y="253"/>
                    <a:pt x="33" y="253"/>
                    <a:pt x="33" y="253"/>
                  </a:cubicBezTo>
                  <a:cubicBezTo>
                    <a:pt x="31" y="264"/>
                    <a:pt x="31" y="264"/>
                    <a:pt x="31" y="264"/>
                  </a:cubicBezTo>
                  <a:cubicBezTo>
                    <a:pt x="31" y="264"/>
                    <a:pt x="31" y="264"/>
                    <a:pt x="31" y="264"/>
                  </a:cubicBezTo>
                  <a:cubicBezTo>
                    <a:pt x="31" y="264"/>
                    <a:pt x="31" y="264"/>
                    <a:pt x="31" y="264"/>
                  </a:cubicBezTo>
                  <a:cubicBezTo>
                    <a:pt x="28" y="276"/>
                    <a:pt x="28" y="276"/>
                    <a:pt x="28" y="276"/>
                  </a:cubicBezTo>
                  <a:cubicBezTo>
                    <a:pt x="25" y="289"/>
                    <a:pt x="25" y="289"/>
                    <a:pt x="25" y="289"/>
                  </a:cubicBezTo>
                  <a:cubicBezTo>
                    <a:pt x="23" y="302"/>
                    <a:pt x="23" y="302"/>
                    <a:pt x="23" y="302"/>
                  </a:cubicBezTo>
                  <a:cubicBezTo>
                    <a:pt x="22" y="307"/>
                    <a:pt x="22" y="311"/>
                    <a:pt x="21" y="316"/>
                  </a:cubicBezTo>
                  <a:cubicBezTo>
                    <a:pt x="20" y="329"/>
                    <a:pt x="20" y="329"/>
                    <a:pt x="20" y="329"/>
                  </a:cubicBezTo>
                  <a:cubicBezTo>
                    <a:pt x="20" y="342"/>
                    <a:pt x="20" y="342"/>
                    <a:pt x="20" y="342"/>
                  </a:cubicBezTo>
                  <a:cubicBezTo>
                    <a:pt x="20" y="355"/>
                    <a:pt x="20" y="355"/>
                    <a:pt x="20" y="355"/>
                  </a:cubicBezTo>
                  <a:cubicBezTo>
                    <a:pt x="21" y="369"/>
                    <a:pt x="21" y="369"/>
                    <a:pt x="21" y="369"/>
                  </a:cubicBezTo>
                  <a:cubicBezTo>
                    <a:pt x="21" y="369"/>
                    <a:pt x="21" y="369"/>
                    <a:pt x="21" y="369"/>
                  </a:cubicBezTo>
                  <a:cubicBezTo>
                    <a:pt x="21" y="369"/>
                    <a:pt x="21" y="369"/>
                    <a:pt x="21" y="369"/>
                  </a:cubicBezTo>
                  <a:cubicBezTo>
                    <a:pt x="4" y="369"/>
                    <a:pt x="4" y="369"/>
                    <a:pt x="4" y="369"/>
                  </a:cubicBezTo>
                  <a:cubicBezTo>
                    <a:pt x="4" y="369"/>
                    <a:pt x="4" y="369"/>
                    <a:pt x="4" y="369"/>
                  </a:cubicBezTo>
                  <a:cubicBezTo>
                    <a:pt x="2" y="374"/>
                    <a:pt x="2" y="374"/>
                    <a:pt x="2" y="374"/>
                  </a:cubicBezTo>
                  <a:cubicBezTo>
                    <a:pt x="1" y="380"/>
                    <a:pt x="1" y="380"/>
                    <a:pt x="1" y="380"/>
                  </a:cubicBezTo>
                  <a:cubicBezTo>
                    <a:pt x="1" y="386"/>
                    <a:pt x="1" y="386"/>
                    <a:pt x="1" y="386"/>
                  </a:cubicBezTo>
                  <a:cubicBezTo>
                    <a:pt x="1" y="392"/>
                    <a:pt x="1" y="392"/>
                    <a:pt x="1" y="392"/>
                  </a:cubicBezTo>
                  <a:cubicBezTo>
                    <a:pt x="1" y="398"/>
                    <a:pt x="1" y="398"/>
                    <a:pt x="1" y="398"/>
                  </a:cubicBezTo>
                  <a:cubicBezTo>
                    <a:pt x="2" y="404"/>
                    <a:pt x="2" y="404"/>
                    <a:pt x="2" y="404"/>
                  </a:cubicBezTo>
                  <a:cubicBezTo>
                    <a:pt x="2" y="408"/>
                    <a:pt x="3" y="412"/>
                    <a:pt x="4" y="416"/>
                  </a:cubicBezTo>
                  <a:cubicBezTo>
                    <a:pt x="6" y="424"/>
                    <a:pt x="8" y="432"/>
                    <a:pt x="10" y="440"/>
                  </a:cubicBezTo>
                  <a:cubicBezTo>
                    <a:pt x="10" y="443"/>
                    <a:pt x="11" y="447"/>
                    <a:pt x="12" y="451"/>
                  </a:cubicBezTo>
                  <a:cubicBezTo>
                    <a:pt x="13" y="457"/>
                    <a:pt x="13" y="457"/>
                    <a:pt x="13" y="457"/>
                  </a:cubicBezTo>
                  <a:lnTo>
                    <a:pt x="14" y="4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274"/>
            <p:cNvSpPr>
              <a:spLocks noEditPoints="1"/>
            </p:cNvSpPr>
            <p:nvPr/>
          </p:nvSpPr>
          <p:spPr bwMode="auto">
            <a:xfrm>
              <a:off x="2071688" y="5618163"/>
              <a:ext cx="420688" cy="1498600"/>
            </a:xfrm>
            <a:custGeom>
              <a:avLst/>
              <a:gdLst>
                <a:gd name="T0" fmla="*/ 1 w 130"/>
                <a:gd name="T1" fmla="*/ 377 h 462"/>
                <a:gd name="T2" fmla="*/ 1 w 130"/>
                <a:gd name="T3" fmla="*/ 376 h 462"/>
                <a:gd name="T4" fmla="*/ 24 w 130"/>
                <a:gd name="T5" fmla="*/ 377 h 462"/>
                <a:gd name="T6" fmla="*/ 24 w 130"/>
                <a:gd name="T7" fmla="*/ 106 h 462"/>
                <a:gd name="T8" fmla="*/ 0 w 130"/>
                <a:gd name="T9" fmla="*/ 106 h 462"/>
                <a:gd name="T10" fmla="*/ 0 w 130"/>
                <a:gd name="T11" fmla="*/ 59 h 462"/>
                <a:gd name="T12" fmla="*/ 1 w 130"/>
                <a:gd name="T13" fmla="*/ 58 h 462"/>
                <a:gd name="T14" fmla="*/ 16 w 130"/>
                <a:gd name="T15" fmla="*/ 46 h 462"/>
                <a:gd name="T16" fmla="*/ 29 w 130"/>
                <a:gd name="T17" fmla="*/ 33 h 462"/>
                <a:gd name="T18" fmla="*/ 35 w 130"/>
                <a:gd name="T19" fmla="*/ 25 h 462"/>
                <a:gd name="T20" fmla="*/ 41 w 130"/>
                <a:gd name="T21" fmla="*/ 17 h 462"/>
                <a:gd name="T22" fmla="*/ 51 w 130"/>
                <a:gd name="T23" fmla="*/ 1 h 462"/>
                <a:gd name="T24" fmla="*/ 51 w 130"/>
                <a:gd name="T25" fmla="*/ 0 h 462"/>
                <a:gd name="T26" fmla="*/ 107 w 130"/>
                <a:gd name="T27" fmla="*/ 0 h 462"/>
                <a:gd name="T28" fmla="*/ 107 w 130"/>
                <a:gd name="T29" fmla="*/ 377 h 462"/>
                <a:gd name="T30" fmla="*/ 130 w 130"/>
                <a:gd name="T31" fmla="*/ 376 h 462"/>
                <a:gd name="T32" fmla="*/ 130 w 130"/>
                <a:gd name="T33" fmla="*/ 377 h 462"/>
                <a:gd name="T34" fmla="*/ 130 w 130"/>
                <a:gd name="T35" fmla="*/ 462 h 462"/>
                <a:gd name="T36" fmla="*/ 1 w 130"/>
                <a:gd name="T37" fmla="*/ 462 h 462"/>
                <a:gd name="T38" fmla="*/ 130 w 130"/>
                <a:gd name="T39" fmla="*/ 461 h 462"/>
                <a:gd name="T40" fmla="*/ 129 w 130"/>
                <a:gd name="T41" fmla="*/ 377 h 462"/>
                <a:gd name="T42" fmla="*/ 106 w 130"/>
                <a:gd name="T43" fmla="*/ 377 h 462"/>
                <a:gd name="T44" fmla="*/ 106 w 130"/>
                <a:gd name="T45" fmla="*/ 377 h 462"/>
                <a:gd name="T46" fmla="*/ 106 w 130"/>
                <a:gd name="T47" fmla="*/ 2 h 462"/>
                <a:gd name="T48" fmla="*/ 52 w 130"/>
                <a:gd name="T49" fmla="*/ 1 h 462"/>
                <a:gd name="T50" fmla="*/ 42 w 130"/>
                <a:gd name="T51" fmla="*/ 18 h 462"/>
                <a:gd name="T52" fmla="*/ 36 w 130"/>
                <a:gd name="T53" fmla="*/ 26 h 462"/>
                <a:gd name="T54" fmla="*/ 30 w 130"/>
                <a:gd name="T55" fmla="*/ 34 h 462"/>
                <a:gd name="T56" fmla="*/ 17 w 130"/>
                <a:gd name="T57" fmla="*/ 47 h 462"/>
                <a:gd name="T58" fmla="*/ 1 w 130"/>
                <a:gd name="T59" fmla="*/ 59 h 462"/>
                <a:gd name="T60" fmla="*/ 2 w 130"/>
                <a:gd name="T61" fmla="*/ 106 h 462"/>
                <a:gd name="T62" fmla="*/ 24 w 130"/>
                <a:gd name="T63" fmla="*/ 105 h 462"/>
                <a:gd name="T64" fmla="*/ 25 w 130"/>
                <a:gd name="T65" fmla="*/ 106 h 462"/>
                <a:gd name="T66" fmla="*/ 25 w 130"/>
                <a:gd name="T67" fmla="*/ 377 h 462"/>
                <a:gd name="T68" fmla="*/ 1 w 130"/>
                <a:gd name="T69" fmla="*/ 377 h 462"/>
                <a:gd name="T70" fmla="*/ 1 w 130"/>
                <a:gd name="T71" fmla="*/ 46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0" h="462">
                  <a:moveTo>
                    <a:pt x="1" y="462"/>
                  </a:moveTo>
                  <a:cubicBezTo>
                    <a:pt x="1" y="377"/>
                    <a:pt x="1" y="377"/>
                    <a:pt x="1" y="377"/>
                  </a:cubicBezTo>
                  <a:cubicBezTo>
                    <a:pt x="1" y="376"/>
                    <a:pt x="1" y="376"/>
                    <a:pt x="1" y="376"/>
                  </a:cubicBezTo>
                  <a:cubicBezTo>
                    <a:pt x="1" y="376"/>
                    <a:pt x="1" y="376"/>
                    <a:pt x="1" y="376"/>
                  </a:cubicBezTo>
                  <a:cubicBezTo>
                    <a:pt x="24" y="376"/>
                    <a:pt x="24" y="376"/>
                    <a:pt x="24" y="376"/>
                  </a:cubicBezTo>
                  <a:cubicBezTo>
                    <a:pt x="24" y="377"/>
                    <a:pt x="24" y="377"/>
                    <a:pt x="24" y="377"/>
                  </a:cubicBezTo>
                  <a:cubicBezTo>
                    <a:pt x="24" y="106"/>
                    <a:pt x="24" y="106"/>
                    <a:pt x="24" y="106"/>
                  </a:cubicBezTo>
                  <a:cubicBezTo>
                    <a:pt x="24" y="106"/>
                    <a:pt x="24" y="106"/>
                    <a:pt x="24" y="106"/>
                  </a:cubicBezTo>
                  <a:cubicBezTo>
                    <a:pt x="1" y="106"/>
                    <a:pt x="1" y="106"/>
                    <a:pt x="1" y="106"/>
                  </a:cubicBezTo>
                  <a:cubicBezTo>
                    <a:pt x="0" y="106"/>
                    <a:pt x="0" y="106"/>
                    <a:pt x="0" y="106"/>
                  </a:cubicBezTo>
                  <a:cubicBezTo>
                    <a:pt x="0" y="106"/>
                    <a:pt x="0" y="106"/>
                    <a:pt x="0" y="106"/>
                  </a:cubicBezTo>
                  <a:cubicBezTo>
                    <a:pt x="0" y="59"/>
                    <a:pt x="0" y="59"/>
                    <a:pt x="0" y="59"/>
                  </a:cubicBezTo>
                  <a:cubicBezTo>
                    <a:pt x="0" y="58"/>
                    <a:pt x="0" y="58"/>
                    <a:pt x="0" y="58"/>
                  </a:cubicBezTo>
                  <a:cubicBezTo>
                    <a:pt x="1" y="58"/>
                    <a:pt x="1" y="58"/>
                    <a:pt x="1" y="58"/>
                  </a:cubicBezTo>
                  <a:cubicBezTo>
                    <a:pt x="8" y="52"/>
                    <a:pt x="8" y="52"/>
                    <a:pt x="8" y="52"/>
                  </a:cubicBezTo>
                  <a:cubicBezTo>
                    <a:pt x="11" y="50"/>
                    <a:pt x="13" y="48"/>
                    <a:pt x="16" y="46"/>
                  </a:cubicBezTo>
                  <a:cubicBezTo>
                    <a:pt x="18" y="44"/>
                    <a:pt x="20" y="42"/>
                    <a:pt x="23" y="40"/>
                  </a:cubicBezTo>
                  <a:cubicBezTo>
                    <a:pt x="25" y="37"/>
                    <a:pt x="27" y="35"/>
                    <a:pt x="29" y="33"/>
                  </a:cubicBezTo>
                  <a:cubicBezTo>
                    <a:pt x="32" y="29"/>
                    <a:pt x="32" y="29"/>
                    <a:pt x="32" y="29"/>
                  </a:cubicBezTo>
                  <a:cubicBezTo>
                    <a:pt x="33" y="28"/>
                    <a:pt x="34" y="26"/>
                    <a:pt x="35" y="25"/>
                  </a:cubicBezTo>
                  <a:cubicBezTo>
                    <a:pt x="38" y="21"/>
                    <a:pt x="38" y="21"/>
                    <a:pt x="38" y="21"/>
                  </a:cubicBezTo>
                  <a:cubicBezTo>
                    <a:pt x="39" y="20"/>
                    <a:pt x="40" y="18"/>
                    <a:pt x="41" y="17"/>
                  </a:cubicBezTo>
                  <a:cubicBezTo>
                    <a:pt x="42" y="14"/>
                    <a:pt x="44" y="12"/>
                    <a:pt x="46" y="9"/>
                  </a:cubicBezTo>
                  <a:cubicBezTo>
                    <a:pt x="51" y="1"/>
                    <a:pt x="51" y="1"/>
                    <a:pt x="51" y="1"/>
                  </a:cubicBezTo>
                  <a:cubicBezTo>
                    <a:pt x="51" y="0"/>
                    <a:pt x="51" y="0"/>
                    <a:pt x="51" y="0"/>
                  </a:cubicBezTo>
                  <a:cubicBezTo>
                    <a:pt x="51" y="0"/>
                    <a:pt x="51" y="0"/>
                    <a:pt x="51" y="0"/>
                  </a:cubicBezTo>
                  <a:cubicBezTo>
                    <a:pt x="106" y="0"/>
                    <a:pt x="106" y="0"/>
                    <a:pt x="106" y="0"/>
                  </a:cubicBezTo>
                  <a:cubicBezTo>
                    <a:pt x="107" y="0"/>
                    <a:pt x="107" y="0"/>
                    <a:pt x="107" y="0"/>
                  </a:cubicBezTo>
                  <a:cubicBezTo>
                    <a:pt x="107" y="1"/>
                    <a:pt x="107" y="1"/>
                    <a:pt x="107" y="1"/>
                  </a:cubicBezTo>
                  <a:cubicBezTo>
                    <a:pt x="107" y="377"/>
                    <a:pt x="107" y="377"/>
                    <a:pt x="107" y="377"/>
                  </a:cubicBezTo>
                  <a:cubicBezTo>
                    <a:pt x="106" y="376"/>
                    <a:pt x="106" y="376"/>
                    <a:pt x="106" y="376"/>
                  </a:cubicBezTo>
                  <a:cubicBezTo>
                    <a:pt x="130" y="376"/>
                    <a:pt x="130" y="376"/>
                    <a:pt x="130" y="376"/>
                  </a:cubicBezTo>
                  <a:cubicBezTo>
                    <a:pt x="130" y="376"/>
                    <a:pt x="130" y="376"/>
                    <a:pt x="130" y="376"/>
                  </a:cubicBezTo>
                  <a:cubicBezTo>
                    <a:pt x="130" y="377"/>
                    <a:pt x="130" y="377"/>
                    <a:pt x="130" y="377"/>
                  </a:cubicBezTo>
                  <a:cubicBezTo>
                    <a:pt x="130" y="462"/>
                    <a:pt x="130" y="462"/>
                    <a:pt x="130" y="462"/>
                  </a:cubicBezTo>
                  <a:cubicBezTo>
                    <a:pt x="130" y="462"/>
                    <a:pt x="130" y="462"/>
                    <a:pt x="130" y="462"/>
                  </a:cubicBezTo>
                  <a:cubicBezTo>
                    <a:pt x="130" y="462"/>
                    <a:pt x="130" y="462"/>
                    <a:pt x="130" y="462"/>
                  </a:cubicBezTo>
                  <a:lnTo>
                    <a:pt x="1" y="462"/>
                  </a:lnTo>
                  <a:close/>
                  <a:moveTo>
                    <a:pt x="1" y="462"/>
                  </a:moveTo>
                  <a:cubicBezTo>
                    <a:pt x="130" y="461"/>
                    <a:pt x="130" y="461"/>
                    <a:pt x="130" y="461"/>
                  </a:cubicBezTo>
                  <a:cubicBezTo>
                    <a:pt x="129" y="462"/>
                    <a:pt x="129" y="462"/>
                    <a:pt x="129" y="462"/>
                  </a:cubicBezTo>
                  <a:cubicBezTo>
                    <a:pt x="129" y="377"/>
                    <a:pt x="129" y="377"/>
                    <a:pt x="129" y="377"/>
                  </a:cubicBezTo>
                  <a:cubicBezTo>
                    <a:pt x="130" y="377"/>
                    <a:pt x="130" y="377"/>
                    <a:pt x="130" y="377"/>
                  </a:cubicBezTo>
                  <a:cubicBezTo>
                    <a:pt x="106" y="377"/>
                    <a:pt x="106" y="377"/>
                    <a:pt x="106" y="377"/>
                  </a:cubicBezTo>
                  <a:cubicBezTo>
                    <a:pt x="106" y="377"/>
                    <a:pt x="106" y="377"/>
                    <a:pt x="106" y="377"/>
                  </a:cubicBezTo>
                  <a:cubicBezTo>
                    <a:pt x="106" y="377"/>
                    <a:pt x="106" y="377"/>
                    <a:pt x="106" y="377"/>
                  </a:cubicBezTo>
                  <a:cubicBezTo>
                    <a:pt x="105" y="1"/>
                    <a:pt x="105" y="1"/>
                    <a:pt x="105" y="1"/>
                  </a:cubicBezTo>
                  <a:cubicBezTo>
                    <a:pt x="106" y="2"/>
                    <a:pt x="106" y="2"/>
                    <a:pt x="106" y="2"/>
                  </a:cubicBezTo>
                  <a:cubicBezTo>
                    <a:pt x="51" y="2"/>
                    <a:pt x="51" y="2"/>
                    <a:pt x="51" y="2"/>
                  </a:cubicBezTo>
                  <a:cubicBezTo>
                    <a:pt x="52" y="1"/>
                    <a:pt x="52" y="1"/>
                    <a:pt x="52" y="1"/>
                  </a:cubicBezTo>
                  <a:cubicBezTo>
                    <a:pt x="47" y="10"/>
                    <a:pt x="47" y="10"/>
                    <a:pt x="47" y="10"/>
                  </a:cubicBezTo>
                  <a:cubicBezTo>
                    <a:pt x="45" y="13"/>
                    <a:pt x="44" y="15"/>
                    <a:pt x="42" y="18"/>
                  </a:cubicBezTo>
                  <a:cubicBezTo>
                    <a:pt x="41" y="19"/>
                    <a:pt x="40" y="21"/>
                    <a:pt x="39" y="22"/>
                  </a:cubicBezTo>
                  <a:cubicBezTo>
                    <a:pt x="36" y="26"/>
                    <a:pt x="36" y="26"/>
                    <a:pt x="36" y="26"/>
                  </a:cubicBezTo>
                  <a:cubicBezTo>
                    <a:pt x="35" y="27"/>
                    <a:pt x="34" y="29"/>
                    <a:pt x="33" y="30"/>
                  </a:cubicBezTo>
                  <a:cubicBezTo>
                    <a:pt x="30" y="34"/>
                    <a:pt x="30" y="34"/>
                    <a:pt x="30" y="34"/>
                  </a:cubicBezTo>
                  <a:cubicBezTo>
                    <a:pt x="28" y="36"/>
                    <a:pt x="26" y="38"/>
                    <a:pt x="24" y="41"/>
                  </a:cubicBezTo>
                  <a:cubicBezTo>
                    <a:pt x="21" y="43"/>
                    <a:pt x="19" y="45"/>
                    <a:pt x="17" y="47"/>
                  </a:cubicBezTo>
                  <a:cubicBezTo>
                    <a:pt x="14" y="49"/>
                    <a:pt x="12" y="51"/>
                    <a:pt x="9" y="53"/>
                  </a:cubicBezTo>
                  <a:cubicBezTo>
                    <a:pt x="1" y="59"/>
                    <a:pt x="1" y="59"/>
                    <a:pt x="1" y="59"/>
                  </a:cubicBezTo>
                  <a:cubicBezTo>
                    <a:pt x="2" y="59"/>
                    <a:pt x="2" y="59"/>
                    <a:pt x="2" y="59"/>
                  </a:cubicBezTo>
                  <a:cubicBezTo>
                    <a:pt x="2" y="106"/>
                    <a:pt x="2" y="106"/>
                    <a:pt x="2" y="106"/>
                  </a:cubicBezTo>
                  <a:cubicBezTo>
                    <a:pt x="1" y="105"/>
                    <a:pt x="1" y="105"/>
                    <a:pt x="1" y="105"/>
                  </a:cubicBezTo>
                  <a:cubicBezTo>
                    <a:pt x="24" y="105"/>
                    <a:pt x="24" y="105"/>
                    <a:pt x="24" y="105"/>
                  </a:cubicBezTo>
                  <a:cubicBezTo>
                    <a:pt x="25" y="105"/>
                    <a:pt x="25" y="105"/>
                    <a:pt x="25" y="105"/>
                  </a:cubicBezTo>
                  <a:cubicBezTo>
                    <a:pt x="25" y="106"/>
                    <a:pt x="25" y="106"/>
                    <a:pt x="25" y="106"/>
                  </a:cubicBezTo>
                  <a:cubicBezTo>
                    <a:pt x="25" y="377"/>
                    <a:pt x="25" y="377"/>
                    <a:pt x="25" y="377"/>
                  </a:cubicBezTo>
                  <a:cubicBezTo>
                    <a:pt x="25" y="377"/>
                    <a:pt x="25" y="377"/>
                    <a:pt x="25" y="377"/>
                  </a:cubicBezTo>
                  <a:cubicBezTo>
                    <a:pt x="24" y="377"/>
                    <a:pt x="24" y="377"/>
                    <a:pt x="24" y="377"/>
                  </a:cubicBezTo>
                  <a:cubicBezTo>
                    <a:pt x="1" y="377"/>
                    <a:pt x="1" y="377"/>
                    <a:pt x="1" y="377"/>
                  </a:cubicBezTo>
                  <a:cubicBezTo>
                    <a:pt x="1" y="377"/>
                    <a:pt x="1" y="377"/>
                    <a:pt x="1" y="377"/>
                  </a:cubicBezTo>
                  <a:lnTo>
                    <a:pt x="1" y="4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275"/>
            <p:cNvSpPr>
              <a:spLocks noEditPoints="1"/>
            </p:cNvSpPr>
            <p:nvPr/>
          </p:nvSpPr>
          <p:spPr bwMode="auto">
            <a:xfrm>
              <a:off x="2065338" y="5640388"/>
              <a:ext cx="430213" cy="1417638"/>
            </a:xfrm>
            <a:custGeom>
              <a:avLst/>
              <a:gdLst>
                <a:gd name="T0" fmla="*/ 4 w 133"/>
                <a:gd name="T1" fmla="*/ 395 h 437"/>
                <a:gd name="T2" fmla="*/ 3 w 133"/>
                <a:gd name="T3" fmla="*/ 354 h 437"/>
                <a:gd name="T4" fmla="*/ 28 w 133"/>
                <a:gd name="T5" fmla="*/ 354 h 437"/>
                <a:gd name="T6" fmla="*/ 25 w 133"/>
                <a:gd name="T7" fmla="*/ 292 h 437"/>
                <a:gd name="T8" fmla="*/ 23 w 133"/>
                <a:gd name="T9" fmla="*/ 102 h 437"/>
                <a:gd name="T10" fmla="*/ 5 w 133"/>
                <a:gd name="T11" fmla="*/ 107 h 437"/>
                <a:gd name="T12" fmla="*/ 0 w 133"/>
                <a:gd name="T13" fmla="*/ 102 h 437"/>
                <a:gd name="T14" fmla="*/ 0 w 133"/>
                <a:gd name="T15" fmla="*/ 56 h 437"/>
                <a:gd name="T16" fmla="*/ 10 w 133"/>
                <a:gd name="T17" fmla="*/ 49 h 437"/>
                <a:gd name="T18" fmla="*/ 16 w 133"/>
                <a:gd name="T19" fmla="*/ 44 h 437"/>
                <a:gd name="T20" fmla="*/ 26 w 133"/>
                <a:gd name="T21" fmla="*/ 35 h 437"/>
                <a:gd name="T22" fmla="*/ 29 w 133"/>
                <a:gd name="T23" fmla="*/ 31 h 437"/>
                <a:gd name="T24" fmla="*/ 35 w 133"/>
                <a:gd name="T25" fmla="*/ 24 h 437"/>
                <a:gd name="T26" fmla="*/ 40 w 133"/>
                <a:gd name="T27" fmla="*/ 17 h 437"/>
                <a:gd name="T28" fmla="*/ 50 w 133"/>
                <a:gd name="T29" fmla="*/ 2 h 437"/>
                <a:gd name="T30" fmla="*/ 54 w 133"/>
                <a:gd name="T31" fmla="*/ 0 h 437"/>
                <a:gd name="T32" fmla="*/ 112 w 133"/>
                <a:gd name="T33" fmla="*/ 0 h 437"/>
                <a:gd name="T34" fmla="*/ 112 w 133"/>
                <a:gd name="T35" fmla="*/ 180 h 437"/>
                <a:gd name="T36" fmla="*/ 110 w 133"/>
                <a:gd name="T37" fmla="*/ 355 h 437"/>
                <a:gd name="T38" fmla="*/ 130 w 133"/>
                <a:gd name="T39" fmla="*/ 352 h 437"/>
                <a:gd name="T40" fmla="*/ 133 w 133"/>
                <a:gd name="T41" fmla="*/ 355 h 437"/>
                <a:gd name="T42" fmla="*/ 132 w 133"/>
                <a:gd name="T43" fmla="*/ 437 h 437"/>
                <a:gd name="T44" fmla="*/ 67 w 133"/>
                <a:gd name="T45" fmla="*/ 436 h 437"/>
                <a:gd name="T46" fmla="*/ 5 w 133"/>
                <a:gd name="T47" fmla="*/ 435 h 437"/>
                <a:gd name="T48" fmla="*/ 36 w 133"/>
                <a:gd name="T49" fmla="*/ 434 h 437"/>
                <a:gd name="T50" fmla="*/ 130 w 133"/>
                <a:gd name="T51" fmla="*/ 433 h 437"/>
                <a:gd name="T52" fmla="*/ 127 w 133"/>
                <a:gd name="T53" fmla="*/ 355 h 437"/>
                <a:gd name="T54" fmla="*/ 107 w 133"/>
                <a:gd name="T55" fmla="*/ 359 h 437"/>
                <a:gd name="T56" fmla="*/ 104 w 133"/>
                <a:gd name="T57" fmla="*/ 355 h 437"/>
                <a:gd name="T58" fmla="*/ 102 w 133"/>
                <a:gd name="T59" fmla="*/ 180 h 437"/>
                <a:gd name="T60" fmla="*/ 107 w 133"/>
                <a:gd name="T61" fmla="*/ 9 h 437"/>
                <a:gd name="T62" fmla="*/ 58 w 133"/>
                <a:gd name="T63" fmla="*/ 7 h 437"/>
                <a:gd name="T64" fmla="*/ 48 w 133"/>
                <a:gd name="T65" fmla="*/ 23 h 437"/>
                <a:gd name="T66" fmla="*/ 42 w 133"/>
                <a:gd name="T67" fmla="*/ 30 h 437"/>
                <a:gd name="T68" fmla="*/ 36 w 133"/>
                <a:gd name="T69" fmla="*/ 38 h 437"/>
                <a:gd name="T70" fmla="*/ 33 w 133"/>
                <a:gd name="T71" fmla="*/ 41 h 437"/>
                <a:gd name="T72" fmla="*/ 23 w 133"/>
                <a:gd name="T73" fmla="*/ 51 h 437"/>
                <a:gd name="T74" fmla="*/ 7 w 133"/>
                <a:gd name="T75" fmla="*/ 62 h 437"/>
                <a:gd name="T76" fmla="*/ 9 w 133"/>
                <a:gd name="T77" fmla="*/ 102 h 437"/>
                <a:gd name="T78" fmla="*/ 28 w 133"/>
                <a:gd name="T79" fmla="*/ 98 h 437"/>
                <a:gd name="T80" fmla="*/ 32 w 133"/>
                <a:gd name="T81" fmla="*/ 102 h 437"/>
                <a:gd name="T82" fmla="*/ 30 w 133"/>
                <a:gd name="T83" fmla="*/ 292 h 437"/>
                <a:gd name="T84" fmla="*/ 29 w 133"/>
                <a:gd name="T85" fmla="*/ 357 h 437"/>
                <a:gd name="T86" fmla="*/ 5 w 133"/>
                <a:gd name="T87" fmla="*/ 357 h 437"/>
                <a:gd name="T88" fmla="*/ 6 w 133"/>
                <a:gd name="T89" fmla="*/ 395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3" h="437">
                  <a:moveTo>
                    <a:pt x="5" y="435"/>
                  </a:moveTo>
                  <a:cubicBezTo>
                    <a:pt x="4" y="395"/>
                    <a:pt x="4" y="395"/>
                    <a:pt x="4" y="395"/>
                  </a:cubicBezTo>
                  <a:cubicBezTo>
                    <a:pt x="3" y="355"/>
                    <a:pt x="3" y="355"/>
                    <a:pt x="3" y="355"/>
                  </a:cubicBezTo>
                  <a:cubicBezTo>
                    <a:pt x="3" y="354"/>
                    <a:pt x="3" y="354"/>
                    <a:pt x="3" y="354"/>
                  </a:cubicBezTo>
                  <a:cubicBezTo>
                    <a:pt x="5" y="354"/>
                    <a:pt x="5" y="354"/>
                    <a:pt x="5" y="354"/>
                  </a:cubicBezTo>
                  <a:cubicBezTo>
                    <a:pt x="28" y="354"/>
                    <a:pt x="28" y="354"/>
                    <a:pt x="28" y="354"/>
                  </a:cubicBezTo>
                  <a:cubicBezTo>
                    <a:pt x="26" y="355"/>
                    <a:pt x="26" y="355"/>
                    <a:pt x="26" y="355"/>
                  </a:cubicBezTo>
                  <a:cubicBezTo>
                    <a:pt x="25" y="334"/>
                    <a:pt x="25" y="313"/>
                    <a:pt x="25" y="292"/>
                  </a:cubicBezTo>
                  <a:cubicBezTo>
                    <a:pt x="24" y="229"/>
                    <a:pt x="24" y="229"/>
                    <a:pt x="24" y="229"/>
                  </a:cubicBezTo>
                  <a:cubicBezTo>
                    <a:pt x="24" y="187"/>
                    <a:pt x="23" y="144"/>
                    <a:pt x="23" y="102"/>
                  </a:cubicBezTo>
                  <a:cubicBezTo>
                    <a:pt x="28" y="107"/>
                    <a:pt x="28" y="107"/>
                    <a:pt x="28" y="107"/>
                  </a:cubicBezTo>
                  <a:cubicBezTo>
                    <a:pt x="5" y="107"/>
                    <a:pt x="5" y="107"/>
                    <a:pt x="5" y="107"/>
                  </a:cubicBezTo>
                  <a:cubicBezTo>
                    <a:pt x="0" y="107"/>
                    <a:pt x="0" y="107"/>
                    <a:pt x="0" y="107"/>
                  </a:cubicBezTo>
                  <a:cubicBezTo>
                    <a:pt x="0" y="102"/>
                    <a:pt x="0" y="102"/>
                    <a:pt x="0" y="102"/>
                  </a:cubicBezTo>
                  <a:cubicBezTo>
                    <a:pt x="0" y="58"/>
                    <a:pt x="0" y="58"/>
                    <a:pt x="0" y="58"/>
                  </a:cubicBezTo>
                  <a:cubicBezTo>
                    <a:pt x="0" y="56"/>
                    <a:pt x="0" y="56"/>
                    <a:pt x="0" y="56"/>
                  </a:cubicBezTo>
                  <a:cubicBezTo>
                    <a:pt x="2" y="54"/>
                    <a:pt x="2" y="54"/>
                    <a:pt x="2" y="54"/>
                  </a:cubicBezTo>
                  <a:cubicBezTo>
                    <a:pt x="10" y="49"/>
                    <a:pt x="10" y="49"/>
                    <a:pt x="10" y="49"/>
                  </a:cubicBezTo>
                  <a:cubicBezTo>
                    <a:pt x="13" y="46"/>
                    <a:pt x="13" y="46"/>
                    <a:pt x="13" y="46"/>
                  </a:cubicBezTo>
                  <a:cubicBezTo>
                    <a:pt x="14" y="45"/>
                    <a:pt x="15" y="45"/>
                    <a:pt x="16" y="44"/>
                  </a:cubicBezTo>
                  <a:cubicBezTo>
                    <a:pt x="19" y="42"/>
                    <a:pt x="21" y="40"/>
                    <a:pt x="23" y="38"/>
                  </a:cubicBezTo>
                  <a:cubicBezTo>
                    <a:pt x="26" y="35"/>
                    <a:pt x="26" y="35"/>
                    <a:pt x="26" y="35"/>
                  </a:cubicBezTo>
                  <a:cubicBezTo>
                    <a:pt x="27" y="34"/>
                    <a:pt x="27" y="33"/>
                    <a:pt x="28" y="33"/>
                  </a:cubicBezTo>
                  <a:cubicBezTo>
                    <a:pt x="29" y="31"/>
                    <a:pt x="29" y="31"/>
                    <a:pt x="29" y="31"/>
                  </a:cubicBezTo>
                  <a:cubicBezTo>
                    <a:pt x="32" y="28"/>
                    <a:pt x="32" y="28"/>
                    <a:pt x="32" y="28"/>
                  </a:cubicBezTo>
                  <a:cubicBezTo>
                    <a:pt x="33" y="27"/>
                    <a:pt x="34" y="25"/>
                    <a:pt x="35" y="24"/>
                  </a:cubicBezTo>
                  <a:cubicBezTo>
                    <a:pt x="37" y="21"/>
                    <a:pt x="37" y="21"/>
                    <a:pt x="37" y="21"/>
                  </a:cubicBezTo>
                  <a:cubicBezTo>
                    <a:pt x="38" y="20"/>
                    <a:pt x="39" y="18"/>
                    <a:pt x="40" y="17"/>
                  </a:cubicBezTo>
                  <a:cubicBezTo>
                    <a:pt x="42" y="15"/>
                    <a:pt x="43" y="12"/>
                    <a:pt x="45" y="10"/>
                  </a:cubicBezTo>
                  <a:cubicBezTo>
                    <a:pt x="50" y="2"/>
                    <a:pt x="50" y="2"/>
                    <a:pt x="50" y="2"/>
                  </a:cubicBezTo>
                  <a:cubicBezTo>
                    <a:pt x="51" y="0"/>
                    <a:pt x="51" y="0"/>
                    <a:pt x="51" y="0"/>
                  </a:cubicBezTo>
                  <a:cubicBezTo>
                    <a:pt x="54" y="0"/>
                    <a:pt x="54" y="0"/>
                    <a:pt x="54" y="0"/>
                  </a:cubicBezTo>
                  <a:cubicBezTo>
                    <a:pt x="107" y="0"/>
                    <a:pt x="107" y="0"/>
                    <a:pt x="107" y="0"/>
                  </a:cubicBezTo>
                  <a:cubicBezTo>
                    <a:pt x="112" y="0"/>
                    <a:pt x="112" y="0"/>
                    <a:pt x="112" y="0"/>
                  </a:cubicBezTo>
                  <a:cubicBezTo>
                    <a:pt x="112" y="4"/>
                    <a:pt x="112" y="4"/>
                    <a:pt x="112" y="4"/>
                  </a:cubicBezTo>
                  <a:cubicBezTo>
                    <a:pt x="112" y="180"/>
                    <a:pt x="112" y="180"/>
                    <a:pt x="112" y="180"/>
                  </a:cubicBezTo>
                  <a:cubicBezTo>
                    <a:pt x="111" y="268"/>
                    <a:pt x="111" y="268"/>
                    <a:pt x="111" y="268"/>
                  </a:cubicBezTo>
                  <a:cubicBezTo>
                    <a:pt x="110" y="355"/>
                    <a:pt x="110" y="355"/>
                    <a:pt x="110" y="355"/>
                  </a:cubicBezTo>
                  <a:cubicBezTo>
                    <a:pt x="107" y="352"/>
                    <a:pt x="107" y="352"/>
                    <a:pt x="107" y="352"/>
                  </a:cubicBezTo>
                  <a:cubicBezTo>
                    <a:pt x="130" y="352"/>
                    <a:pt x="130" y="352"/>
                    <a:pt x="130" y="352"/>
                  </a:cubicBezTo>
                  <a:cubicBezTo>
                    <a:pt x="133" y="352"/>
                    <a:pt x="133" y="352"/>
                    <a:pt x="133" y="352"/>
                  </a:cubicBezTo>
                  <a:cubicBezTo>
                    <a:pt x="133" y="355"/>
                    <a:pt x="133" y="355"/>
                    <a:pt x="133" y="355"/>
                  </a:cubicBezTo>
                  <a:cubicBezTo>
                    <a:pt x="132" y="382"/>
                    <a:pt x="132" y="408"/>
                    <a:pt x="132" y="435"/>
                  </a:cubicBezTo>
                  <a:cubicBezTo>
                    <a:pt x="132" y="437"/>
                    <a:pt x="132" y="437"/>
                    <a:pt x="132" y="437"/>
                  </a:cubicBezTo>
                  <a:cubicBezTo>
                    <a:pt x="130" y="437"/>
                    <a:pt x="130" y="437"/>
                    <a:pt x="130" y="437"/>
                  </a:cubicBezTo>
                  <a:cubicBezTo>
                    <a:pt x="67" y="436"/>
                    <a:pt x="67" y="436"/>
                    <a:pt x="67" y="436"/>
                  </a:cubicBezTo>
                  <a:cubicBezTo>
                    <a:pt x="36" y="436"/>
                    <a:pt x="36" y="436"/>
                    <a:pt x="36" y="436"/>
                  </a:cubicBezTo>
                  <a:lnTo>
                    <a:pt x="5" y="435"/>
                  </a:lnTo>
                  <a:close/>
                  <a:moveTo>
                    <a:pt x="5" y="435"/>
                  </a:moveTo>
                  <a:cubicBezTo>
                    <a:pt x="36" y="434"/>
                    <a:pt x="36" y="434"/>
                    <a:pt x="36" y="434"/>
                  </a:cubicBezTo>
                  <a:cubicBezTo>
                    <a:pt x="67" y="434"/>
                    <a:pt x="67" y="434"/>
                    <a:pt x="67" y="434"/>
                  </a:cubicBezTo>
                  <a:cubicBezTo>
                    <a:pt x="130" y="433"/>
                    <a:pt x="130" y="433"/>
                    <a:pt x="130" y="433"/>
                  </a:cubicBezTo>
                  <a:cubicBezTo>
                    <a:pt x="128" y="435"/>
                    <a:pt x="128" y="435"/>
                    <a:pt x="128" y="435"/>
                  </a:cubicBezTo>
                  <a:cubicBezTo>
                    <a:pt x="127" y="408"/>
                    <a:pt x="127" y="382"/>
                    <a:pt x="127" y="355"/>
                  </a:cubicBezTo>
                  <a:cubicBezTo>
                    <a:pt x="130" y="358"/>
                    <a:pt x="130" y="358"/>
                    <a:pt x="130" y="358"/>
                  </a:cubicBezTo>
                  <a:cubicBezTo>
                    <a:pt x="107" y="359"/>
                    <a:pt x="107" y="359"/>
                    <a:pt x="107" y="359"/>
                  </a:cubicBezTo>
                  <a:cubicBezTo>
                    <a:pt x="104" y="359"/>
                    <a:pt x="104" y="359"/>
                    <a:pt x="104" y="359"/>
                  </a:cubicBezTo>
                  <a:cubicBezTo>
                    <a:pt x="104" y="355"/>
                    <a:pt x="104" y="355"/>
                    <a:pt x="104" y="355"/>
                  </a:cubicBezTo>
                  <a:cubicBezTo>
                    <a:pt x="103" y="268"/>
                    <a:pt x="103" y="268"/>
                    <a:pt x="103" y="268"/>
                  </a:cubicBezTo>
                  <a:cubicBezTo>
                    <a:pt x="102" y="180"/>
                    <a:pt x="102" y="180"/>
                    <a:pt x="102" y="180"/>
                  </a:cubicBezTo>
                  <a:cubicBezTo>
                    <a:pt x="102" y="4"/>
                    <a:pt x="102" y="4"/>
                    <a:pt x="102" y="4"/>
                  </a:cubicBezTo>
                  <a:cubicBezTo>
                    <a:pt x="107" y="9"/>
                    <a:pt x="107" y="9"/>
                    <a:pt x="107" y="9"/>
                  </a:cubicBezTo>
                  <a:cubicBezTo>
                    <a:pt x="54" y="9"/>
                    <a:pt x="54" y="9"/>
                    <a:pt x="54" y="9"/>
                  </a:cubicBezTo>
                  <a:cubicBezTo>
                    <a:pt x="58" y="7"/>
                    <a:pt x="58" y="7"/>
                    <a:pt x="58" y="7"/>
                  </a:cubicBezTo>
                  <a:cubicBezTo>
                    <a:pt x="53" y="15"/>
                    <a:pt x="53" y="15"/>
                    <a:pt x="53" y="15"/>
                  </a:cubicBezTo>
                  <a:cubicBezTo>
                    <a:pt x="51" y="17"/>
                    <a:pt x="50" y="20"/>
                    <a:pt x="48" y="23"/>
                  </a:cubicBezTo>
                  <a:cubicBezTo>
                    <a:pt x="47" y="24"/>
                    <a:pt x="46" y="25"/>
                    <a:pt x="45" y="26"/>
                  </a:cubicBezTo>
                  <a:cubicBezTo>
                    <a:pt x="42" y="30"/>
                    <a:pt x="42" y="30"/>
                    <a:pt x="42" y="30"/>
                  </a:cubicBezTo>
                  <a:cubicBezTo>
                    <a:pt x="41" y="32"/>
                    <a:pt x="40" y="33"/>
                    <a:pt x="39" y="34"/>
                  </a:cubicBezTo>
                  <a:cubicBezTo>
                    <a:pt x="36" y="38"/>
                    <a:pt x="36" y="38"/>
                    <a:pt x="36" y="38"/>
                  </a:cubicBezTo>
                  <a:cubicBezTo>
                    <a:pt x="35" y="39"/>
                    <a:pt x="35" y="39"/>
                    <a:pt x="35" y="39"/>
                  </a:cubicBezTo>
                  <a:cubicBezTo>
                    <a:pt x="34" y="40"/>
                    <a:pt x="34" y="40"/>
                    <a:pt x="33" y="41"/>
                  </a:cubicBezTo>
                  <a:cubicBezTo>
                    <a:pt x="30" y="44"/>
                    <a:pt x="30" y="44"/>
                    <a:pt x="30" y="44"/>
                  </a:cubicBezTo>
                  <a:cubicBezTo>
                    <a:pt x="27" y="47"/>
                    <a:pt x="25" y="49"/>
                    <a:pt x="23" y="51"/>
                  </a:cubicBezTo>
                  <a:cubicBezTo>
                    <a:pt x="20" y="53"/>
                    <a:pt x="18" y="55"/>
                    <a:pt x="15" y="57"/>
                  </a:cubicBezTo>
                  <a:cubicBezTo>
                    <a:pt x="7" y="62"/>
                    <a:pt x="7" y="62"/>
                    <a:pt x="7" y="62"/>
                  </a:cubicBezTo>
                  <a:cubicBezTo>
                    <a:pt x="9" y="58"/>
                    <a:pt x="9" y="58"/>
                    <a:pt x="9" y="58"/>
                  </a:cubicBezTo>
                  <a:cubicBezTo>
                    <a:pt x="9" y="102"/>
                    <a:pt x="9" y="102"/>
                    <a:pt x="9" y="102"/>
                  </a:cubicBezTo>
                  <a:cubicBezTo>
                    <a:pt x="5" y="98"/>
                    <a:pt x="5" y="98"/>
                    <a:pt x="5" y="98"/>
                  </a:cubicBezTo>
                  <a:cubicBezTo>
                    <a:pt x="28" y="98"/>
                    <a:pt x="28" y="98"/>
                    <a:pt x="28" y="98"/>
                  </a:cubicBezTo>
                  <a:cubicBezTo>
                    <a:pt x="32" y="98"/>
                    <a:pt x="32" y="98"/>
                    <a:pt x="32" y="98"/>
                  </a:cubicBezTo>
                  <a:cubicBezTo>
                    <a:pt x="32" y="102"/>
                    <a:pt x="32" y="102"/>
                    <a:pt x="32" y="102"/>
                  </a:cubicBezTo>
                  <a:cubicBezTo>
                    <a:pt x="32" y="144"/>
                    <a:pt x="31" y="187"/>
                    <a:pt x="31" y="229"/>
                  </a:cubicBezTo>
                  <a:cubicBezTo>
                    <a:pt x="30" y="292"/>
                    <a:pt x="30" y="292"/>
                    <a:pt x="30" y="292"/>
                  </a:cubicBezTo>
                  <a:cubicBezTo>
                    <a:pt x="30" y="313"/>
                    <a:pt x="30" y="334"/>
                    <a:pt x="29" y="355"/>
                  </a:cubicBezTo>
                  <a:cubicBezTo>
                    <a:pt x="29" y="357"/>
                    <a:pt x="29" y="357"/>
                    <a:pt x="29" y="357"/>
                  </a:cubicBezTo>
                  <a:cubicBezTo>
                    <a:pt x="28" y="357"/>
                    <a:pt x="28" y="357"/>
                    <a:pt x="28" y="357"/>
                  </a:cubicBezTo>
                  <a:cubicBezTo>
                    <a:pt x="5" y="357"/>
                    <a:pt x="5" y="357"/>
                    <a:pt x="5" y="357"/>
                  </a:cubicBezTo>
                  <a:cubicBezTo>
                    <a:pt x="6" y="355"/>
                    <a:pt x="6" y="355"/>
                    <a:pt x="6" y="355"/>
                  </a:cubicBezTo>
                  <a:cubicBezTo>
                    <a:pt x="6" y="395"/>
                    <a:pt x="6" y="395"/>
                    <a:pt x="6" y="395"/>
                  </a:cubicBezTo>
                  <a:lnTo>
                    <a:pt x="5" y="4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0" name="chenying0907 49"/>
          <p:cNvGrpSpPr/>
          <p:nvPr/>
        </p:nvGrpSpPr>
        <p:grpSpPr>
          <a:xfrm>
            <a:off x="1755627" y="3442159"/>
            <a:ext cx="381634" cy="703189"/>
            <a:chOff x="2665413" y="5559425"/>
            <a:chExt cx="887413" cy="1635125"/>
          </a:xfrm>
          <a:solidFill>
            <a:srgbClr val="F26F61"/>
          </a:solidFill>
        </p:grpSpPr>
        <p:sp>
          <p:nvSpPr>
            <p:cNvPr id="51" name="Freeform 276"/>
            <p:cNvSpPr>
              <a:spLocks/>
            </p:cNvSpPr>
            <p:nvPr/>
          </p:nvSpPr>
          <p:spPr bwMode="auto">
            <a:xfrm>
              <a:off x="3192463" y="6653213"/>
              <a:ext cx="260350" cy="149225"/>
            </a:xfrm>
            <a:custGeom>
              <a:avLst/>
              <a:gdLst>
                <a:gd name="T0" fmla="*/ 12 w 80"/>
                <a:gd name="T1" fmla="*/ 46 h 46"/>
                <a:gd name="T2" fmla="*/ 12 w 80"/>
                <a:gd name="T3" fmla="*/ 46 h 46"/>
                <a:gd name="T4" fmla="*/ 11 w 80"/>
                <a:gd name="T5" fmla="*/ 45 h 46"/>
                <a:gd name="T6" fmla="*/ 36 w 80"/>
                <a:gd name="T7" fmla="*/ 28 h 46"/>
                <a:gd name="T8" fmla="*/ 56 w 80"/>
                <a:gd name="T9" fmla="*/ 14 h 46"/>
                <a:gd name="T10" fmla="*/ 32 w 80"/>
                <a:gd name="T11" fmla="*/ 28 h 46"/>
                <a:gd name="T12" fmla="*/ 30 w 80"/>
                <a:gd name="T13" fmla="*/ 29 h 46"/>
                <a:gd name="T14" fmla="*/ 30 w 80"/>
                <a:gd name="T15" fmla="*/ 29 h 46"/>
                <a:gd name="T16" fmla="*/ 27 w 80"/>
                <a:gd name="T17" fmla="*/ 18 h 46"/>
                <a:gd name="T18" fmla="*/ 15 w 80"/>
                <a:gd name="T19" fmla="*/ 25 h 46"/>
                <a:gd name="T20" fmla="*/ 14 w 80"/>
                <a:gd name="T21" fmla="*/ 25 h 46"/>
                <a:gd name="T22" fmla="*/ 32 w 80"/>
                <a:gd name="T23" fmla="*/ 2 h 46"/>
                <a:gd name="T24" fmla="*/ 28 w 80"/>
                <a:gd name="T25" fmla="*/ 4 h 46"/>
                <a:gd name="T26" fmla="*/ 25 w 80"/>
                <a:gd name="T27" fmla="*/ 3 h 46"/>
                <a:gd name="T28" fmla="*/ 1 w 80"/>
                <a:gd name="T29" fmla="*/ 18 h 46"/>
                <a:gd name="T30" fmla="*/ 1 w 80"/>
                <a:gd name="T31" fmla="*/ 17 h 46"/>
                <a:gd name="T32" fmla="*/ 0 w 80"/>
                <a:gd name="T33" fmla="*/ 17 h 46"/>
                <a:gd name="T34" fmla="*/ 25 w 80"/>
                <a:gd name="T35" fmla="*/ 3 h 46"/>
                <a:gd name="T36" fmla="*/ 26 w 80"/>
                <a:gd name="T37" fmla="*/ 2 h 46"/>
                <a:gd name="T38" fmla="*/ 28 w 80"/>
                <a:gd name="T39" fmla="*/ 3 h 46"/>
                <a:gd name="T40" fmla="*/ 33 w 80"/>
                <a:gd name="T41" fmla="*/ 0 h 46"/>
                <a:gd name="T42" fmla="*/ 34 w 80"/>
                <a:gd name="T43" fmla="*/ 0 h 46"/>
                <a:gd name="T44" fmla="*/ 34 w 80"/>
                <a:gd name="T45" fmla="*/ 1 h 46"/>
                <a:gd name="T46" fmla="*/ 16 w 80"/>
                <a:gd name="T47" fmla="*/ 23 h 46"/>
                <a:gd name="T48" fmla="*/ 27 w 80"/>
                <a:gd name="T49" fmla="*/ 17 h 46"/>
                <a:gd name="T50" fmla="*/ 28 w 80"/>
                <a:gd name="T51" fmla="*/ 17 h 46"/>
                <a:gd name="T52" fmla="*/ 28 w 80"/>
                <a:gd name="T53" fmla="*/ 17 h 46"/>
                <a:gd name="T54" fmla="*/ 31 w 80"/>
                <a:gd name="T55" fmla="*/ 28 h 46"/>
                <a:gd name="T56" fmla="*/ 32 w 80"/>
                <a:gd name="T57" fmla="*/ 28 h 46"/>
                <a:gd name="T58" fmla="*/ 66 w 80"/>
                <a:gd name="T59" fmla="*/ 8 h 46"/>
                <a:gd name="T60" fmla="*/ 66 w 80"/>
                <a:gd name="T61" fmla="*/ 7 h 46"/>
                <a:gd name="T62" fmla="*/ 66 w 80"/>
                <a:gd name="T63" fmla="*/ 7 h 46"/>
                <a:gd name="T64" fmla="*/ 67 w 80"/>
                <a:gd name="T65" fmla="*/ 7 h 46"/>
                <a:gd name="T66" fmla="*/ 67 w 80"/>
                <a:gd name="T67" fmla="*/ 8 h 46"/>
                <a:gd name="T68" fmla="*/ 67 w 80"/>
                <a:gd name="T69" fmla="*/ 8 h 46"/>
                <a:gd name="T70" fmla="*/ 66 w 80"/>
                <a:gd name="T71" fmla="*/ 9 h 46"/>
                <a:gd name="T72" fmla="*/ 17 w 80"/>
                <a:gd name="T73" fmla="*/ 42 h 46"/>
                <a:gd name="T74" fmla="*/ 79 w 80"/>
                <a:gd name="T75" fmla="*/ 6 h 46"/>
                <a:gd name="T76" fmla="*/ 80 w 80"/>
                <a:gd name="T77" fmla="*/ 6 h 46"/>
                <a:gd name="T78" fmla="*/ 80 w 80"/>
                <a:gd name="T79" fmla="*/ 6 h 46"/>
                <a:gd name="T80" fmla="*/ 12 w 80"/>
                <a:gd name="T81"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0" h="46">
                  <a:moveTo>
                    <a:pt x="12" y="46"/>
                  </a:moveTo>
                  <a:cubicBezTo>
                    <a:pt x="12" y="46"/>
                    <a:pt x="12" y="46"/>
                    <a:pt x="12" y="46"/>
                  </a:cubicBezTo>
                  <a:cubicBezTo>
                    <a:pt x="11" y="46"/>
                    <a:pt x="11" y="45"/>
                    <a:pt x="11" y="45"/>
                  </a:cubicBezTo>
                  <a:cubicBezTo>
                    <a:pt x="11" y="45"/>
                    <a:pt x="11" y="45"/>
                    <a:pt x="36" y="28"/>
                  </a:cubicBezTo>
                  <a:cubicBezTo>
                    <a:pt x="42" y="24"/>
                    <a:pt x="48" y="19"/>
                    <a:pt x="56" y="14"/>
                  </a:cubicBezTo>
                  <a:cubicBezTo>
                    <a:pt x="51" y="17"/>
                    <a:pt x="43" y="22"/>
                    <a:pt x="32" y="28"/>
                  </a:cubicBezTo>
                  <a:cubicBezTo>
                    <a:pt x="31" y="29"/>
                    <a:pt x="31" y="29"/>
                    <a:pt x="30" y="29"/>
                  </a:cubicBezTo>
                  <a:cubicBezTo>
                    <a:pt x="30" y="29"/>
                    <a:pt x="30" y="29"/>
                    <a:pt x="30" y="29"/>
                  </a:cubicBezTo>
                  <a:cubicBezTo>
                    <a:pt x="30" y="29"/>
                    <a:pt x="30" y="29"/>
                    <a:pt x="27" y="18"/>
                  </a:cubicBezTo>
                  <a:cubicBezTo>
                    <a:pt x="15" y="25"/>
                    <a:pt x="15" y="25"/>
                    <a:pt x="15" y="25"/>
                  </a:cubicBezTo>
                  <a:cubicBezTo>
                    <a:pt x="15" y="25"/>
                    <a:pt x="15" y="25"/>
                    <a:pt x="14" y="25"/>
                  </a:cubicBezTo>
                  <a:cubicBezTo>
                    <a:pt x="14" y="24"/>
                    <a:pt x="14" y="24"/>
                    <a:pt x="32" y="2"/>
                  </a:cubicBezTo>
                  <a:cubicBezTo>
                    <a:pt x="28" y="4"/>
                    <a:pt x="28" y="4"/>
                    <a:pt x="28" y="4"/>
                  </a:cubicBezTo>
                  <a:cubicBezTo>
                    <a:pt x="25" y="3"/>
                    <a:pt x="25" y="3"/>
                    <a:pt x="25" y="3"/>
                  </a:cubicBezTo>
                  <a:cubicBezTo>
                    <a:pt x="1" y="18"/>
                    <a:pt x="1" y="18"/>
                    <a:pt x="1" y="18"/>
                  </a:cubicBezTo>
                  <a:cubicBezTo>
                    <a:pt x="1" y="17"/>
                    <a:pt x="1" y="17"/>
                    <a:pt x="1" y="17"/>
                  </a:cubicBezTo>
                  <a:cubicBezTo>
                    <a:pt x="0" y="17"/>
                    <a:pt x="0" y="17"/>
                    <a:pt x="0" y="17"/>
                  </a:cubicBezTo>
                  <a:cubicBezTo>
                    <a:pt x="1" y="17"/>
                    <a:pt x="25" y="3"/>
                    <a:pt x="25" y="3"/>
                  </a:cubicBezTo>
                  <a:cubicBezTo>
                    <a:pt x="25" y="2"/>
                    <a:pt x="25" y="2"/>
                    <a:pt x="26" y="2"/>
                  </a:cubicBezTo>
                  <a:cubicBezTo>
                    <a:pt x="28" y="3"/>
                    <a:pt x="28" y="3"/>
                    <a:pt x="28" y="3"/>
                  </a:cubicBezTo>
                  <a:cubicBezTo>
                    <a:pt x="28" y="3"/>
                    <a:pt x="31" y="1"/>
                    <a:pt x="33" y="0"/>
                  </a:cubicBezTo>
                  <a:cubicBezTo>
                    <a:pt x="33" y="0"/>
                    <a:pt x="34" y="0"/>
                    <a:pt x="34" y="0"/>
                  </a:cubicBezTo>
                  <a:cubicBezTo>
                    <a:pt x="34" y="0"/>
                    <a:pt x="34" y="1"/>
                    <a:pt x="34" y="1"/>
                  </a:cubicBezTo>
                  <a:cubicBezTo>
                    <a:pt x="28" y="8"/>
                    <a:pt x="19" y="19"/>
                    <a:pt x="16" y="23"/>
                  </a:cubicBezTo>
                  <a:cubicBezTo>
                    <a:pt x="19" y="22"/>
                    <a:pt x="24" y="19"/>
                    <a:pt x="27" y="17"/>
                  </a:cubicBezTo>
                  <a:cubicBezTo>
                    <a:pt x="27" y="17"/>
                    <a:pt x="27" y="17"/>
                    <a:pt x="28" y="17"/>
                  </a:cubicBezTo>
                  <a:cubicBezTo>
                    <a:pt x="28" y="17"/>
                    <a:pt x="28" y="17"/>
                    <a:pt x="28" y="17"/>
                  </a:cubicBezTo>
                  <a:cubicBezTo>
                    <a:pt x="29" y="20"/>
                    <a:pt x="30" y="26"/>
                    <a:pt x="31" y="28"/>
                  </a:cubicBezTo>
                  <a:cubicBezTo>
                    <a:pt x="31" y="28"/>
                    <a:pt x="31" y="28"/>
                    <a:pt x="32" y="28"/>
                  </a:cubicBezTo>
                  <a:cubicBezTo>
                    <a:pt x="59" y="11"/>
                    <a:pt x="65" y="8"/>
                    <a:pt x="66" y="8"/>
                  </a:cubicBezTo>
                  <a:cubicBezTo>
                    <a:pt x="66" y="7"/>
                    <a:pt x="66" y="7"/>
                    <a:pt x="66" y="7"/>
                  </a:cubicBezTo>
                  <a:cubicBezTo>
                    <a:pt x="66" y="7"/>
                    <a:pt x="66" y="7"/>
                    <a:pt x="66" y="7"/>
                  </a:cubicBezTo>
                  <a:cubicBezTo>
                    <a:pt x="67" y="7"/>
                    <a:pt x="67" y="7"/>
                    <a:pt x="67" y="7"/>
                  </a:cubicBezTo>
                  <a:cubicBezTo>
                    <a:pt x="67" y="7"/>
                    <a:pt x="67" y="7"/>
                    <a:pt x="67" y="8"/>
                  </a:cubicBezTo>
                  <a:cubicBezTo>
                    <a:pt x="67" y="8"/>
                    <a:pt x="67" y="8"/>
                    <a:pt x="67" y="8"/>
                  </a:cubicBezTo>
                  <a:cubicBezTo>
                    <a:pt x="67" y="8"/>
                    <a:pt x="67" y="8"/>
                    <a:pt x="66" y="9"/>
                  </a:cubicBezTo>
                  <a:cubicBezTo>
                    <a:pt x="42" y="25"/>
                    <a:pt x="25" y="36"/>
                    <a:pt x="17" y="42"/>
                  </a:cubicBezTo>
                  <a:cubicBezTo>
                    <a:pt x="31" y="34"/>
                    <a:pt x="64" y="14"/>
                    <a:pt x="79" y="6"/>
                  </a:cubicBezTo>
                  <a:cubicBezTo>
                    <a:pt x="79" y="5"/>
                    <a:pt x="80" y="6"/>
                    <a:pt x="80" y="6"/>
                  </a:cubicBezTo>
                  <a:cubicBezTo>
                    <a:pt x="80" y="6"/>
                    <a:pt x="80" y="6"/>
                    <a:pt x="80" y="6"/>
                  </a:cubicBezTo>
                  <a:cubicBezTo>
                    <a:pt x="16" y="44"/>
                    <a:pt x="12" y="46"/>
                    <a:pt x="12"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277"/>
            <p:cNvSpPr>
              <a:spLocks/>
            </p:cNvSpPr>
            <p:nvPr/>
          </p:nvSpPr>
          <p:spPr bwMode="auto">
            <a:xfrm>
              <a:off x="2982913" y="6192838"/>
              <a:ext cx="554038" cy="320675"/>
            </a:xfrm>
            <a:custGeom>
              <a:avLst/>
              <a:gdLst>
                <a:gd name="T0" fmla="*/ 53 w 171"/>
                <a:gd name="T1" fmla="*/ 98 h 99"/>
                <a:gd name="T2" fmla="*/ 53 w 171"/>
                <a:gd name="T3" fmla="*/ 98 h 99"/>
                <a:gd name="T4" fmla="*/ 114 w 171"/>
                <a:gd name="T5" fmla="*/ 58 h 99"/>
                <a:gd name="T6" fmla="*/ 114 w 171"/>
                <a:gd name="T7" fmla="*/ 55 h 99"/>
                <a:gd name="T8" fmla="*/ 41 w 171"/>
                <a:gd name="T9" fmla="*/ 97 h 99"/>
                <a:gd name="T10" fmla="*/ 41 w 171"/>
                <a:gd name="T11" fmla="*/ 97 h 99"/>
                <a:gd name="T12" fmla="*/ 41 w 171"/>
                <a:gd name="T13" fmla="*/ 96 h 99"/>
                <a:gd name="T14" fmla="*/ 24 w 171"/>
                <a:gd name="T15" fmla="*/ 95 h 99"/>
                <a:gd name="T16" fmla="*/ 24 w 171"/>
                <a:gd name="T17" fmla="*/ 95 h 99"/>
                <a:gd name="T18" fmla="*/ 24 w 171"/>
                <a:gd name="T19" fmla="*/ 94 h 99"/>
                <a:gd name="T20" fmla="*/ 44 w 171"/>
                <a:gd name="T21" fmla="*/ 79 h 99"/>
                <a:gd name="T22" fmla="*/ 145 w 171"/>
                <a:gd name="T23" fmla="*/ 6 h 99"/>
                <a:gd name="T24" fmla="*/ 1 w 171"/>
                <a:gd name="T25" fmla="*/ 89 h 99"/>
                <a:gd name="T26" fmla="*/ 1 w 171"/>
                <a:gd name="T27" fmla="*/ 88 h 99"/>
                <a:gd name="T28" fmla="*/ 1 w 171"/>
                <a:gd name="T29" fmla="*/ 88 h 99"/>
                <a:gd name="T30" fmla="*/ 152 w 171"/>
                <a:gd name="T31" fmla="*/ 0 h 99"/>
                <a:gd name="T32" fmla="*/ 153 w 171"/>
                <a:gd name="T33" fmla="*/ 0 h 99"/>
                <a:gd name="T34" fmla="*/ 153 w 171"/>
                <a:gd name="T35" fmla="*/ 0 h 99"/>
                <a:gd name="T36" fmla="*/ 31 w 171"/>
                <a:gd name="T37" fmla="*/ 90 h 99"/>
                <a:gd name="T38" fmla="*/ 144 w 171"/>
                <a:gd name="T39" fmla="*/ 25 h 99"/>
                <a:gd name="T40" fmla="*/ 144 w 171"/>
                <a:gd name="T41" fmla="*/ 25 h 99"/>
                <a:gd name="T42" fmla="*/ 144 w 171"/>
                <a:gd name="T43" fmla="*/ 26 h 99"/>
                <a:gd name="T44" fmla="*/ 114 w 171"/>
                <a:gd name="T45" fmla="*/ 54 h 99"/>
                <a:gd name="T46" fmla="*/ 170 w 171"/>
                <a:gd name="T47" fmla="*/ 21 h 99"/>
                <a:gd name="T48" fmla="*/ 114 w 171"/>
                <a:gd name="T49" fmla="*/ 59 h 99"/>
                <a:gd name="T50" fmla="*/ 158 w 171"/>
                <a:gd name="T51" fmla="*/ 37 h 99"/>
                <a:gd name="T52" fmla="*/ 158 w 171"/>
                <a:gd name="T53" fmla="*/ 38 h 99"/>
                <a:gd name="T54" fmla="*/ 118 w 171"/>
                <a:gd name="T55" fmla="*/ 77 h 99"/>
                <a:gd name="T56" fmla="*/ 119 w 171"/>
                <a:gd name="T57" fmla="*/ 78 h 99"/>
                <a:gd name="T58" fmla="*/ 117 w 171"/>
                <a:gd name="T59" fmla="*/ 82 h 99"/>
                <a:gd name="T60" fmla="*/ 117 w 171"/>
                <a:gd name="T61" fmla="*/ 82 h 99"/>
                <a:gd name="T62" fmla="*/ 109 w 171"/>
                <a:gd name="T63" fmla="*/ 89 h 99"/>
                <a:gd name="T64" fmla="*/ 105 w 171"/>
                <a:gd name="T65" fmla="*/ 90 h 99"/>
                <a:gd name="T66" fmla="*/ 106 w 171"/>
                <a:gd name="T67" fmla="*/ 90 h 99"/>
                <a:gd name="T68" fmla="*/ 112 w 171"/>
                <a:gd name="T69" fmla="*/ 85 h 99"/>
                <a:gd name="T70" fmla="*/ 116 w 171"/>
                <a:gd name="T71" fmla="*/ 79 h 99"/>
                <a:gd name="T72" fmla="*/ 99 w 171"/>
                <a:gd name="T73" fmla="*/ 89 h 99"/>
                <a:gd name="T74" fmla="*/ 98 w 171"/>
                <a:gd name="T75" fmla="*/ 89 h 99"/>
                <a:gd name="T76" fmla="*/ 154 w 171"/>
                <a:gd name="T77" fmla="*/ 41 h 99"/>
                <a:gd name="T78" fmla="*/ 53 w 171"/>
                <a:gd name="T79"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1" h="99">
                  <a:moveTo>
                    <a:pt x="53" y="99"/>
                  </a:moveTo>
                  <a:cubicBezTo>
                    <a:pt x="53" y="99"/>
                    <a:pt x="53" y="99"/>
                    <a:pt x="53" y="98"/>
                  </a:cubicBezTo>
                  <a:cubicBezTo>
                    <a:pt x="53" y="98"/>
                    <a:pt x="53" y="98"/>
                    <a:pt x="53" y="98"/>
                  </a:cubicBezTo>
                  <a:cubicBezTo>
                    <a:pt x="53" y="98"/>
                    <a:pt x="53" y="98"/>
                    <a:pt x="53" y="98"/>
                  </a:cubicBezTo>
                  <a:cubicBezTo>
                    <a:pt x="53" y="98"/>
                    <a:pt x="53" y="98"/>
                    <a:pt x="53" y="98"/>
                  </a:cubicBezTo>
                  <a:cubicBezTo>
                    <a:pt x="55" y="96"/>
                    <a:pt x="64" y="90"/>
                    <a:pt x="114" y="58"/>
                  </a:cubicBezTo>
                  <a:cubicBezTo>
                    <a:pt x="134" y="45"/>
                    <a:pt x="154" y="32"/>
                    <a:pt x="164" y="26"/>
                  </a:cubicBezTo>
                  <a:cubicBezTo>
                    <a:pt x="154" y="31"/>
                    <a:pt x="134" y="43"/>
                    <a:pt x="114" y="55"/>
                  </a:cubicBezTo>
                  <a:cubicBezTo>
                    <a:pt x="60" y="86"/>
                    <a:pt x="44" y="96"/>
                    <a:pt x="41" y="97"/>
                  </a:cubicBezTo>
                  <a:cubicBezTo>
                    <a:pt x="41" y="97"/>
                    <a:pt x="41" y="97"/>
                    <a:pt x="41" y="97"/>
                  </a:cubicBezTo>
                  <a:cubicBezTo>
                    <a:pt x="41" y="97"/>
                    <a:pt x="41" y="97"/>
                    <a:pt x="41" y="97"/>
                  </a:cubicBezTo>
                  <a:cubicBezTo>
                    <a:pt x="41" y="97"/>
                    <a:pt x="41" y="97"/>
                    <a:pt x="41" y="97"/>
                  </a:cubicBezTo>
                  <a:cubicBezTo>
                    <a:pt x="41" y="97"/>
                    <a:pt x="41" y="97"/>
                    <a:pt x="41" y="96"/>
                  </a:cubicBezTo>
                  <a:cubicBezTo>
                    <a:pt x="40" y="96"/>
                    <a:pt x="40" y="96"/>
                    <a:pt x="41" y="96"/>
                  </a:cubicBezTo>
                  <a:cubicBezTo>
                    <a:pt x="137" y="30"/>
                    <a:pt x="137" y="30"/>
                    <a:pt x="137" y="30"/>
                  </a:cubicBezTo>
                  <a:cubicBezTo>
                    <a:pt x="116" y="41"/>
                    <a:pt x="58" y="75"/>
                    <a:pt x="24" y="95"/>
                  </a:cubicBezTo>
                  <a:cubicBezTo>
                    <a:pt x="24" y="95"/>
                    <a:pt x="24" y="95"/>
                    <a:pt x="24" y="95"/>
                  </a:cubicBezTo>
                  <a:cubicBezTo>
                    <a:pt x="24" y="95"/>
                    <a:pt x="24" y="95"/>
                    <a:pt x="24" y="95"/>
                  </a:cubicBezTo>
                  <a:cubicBezTo>
                    <a:pt x="24" y="94"/>
                    <a:pt x="24" y="94"/>
                    <a:pt x="24" y="94"/>
                  </a:cubicBezTo>
                  <a:cubicBezTo>
                    <a:pt x="24" y="94"/>
                    <a:pt x="24" y="94"/>
                    <a:pt x="24" y="94"/>
                  </a:cubicBezTo>
                  <a:cubicBezTo>
                    <a:pt x="24" y="94"/>
                    <a:pt x="24" y="94"/>
                    <a:pt x="24" y="94"/>
                  </a:cubicBezTo>
                  <a:cubicBezTo>
                    <a:pt x="25" y="93"/>
                    <a:pt x="30" y="89"/>
                    <a:pt x="44" y="79"/>
                  </a:cubicBezTo>
                  <a:cubicBezTo>
                    <a:pt x="55" y="71"/>
                    <a:pt x="70" y="60"/>
                    <a:pt x="88" y="47"/>
                  </a:cubicBezTo>
                  <a:cubicBezTo>
                    <a:pt x="111" y="30"/>
                    <a:pt x="134" y="14"/>
                    <a:pt x="145" y="6"/>
                  </a:cubicBezTo>
                  <a:cubicBezTo>
                    <a:pt x="142" y="7"/>
                    <a:pt x="138" y="10"/>
                    <a:pt x="134" y="12"/>
                  </a:cubicBezTo>
                  <a:cubicBezTo>
                    <a:pt x="41" y="67"/>
                    <a:pt x="3" y="89"/>
                    <a:pt x="1" y="89"/>
                  </a:cubicBezTo>
                  <a:cubicBezTo>
                    <a:pt x="1" y="89"/>
                    <a:pt x="1" y="89"/>
                    <a:pt x="1" y="89"/>
                  </a:cubicBezTo>
                  <a:cubicBezTo>
                    <a:pt x="1" y="89"/>
                    <a:pt x="1" y="89"/>
                    <a:pt x="1" y="88"/>
                  </a:cubicBezTo>
                  <a:cubicBezTo>
                    <a:pt x="0" y="88"/>
                    <a:pt x="0" y="88"/>
                    <a:pt x="1" y="88"/>
                  </a:cubicBezTo>
                  <a:cubicBezTo>
                    <a:pt x="1" y="88"/>
                    <a:pt x="1" y="88"/>
                    <a:pt x="1" y="88"/>
                  </a:cubicBezTo>
                  <a:cubicBezTo>
                    <a:pt x="5" y="87"/>
                    <a:pt x="95" y="34"/>
                    <a:pt x="134" y="11"/>
                  </a:cubicBezTo>
                  <a:cubicBezTo>
                    <a:pt x="147" y="3"/>
                    <a:pt x="151" y="1"/>
                    <a:pt x="152" y="0"/>
                  </a:cubicBezTo>
                  <a:cubicBezTo>
                    <a:pt x="153" y="0"/>
                    <a:pt x="153" y="0"/>
                    <a:pt x="153" y="0"/>
                  </a:cubicBezTo>
                  <a:cubicBezTo>
                    <a:pt x="153" y="0"/>
                    <a:pt x="153" y="0"/>
                    <a:pt x="153" y="0"/>
                  </a:cubicBezTo>
                  <a:cubicBezTo>
                    <a:pt x="153" y="0"/>
                    <a:pt x="153" y="0"/>
                    <a:pt x="153" y="0"/>
                  </a:cubicBezTo>
                  <a:cubicBezTo>
                    <a:pt x="153" y="0"/>
                    <a:pt x="153" y="0"/>
                    <a:pt x="153" y="0"/>
                  </a:cubicBezTo>
                  <a:cubicBezTo>
                    <a:pt x="153" y="1"/>
                    <a:pt x="153" y="1"/>
                    <a:pt x="153" y="1"/>
                  </a:cubicBezTo>
                  <a:cubicBezTo>
                    <a:pt x="116" y="28"/>
                    <a:pt x="51" y="75"/>
                    <a:pt x="31" y="90"/>
                  </a:cubicBezTo>
                  <a:cubicBezTo>
                    <a:pt x="81" y="61"/>
                    <a:pt x="137" y="28"/>
                    <a:pt x="143" y="25"/>
                  </a:cubicBezTo>
                  <a:cubicBezTo>
                    <a:pt x="144" y="25"/>
                    <a:pt x="144" y="25"/>
                    <a:pt x="144" y="25"/>
                  </a:cubicBezTo>
                  <a:cubicBezTo>
                    <a:pt x="144" y="25"/>
                    <a:pt x="144" y="25"/>
                    <a:pt x="144" y="25"/>
                  </a:cubicBezTo>
                  <a:cubicBezTo>
                    <a:pt x="144" y="25"/>
                    <a:pt x="144" y="25"/>
                    <a:pt x="144" y="25"/>
                  </a:cubicBezTo>
                  <a:cubicBezTo>
                    <a:pt x="144" y="25"/>
                    <a:pt x="144" y="25"/>
                    <a:pt x="144" y="25"/>
                  </a:cubicBezTo>
                  <a:cubicBezTo>
                    <a:pt x="144" y="25"/>
                    <a:pt x="144" y="25"/>
                    <a:pt x="144" y="26"/>
                  </a:cubicBezTo>
                  <a:cubicBezTo>
                    <a:pt x="48" y="92"/>
                    <a:pt x="48" y="92"/>
                    <a:pt x="48" y="92"/>
                  </a:cubicBezTo>
                  <a:cubicBezTo>
                    <a:pt x="60" y="85"/>
                    <a:pt x="89" y="68"/>
                    <a:pt x="114" y="54"/>
                  </a:cubicBezTo>
                  <a:cubicBezTo>
                    <a:pt x="163" y="25"/>
                    <a:pt x="170" y="21"/>
                    <a:pt x="170" y="21"/>
                  </a:cubicBezTo>
                  <a:cubicBezTo>
                    <a:pt x="170" y="21"/>
                    <a:pt x="170" y="21"/>
                    <a:pt x="170" y="21"/>
                  </a:cubicBezTo>
                  <a:cubicBezTo>
                    <a:pt x="170" y="21"/>
                    <a:pt x="171" y="21"/>
                    <a:pt x="171" y="21"/>
                  </a:cubicBezTo>
                  <a:cubicBezTo>
                    <a:pt x="171" y="22"/>
                    <a:pt x="171" y="22"/>
                    <a:pt x="114" y="59"/>
                  </a:cubicBezTo>
                  <a:cubicBezTo>
                    <a:pt x="94" y="72"/>
                    <a:pt x="73" y="85"/>
                    <a:pt x="61" y="93"/>
                  </a:cubicBezTo>
                  <a:cubicBezTo>
                    <a:pt x="158" y="37"/>
                    <a:pt x="158" y="37"/>
                    <a:pt x="158" y="37"/>
                  </a:cubicBezTo>
                  <a:cubicBezTo>
                    <a:pt x="158" y="37"/>
                    <a:pt x="158" y="37"/>
                    <a:pt x="158" y="37"/>
                  </a:cubicBezTo>
                  <a:cubicBezTo>
                    <a:pt x="159" y="38"/>
                    <a:pt x="159" y="38"/>
                    <a:pt x="158" y="38"/>
                  </a:cubicBezTo>
                  <a:cubicBezTo>
                    <a:pt x="102" y="86"/>
                    <a:pt x="102" y="86"/>
                    <a:pt x="102" y="86"/>
                  </a:cubicBezTo>
                  <a:cubicBezTo>
                    <a:pt x="106" y="84"/>
                    <a:pt x="113" y="80"/>
                    <a:pt x="118" y="77"/>
                  </a:cubicBezTo>
                  <a:cubicBezTo>
                    <a:pt x="118" y="77"/>
                    <a:pt x="118" y="77"/>
                    <a:pt x="119" y="77"/>
                  </a:cubicBezTo>
                  <a:cubicBezTo>
                    <a:pt x="119" y="77"/>
                    <a:pt x="119" y="77"/>
                    <a:pt x="119" y="78"/>
                  </a:cubicBezTo>
                  <a:cubicBezTo>
                    <a:pt x="114" y="83"/>
                    <a:pt x="114" y="83"/>
                    <a:pt x="114" y="83"/>
                  </a:cubicBezTo>
                  <a:cubicBezTo>
                    <a:pt x="117" y="82"/>
                    <a:pt x="117" y="82"/>
                    <a:pt x="117" y="82"/>
                  </a:cubicBezTo>
                  <a:cubicBezTo>
                    <a:pt x="117" y="82"/>
                    <a:pt x="117" y="82"/>
                    <a:pt x="117" y="82"/>
                  </a:cubicBezTo>
                  <a:cubicBezTo>
                    <a:pt x="118" y="82"/>
                    <a:pt x="117" y="82"/>
                    <a:pt x="117" y="82"/>
                  </a:cubicBezTo>
                  <a:cubicBezTo>
                    <a:pt x="115" y="84"/>
                    <a:pt x="112" y="86"/>
                    <a:pt x="109" y="88"/>
                  </a:cubicBezTo>
                  <a:cubicBezTo>
                    <a:pt x="109" y="88"/>
                    <a:pt x="109" y="88"/>
                    <a:pt x="109" y="89"/>
                  </a:cubicBezTo>
                  <a:cubicBezTo>
                    <a:pt x="106" y="90"/>
                    <a:pt x="106" y="90"/>
                    <a:pt x="106" y="90"/>
                  </a:cubicBezTo>
                  <a:cubicBezTo>
                    <a:pt x="106" y="90"/>
                    <a:pt x="105" y="90"/>
                    <a:pt x="105" y="90"/>
                  </a:cubicBezTo>
                  <a:cubicBezTo>
                    <a:pt x="105" y="90"/>
                    <a:pt x="105" y="90"/>
                    <a:pt x="106" y="90"/>
                  </a:cubicBezTo>
                  <a:cubicBezTo>
                    <a:pt x="106" y="90"/>
                    <a:pt x="106" y="90"/>
                    <a:pt x="106" y="90"/>
                  </a:cubicBezTo>
                  <a:cubicBezTo>
                    <a:pt x="106" y="89"/>
                    <a:pt x="106" y="89"/>
                    <a:pt x="106" y="89"/>
                  </a:cubicBezTo>
                  <a:cubicBezTo>
                    <a:pt x="107" y="89"/>
                    <a:pt x="108" y="88"/>
                    <a:pt x="112" y="85"/>
                  </a:cubicBezTo>
                  <a:cubicBezTo>
                    <a:pt x="111" y="85"/>
                    <a:pt x="111" y="85"/>
                    <a:pt x="112" y="85"/>
                  </a:cubicBezTo>
                  <a:cubicBezTo>
                    <a:pt x="116" y="79"/>
                    <a:pt x="116" y="79"/>
                    <a:pt x="116" y="79"/>
                  </a:cubicBezTo>
                  <a:cubicBezTo>
                    <a:pt x="103" y="87"/>
                    <a:pt x="100" y="89"/>
                    <a:pt x="99" y="89"/>
                  </a:cubicBezTo>
                  <a:cubicBezTo>
                    <a:pt x="99" y="89"/>
                    <a:pt x="99" y="89"/>
                    <a:pt x="99" y="89"/>
                  </a:cubicBezTo>
                  <a:cubicBezTo>
                    <a:pt x="98" y="89"/>
                    <a:pt x="98" y="89"/>
                    <a:pt x="98" y="89"/>
                  </a:cubicBezTo>
                  <a:cubicBezTo>
                    <a:pt x="98" y="89"/>
                    <a:pt x="98" y="89"/>
                    <a:pt x="98" y="89"/>
                  </a:cubicBezTo>
                  <a:cubicBezTo>
                    <a:pt x="98" y="89"/>
                    <a:pt x="98" y="89"/>
                    <a:pt x="98" y="88"/>
                  </a:cubicBezTo>
                  <a:cubicBezTo>
                    <a:pt x="154" y="41"/>
                    <a:pt x="154" y="41"/>
                    <a:pt x="154" y="41"/>
                  </a:cubicBezTo>
                  <a:cubicBezTo>
                    <a:pt x="54" y="99"/>
                    <a:pt x="54" y="99"/>
                    <a:pt x="54" y="99"/>
                  </a:cubicBezTo>
                  <a:cubicBezTo>
                    <a:pt x="53" y="99"/>
                    <a:pt x="53" y="99"/>
                    <a:pt x="53"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278"/>
            <p:cNvSpPr>
              <a:spLocks/>
            </p:cNvSpPr>
            <p:nvPr/>
          </p:nvSpPr>
          <p:spPr bwMode="auto">
            <a:xfrm>
              <a:off x="2674938" y="6084888"/>
              <a:ext cx="874713" cy="1000125"/>
            </a:xfrm>
            <a:custGeom>
              <a:avLst/>
              <a:gdLst>
                <a:gd name="T0" fmla="*/ 185 w 270"/>
                <a:gd name="T1" fmla="*/ 299 h 308"/>
                <a:gd name="T2" fmla="*/ 259 w 270"/>
                <a:gd name="T3" fmla="*/ 250 h 308"/>
                <a:gd name="T4" fmla="*/ 257 w 270"/>
                <a:gd name="T5" fmla="*/ 239 h 308"/>
                <a:gd name="T6" fmla="*/ 167 w 270"/>
                <a:gd name="T7" fmla="*/ 290 h 308"/>
                <a:gd name="T8" fmla="*/ 139 w 270"/>
                <a:gd name="T9" fmla="*/ 290 h 308"/>
                <a:gd name="T10" fmla="*/ 123 w 270"/>
                <a:gd name="T11" fmla="*/ 291 h 308"/>
                <a:gd name="T12" fmla="*/ 97 w 270"/>
                <a:gd name="T13" fmla="*/ 283 h 308"/>
                <a:gd name="T14" fmla="*/ 90 w 270"/>
                <a:gd name="T15" fmla="*/ 268 h 308"/>
                <a:gd name="T16" fmla="*/ 59 w 270"/>
                <a:gd name="T17" fmla="*/ 268 h 308"/>
                <a:gd name="T18" fmla="*/ 14 w 270"/>
                <a:gd name="T19" fmla="*/ 283 h 308"/>
                <a:gd name="T20" fmla="*/ 114 w 270"/>
                <a:gd name="T21" fmla="*/ 216 h 308"/>
                <a:gd name="T22" fmla="*/ 4 w 270"/>
                <a:gd name="T23" fmla="*/ 271 h 308"/>
                <a:gd name="T24" fmla="*/ 19 w 270"/>
                <a:gd name="T25" fmla="*/ 257 h 308"/>
                <a:gd name="T26" fmla="*/ 83 w 270"/>
                <a:gd name="T27" fmla="*/ 214 h 308"/>
                <a:gd name="T28" fmla="*/ 7 w 270"/>
                <a:gd name="T29" fmla="*/ 244 h 308"/>
                <a:gd name="T30" fmla="*/ 13 w 270"/>
                <a:gd name="T31" fmla="*/ 226 h 308"/>
                <a:gd name="T32" fmla="*/ 68 w 270"/>
                <a:gd name="T33" fmla="*/ 182 h 308"/>
                <a:gd name="T34" fmla="*/ 11 w 270"/>
                <a:gd name="T35" fmla="*/ 208 h 308"/>
                <a:gd name="T36" fmla="*/ 22 w 270"/>
                <a:gd name="T37" fmla="*/ 195 h 308"/>
                <a:gd name="T38" fmla="*/ 23 w 270"/>
                <a:gd name="T39" fmla="*/ 175 h 308"/>
                <a:gd name="T40" fmla="*/ 12 w 270"/>
                <a:gd name="T41" fmla="*/ 177 h 308"/>
                <a:gd name="T42" fmla="*/ 11 w 270"/>
                <a:gd name="T43" fmla="*/ 174 h 308"/>
                <a:gd name="T44" fmla="*/ 165 w 270"/>
                <a:gd name="T45" fmla="*/ 67 h 308"/>
                <a:gd name="T46" fmla="*/ 20 w 270"/>
                <a:gd name="T47" fmla="*/ 133 h 308"/>
                <a:gd name="T48" fmla="*/ 21 w 270"/>
                <a:gd name="T49" fmla="*/ 114 h 308"/>
                <a:gd name="T50" fmla="*/ 19 w 270"/>
                <a:gd name="T51" fmla="*/ 101 h 308"/>
                <a:gd name="T52" fmla="*/ 92 w 270"/>
                <a:gd name="T53" fmla="*/ 53 h 308"/>
                <a:gd name="T54" fmla="*/ 19 w 270"/>
                <a:gd name="T55" fmla="*/ 84 h 308"/>
                <a:gd name="T56" fmla="*/ 77 w 270"/>
                <a:gd name="T57" fmla="*/ 37 h 308"/>
                <a:gd name="T58" fmla="*/ 110 w 270"/>
                <a:gd name="T59" fmla="*/ 41 h 308"/>
                <a:gd name="T60" fmla="*/ 23 w 270"/>
                <a:gd name="T61" fmla="*/ 97 h 308"/>
                <a:gd name="T62" fmla="*/ 131 w 270"/>
                <a:gd name="T63" fmla="*/ 35 h 308"/>
                <a:gd name="T64" fmla="*/ 24 w 270"/>
                <a:gd name="T65" fmla="*/ 130 h 308"/>
                <a:gd name="T66" fmla="*/ 251 w 270"/>
                <a:gd name="T67" fmla="*/ 16 h 308"/>
                <a:gd name="T68" fmla="*/ 173 w 270"/>
                <a:gd name="T69" fmla="*/ 68 h 308"/>
                <a:gd name="T70" fmla="*/ 89 w 270"/>
                <a:gd name="T71" fmla="*/ 132 h 308"/>
                <a:gd name="T72" fmla="*/ 84 w 270"/>
                <a:gd name="T73" fmla="*/ 139 h 308"/>
                <a:gd name="T74" fmla="*/ 85 w 270"/>
                <a:gd name="T75" fmla="*/ 160 h 308"/>
                <a:gd name="T76" fmla="*/ 107 w 270"/>
                <a:gd name="T77" fmla="*/ 171 h 308"/>
                <a:gd name="T78" fmla="*/ 83 w 270"/>
                <a:gd name="T79" fmla="*/ 187 h 308"/>
                <a:gd name="T80" fmla="*/ 110 w 270"/>
                <a:gd name="T81" fmla="*/ 185 h 308"/>
                <a:gd name="T82" fmla="*/ 105 w 270"/>
                <a:gd name="T83" fmla="*/ 201 h 308"/>
                <a:gd name="T84" fmla="*/ 104 w 270"/>
                <a:gd name="T85" fmla="*/ 207 h 308"/>
                <a:gd name="T86" fmla="*/ 102 w 270"/>
                <a:gd name="T87" fmla="*/ 213 h 308"/>
                <a:gd name="T88" fmla="*/ 64 w 270"/>
                <a:gd name="T89" fmla="*/ 244 h 308"/>
                <a:gd name="T90" fmla="*/ 126 w 270"/>
                <a:gd name="T91" fmla="*/ 209 h 308"/>
                <a:gd name="T92" fmla="*/ 128 w 270"/>
                <a:gd name="T93" fmla="*/ 227 h 308"/>
                <a:gd name="T94" fmla="*/ 159 w 270"/>
                <a:gd name="T95" fmla="*/ 223 h 308"/>
                <a:gd name="T96" fmla="*/ 247 w 270"/>
                <a:gd name="T97" fmla="*/ 182 h 308"/>
                <a:gd name="T98" fmla="*/ 256 w 270"/>
                <a:gd name="T99" fmla="*/ 194 h 308"/>
                <a:gd name="T100" fmla="*/ 157 w 270"/>
                <a:gd name="T101" fmla="*/ 279 h 308"/>
                <a:gd name="T102" fmla="*/ 203 w 270"/>
                <a:gd name="T103" fmla="*/ 269 h 308"/>
                <a:gd name="T104" fmla="*/ 270 w 270"/>
                <a:gd name="T105" fmla="*/ 243 h 308"/>
                <a:gd name="T106" fmla="*/ 249 w 270"/>
                <a:gd name="T107" fmla="*/ 263 h 308"/>
                <a:gd name="T108" fmla="*/ 229 w 270"/>
                <a:gd name="T109" fmla="*/ 290 h 308"/>
                <a:gd name="T110" fmla="*/ 264 w 270"/>
                <a:gd name="T111" fmla="*/ 279 h 308"/>
                <a:gd name="T112" fmla="*/ 261 w 270"/>
                <a:gd name="T113" fmla="*/ 293 h 308"/>
                <a:gd name="T114" fmla="*/ 239 w 270"/>
                <a:gd name="T115" fmla="*/ 298 h 308"/>
                <a:gd name="T116" fmla="*/ 201 w 270"/>
                <a:gd name="T117" fmla="*/ 308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0" h="308">
                  <a:moveTo>
                    <a:pt x="201" y="308"/>
                  </a:moveTo>
                  <a:cubicBezTo>
                    <a:pt x="201" y="308"/>
                    <a:pt x="201" y="308"/>
                    <a:pt x="200" y="307"/>
                  </a:cubicBezTo>
                  <a:cubicBezTo>
                    <a:pt x="200" y="307"/>
                    <a:pt x="200" y="307"/>
                    <a:pt x="201" y="307"/>
                  </a:cubicBezTo>
                  <a:cubicBezTo>
                    <a:pt x="218" y="292"/>
                    <a:pt x="249" y="267"/>
                    <a:pt x="259" y="258"/>
                  </a:cubicBezTo>
                  <a:cubicBezTo>
                    <a:pt x="185" y="300"/>
                    <a:pt x="185" y="300"/>
                    <a:pt x="185" y="300"/>
                  </a:cubicBezTo>
                  <a:cubicBezTo>
                    <a:pt x="185" y="300"/>
                    <a:pt x="185" y="300"/>
                    <a:pt x="185" y="300"/>
                  </a:cubicBezTo>
                  <a:cubicBezTo>
                    <a:pt x="185" y="300"/>
                    <a:pt x="185" y="300"/>
                    <a:pt x="185" y="300"/>
                  </a:cubicBezTo>
                  <a:cubicBezTo>
                    <a:pt x="185" y="300"/>
                    <a:pt x="185" y="300"/>
                    <a:pt x="185" y="299"/>
                  </a:cubicBezTo>
                  <a:cubicBezTo>
                    <a:pt x="185" y="299"/>
                    <a:pt x="185" y="299"/>
                    <a:pt x="185" y="299"/>
                  </a:cubicBezTo>
                  <a:cubicBezTo>
                    <a:pt x="185" y="299"/>
                    <a:pt x="185" y="299"/>
                    <a:pt x="185" y="299"/>
                  </a:cubicBezTo>
                  <a:cubicBezTo>
                    <a:pt x="186" y="299"/>
                    <a:pt x="188" y="298"/>
                    <a:pt x="192" y="295"/>
                  </a:cubicBezTo>
                  <a:cubicBezTo>
                    <a:pt x="194" y="294"/>
                    <a:pt x="196" y="293"/>
                    <a:pt x="198" y="292"/>
                  </a:cubicBezTo>
                  <a:cubicBezTo>
                    <a:pt x="198" y="292"/>
                    <a:pt x="198" y="292"/>
                    <a:pt x="198" y="292"/>
                  </a:cubicBezTo>
                  <a:cubicBezTo>
                    <a:pt x="197" y="292"/>
                    <a:pt x="197" y="292"/>
                    <a:pt x="198" y="291"/>
                  </a:cubicBezTo>
                  <a:cubicBezTo>
                    <a:pt x="198" y="291"/>
                    <a:pt x="198" y="291"/>
                    <a:pt x="198" y="291"/>
                  </a:cubicBezTo>
                  <a:cubicBezTo>
                    <a:pt x="198" y="291"/>
                    <a:pt x="198" y="291"/>
                    <a:pt x="198" y="291"/>
                  </a:cubicBezTo>
                  <a:cubicBezTo>
                    <a:pt x="199" y="290"/>
                    <a:pt x="207" y="285"/>
                    <a:pt x="239" y="263"/>
                  </a:cubicBezTo>
                  <a:cubicBezTo>
                    <a:pt x="246" y="258"/>
                    <a:pt x="254" y="253"/>
                    <a:pt x="259" y="250"/>
                  </a:cubicBezTo>
                  <a:cubicBezTo>
                    <a:pt x="208" y="280"/>
                    <a:pt x="179" y="296"/>
                    <a:pt x="175" y="298"/>
                  </a:cubicBezTo>
                  <a:cubicBezTo>
                    <a:pt x="175" y="298"/>
                    <a:pt x="175" y="298"/>
                    <a:pt x="175" y="298"/>
                  </a:cubicBezTo>
                  <a:cubicBezTo>
                    <a:pt x="175" y="298"/>
                    <a:pt x="175" y="298"/>
                    <a:pt x="175" y="298"/>
                  </a:cubicBezTo>
                  <a:cubicBezTo>
                    <a:pt x="175" y="298"/>
                    <a:pt x="175" y="298"/>
                    <a:pt x="175" y="298"/>
                  </a:cubicBezTo>
                  <a:cubicBezTo>
                    <a:pt x="175" y="298"/>
                    <a:pt x="174" y="298"/>
                    <a:pt x="174" y="298"/>
                  </a:cubicBezTo>
                  <a:cubicBezTo>
                    <a:pt x="174" y="298"/>
                    <a:pt x="174" y="298"/>
                    <a:pt x="178" y="295"/>
                  </a:cubicBezTo>
                  <a:cubicBezTo>
                    <a:pt x="181" y="293"/>
                    <a:pt x="184" y="290"/>
                    <a:pt x="188" y="287"/>
                  </a:cubicBezTo>
                  <a:cubicBezTo>
                    <a:pt x="197" y="281"/>
                    <a:pt x="208" y="274"/>
                    <a:pt x="219" y="266"/>
                  </a:cubicBezTo>
                  <a:cubicBezTo>
                    <a:pt x="234" y="255"/>
                    <a:pt x="249" y="245"/>
                    <a:pt x="257" y="239"/>
                  </a:cubicBezTo>
                  <a:cubicBezTo>
                    <a:pt x="246" y="245"/>
                    <a:pt x="223" y="259"/>
                    <a:pt x="204" y="270"/>
                  </a:cubicBezTo>
                  <a:cubicBezTo>
                    <a:pt x="174" y="287"/>
                    <a:pt x="168" y="290"/>
                    <a:pt x="167" y="291"/>
                  </a:cubicBezTo>
                  <a:cubicBezTo>
                    <a:pt x="167" y="291"/>
                    <a:pt x="167" y="291"/>
                    <a:pt x="167" y="291"/>
                  </a:cubicBezTo>
                  <a:cubicBezTo>
                    <a:pt x="167" y="291"/>
                    <a:pt x="167" y="291"/>
                    <a:pt x="167" y="291"/>
                  </a:cubicBezTo>
                  <a:cubicBezTo>
                    <a:pt x="167" y="291"/>
                    <a:pt x="167" y="291"/>
                    <a:pt x="167" y="291"/>
                  </a:cubicBezTo>
                  <a:cubicBezTo>
                    <a:pt x="167" y="291"/>
                    <a:pt x="166" y="291"/>
                    <a:pt x="166" y="291"/>
                  </a:cubicBezTo>
                  <a:cubicBezTo>
                    <a:pt x="166" y="291"/>
                    <a:pt x="166" y="291"/>
                    <a:pt x="167" y="290"/>
                  </a:cubicBezTo>
                  <a:cubicBezTo>
                    <a:pt x="167" y="290"/>
                    <a:pt x="167" y="290"/>
                    <a:pt x="167" y="290"/>
                  </a:cubicBezTo>
                  <a:cubicBezTo>
                    <a:pt x="167" y="290"/>
                    <a:pt x="167" y="290"/>
                    <a:pt x="167" y="290"/>
                  </a:cubicBezTo>
                  <a:cubicBezTo>
                    <a:pt x="167" y="290"/>
                    <a:pt x="168" y="289"/>
                    <a:pt x="171" y="287"/>
                  </a:cubicBezTo>
                  <a:cubicBezTo>
                    <a:pt x="173" y="285"/>
                    <a:pt x="177" y="282"/>
                    <a:pt x="182" y="279"/>
                  </a:cubicBezTo>
                  <a:cubicBezTo>
                    <a:pt x="191" y="272"/>
                    <a:pt x="204" y="262"/>
                    <a:pt x="216" y="253"/>
                  </a:cubicBezTo>
                  <a:cubicBezTo>
                    <a:pt x="235" y="239"/>
                    <a:pt x="253" y="225"/>
                    <a:pt x="262" y="219"/>
                  </a:cubicBezTo>
                  <a:cubicBezTo>
                    <a:pt x="247" y="228"/>
                    <a:pt x="199" y="255"/>
                    <a:pt x="169" y="273"/>
                  </a:cubicBezTo>
                  <a:cubicBezTo>
                    <a:pt x="160" y="278"/>
                    <a:pt x="153" y="282"/>
                    <a:pt x="148" y="286"/>
                  </a:cubicBezTo>
                  <a:cubicBezTo>
                    <a:pt x="143" y="288"/>
                    <a:pt x="141" y="290"/>
                    <a:pt x="140" y="290"/>
                  </a:cubicBezTo>
                  <a:cubicBezTo>
                    <a:pt x="139" y="290"/>
                    <a:pt x="139" y="290"/>
                    <a:pt x="139" y="290"/>
                  </a:cubicBezTo>
                  <a:cubicBezTo>
                    <a:pt x="139" y="290"/>
                    <a:pt x="139" y="290"/>
                    <a:pt x="139" y="290"/>
                  </a:cubicBezTo>
                  <a:cubicBezTo>
                    <a:pt x="139" y="291"/>
                    <a:pt x="139" y="290"/>
                    <a:pt x="138" y="290"/>
                  </a:cubicBezTo>
                  <a:cubicBezTo>
                    <a:pt x="138" y="290"/>
                    <a:pt x="138" y="290"/>
                    <a:pt x="139" y="290"/>
                  </a:cubicBezTo>
                  <a:cubicBezTo>
                    <a:pt x="170" y="270"/>
                    <a:pt x="225" y="234"/>
                    <a:pt x="243" y="222"/>
                  </a:cubicBezTo>
                  <a:cubicBezTo>
                    <a:pt x="223" y="234"/>
                    <a:pt x="159" y="271"/>
                    <a:pt x="123" y="292"/>
                  </a:cubicBezTo>
                  <a:cubicBezTo>
                    <a:pt x="123" y="292"/>
                    <a:pt x="123" y="292"/>
                    <a:pt x="123" y="292"/>
                  </a:cubicBezTo>
                  <a:cubicBezTo>
                    <a:pt x="123" y="292"/>
                    <a:pt x="122" y="292"/>
                    <a:pt x="122" y="292"/>
                  </a:cubicBezTo>
                  <a:cubicBezTo>
                    <a:pt x="122" y="291"/>
                    <a:pt x="122" y="291"/>
                    <a:pt x="123" y="291"/>
                  </a:cubicBezTo>
                  <a:cubicBezTo>
                    <a:pt x="123" y="291"/>
                    <a:pt x="123" y="291"/>
                    <a:pt x="123" y="291"/>
                  </a:cubicBezTo>
                  <a:cubicBezTo>
                    <a:pt x="123" y="291"/>
                    <a:pt x="123" y="291"/>
                    <a:pt x="123" y="291"/>
                  </a:cubicBezTo>
                  <a:cubicBezTo>
                    <a:pt x="125" y="289"/>
                    <a:pt x="135" y="281"/>
                    <a:pt x="189" y="242"/>
                  </a:cubicBezTo>
                  <a:cubicBezTo>
                    <a:pt x="212" y="225"/>
                    <a:pt x="236" y="207"/>
                    <a:pt x="248" y="199"/>
                  </a:cubicBezTo>
                  <a:cubicBezTo>
                    <a:pt x="79" y="297"/>
                    <a:pt x="79" y="297"/>
                    <a:pt x="79" y="297"/>
                  </a:cubicBezTo>
                  <a:cubicBezTo>
                    <a:pt x="78" y="297"/>
                    <a:pt x="78" y="297"/>
                    <a:pt x="78" y="297"/>
                  </a:cubicBezTo>
                  <a:cubicBezTo>
                    <a:pt x="78" y="297"/>
                    <a:pt x="78" y="297"/>
                    <a:pt x="78" y="296"/>
                  </a:cubicBezTo>
                  <a:cubicBezTo>
                    <a:pt x="78" y="296"/>
                    <a:pt x="78" y="296"/>
                    <a:pt x="78" y="296"/>
                  </a:cubicBezTo>
                  <a:cubicBezTo>
                    <a:pt x="78" y="296"/>
                    <a:pt x="78" y="296"/>
                    <a:pt x="78" y="296"/>
                  </a:cubicBezTo>
                  <a:cubicBezTo>
                    <a:pt x="79" y="296"/>
                    <a:pt x="79" y="296"/>
                    <a:pt x="79" y="296"/>
                  </a:cubicBezTo>
                  <a:cubicBezTo>
                    <a:pt x="80" y="294"/>
                    <a:pt x="84" y="292"/>
                    <a:pt x="97" y="283"/>
                  </a:cubicBezTo>
                  <a:cubicBezTo>
                    <a:pt x="109" y="275"/>
                    <a:pt x="125" y="264"/>
                    <a:pt x="142" y="253"/>
                  </a:cubicBezTo>
                  <a:cubicBezTo>
                    <a:pt x="179" y="228"/>
                    <a:pt x="224" y="198"/>
                    <a:pt x="240" y="187"/>
                  </a:cubicBezTo>
                  <a:cubicBezTo>
                    <a:pt x="206" y="206"/>
                    <a:pt x="39" y="303"/>
                    <a:pt x="38" y="304"/>
                  </a:cubicBezTo>
                  <a:cubicBezTo>
                    <a:pt x="37" y="304"/>
                    <a:pt x="37" y="304"/>
                    <a:pt x="37" y="304"/>
                  </a:cubicBezTo>
                  <a:cubicBezTo>
                    <a:pt x="37" y="304"/>
                    <a:pt x="37" y="304"/>
                    <a:pt x="37" y="304"/>
                  </a:cubicBezTo>
                  <a:cubicBezTo>
                    <a:pt x="37" y="304"/>
                    <a:pt x="37" y="303"/>
                    <a:pt x="37" y="303"/>
                  </a:cubicBezTo>
                  <a:cubicBezTo>
                    <a:pt x="37" y="303"/>
                    <a:pt x="37" y="303"/>
                    <a:pt x="37" y="303"/>
                  </a:cubicBezTo>
                  <a:cubicBezTo>
                    <a:pt x="37" y="303"/>
                    <a:pt x="37" y="303"/>
                    <a:pt x="37" y="303"/>
                  </a:cubicBezTo>
                  <a:cubicBezTo>
                    <a:pt x="39" y="301"/>
                    <a:pt x="49" y="295"/>
                    <a:pt x="90" y="268"/>
                  </a:cubicBezTo>
                  <a:cubicBezTo>
                    <a:pt x="112" y="254"/>
                    <a:pt x="138" y="237"/>
                    <a:pt x="151" y="228"/>
                  </a:cubicBezTo>
                  <a:cubicBezTo>
                    <a:pt x="59" y="282"/>
                    <a:pt x="43" y="291"/>
                    <a:pt x="40" y="292"/>
                  </a:cubicBezTo>
                  <a:cubicBezTo>
                    <a:pt x="40" y="292"/>
                    <a:pt x="39" y="292"/>
                    <a:pt x="39" y="292"/>
                  </a:cubicBezTo>
                  <a:cubicBezTo>
                    <a:pt x="39" y="292"/>
                    <a:pt x="39" y="292"/>
                    <a:pt x="39" y="292"/>
                  </a:cubicBezTo>
                  <a:cubicBezTo>
                    <a:pt x="39" y="293"/>
                    <a:pt x="39" y="293"/>
                    <a:pt x="39" y="293"/>
                  </a:cubicBezTo>
                  <a:cubicBezTo>
                    <a:pt x="39" y="293"/>
                    <a:pt x="39" y="292"/>
                    <a:pt x="39" y="292"/>
                  </a:cubicBezTo>
                  <a:cubicBezTo>
                    <a:pt x="39" y="292"/>
                    <a:pt x="39" y="292"/>
                    <a:pt x="39" y="292"/>
                  </a:cubicBezTo>
                  <a:cubicBezTo>
                    <a:pt x="65" y="273"/>
                    <a:pt x="110" y="240"/>
                    <a:pt x="124" y="230"/>
                  </a:cubicBezTo>
                  <a:cubicBezTo>
                    <a:pt x="113" y="236"/>
                    <a:pt x="84" y="253"/>
                    <a:pt x="59" y="268"/>
                  </a:cubicBezTo>
                  <a:cubicBezTo>
                    <a:pt x="18" y="292"/>
                    <a:pt x="11" y="296"/>
                    <a:pt x="9" y="297"/>
                  </a:cubicBezTo>
                  <a:cubicBezTo>
                    <a:pt x="9" y="297"/>
                    <a:pt x="9" y="297"/>
                    <a:pt x="9" y="297"/>
                  </a:cubicBezTo>
                  <a:cubicBezTo>
                    <a:pt x="9" y="297"/>
                    <a:pt x="9" y="297"/>
                    <a:pt x="9" y="297"/>
                  </a:cubicBezTo>
                  <a:cubicBezTo>
                    <a:pt x="9" y="297"/>
                    <a:pt x="9" y="297"/>
                    <a:pt x="9" y="297"/>
                  </a:cubicBezTo>
                  <a:cubicBezTo>
                    <a:pt x="9" y="297"/>
                    <a:pt x="9" y="297"/>
                    <a:pt x="9" y="297"/>
                  </a:cubicBezTo>
                  <a:cubicBezTo>
                    <a:pt x="8" y="296"/>
                    <a:pt x="8" y="296"/>
                    <a:pt x="9" y="296"/>
                  </a:cubicBezTo>
                  <a:cubicBezTo>
                    <a:pt x="122" y="221"/>
                    <a:pt x="122" y="221"/>
                    <a:pt x="122" y="221"/>
                  </a:cubicBezTo>
                  <a:cubicBezTo>
                    <a:pt x="32" y="273"/>
                    <a:pt x="17" y="282"/>
                    <a:pt x="14" y="283"/>
                  </a:cubicBezTo>
                  <a:cubicBezTo>
                    <a:pt x="14" y="283"/>
                    <a:pt x="14" y="283"/>
                    <a:pt x="14" y="283"/>
                  </a:cubicBezTo>
                  <a:cubicBezTo>
                    <a:pt x="14" y="283"/>
                    <a:pt x="14" y="283"/>
                    <a:pt x="14" y="283"/>
                  </a:cubicBezTo>
                  <a:cubicBezTo>
                    <a:pt x="14" y="283"/>
                    <a:pt x="14" y="283"/>
                    <a:pt x="14" y="283"/>
                  </a:cubicBezTo>
                  <a:cubicBezTo>
                    <a:pt x="13" y="283"/>
                    <a:pt x="13" y="283"/>
                    <a:pt x="13" y="283"/>
                  </a:cubicBezTo>
                  <a:cubicBezTo>
                    <a:pt x="13" y="283"/>
                    <a:pt x="13" y="283"/>
                    <a:pt x="14" y="282"/>
                  </a:cubicBezTo>
                  <a:cubicBezTo>
                    <a:pt x="14" y="282"/>
                    <a:pt x="14" y="282"/>
                    <a:pt x="14" y="282"/>
                  </a:cubicBezTo>
                  <a:cubicBezTo>
                    <a:pt x="14" y="282"/>
                    <a:pt x="14" y="282"/>
                    <a:pt x="14" y="282"/>
                  </a:cubicBezTo>
                  <a:cubicBezTo>
                    <a:pt x="15" y="281"/>
                    <a:pt x="20" y="278"/>
                    <a:pt x="37" y="266"/>
                  </a:cubicBezTo>
                  <a:cubicBezTo>
                    <a:pt x="51" y="257"/>
                    <a:pt x="69" y="245"/>
                    <a:pt x="86" y="235"/>
                  </a:cubicBezTo>
                  <a:cubicBezTo>
                    <a:pt x="97" y="227"/>
                    <a:pt x="107" y="221"/>
                    <a:pt x="114" y="216"/>
                  </a:cubicBezTo>
                  <a:cubicBezTo>
                    <a:pt x="83" y="234"/>
                    <a:pt x="2" y="281"/>
                    <a:pt x="1" y="281"/>
                  </a:cubicBezTo>
                  <a:cubicBezTo>
                    <a:pt x="1" y="281"/>
                    <a:pt x="1" y="281"/>
                    <a:pt x="1" y="281"/>
                  </a:cubicBezTo>
                  <a:cubicBezTo>
                    <a:pt x="1" y="281"/>
                    <a:pt x="1" y="280"/>
                    <a:pt x="1" y="280"/>
                  </a:cubicBezTo>
                  <a:cubicBezTo>
                    <a:pt x="27" y="263"/>
                    <a:pt x="74" y="232"/>
                    <a:pt x="89" y="222"/>
                  </a:cubicBezTo>
                  <a:cubicBezTo>
                    <a:pt x="74" y="230"/>
                    <a:pt x="30" y="256"/>
                    <a:pt x="4" y="271"/>
                  </a:cubicBezTo>
                  <a:cubicBezTo>
                    <a:pt x="4" y="271"/>
                    <a:pt x="4" y="271"/>
                    <a:pt x="4" y="271"/>
                  </a:cubicBezTo>
                  <a:cubicBezTo>
                    <a:pt x="4" y="271"/>
                    <a:pt x="4" y="271"/>
                    <a:pt x="4" y="271"/>
                  </a:cubicBezTo>
                  <a:cubicBezTo>
                    <a:pt x="4" y="271"/>
                    <a:pt x="4" y="271"/>
                    <a:pt x="4" y="271"/>
                  </a:cubicBezTo>
                  <a:cubicBezTo>
                    <a:pt x="4" y="271"/>
                    <a:pt x="4" y="271"/>
                    <a:pt x="4" y="271"/>
                  </a:cubicBezTo>
                  <a:cubicBezTo>
                    <a:pt x="4" y="270"/>
                    <a:pt x="4" y="270"/>
                    <a:pt x="4" y="270"/>
                  </a:cubicBezTo>
                  <a:cubicBezTo>
                    <a:pt x="4" y="270"/>
                    <a:pt x="8" y="268"/>
                    <a:pt x="13" y="264"/>
                  </a:cubicBezTo>
                  <a:cubicBezTo>
                    <a:pt x="13" y="264"/>
                    <a:pt x="13" y="264"/>
                    <a:pt x="13" y="265"/>
                  </a:cubicBezTo>
                  <a:cubicBezTo>
                    <a:pt x="13" y="264"/>
                    <a:pt x="13" y="264"/>
                    <a:pt x="13" y="264"/>
                  </a:cubicBezTo>
                  <a:cubicBezTo>
                    <a:pt x="13" y="264"/>
                    <a:pt x="13" y="264"/>
                    <a:pt x="13" y="264"/>
                  </a:cubicBezTo>
                  <a:cubicBezTo>
                    <a:pt x="33" y="251"/>
                    <a:pt x="67" y="230"/>
                    <a:pt x="85" y="218"/>
                  </a:cubicBezTo>
                  <a:cubicBezTo>
                    <a:pt x="31" y="250"/>
                    <a:pt x="21" y="256"/>
                    <a:pt x="19" y="257"/>
                  </a:cubicBezTo>
                  <a:cubicBezTo>
                    <a:pt x="19" y="257"/>
                    <a:pt x="19" y="257"/>
                    <a:pt x="19" y="257"/>
                  </a:cubicBezTo>
                  <a:cubicBezTo>
                    <a:pt x="19" y="257"/>
                    <a:pt x="19" y="257"/>
                    <a:pt x="19" y="257"/>
                  </a:cubicBezTo>
                  <a:cubicBezTo>
                    <a:pt x="19" y="257"/>
                    <a:pt x="19" y="257"/>
                    <a:pt x="19" y="257"/>
                  </a:cubicBezTo>
                  <a:cubicBezTo>
                    <a:pt x="19" y="257"/>
                    <a:pt x="18" y="257"/>
                    <a:pt x="18" y="257"/>
                  </a:cubicBezTo>
                  <a:cubicBezTo>
                    <a:pt x="18" y="257"/>
                    <a:pt x="18" y="257"/>
                    <a:pt x="18" y="257"/>
                  </a:cubicBezTo>
                  <a:cubicBezTo>
                    <a:pt x="18" y="257"/>
                    <a:pt x="18" y="257"/>
                    <a:pt x="18" y="257"/>
                  </a:cubicBezTo>
                  <a:cubicBezTo>
                    <a:pt x="18" y="257"/>
                    <a:pt x="18" y="257"/>
                    <a:pt x="18" y="257"/>
                  </a:cubicBezTo>
                  <a:cubicBezTo>
                    <a:pt x="18" y="257"/>
                    <a:pt x="18" y="257"/>
                    <a:pt x="18" y="257"/>
                  </a:cubicBezTo>
                  <a:cubicBezTo>
                    <a:pt x="17" y="256"/>
                    <a:pt x="18" y="256"/>
                    <a:pt x="18" y="256"/>
                  </a:cubicBezTo>
                  <a:cubicBezTo>
                    <a:pt x="88" y="211"/>
                    <a:pt x="88" y="211"/>
                    <a:pt x="88" y="211"/>
                  </a:cubicBezTo>
                  <a:cubicBezTo>
                    <a:pt x="86" y="212"/>
                    <a:pt x="85" y="213"/>
                    <a:pt x="83" y="214"/>
                  </a:cubicBezTo>
                  <a:cubicBezTo>
                    <a:pt x="17" y="252"/>
                    <a:pt x="6" y="259"/>
                    <a:pt x="4" y="259"/>
                  </a:cubicBezTo>
                  <a:cubicBezTo>
                    <a:pt x="4" y="259"/>
                    <a:pt x="4" y="259"/>
                    <a:pt x="4" y="259"/>
                  </a:cubicBezTo>
                  <a:cubicBezTo>
                    <a:pt x="4" y="259"/>
                    <a:pt x="4" y="259"/>
                    <a:pt x="4" y="259"/>
                  </a:cubicBezTo>
                  <a:cubicBezTo>
                    <a:pt x="3" y="260"/>
                    <a:pt x="3" y="260"/>
                    <a:pt x="3" y="260"/>
                  </a:cubicBezTo>
                  <a:cubicBezTo>
                    <a:pt x="3" y="259"/>
                    <a:pt x="3" y="259"/>
                    <a:pt x="3" y="259"/>
                  </a:cubicBezTo>
                  <a:cubicBezTo>
                    <a:pt x="3" y="259"/>
                    <a:pt x="3" y="259"/>
                    <a:pt x="3" y="259"/>
                  </a:cubicBezTo>
                  <a:cubicBezTo>
                    <a:pt x="4" y="258"/>
                    <a:pt x="77" y="207"/>
                    <a:pt x="101" y="189"/>
                  </a:cubicBezTo>
                  <a:cubicBezTo>
                    <a:pt x="95" y="193"/>
                    <a:pt x="84" y="199"/>
                    <a:pt x="73" y="206"/>
                  </a:cubicBezTo>
                  <a:cubicBezTo>
                    <a:pt x="20" y="237"/>
                    <a:pt x="9" y="243"/>
                    <a:pt x="7" y="244"/>
                  </a:cubicBezTo>
                  <a:cubicBezTo>
                    <a:pt x="7" y="244"/>
                    <a:pt x="7" y="244"/>
                    <a:pt x="7" y="244"/>
                  </a:cubicBezTo>
                  <a:cubicBezTo>
                    <a:pt x="7" y="244"/>
                    <a:pt x="7" y="244"/>
                    <a:pt x="7" y="244"/>
                  </a:cubicBezTo>
                  <a:cubicBezTo>
                    <a:pt x="6" y="244"/>
                    <a:pt x="6" y="244"/>
                    <a:pt x="6" y="244"/>
                  </a:cubicBezTo>
                  <a:cubicBezTo>
                    <a:pt x="6" y="244"/>
                    <a:pt x="6" y="244"/>
                    <a:pt x="6" y="244"/>
                  </a:cubicBezTo>
                  <a:cubicBezTo>
                    <a:pt x="6" y="244"/>
                    <a:pt x="6" y="244"/>
                    <a:pt x="6" y="243"/>
                  </a:cubicBezTo>
                  <a:cubicBezTo>
                    <a:pt x="76" y="190"/>
                    <a:pt x="76" y="190"/>
                    <a:pt x="76" y="190"/>
                  </a:cubicBezTo>
                  <a:cubicBezTo>
                    <a:pt x="68" y="195"/>
                    <a:pt x="57" y="201"/>
                    <a:pt x="44" y="209"/>
                  </a:cubicBezTo>
                  <a:cubicBezTo>
                    <a:pt x="21" y="222"/>
                    <a:pt x="15" y="225"/>
                    <a:pt x="14" y="226"/>
                  </a:cubicBezTo>
                  <a:cubicBezTo>
                    <a:pt x="14" y="226"/>
                    <a:pt x="14" y="226"/>
                    <a:pt x="13" y="226"/>
                  </a:cubicBezTo>
                  <a:cubicBezTo>
                    <a:pt x="13" y="226"/>
                    <a:pt x="13" y="226"/>
                    <a:pt x="13" y="226"/>
                  </a:cubicBezTo>
                  <a:cubicBezTo>
                    <a:pt x="13" y="227"/>
                    <a:pt x="13" y="227"/>
                    <a:pt x="13" y="226"/>
                  </a:cubicBezTo>
                  <a:cubicBezTo>
                    <a:pt x="13" y="226"/>
                    <a:pt x="13" y="226"/>
                    <a:pt x="13" y="226"/>
                  </a:cubicBezTo>
                  <a:cubicBezTo>
                    <a:pt x="12" y="227"/>
                    <a:pt x="12" y="227"/>
                    <a:pt x="12" y="227"/>
                  </a:cubicBezTo>
                  <a:cubicBezTo>
                    <a:pt x="12" y="227"/>
                    <a:pt x="12" y="226"/>
                    <a:pt x="12" y="226"/>
                  </a:cubicBezTo>
                  <a:cubicBezTo>
                    <a:pt x="12" y="226"/>
                    <a:pt x="12" y="226"/>
                    <a:pt x="12" y="226"/>
                  </a:cubicBezTo>
                  <a:cubicBezTo>
                    <a:pt x="12" y="226"/>
                    <a:pt x="12" y="226"/>
                    <a:pt x="12" y="226"/>
                  </a:cubicBezTo>
                  <a:cubicBezTo>
                    <a:pt x="12" y="226"/>
                    <a:pt x="12" y="226"/>
                    <a:pt x="12" y="226"/>
                  </a:cubicBezTo>
                  <a:cubicBezTo>
                    <a:pt x="14" y="224"/>
                    <a:pt x="23" y="217"/>
                    <a:pt x="68" y="182"/>
                  </a:cubicBezTo>
                  <a:cubicBezTo>
                    <a:pt x="83" y="171"/>
                    <a:pt x="97" y="159"/>
                    <a:pt x="103" y="155"/>
                  </a:cubicBezTo>
                  <a:cubicBezTo>
                    <a:pt x="94" y="160"/>
                    <a:pt x="70" y="174"/>
                    <a:pt x="51" y="185"/>
                  </a:cubicBezTo>
                  <a:cubicBezTo>
                    <a:pt x="24" y="201"/>
                    <a:pt x="18" y="204"/>
                    <a:pt x="17" y="205"/>
                  </a:cubicBezTo>
                  <a:cubicBezTo>
                    <a:pt x="17" y="205"/>
                    <a:pt x="17" y="205"/>
                    <a:pt x="17" y="205"/>
                  </a:cubicBezTo>
                  <a:cubicBezTo>
                    <a:pt x="17" y="205"/>
                    <a:pt x="17" y="205"/>
                    <a:pt x="17" y="205"/>
                  </a:cubicBezTo>
                  <a:cubicBezTo>
                    <a:pt x="17" y="205"/>
                    <a:pt x="17" y="205"/>
                    <a:pt x="17" y="205"/>
                  </a:cubicBezTo>
                  <a:cubicBezTo>
                    <a:pt x="17" y="205"/>
                    <a:pt x="17" y="205"/>
                    <a:pt x="16" y="204"/>
                  </a:cubicBezTo>
                  <a:cubicBezTo>
                    <a:pt x="16" y="204"/>
                    <a:pt x="16" y="204"/>
                    <a:pt x="16" y="204"/>
                  </a:cubicBezTo>
                  <a:cubicBezTo>
                    <a:pt x="11" y="208"/>
                    <a:pt x="11" y="208"/>
                    <a:pt x="11" y="208"/>
                  </a:cubicBezTo>
                  <a:cubicBezTo>
                    <a:pt x="10" y="208"/>
                    <a:pt x="10" y="208"/>
                    <a:pt x="10" y="207"/>
                  </a:cubicBezTo>
                  <a:cubicBezTo>
                    <a:pt x="10" y="207"/>
                    <a:pt x="10" y="207"/>
                    <a:pt x="10" y="207"/>
                  </a:cubicBezTo>
                  <a:cubicBezTo>
                    <a:pt x="63" y="173"/>
                    <a:pt x="63" y="173"/>
                    <a:pt x="63" y="173"/>
                  </a:cubicBezTo>
                  <a:cubicBezTo>
                    <a:pt x="31" y="192"/>
                    <a:pt x="25" y="195"/>
                    <a:pt x="23" y="196"/>
                  </a:cubicBezTo>
                  <a:cubicBezTo>
                    <a:pt x="23" y="196"/>
                    <a:pt x="23" y="196"/>
                    <a:pt x="23" y="196"/>
                  </a:cubicBezTo>
                  <a:cubicBezTo>
                    <a:pt x="23" y="196"/>
                    <a:pt x="23" y="196"/>
                    <a:pt x="23" y="196"/>
                  </a:cubicBezTo>
                  <a:cubicBezTo>
                    <a:pt x="23" y="196"/>
                    <a:pt x="23" y="196"/>
                    <a:pt x="23" y="196"/>
                  </a:cubicBezTo>
                  <a:cubicBezTo>
                    <a:pt x="22" y="196"/>
                    <a:pt x="22" y="196"/>
                    <a:pt x="22" y="196"/>
                  </a:cubicBezTo>
                  <a:cubicBezTo>
                    <a:pt x="22" y="196"/>
                    <a:pt x="22" y="196"/>
                    <a:pt x="22" y="195"/>
                  </a:cubicBezTo>
                  <a:cubicBezTo>
                    <a:pt x="81" y="155"/>
                    <a:pt x="81" y="155"/>
                    <a:pt x="81" y="155"/>
                  </a:cubicBezTo>
                  <a:cubicBezTo>
                    <a:pt x="1" y="201"/>
                    <a:pt x="1" y="201"/>
                    <a:pt x="0" y="201"/>
                  </a:cubicBezTo>
                  <a:cubicBezTo>
                    <a:pt x="0" y="201"/>
                    <a:pt x="0" y="201"/>
                    <a:pt x="0" y="201"/>
                  </a:cubicBezTo>
                  <a:cubicBezTo>
                    <a:pt x="0" y="200"/>
                    <a:pt x="0" y="200"/>
                    <a:pt x="42" y="169"/>
                  </a:cubicBezTo>
                  <a:cubicBezTo>
                    <a:pt x="55" y="160"/>
                    <a:pt x="68" y="150"/>
                    <a:pt x="76" y="144"/>
                  </a:cubicBezTo>
                  <a:cubicBezTo>
                    <a:pt x="33" y="169"/>
                    <a:pt x="25" y="174"/>
                    <a:pt x="23" y="175"/>
                  </a:cubicBezTo>
                  <a:cubicBezTo>
                    <a:pt x="23" y="175"/>
                    <a:pt x="23" y="175"/>
                    <a:pt x="23" y="175"/>
                  </a:cubicBezTo>
                  <a:cubicBezTo>
                    <a:pt x="23" y="175"/>
                    <a:pt x="23" y="175"/>
                    <a:pt x="23" y="175"/>
                  </a:cubicBezTo>
                  <a:cubicBezTo>
                    <a:pt x="23" y="175"/>
                    <a:pt x="23" y="175"/>
                    <a:pt x="23" y="175"/>
                  </a:cubicBezTo>
                  <a:cubicBezTo>
                    <a:pt x="23" y="175"/>
                    <a:pt x="22" y="175"/>
                    <a:pt x="22" y="175"/>
                  </a:cubicBezTo>
                  <a:cubicBezTo>
                    <a:pt x="22" y="174"/>
                    <a:pt x="22" y="174"/>
                    <a:pt x="23" y="174"/>
                  </a:cubicBezTo>
                  <a:cubicBezTo>
                    <a:pt x="23" y="174"/>
                    <a:pt x="23" y="174"/>
                    <a:pt x="23" y="174"/>
                  </a:cubicBezTo>
                  <a:cubicBezTo>
                    <a:pt x="23" y="174"/>
                    <a:pt x="23" y="174"/>
                    <a:pt x="23" y="174"/>
                  </a:cubicBezTo>
                  <a:cubicBezTo>
                    <a:pt x="24" y="173"/>
                    <a:pt x="27" y="171"/>
                    <a:pt x="35" y="166"/>
                  </a:cubicBezTo>
                  <a:cubicBezTo>
                    <a:pt x="43" y="161"/>
                    <a:pt x="53" y="155"/>
                    <a:pt x="62" y="149"/>
                  </a:cubicBezTo>
                  <a:cubicBezTo>
                    <a:pt x="64" y="148"/>
                    <a:pt x="66" y="147"/>
                    <a:pt x="67" y="146"/>
                  </a:cubicBezTo>
                  <a:cubicBezTo>
                    <a:pt x="13" y="177"/>
                    <a:pt x="13" y="177"/>
                    <a:pt x="13" y="177"/>
                  </a:cubicBezTo>
                  <a:cubicBezTo>
                    <a:pt x="13" y="177"/>
                    <a:pt x="12" y="177"/>
                    <a:pt x="12" y="177"/>
                  </a:cubicBezTo>
                  <a:cubicBezTo>
                    <a:pt x="12" y="177"/>
                    <a:pt x="12" y="177"/>
                    <a:pt x="12" y="177"/>
                  </a:cubicBezTo>
                  <a:cubicBezTo>
                    <a:pt x="12" y="177"/>
                    <a:pt x="12" y="177"/>
                    <a:pt x="12" y="177"/>
                  </a:cubicBezTo>
                  <a:cubicBezTo>
                    <a:pt x="13" y="176"/>
                    <a:pt x="13" y="176"/>
                    <a:pt x="13" y="176"/>
                  </a:cubicBezTo>
                  <a:cubicBezTo>
                    <a:pt x="13" y="176"/>
                    <a:pt x="14" y="175"/>
                    <a:pt x="16" y="174"/>
                  </a:cubicBezTo>
                  <a:cubicBezTo>
                    <a:pt x="18" y="173"/>
                    <a:pt x="22" y="170"/>
                    <a:pt x="26" y="168"/>
                  </a:cubicBezTo>
                  <a:cubicBezTo>
                    <a:pt x="34" y="163"/>
                    <a:pt x="45" y="156"/>
                    <a:pt x="56" y="149"/>
                  </a:cubicBezTo>
                  <a:cubicBezTo>
                    <a:pt x="64" y="144"/>
                    <a:pt x="71" y="139"/>
                    <a:pt x="78" y="135"/>
                  </a:cubicBezTo>
                  <a:cubicBezTo>
                    <a:pt x="59" y="146"/>
                    <a:pt x="30" y="163"/>
                    <a:pt x="12" y="174"/>
                  </a:cubicBezTo>
                  <a:cubicBezTo>
                    <a:pt x="12" y="174"/>
                    <a:pt x="11" y="174"/>
                    <a:pt x="11" y="174"/>
                  </a:cubicBezTo>
                  <a:cubicBezTo>
                    <a:pt x="11" y="174"/>
                    <a:pt x="11" y="174"/>
                    <a:pt x="11" y="174"/>
                  </a:cubicBezTo>
                  <a:cubicBezTo>
                    <a:pt x="11" y="173"/>
                    <a:pt x="11" y="173"/>
                    <a:pt x="11" y="173"/>
                  </a:cubicBezTo>
                  <a:cubicBezTo>
                    <a:pt x="11" y="173"/>
                    <a:pt x="11" y="173"/>
                    <a:pt x="11" y="173"/>
                  </a:cubicBezTo>
                  <a:cubicBezTo>
                    <a:pt x="11" y="173"/>
                    <a:pt x="11" y="173"/>
                    <a:pt x="11" y="173"/>
                  </a:cubicBezTo>
                  <a:cubicBezTo>
                    <a:pt x="12" y="172"/>
                    <a:pt x="16" y="170"/>
                    <a:pt x="26" y="163"/>
                  </a:cubicBezTo>
                  <a:cubicBezTo>
                    <a:pt x="35" y="157"/>
                    <a:pt x="48" y="148"/>
                    <a:pt x="65" y="137"/>
                  </a:cubicBezTo>
                  <a:cubicBezTo>
                    <a:pt x="97" y="117"/>
                    <a:pt x="137" y="90"/>
                    <a:pt x="172" y="68"/>
                  </a:cubicBezTo>
                  <a:cubicBezTo>
                    <a:pt x="200" y="49"/>
                    <a:pt x="226" y="32"/>
                    <a:pt x="240" y="23"/>
                  </a:cubicBezTo>
                  <a:cubicBezTo>
                    <a:pt x="225" y="32"/>
                    <a:pt x="196" y="49"/>
                    <a:pt x="165" y="67"/>
                  </a:cubicBezTo>
                  <a:cubicBezTo>
                    <a:pt x="66" y="125"/>
                    <a:pt x="22" y="151"/>
                    <a:pt x="17" y="152"/>
                  </a:cubicBezTo>
                  <a:cubicBezTo>
                    <a:pt x="17" y="152"/>
                    <a:pt x="17" y="152"/>
                    <a:pt x="17" y="152"/>
                  </a:cubicBezTo>
                  <a:cubicBezTo>
                    <a:pt x="17" y="152"/>
                    <a:pt x="17" y="152"/>
                    <a:pt x="17" y="152"/>
                  </a:cubicBezTo>
                  <a:cubicBezTo>
                    <a:pt x="16" y="152"/>
                    <a:pt x="16" y="152"/>
                    <a:pt x="16" y="152"/>
                  </a:cubicBezTo>
                  <a:cubicBezTo>
                    <a:pt x="16" y="152"/>
                    <a:pt x="16" y="152"/>
                    <a:pt x="16" y="152"/>
                  </a:cubicBezTo>
                  <a:cubicBezTo>
                    <a:pt x="16" y="152"/>
                    <a:pt x="16" y="152"/>
                    <a:pt x="16" y="152"/>
                  </a:cubicBezTo>
                  <a:cubicBezTo>
                    <a:pt x="242" y="4"/>
                    <a:pt x="242" y="4"/>
                    <a:pt x="242" y="4"/>
                  </a:cubicBezTo>
                  <a:cubicBezTo>
                    <a:pt x="222" y="15"/>
                    <a:pt x="164" y="49"/>
                    <a:pt x="116" y="77"/>
                  </a:cubicBezTo>
                  <a:cubicBezTo>
                    <a:pt x="42" y="121"/>
                    <a:pt x="22" y="133"/>
                    <a:pt x="20" y="133"/>
                  </a:cubicBezTo>
                  <a:cubicBezTo>
                    <a:pt x="20" y="133"/>
                    <a:pt x="20" y="133"/>
                    <a:pt x="20" y="133"/>
                  </a:cubicBezTo>
                  <a:cubicBezTo>
                    <a:pt x="20" y="133"/>
                    <a:pt x="20" y="133"/>
                    <a:pt x="20" y="132"/>
                  </a:cubicBezTo>
                  <a:cubicBezTo>
                    <a:pt x="20" y="132"/>
                    <a:pt x="19" y="131"/>
                    <a:pt x="104" y="72"/>
                  </a:cubicBezTo>
                  <a:cubicBezTo>
                    <a:pt x="120" y="60"/>
                    <a:pt x="134" y="50"/>
                    <a:pt x="140" y="45"/>
                  </a:cubicBezTo>
                  <a:cubicBezTo>
                    <a:pt x="123" y="55"/>
                    <a:pt x="58" y="93"/>
                    <a:pt x="21" y="115"/>
                  </a:cubicBezTo>
                  <a:cubicBezTo>
                    <a:pt x="21" y="115"/>
                    <a:pt x="21" y="115"/>
                    <a:pt x="21" y="115"/>
                  </a:cubicBezTo>
                  <a:cubicBezTo>
                    <a:pt x="21" y="115"/>
                    <a:pt x="20" y="115"/>
                    <a:pt x="20" y="115"/>
                  </a:cubicBezTo>
                  <a:cubicBezTo>
                    <a:pt x="20" y="114"/>
                    <a:pt x="20" y="114"/>
                    <a:pt x="21" y="114"/>
                  </a:cubicBezTo>
                  <a:cubicBezTo>
                    <a:pt x="21" y="114"/>
                    <a:pt x="21" y="114"/>
                    <a:pt x="21" y="114"/>
                  </a:cubicBezTo>
                  <a:cubicBezTo>
                    <a:pt x="21" y="114"/>
                    <a:pt x="21" y="114"/>
                    <a:pt x="21" y="114"/>
                  </a:cubicBezTo>
                  <a:cubicBezTo>
                    <a:pt x="22" y="113"/>
                    <a:pt x="23" y="112"/>
                    <a:pt x="25" y="111"/>
                  </a:cubicBezTo>
                  <a:cubicBezTo>
                    <a:pt x="38" y="102"/>
                    <a:pt x="38" y="102"/>
                    <a:pt x="38" y="102"/>
                  </a:cubicBezTo>
                  <a:cubicBezTo>
                    <a:pt x="48" y="94"/>
                    <a:pt x="62" y="85"/>
                    <a:pt x="76" y="75"/>
                  </a:cubicBezTo>
                  <a:cubicBezTo>
                    <a:pt x="123" y="41"/>
                    <a:pt x="123" y="41"/>
                    <a:pt x="123" y="41"/>
                  </a:cubicBezTo>
                  <a:cubicBezTo>
                    <a:pt x="61" y="78"/>
                    <a:pt x="26" y="97"/>
                    <a:pt x="20" y="100"/>
                  </a:cubicBezTo>
                  <a:cubicBezTo>
                    <a:pt x="20" y="101"/>
                    <a:pt x="20" y="101"/>
                    <a:pt x="20" y="101"/>
                  </a:cubicBezTo>
                  <a:cubicBezTo>
                    <a:pt x="20" y="101"/>
                    <a:pt x="20" y="101"/>
                    <a:pt x="20" y="101"/>
                  </a:cubicBezTo>
                  <a:cubicBezTo>
                    <a:pt x="20" y="101"/>
                    <a:pt x="20" y="101"/>
                    <a:pt x="19" y="101"/>
                  </a:cubicBezTo>
                  <a:cubicBezTo>
                    <a:pt x="19" y="101"/>
                    <a:pt x="19" y="101"/>
                    <a:pt x="19" y="101"/>
                  </a:cubicBezTo>
                  <a:cubicBezTo>
                    <a:pt x="19" y="100"/>
                    <a:pt x="19" y="100"/>
                    <a:pt x="19" y="100"/>
                  </a:cubicBezTo>
                  <a:cubicBezTo>
                    <a:pt x="8" y="107"/>
                    <a:pt x="4" y="109"/>
                    <a:pt x="3" y="109"/>
                  </a:cubicBezTo>
                  <a:cubicBezTo>
                    <a:pt x="2" y="109"/>
                    <a:pt x="2" y="109"/>
                    <a:pt x="2" y="109"/>
                  </a:cubicBezTo>
                  <a:cubicBezTo>
                    <a:pt x="2" y="109"/>
                    <a:pt x="2" y="109"/>
                    <a:pt x="2" y="109"/>
                  </a:cubicBezTo>
                  <a:cubicBezTo>
                    <a:pt x="2" y="110"/>
                    <a:pt x="2" y="110"/>
                    <a:pt x="2" y="110"/>
                  </a:cubicBezTo>
                  <a:cubicBezTo>
                    <a:pt x="2" y="109"/>
                    <a:pt x="2" y="109"/>
                    <a:pt x="2" y="109"/>
                  </a:cubicBezTo>
                  <a:cubicBezTo>
                    <a:pt x="2" y="109"/>
                    <a:pt x="2" y="109"/>
                    <a:pt x="2" y="109"/>
                  </a:cubicBezTo>
                  <a:cubicBezTo>
                    <a:pt x="27" y="93"/>
                    <a:pt x="69" y="67"/>
                    <a:pt x="92" y="53"/>
                  </a:cubicBezTo>
                  <a:cubicBezTo>
                    <a:pt x="67" y="67"/>
                    <a:pt x="26" y="91"/>
                    <a:pt x="25" y="92"/>
                  </a:cubicBezTo>
                  <a:cubicBezTo>
                    <a:pt x="25" y="92"/>
                    <a:pt x="24" y="92"/>
                    <a:pt x="24" y="92"/>
                  </a:cubicBezTo>
                  <a:cubicBezTo>
                    <a:pt x="24" y="91"/>
                    <a:pt x="24" y="91"/>
                    <a:pt x="24" y="91"/>
                  </a:cubicBezTo>
                  <a:cubicBezTo>
                    <a:pt x="74" y="53"/>
                    <a:pt x="74" y="53"/>
                    <a:pt x="74" y="53"/>
                  </a:cubicBezTo>
                  <a:cubicBezTo>
                    <a:pt x="19" y="85"/>
                    <a:pt x="19" y="85"/>
                    <a:pt x="19" y="85"/>
                  </a:cubicBezTo>
                  <a:cubicBezTo>
                    <a:pt x="19" y="85"/>
                    <a:pt x="19" y="85"/>
                    <a:pt x="19" y="85"/>
                  </a:cubicBezTo>
                  <a:cubicBezTo>
                    <a:pt x="19" y="85"/>
                    <a:pt x="19" y="85"/>
                    <a:pt x="19" y="85"/>
                  </a:cubicBezTo>
                  <a:cubicBezTo>
                    <a:pt x="19" y="85"/>
                    <a:pt x="19" y="85"/>
                    <a:pt x="19" y="84"/>
                  </a:cubicBezTo>
                  <a:cubicBezTo>
                    <a:pt x="19" y="84"/>
                    <a:pt x="19" y="84"/>
                    <a:pt x="19" y="84"/>
                  </a:cubicBezTo>
                  <a:cubicBezTo>
                    <a:pt x="19" y="84"/>
                    <a:pt x="19" y="84"/>
                    <a:pt x="19" y="84"/>
                  </a:cubicBezTo>
                  <a:cubicBezTo>
                    <a:pt x="20" y="83"/>
                    <a:pt x="26" y="78"/>
                    <a:pt x="46" y="61"/>
                  </a:cubicBezTo>
                  <a:cubicBezTo>
                    <a:pt x="56" y="53"/>
                    <a:pt x="68" y="44"/>
                    <a:pt x="73" y="39"/>
                  </a:cubicBezTo>
                  <a:cubicBezTo>
                    <a:pt x="66" y="43"/>
                    <a:pt x="49" y="53"/>
                    <a:pt x="49" y="53"/>
                  </a:cubicBezTo>
                  <a:cubicBezTo>
                    <a:pt x="49" y="52"/>
                    <a:pt x="49" y="52"/>
                    <a:pt x="49" y="52"/>
                  </a:cubicBezTo>
                  <a:cubicBezTo>
                    <a:pt x="77" y="36"/>
                    <a:pt x="77" y="36"/>
                    <a:pt x="77" y="36"/>
                  </a:cubicBezTo>
                  <a:cubicBezTo>
                    <a:pt x="77" y="36"/>
                    <a:pt x="77" y="36"/>
                    <a:pt x="77" y="36"/>
                  </a:cubicBezTo>
                  <a:cubicBezTo>
                    <a:pt x="77" y="36"/>
                    <a:pt x="77" y="36"/>
                    <a:pt x="77" y="37"/>
                  </a:cubicBezTo>
                  <a:cubicBezTo>
                    <a:pt x="77" y="37"/>
                    <a:pt x="77" y="37"/>
                    <a:pt x="77" y="37"/>
                  </a:cubicBezTo>
                  <a:cubicBezTo>
                    <a:pt x="77" y="37"/>
                    <a:pt x="77" y="37"/>
                    <a:pt x="77" y="37"/>
                  </a:cubicBezTo>
                  <a:cubicBezTo>
                    <a:pt x="76" y="38"/>
                    <a:pt x="70" y="43"/>
                    <a:pt x="47" y="62"/>
                  </a:cubicBezTo>
                  <a:cubicBezTo>
                    <a:pt x="37" y="70"/>
                    <a:pt x="28" y="78"/>
                    <a:pt x="23" y="82"/>
                  </a:cubicBezTo>
                  <a:cubicBezTo>
                    <a:pt x="80" y="49"/>
                    <a:pt x="80" y="49"/>
                    <a:pt x="80" y="49"/>
                  </a:cubicBezTo>
                  <a:cubicBezTo>
                    <a:pt x="80" y="49"/>
                    <a:pt x="80" y="49"/>
                    <a:pt x="80" y="49"/>
                  </a:cubicBezTo>
                  <a:cubicBezTo>
                    <a:pt x="81" y="49"/>
                    <a:pt x="81" y="50"/>
                    <a:pt x="80" y="50"/>
                  </a:cubicBezTo>
                  <a:cubicBezTo>
                    <a:pt x="31" y="87"/>
                    <a:pt x="31" y="87"/>
                    <a:pt x="31" y="87"/>
                  </a:cubicBezTo>
                  <a:cubicBezTo>
                    <a:pt x="107" y="43"/>
                    <a:pt x="107" y="43"/>
                    <a:pt x="107" y="43"/>
                  </a:cubicBezTo>
                  <a:cubicBezTo>
                    <a:pt x="109" y="42"/>
                    <a:pt x="110" y="42"/>
                    <a:pt x="110" y="41"/>
                  </a:cubicBezTo>
                  <a:cubicBezTo>
                    <a:pt x="111" y="41"/>
                    <a:pt x="111" y="41"/>
                    <a:pt x="111" y="41"/>
                  </a:cubicBezTo>
                  <a:cubicBezTo>
                    <a:pt x="111" y="41"/>
                    <a:pt x="111" y="41"/>
                    <a:pt x="111" y="41"/>
                  </a:cubicBezTo>
                  <a:cubicBezTo>
                    <a:pt x="111" y="41"/>
                    <a:pt x="111" y="41"/>
                    <a:pt x="111" y="41"/>
                  </a:cubicBezTo>
                  <a:cubicBezTo>
                    <a:pt x="111" y="41"/>
                    <a:pt x="111" y="42"/>
                    <a:pt x="111" y="42"/>
                  </a:cubicBezTo>
                  <a:cubicBezTo>
                    <a:pt x="111" y="42"/>
                    <a:pt x="111" y="42"/>
                    <a:pt x="111" y="42"/>
                  </a:cubicBezTo>
                  <a:cubicBezTo>
                    <a:pt x="111" y="42"/>
                    <a:pt x="111" y="42"/>
                    <a:pt x="111" y="42"/>
                  </a:cubicBezTo>
                  <a:cubicBezTo>
                    <a:pt x="110" y="43"/>
                    <a:pt x="106" y="45"/>
                    <a:pt x="94" y="53"/>
                  </a:cubicBezTo>
                  <a:cubicBezTo>
                    <a:pt x="85" y="58"/>
                    <a:pt x="73" y="66"/>
                    <a:pt x="57" y="76"/>
                  </a:cubicBezTo>
                  <a:cubicBezTo>
                    <a:pt x="45" y="83"/>
                    <a:pt x="33" y="91"/>
                    <a:pt x="23" y="97"/>
                  </a:cubicBezTo>
                  <a:cubicBezTo>
                    <a:pt x="40" y="87"/>
                    <a:pt x="63" y="73"/>
                    <a:pt x="81" y="63"/>
                  </a:cubicBezTo>
                  <a:cubicBezTo>
                    <a:pt x="104" y="50"/>
                    <a:pt x="110" y="46"/>
                    <a:pt x="112" y="45"/>
                  </a:cubicBezTo>
                  <a:cubicBezTo>
                    <a:pt x="113" y="45"/>
                    <a:pt x="113" y="45"/>
                    <a:pt x="113" y="45"/>
                  </a:cubicBezTo>
                  <a:cubicBezTo>
                    <a:pt x="113" y="45"/>
                    <a:pt x="113" y="45"/>
                    <a:pt x="113" y="45"/>
                  </a:cubicBezTo>
                  <a:cubicBezTo>
                    <a:pt x="113" y="45"/>
                    <a:pt x="113" y="45"/>
                    <a:pt x="113" y="45"/>
                  </a:cubicBezTo>
                  <a:cubicBezTo>
                    <a:pt x="113" y="45"/>
                    <a:pt x="113" y="45"/>
                    <a:pt x="113" y="45"/>
                  </a:cubicBezTo>
                  <a:cubicBezTo>
                    <a:pt x="113" y="45"/>
                    <a:pt x="113" y="45"/>
                    <a:pt x="113" y="45"/>
                  </a:cubicBezTo>
                  <a:cubicBezTo>
                    <a:pt x="74" y="69"/>
                    <a:pt x="74" y="69"/>
                    <a:pt x="74" y="69"/>
                  </a:cubicBezTo>
                  <a:cubicBezTo>
                    <a:pt x="94" y="57"/>
                    <a:pt x="115" y="45"/>
                    <a:pt x="131" y="35"/>
                  </a:cubicBezTo>
                  <a:cubicBezTo>
                    <a:pt x="131" y="35"/>
                    <a:pt x="132" y="35"/>
                    <a:pt x="132" y="36"/>
                  </a:cubicBezTo>
                  <a:cubicBezTo>
                    <a:pt x="132" y="36"/>
                    <a:pt x="132" y="36"/>
                    <a:pt x="132" y="36"/>
                  </a:cubicBezTo>
                  <a:cubicBezTo>
                    <a:pt x="131" y="37"/>
                    <a:pt x="56" y="90"/>
                    <a:pt x="30" y="109"/>
                  </a:cubicBezTo>
                  <a:cubicBezTo>
                    <a:pt x="70" y="85"/>
                    <a:pt x="143" y="42"/>
                    <a:pt x="145" y="42"/>
                  </a:cubicBezTo>
                  <a:cubicBezTo>
                    <a:pt x="145" y="42"/>
                    <a:pt x="145" y="42"/>
                    <a:pt x="145" y="42"/>
                  </a:cubicBezTo>
                  <a:cubicBezTo>
                    <a:pt x="145" y="42"/>
                    <a:pt x="145" y="43"/>
                    <a:pt x="145" y="43"/>
                  </a:cubicBezTo>
                  <a:cubicBezTo>
                    <a:pt x="145" y="43"/>
                    <a:pt x="145" y="43"/>
                    <a:pt x="133" y="52"/>
                  </a:cubicBezTo>
                  <a:cubicBezTo>
                    <a:pt x="126" y="57"/>
                    <a:pt x="116" y="64"/>
                    <a:pt x="104" y="72"/>
                  </a:cubicBezTo>
                  <a:cubicBezTo>
                    <a:pt x="74" y="94"/>
                    <a:pt x="34" y="122"/>
                    <a:pt x="24" y="130"/>
                  </a:cubicBezTo>
                  <a:cubicBezTo>
                    <a:pt x="35" y="124"/>
                    <a:pt x="74" y="101"/>
                    <a:pt x="115" y="77"/>
                  </a:cubicBezTo>
                  <a:cubicBezTo>
                    <a:pt x="207" y="23"/>
                    <a:pt x="246" y="0"/>
                    <a:pt x="249" y="0"/>
                  </a:cubicBezTo>
                  <a:cubicBezTo>
                    <a:pt x="249" y="0"/>
                    <a:pt x="249" y="0"/>
                    <a:pt x="249" y="0"/>
                  </a:cubicBezTo>
                  <a:cubicBezTo>
                    <a:pt x="249" y="0"/>
                    <a:pt x="249" y="0"/>
                    <a:pt x="249" y="0"/>
                  </a:cubicBezTo>
                  <a:cubicBezTo>
                    <a:pt x="249" y="1"/>
                    <a:pt x="249" y="1"/>
                    <a:pt x="249" y="1"/>
                  </a:cubicBezTo>
                  <a:cubicBezTo>
                    <a:pt x="25" y="147"/>
                    <a:pt x="25" y="147"/>
                    <a:pt x="25" y="147"/>
                  </a:cubicBezTo>
                  <a:cubicBezTo>
                    <a:pt x="47" y="135"/>
                    <a:pt x="111" y="97"/>
                    <a:pt x="165" y="66"/>
                  </a:cubicBezTo>
                  <a:cubicBezTo>
                    <a:pt x="234" y="25"/>
                    <a:pt x="248" y="18"/>
                    <a:pt x="250" y="16"/>
                  </a:cubicBezTo>
                  <a:cubicBezTo>
                    <a:pt x="250" y="16"/>
                    <a:pt x="251" y="16"/>
                    <a:pt x="251" y="16"/>
                  </a:cubicBezTo>
                  <a:cubicBezTo>
                    <a:pt x="251" y="16"/>
                    <a:pt x="251" y="16"/>
                    <a:pt x="251" y="16"/>
                  </a:cubicBezTo>
                  <a:cubicBezTo>
                    <a:pt x="251" y="16"/>
                    <a:pt x="251" y="16"/>
                    <a:pt x="251" y="16"/>
                  </a:cubicBezTo>
                  <a:cubicBezTo>
                    <a:pt x="251" y="16"/>
                    <a:pt x="251" y="16"/>
                    <a:pt x="251" y="16"/>
                  </a:cubicBezTo>
                  <a:cubicBezTo>
                    <a:pt x="251" y="17"/>
                    <a:pt x="251" y="17"/>
                    <a:pt x="251" y="17"/>
                  </a:cubicBezTo>
                  <a:cubicBezTo>
                    <a:pt x="251" y="17"/>
                    <a:pt x="251" y="17"/>
                    <a:pt x="251" y="17"/>
                  </a:cubicBezTo>
                  <a:cubicBezTo>
                    <a:pt x="251" y="17"/>
                    <a:pt x="251" y="17"/>
                    <a:pt x="251" y="17"/>
                  </a:cubicBezTo>
                  <a:cubicBezTo>
                    <a:pt x="250" y="18"/>
                    <a:pt x="249" y="19"/>
                    <a:pt x="245" y="21"/>
                  </a:cubicBezTo>
                  <a:cubicBezTo>
                    <a:pt x="241" y="24"/>
                    <a:pt x="235" y="27"/>
                    <a:pt x="228" y="32"/>
                  </a:cubicBezTo>
                  <a:cubicBezTo>
                    <a:pt x="214" y="41"/>
                    <a:pt x="194" y="54"/>
                    <a:pt x="173" y="68"/>
                  </a:cubicBezTo>
                  <a:cubicBezTo>
                    <a:pt x="119" y="103"/>
                    <a:pt x="49" y="149"/>
                    <a:pt x="23" y="166"/>
                  </a:cubicBezTo>
                  <a:cubicBezTo>
                    <a:pt x="82" y="132"/>
                    <a:pt x="95" y="124"/>
                    <a:pt x="99" y="123"/>
                  </a:cubicBezTo>
                  <a:cubicBezTo>
                    <a:pt x="99" y="122"/>
                    <a:pt x="99" y="122"/>
                    <a:pt x="99" y="122"/>
                  </a:cubicBezTo>
                  <a:cubicBezTo>
                    <a:pt x="99" y="122"/>
                    <a:pt x="99" y="122"/>
                    <a:pt x="99" y="122"/>
                  </a:cubicBezTo>
                  <a:cubicBezTo>
                    <a:pt x="99" y="122"/>
                    <a:pt x="100" y="122"/>
                    <a:pt x="100" y="122"/>
                  </a:cubicBezTo>
                  <a:cubicBezTo>
                    <a:pt x="100" y="122"/>
                    <a:pt x="100" y="122"/>
                    <a:pt x="100" y="122"/>
                  </a:cubicBezTo>
                  <a:cubicBezTo>
                    <a:pt x="100" y="123"/>
                    <a:pt x="100" y="123"/>
                    <a:pt x="100" y="123"/>
                  </a:cubicBezTo>
                  <a:cubicBezTo>
                    <a:pt x="81" y="134"/>
                    <a:pt x="52" y="153"/>
                    <a:pt x="33" y="165"/>
                  </a:cubicBezTo>
                  <a:cubicBezTo>
                    <a:pt x="89" y="132"/>
                    <a:pt x="89" y="132"/>
                    <a:pt x="89" y="132"/>
                  </a:cubicBezTo>
                  <a:cubicBezTo>
                    <a:pt x="89" y="132"/>
                    <a:pt x="89" y="132"/>
                    <a:pt x="89" y="133"/>
                  </a:cubicBezTo>
                  <a:cubicBezTo>
                    <a:pt x="89" y="133"/>
                    <a:pt x="89" y="133"/>
                    <a:pt x="89" y="133"/>
                  </a:cubicBezTo>
                  <a:cubicBezTo>
                    <a:pt x="89" y="133"/>
                    <a:pt x="89" y="133"/>
                    <a:pt x="89" y="133"/>
                  </a:cubicBezTo>
                  <a:cubicBezTo>
                    <a:pt x="89" y="134"/>
                    <a:pt x="89" y="134"/>
                    <a:pt x="89" y="134"/>
                  </a:cubicBezTo>
                  <a:cubicBezTo>
                    <a:pt x="88" y="134"/>
                    <a:pt x="86" y="136"/>
                    <a:pt x="81" y="138"/>
                  </a:cubicBezTo>
                  <a:cubicBezTo>
                    <a:pt x="76" y="141"/>
                    <a:pt x="70" y="145"/>
                    <a:pt x="63" y="150"/>
                  </a:cubicBezTo>
                  <a:cubicBezTo>
                    <a:pt x="55" y="155"/>
                    <a:pt x="46" y="160"/>
                    <a:pt x="38" y="165"/>
                  </a:cubicBezTo>
                  <a:cubicBezTo>
                    <a:pt x="52" y="157"/>
                    <a:pt x="71" y="146"/>
                    <a:pt x="83" y="139"/>
                  </a:cubicBezTo>
                  <a:cubicBezTo>
                    <a:pt x="84" y="139"/>
                    <a:pt x="84" y="139"/>
                    <a:pt x="84" y="139"/>
                  </a:cubicBezTo>
                  <a:cubicBezTo>
                    <a:pt x="84" y="139"/>
                    <a:pt x="84" y="139"/>
                    <a:pt x="84" y="140"/>
                  </a:cubicBezTo>
                  <a:cubicBezTo>
                    <a:pt x="64" y="154"/>
                    <a:pt x="17" y="188"/>
                    <a:pt x="4" y="198"/>
                  </a:cubicBezTo>
                  <a:cubicBezTo>
                    <a:pt x="17" y="191"/>
                    <a:pt x="65" y="163"/>
                    <a:pt x="91" y="148"/>
                  </a:cubicBezTo>
                  <a:cubicBezTo>
                    <a:pt x="91" y="148"/>
                    <a:pt x="92" y="148"/>
                    <a:pt x="92" y="148"/>
                  </a:cubicBezTo>
                  <a:cubicBezTo>
                    <a:pt x="92" y="148"/>
                    <a:pt x="92" y="148"/>
                    <a:pt x="92" y="148"/>
                  </a:cubicBezTo>
                  <a:cubicBezTo>
                    <a:pt x="30" y="191"/>
                    <a:pt x="30" y="191"/>
                    <a:pt x="30" y="191"/>
                  </a:cubicBezTo>
                  <a:cubicBezTo>
                    <a:pt x="43" y="184"/>
                    <a:pt x="72" y="167"/>
                    <a:pt x="85" y="159"/>
                  </a:cubicBezTo>
                  <a:cubicBezTo>
                    <a:pt x="85" y="159"/>
                    <a:pt x="85" y="159"/>
                    <a:pt x="85" y="160"/>
                  </a:cubicBezTo>
                  <a:cubicBezTo>
                    <a:pt x="85" y="160"/>
                    <a:pt x="85" y="160"/>
                    <a:pt x="85" y="160"/>
                  </a:cubicBezTo>
                  <a:cubicBezTo>
                    <a:pt x="29" y="196"/>
                    <a:pt x="29" y="196"/>
                    <a:pt x="29" y="196"/>
                  </a:cubicBezTo>
                  <a:cubicBezTo>
                    <a:pt x="104" y="153"/>
                    <a:pt x="104" y="153"/>
                    <a:pt x="104" y="153"/>
                  </a:cubicBezTo>
                  <a:cubicBezTo>
                    <a:pt x="104" y="153"/>
                    <a:pt x="104" y="153"/>
                    <a:pt x="104" y="153"/>
                  </a:cubicBezTo>
                  <a:cubicBezTo>
                    <a:pt x="106" y="152"/>
                    <a:pt x="107" y="152"/>
                    <a:pt x="107" y="152"/>
                  </a:cubicBezTo>
                  <a:cubicBezTo>
                    <a:pt x="107" y="152"/>
                    <a:pt x="107" y="152"/>
                    <a:pt x="107" y="152"/>
                  </a:cubicBezTo>
                  <a:cubicBezTo>
                    <a:pt x="108" y="152"/>
                    <a:pt x="108" y="152"/>
                    <a:pt x="69" y="183"/>
                  </a:cubicBezTo>
                  <a:cubicBezTo>
                    <a:pt x="49" y="198"/>
                    <a:pt x="25" y="217"/>
                    <a:pt x="16" y="224"/>
                  </a:cubicBezTo>
                  <a:cubicBezTo>
                    <a:pt x="27" y="217"/>
                    <a:pt x="62" y="197"/>
                    <a:pt x="84" y="185"/>
                  </a:cubicBezTo>
                  <a:cubicBezTo>
                    <a:pt x="101" y="174"/>
                    <a:pt x="106" y="172"/>
                    <a:pt x="107" y="171"/>
                  </a:cubicBezTo>
                  <a:cubicBezTo>
                    <a:pt x="107" y="171"/>
                    <a:pt x="107" y="171"/>
                    <a:pt x="107" y="171"/>
                  </a:cubicBezTo>
                  <a:cubicBezTo>
                    <a:pt x="107" y="171"/>
                    <a:pt x="107" y="171"/>
                    <a:pt x="107" y="171"/>
                  </a:cubicBezTo>
                  <a:cubicBezTo>
                    <a:pt x="108" y="171"/>
                    <a:pt x="108" y="171"/>
                    <a:pt x="108" y="171"/>
                  </a:cubicBezTo>
                  <a:cubicBezTo>
                    <a:pt x="108" y="171"/>
                    <a:pt x="108" y="171"/>
                    <a:pt x="108" y="171"/>
                  </a:cubicBezTo>
                  <a:cubicBezTo>
                    <a:pt x="108" y="171"/>
                    <a:pt x="108" y="171"/>
                    <a:pt x="108" y="171"/>
                  </a:cubicBezTo>
                  <a:cubicBezTo>
                    <a:pt x="108" y="171"/>
                    <a:pt x="108" y="171"/>
                    <a:pt x="108" y="172"/>
                  </a:cubicBezTo>
                  <a:cubicBezTo>
                    <a:pt x="108" y="172"/>
                    <a:pt x="108" y="172"/>
                    <a:pt x="108" y="172"/>
                  </a:cubicBezTo>
                  <a:cubicBezTo>
                    <a:pt x="108" y="172"/>
                    <a:pt x="108" y="172"/>
                    <a:pt x="107" y="172"/>
                  </a:cubicBezTo>
                  <a:cubicBezTo>
                    <a:pt x="106" y="173"/>
                    <a:pt x="101" y="176"/>
                    <a:pt x="83" y="187"/>
                  </a:cubicBezTo>
                  <a:cubicBezTo>
                    <a:pt x="11" y="241"/>
                    <a:pt x="11" y="241"/>
                    <a:pt x="11" y="241"/>
                  </a:cubicBezTo>
                  <a:cubicBezTo>
                    <a:pt x="23" y="234"/>
                    <a:pt x="51" y="218"/>
                    <a:pt x="73" y="205"/>
                  </a:cubicBezTo>
                  <a:cubicBezTo>
                    <a:pt x="83" y="199"/>
                    <a:pt x="92" y="194"/>
                    <a:pt x="99" y="190"/>
                  </a:cubicBezTo>
                  <a:cubicBezTo>
                    <a:pt x="105" y="186"/>
                    <a:pt x="108" y="185"/>
                    <a:pt x="109" y="184"/>
                  </a:cubicBezTo>
                  <a:cubicBezTo>
                    <a:pt x="109" y="184"/>
                    <a:pt x="109" y="184"/>
                    <a:pt x="109" y="184"/>
                  </a:cubicBezTo>
                  <a:cubicBezTo>
                    <a:pt x="109" y="184"/>
                    <a:pt x="109" y="184"/>
                    <a:pt x="109" y="184"/>
                  </a:cubicBezTo>
                  <a:cubicBezTo>
                    <a:pt x="110" y="184"/>
                    <a:pt x="110" y="184"/>
                    <a:pt x="110" y="184"/>
                  </a:cubicBezTo>
                  <a:cubicBezTo>
                    <a:pt x="110" y="184"/>
                    <a:pt x="110" y="184"/>
                    <a:pt x="110" y="185"/>
                  </a:cubicBezTo>
                  <a:cubicBezTo>
                    <a:pt x="110" y="185"/>
                    <a:pt x="110" y="185"/>
                    <a:pt x="110" y="185"/>
                  </a:cubicBezTo>
                  <a:cubicBezTo>
                    <a:pt x="110" y="185"/>
                    <a:pt x="110" y="185"/>
                    <a:pt x="110" y="185"/>
                  </a:cubicBezTo>
                  <a:cubicBezTo>
                    <a:pt x="109" y="185"/>
                    <a:pt x="108" y="186"/>
                    <a:pt x="105" y="188"/>
                  </a:cubicBezTo>
                  <a:cubicBezTo>
                    <a:pt x="10" y="255"/>
                    <a:pt x="10" y="255"/>
                    <a:pt x="10" y="255"/>
                  </a:cubicBezTo>
                  <a:cubicBezTo>
                    <a:pt x="25" y="247"/>
                    <a:pt x="61" y="225"/>
                    <a:pt x="82" y="213"/>
                  </a:cubicBezTo>
                  <a:cubicBezTo>
                    <a:pt x="98" y="204"/>
                    <a:pt x="102" y="201"/>
                    <a:pt x="104" y="201"/>
                  </a:cubicBezTo>
                  <a:cubicBezTo>
                    <a:pt x="104" y="200"/>
                    <a:pt x="104" y="200"/>
                    <a:pt x="104" y="200"/>
                  </a:cubicBezTo>
                  <a:cubicBezTo>
                    <a:pt x="104" y="200"/>
                    <a:pt x="104" y="200"/>
                    <a:pt x="104" y="200"/>
                  </a:cubicBezTo>
                  <a:cubicBezTo>
                    <a:pt x="104" y="200"/>
                    <a:pt x="104" y="200"/>
                    <a:pt x="104" y="200"/>
                  </a:cubicBezTo>
                  <a:cubicBezTo>
                    <a:pt x="105" y="200"/>
                    <a:pt x="105" y="200"/>
                    <a:pt x="105" y="201"/>
                  </a:cubicBezTo>
                  <a:cubicBezTo>
                    <a:pt x="105" y="201"/>
                    <a:pt x="105" y="201"/>
                    <a:pt x="105" y="201"/>
                  </a:cubicBezTo>
                  <a:cubicBezTo>
                    <a:pt x="36" y="245"/>
                    <a:pt x="36" y="245"/>
                    <a:pt x="36" y="245"/>
                  </a:cubicBezTo>
                  <a:cubicBezTo>
                    <a:pt x="41" y="242"/>
                    <a:pt x="49" y="238"/>
                    <a:pt x="58" y="233"/>
                  </a:cubicBezTo>
                  <a:cubicBezTo>
                    <a:pt x="95" y="211"/>
                    <a:pt x="102" y="207"/>
                    <a:pt x="104" y="207"/>
                  </a:cubicBezTo>
                  <a:cubicBezTo>
                    <a:pt x="104" y="207"/>
                    <a:pt x="104" y="207"/>
                    <a:pt x="104" y="207"/>
                  </a:cubicBezTo>
                  <a:cubicBezTo>
                    <a:pt x="104" y="207"/>
                    <a:pt x="104" y="207"/>
                    <a:pt x="104" y="207"/>
                  </a:cubicBezTo>
                  <a:cubicBezTo>
                    <a:pt x="104" y="206"/>
                    <a:pt x="104" y="206"/>
                    <a:pt x="104" y="207"/>
                  </a:cubicBezTo>
                  <a:cubicBezTo>
                    <a:pt x="104" y="207"/>
                    <a:pt x="104" y="207"/>
                    <a:pt x="104" y="207"/>
                  </a:cubicBezTo>
                  <a:cubicBezTo>
                    <a:pt x="104" y="207"/>
                    <a:pt x="104" y="207"/>
                    <a:pt x="104" y="207"/>
                  </a:cubicBezTo>
                  <a:cubicBezTo>
                    <a:pt x="104" y="207"/>
                    <a:pt x="104" y="207"/>
                    <a:pt x="100" y="210"/>
                  </a:cubicBezTo>
                  <a:cubicBezTo>
                    <a:pt x="100" y="210"/>
                    <a:pt x="100" y="210"/>
                    <a:pt x="100" y="210"/>
                  </a:cubicBezTo>
                  <a:cubicBezTo>
                    <a:pt x="100" y="210"/>
                    <a:pt x="100" y="210"/>
                    <a:pt x="100" y="210"/>
                  </a:cubicBezTo>
                  <a:cubicBezTo>
                    <a:pt x="98" y="212"/>
                    <a:pt x="89" y="217"/>
                    <a:pt x="57" y="237"/>
                  </a:cubicBezTo>
                  <a:cubicBezTo>
                    <a:pt x="46" y="244"/>
                    <a:pt x="36" y="250"/>
                    <a:pt x="28" y="256"/>
                  </a:cubicBezTo>
                  <a:cubicBezTo>
                    <a:pt x="48" y="244"/>
                    <a:pt x="84" y="223"/>
                    <a:pt x="101" y="213"/>
                  </a:cubicBezTo>
                  <a:cubicBezTo>
                    <a:pt x="101" y="213"/>
                    <a:pt x="101" y="213"/>
                    <a:pt x="102" y="213"/>
                  </a:cubicBezTo>
                  <a:cubicBezTo>
                    <a:pt x="102" y="213"/>
                    <a:pt x="102" y="213"/>
                    <a:pt x="102" y="213"/>
                  </a:cubicBezTo>
                  <a:cubicBezTo>
                    <a:pt x="102" y="213"/>
                    <a:pt x="102" y="213"/>
                    <a:pt x="102" y="213"/>
                  </a:cubicBezTo>
                  <a:cubicBezTo>
                    <a:pt x="102" y="214"/>
                    <a:pt x="102" y="214"/>
                    <a:pt x="102" y="214"/>
                  </a:cubicBezTo>
                  <a:cubicBezTo>
                    <a:pt x="101" y="214"/>
                    <a:pt x="101" y="214"/>
                    <a:pt x="101" y="214"/>
                  </a:cubicBezTo>
                  <a:cubicBezTo>
                    <a:pt x="100" y="214"/>
                    <a:pt x="99" y="215"/>
                    <a:pt x="97" y="216"/>
                  </a:cubicBezTo>
                  <a:cubicBezTo>
                    <a:pt x="97" y="217"/>
                    <a:pt x="96" y="217"/>
                    <a:pt x="95" y="218"/>
                  </a:cubicBezTo>
                  <a:cubicBezTo>
                    <a:pt x="95" y="218"/>
                    <a:pt x="95" y="218"/>
                    <a:pt x="95" y="218"/>
                  </a:cubicBezTo>
                  <a:cubicBezTo>
                    <a:pt x="95" y="218"/>
                    <a:pt x="95" y="218"/>
                    <a:pt x="95" y="218"/>
                  </a:cubicBezTo>
                  <a:cubicBezTo>
                    <a:pt x="95" y="219"/>
                    <a:pt x="95" y="219"/>
                    <a:pt x="48" y="250"/>
                  </a:cubicBezTo>
                  <a:cubicBezTo>
                    <a:pt x="36" y="258"/>
                    <a:pt x="24" y="266"/>
                    <a:pt x="15" y="272"/>
                  </a:cubicBezTo>
                  <a:cubicBezTo>
                    <a:pt x="27" y="265"/>
                    <a:pt x="45" y="255"/>
                    <a:pt x="64" y="244"/>
                  </a:cubicBezTo>
                  <a:cubicBezTo>
                    <a:pt x="79" y="235"/>
                    <a:pt x="95" y="226"/>
                    <a:pt x="107" y="219"/>
                  </a:cubicBezTo>
                  <a:cubicBezTo>
                    <a:pt x="113" y="216"/>
                    <a:pt x="117" y="213"/>
                    <a:pt x="121" y="211"/>
                  </a:cubicBezTo>
                  <a:cubicBezTo>
                    <a:pt x="124" y="209"/>
                    <a:pt x="125" y="208"/>
                    <a:pt x="126" y="208"/>
                  </a:cubicBezTo>
                  <a:cubicBezTo>
                    <a:pt x="126" y="208"/>
                    <a:pt x="126" y="208"/>
                    <a:pt x="126" y="208"/>
                  </a:cubicBezTo>
                  <a:cubicBezTo>
                    <a:pt x="126" y="208"/>
                    <a:pt x="126" y="208"/>
                    <a:pt x="126" y="208"/>
                  </a:cubicBezTo>
                  <a:cubicBezTo>
                    <a:pt x="127" y="208"/>
                    <a:pt x="127" y="208"/>
                    <a:pt x="127" y="208"/>
                  </a:cubicBezTo>
                  <a:cubicBezTo>
                    <a:pt x="127" y="208"/>
                    <a:pt x="127" y="208"/>
                    <a:pt x="127" y="209"/>
                  </a:cubicBezTo>
                  <a:cubicBezTo>
                    <a:pt x="127" y="209"/>
                    <a:pt x="127" y="209"/>
                    <a:pt x="127" y="209"/>
                  </a:cubicBezTo>
                  <a:cubicBezTo>
                    <a:pt x="127" y="209"/>
                    <a:pt x="127" y="209"/>
                    <a:pt x="126" y="209"/>
                  </a:cubicBezTo>
                  <a:cubicBezTo>
                    <a:pt x="125" y="210"/>
                    <a:pt x="122" y="212"/>
                    <a:pt x="115" y="217"/>
                  </a:cubicBezTo>
                  <a:cubicBezTo>
                    <a:pt x="107" y="221"/>
                    <a:pt x="97" y="228"/>
                    <a:pt x="86" y="235"/>
                  </a:cubicBezTo>
                  <a:cubicBezTo>
                    <a:pt x="65" y="250"/>
                    <a:pt x="37" y="267"/>
                    <a:pt x="23" y="277"/>
                  </a:cubicBezTo>
                  <a:cubicBezTo>
                    <a:pt x="52" y="260"/>
                    <a:pt x="134" y="213"/>
                    <a:pt x="135" y="212"/>
                  </a:cubicBezTo>
                  <a:cubicBezTo>
                    <a:pt x="135" y="212"/>
                    <a:pt x="136" y="212"/>
                    <a:pt x="136" y="212"/>
                  </a:cubicBezTo>
                  <a:cubicBezTo>
                    <a:pt x="136" y="212"/>
                    <a:pt x="136" y="213"/>
                    <a:pt x="136" y="213"/>
                  </a:cubicBezTo>
                  <a:cubicBezTo>
                    <a:pt x="20" y="290"/>
                    <a:pt x="20" y="290"/>
                    <a:pt x="20" y="290"/>
                  </a:cubicBezTo>
                  <a:cubicBezTo>
                    <a:pt x="29" y="284"/>
                    <a:pt x="44" y="276"/>
                    <a:pt x="59" y="267"/>
                  </a:cubicBezTo>
                  <a:cubicBezTo>
                    <a:pt x="114" y="235"/>
                    <a:pt x="127" y="227"/>
                    <a:pt x="128" y="227"/>
                  </a:cubicBezTo>
                  <a:cubicBezTo>
                    <a:pt x="128" y="227"/>
                    <a:pt x="128" y="227"/>
                    <a:pt x="128" y="227"/>
                  </a:cubicBezTo>
                  <a:cubicBezTo>
                    <a:pt x="128" y="227"/>
                    <a:pt x="129" y="227"/>
                    <a:pt x="129" y="227"/>
                  </a:cubicBezTo>
                  <a:cubicBezTo>
                    <a:pt x="129" y="228"/>
                    <a:pt x="129" y="228"/>
                    <a:pt x="115" y="238"/>
                  </a:cubicBezTo>
                  <a:cubicBezTo>
                    <a:pt x="107" y="243"/>
                    <a:pt x="97" y="251"/>
                    <a:pt x="84" y="260"/>
                  </a:cubicBezTo>
                  <a:cubicBezTo>
                    <a:pt x="69" y="271"/>
                    <a:pt x="54" y="282"/>
                    <a:pt x="46" y="288"/>
                  </a:cubicBezTo>
                  <a:cubicBezTo>
                    <a:pt x="66" y="276"/>
                    <a:pt x="125" y="242"/>
                    <a:pt x="159" y="223"/>
                  </a:cubicBezTo>
                  <a:cubicBezTo>
                    <a:pt x="159" y="223"/>
                    <a:pt x="159" y="223"/>
                    <a:pt x="159" y="223"/>
                  </a:cubicBezTo>
                  <a:cubicBezTo>
                    <a:pt x="159" y="223"/>
                    <a:pt x="159" y="223"/>
                    <a:pt x="159" y="223"/>
                  </a:cubicBezTo>
                  <a:cubicBezTo>
                    <a:pt x="159" y="223"/>
                    <a:pt x="159" y="223"/>
                    <a:pt x="159" y="223"/>
                  </a:cubicBezTo>
                  <a:cubicBezTo>
                    <a:pt x="159" y="223"/>
                    <a:pt x="159" y="223"/>
                    <a:pt x="159" y="223"/>
                  </a:cubicBezTo>
                  <a:cubicBezTo>
                    <a:pt x="159" y="223"/>
                    <a:pt x="159" y="223"/>
                    <a:pt x="159" y="223"/>
                  </a:cubicBezTo>
                  <a:cubicBezTo>
                    <a:pt x="157" y="225"/>
                    <a:pt x="147" y="232"/>
                    <a:pt x="91" y="269"/>
                  </a:cubicBezTo>
                  <a:cubicBezTo>
                    <a:pt x="74" y="279"/>
                    <a:pt x="58" y="290"/>
                    <a:pt x="47" y="297"/>
                  </a:cubicBezTo>
                  <a:cubicBezTo>
                    <a:pt x="173" y="224"/>
                    <a:pt x="240" y="186"/>
                    <a:pt x="246" y="182"/>
                  </a:cubicBezTo>
                  <a:cubicBezTo>
                    <a:pt x="246" y="182"/>
                    <a:pt x="246" y="182"/>
                    <a:pt x="246" y="182"/>
                  </a:cubicBezTo>
                  <a:cubicBezTo>
                    <a:pt x="246" y="182"/>
                    <a:pt x="246" y="182"/>
                    <a:pt x="246" y="182"/>
                  </a:cubicBezTo>
                  <a:cubicBezTo>
                    <a:pt x="246" y="182"/>
                    <a:pt x="247" y="182"/>
                    <a:pt x="247" y="182"/>
                  </a:cubicBezTo>
                  <a:cubicBezTo>
                    <a:pt x="247" y="182"/>
                    <a:pt x="247" y="182"/>
                    <a:pt x="247" y="182"/>
                  </a:cubicBezTo>
                  <a:cubicBezTo>
                    <a:pt x="247" y="183"/>
                    <a:pt x="247" y="183"/>
                    <a:pt x="247" y="183"/>
                  </a:cubicBezTo>
                  <a:cubicBezTo>
                    <a:pt x="247" y="183"/>
                    <a:pt x="247" y="183"/>
                    <a:pt x="247" y="183"/>
                  </a:cubicBezTo>
                  <a:cubicBezTo>
                    <a:pt x="247" y="183"/>
                    <a:pt x="247" y="183"/>
                    <a:pt x="247" y="183"/>
                  </a:cubicBezTo>
                  <a:cubicBezTo>
                    <a:pt x="245" y="185"/>
                    <a:pt x="239" y="189"/>
                    <a:pt x="212" y="207"/>
                  </a:cubicBezTo>
                  <a:cubicBezTo>
                    <a:pt x="192" y="220"/>
                    <a:pt x="166" y="238"/>
                    <a:pt x="142" y="254"/>
                  </a:cubicBezTo>
                  <a:cubicBezTo>
                    <a:pt x="121" y="268"/>
                    <a:pt x="100" y="282"/>
                    <a:pt x="88" y="290"/>
                  </a:cubicBezTo>
                  <a:cubicBezTo>
                    <a:pt x="256" y="193"/>
                    <a:pt x="256" y="193"/>
                    <a:pt x="256" y="193"/>
                  </a:cubicBezTo>
                  <a:cubicBezTo>
                    <a:pt x="256" y="193"/>
                    <a:pt x="256" y="193"/>
                    <a:pt x="256" y="194"/>
                  </a:cubicBezTo>
                  <a:cubicBezTo>
                    <a:pt x="256" y="194"/>
                    <a:pt x="256" y="194"/>
                    <a:pt x="256" y="194"/>
                  </a:cubicBezTo>
                  <a:cubicBezTo>
                    <a:pt x="216" y="223"/>
                    <a:pt x="145" y="274"/>
                    <a:pt x="127" y="288"/>
                  </a:cubicBezTo>
                  <a:cubicBezTo>
                    <a:pt x="207" y="242"/>
                    <a:pt x="248" y="218"/>
                    <a:pt x="249" y="218"/>
                  </a:cubicBezTo>
                  <a:cubicBezTo>
                    <a:pt x="249" y="218"/>
                    <a:pt x="249" y="218"/>
                    <a:pt x="249" y="218"/>
                  </a:cubicBezTo>
                  <a:cubicBezTo>
                    <a:pt x="249" y="218"/>
                    <a:pt x="249" y="218"/>
                    <a:pt x="249" y="218"/>
                  </a:cubicBezTo>
                  <a:cubicBezTo>
                    <a:pt x="249" y="218"/>
                    <a:pt x="250" y="218"/>
                    <a:pt x="249" y="219"/>
                  </a:cubicBezTo>
                  <a:cubicBezTo>
                    <a:pt x="249" y="219"/>
                    <a:pt x="249" y="219"/>
                    <a:pt x="249" y="219"/>
                  </a:cubicBezTo>
                  <a:cubicBezTo>
                    <a:pt x="249" y="219"/>
                    <a:pt x="249" y="219"/>
                    <a:pt x="249" y="219"/>
                  </a:cubicBezTo>
                  <a:cubicBezTo>
                    <a:pt x="247" y="221"/>
                    <a:pt x="238" y="227"/>
                    <a:pt x="194" y="255"/>
                  </a:cubicBezTo>
                  <a:cubicBezTo>
                    <a:pt x="181" y="264"/>
                    <a:pt x="167" y="272"/>
                    <a:pt x="157" y="279"/>
                  </a:cubicBezTo>
                  <a:cubicBezTo>
                    <a:pt x="161" y="277"/>
                    <a:pt x="165" y="275"/>
                    <a:pt x="169" y="272"/>
                  </a:cubicBezTo>
                  <a:cubicBezTo>
                    <a:pt x="238" y="231"/>
                    <a:pt x="262" y="217"/>
                    <a:pt x="266" y="216"/>
                  </a:cubicBezTo>
                  <a:cubicBezTo>
                    <a:pt x="266" y="216"/>
                    <a:pt x="266" y="216"/>
                    <a:pt x="266" y="216"/>
                  </a:cubicBezTo>
                  <a:cubicBezTo>
                    <a:pt x="266" y="216"/>
                    <a:pt x="266" y="216"/>
                    <a:pt x="266" y="216"/>
                  </a:cubicBezTo>
                  <a:cubicBezTo>
                    <a:pt x="266" y="216"/>
                    <a:pt x="266" y="216"/>
                    <a:pt x="266" y="216"/>
                  </a:cubicBezTo>
                  <a:cubicBezTo>
                    <a:pt x="266" y="216"/>
                    <a:pt x="266" y="216"/>
                    <a:pt x="267" y="216"/>
                  </a:cubicBezTo>
                  <a:cubicBezTo>
                    <a:pt x="267" y="216"/>
                    <a:pt x="267" y="217"/>
                    <a:pt x="266" y="217"/>
                  </a:cubicBezTo>
                  <a:cubicBezTo>
                    <a:pt x="266" y="218"/>
                    <a:pt x="194" y="271"/>
                    <a:pt x="173" y="287"/>
                  </a:cubicBezTo>
                  <a:cubicBezTo>
                    <a:pt x="180" y="283"/>
                    <a:pt x="191" y="276"/>
                    <a:pt x="203" y="269"/>
                  </a:cubicBezTo>
                  <a:cubicBezTo>
                    <a:pt x="253" y="240"/>
                    <a:pt x="262" y="235"/>
                    <a:pt x="264" y="234"/>
                  </a:cubicBezTo>
                  <a:cubicBezTo>
                    <a:pt x="264" y="234"/>
                    <a:pt x="264" y="234"/>
                    <a:pt x="264" y="234"/>
                  </a:cubicBezTo>
                  <a:cubicBezTo>
                    <a:pt x="264" y="234"/>
                    <a:pt x="264" y="234"/>
                    <a:pt x="264" y="234"/>
                  </a:cubicBezTo>
                  <a:cubicBezTo>
                    <a:pt x="264" y="234"/>
                    <a:pt x="264" y="234"/>
                    <a:pt x="264" y="234"/>
                  </a:cubicBezTo>
                  <a:cubicBezTo>
                    <a:pt x="264" y="234"/>
                    <a:pt x="264" y="234"/>
                    <a:pt x="264" y="234"/>
                  </a:cubicBezTo>
                  <a:cubicBezTo>
                    <a:pt x="264" y="234"/>
                    <a:pt x="264" y="235"/>
                    <a:pt x="264" y="235"/>
                  </a:cubicBezTo>
                  <a:cubicBezTo>
                    <a:pt x="263" y="235"/>
                    <a:pt x="200" y="280"/>
                    <a:pt x="181" y="294"/>
                  </a:cubicBezTo>
                  <a:cubicBezTo>
                    <a:pt x="197" y="285"/>
                    <a:pt x="243" y="258"/>
                    <a:pt x="269" y="243"/>
                  </a:cubicBezTo>
                  <a:cubicBezTo>
                    <a:pt x="269" y="243"/>
                    <a:pt x="269" y="243"/>
                    <a:pt x="270" y="243"/>
                  </a:cubicBezTo>
                  <a:cubicBezTo>
                    <a:pt x="270" y="243"/>
                    <a:pt x="270" y="243"/>
                    <a:pt x="270" y="243"/>
                  </a:cubicBezTo>
                  <a:cubicBezTo>
                    <a:pt x="270" y="243"/>
                    <a:pt x="270" y="243"/>
                    <a:pt x="270" y="243"/>
                  </a:cubicBezTo>
                  <a:cubicBezTo>
                    <a:pt x="270" y="243"/>
                    <a:pt x="270" y="243"/>
                    <a:pt x="270" y="243"/>
                  </a:cubicBezTo>
                  <a:cubicBezTo>
                    <a:pt x="270" y="243"/>
                    <a:pt x="270" y="243"/>
                    <a:pt x="270" y="244"/>
                  </a:cubicBezTo>
                  <a:cubicBezTo>
                    <a:pt x="268" y="245"/>
                    <a:pt x="262" y="249"/>
                    <a:pt x="240" y="264"/>
                  </a:cubicBezTo>
                  <a:cubicBezTo>
                    <a:pt x="228" y="272"/>
                    <a:pt x="214" y="281"/>
                    <a:pt x="206" y="286"/>
                  </a:cubicBezTo>
                  <a:cubicBezTo>
                    <a:pt x="248" y="262"/>
                    <a:pt x="248" y="262"/>
                    <a:pt x="248" y="262"/>
                  </a:cubicBezTo>
                  <a:cubicBezTo>
                    <a:pt x="249" y="262"/>
                    <a:pt x="249" y="262"/>
                    <a:pt x="249" y="262"/>
                  </a:cubicBezTo>
                  <a:cubicBezTo>
                    <a:pt x="249" y="262"/>
                    <a:pt x="249" y="262"/>
                    <a:pt x="249" y="263"/>
                  </a:cubicBezTo>
                  <a:cubicBezTo>
                    <a:pt x="263" y="255"/>
                    <a:pt x="263" y="255"/>
                    <a:pt x="263" y="255"/>
                  </a:cubicBezTo>
                  <a:cubicBezTo>
                    <a:pt x="263" y="254"/>
                    <a:pt x="263" y="254"/>
                    <a:pt x="263" y="255"/>
                  </a:cubicBezTo>
                  <a:cubicBezTo>
                    <a:pt x="263" y="255"/>
                    <a:pt x="263" y="255"/>
                    <a:pt x="263" y="255"/>
                  </a:cubicBezTo>
                  <a:cubicBezTo>
                    <a:pt x="263" y="255"/>
                    <a:pt x="263" y="255"/>
                    <a:pt x="263" y="255"/>
                  </a:cubicBezTo>
                  <a:cubicBezTo>
                    <a:pt x="263" y="255"/>
                    <a:pt x="263" y="255"/>
                    <a:pt x="263" y="255"/>
                  </a:cubicBezTo>
                  <a:cubicBezTo>
                    <a:pt x="262" y="256"/>
                    <a:pt x="260" y="258"/>
                    <a:pt x="254" y="264"/>
                  </a:cubicBezTo>
                  <a:cubicBezTo>
                    <a:pt x="248" y="268"/>
                    <a:pt x="240" y="275"/>
                    <a:pt x="232" y="282"/>
                  </a:cubicBezTo>
                  <a:cubicBezTo>
                    <a:pt x="222" y="290"/>
                    <a:pt x="211" y="299"/>
                    <a:pt x="205" y="304"/>
                  </a:cubicBezTo>
                  <a:cubicBezTo>
                    <a:pt x="211" y="301"/>
                    <a:pt x="220" y="296"/>
                    <a:pt x="229" y="290"/>
                  </a:cubicBezTo>
                  <a:cubicBezTo>
                    <a:pt x="236" y="286"/>
                    <a:pt x="244" y="282"/>
                    <a:pt x="249" y="279"/>
                  </a:cubicBezTo>
                  <a:cubicBezTo>
                    <a:pt x="254" y="276"/>
                    <a:pt x="257" y="275"/>
                    <a:pt x="258" y="274"/>
                  </a:cubicBezTo>
                  <a:cubicBezTo>
                    <a:pt x="258" y="274"/>
                    <a:pt x="258" y="274"/>
                    <a:pt x="258" y="274"/>
                  </a:cubicBezTo>
                  <a:cubicBezTo>
                    <a:pt x="258" y="274"/>
                    <a:pt x="258" y="274"/>
                    <a:pt x="258" y="274"/>
                  </a:cubicBezTo>
                  <a:cubicBezTo>
                    <a:pt x="258" y="274"/>
                    <a:pt x="258" y="274"/>
                    <a:pt x="259" y="274"/>
                  </a:cubicBezTo>
                  <a:cubicBezTo>
                    <a:pt x="259" y="274"/>
                    <a:pt x="259" y="274"/>
                    <a:pt x="258" y="275"/>
                  </a:cubicBezTo>
                  <a:cubicBezTo>
                    <a:pt x="233" y="297"/>
                    <a:pt x="233" y="297"/>
                    <a:pt x="233" y="297"/>
                  </a:cubicBezTo>
                  <a:cubicBezTo>
                    <a:pt x="240" y="293"/>
                    <a:pt x="255" y="285"/>
                    <a:pt x="264" y="279"/>
                  </a:cubicBezTo>
                  <a:cubicBezTo>
                    <a:pt x="264" y="279"/>
                    <a:pt x="264" y="279"/>
                    <a:pt x="264" y="279"/>
                  </a:cubicBezTo>
                  <a:cubicBezTo>
                    <a:pt x="264" y="279"/>
                    <a:pt x="264" y="280"/>
                    <a:pt x="264" y="280"/>
                  </a:cubicBezTo>
                  <a:cubicBezTo>
                    <a:pt x="264" y="280"/>
                    <a:pt x="264" y="280"/>
                    <a:pt x="264" y="280"/>
                  </a:cubicBezTo>
                  <a:cubicBezTo>
                    <a:pt x="264" y="280"/>
                    <a:pt x="264" y="280"/>
                    <a:pt x="264" y="280"/>
                  </a:cubicBezTo>
                  <a:cubicBezTo>
                    <a:pt x="264" y="280"/>
                    <a:pt x="264" y="280"/>
                    <a:pt x="264" y="280"/>
                  </a:cubicBezTo>
                  <a:cubicBezTo>
                    <a:pt x="263" y="281"/>
                    <a:pt x="259" y="284"/>
                    <a:pt x="246" y="294"/>
                  </a:cubicBezTo>
                  <a:cubicBezTo>
                    <a:pt x="255" y="289"/>
                    <a:pt x="255" y="289"/>
                    <a:pt x="255" y="289"/>
                  </a:cubicBezTo>
                  <a:cubicBezTo>
                    <a:pt x="255" y="289"/>
                    <a:pt x="255" y="289"/>
                    <a:pt x="255" y="289"/>
                  </a:cubicBezTo>
                  <a:cubicBezTo>
                    <a:pt x="260" y="294"/>
                    <a:pt x="260" y="294"/>
                    <a:pt x="260" y="294"/>
                  </a:cubicBezTo>
                  <a:cubicBezTo>
                    <a:pt x="261" y="293"/>
                    <a:pt x="261" y="293"/>
                    <a:pt x="261" y="293"/>
                  </a:cubicBezTo>
                  <a:cubicBezTo>
                    <a:pt x="261" y="294"/>
                    <a:pt x="261" y="294"/>
                    <a:pt x="261" y="294"/>
                  </a:cubicBezTo>
                  <a:cubicBezTo>
                    <a:pt x="261" y="294"/>
                    <a:pt x="261" y="294"/>
                    <a:pt x="261" y="294"/>
                  </a:cubicBezTo>
                  <a:cubicBezTo>
                    <a:pt x="261" y="294"/>
                    <a:pt x="261" y="294"/>
                    <a:pt x="261" y="294"/>
                  </a:cubicBezTo>
                  <a:cubicBezTo>
                    <a:pt x="261" y="294"/>
                    <a:pt x="260" y="295"/>
                    <a:pt x="260" y="295"/>
                  </a:cubicBezTo>
                  <a:cubicBezTo>
                    <a:pt x="260" y="295"/>
                    <a:pt x="260" y="295"/>
                    <a:pt x="260" y="294"/>
                  </a:cubicBezTo>
                  <a:cubicBezTo>
                    <a:pt x="255" y="290"/>
                    <a:pt x="255" y="290"/>
                    <a:pt x="255" y="290"/>
                  </a:cubicBezTo>
                  <a:cubicBezTo>
                    <a:pt x="240" y="299"/>
                    <a:pt x="240" y="299"/>
                    <a:pt x="240" y="299"/>
                  </a:cubicBezTo>
                  <a:cubicBezTo>
                    <a:pt x="240" y="299"/>
                    <a:pt x="239" y="299"/>
                    <a:pt x="239" y="299"/>
                  </a:cubicBezTo>
                  <a:cubicBezTo>
                    <a:pt x="239" y="298"/>
                    <a:pt x="239" y="298"/>
                    <a:pt x="239" y="298"/>
                  </a:cubicBezTo>
                  <a:cubicBezTo>
                    <a:pt x="245" y="293"/>
                    <a:pt x="253" y="287"/>
                    <a:pt x="259" y="284"/>
                  </a:cubicBezTo>
                  <a:cubicBezTo>
                    <a:pt x="236" y="297"/>
                    <a:pt x="231" y="300"/>
                    <a:pt x="229" y="300"/>
                  </a:cubicBezTo>
                  <a:cubicBezTo>
                    <a:pt x="229" y="300"/>
                    <a:pt x="229" y="300"/>
                    <a:pt x="229" y="300"/>
                  </a:cubicBezTo>
                  <a:cubicBezTo>
                    <a:pt x="229" y="300"/>
                    <a:pt x="229" y="300"/>
                    <a:pt x="229" y="300"/>
                  </a:cubicBezTo>
                  <a:cubicBezTo>
                    <a:pt x="229" y="301"/>
                    <a:pt x="229" y="300"/>
                    <a:pt x="229" y="300"/>
                  </a:cubicBezTo>
                  <a:cubicBezTo>
                    <a:pt x="229" y="300"/>
                    <a:pt x="229" y="300"/>
                    <a:pt x="229" y="300"/>
                  </a:cubicBezTo>
                  <a:cubicBezTo>
                    <a:pt x="229" y="300"/>
                    <a:pt x="229" y="300"/>
                    <a:pt x="229" y="300"/>
                  </a:cubicBezTo>
                  <a:cubicBezTo>
                    <a:pt x="254" y="277"/>
                    <a:pt x="254" y="277"/>
                    <a:pt x="254" y="277"/>
                  </a:cubicBezTo>
                  <a:cubicBezTo>
                    <a:pt x="242" y="284"/>
                    <a:pt x="202" y="307"/>
                    <a:pt x="201" y="308"/>
                  </a:cubicBezTo>
                  <a:cubicBezTo>
                    <a:pt x="201" y="308"/>
                    <a:pt x="201" y="308"/>
                    <a:pt x="201" y="3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279"/>
            <p:cNvSpPr>
              <a:spLocks/>
            </p:cNvSpPr>
            <p:nvPr/>
          </p:nvSpPr>
          <p:spPr bwMode="auto">
            <a:xfrm>
              <a:off x="2982913" y="5695950"/>
              <a:ext cx="557213" cy="534988"/>
            </a:xfrm>
            <a:custGeom>
              <a:avLst/>
              <a:gdLst>
                <a:gd name="T0" fmla="*/ 76 w 172"/>
                <a:gd name="T1" fmla="*/ 165 h 165"/>
                <a:gd name="T2" fmla="*/ 132 w 172"/>
                <a:gd name="T3" fmla="*/ 129 h 165"/>
                <a:gd name="T4" fmla="*/ 89 w 172"/>
                <a:gd name="T5" fmla="*/ 154 h 165"/>
                <a:gd name="T6" fmla="*/ 75 w 172"/>
                <a:gd name="T7" fmla="*/ 162 h 165"/>
                <a:gd name="T8" fmla="*/ 135 w 172"/>
                <a:gd name="T9" fmla="*/ 115 h 165"/>
                <a:gd name="T10" fmla="*/ 85 w 172"/>
                <a:gd name="T11" fmla="*/ 143 h 165"/>
                <a:gd name="T12" fmla="*/ 158 w 172"/>
                <a:gd name="T13" fmla="*/ 81 h 165"/>
                <a:gd name="T14" fmla="*/ 77 w 172"/>
                <a:gd name="T15" fmla="*/ 126 h 165"/>
                <a:gd name="T16" fmla="*/ 146 w 172"/>
                <a:gd name="T17" fmla="*/ 73 h 165"/>
                <a:gd name="T18" fmla="*/ 126 w 172"/>
                <a:gd name="T19" fmla="*/ 81 h 165"/>
                <a:gd name="T20" fmla="*/ 81 w 172"/>
                <a:gd name="T21" fmla="*/ 106 h 165"/>
                <a:gd name="T22" fmla="*/ 141 w 172"/>
                <a:gd name="T23" fmla="*/ 56 h 165"/>
                <a:gd name="T24" fmla="*/ 80 w 172"/>
                <a:gd name="T25" fmla="*/ 91 h 165"/>
                <a:gd name="T26" fmla="*/ 118 w 172"/>
                <a:gd name="T27" fmla="*/ 62 h 165"/>
                <a:gd name="T28" fmla="*/ 80 w 172"/>
                <a:gd name="T29" fmla="*/ 77 h 165"/>
                <a:gd name="T30" fmla="*/ 117 w 172"/>
                <a:gd name="T31" fmla="*/ 49 h 165"/>
                <a:gd name="T32" fmla="*/ 83 w 172"/>
                <a:gd name="T33" fmla="*/ 63 h 165"/>
                <a:gd name="T34" fmla="*/ 58 w 172"/>
                <a:gd name="T35" fmla="*/ 63 h 165"/>
                <a:gd name="T36" fmla="*/ 71 w 172"/>
                <a:gd name="T37" fmla="*/ 55 h 165"/>
                <a:gd name="T38" fmla="*/ 72 w 172"/>
                <a:gd name="T39" fmla="*/ 53 h 165"/>
                <a:gd name="T40" fmla="*/ 56 w 172"/>
                <a:gd name="T41" fmla="*/ 61 h 165"/>
                <a:gd name="T42" fmla="*/ 24 w 172"/>
                <a:gd name="T43" fmla="*/ 72 h 165"/>
                <a:gd name="T44" fmla="*/ 24 w 172"/>
                <a:gd name="T45" fmla="*/ 71 h 165"/>
                <a:gd name="T46" fmla="*/ 31 w 172"/>
                <a:gd name="T47" fmla="*/ 67 h 165"/>
                <a:gd name="T48" fmla="*/ 75 w 172"/>
                <a:gd name="T49" fmla="*/ 37 h 165"/>
                <a:gd name="T50" fmla="*/ 0 w 172"/>
                <a:gd name="T51" fmla="*/ 77 h 165"/>
                <a:gd name="T52" fmla="*/ 57 w 172"/>
                <a:gd name="T53" fmla="*/ 38 h 165"/>
                <a:gd name="T54" fmla="*/ 1 w 172"/>
                <a:gd name="T55" fmla="*/ 66 h 165"/>
                <a:gd name="T56" fmla="*/ 115 w 172"/>
                <a:gd name="T57" fmla="*/ 0 h 165"/>
                <a:gd name="T58" fmla="*/ 55 w 172"/>
                <a:gd name="T59" fmla="*/ 45 h 165"/>
                <a:gd name="T60" fmla="*/ 120 w 172"/>
                <a:gd name="T61" fmla="*/ 7 h 165"/>
                <a:gd name="T62" fmla="*/ 74 w 172"/>
                <a:gd name="T63" fmla="*/ 42 h 165"/>
                <a:gd name="T64" fmla="*/ 126 w 172"/>
                <a:gd name="T65" fmla="*/ 12 h 165"/>
                <a:gd name="T66" fmla="*/ 103 w 172"/>
                <a:gd name="T67" fmla="*/ 33 h 165"/>
                <a:gd name="T68" fmla="*/ 137 w 172"/>
                <a:gd name="T69" fmla="*/ 14 h 165"/>
                <a:gd name="T70" fmla="*/ 136 w 172"/>
                <a:gd name="T71" fmla="*/ 18 h 165"/>
                <a:gd name="T72" fmla="*/ 154 w 172"/>
                <a:gd name="T73" fmla="*/ 22 h 165"/>
                <a:gd name="T74" fmla="*/ 156 w 172"/>
                <a:gd name="T75" fmla="*/ 33 h 165"/>
                <a:gd name="T76" fmla="*/ 158 w 172"/>
                <a:gd name="T77" fmla="*/ 33 h 165"/>
                <a:gd name="T78" fmla="*/ 145 w 172"/>
                <a:gd name="T79" fmla="*/ 53 h 165"/>
                <a:gd name="T80" fmla="*/ 85 w 172"/>
                <a:gd name="T81" fmla="*/ 103 h 165"/>
                <a:gd name="T82" fmla="*/ 144 w 172"/>
                <a:gd name="T83" fmla="*/ 69 h 165"/>
                <a:gd name="T84" fmla="*/ 88 w 172"/>
                <a:gd name="T85" fmla="*/ 106 h 165"/>
                <a:gd name="T86" fmla="*/ 152 w 172"/>
                <a:gd name="T87" fmla="*/ 70 h 165"/>
                <a:gd name="T88" fmla="*/ 83 w 172"/>
                <a:gd name="T89" fmla="*/ 123 h 165"/>
                <a:gd name="T90" fmla="*/ 162 w 172"/>
                <a:gd name="T91" fmla="*/ 78 h 165"/>
                <a:gd name="T92" fmla="*/ 135 w 172"/>
                <a:gd name="T93" fmla="*/ 115 h 165"/>
                <a:gd name="T94" fmla="*/ 172 w 172"/>
                <a:gd name="T95" fmla="*/ 93 h 165"/>
                <a:gd name="T96" fmla="*/ 166 w 172"/>
                <a:gd name="T97" fmla="*/ 108 h 165"/>
                <a:gd name="T98" fmla="*/ 167 w 172"/>
                <a:gd name="T99" fmla="*/ 109 h 165"/>
                <a:gd name="T100" fmla="*/ 144 w 172"/>
                <a:gd name="T101" fmla="*/ 123 h 165"/>
                <a:gd name="T102" fmla="*/ 171 w 172"/>
                <a:gd name="T103" fmla="*/ 11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2" h="165">
                  <a:moveTo>
                    <a:pt x="76" y="165"/>
                  </a:moveTo>
                  <a:cubicBezTo>
                    <a:pt x="76" y="165"/>
                    <a:pt x="76" y="165"/>
                    <a:pt x="76" y="165"/>
                  </a:cubicBezTo>
                  <a:cubicBezTo>
                    <a:pt x="76" y="165"/>
                    <a:pt x="76" y="165"/>
                    <a:pt x="76" y="165"/>
                  </a:cubicBezTo>
                  <a:cubicBezTo>
                    <a:pt x="75" y="165"/>
                    <a:pt x="75" y="165"/>
                    <a:pt x="76" y="165"/>
                  </a:cubicBezTo>
                  <a:cubicBezTo>
                    <a:pt x="76" y="164"/>
                    <a:pt x="76" y="164"/>
                    <a:pt x="76" y="164"/>
                  </a:cubicBezTo>
                  <a:cubicBezTo>
                    <a:pt x="76" y="164"/>
                    <a:pt x="76" y="164"/>
                    <a:pt x="76" y="164"/>
                  </a:cubicBezTo>
                  <a:cubicBezTo>
                    <a:pt x="78" y="163"/>
                    <a:pt x="87" y="157"/>
                    <a:pt x="129" y="131"/>
                  </a:cubicBezTo>
                  <a:cubicBezTo>
                    <a:pt x="130" y="130"/>
                    <a:pt x="131" y="130"/>
                    <a:pt x="132" y="129"/>
                  </a:cubicBezTo>
                  <a:cubicBezTo>
                    <a:pt x="131" y="130"/>
                    <a:pt x="129" y="131"/>
                    <a:pt x="128" y="131"/>
                  </a:cubicBezTo>
                  <a:cubicBezTo>
                    <a:pt x="109" y="143"/>
                    <a:pt x="90" y="154"/>
                    <a:pt x="90" y="154"/>
                  </a:cubicBezTo>
                  <a:cubicBezTo>
                    <a:pt x="89" y="154"/>
                    <a:pt x="89" y="154"/>
                    <a:pt x="89" y="154"/>
                  </a:cubicBezTo>
                  <a:cubicBezTo>
                    <a:pt x="89" y="154"/>
                    <a:pt x="89" y="154"/>
                    <a:pt x="89" y="154"/>
                  </a:cubicBezTo>
                  <a:cubicBezTo>
                    <a:pt x="79" y="159"/>
                    <a:pt x="76" y="161"/>
                    <a:pt x="75" y="161"/>
                  </a:cubicBezTo>
                  <a:cubicBezTo>
                    <a:pt x="75" y="162"/>
                    <a:pt x="75" y="162"/>
                    <a:pt x="75" y="162"/>
                  </a:cubicBezTo>
                  <a:cubicBezTo>
                    <a:pt x="75" y="162"/>
                    <a:pt x="75" y="162"/>
                    <a:pt x="75" y="162"/>
                  </a:cubicBezTo>
                  <a:cubicBezTo>
                    <a:pt x="75" y="162"/>
                    <a:pt x="75" y="162"/>
                    <a:pt x="75" y="162"/>
                  </a:cubicBezTo>
                  <a:cubicBezTo>
                    <a:pt x="74" y="162"/>
                    <a:pt x="74" y="162"/>
                    <a:pt x="74" y="161"/>
                  </a:cubicBezTo>
                  <a:cubicBezTo>
                    <a:pt x="74" y="161"/>
                    <a:pt x="74" y="161"/>
                    <a:pt x="74" y="161"/>
                  </a:cubicBezTo>
                  <a:cubicBezTo>
                    <a:pt x="163" y="99"/>
                    <a:pt x="163" y="99"/>
                    <a:pt x="163" y="99"/>
                  </a:cubicBezTo>
                  <a:cubicBezTo>
                    <a:pt x="156" y="103"/>
                    <a:pt x="146" y="109"/>
                    <a:pt x="135" y="115"/>
                  </a:cubicBezTo>
                  <a:cubicBezTo>
                    <a:pt x="88" y="143"/>
                    <a:pt x="85" y="144"/>
                    <a:pt x="85" y="144"/>
                  </a:cubicBezTo>
                  <a:cubicBezTo>
                    <a:pt x="85" y="144"/>
                    <a:pt x="85" y="144"/>
                    <a:pt x="85" y="144"/>
                  </a:cubicBezTo>
                  <a:cubicBezTo>
                    <a:pt x="84" y="144"/>
                    <a:pt x="84" y="144"/>
                    <a:pt x="85" y="143"/>
                  </a:cubicBezTo>
                  <a:cubicBezTo>
                    <a:pt x="85" y="143"/>
                    <a:pt x="85" y="143"/>
                    <a:pt x="85" y="143"/>
                  </a:cubicBezTo>
                  <a:cubicBezTo>
                    <a:pt x="85" y="143"/>
                    <a:pt x="85" y="143"/>
                    <a:pt x="85" y="143"/>
                  </a:cubicBezTo>
                  <a:cubicBezTo>
                    <a:pt x="86" y="143"/>
                    <a:pt x="88" y="140"/>
                    <a:pt x="97" y="133"/>
                  </a:cubicBezTo>
                  <a:cubicBezTo>
                    <a:pt x="104" y="127"/>
                    <a:pt x="114" y="119"/>
                    <a:pt x="123" y="111"/>
                  </a:cubicBezTo>
                  <a:cubicBezTo>
                    <a:pt x="137" y="98"/>
                    <a:pt x="152" y="86"/>
                    <a:pt x="158" y="81"/>
                  </a:cubicBezTo>
                  <a:cubicBezTo>
                    <a:pt x="145" y="88"/>
                    <a:pt x="102" y="113"/>
                    <a:pt x="78" y="127"/>
                  </a:cubicBezTo>
                  <a:cubicBezTo>
                    <a:pt x="78" y="127"/>
                    <a:pt x="78" y="127"/>
                    <a:pt x="78" y="127"/>
                  </a:cubicBezTo>
                  <a:cubicBezTo>
                    <a:pt x="77" y="127"/>
                    <a:pt x="77" y="127"/>
                    <a:pt x="77" y="127"/>
                  </a:cubicBezTo>
                  <a:cubicBezTo>
                    <a:pt x="77" y="127"/>
                    <a:pt x="77" y="127"/>
                    <a:pt x="77" y="126"/>
                  </a:cubicBezTo>
                  <a:cubicBezTo>
                    <a:pt x="77" y="126"/>
                    <a:pt x="77" y="126"/>
                    <a:pt x="77" y="126"/>
                  </a:cubicBezTo>
                  <a:cubicBezTo>
                    <a:pt x="77" y="126"/>
                    <a:pt x="78" y="126"/>
                    <a:pt x="78" y="126"/>
                  </a:cubicBezTo>
                  <a:cubicBezTo>
                    <a:pt x="79" y="125"/>
                    <a:pt x="87" y="119"/>
                    <a:pt x="118" y="95"/>
                  </a:cubicBezTo>
                  <a:cubicBezTo>
                    <a:pt x="129" y="87"/>
                    <a:pt x="140" y="78"/>
                    <a:pt x="146" y="73"/>
                  </a:cubicBezTo>
                  <a:cubicBezTo>
                    <a:pt x="70" y="117"/>
                    <a:pt x="70" y="117"/>
                    <a:pt x="70" y="117"/>
                  </a:cubicBezTo>
                  <a:cubicBezTo>
                    <a:pt x="70" y="118"/>
                    <a:pt x="69" y="118"/>
                    <a:pt x="69" y="117"/>
                  </a:cubicBezTo>
                  <a:cubicBezTo>
                    <a:pt x="69" y="117"/>
                    <a:pt x="69" y="117"/>
                    <a:pt x="69" y="117"/>
                  </a:cubicBezTo>
                  <a:cubicBezTo>
                    <a:pt x="126" y="81"/>
                    <a:pt x="126" y="81"/>
                    <a:pt x="126" y="81"/>
                  </a:cubicBezTo>
                  <a:cubicBezTo>
                    <a:pt x="112" y="89"/>
                    <a:pt x="94" y="99"/>
                    <a:pt x="82" y="106"/>
                  </a:cubicBezTo>
                  <a:cubicBezTo>
                    <a:pt x="81" y="106"/>
                    <a:pt x="81" y="106"/>
                    <a:pt x="81" y="106"/>
                  </a:cubicBezTo>
                  <a:cubicBezTo>
                    <a:pt x="81" y="106"/>
                    <a:pt x="81" y="106"/>
                    <a:pt x="81" y="106"/>
                  </a:cubicBezTo>
                  <a:cubicBezTo>
                    <a:pt x="81" y="106"/>
                    <a:pt x="81" y="106"/>
                    <a:pt x="81" y="106"/>
                  </a:cubicBezTo>
                  <a:cubicBezTo>
                    <a:pt x="81" y="106"/>
                    <a:pt x="81" y="106"/>
                    <a:pt x="81" y="106"/>
                  </a:cubicBezTo>
                  <a:cubicBezTo>
                    <a:pt x="81" y="106"/>
                    <a:pt x="81" y="106"/>
                    <a:pt x="81" y="105"/>
                  </a:cubicBezTo>
                  <a:cubicBezTo>
                    <a:pt x="83" y="104"/>
                    <a:pt x="92" y="96"/>
                    <a:pt x="137" y="60"/>
                  </a:cubicBezTo>
                  <a:cubicBezTo>
                    <a:pt x="139" y="58"/>
                    <a:pt x="140" y="57"/>
                    <a:pt x="141" y="56"/>
                  </a:cubicBezTo>
                  <a:cubicBezTo>
                    <a:pt x="132" y="61"/>
                    <a:pt x="108" y="76"/>
                    <a:pt x="93" y="84"/>
                  </a:cubicBezTo>
                  <a:cubicBezTo>
                    <a:pt x="80" y="92"/>
                    <a:pt x="80" y="92"/>
                    <a:pt x="80" y="92"/>
                  </a:cubicBezTo>
                  <a:cubicBezTo>
                    <a:pt x="79" y="92"/>
                    <a:pt x="79" y="92"/>
                    <a:pt x="79" y="92"/>
                  </a:cubicBezTo>
                  <a:cubicBezTo>
                    <a:pt x="79" y="91"/>
                    <a:pt x="79" y="91"/>
                    <a:pt x="80" y="91"/>
                  </a:cubicBezTo>
                  <a:cubicBezTo>
                    <a:pt x="80" y="91"/>
                    <a:pt x="80" y="91"/>
                    <a:pt x="80" y="91"/>
                  </a:cubicBezTo>
                  <a:cubicBezTo>
                    <a:pt x="80" y="91"/>
                    <a:pt x="80" y="91"/>
                    <a:pt x="80" y="91"/>
                  </a:cubicBezTo>
                  <a:cubicBezTo>
                    <a:pt x="80" y="90"/>
                    <a:pt x="83" y="88"/>
                    <a:pt x="91" y="82"/>
                  </a:cubicBezTo>
                  <a:cubicBezTo>
                    <a:pt x="99" y="76"/>
                    <a:pt x="108" y="69"/>
                    <a:pt x="118" y="62"/>
                  </a:cubicBezTo>
                  <a:cubicBezTo>
                    <a:pt x="131" y="52"/>
                    <a:pt x="143" y="43"/>
                    <a:pt x="151" y="37"/>
                  </a:cubicBezTo>
                  <a:cubicBezTo>
                    <a:pt x="132" y="48"/>
                    <a:pt x="81" y="77"/>
                    <a:pt x="81" y="78"/>
                  </a:cubicBezTo>
                  <a:cubicBezTo>
                    <a:pt x="80" y="78"/>
                    <a:pt x="80" y="78"/>
                    <a:pt x="80" y="77"/>
                  </a:cubicBezTo>
                  <a:cubicBezTo>
                    <a:pt x="80" y="77"/>
                    <a:pt x="80" y="77"/>
                    <a:pt x="80" y="77"/>
                  </a:cubicBezTo>
                  <a:cubicBezTo>
                    <a:pt x="80" y="77"/>
                    <a:pt x="80" y="77"/>
                    <a:pt x="80" y="77"/>
                  </a:cubicBezTo>
                  <a:cubicBezTo>
                    <a:pt x="80" y="77"/>
                    <a:pt x="80" y="77"/>
                    <a:pt x="80" y="77"/>
                  </a:cubicBezTo>
                  <a:cubicBezTo>
                    <a:pt x="81" y="76"/>
                    <a:pt x="84" y="74"/>
                    <a:pt x="92" y="68"/>
                  </a:cubicBezTo>
                  <a:cubicBezTo>
                    <a:pt x="99" y="63"/>
                    <a:pt x="108" y="56"/>
                    <a:pt x="117" y="49"/>
                  </a:cubicBezTo>
                  <a:cubicBezTo>
                    <a:pt x="129" y="40"/>
                    <a:pt x="141" y="32"/>
                    <a:pt x="148" y="27"/>
                  </a:cubicBezTo>
                  <a:cubicBezTo>
                    <a:pt x="84" y="64"/>
                    <a:pt x="84" y="64"/>
                    <a:pt x="84" y="64"/>
                  </a:cubicBezTo>
                  <a:cubicBezTo>
                    <a:pt x="83" y="64"/>
                    <a:pt x="83" y="64"/>
                    <a:pt x="83" y="63"/>
                  </a:cubicBezTo>
                  <a:cubicBezTo>
                    <a:pt x="83" y="63"/>
                    <a:pt x="83" y="63"/>
                    <a:pt x="83" y="63"/>
                  </a:cubicBezTo>
                  <a:cubicBezTo>
                    <a:pt x="95" y="53"/>
                    <a:pt x="125" y="28"/>
                    <a:pt x="134" y="20"/>
                  </a:cubicBezTo>
                  <a:cubicBezTo>
                    <a:pt x="122" y="27"/>
                    <a:pt x="82" y="50"/>
                    <a:pt x="59" y="64"/>
                  </a:cubicBezTo>
                  <a:cubicBezTo>
                    <a:pt x="59" y="64"/>
                    <a:pt x="58" y="64"/>
                    <a:pt x="58" y="64"/>
                  </a:cubicBezTo>
                  <a:cubicBezTo>
                    <a:pt x="58" y="63"/>
                    <a:pt x="58" y="63"/>
                    <a:pt x="58" y="63"/>
                  </a:cubicBezTo>
                  <a:cubicBezTo>
                    <a:pt x="58" y="63"/>
                    <a:pt x="58" y="63"/>
                    <a:pt x="58" y="63"/>
                  </a:cubicBezTo>
                  <a:cubicBezTo>
                    <a:pt x="59" y="63"/>
                    <a:pt x="59" y="63"/>
                    <a:pt x="59" y="63"/>
                  </a:cubicBezTo>
                  <a:cubicBezTo>
                    <a:pt x="59" y="62"/>
                    <a:pt x="60" y="62"/>
                    <a:pt x="62" y="61"/>
                  </a:cubicBezTo>
                  <a:cubicBezTo>
                    <a:pt x="64" y="59"/>
                    <a:pt x="67" y="58"/>
                    <a:pt x="71" y="55"/>
                  </a:cubicBezTo>
                  <a:cubicBezTo>
                    <a:pt x="78" y="51"/>
                    <a:pt x="88" y="45"/>
                    <a:pt x="98" y="38"/>
                  </a:cubicBezTo>
                  <a:cubicBezTo>
                    <a:pt x="103" y="35"/>
                    <a:pt x="108" y="32"/>
                    <a:pt x="113" y="29"/>
                  </a:cubicBezTo>
                  <a:cubicBezTo>
                    <a:pt x="110" y="31"/>
                    <a:pt x="107" y="33"/>
                    <a:pt x="104" y="34"/>
                  </a:cubicBezTo>
                  <a:cubicBezTo>
                    <a:pt x="93" y="41"/>
                    <a:pt x="81" y="48"/>
                    <a:pt x="72" y="53"/>
                  </a:cubicBezTo>
                  <a:cubicBezTo>
                    <a:pt x="62" y="59"/>
                    <a:pt x="59" y="61"/>
                    <a:pt x="57" y="61"/>
                  </a:cubicBezTo>
                  <a:cubicBezTo>
                    <a:pt x="57" y="61"/>
                    <a:pt x="57" y="61"/>
                    <a:pt x="57" y="61"/>
                  </a:cubicBezTo>
                  <a:cubicBezTo>
                    <a:pt x="57" y="61"/>
                    <a:pt x="57" y="61"/>
                    <a:pt x="57" y="61"/>
                  </a:cubicBezTo>
                  <a:cubicBezTo>
                    <a:pt x="57" y="61"/>
                    <a:pt x="56" y="61"/>
                    <a:pt x="56" y="61"/>
                  </a:cubicBezTo>
                  <a:cubicBezTo>
                    <a:pt x="56" y="61"/>
                    <a:pt x="56" y="61"/>
                    <a:pt x="57" y="61"/>
                  </a:cubicBezTo>
                  <a:cubicBezTo>
                    <a:pt x="120" y="17"/>
                    <a:pt x="120" y="17"/>
                    <a:pt x="120" y="17"/>
                  </a:cubicBezTo>
                  <a:cubicBezTo>
                    <a:pt x="59" y="52"/>
                    <a:pt x="59" y="52"/>
                    <a:pt x="59" y="52"/>
                  </a:cubicBezTo>
                  <a:cubicBezTo>
                    <a:pt x="46" y="59"/>
                    <a:pt x="34" y="66"/>
                    <a:pt x="24" y="72"/>
                  </a:cubicBezTo>
                  <a:cubicBezTo>
                    <a:pt x="24" y="72"/>
                    <a:pt x="24" y="72"/>
                    <a:pt x="24" y="72"/>
                  </a:cubicBezTo>
                  <a:cubicBezTo>
                    <a:pt x="24" y="72"/>
                    <a:pt x="24" y="72"/>
                    <a:pt x="24" y="72"/>
                  </a:cubicBezTo>
                  <a:cubicBezTo>
                    <a:pt x="24" y="72"/>
                    <a:pt x="24" y="72"/>
                    <a:pt x="24" y="72"/>
                  </a:cubicBezTo>
                  <a:cubicBezTo>
                    <a:pt x="24" y="72"/>
                    <a:pt x="24" y="71"/>
                    <a:pt x="24" y="71"/>
                  </a:cubicBezTo>
                  <a:cubicBezTo>
                    <a:pt x="24" y="71"/>
                    <a:pt x="24" y="71"/>
                    <a:pt x="24" y="71"/>
                  </a:cubicBezTo>
                  <a:cubicBezTo>
                    <a:pt x="24" y="71"/>
                    <a:pt x="24" y="71"/>
                    <a:pt x="25" y="71"/>
                  </a:cubicBezTo>
                  <a:cubicBezTo>
                    <a:pt x="26" y="70"/>
                    <a:pt x="28" y="69"/>
                    <a:pt x="31" y="67"/>
                  </a:cubicBezTo>
                  <a:cubicBezTo>
                    <a:pt x="31" y="67"/>
                    <a:pt x="31" y="67"/>
                    <a:pt x="31" y="67"/>
                  </a:cubicBezTo>
                  <a:cubicBezTo>
                    <a:pt x="31" y="67"/>
                    <a:pt x="31" y="67"/>
                    <a:pt x="31" y="67"/>
                  </a:cubicBezTo>
                  <a:cubicBezTo>
                    <a:pt x="31" y="67"/>
                    <a:pt x="31" y="67"/>
                    <a:pt x="31" y="67"/>
                  </a:cubicBezTo>
                  <a:cubicBezTo>
                    <a:pt x="33" y="66"/>
                    <a:pt x="36" y="63"/>
                    <a:pt x="45" y="58"/>
                  </a:cubicBezTo>
                  <a:cubicBezTo>
                    <a:pt x="53" y="52"/>
                    <a:pt x="64" y="44"/>
                    <a:pt x="75" y="37"/>
                  </a:cubicBezTo>
                  <a:cubicBezTo>
                    <a:pt x="88" y="28"/>
                    <a:pt x="101" y="20"/>
                    <a:pt x="109" y="14"/>
                  </a:cubicBezTo>
                  <a:cubicBezTo>
                    <a:pt x="97" y="21"/>
                    <a:pt x="75" y="34"/>
                    <a:pt x="55" y="45"/>
                  </a:cubicBezTo>
                  <a:cubicBezTo>
                    <a:pt x="1" y="77"/>
                    <a:pt x="1" y="77"/>
                    <a:pt x="0" y="77"/>
                  </a:cubicBezTo>
                  <a:cubicBezTo>
                    <a:pt x="0" y="77"/>
                    <a:pt x="0" y="77"/>
                    <a:pt x="0" y="77"/>
                  </a:cubicBezTo>
                  <a:cubicBezTo>
                    <a:pt x="0" y="77"/>
                    <a:pt x="0" y="77"/>
                    <a:pt x="0" y="76"/>
                  </a:cubicBezTo>
                  <a:cubicBezTo>
                    <a:pt x="0" y="76"/>
                    <a:pt x="0" y="76"/>
                    <a:pt x="0" y="76"/>
                  </a:cubicBezTo>
                  <a:cubicBezTo>
                    <a:pt x="0" y="76"/>
                    <a:pt x="0" y="76"/>
                    <a:pt x="0" y="76"/>
                  </a:cubicBezTo>
                  <a:cubicBezTo>
                    <a:pt x="2" y="74"/>
                    <a:pt x="12" y="68"/>
                    <a:pt x="57" y="38"/>
                  </a:cubicBezTo>
                  <a:cubicBezTo>
                    <a:pt x="76" y="25"/>
                    <a:pt x="95" y="13"/>
                    <a:pt x="106" y="6"/>
                  </a:cubicBezTo>
                  <a:cubicBezTo>
                    <a:pt x="85" y="17"/>
                    <a:pt x="32" y="48"/>
                    <a:pt x="1" y="67"/>
                  </a:cubicBezTo>
                  <a:cubicBezTo>
                    <a:pt x="1" y="67"/>
                    <a:pt x="1" y="67"/>
                    <a:pt x="0" y="66"/>
                  </a:cubicBezTo>
                  <a:cubicBezTo>
                    <a:pt x="0" y="66"/>
                    <a:pt x="0" y="66"/>
                    <a:pt x="1" y="66"/>
                  </a:cubicBezTo>
                  <a:cubicBezTo>
                    <a:pt x="41" y="42"/>
                    <a:pt x="108" y="3"/>
                    <a:pt x="114" y="0"/>
                  </a:cubicBezTo>
                  <a:cubicBezTo>
                    <a:pt x="114" y="0"/>
                    <a:pt x="114" y="0"/>
                    <a:pt x="114" y="0"/>
                  </a:cubicBezTo>
                  <a:cubicBezTo>
                    <a:pt x="115" y="0"/>
                    <a:pt x="115" y="0"/>
                    <a:pt x="115" y="0"/>
                  </a:cubicBezTo>
                  <a:cubicBezTo>
                    <a:pt x="115" y="0"/>
                    <a:pt x="115" y="0"/>
                    <a:pt x="115" y="0"/>
                  </a:cubicBezTo>
                  <a:cubicBezTo>
                    <a:pt x="115" y="0"/>
                    <a:pt x="115" y="0"/>
                    <a:pt x="115" y="0"/>
                  </a:cubicBezTo>
                  <a:cubicBezTo>
                    <a:pt x="115" y="0"/>
                    <a:pt x="115" y="1"/>
                    <a:pt x="115" y="1"/>
                  </a:cubicBezTo>
                  <a:cubicBezTo>
                    <a:pt x="82" y="22"/>
                    <a:pt x="25" y="60"/>
                    <a:pt x="7" y="72"/>
                  </a:cubicBezTo>
                  <a:cubicBezTo>
                    <a:pt x="17" y="67"/>
                    <a:pt x="36" y="55"/>
                    <a:pt x="55" y="45"/>
                  </a:cubicBezTo>
                  <a:cubicBezTo>
                    <a:pt x="108" y="14"/>
                    <a:pt x="117" y="8"/>
                    <a:pt x="119" y="7"/>
                  </a:cubicBezTo>
                  <a:cubicBezTo>
                    <a:pt x="119" y="7"/>
                    <a:pt x="119" y="7"/>
                    <a:pt x="119" y="7"/>
                  </a:cubicBezTo>
                  <a:cubicBezTo>
                    <a:pt x="119" y="7"/>
                    <a:pt x="119" y="7"/>
                    <a:pt x="119" y="7"/>
                  </a:cubicBezTo>
                  <a:cubicBezTo>
                    <a:pt x="120" y="7"/>
                    <a:pt x="120" y="7"/>
                    <a:pt x="120" y="7"/>
                  </a:cubicBezTo>
                  <a:cubicBezTo>
                    <a:pt x="120" y="7"/>
                    <a:pt x="120" y="7"/>
                    <a:pt x="120" y="8"/>
                  </a:cubicBezTo>
                  <a:cubicBezTo>
                    <a:pt x="120" y="8"/>
                    <a:pt x="120" y="8"/>
                    <a:pt x="120" y="8"/>
                  </a:cubicBezTo>
                  <a:cubicBezTo>
                    <a:pt x="97" y="23"/>
                    <a:pt x="60" y="48"/>
                    <a:pt x="42" y="61"/>
                  </a:cubicBezTo>
                  <a:cubicBezTo>
                    <a:pt x="50" y="56"/>
                    <a:pt x="60" y="50"/>
                    <a:pt x="74" y="42"/>
                  </a:cubicBezTo>
                  <a:cubicBezTo>
                    <a:pt x="92" y="32"/>
                    <a:pt x="109" y="22"/>
                    <a:pt x="118" y="16"/>
                  </a:cubicBezTo>
                  <a:cubicBezTo>
                    <a:pt x="121" y="15"/>
                    <a:pt x="123" y="13"/>
                    <a:pt x="126" y="12"/>
                  </a:cubicBezTo>
                  <a:cubicBezTo>
                    <a:pt x="126" y="12"/>
                    <a:pt x="126" y="12"/>
                    <a:pt x="126" y="12"/>
                  </a:cubicBezTo>
                  <a:cubicBezTo>
                    <a:pt x="126" y="12"/>
                    <a:pt x="126" y="12"/>
                    <a:pt x="126" y="12"/>
                  </a:cubicBezTo>
                  <a:cubicBezTo>
                    <a:pt x="127" y="12"/>
                    <a:pt x="127" y="13"/>
                    <a:pt x="127" y="13"/>
                  </a:cubicBezTo>
                  <a:cubicBezTo>
                    <a:pt x="127" y="13"/>
                    <a:pt x="127" y="13"/>
                    <a:pt x="126" y="13"/>
                  </a:cubicBezTo>
                  <a:cubicBezTo>
                    <a:pt x="65" y="56"/>
                    <a:pt x="65" y="56"/>
                    <a:pt x="65" y="56"/>
                  </a:cubicBezTo>
                  <a:cubicBezTo>
                    <a:pt x="74" y="50"/>
                    <a:pt x="90" y="41"/>
                    <a:pt x="103" y="33"/>
                  </a:cubicBezTo>
                  <a:cubicBezTo>
                    <a:pt x="129" y="18"/>
                    <a:pt x="135" y="15"/>
                    <a:pt x="137" y="14"/>
                  </a:cubicBezTo>
                  <a:cubicBezTo>
                    <a:pt x="137" y="14"/>
                    <a:pt x="137" y="14"/>
                    <a:pt x="137" y="14"/>
                  </a:cubicBezTo>
                  <a:cubicBezTo>
                    <a:pt x="137" y="14"/>
                    <a:pt x="137" y="14"/>
                    <a:pt x="137" y="14"/>
                  </a:cubicBezTo>
                  <a:cubicBezTo>
                    <a:pt x="137" y="14"/>
                    <a:pt x="137" y="14"/>
                    <a:pt x="137" y="14"/>
                  </a:cubicBezTo>
                  <a:cubicBezTo>
                    <a:pt x="138" y="14"/>
                    <a:pt x="138" y="14"/>
                    <a:pt x="138" y="14"/>
                  </a:cubicBezTo>
                  <a:cubicBezTo>
                    <a:pt x="138" y="15"/>
                    <a:pt x="138" y="15"/>
                    <a:pt x="138" y="15"/>
                  </a:cubicBezTo>
                  <a:cubicBezTo>
                    <a:pt x="137" y="15"/>
                    <a:pt x="108" y="33"/>
                    <a:pt x="85" y="47"/>
                  </a:cubicBezTo>
                  <a:cubicBezTo>
                    <a:pt x="136" y="18"/>
                    <a:pt x="136" y="18"/>
                    <a:pt x="136" y="18"/>
                  </a:cubicBezTo>
                  <a:cubicBezTo>
                    <a:pt x="137" y="18"/>
                    <a:pt x="137" y="18"/>
                    <a:pt x="137" y="18"/>
                  </a:cubicBezTo>
                  <a:cubicBezTo>
                    <a:pt x="137" y="19"/>
                    <a:pt x="137" y="19"/>
                    <a:pt x="110" y="41"/>
                  </a:cubicBezTo>
                  <a:cubicBezTo>
                    <a:pt x="102" y="49"/>
                    <a:pt x="93" y="56"/>
                    <a:pt x="88" y="60"/>
                  </a:cubicBezTo>
                  <a:cubicBezTo>
                    <a:pt x="154" y="22"/>
                    <a:pt x="154" y="22"/>
                    <a:pt x="154" y="22"/>
                  </a:cubicBezTo>
                  <a:cubicBezTo>
                    <a:pt x="154" y="22"/>
                    <a:pt x="155" y="22"/>
                    <a:pt x="155" y="22"/>
                  </a:cubicBezTo>
                  <a:cubicBezTo>
                    <a:pt x="155" y="22"/>
                    <a:pt x="155" y="22"/>
                    <a:pt x="155" y="22"/>
                  </a:cubicBezTo>
                  <a:cubicBezTo>
                    <a:pt x="135" y="37"/>
                    <a:pt x="100" y="63"/>
                    <a:pt x="86" y="73"/>
                  </a:cubicBezTo>
                  <a:cubicBezTo>
                    <a:pt x="142" y="41"/>
                    <a:pt x="154" y="34"/>
                    <a:pt x="156" y="33"/>
                  </a:cubicBezTo>
                  <a:cubicBezTo>
                    <a:pt x="157" y="33"/>
                    <a:pt x="157" y="33"/>
                    <a:pt x="157" y="33"/>
                  </a:cubicBezTo>
                  <a:cubicBezTo>
                    <a:pt x="157" y="33"/>
                    <a:pt x="157" y="33"/>
                    <a:pt x="157" y="33"/>
                  </a:cubicBezTo>
                  <a:cubicBezTo>
                    <a:pt x="157" y="32"/>
                    <a:pt x="157" y="32"/>
                    <a:pt x="157" y="32"/>
                  </a:cubicBezTo>
                  <a:cubicBezTo>
                    <a:pt x="157" y="33"/>
                    <a:pt x="158" y="33"/>
                    <a:pt x="158" y="33"/>
                  </a:cubicBezTo>
                  <a:cubicBezTo>
                    <a:pt x="158" y="33"/>
                    <a:pt x="158" y="33"/>
                    <a:pt x="157" y="33"/>
                  </a:cubicBezTo>
                  <a:cubicBezTo>
                    <a:pt x="136" y="49"/>
                    <a:pt x="99" y="77"/>
                    <a:pt x="85" y="88"/>
                  </a:cubicBezTo>
                  <a:cubicBezTo>
                    <a:pt x="87" y="86"/>
                    <a:pt x="90" y="85"/>
                    <a:pt x="93" y="83"/>
                  </a:cubicBezTo>
                  <a:cubicBezTo>
                    <a:pt x="136" y="58"/>
                    <a:pt x="144" y="53"/>
                    <a:pt x="145" y="53"/>
                  </a:cubicBezTo>
                  <a:cubicBezTo>
                    <a:pt x="145" y="53"/>
                    <a:pt x="145" y="53"/>
                    <a:pt x="145" y="53"/>
                  </a:cubicBezTo>
                  <a:cubicBezTo>
                    <a:pt x="145" y="53"/>
                    <a:pt x="145" y="53"/>
                    <a:pt x="145" y="53"/>
                  </a:cubicBezTo>
                  <a:cubicBezTo>
                    <a:pt x="146" y="54"/>
                    <a:pt x="146" y="54"/>
                    <a:pt x="138" y="60"/>
                  </a:cubicBezTo>
                  <a:cubicBezTo>
                    <a:pt x="125" y="70"/>
                    <a:pt x="95" y="95"/>
                    <a:pt x="85" y="103"/>
                  </a:cubicBezTo>
                  <a:cubicBezTo>
                    <a:pt x="91" y="100"/>
                    <a:pt x="101" y="94"/>
                    <a:pt x="112" y="87"/>
                  </a:cubicBezTo>
                  <a:cubicBezTo>
                    <a:pt x="120" y="83"/>
                    <a:pt x="128" y="78"/>
                    <a:pt x="134" y="75"/>
                  </a:cubicBezTo>
                  <a:cubicBezTo>
                    <a:pt x="139" y="72"/>
                    <a:pt x="142" y="71"/>
                    <a:pt x="143" y="70"/>
                  </a:cubicBezTo>
                  <a:cubicBezTo>
                    <a:pt x="144" y="69"/>
                    <a:pt x="144" y="69"/>
                    <a:pt x="144" y="69"/>
                  </a:cubicBezTo>
                  <a:cubicBezTo>
                    <a:pt x="144" y="70"/>
                    <a:pt x="144" y="70"/>
                    <a:pt x="144" y="70"/>
                  </a:cubicBezTo>
                  <a:cubicBezTo>
                    <a:pt x="144" y="69"/>
                    <a:pt x="144" y="69"/>
                    <a:pt x="144" y="70"/>
                  </a:cubicBezTo>
                  <a:cubicBezTo>
                    <a:pt x="144" y="70"/>
                    <a:pt x="144" y="70"/>
                    <a:pt x="144" y="70"/>
                  </a:cubicBezTo>
                  <a:cubicBezTo>
                    <a:pt x="88" y="106"/>
                    <a:pt x="88" y="106"/>
                    <a:pt x="88" y="106"/>
                  </a:cubicBezTo>
                  <a:cubicBezTo>
                    <a:pt x="151" y="69"/>
                    <a:pt x="151" y="69"/>
                    <a:pt x="151" y="69"/>
                  </a:cubicBezTo>
                  <a:cubicBezTo>
                    <a:pt x="151" y="69"/>
                    <a:pt x="152" y="69"/>
                    <a:pt x="152" y="70"/>
                  </a:cubicBezTo>
                  <a:cubicBezTo>
                    <a:pt x="152" y="70"/>
                    <a:pt x="152" y="70"/>
                    <a:pt x="152" y="70"/>
                  </a:cubicBezTo>
                  <a:cubicBezTo>
                    <a:pt x="152" y="70"/>
                    <a:pt x="152" y="70"/>
                    <a:pt x="152" y="70"/>
                  </a:cubicBezTo>
                  <a:cubicBezTo>
                    <a:pt x="151" y="70"/>
                    <a:pt x="151" y="70"/>
                    <a:pt x="151" y="70"/>
                  </a:cubicBezTo>
                  <a:cubicBezTo>
                    <a:pt x="151" y="71"/>
                    <a:pt x="148" y="73"/>
                    <a:pt x="142" y="78"/>
                  </a:cubicBezTo>
                  <a:cubicBezTo>
                    <a:pt x="136" y="83"/>
                    <a:pt x="127" y="89"/>
                    <a:pt x="119" y="95"/>
                  </a:cubicBezTo>
                  <a:cubicBezTo>
                    <a:pt x="105" y="106"/>
                    <a:pt x="90" y="118"/>
                    <a:pt x="83" y="123"/>
                  </a:cubicBezTo>
                  <a:cubicBezTo>
                    <a:pt x="148" y="86"/>
                    <a:pt x="159" y="79"/>
                    <a:pt x="162" y="78"/>
                  </a:cubicBezTo>
                  <a:cubicBezTo>
                    <a:pt x="162" y="78"/>
                    <a:pt x="162" y="78"/>
                    <a:pt x="162" y="78"/>
                  </a:cubicBezTo>
                  <a:cubicBezTo>
                    <a:pt x="162" y="78"/>
                    <a:pt x="162" y="78"/>
                    <a:pt x="162" y="78"/>
                  </a:cubicBezTo>
                  <a:cubicBezTo>
                    <a:pt x="162" y="78"/>
                    <a:pt x="162" y="78"/>
                    <a:pt x="162" y="78"/>
                  </a:cubicBezTo>
                  <a:cubicBezTo>
                    <a:pt x="162" y="78"/>
                    <a:pt x="162" y="78"/>
                    <a:pt x="163" y="78"/>
                  </a:cubicBezTo>
                  <a:cubicBezTo>
                    <a:pt x="163" y="78"/>
                    <a:pt x="163" y="78"/>
                    <a:pt x="162" y="78"/>
                  </a:cubicBezTo>
                  <a:cubicBezTo>
                    <a:pt x="140" y="98"/>
                    <a:pt x="100" y="132"/>
                    <a:pt x="88" y="142"/>
                  </a:cubicBezTo>
                  <a:cubicBezTo>
                    <a:pt x="96" y="137"/>
                    <a:pt x="117" y="125"/>
                    <a:pt x="135" y="115"/>
                  </a:cubicBezTo>
                  <a:cubicBezTo>
                    <a:pt x="164" y="98"/>
                    <a:pt x="170" y="94"/>
                    <a:pt x="171" y="93"/>
                  </a:cubicBezTo>
                  <a:cubicBezTo>
                    <a:pt x="171" y="93"/>
                    <a:pt x="171" y="93"/>
                    <a:pt x="171" y="93"/>
                  </a:cubicBezTo>
                  <a:cubicBezTo>
                    <a:pt x="171" y="93"/>
                    <a:pt x="171" y="93"/>
                    <a:pt x="171" y="93"/>
                  </a:cubicBezTo>
                  <a:cubicBezTo>
                    <a:pt x="172" y="93"/>
                    <a:pt x="172" y="93"/>
                    <a:pt x="172" y="93"/>
                  </a:cubicBezTo>
                  <a:cubicBezTo>
                    <a:pt x="172" y="93"/>
                    <a:pt x="172" y="94"/>
                    <a:pt x="172" y="94"/>
                  </a:cubicBezTo>
                  <a:cubicBezTo>
                    <a:pt x="172" y="94"/>
                    <a:pt x="172" y="94"/>
                    <a:pt x="172" y="94"/>
                  </a:cubicBezTo>
                  <a:cubicBezTo>
                    <a:pt x="82" y="157"/>
                    <a:pt x="82" y="157"/>
                    <a:pt x="82" y="157"/>
                  </a:cubicBezTo>
                  <a:cubicBezTo>
                    <a:pt x="99" y="147"/>
                    <a:pt x="142" y="122"/>
                    <a:pt x="166" y="108"/>
                  </a:cubicBezTo>
                  <a:cubicBezTo>
                    <a:pt x="166" y="108"/>
                    <a:pt x="166" y="108"/>
                    <a:pt x="167" y="108"/>
                  </a:cubicBezTo>
                  <a:cubicBezTo>
                    <a:pt x="167" y="108"/>
                    <a:pt x="167" y="108"/>
                    <a:pt x="167" y="108"/>
                  </a:cubicBezTo>
                  <a:cubicBezTo>
                    <a:pt x="167" y="108"/>
                    <a:pt x="167" y="108"/>
                    <a:pt x="167" y="109"/>
                  </a:cubicBezTo>
                  <a:cubicBezTo>
                    <a:pt x="167" y="109"/>
                    <a:pt x="167" y="109"/>
                    <a:pt x="167" y="109"/>
                  </a:cubicBezTo>
                  <a:cubicBezTo>
                    <a:pt x="167" y="109"/>
                    <a:pt x="166" y="109"/>
                    <a:pt x="166" y="109"/>
                  </a:cubicBezTo>
                  <a:cubicBezTo>
                    <a:pt x="165" y="110"/>
                    <a:pt x="162" y="111"/>
                    <a:pt x="155" y="116"/>
                  </a:cubicBezTo>
                  <a:cubicBezTo>
                    <a:pt x="153" y="117"/>
                    <a:pt x="152" y="118"/>
                    <a:pt x="150" y="119"/>
                  </a:cubicBezTo>
                  <a:cubicBezTo>
                    <a:pt x="150" y="119"/>
                    <a:pt x="150" y="119"/>
                    <a:pt x="144" y="123"/>
                  </a:cubicBezTo>
                  <a:cubicBezTo>
                    <a:pt x="140" y="125"/>
                    <a:pt x="135" y="128"/>
                    <a:pt x="129" y="132"/>
                  </a:cubicBezTo>
                  <a:cubicBezTo>
                    <a:pt x="117" y="139"/>
                    <a:pt x="102" y="149"/>
                    <a:pt x="91" y="156"/>
                  </a:cubicBezTo>
                  <a:cubicBezTo>
                    <a:pt x="171" y="110"/>
                    <a:pt x="171" y="110"/>
                    <a:pt x="171" y="110"/>
                  </a:cubicBezTo>
                  <a:cubicBezTo>
                    <a:pt x="171" y="110"/>
                    <a:pt x="171" y="110"/>
                    <a:pt x="171" y="110"/>
                  </a:cubicBezTo>
                  <a:cubicBezTo>
                    <a:pt x="171" y="110"/>
                    <a:pt x="171" y="110"/>
                    <a:pt x="171" y="110"/>
                  </a:cubicBezTo>
                  <a:cubicBezTo>
                    <a:pt x="76" y="165"/>
                    <a:pt x="76" y="165"/>
                    <a:pt x="76" y="165"/>
                  </a:cubicBezTo>
                  <a:cubicBezTo>
                    <a:pt x="76" y="165"/>
                    <a:pt x="76" y="165"/>
                    <a:pt x="76" y="1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280"/>
            <p:cNvSpPr>
              <a:spLocks/>
            </p:cNvSpPr>
            <p:nvPr/>
          </p:nvSpPr>
          <p:spPr bwMode="auto">
            <a:xfrm>
              <a:off x="2940051" y="5630863"/>
              <a:ext cx="168275" cy="120650"/>
            </a:xfrm>
            <a:custGeom>
              <a:avLst/>
              <a:gdLst>
                <a:gd name="T0" fmla="*/ 1 w 52"/>
                <a:gd name="T1" fmla="*/ 37 h 37"/>
                <a:gd name="T2" fmla="*/ 0 w 52"/>
                <a:gd name="T3" fmla="*/ 37 h 37"/>
                <a:gd name="T4" fmla="*/ 0 w 52"/>
                <a:gd name="T5" fmla="*/ 37 h 37"/>
                <a:gd name="T6" fmla="*/ 0 w 52"/>
                <a:gd name="T7" fmla="*/ 36 h 37"/>
                <a:gd name="T8" fmla="*/ 0 w 52"/>
                <a:gd name="T9" fmla="*/ 36 h 37"/>
                <a:gd name="T10" fmla="*/ 1 w 52"/>
                <a:gd name="T11" fmla="*/ 36 h 37"/>
                <a:gd name="T12" fmla="*/ 15 w 52"/>
                <a:gd name="T13" fmla="*/ 27 h 37"/>
                <a:gd name="T14" fmla="*/ 15 w 52"/>
                <a:gd name="T15" fmla="*/ 27 h 37"/>
                <a:gd name="T16" fmla="*/ 15 w 52"/>
                <a:gd name="T17" fmla="*/ 27 h 37"/>
                <a:gd name="T18" fmla="*/ 15 w 52"/>
                <a:gd name="T19" fmla="*/ 27 h 37"/>
                <a:gd name="T20" fmla="*/ 14 w 52"/>
                <a:gd name="T21" fmla="*/ 27 h 37"/>
                <a:gd name="T22" fmla="*/ 14 w 52"/>
                <a:gd name="T23" fmla="*/ 27 h 37"/>
                <a:gd name="T24" fmla="*/ 14 w 52"/>
                <a:gd name="T25" fmla="*/ 26 h 37"/>
                <a:gd name="T26" fmla="*/ 44 w 52"/>
                <a:gd name="T27" fmla="*/ 5 h 37"/>
                <a:gd name="T28" fmla="*/ 21 w 52"/>
                <a:gd name="T29" fmla="*/ 18 h 37"/>
                <a:gd name="T30" fmla="*/ 20 w 52"/>
                <a:gd name="T31" fmla="*/ 18 h 37"/>
                <a:gd name="T32" fmla="*/ 21 w 52"/>
                <a:gd name="T33" fmla="*/ 17 h 37"/>
                <a:gd name="T34" fmla="*/ 51 w 52"/>
                <a:gd name="T35" fmla="*/ 0 h 37"/>
                <a:gd name="T36" fmla="*/ 52 w 52"/>
                <a:gd name="T37" fmla="*/ 0 h 37"/>
                <a:gd name="T38" fmla="*/ 51 w 52"/>
                <a:gd name="T39" fmla="*/ 0 h 37"/>
                <a:gd name="T40" fmla="*/ 51 w 52"/>
                <a:gd name="T41" fmla="*/ 1 h 37"/>
                <a:gd name="T42" fmla="*/ 51 w 52"/>
                <a:gd name="T43" fmla="*/ 1 h 37"/>
                <a:gd name="T44" fmla="*/ 46 w 52"/>
                <a:gd name="T45" fmla="*/ 5 h 37"/>
                <a:gd name="T46" fmla="*/ 21 w 52"/>
                <a:gd name="T47" fmla="*/ 23 h 37"/>
                <a:gd name="T48" fmla="*/ 45 w 52"/>
                <a:gd name="T49" fmla="*/ 9 h 37"/>
                <a:gd name="T50" fmla="*/ 45 w 52"/>
                <a:gd name="T51" fmla="*/ 9 h 37"/>
                <a:gd name="T52" fmla="*/ 45 w 52"/>
                <a:gd name="T53" fmla="*/ 9 h 37"/>
                <a:gd name="T54" fmla="*/ 45 w 52"/>
                <a:gd name="T55" fmla="*/ 9 h 37"/>
                <a:gd name="T56" fmla="*/ 45 w 52"/>
                <a:gd name="T57" fmla="*/ 10 h 37"/>
                <a:gd name="T58" fmla="*/ 45 w 52"/>
                <a:gd name="T59" fmla="*/ 10 h 37"/>
                <a:gd name="T60" fmla="*/ 35 w 52"/>
                <a:gd name="T61" fmla="*/ 16 h 37"/>
                <a:gd name="T62" fmla="*/ 36 w 52"/>
                <a:gd name="T63" fmla="*/ 16 h 37"/>
                <a:gd name="T64" fmla="*/ 36 w 52"/>
                <a:gd name="T65" fmla="*/ 16 h 37"/>
                <a:gd name="T66" fmla="*/ 36 w 52"/>
                <a:gd name="T67" fmla="*/ 17 h 37"/>
                <a:gd name="T68" fmla="*/ 36 w 52"/>
                <a:gd name="T69" fmla="*/ 17 h 37"/>
                <a:gd name="T70" fmla="*/ 1 w 52"/>
                <a:gd name="T71" fmla="*/ 37 h 37"/>
                <a:gd name="T72" fmla="*/ 1 w 52"/>
                <a:gd name="T73"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 h="37">
                  <a:moveTo>
                    <a:pt x="1" y="37"/>
                  </a:moveTo>
                  <a:cubicBezTo>
                    <a:pt x="1" y="37"/>
                    <a:pt x="0" y="37"/>
                    <a:pt x="0" y="37"/>
                  </a:cubicBezTo>
                  <a:cubicBezTo>
                    <a:pt x="0" y="37"/>
                    <a:pt x="0" y="37"/>
                    <a:pt x="0" y="37"/>
                  </a:cubicBezTo>
                  <a:cubicBezTo>
                    <a:pt x="0" y="37"/>
                    <a:pt x="0" y="36"/>
                    <a:pt x="0" y="36"/>
                  </a:cubicBezTo>
                  <a:cubicBezTo>
                    <a:pt x="0" y="36"/>
                    <a:pt x="0" y="36"/>
                    <a:pt x="0" y="36"/>
                  </a:cubicBezTo>
                  <a:cubicBezTo>
                    <a:pt x="0" y="36"/>
                    <a:pt x="1" y="36"/>
                    <a:pt x="1" y="36"/>
                  </a:cubicBezTo>
                  <a:cubicBezTo>
                    <a:pt x="2" y="35"/>
                    <a:pt x="6" y="33"/>
                    <a:pt x="15" y="27"/>
                  </a:cubicBezTo>
                  <a:cubicBezTo>
                    <a:pt x="15" y="27"/>
                    <a:pt x="15" y="27"/>
                    <a:pt x="15" y="27"/>
                  </a:cubicBezTo>
                  <a:cubicBezTo>
                    <a:pt x="15" y="27"/>
                    <a:pt x="15" y="27"/>
                    <a:pt x="15" y="27"/>
                  </a:cubicBezTo>
                  <a:cubicBezTo>
                    <a:pt x="15" y="27"/>
                    <a:pt x="15" y="27"/>
                    <a:pt x="15" y="27"/>
                  </a:cubicBezTo>
                  <a:cubicBezTo>
                    <a:pt x="14" y="27"/>
                    <a:pt x="14" y="27"/>
                    <a:pt x="14" y="27"/>
                  </a:cubicBezTo>
                  <a:cubicBezTo>
                    <a:pt x="14" y="27"/>
                    <a:pt x="14" y="27"/>
                    <a:pt x="14" y="27"/>
                  </a:cubicBezTo>
                  <a:cubicBezTo>
                    <a:pt x="14" y="27"/>
                    <a:pt x="14" y="27"/>
                    <a:pt x="14" y="26"/>
                  </a:cubicBezTo>
                  <a:cubicBezTo>
                    <a:pt x="14" y="26"/>
                    <a:pt x="33" y="13"/>
                    <a:pt x="44" y="5"/>
                  </a:cubicBezTo>
                  <a:cubicBezTo>
                    <a:pt x="21" y="18"/>
                    <a:pt x="21" y="18"/>
                    <a:pt x="21" y="18"/>
                  </a:cubicBezTo>
                  <a:cubicBezTo>
                    <a:pt x="21" y="18"/>
                    <a:pt x="20" y="18"/>
                    <a:pt x="20" y="18"/>
                  </a:cubicBezTo>
                  <a:cubicBezTo>
                    <a:pt x="20" y="18"/>
                    <a:pt x="20" y="17"/>
                    <a:pt x="21" y="17"/>
                  </a:cubicBezTo>
                  <a:cubicBezTo>
                    <a:pt x="51" y="0"/>
                    <a:pt x="51" y="0"/>
                    <a:pt x="51" y="0"/>
                  </a:cubicBezTo>
                  <a:cubicBezTo>
                    <a:pt x="51" y="0"/>
                    <a:pt x="51" y="0"/>
                    <a:pt x="52" y="0"/>
                  </a:cubicBezTo>
                  <a:cubicBezTo>
                    <a:pt x="52" y="0"/>
                    <a:pt x="52" y="0"/>
                    <a:pt x="51" y="0"/>
                  </a:cubicBezTo>
                  <a:cubicBezTo>
                    <a:pt x="51" y="1"/>
                    <a:pt x="51" y="1"/>
                    <a:pt x="51" y="1"/>
                  </a:cubicBezTo>
                  <a:cubicBezTo>
                    <a:pt x="51" y="1"/>
                    <a:pt x="51" y="1"/>
                    <a:pt x="51" y="1"/>
                  </a:cubicBezTo>
                  <a:cubicBezTo>
                    <a:pt x="50" y="1"/>
                    <a:pt x="49" y="2"/>
                    <a:pt x="46" y="5"/>
                  </a:cubicBezTo>
                  <a:cubicBezTo>
                    <a:pt x="21" y="23"/>
                    <a:pt x="21" y="23"/>
                    <a:pt x="21" y="23"/>
                  </a:cubicBezTo>
                  <a:cubicBezTo>
                    <a:pt x="27" y="19"/>
                    <a:pt x="37" y="13"/>
                    <a:pt x="45" y="9"/>
                  </a:cubicBezTo>
                  <a:cubicBezTo>
                    <a:pt x="45" y="9"/>
                    <a:pt x="45" y="9"/>
                    <a:pt x="45" y="9"/>
                  </a:cubicBezTo>
                  <a:cubicBezTo>
                    <a:pt x="45" y="9"/>
                    <a:pt x="45" y="9"/>
                    <a:pt x="45" y="9"/>
                  </a:cubicBezTo>
                  <a:cubicBezTo>
                    <a:pt x="46" y="9"/>
                    <a:pt x="46" y="9"/>
                    <a:pt x="45" y="9"/>
                  </a:cubicBezTo>
                  <a:cubicBezTo>
                    <a:pt x="45" y="10"/>
                    <a:pt x="45" y="10"/>
                    <a:pt x="45" y="10"/>
                  </a:cubicBezTo>
                  <a:cubicBezTo>
                    <a:pt x="45" y="10"/>
                    <a:pt x="45" y="10"/>
                    <a:pt x="45" y="10"/>
                  </a:cubicBezTo>
                  <a:cubicBezTo>
                    <a:pt x="44" y="10"/>
                    <a:pt x="42" y="12"/>
                    <a:pt x="35" y="16"/>
                  </a:cubicBezTo>
                  <a:cubicBezTo>
                    <a:pt x="36" y="16"/>
                    <a:pt x="36" y="16"/>
                    <a:pt x="36" y="16"/>
                  </a:cubicBezTo>
                  <a:cubicBezTo>
                    <a:pt x="36" y="16"/>
                    <a:pt x="36" y="16"/>
                    <a:pt x="36" y="16"/>
                  </a:cubicBezTo>
                  <a:cubicBezTo>
                    <a:pt x="36" y="16"/>
                    <a:pt x="36" y="17"/>
                    <a:pt x="36" y="17"/>
                  </a:cubicBezTo>
                  <a:cubicBezTo>
                    <a:pt x="36" y="17"/>
                    <a:pt x="36" y="17"/>
                    <a:pt x="36" y="17"/>
                  </a:cubicBezTo>
                  <a:cubicBezTo>
                    <a:pt x="34" y="17"/>
                    <a:pt x="14" y="29"/>
                    <a:pt x="1" y="37"/>
                  </a:cubicBezTo>
                  <a:cubicBezTo>
                    <a:pt x="1" y="37"/>
                    <a:pt x="1" y="37"/>
                    <a:pt x="1"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281"/>
            <p:cNvSpPr>
              <a:spLocks/>
            </p:cNvSpPr>
            <p:nvPr/>
          </p:nvSpPr>
          <p:spPr bwMode="auto">
            <a:xfrm>
              <a:off x="2671763" y="5630863"/>
              <a:ext cx="698500" cy="415925"/>
            </a:xfrm>
            <a:custGeom>
              <a:avLst/>
              <a:gdLst>
                <a:gd name="T0" fmla="*/ 192 w 216"/>
                <a:gd name="T1" fmla="*/ 11 h 128"/>
                <a:gd name="T2" fmla="*/ 3 w 216"/>
                <a:gd name="T3" fmla="*/ 119 h 128"/>
                <a:gd name="T4" fmla="*/ 6 w 216"/>
                <a:gd name="T5" fmla="*/ 117 h 128"/>
                <a:gd name="T6" fmla="*/ 12 w 216"/>
                <a:gd name="T7" fmla="*/ 111 h 128"/>
                <a:gd name="T8" fmla="*/ 103 w 216"/>
                <a:gd name="T9" fmla="*/ 54 h 128"/>
                <a:gd name="T10" fmla="*/ 1 w 216"/>
                <a:gd name="T11" fmla="*/ 113 h 128"/>
                <a:gd name="T12" fmla="*/ 0 w 216"/>
                <a:gd name="T13" fmla="*/ 112 h 128"/>
                <a:gd name="T14" fmla="*/ 0 w 216"/>
                <a:gd name="T15" fmla="*/ 97 h 128"/>
                <a:gd name="T16" fmla="*/ 70 w 216"/>
                <a:gd name="T17" fmla="*/ 52 h 128"/>
                <a:gd name="T18" fmla="*/ 21 w 216"/>
                <a:gd name="T19" fmla="*/ 78 h 128"/>
                <a:gd name="T20" fmla="*/ 19 w 216"/>
                <a:gd name="T21" fmla="*/ 64 h 128"/>
                <a:gd name="T22" fmla="*/ 54 w 216"/>
                <a:gd name="T23" fmla="*/ 41 h 128"/>
                <a:gd name="T24" fmla="*/ 11 w 216"/>
                <a:gd name="T25" fmla="*/ 63 h 128"/>
                <a:gd name="T26" fmla="*/ 21 w 216"/>
                <a:gd name="T27" fmla="*/ 56 h 128"/>
                <a:gd name="T28" fmla="*/ 71 w 216"/>
                <a:gd name="T29" fmla="*/ 20 h 128"/>
                <a:gd name="T30" fmla="*/ 19 w 216"/>
                <a:gd name="T31" fmla="*/ 49 h 128"/>
                <a:gd name="T32" fmla="*/ 75 w 216"/>
                <a:gd name="T33" fmla="*/ 15 h 128"/>
                <a:gd name="T34" fmla="*/ 0 w 216"/>
                <a:gd name="T35" fmla="*/ 58 h 128"/>
                <a:gd name="T36" fmla="*/ 23 w 216"/>
                <a:gd name="T37" fmla="*/ 23 h 128"/>
                <a:gd name="T38" fmla="*/ 35 w 216"/>
                <a:gd name="T39" fmla="*/ 3 h 128"/>
                <a:gd name="T40" fmla="*/ 14 w 216"/>
                <a:gd name="T41" fmla="*/ 9 h 128"/>
                <a:gd name="T42" fmla="*/ 14 w 216"/>
                <a:gd name="T43" fmla="*/ 9 h 128"/>
                <a:gd name="T44" fmla="*/ 17 w 216"/>
                <a:gd name="T45" fmla="*/ 7 h 128"/>
                <a:gd name="T46" fmla="*/ 25 w 216"/>
                <a:gd name="T47" fmla="*/ 8 h 128"/>
                <a:gd name="T48" fmla="*/ 15 w 216"/>
                <a:gd name="T49" fmla="*/ 27 h 128"/>
                <a:gd name="T50" fmla="*/ 38 w 216"/>
                <a:gd name="T51" fmla="*/ 15 h 128"/>
                <a:gd name="T52" fmla="*/ 94 w 216"/>
                <a:gd name="T53" fmla="*/ 3 h 128"/>
                <a:gd name="T54" fmla="*/ 94 w 216"/>
                <a:gd name="T55" fmla="*/ 4 h 128"/>
                <a:gd name="T56" fmla="*/ 80 w 216"/>
                <a:gd name="T57" fmla="*/ 15 h 128"/>
                <a:gd name="T58" fmla="*/ 71 w 216"/>
                <a:gd name="T59" fmla="*/ 22 h 128"/>
                <a:gd name="T60" fmla="*/ 85 w 216"/>
                <a:gd name="T61" fmla="*/ 18 h 128"/>
                <a:gd name="T62" fmla="*/ 85 w 216"/>
                <a:gd name="T63" fmla="*/ 20 h 128"/>
                <a:gd name="T64" fmla="*/ 97 w 216"/>
                <a:gd name="T65" fmla="*/ 14 h 128"/>
                <a:gd name="T66" fmla="*/ 55 w 216"/>
                <a:gd name="T67" fmla="*/ 41 h 128"/>
                <a:gd name="T68" fmla="*/ 108 w 216"/>
                <a:gd name="T69" fmla="*/ 12 h 128"/>
                <a:gd name="T70" fmla="*/ 65 w 216"/>
                <a:gd name="T71" fmla="*/ 46 h 128"/>
                <a:gd name="T72" fmla="*/ 140 w 216"/>
                <a:gd name="T73" fmla="*/ 9 h 128"/>
                <a:gd name="T74" fmla="*/ 11 w 216"/>
                <a:gd name="T75" fmla="*/ 90 h 128"/>
                <a:gd name="T76" fmla="*/ 151 w 216"/>
                <a:gd name="T77" fmla="*/ 10 h 128"/>
                <a:gd name="T78" fmla="*/ 69 w 216"/>
                <a:gd name="T79" fmla="*/ 73 h 128"/>
                <a:gd name="T80" fmla="*/ 195 w 216"/>
                <a:gd name="T81" fmla="*/ 0 h 128"/>
                <a:gd name="T82" fmla="*/ 175 w 216"/>
                <a:gd name="T83" fmla="*/ 15 h 128"/>
                <a:gd name="T84" fmla="*/ 175 w 216"/>
                <a:gd name="T85" fmla="*/ 16 h 128"/>
                <a:gd name="T86" fmla="*/ 196 w 216"/>
                <a:gd name="T87" fmla="*/ 7 h 128"/>
                <a:gd name="T88" fmla="*/ 196 w 216"/>
                <a:gd name="T89" fmla="*/ 8 h 128"/>
                <a:gd name="T90" fmla="*/ 209 w 216"/>
                <a:gd name="T91" fmla="*/ 0 h 128"/>
                <a:gd name="T92" fmla="*/ 215 w 216"/>
                <a:gd name="T93" fmla="*/ 8 h 128"/>
                <a:gd name="T94" fmla="*/ 83 w 216"/>
                <a:gd name="T95" fmla="*/ 100 h 128"/>
                <a:gd name="T96" fmla="*/ 108 w 216"/>
                <a:gd name="T97" fmla="*/ 100 h 128"/>
                <a:gd name="T98" fmla="*/ 108 w 216"/>
                <a:gd name="T99" fmla="*/ 100 h 128"/>
                <a:gd name="T100" fmla="*/ 82 w 216"/>
                <a:gd name="T101" fmla="*/ 121 h 128"/>
                <a:gd name="T102" fmla="*/ 96 w 216"/>
                <a:gd name="T103" fmla="*/ 119 h 128"/>
                <a:gd name="T104" fmla="*/ 96 w 216"/>
                <a:gd name="T105" fmla="*/ 121 h 128"/>
                <a:gd name="T106" fmla="*/ 94 w 216"/>
                <a:gd name="T107" fmla="*/ 122 h 128"/>
                <a:gd name="T108" fmla="*/ 90 w 216"/>
                <a:gd name="T109" fmla="*/ 118 h 128"/>
                <a:gd name="T110" fmla="*/ 75 w 216"/>
                <a:gd name="T111" fmla="*/ 125 h 128"/>
                <a:gd name="T112" fmla="*/ 103 w 216"/>
                <a:gd name="T113" fmla="*/ 103 h 128"/>
                <a:gd name="T114" fmla="*/ 64 w 216"/>
                <a:gd name="T115" fmla="*/ 126 h 128"/>
                <a:gd name="T116" fmla="*/ 47 w 216"/>
                <a:gd name="T117" fmla="*/ 122 h 128"/>
                <a:gd name="T118" fmla="*/ 10 w 216"/>
                <a:gd name="T119"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6" h="128">
                  <a:moveTo>
                    <a:pt x="10" y="128"/>
                  </a:moveTo>
                  <a:cubicBezTo>
                    <a:pt x="10" y="128"/>
                    <a:pt x="9" y="128"/>
                    <a:pt x="9" y="127"/>
                  </a:cubicBezTo>
                  <a:cubicBezTo>
                    <a:pt x="9" y="127"/>
                    <a:pt x="9" y="127"/>
                    <a:pt x="9" y="127"/>
                  </a:cubicBezTo>
                  <a:cubicBezTo>
                    <a:pt x="192" y="11"/>
                    <a:pt x="192" y="11"/>
                    <a:pt x="192" y="11"/>
                  </a:cubicBezTo>
                  <a:cubicBezTo>
                    <a:pt x="187" y="14"/>
                    <a:pt x="181" y="17"/>
                    <a:pt x="175" y="21"/>
                  </a:cubicBezTo>
                  <a:cubicBezTo>
                    <a:pt x="130" y="48"/>
                    <a:pt x="28" y="106"/>
                    <a:pt x="3" y="120"/>
                  </a:cubicBezTo>
                  <a:cubicBezTo>
                    <a:pt x="3" y="120"/>
                    <a:pt x="3" y="120"/>
                    <a:pt x="3" y="120"/>
                  </a:cubicBezTo>
                  <a:cubicBezTo>
                    <a:pt x="3" y="120"/>
                    <a:pt x="3" y="120"/>
                    <a:pt x="3" y="119"/>
                  </a:cubicBezTo>
                  <a:cubicBezTo>
                    <a:pt x="3" y="119"/>
                    <a:pt x="3" y="119"/>
                    <a:pt x="3" y="119"/>
                  </a:cubicBezTo>
                  <a:cubicBezTo>
                    <a:pt x="97" y="65"/>
                    <a:pt x="148" y="35"/>
                    <a:pt x="176" y="19"/>
                  </a:cubicBezTo>
                  <a:cubicBezTo>
                    <a:pt x="181" y="16"/>
                    <a:pt x="185" y="14"/>
                    <a:pt x="189" y="12"/>
                  </a:cubicBezTo>
                  <a:cubicBezTo>
                    <a:pt x="161" y="27"/>
                    <a:pt x="62" y="85"/>
                    <a:pt x="6" y="117"/>
                  </a:cubicBezTo>
                  <a:cubicBezTo>
                    <a:pt x="6" y="118"/>
                    <a:pt x="5" y="118"/>
                    <a:pt x="5" y="117"/>
                  </a:cubicBezTo>
                  <a:cubicBezTo>
                    <a:pt x="5" y="117"/>
                    <a:pt x="5" y="117"/>
                    <a:pt x="6" y="117"/>
                  </a:cubicBezTo>
                  <a:cubicBezTo>
                    <a:pt x="43" y="95"/>
                    <a:pt x="102" y="60"/>
                    <a:pt x="140" y="37"/>
                  </a:cubicBezTo>
                  <a:cubicBezTo>
                    <a:pt x="76" y="74"/>
                    <a:pt x="13" y="111"/>
                    <a:pt x="12" y="111"/>
                  </a:cubicBezTo>
                  <a:cubicBezTo>
                    <a:pt x="12" y="111"/>
                    <a:pt x="12" y="111"/>
                    <a:pt x="12" y="111"/>
                  </a:cubicBezTo>
                  <a:cubicBezTo>
                    <a:pt x="12" y="111"/>
                    <a:pt x="12" y="110"/>
                    <a:pt x="12" y="110"/>
                  </a:cubicBezTo>
                  <a:cubicBezTo>
                    <a:pt x="11" y="110"/>
                    <a:pt x="11" y="109"/>
                    <a:pt x="40" y="92"/>
                  </a:cubicBezTo>
                  <a:cubicBezTo>
                    <a:pt x="55" y="83"/>
                    <a:pt x="76" y="70"/>
                    <a:pt x="103" y="54"/>
                  </a:cubicBezTo>
                  <a:cubicBezTo>
                    <a:pt x="107" y="52"/>
                    <a:pt x="111" y="49"/>
                    <a:pt x="115" y="47"/>
                  </a:cubicBezTo>
                  <a:cubicBezTo>
                    <a:pt x="100" y="56"/>
                    <a:pt x="84" y="65"/>
                    <a:pt x="69" y="74"/>
                  </a:cubicBezTo>
                  <a:cubicBezTo>
                    <a:pt x="15" y="105"/>
                    <a:pt x="4" y="112"/>
                    <a:pt x="1" y="113"/>
                  </a:cubicBezTo>
                  <a:cubicBezTo>
                    <a:pt x="1" y="113"/>
                    <a:pt x="1" y="113"/>
                    <a:pt x="1" y="113"/>
                  </a:cubicBezTo>
                  <a:cubicBezTo>
                    <a:pt x="1" y="113"/>
                    <a:pt x="1" y="113"/>
                    <a:pt x="1" y="113"/>
                  </a:cubicBezTo>
                  <a:cubicBezTo>
                    <a:pt x="1" y="113"/>
                    <a:pt x="1" y="113"/>
                    <a:pt x="0" y="113"/>
                  </a:cubicBezTo>
                  <a:cubicBezTo>
                    <a:pt x="0" y="113"/>
                    <a:pt x="0" y="113"/>
                    <a:pt x="0" y="113"/>
                  </a:cubicBezTo>
                  <a:cubicBezTo>
                    <a:pt x="0" y="113"/>
                    <a:pt x="0" y="113"/>
                    <a:pt x="0" y="112"/>
                  </a:cubicBezTo>
                  <a:cubicBezTo>
                    <a:pt x="142" y="15"/>
                    <a:pt x="142" y="15"/>
                    <a:pt x="142" y="15"/>
                  </a:cubicBezTo>
                  <a:cubicBezTo>
                    <a:pt x="110" y="34"/>
                    <a:pt x="2" y="97"/>
                    <a:pt x="0" y="97"/>
                  </a:cubicBezTo>
                  <a:cubicBezTo>
                    <a:pt x="0" y="97"/>
                    <a:pt x="0" y="97"/>
                    <a:pt x="0" y="97"/>
                  </a:cubicBezTo>
                  <a:cubicBezTo>
                    <a:pt x="0" y="97"/>
                    <a:pt x="0" y="97"/>
                    <a:pt x="0" y="97"/>
                  </a:cubicBezTo>
                  <a:cubicBezTo>
                    <a:pt x="0" y="97"/>
                    <a:pt x="0" y="97"/>
                    <a:pt x="0" y="97"/>
                  </a:cubicBezTo>
                  <a:cubicBezTo>
                    <a:pt x="0" y="97"/>
                    <a:pt x="0" y="97"/>
                    <a:pt x="0" y="97"/>
                  </a:cubicBezTo>
                  <a:cubicBezTo>
                    <a:pt x="0" y="96"/>
                    <a:pt x="0" y="96"/>
                    <a:pt x="0" y="96"/>
                  </a:cubicBezTo>
                  <a:cubicBezTo>
                    <a:pt x="2" y="94"/>
                    <a:pt x="14" y="87"/>
                    <a:pt x="70" y="52"/>
                  </a:cubicBezTo>
                  <a:cubicBezTo>
                    <a:pt x="89" y="40"/>
                    <a:pt x="109" y="28"/>
                    <a:pt x="123" y="20"/>
                  </a:cubicBezTo>
                  <a:cubicBezTo>
                    <a:pt x="97" y="34"/>
                    <a:pt x="50" y="62"/>
                    <a:pt x="22" y="79"/>
                  </a:cubicBezTo>
                  <a:cubicBezTo>
                    <a:pt x="22" y="79"/>
                    <a:pt x="21" y="79"/>
                    <a:pt x="21" y="78"/>
                  </a:cubicBezTo>
                  <a:cubicBezTo>
                    <a:pt x="21" y="78"/>
                    <a:pt x="21" y="78"/>
                    <a:pt x="21" y="78"/>
                  </a:cubicBezTo>
                  <a:cubicBezTo>
                    <a:pt x="46" y="59"/>
                    <a:pt x="91" y="25"/>
                    <a:pt x="104" y="15"/>
                  </a:cubicBezTo>
                  <a:cubicBezTo>
                    <a:pt x="97" y="19"/>
                    <a:pt x="83" y="27"/>
                    <a:pt x="70" y="35"/>
                  </a:cubicBezTo>
                  <a:cubicBezTo>
                    <a:pt x="20" y="64"/>
                    <a:pt x="20" y="64"/>
                    <a:pt x="19" y="64"/>
                  </a:cubicBezTo>
                  <a:cubicBezTo>
                    <a:pt x="19" y="64"/>
                    <a:pt x="19" y="64"/>
                    <a:pt x="19" y="64"/>
                  </a:cubicBezTo>
                  <a:cubicBezTo>
                    <a:pt x="19" y="63"/>
                    <a:pt x="19" y="63"/>
                    <a:pt x="19" y="63"/>
                  </a:cubicBezTo>
                  <a:cubicBezTo>
                    <a:pt x="19" y="63"/>
                    <a:pt x="19" y="63"/>
                    <a:pt x="19" y="63"/>
                  </a:cubicBezTo>
                  <a:cubicBezTo>
                    <a:pt x="19" y="63"/>
                    <a:pt x="19" y="63"/>
                    <a:pt x="19" y="63"/>
                  </a:cubicBezTo>
                  <a:cubicBezTo>
                    <a:pt x="21" y="62"/>
                    <a:pt x="28" y="57"/>
                    <a:pt x="54" y="41"/>
                  </a:cubicBezTo>
                  <a:cubicBezTo>
                    <a:pt x="64" y="35"/>
                    <a:pt x="74" y="29"/>
                    <a:pt x="81" y="24"/>
                  </a:cubicBezTo>
                  <a:cubicBezTo>
                    <a:pt x="12" y="64"/>
                    <a:pt x="12" y="64"/>
                    <a:pt x="12" y="64"/>
                  </a:cubicBezTo>
                  <a:cubicBezTo>
                    <a:pt x="12" y="64"/>
                    <a:pt x="11" y="64"/>
                    <a:pt x="11" y="64"/>
                  </a:cubicBezTo>
                  <a:cubicBezTo>
                    <a:pt x="11" y="64"/>
                    <a:pt x="11" y="63"/>
                    <a:pt x="11" y="63"/>
                  </a:cubicBezTo>
                  <a:cubicBezTo>
                    <a:pt x="19" y="58"/>
                    <a:pt x="30" y="52"/>
                    <a:pt x="40" y="46"/>
                  </a:cubicBezTo>
                  <a:cubicBezTo>
                    <a:pt x="30" y="51"/>
                    <a:pt x="23" y="56"/>
                    <a:pt x="21" y="56"/>
                  </a:cubicBezTo>
                  <a:cubicBezTo>
                    <a:pt x="21" y="56"/>
                    <a:pt x="21" y="56"/>
                    <a:pt x="21" y="56"/>
                  </a:cubicBezTo>
                  <a:cubicBezTo>
                    <a:pt x="21" y="56"/>
                    <a:pt x="21" y="56"/>
                    <a:pt x="21" y="56"/>
                  </a:cubicBezTo>
                  <a:cubicBezTo>
                    <a:pt x="21" y="56"/>
                    <a:pt x="21" y="56"/>
                    <a:pt x="21" y="56"/>
                  </a:cubicBezTo>
                  <a:cubicBezTo>
                    <a:pt x="21" y="56"/>
                    <a:pt x="20" y="56"/>
                    <a:pt x="20" y="56"/>
                  </a:cubicBezTo>
                  <a:cubicBezTo>
                    <a:pt x="20" y="56"/>
                    <a:pt x="20" y="56"/>
                    <a:pt x="20" y="56"/>
                  </a:cubicBezTo>
                  <a:cubicBezTo>
                    <a:pt x="35" y="46"/>
                    <a:pt x="58" y="29"/>
                    <a:pt x="71" y="20"/>
                  </a:cubicBezTo>
                  <a:cubicBezTo>
                    <a:pt x="19" y="50"/>
                    <a:pt x="19" y="50"/>
                    <a:pt x="19" y="50"/>
                  </a:cubicBezTo>
                  <a:cubicBezTo>
                    <a:pt x="19" y="50"/>
                    <a:pt x="19" y="50"/>
                    <a:pt x="19" y="50"/>
                  </a:cubicBezTo>
                  <a:cubicBezTo>
                    <a:pt x="19" y="50"/>
                    <a:pt x="19" y="50"/>
                    <a:pt x="19" y="49"/>
                  </a:cubicBezTo>
                  <a:cubicBezTo>
                    <a:pt x="19" y="49"/>
                    <a:pt x="19" y="49"/>
                    <a:pt x="19" y="49"/>
                  </a:cubicBezTo>
                  <a:cubicBezTo>
                    <a:pt x="20" y="49"/>
                    <a:pt x="20" y="49"/>
                    <a:pt x="20" y="49"/>
                  </a:cubicBezTo>
                  <a:cubicBezTo>
                    <a:pt x="21" y="48"/>
                    <a:pt x="24" y="46"/>
                    <a:pt x="31" y="42"/>
                  </a:cubicBezTo>
                  <a:cubicBezTo>
                    <a:pt x="38" y="38"/>
                    <a:pt x="47" y="32"/>
                    <a:pt x="56" y="26"/>
                  </a:cubicBezTo>
                  <a:cubicBezTo>
                    <a:pt x="63" y="22"/>
                    <a:pt x="69" y="18"/>
                    <a:pt x="75" y="15"/>
                  </a:cubicBezTo>
                  <a:cubicBezTo>
                    <a:pt x="61" y="23"/>
                    <a:pt x="38" y="36"/>
                    <a:pt x="6" y="55"/>
                  </a:cubicBezTo>
                  <a:cubicBezTo>
                    <a:pt x="3" y="57"/>
                    <a:pt x="1" y="58"/>
                    <a:pt x="1" y="58"/>
                  </a:cubicBezTo>
                  <a:cubicBezTo>
                    <a:pt x="1" y="58"/>
                    <a:pt x="1" y="58"/>
                    <a:pt x="1" y="58"/>
                  </a:cubicBezTo>
                  <a:cubicBezTo>
                    <a:pt x="0" y="58"/>
                    <a:pt x="0" y="58"/>
                    <a:pt x="0" y="58"/>
                  </a:cubicBezTo>
                  <a:cubicBezTo>
                    <a:pt x="0" y="58"/>
                    <a:pt x="0" y="58"/>
                    <a:pt x="0" y="58"/>
                  </a:cubicBezTo>
                  <a:cubicBezTo>
                    <a:pt x="0" y="58"/>
                    <a:pt x="0" y="58"/>
                    <a:pt x="0" y="58"/>
                  </a:cubicBezTo>
                  <a:cubicBezTo>
                    <a:pt x="36" y="16"/>
                    <a:pt x="36" y="16"/>
                    <a:pt x="36" y="16"/>
                  </a:cubicBezTo>
                  <a:cubicBezTo>
                    <a:pt x="33" y="18"/>
                    <a:pt x="27" y="21"/>
                    <a:pt x="23" y="23"/>
                  </a:cubicBezTo>
                  <a:cubicBezTo>
                    <a:pt x="13" y="29"/>
                    <a:pt x="13" y="29"/>
                    <a:pt x="13" y="29"/>
                  </a:cubicBezTo>
                  <a:cubicBezTo>
                    <a:pt x="13" y="29"/>
                    <a:pt x="13" y="29"/>
                    <a:pt x="13" y="29"/>
                  </a:cubicBezTo>
                  <a:cubicBezTo>
                    <a:pt x="13" y="29"/>
                    <a:pt x="13" y="29"/>
                    <a:pt x="18" y="22"/>
                  </a:cubicBezTo>
                  <a:cubicBezTo>
                    <a:pt x="23" y="17"/>
                    <a:pt x="31" y="7"/>
                    <a:pt x="35" y="3"/>
                  </a:cubicBezTo>
                  <a:cubicBezTo>
                    <a:pt x="33" y="4"/>
                    <a:pt x="32" y="5"/>
                    <a:pt x="30" y="6"/>
                  </a:cubicBezTo>
                  <a:cubicBezTo>
                    <a:pt x="25" y="9"/>
                    <a:pt x="25" y="9"/>
                    <a:pt x="25" y="9"/>
                  </a:cubicBezTo>
                  <a:cubicBezTo>
                    <a:pt x="20" y="8"/>
                    <a:pt x="18" y="8"/>
                    <a:pt x="18" y="8"/>
                  </a:cubicBezTo>
                  <a:cubicBezTo>
                    <a:pt x="14" y="9"/>
                    <a:pt x="14" y="9"/>
                    <a:pt x="14" y="9"/>
                  </a:cubicBezTo>
                  <a:cubicBezTo>
                    <a:pt x="14" y="10"/>
                    <a:pt x="14" y="10"/>
                    <a:pt x="14" y="9"/>
                  </a:cubicBezTo>
                  <a:cubicBezTo>
                    <a:pt x="14" y="9"/>
                    <a:pt x="14" y="9"/>
                    <a:pt x="14" y="9"/>
                  </a:cubicBezTo>
                  <a:cubicBezTo>
                    <a:pt x="14" y="9"/>
                    <a:pt x="14" y="9"/>
                    <a:pt x="14" y="9"/>
                  </a:cubicBezTo>
                  <a:cubicBezTo>
                    <a:pt x="14" y="9"/>
                    <a:pt x="14" y="9"/>
                    <a:pt x="14" y="9"/>
                  </a:cubicBezTo>
                  <a:cubicBezTo>
                    <a:pt x="14" y="8"/>
                    <a:pt x="14" y="8"/>
                    <a:pt x="14" y="8"/>
                  </a:cubicBezTo>
                  <a:cubicBezTo>
                    <a:pt x="16" y="7"/>
                    <a:pt x="16" y="7"/>
                    <a:pt x="16" y="7"/>
                  </a:cubicBezTo>
                  <a:cubicBezTo>
                    <a:pt x="16" y="7"/>
                    <a:pt x="16" y="7"/>
                    <a:pt x="17" y="7"/>
                  </a:cubicBezTo>
                  <a:cubicBezTo>
                    <a:pt x="17" y="7"/>
                    <a:pt x="17" y="7"/>
                    <a:pt x="17" y="7"/>
                  </a:cubicBezTo>
                  <a:cubicBezTo>
                    <a:pt x="17" y="7"/>
                    <a:pt x="17" y="7"/>
                    <a:pt x="17" y="7"/>
                  </a:cubicBezTo>
                  <a:cubicBezTo>
                    <a:pt x="17" y="7"/>
                    <a:pt x="18" y="7"/>
                    <a:pt x="18" y="7"/>
                  </a:cubicBezTo>
                  <a:cubicBezTo>
                    <a:pt x="18" y="7"/>
                    <a:pt x="18" y="7"/>
                    <a:pt x="18" y="7"/>
                  </a:cubicBezTo>
                  <a:cubicBezTo>
                    <a:pt x="18" y="7"/>
                    <a:pt x="22" y="7"/>
                    <a:pt x="25" y="8"/>
                  </a:cubicBezTo>
                  <a:cubicBezTo>
                    <a:pt x="25" y="7"/>
                    <a:pt x="28" y="6"/>
                    <a:pt x="30" y="5"/>
                  </a:cubicBezTo>
                  <a:cubicBezTo>
                    <a:pt x="37" y="1"/>
                    <a:pt x="37" y="1"/>
                    <a:pt x="37" y="1"/>
                  </a:cubicBezTo>
                  <a:cubicBezTo>
                    <a:pt x="37" y="2"/>
                    <a:pt x="37" y="2"/>
                    <a:pt x="19" y="23"/>
                  </a:cubicBezTo>
                  <a:cubicBezTo>
                    <a:pt x="18" y="24"/>
                    <a:pt x="16" y="26"/>
                    <a:pt x="15" y="27"/>
                  </a:cubicBezTo>
                  <a:cubicBezTo>
                    <a:pt x="17" y="26"/>
                    <a:pt x="20" y="24"/>
                    <a:pt x="23" y="23"/>
                  </a:cubicBezTo>
                  <a:cubicBezTo>
                    <a:pt x="38" y="14"/>
                    <a:pt x="38" y="14"/>
                    <a:pt x="38" y="14"/>
                  </a:cubicBezTo>
                  <a:cubicBezTo>
                    <a:pt x="38" y="14"/>
                    <a:pt x="38" y="14"/>
                    <a:pt x="38" y="14"/>
                  </a:cubicBezTo>
                  <a:cubicBezTo>
                    <a:pt x="38" y="14"/>
                    <a:pt x="38" y="15"/>
                    <a:pt x="38" y="15"/>
                  </a:cubicBezTo>
                  <a:cubicBezTo>
                    <a:pt x="2" y="56"/>
                    <a:pt x="2" y="56"/>
                    <a:pt x="2" y="56"/>
                  </a:cubicBezTo>
                  <a:cubicBezTo>
                    <a:pt x="3" y="55"/>
                    <a:pt x="5" y="55"/>
                    <a:pt x="6" y="54"/>
                  </a:cubicBezTo>
                  <a:cubicBezTo>
                    <a:pt x="82" y="9"/>
                    <a:pt x="92" y="4"/>
                    <a:pt x="94" y="3"/>
                  </a:cubicBezTo>
                  <a:cubicBezTo>
                    <a:pt x="94" y="3"/>
                    <a:pt x="94" y="3"/>
                    <a:pt x="94" y="3"/>
                  </a:cubicBezTo>
                  <a:cubicBezTo>
                    <a:pt x="94" y="3"/>
                    <a:pt x="94" y="3"/>
                    <a:pt x="94" y="3"/>
                  </a:cubicBezTo>
                  <a:cubicBezTo>
                    <a:pt x="94" y="3"/>
                    <a:pt x="94" y="3"/>
                    <a:pt x="94" y="3"/>
                  </a:cubicBezTo>
                  <a:cubicBezTo>
                    <a:pt x="94" y="3"/>
                    <a:pt x="95" y="3"/>
                    <a:pt x="95" y="3"/>
                  </a:cubicBezTo>
                  <a:cubicBezTo>
                    <a:pt x="95" y="4"/>
                    <a:pt x="95" y="4"/>
                    <a:pt x="94" y="4"/>
                  </a:cubicBezTo>
                  <a:cubicBezTo>
                    <a:pt x="81" y="12"/>
                    <a:pt x="60" y="25"/>
                    <a:pt x="44" y="35"/>
                  </a:cubicBezTo>
                  <a:cubicBezTo>
                    <a:pt x="79" y="15"/>
                    <a:pt x="79" y="15"/>
                    <a:pt x="79" y="15"/>
                  </a:cubicBezTo>
                  <a:cubicBezTo>
                    <a:pt x="79" y="14"/>
                    <a:pt x="80" y="14"/>
                    <a:pt x="80" y="14"/>
                  </a:cubicBezTo>
                  <a:cubicBezTo>
                    <a:pt x="80" y="15"/>
                    <a:pt x="80" y="15"/>
                    <a:pt x="80" y="15"/>
                  </a:cubicBezTo>
                  <a:cubicBezTo>
                    <a:pt x="80" y="15"/>
                    <a:pt x="80" y="15"/>
                    <a:pt x="80" y="15"/>
                  </a:cubicBezTo>
                  <a:cubicBezTo>
                    <a:pt x="80" y="15"/>
                    <a:pt x="80" y="15"/>
                    <a:pt x="80" y="15"/>
                  </a:cubicBezTo>
                  <a:cubicBezTo>
                    <a:pt x="79" y="16"/>
                    <a:pt x="79" y="16"/>
                    <a:pt x="79" y="16"/>
                  </a:cubicBezTo>
                  <a:cubicBezTo>
                    <a:pt x="78" y="16"/>
                    <a:pt x="76" y="18"/>
                    <a:pt x="71" y="22"/>
                  </a:cubicBezTo>
                  <a:cubicBezTo>
                    <a:pt x="65" y="26"/>
                    <a:pt x="58" y="31"/>
                    <a:pt x="50" y="36"/>
                  </a:cubicBezTo>
                  <a:cubicBezTo>
                    <a:pt x="41" y="42"/>
                    <a:pt x="32" y="48"/>
                    <a:pt x="27" y="52"/>
                  </a:cubicBezTo>
                  <a:cubicBezTo>
                    <a:pt x="39" y="46"/>
                    <a:pt x="66" y="30"/>
                    <a:pt x="85" y="18"/>
                  </a:cubicBezTo>
                  <a:cubicBezTo>
                    <a:pt x="85" y="18"/>
                    <a:pt x="85" y="18"/>
                    <a:pt x="85" y="18"/>
                  </a:cubicBezTo>
                  <a:cubicBezTo>
                    <a:pt x="85" y="18"/>
                    <a:pt x="85" y="19"/>
                    <a:pt x="85" y="19"/>
                  </a:cubicBezTo>
                  <a:cubicBezTo>
                    <a:pt x="85" y="19"/>
                    <a:pt x="86" y="19"/>
                    <a:pt x="85" y="19"/>
                  </a:cubicBezTo>
                  <a:cubicBezTo>
                    <a:pt x="85" y="19"/>
                    <a:pt x="85" y="19"/>
                    <a:pt x="85" y="19"/>
                  </a:cubicBezTo>
                  <a:cubicBezTo>
                    <a:pt x="85" y="19"/>
                    <a:pt x="85" y="19"/>
                    <a:pt x="85" y="20"/>
                  </a:cubicBezTo>
                  <a:cubicBezTo>
                    <a:pt x="83" y="21"/>
                    <a:pt x="77" y="25"/>
                    <a:pt x="56" y="37"/>
                  </a:cubicBezTo>
                  <a:cubicBezTo>
                    <a:pt x="97" y="14"/>
                    <a:pt x="97" y="14"/>
                    <a:pt x="97" y="14"/>
                  </a:cubicBezTo>
                  <a:cubicBezTo>
                    <a:pt x="97" y="14"/>
                    <a:pt x="97" y="14"/>
                    <a:pt x="97" y="14"/>
                  </a:cubicBezTo>
                  <a:cubicBezTo>
                    <a:pt x="97" y="14"/>
                    <a:pt x="97" y="14"/>
                    <a:pt x="97" y="14"/>
                  </a:cubicBezTo>
                  <a:cubicBezTo>
                    <a:pt x="97" y="14"/>
                    <a:pt x="97" y="14"/>
                    <a:pt x="97" y="15"/>
                  </a:cubicBezTo>
                  <a:cubicBezTo>
                    <a:pt x="97" y="15"/>
                    <a:pt x="97" y="15"/>
                    <a:pt x="97" y="15"/>
                  </a:cubicBezTo>
                  <a:cubicBezTo>
                    <a:pt x="97" y="15"/>
                    <a:pt x="97" y="15"/>
                    <a:pt x="97" y="15"/>
                  </a:cubicBezTo>
                  <a:cubicBezTo>
                    <a:pt x="95" y="16"/>
                    <a:pt x="87" y="21"/>
                    <a:pt x="55" y="41"/>
                  </a:cubicBezTo>
                  <a:cubicBezTo>
                    <a:pt x="47" y="46"/>
                    <a:pt x="40" y="51"/>
                    <a:pt x="33" y="55"/>
                  </a:cubicBezTo>
                  <a:cubicBezTo>
                    <a:pt x="43" y="49"/>
                    <a:pt x="57" y="41"/>
                    <a:pt x="69" y="34"/>
                  </a:cubicBezTo>
                  <a:cubicBezTo>
                    <a:pt x="107" y="12"/>
                    <a:pt x="107" y="12"/>
                    <a:pt x="108" y="12"/>
                  </a:cubicBezTo>
                  <a:cubicBezTo>
                    <a:pt x="108" y="12"/>
                    <a:pt x="108" y="12"/>
                    <a:pt x="108" y="12"/>
                  </a:cubicBezTo>
                  <a:cubicBezTo>
                    <a:pt x="108" y="12"/>
                    <a:pt x="108" y="12"/>
                    <a:pt x="108" y="13"/>
                  </a:cubicBezTo>
                  <a:cubicBezTo>
                    <a:pt x="108" y="13"/>
                    <a:pt x="108" y="13"/>
                    <a:pt x="108" y="13"/>
                  </a:cubicBezTo>
                  <a:cubicBezTo>
                    <a:pt x="108" y="13"/>
                    <a:pt x="108" y="13"/>
                    <a:pt x="108" y="13"/>
                  </a:cubicBezTo>
                  <a:cubicBezTo>
                    <a:pt x="106" y="14"/>
                    <a:pt x="99" y="20"/>
                    <a:pt x="65" y="46"/>
                  </a:cubicBezTo>
                  <a:cubicBezTo>
                    <a:pt x="51" y="57"/>
                    <a:pt x="36" y="68"/>
                    <a:pt x="28" y="74"/>
                  </a:cubicBezTo>
                  <a:cubicBezTo>
                    <a:pt x="70" y="49"/>
                    <a:pt x="133" y="12"/>
                    <a:pt x="140" y="9"/>
                  </a:cubicBezTo>
                  <a:cubicBezTo>
                    <a:pt x="140" y="9"/>
                    <a:pt x="140" y="9"/>
                    <a:pt x="140" y="9"/>
                  </a:cubicBezTo>
                  <a:cubicBezTo>
                    <a:pt x="140" y="9"/>
                    <a:pt x="140" y="9"/>
                    <a:pt x="140" y="9"/>
                  </a:cubicBezTo>
                  <a:cubicBezTo>
                    <a:pt x="140" y="9"/>
                    <a:pt x="140" y="9"/>
                    <a:pt x="140" y="9"/>
                  </a:cubicBezTo>
                  <a:cubicBezTo>
                    <a:pt x="140" y="9"/>
                    <a:pt x="140" y="9"/>
                    <a:pt x="140" y="9"/>
                  </a:cubicBezTo>
                  <a:cubicBezTo>
                    <a:pt x="141" y="10"/>
                    <a:pt x="141" y="10"/>
                    <a:pt x="140" y="10"/>
                  </a:cubicBezTo>
                  <a:cubicBezTo>
                    <a:pt x="102" y="33"/>
                    <a:pt x="37" y="74"/>
                    <a:pt x="11" y="90"/>
                  </a:cubicBezTo>
                  <a:cubicBezTo>
                    <a:pt x="127" y="23"/>
                    <a:pt x="147" y="12"/>
                    <a:pt x="150" y="10"/>
                  </a:cubicBezTo>
                  <a:cubicBezTo>
                    <a:pt x="150" y="10"/>
                    <a:pt x="150" y="10"/>
                    <a:pt x="150" y="10"/>
                  </a:cubicBezTo>
                  <a:cubicBezTo>
                    <a:pt x="150" y="10"/>
                    <a:pt x="150" y="10"/>
                    <a:pt x="150" y="10"/>
                  </a:cubicBezTo>
                  <a:cubicBezTo>
                    <a:pt x="151" y="10"/>
                    <a:pt x="151" y="10"/>
                    <a:pt x="151" y="10"/>
                  </a:cubicBezTo>
                  <a:cubicBezTo>
                    <a:pt x="151" y="10"/>
                    <a:pt x="151" y="10"/>
                    <a:pt x="151" y="10"/>
                  </a:cubicBezTo>
                  <a:cubicBezTo>
                    <a:pt x="151" y="10"/>
                    <a:pt x="151" y="10"/>
                    <a:pt x="151" y="10"/>
                  </a:cubicBezTo>
                  <a:cubicBezTo>
                    <a:pt x="10" y="107"/>
                    <a:pt x="10" y="107"/>
                    <a:pt x="10" y="107"/>
                  </a:cubicBezTo>
                  <a:cubicBezTo>
                    <a:pt x="23" y="100"/>
                    <a:pt x="44" y="87"/>
                    <a:pt x="69" y="73"/>
                  </a:cubicBezTo>
                  <a:cubicBezTo>
                    <a:pt x="173" y="13"/>
                    <a:pt x="191" y="2"/>
                    <a:pt x="194" y="0"/>
                  </a:cubicBezTo>
                  <a:cubicBezTo>
                    <a:pt x="195" y="0"/>
                    <a:pt x="195" y="0"/>
                    <a:pt x="195" y="0"/>
                  </a:cubicBezTo>
                  <a:cubicBezTo>
                    <a:pt x="195" y="0"/>
                    <a:pt x="195" y="0"/>
                    <a:pt x="195" y="0"/>
                  </a:cubicBezTo>
                  <a:cubicBezTo>
                    <a:pt x="195" y="0"/>
                    <a:pt x="195" y="0"/>
                    <a:pt x="195" y="0"/>
                  </a:cubicBezTo>
                  <a:cubicBezTo>
                    <a:pt x="196" y="0"/>
                    <a:pt x="196" y="0"/>
                    <a:pt x="196" y="0"/>
                  </a:cubicBezTo>
                  <a:cubicBezTo>
                    <a:pt x="196" y="1"/>
                    <a:pt x="196" y="1"/>
                    <a:pt x="195" y="1"/>
                  </a:cubicBezTo>
                  <a:cubicBezTo>
                    <a:pt x="142" y="32"/>
                    <a:pt x="48" y="88"/>
                    <a:pt x="20" y="105"/>
                  </a:cubicBezTo>
                  <a:cubicBezTo>
                    <a:pt x="46" y="90"/>
                    <a:pt x="128" y="43"/>
                    <a:pt x="175" y="15"/>
                  </a:cubicBezTo>
                  <a:cubicBezTo>
                    <a:pt x="175" y="15"/>
                    <a:pt x="175" y="15"/>
                    <a:pt x="175" y="15"/>
                  </a:cubicBezTo>
                  <a:cubicBezTo>
                    <a:pt x="175" y="15"/>
                    <a:pt x="176" y="16"/>
                    <a:pt x="176" y="16"/>
                  </a:cubicBezTo>
                  <a:cubicBezTo>
                    <a:pt x="176" y="16"/>
                    <a:pt x="176" y="16"/>
                    <a:pt x="175" y="16"/>
                  </a:cubicBezTo>
                  <a:cubicBezTo>
                    <a:pt x="175" y="16"/>
                    <a:pt x="175" y="16"/>
                    <a:pt x="175" y="16"/>
                  </a:cubicBezTo>
                  <a:cubicBezTo>
                    <a:pt x="175" y="16"/>
                    <a:pt x="175" y="16"/>
                    <a:pt x="175" y="16"/>
                  </a:cubicBezTo>
                  <a:cubicBezTo>
                    <a:pt x="174" y="18"/>
                    <a:pt x="168" y="21"/>
                    <a:pt x="149" y="32"/>
                  </a:cubicBezTo>
                  <a:cubicBezTo>
                    <a:pt x="140" y="38"/>
                    <a:pt x="127" y="46"/>
                    <a:pt x="113" y="54"/>
                  </a:cubicBezTo>
                  <a:cubicBezTo>
                    <a:pt x="157" y="29"/>
                    <a:pt x="195" y="7"/>
                    <a:pt x="196" y="7"/>
                  </a:cubicBezTo>
                  <a:cubicBezTo>
                    <a:pt x="196" y="7"/>
                    <a:pt x="196" y="7"/>
                    <a:pt x="196" y="7"/>
                  </a:cubicBezTo>
                  <a:cubicBezTo>
                    <a:pt x="196" y="7"/>
                    <a:pt x="196" y="7"/>
                    <a:pt x="196" y="7"/>
                  </a:cubicBezTo>
                  <a:cubicBezTo>
                    <a:pt x="196" y="7"/>
                    <a:pt x="196" y="7"/>
                    <a:pt x="196" y="8"/>
                  </a:cubicBezTo>
                  <a:cubicBezTo>
                    <a:pt x="196" y="8"/>
                    <a:pt x="196" y="8"/>
                    <a:pt x="196" y="8"/>
                  </a:cubicBezTo>
                  <a:cubicBezTo>
                    <a:pt x="204" y="4"/>
                    <a:pt x="207" y="2"/>
                    <a:pt x="208" y="1"/>
                  </a:cubicBezTo>
                  <a:cubicBezTo>
                    <a:pt x="209" y="0"/>
                    <a:pt x="209" y="0"/>
                    <a:pt x="209" y="0"/>
                  </a:cubicBezTo>
                  <a:cubicBezTo>
                    <a:pt x="209" y="0"/>
                    <a:pt x="209" y="0"/>
                    <a:pt x="209" y="0"/>
                  </a:cubicBezTo>
                  <a:cubicBezTo>
                    <a:pt x="209" y="0"/>
                    <a:pt x="209" y="0"/>
                    <a:pt x="209" y="0"/>
                  </a:cubicBezTo>
                  <a:cubicBezTo>
                    <a:pt x="210" y="0"/>
                    <a:pt x="210" y="1"/>
                    <a:pt x="210" y="1"/>
                  </a:cubicBezTo>
                  <a:cubicBezTo>
                    <a:pt x="210" y="1"/>
                    <a:pt x="210" y="1"/>
                    <a:pt x="209" y="1"/>
                  </a:cubicBezTo>
                  <a:cubicBezTo>
                    <a:pt x="29" y="115"/>
                    <a:pt x="29" y="115"/>
                    <a:pt x="29" y="115"/>
                  </a:cubicBezTo>
                  <a:cubicBezTo>
                    <a:pt x="215" y="8"/>
                    <a:pt x="215" y="8"/>
                    <a:pt x="215" y="8"/>
                  </a:cubicBezTo>
                  <a:cubicBezTo>
                    <a:pt x="216" y="8"/>
                    <a:pt x="216" y="8"/>
                    <a:pt x="216" y="8"/>
                  </a:cubicBezTo>
                  <a:cubicBezTo>
                    <a:pt x="216" y="8"/>
                    <a:pt x="216" y="8"/>
                    <a:pt x="216" y="9"/>
                  </a:cubicBezTo>
                  <a:cubicBezTo>
                    <a:pt x="61" y="113"/>
                    <a:pt x="61" y="113"/>
                    <a:pt x="61" y="113"/>
                  </a:cubicBezTo>
                  <a:cubicBezTo>
                    <a:pt x="82" y="100"/>
                    <a:pt x="83" y="100"/>
                    <a:pt x="83" y="100"/>
                  </a:cubicBezTo>
                  <a:cubicBezTo>
                    <a:pt x="83" y="100"/>
                    <a:pt x="83" y="100"/>
                    <a:pt x="83" y="100"/>
                  </a:cubicBezTo>
                  <a:cubicBezTo>
                    <a:pt x="83" y="101"/>
                    <a:pt x="83" y="101"/>
                    <a:pt x="83" y="101"/>
                  </a:cubicBezTo>
                  <a:cubicBezTo>
                    <a:pt x="65" y="124"/>
                    <a:pt x="65" y="124"/>
                    <a:pt x="65" y="124"/>
                  </a:cubicBezTo>
                  <a:cubicBezTo>
                    <a:pt x="72" y="120"/>
                    <a:pt x="95" y="107"/>
                    <a:pt x="108" y="100"/>
                  </a:cubicBezTo>
                  <a:cubicBezTo>
                    <a:pt x="108" y="99"/>
                    <a:pt x="108" y="99"/>
                    <a:pt x="108" y="99"/>
                  </a:cubicBezTo>
                  <a:cubicBezTo>
                    <a:pt x="108" y="100"/>
                    <a:pt x="108" y="100"/>
                    <a:pt x="108" y="100"/>
                  </a:cubicBezTo>
                  <a:cubicBezTo>
                    <a:pt x="108" y="100"/>
                    <a:pt x="108" y="100"/>
                    <a:pt x="108" y="100"/>
                  </a:cubicBezTo>
                  <a:cubicBezTo>
                    <a:pt x="108" y="100"/>
                    <a:pt x="108" y="100"/>
                    <a:pt x="108" y="100"/>
                  </a:cubicBezTo>
                  <a:cubicBezTo>
                    <a:pt x="108" y="100"/>
                    <a:pt x="108" y="100"/>
                    <a:pt x="108" y="100"/>
                  </a:cubicBezTo>
                  <a:cubicBezTo>
                    <a:pt x="107" y="101"/>
                    <a:pt x="103" y="104"/>
                    <a:pt x="89" y="116"/>
                  </a:cubicBezTo>
                  <a:cubicBezTo>
                    <a:pt x="86" y="118"/>
                    <a:pt x="82" y="121"/>
                    <a:pt x="80" y="122"/>
                  </a:cubicBezTo>
                  <a:cubicBezTo>
                    <a:pt x="81" y="122"/>
                    <a:pt x="82" y="122"/>
                    <a:pt x="82" y="121"/>
                  </a:cubicBezTo>
                  <a:cubicBezTo>
                    <a:pt x="90" y="116"/>
                    <a:pt x="90" y="116"/>
                    <a:pt x="91" y="116"/>
                  </a:cubicBezTo>
                  <a:cubicBezTo>
                    <a:pt x="91" y="117"/>
                    <a:pt x="91" y="117"/>
                    <a:pt x="91" y="117"/>
                  </a:cubicBezTo>
                  <a:cubicBezTo>
                    <a:pt x="92" y="121"/>
                    <a:pt x="92" y="121"/>
                    <a:pt x="92" y="121"/>
                  </a:cubicBezTo>
                  <a:cubicBezTo>
                    <a:pt x="96" y="119"/>
                    <a:pt x="96" y="119"/>
                    <a:pt x="96" y="119"/>
                  </a:cubicBezTo>
                  <a:cubicBezTo>
                    <a:pt x="96" y="119"/>
                    <a:pt x="96" y="119"/>
                    <a:pt x="96" y="119"/>
                  </a:cubicBezTo>
                  <a:cubicBezTo>
                    <a:pt x="96" y="120"/>
                    <a:pt x="96" y="120"/>
                    <a:pt x="96" y="120"/>
                  </a:cubicBezTo>
                  <a:cubicBezTo>
                    <a:pt x="96" y="120"/>
                    <a:pt x="96" y="120"/>
                    <a:pt x="96" y="120"/>
                  </a:cubicBezTo>
                  <a:cubicBezTo>
                    <a:pt x="96" y="120"/>
                    <a:pt x="96" y="121"/>
                    <a:pt x="96" y="121"/>
                  </a:cubicBezTo>
                  <a:cubicBezTo>
                    <a:pt x="96" y="121"/>
                    <a:pt x="96" y="121"/>
                    <a:pt x="96" y="121"/>
                  </a:cubicBezTo>
                  <a:cubicBezTo>
                    <a:pt x="94" y="122"/>
                    <a:pt x="94" y="122"/>
                    <a:pt x="94" y="122"/>
                  </a:cubicBezTo>
                  <a:cubicBezTo>
                    <a:pt x="94" y="123"/>
                    <a:pt x="94" y="123"/>
                    <a:pt x="93" y="122"/>
                  </a:cubicBezTo>
                  <a:cubicBezTo>
                    <a:pt x="93" y="122"/>
                    <a:pt x="93" y="122"/>
                    <a:pt x="94" y="122"/>
                  </a:cubicBezTo>
                  <a:cubicBezTo>
                    <a:pt x="92" y="122"/>
                    <a:pt x="92" y="122"/>
                    <a:pt x="92" y="122"/>
                  </a:cubicBezTo>
                  <a:cubicBezTo>
                    <a:pt x="92" y="123"/>
                    <a:pt x="92" y="123"/>
                    <a:pt x="92" y="123"/>
                  </a:cubicBezTo>
                  <a:cubicBezTo>
                    <a:pt x="92" y="122"/>
                    <a:pt x="91" y="122"/>
                    <a:pt x="91" y="122"/>
                  </a:cubicBezTo>
                  <a:cubicBezTo>
                    <a:pt x="90" y="118"/>
                    <a:pt x="90" y="118"/>
                    <a:pt x="90" y="118"/>
                  </a:cubicBezTo>
                  <a:cubicBezTo>
                    <a:pt x="89" y="118"/>
                    <a:pt x="86" y="120"/>
                    <a:pt x="83" y="122"/>
                  </a:cubicBezTo>
                  <a:cubicBezTo>
                    <a:pt x="75" y="126"/>
                    <a:pt x="75" y="126"/>
                    <a:pt x="75" y="126"/>
                  </a:cubicBezTo>
                  <a:cubicBezTo>
                    <a:pt x="75" y="126"/>
                    <a:pt x="75" y="126"/>
                    <a:pt x="75" y="126"/>
                  </a:cubicBezTo>
                  <a:cubicBezTo>
                    <a:pt x="75" y="126"/>
                    <a:pt x="75" y="126"/>
                    <a:pt x="75" y="125"/>
                  </a:cubicBezTo>
                  <a:cubicBezTo>
                    <a:pt x="75" y="125"/>
                    <a:pt x="75" y="125"/>
                    <a:pt x="75" y="125"/>
                  </a:cubicBezTo>
                  <a:cubicBezTo>
                    <a:pt x="75" y="125"/>
                    <a:pt x="75" y="125"/>
                    <a:pt x="75" y="125"/>
                  </a:cubicBezTo>
                  <a:cubicBezTo>
                    <a:pt x="76" y="124"/>
                    <a:pt x="79" y="122"/>
                    <a:pt x="88" y="115"/>
                  </a:cubicBezTo>
                  <a:cubicBezTo>
                    <a:pt x="93" y="111"/>
                    <a:pt x="99" y="106"/>
                    <a:pt x="103" y="103"/>
                  </a:cubicBezTo>
                  <a:cubicBezTo>
                    <a:pt x="72" y="121"/>
                    <a:pt x="66" y="125"/>
                    <a:pt x="64" y="126"/>
                  </a:cubicBezTo>
                  <a:cubicBezTo>
                    <a:pt x="64" y="126"/>
                    <a:pt x="64" y="126"/>
                    <a:pt x="64" y="126"/>
                  </a:cubicBezTo>
                  <a:cubicBezTo>
                    <a:pt x="64" y="126"/>
                    <a:pt x="64" y="126"/>
                    <a:pt x="64" y="126"/>
                  </a:cubicBezTo>
                  <a:cubicBezTo>
                    <a:pt x="64" y="126"/>
                    <a:pt x="64" y="126"/>
                    <a:pt x="64" y="126"/>
                  </a:cubicBezTo>
                  <a:cubicBezTo>
                    <a:pt x="63" y="126"/>
                    <a:pt x="63" y="126"/>
                    <a:pt x="63" y="126"/>
                  </a:cubicBezTo>
                  <a:cubicBezTo>
                    <a:pt x="63" y="125"/>
                    <a:pt x="63" y="125"/>
                    <a:pt x="63" y="125"/>
                  </a:cubicBezTo>
                  <a:cubicBezTo>
                    <a:pt x="81" y="102"/>
                    <a:pt x="81" y="102"/>
                    <a:pt x="81" y="102"/>
                  </a:cubicBezTo>
                  <a:cubicBezTo>
                    <a:pt x="76" y="105"/>
                    <a:pt x="59" y="115"/>
                    <a:pt x="47" y="122"/>
                  </a:cubicBezTo>
                  <a:cubicBezTo>
                    <a:pt x="47" y="122"/>
                    <a:pt x="47" y="122"/>
                    <a:pt x="47" y="122"/>
                  </a:cubicBezTo>
                  <a:cubicBezTo>
                    <a:pt x="46" y="121"/>
                    <a:pt x="47" y="121"/>
                    <a:pt x="47" y="121"/>
                  </a:cubicBezTo>
                  <a:cubicBezTo>
                    <a:pt x="204" y="16"/>
                    <a:pt x="204" y="16"/>
                    <a:pt x="204" y="16"/>
                  </a:cubicBezTo>
                  <a:cubicBezTo>
                    <a:pt x="10" y="128"/>
                    <a:pt x="10" y="128"/>
                    <a:pt x="10" y="128"/>
                  </a:cubicBezTo>
                  <a:cubicBezTo>
                    <a:pt x="10" y="128"/>
                    <a:pt x="10" y="128"/>
                    <a:pt x="10" y="1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282"/>
            <p:cNvSpPr>
              <a:spLocks noEditPoints="1"/>
            </p:cNvSpPr>
            <p:nvPr/>
          </p:nvSpPr>
          <p:spPr bwMode="auto">
            <a:xfrm>
              <a:off x="2681288" y="5559425"/>
              <a:ext cx="855663" cy="1635125"/>
            </a:xfrm>
            <a:custGeom>
              <a:avLst/>
              <a:gdLst>
                <a:gd name="T0" fmla="*/ 224 w 264"/>
                <a:gd name="T1" fmla="*/ 293 h 504"/>
                <a:gd name="T2" fmla="*/ 164 w 264"/>
                <a:gd name="T3" fmla="*/ 305 h 504"/>
                <a:gd name="T4" fmla="*/ 107 w 264"/>
                <a:gd name="T5" fmla="*/ 288 h 504"/>
                <a:gd name="T6" fmla="*/ 73 w 264"/>
                <a:gd name="T7" fmla="*/ 379 h 504"/>
                <a:gd name="T8" fmla="*/ 95 w 264"/>
                <a:gd name="T9" fmla="*/ 399 h 504"/>
                <a:gd name="T10" fmla="*/ 142 w 264"/>
                <a:gd name="T11" fmla="*/ 386 h 504"/>
                <a:gd name="T12" fmla="*/ 168 w 264"/>
                <a:gd name="T13" fmla="*/ 372 h 504"/>
                <a:gd name="T14" fmla="*/ 253 w 264"/>
                <a:gd name="T15" fmla="*/ 395 h 504"/>
                <a:gd name="T16" fmla="*/ 256 w 264"/>
                <a:gd name="T17" fmla="*/ 465 h 504"/>
                <a:gd name="T18" fmla="*/ 129 w 264"/>
                <a:gd name="T19" fmla="*/ 491 h 504"/>
                <a:gd name="T20" fmla="*/ 0 w 264"/>
                <a:gd name="T21" fmla="*/ 400 h 504"/>
                <a:gd name="T22" fmla="*/ 12 w 264"/>
                <a:gd name="T23" fmla="*/ 271 h 504"/>
                <a:gd name="T24" fmla="*/ 37 w 264"/>
                <a:gd name="T25" fmla="*/ 219 h 504"/>
                <a:gd name="T26" fmla="*/ 86 w 264"/>
                <a:gd name="T27" fmla="*/ 198 h 504"/>
                <a:gd name="T28" fmla="*/ 145 w 264"/>
                <a:gd name="T29" fmla="*/ 198 h 504"/>
                <a:gd name="T30" fmla="*/ 190 w 264"/>
                <a:gd name="T31" fmla="*/ 192 h 504"/>
                <a:gd name="T32" fmla="*/ 199 w 264"/>
                <a:gd name="T33" fmla="*/ 145 h 504"/>
                <a:gd name="T34" fmla="*/ 177 w 264"/>
                <a:gd name="T35" fmla="*/ 113 h 504"/>
                <a:gd name="T36" fmla="*/ 105 w 264"/>
                <a:gd name="T37" fmla="*/ 78 h 504"/>
                <a:gd name="T38" fmla="*/ 101 w 264"/>
                <a:gd name="T39" fmla="*/ 120 h 504"/>
                <a:gd name="T40" fmla="*/ 50 w 264"/>
                <a:gd name="T41" fmla="*/ 134 h 504"/>
                <a:gd name="T42" fmla="*/ 20 w 264"/>
                <a:gd name="T43" fmla="*/ 104 h 504"/>
                <a:gd name="T44" fmla="*/ 30 w 264"/>
                <a:gd name="T45" fmla="*/ 12 h 504"/>
                <a:gd name="T46" fmla="*/ 67 w 264"/>
                <a:gd name="T47" fmla="*/ 28 h 504"/>
                <a:gd name="T48" fmla="*/ 104 w 264"/>
                <a:gd name="T49" fmla="*/ 15 h 504"/>
                <a:gd name="T50" fmla="*/ 109 w 264"/>
                <a:gd name="T51" fmla="*/ 20 h 504"/>
                <a:gd name="T52" fmla="*/ 191 w 264"/>
                <a:gd name="T53" fmla="*/ 41 h 504"/>
                <a:gd name="T54" fmla="*/ 260 w 264"/>
                <a:gd name="T55" fmla="*/ 72 h 504"/>
                <a:gd name="T56" fmla="*/ 260 w 264"/>
                <a:gd name="T57" fmla="*/ 195 h 504"/>
                <a:gd name="T58" fmla="*/ 262 w 264"/>
                <a:gd name="T59" fmla="*/ 279 h 504"/>
                <a:gd name="T60" fmla="*/ 255 w 264"/>
                <a:gd name="T61" fmla="*/ 269 h 504"/>
                <a:gd name="T62" fmla="*/ 262 w 264"/>
                <a:gd name="T63" fmla="*/ 115 h 504"/>
                <a:gd name="T64" fmla="*/ 205 w 264"/>
                <a:gd name="T65" fmla="*/ 43 h 504"/>
                <a:gd name="T66" fmla="*/ 137 w 264"/>
                <a:gd name="T67" fmla="*/ 25 h 504"/>
                <a:gd name="T68" fmla="*/ 99 w 264"/>
                <a:gd name="T69" fmla="*/ 17 h 504"/>
                <a:gd name="T70" fmla="*/ 98 w 264"/>
                <a:gd name="T71" fmla="*/ 23 h 504"/>
                <a:gd name="T72" fmla="*/ 56 w 264"/>
                <a:gd name="T73" fmla="*/ 27 h 504"/>
                <a:gd name="T74" fmla="*/ 22 w 264"/>
                <a:gd name="T75" fmla="*/ 1 h 504"/>
                <a:gd name="T76" fmla="*/ 18 w 264"/>
                <a:gd name="T77" fmla="*/ 138 h 504"/>
                <a:gd name="T78" fmla="*/ 76 w 264"/>
                <a:gd name="T79" fmla="*/ 130 h 504"/>
                <a:gd name="T80" fmla="*/ 109 w 264"/>
                <a:gd name="T81" fmla="*/ 126 h 504"/>
                <a:gd name="T82" fmla="*/ 123 w 264"/>
                <a:gd name="T83" fmla="*/ 82 h 504"/>
                <a:gd name="T84" fmla="*/ 194 w 264"/>
                <a:gd name="T85" fmla="*/ 118 h 504"/>
                <a:gd name="T86" fmla="*/ 200 w 264"/>
                <a:gd name="T87" fmla="*/ 156 h 504"/>
                <a:gd name="T88" fmla="*/ 186 w 264"/>
                <a:gd name="T89" fmla="*/ 202 h 504"/>
                <a:gd name="T90" fmla="*/ 132 w 264"/>
                <a:gd name="T91" fmla="*/ 196 h 504"/>
                <a:gd name="T92" fmla="*/ 81 w 264"/>
                <a:gd name="T93" fmla="*/ 203 h 504"/>
                <a:gd name="T94" fmla="*/ 38 w 264"/>
                <a:gd name="T95" fmla="*/ 221 h 504"/>
                <a:gd name="T96" fmla="*/ 13 w 264"/>
                <a:gd name="T97" fmla="*/ 272 h 504"/>
                <a:gd name="T98" fmla="*/ 1 w 264"/>
                <a:gd name="T99" fmla="*/ 400 h 504"/>
                <a:gd name="T100" fmla="*/ 145 w 264"/>
                <a:gd name="T101" fmla="*/ 488 h 504"/>
                <a:gd name="T102" fmla="*/ 252 w 264"/>
                <a:gd name="T103" fmla="*/ 451 h 504"/>
                <a:gd name="T104" fmla="*/ 253 w 264"/>
                <a:gd name="T105" fmla="*/ 390 h 504"/>
                <a:gd name="T106" fmla="*/ 153 w 264"/>
                <a:gd name="T107" fmla="*/ 376 h 504"/>
                <a:gd name="T108" fmla="*/ 139 w 264"/>
                <a:gd name="T109" fmla="*/ 389 h 504"/>
                <a:gd name="T110" fmla="*/ 91 w 264"/>
                <a:gd name="T111" fmla="*/ 400 h 504"/>
                <a:gd name="T112" fmla="*/ 73 w 264"/>
                <a:gd name="T113" fmla="*/ 379 h 504"/>
                <a:gd name="T114" fmla="*/ 101 w 264"/>
                <a:gd name="T115" fmla="*/ 287 h 504"/>
                <a:gd name="T116" fmla="*/ 158 w 264"/>
                <a:gd name="T117" fmla="*/ 304 h 504"/>
                <a:gd name="T118" fmla="*/ 202 w 264"/>
                <a:gd name="T119" fmla="*/ 294 h 504"/>
                <a:gd name="T120" fmla="*/ 264 w 264"/>
                <a:gd name="T121" fmla="*/ 278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 h="504">
                  <a:moveTo>
                    <a:pt x="264" y="278"/>
                  </a:moveTo>
                  <a:cubicBezTo>
                    <a:pt x="259" y="281"/>
                    <a:pt x="259" y="281"/>
                    <a:pt x="259" y="281"/>
                  </a:cubicBezTo>
                  <a:cubicBezTo>
                    <a:pt x="257" y="282"/>
                    <a:pt x="256" y="283"/>
                    <a:pt x="254" y="283"/>
                  </a:cubicBezTo>
                  <a:cubicBezTo>
                    <a:pt x="253" y="284"/>
                    <a:pt x="251" y="285"/>
                    <a:pt x="249" y="286"/>
                  </a:cubicBezTo>
                  <a:cubicBezTo>
                    <a:pt x="248" y="287"/>
                    <a:pt x="246" y="287"/>
                    <a:pt x="244" y="288"/>
                  </a:cubicBezTo>
                  <a:cubicBezTo>
                    <a:pt x="243" y="288"/>
                    <a:pt x="241" y="289"/>
                    <a:pt x="239" y="290"/>
                  </a:cubicBezTo>
                  <a:cubicBezTo>
                    <a:pt x="234" y="291"/>
                    <a:pt x="234" y="291"/>
                    <a:pt x="234" y="291"/>
                  </a:cubicBezTo>
                  <a:cubicBezTo>
                    <a:pt x="229" y="292"/>
                    <a:pt x="229" y="292"/>
                    <a:pt x="229" y="292"/>
                  </a:cubicBezTo>
                  <a:cubicBezTo>
                    <a:pt x="224" y="293"/>
                    <a:pt x="224" y="293"/>
                    <a:pt x="224" y="293"/>
                  </a:cubicBezTo>
                  <a:cubicBezTo>
                    <a:pt x="216" y="293"/>
                    <a:pt x="209" y="293"/>
                    <a:pt x="202" y="294"/>
                  </a:cubicBezTo>
                  <a:cubicBezTo>
                    <a:pt x="200" y="294"/>
                    <a:pt x="199" y="294"/>
                    <a:pt x="197" y="294"/>
                  </a:cubicBezTo>
                  <a:cubicBezTo>
                    <a:pt x="195" y="295"/>
                    <a:pt x="193" y="295"/>
                    <a:pt x="192" y="295"/>
                  </a:cubicBezTo>
                  <a:cubicBezTo>
                    <a:pt x="190" y="296"/>
                    <a:pt x="188" y="296"/>
                    <a:pt x="186" y="297"/>
                  </a:cubicBezTo>
                  <a:cubicBezTo>
                    <a:pt x="185" y="297"/>
                    <a:pt x="183" y="298"/>
                    <a:pt x="181" y="299"/>
                  </a:cubicBezTo>
                  <a:cubicBezTo>
                    <a:pt x="181" y="299"/>
                    <a:pt x="181" y="299"/>
                    <a:pt x="181" y="299"/>
                  </a:cubicBezTo>
                  <a:cubicBezTo>
                    <a:pt x="176" y="301"/>
                    <a:pt x="176" y="301"/>
                    <a:pt x="176" y="301"/>
                  </a:cubicBezTo>
                  <a:cubicBezTo>
                    <a:pt x="174" y="302"/>
                    <a:pt x="172" y="303"/>
                    <a:pt x="170" y="304"/>
                  </a:cubicBezTo>
                  <a:cubicBezTo>
                    <a:pt x="168" y="304"/>
                    <a:pt x="166" y="304"/>
                    <a:pt x="164" y="305"/>
                  </a:cubicBezTo>
                  <a:cubicBezTo>
                    <a:pt x="162" y="305"/>
                    <a:pt x="160" y="305"/>
                    <a:pt x="158" y="305"/>
                  </a:cubicBezTo>
                  <a:cubicBezTo>
                    <a:pt x="156" y="305"/>
                    <a:pt x="154" y="304"/>
                    <a:pt x="152" y="304"/>
                  </a:cubicBezTo>
                  <a:cubicBezTo>
                    <a:pt x="151" y="303"/>
                    <a:pt x="149" y="303"/>
                    <a:pt x="147" y="302"/>
                  </a:cubicBezTo>
                  <a:cubicBezTo>
                    <a:pt x="141" y="300"/>
                    <a:pt x="141" y="300"/>
                    <a:pt x="141" y="300"/>
                  </a:cubicBezTo>
                  <a:cubicBezTo>
                    <a:pt x="135" y="298"/>
                    <a:pt x="135" y="298"/>
                    <a:pt x="135" y="298"/>
                  </a:cubicBezTo>
                  <a:cubicBezTo>
                    <a:pt x="132" y="296"/>
                    <a:pt x="128" y="294"/>
                    <a:pt x="124" y="293"/>
                  </a:cubicBezTo>
                  <a:cubicBezTo>
                    <a:pt x="119" y="291"/>
                    <a:pt x="119" y="291"/>
                    <a:pt x="119" y="291"/>
                  </a:cubicBezTo>
                  <a:cubicBezTo>
                    <a:pt x="117" y="290"/>
                    <a:pt x="115" y="289"/>
                    <a:pt x="113" y="289"/>
                  </a:cubicBezTo>
                  <a:cubicBezTo>
                    <a:pt x="111" y="289"/>
                    <a:pt x="109" y="288"/>
                    <a:pt x="107" y="288"/>
                  </a:cubicBezTo>
                  <a:cubicBezTo>
                    <a:pt x="105" y="288"/>
                    <a:pt x="103" y="287"/>
                    <a:pt x="101" y="287"/>
                  </a:cubicBezTo>
                  <a:cubicBezTo>
                    <a:pt x="99" y="288"/>
                    <a:pt x="97" y="288"/>
                    <a:pt x="95" y="288"/>
                  </a:cubicBezTo>
                  <a:cubicBezTo>
                    <a:pt x="89" y="289"/>
                    <a:pt x="89" y="289"/>
                    <a:pt x="89" y="289"/>
                  </a:cubicBezTo>
                  <a:cubicBezTo>
                    <a:pt x="89" y="289"/>
                    <a:pt x="89" y="289"/>
                    <a:pt x="89" y="289"/>
                  </a:cubicBezTo>
                  <a:cubicBezTo>
                    <a:pt x="87" y="291"/>
                    <a:pt x="86" y="293"/>
                    <a:pt x="84" y="295"/>
                  </a:cubicBezTo>
                  <a:cubicBezTo>
                    <a:pt x="82" y="297"/>
                    <a:pt x="81" y="299"/>
                    <a:pt x="80" y="302"/>
                  </a:cubicBezTo>
                  <a:cubicBezTo>
                    <a:pt x="78" y="306"/>
                    <a:pt x="76" y="311"/>
                    <a:pt x="75" y="316"/>
                  </a:cubicBezTo>
                  <a:cubicBezTo>
                    <a:pt x="72" y="327"/>
                    <a:pt x="71" y="337"/>
                    <a:pt x="71" y="348"/>
                  </a:cubicBezTo>
                  <a:cubicBezTo>
                    <a:pt x="70" y="358"/>
                    <a:pt x="71" y="369"/>
                    <a:pt x="73" y="379"/>
                  </a:cubicBezTo>
                  <a:cubicBezTo>
                    <a:pt x="75" y="390"/>
                    <a:pt x="78" y="400"/>
                    <a:pt x="82" y="409"/>
                  </a:cubicBezTo>
                  <a:cubicBezTo>
                    <a:pt x="82" y="409"/>
                    <a:pt x="82" y="409"/>
                    <a:pt x="82" y="409"/>
                  </a:cubicBezTo>
                  <a:cubicBezTo>
                    <a:pt x="82" y="407"/>
                    <a:pt x="82" y="407"/>
                    <a:pt x="82" y="407"/>
                  </a:cubicBezTo>
                  <a:cubicBezTo>
                    <a:pt x="83" y="406"/>
                    <a:pt x="83" y="406"/>
                    <a:pt x="83" y="405"/>
                  </a:cubicBezTo>
                  <a:cubicBezTo>
                    <a:pt x="84" y="404"/>
                    <a:pt x="84" y="404"/>
                    <a:pt x="85" y="403"/>
                  </a:cubicBezTo>
                  <a:cubicBezTo>
                    <a:pt x="87" y="402"/>
                    <a:pt x="87" y="402"/>
                    <a:pt x="87" y="402"/>
                  </a:cubicBezTo>
                  <a:cubicBezTo>
                    <a:pt x="87" y="401"/>
                    <a:pt x="88" y="401"/>
                    <a:pt x="89" y="400"/>
                  </a:cubicBezTo>
                  <a:cubicBezTo>
                    <a:pt x="89" y="400"/>
                    <a:pt x="90" y="400"/>
                    <a:pt x="91" y="400"/>
                  </a:cubicBezTo>
                  <a:cubicBezTo>
                    <a:pt x="92" y="399"/>
                    <a:pt x="94" y="399"/>
                    <a:pt x="95" y="399"/>
                  </a:cubicBezTo>
                  <a:cubicBezTo>
                    <a:pt x="98" y="398"/>
                    <a:pt x="101" y="398"/>
                    <a:pt x="104" y="398"/>
                  </a:cubicBezTo>
                  <a:cubicBezTo>
                    <a:pt x="107" y="398"/>
                    <a:pt x="110" y="397"/>
                    <a:pt x="113" y="397"/>
                  </a:cubicBezTo>
                  <a:cubicBezTo>
                    <a:pt x="117" y="396"/>
                    <a:pt x="117" y="396"/>
                    <a:pt x="117" y="396"/>
                  </a:cubicBezTo>
                  <a:cubicBezTo>
                    <a:pt x="122" y="395"/>
                    <a:pt x="122" y="395"/>
                    <a:pt x="122" y="395"/>
                  </a:cubicBezTo>
                  <a:cubicBezTo>
                    <a:pt x="123" y="395"/>
                    <a:pt x="125" y="394"/>
                    <a:pt x="126" y="394"/>
                  </a:cubicBezTo>
                  <a:cubicBezTo>
                    <a:pt x="128" y="393"/>
                    <a:pt x="129" y="393"/>
                    <a:pt x="130" y="392"/>
                  </a:cubicBezTo>
                  <a:cubicBezTo>
                    <a:pt x="132" y="392"/>
                    <a:pt x="133" y="391"/>
                    <a:pt x="134" y="390"/>
                  </a:cubicBezTo>
                  <a:cubicBezTo>
                    <a:pt x="138" y="388"/>
                    <a:pt x="138" y="388"/>
                    <a:pt x="138" y="388"/>
                  </a:cubicBezTo>
                  <a:cubicBezTo>
                    <a:pt x="140" y="388"/>
                    <a:pt x="141" y="387"/>
                    <a:pt x="142" y="386"/>
                  </a:cubicBezTo>
                  <a:cubicBezTo>
                    <a:pt x="146" y="383"/>
                    <a:pt x="146" y="383"/>
                    <a:pt x="146" y="383"/>
                  </a:cubicBezTo>
                  <a:cubicBezTo>
                    <a:pt x="146" y="383"/>
                    <a:pt x="146" y="383"/>
                    <a:pt x="146" y="383"/>
                  </a:cubicBezTo>
                  <a:cubicBezTo>
                    <a:pt x="146" y="381"/>
                    <a:pt x="146" y="378"/>
                    <a:pt x="146" y="375"/>
                  </a:cubicBezTo>
                  <a:cubicBezTo>
                    <a:pt x="146" y="375"/>
                    <a:pt x="146" y="374"/>
                    <a:pt x="146" y="374"/>
                  </a:cubicBezTo>
                  <a:cubicBezTo>
                    <a:pt x="147" y="374"/>
                    <a:pt x="147" y="374"/>
                    <a:pt x="147" y="374"/>
                  </a:cubicBezTo>
                  <a:cubicBezTo>
                    <a:pt x="148" y="374"/>
                    <a:pt x="148" y="375"/>
                    <a:pt x="149" y="375"/>
                  </a:cubicBezTo>
                  <a:cubicBezTo>
                    <a:pt x="150" y="375"/>
                    <a:pt x="152" y="375"/>
                    <a:pt x="153" y="375"/>
                  </a:cubicBezTo>
                  <a:cubicBezTo>
                    <a:pt x="156" y="375"/>
                    <a:pt x="158" y="375"/>
                    <a:pt x="161" y="374"/>
                  </a:cubicBezTo>
                  <a:cubicBezTo>
                    <a:pt x="163" y="373"/>
                    <a:pt x="166" y="373"/>
                    <a:pt x="168" y="372"/>
                  </a:cubicBezTo>
                  <a:cubicBezTo>
                    <a:pt x="168" y="372"/>
                    <a:pt x="168" y="372"/>
                    <a:pt x="168" y="372"/>
                  </a:cubicBezTo>
                  <a:cubicBezTo>
                    <a:pt x="168" y="370"/>
                    <a:pt x="169" y="368"/>
                    <a:pt x="171" y="366"/>
                  </a:cubicBezTo>
                  <a:cubicBezTo>
                    <a:pt x="172" y="364"/>
                    <a:pt x="173" y="363"/>
                    <a:pt x="175" y="362"/>
                  </a:cubicBezTo>
                  <a:cubicBezTo>
                    <a:pt x="179" y="360"/>
                    <a:pt x="183" y="359"/>
                    <a:pt x="187" y="359"/>
                  </a:cubicBezTo>
                  <a:cubicBezTo>
                    <a:pt x="196" y="359"/>
                    <a:pt x="204" y="361"/>
                    <a:pt x="211" y="364"/>
                  </a:cubicBezTo>
                  <a:cubicBezTo>
                    <a:pt x="227" y="370"/>
                    <a:pt x="241" y="379"/>
                    <a:pt x="254" y="390"/>
                  </a:cubicBezTo>
                  <a:cubicBezTo>
                    <a:pt x="254" y="390"/>
                    <a:pt x="254" y="390"/>
                    <a:pt x="254" y="390"/>
                  </a:cubicBezTo>
                  <a:cubicBezTo>
                    <a:pt x="254" y="390"/>
                    <a:pt x="254" y="390"/>
                    <a:pt x="254" y="390"/>
                  </a:cubicBezTo>
                  <a:cubicBezTo>
                    <a:pt x="253" y="395"/>
                    <a:pt x="253" y="395"/>
                    <a:pt x="253" y="395"/>
                  </a:cubicBezTo>
                  <a:cubicBezTo>
                    <a:pt x="253" y="396"/>
                    <a:pt x="252" y="398"/>
                    <a:pt x="252" y="399"/>
                  </a:cubicBezTo>
                  <a:cubicBezTo>
                    <a:pt x="252" y="403"/>
                    <a:pt x="251" y="406"/>
                    <a:pt x="251" y="409"/>
                  </a:cubicBezTo>
                  <a:cubicBezTo>
                    <a:pt x="251" y="412"/>
                    <a:pt x="251" y="415"/>
                    <a:pt x="251" y="418"/>
                  </a:cubicBezTo>
                  <a:cubicBezTo>
                    <a:pt x="251" y="421"/>
                    <a:pt x="250" y="424"/>
                    <a:pt x="251" y="428"/>
                  </a:cubicBezTo>
                  <a:cubicBezTo>
                    <a:pt x="251" y="431"/>
                    <a:pt x="251" y="434"/>
                    <a:pt x="251" y="437"/>
                  </a:cubicBezTo>
                  <a:cubicBezTo>
                    <a:pt x="251" y="440"/>
                    <a:pt x="252" y="443"/>
                    <a:pt x="252" y="446"/>
                  </a:cubicBezTo>
                  <a:cubicBezTo>
                    <a:pt x="253" y="451"/>
                    <a:pt x="253" y="451"/>
                    <a:pt x="253" y="451"/>
                  </a:cubicBezTo>
                  <a:cubicBezTo>
                    <a:pt x="253" y="452"/>
                    <a:pt x="253" y="454"/>
                    <a:pt x="254" y="455"/>
                  </a:cubicBezTo>
                  <a:cubicBezTo>
                    <a:pt x="256" y="465"/>
                    <a:pt x="256" y="465"/>
                    <a:pt x="256" y="465"/>
                  </a:cubicBezTo>
                  <a:cubicBezTo>
                    <a:pt x="256" y="465"/>
                    <a:pt x="256" y="465"/>
                    <a:pt x="256" y="465"/>
                  </a:cubicBezTo>
                  <a:cubicBezTo>
                    <a:pt x="256" y="465"/>
                    <a:pt x="256" y="465"/>
                    <a:pt x="256" y="465"/>
                  </a:cubicBezTo>
                  <a:cubicBezTo>
                    <a:pt x="225" y="475"/>
                    <a:pt x="225" y="475"/>
                    <a:pt x="225" y="475"/>
                  </a:cubicBezTo>
                  <a:cubicBezTo>
                    <a:pt x="219" y="476"/>
                    <a:pt x="214" y="477"/>
                    <a:pt x="209" y="478"/>
                  </a:cubicBezTo>
                  <a:cubicBezTo>
                    <a:pt x="193" y="482"/>
                    <a:pt x="193" y="482"/>
                    <a:pt x="193" y="482"/>
                  </a:cubicBezTo>
                  <a:cubicBezTo>
                    <a:pt x="188" y="483"/>
                    <a:pt x="182" y="484"/>
                    <a:pt x="177" y="485"/>
                  </a:cubicBezTo>
                  <a:cubicBezTo>
                    <a:pt x="161" y="487"/>
                    <a:pt x="161" y="487"/>
                    <a:pt x="161" y="487"/>
                  </a:cubicBezTo>
                  <a:cubicBezTo>
                    <a:pt x="145" y="489"/>
                    <a:pt x="145" y="489"/>
                    <a:pt x="145" y="489"/>
                  </a:cubicBezTo>
                  <a:cubicBezTo>
                    <a:pt x="140" y="490"/>
                    <a:pt x="134" y="491"/>
                    <a:pt x="129" y="491"/>
                  </a:cubicBezTo>
                  <a:cubicBezTo>
                    <a:pt x="97" y="494"/>
                    <a:pt x="97" y="494"/>
                    <a:pt x="97" y="494"/>
                  </a:cubicBezTo>
                  <a:cubicBezTo>
                    <a:pt x="86" y="495"/>
                    <a:pt x="75" y="496"/>
                    <a:pt x="65" y="497"/>
                  </a:cubicBezTo>
                  <a:cubicBezTo>
                    <a:pt x="49" y="499"/>
                    <a:pt x="49" y="499"/>
                    <a:pt x="49" y="499"/>
                  </a:cubicBezTo>
                  <a:cubicBezTo>
                    <a:pt x="43" y="499"/>
                    <a:pt x="38" y="500"/>
                    <a:pt x="33" y="500"/>
                  </a:cubicBezTo>
                  <a:cubicBezTo>
                    <a:pt x="1" y="504"/>
                    <a:pt x="1" y="504"/>
                    <a:pt x="1" y="504"/>
                  </a:cubicBezTo>
                  <a:cubicBezTo>
                    <a:pt x="0" y="504"/>
                    <a:pt x="0" y="504"/>
                    <a:pt x="0" y="504"/>
                  </a:cubicBezTo>
                  <a:cubicBezTo>
                    <a:pt x="0" y="504"/>
                    <a:pt x="0" y="504"/>
                    <a:pt x="0" y="504"/>
                  </a:cubicBezTo>
                  <a:cubicBezTo>
                    <a:pt x="0" y="481"/>
                    <a:pt x="0" y="458"/>
                    <a:pt x="0" y="435"/>
                  </a:cubicBezTo>
                  <a:cubicBezTo>
                    <a:pt x="0" y="400"/>
                    <a:pt x="0" y="400"/>
                    <a:pt x="0" y="400"/>
                  </a:cubicBezTo>
                  <a:cubicBezTo>
                    <a:pt x="0" y="383"/>
                    <a:pt x="0" y="383"/>
                    <a:pt x="0" y="383"/>
                  </a:cubicBezTo>
                  <a:cubicBezTo>
                    <a:pt x="0" y="377"/>
                    <a:pt x="0" y="371"/>
                    <a:pt x="0" y="365"/>
                  </a:cubicBezTo>
                  <a:cubicBezTo>
                    <a:pt x="2" y="348"/>
                    <a:pt x="2" y="348"/>
                    <a:pt x="2" y="348"/>
                  </a:cubicBezTo>
                  <a:cubicBezTo>
                    <a:pt x="2" y="340"/>
                    <a:pt x="2" y="340"/>
                    <a:pt x="2" y="340"/>
                  </a:cubicBezTo>
                  <a:cubicBezTo>
                    <a:pt x="2" y="337"/>
                    <a:pt x="2" y="334"/>
                    <a:pt x="3" y="331"/>
                  </a:cubicBezTo>
                  <a:cubicBezTo>
                    <a:pt x="5" y="314"/>
                    <a:pt x="5" y="314"/>
                    <a:pt x="5" y="314"/>
                  </a:cubicBezTo>
                  <a:cubicBezTo>
                    <a:pt x="6" y="308"/>
                    <a:pt x="6" y="302"/>
                    <a:pt x="7" y="297"/>
                  </a:cubicBezTo>
                  <a:cubicBezTo>
                    <a:pt x="10" y="280"/>
                    <a:pt x="10" y="280"/>
                    <a:pt x="10" y="280"/>
                  </a:cubicBezTo>
                  <a:cubicBezTo>
                    <a:pt x="12" y="271"/>
                    <a:pt x="12" y="271"/>
                    <a:pt x="12" y="271"/>
                  </a:cubicBezTo>
                  <a:cubicBezTo>
                    <a:pt x="13" y="267"/>
                    <a:pt x="13" y="267"/>
                    <a:pt x="13" y="267"/>
                  </a:cubicBezTo>
                  <a:cubicBezTo>
                    <a:pt x="14" y="263"/>
                    <a:pt x="14" y="263"/>
                    <a:pt x="14" y="263"/>
                  </a:cubicBezTo>
                  <a:cubicBezTo>
                    <a:pt x="22" y="229"/>
                    <a:pt x="22" y="229"/>
                    <a:pt x="22" y="229"/>
                  </a:cubicBezTo>
                  <a:cubicBezTo>
                    <a:pt x="22" y="230"/>
                    <a:pt x="22" y="230"/>
                    <a:pt x="22" y="230"/>
                  </a:cubicBezTo>
                  <a:cubicBezTo>
                    <a:pt x="22" y="228"/>
                    <a:pt x="22" y="228"/>
                    <a:pt x="22" y="228"/>
                  </a:cubicBezTo>
                  <a:cubicBezTo>
                    <a:pt x="21" y="228"/>
                    <a:pt x="22" y="227"/>
                    <a:pt x="22" y="227"/>
                  </a:cubicBezTo>
                  <a:cubicBezTo>
                    <a:pt x="23" y="226"/>
                    <a:pt x="23" y="225"/>
                    <a:pt x="24" y="225"/>
                  </a:cubicBezTo>
                  <a:cubicBezTo>
                    <a:pt x="26" y="224"/>
                    <a:pt x="27" y="223"/>
                    <a:pt x="28" y="223"/>
                  </a:cubicBezTo>
                  <a:cubicBezTo>
                    <a:pt x="37" y="219"/>
                    <a:pt x="37" y="219"/>
                    <a:pt x="37" y="219"/>
                  </a:cubicBezTo>
                  <a:cubicBezTo>
                    <a:pt x="55" y="212"/>
                    <a:pt x="55" y="212"/>
                    <a:pt x="55" y="212"/>
                  </a:cubicBezTo>
                  <a:cubicBezTo>
                    <a:pt x="55" y="212"/>
                    <a:pt x="55" y="212"/>
                    <a:pt x="55" y="212"/>
                  </a:cubicBezTo>
                  <a:cubicBezTo>
                    <a:pt x="59" y="206"/>
                    <a:pt x="62" y="200"/>
                    <a:pt x="67" y="194"/>
                  </a:cubicBezTo>
                  <a:cubicBezTo>
                    <a:pt x="68" y="193"/>
                    <a:pt x="69" y="192"/>
                    <a:pt x="71" y="191"/>
                  </a:cubicBezTo>
                  <a:cubicBezTo>
                    <a:pt x="72" y="190"/>
                    <a:pt x="73" y="190"/>
                    <a:pt x="74" y="191"/>
                  </a:cubicBezTo>
                  <a:cubicBezTo>
                    <a:pt x="75" y="191"/>
                    <a:pt x="76" y="192"/>
                    <a:pt x="77" y="192"/>
                  </a:cubicBezTo>
                  <a:cubicBezTo>
                    <a:pt x="79" y="195"/>
                    <a:pt x="80" y="199"/>
                    <a:pt x="81" y="203"/>
                  </a:cubicBezTo>
                  <a:cubicBezTo>
                    <a:pt x="80" y="202"/>
                    <a:pt x="80" y="202"/>
                    <a:pt x="80" y="202"/>
                  </a:cubicBezTo>
                  <a:cubicBezTo>
                    <a:pt x="86" y="198"/>
                    <a:pt x="86" y="198"/>
                    <a:pt x="86" y="198"/>
                  </a:cubicBezTo>
                  <a:cubicBezTo>
                    <a:pt x="87" y="197"/>
                    <a:pt x="90" y="196"/>
                    <a:pt x="92" y="195"/>
                  </a:cubicBezTo>
                  <a:cubicBezTo>
                    <a:pt x="93" y="194"/>
                    <a:pt x="94" y="194"/>
                    <a:pt x="95" y="193"/>
                  </a:cubicBezTo>
                  <a:cubicBezTo>
                    <a:pt x="98" y="192"/>
                    <a:pt x="98" y="192"/>
                    <a:pt x="98" y="192"/>
                  </a:cubicBezTo>
                  <a:cubicBezTo>
                    <a:pt x="100" y="191"/>
                    <a:pt x="103" y="191"/>
                    <a:pt x="105" y="191"/>
                  </a:cubicBezTo>
                  <a:cubicBezTo>
                    <a:pt x="107" y="191"/>
                    <a:pt x="110" y="191"/>
                    <a:pt x="112" y="191"/>
                  </a:cubicBezTo>
                  <a:cubicBezTo>
                    <a:pt x="114" y="191"/>
                    <a:pt x="117" y="191"/>
                    <a:pt x="119" y="192"/>
                  </a:cubicBezTo>
                  <a:cubicBezTo>
                    <a:pt x="126" y="193"/>
                    <a:pt x="126" y="193"/>
                    <a:pt x="126" y="193"/>
                  </a:cubicBezTo>
                  <a:cubicBezTo>
                    <a:pt x="132" y="195"/>
                    <a:pt x="132" y="195"/>
                    <a:pt x="132" y="195"/>
                  </a:cubicBezTo>
                  <a:cubicBezTo>
                    <a:pt x="145" y="198"/>
                    <a:pt x="145" y="198"/>
                    <a:pt x="145" y="198"/>
                  </a:cubicBezTo>
                  <a:cubicBezTo>
                    <a:pt x="152" y="200"/>
                    <a:pt x="152" y="200"/>
                    <a:pt x="152" y="200"/>
                  </a:cubicBezTo>
                  <a:cubicBezTo>
                    <a:pt x="159" y="202"/>
                    <a:pt x="159" y="202"/>
                    <a:pt x="159" y="202"/>
                  </a:cubicBezTo>
                  <a:cubicBezTo>
                    <a:pt x="161" y="202"/>
                    <a:pt x="163" y="202"/>
                    <a:pt x="165" y="203"/>
                  </a:cubicBezTo>
                  <a:cubicBezTo>
                    <a:pt x="168" y="203"/>
                    <a:pt x="170" y="203"/>
                    <a:pt x="172" y="203"/>
                  </a:cubicBezTo>
                  <a:cubicBezTo>
                    <a:pt x="174" y="203"/>
                    <a:pt x="177" y="203"/>
                    <a:pt x="179" y="202"/>
                  </a:cubicBezTo>
                  <a:cubicBezTo>
                    <a:pt x="185" y="201"/>
                    <a:pt x="185" y="201"/>
                    <a:pt x="185" y="201"/>
                  </a:cubicBezTo>
                  <a:cubicBezTo>
                    <a:pt x="185" y="201"/>
                    <a:pt x="185" y="201"/>
                    <a:pt x="185" y="201"/>
                  </a:cubicBezTo>
                  <a:cubicBezTo>
                    <a:pt x="186" y="200"/>
                    <a:pt x="187" y="198"/>
                    <a:pt x="188" y="197"/>
                  </a:cubicBezTo>
                  <a:cubicBezTo>
                    <a:pt x="189" y="195"/>
                    <a:pt x="190" y="194"/>
                    <a:pt x="190" y="192"/>
                  </a:cubicBezTo>
                  <a:cubicBezTo>
                    <a:pt x="191" y="190"/>
                    <a:pt x="192" y="189"/>
                    <a:pt x="192" y="187"/>
                  </a:cubicBezTo>
                  <a:cubicBezTo>
                    <a:pt x="193" y="185"/>
                    <a:pt x="194" y="184"/>
                    <a:pt x="194" y="182"/>
                  </a:cubicBezTo>
                  <a:cubicBezTo>
                    <a:pt x="195" y="180"/>
                    <a:pt x="195" y="179"/>
                    <a:pt x="196" y="177"/>
                  </a:cubicBezTo>
                  <a:cubicBezTo>
                    <a:pt x="196" y="175"/>
                    <a:pt x="197" y="173"/>
                    <a:pt x="197" y="172"/>
                  </a:cubicBezTo>
                  <a:cubicBezTo>
                    <a:pt x="197" y="170"/>
                    <a:pt x="198" y="168"/>
                    <a:pt x="198" y="166"/>
                  </a:cubicBezTo>
                  <a:cubicBezTo>
                    <a:pt x="198" y="165"/>
                    <a:pt x="198" y="163"/>
                    <a:pt x="199" y="161"/>
                  </a:cubicBezTo>
                  <a:cubicBezTo>
                    <a:pt x="199" y="156"/>
                    <a:pt x="199" y="156"/>
                    <a:pt x="199" y="156"/>
                  </a:cubicBezTo>
                  <a:cubicBezTo>
                    <a:pt x="199" y="150"/>
                    <a:pt x="199" y="150"/>
                    <a:pt x="199" y="150"/>
                  </a:cubicBezTo>
                  <a:cubicBezTo>
                    <a:pt x="199" y="145"/>
                    <a:pt x="199" y="145"/>
                    <a:pt x="199" y="145"/>
                  </a:cubicBezTo>
                  <a:cubicBezTo>
                    <a:pt x="199" y="143"/>
                    <a:pt x="199" y="141"/>
                    <a:pt x="199" y="139"/>
                  </a:cubicBezTo>
                  <a:cubicBezTo>
                    <a:pt x="199" y="138"/>
                    <a:pt x="199" y="136"/>
                    <a:pt x="198" y="134"/>
                  </a:cubicBezTo>
                  <a:cubicBezTo>
                    <a:pt x="198" y="132"/>
                    <a:pt x="198" y="131"/>
                    <a:pt x="197" y="129"/>
                  </a:cubicBezTo>
                  <a:cubicBezTo>
                    <a:pt x="197" y="127"/>
                    <a:pt x="196" y="125"/>
                    <a:pt x="196" y="124"/>
                  </a:cubicBezTo>
                  <a:cubicBezTo>
                    <a:pt x="195" y="122"/>
                    <a:pt x="194" y="121"/>
                    <a:pt x="194" y="119"/>
                  </a:cubicBezTo>
                  <a:cubicBezTo>
                    <a:pt x="194" y="119"/>
                    <a:pt x="194" y="119"/>
                    <a:pt x="194" y="119"/>
                  </a:cubicBezTo>
                  <a:cubicBezTo>
                    <a:pt x="192" y="119"/>
                    <a:pt x="190" y="118"/>
                    <a:pt x="188" y="118"/>
                  </a:cubicBezTo>
                  <a:cubicBezTo>
                    <a:pt x="186" y="117"/>
                    <a:pt x="184" y="116"/>
                    <a:pt x="182" y="115"/>
                  </a:cubicBezTo>
                  <a:cubicBezTo>
                    <a:pt x="181" y="115"/>
                    <a:pt x="179" y="114"/>
                    <a:pt x="177" y="113"/>
                  </a:cubicBezTo>
                  <a:cubicBezTo>
                    <a:pt x="175" y="112"/>
                    <a:pt x="173" y="111"/>
                    <a:pt x="171" y="110"/>
                  </a:cubicBezTo>
                  <a:cubicBezTo>
                    <a:pt x="164" y="106"/>
                    <a:pt x="157" y="101"/>
                    <a:pt x="150" y="97"/>
                  </a:cubicBezTo>
                  <a:cubicBezTo>
                    <a:pt x="146" y="95"/>
                    <a:pt x="143" y="93"/>
                    <a:pt x="139" y="91"/>
                  </a:cubicBezTo>
                  <a:cubicBezTo>
                    <a:pt x="137" y="90"/>
                    <a:pt x="136" y="89"/>
                    <a:pt x="134" y="88"/>
                  </a:cubicBezTo>
                  <a:cubicBezTo>
                    <a:pt x="132" y="87"/>
                    <a:pt x="130" y="86"/>
                    <a:pt x="128" y="85"/>
                  </a:cubicBezTo>
                  <a:cubicBezTo>
                    <a:pt x="123" y="83"/>
                    <a:pt x="123" y="83"/>
                    <a:pt x="123" y="83"/>
                  </a:cubicBezTo>
                  <a:cubicBezTo>
                    <a:pt x="117" y="81"/>
                    <a:pt x="117" y="81"/>
                    <a:pt x="117" y="81"/>
                  </a:cubicBezTo>
                  <a:cubicBezTo>
                    <a:pt x="111" y="79"/>
                    <a:pt x="111" y="79"/>
                    <a:pt x="111" y="79"/>
                  </a:cubicBezTo>
                  <a:cubicBezTo>
                    <a:pt x="105" y="78"/>
                    <a:pt x="105" y="78"/>
                    <a:pt x="105" y="78"/>
                  </a:cubicBezTo>
                  <a:cubicBezTo>
                    <a:pt x="106" y="77"/>
                    <a:pt x="106" y="77"/>
                    <a:pt x="106" y="77"/>
                  </a:cubicBezTo>
                  <a:cubicBezTo>
                    <a:pt x="111" y="86"/>
                    <a:pt x="115" y="97"/>
                    <a:pt x="116" y="108"/>
                  </a:cubicBezTo>
                  <a:cubicBezTo>
                    <a:pt x="116" y="111"/>
                    <a:pt x="116" y="114"/>
                    <a:pt x="115" y="116"/>
                  </a:cubicBezTo>
                  <a:cubicBezTo>
                    <a:pt x="115" y="119"/>
                    <a:pt x="114" y="122"/>
                    <a:pt x="113" y="124"/>
                  </a:cubicBezTo>
                  <a:cubicBezTo>
                    <a:pt x="112" y="126"/>
                    <a:pt x="111" y="127"/>
                    <a:pt x="110" y="127"/>
                  </a:cubicBezTo>
                  <a:cubicBezTo>
                    <a:pt x="108" y="128"/>
                    <a:pt x="107" y="127"/>
                    <a:pt x="106" y="126"/>
                  </a:cubicBezTo>
                  <a:cubicBezTo>
                    <a:pt x="104" y="126"/>
                    <a:pt x="104" y="124"/>
                    <a:pt x="103" y="123"/>
                  </a:cubicBezTo>
                  <a:cubicBezTo>
                    <a:pt x="102" y="122"/>
                    <a:pt x="101" y="121"/>
                    <a:pt x="101" y="120"/>
                  </a:cubicBezTo>
                  <a:cubicBezTo>
                    <a:pt x="101" y="120"/>
                    <a:pt x="101" y="120"/>
                    <a:pt x="101" y="120"/>
                  </a:cubicBezTo>
                  <a:cubicBezTo>
                    <a:pt x="92" y="126"/>
                    <a:pt x="92" y="126"/>
                    <a:pt x="92" y="126"/>
                  </a:cubicBezTo>
                  <a:cubicBezTo>
                    <a:pt x="90" y="127"/>
                    <a:pt x="89" y="127"/>
                    <a:pt x="87" y="128"/>
                  </a:cubicBezTo>
                  <a:cubicBezTo>
                    <a:pt x="85" y="129"/>
                    <a:pt x="84" y="130"/>
                    <a:pt x="82" y="130"/>
                  </a:cubicBezTo>
                  <a:cubicBezTo>
                    <a:pt x="77" y="131"/>
                    <a:pt x="77" y="131"/>
                    <a:pt x="77" y="131"/>
                  </a:cubicBezTo>
                  <a:cubicBezTo>
                    <a:pt x="76" y="132"/>
                    <a:pt x="75" y="132"/>
                    <a:pt x="74" y="132"/>
                  </a:cubicBezTo>
                  <a:cubicBezTo>
                    <a:pt x="71" y="132"/>
                    <a:pt x="71" y="132"/>
                    <a:pt x="71" y="132"/>
                  </a:cubicBezTo>
                  <a:cubicBezTo>
                    <a:pt x="66" y="133"/>
                    <a:pt x="66" y="133"/>
                    <a:pt x="66" y="133"/>
                  </a:cubicBezTo>
                  <a:cubicBezTo>
                    <a:pt x="60" y="134"/>
                    <a:pt x="60" y="134"/>
                    <a:pt x="60" y="134"/>
                  </a:cubicBezTo>
                  <a:cubicBezTo>
                    <a:pt x="50" y="134"/>
                    <a:pt x="50" y="134"/>
                    <a:pt x="50" y="134"/>
                  </a:cubicBezTo>
                  <a:cubicBezTo>
                    <a:pt x="46" y="135"/>
                    <a:pt x="42" y="135"/>
                    <a:pt x="39" y="135"/>
                  </a:cubicBezTo>
                  <a:cubicBezTo>
                    <a:pt x="35" y="136"/>
                    <a:pt x="32" y="136"/>
                    <a:pt x="28" y="137"/>
                  </a:cubicBezTo>
                  <a:cubicBezTo>
                    <a:pt x="17" y="139"/>
                    <a:pt x="17" y="139"/>
                    <a:pt x="17" y="139"/>
                  </a:cubicBezTo>
                  <a:cubicBezTo>
                    <a:pt x="17" y="139"/>
                    <a:pt x="17" y="139"/>
                    <a:pt x="17" y="139"/>
                  </a:cubicBezTo>
                  <a:cubicBezTo>
                    <a:pt x="17" y="138"/>
                    <a:pt x="17" y="138"/>
                    <a:pt x="17" y="138"/>
                  </a:cubicBezTo>
                  <a:cubicBezTo>
                    <a:pt x="18" y="130"/>
                    <a:pt x="18" y="130"/>
                    <a:pt x="18" y="130"/>
                  </a:cubicBezTo>
                  <a:cubicBezTo>
                    <a:pt x="18" y="127"/>
                    <a:pt x="19" y="124"/>
                    <a:pt x="19" y="121"/>
                  </a:cubicBezTo>
                  <a:cubicBezTo>
                    <a:pt x="19" y="112"/>
                    <a:pt x="19" y="112"/>
                    <a:pt x="19" y="112"/>
                  </a:cubicBezTo>
                  <a:cubicBezTo>
                    <a:pt x="20" y="104"/>
                    <a:pt x="20" y="104"/>
                    <a:pt x="20" y="104"/>
                  </a:cubicBezTo>
                  <a:cubicBezTo>
                    <a:pt x="20" y="98"/>
                    <a:pt x="20" y="93"/>
                    <a:pt x="20" y="87"/>
                  </a:cubicBezTo>
                  <a:cubicBezTo>
                    <a:pt x="20" y="70"/>
                    <a:pt x="20" y="70"/>
                    <a:pt x="20" y="70"/>
                  </a:cubicBezTo>
                  <a:cubicBezTo>
                    <a:pt x="21" y="35"/>
                    <a:pt x="21" y="35"/>
                    <a:pt x="21" y="35"/>
                  </a:cubicBezTo>
                  <a:cubicBezTo>
                    <a:pt x="21" y="24"/>
                    <a:pt x="21" y="12"/>
                    <a:pt x="22" y="1"/>
                  </a:cubicBezTo>
                  <a:cubicBezTo>
                    <a:pt x="22" y="0"/>
                    <a:pt x="22" y="0"/>
                    <a:pt x="22" y="0"/>
                  </a:cubicBezTo>
                  <a:cubicBezTo>
                    <a:pt x="22" y="1"/>
                    <a:pt x="22" y="1"/>
                    <a:pt x="22" y="1"/>
                  </a:cubicBezTo>
                  <a:cubicBezTo>
                    <a:pt x="23" y="2"/>
                    <a:pt x="24" y="4"/>
                    <a:pt x="25" y="6"/>
                  </a:cubicBezTo>
                  <a:cubicBezTo>
                    <a:pt x="26" y="7"/>
                    <a:pt x="27" y="9"/>
                    <a:pt x="29" y="10"/>
                  </a:cubicBezTo>
                  <a:cubicBezTo>
                    <a:pt x="30" y="12"/>
                    <a:pt x="30" y="12"/>
                    <a:pt x="30" y="12"/>
                  </a:cubicBezTo>
                  <a:cubicBezTo>
                    <a:pt x="32" y="14"/>
                    <a:pt x="32" y="14"/>
                    <a:pt x="32" y="14"/>
                  </a:cubicBezTo>
                  <a:cubicBezTo>
                    <a:pt x="34" y="15"/>
                    <a:pt x="35" y="16"/>
                    <a:pt x="37" y="17"/>
                  </a:cubicBezTo>
                  <a:cubicBezTo>
                    <a:pt x="38" y="18"/>
                    <a:pt x="40" y="19"/>
                    <a:pt x="41" y="20"/>
                  </a:cubicBezTo>
                  <a:cubicBezTo>
                    <a:pt x="43" y="21"/>
                    <a:pt x="45" y="22"/>
                    <a:pt x="46" y="23"/>
                  </a:cubicBezTo>
                  <a:cubicBezTo>
                    <a:pt x="48" y="23"/>
                    <a:pt x="49" y="24"/>
                    <a:pt x="51" y="25"/>
                  </a:cubicBezTo>
                  <a:cubicBezTo>
                    <a:pt x="53" y="25"/>
                    <a:pt x="55" y="26"/>
                    <a:pt x="56" y="26"/>
                  </a:cubicBezTo>
                  <a:cubicBezTo>
                    <a:pt x="58" y="27"/>
                    <a:pt x="60" y="27"/>
                    <a:pt x="62" y="27"/>
                  </a:cubicBezTo>
                  <a:cubicBezTo>
                    <a:pt x="64" y="28"/>
                    <a:pt x="64" y="28"/>
                    <a:pt x="64" y="28"/>
                  </a:cubicBezTo>
                  <a:cubicBezTo>
                    <a:pt x="67" y="28"/>
                    <a:pt x="67" y="28"/>
                    <a:pt x="67" y="28"/>
                  </a:cubicBezTo>
                  <a:cubicBezTo>
                    <a:pt x="69" y="28"/>
                    <a:pt x="70" y="28"/>
                    <a:pt x="72" y="28"/>
                  </a:cubicBezTo>
                  <a:cubicBezTo>
                    <a:pt x="74" y="28"/>
                    <a:pt x="76" y="28"/>
                    <a:pt x="78" y="28"/>
                  </a:cubicBezTo>
                  <a:cubicBezTo>
                    <a:pt x="79" y="28"/>
                    <a:pt x="81" y="28"/>
                    <a:pt x="83" y="27"/>
                  </a:cubicBezTo>
                  <a:cubicBezTo>
                    <a:pt x="85" y="27"/>
                    <a:pt x="87" y="27"/>
                    <a:pt x="88" y="26"/>
                  </a:cubicBezTo>
                  <a:cubicBezTo>
                    <a:pt x="90" y="26"/>
                    <a:pt x="92" y="25"/>
                    <a:pt x="93" y="24"/>
                  </a:cubicBezTo>
                  <a:cubicBezTo>
                    <a:pt x="98" y="22"/>
                    <a:pt x="98" y="22"/>
                    <a:pt x="98" y="22"/>
                  </a:cubicBezTo>
                  <a:cubicBezTo>
                    <a:pt x="98" y="22"/>
                    <a:pt x="98" y="22"/>
                    <a:pt x="98" y="22"/>
                  </a:cubicBezTo>
                  <a:cubicBezTo>
                    <a:pt x="99" y="20"/>
                    <a:pt x="101" y="19"/>
                    <a:pt x="102" y="17"/>
                  </a:cubicBezTo>
                  <a:cubicBezTo>
                    <a:pt x="102" y="16"/>
                    <a:pt x="103" y="15"/>
                    <a:pt x="104" y="15"/>
                  </a:cubicBezTo>
                  <a:cubicBezTo>
                    <a:pt x="104" y="14"/>
                    <a:pt x="104" y="14"/>
                    <a:pt x="104" y="13"/>
                  </a:cubicBezTo>
                  <a:cubicBezTo>
                    <a:pt x="104" y="13"/>
                    <a:pt x="104" y="13"/>
                    <a:pt x="104" y="13"/>
                  </a:cubicBezTo>
                  <a:cubicBezTo>
                    <a:pt x="104" y="13"/>
                    <a:pt x="105" y="13"/>
                    <a:pt x="104" y="13"/>
                  </a:cubicBezTo>
                  <a:cubicBezTo>
                    <a:pt x="104" y="13"/>
                    <a:pt x="104" y="13"/>
                    <a:pt x="104" y="13"/>
                  </a:cubicBezTo>
                  <a:cubicBezTo>
                    <a:pt x="102" y="15"/>
                    <a:pt x="101" y="16"/>
                    <a:pt x="99" y="17"/>
                  </a:cubicBezTo>
                  <a:cubicBezTo>
                    <a:pt x="98" y="19"/>
                    <a:pt x="96" y="20"/>
                    <a:pt x="95" y="22"/>
                  </a:cubicBezTo>
                  <a:cubicBezTo>
                    <a:pt x="95" y="21"/>
                    <a:pt x="95" y="21"/>
                    <a:pt x="95" y="21"/>
                  </a:cubicBezTo>
                  <a:cubicBezTo>
                    <a:pt x="102" y="21"/>
                    <a:pt x="102" y="21"/>
                    <a:pt x="102" y="21"/>
                  </a:cubicBezTo>
                  <a:cubicBezTo>
                    <a:pt x="104" y="20"/>
                    <a:pt x="106" y="20"/>
                    <a:pt x="109" y="20"/>
                  </a:cubicBezTo>
                  <a:cubicBezTo>
                    <a:pt x="111" y="20"/>
                    <a:pt x="114" y="20"/>
                    <a:pt x="116" y="20"/>
                  </a:cubicBezTo>
                  <a:cubicBezTo>
                    <a:pt x="118" y="21"/>
                    <a:pt x="121" y="21"/>
                    <a:pt x="123" y="21"/>
                  </a:cubicBezTo>
                  <a:cubicBezTo>
                    <a:pt x="125" y="22"/>
                    <a:pt x="128" y="22"/>
                    <a:pt x="130" y="23"/>
                  </a:cubicBezTo>
                  <a:cubicBezTo>
                    <a:pt x="132" y="23"/>
                    <a:pt x="134" y="24"/>
                    <a:pt x="137" y="24"/>
                  </a:cubicBezTo>
                  <a:cubicBezTo>
                    <a:pt x="141" y="25"/>
                    <a:pt x="146" y="27"/>
                    <a:pt x="150" y="28"/>
                  </a:cubicBezTo>
                  <a:cubicBezTo>
                    <a:pt x="164" y="33"/>
                    <a:pt x="164" y="33"/>
                    <a:pt x="164" y="33"/>
                  </a:cubicBezTo>
                  <a:cubicBezTo>
                    <a:pt x="168" y="35"/>
                    <a:pt x="173" y="36"/>
                    <a:pt x="177" y="37"/>
                  </a:cubicBezTo>
                  <a:cubicBezTo>
                    <a:pt x="184" y="39"/>
                    <a:pt x="184" y="39"/>
                    <a:pt x="184" y="39"/>
                  </a:cubicBezTo>
                  <a:cubicBezTo>
                    <a:pt x="186" y="40"/>
                    <a:pt x="188" y="40"/>
                    <a:pt x="191" y="41"/>
                  </a:cubicBezTo>
                  <a:cubicBezTo>
                    <a:pt x="198" y="42"/>
                    <a:pt x="198" y="42"/>
                    <a:pt x="198" y="42"/>
                  </a:cubicBezTo>
                  <a:cubicBezTo>
                    <a:pt x="205" y="42"/>
                    <a:pt x="205" y="42"/>
                    <a:pt x="205" y="42"/>
                  </a:cubicBezTo>
                  <a:cubicBezTo>
                    <a:pt x="205" y="42"/>
                    <a:pt x="205" y="42"/>
                    <a:pt x="205" y="42"/>
                  </a:cubicBezTo>
                  <a:cubicBezTo>
                    <a:pt x="205" y="41"/>
                    <a:pt x="206" y="40"/>
                    <a:pt x="208" y="39"/>
                  </a:cubicBezTo>
                  <a:cubicBezTo>
                    <a:pt x="209" y="38"/>
                    <a:pt x="210" y="37"/>
                    <a:pt x="212" y="37"/>
                  </a:cubicBezTo>
                  <a:cubicBezTo>
                    <a:pt x="214" y="36"/>
                    <a:pt x="217" y="36"/>
                    <a:pt x="220" y="37"/>
                  </a:cubicBezTo>
                  <a:cubicBezTo>
                    <a:pt x="226" y="39"/>
                    <a:pt x="231" y="42"/>
                    <a:pt x="235" y="46"/>
                  </a:cubicBezTo>
                  <a:cubicBezTo>
                    <a:pt x="244" y="54"/>
                    <a:pt x="252" y="63"/>
                    <a:pt x="260" y="72"/>
                  </a:cubicBezTo>
                  <a:cubicBezTo>
                    <a:pt x="260" y="72"/>
                    <a:pt x="260" y="72"/>
                    <a:pt x="260" y="72"/>
                  </a:cubicBezTo>
                  <a:cubicBezTo>
                    <a:pt x="260" y="72"/>
                    <a:pt x="260" y="72"/>
                    <a:pt x="260" y="72"/>
                  </a:cubicBezTo>
                  <a:cubicBezTo>
                    <a:pt x="261" y="97"/>
                    <a:pt x="261" y="97"/>
                    <a:pt x="261" y="97"/>
                  </a:cubicBezTo>
                  <a:cubicBezTo>
                    <a:pt x="262" y="109"/>
                    <a:pt x="262" y="109"/>
                    <a:pt x="262" y="109"/>
                  </a:cubicBezTo>
                  <a:cubicBezTo>
                    <a:pt x="262" y="115"/>
                    <a:pt x="262" y="115"/>
                    <a:pt x="262" y="115"/>
                  </a:cubicBezTo>
                  <a:cubicBezTo>
                    <a:pt x="262" y="121"/>
                    <a:pt x="262" y="121"/>
                    <a:pt x="262" y="121"/>
                  </a:cubicBezTo>
                  <a:cubicBezTo>
                    <a:pt x="262" y="146"/>
                    <a:pt x="262" y="146"/>
                    <a:pt x="262" y="146"/>
                  </a:cubicBezTo>
                  <a:cubicBezTo>
                    <a:pt x="262" y="158"/>
                    <a:pt x="262" y="158"/>
                    <a:pt x="262" y="158"/>
                  </a:cubicBezTo>
                  <a:cubicBezTo>
                    <a:pt x="262" y="162"/>
                    <a:pt x="262" y="166"/>
                    <a:pt x="261" y="170"/>
                  </a:cubicBezTo>
                  <a:cubicBezTo>
                    <a:pt x="260" y="195"/>
                    <a:pt x="260" y="195"/>
                    <a:pt x="260" y="195"/>
                  </a:cubicBezTo>
                  <a:cubicBezTo>
                    <a:pt x="260" y="207"/>
                    <a:pt x="260" y="207"/>
                    <a:pt x="260" y="207"/>
                  </a:cubicBezTo>
                  <a:cubicBezTo>
                    <a:pt x="260" y="211"/>
                    <a:pt x="259" y="216"/>
                    <a:pt x="259" y="220"/>
                  </a:cubicBezTo>
                  <a:cubicBezTo>
                    <a:pt x="255" y="269"/>
                    <a:pt x="255" y="269"/>
                    <a:pt x="255" y="269"/>
                  </a:cubicBezTo>
                  <a:cubicBezTo>
                    <a:pt x="255" y="269"/>
                    <a:pt x="255" y="269"/>
                    <a:pt x="255" y="269"/>
                  </a:cubicBezTo>
                  <a:cubicBezTo>
                    <a:pt x="257" y="269"/>
                    <a:pt x="258" y="270"/>
                    <a:pt x="259" y="271"/>
                  </a:cubicBezTo>
                  <a:cubicBezTo>
                    <a:pt x="260" y="272"/>
                    <a:pt x="261" y="274"/>
                    <a:pt x="261" y="275"/>
                  </a:cubicBezTo>
                  <a:cubicBezTo>
                    <a:pt x="261" y="277"/>
                    <a:pt x="260" y="278"/>
                    <a:pt x="260" y="280"/>
                  </a:cubicBezTo>
                  <a:cubicBezTo>
                    <a:pt x="260" y="281"/>
                    <a:pt x="261" y="280"/>
                    <a:pt x="261" y="280"/>
                  </a:cubicBezTo>
                  <a:cubicBezTo>
                    <a:pt x="261" y="280"/>
                    <a:pt x="261" y="280"/>
                    <a:pt x="262" y="279"/>
                  </a:cubicBezTo>
                  <a:lnTo>
                    <a:pt x="264" y="278"/>
                  </a:lnTo>
                  <a:close/>
                  <a:moveTo>
                    <a:pt x="264" y="278"/>
                  </a:moveTo>
                  <a:cubicBezTo>
                    <a:pt x="262" y="279"/>
                    <a:pt x="262" y="279"/>
                    <a:pt x="262" y="279"/>
                  </a:cubicBezTo>
                  <a:cubicBezTo>
                    <a:pt x="261" y="280"/>
                    <a:pt x="261" y="280"/>
                    <a:pt x="261" y="280"/>
                  </a:cubicBezTo>
                  <a:cubicBezTo>
                    <a:pt x="261" y="280"/>
                    <a:pt x="260" y="281"/>
                    <a:pt x="260" y="280"/>
                  </a:cubicBezTo>
                  <a:cubicBezTo>
                    <a:pt x="260" y="278"/>
                    <a:pt x="261" y="277"/>
                    <a:pt x="261" y="275"/>
                  </a:cubicBezTo>
                  <a:cubicBezTo>
                    <a:pt x="261" y="274"/>
                    <a:pt x="260" y="272"/>
                    <a:pt x="259" y="271"/>
                  </a:cubicBezTo>
                  <a:cubicBezTo>
                    <a:pt x="258" y="270"/>
                    <a:pt x="257" y="269"/>
                    <a:pt x="255" y="269"/>
                  </a:cubicBezTo>
                  <a:cubicBezTo>
                    <a:pt x="255" y="269"/>
                    <a:pt x="255" y="269"/>
                    <a:pt x="255" y="269"/>
                  </a:cubicBezTo>
                  <a:cubicBezTo>
                    <a:pt x="255" y="269"/>
                    <a:pt x="255" y="269"/>
                    <a:pt x="255" y="269"/>
                  </a:cubicBezTo>
                  <a:cubicBezTo>
                    <a:pt x="259" y="220"/>
                    <a:pt x="259" y="220"/>
                    <a:pt x="259" y="220"/>
                  </a:cubicBezTo>
                  <a:cubicBezTo>
                    <a:pt x="259" y="216"/>
                    <a:pt x="260" y="211"/>
                    <a:pt x="260" y="207"/>
                  </a:cubicBezTo>
                  <a:cubicBezTo>
                    <a:pt x="260" y="195"/>
                    <a:pt x="260" y="195"/>
                    <a:pt x="260" y="195"/>
                  </a:cubicBezTo>
                  <a:cubicBezTo>
                    <a:pt x="261" y="170"/>
                    <a:pt x="261" y="170"/>
                    <a:pt x="261" y="170"/>
                  </a:cubicBezTo>
                  <a:cubicBezTo>
                    <a:pt x="261" y="166"/>
                    <a:pt x="262" y="162"/>
                    <a:pt x="262" y="158"/>
                  </a:cubicBezTo>
                  <a:cubicBezTo>
                    <a:pt x="262" y="146"/>
                    <a:pt x="262" y="146"/>
                    <a:pt x="262" y="146"/>
                  </a:cubicBezTo>
                  <a:cubicBezTo>
                    <a:pt x="262" y="121"/>
                    <a:pt x="262" y="121"/>
                    <a:pt x="262" y="121"/>
                  </a:cubicBezTo>
                  <a:cubicBezTo>
                    <a:pt x="262" y="115"/>
                    <a:pt x="262" y="115"/>
                    <a:pt x="262" y="115"/>
                  </a:cubicBezTo>
                  <a:cubicBezTo>
                    <a:pt x="262" y="109"/>
                    <a:pt x="262" y="109"/>
                    <a:pt x="262" y="109"/>
                  </a:cubicBezTo>
                  <a:cubicBezTo>
                    <a:pt x="261" y="97"/>
                    <a:pt x="261" y="97"/>
                    <a:pt x="261" y="97"/>
                  </a:cubicBezTo>
                  <a:cubicBezTo>
                    <a:pt x="260" y="72"/>
                    <a:pt x="260" y="72"/>
                    <a:pt x="260" y="72"/>
                  </a:cubicBezTo>
                  <a:cubicBezTo>
                    <a:pt x="260" y="72"/>
                    <a:pt x="260" y="72"/>
                    <a:pt x="260" y="72"/>
                  </a:cubicBezTo>
                  <a:cubicBezTo>
                    <a:pt x="252" y="63"/>
                    <a:pt x="244" y="54"/>
                    <a:pt x="235" y="46"/>
                  </a:cubicBezTo>
                  <a:cubicBezTo>
                    <a:pt x="231" y="43"/>
                    <a:pt x="226" y="39"/>
                    <a:pt x="220" y="37"/>
                  </a:cubicBezTo>
                  <a:cubicBezTo>
                    <a:pt x="217" y="36"/>
                    <a:pt x="214" y="36"/>
                    <a:pt x="212" y="37"/>
                  </a:cubicBezTo>
                  <a:cubicBezTo>
                    <a:pt x="210" y="38"/>
                    <a:pt x="209" y="38"/>
                    <a:pt x="208" y="39"/>
                  </a:cubicBezTo>
                  <a:cubicBezTo>
                    <a:pt x="207" y="40"/>
                    <a:pt x="206" y="41"/>
                    <a:pt x="205" y="43"/>
                  </a:cubicBezTo>
                  <a:cubicBezTo>
                    <a:pt x="205" y="43"/>
                    <a:pt x="205" y="43"/>
                    <a:pt x="205" y="43"/>
                  </a:cubicBezTo>
                  <a:cubicBezTo>
                    <a:pt x="205" y="43"/>
                    <a:pt x="205" y="43"/>
                    <a:pt x="205" y="43"/>
                  </a:cubicBezTo>
                  <a:cubicBezTo>
                    <a:pt x="198" y="42"/>
                    <a:pt x="198" y="42"/>
                    <a:pt x="198" y="42"/>
                  </a:cubicBezTo>
                  <a:cubicBezTo>
                    <a:pt x="191" y="41"/>
                    <a:pt x="191" y="41"/>
                    <a:pt x="191" y="41"/>
                  </a:cubicBezTo>
                  <a:cubicBezTo>
                    <a:pt x="188" y="41"/>
                    <a:pt x="186" y="40"/>
                    <a:pt x="184" y="40"/>
                  </a:cubicBezTo>
                  <a:cubicBezTo>
                    <a:pt x="177" y="38"/>
                    <a:pt x="177" y="38"/>
                    <a:pt x="177" y="38"/>
                  </a:cubicBezTo>
                  <a:cubicBezTo>
                    <a:pt x="172" y="36"/>
                    <a:pt x="168" y="35"/>
                    <a:pt x="163" y="33"/>
                  </a:cubicBezTo>
                  <a:cubicBezTo>
                    <a:pt x="150" y="29"/>
                    <a:pt x="150" y="29"/>
                    <a:pt x="150" y="29"/>
                  </a:cubicBezTo>
                  <a:cubicBezTo>
                    <a:pt x="146" y="27"/>
                    <a:pt x="141" y="26"/>
                    <a:pt x="137" y="25"/>
                  </a:cubicBezTo>
                  <a:cubicBezTo>
                    <a:pt x="134" y="24"/>
                    <a:pt x="132" y="23"/>
                    <a:pt x="130" y="23"/>
                  </a:cubicBezTo>
                  <a:cubicBezTo>
                    <a:pt x="127" y="23"/>
                    <a:pt x="125" y="22"/>
                    <a:pt x="123" y="22"/>
                  </a:cubicBezTo>
                  <a:cubicBezTo>
                    <a:pt x="120" y="22"/>
                    <a:pt x="118" y="21"/>
                    <a:pt x="116" y="21"/>
                  </a:cubicBezTo>
                  <a:cubicBezTo>
                    <a:pt x="113" y="21"/>
                    <a:pt x="111" y="21"/>
                    <a:pt x="109" y="21"/>
                  </a:cubicBezTo>
                  <a:cubicBezTo>
                    <a:pt x="106" y="21"/>
                    <a:pt x="104" y="21"/>
                    <a:pt x="102" y="21"/>
                  </a:cubicBezTo>
                  <a:cubicBezTo>
                    <a:pt x="95" y="22"/>
                    <a:pt x="95" y="22"/>
                    <a:pt x="95" y="22"/>
                  </a:cubicBezTo>
                  <a:cubicBezTo>
                    <a:pt x="94" y="22"/>
                    <a:pt x="94" y="22"/>
                    <a:pt x="94" y="22"/>
                  </a:cubicBezTo>
                  <a:cubicBezTo>
                    <a:pt x="95" y="21"/>
                    <a:pt x="95" y="21"/>
                    <a:pt x="95" y="21"/>
                  </a:cubicBezTo>
                  <a:cubicBezTo>
                    <a:pt x="96" y="20"/>
                    <a:pt x="97" y="18"/>
                    <a:pt x="99" y="17"/>
                  </a:cubicBezTo>
                  <a:cubicBezTo>
                    <a:pt x="100" y="16"/>
                    <a:pt x="102" y="14"/>
                    <a:pt x="104" y="13"/>
                  </a:cubicBezTo>
                  <a:cubicBezTo>
                    <a:pt x="104" y="13"/>
                    <a:pt x="104" y="13"/>
                    <a:pt x="104" y="13"/>
                  </a:cubicBezTo>
                  <a:cubicBezTo>
                    <a:pt x="104" y="12"/>
                    <a:pt x="105" y="13"/>
                    <a:pt x="105" y="13"/>
                  </a:cubicBezTo>
                  <a:cubicBezTo>
                    <a:pt x="105" y="13"/>
                    <a:pt x="105" y="13"/>
                    <a:pt x="105" y="14"/>
                  </a:cubicBezTo>
                  <a:cubicBezTo>
                    <a:pt x="105" y="14"/>
                    <a:pt x="104" y="15"/>
                    <a:pt x="104" y="15"/>
                  </a:cubicBezTo>
                  <a:cubicBezTo>
                    <a:pt x="103" y="16"/>
                    <a:pt x="103" y="17"/>
                    <a:pt x="102" y="18"/>
                  </a:cubicBezTo>
                  <a:cubicBezTo>
                    <a:pt x="101" y="19"/>
                    <a:pt x="100" y="21"/>
                    <a:pt x="99" y="22"/>
                  </a:cubicBezTo>
                  <a:cubicBezTo>
                    <a:pt x="98" y="23"/>
                    <a:pt x="98" y="23"/>
                    <a:pt x="98" y="23"/>
                  </a:cubicBezTo>
                  <a:cubicBezTo>
                    <a:pt x="98" y="23"/>
                    <a:pt x="98" y="23"/>
                    <a:pt x="98" y="23"/>
                  </a:cubicBezTo>
                  <a:cubicBezTo>
                    <a:pt x="94" y="25"/>
                    <a:pt x="94" y="25"/>
                    <a:pt x="94" y="25"/>
                  </a:cubicBezTo>
                  <a:cubicBezTo>
                    <a:pt x="92" y="26"/>
                    <a:pt x="90" y="26"/>
                    <a:pt x="88" y="27"/>
                  </a:cubicBezTo>
                  <a:cubicBezTo>
                    <a:pt x="87" y="27"/>
                    <a:pt x="85" y="28"/>
                    <a:pt x="83" y="28"/>
                  </a:cubicBezTo>
                  <a:cubicBezTo>
                    <a:pt x="81" y="29"/>
                    <a:pt x="79" y="29"/>
                    <a:pt x="78" y="29"/>
                  </a:cubicBezTo>
                  <a:cubicBezTo>
                    <a:pt x="76" y="29"/>
                    <a:pt x="74" y="29"/>
                    <a:pt x="72" y="29"/>
                  </a:cubicBezTo>
                  <a:cubicBezTo>
                    <a:pt x="70" y="29"/>
                    <a:pt x="69" y="29"/>
                    <a:pt x="67" y="29"/>
                  </a:cubicBezTo>
                  <a:cubicBezTo>
                    <a:pt x="64" y="29"/>
                    <a:pt x="64" y="29"/>
                    <a:pt x="64" y="29"/>
                  </a:cubicBezTo>
                  <a:cubicBezTo>
                    <a:pt x="61" y="28"/>
                    <a:pt x="61" y="28"/>
                    <a:pt x="61" y="28"/>
                  </a:cubicBezTo>
                  <a:cubicBezTo>
                    <a:pt x="60" y="28"/>
                    <a:pt x="58" y="27"/>
                    <a:pt x="56" y="27"/>
                  </a:cubicBezTo>
                  <a:cubicBezTo>
                    <a:pt x="54" y="26"/>
                    <a:pt x="53" y="26"/>
                    <a:pt x="51" y="25"/>
                  </a:cubicBezTo>
                  <a:cubicBezTo>
                    <a:pt x="49" y="25"/>
                    <a:pt x="47" y="24"/>
                    <a:pt x="46" y="23"/>
                  </a:cubicBezTo>
                  <a:cubicBezTo>
                    <a:pt x="44" y="22"/>
                    <a:pt x="43" y="22"/>
                    <a:pt x="41" y="21"/>
                  </a:cubicBezTo>
                  <a:cubicBezTo>
                    <a:pt x="39" y="20"/>
                    <a:pt x="38" y="19"/>
                    <a:pt x="36" y="18"/>
                  </a:cubicBezTo>
                  <a:cubicBezTo>
                    <a:pt x="35" y="17"/>
                    <a:pt x="33" y="16"/>
                    <a:pt x="32" y="14"/>
                  </a:cubicBezTo>
                  <a:cubicBezTo>
                    <a:pt x="30" y="13"/>
                    <a:pt x="30" y="13"/>
                    <a:pt x="30" y="13"/>
                  </a:cubicBezTo>
                  <a:cubicBezTo>
                    <a:pt x="28" y="11"/>
                    <a:pt x="28" y="11"/>
                    <a:pt x="28" y="11"/>
                  </a:cubicBezTo>
                  <a:cubicBezTo>
                    <a:pt x="27" y="9"/>
                    <a:pt x="26" y="8"/>
                    <a:pt x="25" y="6"/>
                  </a:cubicBezTo>
                  <a:cubicBezTo>
                    <a:pt x="23" y="5"/>
                    <a:pt x="23" y="3"/>
                    <a:pt x="22" y="1"/>
                  </a:cubicBezTo>
                  <a:cubicBezTo>
                    <a:pt x="23" y="1"/>
                    <a:pt x="23" y="1"/>
                    <a:pt x="23" y="1"/>
                  </a:cubicBezTo>
                  <a:cubicBezTo>
                    <a:pt x="22" y="13"/>
                    <a:pt x="22" y="24"/>
                    <a:pt x="22" y="35"/>
                  </a:cubicBezTo>
                  <a:cubicBezTo>
                    <a:pt x="21" y="70"/>
                    <a:pt x="21" y="70"/>
                    <a:pt x="21" y="70"/>
                  </a:cubicBezTo>
                  <a:cubicBezTo>
                    <a:pt x="21" y="87"/>
                    <a:pt x="21" y="87"/>
                    <a:pt x="21" y="87"/>
                  </a:cubicBezTo>
                  <a:cubicBezTo>
                    <a:pt x="21" y="93"/>
                    <a:pt x="21" y="98"/>
                    <a:pt x="21" y="104"/>
                  </a:cubicBezTo>
                  <a:cubicBezTo>
                    <a:pt x="20" y="113"/>
                    <a:pt x="20" y="113"/>
                    <a:pt x="20" y="113"/>
                  </a:cubicBezTo>
                  <a:cubicBezTo>
                    <a:pt x="20" y="121"/>
                    <a:pt x="20" y="121"/>
                    <a:pt x="20" y="121"/>
                  </a:cubicBezTo>
                  <a:cubicBezTo>
                    <a:pt x="19" y="124"/>
                    <a:pt x="19" y="127"/>
                    <a:pt x="19" y="130"/>
                  </a:cubicBezTo>
                  <a:cubicBezTo>
                    <a:pt x="18" y="138"/>
                    <a:pt x="18" y="138"/>
                    <a:pt x="18" y="138"/>
                  </a:cubicBezTo>
                  <a:cubicBezTo>
                    <a:pt x="17" y="138"/>
                    <a:pt x="17" y="138"/>
                    <a:pt x="17" y="138"/>
                  </a:cubicBezTo>
                  <a:cubicBezTo>
                    <a:pt x="28" y="136"/>
                    <a:pt x="28" y="136"/>
                    <a:pt x="28" y="136"/>
                  </a:cubicBezTo>
                  <a:cubicBezTo>
                    <a:pt x="32" y="135"/>
                    <a:pt x="35" y="135"/>
                    <a:pt x="39" y="134"/>
                  </a:cubicBezTo>
                  <a:cubicBezTo>
                    <a:pt x="42" y="134"/>
                    <a:pt x="46" y="134"/>
                    <a:pt x="50" y="133"/>
                  </a:cubicBezTo>
                  <a:cubicBezTo>
                    <a:pt x="60" y="133"/>
                    <a:pt x="60" y="133"/>
                    <a:pt x="60" y="133"/>
                  </a:cubicBezTo>
                  <a:cubicBezTo>
                    <a:pt x="66" y="132"/>
                    <a:pt x="66" y="132"/>
                    <a:pt x="66" y="132"/>
                  </a:cubicBezTo>
                  <a:cubicBezTo>
                    <a:pt x="71" y="131"/>
                    <a:pt x="71" y="131"/>
                    <a:pt x="71" y="131"/>
                  </a:cubicBezTo>
                  <a:cubicBezTo>
                    <a:pt x="74" y="131"/>
                    <a:pt x="74" y="131"/>
                    <a:pt x="74" y="131"/>
                  </a:cubicBezTo>
                  <a:cubicBezTo>
                    <a:pt x="75" y="131"/>
                    <a:pt x="75" y="131"/>
                    <a:pt x="76" y="130"/>
                  </a:cubicBezTo>
                  <a:cubicBezTo>
                    <a:pt x="82" y="129"/>
                    <a:pt x="82" y="129"/>
                    <a:pt x="82" y="129"/>
                  </a:cubicBezTo>
                  <a:cubicBezTo>
                    <a:pt x="83" y="128"/>
                    <a:pt x="85" y="128"/>
                    <a:pt x="87" y="127"/>
                  </a:cubicBezTo>
                  <a:cubicBezTo>
                    <a:pt x="88" y="126"/>
                    <a:pt x="90" y="126"/>
                    <a:pt x="91" y="125"/>
                  </a:cubicBezTo>
                  <a:cubicBezTo>
                    <a:pt x="101" y="119"/>
                    <a:pt x="101" y="119"/>
                    <a:pt x="101" y="119"/>
                  </a:cubicBezTo>
                  <a:cubicBezTo>
                    <a:pt x="101" y="119"/>
                    <a:pt x="101" y="119"/>
                    <a:pt x="101" y="119"/>
                  </a:cubicBezTo>
                  <a:cubicBezTo>
                    <a:pt x="102" y="119"/>
                    <a:pt x="102" y="119"/>
                    <a:pt x="102" y="119"/>
                  </a:cubicBezTo>
                  <a:cubicBezTo>
                    <a:pt x="102" y="120"/>
                    <a:pt x="103" y="122"/>
                    <a:pt x="104" y="123"/>
                  </a:cubicBezTo>
                  <a:cubicBezTo>
                    <a:pt x="104" y="124"/>
                    <a:pt x="105" y="125"/>
                    <a:pt x="106" y="125"/>
                  </a:cubicBezTo>
                  <a:cubicBezTo>
                    <a:pt x="107" y="126"/>
                    <a:pt x="108" y="127"/>
                    <a:pt x="109" y="126"/>
                  </a:cubicBezTo>
                  <a:cubicBezTo>
                    <a:pt x="111" y="126"/>
                    <a:pt x="111" y="125"/>
                    <a:pt x="112" y="124"/>
                  </a:cubicBezTo>
                  <a:cubicBezTo>
                    <a:pt x="113" y="122"/>
                    <a:pt x="114" y="119"/>
                    <a:pt x="114" y="116"/>
                  </a:cubicBezTo>
                  <a:cubicBezTo>
                    <a:pt x="115" y="114"/>
                    <a:pt x="115" y="111"/>
                    <a:pt x="115" y="108"/>
                  </a:cubicBezTo>
                  <a:cubicBezTo>
                    <a:pt x="114" y="97"/>
                    <a:pt x="110" y="87"/>
                    <a:pt x="105" y="78"/>
                  </a:cubicBezTo>
                  <a:cubicBezTo>
                    <a:pt x="104" y="77"/>
                    <a:pt x="104" y="77"/>
                    <a:pt x="104" y="77"/>
                  </a:cubicBezTo>
                  <a:cubicBezTo>
                    <a:pt x="105" y="77"/>
                    <a:pt x="105" y="77"/>
                    <a:pt x="105" y="77"/>
                  </a:cubicBezTo>
                  <a:cubicBezTo>
                    <a:pt x="111" y="78"/>
                    <a:pt x="111" y="78"/>
                    <a:pt x="111" y="78"/>
                  </a:cubicBezTo>
                  <a:cubicBezTo>
                    <a:pt x="117" y="80"/>
                    <a:pt x="117" y="80"/>
                    <a:pt x="117" y="80"/>
                  </a:cubicBezTo>
                  <a:cubicBezTo>
                    <a:pt x="123" y="82"/>
                    <a:pt x="123" y="82"/>
                    <a:pt x="123" y="82"/>
                  </a:cubicBezTo>
                  <a:cubicBezTo>
                    <a:pt x="129" y="84"/>
                    <a:pt x="129" y="84"/>
                    <a:pt x="129" y="84"/>
                  </a:cubicBezTo>
                  <a:cubicBezTo>
                    <a:pt x="131" y="85"/>
                    <a:pt x="132" y="86"/>
                    <a:pt x="134" y="87"/>
                  </a:cubicBezTo>
                  <a:cubicBezTo>
                    <a:pt x="136" y="88"/>
                    <a:pt x="138" y="89"/>
                    <a:pt x="140" y="90"/>
                  </a:cubicBezTo>
                  <a:cubicBezTo>
                    <a:pt x="143" y="92"/>
                    <a:pt x="147" y="94"/>
                    <a:pt x="151" y="96"/>
                  </a:cubicBezTo>
                  <a:cubicBezTo>
                    <a:pt x="158" y="100"/>
                    <a:pt x="165" y="104"/>
                    <a:pt x="172" y="108"/>
                  </a:cubicBezTo>
                  <a:cubicBezTo>
                    <a:pt x="174" y="109"/>
                    <a:pt x="176" y="111"/>
                    <a:pt x="177" y="111"/>
                  </a:cubicBezTo>
                  <a:cubicBezTo>
                    <a:pt x="179" y="112"/>
                    <a:pt x="181" y="113"/>
                    <a:pt x="183" y="114"/>
                  </a:cubicBezTo>
                  <a:cubicBezTo>
                    <a:pt x="185" y="115"/>
                    <a:pt x="187" y="116"/>
                    <a:pt x="189" y="116"/>
                  </a:cubicBezTo>
                  <a:cubicBezTo>
                    <a:pt x="191" y="117"/>
                    <a:pt x="193" y="117"/>
                    <a:pt x="194" y="118"/>
                  </a:cubicBezTo>
                  <a:cubicBezTo>
                    <a:pt x="195" y="118"/>
                    <a:pt x="195" y="118"/>
                    <a:pt x="195" y="118"/>
                  </a:cubicBezTo>
                  <a:cubicBezTo>
                    <a:pt x="195" y="118"/>
                    <a:pt x="195" y="118"/>
                    <a:pt x="195" y="118"/>
                  </a:cubicBezTo>
                  <a:cubicBezTo>
                    <a:pt x="196" y="120"/>
                    <a:pt x="196" y="122"/>
                    <a:pt x="197" y="123"/>
                  </a:cubicBezTo>
                  <a:cubicBezTo>
                    <a:pt x="198" y="125"/>
                    <a:pt x="198" y="127"/>
                    <a:pt x="199" y="129"/>
                  </a:cubicBezTo>
                  <a:cubicBezTo>
                    <a:pt x="199" y="130"/>
                    <a:pt x="199" y="132"/>
                    <a:pt x="200" y="134"/>
                  </a:cubicBezTo>
                  <a:cubicBezTo>
                    <a:pt x="200" y="136"/>
                    <a:pt x="200" y="138"/>
                    <a:pt x="200" y="139"/>
                  </a:cubicBezTo>
                  <a:cubicBezTo>
                    <a:pt x="200" y="141"/>
                    <a:pt x="201" y="143"/>
                    <a:pt x="201" y="145"/>
                  </a:cubicBezTo>
                  <a:cubicBezTo>
                    <a:pt x="201" y="150"/>
                    <a:pt x="201" y="150"/>
                    <a:pt x="201" y="150"/>
                  </a:cubicBezTo>
                  <a:cubicBezTo>
                    <a:pt x="200" y="156"/>
                    <a:pt x="200" y="156"/>
                    <a:pt x="200" y="156"/>
                  </a:cubicBezTo>
                  <a:cubicBezTo>
                    <a:pt x="200" y="161"/>
                    <a:pt x="200" y="161"/>
                    <a:pt x="200" y="161"/>
                  </a:cubicBezTo>
                  <a:cubicBezTo>
                    <a:pt x="200" y="163"/>
                    <a:pt x="199" y="165"/>
                    <a:pt x="199" y="167"/>
                  </a:cubicBezTo>
                  <a:cubicBezTo>
                    <a:pt x="199" y="168"/>
                    <a:pt x="199" y="170"/>
                    <a:pt x="198" y="172"/>
                  </a:cubicBezTo>
                  <a:cubicBezTo>
                    <a:pt x="198" y="174"/>
                    <a:pt x="197" y="175"/>
                    <a:pt x="197" y="177"/>
                  </a:cubicBezTo>
                  <a:cubicBezTo>
                    <a:pt x="197" y="179"/>
                    <a:pt x="196" y="181"/>
                    <a:pt x="196" y="182"/>
                  </a:cubicBezTo>
                  <a:cubicBezTo>
                    <a:pt x="195" y="184"/>
                    <a:pt x="194" y="186"/>
                    <a:pt x="194" y="188"/>
                  </a:cubicBezTo>
                  <a:cubicBezTo>
                    <a:pt x="193" y="189"/>
                    <a:pt x="192" y="191"/>
                    <a:pt x="192" y="193"/>
                  </a:cubicBezTo>
                  <a:cubicBezTo>
                    <a:pt x="191" y="194"/>
                    <a:pt x="190" y="196"/>
                    <a:pt x="189" y="197"/>
                  </a:cubicBezTo>
                  <a:cubicBezTo>
                    <a:pt x="188" y="199"/>
                    <a:pt x="187" y="200"/>
                    <a:pt x="186" y="202"/>
                  </a:cubicBezTo>
                  <a:cubicBezTo>
                    <a:pt x="186" y="202"/>
                    <a:pt x="186" y="202"/>
                    <a:pt x="186" y="202"/>
                  </a:cubicBezTo>
                  <a:cubicBezTo>
                    <a:pt x="186" y="202"/>
                    <a:pt x="186" y="202"/>
                    <a:pt x="186" y="202"/>
                  </a:cubicBezTo>
                  <a:cubicBezTo>
                    <a:pt x="179" y="204"/>
                    <a:pt x="179" y="204"/>
                    <a:pt x="179" y="204"/>
                  </a:cubicBezTo>
                  <a:cubicBezTo>
                    <a:pt x="177" y="204"/>
                    <a:pt x="174" y="204"/>
                    <a:pt x="172" y="204"/>
                  </a:cubicBezTo>
                  <a:cubicBezTo>
                    <a:pt x="170" y="204"/>
                    <a:pt x="168" y="204"/>
                    <a:pt x="165" y="204"/>
                  </a:cubicBezTo>
                  <a:cubicBezTo>
                    <a:pt x="163" y="204"/>
                    <a:pt x="161" y="204"/>
                    <a:pt x="158" y="203"/>
                  </a:cubicBezTo>
                  <a:cubicBezTo>
                    <a:pt x="152" y="202"/>
                    <a:pt x="152" y="202"/>
                    <a:pt x="152" y="202"/>
                  </a:cubicBezTo>
                  <a:cubicBezTo>
                    <a:pt x="145" y="200"/>
                    <a:pt x="145" y="200"/>
                    <a:pt x="145" y="200"/>
                  </a:cubicBezTo>
                  <a:cubicBezTo>
                    <a:pt x="132" y="196"/>
                    <a:pt x="132" y="196"/>
                    <a:pt x="132" y="196"/>
                  </a:cubicBezTo>
                  <a:cubicBezTo>
                    <a:pt x="125" y="194"/>
                    <a:pt x="125" y="194"/>
                    <a:pt x="125" y="194"/>
                  </a:cubicBezTo>
                  <a:cubicBezTo>
                    <a:pt x="119" y="193"/>
                    <a:pt x="119" y="193"/>
                    <a:pt x="119" y="193"/>
                  </a:cubicBezTo>
                  <a:cubicBezTo>
                    <a:pt x="116" y="193"/>
                    <a:pt x="114" y="193"/>
                    <a:pt x="112" y="192"/>
                  </a:cubicBezTo>
                  <a:cubicBezTo>
                    <a:pt x="110" y="192"/>
                    <a:pt x="107" y="192"/>
                    <a:pt x="105" y="193"/>
                  </a:cubicBezTo>
                  <a:cubicBezTo>
                    <a:pt x="103" y="193"/>
                    <a:pt x="101" y="193"/>
                    <a:pt x="99" y="194"/>
                  </a:cubicBezTo>
                  <a:cubicBezTo>
                    <a:pt x="95" y="195"/>
                    <a:pt x="95" y="195"/>
                    <a:pt x="95" y="195"/>
                  </a:cubicBezTo>
                  <a:cubicBezTo>
                    <a:pt x="94" y="195"/>
                    <a:pt x="93" y="195"/>
                    <a:pt x="92" y="196"/>
                  </a:cubicBezTo>
                  <a:cubicBezTo>
                    <a:pt x="90" y="197"/>
                    <a:pt x="88" y="198"/>
                    <a:pt x="86" y="199"/>
                  </a:cubicBezTo>
                  <a:cubicBezTo>
                    <a:pt x="81" y="203"/>
                    <a:pt x="81" y="203"/>
                    <a:pt x="81" y="203"/>
                  </a:cubicBezTo>
                  <a:cubicBezTo>
                    <a:pt x="80" y="204"/>
                    <a:pt x="80" y="204"/>
                    <a:pt x="80" y="204"/>
                  </a:cubicBezTo>
                  <a:cubicBezTo>
                    <a:pt x="80" y="203"/>
                    <a:pt x="80" y="203"/>
                    <a:pt x="80" y="203"/>
                  </a:cubicBezTo>
                  <a:cubicBezTo>
                    <a:pt x="79" y="200"/>
                    <a:pt x="77" y="196"/>
                    <a:pt x="75" y="194"/>
                  </a:cubicBezTo>
                  <a:cubicBezTo>
                    <a:pt x="74" y="192"/>
                    <a:pt x="73" y="192"/>
                    <a:pt x="72" y="192"/>
                  </a:cubicBezTo>
                  <a:cubicBezTo>
                    <a:pt x="70" y="193"/>
                    <a:pt x="69" y="194"/>
                    <a:pt x="68" y="195"/>
                  </a:cubicBezTo>
                  <a:cubicBezTo>
                    <a:pt x="63" y="201"/>
                    <a:pt x="60" y="207"/>
                    <a:pt x="56" y="213"/>
                  </a:cubicBezTo>
                  <a:cubicBezTo>
                    <a:pt x="56" y="213"/>
                    <a:pt x="56" y="213"/>
                    <a:pt x="56" y="213"/>
                  </a:cubicBezTo>
                  <a:cubicBezTo>
                    <a:pt x="56" y="214"/>
                    <a:pt x="56" y="214"/>
                    <a:pt x="56" y="214"/>
                  </a:cubicBezTo>
                  <a:cubicBezTo>
                    <a:pt x="38" y="221"/>
                    <a:pt x="38" y="221"/>
                    <a:pt x="38" y="221"/>
                  </a:cubicBezTo>
                  <a:cubicBezTo>
                    <a:pt x="29" y="224"/>
                    <a:pt x="29" y="224"/>
                    <a:pt x="29" y="224"/>
                  </a:cubicBezTo>
                  <a:cubicBezTo>
                    <a:pt x="28" y="225"/>
                    <a:pt x="26" y="226"/>
                    <a:pt x="25" y="226"/>
                  </a:cubicBezTo>
                  <a:cubicBezTo>
                    <a:pt x="24" y="227"/>
                    <a:pt x="24" y="227"/>
                    <a:pt x="23" y="228"/>
                  </a:cubicBezTo>
                  <a:cubicBezTo>
                    <a:pt x="23" y="228"/>
                    <a:pt x="23" y="229"/>
                    <a:pt x="23" y="229"/>
                  </a:cubicBezTo>
                  <a:cubicBezTo>
                    <a:pt x="23" y="230"/>
                    <a:pt x="23" y="230"/>
                    <a:pt x="23" y="230"/>
                  </a:cubicBezTo>
                  <a:cubicBezTo>
                    <a:pt x="23" y="230"/>
                    <a:pt x="23" y="230"/>
                    <a:pt x="23" y="230"/>
                  </a:cubicBezTo>
                  <a:cubicBezTo>
                    <a:pt x="15" y="263"/>
                    <a:pt x="15" y="263"/>
                    <a:pt x="15" y="263"/>
                  </a:cubicBezTo>
                  <a:cubicBezTo>
                    <a:pt x="14" y="267"/>
                    <a:pt x="14" y="267"/>
                    <a:pt x="14" y="267"/>
                  </a:cubicBezTo>
                  <a:cubicBezTo>
                    <a:pt x="13" y="272"/>
                    <a:pt x="13" y="272"/>
                    <a:pt x="13" y="272"/>
                  </a:cubicBezTo>
                  <a:cubicBezTo>
                    <a:pt x="12" y="280"/>
                    <a:pt x="12" y="280"/>
                    <a:pt x="12" y="280"/>
                  </a:cubicBezTo>
                  <a:cubicBezTo>
                    <a:pt x="9" y="297"/>
                    <a:pt x="9" y="297"/>
                    <a:pt x="9" y="297"/>
                  </a:cubicBezTo>
                  <a:cubicBezTo>
                    <a:pt x="8" y="303"/>
                    <a:pt x="7" y="308"/>
                    <a:pt x="6" y="314"/>
                  </a:cubicBezTo>
                  <a:cubicBezTo>
                    <a:pt x="4" y="331"/>
                    <a:pt x="4" y="331"/>
                    <a:pt x="4" y="331"/>
                  </a:cubicBezTo>
                  <a:cubicBezTo>
                    <a:pt x="4" y="334"/>
                    <a:pt x="4" y="337"/>
                    <a:pt x="4" y="340"/>
                  </a:cubicBezTo>
                  <a:cubicBezTo>
                    <a:pt x="3" y="348"/>
                    <a:pt x="3" y="348"/>
                    <a:pt x="3" y="348"/>
                  </a:cubicBezTo>
                  <a:cubicBezTo>
                    <a:pt x="2" y="366"/>
                    <a:pt x="2" y="366"/>
                    <a:pt x="2" y="366"/>
                  </a:cubicBezTo>
                  <a:cubicBezTo>
                    <a:pt x="2" y="371"/>
                    <a:pt x="1" y="377"/>
                    <a:pt x="1" y="383"/>
                  </a:cubicBezTo>
                  <a:cubicBezTo>
                    <a:pt x="1" y="400"/>
                    <a:pt x="1" y="400"/>
                    <a:pt x="1" y="400"/>
                  </a:cubicBezTo>
                  <a:cubicBezTo>
                    <a:pt x="1" y="435"/>
                    <a:pt x="1" y="435"/>
                    <a:pt x="1" y="435"/>
                  </a:cubicBezTo>
                  <a:cubicBezTo>
                    <a:pt x="1" y="458"/>
                    <a:pt x="1" y="481"/>
                    <a:pt x="1" y="504"/>
                  </a:cubicBezTo>
                  <a:cubicBezTo>
                    <a:pt x="0" y="503"/>
                    <a:pt x="0" y="503"/>
                    <a:pt x="0" y="503"/>
                  </a:cubicBezTo>
                  <a:cubicBezTo>
                    <a:pt x="33" y="499"/>
                    <a:pt x="33" y="499"/>
                    <a:pt x="33" y="499"/>
                  </a:cubicBezTo>
                  <a:cubicBezTo>
                    <a:pt x="38" y="498"/>
                    <a:pt x="43" y="498"/>
                    <a:pt x="49" y="497"/>
                  </a:cubicBezTo>
                  <a:cubicBezTo>
                    <a:pt x="65" y="496"/>
                    <a:pt x="65" y="496"/>
                    <a:pt x="65" y="496"/>
                  </a:cubicBezTo>
                  <a:cubicBezTo>
                    <a:pt x="75" y="495"/>
                    <a:pt x="86" y="494"/>
                    <a:pt x="97" y="493"/>
                  </a:cubicBezTo>
                  <a:cubicBezTo>
                    <a:pt x="129" y="490"/>
                    <a:pt x="129" y="490"/>
                    <a:pt x="129" y="490"/>
                  </a:cubicBezTo>
                  <a:cubicBezTo>
                    <a:pt x="134" y="490"/>
                    <a:pt x="140" y="489"/>
                    <a:pt x="145" y="488"/>
                  </a:cubicBezTo>
                  <a:cubicBezTo>
                    <a:pt x="161" y="486"/>
                    <a:pt x="161" y="486"/>
                    <a:pt x="161" y="486"/>
                  </a:cubicBezTo>
                  <a:cubicBezTo>
                    <a:pt x="177" y="484"/>
                    <a:pt x="177" y="484"/>
                    <a:pt x="177" y="484"/>
                  </a:cubicBezTo>
                  <a:cubicBezTo>
                    <a:pt x="182" y="483"/>
                    <a:pt x="188" y="482"/>
                    <a:pt x="193" y="481"/>
                  </a:cubicBezTo>
                  <a:cubicBezTo>
                    <a:pt x="209" y="477"/>
                    <a:pt x="209" y="477"/>
                    <a:pt x="209" y="477"/>
                  </a:cubicBezTo>
                  <a:cubicBezTo>
                    <a:pt x="214" y="476"/>
                    <a:pt x="219" y="475"/>
                    <a:pt x="224" y="474"/>
                  </a:cubicBezTo>
                  <a:cubicBezTo>
                    <a:pt x="255" y="464"/>
                    <a:pt x="255" y="464"/>
                    <a:pt x="255" y="464"/>
                  </a:cubicBezTo>
                  <a:cubicBezTo>
                    <a:pt x="255" y="465"/>
                    <a:pt x="255" y="465"/>
                    <a:pt x="255" y="465"/>
                  </a:cubicBezTo>
                  <a:cubicBezTo>
                    <a:pt x="253" y="456"/>
                    <a:pt x="253" y="456"/>
                    <a:pt x="253" y="456"/>
                  </a:cubicBezTo>
                  <a:cubicBezTo>
                    <a:pt x="253" y="454"/>
                    <a:pt x="252" y="453"/>
                    <a:pt x="252" y="451"/>
                  </a:cubicBezTo>
                  <a:cubicBezTo>
                    <a:pt x="251" y="446"/>
                    <a:pt x="251" y="446"/>
                    <a:pt x="251" y="446"/>
                  </a:cubicBezTo>
                  <a:cubicBezTo>
                    <a:pt x="251" y="443"/>
                    <a:pt x="251" y="440"/>
                    <a:pt x="250" y="437"/>
                  </a:cubicBezTo>
                  <a:cubicBezTo>
                    <a:pt x="250" y="434"/>
                    <a:pt x="250" y="431"/>
                    <a:pt x="250" y="428"/>
                  </a:cubicBezTo>
                  <a:cubicBezTo>
                    <a:pt x="250" y="424"/>
                    <a:pt x="250" y="421"/>
                    <a:pt x="250" y="418"/>
                  </a:cubicBezTo>
                  <a:cubicBezTo>
                    <a:pt x="250" y="415"/>
                    <a:pt x="250" y="412"/>
                    <a:pt x="250" y="409"/>
                  </a:cubicBezTo>
                  <a:cubicBezTo>
                    <a:pt x="250" y="406"/>
                    <a:pt x="251" y="402"/>
                    <a:pt x="251" y="399"/>
                  </a:cubicBezTo>
                  <a:cubicBezTo>
                    <a:pt x="252" y="398"/>
                    <a:pt x="252" y="396"/>
                    <a:pt x="252" y="395"/>
                  </a:cubicBezTo>
                  <a:cubicBezTo>
                    <a:pt x="253" y="390"/>
                    <a:pt x="253" y="390"/>
                    <a:pt x="253" y="390"/>
                  </a:cubicBezTo>
                  <a:cubicBezTo>
                    <a:pt x="253" y="390"/>
                    <a:pt x="253" y="390"/>
                    <a:pt x="253" y="390"/>
                  </a:cubicBezTo>
                  <a:cubicBezTo>
                    <a:pt x="240" y="380"/>
                    <a:pt x="226" y="371"/>
                    <a:pt x="211" y="365"/>
                  </a:cubicBezTo>
                  <a:cubicBezTo>
                    <a:pt x="203" y="362"/>
                    <a:pt x="195" y="360"/>
                    <a:pt x="187" y="360"/>
                  </a:cubicBezTo>
                  <a:cubicBezTo>
                    <a:pt x="183" y="360"/>
                    <a:pt x="179" y="360"/>
                    <a:pt x="176" y="362"/>
                  </a:cubicBezTo>
                  <a:cubicBezTo>
                    <a:pt x="174" y="363"/>
                    <a:pt x="172" y="365"/>
                    <a:pt x="171" y="366"/>
                  </a:cubicBezTo>
                  <a:cubicBezTo>
                    <a:pt x="170" y="368"/>
                    <a:pt x="169" y="370"/>
                    <a:pt x="169" y="372"/>
                  </a:cubicBezTo>
                  <a:cubicBezTo>
                    <a:pt x="169" y="372"/>
                    <a:pt x="169" y="372"/>
                    <a:pt x="169" y="372"/>
                  </a:cubicBezTo>
                  <a:cubicBezTo>
                    <a:pt x="168" y="372"/>
                    <a:pt x="168" y="372"/>
                    <a:pt x="168" y="372"/>
                  </a:cubicBezTo>
                  <a:cubicBezTo>
                    <a:pt x="166" y="373"/>
                    <a:pt x="163" y="374"/>
                    <a:pt x="161" y="375"/>
                  </a:cubicBezTo>
                  <a:cubicBezTo>
                    <a:pt x="158" y="375"/>
                    <a:pt x="156" y="376"/>
                    <a:pt x="153" y="376"/>
                  </a:cubicBezTo>
                  <a:cubicBezTo>
                    <a:pt x="152" y="376"/>
                    <a:pt x="150" y="376"/>
                    <a:pt x="149" y="375"/>
                  </a:cubicBezTo>
                  <a:cubicBezTo>
                    <a:pt x="148" y="375"/>
                    <a:pt x="148" y="375"/>
                    <a:pt x="147" y="375"/>
                  </a:cubicBezTo>
                  <a:cubicBezTo>
                    <a:pt x="147" y="375"/>
                    <a:pt x="146" y="374"/>
                    <a:pt x="146" y="374"/>
                  </a:cubicBezTo>
                  <a:cubicBezTo>
                    <a:pt x="146" y="374"/>
                    <a:pt x="146" y="375"/>
                    <a:pt x="146" y="375"/>
                  </a:cubicBezTo>
                  <a:cubicBezTo>
                    <a:pt x="146" y="378"/>
                    <a:pt x="146" y="381"/>
                    <a:pt x="146" y="383"/>
                  </a:cubicBezTo>
                  <a:cubicBezTo>
                    <a:pt x="146" y="384"/>
                    <a:pt x="146" y="384"/>
                    <a:pt x="146" y="384"/>
                  </a:cubicBezTo>
                  <a:cubicBezTo>
                    <a:pt x="146" y="384"/>
                    <a:pt x="146" y="384"/>
                    <a:pt x="146" y="384"/>
                  </a:cubicBezTo>
                  <a:cubicBezTo>
                    <a:pt x="142" y="386"/>
                    <a:pt x="142" y="386"/>
                    <a:pt x="142" y="386"/>
                  </a:cubicBezTo>
                  <a:cubicBezTo>
                    <a:pt x="141" y="387"/>
                    <a:pt x="140" y="388"/>
                    <a:pt x="139" y="389"/>
                  </a:cubicBezTo>
                  <a:cubicBezTo>
                    <a:pt x="135" y="391"/>
                    <a:pt x="135" y="391"/>
                    <a:pt x="135" y="391"/>
                  </a:cubicBezTo>
                  <a:cubicBezTo>
                    <a:pt x="133" y="392"/>
                    <a:pt x="132" y="392"/>
                    <a:pt x="130" y="393"/>
                  </a:cubicBezTo>
                  <a:cubicBezTo>
                    <a:pt x="129" y="393"/>
                    <a:pt x="128" y="394"/>
                    <a:pt x="126" y="394"/>
                  </a:cubicBezTo>
                  <a:cubicBezTo>
                    <a:pt x="125" y="395"/>
                    <a:pt x="123" y="395"/>
                    <a:pt x="122" y="396"/>
                  </a:cubicBezTo>
                  <a:cubicBezTo>
                    <a:pt x="118" y="397"/>
                    <a:pt x="118" y="397"/>
                    <a:pt x="118" y="397"/>
                  </a:cubicBezTo>
                  <a:cubicBezTo>
                    <a:pt x="113" y="398"/>
                    <a:pt x="113" y="398"/>
                    <a:pt x="113" y="398"/>
                  </a:cubicBezTo>
                  <a:cubicBezTo>
                    <a:pt x="110" y="398"/>
                    <a:pt x="107" y="398"/>
                    <a:pt x="104" y="398"/>
                  </a:cubicBezTo>
                  <a:cubicBezTo>
                    <a:pt x="101" y="399"/>
                    <a:pt x="98" y="399"/>
                    <a:pt x="95" y="399"/>
                  </a:cubicBezTo>
                  <a:cubicBezTo>
                    <a:pt x="94" y="399"/>
                    <a:pt x="92" y="400"/>
                    <a:pt x="91" y="400"/>
                  </a:cubicBezTo>
                  <a:cubicBezTo>
                    <a:pt x="90" y="400"/>
                    <a:pt x="89" y="400"/>
                    <a:pt x="89" y="401"/>
                  </a:cubicBezTo>
                  <a:cubicBezTo>
                    <a:pt x="88" y="401"/>
                    <a:pt x="87" y="401"/>
                    <a:pt x="87" y="402"/>
                  </a:cubicBezTo>
                  <a:cubicBezTo>
                    <a:pt x="85" y="403"/>
                    <a:pt x="85" y="403"/>
                    <a:pt x="85" y="403"/>
                  </a:cubicBezTo>
                  <a:cubicBezTo>
                    <a:pt x="85" y="404"/>
                    <a:pt x="84" y="405"/>
                    <a:pt x="84" y="405"/>
                  </a:cubicBezTo>
                  <a:cubicBezTo>
                    <a:pt x="83" y="406"/>
                    <a:pt x="83" y="407"/>
                    <a:pt x="83" y="407"/>
                  </a:cubicBezTo>
                  <a:cubicBezTo>
                    <a:pt x="82" y="410"/>
                    <a:pt x="82" y="410"/>
                    <a:pt x="82" y="410"/>
                  </a:cubicBezTo>
                  <a:cubicBezTo>
                    <a:pt x="82" y="410"/>
                    <a:pt x="82" y="410"/>
                    <a:pt x="82" y="410"/>
                  </a:cubicBezTo>
                  <a:cubicBezTo>
                    <a:pt x="82" y="410"/>
                    <a:pt x="82" y="410"/>
                    <a:pt x="82" y="410"/>
                  </a:cubicBezTo>
                  <a:cubicBezTo>
                    <a:pt x="78" y="400"/>
                    <a:pt x="75" y="390"/>
                    <a:pt x="73" y="379"/>
                  </a:cubicBezTo>
                  <a:cubicBezTo>
                    <a:pt x="71" y="369"/>
                    <a:pt x="70" y="358"/>
                    <a:pt x="70" y="348"/>
                  </a:cubicBezTo>
                  <a:cubicBezTo>
                    <a:pt x="70" y="337"/>
                    <a:pt x="72" y="326"/>
                    <a:pt x="74" y="316"/>
                  </a:cubicBezTo>
                  <a:cubicBezTo>
                    <a:pt x="76" y="311"/>
                    <a:pt x="77" y="306"/>
                    <a:pt x="80" y="301"/>
                  </a:cubicBezTo>
                  <a:cubicBezTo>
                    <a:pt x="81" y="299"/>
                    <a:pt x="82" y="297"/>
                    <a:pt x="84" y="295"/>
                  </a:cubicBezTo>
                  <a:cubicBezTo>
                    <a:pt x="85" y="293"/>
                    <a:pt x="87" y="291"/>
                    <a:pt x="89" y="289"/>
                  </a:cubicBezTo>
                  <a:cubicBezTo>
                    <a:pt x="89" y="289"/>
                    <a:pt x="89" y="289"/>
                    <a:pt x="89" y="289"/>
                  </a:cubicBezTo>
                  <a:cubicBezTo>
                    <a:pt x="89" y="289"/>
                    <a:pt x="89" y="289"/>
                    <a:pt x="89" y="289"/>
                  </a:cubicBezTo>
                  <a:cubicBezTo>
                    <a:pt x="95" y="288"/>
                    <a:pt x="95" y="288"/>
                    <a:pt x="95" y="288"/>
                  </a:cubicBezTo>
                  <a:cubicBezTo>
                    <a:pt x="97" y="287"/>
                    <a:pt x="99" y="287"/>
                    <a:pt x="101" y="287"/>
                  </a:cubicBezTo>
                  <a:cubicBezTo>
                    <a:pt x="103" y="287"/>
                    <a:pt x="105" y="287"/>
                    <a:pt x="107" y="288"/>
                  </a:cubicBezTo>
                  <a:cubicBezTo>
                    <a:pt x="109" y="288"/>
                    <a:pt x="111" y="288"/>
                    <a:pt x="113" y="289"/>
                  </a:cubicBezTo>
                  <a:cubicBezTo>
                    <a:pt x="115" y="289"/>
                    <a:pt x="117" y="290"/>
                    <a:pt x="119" y="290"/>
                  </a:cubicBezTo>
                  <a:cubicBezTo>
                    <a:pt x="125" y="293"/>
                    <a:pt x="125" y="293"/>
                    <a:pt x="125" y="293"/>
                  </a:cubicBezTo>
                  <a:cubicBezTo>
                    <a:pt x="128" y="294"/>
                    <a:pt x="132" y="296"/>
                    <a:pt x="136" y="297"/>
                  </a:cubicBezTo>
                  <a:cubicBezTo>
                    <a:pt x="141" y="300"/>
                    <a:pt x="141" y="300"/>
                    <a:pt x="141" y="300"/>
                  </a:cubicBezTo>
                  <a:cubicBezTo>
                    <a:pt x="147" y="302"/>
                    <a:pt x="147" y="302"/>
                    <a:pt x="147" y="302"/>
                  </a:cubicBezTo>
                  <a:cubicBezTo>
                    <a:pt x="149" y="302"/>
                    <a:pt x="151" y="303"/>
                    <a:pt x="153" y="304"/>
                  </a:cubicBezTo>
                  <a:cubicBezTo>
                    <a:pt x="155" y="304"/>
                    <a:pt x="156" y="304"/>
                    <a:pt x="158" y="304"/>
                  </a:cubicBezTo>
                  <a:cubicBezTo>
                    <a:pt x="160" y="304"/>
                    <a:pt x="162" y="305"/>
                    <a:pt x="164" y="304"/>
                  </a:cubicBezTo>
                  <a:cubicBezTo>
                    <a:pt x="166" y="304"/>
                    <a:pt x="168" y="304"/>
                    <a:pt x="170" y="303"/>
                  </a:cubicBezTo>
                  <a:cubicBezTo>
                    <a:pt x="172" y="303"/>
                    <a:pt x="174" y="302"/>
                    <a:pt x="176" y="301"/>
                  </a:cubicBezTo>
                  <a:cubicBezTo>
                    <a:pt x="181" y="298"/>
                    <a:pt x="181" y="298"/>
                    <a:pt x="181" y="298"/>
                  </a:cubicBezTo>
                  <a:cubicBezTo>
                    <a:pt x="181" y="298"/>
                    <a:pt x="181" y="298"/>
                    <a:pt x="181" y="298"/>
                  </a:cubicBezTo>
                  <a:cubicBezTo>
                    <a:pt x="183" y="298"/>
                    <a:pt x="185" y="297"/>
                    <a:pt x="186" y="297"/>
                  </a:cubicBezTo>
                  <a:cubicBezTo>
                    <a:pt x="188" y="296"/>
                    <a:pt x="190" y="295"/>
                    <a:pt x="192" y="295"/>
                  </a:cubicBezTo>
                  <a:cubicBezTo>
                    <a:pt x="193" y="295"/>
                    <a:pt x="195" y="294"/>
                    <a:pt x="197" y="294"/>
                  </a:cubicBezTo>
                  <a:cubicBezTo>
                    <a:pt x="199" y="294"/>
                    <a:pt x="200" y="294"/>
                    <a:pt x="202" y="294"/>
                  </a:cubicBezTo>
                  <a:cubicBezTo>
                    <a:pt x="209" y="293"/>
                    <a:pt x="216" y="293"/>
                    <a:pt x="224" y="292"/>
                  </a:cubicBezTo>
                  <a:cubicBezTo>
                    <a:pt x="229" y="292"/>
                    <a:pt x="229" y="292"/>
                    <a:pt x="229" y="292"/>
                  </a:cubicBezTo>
                  <a:cubicBezTo>
                    <a:pt x="234" y="291"/>
                    <a:pt x="234" y="291"/>
                    <a:pt x="234" y="291"/>
                  </a:cubicBezTo>
                  <a:cubicBezTo>
                    <a:pt x="239" y="290"/>
                    <a:pt x="239" y="290"/>
                    <a:pt x="239" y="290"/>
                  </a:cubicBezTo>
                  <a:cubicBezTo>
                    <a:pt x="241" y="289"/>
                    <a:pt x="243" y="288"/>
                    <a:pt x="244" y="288"/>
                  </a:cubicBezTo>
                  <a:cubicBezTo>
                    <a:pt x="246" y="287"/>
                    <a:pt x="248" y="286"/>
                    <a:pt x="249" y="286"/>
                  </a:cubicBezTo>
                  <a:cubicBezTo>
                    <a:pt x="251" y="285"/>
                    <a:pt x="253" y="284"/>
                    <a:pt x="254" y="283"/>
                  </a:cubicBezTo>
                  <a:cubicBezTo>
                    <a:pt x="256" y="283"/>
                    <a:pt x="257" y="282"/>
                    <a:pt x="259" y="281"/>
                  </a:cubicBezTo>
                  <a:lnTo>
                    <a:pt x="264"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283"/>
            <p:cNvSpPr>
              <a:spLocks noEditPoints="1"/>
            </p:cNvSpPr>
            <p:nvPr/>
          </p:nvSpPr>
          <p:spPr bwMode="auto">
            <a:xfrm>
              <a:off x="2665413" y="5614988"/>
              <a:ext cx="887413" cy="1508125"/>
            </a:xfrm>
            <a:custGeom>
              <a:avLst/>
              <a:gdLst>
                <a:gd name="T0" fmla="*/ 204 w 274"/>
                <a:gd name="T1" fmla="*/ 287 h 465"/>
                <a:gd name="T2" fmla="*/ 113 w 274"/>
                <a:gd name="T3" fmla="*/ 269 h 465"/>
                <a:gd name="T4" fmla="*/ 76 w 274"/>
                <a:gd name="T5" fmla="*/ 315 h 465"/>
                <a:gd name="T6" fmla="*/ 96 w 274"/>
                <a:gd name="T7" fmla="*/ 372 h 465"/>
                <a:gd name="T8" fmla="*/ 157 w 274"/>
                <a:gd name="T9" fmla="*/ 364 h 465"/>
                <a:gd name="T10" fmla="*/ 181 w 274"/>
                <a:gd name="T11" fmla="*/ 350 h 465"/>
                <a:gd name="T12" fmla="*/ 247 w 274"/>
                <a:gd name="T13" fmla="*/ 355 h 465"/>
                <a:gd name="T14" fmla="*/ 248 w 274"/>
                <a:gd name="T15" fmla="*/ 390 h 465"/>
                <a:gd name="T16" fmla="*/ 261 w 274"/>
                <a:gd name="T17" fmla="*/ 464 h 465"/>
                <a:gd name="T18" fmla="*/ 107 w 274"/>
                <a:gd name="T19" fmla="*/ 461 h 465"/>
                <a:gd name="T20" fmla="*/ 8 w 274"/>
                <a:gd name="T21" fmla="*/ 434 h 465"/>
                <a:gd name="T22" fmla="*/ 8 w 274"/>
                <a:gd name="T23" fmla="*/ 246 h 465"/>
                <a:gd name="T24" fmla="*/ 49 w 274"/>
                <a:gd name="T25" fmla="*/ 189 h 465"/>
                <a:gd name="T26" fmla="*/ 74 w 274"/>
                <a:gd name="T27" fmla="*/ 173 h 465"/>
                <a:gd name="T28" fmla="*/ 121 w 274"/>
                <a:gd name="T29" fmla="*/ 181 h 465"/>
                <a:gd name="T30" fmla="*/ 191 w 274"/>
                <a:gd name="T31" fmla="*/ 188 h 465"/>
                <a:gd name="T32" fmla="*/ 200 w 274"/>
                <a:gd name="T33" fmla="*/ 96 h 465"/>
                <a:gd name="T34" fmla="*/ 116 w 274"/>
                <a:gd name="T35" fmla="*/ 82 h 465"/>
                <a:gd name="T36" fmla="*/ 50 w 274"/>
                <a:gd name="T37" fmla="*/ 111 h 465"/>
                <a:gd name="T38" fmla="*/ 26 w 274"/>
                <a:gd name="T39" fmla="*/ 69 h 465"/>
                <a:gd name="T40" fmla="*/ 14 w 274"/>
                <a:gd name="T41" fmla="*/ 1 h 465"/>
                <a:gd name="T42" fmla="*/ 106 w 274"/>
                <a:gd name="T43" fmla="*/ 2 h 465"/>
                <a:gd name="T44" fmla="*/ 108 w 274"/>
                <a:gd name="T45" fmla="*/ 18 h 465"/>
                <a:gd name="T46" fmla="*/ 131 w 274"/>
                <a:gd name="T47" fmla="*/ 5 h 465"/>
                <a:gd name="T48" fmla="*/ 200 w 274"/>
                <a:gd name="T49" fmla="*/ 5 h 465"/>
                <a:gd name="T50" fmla="*/ 271 w 274"/>
                <a:gd name="T51" fmla="*/ 58 h 465"/>
                <a:gd name="T52" fmla="*/ 270 w 274"/>
                <a:gd name="T53" fmla="*/ 179 h 465"/>
                <a:gd name="T54" fmla="*/ 268 w 274"/>
                <a:gd name="T55" fmla="*/ 203 h 465"/>
                <a:gd name="T56" fmla="*/ 271 w 274"/>
                <a:gd name="T57" fmla="*/ 58 h 465"/>
                <a:gd name="T58" fmla="*/ 186 w 274"/>
                <a:gd name="T59" fmla="*/ 5 h 465"/>
                <a:gd name="T60" fmla="*/ 125 w 274"/>
                <a:gd name="T61" fmla="*/ 9 h 465"/>
                <a:gd name="T62" fmla="*/ 107 w 274"/>
                <a:gd name="T63" fmla="*/ 18 h 465"/>
                <a:gd name="T64" fmla="*/ 106 w 274"/>
                <a:gd name="T65" fmla="*/ 2 h 465"/>
                <a:gd name="T66" fmla="*/ 19 w 274"/>
                <a:gd name="T67" fmla="*/ 15 h 465"/>
                <a:gd name="T68" fmla="*/ 29 w 274"/>
                <a:gd name="T69" fmla="*/ 97 h 465"/>
                <a:gd name="T70" fmla="*/ 116 w 274"/>
                <a:gd name="T71" fmla="*/ 117 h 465"/>
                <a:gd name="T72" fmla="*/ 158 w 274"/>
                <a:gd name="T73" fmla="*/ 88 h 465"/>
                <a:gd name="T74" fmla="*/ 201 w 274"/>
                <a:gd name="T75" fmla="*/ 123 h 465"/>
                <a:gd name="T76" fmla="*/ 191 w 274"/>
                <a:gd name="T77" fmla="*/ 202 h 465"/>
                <a:gd name="T78" fmla="*/ 107 w 274"/>
                <a:gd name="T79" fmla="*/ 179 h 465"/>
                <a:gd name="T80" fmla="*/ 70 w 274"/>
                <a:gd name="T81" fmla="*/ 176 h 465"/>
                <a:gd name="T82" fmla="*/ 15 w 274"/>
                <a:gd name="T83" fmla="*/ 216 h 465"/>
                <a:gd name="T84" fmla="*/ 2 w 274"/>
                <a:gd name="T85" fmla="*/ 340 h 465"/>
                <a:gd name="T86" fmla="*/ 45 w 274"/>
                <a:gd name="T87" fmla="*/ 461 h 465"/>
                <a:gd name="T88" fmla="*/ 261 w 274"/>
                <a:gd name="T89" fmla="*/ 464 h 465"/>
                <a:gd name="T90" fmla="*/ 248 w 274"/>
                <a:gd name="T91" fmla="*/ 397 h 465"/>
                <a:gd name="T92" fmla="*/ 247 w 274"/>
                <a:gd name="T93" fmla="*/ 356 h 465"/>
                <a:gd name="T94" fmla="*/ 181 w 274"/>
                <a:gd name="T95" fmla="*/ 350 h 465"/>
                <a:gd name="T96" fmla="*/ 157 w 274"/>
                <a:gd name="T97" fmla="*/ 374 h 465"/>
                <a:gd name="T98" fmla="*/ 96 w 274"/>
                <a:gd name="T99" fmla="*/ 373 h 465"/>
                <a:gd name="T100" fmla="*/ 74 w 274"/>
                <a:gd name="T101" fmla="*/ 328 h 465"/>
                <a:gd name="T102" fmla="*/ 85 w 274"/>
                <a:gd name="T103" fmla="*/ 261 h 465"/>
                <a:gd name="T104" fmla="*/ 197 w 274"/>
                <a:gd name="T105" fmla="*/ 293 h 465"/>
                <a:gd name="T106" fmla="*/ 261 w 274"/>
                <a:gd name="T107" fmla="*/ 251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4" h="465">
                  <a:moveTo>
                    <a:pt x="261" y="251"/>
                  </a:moveTo>
                  <a:cubicBezTo>
                    <a:pt x="253" y="256"/>
                    <a:pt x="253" y="256"/>
                    <a:pt x="253" y="256"/>
                  </a:cubicBezTo>
                  <a:cubicBezTo>
                    <a:pt x="245" y="261"/>
                    <a:pt x="245" y="261"/>
                    <a:pt x="245" y="261"/>
                  </a:cubicBezTo>
                  <a:cubicBezTo>
                    <a:pt x="228" y="271"/>
                    <a:pt x="228" y="271"/>
                    <a:pt x="228" y="271"/>
                  </a:cubicBezTo>
                  <a:cubicBezTo>
                    <a:pt x="223" y="274"/>
                    <a:pt x="217" y="277"/>
                    <a:pt x="212" y="281"/>
                  </a:cubicBezTo>
                  <a:cubicBezTo>
                    <a:pt x="204" y="287"/>
                    <a:pt x="204" y="287"/>
                    <a:pt x="204" y="287"/>
                  </a:cubicBezTo>
                  <a:cubicBezTo>
                    <a:pt x="197" y="293"/>
                    <a:pt x="197" y="293"/>
                    <a:pt x="197" y="293"/>
                  </a:cubicBezTo>
                  <a:cubicBezTo>
                    <a:pt x="197" y="293"/>
                    <a:pt x="197" y="293"/>
                    <a:pt x="197" y="293"/>
                  </a:cubicBezTo>
                  <a:cubicBezTo>
                    <a:pt x="197" y="293"/>
                    <a:pt x="197" y="293"/>
                    <a:pt x="197" y="293"/>
                  </a:cubicBezTo>
                  <a:cubicBezTo>
                    <a:pt x="169" y="286"/>
                    <a:pt x="169" y="286"/>
                    <a:pt x="169" y="286"/>
                  </a:cubicBezTo>
                  <a:cubicBezTo>
                    <a:pt x="141" y="278"/>
                    <a:pt x="141" y="278"/>
                    <a:pt x="141" y="278"/>
                  </a:cubicBezTo>
                  <a:cubicBezTo>
                    <a:pt x="113" y="269"/>
                    <a:pt x="113" y="269"/>
                    <a:pt x="113" y="269"/>
                  </a:cubicBezTo>
                  <a:cubicBezTo>
                    <a:pt x="86" y="261"/>
                    <a:pt x="86" y="261"/>
                    <a:pt x="86" y="261"/>
                  </a:cubicBezTo>
                  <a:cubicBezTo>
                    <a:pt x="86" y="261"/>
                    <a:pt x="86" y="261"/>
                    <a:pt x="86" y="261"/>
                  </a:cubicBezTo>
                  <a:cubicBezTo>
                    <a:pt x="82" y="274"/>
                    <a:pt x="82" y="274"/>
                    <a:pt x="82" y="274"/>
                  </a:cubicBezTo>
                  <a:cubicBezTo>
                    <a:pt x="79" y="288"/>
                    <a:pt x="79" y="288"/>
                    <a:pt x="79" y="288"/>
                  </a:cubicBezTo>
                  <a:cubicBezTo>
                    <a:pt x="77" y="301"/>
                    <a:pt x="77" y="301"/>
                    <a:pt x="77" y="301"/>
                  </a:cubicBezTo>
                  <a:cubicBezTo>
                    <a:pt x="76" y="315"/>
                    <a:pt x="76" y="315"/>
                    <a:pt x="76" y="315"/>
                  </a:cubicBezTo>
                  <a:cubicBezTo>
                    <a:pt x="75" y="329"/>
                    <a:pt x="75" y="329"/>
                    <a:pt x="75" y="329"/>
                  </a:cubicBezTo>
                  <a:cubicBezTo>
                    <a:pt x="75" y="333"/>
                    <a:pt x="75" y="338"/>
                    <a:pt x="74" y="342"/>
                  </a:cubicBezTo>
                  <a:cubicBezTo>
                    <a:pt x="74" y="347"/>
                    <a:pt x="75" y="351"/>
                    <a:pt x="75" y="356"/>
                  </a:cubicBezTo>
                  <a:cubicBezTo>
                    <a:pt x="76" y="370"/>
                    <a:pt x="76" y="370"/>
                    <a:pt x="76" y="370"/>
                  </a:cubicBezTo>
                  <a:cubicBezTo>
                    <a:pt x="75" y="369"/>
                    <a:pt x="75" y="369"/>
                    <a:pt x="75" y="369"/>
                  </a:cubicBezTo>
                  <a:cubicBezTo>
                    <a:pt x="96" y="372"/>
                    <a:pt x="96" y="372"/>
                    <a:pt x="96" y="372"/>
                  </a:cubicBezTo>
                  <a:cubicBezTo>
                    <a:pt x="116" y="375"/>
                    <a:pt x="116" y="375"/>
                    <a:pt x="116" y="375"/>
                  </a:cubicBezTo>
                  <a:cubicBezTo>
                    <a:pt x="136" y="379"/>
                    <a:pt x="136" y="379"/>
                    <a:pt x="136" y="379"/>
                  </a:cubicBezTo>
                  <a:cubicBezTo>
                    <a:pt x="156" y="383"/>
                    <a:pt x="156" y="383"/>
                    <a:pt x="156" y="383"/>
                  </a:cubicBezTo>
                  <a:cubicBezTo>
                    <a:pt x="156" y="384"/>
                    <a:pt x="156" y="384"/>
                    <a:pt x="156" y="384"/>
                  </a:cubicBezTo>
                  <a:cubicBezTo>
                    <a:pt x="156" y="374"/>
                    <a:pt x="156" y="374"/>
                    <a:pt x="156" y="374"/>
                  </a:cubicBezTo>
                  <a:cubicBezTo>
                    <a:pt x="157" y="364"/>
                    <a:pt x="157" y="364"/>
                    <a:pt x="157" y="364"/>
                  </a:cubicBezTo>
                  <a:cubicBezTo>
                    <a:pt x="157" y="359"/>
                    <a:pt x="157" y="359"/>
                    <a:pt x="157" y="359"/>
                  </a:cubicBezTo>
                  <a:cubicBezTo>
                    <a:pt x="157" y="358"/>
                    <a:pt x="157" y="356"/>
                    <a:pt x="158" y="355"/>
                  </a:cubicBezTo>
                  <a:cubicBezTo>
                    <a:pt x="159" y="345"/>
                    <a:pt x="159" y="345"/>
                    <a:pt x="159" y="345"/>
                  </a:cubicBezTo>
                  <a:cubicBezTo>
                    <a:pt x="160" y="345"/>
                    <a:pt x="160" y="345"/>
                    <a:pt x="160" y="345"/>
                  </a:cubicBezTo>
                  <a:cubicBezTo>
                    <a:pt x="160" y="345"/>
                    <a:pt x="160" y="345"/>
                    <a:pt x="160" y="345"/>
                  </a:cubicBezTo>
                  <a:cubicBezTo>
                    <a:pt x="181" y="350"/>
                    <a:pt x="181" y="350"/>
                    <a:pt x="181" y="350"/>
                  </a:cubicBezTo>
                  <a:cubicBezTo>
                    <a:pt x="192" y="352"/>
                    <a:pt x="192" y="352"/>
                    <a:pt x="192" y="352"/>
                  </a:cubicBezTo>
                  <a:cubicBezTo>
                    <a:pt x="203" y="354"/>
                    <a:pt x="203" y="354"/>
                    <a:pt x="203" y="354"/>
                  </a:cubicBezTo>
                  <a:cubicBezTo>
                    <a:pt x="214" y="355"/>
                    <a:pt x="214" y="355"/>
                    <a:pt x="214" y="355"/>
                  </a:cubicBezTo>
                  <a:cubicBezTo>
                    <a:pt x="225" y="356"/>
                    <a:pt x="225" y="356"/>
                    <a:pt x="225" y="356"/>
                  </a:cubicBezTo>
                  <a:cubicBezTo>
                    <a:pt x="236" y="356"/>
                    <a:pt x="236" y="356"/>
                    <a:pt x="236" y="356"/>
                  </a:cubicBezTo>
                  <a:cubicBezTo>
                    <a:pt x="247" y="355"/>
                    <a:pt x="247" y="355"/>
                    <a:pt x="247" y="355"/>
                  </a:cubicBezTo>
                  <a:cubicBezTo>
                    <a:pt x="248" y="355"/>
                    <a:pt x="248" y="355"/>
                    <a:pt x="248" y="355"/>
                  </a:cubicBezTo>
                  <a:cubicBezTo>
                    <a:pt x="248" y="356"/>
                    <a:pt x="248" y="356"/>
                    <a:pt x="248" y="356"/>
                  </a:cubicBezTo>
                  <a:cubicBezTo>
                    <a:pt x="247" y="369"/>
                    <a:pt x="247" y="369"/>
                    <a:pt x="247" y="369"/>
                  </a:cubicBezTo>
                  <a:cubicBezTo>
                    <a:pt x="247" y="372"/>
                    <a:pt x="247" y="374"/>
                    <a:pt x="247" y="376"/>
                  </a:cubicBezTo>
                  <a:cubicBezTo>
                    <a:pt x="248" y="383"/>
                    <a:pt x="248" y="383"/>
                    <a:pt x="248" y="383"/>
                  </a:cubicBezTo>
                  <a:cubicBezTo>
                    <a:pt x="248" y="385"/>
                    <a:pt x="248" y="388"/>
                    <a:pt x="248" y="390"/>
                  </a:cubicBezTo>
                  <a:cubicBezTo>
                    <a:pt x="249" y="397"/>
                    <a:pt x="249" y="397"/>
                    <a:pt x="249" y="397"/>
                  </a:cubicBezTo>
                  <a:cubicBezTo>
                    <a:pt x="249" y="399"/>
                    <a:pt x="249" y="401"/>
                    <a:pt x="250" y="403"/>
                  </a:cubicBezTo>
                  <a:cubicBezTo>
                    <a:pt x="251" y="410"/>
                    <a:pt x="251" y="410"/>
                    <a:pt x="251" y="410"/>
                  </a:cubicBezTo>
                  <a:cubicBezTo>
                    <a:pt x="251" y="415"/>
                    <a:pt x="252" y="419"/>
                    <a:pt x="253" y="424"/>
                  </a:cubicBezTo>
                  <a:cubicBezTo>
                    <a:pt x="256" y="437"/>
                    <a:pt x="256" y="437"/>
                    <a:pt x="256" y="437"/>
                  </a:cubicBezTo>
                  <a:cubicBezTo>
                    <a:pt x="258" y="446"/>
                    <a:pt x="260" y="455"/>
                    <a:pt x="261" y="464"/>
                  </a:cubicBezTo>
                  <a:cubicBezTo>
                    <a:pt x="261" y="465"/>
                    <a:pt x="261" y="465"/>
                    <a:pt x="261" y="465"/>
                  </a:cubicBezTo>
                  <a:cubicBezTo>
                    <a:pt x="261" y="465"/>
                    <a:pt x="261" y="465"/>
                    <a:pt x="261" y="465"/>
                  </a:cubicBezTo>
                  <a:cubicBezTo>
                    <a:pt x="230" y="465"/>
                    <a:pt x="230" y="465"/>
                    <a:pt x="230" y="465"/>
                  </a:cubicBezTo>
                  <a:cubicBezTo>
                    <a:pt x="199" y="465"/>
                    <a:pt x="199" y="465"/>
                    <a:pt x="199" y="465"/>
                  </a:cubicBezTo>
                  <a:cubicBezTo>
                    <a:pt x="179" y="464"/>
                    <a:pt x="158" y="463"/>
                    <a:pt x="138" y="462"/>
                  </a:cubicBezTo>
                  <a:cubicBezTo>
                    <a:pt x="107" y="461"/>
                    <a:pt x="107" y="461"/>
                    <a:pt x="107" y="461"/>
                  </a:cubicBezTo>
                  <a:cubicBezTo>
                    <a:pt x="76" y="461"/>
                    <a:pt x="76" y="461"/>
                    <a:pt x="76" y="461"/>
                  </a:cubicBezTo>
                  <a:cubicBezTo>
                    <a:pt x="45" y="462"/>
                    <a:pt x="45" y="462"/>
                    <a:pt x="45" y="462"/>
                  </a:cubicBezTo>
                  <a:cubicBezTo>
                    <a:pt x="15" y="465"/>
                    <a:pt x="15" y="465"/>
                    <a:pt x="15" y="465"/>
                  </a:cubicBezTo>
                  <a:cubicBezTo>
                    <a:pt x="14" y="465"/>
                    <a:pt x="14" y="465"/>
                    <a:pt x="14" y="465"/>
                  </a:cubicBezTo>
                  <a:cubicBezTo>
                    <a:pt x="14" y="464"/>
                    <a:pt x="14" y="464"/>
                    <a:pt x="14" y="464"/>
                  </a:cubicBezTo>
                  <a:cubicBezTo>
                    <a:pt x="8" y="434"/>
                    <a:pt x="8" y="434"/>
                    <a:pt x="8" y="434"/>
                  </a:cubicBezTo>
                  <a:cubicBezTo>
                    <a:pt x="3" y="403"/>
                    <a:pt x="3" y="403"/>
                    <a:pt x="3" y="403"/>
                  </a:cubicBezTo>
                  <a:cubicBezTo>
                    <a:pt x="1" y="371"/>
                    <a:pt x="1" y="371"/>
                    <a:pt x="1" y="371"/>
                  </a:cubicBezTo>
                  <a:cubicBezTo>
                    <a:pt x="0" y="340"/>
                    <a:pt x="0" y="340"/>
                    <a:pt x="0" y="340"/>
                  </a:cubicBezTo>
                  <a:cubicBezTo>
                    <a:pt x="1" y="309"/>
                    <a:pt x="1" y="309"/>
                    <a:pt x="1" y="309"/>
                  </a:cubicBezTo>
                  <a:cubicBezTo>
                    <a:pt x="4" y="277"/>
                    <a:pt x="4" y="277"/>
                    <a:pt x="4" y="277"/>
                  </a:cubicBezTo>
                  <a:cubicBezTo>
                    <a:pt x="8" y="246"/>
                    <a:pt x="8" y="246"/>
                    <a:pt x="8" y="246"/>
                  </a:cubicBezTo>
                  <a:cubicBezTo>
                    <a:pt x="14" y="215"/>
                    <a:pt x="14" y="215"/>
                    <a:pt x="14" y="215"/>
                  </a:cubicBezTo>
                  <a:cubicBezTo>
                    <a:pt x="14" y="215"/>
                    <a:pt x="14" y="215"/>
                    <a:pt x="14" y="215"/>
                  </a:cubicBezTo>
                  <a:cubicBezTo>
                    <a:pt x="14" y="215"/>
                    <a:pt x="14" y="215"/>
                    <a:pt x="14" y="215"/>
                  </a:cubicBezTo>
                  <a:cubicBezTo>
                    <a:pt x="14" y="215"/>
                    <a:pt x="14" y="215"/>
                    <a:pt x="14" y="215"/>
                  </a:cubicBezTo>
                  <a:cubicBezTo>
                    <a:pt x="45" y="191"/>
                    <a:pt x="45" y="191"/>
                    <a:pt x="45" y="191"/>
                  </a:cubicBezTo>
                  <a:cubicBezTo>
                    <a:pt x="49" y="189"/>
                    <a:pt x="49" y="189"/>
                    <a:pt x="49" y="189"/>
                  </a:cubicBezTo>
                  <a:cubicBezTo>
                    <a:pt x="50" y="188"/>
                    <a:pt x="52" y="187"/>
                    <a:pt x="53" y="186"/>
                  </a:cubicBezTo>
                  <a:cubicBezTo>
                    <a:pt x="61" y="180"/>
                    <a:pt x="61" y="180"/>
                    <a:pt x="61" y="180"/>
                  </a:cubicBezTo>
                  <a:cubicBezTo>
                    <a:pt x="62" y="179"/>
                    <a:pt x="64" y="178"/>
                    <a:pt x="65" y="177"/>
                  </a:cubicBezTo>
                  <a:cubicBezTo>
                    <a:pt x="66" y="176"/>
                    <a:pt x="68" y="175"/>
                    <a:pt x="69" y="175"/>
                  </a:cubicBezTo>
                  <a:cubicBezTo>
                    <a:pt x="72" y="174"/>
                    <a:pt x="72" y="174"/>
                    <a:pt x="72" y="174"/>
                  </a:cubicBezTo>
                  <a:cubicBezTo>
                    <a:pt x="74" y="173"/>
                    <a:pt x="74" y="173"/>
                    <a:pt x="74" y="173"/>
                  </a:cubicBezTo>
                  <a:cubicBezTo>
                    <a:pt x="76" y="173"/>
                    <a:pt x="77" y="173"/>
                    <a:pt x="79" y="173"/>
                  </a:cubicBezTo>
                  <a:cubicBezTo>
                    <a:pt x="79" y="173"/>
                    <a:pt x="79" y="173"/>
                    <a:pt x="79" y="173"/>
                  </a:cubicBezTo>
                  <a:cubicBezTo>
                    <a:pt x="79" y="173"/>
                    <a:pt x="79" y="173"/>
                    <a:pt x="79" y="173"/>
                  </a:cubicBezTo>
                  <a:cubicBezTo>
                    <a:pt x="93" y="175"/>
                    <a:pt x="93" y="175"/>
                    <a:pt x="93" y="175"/>
                  </a:cubicBezTo>
                  <a:cubicBezTo>
                    <a:pt x="107" y="178"/>
                    <a:pt x="107" y="178"/>
                    <a:pt x="107" y="178"/>
                  </a:cubicBezTo>
                  <a:cubicBezTo>
                    <a:pt x="121" y="181"/>
                    <a:pt x="121" y="181"/>
                    <a:pt x="121" y="181"/>
                  </a:cubicBezTo>
                  <a:cubicBezTo>
                    <a:pt x="135" y="186"/>
                    <a:pt x="135" y="186"/>
                    <a:pt x="135" y="186"/>
                  </a:cubicBezTo>
                  <a:cubicBezTo>
                    <a:pt x="144" y="188"/>
                    <a:pt x="153" y="191"/>
                    <a:pt x="162" y="194"/>
                  </a:cubicBezTo>
                  <a:cubicBezTo>
                    <a:pt x="176" y="198"/>
                    <a:pt x="176" y="198"/>
                    <a:pt x="176" y="198"/>
                  </a:cubicBezTo>
                  <a:cubicBezTo>
                    <a:pt x="190" y="201"/>
                    <a:pt x="190" y="201"/>
                    <a:pt x="190" y="201"/>
                  </a:cubicBezTo>
                  <a:cubicBezTo>
                    <a:pt x="189" y="201"/>
                    <a:pt x="189" y="201"/>
                    <a:pt x="189" y="201"/>
                  </a:cubicBezTo>
                  <a:cubicBezTo>
                    <a:pt x="191" y="188"/>
                    <a:pt x="191" y="188"/>
                    <a:pt x="191" y="188"/>
                  </a:cubicBezTo>
                  <a:cubicBezTo>
                    <a:pt x="193" y="175"/>
                    <a:pt x="193" y="175"/>
                    <a:pt x="193" y="175"/>
                  </a:cubicBezTo>
                  <a:cubicBezTo>
                    <a:pt x="197" y="149"/>
                    <a:pt x="197" y="149"/>
                    <a:pt x="197" y="149"/>
                  </a:cubicBezTo>
                  <a:cubicBezTo>
                    <a:pt x="199" y="136"/>
                    <a:pt x="199" y="136"/>
                    <a:pt x="199" y="136"/>
                  </a:cubicBezTo>
                  <a:cubicBezTo>
                    <a:pt x="200" y="123"/>
                    <a:pt x="200" y="123"/>
                    <a:pt x="200" y="123"/>
                  </a:cubicBezTo>
                  <a:cubicBezTo>
                    <a:pt x="200" y="110"/>
                    <a:pt x="200" y="110"/>
                    <a:pt x="200" y="110"/>
                  </a:cubicBezTo>
                  <a:cubicBezTo>
                    <a:pt x="200" y="96"/>
                    <a:pt x="200" y="96"/>
                    <a:pt x="200" y="96"/>
                  </a:cubicBezTo>
                  <a:cubicBezTo>
                    <a:pt x="200" y="97"/>
                    <a:pt x="200" y="97"/>
                    <a:pt x="200" y="97"/>
                  </a:cubicBezTo>
                  <a:cubicBezTo>
                    <a:pt x="179" y="92"/>
                    <a:pt x="179" y="92"/>
                    <a:pt x="179" y="92"/>
                  </a:cubicBezTo>
                  <a:cubicBezTo>
                    <a:pt x="158" y="89"/>
                    <a:pt x="158" y="89"/>
                    <a:pt x="158" y="89"/>
                  </a:cubicBezTo>
                  <a:cubicBezTo>
                    <a:pt x="137" y="86"/>
                    <a:pt x="137" y="86"/>
                    <a:pt x="137" y="86"/>
                  </a:cubicBezTo>
                  <a:cubicBezTo>
                    <a:pt x="116" y="83"/>
                    <a:pt x="116" y="83"/>
                    <a:pt x="116" y="83"/>
                  </a:cubicBezTo>
                  <a:cubicBezTo>
                    <a:pt x="116" y="82"/>
                    <a:pt x="116" y="82"/>
                    <a:pt x="116" y="82"/>
                  </a:cubicBezTo>
                  <a:cubicBezTo>
                    <a:pt x="116" y="117"/>
                    <a:pt x="116" y="117"/>
                    <a:pt x="116" y="117"/>
                  </a:cubicBezTo>
                  <a:cubicBezTo>
                    <a:pt x="116" y="118"/>
                    <a:pt x="116" y="118"/>
                    <a:pt x="116" y="118"/>
                  </a:cubicBezTo>
                  <a:cubicBezTo>
                    <a:pt x="116" y="118"/>
                    <a:pt x="116" y="118"/>
                    <a:pt x="116" y="118"/>
                  </a:cubicBezTo>
                  <a:cubicBezTo>
                    <a:pt x="94" y="115"/>
                    <a:pt x="94" y="115"/>
                    <a:pt x="94" y="115"/>
                  </a:cubicBezTo>
                  <a:cubicBezTo>
                    <a:pt x="72" y="113"/>
                    <a:pt x="72" y="113"/>
                    <a:pt x="72" y="113"/>
                  </a:cubicBezTo>
                  <a:cubicBezTo>
                    <a:pt x="50" y="111"/>
                    <a:pt x="50" y="111"/>
                    <a:pt x="50" y="111"/>
                  </a:cubicBezTo>
                  <a:cubicBezTo>
                    <a:pt x="28" y="111"/>
                    <a:pt x="28" y="111"/>
                    <a:pt x="28" y="111"/>
                  </a:cubicBezTo>
                  <a:cubicBezTo>
                    <a:pt x="28" y="111"/>
                    <a:pt x="28" y="111"/>
                    <a:pt x="28" y="111"/>
                  </a:cubicBezTo>
                  <a:cubicBezTo>
                    <a:pt x="28" y="110"/>
                    <a:pt x="28" y="110"/>
                    <a:pt x="28" y="110"/>
                  </a:cubicBezTo>
                  <a:cubicBezTo>
                    <a:pt x="28" y="97"/>
                    <a:pt x="28" y="97"/>
                    <a:pt x="28" y="97"/>
                  </a:cubicBezTo>
                  <a:cubicBezTo>
                    <a:pt x="27" y="83"/>
                    <a:pt x="27" y="83"/>
                    <a:pt x="27" y="83"/>
                  </a:cubicBezTo>
                  <a:cubicBezTo>
                    <a:pt x="26" y="69"/>
                    <a:pt x="26" y="69"/>
                    <a:pt x="26" y="69"/>
                  </a:cubicBezTo>
                  <a:cubicBezTo>
                    <a:pt x="26" y="65"/>
                    <a:pt x="25" y="60"/>
                    <a:pt x="25" y="56"/>
                  </a:cubicBezTo>
                  <a:cubicBezTo>
                    <a:pt x="24" y="51"/>
                    <a:pt x="24" y="47"/>
                    <a:pt x="23" y="42"/>
                  </a:cubicBezTo>
                  <a:cubicBezTo>
                    <a:pt x="21" y="29"/>
                    <a:pt x="21" y="29"/>
                    <a:pt x="21" y="29"/>
                  </a:cubicBezTo>
                  <a:cubicBezTo>
                    <a:pt x="18" y="15"/>
                    <a:pt x="18" y="15"/>
                    <a:pt x="18" y="15"/>
                  </a:cubicBezTo>
                  <a:cubicBezTo>
                    <a:pt x="14" y="2"/>
                    <a:pt x="14" y="2"/>
                    <a:pt x="14" y="2"/>
                  </a:cubicBezTo>
                  <a:cubicBezTo>
                    <a:pt x="14" y="1"/>
                    <a:pt x="14" y="1"/>
                    <a:pt x="14" y="1"/>
                  </a:cubicBezTo>
                  <a:cubicBezTo>
                    <a:pt x="15" y="1"/>
                    <a:pt x="15" y="1"/>
                    <a:pt x="15" y="1"/>
                  </a:cubicBezTo>
                  <a:cubicBezTo>
                    <a:pt x="38" y="1"/>
                    <a:pt x="38" y="1"/>
                    <a:pt x="38" y="1"/>
                  </a:cubicBezTo>
                  <a:cubicBezTo>
                    <a:pt x="60" y="0"/>
                    <a:pt x="60" y="0"/>
                    <a:pt x="60" y="0"/>
                  </a:cubicBezTo>
                  <a:cubicBezTo>
                    <a:pt x="83" y="0"/>
                    <a:pt x="83" y="0"/>
                    <a:pt x="83" y="0"/>
                  </a:cubicBezTo>
                  <a:cubicBezTo>
                    <a:pt x="106" y="2"/>
                    <a:pt x="106" y="2"/>
                    <a:pt x="106" y="2"/>
                  </a:cubicBezTo>
                  <a:cubicBezTo>
                    <a:pt x="106" y="2"/>
                    <a:pt x="106" y="2"/>
                    <a:pt x="106" y="2"/>
                  </a:cubicBezTo>
                  <a:cubicBezTo>
                    <a:pt x="106" y="2"/>
                    <a:pt x="106" y="2"/>
                    <a:pt x="106" y="2"/>
                  </a:cubicBezTo>
                  <a:cubicBezTo>
                    <a:pt x="106" y="7"/>
                    <a:pt x="106" y="7"/>
                    <a:pt x="106" y="7"/>
                  </a:cubicBezTo>
                  <a:cubicBezTo>
                    <a:pt x="106" y="9"/>
                    <a:pt x="106" y="11"/>
                    <a:pt x="107" y="13"/>
                  </a:cubicBezTo>
                  <a:cubicBezTo>
                    <a:pt x="107" y="15"/>
                    <a:pt x="107" y="15"/>
                    <a:pt x="107" y="15"/>
                  </a:cubicBezTo>
                  <a:cubicBezTo>
                    <a:pt x="107" y="16"/>
                    <a:pt x="107" y="16"/>
                    <a:pt x="107" y="16"/>
                  </a:cubicBezTo>
                  <a:cubicBezTo>
                    <a:pt x="107" y="17"/>
                    <a:pt x="107" y="17"/>
                    <a:pt x="108" y="18"/>
                  </a:cubicBezTo>
                  <a:cubicBezTo>
                    <a:pt x="109" y="23"/>
                    <a:pt x="109" y="23"/>
                    <a:pt x="109" y="23"/>
                  </a:cubicBezTo>
                  <a:cubicBezTo>
                    <a:pt x="109" y="23"/>
                    <a:pt x="109" y="23"/>
                    <a:pt x="109" y="23"/>
                  </a:cubicBezTo>
                  <a:cubicBezTo>
                    <a:pt x="113" y="17"/>
                    <a:pt x="113" y="17"/>
                    <a:pt x="113" y="17"/>
                  </a:cubicBezTo>
                  <a:cubicBezTo>
                    <a:pt x="115" y="15"/>
                    <a:pt x="117" y="14"/>
                    <a:pt x="119" y="12"/>
                  </a:cubicBezTo>
                  <a:cubicBezTo>
                    <a:pt x="120" y="11"/>
                    <a:pt x="122" y="10"/>
                    <a:pt x="124" y="8"/>
                  </a:cubicBezTo>
                  <a:cubicBezTo>
                    <a:pt x="127" y="7"/>
                    <a:pt x="129" y="6"/>
                    <a:pt x="131" y="5"/>
                  </a:cubicBezTo>
                  <a:cubicBezTo>
                    <a:pt x="133" y="5"/>
                    <a:pt x="135" y="4"/>
                    <a:pt x="138" y="3"/>
                  </a:cubicBezTo>
                  <a:cubicBezTo>
                    <a:pt x="140" y="3"/>
                    <a:pt x="142" y="3"/>
                    <a:pt x="144" y="2"/>
                  </a:cubicBezTo>
                  <a:cubicBezTo>
                    <a:pt x="147" y="2"/>
                    <a:pt x="149" y="2"/>
                    <a:pt x="151" y="2"/>
                  </a:cubicBezTo>
                  <a:cubicBezTo>
                    <a:pt x="154" y="2"/>
                    <a:pt x="156" y="2"/>
                    <a:pt x="158" y="2"/>
                  </a:cubicBezTo>
                  <a:cubicBezTo>
                    <a:pt x="168" y="2"/>
                    <a:pt x="177" y="4"/>
                    <a:pt x="186" y="4"/>
                  </a:cubicBezTo>
                  <a:cubicBezTo>
                    <a:pt x="191" y="5"/>
                    <a:pt x="195" y="5"/>
                    <a:pt x="200" y="5"/>
                  </a:cubicBezTo>
                  <a:cubicBezTo>
                    <a:pt x="207" y="5"/>
                    <a:pt x="207" y="5"/>
                    <a:pt x="207" y="5"/>
                  </a:cubicBezTo>
                  <a:cubicBezTo>
                    <a:pt x="214" y="5"/>
                    <a:pt x="214" y="5"/>
                    <a:pt x="214" y="5"/>
                  </a:cubicBezTo>
                  <a:cubicBezTo>
                    <a:pt x="214" y="5"/>
                    <a:pt x="214" y="5"/>
                    <a:pt x="214" y="5"/>
                  </a:cubicBezTo>
                  <a:cubicBezTo>
                    <a:pt x="214" y="5"/>
                    <a:pt x="214" y="5"/>
                    <a:pt x="214" y="5"/>
                  </a:cubicBezTo>
                  <a:cubicBezTo>
                    <a:pt x="271" y="58"/>
                    <a:pt x="271" y="58"/>
                    <a:pt x="271" y="58"/>
                  </a:cubicBezTo>
                  <a:cubicBezTo>
                    <a:pt x="271" y="58"/>
                    <a:pt x="271" y="58"/>
                    <a:pt x="271" y="58"/>
                  </a:cubicBezTo>
                  <a:cubicBezTo>
                    <a:pt x="271" y="58"/>
                    <a:pt x="271" y="58"/>
                    <a:pt x="271" y="58"/>
                  </a:cubicBezTo>
                  <a:cubicBezTo>
                    <a:pt x="273" y="82"/>
                    <a:pt x="273" y="82"/>
                    <a:pt x="273" y="82"/>
                  </a:cubicBezTo>
                  <a:cubicBezTo>
                    <a:pt x="274" y="106"/>
                    <a:pt x="274" y="106"/>
                    <a:pt x="274" y="106"/>
                  </a:cubicBezTo>
                  <a:cubicBezTo>
                    <a:pt x="274" y="130"/>
                    <a:pt x="274" y="130"/>
                    <a:pt x="274" y="130"/>
                  </a:cubicBezTo>
                  <a:cubicBezTo>
                    <a:pt x="272" y="155"/>
                    <a:pt x="272" y="155"/>
                    <a:pt x="272" y="155"/>
                  </a:cubicBezTo>
                  <a:cubicBezTo>
                    <a:pt x="270" y="179"/>
                    <a:pt x="270" y="179"/>
                    <a:pt x="270" y="179"/>
                  </a:cubicBezTo>
                  <a:cubicBezTo>
                    <a:pt x="268" y="203"/>
                    <a:pt x="268" y="203"/>
                    <a:pt x="268" y="203"/>
                  </a:cubicBezTo>
                  <a:cubicBezTo>
                    <a:pt x="265" y="227"/>
                    <a:pt x="265" y="227"/>
                    <a:pt x="265" y="227"/>
                  </a:cubicBezTo>
                  <a:lnTo>
                    <a:pt x="261" y="251"/>
                  </a:lnTo>
                  <a:close/>
                  <a:moveTo>
                    <a:pt x="261" y="251"/>
                  </a:moveTo>
                  <a:cubicBezTo>
                    <a:pt x="265" y="227"/>
                    <a:pt x="265" y="227"/>
                    <a:pt x="265" y="227"/>
                  </a:cubicBezTo>
                  <a:cubicBezTo>
                    <a:pt x="268" y="203"/>
                    <a:pt x="268" y="203"/>
                    <a:pt x="268" y="203"/>
                  </a:cubicBezTo>
                  <a:cubicBezTo>
                    <a:pt x="270" y="179"/>
                    <a:pt x="270" y="179"/>
                    <a:pt x="270" y="179"/>
                  </a:cubicBezTo>
                  <a:cubicBezTo>
                    <a:pt x="272" y="155"/>
                    <a:pt x="272" y="155"/>
                    <a:pt x="272" y="155"/>
                  </a:cubicBezTo>
                  <a:cubicBezTo>
                    <a:pt x="273" y="130"/>
                    <a:pt x="273" y="130"/>
                    <a:pt x="273" y="130"/>
                  </a:cubicBezTo>
                  <a:cubicBezTo>
                    <a:pt x="274" y="106"/>
                    <a:pt x="274" y="106"/>
                    <a:pt x="274" y="106"/>
                  </a:cubicBezTo>
                  <a:cubicBezTo>
                    <a:pt x="273" y="82"/>
                    <a:pt x="273" y="82"/>
                    <a:pt x="273" y="82"/>
                  </a:cubicBezTo>
                  <a:cubicBezTo>
                    <a:pt x="271" y="58"/>
                    <a:pt x="271" y="58"/>
                    <a:pt x="271" y="58"/>
                  </a:cubicBezTo>
                  <a:cubicBezTo>
                    <a:pt x="271" y="58"/>
                    <a:pt x="271" y="58"/>
                    <a:pt x="271" y="58"/>
                  </a:cubicBezTo>
                  <a:cubicBezTo>
                    <a:pt x="214" y="5"/>
                    <a:pt x="214" y="5"/>
                    <a:pt x="214" y="5"/>
                  </a:cubicBezTo>
                  <a:cubicBezTo>
                    <a:pt x="214" y="6"/>
                    <a:pt x="214" y="6"/>
                    <a:pt x="214" y="6"/>
                  </a:cubicBezTo>
                  <a:cubicBezTo>
                    <a:pt x="207" y="6"/>
                    <a:pt x="207" y="6"/>
                    <a:pt x="207" y="6"/>
                  </a:cubicBezTo>
                  <a:cubicBezTo>
                    <a:pt x="200" y="6"/>
                    <a:pt x="200" y="6"/>
                    <a:pt x="200" y="6"/>
                  </a:cubicBezTo>
                  <a:cubicBezTo>
                    <a:pt x="195" y="6"/>
                    <a:pt x="191" y="5"/>
                    <a:pt x="186" y="5"/>
                  </a:cubicBezTo>
                  <a:cubicBezTo>
                    <a:pt x="177" y="4"/>
                    <a:pt x="168" y="3"/>
                    <a:pt x="158" y="3"/>
                  </a:cubicBezTo>
                  <a:cubicBezTo>
                    <a:pt x="156" y="2"/>
                    <a:pt x="154" y="3"/>
                    <a:pt x="151" y="3"/>
                  </a:cubicBezTo>
                  <a:cubicBezTo>
                    <a:pt x="149" y="2"/>
                    <a:pt x="147" y="3"/>
                    <a:pt x="144" y="3"/>
                  </a:cubicBezTo>
                  <a:cubicBezTo>
                    <a:pt x="142" y="3"/>
                    <a:pt x="140" y="4"/>
                    <a:pt x="138" y="4"/>
                  </a:cubicBezTo>
                  <a:cubicBezTo>
                    <a:pt x="135" y="4"/>
                    <a:pt x="133" y="5"/>
                    <a:pt x="131" y="6"/>
                  </a:cubicBezTo>
                  <a:cubicBezTo>
                    <a:pt x="129" y="7"/>
                    <a:pt x="127" y="8"/>
                    <a:pt x="125" y="9"/>
                  </a:cubicBezTo>
                  <a:cubicBezTo>
                    <a:pt x="123" y="10"/>
                    <a:pt x="121" y="11"/>
                    <a:pt x="119" y="13"/>
                  </a:cubicBezTo>
                  <a:cubicBezTo>
                    <a:pt x="117" y="14"/>
                    <a:pt x="115" y="16"/>
                    <a:pt x="114" y="17"/>
                  </a:cubicBezTo>
                  <a:cubicBezTo>
                    <a:pt x="109" y="23"/>
                    <a:pt x="109" y="23"/>
                    <a:pt x="109" y="23"/>
                  </a:cubicBezTo>
                  <a:cubicBezTo>
                    <a:pt x="109" y="23"/>
                    <a:pt x="109" y="23"/>
                    <a:pt x="109" y="23"/>
                  </a:cubicBezTo>
                  <a:cubicBezTo>
                    <a:pt x="109" y="23"/>
                    <a:pt x="109" y="23"/>
                    <a:pt x="109" y="23"/>
                  </a:cubicBezTo>
                  <a:cubicBezTo>
                    <a:pt x="107" y="18"/>
                    <a:pt x="107" y="18"/>
                    <a:pt x="107" y="18"/>
                  </a:cubicBezTo>
                  <a:cubicBezTo>
                    <a:pt x="107" y="17"/>
                    <a:pt x="107" y="17"/>
                    <a:pt x="107" y="17"/>
                  </a:cubicBezTo>
                  <a:cubicBezTo>
                    <a:pt x="106" y="15"/>
                    <a:pt x="106" y="15"/>
                    <a:pt x="106" y="15"/>
                  </a:cubicBezTo>
                  <a:cubicBezTo>
                    <a:pt x="106" y="13"/>
                    <a:pt x="106" y="13"/>
                    <a:pt x="106" y="13"/>
                  </a:cubicBezTo>
                  <a:cubicBezTo>
                    <a:pt x="106" y="11"/>
                    <a:pt x="106" y="9"/>
                    <a:pt x="106" y="7"/>
                  </a:cubicBezTo>
                  <a:cubicBezTo>
                    <a:pt x="106" y="2"/>
                    <a:pt x="106" y="2"/>
                    <a:pt x="106" y="2"/>
                  </a:cubicBezTo>
                  <a:cubicBezTo>
                    <a:pt x="106" y="2"/>
                    <a:pt x="106" y="2"/>
                    <a:pt x="106" y="2"/>
                  </a:cubicBezTo>
                  <a:cubicBezTo>
                    <a:pt x="83" y="1"/>
                    <a:pt x="83" y="1"/>
                    <a:pt x="83" y="1"/>
                  </a:cubicBezTo>
                  <a:cubicBezTo>
                    <a:pt x="60" y="1"/>
                    <a:pt x="60" y="1"/>
                    <a:pt x="60" y="1"/>
                  </a:cubicBezTo>
                  <a:cubicBezTo>
                    <a:pt x="38" y="2"/>
                    <a:pt x="38" y="2"/>
                    <a:pt x="38" y="2"/>
                  </a:cubicBezTo>
                  <a:cubicBezTo>
                    <a:pt x="15" y="2"/>
                    <a:pt x="15" y="2"/>
                    <a:pt x="15" y="2"/>
                  </a:cubicBezTo>
                  <a:cubicBezTo>
                    <a:pt x="15" y="2"/>
                    <a:pt x="15" y="2"/>
                    <a:pt x="15" y="2"/>
                  </a:cubicBezTo>
                  <a:cubicBezTo>
                    <a:pt x="19" y="15"/>
                    <a:pt x="19" y="15"/>
                    <a:pt x="19" y="15"/>
                  </a:cubicBezTo>
                  <a:cubicBezTo>
                    <a:pt x="22" y="28"/>
                    <a:pt x="22" y="28"/>
                    <a:pt x="22" y="28"/>
                  </a:cubicBezTo>
                  <a:cubicBezTo>
                    <a:pt x="24" y="42"/>
                    <a:pt x="24" y="42"/>
                    <a:pt x="24" y="42"/>
                  </a:cubicBezTo>
                  <a:cubicBezTo>
                    <a:pt x="25" y="46"/>
                    <a:pt x="25" y="51"/>
                    <a:pt x="26" y="56"/>
                  </a:cubicBezTo>
                  <a:cubicBezTo>
                    <a:pt x="26" y="60"/>
                    <a:pt x="27" y="65"/>
                    <a:pt x="27" y="69"/>
                  </a:cubicBezTo>
                  <a:cubicBezTo>
                    <a:pt x="28" y="83"/>
                    <a:pt x="28" y="83"/>
                    <a:pt x="28" y="83"/>
                  </a:cubicBezTo>
                  <a:cubicBezTo>
                    <a:pt x="29" y="97"/>
                    <a:pt x="29" y="97"/>
                    <a:pt x="29" y="97"/>
                  </a:cubicBezTo>
                  <a:cubicBezTo>
                    <a:pt x="29" y="110"/>
                    <a:pt x="29" y="110"/>
                    <a:pt x="29" y="110"/>
                  </a:cubicBezTo>
                  <a:cubicBezTo>
                    <a:pt x="28" y="110"/>
                    <a:pt x="28" y="110"/>
                    <a:pt x="28" y="110"/>
                  </a:cubicBezTo>
                  <a:cubicBezTo>
                    <a:pt x="50" y="111"/>
                    <a:pt x="50" y="111"/>
                    <a:pt x="50" y="111"/>
                  </a:cubicBezTo>
                  <a:cubicBezTo>
                    <a:pt x="72" y="112"/>
                    <a:pt x="72" y="112"/>
                    <a:pt x="72" y="112"/>
                  </a:cubicBezTo>
                  <a:cubicBezTo>
                    <a:pt x="94" y="114"/>
                    <a:pt x="94" y="114"/>
                    <a:pt x="94" y="114"/>
                  </a:cubicBezTo>
                  <a:cubicBezTo>
                    <a:pt x="116" y="117"/>
                    <a:pt x="116" y="117"/>
                    <a:pt x="116" y="117"/>
                  </a:cubicBezTo>
                  <a:cubicBezTo>
                    <a:pt x="115" y="117"/>
                    <a:pt x="115" y="117"/>
                    <a:pt x="115" y="117"/>
                  </a:cubicBezTo>
                  <a:cubicBezTo>
                    <a:pt x="115" y="82"/>
                    <a:pt x="115" y="82"/>
                    <a:pt x="115" y="82"/>
                  </a:cubicBezTo>
                  <a:cubicBezTo>
                    <a:pt x="115" y="82"/>
                    <a:pt x="115" y="82"/>
                    <a:pt x="115" y="82"/>
                  </a:cubicBezTo>
                  <a:cubicBezTo>
                    <a:pt x="116" y="82"/>
                    <a:pt x="116" y="82"/>
                    <a:pt x="116" y="82"/>
                  </a:cubicBezTo>
                  <a:cubicBezTo>
                    <a:pt x="137" y="85"/>
                    <a:pt x="137" y="85"/>
                    <a:pt x="137" y="85"/>
                  </a:cubicBezTo>
                  <a:cubicBezTo>
                    <a:pt x="158" y="88"/>
                    <a:pt x="158" y="88"/>
                    <a:pt x="158" y="88"/>
                  </a:cubicBezTo>
                  <a:cubicBezTo>
                    <a:pt x="179" y="91"/>
                    <a:pt x="179" y="91"/>
                    <a:pt x="179" y="91"/>
                  </a:cubicBezTo>
                  <a:cubicBezTo>
                    <a:pt x="200" y="96"/>
                    <a:pt x="200" y="96"/>
                    <a:pt x="200" y="96"/>
                  </a:cubicBezTo>
                  <a:cubicBezTo>
                    <a:pt x="201" y="96"/>
                    <a:pt x="201" y="96"/>
                    <a:pt x="201" y="96"/>
                  </a:cubicBezTo>
                  <a:cubicBezTo>
                    <a:pt x="201" y="96"/>
                    <a:pt x="201" y="96"/>
                    <a:pt x="201" y="96"/>
                  </a:cubicBezTo>
                  <a:cubicBezTo>
                    <a:pt x="202" y="110"/>
                    <a:pt x="202" y="110"/>
                    <a:pt x="202" y="110"/>
                  </a:cubicBezTo>
                  <a:cubicBezTo>
                    <a:pt x="201" y="123"/>
                    <a:pt x="201" y="123"/>
                    <a:pt x="201" y="123"/>
                  </a:cubicBezTo>
                  <a:cubicBezTo>
                    <a:pt x="200" y="136"/>
                    <a:pt x="200" y="136"/>
                    <a:pt x="200" y="136"/>
                  </a:cubicBezTo>
                  <a:cubicBezTo>
                    <a:pt x="198" y="149"/>
                    <a:pt x="198" y="149"/>
                    <a:pt x="198" y="149"/>
                  </a:cubicBezTo>
                  <a:cubicBezTo>
                    <a:pt x="194" y="175"/>
                    <a:pt x="194" y="175"/>
                    <a:pt x="194" y="175"/>
                  </a:cubicBezTo>
                  <a:cubicBezTo>
                    <a:pt x="192" y="188"/>
                    <a:pt x="192" y="188"/>
                    <a:pt x="192" y="188"/>
                  </a:cubicBezTo>
                  <a:cubicBezTo>
                    <a:pt x="191" y="202"/>
                    <a:pt x="191" y="202"/>
                    <a:pt x="191" y="202"/>
                  </a:cubicBezTo>
                  <a:cubicBezTo>
                    <a:pt x="191" y="202"/>
                    <a:pt x="191" y="202"/>
                    <a:pt x="191" y="202"/>
                  </a:cubicBezTo>
                  <a:cubicBezTo>
                    <a:pt x="190" y="202"/>
                    <a:pt x="190" y="202"/>
                    <a:pt x="190" y="202"/>
                  </a:cubicBezTo>
                  <a:cubicBezTo>
                    <a:pt x="176" y="199"/>
                    <a:pt x="176" y="199"/>
                    <a:pt x="176" y="199"/>
                  </a:cubicBezTo>
                  <a:cubicBezTo>
                    <a:pt x="162" y="195"/>
                    <a:pt x="162" y="195"/>
                    <a:pt x="162" y="195"/>
                  </a:cubicBezTo>
                  <a:cubicBezTo>
                    <a:pt x="153" y="193"/>
                    <a:pt x="144" y="190"/>
                    <a:pt x="135" y="187"/>
                  </a:cubicBezTo>
                  <a:cubicBezTo>
                    <a:pt x="121" y="183"/>
                    <a:pt x="121" y="183"/>
                    <a:pt x="121" y="183"/>
                  </a:cubicBezTo>
                  <a:cubicBezTo>
                    <a:pt x="107" y="179"/>
                    <a:pt x="107" y="179"/>
                    <a:pt x="107" y="179"/>
                  </a:cubicBezTo>
                  <a:cubicBezTo>
                    <a:pt x="93" y="176"/>
                    <a:pt x="93" y="176"/>
                    <a:pt x="93" y="176"/>
                  </a:cubicBezTo>
                  <a:cubicBezTo>
                    <a:pt x="79" y="174"/>
                    <a:pt x="79" y="174"/>
                    <a:pt x="79" y="174"/>
                  </a:cubicBezTo>
                  <a:cubicBezTo>
                    <a:pt x="79" y="174"/>
                    <a:pt x="79" y="174"/>
                    <a:pt x="79" y="174"/>
                  </a:cubicBezTo>
                  <a:cubicBezTo>
                    <a:pt x="77" y="174"/>
                    <a:pt x="76" y="174"/>
                    <a:pt x="74" y="175"/>
                  </a:cubicBezTo>
                  <a:cubicBezTo>
                    <a:pt x="72" y="175"/>
                    <a:pt x="72" y="175"/>
                    <a:pt x="72" y="175"/>
                  </a:cubicBezTo>
                  <a:cubicBezTo>
                    <a:pt x="70" y="176"/>
                    <a:pt x="70" y="176"/>
                    <a:pt x="70" y="176"/>
                  </a:cubicBezTo>
                  <a:cubicBezTo>
                    <a:pt x="68" y="177"/>
                    <a:pt x="67" y="178"/>
                    <a:pt x="66" y="179"/>
                  </a:cubicBezTo>
                  <a:cubicBezTo>
                    <a:pt x="64" y="179"/>
                    <a:pt x="63" y="180"/>
                    <a:pt x="62" y="181"/>
                  </a:cubicBezTo>
                  <a:cubicBezTo>
                    <a:pt x="54" y="187"/>
                    <a:pt x="54" y="187"/>
                    <a:pt x="54" y="187"/>
                  </a:cubicBezTo>
                  <a:cubicBezTo>
                    <a:pt x="53" y="188"/>
                    <a:pt x="51" y="189"/>
                    <a:pt x="50" y="190"/>
                  </a:cubicBezTo>
                  <a:cubicBezTo>
                    <a:pt x="46" y="193"/>
                    <a:pt x="46" y="193"/>
                    <a:pt x="46" y="193"/>
                  </a:cubicBezTo>
                  <a:cubicBezTo>
                    <a:pt x="15" y="216"/>
                    <a:pt x="15" y="216"/>
                    <a:pt x="15" y="216"/>
                  </a:cubicBezTo>
                  <a:cubicBezTo>
                    <a:pt x="15" y="216"/>
                    <a:pt x="15" y="216"/>
                    <a:pt x="15" y="216"/>
                  </a:cubicBezTo>
                  <a:cubicBezTo>
                    <a:pt x="16" y="216"/>
                    <a:pt x="16" y="216"/>
                    <a:pt x="16" y="216"/>
                  </a:cubicBezTo>
                  <a:cubicBezTo>
                    <a:pt x="10" y="246"/>
                    <a:pt x="10" y="246"/>
                    <a:pt x="10" y="246"/>
                  </a:cubicBezTo>
                  <a:cubicBezTo>
                    <a:pt x="6" y="277"/>
                    <a:pt x="6" y="277"/>
                    <a:pt x="6" y="277"/>
                  </a:cubicBezTo>
                  <a:cubicBezTo>
                    <a:pt x="3" y="309"/>
                    <a:pt x="3" y="309"/>
                    <a:pt x="3" y="309"/>
                  </a:cubicBezTo>
                  <a:cubicBezTo>
                    <a:pt x="2" y="340"/>
                    <a:pt x="2" y="340"/>
                    <a:pt x="2" y="340"/>
                  </a:cubicBezTo>
                  <a:cubicBezTo>
                    <a:pt x="2" y="371"/>
                    <a:pt x="2" y="371"/>
                    <a:pt x="2" y="371"/>
                  </a:cubicBezTo>
                  <a:cubicBezTo>
                    <a:pt x="5" y="402"/>
                    <a:pt x="5" y="402"/>
                    <a:pt x="5" y="402"/>
                  </a:cubicBezTo>
                  <a:cubicBezTo>
                    <a:pt x="9" y="433"/>
                    <a:pt x="9" y="433"/>
                    <a:pt x="9" y="433"/>
                  </a:cubicBezTo>
                  <a:cubicBezTo>
                    <a:pt x="15" y="464"/>
                    <a:pt x="15" y="464"/>
                    <a:pt x="15" y="464"/>
                  </a:cubicBezTo>
                  <a:cubicBezTo>
                    <a:pt x="15" y="464"/>
                    <a:pt x="15" y="464"/>
                    <a:pt x="15" y="464"/>
                  </a:cubicBezTo>
                  <a:cubicBezTo>
                    <a:pt x="45" y="461"/>
                    <a:pt x="45" y="461"/>
                    <a:pt x="45" y="461"/>
                  </a:cubicBezTo>
                  <a:cubicBezTo>
                    <a:pt x="76" y="460"/>
                    <a:pt x="76" y="460"/>
                    <a:pt x="76" y="460"/>
                  </a:cubicBezTo>
                  <a:cubicBezTo>
                    <a:pt x="107" y="460"/>
                    <a:pt x="107" y="460"/>
                    <a:pt x="107" y="460"/>
                  </a:cubicBezTo>
                  <a:cubicBezTo>
                    <a:pt x="138" y="461"/>
                    <a:pt x="138" y="461"/>
                    <a:pt x="138" y="461"/>
                  </a:cubicBezTo>
                  <a:cubicBezTo>
                    <a:pt x="158" y="462"/>
                    <a:pt x="179" y="463"/>
                    <a:pt x="199" y="464"/>
                  </a:cubicBezTo>
                  <a:cubicBezTo>
                    <a:pt x="230" y="464"/>
                    <a:pt x="230" y="464"/>
                    <a:pt x="230" y="464"/>
                  </a:cubicBezTo>
                  <a:cubicBezTo>
                    <a:pt x="261" y="464"/>
                    <a:pt x="261" y="464"/>
                    <a:pt x="261" y="464"/>
                  </a:cubicBezTo>
                  <a:cubicBezTo>
                    <a:pt x="260" y="464"/>
                    <a:pt x="260" y="464"/>
                    <a:pt x="260" y="464"/>
                  </a:cubicBezTo>
                  <a:cubicBezTo>
                    <a:pt x="259" y="455"/>
                    <a:pt x="257" y="446"/>
                    <a:pt x="255" y="437"/>
                  </a:cubicBezTo>
                  <a:cubicBezTo>
                    <a:pt x="252" y="424"/>
                    <a:pt x="252" y="424"/>
                    <a:pt x="252" y="424"/>
                  </a:cubicBezTo>
                  <a:cubicBezTo>
                    <a:pt x="251" y="419"/>
                    <a:pt x="251" y="415"/>
                    <a:pt x="250" y="410"/>
                  </a:cubicBezTo>
                  <a:cubicBezTo>
                    <a:pt x="249" y="404"/>
                    <a:pt x="249" y="404"/>
                    <a:pt x="249" y="404"/>
                  </a:cubicBezTo>
                  <a:cubicBezTo>
                    <a:pt x="249" y="401"/>
                    <a:pt x="248" y="399"/>
                    <a:pt x="248" y="397"/>
                  </a:cubicBezTo>
                  <a:cubicBezTo>
                    <a:pt x="247" y="390"/>
                    <a:pt x="247" y="390"/>
                    <a:pt x="247" y="390"/>
                  </a:cubicBezTo>
                  <a:cubicBezTo>
                    <a:pt x="247" y="388"/>
                    <a:pt x="247" y="385"/>
                    <a:pt x="247" y="383"/>
                  </a:cubicBezTo>
                  <a:cubicBezTo>
                    <a:pt x="247" y="376"/>
                    <a:pt x="247" y="376"/>
                    <a:pt x="247" y="376"/>
                  </a:cubicBezTo>
                  <a:cubicBezTo>
                    <a:pt x="247" y="374"/>
                    <a:pt x="246" y="372"/>
                    <a:pt x="246" y="369"/>
                  </a:cubicBezTo>
                  <a:cubicBezTo>
                    <a:pt x="247" y="356"/>
                    <a:pt x="247" y="356"/>
                    <a:pt x="247" y="356"/>
                  </a:cubicBezTo>
                  <a:cubicBezTo>
                    <a:pt x="247" y="356"/>
                    <a:pt x="247" y="356"/>
                    <a:pt x="247" y="356"/>
                  </a:cubicBezTo>
                  <a:cubicBezTo>
                    <a:pt x="236" y="357"/>
                    <a:pt x="236" y="357"/>
                    <a:pt x="236" y="357"/>
                  </a:cubicBezTo>
                  <a:cubicBezTo>
                    <a:pt x="225" y="357"/>
                    <a:pt x="225" y="357"/>
                    <a:pt x="225" y="357"/>
                  </a:cubicBezTo>
                  <a:cubicBezTo>
                    <a:pt x="214" y="356"/>
                    <a:pt x="214" y="356"/>
                    <a:pt x="214" y="356"/>
                  </a:cubicBezTo>
                  <a:cubicBezTo>
                    <a:pt x="203" y="355"/>
                    <a:pt x="203" y="355"/>
                    <a:pt x="203" y="355"/>
                  </a:cubicBezTo>
                  <a:cubicBezTo>
                    <a:pt x="192" y="353"/>
                    <a:pt x="192" y="353"/>
                    <a:pt x="192" y="353"/>
                  </a:cubicBezTo>
                  <a:cubicBezTo>
                    <a:pt x="181" y="350"/>
                    <a:pt x="181" y="350"/>
                    <a:pt x="181" y="350"/>
                  </a:cubicBezTo>
                  <a:cubicBezTo>
                    <a:pt x="160" y="345"/>
                    <a:pt x="160" y="345"/>
                    <a:pt x="160" y="345"/>
                  </a:cubicBezTo>
                  <a:cubicBezTo>
                    <a:pt x="160" y="345"/>
                    <a:pt x="160" y="345"/>
                    <a:pt x="160" y="345"/>
                  </a:cubicBezTo>
                  <a:cubicBezTo>
                    <a:pt x="158" y="355"/>
                    <a:pt x="158" y="355"/>
                    <a:pt x="158" y="355"/>
                  </a:cubicBezTo>
                  <a:cubicBezTo>
                    <a:pt x="158" y="356"/>
                    <a:pt x="158" y="358"/>
                    <a:pt x="158" y="359"/>
                  </a:cubicBezTo>
                  <a:cubicBezTo>
                    <a:pt x="157" y="364"/>
                    <a:pt x="157" y="364"/>
                    <a:pt x="157" y="364"/>
                  </a:cubicBezTo>
                  <a:cubicBezTo>
                    <a:pt x="157" y="374"/>
                    <a:pt x="157" y="374"/>
                    <a:pt x="157" y="374"/>
                  </a:cubicBezTo>
                  <a:cubicBezTo>
                    <a:pt x="157" y="384"/>
                    <a:pt x="157" y="384"/>
                    <a:pt x="157" y="384"/>
                  </a:cubicBezTo>
                  <a:cubicBezTo>
                    <a:pt x="157" y="384"/>
                    <a:pt x="157" y="384"/>
                    <a:pt x="157" y="384"/>
                  </a:cubicBezTo>
                  <a:cubicBezTo>
                    <a:pt x="156" y="384"/>
                    <a:pt x="156" y="384"/>
                    <a:pt x="156" y="384"/>
                  </a:cubicBezTo>
                  <a:cubicBezTo>
                    <a:pt x="136" y="379"/>
                    <a:pt x="136" y="379"/>
                    <a:pt x="136" y="379"/>
                  </a:cubicBezTo>
                  <a:cubicBezTo>
                    <a:pt x="116" y="376"/>
                    <a:pt x="116" y="376"/>
                    <a:pt x="116" y="376"/>
                  </a:cubicBezTo>
                  <a:cubicBezTo>
                    <a:pt x="96" y="373"/>
                    <a:pt x="96" y="373"/>
                    <a:pt x="96" y="373"/>
                  </a:cubicBezTo>
                  <a:cubicBezTo>
                    <a:pt x="75" y="370"/>
                    <a:pt x="75" y="370"/>
                    <a:pt x="75" y="370"/>
                  </a:cubicBezTo>
                  <a:cubicBezTo>
                    <a:pt x="75" y="370"/>
                    <a:pt x="75" y="370"/>
                    <a:pt x="75" y="370"/>
                  </a:cubicBezTo>
                  <a:cubicBezTo>
                    <a:pt x="75" y="370"/>
                    <a:pt x="75" y="370"/>
                    <a:pt x="75" y="370"/>
                  </a:cubicBezTo>
                  <a:cubicBezTo>
                    <a:pt x="74" y="356"/>
                    <a:pt x="74" y="356"/>
                    <a:pt x="74" y="356"/>
                  </a:cubicBezTo>
                  <a:cubicBezTo>
                    <a:pt x="74" y="351"/>
                    <a:pt x="74" y="347"/>
                    <a:pt x="74" y="342"/>
                  </a:cubicBezTo>
                  <a:cubicBezTo>
                    <a:pt x="74" y="338"/>
                    <a:pt x="74" y="333"/>
                    <a:pt x="74" y="328"/>
                  </a:cubicBezTo>
                  <a:cubicBezTo>
                    <a:pt x="75" y="315"/>
                    <a:pt x="75" y="315"/>
                    <a:pt x="75" y="315"/>
                  </a:cubicBezTo>
                  <a:cubicBezTo>
                    <a:pt x="77" y="301"/>
                    <a:pt x="77" y="301"/>
                    <a:pt x="77" y="301"/>
                  </a:cubicBezTo>
                  <a:cubicBezTo>
                    <a:pt x="79" y="288"/>
                    <a:pt x="79" y="288"/>
                    <a:pt x="79" y="288"/>
                  </a:cubicBezTo>
                  <a:cubicBezTo>
                    <a:pt x="82" y="274"/>
                    <a:pt x="82" y="274"/>
                    <a:pt x="82" y="274"/>
                  </a:cubicBezTo>
                  <a:cubicBezTo>
                    <a:pt x="85" y="261"/>
                    <a:pt x="85" y="261"/>
                    <a:pt x="85" y="261"/>
                  </a:cubicBezTo>
                  <a:cubicBezTo>
                    <a:pt x="85" y="261"/>
                    <a:pt x="85" y="261"/>
                    <a:pt x="85" y="261"/>
                  </a:cubicBezTo>
                  <a:cubicBezTo>
                    <a:pt x="86" y="261"/>
                    <a:pt x="86" y="261"/>
                    <a:pt x="86" y="261"/>
                  </a:cubicBezTo>
                  <a:cubicBezTo>
                    <a:pt x="113" y="269"/>
                    <a:pt x="113" y="269"/>
                    <a:pt x="113" y="269"/>
                  </a:cubicBezTo>
                  <a:cubicBezTo>
                    <a:pt x="141" y="278"/>
                    <a:pt x="141" y="278"/>
                    <a:pt x="141" y="278"/>
                  </a:cubicBezTo>
                  <a:cubicBezTo>
                    <a:pt x="169" y="286"/>
                    <a:pt x="169" y="286"/>
                    <a:pt x="169" y="286"/>
                  </a:cubicBezTo>
                  <a:cubicBezTo>
                    <a:pt x="197" y="292"/>
                    <a:pt x="197" y="292"/>
                    <a:pt x="197" y="292"/>
                  </a:cubicBezTo>
                  <a:cubicBezTo>
                    <a:pt x="197" y="293"/>
                    <a:pt x="197" y="293"/>
                    <a:pt x="197" y="293"/>
                  </a:cubicBezTo>
                  <a:cubicBezTo>
                    <a:pt x="204" y="286"/>
                    <a:pt x="204" y="286"/>
                    <a:pt x="204" y="286"/>
                  </a:cubicBezTo>
                  <a:cubicBezTo>
                    <a:pt x="212" y="281"/>
                    <a:pt x="212" y="281"/>
                    <a:pt x="212" y="281"/>
                  </a:cubicBezTo>
                  <a:cubicBezTo>
                    <a:pt x="217" y="277"/>
                    <a:pt x="223" y="274"/>
                    <a:pt x="228" y="271"/>
                  </a:cubicBezTo>
                  <a:cubicBezTo>
                    <a:pt x="245" y="261"/>
                    <a:pt x="245" y="261"/>
                    <a:pt x="245" y="261"/>
                  </a:cubicBezTo>
                  <a:cubicBezTo>
                    <a:pt x="253" y="256"/>
                    <a:pt x="253" y="256"/>
                    <a:pt x="253" y="256"/>
                  </a:cubicBezTo>
                  <a:lnTo>
                    <a:pt x="261" y="2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284"/>
            <p:cNvSpPr>
              <a:spLocks noEditPoints="1"/>
            </p:cNvSpPr>
            <p:nvPr/>
          </p:nvSpPr>
          <p:spPr bwMode="auto">
            <a:xfrm>
              <a:off x="2703513" y="5621338"/>
              <a:ext cx="806450" cy="1495425"/>
            </a:xfrm>
            <a:custGeom>
              <a:avLst/>
              <a:gdLst>
                <a:gd name="T0" fmla="*/ 398 w 508"/>
                <a:gd name="T1" fmla="*/ 558 h 942"/>
                <a:gd name="T2" fmla="*/ 398 w 508"/>
                <a:gd name="T3" fmla="*/ 558 h 942"/>
                <a:gd name="T4" fmla="*/ 169 w 508"/>
                <a:gd name="T5" fmla="*/ 558 h 942"/>
                <a:gd name="T6" fmla="*/ 169 w 508"/>
                <a:gd name="T7" fmla="*/ 766 h 942"/>
                <a:gd name="T8" fmla="*/ 341 w 508"/>
                <a:gd name="T9" fmla="*/ 768 h 942"/>
                <a:gd name="T10" fmla="*/ 341 w 508"/>
                <a:gd name="T11" fmla="*/ 691 h 942"/>
                <a:gd name="T12" fmla="*/ 508 w 508"/>
                <a:gd name="T13" fmla="*/ 691 h 942"/>
                <a:gd name="T14" fmla="*/ 508 w 508"/>
                <a:gd name="T15" fmla="*/ 691 h 942"/>
                <a:gd name="T16" fmla="*/ 508 w 508"/>
                <a:gd name="T17" fmla="*/ 942 h 942"/>
                <a:gd name="T18" fmla="*/ 2 w 508"/>
                <a:gd name="T19" fmla="*/ 942 h 942"/>
                <a:gd name="T20" fmla="*/ 2 w 508"/>
                <a:gd name="T21" fmla="*/ 942 h 942"/>
                <a:gd name="T22" fmla="*/ 0 w 508"/>
                <a:gd name="T23" fmla="*/ 480 h 942"/>
                <a:gd name="T24" fmla="*/ 108 w 508"/>
                <a:gd name="T25" fmla="*/ 382 h 942"/>
                <a:gd name="T26" fmla="*/ 110 w 508"/>
                <a:gd name="T27" fmla="*/ 382 h 942"/>
                <a:gd name="T28" fmla="*/ 339 w 508"/>
                <a:gd name="T29" fmla="*/ 384 h 942"/>
                <a:gd name="T30" fmla="*/ 341 w 508"/>
                <a:gd name="T31" fmla="*/ 176 h 942"/>
                <a:gd name="T32" fmla="*/ 171 w 508"/>
                <a:gd name="T33" fmla="*/ 174 h 942"/>
                <a:gd name="T34" fmla="*/ 171 w 508"/>
                <a:gd name="T35" fmla="*/ 251 h 942"/>
                <a:gd name="T36" fmla="*/ 2 w 508"/>
                <a:gd name="T37" fmla="*/ 251 h 942"/>
                <a:gd name="T38" fmla="*/ 2 w 508"/>
                <a:gd name="T39" fmla="*/ 249 h 942"/>
                <a:gd name="T40" fmla="*/ 2 w 508"/>
                <a:gd name="T41" fmla="*/ 0 h 942"/>
                <a:gd name="T42" fmla="*/ 171 w 508"/>
                <a:gd name="T43" fmla="*/ 0 h 942"/>
                <a:gd name="T44" fmla="*/ 171 w 508"/>
                <a:gd name="T45" fmla="*/ 0 h 942"/>
                <a:gd name="T46" fmla="*/ 171 w 508"/>
                <a:gd name="T47" fmla="*/ 49 h 942"/>
                <a:gd name="T48" fmla="*/ 225 w 508"/>
                <a:gd name="T49" fmla="*/ 0 h 942"/>
                <a:gd name="T50" fmla="*/ 400 w 508"/>
                <a:gd name="T51" fmla="*/ 0 h 942"/>
                <a:gd name="T52" fmla="*/ 402 w 508"/>
                <a:gd name="T53" fmla="*/ 0 h 942"/>
                <a:gd name="T54" fmla="*/ 508 w 508"/>
                <a:gd name="T55" fmla="*/ 98 h 942"/>
                <a:gd name="T56" fmla="*/ 508 w 508"/>
                <a:gd name="T57" fmla="*/ 460 h 942"/>
                <a:gd name="T58" fmla="*/ 508 w 508"/>
                <a:gd name="T59" fmla="*/ 98 h 942"/>
                <a:gd name="T60" fmla="*/ 400 w 508"/>
                <a:gd name="T61" fmla="*/ 0 h 942"/>
                <a:gd name="T62" fmla="*/ 225 w 508"/>
                <a:gd name="T63" fmla="*/ 0 h 942"/>
                <a:gd name="T64" fmla="*/ 171 w 508"/>
                <a:gd name="T65" fmla="*/ 49 h 942"/>
                <a:gd name="T66" fmla="*/ 171 w 508"/>
                <a:gd name="T67" fmla="*/ 49 h 942"/>
                <a:gd name="T68" fmla="*/ 171 w 508"/>
                <a:gd name="T69" fmla="*/ 0 h 942"/>
                <a:gd name="T70" fmla="*/ 4 w 508"/>
                <a:gd name="T71" fmla="*/ 0 h 942"/>
                <a:gd name="T72" fmla="*/ 2 w 508"/>
                <a:gd name="T73" fmla="*/ 249 h 942"/>
                <a:gd name="T74" fmla="*/ 169 w 508"/>
                <a:gd name="T75" fmla="*/ 249 h 942"/>
                <a:gd name="T76" fmla="*/ 169 w 508"/>
                <a:gd name="T77" fmla="*/ 171 h 942"/>
                <a:gd name="T78" fmla="*/ 341 w 508"/>
                <a:gd name="T79" fmla="*/ 171 h 942"/>
                <a:gd name="T80" fmla="*/ 343 w 508"/>
                <a:gd name="T81" fmla="*/ 174 h 942"/>
                <a:gd name="T82" fmla="*/ 343 w 508"/>
                <a:gd name="T83" fmla="*/ 384 h 942"/>
                <a:gd name="T84" fmla="*/ 110 w 508"/>
                <a:gd name="T85" fmla="*/ 384 h 942"/>
                <a:gd name="T86" fmla="*/ 4 w 508"/>
                <a:gd name="T87" fmla="*/ 482 h 942"/>
                <a:gd name="T88" fmla="*/ 4 w 508"/>
                <a:gd name="T89" fmla="*/ 942 h 942"/>
                <a:gd name="T90" fmla="*/ 508 w 508"/>
                <a:gd name="T91" fmla="*/ 940 h 942"/>
                <a:gd name="T92" fmla="*/ 508 w 508"/>
                <a:gd name="T93" fmla="*/ 691 h 942"/>
                <a:gd name="T94" fmla="*/ 341 w 508"/>
                <a:gd name="T95" fmla="*/ 693 h 942"/>
                <a:gd name="T96" fmla="*/ 341 w 508"/>
                <a:gd name="T97" fmla="*/ 768 h 942"/>
                <a:gd name="T98" fmla="*/ 341 w 508"/>
                <a:gd name="T99" fmla="*/ 768 h 942"/>
                <a:gd name="T100" fmla="*/ 169 w 508"/>
                <a:gd name="T101" fmla="*/ 768 h 942"/>
                <a:gd name="T102" fmla="*/ 169 w 508"/>
                <a:gd name="T103" fmla="*/ 558 h 942"/>
                <a:gd name="T104" fmla="*/ 169 w 508"/>
                <a:gd name="T105" fmla="*/ 558 h 942"/>
                <a:gd name="T106" fmla="*/ 398 w 508"/>
                <a:gd name="T107" fmla="*/ 558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8" h="942">
                  <a:moveTo>
                    <a:pt x="508" y="460"/>
                  </a:moveTo>
                  <a:lnTo>
                    <a:pt x="398" y="558"/>
                  </a:lnTo>
                  <a:lnTo>
                    <a:pt x="398" y="558"/>
                  </a:lnTo>
                  <a:lnTo>
                    <a:pt x="398" y="558"/>
                  </a:lnTo>
                  <a:lnTo>
                    <a:pt x="169" y="558"/>
                  </a:lnTo>
                  <a:lnTo>
                    <a:pt x="169" y="558"/>
                  </a:lnTo>
                  <a:lnTo>
                    <a:pt x="169" y="768"/>
                  </a:lnTo>
                  <a:lnTo>
                    <a:pt x="169" y="766"/>
                  </a:lnTo>
                  <a:lnTo>
                    <a:pt x="341" y="766"/>
                  </a:lnTo>
                  <a:lnTo>
                    <a:pt x="341" y="768"/>
                  </a:lnTo>
                  <a:lnTo>
                    <a:pt x="341" y="691"/>
                  </a:lnTo>
                  <a:lnTo>
                    <a:pt x="341" y="691"/>
                  </a:lnTo>
                  <a:lnTo>
                    <a:pt x="341" y="691"/>
                  </a:lnTo>
                  <a:lnTo>
                    <a:pt x="508" y="691"/>
                  </a:lnTo>
                  <a:lnTo>
                    <a:pt x="508" y="691"/>
                  </a:lnTo>
                  <a:lnTo>
                    <a:pt x="508" y="691"/>
                  </a:lnTo>
                  <a:lnTo>
                    <a:pt x="508" y="942"/>
                  </a:lnTo>
                  <a:lnTo>
                    <a:pt x="508" y="942"/>
                  </a:lnTo>
                  <a:lnTo>
                    <a:pt x="508" y="942"/>
                  </a:lnTo>
                  <a:lnTo>
                    <a:pt x="2" y="942"/>
                  </a:lnTo>
                  <a:lnTo>
                    <a:pt x="2" y="942"/>
                  </a:lnTo>
                  <a:lnTo>
                    <a:pt x="2" y="942"/>
                  </a:lnTo>
                  <a:lnTo>
                    <a:pt x="0" y="482"/>
                  </a:lnTo>
                  <a:lnTo>
                    <a:pt x="0" y="480"/>
                  </a:lnTo>
                  <a:lnTo>
                    <a:pt x="2" y="480"/>
                  </a:lnTo>
                  <a:lnTo>
                    <a:pt x="108" y="382"/>
                  </a:lnTo>
                  <a:lnTo>
                    <a:pt x="110" y="382"/>
                  </a:lnTo>
                  <a:lnTo>
                    <a:pt x="110" y="382"/>
                  </a:lnTo>
                  <a:lnTo>
                    <a:pt x="341" y="382"/>
                  </a:lnTo>
                  <a:lnTo>
                    <a:pt x="339" y="384"/>
                  </a:lnTo>
                  <a:lnTo>
                    <a:pt x="339" y="174"/>
                  </a:lnTo>
                  <a:lnTo>
                    <a:pt x="341" y="176"/>
                  </a:lnTo>
                  <a:lnTo>
                    <a:pt x="171" y="176"/>
                  </a:lnTo>
                  <a:lnTo>
                    <a:pt x="171" y="174"/>
                  </a:lnTo>
                  <a:lnTo>
                    <a:pt x="171" y="249"/>
                  </a:lnTo>
                  <a:lnTo>
                    <a:pt x="171" y="251"/>
                  </a:lnTo>
                  <a:lnTo>
                    <a:pt x="171" y="251"/>
                  </a:lnTo>
                  <a:lnTo>
                    <a:pt x="2" y="251"/>
                  </a:lnTo>
                  <a:lnTo>
                    <a:pt x="2" y="251"/>
                  </a:lnTo>
                  <a:lnTo>
                    <a:pt x="2" y="249"/>
                  </a:lnTo>
                  <a:lnTo>
                    <a:pt x="2" y="0"/>
                  </a:lnTo>
                  <a:lnTo>
                    <a:pt x="2" y="0"/>
                  </a:lnTo>
                  <a:lnTo>
                    <a:pt x="2" y="0"/>
                  </a:lnTo>
                  <a:lnTo>
                    <a:pt x="171" y="0"/>
                  </a:lnTo>
                  <a:lnTo>
                    <a:pt x="171" y="0"/>
                  </a:lnTo>
                  <a:lnTo>
                    <a:pt x="171" y="0"/>
                  </a:lnTo>
                  <a:lnTo>
                    <a:pt x="171" y="49"/>
                  </a:lnTo>
                  <a:lnTo>
                    <a:pt x="171" y="49"/>
                  </a:lnTo>
                  <a:lnTo>
                    <a:pt x="225" y="0"/>
                  </a:lnTo>
                  <a:lnTo>
                    <a:pt x="225" y="0"/>
                  </a:lnTo>
                  <a:lnTo>
                    <a:pt x="225" y="0"/>
                  </a:lnTo>
                  <a:lnTo>
                    <a:pt x="400" y="0"/>
                  </a:lnTo>
                  <a:lnTo>
                    <a:pt x="402" y="0"/>
                  </a:lnTo>
                  <a:lnTo>
                    <a:pt x="402" y="0"/>
                  </a:lnTo>
                  <a:lnTo>
                    <a:pt x="508" y="98"/>
                  </a:lnTo>
                  <a:lnTo>
                    <a:pt x="508" y="98"/>
                  </a:lnTo>
                  <a:lnTo>
                    <a:pt x="508" y="98"/>
                  </a:lnTo>
                  <a:lnTo>
                    <a:pt x="508" y="460"/>
                  </a:lnTo>
                  <a:close/>
                  <a:moveTo>
                    <a:pt x="508" y="460"/>
                  </a:moveTo>
                  <a:lnTo>
                    <a:pt x="508" y="98"/>
                  </a:lnTo>
                  <a:lnTo>
                    <a:pt x="508" y="98"/>
                  </a:lnTo>
                  <a:lnTo>
                    <a:pt x="400" y="0"/>
                  </a:lnTo>
                  <a:lnTo>
                    <a:pt x="400" y="0"/>
                  </a:lnTo>
                  <a:lnTo>
                    <a:pt x="225" y="0"/>
                  </a:lnTo>
                  <a:lnTo>
                    <a:pt x="227" y="0"/>
                  </a:lnTo>
                  <a:lnTo>
                    <a:pt x="171" y="49"/>
                  </a:lnTo>
                  <a:lnTo>
                    <a:pt x="171" y="51"/>
                  </a:lnTo>
                  <a:lnTo>
                    <a:pt x="171" y="49"/>
                  </a:lnTo>
                  <a:lnTo>
                    <a:pt x="171" y="0"/>
                  </a:lnTo>
                  <a:lnTo>
                    <a:pt x="171" y="0"/>
                  </a:lnTo>
                  <a:lnTo>
                    <a:pt x="2" y="0"/>
                  </a:lnTo>
                  <a:lnTo>
                    <a:pt x="4" y="0"/>
                  </a:lnTo>
                  <a:lnTo>
                    <a:pt x="4" y="249"/>
                  </a:lnTo>
                  <a:lnTo>
                    <a:pt x="2" y="249"/>
                  </a:lnTo>
                  <a:lnTo>
                    <a:pt x="171" y="249"/>
                  </a:lnTo>
                  <a:lnTo>
                    <a:pt x="169" y="249"/>
                  </a:lnTo>
                  <a:lnTo>
                    <a:pt x="169" y="174"/>
                  </a:lnTo>
                  <a:lnTo>
                    <a:pt x="169" y="171"/>
                  </a:lnTo>
                  <a:lnTo>
                    <a:pt x="171" y="171"/>
                  </a:lnTo>
                  <a:lnTo>
                    <a:pt x="341" y="171"/>
                  </a:lnTo>
                  <a:lnTo>
                    <a:pt x="343" y="171"/>
                  </a:lnTo>
                  <a:lnTo>
                    <a:pt x="343" y="174"/>
                  </a:lnTo>
                  <a:lnTo>
                    <a:pt x="343" y="384"/>
                  </a:lnTo>
                  <a:lnTo>
                    <a:pt x="343" y="384"/>
                  </a:lnTo>
                  <a:lnTo>
                    <a:pt x="341" y="384"/>
                  </a:lnTo>
                  <a:lnTo>
                    <a:pt x="110" y="384"/>
                  </a:lnTo>
                  <a:lnTo>
                    <a:pt x="110" y="384"/>
                  </a:lnTo>
                  <a:lnTo>
                    <a:pt x="4" y="482"/>
                  </a:lnTo>
                  <a:lnTo>
                    <a:pt x="4" y="482"/>
                  </a:lnTo>
                  <a:lnTo>
                    <a:pt x="4" y="942"/>
                  </a:lnTo>
                  <a:lnTo>
                    <a:pt x="2" y="940"/>
                  </a:lnTo>
                  <a:lnTo>
                    <a:pt x="508" y="940"/>
                  </a:lnTo>
                  <a:lnTo>
                    <a:pt x="506" y="942"/>
                  </a:lnTo>
                  <a:lnTo>
                    <a:pt x="508" y="691"/>
                  </a:lnTo>
                  <a:lnTo>
                    <a:pt x="508" y="693"/>
                  </a:lnTo>
                  <a:lnTo>
                    <a:pt x="341" y="693"/>
                  </a:lnTo>
                  <a:lnTo>
                    <a:pt x="341" y="691"/>
                  </a:lnTo>
                  <a:lnTo>
                    <a:pt x="341" y="768"/>
                  </a:lnTo>
                  <a:lnTo>
                    <a:pt x="341" y="768"/>
                  </a:lnTo>
                  <a:lnTo>
                    <a:pt x="341" y="768"/>
                  </a:lnTo>
                  <a:lnTo>
                    <a:pt x="169" y="768"/>
                  </a:lnTo>
                  <a:lnTo>
                    <a:pt x="169" y="768"/>
                  </a:lnTo>
                  <a:lnTo>
                    <a:pt x="169" y="768"/>
                  </a:lnTo>
                  <a:lnTo>
                    <a:pt x="169" y="558"/>
                  </a:lnTo>
                  <a:lnTo>
                    <a:pt x="169" y="558"/>
                  </a:lnTo>
                  <a:lnTo>
                    <a:pt x="169" y="558"/>
                  </a:lnTo>
                  <a:lnTo>
                    <a:pt x="398" y="558"/>
                  </a:lnTo>
                  <a:lnTo>
                    <a:pt x="398" y="558"/>
                  </a:lnTo>
                  <a:lnTo>
                    <a:pt x="508" y="4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285"/>
            <p:cNvSpPr>
              <a:spLocks noEditPoints="1"/>
            </p:cNvSpPr>
            <p:nvPr/>
          </p:nvSpPr>
          <p:spPr bwMode="auto">
            <a:xfrm>
              <a:off x="2703513" y="5643563"/>
              <a:ext cx="806450" cy="1420813"/>
            </a:xfrm>
            <a:custGeom>
              <a:avLst/>
              <a:gdLst>
                <a:gd name="T0" fmla="*/ 396 w 508"/>
                <a:gd name="T1" fmla="*/ 529 h 895"/>
                <a:gd name="T2" fmla="*/ 394 w 508"/>
                <a:gd name="T3" fmla="*/ 529 h 895"/>
                <a:gd name="T4" fmla="*/ 176 w 508"/>
                <a:gd name="T5" fmla="*/ 529 h 895"/>
                <a:gd name="T6" fmla="*/ 171 w 508"/>
                <a:gd name="T7" fmla="*/ 720 h 895"/>
                <a:gd name="T8" fmla="*/ 333 w 508"/>
                <a:gd name="T9" fmla="*/ 724 h 895"/>
                <a:gd name="T10" fmla="*/ 333 w 508"/>
                <a:gd name="T11" fmla="*/ 648 h 895"/>
                <a:gd name="T12" fmla="*/ 500 w 508"/>
                <a:gd name="T13" fmla="*/ 646 h 895"/>
                <a:gd name="T14" fmla="*/ 508 w 508"/>
                <a:gd name="T15" fmla="*/ 654 h 895"/>
                <a:gd name="T16" fmla="*/ 508 w 508"/>
                <a:gd name="T17" fmla="*/ 895 h 895"/>
                <a:gd name="T18" fmla="*/ 10 w 508"/>
                <a:gd name="T19" fmla="*/ 895 h 895"/>
                <a:gd name="T20" fmla="*/ 0 w 508"/>
                <a:gd name="T21" fmla="*/ 887 h 895"/>
                <a:gd name="T22" fmla="*/ 0 w 508"/>
                <a:gd name="T23" fmla="*/ 454 h 895"/>
                <a:gd name="T24" fmla="*/ 108 w 508"/>
                <a:gd name="T25" fmla="*/ 358 h 895"/>
                <a:gd name="T26" fmla="*/ 114 w 508"/>
                <a:gd name="T27" fmla="*/ 356 h 895"/>
                <a:gd name="T28" fmla="*/ 329 w 508"/>
                <a:gd name="T29" fmla="*/ 366 h 895"/>
                <a:gd name="T30" fmla="*/ 339 w 508"/>
                <a:gd name="T31" fmla="*/ 178 h 895"/>
                <a:gd name="T32" fmla="*/ 182 w 508"/>
                <a:gd name="T33" fmla="*/ 170 h 895"/>
                <a:gd name="T34" fmla="*/ 182 w 508"/>
                <a:gd name="T35" fmla="*/ 249 h 895"/>
                <a:gd name="T36" fmla="*/ 10 w 508"/>
                <a:gd name="T37" fmla="*/ 249 h 895"/>
                <a:gd name="T38" fmla="*/ 2 w 508"/>
                <a:gd name="T39" fmla="*/ 241 h 895"/>
                <a:gd name="T40" fmla="*/ 2 w 508"/>
                <a:gd name="T41" fmla="*/ 0 h 895"/>
                <a:gd name="T42" fmla="*/ 174 w 508"/>
                <a:gd name="T43" fmla="*/ 0 h 895"/>
                <a:gd name="T44" fmla="*/ 180 w 508"/>
                <a:gd name="T45" fmla="*/ 6 h 895"/>
                <a:gd name="T46" fmla="*/ 169 w 508"/>
                <a:gd name="T47" fmla="*/ 49 h 895"/>
                <a:gd name="T48" fmla="*/ 225 w 508"/>
                <a:gd name="T49" fmla="*/ 2 h 895"/>
                <a:gd name="T50" fmla="*/ 396 w 508"/>
                <a:gd name="T51" fmla="*/ 2 h 895"/>
                <a:gd name="T52" fmla="*/ 400 w 508"/>
                <a:gd name="T53" fmla="*/ 4 h 895"/>
                <a:gd name="T54" fmla="*/ 504 w 508"/>
                <a:gd name="T55" fmla="*/ 98 h 895"/>
                <a:gd name="T56" fmla="*/ 500 w 508"/>
                <a:gd name="T57" fmla="*/ 435 h 895"/>
                <a:gd name="T58" fmla="*/ 498 w 508"/>
                <a:gd name="T59" fmla="*/ 98 h 895"/>
                <a:gd name="T60" fmla="*/ 394 w 508"/>
                <a:gd name="T61" fmla="*/ 10 h 895"/>
                <a:gd name="T62" fmla="*/ 227 w 508"/>
                <a:gd name="T63" fmla="*/ 12 h 895"/>
                <a:gd name="T64" fmla="*/ 178 w 508"/>
                <a:gd name="T65" fmla="*/ 57 h 895"/>
                <a:gd name="T66" fmla="*/ 167 w 508"/>
                <a:gd name="T67" fmla="*/ 53 h 895"/>
                <a:gd name="T68" fmla="*/ 174 w 508"/>
                <a:gd name="T69" fmla="*/ 12 h 895"/>
                <a:gd name="T70" fmla="*/ 16 w 508"/>
                <a:gd name="T71" fmla="*/ 6 h 895"/>
                <a:gd name="T72" fmla="*/ 10 w 508"/>
                <a:gd name="T73" fmla="*/ 233 h 895"/>
                <a:gd name="T74" fmla="*/ 165 w 508"/>
                <a:gd name="T75" fmla="*/ 241 h 895"/>
                <a:gd name="T76" fmla="*/ 165 w 508"/>
                <a:gd name="T77" fmla="*/ 162 h 895"/>
                <a:gd name="T78" fmla="*/ 339 w 508"/>
                <a:gd name="T79" fmla="*/ 160 h 895"/>
                <a:gd name="T80" fmla="*/ 347 w 508"/>
                <a:gd name="T81" fmla="*/ 170 h 895"/>
                <a:gd name="T82" fmla="*/ 347 w 508"/>
                <a:gd name="T83" fmla="*/ 374 h 895"/>
                <a:gd name="T84" fmla="*/ 114 w 508"/>
                <a:gd name="T85" fmla="*/ 376 h 895"/>
                <a:gd name="T86" fmla="*/ 16 w 508"/>
                <a:gd name="T87" fmla="*/ 464 h 895"/>
                <a:gd name="T88" fmla="*/ 18 w 508"/>
                <a:gd name="T89" fmla="*/ 887 h 895"/>
                <a:gd name="T90" fmla="*/ 500 w 508"/>
                <a:gd name="T91" fmla="*/ 879 h 895"/>
                <a:gd name="T92" fmla="*/ 494 w 508"/>
                <a:gd name="T93" fmla="*/ 654 h 895"/>
                <a:gd name="T94" fmla="*/ 339 w 508"/>
                <a:gd name="T95" fmla="*/ 660 h 895"/>
                <a:gd name="T96" fmla="*/ 345 w 508"/>
                <a:gd name="T97" fmla="*/ 724 h 895"/>
                <a:gd name="T98" fmla="*/ 339 w 508"/>
                <a:gd name="T99" fmla="*/ 730 h 895"/>
                <a:gd name="T100" fmla="*/ 167 w 508"/>
                <a:gd name="T101" fmla="*/ 730 h 895"/>
                <a:gd name="T102" fmla="*/ 169 w 508"/>
                <a:gd name="T103" fmla="*/ 529 h 895"/>
                <a:gd name="T104" fmla="*/ 171 w 508"/>
                <a:gd name="T105" fmla="*/ 525 h 895"/>
                <a:gd name="T106" fmla="*/ 392 w 508"/>
                <a:gd name="T107" fmla="*/ 527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8" h="895">
                  <a:moveTo>
                    <a:pt x="500" y="435"/>
                  </a:moveTo>
                  <a:lnTo>
                    <a:pt x="396" y="529"/>
                  </a:lnTo>
                  <a:lnTo>
                    <a:pt x="394" y="529"/>
                  </a:lnTo>
                  <a:lnTo>
                    <a:pt x="394" y="529"/>
                  </a:lnTo>
                  <a:lnTo>
                    <a:pt x="171" y="532"/>
                  </a:lnTo>
                  <a:lnTo>
                    <a:pt x="176" y="529"/>
                  </a:lnTo>
                  <a:lnTo>
                    <a:pt x="178" y="724"/>
                  </a:lnTo>
                  <a:lnTo>
                    <a:pt x="171" y="720"/>
                  </a:lnTo>
                  <a:lnTo>
                    <a:pt x="339" y="720"/>
                  </a:lnTo>
                  <a:lnTo>
                    <a:pt x="333" y="724"/>
                  </a:lnTo>
                  <a:lnTo>
                    <a:pt x="333" y="654"/>
                  </a:lnTo>
                  <a:lnTo>
                    <a:pt x="333" y="648"/>
                  </a:lnTo>
                  <a:lnTo>
                    <a:pt x="339" y="648"/>
                  </a:lnTo>
                  <a:lnTo>
                    <a:pt x="500" y="646"/>
                  </a:lnTo>
                  <a:lnTo>
                    <a:pt x="508" y="646"/>
                  </a:lnTo>
                  <a:lnTo>
                    <a:pt x="508" y="654"/>
                  </a:lnTo>
                  <a:lnTo>
                    <a:pt x="508" y="887"/>
                  </a:lnTo>
                  <a:lnTo>
                    <a:pt x="508" y="895"/>
                  </a:lnTo>
                  <a:lnTo>
                    <a:pt x="500" y="895"/>
                  </a:lnTo>
                  <a:lnTo>
                    <a:pt x="10" y="895"/>
                  </a:lnTo>
                  <a:lnTo>
                    <a:pt x="0" y="895"/>
                  </a:lnTo>
                  <a:lnTo>
                    <a:pt x="0" y="887"/>
                  </a:lnTo>
                  <a:lnTo>
                    <a:pt x="0" y="458"/>
                  </a:lnTo>
                  <a:lnTo>
                    <a:pt x="0" y="454"/>
                  </a:lnTo>
                  <a:lnTo>
                    <a:pt x="4" y="450"/>
                  </a:lnTo>
                  <a:lnTo>
                    <a:pt x="108" y="358"/>
                  </a:lnTo>
                  <a:lnTo>
                    <a:pt x="110" y="356"/>
                  </a:lnTo>
                  <a:lnTo>
                    <a:pt x="114" y="356"/>
                  </a:lnTo>
                  <a:lnTo>
                    <a:pt x="339" y="356"/>
                  </a:lnTo>
                  <a:lnTo>
                    <a:pt x="329" y="366"/>
                  </a:lnTo>
                  <a:lnTo>
                    <a:pt x="329" y="170"/>
                  </a:lnTo>
                  <a:lnTo>
                    <a:pt x="339" y="178"/>
                  </a:lnTo>
                  <a:lnTo>
                    <a:pt x="174" y="178"/>
                  </a:lnTo>
                  <a:lnTo>
                    <a:pt x="182" y="170"/>
                  </a:lnTo>
                  <a:lnTo>
                    <a:pt x="182" y="241"/>
                  </a:lnTo>
                  <a:lnTo>
                    <a:pt x="182" y="249"/>
                  </a:lnTo>
                  <a:lnTo>
                    <a:pt x="174" y="249"/>
                  </a:lnTo>
                  <a:lnTo>
                    <a:pt x="10" y="249"/>
                  </a:lnTo>
                  <a:lnTo>
                    <a:pt x="2" y="249"/>
                  </a:lnTo>
                  <a:lnTo>
                    <a:pt x="2" y="241"/>
                  </a:lnTo>
                  <a:lnTo>
                    <a:pt x="2" y="6"/>
                  </a:lnTo>
                  <a:lnTo>
                    <a:pt x="2" y="0"/>
                  </a:lnTo>
                  <a:lnTo>
                    <a:pt x="10" y="0"/>
                  </a:lnTo>
                  <a:lnTo>
                    <a:pt x="174" y="0"/>
                  </a:lnTo>
                  <a:lnTo>
                    <a:pt x="180" y="0"/>
                  </a:lnTo>
                  <a:lnTo>
                    <a:pt x="180" y="6"/>
                  </a:lnTo>
                  <a:lnTo>
                    <a:pt x="180" y="53"/>
                  </a:lnTo>
                  <a:lnTo>
                    <a:pt x="169" y="49"/>
                  </a:lnTo>
                  <a:lnTo>
                    <a:pt x="222" y="2"/>
                  </a:lnTo>
                  <a:lnTo>
                    <a:pt x="225" y="2"/>
                  </a:lnTo>
                  <a:lnTo>
                    <a:pt x="227" y="2"/>
                  </a:lnTo>
                  <a:lnTo>
                    <a:pt x="396" y="2"/>
                  </a:lnTo>
                  <a:lnTo>
                    <a:pt x="398" y="2"/>
                  </a:lnTo>
                  <a:lnTo>
                    <a:pt x="400" y="4"/>
                  </a:lnTo>
                  <a:lnTo>
                    <a:pt x="502" y="96"/>
                  </a:lnTo>
                  <a:lnTo>
                    <a:pt x="504" y="98"/>
                  </a:lnTo>
                  <a:lnTo>
                    <a:pt x="504" y="98"/>
                  </a:lnTo>
                  <a:lnTo>
                    <a:pt x="500" y="435"/>
                  </a:lnTo>
                  <a:close/>
                  <a:moveTo>
                    <a:pt x="500" y="435"/>
                  </a:moveTo>
                  <a:lnTo>
                    <a:pt x="498" y="98"/>
                  </a:lnTo>
                  <a:lnTo>
                    <a:pt x="498" y="102"/>
                  </a:lnTo>
                  <a:lnTo>
                    <a:pt x="394" y="10"/>
                  </a:lnTo>
                  <a:lnTo>
                    <a:pt x="396" y="12"/>
                  </a:lnTo>
                  <a:lnTo>
                    <a:pt x="227" y="12"/>
                  </a:lnTo>
                  <a:lnTo>
                    <a:pt x="231" y="12"/>
                  </a:lnTo>
                  <a:lnTo>
                    <a:pt x="178" y="57"/>
                  </a:lnTo>
                  <a:lnTo>
                    <a:pt x="167" y="65"/>
                  </a:lnTo>
                  <a:lnTo>
                    <a:pt x="167" y="53"/>
                  </a:lnTo>
                  <a:lnTo>
                    <a:pt x="167" y="6"/>
                  </a:lnTo>
                  <a:lnTo>
                    <a:pt x="174" y="12"/>
                  </a:lnTo>
                  <a:lnTo>
                    <a:pt x="10" y="14"/>
                  </a:lnTo>
                  <a:lnTo>
                    <a:pt x="16" y="6"/>
                  </a:lnTo>
                  <a:lnTo>
                    <a:pt x="18" y="241"/>
                  </a:lnTo>
                  <a:lnTo>
                    <a:pt x="10" y="233"/>
                  </a:lnTo>
                  <a:lnTo>
                    <a:pt x="174" y="231"/>
                  </a:lnTo>
                  <a:lnTo>
                    <a:pt x="165" y="241"/>
                  </a:lnTo>
                  <a:lnTo>
                    <a:pt x="165" y="170"/>
                  </a:lnTo>
                  <a:lnTo>
                    <a:pt x="165" y="162"/>
                  </a:lnTo>
                  <a:lnTo>
                    <a:pt x="174" y="162"/>
                  </a:lnTo>
                  <a:lnTo>
                    <a:pt x="339" y="160"/>
                  </a:lnTo>
                  <a:lnTo>
                    <a:pt x="347" y="160"/>
                  </a:lnTo>
                  <a:lnTo>
                    <a:pt x="347" y="170"/>
                  </a:lnTo>
                  <a:lnTo>
                    <a:pt x="347" y="366"/>
                  </a:lnTo>
                  <a:lnTo>
                    <a:pt x="347" y="374"/>
                  </a:lnTo>
                  <a:lnTo>
                    <a:pt x="339" y="374"/>
                  </a:lnTo>
                  <a:lnTo>
                    <a:pt x="114" y="376"/>
                  </a:lnTo>
                  <a:lnTo>
                    <a:pt x="120" y="372"/>
                  </a:lnTo>
                  <a:lnTo>
                    <a:pt x="16" y="464"/>
                  </a:lnTo>
                  <a:lnTo>
                    <a:pt x="20" y="458"/>
                  </a:lnTo>
                  <a:lnTo>
                    <a:pt x="18" y="887"/>
                  </a:lnTo>
                  <a:lnTo>
                    <a:pt x="10" y="877"/>
                  </a:lnTo>
                  <a:lnTo>
                    <a:pt x="500" y="879"/>
                  </a:lnTo>
                  <a:lnTo>
                    <a:pt x="492" y="887"/>
                  </a:lnTo>
                  <a:lnTo>
                    <a:pt x="494" y="654"/>
                  </a:lnTo>
                  <a:lnTo>
                    <a:pt x="500" y="660"/>
                  </a:lnTo>
                  <a:lnTo>
                    <a:pt x="339" y="660"/>
                  </a:lnTo>
                  <a:lnTo>
                    <a:pt x="345" y="654"/>
                  </a:lnTo>
                  <a:lnTo>
                    <a:pt x="345" y="724"/>
                  </a:lnTo>
                  <a:lnTo>
                    <a:pt x="345" y="730"/>
                  </a:lnTo>
                  <a:lnTo>
                    <a:pt x="339" y="730"/>
                  </a:lnTo>
                  <a:lnTo>
                    <a:pt x="171" y="730"/>
                  </a:lnTo>
                  <a:lnTo>
                    <a:pt x="167" y="730"/>
                  </a:lnTo>
                  <a:lnTo>
                    <a:pt x="167" y="724"/>
                  </a:lnTo>
                  <a:lnTo>
                    <a:pt x="169" y="529"/>
                  </a:lnTo>
                  <a:lnTo>
                    <a:pt x="169" y="525"/>
                  </a:lnTo>
                  <a:lnTo>
                    <a:pt x="171" y="525"/>
                  </a:lnTo>
                  <a:lnTo>
                    <a:pt x="394" y="527"/>
                  </a:lnTo>
                  <a:lnTo>
                    <a:pt x="392" y="527"/>
                  </a:lnTo>
                  <a:lnTo>
                    <a:pt x="500" y="4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1" name="chenying0907 60"/>
          <p:cNvGrpSpPr/>
          <p:nvPr/>
        </p:nvGrpSpPr>
        <p:grpSpPr>
          <a:xfrm>
            <a:off x="1753921" y="4992995"/>
            <a:ext cx="385047" cy="649938"/>
            <a:chOff x="3675063" y="5611813"/>
            <a:chExt cx="895350" cy="1511300"/>
          </a:xfrm>
          <a:solidFill>
            <a:srgbClr val="5F7797"/>
          </a:solidFill>
        </p:grpSpPr>
        <p:sp>
          <p:nvSpPr>
            <p:cNvPr id="62" name="Freeform 286"/>
            <p:cNvSpPr>
              <a:spLocks/>
            </p:cNvSpPr>
            <p:nvPr/>
          </p:nvSpPr>
          <p:spPr bwMode="auto">
            <a:xfrm>
              <a:off x="3695701" y="6662738"/>
              <a:ext cx="865188" cy="422275"/>
            </a:xfrm>
            <a:custGeom>
              <a:avLst/>
              <a:gdLst>
                <a:gd name="T0" fmla="*/ 161 w 267"/>
                <a:gd name="T1" fmla="*/ 79 h 130"/>
                <a:gd name="T2" fmla="*/ 84 w 267"/>
                <a:gd name="T3" fmla="*/ 123 h 130"/>
                <a:gd name="T4" fmla="*/ 93 w 267"/>
                <a:gd name="T5" fmla="*/ 115 h 130"/>
                <a:gd name="T6" fmla="*/ 111 w 267"/>
                <a:gd name="T7" fmla="*/ 101 h 130"/>
                <a:gd name="T8" fmla="*/ 67 w 267"/>
                <a:gd name="T9" fmla="*/ 118 h 130"/>
                <a:gd name="T10" fmla="*/ 72 w 267"/>
                <a:gd name="T11" fmla="*/ 114 h 130"/>
                <a:gd name="T12" fmla="*/ 129 w 267"/>
                <a:gd name="T13" fmla="*/ 72 h 130"/>
                <a:gd name="T14" fmla="*/ 40 w 267"/>
                <a:gd name="T15" fmla="*/ 115 h 130"/>
                <a:gd name="T16" fmla="*/ 48 w 267"/>
                <a:gd name="T17" fmla="*/ 99 h 130"/>
                <a:gd name="T18" fmla="*/ 25 w 267"/>
                <a:gd name="T19" fmla="*/ 104 h 130"/>
                <a:gd name="T20" fmla="*/ 17 w 267"/>
                <a:gd name="T21" fmla="*/ 90 h 130"/>
                <a:gd name="T22" fmla="*/ 4 w 267"/>
                <a:gd name="T23" fmla="*/ 92 h 130"/>
                <a:gd name="T24" fmla="*/ 93 w 267"/>
                <a:gd name="T25" fmla="*/ 30 h 130"/>
                <a:gd name="T26" fmla="*/ 0 w 267"/>
                <a:gd name="T27" fmla="*/ 83 h 130"/>
                <a:gd name="T28" fmla="*/ 60 w 267"/>
                <a:gd name="T29" fmla="*/ 43 h 130"/>
                <a:gd name="T30" fmla="*/ 8 w 267"/>
                <a:gd name="T31" fmla="*/ 54 h 130"/>
                <a:gd name="T32" fmla="*/ 8 w 267"/>
                <a:gd name="T33" fmla="*/ 53 h 130"/>
                <a:gd name="T34" fmla="*/ 14 w 267"/>
                <a:gd name="T35" fmla="*/ 44 h 130"/>
                <a:gd name="T36" fmla="*/ 25 w 267"/>
                <a:gd name="T37" fmla="*/ 17 h 130"/>
                <a:gd name="T38" fmla="*/ 16 w 267"/>
                <a:gd name="T39" fmla="*/ 3 h 130"/>
                <a:gd name="T40" fmla="*/ 26 w 267"/>
                <a:gd name="T41" fmla="*/ 16 h 130"/>
                <a:gd name="T42" fmla="*/ 50 w 267"/>
                <a:gd name="T43" fmla="*/ 23 h 130"/>
                <a:gd name="T44" fmla="*/ 73 w 267"/>
                <a:gd name="T45" fmla="*/ 11 h 130"/>
                <a:gd name="T46" fmla="*/ 91 w 267"/>
                <a:gd name="T47" fmla="*/ 5 h 130"/>
                <a:gd name="T48" fmla="*/ 92 w 267"/>
                <a:gd name="T49" fmla="*/ 5 h 130"/>
                <a:gd name="T50" fmla="*/ 106 w 267"/>
                <a:gd name="T51" fmla="*/ 16 h 130"/>
                <a:gd name="T52" fmla="*/ 106 w 267"/>
                <a:gd name="T53" fmla="*/ 16 h 130"/>
                <a:gd name="T54" fmla="*/ 99 w 267"/>
                <a:gd name="T55" fmla="*/ 27 h 130"/>
                <a:gd name="T56" fmla="*/ 93 w 267"/>
                <a:gd name="T57" fmla="*/ 40 h 130"/>
                <a:gd name="T58" fmla="*/ 94 w 267"/>
                <a:gd name="T59" fmla="*/ 44 h 130"/>
                <a:gd name="T60" fmla="*/ 130 w 267"/>
                <a:gd name="T61" fmla="*/ 43 h 130"/>
                <a:gd name="T62" fmla="*/ 130 w 267"/>
                <a:gd name="T63" fmla="*/ 44 h 130"/>
                <a:gd name="T64" fmla="*/ 135 w 267"/>
                <a:gd name="T65" fmla="*/ 49 h 130"/>
                <a:gd name="T66" fmla="*/ 186 w 267"/>
                <a:gd name="T67" fmla="*/ 30 h 130"/>
                <a:gd name="T68" fmla="*/ 232 w 267"/>
                <a:gd name="T69" fmla="*/ 22 h 130"/>
                <a:gd name="T70" fmla="*/ 261 w 267"/>
                <a:gd name="T71" fmla="*/ 6 h 130"/>
                <a:gd name="T72" fmla="*/ 90 w 267"/>
                <a:gd name="T73" fmla="*/ 115 h 130"/>
                <a:gd name="T74" fmla="*/ 252 w 267"/>
                <a:gd name="T75" fmla="*/ 22 h 130"/>
                <a:gd name="T76" fmla="*/ 155 w 267"/>
                <a:gd name="T77" fmla="*/ 79 h 130"/>
                <a:gd name="T78" fmla="*/ 143 w 267"/>
                <a:gd name="T79" fmla="*/ 89 h 130"/>
                <a:gd name="T80" fmla="*/ 234 w 267"/>
                <a:gd name="T81" fmla="*/ 38 h 130"/>
                <a:gd name="T82" fmla="*/ 267 w 267"/>
                <a:gd name="T83" fmla="*/ 22 h 130"/>
                <a:gd name="T84" fmla="*/ 192 w 267"/>
                <a:gd name="T85" fmla="*/ 71 h 130"/>
                <a:gd name="T86" fmla="*/ 148 w 267"/>
                <a:gd name="T87" fmla="*/ 118 h 130"/>
                <a:gd name="T88" fmla="*/ 252 w 267"/>
                <a:gd name="T89" fmla="*/ 58 h 130"/>
                <a:gd name="T90" fmla="*/ 251 w 267"/>
                <a:gd name="T91" fmla="*/ 69 h 130"/>
                <a:gd name="T92" fmla="*/ 203 w 267"/>
                <a:gd name="T93" fmla="*/ 118 h 130"/>
                <a:gd name="T94" fmla="*/ 200 w 267"/>
                <a:gd name="T95" fmla="*/ 121 h 130"/>
                <a:gd name="T96" fmla="*/ 183 w 267"/>
                <a:gd name="T97" fmla="*/ 124 h 130"/>
                <a:gd name="T98" fmla="*/ 154 w 267"/>
                <a:gd name="T99" fmla="*/ 125 h 130"/>
                <a:gd name="T100" fmla="*/ 153 w 267"/>
                <a:gd name="T101" fmla="*/ 124 h 130"/>
                <a:gd name="T102" fmla="*/ 143 w 267"/>
                <a:gd name="T103" fmla="*/ 122 h 130"/>
                <a:gd name="T104" fmla="*/ 118 w 267"/>
                <a:gd name="T105" fmla="*/ 118 h 130"/>
                <a:gd name="T106" fmla="*/ 254 w 267"/>
                <a:gd name="T107" fmla="*/ 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7" h="130">
                  <a:moveTo>
                    <a:pt x="80" y="130"/>
                  </a:moveTo>
                  <a:cubicBezTo>
                    <a:pt x="80" y="130"/>
                    <a:pt x="80" y="130"/>
                    <a:pt x="80" y="130"/>
                  </a:cubicBezTo>
                  <a:cubicBezTo>
                    <a:pt x="80" y="130"/>
                    <a:pt x="80" y="130"/>
                    <a:pt x="80" y="129"/>
                  </a:cubicBezTo>
                  <a:cubicBezTo>
                    <a:pt x="132" y="99"/>
                    <a:pt x="222" y="44"/>
                    <a:pt x="252" y="26"/>
                  </a:cubicBezTo>
                  <a:cubicBezTo>
                    <a:pt x="234" y="37"/>
                    <a:pt x="194" y="60"/>
                    <a:pt x="161" y="79"/>
                  </a:cubicBezTo>
                  <a:cubicBezTo>
                    <a:pt x="103" y="114"/>
                    <a:pt x="87" y="122"/>
                    <a:pt x="85" y="123"/>
                  </a:cubicBezTo>
                  <a:cubicBezTo>
                    <a:pt x="85" y="123"/>
                    <a:pt x="85" y="123"/>
                    <a:pt x="85" y="123"/>
                  </a:cubicBezTo>
                  <a:cubicBezTo>
                    <a:pt x="85" y="123"/>
                    <a:pt x="85" y="123"/>
                    <a:pt x="85" y="123"/>
                  </a:cubicBezTo>
                  <a:cubicBezTo>
                    <a:pt x="84" y="123"/>
                    <a:pt x="84" y="123"/>
                    <a:pt x="84" y="123"/>
                  </a:cubicBezTo>
                  <a:cubicBezTo>
                    <a:pt x="84" y="123"/>
                    <a:pt x="84" y="123"/>
                    <a:pt x="84" y="123"/>
                  </a:cubicBezTo>
                  <a:cubicBezTo>
                    <a:pt x="84" y="123"/>
                    <a:pt x="84" y="123"/>
                    <a:pt x="84" y="123"/>
                  </a:cubicBezTo>
                  <a:cubicBezTo>
                    <a:pt x="192" y="58"/>
                    <a:pt x="192" y="58"/>
                    <a:pt x="192" y="58"/>
                  </a:cubicBezTo>
                  <a:cubicBezTo>
                    <a:pt x="93" y="116"/>
                    <a:pt x="93" y="116"/>
                    <a:pt x="93" y="116"/>
                  </a:cubicBezTo>
                  <a:cubicBezTo>
                    <a:pt x="93" y="116"/>
                    <a:pt x="93" y="116"/>
                    <a:pt x="93" y="115"/>
                  </a:cubicBezTo>
                  <a:cubicBezTo>
                    <a:pt x="92" y="115"/>
                    <a:pt x="92" y="115"/>
                    <a:pt x="93" y="115"/>
                  </a:cubicBezTo>
                  <a:cubicBezTo>
                    <a:pt x="87" y="118"/>
                    <a:pt x="84" y="120"/>
                    <a:pt x="83" y="120"/>
                  </a:cubicBezTo>
                  <a:cubicBezTo>
                    <a:pt x="83" y="120"/>
                    <a:pt x="83" y="120"/>
                    <a:pt x="83" y="120"/>
                  </a:cubicBezTo>
                  <a:cubicBezTo>
                    <a:pt x="83" y="120"/>
                    <a:pt x="83" y="119"/>
                    <a:pt x="83" y="119"/>
                  </a:cubicBezTo>
                  <a:cubicBezTo>
                    <a:pt x="83" y="119"/>
                    <a:pt x="83" y="119"/>
                    <a:pt x="91" y="114"/>
                  </a:cubicBezTo>
                  <a:cubicBezTo>
                    <a:pt x="96" y="111"/>
                    <a:pt x="102" y="106"/>
                    <a:pt x="111" y="101"/>
                  </a:cubicBezTo>
                  <a:cubicBezTo>
                    <a:pt x="127" y="91"/>
                    <a:pt x="149" y="77"/>
                    <a:pt x="171" y="63"/>
                  </a:cubicBezTo>
                  <a:cubicBezTo>
                    <a:pt x="195" y="47"/>
                    <a:pt x="219" y="32"/>
                    <a:pt x="236" y="21"/>
                  </a:cubicBezTo>
                  <a:cubicBezTo>
                    <a:pt x="210" y="37"/>
                    <a:pt x="169" y="60"/>
                    <a:pt x="134" y="81"/>
                  </a:cubicBezTo>
                  <a:cubicBezTo>
                    <a:pt x="89" y="107"/>
                    <a:pt x="69" y="118"/>
                    <a:pt x="67" y="118"/>
                  </a:cubicBezTo>
                  <a:cubicBezTo>
                    <a:pt x="67" y="118"/>
                    <a:pt x="67" y="118"/>
                    <a:pt x="67" y="118"/>
                  </a:cubicBezTo>
                  <a:cubicBezTo>
                    <a:pt x="67" y="118"/>
                    <a:pt x="67" y="118"/>
                    <a:pt x="67" y="118"/>
                  </a:cubicBezTo>
                  <a:cubicBezTo>
                    <a:pt x="67" y="118"/>
                    <a:pt x="67" y="118"/>
                    <a:pt x="67" y="118"/>
                  </a:cubicBezTo>
                  <a:cubicBezTo>
                    <a:pt x="67" y="118"/>
                    <a:pt x="67" y="118"/>
                    <a:pt x="67" y="118"/>
                  </a:cubicBezTo>
                  <a:cubicBezTo>
                    <a:pt x="69" y="117"/>
                    <a:pt x="71" y="116"/>
                    <a:pt x="73" y="114"/>
                  </a:cubicBezTo>
                  <a:cubicBezTo>
                    <a:pt x="72" y="114"/>
                    <a:pt x="72" y="114"/>
                    <a:pt x="72" y="114"/>
                  </a:cubicBezTo>
                  <a:cubicBezTo>
                    <a:pt x="72" y="114"/>
                    <a:pt x="72" y="114"/>
                    <a:pt x="73" y="114"/>
                  </a:cubicBezTo>
                  <a:cubicBezTo>
                    <a:pt x="73" y="114"/>
                    <a:pt x="73" y="114"/>
                    <a:pt x="73" y="114"/>
                  </a:cubicBezTo>
                  <a:cubicBezTo>
                    <a:pt x="73" y="114"/>
                    <a:pt x="73" y="114"/>
                    <a:pt x="73" y="114"/>
                  </a:cubicBezTo>
                  <a:cubicBezTo>
                    <a:pt x="74" y="113"/>
                    <a:pt x="77" y="110"/>
                    <a:pt x="90" y="100"/>
                  </a:cubicBezTo>
                  <a:cubicBezTo>
                    <a:pt x="100" y="93"/>
                    <a:pt x="113" y="84"/>
                    <a:pt x="129" y="72"/>
                  </a:cubicBezTo>
                  <a:cubicBezTo>
                    <a:pt x="149" y="57"/>
                    <a:pt x="170" y="42"/>
                    <a:pt x="180" y="35"/>
                  </a:cubicBezTo>
                  <a:cubicBezTo>
                    <a:pt x="168" y="41"/>
                    <a:pt x="144" y="56"/>
                    <a:pt x="120" y="70"/>
                  </a:cubicBezTo>
                  <a:cubicBezTo>
                    <a:pt x="45" y="113"/>
                    <a:pt x="41" y="115"/>
                    <a:pt x="40" y="115"/>
                  </a:cubicBezTo>
                  <a:cubicBezTo>
                    <a:pt x="40" y="115"/>
                    <a:pt x="40" y="115"/>
                    <a:pt x="40" y="115"/>
                  </a:cubicBezTo>
                  <a:cubicBezTo>
                    <a:pt x="40" y="115"/>
                    <a:pt x="40" y="115"/>
                    <a:pt x="40" y="115"/>
                  </a:cubicBezTo>
                  <a:cubicBezTo>
                    <a:pt x="40" y="115"/>
                    <a:pt x="40" y="115"/>
                    <a:pt x="55" y="104"/>
                  </a:cubicBezTo>
                  <a:cubicBezTo>
                    <a:pt x="63" y="98"/>
                    <a:pt x="73" y="91"/>
                    <a:pt x="87" y="81"/>
                  </a:cubicBezTo>
                  <a:cubicBezTo>
                    <a:pt x="102" y="71"/>
                    <a:pt x="116" y="61"/>
                    <a:pt x="125" y="55"/>
                  </a:cubicBezTo>
                  <a:cubicBezTo>
                    <a:pt x="49" y="99"/>
                    <a:pt x="49" y="99"/>
                    <a:pt x="49" y="99"/>
                  </a:cubicBezTo>
                  <a:cubicBezTo>
                    <a:pt x="48" y="99"/>
                    <a:pt x="48" y="99"/>
                    <a:pt x="48" y="99"/>
                  </a:cubicBezTo>
                  <a:cubicBezTo>
                    <a:pt x="48" y="99"/>
                    <a:pt x="48" y="98"/>
                    <a:pt x="48" y="98"/>
                  </a:cubicBezTo>
                  <a:cubicBezTo>
                    <a:pt x="70" y="84"/>
                    <a:pt x="106" y="59"/>
                    <a:pt x="122" y="48"/>
                  </a:cubicBezTo>
                  <a:cubicBezTo>
                    <a:pt x="85" y="70"/>
                    <a:pt x="31" y="102"/>
                    <a:pt x="25" y="104"/>
                  </a:cubicBezTo>
                  <a:cubicBezTo>
                    <a:pt x="25" y="104"/>
                    <a:pt x="25" y="104"/>
                    <a:pt x="25" y="104"/>
                  </a:cubicBezTo>
                  <a:cubicBezTo>
                    <a:pt x="25" y="104"/>
                    <a:pt x="25" y="104"/>
                    <a:pt x="25" y="104"/>
                  </a:cubicBezTo>
                  <a:cubicBezTo>
                    <a:pt x="25" y="104"/>
                    <a:pt x="25" y="104"/>
                    <a:pt x="25" y="104"/>
                  </a:cubicBezTo>
                  <a:cubicBezTo>
                    <a:pt x="25" y="104"/>
                    <a:pt x="25" y="104"/>
                    <a:pt x="25" y="104"/>
                  </a:cubicBezTo>
                  <a:cubicBezTo>
                    <a:pt x="25" y="104"/>
                    <a:pt x="25" y="104"/>
                    <a:pt x="25" y="103"/>
                  </a:cubicBezTo>
                  <a:cubicBezTo>
                    <a:pt x="90" y="47"/>
                    <a:pt x="90" y="47"/>
                    <a:pt x="90" y="47"/>
                  </a:cubicBezTo>
                  <a:cubicBezTo>
                    <a:pt x="77" y="55"/>
                    <a:pt x="39" y="77"/>
                    <a:pt x="17" y="90"/>
                  </a:cubicBezTo>
                  <a:cubicBezTo>
                    <a:pt x="16" y="90"/>
                    <a:pt x="16" y="90"/>
                    <a:pt x="16" y="90"/>
                  </a:cubicBezTo>
                  <a:cubicBezTo>
                    <a:pt x="16" y="89"/>
                    <a:pt x="16" y="89"/>
                    <a:pt x="16" y="89"/>
                  </a:cubicBezTo>
                  <a:cubicBezTo>
                    <a:pt x="73" y="53"/>
                    <a:pt x="73" y="53"/>
                    <a:pt x="73" y="53"/>
                  </a:cubicBezTo>
                  <a:cubicBezTo>
                    <a:pt x="17" y="86"/>
                    <a:pt x="6" y="91"/>
                    <a:pt x="4" y="92"/>
                  </a:cubicBezTo>
                  <a:cubicBezTo>
                    <a:pt x="4" y="92"/>
                    <a:pt x="4" y="92"/>
                    <a:pt x="4" y="92"/>
                  </a:cubicBezTo>
                  <a:cubicBezTo>
                    <a:pt x="4" y="92"/>
                    <a:pt x="4" y="92"/>
                    <a:pt x="4" y="92"/>
                  </a:cubicBezTo>
                  <a:cubicBezTo>
                    <a:pt x="4" y="93"/>
                    <a:pt x="4" y="93"/>
                    <a:pt x="4" y="92"/>
                  </a:cubicBezTo>
                  <a:cubicBezTo>
                    <a:pt x="4" y="92"/>
                    <a:pt x="3" y="92"/>
                    <a:pt x="3" y="92"/>
                  </a:cubicBezTo>
                  <a:cubicBezTo>
                    <a:pt x="3" y="92"/>
                    <a:pt x="3" y="92"/>
                    <a:pt x="3" y="92"/>
                  </a:cubicBezTo>
                  <a:cubicBezTo>
                    <a:pt x="30" y="74"/>
                    <a:pt x="77" y="42"/>
                    <a:pt x="93" y="30"/>
                  </a:cubicBezTo>
                  <a:cubicBezTo>
                    <a:pt x="1" y="83"/>
                    <a:pt x="1" y="83"/>
                    <a:pt x="1" y="83"/>
                  </a:cubicBezTo>
                  <a:cubicBezTo>
                    <a:pt x="1" y="84"/>
                    <a:pt x="1" y="84"/>
                    <a:pt x="1" y="84"/>
                  </a:cubicBezTo>
                  <a:cubicBezTo>
                    <a:pt x="0" y="83"/>
                    <a:pt x="0" y="83"/>
                    <a:pt x="0" y="83"/>
                  </a:cubicBezTo>
                  <a:cubicBezTo>
                    <a:pt x="0" y="83"/>
                    <a:pt x="0" y="83"/>
                    <a:pt x="0" y="83"/>
                  </a:cubicBezTo>
                  <a:cubicBezTo>
                    <a:pt x="0" y="83"/>
                    <a:pt x="0" y="83"/>
                    <a:pt x="0" y="83"/>
                  </a:cubicBezTo>
                  <a:cubicBezTo>
                    <a:pt x="1" y="83"/>
                    <a:pt x="1" y="83"/>
                    <a:pt x="1" y="83"/>
                  </a:cubicBezTo>
                  <a:cubicBezTo>
                    <a:pt x="2" y="82"/>
                    <a:pt x="5" y="79"/>
                    <a:pt x="17" y="72"/>
                  </a:cubicBezTo>
                  <a:cubicBezTo>
                    <a:pt x="26" y="66"/>
                    <a:pt x="38" y="59"/>
                    <a:pt x="53" y="49"/>
                  </a:cubicBezTo>
                  <a:cubicBezTo>
                    <a:pt x="67" y="40"/>
                    <a:pt x="80" y="32"/>
                    <a:pt x="90" y="26"/>
                  </a:cubicBezTo>
                  <a:cubicBezTo>
                    <a:pt x="81" y="31"/>
                    <a:pt x="70" y="37"/>
                    <a:pt x="60" y="43"/>
                  </a:cubicBezTo>
                  <a:cubicBezTo>
                    <a:pt x="26" y="63"/>
                    <a:pt x="26" y="63"/>
                    <a:pt x="26" y="63"/>
                  </a:cubicBezTo>
                  <a:cubicBezTo>
                    <a:pt x="26" y="63"/>
                    <a:pt x="26" y="63"/>
                    <a:pt x="26" y="63"/>
                  </a:cubicBezTo>
                  <a:cubicBezTo>
                    <a:pt x="26" y="62"/>
                    <a:pt x="26" y="62"/>
                    <a:pt x="26" y="62"/>
                  </a:cubicBezTo>
                  <a:cubicBezTo>
                    <a:pt x="45" y="46"/>
                    <a:pt x="78" y="17"/>
                    <a:pt x="88" y="8"/>
                  </a:cubicBezTo>
                  <a:cubicBezTo>
                    <a:pt x="72" y="17"/>
                    <a:pt x="9" y="53"/>
                    <a:pt x="8" y="54"/>
                  </a:cubicBezTo>
                  <a:cubicBezTo>
                    <a:pt x="8" y="54"/>
                    <a:pt x="8" y="54"/>
                    <a:pt x="8" y="54"/>
                  </a:cubicBezTo>
                  <a:cubicBezTo>
                    <a:pt x="8" y="54"/>
                    <a:pt x="7" y="54"/>
                    <a:pt x="7" y="54"/>
                  </a:cubicBezTo>
                  <a:cubicBezTo>
                    <a:pt x="7" y="53"/>
                    <a:pt x="7" y="53"/>
                    <a:pt x="8" y="53"/>
                  </a:cubicBezTo>
                  <a:cubicBezTo>
                    <a:pt x="8" y="53"/>
                    <a:pt x="8" y="53"/>
                    <a:pt x="8" y="53"/>
                  </a:cubicBezTo>
                  <a:cubicBezTo>
                    <a:pt x="8" y="53"/>
                    <a:pt x="8" y="53"/>
                    <a:pt x="8" y="53"/>
                  </a:cubicBezTo>
                  <a:cubicBezTo>
                    <a:pt x="9" y="52"/>
                    <a:pt x="10" y="51"/>
                    <a:pt x="15" y="48"/>
                  </a:cubicBezTo>
                  <a:cubicBezTo>
                    <a:pt x="19" y="45"/>
                    <a:pt x="25" y="41"/>
                    <a:pt x="32" y="37"/>
                  </a:cubicBezTo>
                  <a:cubicBezTo>
                    <a:pt x="42" y="30"/>
                    <a:pt x="55" y="22"/>
                    <a:pt x="63" y="16"/>
                  </a:cubicBezTo>
                  <a:cubicBezTo>
                    <a:pt x="59" y="18"/>
                    <a:pt x="55" y="21"/>
                    <a:pt x="51" y="23"/>
                  </a:cubicBezTo>
                  <a:cubicBezTo>
                    <a:pt x="15" y="44"/>
                    <a:pt x="15" y="44"/>
                    <a:pt x="14" y="44"/>
                  </a:cubicBezTo>
                  <a:cubicBezTo>
                    <a:pt x="14" y="44"/>
                    <a:pt x="14" y="44"/>
                    <a:pt x="14" y="44"/>
                  </a:cubicBezTo>
                  <a:cubicBezTo>
                    <a:pt x="14" y="44"/>
                    <a:pt x="14" y="44"/>
                    <a:pt x="38" y="10"/>
                  </a:cubicBezTo>
                  <a:cubicBezTo>
                    <a:pt x="36" y="11"/>
                    <a:pt x="30" y="15"/>
                    <a:pt x="26" y="17"/>
                  </a:cubicBezTo>
                  <a:cubicBezTo>
                    <a:pt x="25" y="17"/>
                    <a:pt x="25" y="17"/>
                    <a:pt x="25" y="17"/>
                  </a:cubicBezTo>
                  <a:cubicBezTo>
                    <a:pt x="25" y="17"/>
                    <a:pt x="25" y="17"/>
                    <a:pt x="25" y="17"/>
                  </a:cubicBezTo>
                  <a:cubicBezTo>
                    <a:pt x="25" y="17"/>
                    <a:pt x="25" y="17"/>
                    <a:pt x="23" y="9"/>
                  </a:cubicBezTo>
                  <a:cubicBezTo>
                    <a:pt x="22" y="6"/>
                    <a:pt x="22" y="2"/>
                    <a:pt x="21" y="1"/>
                  </a:cubicBezTo>
                  <a:cubicBezTo>
                    <a:pt x="17" y="3"/>
                    <a:pt x="17" y="3"/>
                    <a:pt x="16" y="3"/>
                  </a:cubicBezTo>
                  <a:cubicBezTo>
                    <a:pt x="17" y="3"/>
                    <a:pt x="17" y="3"/>
                    <a:pt x="17" y="3"/>
                  </a:cubicBezTo>
                  <a:cubicBezTo>
                    <a:pt x="16" y="3"/>
                    <a:pt x="16" y="3"/>
                    <a:pt x="16" y="3"/>
                  </a:cubicBezTo>
                  <a:cubicBezTo>
                    <a:pt x="17" y="3"/>
                    <a:pt x="19" y="1"/>
                    <a:pt x="21" y="0"/>
                  </a:cubicBezTo>
                  <a:cubicBezTo>
                    <a:pt x="22" y="0"/>
                    <a:pt x="22" y="0"/>
                    <a:pt x="22" y="0"/>
                  </a:cubicBezTo>
                  <a:cubicBezTo>
                    <a:pt x="22" y="0"/>
                    <a:pt x="22" y="0"/>
                    <a:pt x="22" y="0"/>
                  </a:cubicBezTo>
                  <a:cubicBezTo>
                    <a:pt x="22" y="0"/>
                    <a:pt x="22" y="0"/>
                    <a:pt x="24" y="9"/>
                  </a:cubicBezTo>
                  <a:cubicBezTo>
                    <a:pt x="25" y="12"/>
                    <a:pt x="25" y="15"/>
                    <a:pt x="26" y="16"/>
                  </a:cubicBezTo>
                  <a:cubicBezTo>
                    <a:pt x="39" y="8"/>
                    <a:pt x="40" y="8"/>
                    <a:pt x="40" y="8"/>
                  </a:cubicBezTo>
                  <a:cubicBezTo>
                    <a:pt x="40" y="8"/>
                    <a:pt x="40" y="8"/>
                    <a:pt x="40" y="8"/>
                  </a:cubicBezTo>
                  <a:cubicBezTo>
                    <a:pt x="40" y="8"/>
                    <a:pt x="40" y="8"/>
                    <a:pt x="40" y="9"/>
                  </a:cubicBezTo>
                  <a:cubicBezTo>
                    <a:pt x="34" y="17"/>
                    <a:pt x="20" y="37"/>
                    <a:pt x="16" y="43"/>
                  </a:cubicBezTo>
                  <a:cubicBezTo>
                    <a:pt x="21" y="40"/>
                    <a:pt x="37" y="30"/>
                    <a:pt x="50" y="23"/>
                  </a:cubicBezTo>
                  <a:cubicBezTo>
                    <a:pt x="72" y="10"/>
                    <a:pt x="72" y="10"/>
                    <a:pt x="73" y="10"/>
                  </a:cubicBezTo>
                  <a:cubicBezTo>
                    <a:pt x="73" y="10"/>
                    <a:pt x="73" y="10"/>
                    <a:pt x="73" y="10"/>
                  </a:cubicBezTo>
                  <a:cubicBezTo>
                    <a:pt x="73" y="10"/>
                    <a:pt x="73" y="10"/>
                    <a:pt x="73" y="11"/>
                  </a:cubicBezTo>
                  <a:cubicBezTo>
                    <a:pt x="73" y="11"/>
                    <a:pt x="73" y="11"/>
                    <a:pt x="73" y="11"/>
                  </a:cubicBezTo>
                  <a:cubicBezTo>
                    <a:pt x="73" y="11"/>
                    <a:pt x="73" y="11"/>
                    <a:pt x="73" y="11"/>
                  </a:cubicBezTo>
                  <a:cubicBezTo>
                    <a:pt x="71" y="12"/>
                    <a:pt x="63" y="17"/>
                    <a:pt x="32" y="38"/>
                  </a:cubicBezTo>
                  <a:cubicBezTo>
                    <a:pt x="28" y="41"/>
                    <a:pt x="24" y="43"/>
                    <a:pt x="20" y="46"/>
                  </a:cubicBezTo>
                  <a:cubicBezTo>
                    <a:pt x="78" y="12"/>
                    <a:pt x="89" y="6"/>
                    <a:pt x="91" y="5"/>
                  </a:cubicBezTo>
                  <a:cubicBezTo>
                    <a:pt x="91" y="5"/>
                    <a:pt x="91" y="5"/>
                    <a:pt x="91" y="5"/>
                  </a:cubicBezTo>
                  <a:cubicBezTo>
                    <a:pt x="91" y="5"/>
                    <a:pt x="91" y="5"/>
                    <a:pt x="91" y="5"/>
                  </a:cubicBezTo>
                  <a:cubicBezTo>
                    <a:pt x="92" y="5"/>
                    <a:pt x="92" y="5"/>
                    <a:pt x="92" y="5"/>
                  </a:cubicBezTo>
                  <a:cubicBezTo>
                    <a:pt x="92" y="5"/>
                    <a:pt x="92" y="5"/>
                    <a:pt x="92" y="5"/>
                  </a:cubicBezTo>
                  <a:cubicBezTo>
                    <a:pt x="92" y="5"/>
                    <a:pt x="92" y="5"/>
                    <a:pt x="92" y="5"/>
                  </a:cubicBezTo>
                  <a:cubicBezTo>
                    <a:pt x="92" y="5"/>
                    <a:pt x="92" y="5"/>
                    <a:pt x="92" y="5"/>
                  </a:cubicBezTo>
                  <a:cubicBezTo>
                    <a:pt x="92" y="5"/>
                    <a:pt x="92" y="5"/>
                    <a:pt x="92" y="5"/>
                  </a:cubicBezTo>
                  <a:cubicBezTo>
                    <a:pt x="91" y="6"/>
                    <a:pt x="88" y="8"/>
                    <a:pt x="82" y="14"/>
                  </a:cubicBezTo>
                  <a:cubicBezTo>
                    <a:pt x="76" y="20"/>
                    <a:pt x="67" y="27"/>
                    <a:pt x="59" y="34"/>
                  </a:cubicBezTo>
                  <a:cubicBezTo>
                    <a:pt x="47" y="45"/>
                    <a:pt x="35" y="55"/>
                    <a:pt x="30" y="60"/>
                  </a:cubicBezTo>
                  <a:cubicBezTo>
                    <a:pt x="35" y="57"/>
                    <a:pt x="48" y="49"/>
                    <a:pt x="60" y="42"/>
                  </a:cubicBezTo>
                  <a:cubicBezTo>
                    <a:pt x="97" y="21"/>
                    <a:pt x="104" y="16"/>
                    <a:pt x="106" y="16"/>
                  </a:cubicBezTo>
                  <a:cubicBezTo>
                    <a:pt x="106" y="16"/>
                    <a:pt x="106" y="16"/>
                    <a:pt x="106" y="16"/>
                  </a:cubicBezTo>
                  <a:cubicBezTo>
                    <a:pt x="106" y="16"/>
                    <a:pt x="106" y="16"/>
                    <a:pt x="106" y="16"/>
                  </a:cubicBezTo>
                  <a:cubicBezTo>
                    <a:pt x="106" y="16"/>
                    <a:pt x="106" y="16"/>
                    <a:pt x="106" y="16"/>
                  </a:cubicBezTo>
                  <a:cubicBezTo>
                    <a:pt x="106" y="16"/>
                    <a:pt x="106" y="16"/>
                    <a:pt x="107" y="16"/>
                  </a:cubicBezTo>
                  <a:cubicBezTo>
                    <a:pt x="107" y="16"/>
                    <a:pt x="107" y="16"/>
                    <a:pt x="106" y="16"/>
                  </a:cubicBezTo>
                  <a:cubicBezTo>
                    <a:pt x="80" y="33"/>
                    <a:pt x="37" y="60"/>
                    <a:pt x="15" y="74"/>
                  </a:cubicBezTo>
                  <a:cubicBezTo>
                    <a:pt x="99" y="26"/>
                    <a:pt x="99" y="26"/>
                    <a:pt x="99" y="26"/>
                  </a:cubicBezTo>
                  <a:cubicBezTo>
                    <a:pt x="99" y="26"/>
                    <a:pt x="99" y="26"/>
                    <a:pt x="99" y="26"/>
                  </a:cubicBezTo>
                  <a:cubicBezTo>
                    <a:pt x="100" y="26"/>
                    <a:pt x="100" y="26"/>
                    <a:pt x="99" y="27"/>
                  </a:cubicBezTo>
                  <a:cubicBezTo>
                    <a:pt x="99" y="27"/>
                    <a:pt x="99" y="27"/>
                    <a:pt x="99" y="27"/>
                  </a:cubicBezTo>
                  <a:cubicBezTo>
                    <a:pt x="99" y="27"/>
                    <a:pt x="99" y="27"/>
                    <a:pt x="99" y="27"/>
                  </a:cubicBezTo>
                  <a:cubicBezTo>
                    <a:pt x="97" y="28"/>
                    <a:pt x="89" y="34"/>
                    <a:pt x="52" y="60"/>
                  </a:cubicBezTo>
                  <a:cubicBezTo>
                    <a:pt x="37" y="70"/>
                    <a:pt x="21" y="81"/>
                    <a:pt x="12" y="87"/>
                  </a:cubicBezTo>
                  <a:cubicBezTo>
                    <a:pt x="29" y="77"/>
                    <a:pt x="69" y="54"/>
                    <a:pt x="93" y="40"/>
                  </a:cubicBezTo>
                  <a:cubicBezTo>
                    <a:pt x="93" y="40"/>
                    <a:pt x="93" y="40"/>
                    <a:pt x="93" y="40"/>
                  </a:cubicBezTo>
                  <a:cubicBezTo>
                    <a:pt x="94" y="40"/>
                    <a:pt x="94" y="41"/>
                    <a:pt x="93" y="41"/>
                  </a:cubicBezTo>
                  <a:cubicBezTo>
                    <a:pt x="35" y="78"/>
                    <a:pt x="35" y="78"/>
                    <a:pt x="35" y="78"/>
                  </a:cubicBezTo>
                  <a:cubicBezTo>
                    <a:pt x="82" y="51"/>
                    <a:pt x="91" y="45"/>
                    <a:pt x="93" y="44"/>
                  </a:cubicBezTo>
                  <a:cubicBezTo>
                    <a:pt x="94" y="44"/>
                    <a:pt x="94" y="44"/>
                    <a:pt x="94" y="44"/>
                  </a:cubicBezTo>
                  <a:cubicBezTo>
                    <a:pt x="94" y="44"/>
                    <a:pt x="94" y="44"/>
                    <a:pt x="94" y="44"/>
                  </a:cubicBezTo>
                  <a:cubicBezTo>
                    <a:pt x="94" y="44"/>
                    <a:pt x="94" y="44"/>
                    <a:pt x="94" y="44"/>
                  </a:cubicBezTo>
                  <a:cubicBezTo>
                    <a:pt x="94" y="44"/>
                    <a:pt x="94" y="44"/>
                    <a:pt x="94" y="45"/>
                  </a:cubicBezTo>
                  <a:cubicBezTo>
                    <a:pt x="94" y="45"/>
                    <a:pt x="94" y="45"/>
                    <a:pt x="94" y="45"/>
                  </a:cubicBezTo>
                  <a:cubicBezTo>
                    <a:pt x="28" y="102"/>
                    <a:pt x="28" y="102"/>
                    <a:pt x="28" y="102"/>
                  </a:cubicBezTo>
                  <a:cubicBezTo>
                    <a:pt x="42" y="94"/>
                    <a:pt x="98" y="61"/>
                    <a:pt x="130" y="43"/>
                  </a:cubicBezTo>
                  <a:cubicBezTo>
                    <a:pt x="130" y="43"/>
                    <a:pt x="130" y="43"/>
                    <a:pt x="130" y="43"/>
                  </a:cubicBezTo>
                  <a:cubicBezTo>
                    <a:pt x="130" y="43"/>
                    <a:pt x="130" y="43"/>
                    <a:pt x="130" y="43"/>
                  </a:cubicBezTo>
                  <a:cubicBezTo>
                    <a:pt x="130" y="43"/>
                    <a:pt x="131" y="43"/>
                    <a:pt x="130" y="43"/>
                  </a:cubicBezTo>
                  <a:cubicBezTo>
                    <a:pt x="130" y="44"/>
                    <a:pt x="130" y="44"/>
                    <a:pt x="130" y="44"/>
                  </a:cubicBezTo>
                  <a:cubicBezTo>
                    <a:pt x="130" y="44"/>
                    <a:pt x="130" y="44"/>
                    <a:pt x="130" y="44"/>
                  </a:cubicBezTo>
                  <a:cubicBezTo>
                    <a:pt x="128" y="45"/>
                    <a:pt x="121" y="51"/>
                    <a:pt x="90" y="72"/>
                  </a:cubicBezTo>
                  <a:cubicBezTo>
                    <a:pt x="79" y="79"/>
                    <a:pt x="68" y="86"/>
                    <a:pt x="60" y="91"/>
                  </a:cubicBezTo>
                  <a:cubicBezTo>
                    <a:pt x="134" y="49"/>
                    <a:pt x="134" y="49"/>
                    <a:pt x="134" y="49"/>
                  </a:cubicBezTo>
                  <a:cubicBezTo>
                    <a:pt x="134" y="48"/>
                    <a:pt x="135" y="49"/>
                    <a:pt x="135" y="49"/>
                  </a:cubicBezTo>
                  <a:cubicBezTo>
                    <a:pt x="135" y="49"/>
                    <a:pt x="135" y="49"/>
                    <a:pt x="135" y="49"/>
                  </a:cubicBezTo>
                  <a:cubicBezTo>
                    <a:pt x="108" y="68"/>
                    <a:pt x="63" y="99"/>
                    <a:pt x="47" y="111"/>
                  </a:cubicBezTo>
                  <a:cubicBezTo>
                    <a:pt x="60" y="103"/>
                    <a:pt x="91" y="85"/>
                    <a:pt x="119" y="69"/>
                  </a:cubicBezTo>
                  <a:cubicBezTo>
                    <a:pt x="175" y="37"/>
                    <a:pt x="184" y="31"/>
                    <a:pt x="186" y="30"/>
                  </a:cubicBezTo>
                  <a:cubicBezTo>
                    <a:pt x="186" y="30"/>
                    <a:pt x="186" y="30"/>
                    <a:pt x="186" y="30"/>
                  </a:cubicBezTo>
                  <a:cubicBezTo>
                    <a:pt x="186" y="30"/>
                    <a:pt x="186" y="30"/>
                    <a:pt x="186" y="30"/>
                  </a:cubicBezTo>
                  <a:cubicBezTo>
                    <a:pt x="187" y="30"/>
                    <a:pt x="187" y="30"/>
                    <a:pt x="187" y="30"/>
                  </a:cubicBezTo>
                  <a:cubicBezTo>
                    <a:pt x="187" y="30"/>
                    <a:pt x="187" y="30"/>
                    <a:pt x="187" y="30"/>
                  </a:cubicBezTo>
                  <a:cubicBezTo>
                    <a:pt x="187" y="31"/>
                    <a:pt x="187" y="31"/>
                    <a:pt x="187" y="31"/>
                  </a:cubicBezTo>
                  <a:cubicBezTo>
                    <a:pt x="154" y="55"/>
                    <a:pt x="95" y="98"/>
                    <a:pt x="78" y="111"/>
                  </a:cubicBezTo>
                  <a:cubicBezTo>
                    <a:pt x="232" y="22"/>
                    <a:pt x="232" y="22"/>
                    <a:pt x="232" y="22"/>
                  </a:cubicBezTo>
                  <a:cubicBezTo>
                    <a:pt x="236" y="19"/>
                    <a:pt x="239" y="17"/>
                    <a:pt x="243" y="16"/>
                  </a:cubicBezTo>
                  <a:cubicBezTo>
                    <a:pt x="261" y="5"/>
                    <a:pt x="261" y="5"/>
                    <a:pt x="261" y="5"/>
                  </a:cubicBezTo>
                  <a:cubicBezTo>
                    <a:pt x="261" y="5"/>
                    <a:pt x="261" y="5"/>
                    <a:pt x="261" y="5"/>
                  </a:cubicBezTo>
                  <a:cubicBezTo>
                    <a:pt x="261" y="5"/>
                    <a:pt x="261" y="6"/>
                    <a:pt x="261" y="6"/>
                  </a:cubicBezTo>
                  <a:cubicBezTo>
                    <a:pt x="261" y="6"/>
                    <a:pt x="261" y="6"/>
                    <a:pt x="261" y="6"/>
                  </a:cubicBezTo>
                  <a:cubicBezTo>
                    <a:pt x="261" y="6"/>
                    <a:pt x="261" y="6"/>
                    <a:pt x="261" y="6"/>
                  </a:cubicBezTo>
                  <a:cubicBezTo>
                    <a:pt x="261" y="6"/>
                    <a:pt x="261" y="6"/>
                    <a:pt x="261" y="6"/>
                  </a:cubicBezTo>
                  <a:cubicBezTo>
                    <a:pt x="261" y="6"/>
                    <a:pt x="260" y="7"/>
                    <a:pt x="260" y="7"/>
                  </a:cubicBezTo>
                  <a:cubicBezTo>
                    <a:pt x="260" y="7"/>
                    <a:pt x="260" y="7"/>
                    <a:pt x="259" y="8"/>
                  </a:cubicBezTo>
                  <a:cubicBezTo>
                    <a:pt x="258" y="9"/>
                    <a:pt x="123" y="94"/>
                    <a:pt x="90" y="115"/>
                  </a:cubicBezTo>
                  <a:cubicBezTo>
                    <a:pt x="95" y="113"/>
                    <a:pt x="101" y="109"/>
                    <a:pt x="107" y="105"/>
                  </a:cubicBezTo>
                  <a:cubicBezTo>
                    <a:pt x="112" y="102"/>
                    <a:pt x="119" y="99"/>
                    <a:pt x="127" y="94"/>
                  </a:cubicBezTo>
                  <a:cubicBezTo>
                    <a:pt x="136" y="89"/>
                    <a:pt x="145" y="83"/>
                    <a:pt x="155" y="78"/>
                  </a:cubicBezTo>
                  <a:cubicBezTo>
                    <a:pt x="162" y="73"/>
                    <a:pt x="170" y="69"/>
                    <a:pt x="177" y="65"/>
                  </a:cubicBezTo>
                  <a:cubicBezTo>
                    <a:pt x="233" y="31"/>
                    <a:pt x="250" y="22"/>
                    <a:pt x="252" y="22"/>
                  </a:cubicBezTo>
                  <a:cubicBezTo>
                    <a:pt x="252" y="22"/>
                    <a:pt x="252" y="22"/>
                    <a:pt x="252" y="22"/>
                  </a:cubicBezTo>
                  <a:cubicBezTo>
                    <a:pt x="252" y="22"/>
                    <a:pt x="252" y="22"/>
                    <a:pt x="252" y="22"/>
                  </a:cubicBezTo>
                  <a:cubicBezTo>
                    <a:pt x="252" y="22"/>
                    <a:pt x="252" y="22"/>
                    <a:pt x="236" y="32"/>
                  </a:cubicBezTo>
                  <a:cubicBezTo>
                    <a:pt x="226" y="38"/>
                    <a:pt x="212" y="46"/>
                    <a:pt x="197" y="54"/>
                  </a:cubicBezTo>
                  <a:cubicBezTo>
                    <a:pt x="184" y="62"/>
                    <a:pt x="169" y="71"/>
                    <a:pt x="155" y="79"/>
                  </a:cubicBezTo>
                  <a:cubicBezTo>
                    <a:pt x="150" y="81"/>
                    <a:pt x="146" y="84"/>
                    <a:pt x="142" y="86"/>
                  </a:cubicBezTo>
                  <a:cubicBezTo>
                    <a:pt x="253" y="22"/>
                    <a:pt x="253" y="22"/>
                    <a:pt x="253" y="22"/>
                  </a:cubicBezTo>
                  <a:cubicBezTo>
                    <a:pt x="254" y="22"/>
                    <a:pt x="254" y="22"/>
                    <a:pt x="254" y="22"/>
                  </a:cubicBezTo>
                  <a:cubicBezTo>
                    <a:pt x="254" y="22"/>
                    <a:pt x="254" y="23"/>
                    <a:pt x="254" y="23"/>
                  </a:cubicBezTo>
                  <a:cubicBezTo>
                    <a:pt x="143" y="89"/>
                    <a:pt x="143" y="89"/>
                    <a:pt x="143" y="89"/>
                  </a:cubicBezTo>
                  <a:cubicBezTo>
                    <a:pt x="148" y="86"/>
                    <a:pt x="155" y="82"/>
                    <a:pt x="161" y="78"/>
                  </a:cubicBezTo>
                  <a:cubicBezTo>
                    <a:pt x="234" y="36"/>
                    <a:pt x="260" y="20"/>
                    <a:pt x="262" y="20"/>
                  </a:cubicBezTo>
                  <a:cubicBezTo>
                    <a:pt x="262" y="20"/>
                    <a:pt x="262" y="20"/>
                    <a:pt x="262" y="20"/>
                  </a:cubicBezTo>
                  <a:cubicBezTo>
                    <a:pt x="262" y="20"/>
                    <a:pt x="262" y="20"/>
                    <a:pt x="262" y="20"/>
                  </a:cubicBezTo>
                  <a:cubicBezTo>
                    <a:pt x="263" y="21"/>
                    <a:pt x="263" y="21"/>
                    <a:pt x="234" y="38"/>
                  </a:cubicBezTo>
                  <a:cubicBezTo>
                    <a:pt x="219" y="47"/>
                    <a:pt x="198" y="60"/>
                    <a:pt x="172" y="76"/>
                  </a:cubicBezTo>
                  <a:cubicBezTo>
                    <a:pt x="158" y="84"/>
                    <a:pt x="145" y="92"/>
                    <a:pt x="133" y="99"/>
                  </a:cubicBezTo>
                  <a:cubicBezTo>
                    <a:pt x="266" y="22"/>
                    <a:pt x="266" y="22"/>
                    <a:pt x="266" y="22"/>
                  </a:cubicBezTo>
                  <a:cubicBezTo>
                    <a:pt x="266" y="22"/>
                    <a:pt x="266" y="22"/>
                    <a:pt x="266" y="22"/>
                  </a:cubicBezTo>
                  <a:cubicBezTo>
                    <a:pt x="266" y="22"/>
                    <a:pt x="267" y="22"/>
                    <a:pt x="267" y="22"/>
                  </a:cubicBezTo>
                  <a:cubicBezTo>
                    <a:pt x="267" y="22"/>
                    <a:pt x="267" y="23"/>
                    <a:pt x="266" y="23"/>
                  </a:cubicBezTo>
                  <a:cubicBezTo>
                    <a:pt x="266" y="23"/>
                    <a:pt x="266" y="23"/>
                    <a:pt x="266" y="23"/>
                  </a:cubicBezTo>
                  <a:cubicBezTo>
                    <a:pt x="266" y="23"/>
                    <a:pt x="266" y="23"/>
                    <a:pt x="266" y="23"/>
                  </a:cubicBezTo>
                  <a:cubicBezTo>
                    <a:pt x="265" y="24"/>
                    <a:pt x="260" y="27"/>
                    <a:pt x="243" y="38"/>
                  </a:cubicBezTo>
                  <a:cubicBezTo>
                    <a:pt x="231" y="46"/>
                    <a:pt x="214" y="57"/>
                    <a:pt x="192" y="71"/>
                  </a:cubicBezTo>
                  <a:cubicBezTo>
                    <a:pt x="169" y="85"/>
                    <a:pt x="145" y="100"/>
                    <a:pt x="131" y="109"/>
                  </a:cubicBezTo>
                  <a:cubicBezTo>
                    <a:pt x="155" y="95"/>
                    <a:pt x="207" y="65"/>
                    <a:pt x="237" y="48"/>
                  </a:cubicBezTo>
                  <a:cubicBezTo>
                    <a:pt x="237" y="47"/>
                    <a:pt x="238" y="47"/>
                    <a:pt x="238" y="48"/>
                  </a:cubicBezTo>
                  <a:cubicBezTo>
                    <a:pt x="238" y="48"/>
                    <a:pt x="238" y="48"/>
                    <a:pt x="238" y="48"/>
                  </a:cubicBezTo>
                  <a:cubicBezTo>
                    <a:pt x="148" y="118"/>
                    <a:pt x="148" y="118"/>
                    <a:pt x="148" y="118"/>
                  </a:cubicBezTo>
                  <a:cubicBezTo>
                    <a:pt x="229" y="71"/>
                    <a:pt x="247" y="61"/>
                    <a:pt x="251" y="59"/>
                  </a:cubicBezTo>
                  <a:cubicBezTo>
                    <a:pt x="251" y="58"/>
                    <a:pt x="252" y="58"/>
                    <a:pt x="252" y="58"/>
                  </a:cubicBezTo>
                  <a:cubicBezTo>
                    <a:pt x="252" y="58"/>
                    <a:pt x="252" y="58"/>
                    <a:pt x="252" y="58"/>
                  </a:cubicBezTo>
                  <a:cubicBezTo>
                    <a:pt x="252" y="58"/>
                    <a:pt x="252" y="58"/>
                    <a:pt x="252" y="58"/>
                  </a:cubicBezTo>
                  <a:cubicBezTo>
                    <a:pt x="252" y="58"/>
                    <a:pt x="252" y="58"/>
                    <a:pt x="252" y="58"/>
                  </a:cubicBezTo>
                  <a:cubicBezTo>
                    <a:pt x="252" y="59"/>
                    <a:pt x="252" y="59"/>
                    <a:pt x="252" y="59"/>
                  </a:cubicBezTo>
                  <a:cubicBezTo>
                    <a:pt x="226" y="76"/>
                    <a:pt x="181" y="106"/>
                    <a:pt x="163" y="119"/>
                  </a:cubicBezTo>
                  <a:cubicBezTo>
                    <a:pt x="182" y="108"/>
                    <a:pt x="225" y="83"/>
                    <a:pt x="250" y="68"/>
                  </a:cubicBezTo>
                  <a:cubicBezTo>
                    <a:pt x="251" y="68"/>
                    <a:pt x="251" y="68"/>
                    <a:pt x="251" y="68"/>
                  </a:cubicBezTo>
                  <a:cubicBezTo>
                    <a:pt x="251" y="68"/>
                    <a:pt x="251" y="69"/>
                    <a:pt x="251" y="69"/>
                  </a:cubicBezTo>
                  <a:cubicBezTo>
                    <a:pt x="188" y="120"/>
                    <a:pt x="188" y="120"/>
                    <a:pt x="188" y="120"/>
                  </a:cubicBezTo>
                  <a:cubicBezTo>
                    <a:pt x="216" y="104"/>
                    <a:pt x="216" y="104"/>
                    <a:pt x="216" y="104"/>
                  </a:cubicBezTo>
                  <a:cubicBezTo>
                    <a:pt x="216" y="104"/>
                    <a:pt x="216" y="104"/>
                    <a:pt x="216" y="104"/>
                  </a:cubicBezTo>
                  <a:cubicBezTo>
                    <a:pt x="216" y="104"/>
                    <a:pt x="216" y="105"/>
                    <a:pt x="216" y="105"/>
                  </a:cubicBezTo>
                  <a:cubicBezTo>
                    <a:pt x="203" y="118"/>
                    <a:pt x="203" y="118"/>
                    <a:pt x="203" y="118"/>
                  </a:cubicBezTo>
                  <a:cubicBezTo>
                    <a:pt x="203" y="118"/>
                    <a:pt x="203" y="118"/>
                    <a:pt x="203" y="118"/>
                  </a:cubicBezTo>
                  <a:cubicBezTo>
                    <a:pt x="203" y="119"/>
                    <a:pt x="203" y="119"/>
                    <a:pt x="203" y="119"/>
                  </a:cubicBezTo>
                  <a:cubicBezTo>
                    <a:pt x="203" y="119"/>
                    <a:pt x="203" y="119"/>
                    <a:pt x="203" y="119"/>
                  </a:cubicBezTo>
                  <a:cubicBezTo>
                    <a:pt x="203" y="119"/>
                    <a:pt x="203" y="119"/>
                    <a:pt x="203" y="119"/>
                  </a:cubicBezTo>
                  <a:cubicBezTo>
                    <a:pt x="203" y="119"/>
                    <a:pt x="200" y="121"/>
                    <a:pt x="200" y="121"/>
                  </a:cubicBezTo>
                  <a:cubicBezTo>
                    <a:pt x="200" y="121"/>
                    <a:pt x="200" y="121"/>
                    <a:pt x="200" y="121"/>
                  </a:cubicBezTo>
                  <a:cubicBezTo>
                    <a:pt x="199" y="120"/>
                    <a:pt x="199" y="120"/>
                    <a:pt x="200" y="120"/>
                  </a:cubicBezTo>
                  <a:cubicBezTo>
                    <a:pt x="213" y="107"/>
                    <a:pt x="213" y="107"/>
                    <a:pt x="213" y="107"/>
                  </a:cubicBezTo>
                  <a:cubicBezTo>
                    <a:pt x="183" y="124"/>
                    <a:pt x="183" y="124"/>
                    <a:pt x="183" y="124"/>
                  </a:cubicBezTo>
                  <a:cubicBezTo>
                    <a:pt x="183" y="124"/>
                    <a:pt x="183" y="124"/>
                    <a:pt x="183" y="124"/>
                  </a:cubicBezTo>
                  <a:cubicBezTo>
                    <a:pt x="182" y="124"/>
                    <a:pt x="182" y="123"/>
                    <a:pt x="183" y="123"/>
                  </a:cubicBezTo>
                  <a:cubicBezTo>
                    <a:pt x="246" y="72"/>
                    <a:pt x="246" y="72"/>
                    <a:pt x="246" y="72"/>
                  </a:cubicBezTo>
                  <a:cubicBezTo>
                    <a:pt x="237" y="77"/>
                    <a:pt x="220" y="87"/>
                    <a:pt x="202" y="97"/>
                  </a:cubicBezTo>
                  <a:cubicBezTo>
                    <a:pt x="190" y="104"/>
                    <a:pt x="178" y="111"/>
                    <a:pt x="169" y="116"/>
                  </a:cubicBezTo>
                  <a:cubicBezTo>
                    <a:pt x="159" y="122"/>
                    <a:pt x="155" y="124"/>
                    <a:pt x="154" y="125"/>
                  </a:cubicBezTo>
                  <a:cubicBezTo>
                    <a:pt x="154" y="125"/>
                    <a:pt x="154" y="125"/>
                    <a:pt x="154" y="125"/>
                  </a:cubicBezTo>
                  <a:cubicBezTo>
                    <a:pt x="154" y="125"/>
                    <a:pt x="154" y="125"/>
                    <a:pt x="154" y="125"/>
                  </a:cubicBezTo>
                  <a:cubicBezTo>
                    <a:pt x="153" y="125"/>
                    <a:pt x="153" y="125"/>
                    <a:pt x="153" y="125"/>
                  </a:cubicBezTo>
                  <a:cubicBezTo>
                    <a:pt x="153" y="125"/>
                    <a:pt x="153" y="124"/>
                    <a:pt x="153" y="124"/>
                  </a:cubicBezTo>
                  <a:cubicBezTo>
                    <a:pt x="153" y="124"/>
                    <a:pt x="153" y="124"/>
                    <a:pt x="153" y="124"/>
                  </a:cubicBezTo>
                  <a:cubicBezTo>
                    <a:pt x="153" y="124"/>
                    <a:pt x="153" y="124"/>
                    <a:pt x="153" y="124"/>
                  </a:cubicBezTo>
                  <a:cubicBezTo>
                    <a:pt x="155" y="123"/>
                    <a:pt x="158" y="121"/>
                    <a:pt x="169" y="114"/>
                  </a:cubicBezTo>
                  <a:cubicBezTo>
                    <a:pt x="178" y="107"/>
                    <a:pt x="190" y="99"/>
                    <a:pt x="202" y="91"/>
                  </a:cubicBezTo>
                  <a:cubicBezTo>
                    <a:pt x="216" y="82"/>
                    <a:pt x="230" y="72"/>
                    <a:pt x="240" y="66"/>
                  </a:cubicBezTo>
                  <a:cubicBezTo>
                    <a:pt x="211" y="83"/>
                    <a:pt x="144" y="121"/>
                    <a:pt x="143" y="122"/>
                  </a:cubicBezTo>
                  <a:cubicBezTo>
                    <a:pt x="143" y="122"/>
                    <a:pt x="143" y="122"/>
                    <a:pt x="143" y="122"/>
                  </a:cubicBezTo>
                  <a:cubicBezTo>
                    <a:pt x="142" y="122"/>
                    <a:pt x="142" y="121"/>
                    <a:pt x="143" y="121"/>
                  </a:cubicBezTo>
                  <a:cubicBezTo>
                    <a:pt x="231" y="52"/>
                    <a:pt x="231" y="52"/>
                    <a:pt x="231" y="52"/>
                  </a:cubicBezTo>
                  <a:cubicBezTo>
                    <a:pt x="181" y="81"/>
                    <a:pt x="125" y="114"/>
                    <a:pt x="118" y="117"/>
                  </a:cubicBezTo>
                  <a:cubicBezTo>
                    <a:pt x="118" y="118"/>
                    <a:pt x="118" y="118"/>
                    <a:pt x="118" y="118"/>
                  </a:cubicBezTo>
                  <a:cubicBezTo>
                    <a:pt x="118" y="118"/>
                    <a:pt x="118" y="118"/>
                    <a:pt x="118" y="118"/>
                  </a:cubicBezTo>
                  <a:cubicBezTo>
                    <a:pt x="117" y="118"/>
                    <a:pt x="117" y="118"/>
                    <a:pt x="117" y="118"/>
                  </a:cubicBezTo>
                  <a:cubicBezTo>
                    <a:pt x="117" y="118"/>
                    <a:pt x="117" y="118"/>
                    <a:pt x="117" y="117"/>
                  </a:cubicBezTo>
                  <a:cubicBezTo>
                    <a:pt x="117" y="117"/>
                    <a:pt x="117" y="117"/>
                    <a:pt x="117" y="117"/>
                  </a:cubicBezTo>
                  <a:cubicBezTo>
                    <a:pt x="157" y="92"/>
                    <a:pt x="226" y="48"/>
                    <a:pt x="254" y="30"/>
                  </a:cubicBezTo>
                  <a:cubicBezTo>
                    <a:pt x="81" y="130"/>
                    <a:pt x="81" y="130"/>
                    <a:pt x="81" y="130"/>
                  </a:cubicBezTo>
                  <a:cubicBezTo>
                    <a:pt x="81" y="130"/>
                    <a:pt x="81" y="130"/>
                    <a:pt x="80" y="1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287"/>
            <p:cNvSpPr>
              <a:spLocks/>
            </p:cNvSpPr>
            <p:nvPr/>
          </p:nvSpPr>
          <p:spPr bwMode="auto">
            <a:xfrm>
              <a:off x="3914776" y="6084888"/>
              <a:ext cx="638175" cy="714375"/>
            </a:xfrm>
            <a:custGeom>
              <a:avLst/>
              <a:gdLst>
                <a:gd name="T0" fmla="*/ 109 w 197"/>
                <a:gd name="T1" fmla="*/ 207 h 220"/>
                <a:gd name="T2" fmla="*/ 109 w 197"/>
                <a:gd name="T3" fmla="*/ 206 h 220"/>
                <a:gd name="T4" fmla="*/ 88 w 197"/>
                <a:gd name="T5" fmla="*/ 218 h 220"/>
                <a:gd name="T6" fmla="*/ 96 w 197"/>
                <a:gd name="T7" fmla="*/ 196 h 220"/>
                <a:gd name="T8" fmla="*/ 104 w 197"/>
                <a:gd name="T9" fmla="*/ 175 h 220"/>
                <a:gd name="T10" fmla="*/ 107 w 197"/>
                <a:gd name="T11" fmla="*/ 172 h 220"/>
                <a:gd name="T12" fmla="*/ 104 w 197"/>
                <a:gd name="T13" fmla="*/ 158 h 220"/>
                <a:gd name="T14" fmla="*/ 179 w 197"/>
                <a:gd name="T15" fmla="*/ 101 h 220"/>
                <a:gd name="T16" fmla="*/ 91 w 197"/>
                <a:gd name="T17" fmla="*/ 151 h 220"/>
                <a:gd name="T18" fmla="*/ 110 w 197"/>
                <a:gd name="T19" fmla="*/ 122 h 220"/>
                <a:gd name="T20" fmla="*/ 94 w 197"/>
                <a:gd name="T21" fmla="*/ 118 h 220"/>
                <a:gd name="T22" fmla="*/ 42 w 197"/>
                <a:gd name="T23" fmla="*/ 127 h 220"/>
                <a:gd name="T24" fmla="*/ 18 w 197"/>
                <a:gd name="T25" fmla="*/ 128 h 220"/>
                <a:gd name="T26" fmla="*/ 45 w 197"/>
                <a:gd name="T27" fmla="*/ 108 h 220"/>
                <a:gd name="T28" fmla="*/ 8 w 197"/>
                <a:gd name="T29" fmla="*/ 112 h 220"/>
                <a:gd name="T30" fmla="*/ 1 w 197"/>
                <a:gd name="T31" fmla="*/ 115 h 220"/>
                <a:gd name="T32" fmla="*/ 94 w 197"/>
                <a:gd name="T33" fmla="*/ 58 h 220"/>
                <a:gd name="T34" fmla="*/ 4 w 197"/>
                <a:gd name="T35" fmla="*/ 106 h 220"/>
                <a:gd name="T36" fmla="*/ 3 w 197"/>
                <a:gd name="T37" fmla="*/ 91 h 220"/>
                <a:gd name="T38" fmla="*/ 61 w 197"/>
                <a:gd name="T39" fmla="*/ 53 h 220"/>
                <a:gd name="T40" fmla="*/ 17 w 197"/>
                <a:gd name="T41" fmla="*/ 78 h 220"/>
                <a:gd name="T42" fmla="*/ 8 w 197"/>
                <a:gd name="T43" fmla="*/ 82 h 220"/>
                <a:gd name="T44" fmla="*/ 11 w 197"/>
                <a:gd name="T45" fmla="*/ 48 h 220"/>
                <a:gd name="T46" fmla="*/ 12 w 197"/>
                <a:gd name="T47" fmla="*/ 46 h 220"/>
                <a:gd name="T48" fmla="*/ 26 w 197"/>
                <a:gd name="T49" fmla="*/ 63 h 220"/>
                <a:gd name="T50" fmla="*/ 93 w 197"/>
                <a:gd name="T51" fmla="*/ 33 h 220"/>
                <a:gd name="T52" fmla="*/ 77 w 197"/>
                <a:gd name="T53" fmla="*/ 43 h 220"/>
                <a:gd name="T54" fmla="*/ 87 w 197"/>
                <a:gd name="T55" fmla="*/ 41 h 220"/>
                <a:gd name="T56" fmla="*/ 189 w 197"/>
                <a:gd name="T57" fmla="*/ 0 h 220"/>
                <a:gd name="T58" fmla="*/ 194 w 197"/>
                <a:gd name="T59" fmla="*/ 4 h 220"/>
                <a:gd name="T60" fmla="*/ 23 w 197"/>
                <a:gd name="T61" fmla="*/ 124 h 220"/>
                <a:gd name="T62" fmla="*/ 179 w 197"/>
                <a:gd name="T63" fmla="*/ 35 h 220"/>
                <a:gd name="T64" fmla="*/ 191 w 197"/>
                <a:gd name="T65" fmla="*/ 42 h 220"/>
                <a:gd name="T66" fmla="*/ 162 w 197"/>
                <a:gd name="T67" fmla="*/ 78 h 220"/>
                <a:gd name="T68" fmla="*/ 114 w 197"/>
                <a:gd name="T69" fmla="*/ 118 h 220"/>
                <a:gd name="T70" fmla="*/ 146 w 197"/>
                <a:gd name="T71" fmla="*/ 101 h 220"/>
                <a:gd name="T72" fmla="*/ 185 w 197"/>
                <a:gd name="T73" fmla="*/ 97 h 220"/>
                <a:gd name="T74" fmla="*/ 185 w 197"/>
                <a:gd name="T75" fmla="*/ 97 h 220"/>
                <a:gd name="T76" fmla="*/ 173 w 197"/>
                <a:gd name="T77" fmla="*/ 118 h 220"/>
                <a:gd name="T78" fmla="*/ 180 w 197"/>
                <a:gd name="T79" fmla="*/ 131 h 220"/>
                <a:gd name="T80" fmla="*/ 180 w 197"/>
                <a:gd name="T81" fmla="*/ 132 h 220"/>
                <a:gd name="T82" fmla="*/ 197 w 197"/>
                <a:gd name="T83" fmla="*/ 124 h 220"/>
                <a:gd name="T84" fmla="*/ 192 w 197"/>
                <a:gd name="T85" fmla="*/ 142 h 220"/>
                <a:gd name="T86" fmla="*/ 142 w 197"/>
                <a:gd name="T87" fmla="*/ 186 h 220"/>
                <a:gd name="T88" fmla="*/ 175 w 197"/>
                <a:gd name="T89" fmla="*/ 168 h 220"/>
                <a:gd name="T90" fmla="*/ 168 w 197"/>
                <a:gd name="T91" fmla="*/ 173 h 220"/>
                <a:gd name="T92" fmla="*/ 190 w 197"/>
                <a:gd name="T93" fmla="*/ 162 h 220"/>
                <a:gd name="T94" fmla="*/ 190 w 197"/>
                <a:gd name="T95" fmla="*/ 163 h 220"/>
                <a:gd name="T96" fmla="*/ 145 w 197"/>
                <a:gd name="T97" fmla="*/ 194 h 220"/>
                <a:gd name="T98" fmla="*/ 145 w 197"/>
                <a:gd name="T99" fmla="*/ 195 h 220"/>
                <a:gd name="T100" fmla="*/ 181 w 197"/>
                <a:gd name="T101" fmla="*/ 16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7" h="220">
                  <a:moveTo>
                    <a:pt x="91" y="220"/>
                  </a:moveTo>
                  <a:cubicBezTo>
                    <a:pt x="91" y="220"/>
                    <a:pt x="91" y="220"/>
                    <a:pt x="91" y="220"/>
                  </a:cubicBezTo>
                  <a:cubicBezTo>
                    <a:pt x="91" y="219"/>
                    <a:pt x="91" y="219"/>
                    <a:pt x="91" y="219"/>
                  </a:cubicBezTo>
                  <a:cubicBezTo>
                    <a:pt x="101" y="213"/>
                    <a:pt x="120" y="202"/>
                    <a:pt x="136" y="192"/>
                  </a:cubicBezTo>
                  <a:cubicBezTo>
                    <a:pt x="110" y="207"/>
                    <a:pt x="109" y="207"/>
                    <a:pt x="109" y="207"/>
                  </a:cubicBezTo>
                  <a:cubicBezTo>
                    <a:pt x="109" y="207"/>
                    <a:pt x="109" y="207"/>
                    <a:pt x="109" y="207"/>
                  </a:cubicBezTo>
                  <a:cubicBezTo>
                    <a:pt x="109" y="207"/>
                    <a:pt x="109" y="207"/>
                    <a:pt x="109" y="206"/>
                  </a:cubicBezTo>
                  <a:cubicBezTo>
                    <a:pt x="109" y="206"/>
                    <a:pt x="109" y="206"/>
                    <a:pt x="109" y="206"/>
                  </a:cubicBezTo>
                  <a:cubicBezTo>
                    <a:pt x="109" y="206"/>
                    <a:pt x="109" y="206"/>
                    <a:pt x="109" y="206"/>
                  </a:cubicBezTo>
                  <a:cubicBezTo>
                    <a:pt x="109" y="206"/>
                    <a:pt x="109" y="206"/>
                    <a:pt x="109" y="206"/>
                  </a:cubicBezTo>
                  <a:cubicBezTo>
                    <a:pt x="89" y="218"/>
                    <a:pt x="88" y="219"/>
                    <a:pt x="88" y="219"/>
                  </a:cubicBezTo>
                  <a:cubicBezTo>
                    <a:pt x="87" y="219"/>
                    <a:pt x="87" y="218"/>
                    <a:pt x="87" y="218"/>
                  </a:cubicBezTo>
                  <a:cubicBezTo>
                    <a:pt x="87" y="218"/>
                    <a:pt x="87" y="218"/>
                    <a:pt x="88" y="218"/>
                  </a:cubicBezTo>
                  <a:cubicBezTo>
                    <a:pt x="88" y="218"/>
                    <a:pt x="88" y="218"/>
                    <a:pt x="88" y="218"/>
                  </a:cubicBezTo>
                  <a:cubicBezTo>
                    <a:pt x="88" y="218"/>
                    <a:pt x="88" y="218"/>
                    <a:pt x="88" y="218"/>
                  </a:cubicBezTo>
                  <a:cubicBezTo>
                    <a:pt x="89" y="216"/>
                    <a:pt x="97" y="210"/>
                    <a:pt x="134" y="183"/>
                  </a:cubicBezTo>
                  <a:cubicBezTo>
                    <a:pt x="154" y="168"/>
                    <a:pt x="177" y="152"/>
                    <a:pt x="186" y="145"/>
                  </a:cubicBezTo>
                  <a:cubicBezTo>
                    <a:pt x="97" y="197"/>
                    <a:pt x="97" y="197"/>
                    <a:pt x="97" y="197"/>
                  </a:cubicBezTo>
                  <a:cubicBezTo>
                    <a:pt x="96" y="197"/>
                    <a:pt x="96" y="197"/>
                    <a:pt x="96" y="196"/>
                  </a:cubicBezTo>
                  <a:cubicBezTo>
                    <a:pt x="96" y="196"/>
                    <a:pt x="96" y="196"/>
                    <a:pt x="96" y="196"/>
                  </a:cubicBezTo>
                  <a:cubicBezTo>
                    <a:pt x="188" y="129"/>
                    <a:pt x="188" y="129"/>
                    <a:pt x="188" y="129"/>
                  </a:cubicBezTo>
                  <a:cubicBezTo>
                    <a:pt x="120" y="169"/>
                    <a:pt x="119" y="169"/>
                    <a:pt x="119" y="169"/>
                  </a:cubicBezTo>
                  <a:cubicBezTo>
                    <a:pt x="119" y="168"/>
                    <a:pt x="119" y="168"/>
                    <a:pt x="119" y="168"/>
                  </a:cubicBezTo>
                  <a:cubicBezTo>
                    <a:pt x="118" y="168"/>
                    <a:pt x="118" y="168"/>
                    <a:pt x="123" y="165"/>
                  </a:cubicBezTo>
                  <a:cubicBezTo>
                    <a:pt x="109" y="173"/>
                    <a:pt x="105" y="175"/>
                    <a:pt x="104" y="175"/>
                  </a:cubicBezTo>
                  <a:cubicBezTo>
                    <a:pt x="104" y="175"/>
                    <a:pt x="104" y="175"/>
                    <a:pt x="104" y="175"/>
                  </a:cubicBezTo>
                  <a:cubicBezTo>
                    <a:pt x="104" y="175"/>
                    <a:pt x="104" y="175"/>
                    <a:pt x="104" y="175"/>
                  </a:cubicBezTo>
                  <a:cubicBezTo>
                    <a:pt x="104" y="176"/>
                    <a:pt x="104" y="176"/>
                    <a:pt x="104" y="176"/>
                  </a:cubicBezTo>
                  <a:cubicBezTo>
                    <a:pt x="104" y="175"/>
                    <a:pt x="104" y="175"/>
                    <a:pt x="104" y="175"/>
                  </a:cubicBezTo>
                  <a:cubicBezTo>
                    <a:pt x="103" y="175"/>
                    <a:pt x="103" y="175"/>
                    <a:pt x="107" y="172"/>
                  </a:cubicBezTo>
                  <a:cubicBezTo>
                    <a:pt x="110" y="170"/>
                    <a:pt x="113" y="167"/>
                    <a:pt x="117" y="164"/>
                  </a:cubicBezTo>
                  <a:cubicBezTo>
                    <a:pt x="133" y="151"/>
                    <a:pt x="160" y="128"/>
                    <a:pt x="169" y="120"/>
                  </a:cubicBezTo>
                  <a:cubicBezTo>
                    <a:pt x="141" y="137"/>
                    <a:pt x="108" y="156"/>
                    <a:pt x="104" y="158"/>
                  </a:cubicBezTo>
                  <a:cubicBezTo>
                    <a:pt x="104" y="158"/>
                    <a:pt x="104" y="158"/>
                    <a:pt x="104" y="158"/>
                  </a:cubicBezTo>
                  <a:cubicBezTo>
                    <a:pt x="104" y="158"/>
                    <a:pt x="104" y="158"/>
                    <a:pt x="104" y="158"/>
                  </a:cubicBezTo>
                  <a:cubicBezTo>
                    <a:pt x="104" y="158"/>
                    <a:pt x="104" y="158"/>
                    <a:pt x="104" y="158"/>
                  </a:cubicBezTo>
                  <a:cubicBezTo>
                    <a:pt x="104" y="158"/>
                    <a:pt x="104" y="158"/>
                    <a:pt x="103" y="158"/>
                  </a:cubicBezTo>
                  <a:cubicBezTo>
                    <a:pt x="103" y="157"/>
                    <a:pt x="103" y="157"/>
                    <a:pt x="116" y="148"/>
                  </a:cubicBezTo>
                  <a:cubicBezTo>
                    <a:pt x="124" y="142"/>
                    <a:pt x="134" y="134"/>
                    <a:pt x="144" y="127"/>
                  </a:cubicBezTo>
                  <a:cubicBezTo>
                    <a:pt x="158" y="116"/>
                    <a:pt x="172" y="106"/>
                    <a:pt x="179" y="101"/>
                  </a:cubicBezTo>
                  <a:cubicBezTo>
                    <a:pt x="170" y="106"/>
                    <a:pt x="152" y="116"/>
                    <a:pt x="136" y="126"/>
                  </a:cubicBezTo>
                  <a:cubicBezTo>
                    <a:pt x="92" y="152"/>
                    <a:pt x="92" y="152"/>
                    <a:pt x="91" y="151"/>
                  </a:cubicBezTo>
                  <a:cubicBezTo>
                    <a:pt x="91" y="151"/>
                    <a:pt x="91" y="151"/>
                    <a:pt x="91" y="151"/>
                  </a:cubicBezTo>
                  <a:cubicBezTo>
                    <a:pt x="91" y="151"/>
                    <a:pt x="91" y="151"/>
                    <a:pt x="91" y="151"/>
                  </a:cubicBezTo>
                  <a:cubicBezTo>
                    <a:pt x="91" y="151"/>
                    <a:pt x="91" y="151"/>
                    <a:pt x="91" y="151"/>
                  </a:cubicBezTo>
                  <a:cubicBezTo>
                    <a:pt x="91" y="151"/>
                    <a:pt x="91" y="151"/>
                    <a:pt x="91" y="151"/>
                  </a:cubicBezTo>
                  <a:cubicBezTo>
                    <a:pt x="92" y="150"/>
                    <a:pt x="93" y="148"/>
                    <a:pt x="97" y="145"/>
                  </a:cubicBezTo>
                  <a:cubicBezTo>
                    <a:pt x="101" y="141"/>
                    <a:pt x="106" y="137"/>
                    <a:pt x="112" y="131"/>
                  </a:cubicBezTo>
                  <a:cubicBezTo>
                    <a:pt x="123" y="121"/>
                    <a:pt x="137" y="108"/>
                    <a:pt x="143" y="103"/>
                  </a:cubicBezTo>
                  <a:cubicBezTo>
                    <a:pt x="110" y="122"/>
                    <a:pt x="110" y="122"/>
                    <a:pt x="110" y="122"/>
                  </a:cubicBezTo>
                  <a:cubicBezTo>
                    <a:pt x="110" y="122"/>
                    <a:pt x="109" y="122"/>
                    <a:pt x="109" y="122"/>
                  </a:cubicBezTo>
                  <a:cubicBezTo>
                    <a:pt x="109" y="122"/>
                    <a:pt x="109" y="121"/>
                    <a:pt x="109" y="121"/>
                  </a:cubicBezTo>
                  <a:cubicBezTo>
                    <a:pt x="121" y="112"/>
                    <a:pt x="148" y="89"/>
                    <a:pt x="158" y="81"/>
                  </a:cubicBezTo>
                  <a:cubicBezTo>
                    <a:pt x="95" y="118"/>
                    <a:pt x="95" y="118"/>
                    <a:pt x="95" y="118"/>
                  </a:cubicBezTo>
                  <a:cubicBezTo>
                    <a:pt x="95" y="118"/>
                    <a:pt x="94" y="118"/>
                    <a:pt x="94" y="118"/>
                  </a:cubicBezTo>
                  <a:cubicBezTo>
                    <a:pt x="94" y="117"/>
                    <a:pt x="94" y="117"/>
                    <a:pt x="94" y="117"/>
                  </a:cubicBezTo>
                  <a:cubicBezTo>
                    <a:pt x="186" y="46"/>
                    <a:pt x="186" y="46"/>
                    <a:pt x="186" y="46"/>
                  </a:cubicBezTo>
                  <a:cubicBezTo>
                    <a:pt x="43" y="128"/>
                    <a:pt x="43" y="128"/>
                    <a:pt x="43" y="128"/>
                  </a:cubicBezTo>
                  <a:cubicBezTo>
                    <a:pt x="43" y="128"/>
                    <a:pt x="42" y="128"/>
                    <a:pt x="42" y="128"/>
                  </a:cubicBezTo>
                  <a:cubicBezTo>
                    <a:pt x="42" y="128"/>
                    <a:pt x="42" y="128"/>
                    <a:pt x="42" y="127"/>
                  </a:cubicBezTo>
                  <a:cubicBezTo>
                    <a:pt x="82" y="101"/>
                    <a:pt x="152" y="53"/>
                    <a:pt x="173" y="39"/>
                  </a:cubicBezTo>
                  <a:cubicBezTo>
                    <a:pt x="39" y="116"/>
                    <a:pt x="21" y="126"/>
                    <a:pt x="18" y="128"/>
                  </a:cubicBezTo>
                  <a:cubicBezTo>
                    <a:pt x="18" y="128"/>
                    <a:pt x="18" y="128"/>
                    <a:pt x="18" y="128"/>
                  </a:cubicBezTo>
                  <a:cubicBezTo>
                    <a:pt x="18" y="128"/>
                    <a:pt x="18" y="128"/>
                    <a:pt x="18" y="128"/>
                  </a:cubicBezTo>
                  <a:cubicBezTo>
                    <a:pt x="18" y="128"/>
                    <a:pt x="18" y="128"/>
                    <a:pt x="18" y="128"/>
                  </a:cubicBezTo>
                  <a:cubicBezTo>
                    <a:pt x="17" y="128"/>
                    <a:pt x="17" y="128"/>
                    <a:pt x="17" y="128"/>
                  </a:cubicBezTo>
                  <a:cubicBezTo>
                    <a:pt x="17" y="128"/>
                    <a:pt x="17" y="128"/>
                    <a:pt x="18" y="127"/>
                  </a:cubicBezTo>
                  <a:cubicBezTo>
                    <a:pt x="18" y="127"/>
                    <a:pt x="18" y="127"/>
                    <a:pt x="18" y="127"/>
                  </a:cubicBezTo>
                  <a:cubicBezTo>
                    <a:pt x="18" y="127"/>
                    <a:pt x="18" y="127"/>
                    <a:pt x="18" y="127"/>
                  </a:cubicBezTo>
                  <a:cubicBezTo>
                    <a:pt x="19" y="126"/>
                    <a:pt x="24" y="122"/>
                    <a:pt x="45" y="108"/>
                  </a:cubicBezTo>
                  <a:cubicBezTo>
                    <a:pt x="59" y="97"/>
                    <a:pt x="80" y="83"/>
                    <a:pt x="106" y="65"/>
                  </a:cubicBezTo>
                  <a:cubicBezTo>
                    <a:pt x="139" y="42"/>
                    <a:pt x="172" y="19"/>
                    <a:pt x="187" y="9"/>
                  </a:cubicBezTo>
                  <a:cubicBezTo>
                    <a:pt x="168" y="19"/>
                    <a:pt x="121" y="47"/>
                    <a:pt x="81" y="70"/>
                  </a:cubicBezTo>
                  <a:cubicBezTo>
                    <a:pt x="60" y="82"/>
                    <a:pt x="40" y="94"/>
                    <a:pt x="25" y="102"/>
                  </a:cubicBezTo>
                  <a:cubicBezTo>
                    <a:pt x="18" y="107"/>
                    <a:pt x="12" y="110"/>
                    <a:pt x="8" y="112"/>
                  </a:cubicBezTo>
                  <a:cubicBezTo>
                    <a:pt x="4" y="115"/>
                    <a:pt x="2" y="116"/>
                    <a:pt x="1" y="116"/>
                  </a:cubicBezTo>
                  <a:cubicBezTo>
                    <a:pt x="1" y="116"/>
                    <a:pt x="1" y="116"/>
                    <a:pt x="1" y="116"/>
                  </a:cubicBezTo>
                  <a:cubicBezTo>
                    <a:pt x="1" y="116"/>
                    <a:pt x="1" y="116"/>
                    <a:pt x="1" y="116"/>
                  </a:cubicBezTo>
                  <a:cubicBezTo>
                    <a:pt x="1" y="116"/>
                    <a:pt x="1" y="116"/>
                    <a:pt x="0" y="116"/>
                  </a:cubicBezTo>
                  <a:cubicBezTo>
                    <a:pt x="0" y="116"/>
                    <a:pt x="0" y="116"/>
                    <a:pt x="1" y="115"/>
                  </a:cubicBezTo>
                  <a:cubicBezTo>
                    <a:pt x="1" y="115"/>
                    <a:pt x="1" y="115"/>
                    <a:pt x="1" y="115"/>
                  </a:cubicBezTo>
                  <a:cubicBezTo>
                    <a:pt x="1" y="115"/>
                    <a:pt x="1" y="115"/>
                    <a:pt x="1" y="115"/>
                  </a:cubicBezTo>
                  <a:cubicBezTo>
                    <a:pt x="2" y="114"/>
                    <a:pt x="4" y="113"/>
                    <a:pt x="9" y="110"/>
                  </a:cubicBezTo>
                  <a:cubicBezTo>
                    <a:pt x="14" y="107"/>
                    <a:pt x="21" y="103"/>
                    <a:pt x="30" y="97"/>
                  </a:cubicBezTo>
                  <a:cubicBezTo>
                    <a:pt x="47" y="86"/>
                    <a:pt x="71" y="72"/>
                    <a:pt x="94" y="58"/>
                  </a:cubicBezTo>
                  <a:cubicBezTo>
                    <a:pt x="118" y="43"/>
                    <a:pt x="142" y="28"/>
                    <a:pt x="160" y="17"/>
                  </a:cubicBezTo>
                  <a:cubicBezTo>
                    <a:pt x="5" y="107"/>
                    <a:pt x="5" y="107"/>
                    <a:pt x="5" y="107"/>
                  </a:cubicBezTo>
                  <a:cubicBezTo>
                    <a:pt x="4" y="107"/>
                    <a:pt x="4" y="107"/>
                    <a:pt x="4" y="107"/>
                  </a:cubicBezTo>
                  <a:cubicBezTo>
                    <a:pt x="4" y="107"/>
                    <a:pt x="4" y="106"/>
                    <a:pt x="4" y="106"/>
                  </a:cubicBezTo>
                  <a:cubicBezTo>
                    <a:pt x="4" y="106"/>
                    <a:pt x="4" y="106"/>
                    <a:pt x="4" y="106"/>
                  </a:cubicBezTo>
                  <a:cubicBezTo>
                    <a:pt x="4" y="106"/>
                    <a:pt x="4" y="106"/>
                    <a:pt x="4" y="106"/>
                  </a:cubicBezTo>
                  <a:cubicBezTo>
                    <a:pt x="6" y="104"/>
                    <a:pt x="14" y="98"/>
                    <a:pt x="46" y="73"/>
                  </a:cubicBezTo>
                  <a:cubicBezTo>
                    <a:pt x="60" y="62"/>
                    <a:pt x="74" y="51"/>
                    <a:pt x="82" y="46"/>
                  </a:cubicBezTo>
                  <a:cubicBezTo>
                    <a:pt x="19" y="82"/>
                    <a:pt x="6" y="89"/>
                    <a:pt x="3" y="91"/>
                  </a:cubicBezTo>
                  <a:cubicBezTo>
                    <a:pt x="3" y="91"/>
                    <a:pt x="3" y="91"/>
                    <a:pt x="3" y="91"/>
                  </a:cubicBezTo>
                  <a:cubicBezTo>
                    <a:pt x="3" y="91"/>
                    <a:pt x="3" y="91"/>
                    <a:pt x="3" y="91"/>
                  </a:cubicBezTo>
                  <a:cubicBezTo>
                    <a:pt x="2" y="91"/>
                    <a:pt x="2" y="91"/>
                    <a:pt x="2" y="91"/>
                  </a:cubicBezTo>
                  <a:cubicBezTo>
                    <a:pt x="2" y="91"/>
                    <a:pt x="2" y="91"/>
                    <a:pt x="2" y="91"/>
                  </a:cubicBezTo>
                  <a:cubicBezTo>
                    <a:pt x="2" y="91"/>
                    <a:pt x="2" y="90"/>
                    <a:pt x="2" y="90"/>
                  </a:cubicBezTo>
                  <a:cubicBezTo>
                    <a:pt x="3" y="90"/>
                    <a:pt x="39" y="67"/>
                    <a:pt x="61" y="53"/>
                  </a:cubicBezTo>
                  <a:cubicBezTo>
                    <a:pt x="57" y="56"/>
                    <a:pt x="52" y="58"/>
                    <a:pt x="48" y="61"/>
                  </a:cubicBezTo>
                  <a:cubicBezTo>
                    <a:pt x="24" y="75"/>
                    <a:pt x="19" y="78"/>
                    <a:pt x="17" y="78"/>
                  </a:cubicBezTo>
                  <a:cubicBezTo>
                    <a:pt x="17" y="78"/>
                    <a:pt x="17" y="78"/>
                    <a:pt x="17" y="78"/>
                  </a:cubicBezTo>
                  <a:cubicBezTo>
                    <a:pt x="17" y="78"/>
                    <a:pt x="17" y="78"/>
                    <a:pt x="17" y="78"/>
                  </a:cubicBezTo>
                  <a:cubicBezTo>
                    <a:pt x="17" y="78"/>
                    <a:pt x="17" y="78"/>
                    <a:pt x="17" y="78"/>
                  </a:cubicBezTo>
                  <a:cubicBezTo>
                    <a:pt x="17" y="78"/>
                    <a:pt x="17" y="78"/>
                    <a:pt x="17" y="78"/>
                  </a:cubicBezTo>
                  <a:cubicBezTo>
                    <a:pt x="17" y="78"/>
                    <a:pt x="17" y="78"/>
                    <a:pt x="17" y="78"/>
                  </a:cubicBezTo>
                  <a:cubicBezTo>
                    <a:pt x="18" y="77"/>
                    <a:pt x="18" y="77"/>
                    <a:pt x="19" y="76"/>
                  </a:cubicBezTo>
                  <a:cubicBezTo>
                    <a:pt x="9" y="82"/>
                    <a:pt x="9" y="82"/>
                    <a:pt x="9" y="82"/>
                  </a:cubicBezTo>
                  <a:cubicBezTo>
                    <a:pt x="9" y="82"/>
                    <a:pt x="8" y="82"/>
                    <a:pt x="8" y="82"/>
                  </a:cubicBezTo>
                  <a:cubicBezTo>
                    <a:pt x="8" y="81"/>
                    <a:pt x="8" y="81"/>
                    <a:pt x="25" y="62"/>
                  </a:cubicBezTo>
                  <a:cubicBezTo>
                    <a:pt x="31" y="55"/>
                    <a:pt x="37" y="48"/>
                    <a:pt x="40" y="45"/>
                  </a:cubicBezTo>
                  <a:cubicBezTo>
                    <a:pt x="10" y="62"/>
                    <a:pt x="10" y="62"/>
                    <a:pt x="10" y="62"/>
                  </a:cubicBezTo>
                  <a:cubicBezTo>
                    <a:pt x="10" y="62"/>
                    <a:pt x="10" y="62"/>
                    <a:pt x="10" y="62"/>
                  </a:cubicBezTo>
                  <a:cubicBezTo>
                    <a:pt x="9" y="62"/>
                    <a:pt x="9" y="61"/>
                    <a:pt x="11" y="48"/>
                  </a:cubicBezTo>
                  <a:cubicBezTo>
                    <a:pt x="5" y="51"/>
                    <a:pt x="5" y="51"/>
                    <a:pt x="5" y="51"/>
                  </a:cubicBezTo>
                  <a:cubicBezTo>
                    <a:pt x="5" y="51"/>
                    <a:pt x="5" y="51"/>
                    <a:pt x="5" y="51"/>
                  </a:cubicBezTo>
                  <a:cubicBezTo>
                    <a:pt x="5" y="50"/>
                    <a:pt x="5" y="50"/>
                    <a:pt x="5" y="50"/>
                  </a:cubicBezTo>
                  <a:cubicBezTo>
                    <a:pt x="11" y="46"/>
                    <a:pt x="11" y="46"/>
                    <a:pt x="11" y="46"/>
                  </a:cubicBezTo>
                  <a:cubicBezTo>
                    <a:pt x="11" y="46"/>
                    <a:pt x="11" y="46"/>
                    <a:pt x="12" y="46"/>
                  </a:cubicBezTo>
                  <a:cubicBezTo>
                    <a:pt x="12" y="46"/>
                    <a:pt x="12" y="47"/>
                    <a:pt x="12" y="47"/>
                  </a:cubicBezTo>
                  <a:cubicBezTo>
                    <a:pt x="11" y="51"/>
                    <a:pt x="11" y="58"/>
                    <a:pt x="10" y="61"/>
                  </a:cubicBezTo>
                  <a:cubicBezTo>
                    <a:pt x="42" y="43"/>
                    <a:pt x="42" y="43"/>
                    <a:pt x="42" y="43"/>
                  </a:cubicBezTo>
                  <a:cubicBezTo>
                    <a:pt x="42" y="43"/>
                    <a:pt x="42" y="43"/>
                    <a:pt x="42" y="43"/>
                  </a:cubicBezTo>
                  <a:cubicBezTo>
                    <a:pt x="43" y="43"/>
                    <a:pt x="43" y="43"/>
                    <a:pt x="26" y="63"/>
                  </a:cubicBezTo>
                  <a:cubicBezTo>
                    <a:pt x="20" y="69"/>
                    <a:pt x="13" y="77"/>
                    <a:pt x="10" y="80"/>
                  </a:cubicBezTo>
                  <a:cubicBezTo>
                    <a:pt x="20" y="75"/>
                    <a:pt x="67" y="47"/>
                    <a:pt x="93" y="32"/>
                  </a:cubicBezTo>
                  <a:cubicBezTo>
                    <a:pt x="93" y="32"/>
                    <a:pt x="93" y="32"/>
                    <a:pt x="93" y="32"/>
                  </a:cubicBezTo>
                  <a:cubicBezTo>
                    <a:pt x="93" y="32"/>
                    <a:pt x="93" y="32"/>
                    <a:pt x="94" y="33"/>
                  </a:cubicBezTo>
                  <a:cubicBezTo>
                    <a:pt x="94" y="33"/>
                    <a:pt x="94" y="33"/>
                    <a:pt x="93" y="33"/>
                  </a:cubicBezTo>
                  <a:cubicBezTo>
                    <a:pt x="93" y="33"/>
                    <a:pt x="93" y="33"/>
                    <a:pt x="93" y="33"/>
                  </a:cubicBezTo>
                  <a:cubicBezTo>
                    <a:pt x="93" y="33"/>
                    <a:pt x="93" y="34"/>
                    <a:pt x="93" y="34"/>
                  </a:cubicBezTo>
                  <a:cubicBezTo>
                    <a:pt x="91" y="35"/>
                    <a:pt x="88" y="36"/>
                    <a:pt x="82" y="40"/>
                  </a:cubicBezTo>
                  <a:cubicBezTo>
                    <a:pt x="80" y="41"/>
                    <a:pt x="78" y="42"/>
                    <a:pt x="77" y="43"/>
                  </a:cubicBezTo>
                  <a:cubicBezTo>
                    <a:pt x="77" y="43"/>
                    <a:pt x="77" y="43"/>
                    <a:pt x="77" y="43"/>
                  </a:cubicBezTo>
                  <a:cubicBezTo>
                    <a:pt x="77" y="44"/>
                    <a:pt x="77" y="44"/>
                    <a:pt x="74" y="46"/>
                  </a:cubicBezTo>
                  <a:cubicBezTo>
                    <a:pt x="72" y="47"/>
                    <a:pt x="69" y="49"/>
                    <a:pt x="65" y="51"/>
                  </a:cubicBezTo>
                  <a:cubicBezTo>
                    <a:pt x="58" y="56"/>
                    <a:pt x="49" y="62"/>
                    <a:pt x="40" y="68"/>
                  </a:cubicBezTo>
                  <a:cubicBezTo>
                    <a:pt x="33" y="72"/>
                    <a:pt x="25" y="77"/>
                    <a:pt x="19" y="81"/>
                  </a:cubicBezTo>
                  <a:cubicBezTo>
                    <a:pt x="38" y="70"/>
                    <a:pt x="68" y="52"/>
                    <a:pt x="87" y="41"/>
                  </a:cubicBezTo>
                  <a:cubicBezTo>
                    <a:pt x="88" y="41"/>
                    <a:pt x="88" y="41"/>
                    <a:pt x="88" y="41"/>
                  </a:cubicBezTo>
                  <a:cubicBezTo>
                    <a:pt x="88" y="42"/>
                    <a:pt x="88" y="42"/>
                    <a:pt x="88" y="42"/>
                  </a:cubicBezTo>
                  <a:cubicBezTo>
                    <a:pt x="64" y="60"/>
                    <a:pt x="22" y="93"/>
                    <a:pt x="9" y="103"/>
                  </a:cubicBezTo>
                  <a:cubicBezTo>
                    <a:pt x="188" y="0"/>
                    <a:pt x="188" y="0"/>
                    <a:pt x="188" y="0"/>
                  </a:cubicBezTo>
                  <a:cubicBezTo>
                    <a:pt x="188" y="0"/>
                    <a:pt x="188" y="0"/>
                    <a:pt x="189" y="0"/>
                  </a:cubicBezTo>
                  <a:cubicBezTo>
                    <a:pt x="189" y="0"/>
                    <a:pt x="189" y="1"/>
                    <a:pt x="188" y="1"/>
                  </a:cubicBezTo>
                  <a:cubicBezTo>
                    <a:pt x="187" y="2"/>
                    <a:pt x="75" y="71"/>
                    <a:pt x="25" y="101"/>
                  </a:cubicBezTo>
                  <a:cubicBezTo>
                    <a:pt x="40" y="93"/>
                    <a:pt x="60" y="81"/>
                    <a:pt x="81" y="69"/>
                  </a:cubicBezTo>
                  <a:cubicBezTo>
                    <a:pt x="108" y="53"/>
                    <a:pt x="135" y="37"/>
                    <a:pt x="157" y="25"/>
                  </a:cubicBezTo>
                  <a:cubicBezTo>
                    <a:pt x="184" y="9"/>
                    <a:pt x="191" y="5"/>
                    <a:pt x="194" y="4"/>
                  </a:cubicBezTo>
                  <a:cubicBezTo>
                    <a:pt x="194" y="4"/>
                    <a:pt x="194" y="4"/>
                    <a:pt x="194" y="4"/>
                  </a:cubicBezTo>
                  <a:cubicBezTo>
                    <a:pt x="194" y="4"/>
                    <a:pt x="194" y="4"/>
                    <a:pt x="194" y="4"/>
                  </a:cubicBezTo>
                  <a:cubicBezTo>
                    <a:pt x="194" y="4"/>
                    <a:pt x="195" y="4"/>
                    <a:pt x="195" y="4"/>
                  </a:cubicBezTo>
                  <a:cubicBezTo>
                    <a:pt x="195" y="4"/>
                    <a:pt x="195" y="4"/>
                    <a:pt x="194" y="4"/>
                  </a:cubicBezTo>
                  <a:cubicBezTo>
                    <a:pt x="142" y="41"/>
                    <a:pt x="47" y="107"/>
                    <a:pt x="23" y="124"/>
                  </a:cubicBezTo>
                  <a:cubicBezTo>
                    <a:pt x="52" y="107"/>
                    <a:pt x="177" y="35"/>
                    <a:pt x="179" y="34"/>
                  </a:cubicBezTo>
                  <a:cubicBezTo>
                    <a:pt x="179" y="34"/>
                    <a:pt x="179" y="34"/>
                    <a:pt x="179" y="34"/>
                  </a:cubicBezTo>
                  <a:cubicBezTo>
                    <a:pt x="179" y="34"/>
                    <a:pt x="179" y="34"/>
                    <a:pt x="179" y="34"/>
                  </a:cubicBezTo>
                  <a:cubicBezTo>
                    <a:pt x="179" y="34"/>
                    <a:pt x="179" y="35"/>
                    <a:pt x="179" y="35"/>
                  </a:cubicBezTo>
                  <a:cubicBezTo>
                    <a:pt x="179" y="35"/>
                    <a:pt x="179" y="35"/>
                    <a:pt x="179" y="35"/>
                  </a:cubicBezTo>
                  <a:cubicBezTo>
                    <a:pt x="179" y="35"/>
                    <a:pt x="179" y="35"/>
                    <a:pt x="179" y="35"/>
                  </a:cubicBezTo>
                  <a:cubicBezTo>
                    <a:pt x="178" y="36"/>
                    <a:pt x="174" y="39"/>
                    <a:pt x="158" y="50"/>
                  </a:cubicBezTo>
                  <a:cubicBezTo>
                    <a:pt x="147" y="58"/>
                    <a:pt x="131" y="69"/>
                    <a:pt x="111" y="82"/>
                  </a:cubicBezTo>
                  <a:cubicBezTo>
                    <a:pt x="89" y="97"/>
                    <a:pt x="67" y="112"/>
                    <a:pt x="54" y="121"/>
                  </a:cubicBezTo>
                  <a:cubicBezTo>
                    <a:pt x="191" y="42"/>
                    <a:pt x="191" y="42"/>
                    <a:pt x="191" y="42"/>
                  </a:cubicBezTo>
                  <a:cubicBezTo>
                    <a:pt x="191" y="41"/>
                    <a:pt x="192" y="42"/>
                    <a:pt x="192" y="42"/>
                  </a:cubicBezTo>
                  <a:cubicBezTo>
                    <a:pt x="192" y="42"/>
                    <a:pt x="192" y="42"/>
                    <a:pt x="192" y="42"/>
                  </a:cubicBezTo>
                  <a:cubicBezTo>
                    <a:pt x="100" y="114"/>
                    <a:pt x="100" y="114"/>
                    <a:pt x="100" y="114"/>
                  </a:cubicBezTo>
                  <a:cubicBezTo>
                    <a:pt x="162" y="78"/>
                    <a:pt x="162" y="78"/>
                    <a:pt x="162" y="78"/>
                  </a:cubicBezTo>
                  <a:cubicBezTo>
                    <a:pt x="162" y="78"/>
                    <a:pt x="162" y="78"/>
                    <a:pt x="162" y="78"/>
                  </a:cubicBezTo>
                  <a:cubicBezTo>
                    <a:pt x="163" y="78"/>
                    <a:pt x="163" y="78"/>
                    <a:pt x="162" y="79"/>
                  </a:cubicBezTo>
                  <a:cubicBezTo>
                    <a:pt x="162" y="79"/>
                    <a:pt x="162" y="79"/>
                    <a:pt x="162" y="79"/>
                  </a:cubicBezTo>
                  <a:cubicBezTo>
                    <a:pt x="162" y="79"/>
                    <a:pt x="162" y="79"/>
                    <a:pt x="162" y="79"/>
                  </a:cubicBezTo>
                  <a:cubicBezTo>
                    <a:pt x="161" y="80"/>
                    <a:pt x="156" y="85"/>
                    <a:pt x="136" y="100"/>
                  </a:cubicBezTo>
                  <a:cubicBezTo>
                    <a:pt x="128" y="107"/>
                    <a:pt x="119" y="114"/>
                    <a:pt x="114" y="118"/>
                  </a:cubicBezTo>
                  <a:cubicBezTo>
                    <a:pt x="146" y="100"/>
                    <a:pt x="146" y="100"/>
                    <a:pt x="146" y="100"/>
                  </a:cubicBezTo>
                  <a:cubicBezTo>
                    <a:pt x="146" y="100"/>
                    <a:pt x="146" y="100"/>
                    <a:pt x="146" y="100"/>
                  </a:cubicBezTo>
                  <a:cubicBezTo>
                    <a:pt x="146" y="100"/>
                    <a:pt x="146" y="100"/>
                    <a:pt x="146" y="101"/>
                  </a:cubicBezTo>
                  <a:cubicBezTo>
                    <a:pt x="146" y="101"/>
                    <a:pt x="146" y="101"/>
                    <a:pt x="146" y="101"/>
                  </a:cubicBezTo>
                  <a:cubicBezTo>
                    <a:pt x="146" y="101"/>
                    <a:pt x="146" y="101"/>
                    <a:pt x="146" y="101"/>
                  </a:cubicBezTo>
                  <a:cubicBezTo>
                    <a:pt x="145" y="102"/>
                    <a:pt x="143" y="104"/>
                    <a:pt x="135" y="111"/>
                  </a:cubicBezTo>
                  <a:cubicBezTo>
                    <a:pt x="129" y="117"/>
                    <a:pt x="120" y="125"/>
                    <a:pt x="112" y="132"/>
                  </a:cubicBezTo>
                  <a:cubicBezTo>
                    <a:pt x="105" y="139"/>
                    <a:pt x="98" y="145"/>
                    <a:pt x="94" y="149"/>
                  </a:cubicBezTo>
                  <a:cubicBezTo>
                    <a:pt x="101" y="145"/>
                    <a:pt x="118" y="135"/>
                    <a:pt x="135" y="125"/>
                  </a:cubicBezTo>
                  <a:cubicBezTo>
                    <a:pt x="176" y="101"/>
                    <a:pt x="183" y="97"/>
                    <a:pt x="185" y="97"/>
                  </a:cubicBezTo>
                  <a:cubicBezTo>
                    <a:pt x="185" y="97"/>
                    <a:pt x="185" y="97"/>
                    <a:pt x="185" y="97"/>
                  </a:cubicBezTo>
                  <a:cubicBezTo>
                    <a:pt x="185" y="97"/>
                    <a:pt x="185" y="97"/>
                    <a:pt x="185" y="97"/>
                  </a:cubicBezTo>
                  <a:cubicBezTo>
                    <a:pt x="185" y="96"/>
                    <a:pt x="185" y="96"/>
                    <a:pt x="185" y="96"/>
                  </a:cubicBezTo>
                  <a:cubicBezTo>
                    <a:pt x="185" y="96"/>
                    <a:pt x="185" y="97"/>
                    <a:pt x="185" y="97"/>
                  </a:cubicBezTo>
                  <a:cubicBezTo>
                    <a:pt x="185" y="97"/>
                    <a:pt x="185" y="97"/>
                    <a:pt x="185" y="97"/>
                  </a:cubicBezTo>
                  <a:cubicBezTo>
                    <a:pt x="162" y="115"/>
                    <a:pt x="121" y="145"/>
                    <a:pt x="108" y="155"/>
                  </a:cubicBezTo>
                  <a:cubicBezTo>
                    <a:pt x="121" y="148"/>
                    <a:pt x="157" y="127"/>
                    <a:pt x="173" y="117"/>
                  </a:cubicBezTo>
                  <a:cubicBezTo>
                    <a:pt x="173" y="117"/>
                    <a:pt x="173" y="117"/>
                    <a:pt x="173" y="117"/>
                  </a:cubicBezTo>
                  <a:cubicBezTo>
                    <a:pt x="173" y="117"/>
                    <a:pt x="173" y="118"/>
                    <a:pt x="173" y="118"/>
                  </a:cubicBezTo>
                  <a:cubicBezTo>
                    <a:pt x="173" y="118"/>
                    <a:pt x="173" y="118"/>
                    <a:pt x="173" y="118"/>
                  </a:cubicBezTo>
                  <a:cubicBezTo>
                    <a:pt x="173" y="118"/>
                    <a:pt x="173" y="118"/>
                    <a:pt x="173" y="118"/>
                  </a:cubicBezTo>
                  <a:cubicBezTo>
                    <a:pt x="173" y="118"/>
                    <a:pt x="173" y="118"/>
                    <a:pt x="173" y="118"/>
                  </a:cubicBezTo>
                  <a:cubicBezTo>
                    <a:pt x="171" y="120"/>
                    <a:pt x="162" y="128"/>
                    <a:pt x="118" y="164"/>
                  </a:cubicBezTo>
                  <a:cubicBezTo>
                    <a:pt x="114" y="168"/>
                    <a:pt x="110" y="171"/>
                    <a:pt x="108" y="173"/>
                  </a:cubicBezTo>
                  <a:cubicBezTo>
                    <a:pt x="120" y="166"/>
                    <a:pt x="158" y="143"/>
                    <a:pt x="180" y="131"/>
                  </a:cubicBezTo>
                  <a:cubicBezTo>
                    <a:pt x="180" y="131"/>
                    <a:pt x="180" y="131"/>
                    <a:pt x="180" y="131"/>
                  </a:cubicBezTo>
                  <a:cubicBezTo>
                    <a:pt x="180" y="131"/>
                    <a:pt x="180" y="131"/>
                    <a:pt x="180" y="131"/>
                  </a:cubicBezTo>
                  <a:cubicBezTo>
                    <a:pt x="181" y="131"/>
                    <a:pt x="181" y="131"/>
                    <a:pt x="180" y="131"/>
                  </a:cubicBezTo>
                  <a:cubicBezTo>
                    <a:pt x="180" y="132"/>
                    <a:pt x="180" y="132"/>
                    <a:pt x="180" y="132"/>
                  </a:cubicBezTo>
                  <a:cubicBezTo>
                    <a:pt x="180" y="132"/>
                    <a:pt x="180" y="132"/>
                    <a:pt x="180" y="132"/>
                  </a:cubicBezTo>
                  <a:cubicBezTo>
                    <a:pt x="178" y="133"/>
                    <a:pt x="172" y="136"/>
                    <a:pt x="154" y="147"/>
                  </a:cubicBezTo>
                  <a:cubicBezTo>
                    <a:pt x="150" y="150"/>
                    <a:pt x="145" y="153"/>
                    <a:pt x="141" y="155"/>
                  </a:cubicBezTo>
                  <a:cubicBezTo>
                    <a:pt x="158" y="145"/>
                    <a:pt x="181" y="132"/>
                    <a:pt x="196" y="123"/>
                  </a:cubicBezTo>
                  <a:cubicBezTo>
                    <a:pt x="196" y="123"/>
                    <a:pt x="196" y="123"/>
                    <a:pt x="197" y="123"/>
                  </a:cubicBezTo>
                  <a:cubicBezTo>
                    <a:pt x="197" y="123"/>
                    <a:pt x="197" y="124"/>
                    <a:pt x="197" y="124"/>
                  </a:cubicBezTo>
                  <a:cubicBezTo>
                    <a:pt x="104" y="191"/>
                    <a:pt x="104" y="191"/>
                    <a:pt x="104" y="191"/>
                  </a:cubicBezTo>
                  <a:cubicBezTo>
                    <a:pt x="191" y="141"/>
                    <a:pt x="191" y="141"/>
                    <a:pt x="191" y="141"/>
                  </a:cubicBezTo>
                  <a:cubicBezTo>
                    <a:pt x="191" y="141"/>
                    <a:pt x="191" y="141"/>
                    <a:pt x="191" y="141"/>
                  </a:cubicBezTo>
                  <a:cubicBezTo>
                    <a:pt x="192" y="141"/>
                    <a:pt x="192" y="141"/>
                    <a:pt x="192" y="141"/>
                  </a:cubicBezTo>
                  <a:cubicBezTo>
                    <a:pt x="192" y="141"/>
                    <a:pt x="192" y="141"/>
                    <a:pt x="192" y="142"/>
                  </a:cubicBezTo>
                  <a:cubicBezTo>
                    <a:pt x="192" y="142"/>
                    <a:pt x="192" y="142"/>
                    <a:pt x="192" y="142"/>
                  </a:cubicBezTo>
                  <a:cubicBezTo>
                    <a:pt x="191" y="142"/>
                    <a:pt x="191" y="142"/>
                    <a:pt x="191" y="142"/>
                  </a:cubicBezTo>
                  <a:cubicBezTo>
                    <a:pt x="190" y="144"/>
                    <a:pt x="180" y="151"/>
                    <a:pt x="135" y="184"/>
                  </a:cubicBezTo>
                  <a:cubicBezTo>
                    <a:pt x="117" y="196"/>
                    <a:pt x="100" y="209"/>
                    <a:pt x="92" y="215"/>
                  </a:cubicBezTo>
                  <a:cubicBezTo>
                    <a:pt x="102" y="210"/>
                    <a:pt x="124" y="197"/>
                    <a:pt x="142" y="186"/>
                  </a:cubicBezTo>
                  <a:cubicBezTo>
                    <a:pt x="167" y="172"/>
                    <a:pt x="173" y="168"/>
                    <a:pt x="174" y="167"/>
                  </a:cubicBezTo>
                  <a:cubicBezTo>
                    <a:pt x="175" y="167"/>
                    <a:pt x="175" y="167"/>
                    <a:pt x="175" y="167"/>
                  </a:cubicBezTo>
                  <a:cubicBezTo>
                    <a:pt x="175" y="167"/>
                    <a:pt x="175" y="167"/>
                    <a:pt x="175" y="167"/>
                  </a:cubicBezTo>
                  <a:cubicBezTo>
                    <a:pt x="175" y="167"/>
                    <a:pt x="175" y="167"/>
                    <a:pt x="175" y="167"/>
                  </a:cubicBezTo>
                  <a:cubicBezTo>
                    <a:pt x="175" y="167"/>
                    <a:pt x="175" y="167"/>
                    <a:pt x="175" y="168"/>
                  </a:cubicBezTo>
                  <a:cubicBezTo>
                    <a:pt x="175" y="168"/>
                    <a:pt x="175" y="168"/>
                    <a:pt x="175" y="168"/>
                  </a:cubicBezTo>
                  <a:cubicBezTo>
                    <a:pt x="167" y="173"/>
                    <a:pt x="152" y="181"/>
                    <a:pt x="139" y="189"/>
                  </a:cubicBezTo>
                  <a:cubicBezTo>
                    <a:pt x="149" y="183"/>
                    <a:pt x="160" y="177"/>
                    <a:pt x="168" y="173"/>
                  </a:cubicBezTo>
                  <a:cubicBezTo>
                    <a:pt x="168" y="172"/>
                    <a:pt x="168" y="172"/>
                    <a:pt x="168" y="172"/>
                  </a:cubicBezTo>
                  <a:cubicBezTo>
                    <a:pt x="168" y="173"/>
                    <a:pt x="168" y="173"/>
                    <a:pt x="168" y="173"/>
                  </a:cubicBezTo>
                  <a:cubicBezTo>
                    <a:pt x="169" y="173"/>
                    <a:pt x="169" y="173"/>
                    <a:pt x="168" y="173"/>
                  </a:cubicBezTo>
                  <a:cubicBezTo>
                    <a:pt x="168" y="173"/>
                    <a:pt x="168" y="173"/>
                    <a:pt x="168" y="173"/>
                  </a:cubicBezTo>
                  <a:cubicBezTo>
                    <a:pt x="168" y="173"/>
                    <a:pt x="168" y="173"/>
                    <a:pt x="168" y="174"/>
                  </a:cubicBezTo>
                  <a:cubicBezTo>
                    <a:pt x="166" y="175"/>
                    <a:pt x="162" y="178"/>
                    <a:pt x="146" y="187"/>
                  </a:cubicBezTo>
                  <a:cubicBezTo>
                    <a:pt x="181" y="167"/>
                    <a:pt x="188" y="163"/>
                    <a:pt x="190" y="162"/>
                  </a:cubicBezTo>
                  <a:cubicBezTo>
                    <a:pt x="190" y="162"/>
                    <a:pt x="190" y="162"/>
                    <a:pt x="190" y="162"/>
                  </a:cubicBezTo>
                  <a:cubicBezTo>
                    <a:pt x="190" y="162"/>
                    <a:pt x="190" y="162"/>
                    <a:pt x="190" y="162"/>
                  </a:cubicBezTo>
                  <a:cubicBezTo>
                    <a:pt x="190" y="162"/>
                    <a:pt x="190" y="162"/>
                    <a:pt x="190" y="162"/>
                  </a:cubicBezTo>
                  <a:cubicBezTo>
                    <a:pt x="190" y="162"/>
                    <a:pt x="190" y="162"/>
                    <a:pt x="190" y="162"/>
                  </a:cubicBezTo>
                  <a:cubicBezTo>
                    <a:pt x="191" y="162"/>
                    <a:pt x="191" y="162"/>
                    <a:pt x="190" y="163"/>
                  </a:cubicBezTo>
                  <a:cubicBezTo>
                    <a:pt x="190" y="163"/>
                    <a:pt x="190" y="163"/>
                    <a:pt x="190" y="163"/>
                  </a:cubicBezTo>
                  <a:cubicBezTo>
                    <a:pt x="190" y="163"/>
                    <a:pt x="190" y="163"/>
                    <a:pt x="190" y="163"/>
                  </a:cubicBezTo>
                  <a:cubicBezTo>
                    <a:pt x="188" y="164"/>
                    <a:pt x="181" y="169"/>
                    <a:pt x="151" y="189"/>
                  </a:cubicBezTo>
                  <a:cubicBezTo>
                    <a:pt x="140" y="196"/>
                    <a:pt x="129" y="203"/>
                    <a:pt x="122" y="208"/>
                  </a:cubicBezTo>
                  <a:cubicBezTo>
                    <a:pt x="128" y="204"/>
                    <a:pt x="137" y="199"/>
                    <a:pt x="145" y="194"/>
                  </a:cubicBezTo>
                  <a:cubicBezTo>
                    <a:pt x="169" y="180"/>
                    <a:pt x="170" y="180"/>
                    <a:pt x="170" y="180"/>
                  </a:cubicBezTo>
                  <a:cubicBezTo>
                    <a:pt x="170" y="180"/>
                    <a:pt x="170" y="180"/>
                    <a:pt x="170" y="180"/>
                  </a:cubicBezTo>
                  <a:cubicBezTo>
                    <a:pt x="170" y="180"/>
                    <a:pt x="170" y="181"/>
                    <a:pt x="170" y="181"/>
                  </a:cubicBezTo>
                  <a:cubicBezTo>
                    <a:pt x="170" y="181"/>
                    <a:pt x="170" y="181"/>
                    <a:pt x="170" y="181"/>
                  </a:cubicBezTo>
                  <a:cubicBezTo>
                    <a:pt x="169" y="181"/>
                    <a:pt x="157" y="188"/>
                    <a:pt x="145" y="195"/>
                  </a:cubicBezTo>
                  <a:cubicBezTo>
                    <a:pt x="117" y="212"/>
                    <a:pt x="111" y="215"/>
                    <a:pt x="111" y="215"/>
                  </a:cubicBezTo>
                  <a:cubicBezTo>
                    <a:pt x="111" y="215"/>
                    <a:pt x="111" y="215"/>
                    <a:pt x="111" y="215"/>
                  </a:cubicBezTo>
                  <a:cubicBezTo>
                    <a:pt x="111" y="215"/>
                    <a:pt x="110" y="215"/>
                    <a:pt x="110" y="215"/>
                  </a:cubicBezTo>
                  <a:cubicBezTo>
                    <a:pt x="110" y="215"/>
                    <a:pt x="110" y="214"/>
                    <a:pt x="110" y="214"/>
                  </a:cubicBezTo>
                  <a:cubicBezTo>
                    <a:pt x="131" y="201"/>
                    <a:pt x="166" y="178"/>
                    <a:pt x="181" y="168"/>
                  </a:cubicBezTo>
                  <a:cubicBezTo>
                    <a:pt x="162" y="179"/>
                    <a:pt x="118" y="205"/>
                    <a:pt x="92" y="220"/>
                  </a:cubicBezTo>
                  <a:cubicBezTo>
                    <a:pt x="92" y="220"/>
                    <a:pt x="91" y="220"/>
                    <a:pt x="91" y="2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288"/>
            <p:cNvSpPr>
              <a:spLocks/>
            </p:cNvSpPr>
            <p:nvPr/>
          </p:nvSpPr>
          <p:spPr bwMode="auto">
            <a:xfrm>
              <a:off x="4002088" y="5662613"/>
              <a:ext cx="558800" cy="565150"/>
            </a:xfrm>
            <a:custGeom>
              <a:avLst/>
              <a:gdLst>
                <a:gd name="T0" fmla="*/ 75 w 172"/>
                <a:gd name="T1" fmla="*/ 174 h 174"/>
                <a:gd name="T2" fmla="*/ 105 w 172"/>
                <a:gd name="T3" fmla="*/ 155 h 174"/>
                <a:gd name="T4" fmla="*/ 73 w 172"/>
                <a:gd name="T5" fmla="*/ 173 h 174"/>
                <a:gd name="T6" fmla="*/ 127 w 172"/>
                <a:gd name="T7" fmla="*/ 137 h 174"/>
                <a:gd name="T8" fmla="*/ 141 w 172"/>
                <a:gd name="T9" fmla="*/ 110 h 174"/>
                <a:gd name="T10" fmla="*/ 63 w 172"/>
                <a:gd name="T11" fmla="*/ 154 h 174"/>
                <a:gd name="T12" fmla="*/ 89 w 172"/>
                <a:gd name="T13" fmla="*/ 125 h 174"/>
                <a:gd name="T14" fmla="*/ 89 w 172"/>
                <a:gd name="T15" fmla="*/ 125 h 174"/>
                <a:gd name="T16" fmla="*/ 140 w 172"/>
                <a:gd name="T17" fmla="*/ 87 h 174"/>
                <a:gd name="T18" fmla="*/ 70 w 172"/>
                <a:gd name="T19" fmla="*/ 126 h 174"/>
                <a:gd name="T20" fmla="*/ 145 w 172"/>
                <a:gd name="T21" fmla="*/ 74 h 174"/>
                <a:gd name="T22" fmla="*/ 138 w 172"/>
                <a:gd name="T23" fmla="*/ 62 h 174"/>
                <a:gd name="T24" fmla="*/ 60 w 172"/>
                <a:gd name="T25" fmla="*/ 106 h 174"/>
                <a:gd name="T26" fmla="*/ 64 w 172"/>
                <a:gd name="T27" fmla="*/ 101 h 174"/>
                <a:gd name="T28" fmla="*/ 63 w 172"/>
                <a:gd name="T29" fmla="*/ 100 h 174"/>
                <a:gd name="T30" fmla="*/ 68 w 172"/>
                <a:gd name="T31" fmla="*/ 93 h 174"/>
                <a:gd name="T32" fmla="*/ 67 w 172"/>
                <a:gd name="T33" fmla="*/ 93 h 174"/>
                <a:gd name="T34" fmla="*/ 90 w 172"/>
                <a:gd name="T35" fmla="*/ 70 h 174"/>
                <a:gd name="T36" fmla="*/ 79 w 172"/>
                <a:gd name="T37" fmla="*/ 75 h 174"/>
                <a:gd name="T38" fmla="*/ 57 w 172"/>
                <a:gd name="T39" fmla="*/ 69 h 174"/>
                <a:gd name="T40" fmla="*/ 49 w 172"/>
                <a:gd name="T41" fmla="*/ 56 h 174"/>
                <a:gd name="T42" fmla="*/ 18 w 172"/>
                <a:gd name="T43" fmla="*/ 74 h 174"/>
                <a:gd name="T44" fmla="*/ 1 w 172"/>
                <a:gd name="T45" fmla="*/ 75 h 174"/>
                <a:gd name="T46" fmla="*/ 128 w 172"/>
                <a:gd name="T47" fmla="*/ 0 h 174"/>
                <a:gd name="T48" fmla="*/ 128 w 172"/>
                <a:gd name="T49" fmla="*/ 1 h 174"/>
                <a:gd name="T50" fmla="*/ 73 w 172"/>
                <a:gd name="T51" fmla="*/ 38 h 174"/>
                <a:gd name="T52" fmla="*/ 128 w 172"/>
                <a:gd name="T53" fmla="*/ 10 h 174"/>
                <a:gd name="T54" fmla="*/ 100 w 172"/>
                <a:gd name="T55" fmla="*/ 44 h 174"/>
                <a:gd name="T56" fmla="*/ 145 w 172"/>
                <a:gd name="T57" fmla="*/ 19 h 174"/>
                <a:gd name="T58" fmla="*/ 145 w 172"/>
                <a:gd name="T59" fmla="*/ 38 h 174"/>
                <a:gd name="T60" fmla="*/ 145 w 172"/>
                <a:gd name="T61" fmla="*/ 49 h 174"/>
                <a:gd name="T62" fmla="*/ 157 w 172"/>
                <a:gd name="T63" fmla="*/ 47 h 174"/>
                <a:gd name="T64" fmla="*/ 133 w 172"/>
                <a:gd name="T65" fmla="*/ 62 h 174"/>
                <a:gd name="T66" fmla="*/ 143 w 172"/>
                <a:gd name="T67" fmla="*/ 59 h 174"/>
                <a:gd name="T68" fmla="*/ 105 w 172"/>
                <a:gd name="T69" fmla="*/ 89 h 174"/>
                <a:gd name="T70" fmla="*/ 154 w 172"/>
                <a:gd name="T71" fmla="*/ 69 h 174"/>
                <a:gd name="T72" fmla="*/ 143 w 172"/>
                <a:gd name="T73" fmla="*/ 77 h 174"/>
                <a:gd name="T74" fmla="*/ 145 w 172"/>
                <a:gd name="T75" fmla="*/ 83 h 174"/>
                <a:gd name="T76" fmla="*/ 146 w 172"/>
                <a:gd name="T77" fmla="*/ 84 h 174"/>
                <a:gd name="T78" fmla="*/ 154 w 172"/>
                <a:gd name="T79" fmla="*/ 87 h 174"/>
                <a:gd name="T80" fmla="*/ 69 w 172"/>
                <a:gd name="T81" fmla="*/ 150 h 174"/>
                <a:gd name="T82" fmla="*/ 144 w 172"/>
                <a:gd name="T83" fmla="*/ 108 h 174"/>
                <a:gd name="T84" fmla="*/ 80 w 172"/>
                <a:gd name="T85" fmla="*/ 164 h 174"/>
                <a:gd name="T86" fmla="*/ 141 w 172"/>
                <a:gd name="T87" fmla="*/ 129 h 174"/>
                <a:gd name="T88" fmla="*/ 82 w 172"/>
                <a:gd name="T89" fmla="*/ 168 h 174"/>
                <a:gd name="T90" fmla="*/ 172 w 172"/>
                <a:gd name="T91" fmla="*/ 117 h 174"/>
                <a:gd name="T92" fmla="*/ 132 w 172"/>
                <a:gd name="T93" fmla="*/ 141 h 174"/>
                <a:gd name="T94" fmla="*/ 76 w 172"/>
                <a:gd name="T95"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2" h="174">
                  <a:moveTo>
                    <a:pt x="75" y="174"/>
                  </a:moveTo>
                  <a:cubicBezTo>
                    <a:pt x="75" y="174"/>
                    <a:pt x="75" y="174"/>
                    <a:pt x="75" y="174"/>
                  </a:cubicBezTo>
                  <a:cubicBezTo>
                    <a:pt x="75" y="174"/>
                    <a:pt x="75" y="174"/>
                    <a:pt x="75" y="174"/>
                  </a:cubicBezTo>
                  <a:cubicBezTo>
                    <a:pt x="75" y="174"/>
                    <a:pt x="74" y="174"/>
                    <a:pt x="75" y="174"/>
                  </a:cubicBezTo>
                  <a:cubicBezTo>
                    <a:pt x="75" y="174"/>
                    <a:pt x="75" y="174"/>
                    <a:pt x="75" y="174"/>
                  </a:cubicBezTo>
                  <a:cubicBezTo>
                    <a:pt x="75" y="174"/>
                    <a:pt x="75" y="173"/>
                    <a:pt x="75" y="173"/>
                  </a:cubicBezTo>
                  <a:cubicBezTo>
                    <a:pt x="76" y="173"/>
                    <a:pt x="79" y="171"/>
                    <a:pt x="84" y="168"/>
                  </a:cubicBezTo>
                  <a:cubicBezTo>
                    <a:pt x="89" y="165"/>
                    <a:pt x="97" y="160"/>
                    <a:pt x="105" y="155"/>
                  </a:cubicBezTo>
                  <a:cubicBezTo>
                    <a:pt x="110" y="153"/>
                    <a:pt x="115" y="149"/>
                    <a:pt x="120" y="146"/>
                  </a:cubicBezTo>
                  <a:cubicBezTo>
                    <a:pt x="78" y="171"/>
                    <a:pt x="73" y="174"/>
                    <a:pt x="73" y="174"/>
                  </a:cubicBezTo>
                  <a:cubicBezTo>
                    <a:pt x="73" y="174"/>
                    <a:pt x="73" y="173"/>
                    <a:pt x="73" y="173"/>
                  </a:cubicBezTo>
                  <a:cubicBezTo>
                    <a:pt x="73" y="173"/>
                    <a:pt x="73" y="173"/>
                    <a:pt x="73" y="173"/>
                  </a:cubicBezTo>
                  <a:cubicBezTo>
                    <a:pt x="73" y="173"/>
                    <a:pt x="73" y="173"/>
                    <a:pt x="73" y="173"/>
                  </a:cubicBezTo>
                  <a:cubicBezTo>
                    <a:pt x="73" y="173"/>
                    <a:pt x="73" y="173"/>
                    <a:pt x="73" y="173"/>
                  </a:cubicBezTo>
                  <a:cubicBezTo>
                    <a:pt x="75" y="171"/>
                    <a:pt x="82" y="166"/>
                    <a:pt x="113" y="146"/>
                  </a:cubicBezTo>
                  <a:cubicBezTo>
                    <a:pt x="118" y="143"/>
                    <a:pt x="123" y="140"/>
                    <a:pt x="127" y="137"/>
                  </a:cubicBezTo>
                  <a:cubicBezTo>
                    <a:pt x="76" y="167"/>
                    <a:pt x="76" y="167"/>
                    <a:pt x="76" y="167"/>
                  </a:cubicBezTo>
                  <a:cubicBezTo>
                    <a:pt x="75" y="167"/>
                    <a:pt x="75" y="167"/>
                    <a:pt x="75" y="167"/>
                  </a:cubicBezTo>
                  <a:cubicBezTo>
                    <a:pt x="75" y="167"/>
                    <a:pt x="75" y="166"/>
                    <a:pt x="75" y="166"/>
                  </a:cubicBezTo>
                  <a:cubicBezTo>
                    <a:pt x="91" y="152"/>
                    <a:pt x="130" y="119"/>
                    <a:pt x="141" y="110"/>
                  </a:cubicBezTo>
                  <a:cubicBezTo>
                    <a:pt x="77" y="147"/>
                    <a:pt x="66" y="153"/>
                    <a:pt x="64" y="154"/>
                  </a:cubicBezTo>
                  <a:cubicBezTo>
                    <a:pt x="64" y="154"/>
                    <a:pt x="64" y="154"/>
                    <a:pt x="64" y="154"/>
                  </a:cubicBezTo>
                  <a:cubicBezTo>
                    <a:pt x="64" y="154"/>
                    <a:pt x="64" y="154"/>
                    <a:pt x="64" y="154"/>
                  </a:cubicBezTo>
                  <a:cubicBezTo>
                    <a:pt x="63" y="154"/>
                    <a:pt x="63" y="154"/>
                    <a:pt x="63" y="154"/>
                  </a:cubicBezTo>
                  <a:cubicBezTo>
                    <a:pt x="63" y="154"/>
                    <a:pt x="63" y="154"/>
                    <a:pt x="63" y="154"/>
                  </a:cubicBezTo>
                  <a:cubicBezTo>
                    <a:pt x="63" y="154"/>
                    <a:pt x="63" y="153"/>
                    <a:pt x="63" y="153"/>
                  </a:cubicBezTo>
                  <a:cubicBezTo>
                    <a:pt x="147" y="92"/>
                    <a:pt x="147" y="92"/>
                    <a:pt x="147" y="92"/>
                  </a:cubicBezTo>
                  <a:cubicBezTo>
                    <a:pt x="134" y="99"/>
                    <a:pt x="106" y="116"/>
                    <a:pt x="89" y="125"/>
                  </a:cubicBezTo>
                  <a:cubicBezTo>
                    <a:pt x="89" y="126"/>
                    <a:pt x="89" y="126"/>
                    <a:pt x="89" y="125"/>
                  </a:cubicBezTo>
                  <a:cubicBezTo>
                    <a:pt x="89" y="125"/>
                    <a:pt x="89" y="125"/>
                    <a:pt x="89" y="125"/>
                  </a:cubicBezTo>
                  <a:cubicBezTo>
                    <a:pt x="89" y="125"/>
                    <a:pt x="88" y="125"/>
                    <a:pt x="89" y="125"/>
                  </a:cubicBezTo>
                  <a:cubicBezTo>
                    <a:pt x="89" y="125"/>
                    <a:pt x="89" y="125"/>
                    <a:pt x="89" y="125"/>
                  </a:cubicBezTo>
                  <a:cubicBezTo>
                    <a:pt x="89" y="125"/>
                    <a:pt x="89" y="125"/>
                    <a:pt x="89" y="125"/>
                  </a:cubicBezTo>
                  <a:cubicBezTo>
                    <a:pt x="90" y="124"/>
                    <a:pt x="92" y="122"/>
                    <a:pt x="98" y="118"/>
                  </a:cubicBezTo>
                  <a:cubicBezTo>
                    <a:pt x="103" y="114"/>
                    <a:pt x="110" y="109"/>
                    <a:pt x="117" y="104"/>
                  </a:cubicBezTo>
                  <a:cubicBezTo>
                    <a:pt x="126" y="97"/>
                    <a:pt x="134" y="91"/>
                    <a:pt x="140" y="87"/>
                  </a:cubicBezTo>
                  <a:cubicBezTo>
                    <a:pt x="126" y="95"/>
                    <a:pt x="91" y="115"/>
                    <a:pt x="71" y="127"/>
                  </a:cubicBezTo>
                  <a:cubicBezTo>
                    <a:pt x="71" y="127"/>
                    <a:pt x="70" y="127"/>
                    <a:pt x="70" y="127"/>
                  </a:cubicBezTo>
                  <a:cubicBezTo>
                    <a:pt x="70" y="127"/>
                    <a:pt x="70" y="127"/>
                    <a:pt x="70" y="127"/>
                  </a:cubicBezTo>
                  <a:cubicBezTo>
                    <a:pt x="70" y="127"/>
                    <a:pt x="70" y="127"/>
                    <a:pt x="70" y="126"/>
                  </a:cubicBezTo>
                  <a:cubicBezTo>
                    <a:pt x="70" y="126"/>
                    <a:pt x="70" y="126"/>
                    <a:pt x="70" y="126"/>
                  </a:cubicBezTo>
                  <a:cubicBezTo>
                    <a:pt x="70" y="126"/>
                    <a:pt x="70" y="126"/>
                    <a:pt x="70" y="126"/>
                  </a:cubicBezTo>
                  <a:cubicBezTo>
                    <a:pt x="71" y="126"/>
                    <a:pt x="71" y="126"/>
                    <a:pt x="72" y="125"/>
                  </a:cubicBezTo>
                  <a:cubicBezTo>
                    <a:pt x="108" y="100"/>
                    <a:pt x="133" y="83"/>
                    <a:pt x="145" y="74"/>
                  </a:cubicBezTo>
                  <a:cubicBezTo>
                    <a:pt x="67" y="120"/>
                    <a:pt x="67" y="120"/>
                    <a:pt x="67" y="120"/>
                  </a:cubicBezTo>
                  <a:cubicBezTo>
                    <a:pt x="67" y="120"/>
                    <a:pt x="66" y="120"/>
                    <a:pt x="66" y="119"/>
                  </a:cubicBezTo>
                  <a:cubicBezTo>
                    <a:pt x="66" y="119"/>
                    <a:pt x="66" y="119"/>
                    <a:pt x="66" y="119"/>
                  </a:cubicBezTo>
                  <a:cubicBezTo>
                    <a:pt x="88" y="102"/>
                    <a:pt x="126" y="72"/>
                    <a:pt x="138" y="62"/>
                  </a:cubicBezTo>
                  <a:cubicBezTo>
                    <a:pt x="61" y="107"/>
                    <a:pt x="61" y="107"/>
                    <a:pt x="61" y="107"/>
                  </a:cubicBezTo>
                  <a:cubicBezTo>
                    <a:pt x="61" y="107"/>
                    <a:pt x="60" y="107"/>
                    <a:pt x="60" y="106"/>
                  </a:cubicBezTo>
                  <a:cubicBezTo>
                    <a:pt x="60" y="106"/>
                    <a:pt x="60" y="106"/>
                    <a:pt x="60" y="106"/>
                  </a:cubicBezTo>
                  <a:cubicBezTo>
                    <a:pt x="60" y="106"/>
                    <a:pt x="60" y="106"/>
                    <a:pt x="60" y="106"/>
                  </a:cubicBezTo>
                  <a:cubicBezTo>
                    <a:pt x="61" y="106"/>
                    <a:pt x="61" y="106"/>
                    <a:pt x="61" y="106"/>
                  </a:cubicBezTo>
                  <a:cubicBezTo>
                    <a:pt x="62" y="104"/>
                    <a:pt x="68" y="101"/>
                    <a:pt x="86" y="90"/>
                  </a:cubicBezTo>
                  <a:cubicBezTo>
                    <a:pt x="99" y="82"/>
                    <a:pt x="114" y="73"/>
                    <a:pt x="127" y="65"/>
                  </a:cubicBezTo>
                  <a:cubicBezTo>
                    <a:pt x="64" y="101"/>
                    <a:pt x="64" y="101"/>
                    <a:pt x="64" y="101"/>
                  </a:cubicBezTo>
                  <a:cubicBezTo>
                    <a:pt x="64" y="101"/>
                    <a:pt x="64" y="101"/>
                    <a:pt x="64" y="101"/>
                  </a:cubicBezTo>
                  <a:cubicBezTo>
                    <a:pt x="63" y="101"/>
                    <a:pt x="63" y="101"/>
                    <a:pt x="63" y="101"/>
                  </a:cubicBezTo>
                  <a:cubicBezTo>
                    <a:pt x="63" y="101"/>
                    <a:pt x="63" y="101"/>
                    <a:pt x="63" y="100"/>
                  </a:cubicBezTo>
                  <a:cubicBezTo>
                    <a:pt x="63" y="100"/>
                    <a:pt x="63" y="100"/>
                    <a:pt x="63" y="100"/>
                  </a:cubicBezTo>
                  <a:cubicBezTo>
                    <a:pt x="64" y="100"/>
                    <a:pt x="64" y="100"/>
                    <a:pt x="64" y="100"/>
                  </a:cubicBezTo>
                  <a:cubicBezTo>
                    <a:pt x="66" y="98"/>
                    <a:pt x="74" y="93"/>
                    <a:pt x="104" y="74"/>
                  </a:cubicBezTo>
                  <a:cubicBezTo>
                    <a:pt x="112" y="69"/>
                    <a:pt x="120" y="64"/>
                    <a:pt x="126" y="59"/>
                  </a:cubicBezTo>
                  <a:cubicBezTo>
                    <a:pt x="80" y="86"/>
                    <a:pt x="70" y="92"/>
                    <a:pt x="68" y="93"/>
                  </a:cubicBezTo>
                  <a:cubicBezTo>
                    <a:pt x="67" y="94"/>
                    <a:pt x="67" y="94"/>
                    <a:pt x="67" y="94"/>
                  </a:cubicBezTo>
                  <a:cubicBezTo>
                    <a:pt x="67" y="93"/>
                    <a:pt x="67" y="93"/>
                    <a:pt x="67" y="93"/>
                  </a:cubicBezTo>
                  <a:cubicBezTo>
                    <a:pt x="67" y="94"/>
                    <a:pt x="67" y="94"/>
                    <a:pt x="67" y="94"/>
                  </a:cubicBezTo>
                  <a:cubicBezTo>
                    <a:pt x="67" y="94"/>
                    <a:pt x="67" y="93"/>
                    <a:pt x="67" y="93"/>
                  </a:cubicBezTo>
                  <a:cubicBezTo>
                    <a:pt x="67" y="93"/>
                    <a:pt x="67" y="93"/>
                    <a:pt x="67" y="93"/>
                  </a:cubicBezTo>
                  <a:cubicBezTo>
                    <a:pt x="136" y="43"/>
                    <a:pt x="136" y="43"/>
                    <a:pt x="136" y="43"/>
                  </a:cubicBezTo>
                  <a:cubicBezTo>
                    <a:pt x="130" y="46"/>
                    <a:pt x="121" y="52"/>
                    <a:pt x="112" y="57"/>
                  </a:cubicBezTo>
                  <a:cubicBezTo>
                    <a:pt x="104" y="61"/>
                    <a:pt x="96" y="66"/>
                    <a:pt x="90" y="70"/>
                  </a:cubicBezTo>
                  <a:cubicBezTo>
                    <a:pt x="83" y="73"/>
                    <a:pt x="81" y="75"/>
                    <a:pt x="80" y="75"/>
                  </a:cubicBezTo>
                  <a:cubicBezTo>
                    <a:pt x="80" y="75"/>
                    <a:pt x="80" y="75"/>
                    <a:pt x="80" y="75"/>
                  </a:cubicBezTo>
                  <a:cubicBezTo>
                    <a:pt x="80" y="75"/>
                    <a:pt x="80" y="75"/>
                    <a:pt x="80" y="75"/>
                  </a:cubicBezTo>
                  <a:cubicBezTo>
                    <a:pt x="79" y="76"/>
                    <a:pt x="79" y="75"/>
                    <a:pt x="79" y="75"/>
                  </a:cubicBezTo>
                  <a:cubicBezTo>
                    <a:pt x="79" y="75"/>
                    <a:pt x="79" y="75"/>
                    <a:pt x="79" y="75"/>
                  </a:cubicBezTo>
                  <a:cubicBezTo>
                    <a:pt x="141" y="21"/>
                    <a:pt x="141" y="21"/>
                    <a:pt x="141" y="21"/>
                  </a:cubicBezTo>
                  <a:cubicBezTo>
                    <a:pt x="134" y="24"/>
                    <a:pt x="117" y="35"/>
                    <a:pt x="101" y="44"/>
                  </a:cubicBezTo>
                  <a:cubicBezTo>
                    <a:pt x="65" y="65"/>
                    <a:pt x="58" y="69"/>
                    <a:pt x="57" y="69"/>
                  </a:cubicBezTo>
                  <a:cubicBezTo>
                    <a:pt x="57" y="69"/>
                    <a:pt x="57" y="69"/>
                    <a:pt x="57" y="69"/>
                  </a:cubicBezTo>
                  <a:cubicBezTo>
                    <a:pt x="57" y="69"/>
                    <a:pt x="57" y="69"/>
                    <a:pt x="57" y="68"/>
                  </a:cubicBezTo>
                  <a:cubicBezTo>
                    <a:pt x="78" y="51"/>
                    <a:pt x="115" y="21"/>
                    <a:pt x="125" y="12"/>
                  </a:cubicBezTo>
                  <a:cubicBezTo>
                    <a:pt x="114" y="18"/>
                    <a:pt x="75" y="41"/>
                    <a:pt x="49" y="56"/>
                  </a:cubicBezTo>
                  <a:cubicBezTo>
                    <a:pt x="25" y="70"/>
                    <a:pt x="20" y="73"/>
                    <a:pt x="18" y="74"/>
                  </a:cubicBezTo>
                  <a:cubicBezTo>
                    <a:pt x="18" y="74"/>
                    <a:pt x="18" y="74"/>
                    <a:pt x="18" y="74"/>
                  </a:cubicBezTo>
                  <a:cubicBezTo>
                    <a:pt x="18" y="74"/>
                    <a:pt x="18" y="74"/>
                    <a:pt x="18" y="74"/>
                  </a:cubicBezTo>
                  <a:cubicBezTo>
                    <a:pt x="18" y="74"/>
                    <a:pt x="18" y="74"/>
                    <a:pt x="18" y="74"/>
                  </a:cubicBezTo>
                  <a:cubicBezTo>
                    <a:pt x="18" y="74"/>
                    <a:pt x="18" y="74"/>
                    <a:pt x="17" y="74"/>
                  </a:cubicBezTo>
                  <a:cubicBezTo>
                    <a:pt x="17" y="74"/>
                    <a:pt x="18" y="73"/>
                    <a:pt x="18" y="73"/>
                  </a:cubicBezTo>
                  <a:cubicBezTo>
                    <a:pt x="47" y="54"/>
                    <a:pt x="97" y="21"/>
                    <a:pt x="118" y="7"/>
                  </a:cubicBezTo>
                  <a:cubicBezTo>
                    <a:pt x="88" y="24"/>
                    <a:pt x="2" y="74"/>
                    <a:pt x="1" y="75"/>
                  </a:cubicBezTo>
                  <a:cubicBezTo>
                    <a:pt x="0" y="75"/>
                    <a:pt x="0" y="75"/>
                    <a:pt x="0" y="75"/>
                  </a:cubicBezTo>
                  <a:cubicBezTo>
                    <a:pt x="0" y="74"/>
                    <a:pt x="0" y="74"/>
                    <a:pt x="0" y="74"/>
                  </a:cubicBezTo>
                  <a:cubicBezTo>
                    <a:pt x="108" y="12"/>
                    <a:pt x="125" y="2"/>
                    <a:pt x="128" y="0"/>
                  </a:cubicBezTo>
                  <a:cubicBezTo>
                    <a:pt x="128" y="0"/>
                    <a:pt x="128" y="0"/>
                    <a:pt x="128" y="0"/>
                  </a:cubicBezTo>
                  <a:cubicBezTo>
                    <a:pt x="128" y="0"/>
                    <a:pt x="128" y="0"/>
                    <a:pt x="128" y="0"/>
                  </a:cubicBezTo>
                  <a:cubicBezTo>
                    <a:pt x="128" y="0"/>
                    <a:pt x="128" y="0"/>
                    <a:pt x="128" y="0"/>
                  </a:cubicBezTo>
                  <a:cubicBezTo>
                    <a:pt x="129" y="0"/>
                    <a:pt x="129" y="0"/>
                    <a:pt x="129" y="0"/>
                  </a:cubicBezTo>
                  <a:cubicBezTo>
                    <a:pt x="129" y="1"/>
                    <a:pt x="129" y="1"/>
                    <a:pt x="128" y="1"/>
                  </a:cubicBezTo>
                  <a:cubicBezTo>
                    <a:pt x="128" y="1"/>
                    <a:pt x="128" y="1"/>
                    <a:pt x="128" y="1"/>
                  </a:cubicBezTo>
                  <a:cubicBezTo>
                    <a:pt x="128" y="1"/>
                    <a:pt x="128" y="1"/>
                    <a:pt x="128" y="1"/>
                  </a:cubicBezTo>
                  <a:cubicBezTo>
                    <a:pt x="127" y="2"/>
                    <a:pt x="123" y="5"/>
                    <a:pt x="111" y="13"/>
                  </a:cubicBezTo>
                  <a:cubicBezTo>
                    <a:pt x="101" y="19"/>
                    <a:pt x="87" y="29"/>
                    <a:pt x="73" y="38"/>
                  </a:cubicBezTo>
                  <a:cubicBezTo>
                    <a:pt x="58" y="48"/>
                    <a:pt x="42" y="59"/>
                    <a:pt x="31" y="66"/>
                  </a:cubicBezTo>
                  <a:cubicBezTo>
                    <a:pt x="36" y="63"/>
                    <a:pt x="42" y="59"/>
                    <a:pt x="48" y="56"/>
                  </a:cubicBezTo>
                  <a:cubicBezTo>
                    <a:pt x="114" y="17"/>
                    <a:pt x="127" y="10"/>
                    <a:pt x="128" y="10"/>
                  </a:cubicBezTo>
                  <a:cubicBezTo>
                    <a:pt x="128" y="10"/>
                    <a:pt x="128" y="10"/>
                    <a:pt x="128" y="10"/>
                  </a:cubicBezTo>
                  <a:cubicBezTo>
                    <a:pt x="128" y="10"/>
                    <a:pt x="128" y="10"/>
                    <a:pt x="128" y="10"/>
                  </a:cubicBezTo>
                  <a:cubicBezTo>
                    <a:pt x="128" y="11"/>
                    <a:pt x="128" y="11"/>
                    <a:pt x="93" y="40"/>
                  </a:cubicBezTo>
                  <a:cubicBezTo>
                    <a:pt x="80" y="51"/>
                    <a:pt x="67" y="62"/>
                    <a:pt x="61" y="66"/>
                  </a:cubicBezTo>
                  <a:cubicBezTo>
                    <a:pt x="68" y="62"/>
                    <a:pt x="85" y="53"/>
                    <a:pt x="100" y="44"/>
                  </a:cubicBezTo>
                  <a:cubicBezTo>
                    <a:pt x="135" y="23"/>
                    <a:pt x="143" y="18"/>
                    <a:pt x="144" y="18"/>
                  </a:cubicBezTo>
                  <a:cubicBezTo>
                    <a:pt x="144" y="18"/>
                    <a:pt x="144" y="18"/>
                    <a:pt x="144" y="18"/>
                  </a:cubicBezTo>
                  <a:cubicBezTo>
                    <a:pt x="144" y="18"/>
                    <a:pt x="145" y="18"/>
                    <a:pt x="145" y="18"/>
                  </a:cubicBezTo>
                  <a:cubicBezTo>
                    <a:pt x="145" y="19"/>
                    <a:pt x="145" y="19"/>
                    <a:pt x="145" y="19"/>
                  </a:cubicBezTo>
                  <a:cubicBezTo>
                    <a:pt x="83" y="72"/>
                    <a:pt x="83" y="72"/>
                    <a:pt x="83" y="72"/>
                  </a:cubicBezTo>
                  <a:cubicBezTo>
                    <a:pt x="94" y="66"/>
                    <a:pt x="126" y="48"/>
                    <a:pt x="144" y="37"/>
                  </a:cubicBezTo>
                  <a:cubicBezTo>
                    <a:pt x="144" y="37"/>
                    <a:pt x="145" y="37"/>
                    <a:pt x="145" y="37"/>
                  </a:cubicBezTo>
                  <a:cubicBezTo>
                    <a:pt x="145" y="37"/>
                    <a:pt x="145" y="38"/>
                    <a:pt x="145" y="38"/>
                  </a:cubicBezTo>
                  <a:cubicBezTo>
                    <a:pt x="74" y="88"/>
                    <a:pt x="74" y="88"/>
                    <a:pt x="74" y="88"/>
                  </a:cubicBezTo>
                  <a:cubicBezTo>
                    <a:pt x="90" y="80"/>
                    <a:pt x="124" y="60"/>
                    <a:pt x="145" y="48"/>
                  </a:cubicBezTo>
                  <a:cubicBezTo>
                    <a:pt x="145" y="48"/>
                    <a:pt x="145" y="48"/>
                    <a:pt x="145" y="48"/>
                  </a:cubicBezTo>
                  <a:cubicBezTo>
                    <a:pt x="146" y="48"/>
                    <a:pt x="146" y="48"/>
                    <a:pt x="145" y="49"/>
                  </a:cubicBezTo>
                  <a:cubicBezTo>
                    <a:pt x="125" y="61"/>
                    <a:pt x="92" y="82"/>
                    <a:pt x="75" y="93"/>
                  </a:cubicBezTo>
                  <a:cubicBezTo>
                    <a:pt x="157" y="46"/>
                    <a:pt x="157" y="46"/>
                    <a:pt x="157" y="46"/>
                  </a:cubicBezTo>
                  <a:cubicBezTo>
                    <a:pt x="157" y="46"/>
                    <a:pt x="157" y="46"/>
                    <a:pt x="157" y="47"/>
                  </a:cubicBezTo>
                  <a:cubicBezTo>
                    <a:pt x="157" y="47"/>
                    <a:pt x="157" y="47"/>
                    <a:pt x="157" y="47"/>
                  </a:cubicBezTo>
                  <a:cubicBezTo>
                    <a:pt x="157" y="47"/>
                    <a:pt x="157" y="47"/>
                    <a:pt x="157" y="47"/>
                  </a:cubicBezTo>
                  <a:cubicBezTo>
                    <a:pt x="156" y="48"/>
                    <a:pt x="156" y="48"/>
                    <a:pt x="156" y="48"/>
                  </a:cubicBezTo>
                  <a:cubicBezTo>
                    <a:pt x="155" y="48"/>
                    <a:pt x="154" y="49"/>
                    <a:pt x="150" y="51"/>
                  </a:cubicBezTo>
                  <a:cubicBezTo>
                    <a:pt x="146" y="54"/>
                    <a:pt x="140" y="58"/>
                    <a:pt x="133" y="62"/>
                  </a:cubicBezTo>
                  <a:cubicBezTo>
                    <a:pt x="119" y="71"/>
                    <a:pt x="98" y="83"/>
                    <a:pt x="83" y="93"/>
                  </a:cubicBezTo>
                  <a:cubicBezTo>
                    <a:pt x="143" y="58"/>
                    <a:pt x="143" y="58"/>
                    <a:pt x="143" y="58"/>
                  </a:cubicBezTo>
                  <a:cubicBezTo>
                    <a:pt x="143" y="58"/>
                    <a:pt x="143" y="58"/>
                    <a:pt x="143" y="58"/>
                  </a:cubicBezTo>
                  <a:cubicBezTo>
                    <a:pt x="144" y="58"/>
                    <a:pt x="144" y="59"/>
                    <a:pt x="143" y="59"/>
                  </a:cubicBezTo>
                  <a:cubicBezTo>
                    <a:pt x="143" y="59"/>
                    <a:pt x="143" y="59"/>
                    <a:pt x="143" y="59"/>
                  </a:cubicBezTo>
                  <a:cubicBezTo>
                    <a:pt x="143" y="59"/>
                    <a:pt x="143" y="59"/>
                    <a:pt x="143" y="59"/>
                  </a:cubicBezTo>
                  <a:cubicBezTo>
                    <a:pt x="142" y="60"/>
                    <a:pt x="139" y="62"/>
                    <a:pt x="131" y="69"/>
                  </a:cubicBezTo>
                  <a:cubicBezTo>
                    <a:pt x="124" y="74"/>
                    <a:pt x="115" y="82"/>
                    <a:pt x="105" y="89"/>
                  </a:cubicBezTo>
                  <a:cubicBezTo>
                    <a:pt x="92" y="100"/>
                    <a:pt x="79" y="110"/>
                    <a:pt x="72" y="116"/>
                  </a:cubicBezTo>
                  <a:cubicBezTo>
                    <a:pt x="153" y="69"/>
                    <a:pt x="153" y="69"/>
                    <a:pt x="153" y="69"/>
                  </a:cubicBezTo>
                  <a:cubicBezTo>
                    <a:pt x="153" y="69"/>
                    <a:pt x="154" y="69"/>
                    <a:pt x="154" y="69"/>
                  </a:cubicBezTo>
                  <a:cubicBezTo>
                    <a:pt x="154" y="69"/>
                    <a:pt x="154" y="69"/>
                    <a:pt x="154" y="69"/>
                  </a:cubicBezTo>
                  <a:cubicBezTo>
                    <a:pt x="154" y="69"/>
                    <a:pt x="154" y="69"/>
                    <a:pt x="154" y="69"/>
                  </a:cubicBezTo>
                  <a:cubicBezTo>
                    <a:pt x="154" y="69"/>
                    <a:pt x="154" y="69"/>
                    <a:pt x="154" y="69"/>
                  </a:cubicBezTo>
                  <a:cubicBezTo>
                    <a:pt x="154" y="70"/>
                    <a:pt x="154" y="70"/>
                    <a:pt x="154" y="70"/>
                  </a:cubicBezTo>
                  <a:cubicBezTo>
                    <a:pt x="153" y="70"/>
                    <a:pt x="150" y="72"/>
                    <a:pt x="143" y="77"/>
                  </a:cubicBezTo>
                  <a:cubicBezTo>
                    <a:pt x="136" y="82"/>
                    <a:pt x="127" y="88"/>
                    <a:pt x="118" y="95"/>
                  </a:cubicBezTo>
                  <a:cubicBezTo>
                    <a:pt x="104" y="104"/>
                    <a:pt x="90" y="114"/>
                    <a:pt x="81" y="120"/>
                  </a:cubicBezTo>
                  <a:cubicBezTo>
                    <a:pt x="134" y="89"/>
                    <a:pt x="143" y="84"/>
                    <a:pt x="145" y="83"/>
                  </a:cubicBezTo>
                  <a:cubicBezTo>
                    <a:pt x="145" y="83"/>
                    <a:pt x="145" y="83"/>
                    <a:pt x="145" y="83"/>
                  </a:cubicBezTo>
                  <a:cubicBezTo>
                    <a:pt x="145" y="83"/>
                    <a:pt x="145" y="83"/>
                    <a:pt x="145" y="83"/>
                  </a:cubicBezTo>
                  <a:cubicBezTo>
                    <a:pt x="145" y="83"/>
                    <a:pt x="145" y="83"/>
                    <a:pt x="146" y="83"/>
                  </a:cubicBezTo>
                  <a:cubicBezTo>
                    <a:pt x="146" y="83"/>
                    <a:pt x="146" y="83"/>
                    <a:pt x="146" y="83"/>
                  </a:cubicBezTo>
                  <a:cubicBezTo>
                    <a:pt x="146" y="84"/>
                    <a:pt x="146" y="84"/>
                    <a:pt x="146" y="84"/>
                  </a:cubicBezTo>
                  <a:cubicBezTo>
                    <a:pt x="131" y="95"/>
                    <a:pt x="107" y="112"/>
                    <a:pt x="95" y="121"/>
                  </a:cubicBezTo>
                  <a:cubicBezTo>
                    <a:pt x="142" y="94"/>
                    <a:pt x="151" y="88"/>
                    <a:pt x="154" y="87"/>
                  </a:cubicBezTo>
                  <a:cubicBezTo>
                    <a:pt x="154" y="87"/>
                    <a:pt x="154" y="87"/>
                    <a:pt x="154" y="87"/>
                  </a:cubicBezTo>
                  <a:cubicBezTo>
                    <a:pt x="154" y="87"/>
                    <a:pt x="154" y="87"/>
                    <a:pt x="154" y="87"/>
                  </a:cubicBezTo>
                  <a:cubicBezTo>
                    <a:pt x="154" y="87"/>
                    <a:pt x="154" y="87"/>
                    <a:pt x="154" y="87"/>
                  </a:cubicBezTo>
                  <a:cubicBezTo>
                    <a:pt x="154" y="87"/>
                    <a:pt x="154" y="87"/>
                    <a:pt x="155" y="87"/>
                  </a:cubicBezTo>
                  <a:cubicBezTo>
                    <a:pt x="155" y="88"/>
                    <a:pt x="154" y="88"/>
                    <a:pt x="154" y="88"/>
                  </a:cubicBezTo>
                  <a:cubicBezTo>
                    <a:pt x="69" y="150"/>
                    <a:pt x="69" y="150"/>
                    <a:pt x="69" y="150"/>
                  </a:cubicBezTo>
                  <a:cubicBezTo>
                    <a:pt x="84" y="142"/>
                    <a:pt x="122" y="120"/>
                    <a:pt x="144" y="107"/>
                  </a:cubicBezTo>
                  <a:cubicBezTo>
                    <a:pt x="144" y="107"/>
                    <a:pt x="144" y="107"/>
                    <a:pt x="144" y="107"/>
                  </a:cubicBezTo>
                  <a:cubicBezTo>
                    <a:pt x="144" y="107"/>
                    <a:pt x="144" y="107"/>
                    <a:pt x="144" y="107"/>
                  </a:cubicBezTo>
                  <a:cubicBezTo>
                    <a:pt x="144" y="107"/>
                    <a:pt x="144" y="107"/>
                    <a:pt x="144" y="108"/>
                  </a:cubicBezTo>
                  <a:cubicBezTo>
                    <a:pt x="144" y="108"/>
                    <a:pt x="144" y="108"/>
                    <a:pt x="144" y="108"/>
                  </a:cubicBezTo>
                  <a:cubicBezTo>
                    <a:pt x="144" y="108"/>
                    <a:pt x="144" y="108"/>
                    <a:pt x="144" y="108"/>
                  </a:cubicBezTo>
                  <a:cubicBezTo>
                    <a:pt x="143" y="109"/>
                    <a:pt x="136" y="115"/>
                    <a:pt x="110" y="137"/>
                  </a:cubicBezTo>
                  <a:cubicBezTo>
                    <a:pt x="98" y="148"/>
                    <a:pt x="86" y="158"/>
                    <a:pt x="80" y="164"/>
                  </a:cubicBezTo>
                  <a:cubicBezTo>
                    <a:pt x="141" y="128"/>
                    <a:pt x="141" y="128"/>
                    <a:pt x="141" y="128"/>
                  </a:cubicBezTo>
                  <a:cubicBezTo>
                    <a:pt x="141" y="128"/>
                    <a:pt x="142" y="128"/>
                    <a:pt x="142" y="128"/>
                  </a:cubicBezTo>
                  <a:cubicBezTo>
                    <a:pt x="142" y="128"/>
                    <a:pt x="142" y="129"/>
                    <a:pt x="141" y="129"/>
                  </a:cubicBezTo>
                  <a:cubicBezTo>
                    <a:pt x="141" y="129"/>
                    <a:pt x="141" y="129"/>
                    <a:pt x="141" y="129"/>
                  </a:cubicBezTo>
                  <a:cubicBezTo>
                    <a:pt x="141" y="129"/>
                    <a:pt x="141" y="129"/>
                    <a:pt x="141" y="129"/>
                  </a:cubicBezTo>
                  <a:cubicBezTo>
                    <a:pt x="140" y="130"/>
                    <a:pt x="138" y="131"/>
                    <a:pt x="133" y="134"/>
                  </a:cubicBezTo>
                  <a:cubicBezTo>
                    <a:pt x="128" y="138"/>
                    <a:pt x="121" y="142"/>
                    <a:pt x="114" y="147"/>
                  </a:cubicBezTo>
                  <a:cubicBezTo>
                    <a:pt x="103" y="154"/>
                    <a:pt x="90" y="162"/>
                    <a:pt x="82" y="168"/>
                  </a:cubicBezTo>
                  <a:cubicBezTo>
                    <a:pt x="93" y="161"/>
                    <a:pt x="114" y="149"/>
                    <a:pt x="132" y="139"/>
                  </a:cubicBezTo>
                  <a:cubicBezTo>
                    <a:pt x="171" y="116"/>
                    <a:pt x="171" y="116"/>
                    <a:pt x="172" y="116"/>
                  </a:cubicBezTo>
                  <a:cubicBezTo>
                    <a:pt x="172" y="116"/>
                    <a:pt x="172" y="116"/>
                    <a:pt x="172" y="116"/>
                  </a:cubicBezTo>
                  <a:cubicBezTo>
                    <a:pt x="172" y="116"/>
                    <a:pt x="172" y="116"/>
                    <a:pt x="172" y="117"/>
                  </a:cubicBezTo>
                  <a:cubicBezTo>
                    <a:pt x="172" y="117"/>
                    <a:pt x="172" y="117"/>
                    <a:pt x="172" y="117"/>
                  </a:cubicBezTo>
                  <a:cubicBezTo>
                    <a:pt x="172" y="117"/>
                    <a:pt x="172" y="117"/>
                    <a:pt x="172" y="117"/>
                  </a:cubicBezTo>
                  <a:cubicBezTo>
                    <a:pt x="170" y="118"/>
                    <a:pt x="166" y="121"/>
                    <a:pt x="149" y="130"/>
                  </a:cubicBezTo>
                  <a:cubicBezTo>
                    <a:pt x="144" y="133"/>
                    <a:pt x="138" y="137"/>
                    <a:pt x="132" y="141"/>
                  </a:cubicBezTo>
                  <a:cubicBezTo>
                    <a:pt x="138" y="137"/>
                    <a:pt x="144" y="133"/>
                    <a:pt x="149" y="131"/>
                  </a:cubicBezTo>
                  <a:cubicBezTo>
                    <a:pt x="150" y="130"/>
                    <a:pt x="150" y="130"/>
                    <a:pt x="150" y="131"/>
                  </a:cubicBezTo>
                  <a:cubicBezTo>
                    <a:pt x="150" y="131"/>
                    <a:pt x="150" y="131"/>
                    <a:pt x="150" y="131"/>
                  </a:cubicBezTo>
                  <a:cubicBezTo>
                    <a:pt x="91" y="165"/>
                    <a:pt x="79" y="173"/>
                    <a:pt x="76" y="174"/>
                  </a:cubicBezTo>
                  <a:cubicBezTo>
                    <a:pt x="76" y="174"/>
                    <a:pt x="75" y="174"/>
                    <a:pt x="75" y="174"/>
                  </a:cubicBezTo>
                  <a:cubicBezTo>
                    <a:pt x="75" y="174"/>
                    <a:pt x="75" y="174"/>
                    <a:pt x="75" y="174"/>
                  </a:cubicBezTo>
                  <a:cubicBezTo>
                    <a:pt x="75" y="174"/>
                    <a:pt x="75" y="174"/>
                    <a:pt x="75" y="1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289"/>
            <p:cNvSpPr>
              <a:spLocks/>
            </p:cNvSpPr>
            <p:nvPr/>
          </p:nvSpPr>
          <p:spPr bwMode="auto">
            <a:xfrm>
              <a:off x="3963988" y="5637213"/>
              <a:ext cx="165100" cy="96838"/>
            </a:xfrm>
            <a:custGeom>
              <a:avLst/>
              <a:gdLst>
                <a:gd name="T0" fmla="*/ 1 w 51"/>
                <a:gd name="T1" fmla="*/ 30 h 30"/>
                <a:gd name="T2" fmla="*/ 1 w 51"/>
                <a:gd name="T3" fmla="*/ 30 h 30"/>
                <a:gd name="T4" fmla="*/ 0 w 51"/>
                <a:gd name="T5" fmla="*/ 29 h 30"/>
                <a:gd name="T6" fmla="*/ 1 w 51"/>
                <a:gd name="T7" fmla="*/ 29 h 30"/>
                <a:gd name="T8" fmla="*/ 23 w 51"/>
                <a:gd name="T9" fmla="*/ 12 h 30"/>
                <a:gd name="T10" fmla="*/ 20 w 51"/>
                <a:gd name="T11" fmla="*/ 14 h 30"/>
                <a:gd name="T12" fmla="*/ 19 w 51"/>
                <a:gd name="T13" fmla="*/ 14 h 30"/>
                <a:gd name="T14" fmla="*/ 19 w 51"/>
                <a:gd name="T15" fmla="*/ 14 h 30"/>
                <a:gd name="T16" fmla="*/ 29 w 51"/>
                <a:gd name="T17" fmla="*/ 8 h 30"/>
                <a:gd name="T18" fmla="*/ 29 w 51"/>
                <a:gd name="T19" fmla="*/ 8 h 30"/>
                <a:gd name="T20" fmla="*/ 29 w 51"/>
                <a:gd name="T21" fmla="*/ 9 h 30"/>
                <a:gd name="T22" fmla="*/ 29 w 51"/>
                <a:gd name="T23" fmla="*/ 9 h 30"/>
                <a:gd name="T24" fmla="*/ 29 w 51"/>
                <a:gd name="T25" fmla="*/ 9 h 30"/>
                <a:gd name="T26" fmla="*/ 7 w 51"/>
                <a:gd name="T27" fmla="*/ 25 h 30"/>
                <a:gd name="T28" fmla="*/ 50 w 51"/>
                <a:gd name="T29" fmla="*/ 0 h 30"/>
                <a:gd name="T30" fmla="*/ 51 w 51"/>
                <a:gd name="T31" fmla="*/ 0 h 30"/>
                <a:gd name="T32" fmla="*/ 51 w 51"/>
                <a:gd name="T33" fmla="*/ 1 h 30"/>
                <a:gd name="T34" fmla="*/ 51 w 51"/>
                <a:gd name="T35" fmla="*/ 1 h 30"/>
                <a:gd name="T36" fmla="*/ 51 w 51"/>
                <a:gd name="T37" fmla="*/ 1 h 30"/>
                <a:gd name="T38" fmla="*/ 50 w 51"/>
                <a:gd name="T39" fmla="*/ 1 h 30"/>
                <a:gd name="T40" fmla="*/ 32 w 51"/>
                <a:gd name="T41" fmla="*/ 13 h 30"/>
                <a:gd name="T42" fmla="*/ 46 w 51"/>
                <a:gd name="T43" fmla="*/ 5 h 30"/>
                <a:gd name="T44" fmla="*/ 46 w 51"/>
                <a:gd name="T45" fmla="*/ 6 h 30"/>
                <a:gd name="T46" fmla="*/ 46 w 51"/>
                <a:gd name="T47" fmla="*/ 6 h 30"/>
                <a:gd name="T48" fmla="*/ 46 w 51"/>
                <a:gd name="T49" fmla="*/ 6 h 30"/>
                <a:gd name="T50" fmla="*/ 47 w 51"/>
                <a:gd name="T51" fmla="*/ 6 h 30"/>
                <a:gd name="T52" fmla="*/ 11 w 51"/>
                <a:gd name="T53" fmla="*/ 26 h 30"/>
                <a:gd name="T54" fmla="*/ 11 w 51"/>
                <a:gd name="T55" fmla="*/ 26 h 30"/>
                <a:gd name="T56" fmla="*/ 11 w 51"/>
                <a:gd name="T57" fmla="*/ 26 h 30"/>
                <a:gd name="T58" fmla="*/ 33 w 51"/>
                <a:gd name="T59" fmla="*/ 11 h 30"/>
                <a:gd name="T60" fmla="*/ 1 w 51"/>
                <a:gd name="T61" fmla="*/ 30 h 30"/>
                <a:gd name="T62" fmla="*/ 1 w 51"/>
                <a:gd name="T63" fmla="*/ 30 h 30"/>
                <a:gd name="T64" fmla="*/ 1 w 51"/>
                <a:gd name="T65" fmla="*/ 30 h 30"/>
                <a:gd name="T66" fmla="*/ 1 w 51"/>
                <a:gd name="T6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 h="30">
                  <a:moveTo>
                    <a:pt x="1" y="30"/>
                  </a:moveTo>
                  <a:cubicBezTo>
                    <a:pt x="1" y="30"/>
                    <a:pt x="1" y="30"/>
                    <a:pt x="1" y="30"/>
                  </a:cubicBezTo>
                  <a:cubicBezTo>
                    <a:pt x="1" y="30"/>
                    <a:pt x="0" y="30"/>
                    <a:pt x="0" y="29"/>
                  </a:cubicBezTo>
                  <a:cubicBezTo>
                    <a:pt x="0" y="29"/>
                    <a:pt x="0" y="29"/>
                    <a:pt x="1" y="29"/>
                  </a:cubicBezTo>
                  <a:cubicBezTo>
                    <a:pt x="8" y="24"/>
                    <a:pt x="18" y="17"/>
                    <a:pt x="23" y="12"/>
                  </a:cubicBezTo>
                  <a:cubicBezTo>
                    <a:pt x="22" y="13"/>
                    <a:pt x="21" y="14"/>
                    <a:pt x="20" y="14"/>
                  </a:cubicBezTo>
                  <a:cubicBezTo>
                    <a:pt x="19" y="15"/>
                    <a:pt x="19" y="14"/>
                    <a:pt x="19" y="14"/>
                  </a:cubicBezTo>
                  <a:cubicBezTo>
                    <a:pt x="19" y="14"/>
                    <a:pt x="19" y="14"/>
                    <a:pt x="19" y="14"/>
                  </a:cubicBezTo>
                  <a:cubicBezTo>
                    <a:pt x="29" y="8"/>
                    <a:pt x="29" y="8"/>
                    <a:pt x="29" y="8"/>
                  </a:cubicBezTo>
                  <a:cubicBezTo>
                    <a:pt x="29" y="8"/>
                    <a:pt x="29" y="8"/>
                    <a:pt x="29" y="8"/>
                  </a:cubicBezTo>
                  <a:cubicBezTo>
                    <a:pt x="29" y="8"/>
                    <a:pt x="29" y="8"/>
                    <a:pt x="29" y="9"/>
                  </a:cubicBezTo>
                  <a:cubicBezTo>
                    <a:pt x="29" y="9"/>
                    <a:pt x="29" y="9"/>
                    <a:pt x="29" y="9"/>
                  </a:cubicBezTo>
                  <a:cubicBezTo>
                    <a:pt x="29" y="9"/>
                    <a:pt x="29" y="9"/>
                    <a:pt x="29" y="9"/>
                  </a:cubicBezTo>
                  <a:cubicBezTo>
                    <a:pt x="28" y="10"/>
                    <a:pt x="23" y="14"/>
                    <a:pt x="7" y="25"/>
                  </a:cubicBezTo>
                  <a:cubicBezTo>
                    <a:pt x="18" y="19"/>
                    <a:pt x="38" y="7"/>
                    <a:pt x="50" y="0"/>
                  </a:cubicBezTo>
                  <a:cubicBezTo>
                    <a:pt x="50" y="0"/>
                    <a:pt x="50" y="0"/>
                    <a:pt x="51" y="0"/>
                  </a:cubicBezTo>
                  <a:cubicBezTo>
                    <a:pt x="51" y="0"/>
                    <a:pt x="51" y="0"/>
                    <a:pt x="51" y="1"/>
                  </a:cubicBezTo>
                  <a:cubicBezTo>
                    <a:pt x="51" y="1"/>
                    <a:pt x="51" y="1"/>
                    <a:pt x="51" y="1"/>
                  </a:cubicBezTo>
                  <a:cubicBezTo>
                    <a:pt x="51" y="1"/>
                    <a:pt x="51" y="1"/>
                    <a:pt x="51" y="1"/>
                  </a:cubicBezTo>
                  <a:cubicBezTo>
                    <a:pt x="51" y="1"/>
                    <a:pt x="50" y="1"/>
                    <a:pt x="50" y="1"/>
                  </a:cubicBezTo>
                  <a:cubicBezTo>
                    <a:pt x="49" y="3"/>
                    <a:pt x="44" y="5"/>
                    <a:pt x="32" y="13"/>
                  </a:cubicBezTo>
                  <a:cubicBezTo>
                    <a:pt x="46" y="5"/>
                    <a:pt x="46" y="5"/>
                    <a:pt x="46" y="5"/>
                  </a:cubicBezTo>
                  <a:cubicBezTo>
                    <a:pt x="46" y="6"/>
                    <a:pt x="46" y="6"/>
                    <a:pt x="46" y="6"/>
                  </a:cubicBezTo>
                  <a:cubicBezTo>
                    <a:pt x="46" y="6"/>
                    <a:pt x="46" y="6"/>
                    <a:pt x="46" y="6"/>
                  </a:cubicBezTo>
                  <a:cubicBezTo>
                    <a:pt x="46" y="6"/>
                    <a:pt x="46" y="6"/>
                    <a:pt x="46" y="6"/>
                  </a:cubicBezTo>
                  <a:cubicBezTo>
                    <a:pt x="47" y="6"/>
                    <a:pt x="47" y="6"/>
                    <a:pt x="47" y="6"/>
                  </a:cubicBezTo>
                  <a:cubicBezTo>
                    <a:pt x="46" y="6"/>
                    <a:pt x="23" y="19"/>
                    <a:pt x="11" y="26"/>
                  </a:cubicBezTo>
                  <a:cubicBezTo>
                    <a:pt x="11" y="27"/>
                    <a:pt x="11" y="26"/>
                    <a:pt x="11" y="26"/>
                  </a:cubicBezTo>
                  <a:cubicBezTo>
                    <a:pt x="10" y="26"/>
                    <a:pt x="11" y="26"/>
                    <a:pt x="11" y="26"/>
                  </a:cubicBezTo>
                  <a:cubicBezTo>
                    <a:pt x="16" y="22"/>
                    <a:pt x="25" y="17"/>
                    <a:pt x="33" y="11"/>
                  </a:cubicBezTo>
                  <a:cubicBezTo>
                    <a:pt x="9" y="26"/>
                    <a:pt x="3" y="29"/>
                    <a:pt x="1" y="30"/>
                  </a:cubicBezTo>
                  <a:cubicBezTo>
                    <a:pt x="1" y="30"/>
                    <a:pt x="1" y="30"/>
                    <a:pt x="1" y="30"/>
                  </a:cubicBezTo>
                  <a:cubicBezTo>
                    <a:pt x="1" y="30"/>
                    <a:pt x="1" y="30"/>
                    <a:pt x="1" y="30"/>
                  </a:cubicBezTo>
                  <a:cubicBezTo>
                    <a:pt x="1" y="30"/>
                    <a:pt x="1" y="30"/>
                    <a:pt x="1"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290"/>
            <p:cNvSpPr>
              <a:spLocks/>
            </p:cNvSpPr>
            <p:nvPr/>
          </p:nvSpPr>
          <p:spPr bwMode="auto">
            <a:xfrm>
              <a:off x="3675063" y="5624513"/>
              <a:ext cx="619125" cy="431800"/>
            </a:xfrm>
            <a:custGeom>
              <a:avLst/>
              <a:gdLst>
                <a:gd name="T0" fmla="*/ 80 w 191"/>
                <a:gd name="T1" fmla="*/ 133 h 133"/>
                <a:gd name="T2" fmla="*/ 100 w 191"/>
                <a:gd name="T3" fmla="*/ 118 h 133"/>
                <a:gd name="T4" fmla="*/ 80 w 191"/>
                <a:gd name="T5" fmla="*/ 128 h 133"/>
                <a:gd name="T6" fmla="*/ 45 w 191"/>
                <a:gd name="T7" fmla="*/ 131 h 133"/>
                <a:gd name="T8" fmla="*/ 45 w 191"/>
                <a:gd name="T9" fmla="*/ 130 h 133"/>
                <a:gd name="T10" fmla="*/ 26 w 191"/>
                <a:gd name="T11" fmla="*/ 132 h 133"/>
                <a:gd name="T12" fmla="*/ 52 w 191"/>
                <a:gd name="T13" fmla="*/ 113 h 133"/>
                <a:gd name="T14" fmla="*/ 33 w 191"/>
                <a:gd name="T15" fmla="*/ 107 h 133"/>
                <a:gd name="T16" fmla="*/ 119 w 191"/>
                <a:gd name="T17" fmla="*/ 47 h 133"/>
                <a:gd name="T18" fmla="*/ 0 w 191"/>
                <a:gd name="T19" fmla="*/ 109 h 133"/>
                <a:gd name="T20" fmla="*/ 15 w 191"/>
                <a:gd name="T21" fmla="*/ 92 h 133"/>
                <a:gd name="T22" fmla="*/ 3 w 191"/>
                <a:gd name="T23" fmla="*/ 98 h 133"/>
                <a:gd name="T24" fmla="*/ 76 w 191"/>
                <a:gd name="T25" fmla="*/ 51 h 133"/>
                <a:gd name="T26" fmla="*/ 0 w 191"/>
                <a:gd name="T27" fmla="*/ 94 h 133"/>
                <a:gd name="T28" fmla="*/ 0 w 191"/>
                <a:gd name="T29" fmla="*/ 93 h 133"/>
                <a:gd name="T30" fmla="*/ 2 w 191"/>
                <a:gd name="T31" fmla="*/ 74 h 133"/>
                <a:gd name="T32" fmla="*/ 49 w 191"/>
                <a:gd name="T33" fmla="*/ 43 h 133"/>
                <a:gd name="T34" fmla="*/ 16 w 191"/>
                <a:gd name="T35" fmla="*/ 60 h 133"/>
                <a:gd name="T36" fmla="*/ 19 w 191"/>
                <a:gd name="T37" fmla="*/ 58 h 133"/>
                <a:gd name="T38" fmla="*/ 27 w 191"/>
                <a:gd name="T39" fmla="*/ 52 h 133"/>
                <a:gd name="T40" fmla="*/ 27 w 191"/>
                <a:gd name="T41" fmla="*/ 51 h 133"/>
                <a:gd name="T42" fmla="*/ 8 w 191"/>
                <a:gd name="T43" fmla="*/ 52 h 133"/>
                <a:gd name="T44" fmla="*/ 17 w 191"/>
                <a:gd name="T45" fmla="*/ 44 h 133"/>
                <a:gd name="T46" fmla="*/ 14 w 191"/>
                <a:gd name="T47" fmla="*/ 34 h 133"/>
                <a:gd name="T48" fmla="*/ 21 w 191"/>
                <a:gd name="T49" fmla="*/ 7 h 133"/>
                <a:gd name="T50" fmla="*/ 16 w 191"/>
                <a:gd name="T51" fmla="*/ 32 h 133"/>
                <a:gd name="T52" fmla="*/ 68 w 191"/>
                <a:gd name="T53" fmla="*/ 2 h 133"/>
                <a:gd name="T54" fmla="*/ 69 w 191"/>
                <a:gd name="T55" fmla="*/ 3 h 133"/>
                <a:gd name="T56" fmla="*/ 13 w 191"/>
                <a:gd name="T57" fmla="*/ 49 h 133"/>
                <a:gd name="T58" fmla="*/ 73 w 191"/>
                <a:gd name="T59" fmla="*/ 15 h 133"/>
                <a:gd name="T60" fmla="*/ 87 w 191"/>
                <a:gd name="T61" fmla="*/ 16 h 133"/>
                <a:gd name="T62" fmla="*/ 55 w 191"/>
                <a:gd name="T63" fmla="*/ 37 h 133"/>
                <a:gd name="T64" fmla="*/ 94 w 191"/>
                <a:gd name="T65" fmla="*/ 16 h 133"/>
                <a:gd name="T66" fmla="*/ 18 w 191"/>
                <a:gd name="T67" fmla="*/ 63 h 133"/>
                <a:gd name="T68" fmla="*/ 88 w 191"/>
                <a:gd name="T69" fmla="*/ 23 h 133"/>
                <a:gd name="T70" fmla="*/ 76 w 191"/>
                <a:gd name="T71" fmla="*/ 49 h 133"/>
                <a:gd name="T72" fmla="*/ 151 w 191"/>
                <a:gd name="T73" fmla="*/ 6 h 133"/>
                <a:gd name="T74" fmla="*/ 156 w 191"/>
                <a:gd name="T75" fmla="*/ 9 h 133"/>
                <a:gd name="T76" fmla="*/ 172 w 191"/>
                <a:gd name="T77" fmla="*/ 0 h 133"/>
                <a:gd name="T78" fmla="*/ 172 w 191"/>
                <a:gd name="T79" fmla="*/ 1 h 133"/>
                <a:gd name="T80" fmla="*/ 86 w 191"/>
                <a:gd name="T81" fmla="*/ 55 h 133"/>
                <a:gd name="T82" fmla="*/ 182 w 191"/>
                <a:gd name="T83" fmla="*/ 4 h 133"/>
                <a:gd name="T84" fmla="*/ 144 w 191"/>
                <a:gd name="T85" fmla="*/ 42 h 133"/>
                <a:gd name="T86" fmla="*/ 191 w 191"/>
                <a:gd name="T87" fmla="*/ 15 h 133"/>
                <a:gd name="T88" fmla="*/ 90 w 191"/>
                <a:gd name="T89" fmla="*/ 95 h 133"/>
                <a:gd name="T90" fmla="*/ 84 w 191"/>
                <a:gd name="T91" fmla="*/ 108 h 133"/>
                <a:gd name="T92" fmla="*/ 82 w 191"/>
                <a:gd name="T93" fmla="*/ 125 h 133"/>
                <a:gd name="T94" fmla="*/ 106 w 191"/>
                <a:gd name="T95" fmla="*/ 114 h 133"/>
                <a:gd name="T96" fmla="*/ 107 w 191"/>
                <a:gd name="T97" fmla="*/ 114 h 133"/>
                <a:gd name="T98" fmla="*/ 87 w 191"/>
                <a:gd name="T99" fmla="*/ 128 h 133"/>
                <a:gd name="T100" fmla="*/ 80 w 191"/>
                <a:gd name="T101"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1" h="133">
                  <a:moveTo>
                    <a:pt x="80" y="133"/>
                  </a:moveTo>
                  <a:cubicBezTo>
                    <a:pt x="80" y="133"/>
                    <a:pt x="80" y="133"/>
                    <a:pt x="80" y="133"/>
                  </a:cubicBezTo>
                  <a:cubicBezTo>
                    <a:pt x="80" y="133"/>
                    <a:pt x="80" y="133"/>
                    <a:pt x="80" y="133"/>
                  </a:cubicBezTo>
                  <a:cubicBezTo>
                    <a:pt x="80" y="133"/>
                    <a:pt x="80" y="133"/>
                    <a:pt x="80" y="133"/>
                  </a:cubicBezTo>
                  <a:cubicBezTo>
                    <a:pt x="80" y="133"/>
                    <a:pt x="80" y="133"/>
                    <a:pt x="80" y="133"/>
                  </a:cubicBezTo>
                  <a:cubicBezTo>
                    <a:pt x="80" y="132"/>
                    <a:pt x="80" y="132"/>
                    <a:pt x="80" y="132"/>
                  </a:cubicBezTo>
                  <a:cubicBezTo>
                    <a:pt x="81" y="132"/>
                    <a:pt x="84" y="129"/>
                    <a:pt x="93" y="123"/>
                  </a:cubicBezTo>
                  <a:cubicBezTo>
                    <a:pt x="95" y="121"/>
                    <a:pt x="98" y="120"/>
                    <a:pt x="100" y="118"/>
                  </a:cubicBezTo>
                  <a:cubicBezTo>
                    <a:pt x="96" y="120"/>
                    <a:pt x="92" y="123"/>
                    <a:pt x="90" y="124"/>
                  </a:cubicBezTo>
                  <a:cubicBezTo>
                    <a:pt x="90" y="124"/>
                    <a:pt x="90" y="124"/>
                    <a:pt x="89" y="124"/>
                  </a:cubicBezTo>
                  <a:cubicBezTo>
                    <a:pt x="83" y="126"/>
                    <a:pt x="83" y="126"/>
                    <a:pt x="83" y="126"/>
                  </a:cubicBezTo>
                  <a:cubicBezTo>
                    <a:pt x="82" y="126"/>
                    <a:pt x="81" y="127"/>
                    <a:pt x="80" y="128"/>
                  </a:cubicBezTo>
                  <a:cubicBezTo>
                    <a:pt x="80" y="128"/>
                    <a:pt x="79" y="128"/>
                    <a:pt x="79" y="128"/>
                  </a:cubicBezTo>
                  <a:cubicBezTo>
                    <a:pt x="79" y="127"/>
                    <a:pt x="79" y="127"/>
                    <a:pt x="84" y="109"/>
                  </a:cubicBezTo>
                  <a:cubicBezTo>
                    <a:pt x="53" y="127"/>
                    <a:pt x="47" y="130"/>
                    <a:pt x="45" y="131"/>
                  </a:cubicBezTo>
                  <a:cubicBezTo>
                    <a:pt x="45" y="131"/>
                    <a:pt x="45" y="131"/>
                    <a:pt x="45" y="131"/>
                  </a:cubicBezTo>
                  <a:cubicBezTo>
                    <a:pt x="45" y="131"/>
                    <a:pt x="45" y="131"/>
                    <a:pt x="45" y="131"/>
                  </a:cubicBezTo>
                  <a:cubicBezTo>
                    <a:pt x="45" y="131"/>
                    <a:pt x="45" y="131"/>
                    <a:pt x="45" y="131"/>
                  </a:cubicBezTo>
                  <a:cubicBezTo>
                    <a:pt x="45" y="131"/>
                    <a:pt x="45" y="131"/>
                    <a:pt x="45" y="131"/>
                  </a:cubicBezTo>
                  <a:cubicBezTo>
                    <a:pt x="44" y="131"/>
                    <a:pt x="45" y="131"/>
                    <a:pt x="45" y="130"/>
                  </a:cubicBezTo>
                  <a:cubicBezTo>
                    <a:pt x="85" y="99"/>
                    <a:pt x="85" y="99"/>
                    <a:pt x="85" y="99"/>
                  </a:cubicBezTo>
                  <a:cubicBezTo>
                    <a:pt x="27" y="132"/>
                    <a:pt x="27" y="132"/>
                    <a:pt x="27" y="132"/>
                  </a:cubicBezTo>
                  <a:cubicBezTo>
                    <a:pt x="27" y="132"/>
                    <a:pt x="27" y="132"/>
                    <a:pt x="26" y="132"/>
                  </a:cubicBezTo>
                  <a:cubicBezTo>
                    <a:pt x="26" y="132"/>
                    <a:pt x="26" y="132"/>
                    <a:pt x="26" y="132"/>
                  </a:cubicBezTo>
                  <a:cubicBezTo>
                    <a:pt x="26" y="132"/>
                    <a:pt x="26" y="132"/>
                    <a:pt x="26" y="131"/>
                  </a:cubicBezTo>
                  <a:cubicBezTo>
                    <a:pt x="26" y="131"/>
                    <a:pt x="26" y="131"/>
                    <a:pt x="26" y="131"/>
                  </a:cubicBezTo>
                  <a:cubicBezTo>
                    <a:pt x="26" y="131"/>
                    <a:pt x="26" y="131"/>
                    <a:pt x="26" y="131"/>
                  </a:cubicBezTo>
                  <a:cubicBezTo>
                    <a:pt x="27" y="130"/>
                    <a:pt x="32" y="127"/>
                    <a:pt x="52" y="113"/>
                  </a:cubicBezTo>
                  <a:cubicBezTo>
                    <a:pt x="65" y="103"/>
                    <a:pt x="84" y="90"/>
                    <a:pt x="108" y="73"/>
                  </a:cubicBezTo>
                  <a:cubicBezTo>
                    <a:pt x="138" y="52"/>
                    <a:pt x="168" y="30"/>
                    <a:pt x="182" y="20"/>
                  </a:cubicBezTo>
                  <a:cubicBezTo>
                    <a:pt x="174" y="25"/>
                    <a:pt x="160" y="33"/>
                    <a:pt x="145" y="42"/>
                  </a:cubicBezTo>
                  <a:cubicBezTo>
                    <a:pt x="71" y="86"/>
                    <a:pt x="35" y="107"/>
                    <a:pt x="33" y="107"/>
                  </a:cubicBezTo>
                  <a:cubicBezTo>
                    <a:pt x="33" y="107"/>
                    <a:pt x="33" y="107"/>
                    <a:pt x="33" y="107"/>
                  </a:cubicBezTo>
                  <a:cubicBezTo>
                    <a:pt x="33" y="107"/>
                    <a:pt x="33" y="107"/>
                    <a:pt x="33" y="106"/>
                  </a:cubicBezTo>
                  <a:cubicBezTo>
                    <a:pt x="32" y="106"/>
                    <a:pt x="32" y="106"/>
                    <a:pt x="60" y="87"/>
                  </a:cubicBezTo>
                  <a:cubicBezTo>
                    <a:pt x="77" y="75"/>
                    <a:pt x="98" y="61"/>
                    <a:pt x="119" y="47"/>
                  </a:cubicBezTo>
                  <a:cubicBezTo>
                    <a:pt x="143" y="30"/>
                    <a:pt x="167" y="14"/>
                    <a:pt x="177" y="8"/>
                  </a:cubicBezTo>
                  <a:cubicBezTo>
                    <a:pt x="153" y="20"/>
                    <a:pt x="55" y="78"/>
                    <a:pt x="0" y="110"/>
                  </a:cubicBezTo>
                  <a:cubicBezTo>
                    <a:pt x="0" y="110"/>
                    <a:pt x="0" y="110"/>
                    <a:pt x="0" y="110"/>
                  </a:cubicBezTo>
                  <a:cubicBezTo>
                    <a:pt x="0" y="109"/>
                    <a:pt x="0" y="109"/>
                    <a:pt x="0" y="109"/>
                  </a:cubicBezTo>
                  <a:cubicBezTo>
                    <a:pt x="1" y="108"/>
                    <a:pt x="113" y="38"/>
                    <a:pt x="155" y="11"/>
                  </a:cubicBezTo>
                  <a:cubicBezTo>
                    <a:pt x="115" y="34"/>
                    <a:pt x="17" y="91"/>
                    <a:pt x="15" y="92"/>
                  </a:cubicBezTo>
                  <a:cubicBezTo>
                    <a:pt x="15" y="92"/>
                    <a:pt x="15" y="92"/>
                    <a:pt x="15" y="92"/>
                  </a:cubicBezTo>
                  <a:cubicBezTo>
                    <a:pt x="15" y="92"/>
                    <a:pt x="15" y="92"/>
                    <a:pt x="15" y="92"/>
                  </a:cubicBezTo>
                  <a:cubicBezTo>
                    <a:pt x="3" y="98"/>
                    <a:pt x="3" y="98"/>
                    <a:pt x="3" y="98"/>
                  </a:cubicBezTo>
                  <a:cubicBezTo>
                    <a:pt x="3" y="98"/>
                    <a:pt x="3" y="98"/>
                    <a:pt x="3" y="98"/>
                  </a:cubicBezTo>
                  <a:cubicBezTo>
                    <a:pt x="2" y="98"/>
                    <a:pt x="2" y="98"/>
                    <a:pt x="2" y="98"/>
                  </a:cubicBezTo>
                  <a:cubicBezTo>
                    <a:pt x="2" y="98"/>
                    <a:pt x="2" y="98"/>
                    <a:pt x="3" y="98"/>
                  </a:cubicBezTo>
                  <a:cubicBezTo>
                    <a:pt x="2" y="98"/>
                    <a:pt x="2" y="98"/>
                    <a:pt x="2" y="98"/>
                  </a:cubicBezTo>
                  <a:cubicBezTo>
                    <a:pt x="3" y="97"/>
                    <a:pt x="3" y="97"/>
                    <a:pt x="3" y="97"/>
                  </a:cubicBezTo>
                  <a:cubicBezTo>
                    <a:pt x="4" y="96"/>
                    <a:pt x="9" y="93"/>
                    <a:pt x="25" y="83"/>
                  </a:cubicBezTo>
                  <a:cubicBezTo>
                    <a:pt x="38" y="75"/>
                    <a:pt x="55" y="65"/>
                    <a:pt x="76" y="51"/>
                  </a:cubicBezTo>
                  <a:cubicBezTo>
                    <a:pt x="96" y="39"/>
                    <a:pt x="115" y="27"/>
                    <a:pt x="130" y="19"/>
                  </a:cubicBezTo>
                  <a:cubicBezTo>
                    <a:pt x="115" y="27"/>
                    <a:pt x="96" y="38"/>
                    <a:pt x="76" y="50"/>
                  </a:cubicBezTo>
                  <a:cubicBezTo>
                    <a:pt x="18" y="84"/>
                    <a:pt x="3" y="92"/>
                    <a:pt x="0" y="94"/>
                  </a:cubicBezTo>
                  <a:cubicBezTo>
                    <a:pt x="0" y="94"/>
                    <a:pt x="0" y="94"/>
                    <a:pt x="0" y="94"/>
                  </a:cubicBezTo>
                  <a:cubicBezTo>
                    <a:pt x="0" y="94"/>
                    <a:pt x="0" y="94"/>
                    <a:pt x="0" y="94"/>
                  </a:cubicBezTo>
                  <a:cubicBezTo>
                    <a:pt x="0" y="94"/>
                    <a:pt x="0" y="94"/>
                    <a:pt x="0" y="94"/>
                  </a:cubicBezTo>
                  <a:cubicBezTo>
                    <a:pt x="0" y="94"/>
                    <a:pt x="0" y="94"/>
                    <a:pt x="0" y="93"/>
                  </a:cubicBezTo>
                  <a:cubicBezTo>
                    <a:pt x="0" y="93"/>
                    <a:pt x="0" y="93"/>
                    <a:pt x="0" y="93"/>
                  </a:cubicBezTo>
                  <a:cubicBezTo>
                    <a:pt x="83" y="27"/>
                    <a:pt x="83" y="27"/>
                    <a:pt x="83" y="27"/>
                  </a:cubicBezTo>
                  <a:cubicBezTo>
                    <a:pt x="69" y="35"/>
                    <a:pt x="26" y="60"/>
                    <a:pt x="2" y="74"/>
                  </a:cubicBezTo>
                  <a:cubicBezTo>
                    <a:pt x="2" y="74"/>
                    <a:pt x="2" y="74"/>
                    <a:pt x="2" y="74"/>
                  </a:cubicBezTo>
                  <a:cubicBezTo>
                    <a:pt x="2" y="74"/>
                    <a:pt x="2" y="74"/>
                    <a:pt x="2" y="74"/>
                  </a:cubicBezTo>
                  <a:cubicBezTo>
                    <a:pt x="1" y="73"/>
                    <a:pt x="1" y="73"/>
                    <a:pt x="2" y="73"/>
                  </a:cubicBezTo>
                  <a:cubicBezTo>
                    <a:pt x="2" y="73"/>
                    <a:pt x="2" y="73"/>
                    <a:pt x="2" y="73"/>
                  </a:cubicBezTo>
                  <a:cubicBezTo>
                    <a:pt x="2" y="73"/>
                    <a:pt x="2" y="73"/>
                    <a:pt x="2" y="73"/>
                  </a:cubicBezTo>
                  <a:cubicBezTo>
                    <a:pt x="4" y="71"/>
                    <a:pt x="12" y="66"/>
                    <a:pt x="49" y="43"/>
                  </a:cubicBezTo>
                  <a:cubicBezTo>
                    <a:pt x="60" y="36"/>
                    <a:pt x="71" y="29"/>
                    <a:pt x="79" y="24"/>
                  </a:cubicBezTo>
                  <a:cubicBezTo>
                    <a:pt x="57" y="37"/>
                    <a:pt x="17" y="60"/>
                    <a:pt x="16" y="61"/>
                  </a:cubicBezTo>
                  <a:cubicBezTo>
                    <a:pt x="16" y="61"/>
                    <a:pt x="16" y="61"/>
                    <a:pt x="16" y="61"/>
                  </a:cubicBezTo>
                  <a:cubicBezTo>
                    <a:pt x="16" y="61"/>
                    <a:pt x="16" y="60"/>
                    <a:pt x="16" y="60"/>
                  </a:cubicBezTo>
                  <a:cubicBezTo>
                    <a:pt x="16" y="60"/>
                    <a:pt x="16" y="60"/>
                    <a:pt x="16" y="60"/>
                  </a:cubicBezTo>
                  <a:cubicBezTo>
                    <a:pt x="16" y="60"/>
                    <a:pt x="16" y="60"/>
                    <a:pt x="16" y="60"/>
                  </a:cubicBezTo>
                  <a:cubicBezTo>
                    <a:pt x="16" y="60"/>
                    <a:pt x="16" y="60"/>
                    <a:pt x="16" y="59"/>
                  </a:cubicBezTo>
                  <a:cubicBezTo>
                    <a:pt x="17" y="59"/>
                    <a:pt x="18" y="59"/>
                    <a:pt x="19" y="58"/>
                  </a:cubicBezTo>
                  <a:cubicBezTo>
                    <a:pt x="21" y="57"/>
                    <a:pt x="24" y="55"/>
                    <a:pt x="27" y="53"/>
                  </a:cubicBezTo>
                  <a:cubicBezTo>
                    <a:pt x="32" y="50"/>
                    <a:pt x="39" y="45"/>
                    <a:pt x="46" y="41"/>
                  </a:cubicBezTo>
                  <a:cubicBezTo>
                    <a:pt x="36" y="47"/>
                    <a:pt x="29" y="51"/>
                    <a:pt x="28" y="52"/>
                  </a:cubicBezTo>
                  <a:cubicBezTo>
                    <a:pt x="27" y="52"/>
                    <a:pt x="27" y="52"/>
                    <a:pt x="27" y="52"/>
                  </a:cubicBezTo>
                  <a:cubicBezTo>
                    <a:pt x="27" y="52"/>
                    <a:pt x="27" y="52"/>
                    <a:pt x="27" y="52"/>
                  </a:cubicBezTo>
                  <a:cubicBezTo>
                    <a:pt x="27" y="52"/>
                    <a:pt x="27" y="52"/>
                    <a:pt x="27" y="52"/>
                  </a:cubicBezTo>
                  <a:cubicBezTo>
                    <a:pt x="27" y="52"/>
                    <a:pt x="27" y="52"/>
                    <a:pt x="27" y="51"/>
                  </a:cubicBezTo>
                  <a:cubicBezTo>
                    <a:pt x="27" y="51"/>
                    <a:pt x="27" y="51"/>
                    <a:pt x="27" y="51"/>
                  </a:cubicBezTo>
                  <a:cubicBezTo>
                    <a:pt x="37" y="43"/>
                    <a:pt x="60" y="25"/>
                    <a:pt x="69" y="17"/>
                  </a:cubicBezTo>
                  <a:cubicBezTo>
                    <a:pt x="8" y="52"/>
                    <a:pt x="8" y="52"/>
                    <a:pt x="8" y="52"/>
                  </a:cubicBezTo>
                  <a:cubicBezTo>
                    <a:pt x="8" y="52"/>
                    <a:pt x="8" y="52"/>
                    <a:pt x="8" y="52"/>
                  </a:cubicBezTo>
                  <a:cubicBezTo>
                    <a:pt x="8" y="52"/>
                    <a:pt x="8" y="52"/>
                    <a:pt x="8" y="52"/>
                  </a:cubicBezTo>
                  <a:cubicBezTo>
                    <a:pt x="8" y="52"/>
                    <a:pt x="8" y="52"/>
                    <a:pt x="8" y="52"/>
                  </a:cubicBezTo>
                  <a:cubicBezTo>
                    <a:pt x="8" y="52"/>
                    <a:pt x="8" y="52"/>
                    <a:pt x="8" y="52"/>
                  </a:cubicBezTo>
                  <a:cubicBezTo>
                    <a:pt x="8" y="51"/>
                    <a:pt x="8" y="51"/>
                    <a:pt x="8" y="51"/>
                  </a:cubicBezTo>
                  <a:cubicBezTo>
                    <a:pt x="9" y="51"/>
                    <a:pt x="11" y="49"/>
                    <a:pt x="17" y="44"/>
                  </a:cubicBezTo>
                  <a:cubicBezTo>
                    <a:pt x="22" y="40"/>
                    <a:pt x="30" y="34"/>
                    <a:pt x="37" y="28"/>
                  </a:cubicBezTo>
                  <a:cubicBezTo>
                    <a:pt x="47" y="19"/>
                    <a:pt x="59" y="10"/>
                    <a:pt x="65" y="5"/>
                  </a:cubicBezTo>
                  <a:cubicBezTo>
                    <a:pt x="55" y="11"/>
                    <a:pt x="29" y="26"/>
                    <a:pt x="15" y="34"/>
                  </a:cubicBezTo>
                  <a:cubicBezTo>
                    <a:pt x="14" y="34"/>
                    <a:pt x="14" y="34"/>
                    <a:pt x="14" y="34"/>
                  </a:cubicBezTo>
                  <a:cubicBezTo>
                    <a:pt x="14" y="34"/>
                    <a:pt x="14" y="34"/>
                    <a:pt x="14" y="33"/>
                  </a:cubicBezTo>
                  <a:cubicBezTo>
                    <a:pt x="29" y="3"/>
                    <a:pt x="29" y="3"/>
                    <a:pt x="29" y="3"/>
                  </a:cubicBezTo>
                  <a:cubicBezTo>
                    <a:pt x="27" y="5"/>
                    <a:pt x="21" y="8"/>
                    <a:pt x="21" y="8"/>
                  </a:cubicBezTo>
                  <a:cubicBezTo>
                    <a:pt x="21" y="7"/>
                    <a:pt x="21" y="7"/>
                    <a:pt x="21" y="7"/>
                  </a:cubicBezTo>
                  <a:cubicBezTo>
                    <a:pt x="30" y="2"/>
                    <a:pt x="30" y="2"/>
                    <a:pt x="31" y="2"/>
                  </a:cubicBezTo>
                  <a:cubicBezTo>
                    <a:pt x="31" y="2"/>
                    <a:pt x="31" y="2"/>
                    <a:pt x="31" y="2"/>
                  </a:cubicBezTo>
                  <a:cubicBezTo>
                    <a:pt x="31" y="2"/>
                    <a:pt x="31" y="2"/>
                    <a:pt x="31" y="2"/>
                  </a:cubicBezTo>
                  <a:cubicBezTo>
                    <a:pt x="16" y="32"/>
                    <a:pt x="16" y="32"/>
                    <a:pt x="16" y="32"/>
                  </a:cubicBezTo>
                  <a:cubicBezTo>
                    <a:pt x="19" y="30"/>
                    <a:pt x="30" y="24"/>
                    <a:pt x="41" y="18"/>
                  </a:cubicBezTo>
                  <a:cubicBezTo>
                    <a:pt x="48" y="14"/>
                    <a:pt x="55" y="10"/>
                    <a:pt x="60" y="7"/>
                  </a:cubicBezTo>
                  <a:cubicBezTo>
                    <a:pt x="65" y="4"/>
                    <a:pt x="67" y="2"/>
                    <a:pt x="68" y="2"/>
                  </a:cubicBezTo>
                  <a:cubicBezTo>
                    <a:pt x="68" y="2"/>
                    <a:pt x="68" y="2"/>
                    <a:pt x="68" y="2"/>
                  </a:cubicBezTo>
                  <a:cubicBezTo>
                    <a:pt x="68" y="2"/>
                    <a:pt x="68" y="2"/>
                    <a:pt x="68" y="2"/>
                  </a:cubicBezTo>
                  <a:cubicBezTo>
                    <a:pt x="69" y="2"/>
                    <a:pt x="69" y="2"/>
                    <a:pt x="69" y="2"/>
                  </a:cubicBezTo>
                  <a:cubicBezTo>
                    <a:pt x="69" y="2"/>
                    <a:pt x="69" y="2"/>
                    <a:pt x="69" y="3"/>
                  </a:cubicBezTo>
                  <a:cubicBezTo>
                    <a:pt x="69" y="3"/>
                    <a:pt x="69" y="3"/>
                    <a:pt x="69" y="3"/>
                  </a:cubicBezTo>
                  <a:cubicBezTo>
                    <a:pt x="69" y="3"/>
                    <a:pt x="69" y="3"/>
                    <a:pt x="69" y="3"/>
                  </a:cubicBezTo>
                  <a:cubicBezTo>
                    <a:pt x="68" y="4"/>
                    <a:pt x="66" y="6"/>
                    <a:pt x="59" y="11"/>
                  </a:cubicBezTo>
                  <a:cubicBezTo>
                    <a:pt x="53" y="16"/>
                    <a:pt x="45" y="22"/>
                    <a:pt x="38" y="28"/>
                  </a:cubicBezTo>
                  <a:cubicBezTo>
                    <a:pt x="28" y="36"/>
                    <a:pt x="18" y="44"/>
                    <a:pt x="13" y="49"/>
                  </a:cubicBezTo>
                  <a:cubicBezTo>
                    <a:pt x="73" y="14"/>
                    <a:pt x="73" y="14"/>
                    <a:pt x="73" y="14"/>
                  </a:cubicBezTo>
                  <a:cubicBezTo>
                    <a:pt x="73" y="14"/>
                    <a:pt x="73" y="14"/>
                    <a:pt x="73" y="14"/>
                  </a:cubicBezTo>
                  <a:cubicBezTo>
                    <a:pt x="74" y="14"/>
                    <a:pt x="74" y="14"/>
                    <a:pt x="73" y="15"/>
                  </a:cubicBezTo>
                  <a:cubicBezTo>
                    <a:pt x="73" y="15"/>
                    <a:pt x="73" y="15"/>
                    <a:pt x="73" y="15"/>
                  </a:cubicBezTo>
                  <a:cubicBezTo>
                    <a:pt x="73" y="15"/>
                    <a:pt x="73" y="15"/>
                    <a:pt x="73" y="15"/>
                  </a:cubicBezTo>
                  <a:cubicBezTo>
                    <a:pt x="72" y="16"/>
                    <a:pt x="67" y="20"/>
                    <a:pt x="50" y="33"/>
                  </a:cubicBezTo>
                  <a:cubicBezTo>
                    <a:pt x="43" y="39"/>
                    <a:pt x="36" y="45"/>
                    <a:pt x="31" y="49"/>
                  </a:cubicBezTo>
                  <a:cubicBezTo>
                    <a:pt x="43" y="42"/>
                    <a:pt x="74" y="24"/>
                    <a:pt x="87" y="16"/>
                  </a:cubicBezTo>
                  <a:cubicBezTo>
                    <a:pt x="87" y="16"/>
                    <a:pt x="87" y="16"/>
                    <a:pt x="88" y="16"/>
                  </a:cubicBezTo>
                  <a:cubicBezTo>
                    <a:pt x="88" y="17"/>
                    <a:pt x="88" y="17"/>
                    <a:pt x="87" y="17"/>
                  </a:cubicBezTo>
                  <a:cubicBezTo>
                    <a:pt x="87" y="17"/>
                    <a:pt x="66" y="30"/>
                    <a:pt x="47" y="42"/>
                  </a:cubicBezTo>
                  <a:cubicBezTo>
                    <a:pt x="49" y="40"/>
                    <a:pt x="52" y="39"/>
                    <a:pt x="55" y="37"/>
                  </a:cubicBezTo>
                  <a:cubicBezTo>
                    <a:pt x="64" y="32"/>
                    <a:pt x="74" y="26"/>
                    <a:pt x="81" y="22"/>
                  </a:cubicBezTo>
                  <a:cubicBezTo>
                    <a:pt x="85" y="20"/>
                    <a:pt x="88" y="18"/>
                    <a:pt x="90" y="17"/>
                  </a:cubicBezTo>
                  <a:cubicBezTo>
                    <a:pt x="94" y="15"/>
                    <a:pt x="94" y="15"/>
                    <a:pt x="94" y="15"/>
                  </a:cubicBezTo>
                  <a:cubicBezTo>
                    <a:pt x="94" y="15"/>
                    <a:pt x="94" y="16"/>
                    <a:pt x="94" y="16"/>
                  </a:cubicBezTo>
                  <a:cubicBezTo>
                    <a:pt x="94" y="16"/>
                    <a:pt x="94" y="16"/>
                    <a:pt x="94" y="16"/>
                  </a:cubicBezTo>
                  <a:cubicBezTo>
                    <a:pt x="94" y="16"/>
                    <a:pt x="93" y="16"/>
                    <a:pt x="93" y="16"/>
                  </a:cubicBezTo>
                  <a:cubicBezTo>
                    <a:pt x="92" y="18"/>
                    <a:pt x="84" y="23"/>
                    <a:pt x="49" y="44"/>
                  </a:cubicBezTo>
                  <a:cubicBezTo>
                    <a:pt x="39" y="51"/>
                    <a:pt x="27" y="58"/>
                    <a:pt x="18" y="63"/>
                  </a:cubicBezTo>
                  <a:cubicBezTo>
                    <a:pt x="75" y="30"/>
                    <a:pt x="85" y="24"/>
                    <a:pt x="87" y="23"/>
                  </a:cubicBezTo>
                  <a:cubicBezTo>
                    <a:pt x="88" y="23"/>
                    <a:pt x="88" y="23"/>
                    <a:pt x="88" y="23"/>
                  </a:cubicBezTo>
                  <a:cubicBezTo>
                    <a:pt x="88" y="23"/>
                    <a:pt x="88" y="23"/>
                    <a:pt x="88" y="23"/>
                  </a:cubicBezTo>
                  <a:cubicBezTo>
                    <a:pt x="88" y="23"/>
                    <a:pt x="88" y="23"/>
                    <a:pt x="88" y="23"/>
                  </a:cubicBezTo>
                  <a:cubicBezTo>
                    <a:pt x="88" y="23"/>
                    <a:pt x="88" y="23"/>
                    <a:pt x="88" y="23"/>
                  </a:cubicBezTo>
                  <a:cubicBezTo>
                    <a:pt x="88" y="24"/>
                    <a:pt x="88" y="24"/>
                    <a:pt x="88" y="24"/>
                  </a:cubicBezTo>
                  <a:cubicBezTo>
                    <a:pt x="4" y="91"/>
                    <a:pt x="4" y="91"/>
                    <a:pt x="4" y="91"/>
                  </a:cubicBezTo>
                  <a:cubicBezTo>
                    <a:pt x="15" y="84"/>
                    <a:pt x="47" y="66"/>
                    <a:pt x="76" y="49"/>
                  </a:cubicBezTo>
                  <a:cubicBezTo>
                    <a:pt x="132" y="16"/>
                    <a:pt x="148" y="7"/>
                    <a:pt x="150" y="6"/>
                  </a:cubicBezTo>
                  <a:cubicBezTo>
                    <a:pt x="150" y="6"/>
                    <a:pt x="151" y="6"/>
                    <a:pt x="151" y="6"/>
                  </a:cubicBezTo>
                  <a:cubicBezTo>
                    <a:pt x="151" y="6"/>
                    <a:pt x="151" y="6"/>
                    <a:pt x="151" y="6"/>
                  </a:cubicBezTo>
                  <a:cubicBezTo>
                    <a:pt x="151" y="6"/>
                    <a:pt x="151" y="6"/>
                    <a:pt x="151" y="6"/>
                  </a:cubicBezTo>
                  <a:cubicBezTo>
                    <a:pt x="151" y="6"/>
                    <a:pt x="151" y="6"/>
                    <a:pt x="151" y="6"/>
                  </a:cubicBezTo>
                  <a:cubicBezTo>
                    <a:pt x="151" y="6"/>
                    <a:pt x="151" y="6"/>
                    <a:pt x="151" y="7"/>
                  </a:cubicBezTo>
                  <a:cubicBezTo>
                    <a:pt x="112" y="30"/>
                    <a:pt x="46" y="71"/>
                    <a:pt x="17" y="89"/>
                  </a:cubicBezTo>
                  <a:cubicBezTo>
                    <a:pt x="156" y="9"/>
                    <a:pt x="156" y="9"/>
                    <a:pt x="156" y="9"/>
                  </a:cubicBezTo>
                  <a:cubicBezTo>
                    <a:pt x="156" y="9"/>
                    <a:pt x="156" y="9"/>
                    <a:pt x="156" y="9"/>
                  </a:cubicBezTo>
                  <a:cubicBezTo>
                    <a:pt x="166" y="4"/>
                    <a:pt x="170" y="1"/>
                    <a:pt x="171" y="1"/>
                  </a:cubicBezTo>
                  <a:cubicBezTo>
                    <a:pt x="171" y="1"/>
                    <a:pt x="172" y="0"/>
                    <a:pt x="172" y="0"/>
                  </a:cubicBezTo>
                  <a:cubicBezTo>
                    <a:pt x="172" y="0"/>
                    <a:pt x="172" y="0"/>
                    <a:pt x="172" y="0"/>
                  </a:cubicBezTo>
                  <a:cubicBezTo>
                    <a:pt x="172" y="0"/>
                    <a:pt x="172" y="0"/>
                    <a:pt x="172" y="0"/>
                  </a:cubicBezTo>
                  <a:cubicBezTo>
                    <a:pt x="172" y="0"/>
                    <a:pt x="172" y="0"/>
                    <a:pt x="172" y="1"/>
                  </a:cubicBezTo>
                  <a:cubicBezTo>
                    <a:pt x="172" y="1"/>
                    <a:pt x="172" y="1"/>
                    <a:pt x="172" y="1"/>
                  </a:cubicBezTo>
                  <a:cubicBezTo>
                    <a:pt x="172" y="1"/>
                    <a:pt x="172" y="1"/>
                    <a:pt x="172" y="1"/>
                  </a:cubicBezTo>
                  <a:cubicBezTo>
                    <a:pt x="172" y="1"/>
                    <a:pt x="172" y="1"/>
                    <a:pt x="172" y="1"/>
                  </a:cubicBezTo>
                  <a:cubicBezTo>
                    <a:pt x="171" y="2"/>
                    <a:pt x="169" y="3"/>
                    <a:pt x="165" y="6"/>
                  </a:cubicBezTo>
                  <a:cubicBezTo>
                    <a:pt x="160" y="9"/>
                    <a:pt x="153" y="13"/>
                    <a:pt x="145" y="18"/>
                  </a:cubicBezTo>
                  <a:cubicBezTo>
                    <a:pt x="129" y="28"/>
                    <a:pt x="108" y="42"/>
                    <a:pt x="86" y="55"/>
                  </a:cubicBezTo>
                  <a:cubicBezTo>
                    <a:pt x="63" y="70"/>
                    <a:pt x="40" y="85"/>
                    <a:pt x="24" y="95"/>
                  </a:cubicBezTo>
                  <a:cubicBezTo>
                    <a:pt x="79" y="62"/>
                    <a:pt x="179" y="4"/>
                    <a:pt x="182" y="4"/>
                  </a:cubicBezTo>
                  <a:cubicBezTo>
                    <a:pt x="182" y="4"/>
                    <a:pt x="182" y="4"/>
                    <a:pt x="182" y="4"/>
                  </a:cubicBezTo>
                  <a:cubicBezTo>
                    <a:pt x="182" y="4"/>
                    <a:pt x="182" y="4"/>
                    <a:pt x="182" y="4"/>
                  </a:cubicBezTo>
                  <a:cubicBezTo>
                    <a:pt x="182" y="5"/>
                    <a:pt x="182" y="5"/>
                    <a:pt x="163" y="18"/>
                  </a:cubicBezTo>
                  <a:cubicBezTo>
                    <a:pt x="151" y="26"/>
                    <a:pt x="136" y="37"/>
                    <a:pt x="119" y="48"/>
                  </a:cubicBezTo>
                  <a:cubicBezTo>
                    <a:pt x="87" y="70"/>
                    <a:pt x="48" y="96"/>
                    <a:pt x="37" y="104"/>
                  </a:cubicBezTo>
                  <a:cubicBezTo>
                    <a:pt x="51" y="96"/>
                    <a:pt x="106" y="64"/>
                    <a:pt x="144" y="42"/>
                  </a:cubicBezTo>
                  <a:cubicBezTo>
                    <a:pt x="182" y="19"/>
                    <a:pt x="189" y="16"/>
                    <a:pt x="190" y="15"/>
                  </a:cubicBezTo>
                  <a:cubicBezTo>
                    <a:pt x="190" y="15"/>
                    <a:pt x="190" y="15"/>
                    <a:pt x="190" y="15"/>
                  </a:cubicBezTo>
                  <a:cubicBezTo>
                    <a:pt x="190" y="15"/>
                    <a:pt x="190" y="15"/>
                    <a:pt x="190" y="15"/>
                  </a:cubicBezTo>
                  <a:cubicBezTo>
                    <a:pt x="191" y="15"/>
                    <a:pt x="191" y="15"/>
                    <a:pt x="191" y="15"/>
                  </a:cubicBezTo>
                  <a:cubicBezTo>
                    <a:pt x="191" y="15"/>
                    <a:pt x="191" y="15"/>
                    <a:pt x="191" y="15"/>
                  </a:cubicBezTo>
                  <a:cubicBezTo>
                    <a:pt x="191" y="15"/>
                    <a:pt x="191" y="15"/>
                    <a:pt x="191" y="16"/>
                  </a:cubicBezTo>
                  <a:cubicBezTo>
                    <a:pt x="142" y="50"/>
                    <a:pt x="53" y="112"/>
                    <a:pt x="32" y="128"/>
                  </a:cubicBezTo>
                  <a:cubicBezTo>
                    <a:pt x="90" y="95"/>
                    <a:pt x="90" y="95"/>
                    <a:pt x="90" y="95"/>
                  </a:cubicBezTo>
                  <a:cubicBezTo>
                    <a:pt x="90" y="95"/>
                    <a:pt x="90" y="95"/>
                    <a:pt x="91" y="95"/>
                  </a:cubicBezTo>
                  <a:cubicBezTo>
                    <a:pt x="91" y="95"/>
                    <a:pt x="91" y="95"/>
                    <a:pt x="90" y="95"/>
                  </a:cubicBezTo>
                  <a:cubicBezTo>
                    <a:pt x="50" y="128"/>
                    <a:pt x="50" y="128"/>
                    <a:pt x="50" y="128"/>
                  </a:cubicBezTo>
                  <a:cubicBezTo>
                    <a:pt x="58" y="123"/>
                    <a:pt x="76" y="112"/>
                    <a:pt x="84" y="108"/>
                  </a:cubicBezTo>
                  <a:cubicBezTo>
                    <a:pt x="84" y="108"/>
                    <a:pt x="84" y="108"/>
                    <a:pt x="85" y="108"/>
                  </a:cubicBezTo>
                  <a:cubicBezTo>
                    <a:pt x="85" y="108"/>
                    <a:pt x="85" y="108"/>
                    <a:pt x="85" y="108"/>
                  </a:cubicBezTo>
                  <a:cubicBezTo>
                    <a:pt x="83" y="114"/>
                    <a:pt x="81" y="123"/>
                    <a:pt x="80" y="126"/>
                  </a:cubicBezTo>
                  <a:cubicBezTo>
                    <a:pt x="81" y="126"/>
                    <a:pt x="82" y="125"/>
                    <a:pt x="82" y="125"/>
                  </a:cubicBezTo>
                  <a:cubicBezTo>
                    <a:pt x="82" y="125"/>
                    <a:pt x="82" y="125"/>
                    <a:pt x="82" y="125"/>
                  </a:cubicBezTo>
                  <a:cubicBezTo>
                    <a:pt x="89" y="123"/>
                    <a:pt x="89" y="123"/>
                    <a:pt x="89" y="123"/>
                  </a:cubicBezTo>
                  <a:cubicBezTo>
                    <a:pt x="98" y="118"/>
                    <a:pt x="98" y="118"/>
                    <a:pt x="98" y="118"/>
                  </a:cubicBezTo>
                  <a:cubicBezTo>
                    <a:pt x="103" y="115"/>
                    <a:pt x="105" y="114"/>
                    <a:pt x="106" y="114"/>
                  </a:cubicBezTo>
                  <a:cubicBezTo>
                    <a:pt x="106" y="114"/>
                    <a:pt x="106" y="114"/>
                    <a:pt x="106" y="114"/>
                  </a:cubicBezTo>
                  <a:cubicBezTo>
                    <a:pt x="106" y="114"/>
                    <a:pt x="106" y="114"/>
                    <a:pt x="106" y="114"/>
                  </a:cubicBezTo>
                  <a:cubicBezTo>
                    <a:pt x="107" y="113"/>
                    <a:pt x="107" y="113"/>
                    <a:pt x="107" y="114"/>
                  </a:cubicBezTo>
                  <a:cubicBezTo>
                    <a:pt x="107" y="114"/>
                    <a:pt x="107" y="114"/>
                    <a:pt x="107" y="114"/>
                  </a:cubicBezTo>
                  <a:cubicBezTo>
                    <a:pt x="107" y="114"/>
                    <a:pt x="107" y="114"/>
                    <a:pt x="107" y="114"/>
                  </a:cubicBezTo>
                  <a:cubicBezTo>
                    <a:pt x="107" y="114"/>
                    <a:pt x="107" y="114"/>
                    <a:pt x="107" y="114"/>
                  </a:cubicBezTo>
                  <a:cubicBezTo>
                    <a:pt x="106" y="115"/>
                    <a:pt x="103" y="117"/>
                    <a:pt x="94" y="124"/>
                  </a:cubicBezTo>
                  <a:cubicBezTo>
                    <a:pt x="92" y="125"/>
                    <a:pt x="89" y="127"/>
                    <a:pt x="87" y="128"/>
                  </a:cubicBezTo>
                  <a:cubicBezTo>
                    <a:pt x="96" y="123"/>
                    <a:pt x="96" y="123"/>
                    <a:pt x="96" y="123"/>
                  </a:cubicBezTo>
                  <a:cubicBezTo>
                    <a:pt x="96" y="123"/>
                    <a:pt x="96" y="123"/>
                    <a:pt x="96" y="124"/>
                  </a:cubicBezTo>
                  <a:cubicBezTo>
                    <a:pt x="97" y="124"/>
                    <a:pt x="96" y="124"/>
                    <a:pt x="96" y="124"/>
                  </a:cubicBezTo>
                  <a:cubicBezTo>
                    <a:pt x="80" y="133"/>
                    <a:pt x="80" y="133"/>
                    <a:pt x="80" y="133"/>
                  </a:cubicBezTo>
                  <a:cubicBezTo>
                    <a:pt x="80" y="133"/>
                    <a:pt x="80" y="133"/>
                    <a:pt x="80"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292"/>
            <p:cNvSpPr>
              <a:spLocks noEditPoints="1"/>
            </p:cNvSpPr>
            <p:nvPr/>
          </p:nvSpPr>
          <p:spPr bwMode="auto">
            <a:xfrm>
              <a:off x="3675063" y="5611813"/>
              <a:ext cx="895350" cy="1511300"/>
            </a:xfrm>
            <a:custGeom>
              <a:avLst/>
              <a:gdLst>
                <a:gd name="T0" fmla="*/ 176 w 276"/>
                <a:gd name="T1" fmla="*/ 465 h 466"/>
                <a:gd name="T2" fmla="*/ 87 w 276"/>
                <a:gd name="T3" fmla="*/ 463 h 466"/>
                <a:gd name="T4" fmla="*/ 3 w 276"/>
                <a:gd name="T5" fmla="*/ 409 h 466"/>
                <a:gd name="T6" fmla="*/ 0 w 276"/>
                <a:gd name="T7" fmla="*/ 325 h 466"/>
                <a:gd name="T8" fmla="*/ 59 w 276"/>
                <a:gd name="T9" fmla="*/ 328 h 466"/>
                <a:gd name="T10" fmla="*/ 75 w 276"/>
                <a:gd name="T11" fmla="*/ 341 h 466"/>
                <a:gd name="T12" fmla="*/ 75 w 276"/>
                <a:gd name="T13" fmla="*/ 371 h 466"/>
                <a:gd name="T14" fmla="*/ 158 w 276"/>
                <a:gd name="T15" fmla="*/ 385 h 466"/>
                <a:gd name="T16" fmla="*/ 165 w 276"/>
                <a:gd name="T17" fmla="*/ 298 h 466"/>
                <a:gd name="T18" fmla="*/ 81 w 276"/>
                <a:gd name="T19" fmla="*/ 262 h 466"/>
                <a:gd name="T20" fmla="*/ 93 w 276"/>
                <a:gd name="T21" fmla="*/ 215 h 466"/>
                <a:gd name="T22" fmla="*/ 101 w 276"/>
                <a:gd name="T23" fmla="*/ 178 h 466"/>
                <a:gd name="T24" fmla="*/ 193 w 276"/>
                <a:gd name="T25" fmla="*/ 176 h 466"/>
                <a:gd name="T26" fmla="*/ 198 w 276"/>
                <a:gd name="T27" fmla="*/ 98 h 466"/>
                <a:gd name="T28" fmla="*/ 139 w 276"/>
                <a:gd name="T29" fmla="*/ 86 h 466"/>
                <a:gd name="T30" fmla="*/ 119 w 276"/>
                <a:gd name="T31" fmla="*/ 110 h 466"/>
                <a:gd name="T32" fmla="*/ 71 w 276"/>
                <a:gd name="T33" fmla="*/ 114 h 466"/>
                <a:gd name="T34" fmla="*/ 27 w 276"/>
                <a:gd name="T35" fmla="*/ 84 h 466"/>
                <a:gd name="T36" fmla="*/ 17 w 276"/>
                <a:gd name="T37" fmla="*/ 16 h 466"/>
                <a:gd name="T38" fmla="*/ 59 w 276"/>
                <a:gd name="T39" fmla="*/ 0 h 466"/>
                <a:gd name="T40" fmla="*/ 106 w 276"/>
                <a:gd name="T41" fmla="*/ 6 h 466"/>
                <a:gd name="T42" fmla="*/ 110 w 276"/>
                <a:gd name="T43" fmla="*/ 23 h 466"/>
                <a:gd name="T44" fmla="*/ 130 w 276"/>
                <a:gd name="T45" fmla="*/ 3 h 466"/>
                <a:gd name="T46" fmla="*/ 163 w 276"/>
                <a:gd name="T47" fmla="*/ 0 h 466"/>
                <a:gd name="T48" fmla="*/ 216 w 276"/>
                <a:gd name="T49" fmla="*/ 6 h 466"/>
                <a:gd name="T50" fmla="*/ 276 w 276"/>
                <a:gd name="T51" fmla="*/ 118 h 466"/>
                <a:gd name="T52" fmla="*/ 271 w 276"/>
                <a:gd name="T53" fmla="*/ 188 h 466"/>
                <a:gd name="T54" fmla="*/ 257 w 276"/>
                <a:gd name="T55" fmla="*/ 228 h 466"/>
                <a:gd name="T56" fmla="*/ 239 w 276"/>
                <a:gd name="T57" fmla="*/ 276 h 466"/>
                <a:gd name="T58" fmla="*/ 249 w 276"/>
                <a:gd name="T59" fmla="*/ 290 h 466"/>
                <a:gd name="T60" fmla="*/ 248 w 276"/>
                <a:gd name="T61" fmla="*/ 342 h 466"/>
                <a:gd name="T62" fmla="*/ 253 w 276"/>
                <a:gd name="T63" fmla="*/ 423 h 466"/>
                <a:gd name="T64" fmla="*/ 249 w 276"/>
                <a:gd name="T65" fmla="*/ 326 h 466"/>
                <a:gd name="T66" fmla="*/ 245 w 276"/>
                <a:gd name="T67" fmla="*/ 286 h 466"/>
                <a:gd name="T68" fmla="*/ 229 w 276"/>
                <a:gd name="T69" fmla="*/ 255 h 466"/>
                <a:gd name="T70" fmla="*/ 261 w 276"/>
                <a:gd name="T71" fmla="*/ 223 h 466"/>
                <a:gd name="T72" fmla="*/ 272 w 276"/>
                <a:gd name="T73" fmla="*/ 178 h 466"/>
                <a:gd name="T74" fmla="*/ 274 w 276"/>
                <a:gd name="T75" fmla="*/ 98 h 466"/>
                <a:gd name="T76" fmla="*/ 205 w 276"/>
                <a:gd name="T77" fmla="*/ 6 h 466"/>
                <a:gd name="T78" fmla="*/ 132 w 276"/>
                <a:gd name="T79" fmla="*/ 3 h 466"/>
                <a:gd name="T80" fmla="*/ 115 w 276"/>
                <a:gd name="T81" fmla="*/ 20 h 466"/>
                <a:gd name="T82" fmla="*/ 107 w 276"/>
                <a:gd name="T83" fmla="*/ 15 h 466"/>
                <a:gd name="T84" fmla="*/ 105 w 276"/>
                <a:gd name="T85" fmla="*/ 7 h 466"/>
                <a:gd name="T86" fmla="*/ 25 w 276"/>
                <a:gd name="T87" fmla="*/ 3 h 466"/>
                <a:gd name="T88" fmla="*/ 26 w 276"/>
                <a:gd name="T89" fmla="*/ 56 h 466"/>
                <a:gd name="T90" fmla="*/ 27 w 276"/>
                <a:gd name="T91" fmla="*/ 111 h 466"/>
                <a:gd name="T92" fmla="*/ 116 w 276"/>
                <a:gd name="T93" fmla="*/ 114 h 466"/>
                <a:gd name="T94" fmla="*/ 117 w 276"/>
                <a:gd name="T95" fmla="*/ 83 h 466"/>
                <a:gd name="T96" fmla="*/ 190 w 276"/>
                <a:gd name="T97" fmla="*/ 93 h 466"/>
                <a:gd name="T98" fmla="*/ 200 w 276"/>
                <a:gd name="T99" fmla="*/ 137 h 466"/>
                <a:gd name="T100" fmla="*/ 189 w 276"/>
                <a:gd name="T101" fmla="*/ 203 h 466"/>
                <a:gd name="T102" fmla="*/ 97 w 276"/>
                <a:gd name="T103" fmla="*/ 205 h 466"/>
                <a:gd name="T104" fmla="*/ 89 w 276"/>
                <a:gd name="T105" fmla="*/ 231 h 466"/>
                <a:gd name="T106" fmla="*/ 169 w 276"/>
                <a:gd name="T107" fmla="*/ 286 h 466"/>
                <a:gd name="T108" fmla="*/ 161 w 276"/>
                <a:gd name="T109" fmla="*/ 335 h 466"/>
                <a:gd name="T110" fmla="*/ 138 w 276"/>
                <a:gd name="T111" fmla="*/ 380 h 466"/>
                <a:gd name="T112" fmla="*/ 74 w 276"/>
                <a:gd name="T113" fmla="*/ 361 h 466"/>
                <a:gd name="T114" fmla="*/ 75 w 276"/>
                <a:gd name="T115" fmla="*/ 339 h 466"/>
                <a:gd name="T116" fmla="*/ 49 w 276"/>
                <a:gd name="T117" fmla="*/ 327 h 466"/>
                <a:gd name="T118" fmla="*/ 2 w 276"/>
                <a:gd name="T119" fmla="*/ 367 h 466"/>
                <a:gd name="T120" fmla="*/ 74 w 276"/>
                <a:gd name="T121" fmla="*/ 462 h 466"/>
                <a:gd name="T122" fmla="*/ 164 w 276"/>
                <a:gd name="T123" fmla="*/ 466 h 466"/>
                <a:gd name="T124" fmla="*/ 253 w 276"/>
                <a:gd name="T125" fmla="*/ 423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6" h="466">
                  <a:moveTo>
                    <a:pt x="253" y="423"/>
                  </a:moveTo>
                  <a:cubicBezTo>
                    <a:pt x="246" y="429"/>
                    <a:pt x="240" y="435"/>
                    <a:pt x="234" y="441"/>
                  </a:cubicBezTo>
                  <a:cubicBezTo>
                    <a:pt x="228" y="447"/>
                    <a:pt x="222" y="454"/>
                    <a:pt x="214" y="458"/>
                  </a:cubicBezTo>
                  <a:cubicBezTo>
                    <a:pt x="210" y="460"/>
                    <a:pt x="206" y="461"/>
                    <a:pt x="202" y="462"/>
                  </a:cubicBezTo>
                  <a:cubicBezTo>
                    <a:pt x="189" y="464"/>
                    <a:pt x="189" y="464"/>
                    <a:pt x="189" y="464"/>
                  </a:cubicBezTo>
                  <a:cubicBezTo>
                    <a:pt x="185" y="465"/>
                    <a:pt x="181" y="465"/>
                    <a:pt x="176" y="465"/>
                  </a:cubicBezTo>
                  <a:cubicBezTo>
                    <a:pt x="172" y="466"/>
                    <a:pt x="168" y="466"/>
                    <a:pt x="164" y="466"/>
                  </a:cubicBezTo>
                  <a:cubicBezTo>
                    <a:pt x="151" y="466"/>
                    <a:pt x="151" y="466"/>
                    <a:pt x="151" y="466"/>
                  </a:cubicBezTo>
                  <a:cubicBezTo>
                    <a:pt x="146" y="466"/>
                    <a:pt x="142" y="466"/>
                    <a:pt x="138" y="466"/>
                  </a:cubicBezTo>
                  <a:cubicBezTo>
                    <a:pt x="134" y="466"/>
                    <a:pt x="129" y="466"/>
                    <a:pt x="125" y="465"/>
                  </a:cubicBezTo>
                  <a:cubicBezTo>
                    <a:pt x="112" y="464"/>
                    <a:pt x="112" y="464"/>
                    <a:pt x="112" y="464"/>
                  </a:cubicBezTo>
                  <a:cubicBezTo>
                    <a:pt x="104" y="464"/>
                    <a:pt x="95" y="463"/>
                    <a:pt x="87" y="463"/>
                  </a:cubicBezTo>
                  <a:cubicBezTo>
                    <a:pt x="82" y="463"/>
                    <a:pt x="78" y="462"/>
                    <a:pt x="74" y="462"/>
                  </a:cubicBezTo>
                  <a:cubicBezTo>
                    <a:pt x="61" y="462"/>
                    <a:pt x="61" y="462"/>
                    <a:pt x="61" y="462"/>
                  </a:cubicBezTo>
                  <a:cubicBezTo>
                    <a:pt x="61" y="462"/>
                    <a:pt x="61" y="462"/>
                    <a:pt x="61" y="462"/>
                  </a:cubicBezTo>
                  <a:cubicBezTo>
                    <a:pt x="61" y="462"/>
                    <a:pt x="61" y="462"/>
                    <a:pt x="61" y="462"/>
                  </a:cubicBezTo>
                  <a:cubicBezTo>
                    <a:pt x="3" y="409"/>
                    <a:pt x="3" y="409"/>
                    <a:pt x="3" y="409"/>
                  </a:cubicBezTo>
                  <a:cubicBezTo>
                    <a:pt x="3" y="409"/>
                    <a:pt x="3" y="409"/>
                    <a:pt x="3" y="409"/>
                  </a:cubicBezTo>
                  <a:cubicBezTo>
                    <a:pt x="3" y="409"/>
                    <a:pt x="3" y="409"/>
                    <a:pt x="3" y="409"/>
                  </a:cubicBezTo>
                  <a:cubicBezTo>
                    <a:pt x="3" y="388"/>
                    <a:pt x="3" y="388"/>
                    <a:pt x="3" y="388"/>
                  </a:cubicBezTo>
                  <a:cubicBezTo>
                    <a:pt x="2" y="367"/>
                    <a:pt x="2" y="367"/>
                    <a:pt x="2" y="367"/>
                  </a:cubicBezTo>
                  <a:cubicBezTo>
                    <a:pt x="0" y="346"/>
                    <a:pt x="0" y="346"/>
                    <a:pt x="0" y="346"/>
                  </a:cubicBezTo>
                  <a:cubicBezTo>
                    <a:pt x="0" y="325"/>
                    <a:pt x="0" y="325"/>
                    <a:pt x="0" y="325"/>
                  </a:cubicBezTo>
                  <a:cubicBezTo>
                    <a:pt x="0" y="325"/>
                    <a:pt x="0" y="325"/>
                    <a:pt x="0" y="325"/>
                  </a:cubicBezTo>
                  <a:cubicBezTo>
                    <a:pt x="0" y="325"/>
                    <a:pt x="0" y="325"/>
                    <a:pt x="0" y="325"/>
                  </a:cubicBezTo>
                  <a:cubicBezTo>
                    <a:pt x="20" y="325"/>
                    <a:pt x="20" y="325"/>
                    <a:pt x="20" y="325"/>
                  </a:cubicBezTo>
                  <a:cubicBezTo>
                    <a:pt x="39" y="326"/>
                    <a:pt x="39" y="326"/>
                    <a:pt x="39" y="326"/>
                  </a:cubicBezTo>
                  <a:cubicBezTo>
                    <a:pt x="49" y="327"/>
                    <a:pt x="49" y="327"/>
                    <a:pt x="49" y="327"/>
                  </a:cubicBezTo>
                  <a:cubicBezTo>
                    <a:pt x="54" y="327"/>
                    <a:pt x="54" y="327"/>
                    <a:pt x="54" y="327"/>
                  </a:cubicBezTo>
                  <a:cubicBezTo>
                    <a:pt x="55" y="327"/>
                    <a:pt x="57" y="328"/>
                    <a:pt x="59" y="328"/>
                  </a:cubicBezTo>
                  <a:cubicBezTo>
                    <a:pt x="78" y="332"/>
                    <a:pt x="78" y="332"/>
                    <a:pt x="78" y="332"/>
                  </a:cubicBezTo>
                  <a:cubicBezTo>
                    <a:pt x="78" y="332"/>
                    <a:pt x="78" y="332"/>
                    <a:pt x="78" y="332"/>
                  </a:cubicBezTo>
                  <a:cubicBezTo>
                    <a:pt x="78" y="332"/>
                    <a:pt x="78" y="332"/>
                    <a:pt x="78" y="332"/>
                  </a:cubicBezTo>
                  <a:cubicBezTo>
                    <a:pt x="76" y="337"/>
                    <a:pt x="76" y="337"/>
                    <a:pt x="76" y="337"/>
                  </a:cubicBezTo>
                  <a:cubicBezTo>
                    <a:pt x="76" y="337"/>
                    <a:pt x="76" y="338"/>
                    <a:pt x="76" y="339"/>
                  </a:cubicBezTo>
                  <a:cubicBezTo>
                    <a:pt x="75" y="341"/>
                    <a:pt x="75" y="341"/>
                    <a:pt x="75" y="341"/>
                  </a:cubicBezTo>
                  <a:cubicBezTo>
                    <a:pt x="75" y="342"/>
                    <a:pt x="75" y="343"/>
                    <a:pt x="75" y="344"/>
                  </a:cubicBezTo>
                  <a:cubicBezTo>
                    <a:pt x="74" y="346"/>
                    <a:pt x="74" y="346"/>
                    <a:pt x="74" y="346"/>
                  </a:cubicBezTo>
                  <a:cubicBezTo>
                    <a:pt x="74" y="347"/>
                    <a:pt x="74" y="348"/>
                    <a:pt x="74" y="349"/>
                  </a:cubicBezTo>
                  <a:cubicBezTo>
                    <a:pt x="74" y="351"/>
                    <a:pt x="74" y="351"/>
                    <a:pt x="74" y="351"/>
                  </a:cubicBezTo>
                  <a:cubicBezTo>
                    <a:pt x="74" y="354"/>
                    <a:pt x="74" y="358"/>
                    <a:pt x="74" y="361"/>
                  </a:cubicBezTo>
                  <a:cubicBezTo>
                    <a:pt x="75" y="364"/>
                    <a:pt x="75" y="367"/>
                    <a:pt x="75" y="371"/>
                  </a:cubicBezTo>
                  <a:cubicBezTo>
                    <a:pt x="74" y="370"/>
                    <a:pt x="74" y="370"/>
                    <a:pt x="74" y="370"/>
                  </a:cubicBezTo>
                  <a:cubicBezTo>
                    <a:pt x="96" y="373"/>
                    <a:pt x="96" y="373"/>
                    <a:pt x="96" y="373"/>
                  </a:cubicBezTo>
                  <a:cubicBezTo>
                    <a:pt x="117" y="376"/>
                    <a:pt x="117" y="376"/>
                    <a:pt x="117" y="376"/>
                  </a:cubicBezTo>
                  <a:cubicBezTo>
                    <a:pt x="138" y="380"/>
                    <a:pt x="138" y="380"/>
                    <a:pt x="138" y="380"/>
                  </a:cubicBezTo>
                  <a:cubicBezTo>
                    <a:pt x="159" y="384"/>
                    <a:pt x="159" y="384"/>
                    <a:pt x="159" y="384"/>
                  </a:cubicBezTo>
                  <a:cubicBezTo>
                    <a:pt x="158" y="385"/>
                    <a:pt x="158" y="385"/>
                    <a:pt x="158" y="385"/>
                  </a:cubicBezTo>
                  <a:cubicBezTo>
                    <a:pt x="158" y="376"/>
                    <a:pt x="158" y="368"/>
                    <a:pt x="158" y="360"/>
                  </a:cubicBezTo>
                  <a:cubicBezTo>
                    <a:pt x="159" y="347"/>
                    <a:pt x="159" y="347"/>
                    <a:pt x="159" y="347"/>
                  </a:cubicBezTo>
                  <a:cubicBezTo>
                    <a:pt x="160" y="335"/>
                    <a:pt x="160" y="335"/>
                    <a:pt x="160" y="335"/>
                  </a:cubicBezTo>
                  <a:cubicBezTo>
                    <a:pt x="161" y="323"/>
                    <a:pt x="161" y="323"/>
                    <a:pt x="161" y="323"/>
                  </a:cubicBezTo>
                  <a:cubicBezTo>
                    <a:pt x="162" y="310"/>
                    <a:pt x="162" y="310"/>
                    <a:pt x="162" y="310"/>
                  </a:cubicBezTo>
                  <a:cubicBezTo>
                    <a:pt x="165" y="298"/>
                    <a:pt x="165" y="298"/>
                    <a:pt x="165" y="298"/>
                  </a:cubicBezTo>
                  <a:cubicBezTo>
                    <a:pt x="168" y="286"/>
                    <a:pt x="168" y="286"/>
                    <a:pt x="168" y="286"/>
                  </a:cubicBezTo>
                  <a:cubicBezTo>
                    <a:pt x="169" y="287"/>
                    <a:pt x="169" y="287"/>
                    <a:pt x="169" y="287"/>
                  </a:cubicBezTo>
                  <a:cubicBezTo>
                    <a:pt x="125" y="274"/>
                    <a:pt x="125" y="274"/>
                    <a:pt x="125" y="274"/>
                  </a:cubicBezTo>
                  <a:cubicBezTo>
                    <a:pt x="81" y="263"/>
                    <a:pt x="81" y="263"/>
                    <a:pt x="81" y="263"/>
                  </a:cubicBezTo>
                  <a:cubicBezTo>
                    <a:pt x="80" y="263"/>
                    <a:pt x="80" y="263"/>
                    <a:pt x="80" y="263"/>
                  </a:cubicBezTo>
                  <a:cubicBezTo>
                    <a:pt x="81" y="262"/>
                    <a:pt x="81" y="262"/>
                    <a:pt x="81" y="262"/>
                  </a:cubicBezTo>
                  <a:cubicBezTo>
                    <a:pt x="83" y="251"/>
                    <a:pt x="83" y="251"/>
                    <a:pt x="83" y="251"/>
                  </a:cubicBezTo>
                  <a:cubicBezTo>
                    <a:pt x="83" y="248"/>
                    <a:pt x="84" y="244"/>
                    <a:pt x="85" y="241"/>
                  </a:cubicBezTo>
                  <a:cubicBezTo>
                    <a:pt x="86" y="237"/>
                    <a:pt x="87" y="234"/>
                    <a:pt x="88" y="230"/>
                  </a:cubicBezTo>
                  <a:cubicBezTo>
                    <a:pt x="90" y="225"/>
                    <a:pt x="90" y="225"/>
                    <a:pt x="90" y="225"/>
                  </a:cubicBezTo>
                  <a:cubicBezTo>
                    <a:pt x="91" y="220"/>
                    <a:pt x="91" y="220"/>
                    <a:pt x="91" y="220"/>
                  </a:cubicBezTo>
                  <a:cubicBezTo>
                    <a:pt x="93" y="215"/>
                    <a:pt x="93" y="215"/>
                    <a:pt x="93" y="215"/>
                  </a:cubicBezTo>
                  <a:cubicBezTo>
                    <a:pt x="94" y="214"/>
                    <a:pt x="94" y="213"/>
                    <a:pt x="94" y="212"/>
                  </a:cubicBezTo>
                  <a:cubicBezTo>
                    <a:pt x="95" y="210"/>
                    <a:pt x="95" y="210"/>
                    <a:pt x="95" y="210"/>
                  </a:cubicBezTo>
                  <a:cubicBezTo>
                    <a:pt x="96" y="204"/>
                    <a:pt x="96" y="204"/>
                    <a:pt x="96" y="204"/>
                  </a:cubicBezTo>
                  <a:cubicBezTo>
                    <a:pt x="97" y="199"/>
                    <a:pt x="97" y="199"/>
                    <a:pt x="97" y="199"/>
                  </a:cubicBezTo>
                  <a:cubicBezTo>
                    <a:pt x="98" y="188"/>
                    <a:pt x="98" y="188"/>
                    <a:pt x="98" y="188"/>
                  </a:cubicBezTo>
                  <a:cubicBezTo>
                    <a:pt x="99" y="185"/>
                    <a:pt x="100" y="181"/>
                    <a:pt x="101" y="178"/>
                  </a:cubicBezTo>
                  <a:cubicBezTo>
                    <a:pt x="101" y="177"/>
                    <a:pt x="101" y="177"/>
                    <a:pt x="101" y="177"/>
                  </a:cubicBezTo>
                  <a:cubicBezTo>
                    <a:pt x="102" y="177"/>
                    <a:pt x="102" y="177"/>
                    <a:pt x="102" y="177"/>
                  </a:cubicBezTo>
                  <a:cubicBezTo>
                    <a:pt x="145" y="191"/>
                    <a:pt x="145" y="191"/>
                    <a:pt x="145" y="191"/>
                  </a:cubicBezTo>
                  <a:cubicBezTo>
                    <a:pt x="189" y="202"/>
                    <a:pt x="189" y="202"/>
                    <a:pt x="189" y="202"/>
                  </a:cubicBezTo>
                  <a:cubicBezTo>
                    <a:pt x="188" y="202"/>
                    <a:pt x="188" y="202"/>
                    <a:pt x="188" y="202"/>
                  </a:cubicBezTo>
                  <a:cubicBezTo>
                    <a:pt x="190" y="194"/>
                    <a:pt x="192" y="185"/>
                    <a:pt x="193" y="176"/>
                  </a:cubicBezTo>
                  <a:cubicBezTo>
                    <a:pt x="195" y="163"/>
                    <a:pt x="195" y="163"/>
                    <a:pt x="195" y="163"/>
                  </a:cubicBezTo>
                  <a:cubicBezTo>
                    <a:pt x="197" y="150"/>
                    <a:pt x="197" y="150"/>
                    <a:pt x="197" y="150"/>
                  </a:cubicBezTo>
                  <a:cubicBezTo>
                    <a:pt x="198" y="137"/>
                    <a:pt x="198" y="137"/>
                    <a:pt x="198" y="137"/>
                  </a:cubicBezTo>
                  <a:cubicBezTo>
                    <a:pt x="199" y="124"/>
                    <a:pt x="199" y="124"/>
                    <a:pt x="199" y="124"/>
                  </a:cubicBezTo>
                  <a:cubicBezTo>
                    <a:pt x="199" y="111"/>
                    <a:pt x="199" y="111"/>
                    <a:pt x="199" y="111"/>
                  </a:cubicBezTo>
                  <a:cubicBezTo>
                    <a:pt x="198" y="98"/>
                    <a:pt x="198" y="98"/>
                    <a:pt x="198" y="98"/>
                  </a:cubicBezTo>
                  <a:cubicBezTo>
                    <a:pt x="199" y="98"/>
                    <a:pt x="199" y="98"/>
                    <a:pt x="199" y="98"/>
                  </a:cubicBezTo>
                  <a:cubicBezTo>
                    <a:pt x="189" y="95"/>
                    <a:pt x="189" y="95"/>
                    <a:pt x="189" y="95"/>
                  </a:cubicBezTo>
                  <a:cubicBezTo>
                    <a:pt x="186" y="94"/>
                    <a:pt x="183" y="93"/>
                    <a:pt x="179" y="92"/>
                  </a:cubicBezTo>
                  <a:cubicBezTo>
                    <a:pt x="176" y="92"/>
                    <a:pt x="173" y="91"/>
                    <a:pt x="169" y="90"/>
                  </a:cubicBezTo>
                  <a:cubicBezTo>
                    <a:pt x="166" y="90"/>
                    <a:pt x="162" y="89"/>
                    <a:pt x="159" y="89"/>
                  </a:cubicBezTo>
                  <a:cubicBezTo>
                    <a:pt x="152" y="88"/>
                    <a:pt x="145" y="87"/>
                    <a:pt x="139" y="86"/>
                  </a:cubicBezTo>
                  <a:cubicBezTo>
                    <a:pt x="132" y="86"/>
                    <a:pt x="125" y="85"/>
                    <a:pt x="118" y="84"/>
                  </a:cubicBezTo>
                  <a:cubicBezTo>
                    <a:pt x="119" y="83"/>
                    <a:pt x="119" y="83"/>
                    <a:pt x="119" y="83"/>
                  </a:cubicBezTo>
                  <a:cubicBezTo>
                    <a:pt x="119" y="86"/>
                    <a:pt x="119" y="89"/>
                    <a:pt x="119" y="92"/>
                  </a:cubicBezTo>
                  <a:cubicBezTo>
                    <a:pt x="120" y="95"/>
                    <a:pt x="120" y="98"/>
                    <a:pt x="120" y="101"/>
                  </a:cubicBezTo>
                  <a:cubicBezTo>
                    <a:pt x="120" y="103"/>
                    <a:pt x="120" y="104"/>
                    <a:pt x="120" y="106"/>
                  </a:cubicBezTo>
                  <a:cubicBezTo>
                    <a:pt x="119" y="107"/>
                    <a:pt x="119" y="109"/>
                    <a:pt x="119" y="110"/>
                  </a:cubicBezTo>
                  <a:cubicBezTo>
                    <a:pt x="118" y="112"/>
                    <a:pt x="118" y="113"/>
                    <a:pt x="118" y="115"/>
                  </a:cubicBezTo>
                  <a:cubicBezTo>
                    <a:pt x="115" y="119"/>
                    <a:pt x="115" y="119"/>
                    <a:pt x="115" y="119"/>
                  </a:cubicBezTo>
                  <a:cubicBezTo>
                    <a:pt x="115" y="119"/>
                    <a:pt x="115" y="119"/>
                    <a:pt x="115" y="119"/>
                  </a:cubicBezTo>
                  <a:cubicBezTo>
                    <a:pt x="115" y="119"/>
                    <a:pt x="115" y="119"/>
                    <a:pt x="115" y="119"/>
                  </a:cubicBezTo>
                  <a:cubicBezTo>
                    <a:pt x="93" y="117"/>
                    <a:pt x="93" y="117"/>
                    <a:pt x="93" y="117"/>
                  </a:cubicBezTo>
                  <a:cubicBezTo>
                    <a:pt x="71" y="114"/>
                    <a:pt x="71" y="114"/>
                    <a:pt x="71" y="114"/>
                  </a:cubicBezTo>
                  <a:cubicBezTo>
                    <a:pt x="49" y="113"/>
                    <a:pt x="49" y="113"/>
                    <a:pt x="49" y="113"/>
                  </a:cubicBezTo>
                  <a:cubicBezTo>
                    <a:pt x="27" y="112"/>
                    <a:pt x="27" y="112"/>
                    <a:pt x="27" y="112"/>
                  </a:cubicBezTo>
                  <a:cubicBezTo>
                    <a:pt x="27" y="112"/>
                    <a:pt x="27" y="112"/>
                    <a:pt x="27" y="112"/>
                  </a:cubicBezTo>
                  <a:cubicBezTo>
                    <a:pt x="27" y="111"/>
                    <a:pt x="27" y="111"/>
                    <a:pt x="27" y="111"/>
                  </a:cubicBezTo>
                  <a:cubicBezTo>
                    <a:pt x="27" y="98"/>
                    <a:pt x="27" y="98"/>
                    <a:pt x="27" y="98"/>
                  </a:cubicBezTo>
                  <a:cubicBezTo>
                    <a:pt x="27" y="93"/>
                    <a:pt x="27" y="89"/>
                    <a:pt x="27" y="84"/>
                  </a:cubicBezTo>
                  <a:cubicBezTo>
                    <a:pt x="27" y="82"/>
                    <a:pt x="27" y="79"/>
                    <a:pt x="27" y="77"/>
                  </a:cubicBezTo>
                  <a:cubicBezTo>
                    <a:pt x="27" y="70"/>
                    <a:pt x="27" y="70"/>
                    <a:pt x="27" y="70"/>
                  </a:cubicBezTo>
                  <a:cubicBezTo>
                    <a:pt x="26" y="66"/>
                    <a:pt x="25" y="61"/>
                    <a:pt x="25" y="57"/>
                  </a:cubicBezTo>
                  <a:cubicBezTo>
                    <a:pt x="24" y="52"/>
                    <a:pt x="24" y="48"/>
                    <a:pt x="23" y="43"/>
                  </a:cubicBezTo>
                  <a:cubicBezTo>
                    <a:pt x="20" y="30"/>
                    <a:pt x="20" y="30"/>
                    <a:pt x="20" y="30"/>
                  </a:cubicBezTo>
                  <a:cubicBezTo>
                    <a:pt x="17" y="16"/>
                    <a:pt x="17" y="16"/>
                    <a:pt x="17" y="16"/>
                  </a:cubicBezTo>
                  <a:cubicBezTo>
                    <a:pt x="13" y="3"/>
                    <a:pt x="13" y="3"/>
                    <a:pt x="13" y="3"/>
                  </a:cubicBezTo>
                  <a:cubicBezTo>
                    <a:pt x="13" y="2"/>
                    <a:pt x="13" y="2"/>
                    <a:pt x="13" y="2"/>
                  </a:cubicBezTo>
                  <a:cubicBezTo>
                    <a:pt x="14" y="2"/>
                    <a:pt x="14" y="2"/>
                    <a:pt x="14" y="2"/>
                  </a:cubicBezTo>
                  <a:cubicBezTo>
                    <a:pt x="25" y="2"/>
                    <a:pt x="25" y="2"/>
                    <a:pt x="25" y="2"/>
                  </a:cubicBezTo>
                  <a:cubicBezTo>
                    <a:pt x="37" y="1"/>
                    <a:pt x="37" y="1"/>
                    <a:pt x="37" y="1"/>
                  </a:cubicBezTo>
                  <a:cubicBezTo>
                    <a:pt x="44" y="1"/>
                    <a:pt x="52" y="0"/>
                    <a:pt x="59" y="0"/>
                  </a:cubicBezTo>
                  <a:cubicBezTo>
                    <a:pt x="71" y="0"/>
                    <a:pt x="71" y="0"/>
                    <a:pt x="71" y="0"/>
                  </a:cubicBezTo>
                  <a:cubicBezTo>
                    <a:pt x="75" y="0"/>
                    <a:pt x="79" y="1"/>
                    <a:pt x="82" y="1"/>
                  </a:cubicBezTo>
                  <a:cubicBezTo>
                    <a:pt x="86" y="2"/>
                    <a:pt x="90" y="2"/>
                    <a:pt x="94" y="3"/>
                  </a:cubicBezTo>
                  <a:cubicBezTo>
                    <a:pt x="105" y="6"/>
                    <a:pt x="105" y="6"/>
                    <a:pt x="105" y="6"/>
                  </a:cubicBezTo>
                  <a:cubicBezTo>
                    <a:pt x="105" y="6"/>
                    <a:pt x="105" y="6"/>
                    <a:pt x="105" y="6"/>
                  </a:cubicBezTo>
                  <a:cubicBezTo>
                    <a:pt x="105" y="6"/>
                    <a:pt x="106" y="6"/>
                    <a:pt x="106" y="6"/>
                  </a:cubicBezTo>
                  <a:cubicBezTo>
                    <a:pt x="106" y="7"/>
                    <a:pt x="107" y="7"/>
                    <a:pt x="107" y="7"/>
                  </a:cubicBezTo>
                  <a:cubicBezTo>
                    <a:pt x="107" y="8"/>
                    <a:pt x="108" y="9"/>
                    <a:pt x="108" y="10"/>
                  </a:cubicBezTo>
                  <a:cubicBezTo>
                    <a:pt x="108" y="11"/>
                    <a:pt x="108" y="13"/>
                    <a:pt x="108" y="14"/>
                  </a:cubicBezTo>
                  <a:cubicBezTo>
                    <a:pt x="109" y="18"/>
                    <a:pt x="109" y="21"/>
                    <a:pt x="109" y="24"/>
                  </a:cubicBezTo>
                  <a:cubicBezTo>
                    <a:pt x="108" y="23"/>
                    <a:pt x="108" y="23"/>
                    <a:pt x="108" y="23"/>
                  </a:cubicBezTo>
                  <a:cubicBezTo>
                    <a:pt x="110" y="23"/>
                    <a:pt x="110" y="23"/>
                    <a:pt x="110" y="23"/>
                  </a:cubicBezTo>
                  <a:cubicBezTo>
                    <a:pt x="111" y="22"/>
                    <a:pt x="111" y="22"/>
                    <a:pt x="111" y="22"/>
                  </a:cubicBezTo>
                  <a:cubicBezTo>
                    <a:pt x="112" y="21"/>
                    <a:pt x="113" y="20"/>
                    <a:pt x="114" y="19"/>
                  </a:cubicBezTo>
                  <a:cubicBezTo>
                    <a:pt x="116" y="17"/>
                    <a:pt x="118" y="15"/>
                    <a:pt x="120" y="13"/>
                  </a:cubicBezTo>
                  <a:cubicBezTo>
                    <a:pt x="121" y="11"/>
                    <a:pt x="123" y="9"/>
                    <a:pt x="125" y="7"/>
                  </a:cubicBezTo>
                  <a:cubicBezTo>
                    <a:pt x="126" y="6"/>
                    <a:pt x="127" y="5"/>
                    <a:pt x="128" y="4"/>
                  </a:cubicBezTo>
                  <a:cubicBezTo>
                    <a:pt x="130" y="3"/>
                    <a:pt x="130" y="3"/>
                    <a:pt x="130" y="3"/>
                  </a:cubicBezTo>
                  <a:cubicBezTo>
                    <a:pt x="132" y="2"/>
                    <a:pt x="132" y="2"/>
                    <a:pt x="132" y="2"/>
                  </a:cubicBezTo>
                  <a:cubicBezTo>
                    <a:pt x="132" y="2"/>
                    <a:pt x="132" y="2"/>
                    <a:pt x="132" y="2"/>
                  </a:cubicBezTo>
                  <a:cubicBezTo>
                    <a:pt x="132" y="2"/>
                    <a:pt x="132" y="2"/>
                    <a:pt x="132" y="2"/>
                  </a:cubicBezTo>
                  <a:cubicBezTo>
                    <a:pt x="142" y="1"/>
                    <a:pt x="142" y="1"/>
                    <a:pt x="142" y="1"/>
                  </a:cubicBezTo>
                  <a:cubicBezTo>
                    <a:pt x="146" y="0"/>
                    <a:pt x="149" y="0"/>
                    <a:pt x="153" y="0"/>
                  </a:cubicBezTo>
                  <a:cubicBezTo>
                    <a:pt x="163" y="0"/>
                    <a:pt x="163" y="0"/>
                    <a:pt x="163" y="0"/>
                  </a:cubicBezTo>
                  <a:cubicBezTo>
                    <a:pt x="174" y="2"/>
                    <a:pt x="174" y="2"/>
                    <a:pt x="174" y="2"/>
                  </a:cubicBezTo>
                  <a:cubicBezTo>
                    <a:pt x="195" y="4"/>
                    <a:pt x="195" y="4"/>
                    <a:pt x="195" y="4"/>
                  </a:cubicBezTo>
                  <a:cubicBezTo>
                    <a:pt x="205" y="5"/>
                    <a:pt x="205" y="5"/>
                    <a:pt x="205" y="5"/>
                  </a:cubicBezTo>
                  <a:cubicBezTo>
                    <a:pt x="216" y="6"/>
                    <a:pt x="216" y="6"/>
                    <a:pt x="216" y="6"/>
                  </a:cubicBezTo>
                  <a:cubicBezTo>
                    <a:pt x="216" y="6"/>
                    <a:pt x="216" y="6"/>
                    <a:pt x="216" y="6"/>
                  </a:cubicBezTo>
                  <a:cubicBezTo>
                    <a:pt x="216" y="6"/>
                    <a:pt x="216" y="6"/>
                    <a:pt x="216" y="6"/>
                  </a:cubicBezTo>
                  <a:cubicBezTo>
                    <a:pt x="270" y="59"/>
                    <a:pt x="270" y="59"/>
                    <a:pt x="270" y="59"/>
                  </a:cubicBezTo>
                  <a:cubicBezTo>
                    <a:pt x="270" y="59"/>
                    <a:pt x="270" y="59"/>
                    <a:pt x="270" y="59"/>
                  </a:cubicBezTo>
                  <a:cubicBezTo>
                    <a:pt x="270" y="59"/>
                    <a:pt x="270" y="59"/>
                    <a:pt x="270" y="59"/>
                  </a:cubicBezTo>
                  <a:cubicBezTo>
                    <a:pt x="273" y="79"/>
                    <a:pt x="273" y="79"/>
                    <a:pt x="273" y="79"/>
                  </a:cubicBezTo>
                  <a:cubicBezTo>
                    <a:pt x="274" y="98"/>
                    <a:pt x="274" y="98"/>
                    <a:pt x="274" y="98"/>
                  </a:cubicBezTo>
                  <a:cubicBezTo>
                    <a:pt x="276" y="118"/>
                    <a:pt x="276" y="118"/>
                    <a:pt x="276" y="118"/>
                  </a:cubicBezTo>
                  <a:cubicBezTo>
                    <a:pt x="276" y="138"/>
                    <a:pt x="276" y="138"/>
                    <a:pt x="276" y="138"/>
                  </a:cubicBezTo>
                  <a:cubicBezTo>
                    <a:pt x="275" y="148"/>
                    <a:pt x="275" y="148"/>
                    <a:pt x="275" y="148"/>
                  </a:cubicBezTo>
                  <a:cubicBezTo>
                    <a:pt x="275" y="151"/>
                    <a:pt x="275" y="155"/>
                    <a:pt x="275" y="158"/>
                  </a:cubicBezTo>
                  <a:cubicBezTo>
                    <a:pt x="274" y="168"/>
                    <a:pt x="274" y="168"/>
                    <a:pt x="274" y="168"/>
                  </a:cubicBezTo>
                  <a:cubicBezTo>
                    <a:pt x="273" y="171"/>
                    <a:pt x="273" y="175"/>
                    <a:pt x="272" y="178"/>
                  </a:cubicBezTo>
                  <a:cubicBezTo>
                    <a:pt x="271" y="188"/>
                    <a:pt x="271" y="188"/>
                    <a:pt x="271" y="188"/>
                  </a:cubicBezTo>
                  <a:cubicBezTo>
                    <a:pt x="270" y="191"/>
                    <a:pt x="269" y="194"/>
                    <a:pt x="269" y="197"/>
                  </a:cubicBezTo>
                  <a:cubicBezTo>
                    <a:pt x="263" y="217"/>
                    <a:pt x="263" y="217"/>
                    <a:pt x="263" y="217"/>
                  </a:cubicBezTo>
                  <a:cubicBezTo>
                    <a:pt x="263" y="217"/>
                    <a:pt x="263" y="217"/>
                    <a:pt x="263" y="217"/>
                  </a:cubicBezTo>
                  <a:cubicBezTo>
                    <a:pt x="263" y="218"/>
                    <a:pt x="263" y="219"/>
                    <a:pt x="262" y="220"/>
                  </a:cubicBezTo>
                  <a:cubicBezTo>
                    <a:pt x="262" y="221"/>
                    <a:pt x="262" y="222"/>
                    <a:pt x="261" y="223"/>
                  </a:cubicBezTo>
                  <a:cubicBezTo>
                    <a:pt x="260" y="225"/>
                    <a:pt x="259" y="226"/>
                    <a:pt x="257" y="228"/>
                  </a:cubicBezTo>
                  <a:cubicBezTo>
                    <a:pt x="256" y="230"/>
                    <a:pt x="255" y="231"/>
                    <a:pt x="253" y="233"/>
                  </a:cubicBezTo>
                  <a:cubicBezTo>
                    <a:pt x="252" y="235"/>
                    <a:pt x="250" y="236"/>
                    <a:pt x="249" y="238"/>
                  </a:cubicBezTo>
                  <a:cubicBezTo>
                    <a:pt x="242" y="243"/>
                    <a:pt x="236" y="249"/>
                    <a:pt x="230" y="255"/>
                  </a:cubicBezTo>
                  <a:cubicBezTo>
                    <a:pt x="230" y="255"/>
                    <a:pt x="230" y="255"/>
                    <a:pt x="230" y="255"/>
                  </a:cubicBezTo>
                  <a:cubicBezTo>
                    <a:pt x="231" y="258"/>
                    <a:pt x="233" y="262"/>
                    <a:pt x="234" y="265"/>
                  </a:cubicBezTo>
                  <a:cubicBezTo>
                    <a:pt x="236" y="269"/>
                    <a:pt x="237" y="272"/>
                    <a:pt x="239" y="276"/>
                  </a:cubicBezTo>
                  <a:cubicBezTo>
                    <a:pt x="240" y="278"/>
                    <a:pt x="240" y="278"/>
                    <a:pt x="240" y="278"/>
                  </a:cubicBezTo>
                  <a:cubicBezTo>
                    <a:pt x="241" y="279"/>
                    <a:pt x="241" y="280"/>
                    <a:pt x="242" y="281"/>
                  </a:cubicBezTo>
                  <a:cubicBezTo>
                    <a:pt x="244" y="283"/>
                    <a:pt x="244" y="283"/>
                    <a:pt x="244" y="283"/>
                  </a:cubicBezTo>
                  <a:cubicBezTo>
                    <a:pt x="244" y="284"/>
                    <a:pt x="245" y="285"/>
                    <a:pt x="245" y="286"/>
                  </a:cubicBezTo>
                  <a:cubicBezTo>
                    <a:pt x="247" y="288"/>
                    <a:pt x="247" y="288"/>
                    <a:pt x="247" y="288"/>
                  </a:cubicBezTo>
                  <a:cubicBezTo>
                    <a:pt x="248" y="288"/>
                    <a:pt x="248" y="289"/>
                    <a:pt x="249" y="290"/>
                  </a:cubicBezTo>
                  <a:cubicBezTo>
                    <a:pt x="253" y="293"/>
                    <a:pt x="253" y="293"/>
                    <a:pt x="253" y="293"/>
                  </a:cubicBezTo>
                  <a:cubicBezTo>
                    <a:pt x="253" y="294"/>
                    <a:pt x="253" y="294"/>
                    <a:pt x="253" y="294"/>
                  </a:cubicBezTo>
                  <a:cubicBezTo>
                    <a:pt x="253" y="294"/>
                    <a:pt x="253" y="294"/>
                    <a:pt x="253" y="294"/>
                  </a:cubicBezTo>
                  <a:cubicBezTo>
                    <a:pt x="251" y="310"/>
                    <a:pt x="251" y="310"/>
                    <a:pt x="251" y="310"/>
                  </a:cubicBezTo>
                  <a:cubicBezTo>
                    <a:pt x="249" y="326"/>
                    <a:pt x="249" y="326"/>
                    <a:pt x="249" y="326"/>
                  </a:cubicBezTo>
                  <a:cubicBezTo>
                    <a:pt x="248" y="342"/>
                    <a:pt x="248" y="342"/>
                    <a:pt x="248" y="342"/>
                  </a:cubicBezTo>
                  <a:cubicBezTo>
                    <a:pt x="247" y="358"/>
                    <a:pt x="247" y="358"/>
                    <a:pt x="247" y="358"/>
                  </a:cubicBezTo>
                  <a:cubicBezTo>
                    <a:pt x="247" y="375"/>
                    <a:pt x="247" y="375"/>
                    <a:pt x="247" y="375"/>
                  </a:cubicBezTo>
                  <a:cubicBezTo>
                    <a:pt x="248" y="391"/>
                    <a:pt x="248" y="391"/>
                    <a:pt x="248" y="391"/>
                  </a:cubicBezTo>
                  <a:cubicBezTo>
                    <a:pt x="250" y="407"/>
                    <a:pt x="250" y="407"/>
                    <a:pt x="250" y="407"/>
                  </a:cubicBezTo>
                  <a:lnTo>
                    <a:pt x="253" y="423"/>
                  </a:lnTo>
                  <a:close/>
                  <a:moveTo>
                    <a:pt x="253" y="423"/>
                  </a:moveTo>
                  <a:cubicBezTo>
                    <a:pt x="250" y="407"/>
                    <a:pt x="250" y="407"/>
                    <a:pt x="250" y="407"/>
                  </a:cubicBezTo>
                  <a:cubicBezTo>
                    <a:pt x="248" y="391"/>
                    <a:pt x="248" y="391"/>
                    <a:pt x="248" y="391"/>
                  </a:cubicBezTo>
                  <a:cubicBezTo>
                    <a:pt x="247" y="375"/>
                    <a:pt x="247" y="375"/>
                    <a:pt x="247" y="375"/>
                  </a:cubicBezTo>
                  <a:cubicBezTo>
                    <a:pt x="247" y="358"/>
                    <a:pt x="247" y="358"/>
                    <a:pt x="247" y="358"/>
                  </a:cubicBezTo>
                  <a:cubicBezTo>
                    <a:pt x="247" y="342"/>
                    <a:pt x="247" y="342"/>
                    <a:pt x="247" y="342"/>
                  </a:cubicBezTo>
                  <a:cubicBezTo>
                    <a:pt x="249" y="326"/>
                    <a:pt x="249" y="326"/>
                    <a:pt x="249" y="326"/>
                  </a:cubicBezTo>
                  <a:cubicBezTo>
                    <a:pt x="251" y="310"/>
                    <a:pt x="251" y="310"/>
                    <a:pt x="251" y="310"/>
                  </a:cubicBezTo>
                  <a:cubicBezTo>
                    <a:pt x="253" y="294"/>
                    <a:pt x="253" y="294"/>
                    <a:pt x="253" y="294"/>
                  </a:cubicBezTo>
                  <a:cubicBezTo>
                    <a:pt x="253" y="294"/>
                    <a:pt x="253" y="294"/>
                    <a:pt x="253" y="294"/>
                  </a:cubicBezTo>
                  <a:cubicBezTo>
                    <a:pt x="249" y="290"/>
                    <a:pt x="249" y="290"/>
                    <a:pt x="249" y="290"/>
                  </a:cubicBezTo>
                  <a:cubicBezTo>
                    <a:pt x="248" y="289"/>
                    <a:pt x="248" y="289"/>
                    <a:pt x="247" y="288"/>
                  </a:cubicBezTo>
                  <a:cubicBezTo>
                    <a:pt x="245" y="286"/>
                    <a:pt x="245" y="286"/>
                    <a:pt x="245" y="286"/>
                  </a:cubicBezTo>
                  <a:cubicBezTo>
                    <a:pt x="244" y="285"/>
                    <a:pt x="244" y="284"/>
                    <a:pt x="243" y="283"/>
                  </a:cubicBezTo>
                  <a:cubicBezTo>
                    <a:pt x="242" y="281"/>
                    <a:pt x="242" y="281"/>
                    <a:pt x="242" y="281"/>
                  </a:cubicBezTo>
                  <a:cubicBezTo>
                    <a:pt x="241" y="280"/>
                    <a:pt x="241" y="279"/>
                    <a:pt x="240" y="279"/>
                  </a:cubicBezTo>
                  <a:cubicBezTo>
                    <a:pt x="239" y="276"/>
                    <a:pt x="239" y="276"/>
                    <a:pt x="239" y="276"/>
                  </a:cubicBezTo>
                  <a:cubicBezTo>
                    <a:pt x="237" y="273"/>
                    <a:pt x="236" y="269"/>
                    <a:pt x="234" y="266"/>
                  </a:cubicBezTo>
                  <a:cubicBezTo>
                    <a:pt x="233" y="262"/>
                    <a:pt x="231" y="259"/>
                    <a:pt x="229" y="255"/>
                  </a:cubicBezTo>
                  <a:cubicBezTo>
                    <a:pt x="229" y="255"/>
                    <a:pt x="229" y="255"/>
                    <a:pt x="229" y="255"/>
                  </a:cubicBezTo>
                  <a:cubicBezTo>
                    <a:pt x="229" y="255"/>
                    <a:pt x="229" y="255"/>
                    <a:pt x="229" y="255"/>
                  </a:cubicBezTo>
                  <a:cubicBezTo>
                    <a:pt x="235" y="249"/>
                    <a:pt x="242" y="243"/>
                    <a:pt x="248" y="237"/>
                  </a:cubicBezTo>
                  <a:cubicBezTo>
                    <a:pt x="250" y="236"/>
                    <a:pt x="251" y="234"/>
                    <a:pt x="253" y="233"/>
                  </a:cubicBezTo>
                  <a:cubicBezTo>
                    <a:pt x="254" y="231"/>
                    <a:pt x="256" y="230"/>
                    <a:pt x="257" y="228"/>
                  </a:cubicBezTo>
                  <a:cubicBezTo>
                    <a:pt x="258" y="226"/>
                    <a:pt x="260" y="224"/>
                    <a:pt x="261" y="223"/>
                  </a:cubicBezTo>
                  <a:cubicBezTo>
                    <a:pt x="261" y="222"/>
                    <a:pt x="262" y="221"/>
                    <a:pt x="262" y="220"/>
                  </a:cubicBezTo>
                  <a:cubicBezTo>
                    <a:pt x="262" y="219"/>
                    <a:pt x="263" y="218"/>
                    <a:pt x="263" y="216"/>
                  </a:cubicBezTo>
                  <a:cubicBezTo>
                    <a:pt x="263" y="216"/>
                    <a:pt x="263" y="216"/>
                    <a:pt x="263" y="216"/>
                  </a:cubicBezTo>
                  <a:cubicBezTo>
                    <a:pt x="268" y="197"/>
                    <a:pt x="268" y="197"/>
                    <a:pt x="268" y="197"/>
                  </a:cubicBezTo>
                  <a:cubicBezTo>
                    <a:pt x="269" y="194"/>
                    <a:pt x="270" y="191"/>
                    <a:pt x="270" y="188"/>
                  </a:cubicBezTo>
                  <a:cubicBezTo>
                    <a:pt x="272" y="178"/>
                    <a:pt x="272" y="178"/>
                    <a:pt x="272" y="178"/>
                  </a:cubicBezTo>
                  <a:cubicBezTo>
                    <a:pt x="272" y="175"/>
                    <a:pt x="273" y="171"/>
                    <a:pt x="273" y="168"/>
                  </a:cubicBezTo>
                  <a:cubicBezTo>
                    <a:pt x="274" y="158"/>
                    <a:pt x="274" y="158"/>
                    <a:pt x="274" y="158"/>
                  </a:cubicBezTo>
                  <a:cubicBezTo>
                    <a:pt x="274" y="155"/>
                    <a:pt x="275" y="151"/>
                    <a:pt x="275" y="148"/>
                  </a:cubicBezTo>
                  <a:cubicBezTo>
                    <a:pt x="275" y="138"/>
                    <a:pt x="275" y="138"/>
                    <a:pt x="275" y="138"/>
                  </a:cubicBezTo>
                  <a:cubicBezTo>
                    <a:pt x="275" y="118"/>
                    <a:pt x="275" y="118"/>
                    <a:pt x="275" y="118"/>
                  </a:cubicBezTo>
                  <a:cubicBezTo>
                    <a:pt x="274" y="98"/>
                    <a:pt x="274" y="98"/>
                    <a:pt x="274" y="98"/>
                  </a:cubicBezTo>
                  <a:cubicBezTo>
                    <a:pt x="272" y="79"/>
                    <a:pt x="272" y="79"/>
                    <a:pt x="272" y="79"/>
                  </a:cubicBezTo>
                  <a:cubicBezTo>
                    <a:pt x="270" y="59"/>
                    <a:pt x="270" y="59"/>
                    <a:pt x="270" y="59"/>
                  </a:cubicBezTo>
                  <a:cubicBezTo>
                    <a:pt x="270" y="59"/>
                    <a:pt x="270" y="59"/>
                    <a:pt x="270" y="59"/>
                  </a:cubicBezTo>
                  <a:cubicBezTo>
                    <a:pt x="216" y="7"/>
                    <a:pt x="216" y="7"/>
                    <a:pt x="216" y="7"/>
                  </a:cubicBezTo>
                  <a:cubicBezTo>
                    <a:pt x="216" y="7"/>
                    <a:pt x="216" y="7"/>
                    <a:pt x="216" y="7"/>
                  </a:cubicBezTo>
                  <a:cubicBezTo>
                    <a:pt x="205" y="6"/>
                    <a:pt x="205" y="6"/>
                    <a:pt x="205" y="6"/>
                  </a:cubicBezTo>
                  <a:cubicBezTo>
                    <a:pt x="195" y="5"/>
                    <a:pt x="195" y="5"/>
                    <a:pt x="195" y="5"/>
                  </a:cubicBezTo>
                  <a:cubicBezTo>
                    <a:pt x="174" y="2"/>
                    <a:pt x="174" y="2"/>
                    <a:pt x="174" y="2"/>
                  </a:cubicBezTo>
                  <a:cubicBezTo>
                    <a:pt x="163" y="1"/>
                    <a:pt x="163" y="1"/>
                    <a:pt x="163" y="1"/>
                  </a:cubicBezTo>
                  <a:cubicBezTo>
                    <a:pt x="153" y="1"/>
                    <a:pt x="153" y="1"/>
                    <a:pt x="153" y="1"/>
                  </a:cubicBezTo>
                  <a:cubicBezTo>
                    <a:pt x="149" y="1"/>
                    <a:pt x="146" y="1"/>
                    <a:pt x="142" y="1"/>
                  </a:cubicBezTo>
                  <a:cubicBezTo>
                    <a:pt x="132" y="3"/>
                    <a:pt x="132" y="3"/>
                    <a:pt x="132" y="3"/>
                  </a:cubicBezTo>
                  <a:cubicBezTo>
                    <a:pt x="132" y="3"/>
                    <a:pt x="132" y="3"/>
                    <a:pt x="132" y="3"/>
                  </a:cubicBezTo>
                  <a:cubicBezTo>
                    <a:pt x="130" y="4"/>
                    <a:pt x="130" y="4"/>
                    <a:pt x="130" y="4"/>
                  </a:cubicBezTo>
                  <a:cubicBezTo>
                    <a:pt x="128" y="5"/>
                    <a:pt x="128" y="5"/>
                    <a:pt x="128" y="5"/>
                  </a:cubicBezTo>
                  <a:cubicBezTo>
                    <a:pt x="127" y="6"/>
                    <a:pt x="126" y="7"/>
                    <a:pt x="125" y="8"/>
                  </a:cubicBezTo>
                  <a:cubicBezTo>
                    <a:pt x="124" y="9"/>
                    <a:pt x="122" y="12"/>
                    <a:pt x="120" y="14"/>
                  </a:cubicBezTo>
                  <a:cubicBezTo>
                    <a:pt x="119" y="16"/>
                    <a:pt x="117" y="18"/>
                    <a:pt x="115" y="20"/>
                  </a:cubicBezTo>
                  <a:cubicBezTo>
                    <a:pt x="114" y="21"/>
                    <a:pt x="113" y="22"/>
                    <a:pt x="112" y="22"/>
                  </a:cubicBezTo>
                  <a:cubicBezTo>
                    <a:pt x="110" y="24"/>
                    <a:pt x="110" y="24"/>
                    <a:pt x="110" y="24"/>
                  </a:cubicBezTo>
                  <a:cubicBezTo>
                    <a:pt x="108" y="24"/>
                    <a:pt x="108" y="24"/>
                    <a:pt x="108" y="24"/>
                  </a:cubicBezTo>
                  <a:cubicBezTo>
                    <a:pt x="108" y="25"/>
                    <a:pt x="108" y="25"/>
                    <a:pt x="108" y="25"/>
                  </a:cubicBezTo>
                  <a:cubicBezTo>
                    <a:pt x="108" y="24"/>
                    <a:pt x="108" y="24"/>
                    <a:pt x="108" y="24"/>
                  </a:cubicBezTo>
                  <a:cubicBezTo>
                    <a:pt x="108" y="21"/>
                    <a:pt x="108" y="18"/>
                    <a:pt x="107" y="15"/>
                  </a:cubicBezTo>
                  <a:cubicBezTo>
                    <a:pt x="107" y="13"/>
                    <a:pt x="107" y="11"/>
                    <a:pt x="107" y="10"/>
                  </a:cubicBezTo>
                  <a:cubicBezTo>
                    <a:pt x="107" y="9"/>
                    <a:pt x="106" y="9"/>
                    <a:pt x="106" y="8"/>
                  </a:cubicBezTo>
                  <a:cubicBezTo>
                    <a:pt x="106" y="8"/>
                    <a:pt x="106" y="7"/>
                    <a:pt x="105" y="7"/>
                  </a:cubicBezTo>
                  <a:cubicBezTo>
                    <a:pt x="105" y="7"/>
                    <a:pt x="105" y="7"/>
                    <a:pt x="105" y="7"/>
                  </a:cubicBezTo>
                  <a:cubicBezTo>
                    <a:pt x="105" y="7"/>
                    <a:pt x="105" y="7"/>
                    <a:pt x="105" y="7"/>
                  </a:cubicBezTo>
                  <a:cubicBezTo>
                    <a:pt x="105" y="7"/>
                    <a:pt x="105" y="7"/>
                    <a:pt x="105" y="7"/>
                  </a:cubicBezTo>
                  <a:cubicBezTo>
                    <a:pt x="94" y="4"/>
                    <a:pt x="94" y="4"/>
                    <a:pt x="94" y="4"/>
                  </a:cubicBezTo>
                  <a:cubicBezTo>
                    <a:pt x="90" y="3"/>
                    <a:pt x="86" y="3"/>
                    <a:pt x="82" y="2"/>
                  </a:cubicBezTo>
                  <a:cubicBezTo>
                    <a:pt x="79" y="2"/>
                    <a:pt x="75" y="1"/>
                    <a:pt x="71" y="1"/>
                  </a:cubicBezTo>
                  <a:cubicBezTo>
                    <a:pt x="60" y="1"/>
                    <a:pt x="60" y="1"/>
                    <a:pt x="60" y="1"/>
                  </a:cubicBezTo>
                  <a:cubicBezTo>
                    <a:pt x="52" y="2"/>
                    <a:pt x="44" y="2"/>
                    <a:pt x="37" y="2"/>
                  </a:cubicBezTo>
                  <a:cubicBezTo>
                    <a:pt x="25" y="3"/>
                    <a:pt x="25" y="3"/>
                    <a:pt x="25" y="3"/>
                  </a:cubicBezTo>
                  <a:cubicBezTo>
                    <a:pt x="14" y="3"/>
                    <a:pt x="14" y="3"/>
                    <a:pt x="14" y="3"/>
                  </a:cubicBezTo>
                  <a:cubicBezTo>
                    <a:pt x="14" y="3"/>
                    <a:pt x="14" y="3"/>
                    <a:pt x="14" y="3"/>
                  </a:cubicBezTo>
                  <a:cubicBezTo>
                    <a:pt x="18" y="16"/>
                    <a:pt x="18" y="16"/>
                    <a:pt x="18" y="16"/>
                  </a:cubicBezTo>
                  <a:cubicBezTo>
                    <a:pt x="21" y="29"/>
                    <a:pt x="21" y="29"/>
                    <a:pt x="21" y="29"/>
                  </a:cubicBezTo>
                  <a:cubicBezTo>
                    <a:pt x="24" y="43"/>
                    <a:pt x="24" y="43"/>
                    <a:pt x="24" y="43"/>
                  </a:cubicBezTo>
                  <a:cubicBezTo>
                    <a:pt x="25" y="47"/>
                    <a:pt x="26" y="52"/>
                    <a:pt x="26" y="56"/>
                  </a:cubicBezTo>
                  <a:cubicBezTo>
                    <a:pt x="27" y="61"/>
                    <a:pt x="27" y="66"/>
                    <a:pt x="28" y="70"/>
                  </a:cubicBezTo>
                  <a:cubicBezTo>
                    <a:pt x="28" y="77"/>
                    <a:pt x="28" y="77"/>
                    <a:pt x="28" y="77"/>
                  </a:cubicBezTo>
                  <a:cubicBezTo>
                    <a:pt x="28" y="79"/>
                    <a:pt x="29" y="82"/>
                    <a:pt x="29" y="84"/>
                  </a:cubicBezTo>
                  <a:cubicBezTo>
                    <a:pt x="29" y="89"/>
                    <a:pt x="29" y="93"/>
                    <a:pt x="29" y="98"/>
                  </a:cubicBezTo>
                  <a:cubicBezTo>
                    <a:pt x="28" y="112"/>
                    <a:pt x="28" y="112"/>
                    <a:pt x="28" y="112"/>
                  </a:cubicBezTo>
                  <a:cubicBezTo>
                    <a:pt x="27" y="111"/>
                    <a:pt x="27" y="111"/>
                    <a:pt x="27" y="111"/>
                  </a:cubicBezTo>
                  <a:cubicBezTo>
                    <a:pt x="49" y="111"/>
                    <a:pt x="49" y="111"/>
                    <a:pt x="49" y="111"/>
                  </a:cubicBezTo>
                  <a:cubicBezTo>
                    <a:pt x="71" y="113"/>
                    <a:pt x="71" y="113"/>
                    <a:pt x="71" y="113"/>
                  </a:cubicBezTo>
                  <a:cubicBezTo>
                    <a:pt x="93" y="115"/>
                    <a:pt x="93" y="115"/>
                    <a:pt x="93" y="115"/>
                  </a:cubicBezTo>
                  <a:cubicBezTo>
                    <a:pt x="115" y="118"/>
                    <a:pt x="115" y="118"/>
                    <a:pt x="115" y="118"/>
                  </a:cubicBezTo>
                  <a:cubicBezTo>
                    <a:pt x="114" y="118"/>
                    <a:pt x="114" y="118"/>
                    <a:pt x="114" y="118"/>
                  </a:cubicBezTo>
                  <a:cubicBezTo>
                    <a:pt x="116" y="114"/>
                    <a:pt x="116" y="114"/>
                    <a:pt x="116" y="114"/>
                  </a:cubicBezTo>
                  <a:cubicBezTo>
                    <a:pt x="117" y="113"/>
                    <a:pt x="117" y="111"/>
                    <a:pt x="117" y="110"/>
                  </a:cubicBezTo>
                  <a:cubicBezTo>
                    <a:pt x="118" y="109"/>
                    <a:pt x="118" y="107"/>
                    <a:pt x="118" y="106"/>
                  </a:cubicBezTo>
                  <a:cubicBezTo>
                    <a:pt x="118" y="104"/>
                    <a:pt x="118" y="103"/>
                    <a:pt x="118" y="101"/>
                  </a:cubicBezTo>
                  <a:cubicBezTo>
                    <a:pt x="118" y="98"/>
                    <a:pt x="118" y="95"/>
                    <a:pt x="118" y="92"/>
                  </a:cubicBezTo>
                  <a:cubicBezTo>
                    <a:pt x="118" y="89"/>
                    <a:pt x="118" y="86"/>
                    <a:pt x="117" y="83"/>
                  </a:cubicBezTo>
                  <a:cubicBezTo>
                    <a:pt x="117" y="83"/>
                    <a:pt x="117" y="83"/>
                    <a:pt x="117" y="83"/>
                  </a:cubicBezTo>
                  <a:cubicBezTo>
                    <a:pt x="118" y="83"/>
                    <a:pt x="118" y="83"/>
                    <a:pt x="118" y="83"/>
                  </a:cubicBezTo>
                  <a:cubicBezTo>
                    <a:pt x="125" y="83"/>
                    <a:pt x="132" y="84"/>
                    <a:pt x="139" y="85"/>
                  </a:cubicBezTo>
                  <a:cubicBezTo>
                    <a:pt x="146" y="85"/>
                    <a:pt x="152" y="86"/>
                    <a:pt x="159" y="87"/>
                  </a:cubicBezTo>
                  <a:cubicBezTo>
                    <a:pt x="163" y="88"/>
                    <a:pt x="166" y="88"/>
                    <a:pt x="169" y="89"/>
                  </a:cubicBezTo>
                  <a:cubicBezTo>
                    <a:pt x="173" y="89"/>
                    <a:pt x="176" y="90"/>
                    <a:pt x="180" y="91"/>
                  </a:cubicBezTo>
                  <a:cubicBezTo>
                    <a:pt x="183" y="91"/>
                    <a:pt x="186" y="92"/>
                    <a:pt x="190" y="93"/>
                  </a:cubicBezTo>
                  <a:cubicBezTo>
                    <a:pt x="199" y="97"/>
                    <a:pt x="199" y="97"/>
                    <a:pt x="199" y="97"/>
                  </a:cubicBezTo>
                  <a:cubicBezTo>
                    <a:pt x="200" y="97"/>
                    <a:pt x="200" y="97"/>
                    <a:pt x="200" y="97"/>
                  </a:cubicBezTo>
                  <a:cubicBezTo>
                    <a:pt x="200" y="97"/>
                    <a:pt x="200" y="97"/>
                    <a:pt x="200" y="97"/>
                  </a:cubicBezTo>
                  <a:cubicBezTo>
                    <a:pt x="201" y="111"/>
                    <a:pt x="201" y="111"/>
                    <a:pt x="201" y="111"/>
                  </a:cubicBezTo>
                  <a:cubicBezTo>
                    <a:pt x="201" y="124"/>
                    <a:pt x="201" y="124"/>
                    <a:pt x="201" y="124"/>
                  </a:cubicBezTo>
                  <a:cubicBezTo>
                    <a:pt x="200" y="137"/>
                    <a:pt x="200" y="137"/>
                    <a:pt x="200" y="137"/>
                  </a:cubicBezTo>
                  <a:cubicBezTo>
                    <a:pt x="199" y="150"/>
                    <a:pt x="199" y="150"/>
                    <a:pt x="199" y="150"/>
                  </a:cubicBezTo>
                  <a:cubicBezTo>
                    <a:pt x="197" y="164"/>
                    <a:pt x="197" y="164"/>
                    <a:pt x="197" y="164"/>
                  </a:cubicBezTo>
                  <a:cubicBezTo>
                    <a:pt x="195" y="177"/>
                    <a:pt x="195" y="177"/>
                    <a:pt x="195" y="177"/>
                  </a:cubicBezTo>
                  <a:cubicBezTo>
                    <a:pt x="193" y="185"/>
                    <a:pt x="191" y="194"/>
                    <a:pt x="190" y="203"/>
                  </a:cubicBezTo>
                  <a:cubicBezTo>
                    <a:pt x="190" y="203"/>
                    <a:pt x="190" y="203"/>
                    <a:pt x="190" y="203"/>
                  </a:cubicBezTo>
                  <a:cubicBezTo>
                    <a:pt x="189" y="203"/>
                    <a:pt x="189" y="203"/>
                    <a:pt x="189" y="203"/>
                  </a:cubicBezTo>
                  <a:cubicBezTo>
                    <a:pt x="145" y="192"/>
                    <a:pt x="145" y="192"/>
                    <a:pt x="145" y="192"/>
                  </a:cubicBezTo>
                  <a:cubicBezTo>
                    <a:pt x="101" y="179"/>
                    <a:pt x="101" y="179"/>
                    <a:pt x="101" y="179"/>
                  </a:cubicBezTo>
                  <a:cubicBezTo>
                    <a:pt x="102" y="178"/>
                    <a:pt x="102" y="178"/>
                    <a:pt x="102" y="178"/>
                  </a:cubicBezTo>
                  <a:cubicBezTo>
                    <a:pt x="101" y="182"/>
                    <a:pt x="100" y="185"/>
                    <a:pt x="100" y="189"/>
                  </a:cubicBezTo>
                  <a:cubicBezTo>
                    <a:pt x="98" y="199"/>
                    <a:pt x="98" y="199"/>
                    <a:pt x="98" y="199"/>
                  </a:cubicBezTo>
                  <a:cubicBezTo>
                    <a:pt x="97" y="205"/>
                    <a:pt x="97" y="205"/>
                    <a:pt x="97" y="205"/>
                  </a:cubicBezTo>
                  <a:cubicBezTo>
                    <a:pt x="96" y="210"/>
                    <a:pt x="96" y="210"/>
                    <a:pt x="96" y="210"/>
                  </a:cubicBezTo>
                  <a:cubicBezTo>
                    <a:pt x="95" y="213"/>
                    <a:pt x="95" y="213"/>
                    <a:pt x="95" y="213"/>
                  </a:cubicBezTo>
                  <a:cubicBezTo>
                    <a:pt x="95" y="214"/>
                    <a:pt x="95" y="214"/>
                    <a:pt x="95" y="215"/>
                  </a:cubicBezTo>
                  <a:cubicBezTo>
                    <a:pt x="93" y="220"/>
                    <a:pt x="93" y="220"/>
                    <a:pt x="93" y="220"/>
                  </a:cubicBezTo>
                  <a:cubicBezTo>
                    <a:pt x="91" y="226"/>
                    <a:pt x="91" y="226"/>
                    <a:pt x="91" y="226"/>
                  </a:cubicBezTo>
                  <a:cubicBezTo>
                    <a:pt x="89" y="231"/>
                    <a:pt x="89" y="231"/>
                    <a:pt x="89" y="231"/>
                  </a:cubicBezTo>
                  <a:cubicBezTo>
                    <a:pt x="88" y="234"/>
                    <a:pt x="87" y="238"/>
                    <a:pt x="86" y="241"/>
                  </a:cubicBezTo>
                  <a:cubicBezTo>
                    <a:pt x="86" y="245"/>
                    <a:pt x="85" y="248"/>
                    <a:pt x="84" y="252"/>
                  </a:cubicBezTo>
                  <a:cubicBezTo>
                    <a:pt x="82" y="262"/>
                    <a:pt x="82" y="262"/>
                    <a:pt x="82" y="262"/>
                  </a:cubicBezTo>
                  <a:cubicBezTo>
                    <a:pt x="81" y="261"/>
                    <a:pt x="81" y="261"/>
                    <a:pt x="81" y="261"/>
                  </a:cubicBezTo>
                  <a:cubicBezTo>
                    <a:pt x="125" y="273"/>
                    <a:pt x="125" y="273"/>
                    <a:pt x="125" y="273"/>
                  </a:cubicBezTo>
                  <a:cubicBezTo>
                    <a:pt x="169" y="286"/>
                    <a:pt x="169" y="286"/>
                    <a:pt x="169" y="286"/>
                  </a:cubicBezTo>
                  <a:cubicBezTo>
                    <a:pt x="170" y="286"/>
                    <a:pt x="170" y="286"/>
                    <a:pt x="170" y="286"/>
                  </a:cubicBezTo>
                  <a:cubicBezTo>
                    <a:pt x="169" y="287"/>
                    <a:pt x="169" y="287"/>
                    <a:pt x="169" y="287"/>
                  </a:cubicBezTo>
                  <a:cubicBezTo>
                    <a:pt x="166" y="299"/>
                    <a:pt x="166" y="299"/>
                    <a:pt x="166" y="299"/>
                  </a:cubicBezTo>
                  <a:cubicBezTo>
                    <a:pt x="164" y="311"/>
                    <a:pt x="164" y="311"/>
                    <a:pt x="164" y="311"/>
                  </a:cubicBezTo>
                  <a:cubicBezTo>
                    <a:pt x="162" y="323"/>
                    <a:pt x="162" y="323"/>
                    <a:pt x="162" y="323"/>
                  </a:cubicBezTo>
                  <a:cubicBezTo>
                    <a:pt x="161" y="335"/>
                    <a:pt x="161" y="335"/>
                    <a:pt x="161" y="335"/>
                  </a:cubicBezTo>
                  <a:cubicBezTo>
                    <a:pt x="160" y="348"/>
                    <a:pt x="160" y="348"/>
                    <a:pt x="160" y="348"/>
                  </a:cubicBezTo>
                  <a:cubicBezTo>
                    <a:pt x="159" y="360"/>
                    <a:pt x="159" y="360"/>
                    <a:pt x="159" y="360"/>
                  </a:cubicBezTo>
                  <a:cubicBezTo>
                    <a:pt x="159" y="368"/>
                    <a:pt x="159" y="376"/>
                    <a:pt x="159" y="385"/>
                  </a:cubicBezTo>
                  <a:cubicBezTo>
                    <a:pt x="159" y="385"/>
                    <a:pt x="159" y="385"/>
                    <a:pt x="159" y="385"/>
                  </a:cubicBezTo>
                  <a:cubicBezTo>
                    <a:pt x="159" y="385"/>
                    <a:pt x="159" y="385"/>
                    <a:pt x="159" y="385"/>
                  </a:cubicBezTo>
                  <a:cubicBezTo>
                    <a:pt x="138" y="380"/>
                    <a:pt x="138" y="380"/>
                    <a:pt x="138" y="380"/>
                  </a:cubicBezTo>
                  <a:cubicBezTo>
                    <a:pt x="117" y="377"/>
                    <a:pt x="117" y="377"/>
                    <a:pt x="117" y="377"/>
                  </a:cubicBezTo>
                  <a:cubicBezTo>
                    <a:pt x="96" y="374"/>
                    <a:pt x="96" y="374"/>
                    <a:pt x="96" y="374"/>
                  </a:cubicBezTo>
                  <a:cubicBezTo>
                    <a:pt x="74" y="371"/>
                    <a:pt x="74" y="371"/>
                    <a:pt x="74" y="371"/>
                  </a:cubicBezTo>
                  <a:cubicBezTo>
                    <a:pt x="74" y="371"/>
                    <a:pt x="74" y="371"/>
                    <a:pt x="74" y="371"/>
                  </a:cubicBezTo>
                  <a:cubicBezTo>
                    <a:pt x="74" y="371"/>
                    <a:pt x="74" y="371"/>
                    <a:pt x="74" y="371"/>
                  </a:cubicBezTo>
                  <a:cubicBezTo>
                    <a:pt x="74" y="367"/>
                    <a:pt x="74" y="364"/>
                    <a:pt x="74" y="361"/>
                  </a:cubicBezTo>
                  <a:cubicBezTo>
                    <a:pt x="73" y="358"/>
                    <a:pt x="73" y="354"/>
                    <a:pt x="73" y="351"/>
                  </a:cubicBezTo>
                  <a:cubicBezTo>
                    <a:pt x="73" y="349"/>
                    <a:pt x="73" y="349"/>
                    <a:pt x="73" y="349"/>
                  </a:cubicBezTo>
                  <a:cubicBezTo>
                    <a:pt x="73" y="348"/>
                    <a:pt x="73" y="347"/>
                    <a:pt x="73" y="346"/>
                  </a:cubicBezTo>
                  <a:cubicBezTo>
                    <a:pt x="74" y="344"/>
                    <a:pt x="74" y="344"/>
                    <a:pt x="74" y="344"/>
                  </a:cubicBezTo>
                  <a:cubicBezTo>
                    <a:pt x="74" y="343"/>
                    <a:pt x="74" y="342"/>
                    <a:pt x="74" y="341"/>
                  </a:cubicBezTo>
                  <a:cubicBezTo>
                    <a:pt x="75" y="339"/>
                    <a:pt x="75" y="339"/>
                    <a:pt x="75" y="339"/>
                  </a:cubicBezTo>
                  <a:cubicBezTo>
                    <a:pt x="75" y="338"/>
                    <a:pt x="75" y="337"/>
                    <a:pt x="76" y="336"/>
                  </a:cubicBezTo>
                  <a:cubicBezTo>
                    <a:pt x="77" y="332"/>
                    <a:pt x="77" y="332"/>
                    <a:pt x="77" y="332"/>
                  </a:cubicBezTo>
                  <a:cubicBezTo>
                    <a:pt x="78" y="332"/>
                    <a:pt x="78" y="332"/>
                    <a:pt x="78" y="332"/>
                  </a:cubicBezTo>
                  <a:cubicBezTo>
                    <a:pt x="59" y="329"/>
                    <a:pt x="59" y="329"/>
                    <a:pt x="59" y="329"/>
                  </a:cubicBezTo>
                  <a:cubicBezTo>
                    <a:pt x="57" y="328"/>
                    <a:pt x="55" y="328"/>
                    <a:pt x="54" y="328"/>
                  </a:cubicBezTo>
                  <a:cubicBezTo>
                    <a:pt x="49" y="327"/>
                    <a:pt x="49" y="327"/>
                    <a:pt x="49" y="327"/>
                  </a:cubicBezTo>
                  <a:cubicBezTo>
                    <a:pt x="39" y="326"/>
                    <a:pt x="39" y="326"/>
                    <a:pt x="39" y="326"/>
                  </a:cubicBezTo>
                  <a:cubicBezTo>
                    <a:pt x="20" y="326"/>
                    <a:pt x="20" y="326"/>
                    <a:pt x="20" y="326"/>
                  </a:cubicBezTo>
                  <a:cubicBezTo>
                    <a:pt x="0" y="325"/>
                    <a:pt x="0" y="325"/>
                    <a:pt x="0" y="325"/>
                  </a:cubicBezTo>
                  <a:cubicBezTo>
                    <a:pt x="1" y="325"/>
                    <a:pt x="1" y="325"/>
                    <a:pt x="1" y="325"/>
                  </a:cubicBezTo>
                  <a:cubicBezTo>
                    <a:pt x="1" y="346"/>
                    <a:pt x="1" y="346"/>
                    <a:pt x="1" y="346"/>
                  </a:cubicBezTo>
                  <a:cubicBezTo>
                    <a:pt x="2" y="367"/>
                    <a:pt x="2" y="367"/>
                    <a:pt x="2" y="367"/>
                  </a:cubicBezTo>
                  <a:cubicBezTo>
                    <a:pt x="3" y="388"/>
                    <a:pt x="3" y="388"/>
                    <a:pt x="3" y="388"/>
                  </a:cubicBezTo>
                  <a:cubicBezTo>
                    <a:pt x="4" y="409"/>
                    <a:pt x="4" y="409"/>
                    <a:pt x="4" y="409"/>
                  </a:cubicBezTo>
                  <a:cubicBezTo>
                    <a:pt x="4" y="409"/>
                    <a:pt x="4" y="409"/>
                    <a:pt x="4" y="409"/>
                  </a:cubicBezTo>
                  <a:cubicBezTo>
                    <a:pt x="61" y="462"/>
                    <a:pt x="61" y="462"/>
                    <a:pt x="61" y="462"/>
                  </a:cubicBezTo>
                  <a:cubicBezTo>
                    <a:pt x="61" y="462"/>
                    <a:pt x="61" y="462"/>
                    <a:pt x="61" y="462"/>
                  </a:cubicBezTo>
                  <a:cubicBezTo>
                    <a:pt x="74" y="462"/>
                    <a:pt x="74" y="462"/>
                    <a:pt x="74" y="462"/>
                  </a:cubicBezTo>
                  <a:cubicBezTo>
                    <a:pt x="78" y="462"/>
                    <a:pt x="82" y="462"/>
                    <a:pt x="87" y="462"/>
                  </a:cubicBezTo>
                  <a:cubicBezTo>
                    <a:pt x="95" y="463"/>
                    <a:pt x="104" y="464"/>
                    <a:pt x="112" y="464"/>
                  </a:cubicBezTo>
                  <a:cubicBezTo>
                    <a:pt x="125" y="465"/>
                    <a:pt x="125" y="465"/>
                    <a:pt x="125" y="465"/>
                  </a:cubicBezTo>
                  <a:cubicBezTo>
                    <a:pt x="129" y="465"/>
                    <a:pt x="134" y="466"/>
                    <a:pt x="138" y="466"/>
                  </a:cubicBezTo>
                  <a:cubicBezTo>
                    <a:pt x="142" y="466"/>
                    <a:pt x="146" y="466"/>
                    <a:pt x="151" y="466"/>
                  </a:cubicBezTo>
                  <a:cubicBezTo>
                    <a:pt x="164" y="466"/>
                    <a:pt x="164" y="466"/>
                    <a:pt x="164" y="466"/>
                  </a:cubicBezTo>
                  <a:cubicBezTo>
                    <a:pt x="168" y="466"/>
                    <a:pt x="172" y="466"/>
                    <a:pt x="176" y="465"/>
                  </a:cubicBezTo>
                  <a:cubicBezTo>
                    <a:pt x="181" y="465"/>
                    <a:pt x="185" y="465"/>
                    <a:pt x="189" y="464"/>
                  </a:cubicBezTo>
                  <a:cubicBezTo>
                    <a:pt x="202" y="462"/>
                    <a:pt x="202" y="462"/>
                    <a:pt x="202" y="462"/>
                  </a:cubicBezTo>
                  <a:cubicBezTo>
                    <a:pt x="206" y="461"/>
                    <a:pt x="210" y="460"/>
                    <a:pt x="214" y="458"/>
                  </a:cubicBezTo>
                  <a:cubicBezTo>
                    <a:pt x="222" y="454"/>
                    <a:pt x="228" y="447"/>
                    <a:pt x="234" y="441"/>
                  </a:cubicBezTo>
                  <a:cubicBezTo>
                    <a:pt x="240" y="435"/>
                    <a:pt x="246" y="429"/>
                    <a:pt x="253" y="4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293"/>
            <p:cNvSpPr>
              <a:spLocks noEditPoints="1"/>
            </p:cNvSpPr>
            <p:nvPr/>
          </p:nvSpPr>
          <p:spPr bwMode="auto">
            <a:xfrm>
              <a:off x="3717926" y="5618163"/>
              <a:ext cx="806450" cy="1498600"/>
            </a:xfrm>
            <a:custGeom>
              <a:avLst/>
              <a:gdLst>
                <a:gd name="T0" fmla="*/ 400 w 508"/>
                <a:gd name="T1" fmla="*/ 944 h 944"/>
                <a:gd name="T2" fmla="*/ 400 w 508"/>
                <a:gd name="T3" fmla="*/ 944 h 944"/>
                <a:gd name="T4" fmla="*/ 108 w 508"/>
                <a:gd name="T5" fmla="*/ 944 h 944"/>
                <a:gd name="T6" fmla="*/ 2 w 508"/>
                <a:gd name="T7" fmla="*/ 846 h 944"/>
                <a:gd name="T8" fmla="*/ 2 w 508"/>
                <a:gd name="T9" fmla="*/ 846 h 944"/>
                <a:gd name="T10" fmla="*/ 0 w 508"/>
                <a:gd name="T11" fmla="*/ 693 h 944"/>
                <a:gd name="T12" fmla="*/ 169 w 508"/>
                <a:gd name="T13" fmla="*/ 693 h 944"/>
                <a:gd name="T14" fmla="*/ 169 w 508"/>
                <a:gd name="T15" fmla="*/ 693 h 944"/>
                <a:gd name="T16" fmla="*/ 169 w 508"/>
                <a:gd name="T17" fmla="*/ 768 h 944"/>
                <a:gd name="T18" fmla="*/ 339 w 508"/>
                <a:gd name="T19" fmla="*/ 770 h 944"/>
                <a:gd name="T20" fmla="*/ 341 w 508"/>
                <a:gd name="T21" fmla="*/ 562 h 944"/>
                <a:gd name="T22" fmla="*/ 155 w 508"/>
                <a:gd name="T23" fmla="*/ 562 h 944"/>
                <a:gd name="T24" fmla="*/ 155 w 508"/>
                <a:gd name="T25" fmla="*/ 386 h 944"/>
                <a:gd name="T26" fmla="*/ 157 w 508"/>
                <a:gd name="T27" fmla="*/ 384 h 944"/>
                <a:gd name="T28" fmla="*/ 339 w 508"/>
                <a:gd name="T29" fmla="*/ 386 h 944"/>
                <a:gd name="T30" fmla="*/ 341 w 508"/>
                <a:gd name="T31" fmla="*/ 178 h 944"/>
                <a:gd name="T32" fmla="*/ 169 w 508"/>
                <a:gd name="T33" fmla="*/ 176 h 944"/>
                <a:gd name="T34" fmla="*/ 169 w 508"/>
                <a:gd name="T35" fmla="*/ 253 h 944"/>
                <a:gd name="T36" fmla="*/ 2 w 508"/>
                <a:gd name="T37" fmla="*/ 253 h 944"/>
                <a:gd name="T38" fmla="*/ 0 w 508"/>
                <a:gd name="T39" fmla="*/ 251 h 944"/>
                <a:gd name="T40" fmla="*/ 0 w 508"/>
                <a:gd name="T41" fmla="*/ 0 h 944"/>
                <a:gd name="T42" fmla="*/ 169 w 508"/>
                <a:gd name="T43" fmla="*/ 2 h 944"/>
                <a:gd name="T44" fmla="*/ 169 w 508"/>
                <a:gd name="T45" fmla="*/ 2 h 944"/>
                <a:gd name="T46" fmla="*/ 167 w 508"/>
                <a:gd name="T47" fmla="*/ 51 h 944"/>
                <a:gd name="T48" fmla="*/ 222 w 508"/>
                <a:gd name="T49" fmla="*/ 2 h 944"/>
                <a:gd name="T50" fmla="*/ 400 w 508"/>
                <a:gd name="T51" fmla="*/ 2 h 944"/>
                <a:gd name="T52" fmla="*/ 402 w 508"/>
                <a:gd name="T53" fmla="*/ 2 h 944"/>
                <a:gd name="T54" fmla="*/ 508 w 508"/>
                <a:gd name="T55" fmla="*/ 100 h 944"/>
                <a:gd name="T56" fmla="*/ 508 w 508"/>
                <a:gd name="T57" fmla="*/ 390 h 944"/>
                <a:gd name="T58" fmla="*/ 508 w 508"/>
                <a:gd name="T59" fmla="*/ 390 h 944"/>
                <a:gd name="T60" fmla="*/ 445 w 508"/>
                <a:gd name="T61" fmla="*/ 472 h 944"/>
                <a:gd name="T62" fmla="*/ 508 w 508"/>
                <a:gd name="T63" fmla="*/ 556 h 944"/>
                <a:gd name="T64" fmla="*/ 508 w 508"/>
                <a:gd name="T65" fmla="*/ 846 h 944"/>
                <a:gd name="T66" fmla="*/ 508 w 508"/>
                <a:gd name="T67" fmla="*/ 556 h 944"/>
                <a:gd name="T68" fmla="*/ 443 w 508"/>
                <a:gd name="T69" fmla="*/ 474 h 944"/>
                <a:gd name="T70" fmla="*/ 443 w 508"/>
                <a:gd name="T71" fmla="*/ 472 h 944"/>
                <a:gd name="T72" fmla="*/ 508 w 508"/>
                <a:gd name="T73" fmla="*/ 390 h 944"/>
                <a:gd name="T74" fmla="*/ 508 w 508"/>
                <a:gd name="T75" fmla="*/ 102 h 944"/>
                <a:gd name="T76" fmla="*/ 400 w 508"/>
                <a:gd name="T77" fmla="*/ 2 h 944"/>
                <a:gd name="T78" fmla="*/ 222 w 508"/>
                <a:gd name="T79" fmla="*/ 2 h 944"/>
                <a:gd name="T80" fmla="*/ 167 w 508"/>
                <a:gd name="T81" fmla="*/ 53 h 944"/>
                <a:gd name="T82" fmla="*/ 167 w 508"/>
                <a:gd name="T83" fmla="*/ 2 h 944"/>
                <a:gd name="T84" fmla="*/ 2 w 508"/>
                <a:gd name="T85" fmla="*/ 4 h 944"/>
                <a:gd name="T86" fmla="*/ 2 w 508"/>
                <a:gd name="T87" fmla="*/ 251 h 944"/>
                <a:gd name="T88" fmla="*/ 169 w 508"/>
                <a:gd name="T89" fmla="*/ 251 h 944"/>
                <a:gd name="T90" fmla="*/ 167 w 508"/>
                <a:gd name="T91" fmla="*/ 176 h 944"/>
                <a:gd name="T92" fmla="*/ 169 w 508"/>
                <a:gd name="T93" fmla="*/ 173 h 944"/>
                <a:gd name="T94" fmla="*/ 343 w 508"/>
                <a:gd name="T95" fmla="*/ 173 h 944"/>
                <a:gd name="T96" fmla="*/ 341 w 508"/>
                <a:gd name="T97" fmla="*/ 386 h 944"/>
                <a:gd name="T98" fmla="*/ 341 w 508"/>
                <a:gd name="T99" fmla="*/ 386 h 944"/>
                <a:gd name="T100" fmla="*/ 159 w 508"/>
                <a:gd name="T101" fmla="*/ 386 h 944"/>
                <a:gd name="T102" fmla="*/ 157 w 508"/>
                <a:gd name="T103" fmla="*/ 558 h 944"/>
                <a:gd name="T104" fmla="*/ 341 w 508"/>
                <a:gd name="T105" fmla="*/ 558 h 944"/>
                <a:gd name="T106" fmla="*/ 341 w 508"/>
                <a:gd name="T107" fmla="*/ 770 h 944"/>
                <a:gd name="T108" fmla="*/ 341 w 508"/>
                <a:gd name="T109" fmla="*/ 770 h 944"/>
                <a:gd name="T110" fmla="*/ 167 w 508"/>
                <a:gd name="T111" fmla="*/ 770 h 944"/>
                <a:gd name="T112" fmla="*/ 167 w 508"/>
                <a:gd name="T113" fmla="*/ 693 h 944"/>
                <a:gd name="T114" fmla="*/ 2 w 508"/>
                <a:gd name="T115" fmla="*/ 695 h 944"/>
                <a:gd name="T116" fmla="*/ 2 w 508"/>
                <a:gd name="T117" fmla="*/ 846 h 944"/>
                <a:gd name="T118" fmla="*/ 108 w 508"/>
                <a:gd name="T119" fmla="*/ 942 h 944"/>
                <a:gd name="T120" fmla="*/ 400 w 508"/>
                <a:gd name="T121" fmla="*/ 944 h 944"/>
                <a:gd name="T122" fmla="*/ 508 w 508"/>
                <a:gd name="T123" fmla="*/ 8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8" h="944">
                  <a:moveTo>
                    <a:pt x="508" y="846"/>
                  </a:moveTo>
                  <a:lnTo>
                    <a:pt x="400" y="944"/>
                  </a:lnTo>
                  <a:lnTo>
                    <a:pt x="400" y="944"/>
                  </a:lnTo>
                  <a:lnTo>
                    <a:pt x="400" y="944"/>
                  </a:lnTo>
                  <a:lnTo>
                    <a:pt x="108" y="944"/>
                  </a:lnTo>
                  <a:lnTo>
                    <a:pt x="108" y="944"/>
                  </a:lnTo>
                  <a:lnTo>
                    <a:pt x="108" y="944"/>
                  </a:lnTo>
                  <a:lnTo>
                    <a:pt x="2" y="846"/>
                  </a:lnTo>
                  <a:lnTo>
                    <a:pt x="2" y="846"/>
                  </a:lnTo>
                  <a:lnTo>
                    <a:pt x="2" y="846"/>
                  </a:lnTo>
                  <a:lnTo>
                    <a:pt x="0" y="693"/>
                  </a:lnTo>
                  <a:lnTo>
                    <a:pt x="0" y="693"/>
                  </a:lnTo>
                  <a:lnTo>
                    <a:pt x="2" y="693"/>
                  </a:lnTo>
                  <a:lnTo>
                    <a:pt x="169" y="693"/>
                  </a:lnTo>
                  <a:lnTo>
                    <a:pt x="169" y="693"/>
                  </a:lnTo>
                  <a:lnTo>
                    <a:pt x="169" y="693"/>
                  </a:lnTo>
                  <a:lnTo>
                    <a:pt x="169" y="770"/>
                  </a:lnTo>
                  <a:lnTo>
                    <a:pt x="169" y="768"/>
                  </a:lnTo>
                  <a:lnTo>
                    <a:pt x="341" y="768"/>
                  </a:lnTo>
                  <a:lnTo>
                    <a:pt x="339" y="770"/>
                  </a:lnTo>
                  <a:lnTo>
                    <a:pt x="339" y="560"/>
                  </a:lnTo>
                  <a:lnTo>
                    <a:pt x="341" y="562"/>
                  </a:lnTo>
                  <a:lnTo>
                    <a:pt x="157" y="562"/>
                  </a:lnTo>
                  <a:lnTo>
                    <a:pt x="155" y="562"/>
                  </a:lnTo>
                  <a:lnTo>
                    <a:pt x="155" y="560"/>
                  </a:lnTo>
                  <a:lnTo>
                    <a:pt x="155" y="386"/>
                  </a:lnTo>
                  <a:lnTo>
                    <a:pt x="155" y="384"/>
                  </a:lnTo>
                  <a:lnTo>
                    <a:pt x="157" y="384"/>
                  </a:lnTo>
                  <a:lnTo>
                    <a:pt x="341" y="384"/>
                  </a:lnTo>
                  <a:lnTo>
                    <a:pt x="339" y="386"/>
                  </a:lnTo>
                  <a:lnTo>
                    <a:pt x="339" y="176"/>
                  </a:lnTo>
                  <a:lnTo>
                    <a:pt x="341" y="178"/>
                  </a:lnTo>
                  <a:lnTo>
                    <a:pt x="169" y="178"/>
                  </a:lnTo>
                  <a:lnTo>
                    <a:pt x="169" y="176"/>
                  </a:lnTo>
                  <a:lnTo>
                    <a:pt x="169" y="251"/>
                  </a:lnTo>
                  <a:lnTo>
                    <a:pt x="169" y="253"/>
                  </a:lnTo>
                  <a:lnTo>
                    <a:pt x="169" y="253"/>
                  </a:lnTo>
                  <a:lnTo>
                    <a:pt x="2" y="253"/>
                  </a:lnTo>
                  <a:lnTo>
                    <a:pt x="0" y="253"/>
                  </a:lnTo>
                  <a:lnTo>
                    <a:pt x="0" y="251"/>
                  </a:lnTo>
                  <a:lnTo>
                    <a:pt x="0" y="2"/>
                  </a:lnTo>
                  <a:lnTo>
                    <a:pt x="0" y="0"/>
                  </a:lnTo>
                  <a:lnTo>
                    <a:pt x="2" y="0"/>
                  </a:lnTo>
                  <a:lnTo>
                    <a:pt x="169" y="2"/>
                  </a:lnTo>
                  <a:lnTo>
                    <a:pt x="169" y="2"/>
                  </a:lnTo>
                  <a:lnTo>
                    <a:pt x="169" y="2"/>
                  </a:lnTo>
                  <a:lnTo>
                    <a:pt x="169" y="51"/>
                  </a:lnTo>
                  <a:lnTo>
                    <a:pt x="167" y="51"/>
                  </a:lnTo>
                  <a:lnTo>
                    <a:pt x="222" y="2"/>
                  </a:lnTo>
                  <a:lnTo>
                    <a:pt x="222" y="2"/>
                  </a:lnTo>
                  <a:lnTo>
                    <a:pt x="222" y="2"/>
                  </a:lnTo>
                  <a:lnTo>
                    <a:pt x="400" y="2"/>
                  </a:lnTo>
                  <a:lnTo>
                    <a:pt x="400" y="2"/>
                  </a:lnTo>
                  <a:lnTo>
                    <a:pt x="402" y="2"/>
                  </a:lnTo>
                  <a:lnTo>
                    <a:pt x="508" y="100"/>
                  </a:lnTo>
                  <a:lnTo>
                    <a:pt x="508" y="100"/>
                  </a:lnTo>
                  <a:lnTo>
                    <a:pt x="508" y="100"/>
                  </a:lnTo>
                  <a:lnTo>
                    <a:pt x="508" y="390"/>
                  </a:lnTo>
                  <a:lnTo>
                    <a:pt x="508" y="390"/>
                  </a:lnTo>
                  <a:lnTo>
                    <a:pt x="508" y="390"/>
                  </a:lnTo>
                  <a:lnTo>
                    <a:pt x="445" y="474"/>
                  </a:lnTo>
                  <a:lnTo>
                    <a:pt x="445" y="472"/>
                  </a:lnTo>
                  <a:lnTo>
                    <a:pt x="508" y="556"/>
                  </a:lnTo>
                  <a:lnTo>
                    <a:pt x="508" y="556"/>
                  </a:lnTo>
                  <a:lnTo>
                    <a:pt x="508" y="556"/>
                  </a:lnTo>
                  <a:lnTo>
                    <a:pt x="508" y="846"/>
                  </a:lnTo>
                  <a:close/>
                  <a:moveTo>
                    <a:pt x="508" y="846"/>
                  </a:moveTo>
                  <a:lnTo>
                    <a:pt x="508" y="556"/>
                  </a:lnTo>
                  <a:lnTo>
                    <a:pt x="508" y="556"/>
                  </a:lnTo>
                  <a:lnTo>
                    <a:pt x="443" y="474"/>
                  </a:lnTo>
                  <a:lnTo>
                    <a:pt x="443" y="472"/>
                  </a:lnTo>
                  <a:lnTo>
                    <a:pt x="443" y="472"/>
                  </a:lnTo>
                  <a:lnTo>
                    <a:pt x="508" y="390"/>
                  </a:lnTo>
                  <a:lnTo>
                    <a:pt x="508" y="390"/>
                  </a:lnTo>
                  <a:lnTo>
                    <a:pt x="508" y="100"/>
                  </a:lnTo>
                  <a:lnTo>
                    <a:pt x="508" y="102"/>
                  </a:lnTo>
                  <a:lnTo>
                    <a:pt x="400" y="2"/>
                  </a:lnTo>
                  <a:lnTo>
                    <a:pt x="400" y="2"/>
                  </a:lnTo>
                  <a:lnTo>
                    <a:pt x="222" y="4"/>
                  </a:lnTo>
                  <a:lnTo>
                    <a:pt x="222" y="2"/>
                  </a:lnTo>
                  <a:lnTo>
                    <a:pt x="169" y="51"/>
                  </a:lnTo>
                  <a:lnTo>
                    <a:pt x="167" y="53"/>
                  </a:lnTo>
                  <a:lnTo>
                    <a:pt x="167" y="51"/>
                  </a:lnTo>
                  <a:lnTo>
                    <a:pt x="167" y="2"/>
                  </a:lnTo>
                  <a:lnTo>
                    <a:pt x="169" y="4"/>
                  </a:lnTo>
                  <a:lnTo>
                    <a:pt x="2" y="4"/>
                  </a:lnTo>
                  <a:lnTo>
                    <a:pt x="2" y="2"/>
                  </a:lnTo>
                  <a:lnTo>
                    <a:pt x="2" y="251"/>
                  </a:lnTo>
                  <a:lnTo>
                    <a:pt x="2" y="251"/>
                  </a:lnTo>
                  <a:lnTo>
                    <a:pt x="169" y="251"/>
                  </a:lnTo>
                  <a:lnTo>
                    <a:pt x="167" y="251"/>
                  </a:lnTo>
                  <a:lnTo>
                    <a:pt x="167" y="176"/>
                  </a:lnTo>
                  <a:lnTo>
                    <a:pt x="167" y="173"/>
                  </a:lnTo>
                  <a:lnTo>
                    <a:pt x="169" y="173"/>
                  </a:lnTo>
                  <a:lnTo>
                    <a:pt x="341" y="173"/>
                  </a:lnTo>
                  <a:lnTo>
                    <a:pt x="343" y="173"/>
                  </a:lnTo>
                  <a:lnTo>
                    <a:pt x="343" y="176"/>
                  </a:lnTo>
                  <a:lnTo>
                    <a:pt x="341" y="386"/>
                  </a:lnTo>
                  <a:lnTo>
                    <a:pt x="341" y="386"/>
                  </a:lnTo>
                  <a:lnTo>
                    <a:pt x="341" y="386"/>
                  </a:lnTo>
                  <a:lnTo>
                    <a:pt x="157" y="386"/>
                  </a:lnTo>
                  <a:lnTo>
                    <a:pt x="159" y="386"/>
                  </a:lnTo>
                  <a:lnTo>
                    <a:pt x="159" y="560"/>
                  </a:lnTo>
                  <a:lnTo>
                    <a:pt x="157" y="558"/>
                  </a:lnTo>
                  <a:lnTo>
                    <a:pt x="341" y="558"/>
                  </a:lnTo>
                  <a:lnTo>
                    <a:pt x="341" y="558"/>
                  </a:lnTo>
                  <a:lnTo>
                    <a:pt x="341" y="560"/>
                  </a:lnTo>
                  <a:lnTo>
                    <a:pt x="341" y="770"/>
                  </a:lnTo>
                  <a:lnTo>
                    <a:pt x="341" y="770"/>
                  </a:lnTo>
                  <a:lnTo>
                    <a:pt x="341" y="770"/>
                  </a:lnTo>
                  <a:lnTo>
                    <a:pt x="169" y="770"/>
                  </a:lnTo>
                  <a:lnTo>
                    <a:pt x="167" y="770"/>
                  </a:lnTo>
                  <a:lnTo>
                    <a:pt x="167" y="770"/>
                  </a:lnTo>
                  <a:lnTo>
                    <a:pt x="167" y="693"/>
                  </a:lnTo>
                  <a:lnTo>
                    <a:pt x="169" y="695"/>
                  </a:lnTo>
                  <a:lnTo>
                    <a:pt x="2" y="695"/>
                  </a:lnTo>
                  <a:lnTo>
                    <a:pt x="2" y="693"/>
                  </a:lnTo>
                  <a:lnTo>
                    <a:pt x="2" y="846"/>
                  </a:lnTo>
                  <a:lnTo>
                    <a:pt x="2" y="844"/>
                  </a:lnTo>
                  <a:lnTo>
                    <a:pt x="108" y="942"/>
                  </a:lnTo>
                  <a:lnTo>
                    <a:pt x="108" y="942"/>
                  </a:lnTo>
                  <a:lnTo>
                    <a:pt x="400" y="944"/>
                  </a:lnTo>
                  <a:lnTo>
                    <a:pt x="400" y="944"/>
                  </a:lnTo>
                  <a:lnTo>
                    <a:pt x="508" y="8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294"/>
            <p:cNvSpPr>
              <a:spLocks noEditPoints="1"/>
            </p:cNvSpPr>
            <p:nvPr/>
          </p:nvSpPr>
          <p:spPr bwMode="auto">
            <a:xfrm>
              <a:off x="3717926" y="5640388"/>
              <a:ext cx="803275" cy="1417638"/>
            </a:xfrm>
            <a:custGeom>
              <a:avLst/>
              <a:gdLst>
                <a:gd name="T0" fmla="*/ 398 w 506"/>
                <a:gd name="T1" fmla="*/ 889 h 893"/>
                <a:gd name="T2" fmla="*/ 396 w 506"/>
                <a:gd name="T3" fmla="*/ 891 h 893"/>
                <a:gd name="T4" fmla="*/ 110 w 506"/>
                <a:gd name="T5" fmla="*/ 893 h 893"/>
                <a:gd name="T6" fmla="*/ 6 w 506"/>
                <a:gd name="T7" fmla="*/ 801 h 893"/>
                <a:gd name="T8" fmla="*/ 4 w 506"/>
                <a:gd name="T9" fmla="*/ 797 h 893"/>
                <a:gd name="T10" fmla="*/ 2 w 506"/>
                <a:gd name="T11" fmla="*/ 650 h 893"/>
                <a:gd name="T12" fmla="*/ 171 w 506"/>
                <a:gd name="T13" fmla="*/ 648 h 893"/>
                <a:gd name="T14" fmla="*/ 177 w 506"/>
                <a:gd name="T15" fmla="*/ 656 h 893"/>
                <a:gd name="T16" fmla="*/ 171 w 506"/>
                <a:gd name="T17" fmla="*/ 720 h 893"/>
                <a:gd name="T18" fmla="*/ 328 w 506"/>
                <a:gd name="T19" fmla="*/ 726 h 893"/>
                <a:gd name="T20" fmla="*/ 337 w 506"/>
                <a:gd name="T21" fmla="*/ 540 h 893"/>
                <a:gd name="T22" fmla="*/ 151 w 506"/>
                <a:gd name="T23" fmla="*/ 540 h 893"/>
                <a:gd name="T24" fmla="*/ 151 w 506"/>
                <a:gd name="T25" fmla="*/ 368 h 893"/>
                <a:gd name="T26" fmla="*/ 159 w 506"/>
                <a:gd name="T27" fmla="*/ 358 h 893"/>
                <a:gd name="T28" fmla="*/ 328 w 506"/>
                <a:gd name="T29" fmla="*/ 368 h 893"/>
                <a:gd name="T30" fmla="*/ 337 w 506"/>
                <a:gd name="T31" fmla="*/ 182 h 893"/>
                <a:gd name="T32" fmla="*/ 182 w 506"/>
                <a:gd name="T33" fmla="*/ 172 h 893"/>
                <a:gd name="T34" fmla="*/ 179 w 506"/>
                <a:gd name="T35" fmla="*/ 251 h 893"/>
                <a:gd name="T36" fmla="*/ 8 w 506"/>
                <a:gd name="T37" fmla="*/ 251 h 893"/>
                <a:gd name="T38" fmla="*/ 0 w 506"/>
                <a:gd name="T39" fmla="*/ 243 h 893"/>
                <a:gd name="T40" fmla="*/ 0 w 506"/>
                <a:gd name="T41" fmla="*/ 0 h 893"/>
                <a:gd name="T42" fmla="*/ 171 w 506"/>
                <a:gd name="T43" fmla="*/ 0 h 893"/>
                <a:gd name="T44" fmla="*/ 179 w 506"/>
                <a:gd name="T45" fmla="*/ 8 h 893"/>
                <a:gd name="T46" fmla="*/ 165 w 506"/>
                <a:gd name="T47" fmla="*/ 49 h 893"/>
                <a:gd name="T48" fmla="*/ 220 w 506"/>
                <a:gd name="T49" fmla="*/ 2 h 893"/>
                <a:gd name="T50" fmla="*/ 396 w 506"/>
                <a:gd name="T51" fmla="*/ 2 h 893"/>
                <a:gd name="T52" fmla="*/ 402 w 506"/>
                <a:gd name="T53" fmla="*/ 4 h 893"/>
                <a:gd name="T54" fmla="*/ 506 w 506"/>
                <a:gd name="T55" fmla="*/ 98 h 893"/>
                <a:gd name="T56" fmla="*/ 504 w 506"/>
                <a:gd name="T57" fmla="*/ 372 h 893"/>
                <a:gd name="T58" fmla="*/ 504 w 506"/>
                <a:gd name="T59" fmla="*/ 374 h 893"/>
                <a:gd name="T60" fmla="*/ 441 w 506"/>
                <a:gd name="T61" fmla="*/ 448 h 893"/>
                <a:gd name="T62" fmla="*/ 504 w 506"/>
                <a:gd name="T63" fmla="*/ 525 h 893"/>
                <a:gd name="T64" fmla="*/ 500 w 506"/>
                <a:gd name="T65" fmla="*/ 797 h 893"/>
                <a:gd name="T66" fmla="*/ 498 w 506"/>
                <a:gd name="T67" fmla="*/ 525 h 893"/>
                <a:gd name="T68" fmla="*/ 435 w 506"/>
                <a:gd name="T69" fmla="*/ 452 h 893"/>
                <a:gd name="T70" fmla="*/ 435 w 506"/>
                <a:gd name="T71" fmla="*/ 448 h 893"/>
                <a:gd name="T72" fmla="*/ 496 w 506"/>
                <a:gd name="T73" fmla="*/ 372 h 893"/>
                <a:gd name="T74" fmla="*/ 496 w 506"/>
                <a:gd name="T75" fmla="*/ 106 h 893"/>
                <a:gd name="T76" fmla="*/ 396 w 506"/>
                <a:gd name="T77" fmla="*/ 16 h 893"/>
                <a:gd name="T78" fmla="*/ 228 w 506"/>
                <a:gd name="T79" fmla="*/ 14 h 893"/>
                <a:gd name="T80" fmla="*/ 163 w 506"/>
                <a:gd name="T81" fmla="*/ 74 h 893"/>
                <a:gd name="T82" fmla="*/ 163 w 506"/>
                <a:gd name="T83" fmla="*/ 8 h 893"/>
                <a:gd name="T84" fmla="*/ 8 w 506"/>
                <a:gd name="T85" fmla="*/ 18 h 893"/>
                <a:gd name="T86" fmla="*/ 18 w 506"/>
                <a:gd name="T87" fmla="*/ 243 h 893"/>
                <a:gd name="T88" fmla="*/ 171 w 506"/>
                <a:gd name="T89" fmla="*/ 233 h 893"/>
                <a:gd name="T90" fmla="*/ 161 w 506"/>
                <a:gd name="T91" fmla="*/ 172 h 893"/>
                <a:gd name="T92" fmla="*/ 171 w 506"/>
                <a:gd name="T93" fmla="*/ 162 h 893"/>
                <a:gd name="T94" fmla="*/ 347 w 506"/>
                <a:gd name="T95" fmla="*/ 162 h 893"/>
                <a:gd name="T96" fmla="*/ 347 w 506"/>
                <a:gd name="T97" fmla="*/ 368 h 893"/>
                <a:gd name="T98" fmla="*/ 337 w 506"/>
                <a:gd name="T99" fmla="*/ 378 h 893"/>
                <a:gd name="T100" fmla="*/ 169 w 506"/>
                <a:gd name="T101" fmla="*/ 368 h 893"/>
                <a:gd name="T102" fmla="*/ 159 w 506"/>
                <a:gd name="T103" fmla="*/ 521 h 893"/>
                <a:gd name="T104" fmla="*/ 347 w 506"/>
                <a:gd name="T105" fmla="*/ 521 h 893"/>
                <a:gd name="T106" fmla="*/ 347 w 506"/>
                <a:gd name="T107" fmla="*/ 726 h 893"/>
                <a:gd name="T108" fmla="*/ 337 w 506"/>
                <a:gd name="T109" fmla="*/ 734 h 893"/>
                <a:gd name="T110" fmla="*/ 163 w 506"/>
                <a:gd name="T111" fmla="*/ 734 h 893"/>
                <a:gd name="T112" fmla="*/ 163 w 506"/>
                <a:gd name="T113" fmla="*/ 656 h 893"/>
                <a:gd name="T114" fmla="*/ 8 w 506"/>
                <a:gd name="T115" fmla="*/ 662 h 893"/>
                <a:gd name="T116" fmla="*/ 14 w 506"/>
                <a:gd name="T117" fmla="*/ 797 h 893"/>
                <a:gd name="T118" fmla="*/ 114 w 506"/>
                <a:gd name="T119" fmla="*/ 885 h 893"/>
                <a:gd name="T120" fmla="*/ 396 w 506"/>
                <a:gd name="T121" fmla="*/ 887 h 893"/>
                <a:gd name="T122" fmla="*/ 500 w 506"/>
                <a:gd name="T123" fmla="*/ 797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6" h="893">
                  <a:moveTo>
                    <a:pt x="500" y="797"/>
                  </a:moveTo>
                  <a:lnTo>
                    <a:pt x="398" y="889"/>
                  </a:lnTo>
                  <a:lnTo>
                    <a:pt x="398" y="891"/>
                  </a:lnTo>
                  <a:lnTo>
                    <a:pt x="396" y="891"/>
                  </a:lnTo>
                  <a:lnTo>
                    <a:pt x="112" y="893"/>
                  </a:lnTo>
                  <a:lnTo>
                    <a:pt x="110" y="893"/>
                  </a:lnTo>
                  <a:lnTo>
                    <a:pt x="110" y="891"/>
                  </a:lnTo>
                  <a:lnTo>
                    <a:pt x="6" y="801"/>
                  </a:lnTo>
                  <a:lnTo>
                    <a:pt x="4" y="799"/>
                  </a:lnTo>
                  <a:lnTo>
                    <a:pt x="4" y="797"/>
                  </a:lnTo>
                  <a:lnTo>
                    <a:pt x="2" y="656"/>
                  </a:lnTo>
                  <a:lnTo>
                    <a:pt x="2" y="650"/>
                  </a:lnTo>
                  <a:lnTo>
                    <a:pt x="8" y="650"/>
                  </a:lnTo>
                  <a:lnTo>
                    <a:pt x="171" y="648"/>
                  </a:lnTo>
                  <a:lnTo>
                    <a:pt x="177" y="648"/>
                  </a:lnTo>
                  <a:lnTo>
                    <a:pt x="177" y="656"/>
                  </a:lnTo>
                  <a:lnTo>
                    <a:pt x="177" y="726"/>
                  </a:lnTo>
                  <a:lnTo>
                    <a:pt x="171" y="720"/>
                  </a:lnTo>
                  <a:lnTo>
                    <a:pt x="337" y="717"/>
                  </a:lnTo>
                  <a:lnTo>
                    <a:pt x="328" y="726"/>
                  </a:lnTo>
                  <a:lnTo>
                    <a:pt x="328" y="531"/>
                  </a:lnTo>
                  <a:lnTo>
                    <a:pt x="337" y="540"/>
                  </a:lnTo>
                  <a:lnTo>
                    <a:pt x="159" y="540"/>
                  </a:lnTo>
                  <a:lnTo>
                    <a:pt x="151" y="540"/>
                  </a:lnTo>
                  <a:lnTo>
                    <a:pt x="151" y="531"/>
                  </a:lnTo>
                  <a:lnTo>
                    <a:pt x="151" y="368"/>
                  </a:lnTo>
                  <a:lnTo>
                    <a:pt x="151" y="358"/>
                  </a:lnTo>
                  <a:lnTo>
                    <a:pt x="159" y="358"/>
                  </a:lnTo>
                  <a:lnTo>
                    <a:pt x="337" y="358"/>
                  </a:lnTo>
                  <a:lnTo>
                    <a:pt x="328" y="368"/>
                  </a:lnTo>
                  <a:lnTo>
                    <a:pt x="328" y="172"/>
                  </a:lnTo>
                  <a:lnTo>
                    <a:pt x="337" y="182"/>
                  </a:lnTo>
                  <a:lnTo>
                    <a:pt x="171" y="182"/>
                  </a:lnTo>
                  <a:lnTo>
                    <a:pt x="182" y="172"/>
                  </a:lnTo>
                  <a:lnTo>
                    <a:pt x="179" y="243"/>
                  </a:lnTo>
                  <a:lnTo>
                    <a:pt x="179" y="251"/>
                  </a:lnTo>
                  <a:lnTo>
                    <a:pt x="171" y="251"/>
                  </a:lnTo>
                  <a:lnTo>
                    <a:pt x="8" y="251"/>
                  </a:lnTo>
                  <a:lnTo>
                    <a:pt x="0" y="251"/>
                  </a:lnTo>
                  <a:lnTo>
                    <a:pt x="0" y="243"/>
                  </a:lnTo>
                  <a:lnTo>
                    <a:pt x="0" y="8"/>
                  </a:lnTo>
                  <a:lnTo>
                    <a:pt x="0" y="0"/>
                  </a:lnTo>
                  <a:lnTo>
                    <a:pt x="8" y="0"/>
                  </a:lnTo>
                  <a:lnTo>
                    <a:pt x="171" y="0"/>
                  </a:lnTo>
                  <a:lnTo>
                    <a:pt x="179" y="0"/>
                  </a:lnTo>
                  <a:lnTo>
                    <a:pt x="179" y="8"/>
                  </a:lnTo>
                  <a:lnTo>
                    <a:pt x="179" y="55"/>
                  </a:lnTo>
                  <a:lnTo>
                    <a:pt x="165" y="49"/>
                  </a:lnTo>
                  <a:lnTo>
                    <a:pt x="218" y="2"/>
                  </a:lnTo>
                  <a:lnTo>
                    <a:pt x="220" y="2"/>
                  </a:lnTo>
                  <a:lnTo>
                    <a:pt x="224" y="2"/>
                  </a:lnTo>
                  <a:lnTo>
                    <a:pt x="396" y="2"/>
                  </a:lnTo>
                  <a:lnTo>
                    <a:pt x="400" y="2"/>
                  </a:lnTo>
                  <a:lnTo>
                    <a:pt x="402" y="4"/>
                  </a:lnTo>
                  <a:lnTo>
                    <a:pt x="504" y="96"/>
                  </a:lnTo>
                  <a:lnTo>
                    <a:pt x="506" y="98"/>
                  </a:lnTo>
                  <a:lnTo>
                    <a:pt x="506" y="102"/>
                  </a:lnTo>
                  <a:lnTo>
                    <a:pt x="504" y="372"/>
                  </a:lnTo>
                  <a:lnTo>
                    <a:pt x="504" y="374"/>
                  </a:lnTo>
                  <a:lnTo>
                    <a:pt x="504" y="374"/>
                  </a:lnTo>
                  <a:lnTo>
                    <a:pt x="441" y="452"/>
                  </a:lnTo>
                  <a:lnTo>
                    <a:pt x="441" y="448"/>
                  </a:lnTo>
                  <a:lnTo>
                    <a:pt x="502" y="523"/>
                  </a:lnTo>
                  <a:lnTo>
                    <a:pt x="504" y="525"/>
                  </a:lnTo>
                  <a:lnTo>
                    <a:pt x="504" y="525"/>
                  </a:lnTo>
                  <a:lnTo>
                    <a:pt x="500" y="797"/>
                  </a:lnTo>
                  <a:close/>
                  <a:moveTo>
                    <a:pt x="500" y="797"/>
                  </a:moveTo>
                  <a:lnTo>
                    <a:pt x="498" y="525"/>
                  </a:lnTo>
                  <a:lnTo>
                    <a:pt x="498" y="527"/>
                  </a:lnTo>
                  <a:lnTo>
                    <a:pt x="435" y="452"/>
                  </a:lnTo>
                  <a:lnTo>
                    <a:pt x="433" y="450"/>
                  </a:lnTo>
                  <a:lnTo>
                    <a:pt x="435" y="448"/>
                  </a:lnTo>
                  <a:lnTo>
                    <a:pt x="496" y="370"/>
                  </a:lnTo>
                  <a:lnTo>
                    <a:pt x="496" y="372"/>
                  </a:lnTo>
                  <a:lnTo>
                    <a:pt x="494" y="102"/>
                  </a:lnTo>
                  <a:lnTo>
                    <a:pt x="496" y="106"/>
                  </a:lnTo>
                  <a:lnTo>
                    <a:pt x="392" y="14"/>
                  </a:lnTo>
                  <a:lnTo>
                    <a:pt x="396" y="16"/>
                  </a:lnTo>
                  <a:lnTo>
                    <a:pt x="224" y="16"/>
                  </a:lnTo>
                  <a:lnTo>
                    <a:pt x="228" y="14"/>
                  </a:lnTo>
                  <a:lnTo>
                    <a:pt x="177" y="61"/>
                  </a:lnTo>
                  <a:lnTo>
                    <a:pt x="163" y="74"/>
                  </a:lnTo>
                  <a:lnTo>
                    <a:pt x="163" y="55"/>
                  </a:lnTo>
                  <a:lnTo>
                    <a:pt x="163" y="8"/>
                  </a:lnTo>
                  <a:lnTo>
                    <a:pt x="171" y="18"/>
                  </a:lnTo>
                  <a:lnTo>
                    <a:pt x="8" y="18"/>
                  </a:lnTo>
                  <a:lnTo>
                    <a:pt x="18" y="8"/>
                  </a:lnTo>
                  <a:lnTo>
                    <a:pt x="18" y="243"/>
                  </a:lnTo>
                  <a:lnTo>
                    <a:pt x="8" y="233"/>
                  </a:lnTo>
                  <a:lnTo>
                    <a:pt x="171" y="233"/>
                  </a:lnTo>
                  <a:lnTo>
                    <a:pt x="161" y="243"/>
                  </a:lnTo>
                  <a:lnTo>
                    <a:pt x="161" y="172"/>
                  </a:lnTo>
                  <a:lnTo>
                    <a:pt x="161" y="162"/>
                  </a:lnTo>
                  <a:lnTo>
                    <a:pt x="171" y="162"/>
                  </a:lnTo>
                  <a:lnTo>
                    <a:pt x="337" y="162"/>
                  </a:lnTo>
                  <a:lnTo>
                    <a:pt x="347" y="162"/>
                  </a:lnTo>
                  <a:lnTo>
                    <a:pt x="347" y="172"/>
                  </a:lnTo>
                  <a:lnTo>
                    <a:pt x="347" y="368"/>
                  </a:lnTo>
                  <a:lnTo>
                    <a:pt x="347" y="378"/>
                  </a:lnTo>
                  <a:lnTo>
                    <a:pt x="337" y="378"/>
                  </a:lnTo>
                  <a:lnTo>
                    <a:pt x="159" y="376"/>
                  </a:lnTo>
                  <a:lnTo>
                    <a:pt x="169" y="368"/>
                  </a:lnTo>
                  <a:lnTo>
                    <a:pt x="169" y="531"/>
                  </a:lnTo>
                  <a:lnTo>
                    <a:pt x="159" y="521"/>
                  </a:lnTo>
                  <a:lnTo>
                    <a:pt x="337" y="521"/>
                  </a:lnTo>
                  <a:lnTo>
                    <a:pt x="347" y="521"/>
                  </a:lnTo>
                  <a:lnTo>
                    <a:pt x="347" y="531"/>
                  </a:lnTo>
                  <a:lnTo>
                    <a:pt x="347" y="726"/>
                  </a:lnTo>
                  <a:lnTo>
                    <a:pt x="347" y="736"/>
                  </a:lnTo>
                  <a:lnTo>
                    <a:pt x="337" y="734"/>
                  </a:lnTo>
                  <a:lnTo>
                    <a:pt x="171" y="734"/>
                  </a:lnTo>
                  <a:lnTo>
                    <a:pt x="163" y="734"/>
                  </a:lnTo>
                  <a:lnTo>
                    <a:pt x="163" y="726"/>
                  </a:lnTo>
                  <a:lnTo>
                    <a:pt x="163" y="656"/>
                  </a:lnTo>
                  <a:lnTo>
                    <a:pt x="171" y="662"/>
                  </a:lnTo>
                  <a:lnTo>
                    <a:pt x="8" y="662"/>
                  </a:lnTo>
                  <a:lnTo>
                    <a:pt x="14" y="656"/>
                  </a:lnTo>
                  <a:lnTo>
                    <a:pt x="14" y="797"/>
                  </a:lnTo>
                  <a:lnTo>
                    <a:pt x="12" y="793"/>
                  </a:lnTo>
                  <a:lnTo>
                    <a:pt x="114" y="885"/>
                  </a:lnTo>
                  <a:lnTo>
                    <a:pt x="112" y="885"/>
                  </a:lnTo>
                  <a:lnTo>
                    <a:pt x="396" y="887"/>
                  </a:lnTo>
                  <a:lnTo>
                    <a:pt x="396" y="887"/>
                  </a:lnTo>
                  <a:lnTo>
                    <a:pt x="500" y="7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72" name="Freeform 43"/>
          <p:cNvSpPr>
            <a:spLocks noEditPoints="1"/>
          </p:cNvSpPr>
          <p:nvPr/>
        </p:nvSpPr>
        <p:spPr bwMode="auto">
          <a:xfrm>
            <a:off x="11150611" y="6070846"/>
            <a:ext cx="817271" cy="692679"/>
          </a:xfrm>
          <a:custGeom>
            <a:avLst/>
            <a:gdLst>
              <a:gd name="T0" fmla="*/ 109 w 969"/>
              <a:gd name="T1" fmla="*/ 153 h 820"/>
              <a:gd name="T2" fmla="*/ 925 w 969"/>
              <a:gd name="T3" fmla="*/ 436 h 820"/>
              <a:gd name="T4" fmla="*/ 932 w 969"/>
              <a:gd name="T5" fmla="*/ 280 h 820"/>
              <a:gd name="T6" fmla="*/ 463 w 969"/>
              <a:gd name="T7" fmla="*/ 800 h 820"/>
              <a:gd name="T8" fmla="*/ 83 w 969"/>
              <a:gd name="T9" fmla="*/ 538 h 820"/>
              <a:gd name="T10" fmla="*/ 113 w 969"/>
              <a:gd name="T11" fmla="*/ 584 h 820"/>
              <a:gd name="T12" fmla="*/ 421 w 969"/>
              <a:gd name="T13" fmla="*/ 789 h 820"/>
              <a:gd name="T14" fmla="*/ 517 w 969"/>
              <a:gd name="T15" fmla="*/ 789 h 820"/>
              <a:gd name="T16" fmla="*/ 366 w 969"/>
              <a:gd name="T17" fmla="*/ 764 h 820"/>
              <a:gd name="T18" fmla="*/ 390 w 969"/>
              <a:gd name="T19" fmla="*/ 754 h 820"/>
              <a:gd name="T20" fmla="*/ 475 w 969"/>
              <a:gd name="T21" fmla="*/ 746 h 820"/>
              <a:gd name="T22" fmla="*/ 686 w 969"/>
              <a:gd name="T23" fmla="*/ 750 h 820"/>
              <a:gd name="T24" fmla="*/ 795 w 969"/>
              <a:gd name="T25" fmla="*/ 476 h 820"/>
              <a:gd name="T26" fmla="*/ 123 w 969"/>
              <a:gd name="T27" fmla="*/ 598 h 820"/>
              <a:gd name="T28" fmla="*/ 695 w 969"/>
              <a:gd name="T29" fmla="*/ 750 h 820"/>
              <a:gd name="T30" fmla="*/ 191 w 969"/>
              <a:gd name="T31" fmla="*/ 670 h 820"/>
              <a:gd name="T32" fmla="*/ 384 w 969"/>
              <a:gd name="T33" fmla="*/ 751 h 820"/>
              <a:gd name="T34" fmla="*/ 617 w 969"/>
              <a:gd name="T35" fmla="*/ 619 h 820"/>
              <a:gd name="T36" fmla="*/ 300 w 969"/>
              <a:gd name="T37" fmla="*/ 701 h 820"/>
              <a:gd name="T38" fmla="*/ 236 w 969"/>
              <a:gd name="T39" fmla="*/ 678 h 820"/>
              <a:gd name="T40" fmla="*/ 197 w 969"/>
              <a:gd name="T41" fmla="*/ 672 h 820"/>
              <a:gd name="T42" fmla="*/ 871 w 969"/>
              <a:gd name="T43" fmla="*/ 553 h 820"/>
              <a:gd name="T44" fmla="*/ 268 w 969"/>
              <a:gd name="T45" fmla="*/ 168 h 820"/>
              <a:gd name="T46" fmla="*/ 790 w 969"/>
              <a:gd name="T47" fmla="*/ 705 h 820"/>
              <a:gd name="T48" fmla="*/ 920 w 969"/>
              <a:gd name="T49" fmla="*/ 522 h 820"/>
              <a:gd name="T50" fmla="*/ 120 w 969"/>
              <a:gd name="T51" fmla="*/ 284 h 820"/>
              <a:gd name="T52" fmla="*/ 126 w 969"/>
              <a:gd name="T53" fmla="*/ 306 h 820"/>
              <a:gd name="T54" fmla="*/ 917 w 969"/>
              <a:gd name="T55" fmla="*/ 522 h 820"/>
              <a:gd name="T56" fmla="*/ 154 w 969"/>
              <a:gd name="T57" fmla="*/ 627 h 820"/>
              <a:gd name="T58" fmla="*/ 223 w 969"/>
              <a:gd name="T59" fmla="*/ 618 h 820"/>
              <a:gd name="T60" fmla="*/ 116 w 969"/>
              <a:gd name="T61" fmla="*/ 584 h 820"/>
              <a:gd name="T62" fmla="*/ 104 w 969"/>
              <a:gd name="T63" fmla="*/ 565 h 820"/>
              <a:gd name="T64" fmla="*/ 88 w 969"/>
              <a:gd name="T65" fmla="*/ 345 h 820"/>
              <a:gd name="T66" fmla="*/ 66 w 969"/>
              <a:gd name="T67" fmla="*/ 498 h 820"/>
              <a:gd name="T68" fmla="*/ 124 w 969"/>
              <a:gd name="T69" fmla="*/ 198 h 820"/>
              <a:gd name="T70" fmla="*/ 124 w 969"/>
              <a:gd name="T71" fmla="*/ 198 h 820"/>
              <a:gd name="T72" fmla="*/ 764 w 969"/>
              <a:gd name="T73" fmla="*/ 220 h 820"/>
              <a:gd name="T74" fmla="*/ 882 w 969"/>
              <a:gd name="T75" fmla="*/ 466 h 820"/>
              <a:gd name="T76" fmla="*/ 118 w 969"/>
              <a:gd name="T77" fmla="*/ 282 h 820"/>
              <a:gd name="T78" fmla="*/ 510 w 969"/>
              <a:gd name="T79" fmla="*/ 141 h 820"/>
              <a:gd name="T80" fmla="*/ 173 w 969"/>
              <a:gd name="T81" fmla="*/ 162 h 820"/>
              <a:gd name="T82" fmla="*/ 799 w 969"/>
              <a:gd name="T83" fmla="*/ 241 h 820"/>
              <a:gd name="T84" fmla="*/ 841 w 969"/>
              <a:gd name="T85" fmla="*/ 261 h 820"/>
              <a:gd name="T86" fmla="*/ 622 w 969"/>
              <a:gd name="T87" fmla="*/ 59 h 820"/>
              <a:gd name="T88" fmla="*/ 137 w 969"/>
              <a:gd name="T89" fmla="*/ 252 h 820"/>
              <a:gd name="T90" fmla="*/ 140 w 969"/>
              <a:gd name="T91" fmla="*/ 242 h 820"/>
              <a:gd name="T92" fmla="*/ 293 w 969"/>
              <a:gd name="T93" fmla="*/ 139 h 820"/>
              <a:gd name="T94" fmla="*/ 293 w 969"/>
              <a:gd name="T95" fmla="*/ 139 h 820"/>
              <a:gd name="T96" fmla="*/ 764 w 969"/>
              <a:gd name="T97" fmla="*/ 216 h 820"/>
              <a:gd name="T98" fmla="*/ 656 w 969"/>
              <a:gd name="T99" fmla="*/ 127 h 820"/>
              <a:gd name="T100" fmla="*/ 614 w 969"/>
              <a:gd name="T101" fmla="*/ 96 h 820"/>
              <a:gd name="T102" fmla="*/ 214 w 969"/>
              <a:gd name="T103" fmla="*/ 116 h 820"/>
              <a:gd name="T104" fmla="*/ 673 w 969"/>
              <a:gd name="T105" fmla="*/ 156 h 820"/>
              <a:gd name="T106" fmla="*/ 270 w 969"/>
              <a:gd name="T107" fmla="*/ 163 h 820"/>
              <a:gd name="T108" fmla="*/ 478 w 969"/>
              <a:gd name="T109" fmla="*/ 136 h 820"/>
              <a:gd name="T110" fmla="*/ 611 w 969"/>
              <a:gd name="T111" fmla="*/ 127 h 820"/>
              <a:gd name="T112" fmla="*/ 357 w 969"/>
              <a:gd name="T113" fmla="*/ 101 h 820"/>
              <a:gd name="T114" fmla="*/ 260 w 969"/>
              <a:gd name="T115" fmla="*/ 85 h 820"/>
              <a:gd name="T116" fmla="*/ 345 w 969"/>
              <a:gd name="T117" fmla="*/ 106 h 820"/>
              <a:gd name="T118" fmla="*/ 357 w 969"/>
              <a:gd name="T119" fmla="*/ 104 h 820"/>
              <a:gd name="T120" fmla="*/ 440 w 969"/>
              <a:gd name="T121" fmla="*/ 72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9" h="820">
                <a:moveTo>
                  <a:pt x="532" y="809"/>
                </a:moveTo>
                <a:cubicBezTo>
                  <a:pt x="505" y="809"/>
                  <a:pt x="479" y="806"/>
                  <a:pt x="453" y="800"/>
                </a:cubicBezTo>
                <a:cubicBezTo>
                  <a:pt x="374" y="805"/>
                  <a:pt x="296" y="788"/>
                  <a:pt x="233" y="750"/>
                </a:cubicBezTo>
                <a:cubicBezTo>
                  <a:pt x="153" y="701"/>
                  <a:pt x="99" y="622"/>
                  <a:pt x="78" y="529"/>
                </a:cubicBezTo>
                <a:cubicBezTo>
                  <a:pt x="73" y="519"/>
                  <a:pt x="68" y="509"/>
                  <a:pt x="63" y="499"/>
                </a:cubicBezTo>
                <a:cubicBezTo>
                  <a:pt x="17" y="395"/>
                  <a:pt x="0" y="241"/>
                  <a:pt x="109" y="153"/>
                </a:cubicBezTo>
                <a:cubicBezTo>
                  <a:pt x="138" y="129"/>
                  <a:pt x="172" y="111"/>
                  <a:pt x="210" y="97"/>
                </a:cubicBezTo>
                <a:cubicBezTo>
                  <a:pt x="211" y="97"/>
                  <a:pt x="211" y="97"/>
                  <a:pt x="211" y="96"/>
                </a:cubicBezTo>
                <a:cubicBezTo>
                  <a:pt x="260" y="59"/>
                  <a:pt x="321" y="34"/>
                  <a:pt x="387" y="24"/>
                </a:cubicBezTo>
                <a:cubicBezTo>
                  <a:pt x="552" y="0"/>
                  <a:pt x="717" y="66"/>
                  <a:pt x="806" y="194"/>
                </a:cubicBezTo>
                <a:cubicBezTo>
                  <a:pt x="823" y="217"/>
                  <a:pt x="837" y="243"/>
                  <a:pt x="848" y="270"/>
                </a:cubicBezTo>
                <a:cubicBezTo>
                  <a:pt x="887" y="317"/>
                  <a:pt x="915" y="372"/>
                  <a:pt x="925" y="436"/>
                </a:cubicBezTo>
                <a:cubicBezTo>
                  <a:pt x="935" y="501"/>
                  <a:pt x="921" y="563"/>
                  <a:pt x="885" y="618"/>
                </a:cubicBezTo>
                <a:cubicBezTo>
                  <a:pt x="909" y="588"/>
                  <a:pt x="928" y="553"/>
                  <a:pt x="941" y="515"/>
                </a:cubicBezTo>
                <a:cubicBezTo>
                  <a:pt x="967" y="439"/>
                  <a:pt x="963" y="356"/>
                  <a:pt x="930" y="281"/>
                </a:cubicBezTo>
                <a:cubicBezTo>
                  <a:pt x="895" y="202"/>
                  <a:pt x="833" y="163"/>
                  <a:pt x="766" y="123"/>
                </a:cubicBezTo>
                <a:cubicBezTo>
                  <a:pt x="768" y="120"/>
                  <a:pt x="768" y="120"/>
                  <a:pt x="768" y="120"/>
                </a:cubicBezTo>
                <a:cubicBezTo>
                  <a:pt x="834" y="161"/>
                  <a:pt x="897" y="200"/>
                  <a:pt x="932" y="280"/>
                </a:cubicBezTo>
                <a:cubicBezTo>
                  <a:pt x="965" y="356"/>
                  <a:pt x="969" y="439"/>
                  <a:pt x="944" y="515"/>
                </a:cubicBezTo>
                <a:cubicBezTo>
                  <a:pt x="926" y="568"/>
                  <a:pt x="896" y="615"/>
                  <a:pt x="855" y="656"/>
                </a:cubicBezTo>
                <a:cubicBezTo>
                  <a:pt x="832" y="681"/>
                  <a:pt x="803" y="703"/>
                  <a:pt x="771" y="722"/>
                </a:cubicBezTo>
                <a:cubicBezTo>
                  <a:pt x="729" y="759"/>
                  <a:pt x="676" y="785"/>
                  <a:pt x="618" y="799"/>
                </a:cubicBezTo>
                <a:cubicBezTo>
                  <a:pt x="590" y="806"/>
                  <a:pt x="561" y="809"/>
                  <a:pt x="532" y="809"/>
                </a:cubicBezTo>
                <a:close/>
                <a:moveTo>
                  <a:pt x="463" y="800"/>
                </a:moveTo>
                <a:cubicBezTo>
                  <a:pt x="565" y="820"/>
                  <a:pt x="676" y="794"/>
                  <a:pt x="757" y="731"/>
                </a:cubicBezTo>
                <a:cubicBezTo>
                  <a:pt x="734" y="744"/>
                  <a:pt x="708" y="755"/>
                  <a:pt x="682" y="765"/>
                </a:cubicBezTo>
                <a:cubicBezTo>
                  <a:pt x="624" y="785"/>
                  <a:pt x="565" y="794"/>
                  <a:pt x="507" y="794"/>
                </a:cubicBezTo>
                <a:cubicBezTo>
                  <a:pt x="507" y="794"/>
                  <a:pt x="506" y="794"/>
                  <a:pt x="506" y="794"/>
                </a:cubicBezTo>
                <a:cubicBezTo>
                  <a:pt x="492" y="797"/>
                  <a:pt x="477" y="799"/>
                  <a:pt x="463" y="800"/>
                </a:cubicBezTo>
                <a:close/>
                <a:moveTo>
                  <a:pt x="83" y="538"/>
                </a:moveTo>
                <a:cubicBezTo>
                  <a:pt x="105" y="626"/>
                  <a:pt x="158" y="701"/>
                  <a:pt x="234" y="747"/>
                </a:cubicBezTo>
                <a:cubicBezTo>
                  <a:pt x="294" y="784"/>
                  <a:pt x="369" y="801"/>
                  <a:pt x="444" y="798"/>
                </a:cubicBezTo>
                <a:cubicBezTo>
                  <a:pt x="432" y="795"/>
                  <a:pt x="420" y="791"/>
                  <a:pt x="408" y="787"/>
                </a:cubicBezTo>
                <a:cubicBezTo>
                  <a:pt x="382" y="782"/>
                  <a:pt x="357" y="776"/>
                  <a:pt x="333" y="768"/>
                </a:cubicBezTo>
                <a:cubicBezTo>
                  <a:pt x="251" y="741"/>
                  <a:pt x="183" y="692"/>
                  <a:pt x="139" y="629"/>
                </a:cubicBezTo>
                <a:cubicBezTo>
                  <a:pt x="129" y="615"/>
                  <a:pt x="120" y="600"/>
                  <a:pt x="113" y="584"/>
                </a:cubicBezTo>
                <a:cubicBezTo>
                  <a:pt x="102" y="569"/>
                  <a:pt x="92" y="554"/>
                  <a:pt x="83" y="538"/>
                </a:cubicBezTo>
                <a:close/>
                <a:moveTo>
                  <a:pt x="421" y="789"/>
                </a:moveTo>
                <a:cubicBezTo>
                  <a:pt x="432" y="792"/>
                  <a:pt x="443" y="795"/>
                  <a:pt x="453" y="798"/>
                </a:cubicBezTo>
                <a:cubicBezTo>
                  <a:pt x="466" y="797"/>
                  <a:pt x="478" y="796"/>
                  <a:pt x="490" y="794"/>
                </a:cubicBezTo>
                <a:cubicBezTo>
                  <a:pt x="480" y="794"/>
                  <a:pt x="471" y="793"/>
                  <a:pt x="461" y="792"/>
                </a:cubicBezTo>
                <a:cubicBezTo>
                  <a:pt x="448" y="792"/>
                  <a:pt x="434" y="790"/>
                  <a:pt x="421" y="789"/>
                </a:cubicBezTo>
                <a:close/>
                <a:moveTo>
                  <a:pt x="561" y="787"/>
                </a:moveTo>
                <a:cubicBezTo>
                  <a:pt x="550" y="789"/>
                  <a:pt x="540" y="790"/>
                  <a:pt x="529" y="791"/>
                </a:cubicBezTo>
                <a:cubicBezTo>
                  <a:pt x="562" y="790"/>
                  <a:pt x="595" y="785"/>
                  <a:pt x="628" y="777"/>
                </a:cubicBezTo>
                <a:cubicBezTo>
                  <a:pt x="606" y="782"/>
                  <a:pt x="583" y="786"/>
                  <a:pt x="561" y="787"/>
                </a:cubicBezTo>
                <a:close/>
                <a:moveTo>
                  <a:pt x="465" y="790"/>
                </a:moveTo>
                <a:cubicBezTo>
                  <a:pt x="483" y="791"/>
                  <a:pt x="500" y="791"/>
                  <a:pt x="517" y="789"/>
                </a:cubicBezTo>
                <a:cubicBezTo>
                  <a:pt x="518" y="789"/>
                  <a:pt x="518" y="789"/>
                  <a:pt x="518" y="789"/>
                </a:cubicBezTo>
                <a:cubicBezTo>
                  <a:pt x="488" y="790"/>
                  <a:pt x="458" y="787"/>
                  <a:pt x="428" y="782"/>
                </a:cubicBezTo>
                <a:cubicBezTo>
                  <a:pt x="411" y="779"/>
                  <a:pt x="394" y="775"/>
                  <a:pt x="378" y="770"/>
                </a:cubicBezTo>
                <a:cubicBezTo>
                  <a:pt x="385" y="774"/>
                  <a:pt x="392" y="777"/>
                  <a:pt x="399" y="780"/>
                </a:cubicBezTo>
                <a:cubicBezTo>
                  <a:pt x="421" y="785"/>
                  <a:pt x="443" y="788"/>
                  <a:pt x="465" y="790"/>
                </a:cubicBezTo>
                <a:close/>
                <a:moveTo>
                  <a:pt x="366" y="764"/>
                </a:moveTo>
                <a:cubicBezTo>
                  <a:pt x="387" y="770"/>
                  <a:pt x="407" y="776"/>
                  <a:pt x="429" y="779"/>
                </a:cubicBezTo>
                <a:cubicBezTo>
                  <a:pt x="449" y="783"/>
                  <a:pt x="471" y="785"/>
                  <a:pt x="494" y="786"/>
                </a:cubicBezTo>
                <a:cubicBezTo>
                  <a:pt x="455" y="782"/>
                  <a:pt x="418" y="770"/>
                  <a:pt x="384" y="754"/>
                </a:cubicBezTo>
                <a:cubicBezTo>
                  <a:pt x="369" y="753"/>
                  <a:pt x="356" y="752"/>
                  <a:pt x="342" y="749"/>
                </a:cubicBezTo>
                <a:cubicBezTo>
                  <a:pt x="350" y="755"/>
                  <a:pt x="358" y="760"/>
                  <a:pt x="366" y="764"/>
                </a:cubicBezTo>
                <a:close/>
                <a:moveTo>
                  <a:pt x="390" y="754"/>
                </a:moveTo>
                <a:cubicBezTo>
                  <a:pt x="434" y="774"/>
                  <a:pt x="482" y="786"/>
                  <a:pt x="532" y="786"/>
                </a:cubicBezTo>
                <a:cubicBezTo>
                  <a:pt x="533" y="786"/>
                  <a:pt x="534" y="786"/>
                  <a:pt x="535" y="785"/>
                </a:cubicBezTo>
                <a:cubicBezTo>
                  <a:pt x="583" y="774"/>
                  <a:pt x="628" y="754"/>
                  <a:pt x="669" y="727"/>
                </a:cubicBezTo>
                <a:cubicBezTo>
                  <a:pt x="758" y="667"/>
                  <a:pt x="801" y="581"/>
                  <a:pt x="792" y="481"/>
                </a:cubicBezTo>
                <a:cubicBezTo>
                  <a:pt x="771" y="534"/>
                  <a:pt x="736" y="585"/>
                  <a:pt x="691" y="628"/>
                </a:cubicBezTo>
                <a:cubicBezTo>
                  <a:pt x="630" y="687"/>
                  <a:pt x="553" y="729"/>
                  <a:pt x="475" y="746"/>
                </a:cubicBezTo>
                <a:cubicBezTo>
                  <a:pt x="446" y="752"/>
                  <a:pt x="418" y="755"/>
                  <a:pt x="390" y="754"/>
                </a:cubicBezTo>
                <a:close/>
                <a:moveTo>
                  <a:pt x="795" y="476"/>
                </a:moveTo>
                <a:cubicBezTo>
                  <a:pt x="806" y="579"/>
                  <a:pt x="762" y="668"/>
                  <a:pt x="670" y="729"/>
                </a:cubicBezTo>
                <a:cubicBezTo>
                  <a:pt x="634" y="754"/>
                  <a:pt x="593" y="772"/>
                  <a:pt x="550" y="784"/>
                </a:cubicBezTo>
                <a:cubicBezTo>
                  <a:pt x="564" y="783"/>
                  <a:pt x="577" y="781"/>
                  <a:pt x="591" y="779"/>
                </a:cubicBezTo>
                <a:cubicBezTo>
                  <a:pt x="622" y="772"/>
                  <a:pt x="654" y="763"/>
                  <a:pt x="686" y="750"/>
                </a:cubicBezTo>
                <a:cubicBezTo>
                  <a:pt x="745" y="725"/>
                  <a:pt x="799" y="684"/>
                  <a:pt x="836" y="625"/>
                </a:cubicBezTo>
                <a:cubicBezTo>
                  <a:pt x="859" y="588"/>
                  <a:pt x="873" y="546"/>
                  <a:pt x="879" y="502"/>
                </a:cubicBezTo>
                <a:cubicBezTo>
                  <a:pt x="885" y="424"/>
                  <a:pt x="864" y="343"/>
                  <a:pt x="815" y="276"/>
                </a:cubicBezTo>
                <a:cubicBezTo>
                  <a:pt x="812" y="273"/>
                  <a:pt x="809" y="269"/>
                  <a:pt x="807" y="266"/>
                </a:cubicBezTo>
                <a:cubicBezTo>
                  <a:pt x="820" y="313"/>
                  <a:pt x="821" y="364"/>
                  <a:pt x="812" y="415"/>
                </a:cubicBezTo>
                <a:cubicBezTo>
                  <a:pt x="808" y="435"/>
                  <a:pt x="802" y="456"/>
                  <a:pt x="795" y="476"/>
                </a:cubicBezTo>
                <a:close/>
                <a:moveTo>
                  <a:pt x="123" y="598"/>
                </a:moveTo>
                <a:cubicBezTo>
                  <a:pt x="129" y="608"/>
                  <a:pt x="135" y="618"/>
                  <a:pt x="141" y="627"/>
                </a:cubicBezTo>
                <a:cubicBezTo>
                  <a:pt x="195" y="704"/>
                  <a:pt x="285" y="758"/>
                  <a:pt x="385" y="780"/>
                </a:cubicBezTo>
                <a:cubicBezTo>
                  <a:pt x="319" y="763"/>
                  <a:pt x="258" y="733"/>
                  <a:pt x="209" y="690"/>
                </a:cubicBezTo>
                <a:cubicBezTo>
                  <a:pt x="186" y="671"/>
                  <a:pt x="166" y="650"/>
                  <a:pt x="147" y="627"/>
                </a:cubicBezTo>
                <a:cubicBezTo>
                  <a:pt x="139" y="618"/>
                  <a:pt x="131" y="608"/>
                  <a:pt x="123" y="598"/>
                </a:cubicBezTo>
                <a:close/>
                <a:moveTo>
                  <a:pt x="695" y="750"/>
                </a:moveTo>
                <a:cubicBezTo>
                  <a:pt x="683" y="755"/>
                  <a:pt x="670" y="760"/>
                  <a:pt x="657" y="765"/>
                </a:cubicBezTo>
                <a:cubicBezTo>
                  <a:pt x="643" y="770"/>
                  <a:pt x="629" y="774"/>
                  <a:pt x="614" y="777"/>
                </a:cubicBezTo>
                <a:cubicBezTo>
                  <a:pt x="671" y="766"/>
                  <a:pt x="728" y="744"/>
                  <a:pt x="779" y="712"/>
                </a:cubicBezTo>
                <a:cubicBezTo>
                  <a:pt x="784" y="708"/>
                  <a:pt x="789" y="703"/>
                  <a:pt x="794" y="697"/>
                </a:cubicBezTo>
                <a:cubicBezTo>
                  <a:pt x="763" y="718"/>
                  <a:pt x="729" y="736"/>
                  <a:pt x="695" y="750"/>
                </a:cubicBezTo>
                <a:close/>
                <a:moveTo>
                  <a:pt x="184" y="664"/>
                </a:moveTo>
                <a:cubicBezTo>
                  <a:pt x="193" y="673"/>
                  <a:pt x="201" y="681"/>
                  <a:pt x="210" y="688"/>
                </a:cubicBezTo>
                <a:cubicBezTo>
                  <a:pt x="259" y="731"/>
                  <a:pt x="320" y="760"/>
                  <a:pt x="385" y="777"/>
                </a:cubicBezTo>
                <a:cubicBezTo>
                  <a:pt x="378" y="774"/>
                  <a:pt x="372" y="770"/>
                  <a:pt x="365" y="766"/>
                </a:cubicBezTo>
                <a:cubicBezTo>
                  <a:pt x="335" y="757"/>
                  <a:pt x="305" y="744"/>
                  <a:pt x="278" y="730"/>
                </a:cubicBezTo>
                <a:cubicBezTo>
                  <a:pt x="246" y="716"/>
                  <a:pt x="217" y="696"/>
                  <a:pt x="191" y="670"/>
                </a:cubicBezTo>
                <a:cubicBezTo>
                  <a:pt x="189" y="668"/>
                  <a:pt x="186" y="666"/>
                  <a:pt x="184" y="664"/>
                </a:cubicBezTo>
                <a:close/>
                <a:moveTo>
                  <a:pt x="301" y="739"/>
                </a:moveTo>
                <a:cubicBezTo>
                  <a:pt x="318" y="747"/>
                  <a:pt x="336" y="754"/>
                  <a:pt x="355" y="760"/>
                </a:cubicBezTo>
                <a:cubicBezTo>
                  <a:pt x="348" y="757"/>
                  <a:pt x="342" y="752"/>
                  <a:pt x="336" y="748"/>
                </a:cubicBezTo>
                <a:cubicBezTo>
                  <a:pt x="324" y="746"/>
                  <a:pt x="312" y="742"/>
                  <a:pt x="301" y="739"/>
                </a:cubicBezTo>
                <a:close/>
                <a:moveTo>
                  <a:pt x="384" y="751"/>
                </a:moveTo>
                <a:cubicBezTo>
                  <a:pt x="413" y="753"/>
                  <a:pt x="444" y="750"/>
                  <a:pt x="475" y="743"/>
                </a:cubicBezTo>
                <a:cubicBezTo>
                  <a:pt x="618" y="712"/>
                  <a:pt x="742" y="604"/>
                  <a:pt x="792" y="475"/>
                </a:cubicBezTo>
                <a:cubicBezTo>
                  <a:pt x="791" y="467"/>
                  <a:pt x="789" y="458"/>
                  <a:pt x="788" y="448"/>
                </a:cubicBezTo>
                <a:cubicBezTo>
                  <a:pt x="780" y="411"/>
                  <a:pt x="766" y="374"/>
                  <a:pt x="747" y="340"/>
                </a:cubicBezTo>
                <a:cubicBezTo>
                  <a:pt x="748" y="369"/>
                  <a:pt x="746" y="397"/>
                  <a:pt x="741" y="424"/>
                </a:cubicBezTo>
                <a:cubicBezTo>
                  <a:pt x="727" y="497"/>
                  <a:pt x="683" y="566"/>
                  <a:pt x="617" y="619"/>
                </a:cubicBezTo>
                <a:cubicBezTo>
                  <a:pt x="554" y="669"/>
                  <a:pt x="477" y="700"/>
                  <a:pt x="401" y="707"/>
                </a:cubicBezTo>
                <a:cubicBezTo>
                  <a:pt x="368" y="711"/>
                  <a:pt x="336" y="709"/>
                  <a:pt x="306" y="703"/>
                </a:cubicBezTo>
                <a:cubicBezTo>
                  <a:pt x="330" y="722"/>
                  <a:pt x="356" y="738"/>
                  <a:pt x="384" y="751"/>
                </a:cubicBezTo>
                <a:close/>
                <a:moveTo>
                  <a:pt x="337" y="746"/>
                </a:moveTo>
                <a:cubicBezTo>
                  <a:pt x="350" y="748"/>
                  <a:pt x="363" y="750"/>
                  <a:pt x="377" y="751"/>
                </a:cubicBezTo>
                <a:cubicBezTo>
                  <a:pt x="350" y="737"/>
                  <a:pt x="324" y="721"/>
                  <a:pt x="300" y="701"/>
                </a:cubicBezTo>
                <a:cubicBezTo>
                  <a:pt x="293" y="700"/>
                  <a:pt x="287" y="698"/>
                  <a:pt x="281" y="696"/>
                </a:cubicBezTo>
                <a:cubicBezTo>
                  <a:pt x="298" y="715"/>
                  <a:pt x="316" y="731"/>
                  <a:pt x="337" y="746"/>
                </a:cubicBezTo>
                <a:close/>
                <a:moveTo>
                  <a:pt x="274" y="725"/>
                </a:moveTo>
                <a:cubicBezTo>
                  <a:pt x="292" y="733"/>
                  <a:pt x="311" y="740"/>
                  <a:pt x="330" y="744"/>
                </a:cubicBezTo>
                <a:cubicBezTo>
                  <a:pt x="311" y="730"/>
                  <a:pt x="292" y="713"/>
                  <a:pt x="276" y="695"/>
                </a:cubicBezTo>
                <a:cubicBezTo>
                  <a:pt x="262" y="690"/>
                  <a:pt x="249" y="684"/>
                  <a:pt x="236" y="678"/>
                </a:cubicBezTo>
                <a:cubicBezTo>
                  <a:pt x="183" y="649"/>
                  <a:pt x="144" y="604"/>
                  <a:pt x="119" y="542"/>
                </a:cubicBezTo>
                <a:cubicBezTo>
                  <a:pt x="98" y="489"/>
                  <a:pt x="90" y="429"/>
                  <a:pt x="95" y="372"/>
                </a:cubicBezTo>
                <a:cubicBezTo>
                  <a:pt x="98" y="345"/>
                  <a:pt x="104" y="320"/>
                  <a:pt x="113" y="296"/>
                </a:cubicBezTo>
                <a:cubicBezTo>
                  <a:pt x="103" y="312"/>
                  <a:pt x="96" y="329"/>
                  <a:pt x="91" y="346"/>
                </a:cubicBezTo>
                <a:cubicBezTo>
                  <a:pt x="84" y="439"/>
                  <a:pt x="101" y="546"/>
                  <a:pt x="157" y="625"/>
                </a:cubicBezTo>
                <a:cubicBezTo>
                  <a:pt x="169" y="643"/>
                  <a:pt x="182" y="658"/>
                  <a:pt x="197" y="672"/>
                </a:cubicBezTo>
                <a:cubicBezTo>
                  <a:pt x="221" y="692"/>
                  <a:pt x="247" y="710"/>
                  <a:pt x="274" y="725"/>
                </a:cubicBezTo>
                <a:close/>
                <a:moveTo>
                  <a:pt x="871" y="553"/>
                </a:moveTo>
                <a:cubicBezTo>
                  <a:pt x="863" y="579"/>
                  <a:pt x="852" y="604"/>
                  <a:pt x="838" y="627"/>
                </a:cubicBezTo>
                <a:cubicBezTo>
                  <a:pt x="811" y="669"/>
                  <a:pt x="774" y="705"/>
                  <a:pt x="729" y="732"/>
                </a:cubicBezTo>
                <a:cubicBezTo>
                  <a:pt x="754" y="719"/>
                  <a:pt x="779" y="705"/>
                  <a:pt x="802" y="688"/>
                </a:cubicBezTo>
                <a:cubicBezTo>
                  <a:pt x="836" y="649"/>
                  <a:pt x="860" y="602"/>
                  <a:pt x="871" y="553"/>
                </a:cubicBezTo>
                <a:close/>
                <a:moveTo>
                  <a:pt x="302" y="699"/>
                </a:moveTo>
                <a:cubicBezTo>
                  <a:pt x="332" y="706"/>
                  <a:pt x="365" y="708"/>
                  <a:pt x="400" y="705"/>
                </a:cubicBezTo>
                <a:cubicBezTo>
                  <a:pt x="540" y="692"/>
                  <a:pt x="706" y="589"/>
                  <a:pt x="738" y="424"/>
                </a:cubicBezTo>
                <a:cubicBezTo>
                  <a:pt x="744" y="395"/>
                  <a:pt x="746" y="365"/>
                  <a:pt x="744" y="335"/>
                </a:cubicBezTo>
                <a:cubicBezTo>
                  <a:pt x="690" y="242"/>
                  <a:pt x="598" y="167"/>
                  <a:pt x="497" y="140"/>
                </a:cubicBezTo>
                <a:cubicBezTo>
                  <a:pt x="419" y="135"/>
                  <a:pt x="338" y="143"/>
                  <a:pt x="268" y="168"/>
                </a:cubicBezTo>
                <a:cubicBezTo>
                  <a:pt x="195" y="250"/>
                  <a:pt x="163" y="367"/>
                  <a:pt x="183" y="489"/>
                </a:cubicBezTo>
                <a:cubicBezTo>
                  <a:pt x="191" y="540"/>
                  <a:pt x="208" y="588"/>
                  <a:pt x="232" y="630"/>
                </a:cubicBezTo>
                <a:cubicBezTo>
                  <a:pt x="253" y="655"/>
                  <a:pt x="276" y="679"/>
                  <a:pt x="302" y="699"/>
                </a:cubicBezTo>
                <a:close/>
                <a:moveTo>
                  <a:pt x="804" y="690"/>
                </a:moveTo>
                <a:cubicBezTo>
                  <a:pt x="804" y="691"/>
                  <a:pt x="804" y="691"/>
                  <a:pt x="803" y="691"/>
                </a:cubicBezTo>
                <a:cubicBezTo>
                  <a:pt x="799" y="696"/>
                  <a:pt x="795" y="700"/>
                  <a:pt x="790" y="705"/>
                </a:cubicBezTo>
                <a:cubicBezTo>
                  <a:pt x="816" y="688"/>
                  <a:pt x="839" y="668"/>
                  <a:pt x="860" y="646"/>
                </a:cubicBezTo>
                <a:cubicBezTo>
                  <a:pt x="908" y="592"/>
                  <a:pt x="936" y="522"/>
                  <a:pt x="922" y="437"/>
                </a:cubicBezTo>
                <a:cubicBezTo>
                  <a:pt x="913" y="377"/>
                  <a:pt x="887" y="324"/>
                  <a:pt x="852" y="279"/>
                </a:cubicBezTo>
                <a:cubicBezTo>
                  <a:pt x="855" y="287"/>
                  <a:pt x="859" y="296"/>
                  <a:pt x="861" y="304"/>
                </a:cubicBezTo>
                <a:cubicBezTo>
                  <a:pt x="868" y="313"/>
                  <a:pt x="874" y="322"/>
                  <a:pt x="880" y="331"/>
                </a:cubicBezTo>
                <a:cubicBezTo>
                  <a:pt x="918" y="391"/>
                  <a:pt x="932" y="457"/>
                  <a:pt x="920" y="522"/>
                </a:cubicBezTo>
                <a:cubicBezTo>
                  <a:pt x="907" y="592"/>
                  <a:pt x="862" y="648"/>
                  <a:pt x="804" y="690"/>
                </a:cubicBezTo>
                <a:close/>
                <a:moveTo>
                  <a:pt x="277" y="693"/>
                </a:moveTo>
                <a:cubicBezTo>
                  <a:pt x="283" y="695"/>
                  <a:pt x="290" y="696"/>
                  <a:pt x="296" y="698"/>
                </a:cubicBezTo>
                <a:cubicBezTo>
                  <a:pt x="276" y="682"/>
                  <a:pt x="258" y="664"/>
                  <a:pt x="241" y="645"/>
                </a:cubicBezTo>
                <a:cubicBezTo>
                  <a:pt x="252" y="662"/>
                  <a:pt x="264" y="678"/>
                  <a:pt x="277" y="693"/>
                </a:cubicBezTo>
                <a:close/>
                <a:moveTo>
                  <a:pt x="120" y="284"/>
                </a:moveTo>
                <a:cubicBezTo>
                  <a:pt x="84" y="368"/>
                  <a:pt x="92" y="467"/>
                  <a:pt x="122" y="541"/>
                </a:cubicBezTo>
                <a:cubicBezTo>
                  <a:pt x="152" y="616"/>
                  <a:pt x="204" y="667"/>
                  <a:pt x="273" y="691"/>
                </a:cubicBezTo>
                <a:cubicBezTo>
                  <a:pt x="266" y="683"/>
                  <a:pt x="259" y="675"/>
                  <a:pt x="253" y="667"/>
                </a:cubicBezTo>
                <a:cubicBezTo>
                  <a:pt x="245" y="656"/>
                  <a:pt x="238" y="645"/>
                  <a:pt x="231" y="633"/>
                </a:cubicBezTo>
                <a:cubicBezTo>
                  <a:pt x="202" y="597"/>
                  <a:pt x="178" y="557"/>
                  <a:pt x="162" y="517"/>
                </a:cubicBezTo>
                <a:cubicBezTo>
                  <a:pt x="142" y="467"/>
                  <a:pt x="119" y="389"/>
                  <a:pt x="126" y="306"/>
                </a:cubicBezTo>
                <a:cubicBezTo>
                  <a:pt x="127" y="293"/>
                  <a:pt x="128" y="282"/>
                  <a:pt x="130" y="270"/>
                </a:cubicBezTo>
                <a:cubicBezTo>
                  <a:pt x="127" y="274"/>
                  <a:pt x="125" y="277"/>
                  <a:pt x="122" y="281"/>
                </a:cubicBezTo>
                <a:cubicBezTo>
                  <a:pt x="121" y="282"/>
                  <a:pt x="121" y="283"/>
                  <a:pt x="120" y="284"/>
                </a:cubicBezTo>
                <a:close/>
                <a:moveTo>
                  <a:pt x="880" y="513"/>
                </a:moveTo>
                <a:cubicBezTo>
                  <a:pt x="874" y="575"/>
                  <a:pt x="850" y="634"/>
                  <a:pt x="811" y="681"/>
                </a:cubicBezTo>
                <a:cubicBezTo>
                  <a:pt x="865" y="640"/>
                  <a:pt x="905" y="587"/>
                  <a:pt x="917" y="522"/>
                </a:cubicBezTo>
                <a:cubicBezTo>
                  <a:pt x="932" y="440"/>
                  <a:pt x="907" y="369"/>
                  <a:pt x="864" y="312"/>
                </a:cubicBezTo>
                <a:cubicBezTo>
                  <a:pt x="874" y="342"/>
                  <a:pt x="880" y="374"/>
                  <a:pt x="884" y="407"/>
                </a:cubicBezTo>
                <a:cubicBezTo>
                  <a:pt x="887" y="444"/>
                  <a:pt x="886" y="480"/>
                  <a:pt x="880" y="513"/>
                </a:cubicBezTo>
                <a:close/>
                <a:moveTo>
                  <a:pt x="156" y="633"/>
                </a:moveTo>
                <a:cubicBezTo>
                  <a:pt x="161" y="639"/>
                  <a:pt x="167" y="645"/>
                  <a:pt x="173" y="650"/>
                </a:cubicBezTo>
                <a:cubicBezTo>
                  <a:pt x="166" y="643"/>
                  <a:pt x="160" y="635"/>
                  <a:pt x="154" y="627"/>
                </a:cubicBezTo>
                <a:cubicBezTo>
                  <a:pt x="101" y="551"/>
                  <a:pt x="83" y="448"/>
                  <a:pt x="87" y="357"/>
                </a:cubicBezTo>
                <a:cubicBezTo>
                  <a:pt x="69" y="426"/>
                  <a:pt x="79" y="500"/>
                  <a:pt x="105" y="562"/>
                </a:cubicBezTo>
                <a:cubicBezTo>
                  <a:pt x="120" y="587"/>
                  <a:pt x="137" y="611"/>
                  <a:pt x="156" y="633"/>
                </a:cubicBezTo>
                <a:close/>
                <a:moveTo>
                  <a:pt x="134" y="265"/>
                </a:moveTo>
                <a:cubicBezTo>
                  <a:pt x="119" y="339"/>
                  <a:pt x="129" y="425"/>
                  <a:pt x="165" y="516"/>
                </a:cubicBezTo>
                <a:cubicBezTo>
                  <a:pt x="179" y="551"/>
                  <a:pt x="198" y="586"/>
                  <a:pt x="223" y="618"/>
                </a:cubicBezTo>
                <a:cubicBezTo>
                  <a:pt x="202" y="579"/>
                  <a:pt x="188" y="535"/>
                  <a:pt x="180" y="489"/>
                </a:cubicBezTo>
                <a:cubicBezTo>
                  <a:pt x="169" y="423"/>
                  <a:pt x="174" y="357"/>
                  <a:pt x="193" y="296"/>
                </a:cubicBezTo>
                <a:cubicBezTo>
                  <a:pt x="208" y="249"/>
                  <a:pt x="232" y="206"/>
                  <a:pt x="263" y="170"/>
                </a:cubicBezTo>
                <a:cubicBezTo>
                  <a:pt x="249" y="175"/>
                  <a:pt x="236" y="181"/>
                  <a:pt x="223" y="187"/>
                </a:cubicBezTo>
                <a:cubicBezTo>
                  <a:pt x="190" y="207"/>
                  <a:pt x="160" y="233"/>
                  <a:pt x="134" y="265"/>
                </a:cubicBezTo>
                <a:close/>
                <a:moveTo>
                  <a:pt x="116" y="584"/>
                </a:moveTo>
                <a:cubicBezTo>
                  <a:pt x="116" y="585"/>
                  <a:pt x="117" y="586"/>
                  <a:pt x="117" y="586"/>
                </a:cubicBezTo>
                <a:cubicBezTo>
                  <a:pt x="116" y="585"/>
                  <a:pt x="116" y="584"/>
                  <a:pt x="115" y="583"/>
                </a:cubicBezTo>
                <a:cubicBezTo>
                  <a:pt x="115" y="584"/>
                  <a:pt x="115" y="584"/>
                  <a:pt x="116" y="584"/>
                </a:cubicBezTo>
                <a:close/>
                <a:moveTo>
                  <a:pt x="80" y="528"/>
                </a:moveTo>
                <a:cubicBezTo>
                  <a:pt x="88" y="543"/>
                  <a:pt x="97" y="557"/>
                  <a:pt x="106" y="571"/>
                </a:cubicBezTo>
                <a:cubicBezTo>
                  <a:pt x="105" y="569"/>
                  <a:pt x="105" y="567"/>
                  <a:pt x="104" y="565"/>
                </a:cubicBezTo>
                <a:cubicBezTo>
                  <a:pt x="96" y="552"/>
                  <a:pt x="89" y="539"/>
                  <a:pt x="83" y="526"/>
                </a:cubicBezTo>
                <a:cubicBezTo>
                  <a:pt x="81" y="522"/>
                  <a:pt x="79" y="518"/>
                  <a:pt x="78" y="514"/>
                </a:cubicBezTo>
                <a:cubicBezTo>
                  <a:pt x="78" y="518"/>
                  <a:pt x="79" y="523"/>
                  <a:pt x="80" y="528"/>
                </a:cubicBezTo>
                <a:close/>
                <a:moveTo>
                  <a:pt x="75" y="500"/>
                </a:moveTo>
                <a:cubicBezTo>
                  <a:pt x="81" y="516"/>
                  <a:pt x="88" y="530"/>
                  <a:pt x="96" y="545"/>
                </a:cubicBezTo>
                <a:cubicBezTo>
                  <a:pt x="74" y="483"/>
                  <a:pt x="67" y="411"/>
                  <a:pt x="88" y="345"/>
                </a:cubicBezTo>
                <a:cubicBezTo>
                  <a:pt x="88" y="340"/>
                  <a:pt x="89" y="335"/>
                  <a:pt x="89" y="331"/>
                </a:cubicBezTo>
                <a:cubicBezTo>
                  <a:pt x="81" y="353"/>
                  <a:pt x="75" y="378"/>
                  <a:pt x="73" y="404"/>
                </a:cubicBezTo>
                <a:cubicBezTo>
                  <a:pt x="70" y="437"/>
                  <a:pt x="71" y="469"/>
                  <a:pt x="75" y="500"/>
                </a:cubicBezTo>
                <a:close/>
                <a:moveTo>
                  <a:pt x="204" y="102"/>
                </a:moveTo>
                <a:cubicBezTo>
                  <a:pt x="171" y="115"/>
                  <a:pt x="139" y="132"/>
                  <a:pt x="111" y="155"/>
                </a:cubicBezTo>
                <a:cubicBezTo>
                  <a:pt x="3" y="243"/>
                  <a:pt x="19" y="395"/>
                  <a:pt x="66" y="498"/>
                </a:cubicBezTo>
                <a:cubicBezTo>
                  <a:pt x="69" y="505"/>
                  <a:pt x="72" y="512"/>
                  <a:pt x="76" y="519"/>
                </a:cubicBezTo>
                <a:cubicBezTo>
                  <a:pt x="75" y="513"/>
                  <a:pt x="74" y="508"/>
                  <a:pt x="73" y="502"/>
                </a:cubicBezTo>
                <a:cubicBezTo>
                  <a:pt x="49" y="441"/>
                  <a:pt x="41" y="380"/>
                  <a:pt x="52" y="323"/>
                </a:cubicBezTo>
                <a:cubicBezTo>
                  <a:pt x="61" y="272"/>
                  <a:pt x="87" y="228"/>
                  <a:pt x="127" y="192"/>
                </a:cubicBezTo>
                <a:cubicBezTo>
                  <a:pt x="146" y="158"/>
                  <a:pt x="172" y="127"/>
                  <a:pt x="204" y="102"/>
                </a:cubicBezTo>
                <a:close/>
                <a:moveTo>
                  <a:pt x="124" y="198"/>
                </a:moveTo>
                <a:cubicBezTo>
                  <a:pt x="90" y="229"/>
                  <a:pt x="64" y="270"/>
                  <a:pt x="54" y="324"/>
                </a:cubicBezTo>
                <a:cubicBezTo>
                  <a:pt x="44" y="379"/>
                  <a:pt x="52" y="436"/>
                  <a:pt x="71" y="489"/>
                </a:cubicBezTo>
                <a:cubicBezTo>
                  <a:pt x="68" y="461"/>
                  <a:pt x="67" y="433"/>
                  <a:pt x="70" y="403"/>
                </a:cubicBezTo>
                <a:cubicBezTo>
                  <a:pt x="73" y="374"/>
                  <a:pt x="80" y="346"/>
                  <a:pt x="90" y="321"/>
                </a:cubicBezTo>
                <a:cubicBezTo>
                  <a:pt x="93" y="296"/>
                  <a:pt x="98" y="272"/>
                  <a:pt x="104" y="251"/>
                </a:cubicBezTo>
                <a:cubicBezTo>
                  <a:pt x="109" y="233"/>
                  <a:pt x="116" y="215"/>
                  <a:pt x="124" y="198"/>
                </a:cubicBezTo>
                <a:close/>
                <a:moveTo>
                  <a:pt x="747" y="334"/>
                </a:moveTo>
                <a:cubicBezTo>
                  <a:pt x="767" y="370"/>
                  <a:pt x="783" y="408"/>
                  <a:pt x="790" y="448"/>
                </a:cubicBezTo>
                <a:cubicBezTo>
                  <a:pt x="792" y="455"/>
                  <a:pt x="793" y="463"/>
                  <a:pt x="794" y="470"/>
                </a:cubicBezTo>
                <a:cubicBezTo>
                  <a:pt x="801" y="452"/>
                  <a:pt x="806" y="433"/>
                  <a:pt x="809" y="415"/>
                </a:cubicBezTo>
                <a:cubicBezTo>
                  <a:pt x="819" y="361"/>
                  <a:pt x="816" y="308"/>
                  <a:pt x="802" y="260"/>
                </a:cubicBezTo>
                <a:cubicBezTo>
                  <a:pt x="790" y="245"/>
                  <a:pt x="777" y="232"/>
                  <a:pt x="764" y="220"/>
                </a:cubicBezTo>
                <a:cubicBezTo>
                  <a:pt x="753" y="213"/>
                  <a:pt x="743" y="206"/>
                  <a:pt x="732" y="201"/>
                </a:cubicBezTo>
                <a:cubicBezTo>
                  <a:pt x="723" y="196"/>
                  <a:pt x="714" y="192"/>
                  <a:pt x="704" y="187"/>
                </a:cubicBezTo>
                <a:cubicBezTo>
                  <a:pt x="730" y="231"/>
                  <a:pt x="743" y="283"/>
                  <a:pt x="747" y="334"/>
                </a:cubicBezTo>
                <a:close/>
                <a:moveTo>
                  <a:pt x="805" y="259"/>
                </a:moveTo>
                <a:cubicBezTo>
                  <a:pt x="809" y="264"/>
                  <a:pt x="813" y="269"/>
                  <a:pt x="817" y="275"/>
                </a:cubicBezTo>
                <a:cubicBezTo>
                  <a:pt x="857" y="330"/>
                  <a:pt x="880" y="397"/>
                  <a:pt x="882" y="466"/>
                </a:cubicBezTo>
                <a:cubicBezTo>
                  <a:pt x="885" y="411"/>
                  <a:pt x="875" y="355"/>
                  <a:pt x="858" y="304"/>
                </a:cubicBezTo>
                <a:cubicBezTo>
                  <a:pt x="841" y="282"/>
                  <a:pt x="821" y="263"/>
                  <a:pt x="801" y="246"/>
                </a:cubicBezTo>
                <a:cubicBezTo>
                  <a:pt x="802" y="251"/>
                  <a:pt x="804" y="255"/>
                  <a:pt x="805" y="259"/>
                </a:cubicBezTo>
                <a:close/>
                <a:moveTo>
                  <a:pt x="93" y="321"/>
                </a:moveTo>
                <a:cubicBezTo>
                  <a:pt x="92" y="326"/>
                  <a:pt x="92" y="330"/>
                  <a:pt x="92" y="335"/>
                </a:cubicBezTo>
                <a:cubicBezTo>
                  <a:pt x="98" y="317"/>
                  <a:pt x="107" y="299"/>
                  <a:pt x="118" y="282"/>
                </a:cubicBezTo>
                <a:cubicBezTo>
                  <a:pt x="121" y="276"/>
                  <a:pt x="124" y="270"/>
                  <a:pt x="127" y="264"/>
                </a:cubicBezTo>
                <a:cubicBezTo>
                  <a:pt x="113" y="282"/>
                  <a:pt x="102" y="301"/>
                  <a:pt x="93" y="321"/>
                </a:cubicBezTo>
                <a:close/>
                <a:moveTo>
                  <a:pt x="510" y="141"/>
                </a:moveTo>
                <a:cubicBezTo>
                  <a:pt x="605" y="170"/>
                  <a:pt x="691" y="241"/>
                  <a:pt x="744" y="329"/>
                </a:cubicBezTo>
                <a:cubicBezTo>
                  <a:pt x="740" y="279"/>
                  <a:pt x="726" y="228"/>
                  <a:pt x="700" y="186"/>
                </a:cubicBezTo>
                <a:cubicBezTo>
                  <a:pt x="646" y="163"/>
                  <a:pt x="580" y="147"/>
                  <a:pt x="510" y="141"/>
                </a:cubicBezTo>
                <a:close/>
                <a:moveTo>
                  <a:pt x="129" y="194"/>
                </a:moveTo>
                <a:cubicBezTo>
                  <a:pt x="120" y="212"/>
                  <a:pt x="112" y="231"/>
                  <a:pt x="106" y="252"/>
                </a:cubicBezTo>
                <a:cubicBezTo>
                  <a:pt x="101" y="270"/>
                  <a:pt x="97" y="291"/>
                  <a:pt x="94" y="312"/>
                </a:cubicBezTo>
                <a:cubicBezTo>
                  <a:pt x="104" y="290"/>
                  <a:pt x="118" y="270"/>
                  <a:pt x="134" y="251"/>
                </a:cubicBezTo>
                <a:cubicBezTo>
                  <a:pt x="134" y="251"/>
                  <a:pt x="134" y="251"/>
                  <a:pt x="134" y="251"/>
                </a:cubicBezTo>
                <a:cubicBezTo>
                  <a:pt x="142" y="218"/>
                  <a:pt x="155" y="189"/>
                  <a:pt x="173" y="162"/>
                </a:cubicBezTo>
                <a:cubicBezTo>
                  <a:pt x="158" y="172"/>
                  <a:pt x="143" y="182"/>
                  <a:pt x="129" y="194"/>
                </a:cubicBezTo>
                <a:close/>
                <a:moveTo>
                  <a:pt x="799" y="241"/>
                </a:moveTo>
                <a:cubicBezTo>
                  <a:pt x="820" y="258"/>
                  <a:pt x="839" y="277"/>
                  <a:pt x="856" y="297"/>
                </a:cubicBezTo>
                <a:cubicBezTo>
                  <a:pt x="852" y="288"/>
                  <a:pt x="849" y="279"/>
                  <a:pt x="845" y="270"/>
                </a:cubicBezTo>
                <a:cubicBezTo>
                  <a:pt x="827" y="249"/>
                  <a:pt x="807" y="229"/>
                  <a:pt x="786" y="211"/>
                </a:cubicBezTo>
                <a:cubicBezTo>
                  <a:pt x="791" y="221"/>
                  <a:pt x="795" y="231"/>
                  <a:pt x="799" y="241"/>
                </a:cubicBezTo>
                <a:close/>
                <a:moveTo>
                  <a:pt x="132" y="259"/>
                </a:moveTo>
                <a:cubicBezTo>
                  <a:pt x="130" y="263"/>
                  <a:pt x="128" y="267"/>
                  <a:pt x="126" y="271"/>
                </a:cubicBezTo>
                <a:cubicBezTo>
                  <a:pt x="128" y="269"/>
                  <a:pt x="130" y="266"/>
                  <a:pt x="131" y="264"/>
                </a:cubicBezTo>
                <a:cubicBezTo>
                  <a:pt x="132" y="263"/>
                  <a:pt x="132" y="261"/>
                  <a:pt x="132" y="259"/>
                </a:cubicBezTo>
                <a:close/>
                <a:moveTo>
                  <a:pt x="783" y="205"/>
                </a:moveTo>
                <a:cubicBezTo>
                  <a:pt x="804" y="222"/>
                  <a:pt x="824" y="241"/>
                  <a:pt x="841" y="261"/>
                </a:cubicBezTo>
                <a:cubicBezTo>
                  <a:pt x="830" y="237"/>
                  <a:pt x="818" y="215"/>
                  <a:pt x="804" y="195"/>
                </a:cubicBezTo>
                <a:cubicBezTo>
                  <a:pt x="715" y="69"/>
                  <a:pt x="552" y="2"/>
                  <a:pt x="387" y="27"/>
                </a:cubicBezTo>
                <a:cubicBezTo>
                  <a:pt x="332" y="35"/>
                  <a:pt x="270" y="57"/>
                  <a:pt x="218" y="94"/>
                </a:cubicBezTo>
                <a:cubicBezTo>
                  <a:pt x="231" y="90"/>
                  <a:pt x="244" y="86"/>
                  <a:pt x="258" y="83"/>
                </a:cubicBezTo>
                <a:cubicBezTo>
                  <a:pt x="302" y="55"/>
                  <a:pt x="353" y="37"/>
                  <a:pt x="410" y="30"/>
                </a:cubicBezTo>
                <a:cubicBezTo>
                  <a:pt x="482" y="21"/>
                  <a:pt x="558" y="31"/>
                  <a:pt x="622" y="59"/>
                </a:cubicBezTo>
                <a:cubicBezTo>
                  <a:pt x="693" y="88"/>
                  <a:pt x="748" y="138"/>
                  <a:pt x="782" y="203"/>
                </a:cubicBezTo>
                <a:cubicBezTo>
                  <a:pt x="782" y="203"/>
                  <a:pt x="783" y="204"/>
                  <a:pt x="783" y="205"/>
                </a:cubicBezTo>
                <a:close/>
                <a:moveTo>
                  <a:pt x="137" y="252"/>
                </a:moveTo>
                <a:cubicBezTo>
                  <a:pt x="136" y="254"/>
                  <a:pt x="136" y="257"/>
                  <a:pt x="135" y="259"/>
                </a:cubicBezTo>
                <a:cubicBezTo>
                  <a:pt x="152" y="239"/>
                  <a:pt x="171" y="221"/>
                  <a:pt x="191" y="206"/>
                </a:cubicBezTo>
                <a:cubicBezTo>
                  <a:pt x="171" y="219"/>
                  <a:pt x="152" y="235"/>
                  <a:pt x="137" y="252"/>
                </a:cubicBezTo>
                <a:close/>
                <a:moveTo>
                  <a:pt x="776" y="228"/>
                </a:moveTo>
                <a:cubicBezTo>
                  <a:pt x="784" y="236"/>
                  <a:pt x="792" y="244"/>
                  <a:pt x="800" y="253"/>
                </a:cubicBezTo>
                <a:cubicBezTo>
                  <a:pt x="799" y="250"/>
                  <a:pt x="797" y="246"/>
                  <a:pt x="796" y="243"/>
                </a:cubicBezTo>
                <a:cubicBezTo>
                  <a:pt x="790" y="237"/>
                  <a:pt x="783" y="232"/>
                  <a:pt x="776" y="228"/>
                </a:cubicBezTo>
                <a:close/>
                <a:moveTo>
                  <a:pt x="179" y="159"/>
                </a:moveTo>
                <a:cubicBezTo>
                  <a:pt x="162" y="184"/>
                  <a:pt x="148" y="212"/>
                  <a:pt x="140" y="242"/>
                </a:cubicBezTo>
                <a:cubicBezTo>
                  <a:pt x="146" y="233"/>
                  <a:pt x="153" y="224"/>
                  <a:pt x="160" y="215"/>
                </a:cubicBezTo>
                <a:cubicBezTo>
                  <a:pt x="194" y="177"/>
                  <a:pt x="241" y="150"/>
                  <a:pt x="297" y="136"/>
                </a:cubicBezTo>
                <a:cubicBezTo>
                  <a:pt x="298" y="135"/>
                  <a:pt x="299" y="134"/>
                  <a:pt x="300" y="134"/>
                </a:cubicBezTo>
                <a:cubicBezTo>
                  <a:pt x="312" y="124"/>
                  <a:pt x="324" y="115"/>
                  <a:pt x="338" y="107"/>
                </a:cubicBezTo>
                <a:cubicBezTo>
                  <a:pt x="295" y="114"/>
                  <a:pt x="234" y="128"/>
                  <a:pt x="179" y="159"/>
                </a:cubicBezTo>
                <a:close/>
                <a:moveTo>
                  <a:pt x="293" y="139"/>
                </a:moveTo>
                <a:cubicBezTo>
                  <a:pt x="244" y="152"/>
                  <a:pt x="198" y="177"/>
                  <a:pt x="162" y="217"/>
                </a:cubicBezTo>
                <a:cubicBezTo>
                  <a:pt x="155" y="225"/>
                  <a:pt x="149" y="233"/>
                  <a:pt x="143" y="241"/>
                </a:cubicBezTo>
                <a:cubicBezTo>
                  <a:pt x="163" y="221"/>
                  <a:pt x="186" y="204"/>
                  <a:pt x="213" y="189"/>
                </a:cubicBezTo>
                <a:cubicBezTo>
                  <a:pt x="216" y="188"/>
                  <a:pt x="219" y="186"/>
                  <a:pt x="222" y="185"/>
                </a:cubicBezTo>
                <a:cubicBezTo>
                  <a:pt x="239" y="174"/>
                  <a:pt x="257" y="165"/>
                  <a:pt x="274" y="157"/>
                </a:cubicBezTo>
                <a:cubicBezTo>
                  <a:pt x="281" y="151"/>
                  <a:pt x="287" y="145"/>
                  <a:pt x="293" y="139"/>
                </a:cubicBezTo>
                <a:close/>
                <a:moveTo>
                  <a:pt x="764" y="216"/>
                </a:moveTo>
                <a:cubicBezTo>
                  <a:pt x="775" y="223"/>
                  <a:pt x="785" y="230"/>
                  <a:pt x="794" y="238"/>
                </a:cubicBezTo>
                <a:cubicBezTo>
                  <a:pt x="790" y="227"/>
                  <a:pt x="786" y="217"/>
                  <a:pt x="780" y="206"/>
                </a:cubicBezTo>
                <a:cubicBezTo>
                  <a:pt x="743" y="176"/>
                  <a:pt x="703" y="152"/>
                  <a:pt x="662" y="132"/>
                </a:cubicBezTo>
                <a:cubicBezTo>
                  <a:pt x="671" y="141"/>
                  <a:pt x="679" y="151"/>
                  <a:pt x="687" y="161"/>
                </a:cubicBezTo>
                <a:cubicBezTo>
                  <a:pt x="715" y="177"/>
                  <a:pt x="741" y="195"/>
                  <a:pt x="764" y="216"/>
                </a:cubicBezTo>
                <a:close/>
                <a:moveTo>
                  <a:pt x="702" y="183"/>
                </a:moveTo>
                <a:cubicBezTo>
                  <a:pt x="713" y="188"/>
                  <a:pt x="723" y="193"/>
                  <a:pt x="733" y="198"/>
                </a:cubicBezTo>
                <a:cubicBezTo>
                  <a:pt x="739" y="202"/>
                  <a:pt x="746" y="205"/>
                  <a:pt x="752" y="209"/>
                </a:cubicBezTo>
                <a:cubicBezTo>
                  <a:pt x="732" y="192"/>
                  <a:pt x="711" y="177"/>
                  <a:pt x="690" y="165"/>
                </a:cubicBezTo>
                <a:cubicBezTo>
                  <a:pt x="694" y="171"/>
                  <a:pt x="698" y="177"/>
                  <a:pt x="702" y="183"/>
                </a:cubicBezTo>
                <a:close/>
                <a:moveTo>
                  <a:pt x="656" y="127"/>
                </a:moveTo>
                <a:cubicBezTo>
                  <a:pt x="697" y="146"/>
                  <a:pt x="739" y="170"/>
                  <a:pt x="777" y="200"/>
                </a:cubicBezTo>
                <a:cubicBezTo>
                  <a:pt x="744" y="140"/>
                  <a:pt x="691" y="90"/>
                  <a:pt x="621" y="61"/>
                </a:cubicBezTo>
                <a:cubicBezTo>
                  <a:pt x="505" y="12"/>
                  <a:pt x="367" y="21"/>
                  <a:pt x="266" y="81"/>
                </a:cubicBezTo>
                <a:cubicBezTo>
                  <a:pt x="290" y="76"/>
                  <a:pt x="315" y="72"/>
                  <a:pt x="341" y="71"/>
                </a:cubicBezTo>
                <a:cubicBezTo>
                  <a:pt x="370" y="69"/>
                  <a:pt x="400" y="69"/>
                  <a:pt x="430" y="71"/>
                </a:cubicBezTo>
                <a:cubicBezTo>
                  <a:pt x="493" y="58"/>
                  <a:pt x="559" y="66"/>
                  <a:pt x="614" y="96"/>
                </a:cubicBezTo>
                <a:cubicBezTo>
                  <a:pt x="629" y="105"/>
                  <a:pt x="643" y="115"/>
                  <a:pt x="656" y="127"/>
                </a:cubicBezTo>
                <a:close/>
                <a:moveTo>
                  <a:pt x="212" y="99"/>
                </a:moveTo>
                <a:cubicBezTo>
                  <a:pt x="181" y="122"/>
                  <a:pt x="153" y="152"/>
                  <a:pt x="133" y="188"/>
                </a:cubicBezTo>
                <a:cubicBezTo>
                  <a:pt x="143" y="179"/>
                  <a:pt x="154" y="172"/>
                  <a:pt x="166" y="164"/>
                </a:cubicBezTo>
                <a:cubicBezTo>
                  <a:pt x="169" y="162"/>
                  <a:pt x="173" y="160"/>
                  <a:pt x="177" y="158"/>
                </a:cubicBezTo>
                <a:cubicBezTo>
                  <a:pt x="188" y="142"/>
                  <a:pt x="200" y="128"/>
                  <a:pt x="214" y="116"/>
                </a:cubicBezTo>
                <a:cubicBezTo>
                  <a:pt x="226" y="105"/>
                  <a:pt x="239" y="96"/>
                  <a:pt x="252" y="87"/>
                </a:cubicBezTo>
                <a:cubicBezTo>
                  <a:pt x="238" y="90"/>
                  <a:pt x="225" y="94"/>
                  <a:pt x="212" y="99"/>
                </a:cubicBezTo>
                <a:close/>
                <a:moveTo>
                  <a:pt x="495" y="137"/>
                </a:moveTo>
                <a:cubicBezTo>
                  <a:pt x="567" y="141"/>
                  <a:pt x="639" y="157"/>
                  <a:pt x="698" y="182"/>
                </a:cubicBezTo>
                <a:cubicBezTo>
                  <a:pt x="693" y="175"/>
                  <a:pt x="689" y="168"/>
                  <a:pt x="684" y="162"/>
                </a:cubicBezTo>
                <a:cubicBezTo>
                  <a:pt x="680" y="160"/>
                  <a:pt x="677" y="158"/>
                  <a:pt x="673" y="156"/>
                </a:cubicBezTo>
                <a:cubicBezTo>
                  <a:pt x="672" y="158"/>
                  <a:pt x="672" y="158"/>
                  <a:pt x="672" y="158"/>
                </a:cubicBezTo>
                <a:cubicBezTo>
                  <a:pt x="598" y="120"/>
                  <a:pt x="535" y="107"/>
                  <a:pt x="461" y="114"/>
                </a:cubicBezTo>
                <a:cubicBezTo>
                  <a:pt x="443" y="116"/>
                  <a:pt x="418" y="119"/>
                  <a:pt x="389" y="125"/>
                </a:cubicBezTo>
                <a:cubicBezTo>
                  <a:pt x="419" y="124"/>
                  <a:pt x="450" y="127"/>
                  <a:pt x="480" y="133"/>
                </a:cubicBezTo>
                <a:cubicBezTo>
                  <a:pt x="485" y="134"/>
                  <a:pt x="490" y="136"/>
                  <a:pt x="495" y="137"/>
                </a:cubicBezTo>
                <a:close/>
                <a:moveTo>
                  <a:pt x="270" y="163"/>
                </a:moveTo>
                <a:cubicBezTo>
                  <a:pt x="263" y="165"/>
                  <a:pt x="257" y="168"/>
                  <a:pt x="251" y="171"/>
                </a:cubicBezTo>
                <a:cubicBezTo>
                  <a:pt x="256" y="169"/>
                  <a:pt x="262" y="167"/>
                  <a:pt x="267" y="165"/>
                </a:cubicBezTo>
                <a:cubicBezTo>
                  <a:pt x="268" y="164"/>
                  <a:pt x="269" y="164"/>
                  <a:pt x="270" y="163"/>
                </a:cubicBezTo>
                <a:close/>
                <a:moveTo>
                  <a:pt x="276" y="160"/>
                </a:moveTo>
                <a:cubicBezTo>
                  <a:pt x="275" y="161"/>
                  <a:pt x="273" y="162"/>
                  <a:pt x="272" y="164"/>
                </a:cubicBezTo>
                <a:cubicBezTo>
                  <a:pt x="333" y="143"/>
                  <a:pt x="404" y="133"/>
                  <a:pt x="478" y="136"/>
                </a:cubicBezTo>
                <a:cubicBezTo>
                  <a:pt x="479" y="136"/>
                  <a:pt x="479" y="136"/>
                  <a:pt x="479" y="136"/>
                </a:cubicBezTo>
                <a:cubicBezTo>
                  <a:pt x="479" y="136"/>
                  <a:pt x="479" y="136"/>
                  <a:pt x="479" y="136"/>
                </a:cubicBezTo>
                <a:cubicBezTo>
                  <a:pt x="447" y="130"/>
                  <a:pt x="412" y="126"/>
                  <a:pt x="376" y="127"/>
                </a:cubicBezTo>
                <a:cubicBezTo>
                  <a:pt x="345" y="134"/>
                  <a:pt x="310" y="145"/>
                  <a:pt x="276" y="160"/>
                </a:cubicBezTo>
                <a:close/>
                <a:moveTo>
                  <a:pt x="430" y="97"/>
                </a:moveTo>
                <a:cubicBezTo>
                  <a:pt x="492" y="97"/>
                  <a:pt x="554" y="107"/>
                  <a:pt x="611" y="127"/>
                </a:cubicBezTo>
                <a:cubicBezTo>
                  <a:pt x="635" y="135"/>
                  <a:pt x="659" y="146"/>
                  <a:pt x="681" y="157"/>
                </a:cubicBezTo>
                <a:cubicBezTo>
                  <a:pt x="673" y="147"/>
                  <a:pt x="664" y="138"/>
                  <a:pt x="654" y="129"/>
                </a:cubicBezTo>
                <a:cubicBezTo>
                  <a:pt x="631" y="119"/>
                  <a:pt x="608" y="110"/>
                  <a:pt x="586" y="103"/>
                </a:cubicBezTo>
                <a:cubicBezTo>
                  <a:pt x="540" y="89"/>
                  <a:pt x="486" y="78"/>
                  <a:pt x="430" y="74"/>
                </a:cubicBezTo>
                <a:cubicBezTo>
                  <a:pt x="403" y="79"/>
                  <a:pt x="377" y="89"/>
                  <a:pt x="352" y="102"/>
                </a:cubicBezTo>
                <a:cubicBezTo>
                  <a:pt x="353" y="102"/>
                  <a:pt x="355" y="101"/>
                  <a:pt x="357" y="101"/>
                </a:cubicBezTo>
                <a:cubicBezTo>
                  <a:pt x="381" y="98"/>
                  <a:pt x="406" y="97"/>
                  <a:pt x="430" y="97"/>
                </a:cubicBezTo>
                <a:close/>
                <a:moveTo>
                  <a:pt x="299" y="138"/>
                </a:moveTo>
                <a:cubicBezTo>
                  <a:pt x="293" y="143"/>
                  <a:pt x="287" y="149"/>
                  <a:pt x="281" y="155"/>
                </a:cubicBezTo>
                <a:cubicBezTo>
                  <a:pt x="308" y="143"/>
                  <a:pt x="335" y="135"/>
                  <a:pt x="361" y="128"/>
                </a:cubicBezTo>
                <a:cubicBezTo>
                  <a:pt x="340" y="130"/>
                  <a:pt x="320" y="133"/>
                  <a:pt x="299" y="138"/>
                </a:cubicBezTo>
                <a:close/>
                <a:moveTo>
                  <a:pt x="260" y="85"/>
                </a:moveTo>
                <a:cubicBezTo>
                  <a:pt x="244" y="95"/>
                  <a:pt x="230" y="105"/>
                  <a:pt x="216" y="118"/>
                </a:cubicBezTo>
                <a:cubicBezTo>
                  <a:pt x="204" y="129"/>
                  <a:pt x="193" y="141"/>
                  <a:pt x="183" y="154"/>
                </a:cubicBezTo>
                <a:cubicBezTo>
                  <a:pt x="238" y="124"/>
                  <a:pt x="298" y="110"/>
                  <a:pt x="344" y="103"/>
                </a:cubicBezTo>
                <a:cubicBezTo>
                  <a:pt x="368" y="89"/>
                  <a:pt x="394" y="79"/>
                  <a:pt x="421" y="73"/>
                </a:cubicBezTo>
                <a:cubicBezTo>
                  <a:pt x="367" y="70"/>
                  <a:pt x="312" y="73"/>
                  <a:pt x="260" y="85"/>
                </a:cubicBezTo>
                <a:close/>
                <a:moveTo>
                  <a:pt x="345" y="106"/>
                </a:moveTo>
                <a:cubicBezTo>
                  <a:pt x="330" y="114"/>
                  <a:pt x="316" y="123"/>
                  <a:pt x="303" y="134"/>
                </a:cubicBezTo>
                <a:cubicBezTo>
                  <a:pt x="305" y="134"/>
                  <a:pt x="307" y="134"/>
                  <a:pt x="308" y="133"/>
                </a:cubicBezTo>
                <a:cubicBezTo>
                  <a:pt x="329" y="129"/>
                  <a:pt x="352" y="126"/>
                  <a:pt x="374" y="125"/>
                </a:cubicBezTo>
                <a:cubicBezTo>
                  <a:pt x="409" y="117"/>
                  <a:pt x="439" y="113"/>
                  <a:pt x="461" y="111"/>
                </a:cubicBezTo>
                <a:cubicBezTo>
                  <a:pt x="504" y="107"/>
                  <a:pt x="544" y="110"/>
                  <a:pt x="585" y="121"/>
                </a:cubicBezTo>
                <a:cubicBezTo>
                  <a:pt x="507" y="98"/>
                  <a:pt x="426" y="95"/>
                  <a:pt x="357" y="104"/>
                </a:cubicBezTo>
                <a:cubicBezTo>
                  <a:pt x="353" y="104"/>
                  <a:pt x="349" y="105"/>
                  <a:pt x="345" y="106"/>
                </a:cubicBezTo>
                <a:close/>
                <a:moveTo>
                  <a:pt x="440" y="72"/>
                </a:moveTo>
                <a:cubicBezTo>
                  <a:pt x="490" y="76"/>
                  <a:pt x="540" y="86"/>
                  <a:pt x="587" y="100"/>
                </a:cubicBezTo>
                <a:cubicBezTo>
                  <a:pt x="607" y="107"/>
                  <a:pt x="627" y="114"/>
                  <a:pt x="647" y="123"/>
                </a:cubicBezTo>
                <a:cubicBezTo>
                  <a:pt x="637" y="114"/>
                  <a:pt x="625" y="106"/>
                  <a:pt x="612" y="99"/>
                </a:cubicBezTo>
                <a:cubicBezTo>
                  <a:pt x="561" y="70"/>
                  <a:pt x="499" y="62"/>
                  <a:pt x="440" y="72"/>
                </a:cubicBez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44"/>
          <p:cNvSpPr>
            <a:spLocks noEditPoints="1"/>
          </p:cNvSpPr>
          <p:nvPr/>
        </p:nvSpPr>
        <p:spPr bwMode="auto">
          <a:xfrm>
            <a:off x="11086665" y="6071671"/>
            <a:ext cx="870490" cy="725271"/>
          </a:xfrm>
          <a:custGeom>
            <a:avLst/>
            <a:gdLst>
              <a:gd name="T0" fmla="*/ 289 w 1032"/>
              <a:gd name="T1" fmla="*/ 759 h 859"/>
              <a:gd name="T2" fmla="*/ 168 w 1032"/>
              <a:gd name="T3" fmla="*/ 90 h 859"/>
              <a:gd name="T4" fmla="*/ 36 w 1032"/>
              <a:gd name="T5" fmla="*/ 397 h 859"/>
              <a:gd name="T6" fmla="*/ 434 w 1032"/>
              <a:gd name="T7" fmla="*/ 1 h 859"/>
              <a:gd name="T8" fmla="*/ 986 w 1032"/>
              <a:gd name="T9" fmla="*/ 628 h 859"/>
              <a:gd name="T10" fmla="*/ 772 w 1032"/>
              <a:gd name="T11" fmla="*/ 831 h 859"/>
              <a:gd name="T12" fmla="*/ 489 w 1032"/>
              <a:gd name="T13" fmla="*/ 838 h 859"/>
              <a:gd name="T14" fmla="*/ 372 w 1032"/>
              <a:gd name="T15" fmla="*/ 798 h 859"/>
              <a:gd name="T16" fmla="*/ 463 w 1032"/>
              <a:gd name="T17" fmla="*/ 834 h 859"/>
              <a:gd name="T18" fmla="*/ 910 w 1032"/>
              <a:gd name="T19" fmla="*/ 717 h 859"/>
              <a:gd name="T20" fmla="*/ 862 w 1032"/>
              <a:gd name="T21" fmla="*/ 206 h 859"/>
              <a:gd name="T22" fmla="*/ 600 w 1032"/>
              <a:gd name="T23" fmla="*/ 814 h 859"/>
              <a:gd name="T24" fmla="*/ 536 w 1032"/>
              <a:gd name="T25" fmla="*/ 830 h 859"/>
              <a:gd name="T26" fmla="*/ 324 w 1032"/>
              <a:gd name="T27" fmla="*/ 773 h 859"/>
              <a:gd name="T28" fmla="*/ 660 w 1032"/>
              <a:gd name="T29" fmla="*/ 779 h 859"/>
              <a:gd name="T30" fmla="*/ 324 w 1032"/>
              <a:gd name="T31" fmla="*/ 773 h 859"/>
              <a:gd name="T32" fmla="*/ 885 w 1032"/>
              <a:gd name="T33" fmla="*/ 626 h 859"/>
              <a:gd name="T34" fmla="*/ 881 w 1032"/>
              <a:gd name="T35" fmla="*/ 321 h 859"/>
              <a:gd name="T36" fmla="*/ 248 w 1032"/>
              <a:gd name="T37" fmla="*/ 703 h 859"/>
              <a:gd name="T38" fmla="*/ 878 w 1032"/>
              <a:gd name="T39" fmla="*/ 321 h 859"/>
              <a:gd name="T40" fmla="*/ 218 w 1032"/>
              <a:gd name="T41" fmla="*/ 113 h 859"/>
              <a:gd name="T42" fmla="*/ 248 w 1032"/>
              <a:gd name="T43" fmla="*/ 703 h 859"/>
              <a:gd name="T44" fmla="*/ 678 w 1032"/>
              <a:gd name="T45" fmla="*/ 770 h 859"/>
              <a:gd name="T46" fmla="*/ 283 w 1032"/>
              <a:gd name="T47" fmla="*/ 749 h 859"/>
              <a:gd name="T48" fmla="*/ 60 w 1032"/>
              <a:gd name="T49" fmla="*/ 297 h 859"/>
              <a:gd name="T50" fmla="*/ 190 w 1032"/>
              <a:gd name="T51" fmla="*/ 657 h 859"/>
              <a:gd name="T52" fmla="*/ 207 w 1032"/>
              <a:gd name="T53" fmla="*/ 677 h 859"/>
              <a:gd name="T54" fmla="*/ 258 w 1032"/>
              <a:gd name="T55" fmla="*/ 728 h 859"/>
              <a:gd name="T56" fmla="*/ 262 w 1032"/>
              <a:gd name="T57" fmla="*/ 728 h 859"/>
              <a:gd name="T58" fmla="*/ 191 w 1032"/>
              <a:gd name="T59" fmla="*/ 654 h 859"/>
              <a:gd name="T60" fmla="*/ 173 w 1032"/>
              <a:gd name="T61" fmla="*/ 480 h 859"/>
              <a:gd name="T62" fmla="*/ 68 w 1032"/>
              <a:gd name="T63" fmla="*/ 259 h 859"/>
              <a:gd name="T64" fmla="*/ 88 w 1032"/>
              <a:gd name="T65" fmla="*/ 428 h 859"/>
              <a:gd name="T66" fmla="*/ 68 w 1032"/>
              <a:gd name="T67" fmla="*/ 259 h 859"/>
              <a:gd name="T68" fmla="*/ 991 w 1032"/>
              <a:gd name="T69" fmla="*/ 613 h 859"/>
              <a:gd name="T70" fmla="*/ 856 w 1032"/>
              <a:gd name="T71" fmla="*/ 197 h 859"/>
              <a:gd name="T72" fmla="*/ 129 w 1032"/>
              <a:gd name="T73" fmla="*/ 371 h 859"/>
              <a:gd name="T74" fmla="*/ 171 w 1032"/>
              <a:gd name="T75" fmla="*/ 180 h 859"/>
              <a:gd name="T76" fmla="*/ 727 w 1032"/>
              <a:gd name="T77" fmla="*/ 112 h 859"/>
              <a:gd name="T78" fmla="*/ 117 w 1032"/>
              <a:gd name="T79" fmla="*/ 154 h 859"/>
              <a:gd name="T80" fmla="*/ 117 w 1032"/>
              <a:gd name="T81" fmla="*/ 154 h 859"/>
              <a:gd name="T82" fmla="*/ 496 w 1032"/>
              <a:gd name="T83" fmla="*/ 8 h 859"/>
              <a:gd name="T84" fmla="*/ 129 w 1032"/>
              <a:gd name="T85" fmla="*/ 139 h 859"/>
              <a:gd name="T86" fmla="*/ 471 w 1032"/>
              <a:gd name="T87" fmla="*/ 19 h 859"/>
              <a:gd name="T88" fmla="*/ 129 w 1032"/>
              <a:gd name="T89" fmla="*/ 139 h 859"/>
              <a:gd name="T90" fmla="*/ 180 w 1032"/>
              <a:gd name="T91" fmla="*/ 90 h 859"/>
              <a:gd name="T92" fmla="*/ 750 w 1032"/>
              <a:gd name="T93" fmla="*/ 121 h 859"/>
              <a:gd name="T94" fmla="*/ 707 w 1032"/>
              <a:gd name="T95" fmla="*/ 99 h 859"/>
              <a:gd name="T96" fmla="*/ 409 w 1032"/>
              <a:gd name="T97" fmla="*/ 36 h 859"/>
              <a:gd name="T98" fmla="*/ 469 w 1032"/>
              <a:gd name="T99" fmla="*/ 4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32" h="859">
                <a:moveTo>
                  <a:pt x="623" y="856"/>
                </a:moveTo>
                <a:cubicBezTo>
                  <a:pt x="574" y="856"/>
                  <a:pt x="525" y="849"/>
                  <a:pt x="477" y="838"/>
                </a:cubicBezTo>
                <a:cubicBezTo>
                  <a:pt x="424" y="836"/>
                  <a:pt x="371" y="819"/>
                  <a:pt x="322" y="786"/>
                </a:cubicBezTo>
                <a:cubicBezTo>
                  <a:pt x="310" y="778"/>
                  <a:pt x="299" y="769"/>
                  <a:pt x="289" y="759"/>
                </a:cubicBezTo>
                <a:cubicBezTo>
                  <a:pt x="213" y="715"/>
                  <a:pt x="152" y="653"/>
                  <a:pt x="112" y="578"/>
                </a:cubicBezTo>
                <a:cubicBezTo>
                  <a:pt x="54" y="470"/>
                  <a:pt x="38" y="354"/>
                  <a:pt x="66" y="259"/>
                </a:cubicBezTo>
                <a:cubicBezTo>
                  <a:pt x="76" y="213"/>
                  <a:pt x="96" y="172"/>
                  <a:pt x="127" y="137"/>
                </a:cubicBezTo>
                <a:cubicBezTo>
                  <a:pt x="139" y="120"/>
                  <a:pt x="152" y="104"/>
                  <a:pt x="168" y="90"/>
                </a:cubicBezTo>
                <a:cubicBezTo>
                  <a:pt x="228" y="38"/>
                  <a:pt x="309" y="12"/>
                  <a:pt x="392" y="4"/>
                </a:cubicBezTo>
                <a:cubicBezTo>
                  <a:pt x="391" y="4"/>
                  <a:pt x="389" y="4"/>
                  <a:pt x="388" y="4"/>
                </a:cubicBezTo>
                <a:cubicBezTo>
                  <a:pt x="314" y="7"/>
                  <a:pt x="178" y="27"/>
                  <a:pt x="93" y="119"/>
                </a:cubicBezTo>
                <a:cubicBezTo>
                  <a:pt x="26" y="192"/>
                  <a:pt x="3" y="304"/>
                  <a:pt x="36" y="397"/>
                </a:cubicBezTo>
                <a:cubicBezTo>
                  <a:pt x="34" y="398"/>
                  <a:pt x="34" y="398"/>
                  <a:pt x="34" y="398"/>
                </a:cubicBezTo>
                <a:cubicBezTo>
                  <a:pt x="0" y="304"/>
                  <a:pt x="23" y="191"/>
                  <a:pt x="91" y="117"/>
                </a:cubicBezTo>
                <a:cubicBezTo>
                  <a:pt x="176" y="24"/>
                  <a:pt x="314" y="5"/>
                  <a:pt x="388" y="1"/>
                </a:cubicBezTo>
                <a:cubicBezTo>
                  <a:pt x="403" y="0"/>
                  <a:pt x="419" y="0"/>
                  <a:pt x="434" y="1"/>
                </a:cubicBezTo>
                <a:cubicBezTo>
                  <a:pt x="493" y="0"/>
                  <a:pt x="551" y="7"/>
                  <a:pt x="602" y="21"/>
                </a:cubicBezTo>
                <a:cubicBezTo>
                  <a:pt x="688" y="44"/>
                  <a:pt x="768" y="81"/>
                  <a:pt x="833" y="130"/>
                </a:cubicBezTo>
                <a:cubicBezTo>
                  <a:pt x="907" y="186"/>
                  <a:pt x="960" y="253"/>
                  <a:pt x="989" y="330"/>
                </a:cubicBezTo>
                <a:cubicBezTo>
                  <a:pt x="1032" y="441"/>
                  <a:pt x="1030" y="545"/>
                  <a:pt x="986" y="628"/>
                </a:cubicBezTo>
                <a:cubicBezTo>
                  <a:pt x="946" y="753"/>
                  <a:pt x="850" y="809"/>
                  <a:pt x="773" y="833"/>
                </a:cubicBezTo>
                <a:cubicBezTo>
                  <a:pt x="726" y="848"/>
                  <a:pt x="675" y="856"/>
                  <a:pt x="623" y="856"/>
                </a:cubicBezTo>
                <a:close/>
                <a:moveTo>
                  <a:pt x="489" y="838"/>
                </a:moveTo>
                <a:cubicBezTo>
                  <a:pt x="584" y="859"/>
                  <a:pt x="686" y="859"/>
                  <a:pt x="772" y="831"/>
                </a:cubicBezTo>
                <a:cubicBezTo>
                  <a:pt x="845" y="807"/>
                  <a:pt x="936" y="755"/>
                  <a:pt x="979" y="641"/>
                </a:cubicBezTo>
                <a:cubicBezTo>
                  <a:pt x="961" y="670"/>
                  <a:pt x="939" y="696"/>
                  <a:pt x="912" y="719"/>
                </a:cubicBezTo>
                <a:cubicBezTo>
                  <a:pt x="812" y="802"/>
                  <a:pt x="675" y="842"/>
                  <a:pt x="536" y="833"/>
                </a:cubicBezTo>
                <a:cubicBezTo>
                  <a:pt x="520" y="836"/>
                  <a:pt x="504" y="837"/>
                  <a:pt x="489" y="838"/>
                </a:cubicBezTo>
                <a:close/>
                <a:moveTo>
                  <a:pt x="477" y="835"/>
                </a:moveTo>
                <a:cubicBezTo>
                  <a:pt x="493" y="835"/>
                  <a:pt x="509" y="834"/>
                  <a:pt x="524" y="832"/>
                </a:cubicBezTo>
                <a:cubicBezTo>
                  <a:pt x="503" y="830"/>
                  <a:pt x="483" y="827"/>
                  <a:pt x="462" y="823"/>
                </a:cubicBezTo>
                <a:cubicBezTo>
                  <a:pt x="430" y="817"/>
                  <a:pt x="400" y="809"/>
                  <a:pt x="372" y="798"/>
                </a:cubicBezTo>
                <a:cubicBezTo>
                  <a:pt x="405" y="813"/>
                  <a:pt x="440" y="826"/>
                  <a:pt x="477" y="835"/>
                </a:cubicBezTo>
                <a:close/>
                <a:moveTo>
                  <a:pt x="299" y="765"/>
                </a:moveTo>
                <a:cubicBezTo>
                  <a:pt x="307" y="772"/>
                  <a:pt x="315" y="778"/>
                  <a:pt x="324" y="784"/>
                </a:cubicBezTo>
                <a:cubicBezTo>
                  <a:pt x="368" y="814"/>
                  <a:pt x="415" y="830"/>
                  <a:pt x="463" y="834"/>
                </a:cubicBezTo>
                <a:cubicBezTo>
                  <a:pt x="420" y="822"/>
                  <a:pt x="378" y="806"/>
                  <a:pt x="340" y="785"/>
                </a:cubicBezTo>
                <a:cubicBezTo>
                  <a:pt x="326" y="779"/>
                  <a:pt x="312" y="772"/>
                  <a:pt x="299" y="765"/>
                </a:cubicBezTo>
                <a:close/>
                <a:moveTo>
                  <a:pt x="546" y="831"/>
                </a:moveTo>
                <a:cubicBezTo>
                  <a:pt x="681" y="838"/>
                  <a:pt x="813" y="797"/>
                  <a:pt x="910" y="717"/>
                </a:cubicBezTo>
                <a:cubicBezTo>
                  <a:pt x="941" y="691"/>
                  <a:pt x="966" y="661"/>
                  <a:pt x="984" y="627"/>
                </a:cubicBezTo>
                <a:cubicBezTo>
                  <a:pt x="987" y="617"/>
                  <a:pt x="990" y="607"/>
                  <a:pt x="992" y="596"/>
                </a:cubicBezTo>
                <a:cubicBezTo>
                  <a:pt x="1020" y="473"/>
                  <a:pt x="991" y="354"/>
                  <a:pt x="906" y="252"/>
                </a:cubicBezTo>
                <a:cubicBezTo>
                  <a:pt x="892" y="236"/>
                  <a:pt x="877" y="220"/>
                  <a:pt x="862" y="206"/>
                </a:cubicBezTo>
                <a:cubicBezTo>
                  <a:pt x="869" y="218"/>
                  <a:pt x="877" y="232"/>
                  <a:pt x="883" y="246"/>
                </a:cubicBezTo>
                <a:cubicBezTo>
                  <a:pt x="930" y="349"/>
                  <a:pt x="955" y="503"/>
                  <a:pt x="887" y="628"/>
                </a:cubicBezTo>
                <a:cubicBezTo>
                  <a:pt x="856" y="684"/>
                  <a:pt x="805" y="732"/>
                  <a:pt x="741" y="767"/>
                </a:cubicBezTo>
                <a:cubicBezTo>
                  <a:pt x="698" y="790"/>
                  <a:pt x="649" y="806"/>
                  <a:pt x="600" y="814"/>
                </a:cubicBezTo>
                <a:cubicBezTo>
                  <a:pt x="582" y="821"/>
                  <a:pt x="564" y="827"/>
                  <a:pt x="546" y="831"/>
                </a:cubicBezTo>
                <a:close/>
                <a:moveTo>
                  <a:pt x="380" y="798"/>
                </a:moveTo>
                <a:cubicBezTo>
                  <a:pt x="406" y="808"/>
                  <a:pt x="434" y="815"/>
                  <a:pt x="462" y="821"/>
                </a:cubicBezTo>
                <a:cubicBezTo>
                  <a:pt x="487" y="825"/>
                  <a:pt x="511" y="829"/>
                  <a:pt x="536" y="830"/>
                </a:cubicBezTo>
                <a:cubicBezTo>
                  <a:pt x="553" y="827"/>
                  <a:pt x="570" y="822"/>
                  <a:pt x="588" y="816"/>
                </a:cubicBezTo>
                <a:cubicBezTo>
                  <a:pt x="573" y="818"/>
                  <a:pt x="559" y="819"/>
                  <a:pt x="544" y="820"/>
                </a:cubicBezTo>
                <a:cubicBezTo>
                  <a:pt x="486" y="822"/>
                  <a:pt x="430" y="814"/>
                  <a:pt x="380" y="798"/>
                </a:cubicBezTo>
                <a:close/>
                <a:moveTo>
                  <a:pt x="324" y="773"/>
                </a:moveTo>
                <a:cubicBezTo>
                  <a:pt x="387" y="804"/>
                  <a:pt x="463" y="820"/>
                  <a:pt x="544" y="817"/>
                </a:cubicBezTo>
                <a:cubicBezTo>
                  <a:pt x="562" y="816"/>
                  <a:pt x="581" y="814"/>
                  <a:pt x="599" y="812"/>
                </a:cubicBezTo>
                <a:cubicBezTo>
                  <a:pt x="614" y="805"/>
                  <a:pt x="630" y="797"/>
                  <a:pt x="646" y="788"/>
                </a:cubicBezTo>
                <a:cubicBezTo>
                  <a:pt x="651" y="785"/>
                  <a:pt x="655" y="782"/>
                  <a:pt x="660" y="779"/>
                </a:cubicBezTo>
                <a:cubicBezTo>
                  <a:pt x="620" y="792"/>
                  <a:pt x="576" y="799"/>
                  <a:pt x="531" y="801"/>
                </a:cubicBezTo>
                <a:cubicBezTo>
                  <a:pt x="427" y="804"/>
                  <a:pt x="330" y="773"/>
                  <a:pt x="251" y="708"/>
                </a:cubicBezTo>
                <a:cubicBezTo>
                  <a:pt x="258" y="718"/>
                  <a:pt x="265" y="728"/>
                  <a:pt x="272" y="737"/>
                </a:cubicBezTo>
                <a:cubicBezTo>
                  <a:pt x="288" y="750"/>
                  <a:pt x="305" y="762"/>
                  <a:pt x="324" y="773"/>
                </a:cubicBezTo>
                <a:close/>
                <a:moveTo>
                  <a:pt x="670" y="776"/>
                </a:moveTo>
                <a:cubicBezTo>
                  <a:pt x="662" y="781"/>
                  <a:pt x="655" y="786"/>
                  <a:pt x="647" y="790"/>
                </a:cubicBezTo>
                <a:cubicBezTo>
                  <a:pt x="635" y="798"/>
                  <a:pt x="622" y="804"/>
                  <a:pt x="610" y="810"/>
                </a:cubicBezTo>
                <a:cubicBezTo>
                  <a:pt x="728" y="788"/>
                  <a:pt x="834" y="719"/>
                  <a:pt x="885" y="626"/>
                </a:cubicBezTo>
                <a:cubicBezTo>
                  <a:pt x="953" y="503"/>
                  <a:pt x="927" y="349"/>
                  <a:pt x="880" y="247"/>
                </a:cubicBezTo>
                <a:cubicBezTo>
                  <a:pt x="873" y="230"/>
                  <a:pt x="864" y="214"/>
                  <a:pt x="854" y="199"/>
                </a:cubicBezTo>
                <a:cubicBezTo>
                  <a:pt x="831" y="178"/>
                  <a:pt x="805" y="159"/>
                  <a:pt x="778" y="141"/>
                </a:cubicBezTo>
                <a:cubicBezTo>
                  <a:pt x="833" y="193"/>
                  <a:pt x="869" y="255"/>
                  <a:pt x="881" y="321"/>
                </a:cubicBezTo>
                <a:cubicBezTo>
                  <a:pt x="890" y="345"/>
                  <a:pt x="898" y="370"/>
                  <a:pt x="903" y="395"/>
                </a:cubicBezTo>
                <a:cubicBezTo>
                  <a:pt x="924" y="491"/>
                  <a:pt x="905" y="580"/>
                  <a:pt x="849" y="653"/>
                </a:cubicBezTo>
                <a:cubicBezTo>
                  <a:pt x="806" y="708"/>
                  <a:pt x="743" y="751"/>
                  <a:pt x="670" y="776"/>
                </a:cubicBezTo>
                <a:close/>
                <a:moveTo>
                  <a:pt x="248" y="703"/>
                </a:moveTo>
                <a:cubicBezTo>
                  <a:pt x="325" y="767"/>
                  <a:pt x="423" y="802"/>
                  <a:pt x="531" y="798"/>
                </a:cubicBezTo>
                <a:cubicBezTo>
                  <a:pt x="579" y="796"/>
                  <a:pt x="626" y="788"/>
                  <a:pt x="668" y="773"/>
                </a:cubicBezTo>
                <a:cubicBezTo>
                  <a:pt x="803" y="680"/>
                  <a:pt x="896" y="498"/>
                  <a:pt x="882" y="347"/>
                </a:cubicBezTo>
                <a:cubicBezTo>
                  <a:pt x="881" y="338"/>
                  <a:pt x="880" y="329"/>
                  <a:pt x="878" y="321"/>
                </a:cubicBezTo>
                <a:cubicBezTo>
                  <a:pt x="845" y="235"/>
                  <a:pt x="789" y="162"/>
                  <a:pt x="718" y="108"/>
                </a:cubicBezTo>
                <a:cubicBezTo>
                  <a:pt x="623" y="60"/>
                  <a:pt x="514" y="34"/>
                  <a:pt x="410" y="39"/>
                </a:cubicBezTo>
                <a:cubicBezTo>
                  <a:pt x="373" y="40"/>
                  <a:pt x="338" y="45"/>
                  <a:pt x="305" y="54"/>
                </a:cubicBezTo>
                <a:cubicBezTo>
                  <a:pt x="270" y="69"/>
                  <a:pt x="241" y="89"/>
                  <a:pt x="218" y="113"/>
                </a:cubicBezTo>
                <a:cubicBezTo>
                  <a:pt x="198" y="136"/>
                  <a:pt x="181" y="163"/>
                  <a:pt x="167" y="196"/>
                </a:cubicBezTo>
                <a:cubicBezTo>
                  <a:pt x="147" y="285"/>
                  <a:pt x="163" y="395"/>
                  <a:pt x="175" y="480"/>
                </a:cubicBezTo>
                <a:cubicBezTo>
                  <a:pt x="177" y="492"/>
                  <a:pt x="177" y="492"/>
                  <a:pt x="177" y="492"/>
                </a:cubicBezTo>
                <a:cubicBezTo>
                  <a:pt x="185" y="547"/>
                  <a:pt x="204" y="633"/>
                  <a:pt x="248" y="703"/>
                </a:cubicBezTo>
                <a:close/>
                <a:moveTo>
                  <a:pt x="883" y="334"/>
                </a:moveTo>
                <a:cubicBezTo>
                  <a:pt x="884" y="338"/>
                  <a:pt x="884" y="342"/>
                  <a:pt x="884" y="347"/>
                </a:cubicBezTo>
                <a:cubicBezTo>
                  <a:pt x="892" y="425"/>
                  <a:pt x="871" y="514"/>
                  <a:pt x="826" y="597"/>
                </a:cubicBezTo>
                <a:cubicBezTo>
                  <a:pt x="789" y="667"/>
                  <a:pt x="737" y="727"/>
                  <a:pt x="678" y="770"/>
                </a:cubicBezTo>
                <a:cubicBezTo>
                  <a:pt x="747" y="745"/>
                  <a:pt x="806" y="704"/>
                  <a:pt x="847" y="651"/>
                </a:cubicBezTo>
                <a:cubicBezTo>
                  <a:pt x="903" y="579"/>
                  <a:pt x="921" y="491"/>
                  <a:pt x="901" y="395"/>
                </a:cubicBezTo>
                <a:cubicBezTo>
                  <a:pt x="896" y="374"/>
                  <a:pt x="890" y="354"/>
                  <a:pt x="883" y="334"/>
                </a:cubicBezTo>
                <a:close/>
                <a:moveTo>
                  <a:pt x="283" y="749"/>
                </a:moveTo>
                <a:cubicBezTo>
                  <a:pt x="285" y="751"/>
                  <a:pt x="287" y="752"/>
                  <a:pt x="289" y="753"/>
                </a:cubicBezTo>
                <a:cubicBezTo>
                  <a:pt x="287" y="751"/>
                  <a:pt x="284" y="750"/>
                  <a:pt x="282" y="748"/>
                </a:cubicBezTo>
                <a:cubicBezTo>
                  <a:pt x="282" y="748"/>
                  <a:pt x="283" y="749"/>
                  <a:pt x="283" y="749"/>
                </a:cubicBezTo>
                <a:close/>
                <a:moveTo>
                  <a:pt x="60" y="297"/>
                </a:moveTo>
                <a:cubicBezTo>
                  <a:pt x="46" y="384"/>
                  <a:pt x="64" y="483"/>
                  <a:pt x="114" y="577"/>
                </a:cubicBezTo>
                <a:cubicBezTo>
                  <a:pt x="152" y="648"/>
                  <a:pt x="210" y="707"/>
                  <a:pt x="281" y="751"/>
                </a:cubicBezTo>
                <a:cubicBezTo>
                  <a:pt x="253" y="732"/>
                  <a:pt x="229" y="710"/>
                  <a:pt x="209" y="684"/>
                </a:cubicBezTo>
                <a:cubicBezTo>
                  <a:pt x="202" y="676"/>
                  <a:pt x="196" y="666"/>
                  <a:pt x="190" y="657"/>
                </a:cubicBezTo>
                <a:cubicBezTo>
                  <a:pt x="161" y="621"/>
                  <a:pt x="135" y="581"/>
                  <a:pt x="114" y="540"/>
                </a:cubicBezTo>
                <a:cubicBezTo>
                  <a:pt x="74" y="461"/>
                  <a:pt x="55" y="382"/>
                  <a:pt x="59" y="311"/>
                </a:cubicBezTo>
                <a:cubicBezTo>
                  <a:pt x="59" y="306"/>
                  <a:pt x="59" y="302"/>
                  <a:pt x="60" y="297"/>
                </a:cubicBezTo>
                <a:close/>
                <a:moveTo>
                  <a:pt x="207" y="677"/>
                </a:moveTo>
                <a:cubicBezTo>
                  <a:pt x="208" y="679"/>
                  <a:pt x="210" y="681"/>
                  <a:pt x="211" y="683"/>
                </a:cubicBezTo>
                <a:cubicBezTo>
                  <a:pt x="228" y="705"/>
                  <a:pt x="249" y="725"/>
                  <a:pt x="273" y="743"/>
                </a:cubicBezTo>
                <a:cubicBezTo>
                  <a:pt x="272" y="741"/>
                  <a:pt x="271" y="740"/>
                  <a:pt x="270" y="739"/>
                </a:cubicBezTo>
                <a:cubicBezTo>
                  <a:pt x="266" y="735"/>
                  <a:pt x="262" y="732"/>
                  <a:pt x="258" y="728"/>
                </a:cubicBezTo>
                <a:cubicBezTo>
                  <a:pt x="240" y="713"/>
                  <a:pt x="223" y="696"/>
                  <a:pt x="207" y="677"/>
                </a:cubicBezTo>
                <a:close/>
                <a:moveTo>
                  <a:pt x="191" y="654"/>
                </a:moveTo>
                <a:cubicBezTo>
                  <a:pt x="213" y="681"/>
                  <a:pt x="236" y="706"/>
                  <a:pt x="259" y="726"/>
                </a:cubicBezTo>
                <a:cubicBezTo>
                  <a:pt x="260" y="727"/>
                  <a:pt x="261" y="728"/>
                  <a:pt x="262" y="728"/>
                </a:cubicBezTo>
                <a:cubicBezTo>
                  <a:pt x="256" y="720"/>
                  <a:pt x="250" y="712"/>
                  <a:pt x="244" y="703"/>
                </a:cubicBezTo>
                <a:cubicBezTo>
                  <a:pt x="243" y="702"/>
                  <a:pt x="241" y="700"/>
                  <a:pt x="240" y="699"/>
                </a:cubicBezTo>
                <a:cubicBezTo>
                  <a:pt x="218" y="680"/>
                  <a:pt x="198" y="658"/>
                  <a:pt x="180" y="635"/>
                </a:cubicBezTo>
                <a:cubicBezTo>
                  <a:pt x="184" y="641"/>
                  <a:pt x="187" y="648"/>
                  <a:pt x="191" y="654"/>
                </a:cubicBezTo>
                <a:close/>
                <a:moveTo>
                  <a:pt x="175" y="625"/>
                </a:moveTo>
                <a:cubicBezTo>
                  <a:pt x="195" y="652"/>
                  <a:pt x="217" y="676"/>
                  <a:pt x="241" y="697"/>
                </a:cubicBezTo>
                <a:cubicBezTo>
                  <a:pt x="200" y="628"/>
                  <a:pt x="182" y="546"/>
                  <a:pt x="174" y="492"/>
                </a:cubicBezTo>
                <a:cubicBezTo>
                  <a:pt x="173" y="480"/>
                  <a:pt x="173" y="480"/>
                  <a:pt x="173" y="480"/>
                </a:cubicBezTo>
                <a:cubicBezTo>
                  <a:pt x="161" y="400"/>
                  <a:pt x="146" y="297"/>
                  <a:pt x="162" y="210"/>
                </a:cubicBezTo>
                <a:cubicBezTo>
                  <a:pt x="145" y="255"/>
                  <a:pt x="135" y="309"/>
                  <a:pt x="131" y="371"/>
                </a:cubicBezTo>
                <a:cubicBezTo>
                  <a:pt x="125" y="470"/>
                  <a:pt x="140" y="556"/>
                  <a:pt x="175" y="625"/>
                </a:cubicBezTo>
                <a:close/>
                <a:moveTo>
                  <a:pt x="68" y="259"/>
                </a:moveTo>
                <a:cubicBezTo>
                  <a:pt x="65" y="276"/>
                  <a:pt x="62" y="293"/>
                  <a:pt x="62" y="311"/>
                </a:cubicBezTo>
                <a:cubicBezTo>
                  <a:pt x="56" y="426"/>
                  <a:pt x="110" y="546"/>
                  <a:pt x="178" y="638"/>
                </a:cubicBezTo>
                <a:cubicBezTo>
                  <a:pt x="176" y="632"/>
                  <a:pt x="173" y="627"/>
                  <a:pt x="170" y="622"/>
                </a:cubicBezTo>
                <a:cubicBezTo>
                  <a:pt x="130" y="566"/>
                  <a:pt x="102" y="499"/>
                  <a:pt x="88" y="428"/>
                </a:cubicBezTo>
                <a:cubicBezTo>
                  <a:pt x="79" y="384"/>
                  <a:pt x="71" y="317"/>
                  <a:pt x="84" y="247"/>
                </a:cubicBezTo>
                <a:cubicBezTo>
                  <a:pt x="88" y="225"/>
                  <a:pt x="94" y="204"/>
                  <a:pt x="102" y="185"/>
                </a:cubicBezTo>
                <a:cubicBezTo>
                  <a:pt x="96" y="194"/>
                  <a:pt x="90" y="204"/>
                  <a:pt x="85" y="214"/>
                </a:cubicBezTo>
                <a:cubicBezTo>
                  <a:pt x="78" y="229"/>
                  <a:pt x="73" y="244"/>
                  <a:pt x="68" y="259"/>
                </a:cubicBezTo>
                <a:close/>
                <a:moveTo>
                  <a:pt x="856" y="197"/>
                </a:moveTo>
                <a:cubicBezTo>
                  <a:pt x="875" y="214"/>
                  <a:pt x="892" y="232"/>
                  <a:pt x="908" y="251"/>
                </a:cubicBezTo>
                <a:cubicBezTo>
                  <a:pt x="993" y="353"/>
                  <a:pt x="1023" y="472"/>
                  <a:pt x="995" y="597"/>
                </a:cubicBezTo>
                <a:cubicBezTo>
                  <a:pt x="993" y="602"/>
                  <a:pt x="992" y="608"/>
                  <a:pt x="991" y="613"/>
                </a:cubicBezTo>
                <a:cubicBezTo>
                  <a:pt x="1028" y="533"/>
                  <a:pt x="1027" y="435"/>
                  <a:pt x="987" y="331"/>
                </a:cubicBezTo>
                <a:cubicBezTo>
                  <a:pt x="936" y="199"/>
                  <a:pt x="816" y="95"/>
                  <a:pt x="654" y="39"/>
                </a:cubicBezTo>
                <a:cubicBezTo>
                  <a:pt x="696" y="55"/>
                  <a:pt x="734" y="76"/>
                  <a:pt x="768" y="102"/>
                </a:cubicBezTo>
                <a:cubicBezTo>
                  <a:pt x="803" y="130"/>
                  <a:pt x="833" y="161"/>
                  <a:pt x="856" y="197"/>
                </a:cubicBezTo>
                <a:close/>
                <a:moveTo>
                  <a:pt x="110" y="174"/>
                </a:moveTo>
                <a:cubicBezTo>
                  <a:pt x="65" y="271"/>
                  <a:pt x="82" y="387"/>
                  <a:pt x="90" y="427"/>
                </a:cubicBezTo>
                <a:cubicBezTo>
                  <a:pt x="104" y="497"/>
                  <a:pt x="130" y="559"/>
                  <a:pt x="166" y="612"/>
                </a:cubicBezTo>
                <a:cubicBezTo>
                  <a:pt x="135" y="545"/>
                  <a:pt x="123" y="464"/>
                  <a:pt x="129" y="371"/>
                </a:cubicBezTo>
                <a:cubicBezTo>
                  <a:pt x="133" y="302"/>
                  <a:pt x="145" y="243"/>
                  <a:pt x="165" y="195"/>
                </a:cubicBezTo>
                <a:cubicBezTo>
                  <a:pt x="171" y="167"/>
                  <a:pt x="181" y="140"/>
                  <a:pt x="196" y="117"/>
                </a:cubicBezTo>
                <a:cubicBezTo>
                  <a:pt x="198" y="118"/>
                  <a:pt x="198" y="118"/>
                  <a:pt x="198" y="118"/>
                </a:cubicBezTo>
                <a:cubicBezTo>
                  <a:pt x="186" y="137"/>
                  <a:pt x="177" y="158"/>
                  <a:pt x="171" y="180"/>
                </a:cubicBezTo>
                <a:cubicBezTo>
                  <a:pt x="184" y="154"/>
                  <a:pt x="199" y="131"/>
                  <a:pt x="216" y="111"/>
                </a:cubicBezTo>
                <a:cubicBezTo>
                  <a:pt x="236" y="90"/>
                  <a:pt x="261" y="72"/>
                  <a:pt x="290" y="58"/>
                </a:cubicBezTo>
                <a:cubicBezTo>
                  <a:pt x="212" y="80"/>
                  <a:pt x="150" y="120"/>
                  <a:pt x="110" y="174"/>
                </a:cubicBezTo>
                <a:close/>
                <a:moveTo>
                  <a:pt x="727" y="112"/>
                </a:moveTo>
                <a:cubicBezTo>
                  <a:pt x="792" y="164"/>
                  <a:pt x="843" y="231"/>
                  <a:pt x="875" y="307"/>
                </a:cubicBezTo>
                <a:cubicBezTo>
                  <a:pt x="859" y="238"/>
                  <a:pt x="818" y="179"/>
                  <a:pt x="763" y="132"/>
                </a:cubicBezTo>
                <a:cubicBezTo>
                  <a:pt x="752" y="125"/>
                  <a:pt x="740" y="118"/>
                  <a:pt x="727" y="112"/>
                </a:cubicBezTo>
                <a:close/>
                <a:moveTo>
                  <a:pt x="117" y="154"/>
                </a:moveTo>
                <a:cubicBezTo>
                  <a:pt x="102" y="173"/>
                  <a:pt x="90" y="194"/>
                  <a:pt x="82" y="216"/>
                </a:cubicBezTo>
                <a:cubicBezTo>
                  <a:pt x="82" y="215"/>
                  <a:pt x="82" y="214"/>
                  <a:pt x="83" y="213"/>
                </a:cubicBezTo>
                <a:cubicBezTo>
                  <a:pt x="90" y="199"/>
                  <a:pt x="98" y="185"/>
                  <a:pt x="108" y="171"/>
                </a:cubicBezTo>
                <a:cubicBezTo>
                  <a:pt x="111" y="165"/>
                  <a:pt x="114" y="160"/>
                  <a:pt x="117" y="154"/>
                </a:cubicBezTo>
                <a:close/>
                <a:moveTo>
                  <a:pt x="767" y="131"/>
                </a:moveTo>
                <a:cubicBezTo>
                  <a:pt x="796" y="149"/>
                  <a:pt x="823" y="168"/>
                  <a:pt x="848" y="190"/>
                </a:cubicBezTo>
                <a:cubicBezTo>
                  <a:pt x="793" y="111"/>
                  <a:pt x="707" y="53"/>
                  <a:pt x="600" y="25"/>
                </a:cubicBezTo>
                <a:cubicBezTo>
                  <a:pt x="566" y="16"/>
                  <a:pt x="531" y="10"/>
                  <a:pt x="496" y="8"/>
                </a:cubicBezTo>
                <a:cubicBezTo>
                  <a:pt x="541" y="16"/>
                  <a:pt x="584" y="29"/>
                  <a:pt x="625" y="48"/>
                </a:cubicBezTo>
                <a:cubicBezTo>
                  <a:pt x="666" y="63"/>
                  <a:pt x="705" y="84"/>
                  <a:pt x="740" y="110"/>
                </a:cubicBezTo>
                <a:cubicBezTo>
                  <a:pt x="749" y="117"/>
                  <a:pt x="758" y="124"/>
                  <a:pt x="767" y="131"/>
                </a:cubicBezTo>
                <a:close/>
                <a:moveTo>
                  <a:pt x="129" y="139"/>
                </a:moveTo>
                <a:cubicBezTo>
                  <a:pt x="124" y="146"/>
                  <a:pt x="120" y="154"/>
                  <a:pt x="116" y="161"/>
                </a:cubicBezTo>
                <a:cubicBezTo>
                  <a:pt x="143" y="129"/>
                  <a:pt x="178" y="102"/>
                  <a:pt x="221" y="81"/>
                </a:cubicBezTo>
                <a:cubicBezTo>
                  <a:pt x="246" y="69"/>
                  <a:pt x="274" y="59"/>
                  <a:pt x="304" y="51"/>
                </a:cubicBezTo>
                <a:cubicBezTo>
                  <a:pt x="352" y="30"/>
                  <a:pt x="410" y="19"/>
                  <a:pt x="471" y="19"/>
                </a:cubicBezTo>
                <a:cubicBezTo>
                  <a:pt x="514" y="20"/>
                  <a:pt x="559" y="27"/>
                  <a:pt x="601" y="40"/>
                </a:cubicBezTo>
                <a:cubicBezTo>
                  <a:pt x="561" y="24"/>
                  <a:pt x="517" y="12"/>
                  <a:pt x="472" y="7"/>
                </a:cubicBezTo>
                <a:cubicBezTo>
                  <a:pt x="366" y="5"/>
                  <a:pt x="261" y="34"/>
                  <a:pt x="181" y="92"/>
                </a:cubicBezTo>
                <a:cubicBezTo>
                  <a:pt x="161" y="106"/>
                  <a:pt x="144" y="122"/>
                  <a:pt x="129" y="139"/>
                </a:cubicBezTo>
                <a:close/>
                <a:moveTo>
                  <a:pt x="435" y="4"/>
                </a:moveTo>
                <a:cubicBezTo>
                  <a:pt x="338" y="6"/>
                  <a:pt x="240" y="32"/>
                  <a:pt x="170" y="92"/>
                </a:cubicBezTo>
                <a:cubicBezTo>
                  <a:pt x="159" y="102"/>
                  <a:pt x="150" y="111"/>
                  <a:pt x="142" y="122"/>
                </a:cubicBezTo>
                <a:cubicBezTo>
                  <a:pt x="153" y="110"/>
                  <a:pt x="166" y="100"/>
                  <a:pt x="180" y="90"/>
                </a:cubicBezTo>
                <a:cubicBezTo>
                  <a:pt x="253" y="37"/>
                  <a:pt x="347" y="7"/>
                  <a:pt x="445" y="4"/>
                </a:cubicBezTo>
                <a:cubicBezTo>
                  <a:pt x="442" y="4"/>
                  <a:pt x="438" y="4"/>
                  <a:pt x="435" y="4"/>
                </a:cubicBezTo>
                <a:close/>
                <a:moveTo>
                  <a:pt x="717" y="104"/>
                </a:moveTo>
                <a:cubicBezTo>
                  <a:pt x="728" y="109"/>
                  <a:pt x="739" y="115"/>
                  <a:pt x="750" y="121"/>
                </a:cubicBezTo>
                <a:cubicBezTo>
                  <a:pt x="722" y="99"/>
                  <a:pt x="690" y="80"/>
                  <a:pt x="657" y="65"/>
                </a:cubicBezTo>
                <a:cubicBezTo>
                  <a:pt x="678" y="76"/>
                  <a:pt x="698" y="89"/>
                  <a:pt x="717" y="104"/>
                </a:cubicBezTo>
                <a:close/>
                <a:moveTo>
                  <a:pt x="434" y="36"/>
                </a:moveTo>
                <a:cubicBezTo>
                  <a:pt x="526" y="36"/>
                  <a:pt x="622" y="59"/>
                  <a:pt x="707" y="99"/>
                </a:cubicBezTo>
                <a:cubicBezTo>
                  <a:pt x="684" y="82"/>
                  <a:pt x="660" y="67"/>
                  <a:pt x="634" y="55"/>
                </a:cubicBezTo>
                <a:cubicBezTo>
                  <a:pt x="581" y="34"/>
                  <a:pt x="525" y="22"/>
                  <a:pt x="471" y="22"/>
                </a:cubicBezTo>
                <a:cubicBezTo>
                  <a:pt x="417" y="21"/>
                  <a:pt x="365" y="30"/>
                  <a:pt x="320" y="47"/>
                </a:cubicBezTo>
                <a:cubicBezTo>
                  <a:pt x="349" y="41"/>
                  <a:pt x="379" y="38"/>
                  <a:pt x="409" y="36"/>
                </a:cubicBezTo>
                <a:cubicBezTo>
                  <a:pt x="417" y="36"/>
                  <a:pt x="426" y="36"/>
                  <a:pt x="434" y="36"/>
                </a:cubicBezTo>
                <a:close/>
                <a:moveTo>
                  <a:pt x="471" y="4"/>
                </a:moveTo>
                <a:cubicBezTo>
                  <a:pt x="474" y="4"/>
                  <a:pt x="477" y="4"/>
                  <a:pt x="479" y="4"/>
                </a:cubicBezTo>
                <a:cubicBezTo>
                  <a:pt x="476" y="4"/>
                  <a:pt x="472" y="4"/>
                  <a:pt x="469" y="4"/>
                </a:cubicBezTo>
                <a:cubicBezTo>
                  <a:pt x="470" y="4"/>
                  <a:pt x="470" y="4"/>
                  <a:pt x="471" y="4"/>
                </a:cubicBez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45"/>
          <p:cNvSpPr>
            <a:spLocks noEditPoints="1"/>
          </p:cNvSpPr>
          <p:nvPr/>
        </p:nvSpPr>
        <p:spPr bwMode="auto">
          <a:xfrm>
            <a:off x="11094091" y="6048981"/>
            <a:ext cx="809020" cy="725271"/>
          </a:xfrm>
          <a:custGeom>
            <a:avLst/>
            <a:gdLst>
              <a:gd name="T0" fmla="*/ 74 w 959"/>
              <a:gd name="T1" fmla="*/ 219 h 859"/>
              <a:gd name="T2" fmla="*/ 844 w 959"/>
              <a:gd name="T3" fmla="*/ 121 h 859"/>
              <a:gd name="T4" fmla="*/ 759 w 959"/>
              <a:gd name="T5" fmla="*/ 770 h 859"/>
              <a:gd name="T6" fmla="*/ 220 w 959"/>
              <a:gd name="T7" fmla="*/ 806 h 859"/>
              <a:gd name="T8" fmla="*/ 44 w 959"/>
              <a:gd name="T9" fmla="*/ 565 h 859"/>
              <a:gd name="T10" fmla="*/ 591 w 959"/>
              <a:gd name="T11" fmla="*/ 832 h 859"/>
              <a:gd name="T12" fmla="*/ 590 w 959"/>
              <a:gd name="T13" fmla="*/ 829 h 859"/>
              <a:gd name="T14" fmla="*/ 254 w 959"/>
              <a:gd name="T15" fmla="*/ 755 h 859"/>
              <a:gd name="T16" fmla="*/ 456 w 959"/>
              <a:gd name="T17" fmla="*/ 839 h 859"/>
              <a:gd name="T18" fmla="*/ 674 w 959"/>
              <a:gd name="T19" fmla="*/ 796 h 859"/>
              <a:gd name="T20" fmla="*/ 737 w 959"/>
              <a:gd name="T21" fmla="*/ 730 h 859"/>
              <a:gd name="T22" fmla="*/ 494 w 959"/>
              <a:gd name="T23" fmla="*/ 803 h 859"/>
              <a:gd name="T24" fmla="*/ 551 w 959"/>
              <a:gd name="T25" fmla="*/ 801 h 859"/>
              <a:gd name="T26" fmla="*/ 342 w 959"/>
              <a:gd name="T27" fmla="*/ 785 h 859"/>
              <a:gd name="T28" fmla="*/ 740 w 959"/>
              <a:gd name="T29" fmla="*/ 724 h 859"/>
              <a:gd name="T30" fmla="*/ 586 w 959"/>
              <a:gd name="T31" fmla="*/ 780 h 859"/>
              <a:gd name="T32" fmla="*/ 586 w 959"/>
              <a:gd name="T33" fmla="*/ 778 h 859"/>
              <a:gd name="T34" fmla="*/ 415 w 959"/>
              <a:gd name="T35" fmla="*/ 63 h 859"/>
              <a:gd name="T36" fmla="*/ 343 w 959"/>
              <a:gd name="T37" fmla="*/ 782 h 859"/>
              <a:gd name="T38" fmla="*/ 343 w 959"/>
              <a:gd name="T39" fmla="*/ 782 h 859"/>
              <a:gd name="T40" fmla="*/ 252 w 959"/>
              <a:gd name="T41" fmla="*/ 751 h 859"/>
              <a:gd name="T42" fmla="*/ 885 w 959"/>
              <a:gd name="T43" fmla="*/ 612 h 859"/>
              <a:gd name="T44" fmla="*/ 885 w 959"/>
              <a:gd name="T45" fmla="*/ 612 h 859"/>
              <a:gd name="T46" fmla="*/ 153 w 959"/>
              <a:gd name="T47" fmla="*/ 682 h 859"/>
              <a:gd name="T48" fmla="*/ 213 w 959"/>
              <a:gd name="T49" fmla="*/ 720 h 859"/>
              <a:gd name="T50" fmla="*/ 154 w 959"/>
              <a:gd name="T51" fmla="*/ 658 h 859"/>
              <a:gd name="T52" fmla="*/ 137 w 959"/>
              <a:gd name="T53" fmla="*/ 634 h 859"/>
              <a:gd name="T54" fmla="*/ 36 w 959"/>
              <a:gd name="T55" fmla="*/ 477 h 859"/>
              <a:gd name="T56" fmla="*/ 922 w 959"/>
              <a:gd name="T57" fmla="*/ 484 h 859"/>
              <a:gd name="T58" fmla="*/ 136 w 959"/>
              <a:gd name="T59" fmla="*/ 626 h 859"/>
              <a:gd name="T60" fmla="*/ 206 w 959"/>
              <a:gd name="T61" fmla="*/ 151 h 859"/>
              <a:gd name="T62" fmla="*/ 116 w 959"/>
              <a:gd name="T63" fmla="*/ 602 h 859"/>
              <a:gd name="T64" fmla="*/ 898 w 959"/>
              <a:gd name="T65" fmla="*/ 584 h 859"/>
              <a:gd name="T66" fmla="*/ 10 w 959"/>
              <a:gd name="T67" fmla="*/ 444 h 859"/>
              <a:gd name="T68" fmla="*/ 38 w 959"/>
              <a:gd name="T69" fmla="*/ 356 h 859"/>
              <a:gd name="T70" fmla="*/ 927 w 959"/>
              <a:gd name="T71" fmla="*/ 469 h 859"/>
              <a:gd name="T72" fmla="*/ 38 w 959"/>
              <a:gd name="T73" fmla="*/ 369 h 859"/>
              <a:gd name="T74" fmla="*/ 909 w 959"/>
              <a:gd name="T75" fmla="*/ 284 h 859"/>
              <a:gd name="T76" fmla="*/ 44 w 959"/>
              <a:gd name="T77" fmla="*/ 405 h 859"/>
              <a:gd name="T78" fmla="*/ 221 w 959"/>
              <a:gd name="T79" fmla="*/ 124 h 859"/>
              <a:gd name="T80" fmla="*/ 286 w 959"/>
              <a:gd name="T81" fmla="*/ 85 h 859"/>
              <a:gd name="T82" fmla="*/ 937 w 959"/>
              <a:gd name="T83" fmla="*/ 350 h 859"/>
              <a:gd name="T84" fmla="*/ 76 w 959"/>
              <a:gd name="T85" fmla="*/ 221 h 859"/>
              <a:gd name="T86" fmla="*/ 76 w 959"/>
              <a:gd name="T87" fmla="*/ 221 h 859"/>
              <a:gd name="T88" fmla="*/ 858 w 959"/>
              <a:gd name="T89" fmla="*/ 142 h 859"/>
              <a:gd name="T90" fmla="*/ 881 w 959"/>
              <a:gd name="T91" fmla="*/ 267 h 859"/>
              <a:gd name="T92" fmla="*/ 436 w 959"/>
              <a:gd name="T93" fmla="*/ 59 h 859"/>
              <a:gd name="T94" fmla="*/ 218 w 959"/>
              <a:gd name="T95" fmla="*/ 143 h 859"/>
              <a:gd name="T96" fmla="*/ 889 w 959"/>
              <a:gd name="T97" fmla="*/ 202 h 859"/>
              <a:gd name="T98" fmla="*/ 904 w 959"/>
              <a:gd name="T99" fmla="*/ 268 h 859"/>
              <a:gd name="T100" fmla="*/ 415 w 959"/>
              <a:gd name="T101" fmla="*/ 60 h 859"/>
              <a:gd name="T102" fmla="*/ 777 w 959"/>
              <a:gd name="T103" fmla="*/ 90 h 859"/>
              <a:gd name="T104" fmla="*/ 379 w 959"/>
              <a:gd name="T105" fmla="*/ 35 h 859"/>
              <a:gd name="T106" fmla="*/ 604 w 959"/>
              <a:gd name="T107" fmla="*/ 18 h 859"/>
              <a:gd name="T108" fmla="*/ 296 w 959"/>
              <a:gd name="T109" fmla="*/ 97 h 859"/>
              <a:gd name="T110" fmla="*/ 693 w 959"/>
              <a:gd name="T111" fmla="*/ 31 h 859"/>
              <a:gd name="T112" fmla="*/ 574 w 959"/>
              <a:gd name="T113" fmla="*/ 14 h 859"/>
              <a:gd name="T114" fmla="*/ 394 w 959"/>
              <a:gd name="T115" fmla="*/ 33 h 859"/>
              <a:gd name="T116" fmla="*/ 416 w 959"/>
              <a:gd name="T117" fmla="*/ 31 h 859"/>
              <a:gd name="T118" fmla="*/ 416 w 959"/>
              <a:gd name="T119" fmla="*/ 31 h 859"/>
              <a:gd name="T120" fmla="*/ 487 w 959"/>
              <a:gd name="T121" fmla="*/ 24 h 859"/>
              <a:gd name="T122" fmla="*/ 540 w 959"/>
              <a:gd name="T123" fmla="*/ 15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59" h="859">
                <a:moveTo>
                  <a:pt x="428" y="857"/>
                </a:moveTo>
                <a:cubicBezTo>
                  <a:pt x="352" y="857"/>
                  <a:pt x="280" y="841"/>
                  <a:pt x="219" y="808"/>
                </a:cubicBezTo>
                <a:cubicBezTo>
                  <a:pt x="124" y="758"/>
                  <a:pt x="60" y="667"/>
                  <a:pt x="40" y="556"/>
                </a:cubicBezTo>
                <a:cubicBezTo>
                  <a:pt x="23" y="520"/>
                  <a:pt x="12" y="483"/>
                  <a:pt x="8" y="444"/>
                </a:cubicBezTo>
                <a:cubicBezTo>
                  <a:pt x="0" y="364"/>
                  <a:pt x="24" y="284"/>
                  <a:pt x="74" y="219"/>
                </a:cubicBezTo>
                <a:cubicBezTo>
                  <a:pt x="75" y="217"/>
                  <a:pt x="77" y="214"/>
                  <a:pt x="78" y="212"/>
                </a:cubicBezTo>
                <a:cubicBezTo>
                  <a:pt x="113" y="150"/>
                  <a:pt x="162" y="105"/>
                  <a:pt x="228" y="74"/>
                </a:cubicBezTo>
                <a:cubicBezTo>
                  <a:pt x="274" y="53"/>
                  <a:pt x="328" y="39"/>
                  <a:pt x="393" y="31"/>
                </a:cubicBezTo>
                <a:cubicBezTo>
                  <a:pt x="462" y="10"/>
                  <a:pt x="534" y="0"/>
                  <a:pt x="600" y="5"/>
                </a:cubicBezTo>
                <a:cubicBezTo>
                  <a:pt x="678" y="11"/>
                  <a:pt x="778" y="37"/>
                  <a:pt x="844" y="121"/>
                </a:cubicBezTo>
                <a:cubicBezTo>
                  <a:pt x="870" y="149"/>
                  <a:pt x="892" y="181"/>
                  <a:pt x="908" y="217"/>
                </a:cubicBezTo>
                <a:cubicBezTo>
                  <a:pt x="929" y="262"/>
                  <a:pt x="940" y="310"/>
                  <a:pt x="941" y="359"/>
                </a:cubicBezTo>
                <a:cubicBezTo>
                  <a:pt x="942" y="364"/>
                  <a:pt x="942" y="369"/>
                  <a:pt x="943" y="374"/>
                </a:cubicBezTo>
                <a:cubicBezTo>
                  <a:pt x="959" y="448"/>
                  <a:pt x="953" y="524"/>
                  <a:pt x="925" y="594"/>
                </a:cubicBezTo>
                <a:cubicBezTo>
                  <a:pt x="893" y="672"/>
                  <a:pt x="834" y="733"/>
                  <a:pt x="759" y="770"/>
                </a:cubicBezTo>
                <a:cubicBezTo>
                  <a:pt x="715" y="804"/>
                  <a:pt x="666" y="830"/>
                  <a:pt x="614" y="843"/>
                </a:cubicBezTo>
                <a:cubicBezTo>
                  <a:pt x="566" y="855"/>
                  <a:pt x="518" y="859"/>
                  <a:pt x="472" y="855"/>
                </a:cubicBezTo>
                <a:cubicBezTo>
                  <a:pt x="457" y="856"/>
                  <a:pt x="442" y="857"/>
                  <a:pt x="428" y="857"/>
                </a:cubicBezTo>
                <a:close/>
                <a:moveTo>
                  <a:pt x="44" y="565"/>
                </a:moveTo>
                <a:cubicBezTo>
                  <a:pt x="66" y="671"/>
                  <a:pt x="129" y="757"/>
                  <a:pt x="220" y="806"/>
                </a:cubicBezTo>
                <a:cubicBezTo>
                  <a:pt x="289" y="842"/>
                  <a:pt x="372" y="859"/>
                  <a:pt x="458" y="854"/>
                </a:cubicBezTo>
                <a:cubicBezTo>
                  <a:pt x="397" y="846"/>
                  <a:pt x="340" y="824"/>
                  <a:pt x="289" y="788"/>
                </a:cubicBezTo>
                <a:cubicBezTo>
                  <a:pt x="271" y="776"/>
                  <a:pt x="254" y="762"/>
                  <a:pt x="239" y="747"/>
                </a:cubicBezTo>
                <a:cubicBezTo>
                  <a:pt x="227" y="741"/>
                  <a:pt x="215" y="735"/>
                  <a:pt x="203" y="728"/>
                </a:cubicBezTo>
                <a:cubicBezTo>
                  <a:pt x="132" y="686"/>
                  <a:pt x="78" y="629"/>
                  <a:pt x="44" y="565"/>
                </a:cubicBezTo>
                <a:close/>
                <a:moveTo>
                  <a:pt x="488" y="854"/>
                </a:moveTo>
                <a:cubicBezTo>
                  <a:pt x="529" y="856"/>
                  <a:pt x="571" y="851"/>
                  <a:pt x="613" y="841"/>
                </a:cubicBezTo>
                <a:cubicBezTo>
                  <a:pt x="661" y="828"/>
                  <a:pt x="707" y="805"/>
                  <a:pt x="748" y="775"/>
                </a:cubicBezTo>
                <a:cubicBezTo>
                  <a:pt x="725" y="785"/>
                  <a:pt x="700" y="793"/>
                  <a:pt x="675" y="798"/>
                </a:cubicBezTo>
                <a:cubicBezTo>
                  <a:pt x="648" y="811"/>
                  <a:pt x="620" y="823"/>
                  <a:pt x="591" y="832"/>
                </a:cubicBezTo>
                <a:cubicBezTo>
                  <a:pt x="557" y="842"/>
                  <a:pt x="522" y="850"/>
                  <a:pt x="488" y="854"/>
                </a:cubicBezTo>
                <a:close/>
                <a:moveTo>
                  <a:pt x="259" y="762"/>
                </a:moveTo>
                <a:cubicBezTo>
                  <a:pt x="269" y="770"/>
                  <a:pt x="279" y="779"/>
                  <a:pt x="290" y="786"/>
                </a:cubicBezTo>
                <a:cubicBezTo>
                  <a:pt x="345" y="824"/>
                  <a:pt x="407" y="846"/>
                  <a:pt x="472" y="852"/>
                </a:cubicBezTo>
                <a:cubicBezTo>
                  <a:pt x="511" y="849"/>
                  <a:pt x="551" y="841"/>
                  <a:pt x="590" y="829"/>
                </a:cubicBezTo>
                <a:cubicBezTo>
                  <a:pt x="616" y="821"/>
                  <a:pt x="640" y="812"/>
                  <a:pt x="664" y="800"/>
                </a:cubicBezTo>
                <a:cubicBezTo>
                  <a:pt x="664" y="801"/>
                  <a:pt x="663" y="801"/>
                  <a:pt x="663" y="801"/>
                </a:cubicBezTo>
                <a:cubicBezTo>
                  <a:pt x="619" y="809"/>
                  <a:pt x="571" y="811"/>
                  <a:pt x="522" y="806"/>
                </a:cubicBezTo>
                <a:cubicBezTo>
                  <a:pt x="505" y="808"/>
                  <a:pt x="487" y="808"/>
                  <a:pt x="470" y="807"/>
                </a:cubicBezTo>
                <a:cubicBezTo>
                  <a:pt x="393" y="808"/>
                  <a:pt x="317" y="792"/>
                  <a:pt x="254" y="755"/>
                </a:cubicBezTo>
                <a:cubicBezTo>
                  <a:pt x="273" y="770"/>
                  <a:pt x="294" y="782"/>
                  <a:pt x="315" y="793"/>
                </a:cubicBezTo>
                <a:cubicBezTo>
                  <a:pt x="361" y="817"/>
                  <a:pt x="408" y="826"/>
                  <a:pt x="456" y="836"/>
                </a:cubicBezTo>
                <a:cubicBezTo>
                  <a:pt x="465" y="838"/>
                  <a:pt x="473" y="839"/>
                  <a:pt x="482" y="841"/>
                </a:cubicBezTo>
                <a:cubicBezTo>
                  <a:pt x="481" y="844"/>
                  <a:pt x="481" y="844"/>
                  <a:pt x="481" y="844"/>
                </a:cubicBezTo>
                <a:cubicBezTo>
                  <a:pt x="473" y="842"/>
                  <a:pt x="464" y="840"/>
                  <a:pt x="456" y="839"/>
                </a:cubicBezTo>
                <a:cubicBezTo>
                  <a:pt x="407" y="829"/>
                  <a:pt x="361" y="820"/>
                  <a:pt x="314" y="796"/>
                </a:cubicBezTo>
                <a:cubicBezTo>
                  <a:pt x="295" y="786"/>
                  <a:pt x="276" y="775"/>
                  <a:pt x="259" y="762"/>
                </a:cubicBezTo>
                <a:close/>
                <a:moveTo>
                  <a:pt x="539" y="805"/>
                </a:moveTo>
                <a:cubicBezTo>
                  <a:pt x="582" y="807"/>
                  <a:pt x="623" y="805"/>
                  <a:pt x="662" y="798"/>
                </a:cubicBezTo>
                <a:cubicBezTo>
                  <a:pt x="666" y="797"/>
                  <a:pt x="670" y="797"/>
                  <a:pt x="674" y="796"/>
                </a:cubicBezTo>
                <a:cubicBezTo>
                  <a:pt x="762" y="752"/>
                  <a:pt x="836" y="688"/>
                  <a:pt x="883" y="611"/>
                </a:cubicBezTo>
                <a:cubicBezTo>
                  <a:pt x="887" y="602"/>
                  <a:pt x="891" y="593"/>
                  <a:pt x="895" y="584"/>
                </a:cubicBezTo>
                <a:cubicBezTo>
                  <a:pt x="904" y="561"/>
                  <a:pt x="911" y="539"/>
                  <a:pt x="916" y="516"/>
                </a:cubicBezTo>
                <a:cubicBezTo>
                  <a:pt x="913" y="526"/>
                  <a:pt x="909" y="535"/>
                  <a:pt x="905" y="544"/>
                </a:cubicBezTo>
                <a:cubicBezTo>
                  <a:pt x="870" y="619"/>
                  <a:pt x="811" y="684"/>
                  <a:pt x="737" y="730"/>
                </a:cubicBezTo>
                <a:cubicBezTo>
                  <a:pt x="680" y="769"/>
                  <a:pt x="617" y="794"/>
                  <a:pt x="551" y="803"/>
                </a:cubicBezTo>
                <a:cubicBezTo>
                  <a:pt x="547" y="804"/>
                  <a:pt x="543" y="804"/>
                  <a:pt x="539" y="805"/>
                </a:cubicBezTo>
                <a:close/>
                <a:moveTo>
                  <a:pt x="386" y="793"/>
                </a:moveTo>
                <a:cubicBezTo>
                  <a:pt x="414" y="799"/>
                  <a:pt x="442" y="803"/>
                  <a:pt x="470" y="804"/>
                </a:cubicBezTo>
                <a:cubicBezTo>
                  <a:pt x="478" y="804"/>
                  <a:pt x="486" y="804"/>
                  <a:pt x="494" y="803"/>
                </a:cubicBezTo>
                <a:cubicBezTo>
                  <a:pt x="484" y="802"/>
                  <a:pt x="474" y="800"/>
                  <a:pt x="464" y="799"/>
                </a:cubicBezTo>
                <a:cubicBezTo>
                  <a:pt x="438" y="799"/>
                  <a:pt x="412" y="797"/>
                  <a:pt x="386" y="793"/>
                </a:cubicBezTo>
                <a:close/>
                <a:moveTo>
                  <a:pt x="522" y="804"/>
                </a:moveTo>
                <a:cubicBezTo>
                  <a:pt x="522" y="804"/>
                  <a:pt x="522" y="804"/>
                  <a:pt x="522" y="804"/>
                </a:cubicBezTo>
                <a:cubicBezTo>
                  <a:pt x="532" y="803"/>
                  <a:pt x="541" y="802"/>
                  <a:pt x="551" y="801"/>
                </a:cubicBezTo>
                <a:cubicBezTo>
                  <a:pt x="595" y="795"/>
                  <a:pt x="639" y="781"/>
                  <a:pt x="680" y="760"/>
                </a:cubicBezTo>
                <a:cubicBezTo>
                  <a:pt x="631" y="783"/>
                  <a:pt x="576" y="797"/>
                  <a:pt x="522" y="804"/>
                </a:cubicBezTo>
                <a:close/>
                <a:moveTo>
                  <a:pt x="277" y="764"/>
                </a:moveTo>
                <a:cubicBezTo>
                  <a:pt x="322" y="786"/>
                  <a:pt x="373" y="799"/>
                  <a:pt x="425" y="803"/>
                </a:cubicBezTo>
                <a:cubicBezTo>
                  <a:pt x="397" y="799"/>
                  <a:pt x="369" y="793"/>
                  <a:pt x="342" y="785"/>
                </a:cubicBezTo>
                <a:cubicBezTo>
                  <a:pt x="320" y="779"/>
                  <a:pt x="298" y="773"/>
                  <a:pt x="277" y="764"/>
                </a:cubicBezTo>
                <a:close/>
                <a:moveTo>
                  <a:pt x="477" y="798"/>
                </a:moveTo>
                <a:cubicBezTo>
                  <a:pt x="488" y="800"/>
                  <a:pt x="498" y="801"/>
                  <a:pt x="508" y="802"/>
                </a:cubicBezTo>
                <a:cubicBezTo>
                  <a:pt x="569" y="797"/>
                  <a:pt x="630" y="781"/>
                  <a:pt x="685" y="755"/>
                </a:cubicBezTo>
                <a:cubicBezTo>
                  <a:pt x="704" y="746"/>
                  <a:pt x="722" y="736"/>
                  <a:pt x="740" y="724"/>
                </a:cubicBezTo>
                <a:cubicBezTo>
                  <a:pt x="799" y="683"/>
                  <a:pt x="850" y="627"/>
                  <a:pt x="886" y="562"/>
                </a:cubicBezTo>
                <a:cubicBezTo>
                  <a:pt x="902" y="531"/>
                  <a:pt x="915" y="500"/>
                  <a:pt x="924" y="469"/>
                </a:cubicBezTo>
                <a:cubicBezTo>
                  <a:pt x="928" y="426"/>
                  <a:pt x="924" y="385"/>
                  <a:pt x="912" y="345"/>
                </a:cubicBezTo>
                <a:cubicBezTo>
                  <a:pt x="911" y="414"/>
                  <a:pt x="894" y="485"/>
                  <a:pt x="862" y="550"/>
                </a:cubicBezTo>
                <a:cubicBezTo>
                  <a:pt x="804" y="664"/>
                  <a:pt x="707" y="745"/>
                  <a:pt x="586" y="780"/>
                </a:cubicBezTo>
                <a:cubicBezTo>
                  <a:pt x="551" y="791"/>
                  <a:pt x="514" y="797"/>
                  <a:pt x="477" y="798"/>
                </a:cubicBezTo>
                <a:close/>
                <a:moveTo>
                  <a:pt x="178" y="667"/>
                </a:moveTo>
                <a:cubicBezTo>
                  <a:pt x="188" y="676"/>
                  <a:pt x="198" y="684"/>
                  <a:pt x="210" y="692"/>
                </a:cubicBezTo>
                <a:cubicBezTo>
                  <a:pt x="282" y="743"/>
                  <a:pt x="372" y="780"/>
                  <a:pt x="464" y="796"/>
                </a:cubicBezTo>
                <a:cubicBezTo>
                  <a:pt x="505" y="795"/>
                  <a:pt x="546" y="789"/>
                  <a:pt x="586" y="778"/>
                </a:cubicBezTo>
                <a:cubicBezTo>
                  <a:pt x="705" y="743"/>
                  <a:pt x="802" y="662"/>
                  <a:pt x="859" y="549"/>
                </a:cubicBezTo>
                <a:cubicBezTo>
                  <a:pt x="893" y="482"/>
                  <a:pt x="910" y="408"/>
                  <a:pt x="910" y="336"/>
                </a:cubicBezTo>
                <a:cubicBezTo>
                  <a:pt x="902" y="313"/>
                  <a:pt x="892" y="290"/>
                  <a:pt x="879" y="269"/>
                </a:cubicBezTo>
                <a:cubicBezTo>
                  <a:pt x="822" y="174"/>
                  <a:pt x="718" y="106"/>
                  <a:pt x="587" y="76"/>
                </a:cubicBezTo>
                <a:cubicBezTo>
                  <a:pt x="530" y="64"/>
                  <a:pt x="472" y="59"/>
                  <a:pt x="415" y="63"/>
                </a:cubicBezTo>
                <a:cubicBezTo>
                  <a:pt x="375" y="71"/>
                  <a:pt x="335" y="83"/>
                  <a:pt x="298" y="99"/>
                </a:cubicBezTo>
                <a:cubicBezTo>
                  <a:pt x="218" y="153"/>
                  <a:pt x="154" y="236"/>
                  <a:pt x="121" y="329"/>
                </a:cubicBezTo>
                <a:cubicBezTo>
                  <a:pt x="110" y="384"/>
                  <a:pt x="111" y="438"/>
                  <a:pt x="116" y="483"/>
                </a:cubicBezTo>
                <a:cubicBezTo>
                  <a:pt x="123" y="550"/>
                  <a:pt x="144" y="613"/>
                  <a:pt x="178" y="667"/>
                </a:cubicBezTo>
                <a:close/>
                <a:moveTo>
                  <a:pt x="343" y="782"/>
                </a:moveTo>
                <a:cubicBezTo>
                  <a:pt x="378" y="791"/>
                  <a:pt x="414" y="795"/>
                  <a:pt x="449" y="796"/>
                </a:cubicBezTo>
                <a:cubicBezTo>
                  <a:pt x="362" y="778"/>
                  <a:pt x="277" y="743"/>
                  <a:pt x="208" y="694"/>
                </a:cubicBezTo>
                <a:cubicBezTo>
                  <a:pt x="199" y="688"/>
                  <a:pt x="191" y="681"/>
                  <a:pt x="182" y="674"/>
                </a:cubicBezTo>
                <a:cubicBezTo>
                  <a:pt x="196" y="695"/>
                  <a:pt x="211" y="714"/>
                  <a:pt x="228" y="732"/>
                </a:cubicBezTo>
                <a:cubicBezTo>
                  <a:pt x="264" y="753"/>
                  <a:pt x="302" y="770"/>
                  <a:pt x="343" y="782"/>
                </a:cubicBezTo>
                <a:close/>
                <a:moveTo>
                  <a:pt x="871" y="635"/>
                </a:moveTo>
                <a:cubicBezTo>
                  <a:pt x="825" y="699"/>
                  <a:pt x="761" y="754"/>
                  <a:pt x="685" y="793"/>
                </a:cubicBezTo>
                <a:cubicBezTo>
                  <a:pt x="710" y="787"/>
                  <a:pt x="735" y="778"/>
                  <a:pt x="758" y="767"/>
                </a:cubicBezTo>
                <a:cubicBezTo>
                  <a:pt x="803" y="732"/>
                  <a:pt x="841" y="686"/>
                  <a:pt x="871" y="635"/>
                </a:cubicBezTo>
                <a:close/>
                <a:moveTo>
                  <a:pt x="252" y="751"/>
                </a:moveTo>
                <a:cubicBezTo>
                  <a:pt x="265" y="757"/>
                  <a:pt x="278" y="762"/>
                  <a:pt x="292" y="767"/>
                </a:cubicBezTo>
                <a:cubicBezTo>
                  <a:pt x="272" y="759"/>
                  <a:pt x="253" y="749"/>
                  <a:pt x="234" y="739"/>
                </a:cubicBezTo>
                <a:cubicBezTo>
                  <a:pt x="234" y="739"/>
                  <a:pt x="234" y="739"/>
                  <a:pt x="235" y="739"/>
                </a:cubicBezTo>
                <a:cubicBezTo>
                  <a:pt x="240" y="743"/>
                  <a:pt x="246" y="747"/>
                  <a:pt x="252" y="751"/>
                </a:cubicBezTo>
                <a:close/>
                <a:moveTo>
                  <a:pt x="885" y="612"/>
                </a:moveTo>
                <a:cubicBezTo>
                  <a:pt x="857" y="670"/>
                  <a:pt x="817" y="721"/>
                  <a:pt x="769" y="762"/>
                </a:cubicBezTo>
                <a:cubicBezTo>
                  <a:pt x="838" y="725"/>
                  <a:pt x="892" y="667"/>
                  <a:pt x="922" y="593"/>
                </a:cubicBezTo>
                <a:cubicBezTo>
                  <a:pt x="948" y="531"/>
                  <a:pt x="955" y="463"/>
                  <a:pt x="944" y="396"/>
                </a:cubicBezTo>
                <a:cubicBezTo>
                  <a:pt x="946" y="461"/>
                  <a:pt x="932" y="525"/>
                  <a:pt x="901" y="585"/>
                </a:cubicBezTo>
                <a:cubicBezTo>
                  <a:pt x="896" y="594"/>
                  <a:pt x="891" y="603"/>
                  <a:pt x="885" y="612"/>
                </a:cubicBezTo>
                <a:close/>
                <a:moveTo>
                  <a:pt x="43" y="555"/>
                </a:moveTo>
                <a:cubicBezTo>
                  <a:pt x="75" y="622"/>
                  <a:pt x="131" y="682"/>
                  <a:pt x="204" y="726"/>
                </a:cubicBezTo>
                <a:cubicBezTo>
                  <a:pt x="213" y="731"/>
                  <a:pt x="223" y="736"/>
                  <a:pt x="232" y="741"/>
                </a:cubicBezTo>
                <a:cubicBezTo>
                  <a:pt x="225" y="736"/>
                  <a:pt x="219" y="731"/>
                  <a:pt x="212" y="726"/>
                </a:cubicBezTo>
                <a:cubicBezTo>
                  <a:pt x="192" y="713"/>
                  <a:pt x="172" y="698"/>
                  <a:pt x="153" y="682"/>
                </a:cubicBezTo>
                <a:cubicBezTo>
                  <a:pt x="91" y="628"/>
                  <a:pt x="51" y="563"/>
                  <a:pt x="36" y="492"/>
                </a:cubicBezTo>
                <a:cubicBezTo>
                  <a:pt x="37" y="508"/>
                  <a:pt x="38" y="525"/>
                  <a:pt x="40" y="541"/>
                </a:cubicBezTo>
                <a:cubicBezTo>
                  <a:pt x="41" y="546"/>
                  <a:pt x="42" y="550"/>
                  <a:pt x="43" y="555"/>
                </a:cubicBezTo>
                <a:close/>
                <a:moveTo>
                  <a:pt x="143" y="638"/>
                </a:moveTo>
                <a:cubicBezTo>
                  <a:pt x="165" y="669"/>
                  <a:pt x="188" y="696"/>
                  <a:pt x="213" y="720"/>
                </a:cubicBezTo>
                <a:cubicBezTo>
                  <a:pt x="199" y="704"/>
                  <a:pt x="187" y="687"/>
                  <a:pt x="176" y="669"/>
                </a:cubicBezTo>
                <a:cubicBezTo>
                  <a:pt x="164" y="659"/>
                  <a:pt x="153" y="649"/>
                  <a:pt x="143" y="638"/>
                </a:cubicBezTo>
                <a:close/>
                <a:moveTo>
                  <a:pt x="154" y="658"/>
                </a:moveTo>
                <a:cubicBezTo>
                  <a:pt x="170" y="681"/>
                  <a:pt x="188" y="701"/>
                  <a:pt x="208" y="719"/>
                </a:cubicBezTo>
                <a:cubicBezTo>
                  <a:pt x="189" y="701"/>
                  <a:pt x="171" y="680"/>
                  <a:pt x="154" y="658"/>
                </a:cubicBezTo>
                <a:close/>
                <a:moveTo>
                  <a:pt x="36" y="477"/>
                </a:moveTo>
                <a:cubicBezTo>
                  <a:pt x="48" y="553"/>
                  <a:pt x="89" y="623"/>
                  <a:pt x="155" y="680"/>
                </a:cubicBezTo>
                <a:cubicBezTo>
                  <a:pt x="169" y="692"/>
                  <a:pt x="183" y="703"/>
                  <a:pt x="198" y="713"/>
                </a:cubicBezTo>
                <a:cubicBezTo>
                  <a:pt x="178" y="695"/>
                  <a:pt x="161" y="674"/>
                  <a:pt x="146" y="650"/>
                </a:cubicBezTo>
                <a:cubicBezTo>
                  <a:pt x="143" y="645"/>
                  <a:pt x="140" y="639"/>
                  <a:pt x="137" y="634"/>
                </a:cubicBezTo>
                <a:cubicBezTo>
                  <a:pt x="135" y="632"/>
                  <a:pt x="134" y="630"/>
                  <a:pt x="133" y="628"/>
                </a:cubicBezTo>
                <a:cubicBezTo>
                  <a:pt x="132" y="626"/>
                  <a:pt x="131" y="625"/>
                  <a:pt x="130" y="623"/>
                </a:cubicBezTo>
                <a:cubicBezTo>
                  <a:pt x="87" y="574"/>
                  <a:pt x="60" y="518"/>
                  <a:pt x="51" y="458"/>
                </a:cubicBezTo>
                <a:cubicBezTo>
                  <a:pt x="48" y="443"/>
                  <a:pt x="44" y="429"/>
                  <a:pt x="42" y="414"/>
                </a:cubicBezTo>
                <a:cubicBezTo>
                  <a:pt x="39" y="434"/>
                  <a:pt x="37" y="456"/>
                  <a:pt x="36" y="477"/>
                </a:cubicBezTo>
                <a:close/>
                <a:moveTo>
                  <a:pt x="922" y="484"/>
                </a:moveTo>
                <a:cubicBezTo>
                  <a:pt x="914" y="510"/>
                  <a:pt x="902" y="537"/>
                  <a:pt x="888" y="563"/>
                </a:cubicBezTo>
                <a:cubicBezTo>
                  <a:pt x="864" y="606"/>
                  <a:pt x="834" y="646"/>
                  <a:pt x="799" y="679"/>
                </a:cubicBezTo>
                <a:cubicBezTo>
                  <a:pt x="853" y="630"/>
                  <a:pt x="897" y="568"/>
                  <a:pt x="920" y="499"/>
                </a:cubicBezTo>
                <a:cubicBezTo>
                  <a:pt x="921" y="494"/>
                  <a:pt x="922" y="489"/>
                  <a:pt x="922" y="484"/>
                </a:cubicBezTo>
                <a:close/>
                <a:moveTo>
                  <a:pt x="136" y="626"/>
                </a:moveTo>
                <a:cubicBezTo>
                  <a:pt x="147" y="638"/>
                  <a:pt x="158" y="650"/>
                  <a:pt x="171" y="661"/>
                </a:cubicBezTo>
                <a:cubicBezTo>
                  <a:pt x="140" y="608"/>
                  <a:pt x="120" y="548"/>
                  <a:pt x="113" y="484"/>
                </a:cubicBezTo>
                <a:cubicBezTo>
                  <a:pt x="108" y="443"/>
                  <a:pt x="107" y="395"/>
                  <a:pt x="115" y="346"/>
                </a:cubicBezTo>
                <a:cubicBezTo>
                  <a:pt x="87" y="437"/>
                  <a:pt x="89" y="536"/>
                  <a:pt x="136" y="626"/>
                </a:cubicBezTo>
                <a:close/>
                <a:moveTo>
                  <a:pt x="54" y="457"/>
                </a:moveTo>
                <a:cubicBezTo>
                  <a:pt x="70" y="516"/>
                  <a:pt x="98" y="569"/>
                  <a:pt x="127" y="614"/>
                </a:cubicBezTo>
                <a:cubicBezTo>
                  <a:pt x="88" y="531"/>
                  <a:pt x="83" y="435"/>
                  <a:pt x="113" y="340"/>
                </a:cubicBezTo>
                <a:cubicBezTo>
                  <a:pt x="115" y="334"/>
                  <a:pt x="117" y="328"/>
                  <a:pt x="119" y="322"/>
                </a:cubicBezTo>
                <a:cubicBezTo>
                  <a:pt x="132" y="263"/>
                  <a:pt x="158" y="203"/>
                  <a:pt x="206" y="151"/>
                </a:cubicBezTo>
                <a:cubicBezTo>
                  <a:pt x="189" y="163"/>
                  <a:pt x="172" y="177"/>
                  <a:pt x="157" y="192"/>
                </a:cubicBezTo>
                <a:cubicBezTo>
                  <a:pt x="118" y="229"/>
                  <a:pt x="87" y="275"/>
                  <a:pt x="67" y="327"/>
                </a:cubicBezTo>
                <a:cubicBezTo>
                  <a:pt x="53" y="368"/>
                  <a:pt x="47" y="413"/>
                  <a:pt x="54" y="457"/>
                </a:cubicBezTo>
                <a:close/>
                <a:moveTo>
                  <a:pt x="59" y="483"/>
                </a:moveTo>
                <a:cubicBezTo>
                  <a:pt x="69" y="526"/>
                  <a:pt x="88" y="565"/>
                  <a:pt x="116" y="602"/>
                </a:cubicBezTo>
                <a:cubicBezTo>
                  <a:pt x="94" y="567"/>
                  <a:pt x="73" y="526"/>
                  <a:pt x="59" y="483"/>
                </a:cubicBezTo>
                <a:close/>
                <a:moveTo>
                  <a:pt x="923" y="499"/>
                </a:moveTo>
                <a:cubicBezTo>
                  <a:pt x="918" y="527"/>
                  <a:pt x="909" y="556"/>
                  <a:pt x="898" y="585"/>
                </a:cubicBezTo>
                <a:cubicBezTo>
                  <a:pt x="897" y="585"/>
                  <a:pt x="897" y="586"/>
                  <a:pt x="897" y="586"/>
                </a:cubicBezTo>
                <a:cubicBezTo>
                  <a:pt x="897" y="586"/>
                  <a:pt x="898" y="585"/>
                  <a:pt x="898" y="584"/>
                </a:cubicBezTo>
                <a:cubicBezTo>
                  <a:pt x="931" y="520"/>
                  <a:pt x="946" y="451"/>
                  <a:pt x="941" y="382"/>
                </a:cubicBezTo>
                <a:cubicBezTo>
                  <a:pt x="941" y="383"/>
                  <a:pt x="941" y="383"/>
                  <a:pt x="941" y="383"/>
                </a:cubicBezTo>
                <a:cubicBezTo>
                  <a:pt x="941" y="422"/>
                  <a:pt x="935" y="461"/>
                  <a:pt x="923" y="499"/>
                </a:cubicBezTo>
                <a:close/>
                <a:moveTo>
                  <a:pt x="67" y="234"/>
                </a:moveTo>
                <a:cubicBezTo>
                  <a:pt x="24" y="296"/>
                  <a:pt x="3" y="369"/>
                  <a:pt x="10" y="444"/>
                </a:cubicBezTo>
                <a:cubicBezTo>
                  <a:pt x="14" y="479"/>
                  <a:pt x="24" y="514"/>
                  <a:pt x="38" y="546"/>
                </a:cubicBezTo>
                <a:cubicBezTo>
                  <a:pt x="38" y="544"/>
                  <a:pt x="38" y="543"/>
                  <a:pt x="38" y="541"/>
                </a:cubicBezTo>
                <a:cubicBezTo>
                  <a:pt x="35" y="520"/>
                  <a:pt x="33" y="498"/>
                  <a:pt x="34" y="477"/>
                </a:cubicBezTo>
                <a:cubicBezTo>
                  <a:pt x="31" y="462"/>
                  <a:pt x="30" y="446"/>
                  <a:pt x="30" y="430"/>
                </a:cubicBezTo>
                <a:cubicBezTo>
                  <a:pt x="30" y="405"/>
                  <a:pt x="33" y="380"/>
                  <a:pt x="38" y="356"/>
                </a:cubicBezTo>
                <a:cubicBezTo>
                  <a:pt x="39" y="316"/>
                  <a:pt x="48" y="274"/>
                  <a:pt x="67" y="234"/>
                </a:cubicBezTo>
                <a:close/>
                <a:moveTo>
                  <a:pt x="927" y="469"/>
                </a:moveTo>
                <a:cubicBezTo>
                  <a:pt x="926" y="473"/>
                  <a:pt x="926" y="477"/>
                  <a:pt x="925" y="481"/>
                </a:cubicBezTo>
                <a:cubicBezTo>
                  <a:pt x="930" y="463"/>
                  <a:pt x="934" y="444"/>
                  <a:pt x="936" y="425"/>
                </a:cubicBezTo>
                <a:cubicBezTo>
                  <a:pt x="934" y="440"/>
                  <a:pt x="931" y="455"/>
                  <a:pt x="927" y="469"/>
                </a:cubicBezTo>
                <a:close/>
                <a:moveTo>
                  <a:pt x="38" y="369"/>
                </a:moveTo>
                <a:cubicBezTo>
                  <a:pt x="35" y="389"/>
                  <a:pt x="33" y="410"/>
                  <a:pt x="33" y="430"/>
                </a:cubicBezTo>
                <a:cubicBezTo>
                  <a:pt x="33" y="440"/>
                  <a:pt x="33" y="450"/>
                  <a:pt x="34" y="460"/>
                </a:cubicBezTo>
                <a:cubicBezTo>
                  <a:pt x="35" y="442"/>
                  <a:pt x="38" y="423"/>
                  <a:pt x="41" y="405"/>
                </a:cubicBezTo>
                <a:cubicBezTo>
                  <a:pt x="39" y="393"/>
                  <a:pt x="39" y="381"/>
                  <a:pt x="38" y="369"/>
                </a:cubicBezTo>
                <a:close/>
                <a:moveTo>
                  <a:pt x="912" y="336"/>
                </a:moveTo>
                <a:cubicBezTo>
                  <a:pt x="925" y="374"/>
                  <a:pt x="930" y="414"/>
                  <a:pt x="928" y="455"/>
                </a:cubicBezTo>
                <a:cubicBezTo>
                  <a:pt x="934" y="427"/>
                  <a:pt x="938" y="400"/>
                  <a:pt x="938" y="373"/>
                </a:cubicBezTo>
                <a:cubicBezTo>
                  <a:pt x="938" y="370"/>
                  <a:pt x="938" y="368"/>
                  <a:pt x="938" y="365"/>
                </a:cubicBezTo>
                <a:cubicBezTo>
                  <a:pt x="931" y="338"/>
                  <a:pt x="921" y="311"/>
                  <a:pt x="909" y="284"/>
                </a:cubicBezTo>
                <a:cubicBezTo>
                  <a:pt x="911" y="301"/>
                  <a:pt x="912" y="319"/>
                  <a:pt x="912" y="336"/>
                </a:cubicBezTo>
                <a:close/>
                <a:moveTo>
                  <a:pt x="44" y="405"/>
                </a:moveTo>
                <a:cubicBezTo>
                  <a:pt x="45" y="416"/>
                  <a:pt x="47" y="427"/>
                  <a:pt x="49" y="437"/>
                </a:cubicBezTo>
                <a:cubicBezTo>
                  <a:pt x="47" y="411"/>
                  <a:pt x="49" y="385"/>
                  <a:pt x="55" y="360"/>
                </a:cubicBezTo>
                <a:cubicBezTo>
                  <a:pt x="50" y="375"/>
                  <a:pt x="47" y="390"/>
                  <a:pt x="44" y="405"/>
                </a:cubicBezTo>
                <a:close/>
                <a:moveTo>
                  <a:pt x="41" y="356"/>
                </a:moveTo>
                <a:cubicBezTo>
                  <a:pt x="41" y="370"/>
                  <a:pt x="41" y="383"/>
                  <a:pt x="43" y="396"/>
                </a:cubicBezTo>
                <a:cubicBezTo>
                  <a:pt x="48" y="372"/>
                  <a:pt x="55" y="348"/>
                  <a:pt x="64" y="326"/>
                </a:cubicBezTo>
                <a:cubicBezTo>
                  <a:pt x="92" y="241"/>
                  <a:pt x="154" y="168"/>
                  <a:pt x="219" y="122"/>
                </a:cubicBezTo>
                <a:cubicBezTo>
                  <a:pt x="221" y="124"/>
                  <a:pt x="221" y="124"/>
                  <a:pt x="221" y="124"/>
                </a:cubicBezTo>
                <a:cubicBezTo>
                  <a:pt x="169" y="161"/>
                  <a:pt x="119" y="215"/>
                  <a:pt x="87" y="277"/>
                </a:cubicBezTo>
                <a:cubicBezTo>
                  <a:pt x="106" y="245"/>
                  <a:pt x="128" y="215"/>
                  <a:pt x="155" y="190"/>
                </a:cubicBezTo>
                <a:cubicBezTo>
                  <a:pt x="174" y="172"/>
                  <a:pt x="194" y="155"/>
                  <a:pt x="216" y="141"/>
                </a:cubicBezTo>
                <a:cubicBezTo>
                  <a:pt x="220" y="137"/>
                  <a:pt x="223" y="134"/>
                  <a:pt x="227" y="130"/>
                </a:cubicBezTo>
                <a:cubicBezTo>
                  <a:pt x="245" y="113"/>
                  <a:pt x="265" y="98"/>
                  <a:pt x="286" y="85"/>
                </a:cubicBezTo>
                <a:cubicBezTo>
                  <a:pt x="274" y="89"/>
                  <a:pt x="261" y="93"/>
                  <a:pt x="249" y="97"/>
                </a:cubicBezTo>
                <a:cubicBezTo>
                  <a:pt x="215" y="118"/>
                  <a:pt x="184" y="141"/>
                  <a:pt x="157" y="166"/>
                </a:cubicBezTo>
                <a:cubicBezTo>
                  <a:pt x="96" y="222"/>
                  <a:pt x="57" y="287"/>
                  <a:pt x="41" y="356"/>
                </a:cubicBezTo>
                <a:close/>
                <a:moveTo>
                  <a:pt x="908" y="276"/>
                </a:moveTo>
                <a:cubicBezTo>
                  <a:pt x="920" y="300"/>
                  <a:pt x="929" y="325"/>
                  <a:pt x="937" y="350"/>
                </a:cubicBezTo>
                <a:cubicBezTo>
                  <a:pt x="936" y="349"/>
                  <a:pt x="936" y="347"/>
                  <a:pt x="936" y="346"/>
                </a:cubicBezTo>
                <a:cubicBezTo>
                  <a:pt x="930" y="309"/>
                  <a:pt x="918" y="272"/>
                  <a:pt x="900" y="237"/>
                </a:cubicBezTo>
                <a:cubicBezTo>
                  <a:pt x="900" y="237"/>
                  <a:pt x="900" y="237"/>
                  <a:pt x="899" y="236"/>
                </a:cubicBezTo>
                <a:cubicBezTo>
                  <a:pt x="903" y="249"/>
                  <a:pt x="906" y="262"/>
                  <a:pt x="908" y="276"/>
                </a:cubicBezTo>
                <a:close/>
                <a:moveTo>
                  <a:pt x="76" y="221"/>
                </a:moveTo>
                <a:cubicBezTo>
                  <a:pt x="55" y="261"/>
                  <a:pt x="44" y="303"/>
                  <a:pt x="42" y="343"/>
                </a:cubicBezTo>
                <a:cubicBezTo>
                  <a:pt x="60" y="278"/>
                  <a:pt x="98" y="217"/>
                  <a:pt x="155" y="164"/>
                </a:cubicBezTo>
                <a:cubicBezTo>
                  <a:pt x="179" y="142"/>
                  <a:pt x="206" y="121"/>
                  <a:pt x="234" y="103"/>
                </a:cubicBezTo>
                <a:cubicBezTo>
                  <a:pt x="207" y="114"/>
                  <a:pt x="182" y="128"/>
                  <a:pt x="159" y="143"/>
                </a:cubicBezTo>
                <a:cubicBezTo>
                  <a:pt x="127" y="165"/>
                  <a:pt x="99" y="191"/>
                  <a:pt x="76" y="221"/>
                </a:cubicBezTo>
                <a:close/>
                <a:moveTo>
                  <a:pt x="883" y="188"/>
                </a:moveTo>
                <a:cubicBezTo>
                  <a:pt x="893" y="204"/>
                  <a:pt x="903" y="222"/>
                  <a:pt x="911" y="241"/>
                </a:cubicBezTo>
                <a:cubicBezTo>
                  <a:pt x="924" y="271"/>
                  <a:pt x="932" y="301"/>
                  <a:pt x="937" y="332"/>
                </a:cubicBezTo>
                <a:cubicBezTo>
                  <a:pt x="933" y="293"/>
                  <a:pt x="923" y="255"/>
                  <a:pt x="906" y="218"/>
                </a:cubicBezTo>
                <a:cubicBezTo>
                  <a:pt x="893" y="190"/>
                  <a:pt x="877" y="164"/>
                  <a:pt x="858" y="142"/>
                </a:cubicBezTo>
                <a:cubicBezTo>
                  <a:pt x="867" y="155"/>
                  <a:pt x="875" y="169"/>
                  <a:pt x="881" y="184"/>
                </a:cubicBezTo>
                <a:cubicBezTo>
                  <a:pt x="882" y="186"/>
                  <a:pt x="882" y="187"/>
                  <a:pt x="883" y="188"/>
                </a:cubicBezTo>
                <a:close/>
                <a:moveTo>
                  <a:pt x="452" y="59"/>
                </a:moveTo>
                <a:cubicBezTo>
                  <a:pt x="497" y="59"/>
                  <a:pt x="543" y="64"/>
                  <a:pt x="588" y="74"/>
                </a:cubicBezTo>
                <a:cubicBezTo>
                  <a:pt x="720" y="103"/>
                  <a:pt x="824" y="172"/>
                  <a:pt x="881" y="267"/>
                </a:cubicBezTo>
                <a:cubicBezTo>
                  <a:pt x="893" y="287"/>
                  <a:pt x="902" y="307"/>
                  <a:pt x="910" y="327"/>
                </a:cubicBezTo>
                <a:cubicBezTo>
                  <a:pt x="909" y="310"/>
                  <a:pt x="908" y="293"/>
                  <a:pt x="905" y="277"/>
                </a:cubicBezTo>
                <a:cubicBezTo>
                  <a:pt x="896" y="259"/>
                  <a:pt x="885" y="241"/>
                  <a:pt x="873" y="224"/>
                </a:cubicBezTo>
                <a:cubicBezTo>
                  <a:pt x="806" y="128"/>
                  <a:pt x="697" y="68"/>
                  <a:pt x="568" y="56"/>
                </a:cubicBezTo>
                <a:cubicBezTo>
                  <a:pt x="524" y="51"/>
                  <a:pt x="480" y="53"/>
                  <a:pt x="436" y="59"/>
                </a:cubicBezTo>
                <a:cubicBezTo>
                  <a:pt x="442" y="59"/>
                  <a:pt x="447" y="59"/>
                  <a:pt x="452" y="59"/>
                </a:cubicBezTo>
                <a:close/>
                <a:moveTo>
                  <a:pt x="218" y="143"/>
                </a:moveTo>
                <a:cubicBezTo>
                  <a:pt x="169" y="191"/>
                  <a:pt x="141" y="248"/>
                  <a:pt x="126" y="304"/>
                </a:cubicBezTo>
                <a:cubicBezTo>
                  <a:pt x="159" y="225"/>
                  <a:pt x="215" y="155"/>
                  <a:pt x="284" y="105"/>
                </a:cubicBezTo>
                <a:cubicBezTo>
                  <a:pt x="261" y="116"/>
                  <a:pt x="239" y="129"/>
                  <a:pt x="218" y="143"/>
                </a:cubicBezTo>
                <a:close/>
                <a:moveTo>
                  <a:pt x="896" y="224"/>
                </a:moveTo>
                <a:cubicBezTo>
                  <a:pt x="898" y="228"/>
                  <a:pt x="900" y="232"/>
                  <a:pt x="902" y="236"/>
                </a:cubicBezTo>
                <a:cubicBezTo>
                  <a:pt x="912" y="256"/>
                  <a:pt x="920" y="276"/>
                  <a:pt x="927" y="296"/>
                </a:cubicBezTo>
                <a:cubicBezTo>
                  <a:pt x="922" y="278"/>
                  <a:pt x="916" y="260"/>
                  <a:pt x="909" y="242"/>
                </a:cubicBezTo>
                <a:cubicBezTo>
                  <a:pt x="903" y="228"/>
                  <a:pt x="896" y="215"/>
                  <a:pt x="889" y="202"/>
                </a:cubicBezTo>
                <a:cubicBezTo>
                  <a:pt x="891" y="209"/>
                  <a:pt x="894" y="217"/>
                  <a:pt x="896" y="224"/>
                </a:cubicBezTo>
                <a:close/>
                <a:moveTo>
                  <a:pt x="518" y="50"/>
                </a:moveTo>
                <a:cubicBezTo>
                  <a:pt x="535" y="50"/>
                  <a:pt x="552" y="51"/>
                  <a:pt x="569" y="53"/>
                </a:cubicBezTo>
                <a:cubicBezTo>
                  <a:pt x="698" y="66"/>
                  <a:pt x="807" y="126"/>
                  <a:pt x="875" y="222"/>
                </a:cubicBezTo>
                <a:cubicBezTo>
                  <a:pt x="886" y="237"/>
                  <a:pt x="895" y="252"/>
                  <a:pt x="904" y="268"/>
                </a:cubicBezTo>
                <a:cubicBezTo>
                  <a:pt x="901" y="253"/>
                  <a:pt x="898" y="239"/>
                  <a:pt x="893" y="225"/>
                </a:cubicBezTo>
                <a:cubicBezTo>
                  <a:pt x="859" y="163"/>
                  <a:pt x="809" y="112"/>
                  <a:pt x="750" y="75"/>
                </a:cubicBezTo>
                <a:cubicBezTo>
                  <a:pt x="664" y="33"/>
                  <a:pt x="562" y="24"/>
                  <a:pt x="470" y="27"/>
                </a:cubicBezTo>
                <a:cubicBezTo>
                  <a:pt x="430" y="36"/>
                  <a:pt x="391" y="49"/>
                  <a:pt x="354" y="67"/>
                </a:cubicBezTo>
                <a:cubicBezTo>
                  <a:pt x="374" y="64"/>
                  <a:pt x="394" y="61"/>
                  <a:pt x="415" y="60"/>
                </a:cubicBezTo>
                <a:cubicBezTo>
                  <a:pt x="449" y="54"/>
                  <a:pt x="483" y="50"/>
                  <a:pt x="518" y="50"/>
                </a:cubicBezTo>
                <a:close/>
                <a:moveTo>
                  <a:pt x="777" y="90"/>
                </a:moveTo>
                <a:cubicBezTo>
                  <a:pt x="822" y="122"/>
                  <a:pt x="861" y="164"/>
                  <a:pt x="889" y="213"/>
                </a:cubicBezTo>
                <a:cubicBezTo>
                  <a:pt x="887" y="205"/>
                  <a:pt x="884" y="197"/>
                  <a:pt x="880" y="189"/>
                </a:cubicBezTo>
                <a:cubicBezTo>
                  <a:pt x="852" y="146"/>
                  <a:pt x="817" y="114"/>
                  <a:pt x="777" y="90"/>
                </a:cubicBezTo>
                <a:close/>
                <a:moveTo>
                  <a:pt x="379" y="35"/>
                </a:moveTo>
                <a:cubicBezTo>
                  <a:pt x="234" y="55"/>
                  <a:pt x="141" y="110"/>
                  <a:pt x="84" y="207"/>
                </a:cubicBezTo>
                <a:cubicBezTo>
                  <a:pt x="105" y="182"/>
                  <a:pt x="130" y="160"/>
                  <a:pt x="158" y="141"/>
                </a:cubicBezTo>
                <a:cubicBezTo>
                  <a:pt x="185" y="123"/>
                  <a:pt x="215" y="107"/>
                  <a:pt x="247" y="95"/>
                </a:cubicBezTo>
                <a:cubicBezTo>
                  <a:pt x="288" y="71"/>
                  <a:pt x="333" y="50"/>
                  <a:pt x="379" y="35"/>
                </a:cubicBezTo>
                <a:close/>
                <a:moveTo>
                  <a:pt x="751" y="73"/>
                </a:moveTo>
                <a:cubicBezTo>
                  <a:pt x="798" y="96"/>
                  <a:pt x="841" y="129"/>
                  <a:pt x="874" y="175"/>
                </a:cubicBezTo>
                <a:cubicBezTo>
                  <a:pt x="864" y="155"/>
                  <a:pt x="854" y="138"/>
                  <a:pt x="842" y="123"/>
                </a:cubicBezTo>
                <a:cubicBezTo>
                  <a:pt x="802" y="82"/>
                  <a:pt x="751" y="51"/>
                  <a:pt x="692" y="34"/>
                </a:cubicBezTo>
                <a:cubicBezTo>
                  <a:pt x="664" y="25"/>
                  <a:pt x="634" y="20"/>
                  <a:pt x="604" y="18"/>
                </a:cubicBezTo>
                <a:cubicBezTo>
                  <a:pt x="657" y="27"/>
                  <a:pt x="706" y="46"/>
                  <a:pt x="751" y="73"/>
                </a:cubicBezTo>
                <a:close/>
                <a:moveTo>
                  <a:pt x="296" y="82"/>
                </a:moveTo>
                <a:cubicBezTo>
                  <a:pt x="272" y="97"/>
                  <a:pt x="249" y="113"/>
                  <a:pt x="229" y="132"/>
                </a:cubicBezTo>
                <a:cubicBezTo>
                  <a:pt x="229" y="132"/>
                  <a:pt x="229" y="132"/>
                  <a:pt x="228" y="133"/>
                </a:cubicBezTo>
                <a:cubicBezTo>
                  <a:pt x="250" y="119"/>
                  <a:pt x="273" y="107"/>
                  <a:pt x="296" y="97"/>
                </a:cubicBezTo>
                <a:cubicBezTo>
                  <a:pt x="299" y="95"/>
                  <a:pt x="303" y="92"/>
                  <a:pt x="306" y="90"/>
                </a:cubicBezTo>
                <a:cubicBezTo>
                  <a:pt x="316" y="84"/>
                  <a:pt x="326" y="78"/>
                  <a:pt x="337" y="73"/>
                </a:cubicBezTo>
                <a:cubicBezTo>
                  <a:pt x="323" y="75"/>
                  <a:pt x="309" y="79"/>
                  <a:pt x="296" y="82"/>
                </a:cubicBezTo>
                <a:close/>
                <a:moveTo>
                  <a:pt x="574" y="14"/>
                </a:moveTo>
                <a:cubicBezTo>
                  <a:pt x="615" y="14"/>
                  <a:pt x="655" y="20"/>
                  <a:pt x="693" y="31"/>
                </a:cubicBezTo>
                <a:cubicBezTo>
                  <a:pt x="743" y="46"/>
                  <a:pt x="786" y="70"/>
                  <a:pt x="823" y="101"/>
                </a:cubicBezTo>
                <a:cubicBezTo>
                  <a:pt x="758" y="35"/>
                  <a:pt x="670" y="13"/>
                  <a:pt x="600" y="8"/>
                </a:cubicBezTo>
                <a:cubicBezTo>
                  <a:pt x="539" y="3"/>
                  <a:pt x="473" y="11"/>
                  <a:pt x="409" y="29"/>
                </a:cubicBezTo>
                <a:cubicBezTo>
                  <a:pt x="411" y="29"/>
                  <a:pt x="413" y="28"/>
                  <a:pt x="415" y="28"/>
                </a:cubicBezTo>
                <a:cubicBezTo>
                  <a:pt x="467" y="14"/>
                  <a:pt x="521" y="9"/>
                  <a:pt x="574" y="14"/>
                </a:cubicBezTo>
                <a:close/>
                <a:moveTo>
                  <a:pt x="346" y="71"/>
                </a:moveTo>
                <a:cubicBezTo>
                  <a:pt x="334" y="77"/>
                  <a:pt x="322" y="84"/>
                  <a:pt x="311" y="91"/>
                </a:cubicBezTo>
                <a:cubicBezTo>
                  <a:pt x="338" y="80"/>
                  <a:pt x="366" y="71"/>
                  <a:pt x="395" y="64"/>
                </a:cubicBezTo>
                <a:cubicBezTo>
                  <a:pt x="378" y="66"/>
                  <a:pt x="362" y="68"/>
                  <a:pt x="346" y="71"/>
                </a:cubicBezTo>
                <a:close/>
                <a:moveTo>
                  <a:pt x="394" y="33"/>
                </a:moveTo>
                <a:cubicBezTo>
                  <a:pt x="348" y="47"/>
                  <a:pt x="303" y="66"/>
                  <a:pt x="262" y="90"/>
                </a:cubicBezTo>
                <a:cubicBezTo>
                  <a:pt x="272" y="86"/>
                  <a:pt x="283" y="83"/>
                  <a:pt x="295" y="80"/>
                </a:cubicBezTo>
                <a:cubicBezTo>
                  <a:pt x="328" y="60"/>
                  <a:pt x="363" y="44"/>
                  <a:pt x="400" y="33"/>
                </a:cubicBezTo>
                <a:cubicBezTo>
                  <a:pt x="398" y="33"/>
                  <a:pt x="396" y="33"/>
                  <a:pt x="394" y="33"/>
                </a:cubicBezTo>
                <a:close/>
                <a:moveTo>
                  <a:pt x="416" y="31"/>
                </a:moveTo>
                <a:cubicBezTo>
                  <a:pt x="377" y="41"/>
                  <a:pt x="339" y="57"/>
                  <a:pt x="304" y="77"/>
                </a:cubicBezTo>
                <a:cubicBezTo>
                  <a:pt x="318" y="74"/>
                  <a:pt x="331" y="71"/>
                  <a:pt x="345" y="68"/>
                </a:cubicBezTo>
                <a:cubicBezTo>
                  <a:pt x="380" y="51"/>
                  <a:pt x="417" y="37"/>
                  <a:pt x="455" y="28"/>
                </a:cubicBezTo>
                <a:cubicBezTo>
                  <a:pt x="447" y="28"/>
                  <a:pt x="439" y="29"/>
                  <a:pt x="431" y="30"/>
                </a:cubicBezTo>
                <a:cubicBezTo>
                  <a:pt x="426" y="30"/>
                  <a:pt x="421" y="30"/>
                  <a:pt x="416" y="31"/>
                </a:cubicBezTo>
                <a:close/>
                <a:moveTo>
                  <a:pt x="505" y="24"/>
                </a:moveTo>
                <a:cubicBezTo>
                  <a:pt x="579" y="24"/>
                  <a:pt x="656" y="33"/>
                  <a:pt x="725" y="61"/>
                </a:cubicBezTo>
                <a:cubicBezTo>
                  <a:pt x="686" y="41"/>
                  <a:pt x="644" y="27"/>
                  <a:pt x="599" y="20"/>
                </a:cubicBezTo>
                <a:cubicBezTo>
                  <a:pt x="591" y="19"/>
                  <a:pt x="582" y="18"/>
                  <a:pt x="574" y="17"/>
                </a:cubicBezTo>
                <a:cubicBezTo>
                  <a:pt x="545" y="17"/>
                  <a:pt x="516" y="19"/>
                  <a:pt x="487" y="24"/>
                </a:cubicBezTo>
                <a:cubicBezTo>
                  <a:pt x="493" y="24"/>
                  <a:pt x="499" y="24"/>
                  <a:pt x="505" y="24"/>
                </a:cubicBezTo>
                <a:close/>
                <a:moveTo>
                  <a:pt x="534" y="15"/>
                </a:moveTo>
                <a:cubicBezTo>
                  <a:pt x="500" y="15"/>
                  <a:pt x="466" y="19"/>
                  <a:pt x="432" y="27"/>
                </a:cubicBezTo>
                <a:cubicBezTo>
                  <a:pt x="445" y="26"/>
                  <a:pt x="457" y="25"/>
                  <a:pt x="470" y="25"/>
                </a:cubicBezTo>
                <a:cubicBezTo>
                  <a:pt x="493" y="20"/>
                  <a:pt x="517" y="16"/>
                  <a:pt x="540" y="15"/>
                </a:cubicBezTo>
                <a:cubicBezTo>
                  <a:pt x="538" y="15"/>
                  <a:pt x="536" y="15"/>
                  <a:pt x="534" y="15"/>
                </a:cubicBez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46"/>
          <p:cNvSpPr>
            <a:spLocks noEditPoints="1"/>
          </p:cNvSpPr>
          <p:nvPr/>
        </p:nvSpPr>
        <p:spPr bwMode="auto">
          <a:xfrm>
            <a:off x="11080889" y="6068371"/>
            <a:ext cx="857701" cy="720320"/>
          </a:xfrm>
          <a:custGeom>
            <a:avLst/>
            <a:gdLst>
              <a:gd name="T0" fmla="*/ 29 w 1017"/>
              <a:gd name="T1" fmla="*/ 438 h 853"/>
              <a:gd name="T2" fmla="*/ 473 w 1017"/>
              <a:gd name="T3" fmla="*/ 7 h 853"/>
              <a:gd name="T4" fmla="*/ 898 w 1017"/>
              <a:gd name="T5" fmla="*/ 673 h 853"/>
              <a:gd name="T6" fmla="*/ 513 w 1017"/>
              <a:gd name="T7" fmla="*/ 850 h 853"/>
              <a:gd name="T8" fmla="*/ 647 w 1017"/>
              <a:gd name="T9" fmla="*/ 826 h 853"/>
              <a:gd name="T10" fmla="*/ 395 w 1017"/>
              <a:gd name="T11" fmla="*/ 814 h 853"/>
              <a:gd name="T12" fmla="*/ 318 w 1017"/>
              <a:gd name="T13" fmla="*/ 781 h 853"/>
              <a:gd name="T14" fmla="*/ 307 w 1017"/>
              <a:gd name="T15" fmla="*/ 776 h 853"/>
              <a:gd name="T16" fmla="*/ 662 w 1017"/>
              <a:gd name="T17" fmla="*/ 805 h 853"/>
              <a:gd name="T18" fmla="*/ 441 w 1017"/>
              <a:gd name="T19" fmla="*/ 823 h 853"/>
              <a:gd name="T20" fmla="*/ 337 w 1017"/>
              <a:gd name="T21" fmla="*/ 728 h 853"/>
              <a:gd name="T22" fmla="*/ 744 w 1017"/>
              <a:gd name="T23" fmla="*/ 793 h 853"/>
              <a:gd name="T24" fmla="*/ 661 w 1017"/>
              <a:gd name="T25" fmla="*/ 802 h 853"/>
              <a:gd name="T26" fmla="*/ 919 w 1017"/>
              <a:gd name="T27" fmla="*/ 571 h 853"/>
              <a:gd name="T28" fmla="*/ 149 w 1017"/>
              <a:gd name="T29" fmla="*/ 328 h 853"/>
              <a:gd name="T30" fmla="*/ 323 w 1017"/>
              <a:gd name="T31" fmla="*/ 781 h 853"/>
              <a:gd name="T32" fmla="*/ 888 w 1017"/>
              <a:gd name="T33" fmla="*/ 683 h 853"/>
              <a:gd name="T34" fmla="*/ 848 w 1017"/>
              <a:gd name="T35" fmla="*/ 638 h 853"/>
              <a:gd name="T36" fmla="*/ 178 w 1017"/>
              <a:gd name="T37" fmla="*/ 235 h 853"/>
              <a:gd name="T38" fmla="*/ 158 w 1017"/>
              <a:gd name="T39" fmla="*/ 593 h 853"/>
              <a:gd name="T40" fmla="*/ 119 w 1017"/>
              <a:gd name="T41" fmla="*/ 584 h 853"/>
              <a:gd name="T42" fmla="*/ 820 w 1017"/>
              <a:gd name="T43" fmla="*/ 740 h 853"/>
              <a:gd name="T44" fmla="*/ 167 w 1017"/>
              <a:gd name="T45" fmla="*/ 567 h 853"/>
              <a:gd name="T46" fmla="*/ 853 w 1017"/>
              <a:gd name="T47" fmla="*/ 706 h 853"/>
              <a:gd name="T48" fmla="*/ 896 w 1017"/>
              <a:gd name="T49" fmla="*/ 671 h 853"/>
              <a:gd name="T50" fmla="*/ 905 w 1017"/>
              <a:gd name="T51" fmla="*/ 661 h 853"/>
              <a:gd name="T52" fmla="*/ 975 w 1017"/>
              <a:gd name="T53" fmla="*/ 434 h 853"/>
              <a:gd name="T54" fmla="*/ 896 w 1017"/>
              <a:gd name="T55" fmla="*/ 644 h 853"/>
              <a:gd name="T56" fmla="*/ 877 w 1017"/>
              <a:gd name="T57" fmla="*/ 320 h 853"/>
              <a:gd name="T58" fmla="*/ 114 w 1017"/>
              <a:gd name="T59" fmla="*/ 579 h 853"/>
              <a:gd name="T60" fmla="*/ 112 w 1017"/>
              <a:gd name="T61" fmla="*/ 578 h 853"/>
              <a:gd name="T62" fmla="*/ 61 w 1017"/>
              <a:gd name="T63" fmla="*/ 223 h 853"/>
              <a:gd name="T64" fmla="*/ 304 w 1017"/>
              <a:gd name="T65" fmla="*/ 17 h 853"/>
              <a:gd name="T66" fmla="*/ 785 w 1017"/>
              <a:gd name="T67" fmla="*/ 178 h 853"/>
              <a:gd name="T68" fmla="*/ 942 w 1017"/>
              <a:gd name="T69" fmla="*/ 453 h 853"/>
              <a:gd name="T70" fmla="*/ 152 w 1017"/>
              <a:gd name="T71" fmla="*/ 147 h 853"/>
              <a:gd name="T72" fmla="*/ 948 w 1017"/>
              <a:gd name="T73" fmla="*/ 491 h 853"/>
              <a:gd name="T74" fmla="*/ 715 w 1017"/>
              <a:gd name="T75" fmla="*/ 82 h 853"/>
              <a:gd name="T76" fmla="*/ 945 w 1017"/>
              <a:gd name="T77" fmla="*/ 458 h 853"/>
              <a:gd name="T78" fmla="*/ 936 w 1017"/>
              <a:gd name="T79" fmla="*/ 412 h 853"/>
              <a:gd name="T80" fmla="*/ 152 w 1017"/>
              <a:gd name="T81" fmla="*/ 353 h 853"/>
              <a:gd name="T82" fmla="*/ 162 w 1017"/>
              <a:gd name="T83" fmla="*/ 209 h 853"/>
              <a:gd name="T84" fmla="*/ 191 w 1017"/>
              <a:gd name="T85" fmla="*/ 110 h 853"/>
              <a:gd name="T86" fmla="*/ 482 w 1017"/>
              <a:gd name="T87" fmla="*/ 35 h 853"/>
              <a:gd name="T88" fmla="*/ 823 w 1017"/>
              <a:gd name="T89" fmla="*/ 179 h 853"/>
              <a:gd name="T90" fmla="*/ 261 w 1017"/>
              <a:gd name="T91" fmla="*/ 110 h 853"/>
              <a:gd name="T92" fmla="*/ 192 w 1017"/>
              <a:gd name="T93" fmla="*/ 103 h 853"/>
              <a:gd name="T94" fmla="*/ 218 w 1017"/>
              <a:gd name="T95" fmla="*/ 84 h 853"/>
              <a:gd name="T96" fmla="*/ 242 w 1017"/>
              <a:gd name="T97" fmla="*/ 71 h 853"/>
              <a:gd name="T98" fmla="*/ 496 w 1017"/>
              <a:gd name="T99" fmla="*/ 34 h 853"/>
              <a:gd name="T100" fmla="*/ 204 w 1017"/>
              <a:gd name="T101" fmla="*/ 89 h 853"/>
              <a:gd name="T102" fmla="*/ 306 w 1017"/>
              <a:gd name="T103" fmla="*/ 75 h 853"/>
              <a:gd name="T104" fmla="*/ 258 w 1017"/>
              <a:gd name="T105" fmla="*/ 40 h 853"/>
              <a:gd name="T106" fmla="*/ 270 w 1017"/>
              <a:gd name="T107" fmla="*/ 56 h 853"/>
              <a:gd name="T108" fmla="*/ 620 w 1017"/>
              <a:gd name="T109" fmla="*/ 40 h 853"/>
              <a:gd name="T110" fmla="*/ 483 w 1017"/>
              <a:gd name="T111" fmla="*/ 20 h 853"/>
              <a:gd name="T112" fmla="*/ 457 w 1017"/>
              <a:gd name="T113" fmla="*/ 19 h 853"/>
              <a:gd name="T114" fmla="*/ 496 w 1017"/>
              <a:gd name="T115" fmla="*/ 11 h 853"/>
              <a:gd name="T116" fmla="*/ 439 w 1017"/>
              <a:gd name="T117" fmla="*/ 6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853">
                <a:moveTo>
                  <a:pt x="532" y="853"/>
                </a:moveTo>
                <a:cubicBezTo>
                  <a:pt x="502" y="853"/>
                  <a:pt x="472" y="850"/>
                  <a:pt x="443" y="843"/>
                </a:cubicBezTo>
                <a:cubicBezTo>
                  <a:pt x="401" y="838"/>
                  <a:pt x="361" y="826"/>
                  <a:pt x="324" y="809"/>
                </a:cubicBezTo>
                <a:cubicBezTo>
                  <a:pt x="224" y="763"/>
                  <a:pt x="162" y="683"/>
                  <a:pt x="124" y="602"/>
                </a:cubicBezTo>
                <a:cubicBezTo>
                  <a:pt x="119" y="595"/>
                  <a:pt x="114" y="587"/>
                  <a:pt x="110" y="579"/>
                </a:cubicBezTo>
                <a:cubicBezTo>
                  <a:pt x="74" y="541"/>
                  <a:pt x="46" y="493"/>
                  <a:pt x="29" y="438"/>
                </a:cubicBezTo>
                <a:cubicBezTo>
                  <a:pt x="10" y="379"/>
                  <a:pt x="5" y="317"/>
                  <a:pt x="14" y="259"/>
                </a:cubicBezTo>
                <a:cubicBezTo>
                  <a:pt x="37" y="105"/>
                  <a:pt x="159" y="45"/>
                  <a:pt x="256" y="23"/>
                </a:cubicBezTo>
                <a:cubicBezTo>
                  <a:pt x="277" y="18"/>
                  <a:pt x="299" y="14"/>
                  <a:pt x="320" y="12"/>
                </a:cubicBezTo>
                <a:cubicBezTo>
                  <a:pt x="367" y="0"/>
                  <a:pt x="416" y="2"/>
                  <a:pt x="466" y="4"/>
                </a:cubicBezTo>
                <a:cubicBezTo>
                  <a:pt x="473" y="5"/>
                  <a:pt x="473" y="5"/>
                  <a:pt x="473" y="5"/>
                </a:cubicBezTo>
                <a:cubicBezTo>
                  <a:pt x="473" y="7"/>
                  <a:pt x="473" y="7"/>
                  <a:pt x="473" y="7"/>
                </a:cubicBezTo>
                <a:cubicBezTo>
                  <a:pt x="478" y="7"/>
                  <a:pt x="484" y="7"/>
                  <a:pt x="489" y="8"/>
                </a:cubicBezTo>
                <a:cubicBezTo>
                  <a:pt x="497" y="8"/>
                  <a:pt x="504" y="9"/>
                  <a:pt x="511" y="10"/>
                </a:cubicBezTo>
                <a:cubicBezTo>
                  <a:pt x="632" y="3"/>
                  <a:pt x="757" y="40"/>
                  <a:pt x="843" y="113"/>
                </a:cubicBezTo>
                <a:cubicBezTo>
                  <a:pt x="899" y="160"/>
                  <a:pt x="943" y="220"/>
                  <a:pt x="970" y="286"/>
                </a:cubicBezTo>
                <a:cubicBezTo>
                  <a:pt x="998" y="356"/>
                  <a:pt x="1005" y="429"/>
                  <a:pt x="991" y="499"/>
                </a:cubicBezTo>
                <a:cubicBezTo>
                  <a:pt x="978" y="563"/>
                  <a:pt x="946" y="622"/>
                  <a:pt x="898" y="673"/>
                </a:cubicBezTo>
                <a:cubicBezTo>
                  <a:pt x="896" y="676"/>
                  <a:pt x="894" y="679"/>
                  <a:pt x="891" y="682"/>
                </a:cubicBezTo>
                <a:cubicBezTo>
                  <a:pt x="859" y="725"/>
                  <a:pt x="814" y="762"/>
                  <a:pt x="759" y="789"/>
                </a:cubicBezTo>
                <a:cubicBezTo>
                  <a:pt x="690" y="831"/>
                  <a:pt x="611" y="853"/>
                  <a:pt x="532" y="853"/>
                </a:cubicBezTo>
                <a:close/>
                <a:moveTo>
                  <a:pt x="474" y="846"/>
                </a:moveTo>
                <a:cubicBezTo>
                  <a:pt x="488" y="848"/>
                  <a:pt x="501" y="849"/>
                  <a:pt x="515" y="850"/>
                </a:cubicBezTo>
                <a:cubicBezTo>
                  <a:pt x="514" y="850"/>
                  <a:pt x="514" y="850"/>
                  <a:pt x="513" y="850"/>
                </a:cubicBezTo>
                <a:cubicBezTo>
                  <a:pt x="505" y="849"/>
                  <a:pt x="497" y="848"/>
                  <a:pt x="489" y="847"/>
                </a:cubicBezTo>
                <a:cubicBezTo>
                  <a:pt x="484" y="847"/>
                  <a:pt x="479" y="847"/>
                  <a:pt x="474" y="846"/>
                </a:cubicBezTo>
                <a:close/>
                <a:moveTo>
                  <a:pt x="512" y="847"/>
                </a:moveTo>
                <a:cubicBezTo>
                  <a:pt x="513" y="847"/>
                  <a:pt x="513" y="847"/>
                  <a:pt x="514" y="847"/>
                </a:cubicBezTo>
                <a:cubicBezTo>
                  <a:pt x="584" y="853"/>
                  <a:pt x="657" y="837"/>
                  <a:pt x="722" y="805"/>
                </a:cubicBezTo>
                <a:cubicBezTo>
                  <a:pt x="697" y="814"/>
                  <a:pt x="672" y="821"/>
                  <a:pt x="647" y="826"/>
                </a:cubicBezTo>
                <a:cubicBezTo>
                  <a:pt x="626" y="832"/>
                  <a:pt x="605" y="837"/>
                  <a:pt x="583" y="841"/>
                </a:cubicBezTo>
                <a:cubicBezTo>
                  <a:pt x="559" y="845"/>
                  <a:pt x="535" y="847"/>
                  <a:pt x="512" y="847"/>
                </a:cubicBezTo>
                <a:close/>
                <a:moveTo>
                  <a:pt x="485" y="844"/>
                </a:moveTo>
                <a:cubicBezTo>
                  <a:pt x="527" y="845"/>
                  <a:pt x="571" y="841"/>
                  <a:pt x="613" y="832"/>
                </a:cubicBezTo>
                <a:cubicBezTo>
                  <a:pt x="555" y="840"/>
                  <a:pt x="496" y="837"/>
                  <a:pt x="441" y="826"/>
                </a:cubicBezTo>
                <a:cubicBezTo>
                  <a:pt x="426" y="823"/>
                  <a:pt x="410" y="819"/>
                  <a:pt x="395" y="814"/>
                </a:cubicBezTo>
                <a:cubicBezTo>
                  <a:pt x="424" y="828"/>
                  <a:pt x="454" y="838"/>
                  <a:pt x="485" y="844"/>
                </a:cubicBezTo>
                <a:close/>
                <a:moveTo>
                  <a:pt x="439" y="839"/>
                </a:moveTo>
                <a:cubicBezTo>
                  <a:pt x="448" y="841"/>
                  <a:pt x="457" y="842"/>
                  <a:pt x="466" y="843"/>
                </a:cubicBezTo>
                <a:cubicBezTo>
                  <a:pt x="435" y="835"/>
                  <a:pt x="405" y="824"/>
                  <a:pt x="377" y="808"/>
                </a:cubicBezTo>
                <a:cubicBezTo>
                  <a:pt x="366" y="803"/>
                  <a:pt x="354" y="798"/>
                  <a:pt x="343" y="792"/>
                </a:cubicBezTo>
                <a:cubicBezTo>
                  <a:pt x="335" y="789"/>
                  <a:pt x="326" y="785"/>
                  <a:pt x="318" y="781"/>
                </a:cubicBezTo>
                <a:cubicBezTo>
                  <a:pt x="350" y="806"/>
                  <a:pt x="386" y="825"/>
                  <a:pt x="427" y="837"/>
                </a:cubicBezTo>
                <a:cubicBezTo>
                  <a:pt x="431" y="838"/>
                  <a:pt x="435" y="839"/>
                  <a:pt x="439" y="839"/>
                </a:cubicBezTo>
                <a:close/>
                <a:moveTo>
                  <a:pt x="136" y="621"/>
                </a:moveTo>
                <a:cubicBezTo>
                  <a:pt x="174" y="694"/>
                  <a:pt x="234" y="764"/>
                  <a:pt x="325" y="807"/>
                </a:cubicBezTo>
                <a:cubicBezTo>
                  <a:pt x="353" y="819"/>
                  <a:pt x="382" y="829"/>
                  <a:pt x="412" y="835"/>
                </a:cubicBezTo>
                <a:cubicBezTo>
                  <a:pt x="373" y="822"/>
                  <a:pt x="338" y="801"/>
                  <a:pt x="307" y="776"/>
                </a:cubicBezTo>
                <a:cubicBezTo>
                  <a:pt x="278" y="761"/>
                  <a:pt x="250" y="742"/>
                  <a:pt x="225" y="721"/>
                </a:cubicBezTo>
                <a:cubicBezTo>
                  <a:pt x="192" y="692"/>
                  <a:pt x="162" y="658"/>
                  <a:pt x="136" y="621"/>
                </a:cubicBezTo>
                <a:close/>
                <a:moveTo>
                  <a:pt x="487" y="830"/>
                </a:moveTo>
                <a:cubicBezTo>
                  <a:pt x="538" y="837"/>
                  <a:pt x="592" y="835"/>
                  <a:pt x="644" y="824"/>
                </a:cubicBezTo>
                <a:cubicBezTo>
                  <a:pt x="699" y="808"/>
                  <a:pt x="752" y="784"/>
                  <a:pt x="797" y="750"/>
                </a:cubicBezTo>
                <a:cubicBezTo>
                  <a:pt x="756" y="774"/>
                  <a:pt x="710" y="793"/>
                  <a:pt x="662" y="805"/>
                </a:cubicBezTo>
                <a:cubicBezTo>
                  <a:pt x="649" y="808"/>
                  <a:pt x="637" y="811"/>
                  <a:pt x="624" y="813"/>
                </a:cubicBezTo>
                <a:cubicBezTo>
                  <a:pt x="579" y="826"/>
                  <a:pt x="532" y="833"/>
                  <a:pt x="487" y="830"/>
                </a:cubicBezTo>
                <a:close/>
                <a:moveTo>
                  <a:pt x="441" y="823"/>
                </a:moveTo>
                <a:cubicBezTo>
                  <a:pt x="491" y="831"/>
                  <a:pt x="544" y="829"/>
                  <a:pt x="595" y="818"/>
                </a:cubicBezTo>
                <a:cubicBezTo>
                  <a:pt x="519" y="829"/>
                  <a:pt x="447" y="824"/>
                  <a:pt x="382" y="805"/>
                </a:cubicBezTo>
                <a:cubicBezTo>
                  <a:pt x="401" y="812"/>
                  <a:pt x="421" y="818"/>
                  <a:pt x="441" y="823"/>
                </a:cubicBezTo>
                <a:close/>
                <a:moveTo>
                  <a:pt x="364" y="797"/>
                </a:moveTo>
                <a:cubicBezTo>
                  <a:pt x="442" y="823"/>
                  <a:pt x="531" y="828"/>
                  <a:pt x="624" y="810"/>
                </a:cubicBezTo>
                <a:cubicBezTo>
                  <a:pt x="686" y="792"/>
                  <a:pt x="744" y="759"/>
                  <a:pt x="789" y="714"/>
                </a:cubicBezTo>
                <a:cubicBezTo>
                  <a:pt x="811" y="692"/>
                  <a:pt x="829" y="669"/>
                  <a:pt x="844" y="645"/>
                </a:cubicBezTo>
                <a:cubicBezTo>
                  <a:pt x="797" y="682"/>
                  <a:pt x="747" y="709"/>
                  <a:pt x="708" y="727"/>
                </a:cubicBezTo>
                <a:cubicBezTo>
                  <a:pt x="577" y="788"/>
                  <a:pt x="439" y="788"/>
                  <a:pt x="337" y="728"/>
                </a:cubicBezTo>
                <a:cubicBezTo>
                  <a:pt x="227" y="663"/>
                  <a:pt x="174" y="547"/>
                  <a:pt x="156" y="427"/>
                </a:cubicBezTo>
                <a:cubicBezTo>
                  <a:pt x="163" y="512"/>
                  <a:pt x="192" y="597"/>
                  <a:pt x="239" y="670"/>
                </a:cubicBezTo>
                <a:cubicBezTo>
                  <a:pt x="273" y="724"/>
                  <a:pt x="316" y="767"/>
                  <a:pt x="364" y="797"/>
                </a:cubicBezTo>
                <a:close/>
                <a:moveTo>
                  <a:pt x="818" y="738"/>
                </a:moveTo>
                <a:cubicBezTo>
                  <a:pt x="778" y="771"/>
                  <a:pt x="730" y="797"/>
                  <a:pt x="678" y="816"/>
                </a:cubicBezTo>
                <a:cubicBezTo>
                  <a:pt x="701" y="810"/>
                  <a:pt x="723" y="802"/>
                  <a:pt x="744" y="793"/>
                </a:cubicBezTo>
                <a:cubicBezTo>
                  <a:pt x="771" y="777"/>
                  <a:pt x="797" y="758"/>
                  <a:pt x="820" y="736"/>
                </a:cubicBezTo>
                <a:cubicBezTo>
                  <a:pt x="820" y="737"/>
                  <a:pt x="819" y="737"/>
                  <a:pt x="818" y="738"/>
                </a:cubicBezTo>
                <a:close/>
                <a:moveTo>
                  <a:pt x="850" y="640"/>
                </a:moveTo>
                <a:cubicBezTo>
                  <a:pt x="834" y="667"/>
                  <a:pt x="814" y="692"/>
                  <a:pt x="791" y="715"/>
                </a:cubicBezTo>
                <a:cubicBezTo>
                  <a:pt x="752" y="755"/>
                  <a:pt x="701" y="786"/>
                  <a:pt x="647" y="805"/>
                </a:cubicBezTo>
                <a:cubicBezTo>
                  <a:pt x="652" y="804"/>
                  <a:pt x="657" y="803"/>
                  <a:pt x="661" y="802"/>
                </a:cubicBezTo>
                <a:cubicBezTo>
                  <a:pt x="712" y="789"/>
                  <a:pt x="767" y="767"/>
                  <a:pt x="816" y="735"/>
                </a:cubicBezTo>
                <a:cubicBezTo>
                  <a:pt x="817" y="735"/>
                  <a:pt x="818" y="734"/>
                  <a:pt x="819" y="733"/>
                </a:cubicBezTo>
                <a:cubicBezTo>
                  <a:pt x="832" y="723"/>
                  <a:pt x="844" y="712"/>
                  <a:pt x="854" y="700"/>
                </a:cubicBezTo>
                <a:cubicBezTo>
                  <a:pt x="864" y="689"/>
                  <a:pt x="873" y="677"/>
                  <a:pt x="881" y="665"/>
                </a:cubicBezTo>
                <a:cubicBezTo>
                  <a:pt x="886" y="658"/>
                  <a:pt x="890" y="650"/>
                  <a:pt x="894" y="643"/>
                </a:cubicBezTo>
                <a:cubicBezTo>
                  <a:pt x="905" y="620"/>
                  <a:pt x="914" y="596"/>
                  <a:pt x="919" y="571"/>
                </a:cubicBezTo>
                <a:cubicBezTo>
                  <a:pt x="899" y="596"/>
                  <a:pt x="875" y="620"/>
                  <a:pt x="850" y="640"/>
                </a:cubicBezTo>
                <a:close/>
                <a:moveTo>
                  <a:pt x="351" y="792"/>
                </a:moveTo>
                <a:cubicBezTo>
                  <a:pt x="352" y="792"/>
                  <a:pt x="353" y="793"/>
                  <a:pt x="354" y="793"/>
                </a:cubicBezTo>
                <a:cubicBezTo>
                  <a:pt x="309" y="763"/>
                  <a:pt x="269" y="722"/>
                  <a:pt x="236" y="671"/>
                </a:cubicBezTo>
                <a:cubicBezTo>
                  <a:pt x="181" y="586"/>
                  <a:pt x="152" y="484"/>
                  <a:pt x="151" y="386"/>
                </a:cubicBezTo>
                <a:cubicBezTo>
                  <a:pt x="150" y="367"/>
                  <a:pt x="149" y="348"/>
                  <a:pt x="149" y="328"/>
                </a:cubicBezTo>
                <a:cubicBezTo>
                  <a:pt x="138" y="406"/>
                  <a:pt x="144" y="490"/>
                  <a:pt x="170" y="566"/>
                </a:cubicBezTo>
                <a:cubicBezTo>
                  <a:pt x="188" y="622"/>
                  <a:pt x="222" y="686"/>
                  <a:pt x="271" y="738"/>
                </a:cubicBezTo>
                <a:cubicBezTo>
                  <a:pt x="289" y="754"/>
                  <a:pt x="307" y="767"/>
                  <a:pt x="326" y="779"/>
                </a:cubicBezTo>
                <a:cubicBezTo>
                  <a:pt x="334" y="784"/>
                  <a:pt x="342" y="788"/>
                  <a:pt x="351" y="792"/>
                </a:cubicBezTo>
                <a:close/>
                <a:moveTo>
                  <a:pt x="308" y="773"/>
                </a:moveTo>
                <a:cubicBezTo>
                  <a:pt x="313" y="776"/>
                  <a:pt x="318" y="778"/>
                  <a:pt x="323" y="781"/>
                </a:cubicBezTo>
                <a:cubicBezTo>
                  <a:pt x="314" y="776"/>
                  <a:pt x="306" y="770"/>
                  <a:pt x="298" y="764"/>
                </a:cubicBezTo>
                <a:cubicBezTo>
                  <a:pt x="301" y="767"/>
                  <a:pt x="305" y="770"/>
                  <a:pt x="308" y="773"/>
                </a:cubicBezTo>
                <a:close/>
                <a:moveTo>
                  <a:pt x="846" y="718"/>
                </a:moveTo>
                <a:cubicBezTo>
                  <a:pt x="839" y="726"/>
                  <a:pt x="832" y="733"/>
                  <a:pt x="824" y="740"/>
                </a:cubicBezTo>
                <a:cubicBezTo>
                  <a:pt x="811" y="752"/>
                  <a:pt x="797" y="763"/>
                  <a:pt x="782" y="773"/>
                </a:cubicBezTo>
                <a:cubicBezTo>
                  <a:pt x="826" y="749"/>
                  <a:pt x="861" y="718"/>
                  <a:pt x="888" y="683"/>
                </a:cubicBezTo>
                <a:cubicBezTo>
                  <a:pt x="882" y="688"/>
                  <a:pt x="877" y="693"/>
                  <a:pt x="871" y="698"/>
                </a:cubicBezTo>
                <a:cubicBezTo>
                  <a:pt x="863" y="705"/>
                  <a:pt x="854" y="712"/>
                  <a:pt x="846" y="718"/>
                </a:cubicBezTo>
                <a:close/>
                <a:moveTo>
                  <a:pt x="154" y="386"/>
                </a:moveTo>
                <a:cubicBezTo>
                  <a:pt x="165" y="519"/>
                  <a:pt x="217" y="654"/>
                  <a:pt x="339" y="726"/>
                </a:cubicBezTo>
                <a:cubicBezTo>
                  <a:pt x="440" y="785"/>
                  <a:pt x="577" y="785"/>
                  <a:pt x="707" y="725"/>
                </a:cubicBezTo>
                <a:cubicBezTo>
                  <a:pt x="747" y="706"/>
                  <a:pt x="800" y="677"/>
                  <a:pt x="848" y="638"/>
                </a:cubicBezTo>
                <a:cubicBezTo>
                  <a:pt x="905" y="543"/>
                  <a:pt x="915" y="428"/>
                  <a:pt x="873" y="317"/>
                </a:cubicBezTo>
                <a:cubicBezTo>
                  <a:pt x="871" y="313"/>
                  <a:pt x="870" y="309"/>
                  <a:pt x="868" y="306"/>
                </a:cubicBezTo>
                <a:cubicBezTo>
                  <a:pt x="810" y="211"/>
                  <a:pt x="709" y="137"/>
                  <a:pt x="585" y="102"/>
                </a:cubicBezTo>
                <a:cubicBezTo>
                  <a:pt x="495" y="76"/>
                  <a:pt x="404" y="67"/>
                  <a:pt x="322" y="76"/>
                </a:cubicBezTo>
                <a:cubicBezTo>
                  <a:pt x="289" y="92"/>
                  <a:pt x="260" y="112"/>
                  <a:pt x="236" y="135"/>
                </a:cubicBezTo>
                <a:cubicBezTo>
                  <a:pt x="211" y="164"/>
                  <a:pt x="191" y="198"/>
                  <a:pt x="178" y="235"/>
                </a:cubicBezTo>
                <a:cubicBezTo>
                  <a:pt x="161" y="282"/>
                  <a:pt x="153" y="334"/>
                  <a:pt x="154" y="386"/>
                </a:cubicBezTo>
                <a:close/>
                <a:moveTo>
                  <a:pt x="126" y="601"/>
                </a:moveTo>
                <a:cubicBezTo>
                  <a:pt x="154" y="645"/>
                  <a:pt x="188" y="686"/>
                  <a:pt x="227" y="719"/>
                </a:cubicBezTo>
                <a:cubicBezTo>
                  <a:pt x="249" y="738"/>
                  <a:pt x="272" y="754"/>
                  <a:pt x="298" y="768"/>
                </a:cubicBezTo>
                <a:cubicBezTo>
                  <a:pt x="291" y="762"/>
                  <a:pt x="284" y="756"/>
                  <a:pt x="278" y="749"/>
                </a:cubicBezTo>
                <a:cubicBezTo>
                  <a:pt x="228" y="708"/>
                  <a:pt x="187" y="655"/>
                  <a:pt x="158" y="593"/>
                </a:cubicBezTo>
                <a:cubicBezTo>
                  <a:pt x="148" y="571"/>
                  <a:pt x="138" y="549"/>
                  <a:pt x="130" y="526"/>
                </a:cubicBezTo>
                <a:cubicBezTo>
                  <a:pt x="81" y="388"/>
                  <a:pt x="88" y="245"/>
                  <a:pt x="149" y="145"/>
                </a:cubicBezTo>
                <a:cubicBezTo>
                  <a:pt x="155" y="136"/>
                  <a:pt x="160" y="128"/>
                  <a:pt x="167" y="120"/>
                </a:cubicBezTo>
                <a:cubicBezTo>
                  <a:pt x="159" y="127"/>
                  <a:pt x="151" y="134"/>
                  <a:pt x="143" y="142"/>
                </a:cubicBezTo>
                <a:cubicBezTo>
                  <a:pt x="62" y="225"/>
                  <a:pt x="59" y="368"/>
                  <a:pt x="83" y="474"/>
                </a:cubicBezTo>
                <a:cubicBezTo>
                  <a:pt x="91" y="509"/>
                  <a:pt x="102" y="546"/>
                  <a:pt x="119" y="584"/>
                </a:cubicBezTo>
                <a:cubicBezTo>
                  <a:pt x="120" y="586"/>
                  <a:pt x="122" y="588"/>
                  <a:pt x="124" y="589"/>
                </a:cubicBezTo>
                <a:cubicBezTo>
                  <a:pt x="122" y="591"/>
                  <a:pt x="122" y="591"/>
                  <a:pt x="122" y="591"/>
                </a:cubicBezTo>
                <a:cubicBezTo>
                  <a:pt x="122" y="591"/>
                  <a:pt x="122" y="591"/>
                  <a:pt x="122" y="591"/>
                </a:cubicBezTo>
                <a:cubicBezTo>
                  <a:pt x="123" y="594"/>
                  <a:pt x="125" y="598"/>
                  <a:pt x="126" y="601"/>
                </a:cubicBezTo>
                <a:close/>
                <a:moveTo>
                  <a:pt x="833" y="728"/>
                </a:moveTo>
                <a:cubicBezTo>
                  <a:pt x="829" y="732"/>
                  <a:pt x="825" y="736"/>
                  <a:pt x="820" y="740"/>
                </a:cubicBezTo>
                <a:cubicBezTo>
                  <a:pt x="821" y="739"/>
                  <a:pt x="822" y="738"/>
                  <a:pt x="822" y="738"/>
                </a:cubicBezTo>
                <a:cubicBezTo>
                  <a:pt x="826" y="734"/>
                  <a:pt x="830" y="731"/>
                  <a:pt x="833" y="727"/>
                </a:cubicBezTo>
                <a:cubicBezTo>
                  <a:pt x="833" y="727"/>
                  <a:pt x="833" y="728"/>
                  <a:pt x="833" y="728"/>
                </a:cubicBezTo>
                <a:close/>
                <a:moveTo>
                  <a:pt x="161" y="592"/>
                </a:moveTo>
                <a:cubicBezTo>
                  <a:pt x="185" y="640"/>
                  <a:pt x="216" y="683"/>
                  <a:pt x="251" y="719"/>
                </a:cubicBezTo>
                <a:cubicBezTo>
                  <a:pt x="211" y="670"/>
                  <a:pt x="183" y="615"/>
                  <a:pt x="167" y="567"/>
                </a:cubicBezTo>
                <a:cubicBezTo>
                  <a:pt x="140" y="485"/>
                  <a:pt x="134" y="394"/>
                  <a:pt x="149" y="310"/>
                </a:cubicBezTo>
                <a:cubicBezTo>
                  <a:pt x="150" y="275"/>
                  <a:pt x="154" y="240"/>
                  <a:pt x="159" y="208"/>
                </a:cubicBezTo>
                <a:cubicBezTo>
                  <a:pt x="165" y="177"/>
                  <a:pt x="172" y="146"/>
                  <a:pt x="185" y="117"/>
                </a:cubicBezTo>
                <a:cubicBezTo>
                  <a:pt x="106" y="205"/>
                  <a:pt x="106" y="336"/>
                  <a:pt x="110" y="392"/>
                </a:cubicBezTo>
                <a:cubicBezTo>
                  <a:pt x="116" y="465"/>
                  <a:pt x="133" y="532"/>
                  <a:pt x="161" y="592"/>
                </a:cubicBezTo>
                <a:close/>
                <a:moveTo>
                  <a:pt x="853" y="706"/>
                </a:moveTo>
                <a:cubicBezTo>
                  <a:pt x="850" y="710"/>
                  <a:pt x="846" y="714"/>
                  <a:pt x="843" y="717"/>
                </a:cubicBezTo>
                <a:cubicBezTo>
                  <a:pt x="843" y="717"/>
                  <a:pt x="843" y="717"/>
                  <a:pt x="843" y="717"/>
                </a:cubicBezTo>
                <a:cubicBezTo>
                  <a:pt x="847" y="713"/>
                  <a:pt x="850" y="710"/>
                  <a:pt x="853" y="706"/>
                </a:cubicBezTo>
                <a:close/>
                <a:moveTo>
                  <a:pt x="878" y="677"/>
                </a:moveTo>
                <a:cubicBezTo>
                  <a:pt x="871" y="688"/>
                  <a:pt x="863" y="698"/>
                  <a:pt x="854" y="708"/>
                </a:cubicBezTo>
                <a:cubicBezTo>
                  <a:pt x="869" y="697"/>
                  <a:pt x="883" y="685"/>
                  <a:pt x="896" y="671"/>
                </a:cubicBezTo>
                <a:cubicBezTo>
                  <a:pt x="924" y="630"/>
                  <a:pt x="940" y="583"/>
                  <a:pt x="945" y="531"/>
                </a:cubicBezTo>
                <a:cubicBezTo>
                  <a:pt x="945" y="531"/>
                  <a:pt x="944" y="532"/>
                  <a:pt x="944" y="533"/>
                </a:cubicBezTo>
                <a:cubicBezTo>
                  <a:pt x="941" y="551"/>
                  <a:pt x="936" y="568"/>
                  <a:pt x="929" y="586"/>
                </a:cubicBezTo>
                <a:cubicBezTo>
                  <a:pt x="918" y="618"/>
                  <a:pt x="900" y="648"/>
                  <a:pt x="878" y="677"/>
                </a:cubicBezTo>
                <a:close/>
                <a:moveTo>
                  <a:pt x="948" y="525"/>
                </a:moveTo>
                <a:cubicBezTo>
                  <a:pt x="945" y="575"/>
                  <a:pt x="930" y="620"/>
                  <a:pt x="905" y="661"/>
                </a:cubicBezTo>
                <a:cubicBezTo>
                  <a:pt x="945" y="617"/>
                  <a:pt x="975" y="563"/>
                  <a:pt x="989" y="498"/>
                </a:cubicBezTo>
                <a:cubicBezTo>
                  <a:pt x="1017" y="361"/>
                  <a:pt x="960" y="214"/>
                  <a:pt x="841" y="115"/>
                </a:cubicBezTo>
                <a:cubicBezTo>
                  <a:pt x="759" y="46"/>
                  <a:pt x="642" y="9"/>
                  <a:pt x="526" y="12"/>
                </a:cubicBezTo>
                <a:cubicBezTo>
                  <a:pt x="563" y="18"/>
                  <a:pt x="601" y="28"/>
                  <a:pt x="637" y="43"/>
                </a:cubicBezTo>
                <a:cubicBezTo>
                  <a:pt x="724" y="61"/>
                  <a:pt x="805" y="100"/>
                  <a:pt x="866" y="155"/>
                </a:cubicBezTo>
                <a:cubicBezTo>
                  <a:pt x="947" y="229"/>
                  <a:pt x="985" y="326"/>
                  <a:pt x="975" y="434"/>
                </a:cubicBezTo>
                <a:cubicBezTo>
                  <a:pt x="972" y="467"/>
                  <a:pt x="962" y="497"/>
                  <a:pt x="948" y="525"/>
                </a:cubicBezTo>
                <a:close/>
                <a:moveTo>
                  <a:pt x="896" y="644"/>
                </a:moveTo>
                <a:cubicBezTo>
                  <a:pt x="895" y="648"/>
                  <a:pt x="893" y="652"/>
                  <a:pt x="890" y="656"/>
                </a:cubicBezTo>
                <a:cubicBezTo>
                  <a:pt x="915" y="620"/>
                  <a:pt x="932" y="580"/>
                  <a:pt x="940" y="539"/>
                </a:cubicBezTo>
                <a:cubicBezTo>
                  <a:pt x="938" y="543"/>
                  <a:pt x="935" y="548"/>
                  <a:pt x="932" y="552"/>
                </a:cubicBezTo>
                <a:cubicBezTo>
                  <a:pt x="925" y="584"/>
                  <a:pt x="913" y="615"/>
                  <a:pt x="896" y="644"/>
                </a:cubicBezTo>
                <a:close/>
                <a:moveTo>
                  <a:pt x="877" y="320"/>
                </a:moveTo>
                <a:cubicBezTo>
                  <a:pt x="902" y="389"/>
                  <a:pt x="908" y="461"/>
                  <a:pt x="894" y="529"/>
                </a:cubicBezTo>
                <a:cubicBezTo>
                  <a:pt x="887" y="565"/>
                  <a:pt x="873" y="600"/>
                  <a:pt x="854" y="633"/>
                </a:cubicBezTo>
                <a:cubicBezTo>
                  <a:pt x="878" y="613"/>
                  <a:pt x="901" y="590"/>
                  <a:pt x="920" y="565"/>
                </a:cubicBezTo>
                <a:cubicBezTo>
                  <a:pt x="931" y="505"/>
                  <a:pt x="926" y="442"/>
                  <a:pt x="903" y="377"/>
                </a:cubicBezTo>
                <a:cubicBezTo>
                  <a:pt x="896" y="358"/>
                  <a:pt x="887" y="339"/>
                  <a:pt x="877" y="320"/>
                </a:cubicBezTo>
                <a:close/>
                <a:moveTo>
                  <a:pt x="923" y="566"/>
                </a:moveTo>
                <a:cubicBezTo>
                  <a:pt x="920" y="579"/>
                  <a:pt x="917" y="592"/>
                  <a:pt x="912" y="605"/>
                </a:cubicBezTo>
                <a:cubicBezTo>
                  <a:pt x="919" y="590"/>
                  <a:pt x="924" y="574"/>
                  <a:pt x="928" y="558"/>
                </a:cubicBezTo>
                <a:cubicBezTo>
                  <a:pt x="926" y="561"/>
                  <a:pt x="924" y="563"/>
                  <a:pt x="923" y="566"/>
                </a:cubicBezTo>
                <a:close/>
                <a:moveTo>
                  <a:pt x="112" y="578"/>
                </a:moveTo>
                <a:cubicBezTo>
                  <a:pt x="113" y="578"/>
                  <a:pt x="113" y="579"/>
                  <a:pt x="114" y="579"/>
                </a:cubicBezTo>
                <a:cubicBezTo>
                  <a:pt x="99" y="543"/>
                  <a:pt x="88" y="507"/>
                  <a:pt x="81" y="475"/>
                </a:cubicBezTo>
                <a:cubicBezTo>
                  <a:pt x="67" y="415"/>
                  <a:pt x="64" y="353"/>
                  <a:pt x="71" y="299"/>
                </a:cubicBezTo>
                <a:cubicBezTo>
                  <a:pt x="80" y="232"/>
                  <a:pt x="103" y="179"/>
                  <a:pt x="141" y="140"/>
                </a:cubicBezTo>
                <a:cubicBezTo>
                  <a:pt x="149" y="132"/>
                  <a:pt x="157" y="125"/>
                  <a:pt x="165" y="118"/>
                </a:cubicBezTo>
                <a:cubicBezTo>
                  <a:pt x="75" y="162"/>
                  <a:pt x="33" y="250"/>
                  <a:pt x="45" y="375"/>
                </a:cubicBezTo>
                <a:cubicBezTo>
                  <a:pt x="52" y="443"/>
                  <a:pt x="76" y="514"/>
                  <a:pt x="112" y="578"/>
                </a:cubicBezTo>
                <a:close/>
                <a:moveTo>
                  <a:pt x="304" y="17"/>
                </a:moveTo>
                <a:cubicBezTo>
                  <a:pt x="288" y="19"/>
                  <a:pt x="272" y="22"/>
                  <a:pt x="257" y="25"/>
                </a:cubicBezTo>
                <a:cubicBezTo>
                  <a:pt x="160" y="48"/>
                  <a:pt x="39" y="107"/>
                  <a:pt x="16" y="259"/>
                </a:cubicBezTo>
                <a:cubicBezTo>
                  <a:pt x="0" y="368"/>
                  <a:pt x="35" y="489"/>
                  <a:pt x="104" y="569"/>
                </a:cubicBezTo>
                <a:cubicBezTo>
                  <a:pt x="71" y="507"/>
                  <a:pt x="49" y="440"/>
                  <a:pt x="43" y="375"/>
                </a:cubicBezTo>
                <a:cubicBezTo>
                  <a:pt x="37" y="316"/>
                  <a:pt x="43" y="265"/>
                  <a:pt x="61" y="223"/>
                </a:cubicBezTo>
                <a:cubicBezTo>
                  <a:pt x="81" y="175"/>
                  <a:pt x="116" y="138"/>
                  <a:pt x="165" y="115"/>
                </a:cubicBezTo>
                <a:cubicBezTo>
                  <a:pt x="168" y="114"/>
                  <a:pt x="171" y="112"/>
                  <a:pt x="173" y="111"/>
                </a:cubicBezTo>
                <a:cubicBezTo>
                  <a:pt x="174" y="111"/>
                  <a:pt x="175" y="110"/>
                  <a:pt x="176" y="109"/>
                </a:cubicBezTo>
                <a:cubicBezTo>
                  <a:pt x="186" y="97"/>
                  <a:pt x="198" y="86"/>
                  <a:pt x="211" y="76"/>
                </a:cubicBezTo>
                <a:cubicBezTo>
                  <a:pt x="223" y="61"/>
                  <a:pt x="238" y="48"/>
                  <a:pt x="256" y="38"/>
                </a:cubicBezTo>
                <a:cubicBezTo>
                  <a:pt x="272" y="29"/>
                  <a:pt x="288" y="22"/>
                  <a:pt x="304" y="17"/>
                </a:cubicBezTo>
                <a:close/>
                <a:moveTo>
                  <a:pt x="870" y="303"/>
                </a:moveTo>
                <a:cubicBezTo>
                  <a:pt x="884" y="326"/>
                  <a:pt x="896" y="351"/>
                  <a:pt x="905" y="376"/>
                </a:cubicBezTo>
                <a:cubicBezTo>
                  <a:pt x="928" y="439"/>
                  <a:pt x="934" y="501"/>
                  <a:pt x="924" y="559"/>
                </a:cubicBezTo>
                <a:cubicBezTo>
                  <a:pt x="926" y="557"/>
                  <a:pt x="928" y="554"/>
                  <a:pt x="930" y="550"/>
                </a:cubicBezTo>
                <a:cubicBezTo>
                  <a:pt x="939" y="512"/>
                  <a:pt x="942" y="472"/>
                  <a:pt x="938" y="432"/>
                </a:cubicBezTo>
                <a:cubicBezTo>
                  <a:pt x="916" y="332"/>
                  <a:pt x="853" y="242"/>
                  <a:pt x="785" y="178"/>
                </a:cubicBezTo>
                <a:cubicBezTo>
                  <a:pt x="822" y="215"/>
                  <a:pt x="851" y="258"/>
                  <a:pt x="870" y="303"/>
                </a:cubicBezTo>
                <a:close/>
                <a:moveTo>
                  <a:pt x="942" y="453"/>
                </a:moveTo>
                <a:cubicBezTo>
                  <a:pt x="943" y="484"/>
                  <a:pt x="940" y="514"/>
                  <a:pt x="934" y="544"/>
                </a:cubicBezTo>
                <a:cubicBezTo>
                  <a:pt x="937" y="540"/>
                  <a:pt x="939" y="536"/>
                  <a:pt x="942" y="531"/>
                </a:cubicBezTo>
                <a:cubicBezTo>
                  <a:pt x="944" y="518"/>
                  <a:pt x="945" y="505"/>
                  <a:pt x="946" y="491"/>
                </a:cubicBezTo>
                <a:cubicBezTo>
                  <a:pt x="945" y="479"/>
                  <a:pt x="944" y="466"/>
                  <a:pt x="942" y="453"/>
                </a:cubicBezTo>
                <a:close/>
                <a:moveTo>
                  <a:pt x="945" y="523"/>
                </a:moveTo>
                <a:cubicBezTo>
                  <a:pt x="945" y="524"/>
                  <a:pt x="945" y="524"/>
                  <a:pt x="945" y="524"/>
                </a:cubicBezTo>
                <a:cubicBezTo>
                  <a:pt x="945" y="524"/>
                  <a:pt x="945" y="524"/>
                  <a:pt x="945" y="524"/>
                </a:cubicBezTo>
                <a:cubicBezTo>
                  <a:pt x="945" y="524"/>
                  <a:pt x="945" y="523"/>
                  <a:pt x="945" y="523"/>
                </a:cubicBezTo>
                <a:close/>
                <a:moveTo>
                  <a:pt x="176" y="113"/>
                </a:moveTo>
                <a:cubicBezTo>
                  <a:pt x="167" y="123"/>
                  <a:pt x="159" y="135"/>
                  <a:pt x="152" y="147"/>
                </a:cubicBezTo>
                <a:cubicBezTo>
                  <a:pt x="91" y="245"/>
                  <a:pt x="84" y="385"/>
                  <a:pt x="131" y="521"/>
                </a:cubicBezTo>
                <a:cubicBezTo>
                  <a:pt x="119" y="480"/>
                  <a:pt x="111" y="437"/>
                  <a:pt x="107" y="392"/>
                </a:cubicBezTo>
                <a:cubicBezTo>
                  <a:pt x="103" y="334"/>
                  <a:pt x="103" y="197"/>
                  <a:pt x="189" y="109"/>
                </a:cubicBezTo>
                <a:cubicBezTo>
                  <a:pt x="190" y="108"/>
                  <a:pt x="190" y="108"/>
                  <a:pt x="190" y="107"/>
                </a:cubicBezTo>
                <a:cubicBezTo>
                  <a:pt x="186" y="109"/>
                  <a:pt x="181" y="111"/>
                  <a:pt x="176" y="113"/>
                </a:cubicBezTo>
                <a:close/>
                <a:moveTo>
                  <a:pt x="948" y="491"/>
                </a:moveTo>
                <a:cubicBezTo>
                  <a:pt x="949" y="497"/>
                  <a:pt x="949" y="503"/>
                  <a:pt x="949" y="510"/>
                </a:cubicBezTo>
                <a:cubicBezTo>
                  <a:pt x="949" y="512"/>
                  <a:pt x="948" y="515"/>
                  <a:pt x="948" y="518"/>
                </a:cubicBezTo>
                <a:cubicBezTo>
                  <a:pt x="961" y="492"/>
                  <a:pt x="969" y="464"/>
                  <a:pt x="972" y="434"/>
                </a:cubicBezTo>
                <a:cubicBezTo>
                  <a:pt x="982" y="326"/>
                  <a:pt x="945" y="231"/>
                  <a:pt x="864" y="157"/>
                </a:cubicBezTo>
                <a:cubicBezTo>
                  <a:pt x="807" y="106"/>
                  <a:pt x="732" y="68"/>
                  <a:pt x="651" y="49"/>
                </a:cubicBezTo>
                <a:cubicBezTo>
                  <a:pt x="673" y="59"/>
                  <a:pt x="694" y="70"/>
                  <a:pt x="715" y="82"/>
                </a:cubicBezTo>
                <a:cubicBezTo>
                  <a:pt x="784" y="125"/>
                  <a:pt x="842" y="183"/>
                  <a:pt x="882" y="250"/>
                </a:cubicBezTo>
                <a:cubicBezTo>
                  <a:pt x="901" y="282"/>
                  <a:pt x="915" y="316"/>
                  <a:pt x="925" y="350"/>
                </a:cubicBezTo>
                <a:cubicBezTo>
                  <a:pt x="930" y="362"/>
                  <a:pt x="934" y="376"/>
                  <a:pt x="937" y="389"/>
                </a:cubicBezTo>
                <a:cubicBezTo>
                  <a:pt x="946" y="423"/>
                  <a:pt x="950" y="457"/>
                  <a:pt x="948" y="491"/>
                </a:cubicBezTo>
                <a:close/>
                <a:moveTo>
                  <a:pt x="941" y="432"/>
                </a:moveTo>
                <a:cubicBezTo>
                  <a:pt x="943" y="441"/>
                  <a:pt x="944" y="449"/>
                  <a:pt x="945" y="458"/>
                </a:cubicBezTo>
                <a:cubicBezTo>
                  <a:pt x="944" y="438"/>
                  <a:pt x="941" y="418"/>
                  <a:pt x="936" y="397"/>
                </a:cubicBezTo>
                <a:cubicBezTo>
                  <a:pt x="938" y="409"/>
                  <a:pt x="940" y="421"/>
                  <a:pt x="941" y="432"/>
                </a:cubicBezTo>
                <a:close/>
                <a:moveTo>
                  <a:pt x="541" y="34"/>
                </a:moveTo>
                <a:cubicBezTo>
                  <a:pt x="609" y="54"/>
                  <a:pt x="674" y="86"/>
                  <a:pt x="732" y="129"/>
                </a:cubicBezTo>
                <a:cubicBezTo>
                  <a:pt x="792" y="174"/>
                  <a:pt x="847" y="233"/>
                  <a:pt x="885" y="295"/>
                </a:cubicBezTo>
                <a:cubicBezTo>
                  <a:pt x="908" y="334"/>
                  <a:pt x="925" y="373"/>
                  <a:pt x="936" y="412"/>
                </a:cubicBezTo>
                <a:cubicBezTo>
                  <a:pt x="933" y="391"/>
                  <a:pt x="929" y="370"/>
                  <a:pt x="922" y="349"/>
                </a:cubicBezTo>
                <a:cubicBezTo>
                  <a:pt x="874" y="210"/>
                  <a:pt x="766" y="101"/>
                  <a:pt x="623" y="48"/>
                </a:cubicBezTo>
                <a:cubicBezTo>
                  <a:pt x="613" y="44"/>
                  <a:pt x="603" y="41"/>
                  <a:pt x="593" y="38"/>
                </a:cubicBezTo>
                <a:cubicBezTo>
                  <a:pt x="576" y="36"/>
                  <a:pt x="558" y="34"/>
                  <a:pt x="541" y="34"/>
                </a:cubicBezTo>
                <a:close/>
                <a:moveTo>
                  <a:pt x="152" y="310"/>
                </a:moveTo>
                <a:cubicBezTo>
                  <a:pt x="151" y="325"/>
                  <a:pt x="151" y="339"/>
                  <a:pt x="152" y="353"/>
                </a:cubicBezTo>
                <a:cubicBezTo>
                  <a:pt x="154" y="312"/>
                  <a:pt x="162" y="272"/>
                  <a:pt x="175" y="234"/>
                </a:cubicBezTo>
                <a:cubicBezTo>
                  <a:pt x="184" y="209"/>
                  <a:pt x="196" y="185"/>
                  <a:pt x="211" y="164"/>
                </a:cubicBezTo>
                <a:cubicBezTo>
                  <a:pt x="198" y="181"/>
                  <a:pt x="187" y="199"/>
                  <a:pt x="179" y="219"/>
                </a:cubicBezTo>
                <a:cubicBezTo>
                  <a:pt x="167" y="248"/>
                  <a:pt x="158" y="279"/>
                  <a:pt x="152" y="310"/>
                </a:cubicBezTo>
                <a:close/>
                <a:moveTo>
                  <a:pt x="191" y="110"/>
                </a:moveTo>
                <a:cubicBezTo>
                  <a:pt x="176" y="141"/>
                  <a:pt x="168" y="175"/>
                  <a:pt x="162" y="209"/>
                </a:cubicBezTo>
                <a:cubicBezTo>
                  <a:pt x="157" y="236"/>
                  <a:pt x="154" y="264"/>
                  <a:pt x="153" y="293"/>
                </a:cubicBezTo>
                <a:cubicBezTo>
                  <a:pt x="158" y="267"/>
                  <a:pt x="166" y="242"/>
                  <a:pt x="176" y="218"/>
                </a:cubicBezTo>
                <a:cubicBezTo>
                  <a:pt x="190" y="185"/>
                  <a:pt x="210" y="156"/>
                  <a:pt x="236" y="131"/>
                </a:cubicBezTo>
                <a:cubicBezTo>
                  <a:pt x="254" y="111"/>
                  <a:pt x="273" y="94"/>
                  <a:pt x="295" y="79"/>
                </a:cubicBezTo>
                <a:cubicBezTo>
                  <a:pt x="261" y="84"/>
                  <a:pt x="228" y="93"/>
                  <a:pt x="198" y="104"/>
                </a:cubicBezTo>
                <a:cubicBezTo>
                  <a:pt x="196" y="106"/>
                  <a:pt x="194" y="108"/>
                  <a:pt x="191" y="110"/>
                </a:cubicBezTo>
                <a:close/>
                <a:moveTo>
                  <a:pt x="384" y="70"/>
                </a:moveTo>
                <a:cubicBezTo>
                  <a:pt x="449" y="70"/>
                  <a:pt x="517" y="80"/>
                  <a:pt x="586" y="99"/>
                </a:cubicBezTo>
                <a:cubicBezTo>
                  <a:pt x="658" y="120"/>
                  <a:pt x="725" y="155"/>
                  <a:pt x="779" y="200"/>
                </a:cubicBezTo>
                <a:cubicBezTo>
                  <a:pt x="811" y="226"/>
                  <a:pt x="838" y="256"/>
                  <a:pt x="860" y="288"/>
                </a:cubicBezTo>
                <a:cubicBezTo>
                  <a:pt x="802" y="168"/>
                  <a:pt x="674" y="73"/>
                  <a:pt x="525" y="42"/>
                </a:cubicBezTo>
                <a:cubicBezTo>
                  <a:pt x="511" y="39"/>
                  <a:pt x="496" y="37"/>
                  <a:pt x="482" y="35"/>
                </a:cubicBezTo>
                <a:cubicBezTo>
                  <a:pt x="463" y="36"/>
                  <a:pt x="444" y="39"/>
                  <a:pt x="426" y="42"/>
                </a:cubicBezTo>
                <a:cubicBezTo>
                  <a:pt x="391" y="49"/>
                  <a:pt x="359" y="59"/>
                  <a:pt x="329" y="72"/>
                </a:cubicBezTo>
                <a:cubicBezTo>
                  <a:pt x="347" y="71"/>
                  <a:pt x="365" y="70"/>
                  <a:pt x="384" y="70"/>
                </a:cubicBezTo>
                <a:close/>
                <a:moveTo>
                  <a:pt x="610" y="41"/>
                </a:moveTo>
                <a:cubicBezTo>
                  <a:pt x="615" y="42"/>
                  <a:pt x="619" y="44"/>
                  <a:pt x="624" y="45"/>
                </a:cubicBezTo>
                <a:cubicBezTo>
                  <a:pt x="700" y="74"/>
                  <a:pt x="769" y="120"/>
                  <a:pt x="823" y="179"/>
                </a:cubicBezTo>
                <a:cubicBezTo>
                  <a:pt x="851" y="209"/>
                  <a:pt x="876" y="244"/>
                  <a:pt x="895" y="281"/>
                </a:cubicBezTo>
                <a:cubicBezTo>
                  <a:pt x="890" y="271"/>
                  <a:pt x="885" y="261"/>
                  <a:pt x="879" y="252"/>
                </a:cubicBezTo>
                <a:cubicBezTo>
                  <a:pt x="825" y="160"/>
                  <a:pt x="736" y="86"/>
                  <a:pt x="634" y="45"/>
                </a:cubicBezTo>
                <a:cubicBezTo>
                  <a:pt x="626" y="44"/>
                  <a:pt x="618" y="42"/>
                  <a:pt x="610" y="41"/>
                </a:cubicBezTo>
                <a:close/>
                <a:moveTo>
                  <a:pt x="301" y="78"/>
                </a:moveTo>
                <a:cubicBezTo>
                  <a:pt x="287" y="88"/>
                  <a:pt x="273" y="98"/>
                  <a:pt x="261" y="110"/>
                </a:cubicBezTo>
                <a:cubicBezTo>
                  <a:pt x="266" y="106"/>
                  <a:pt x="272" y="102"/>
                  <a:pt x="277" y="98"/>
                </a:cubicBezTo>
                <a:cubicBezTo>
                  <a:pt x="289" y="90"/>
                  <a:pt x="301" y="83"/>
                  <a:pt x="314" y="77"/>
                </a:cubicBezTo>
                <a:cubicBezTo>
                  <a:pt x="310" y="77"/>
                  <a:pt x="305" y="78"/>
                  <a:pt x="301" y="78"/>
                </a:cubicBezTo>
                <a:close/>
                <a:moveTo>
                  <a:pt x="195" y="98"/>
                </a:moveTo>
                <a:cubicBezTo>
                  <a:pt x="191" y="101"/>
                  <a:pt x="187" y="104"/>
                  <a:pt x="183" y="107"/>
                </a:cubicBezTo>
                <a:cubicBezTo>
                  <a:pt x="186" y="106"/>
                  <a:pt x="189" y="104"/>
                  <a:pt x="192" y="103"/>
                </a:cubicBezTo>
                <a:cubicBezTo>
                  <a:pt x="193" y="102"/>
                  <a:pt x="194" y="100"/>
                  <a:pt x="195" y="98"/>
                </a:cubicBezTo>
                <a:close/>
                <a:moveTo>
                  <a:pt x="201" y="95"/>
                </a:moveTo>
                <a:cubicBezTo>
                  <a:pt x="199" y="97"/>
                  <a:pt x="198" y="99"/>
                  <a:pt x="196" y="102"/>
                </a:cubicBezTo>
                <a:cubicBezTo>
                  <a:pt x="196" y="102"/>
                  <a:pt x="197" y="102"/>
                  <a:pt x="197" y="102"/>
                </a:cubicBezTo>
                <a:cubicBezTo>
                  <a:pt x="201" y="97"/>
                  <a:pt x="206" y="93"/>
                  <a:pt x="211" y="89"/>
                </a:cubicBezTo>
                <a:cubicBezTo>
                  <a:pt x="214" y="87"/>
                  <a:pt x="216" y="85"/>
                  <a:pt x="218" y="84"/>
                </a:cubicBezTo>
                <a:cubicBezTo>
                  <a:pt x="212" y="87"/>
                  <a:pt x="206" y="91"/>
                  <a:pt x="201" y="95"/>
                </a:cubicBezTo>
                <a:close/>
                <a:moveTo>
                  <a:pt x="203" y="86"/>
                </a:moveTo>
                <a:cubicBezTo>
                  <a:pt x="198" y="91"/>
                  <a:pt x="193" y="95"/>
                  <a:pt x="189" y="99"/>
                </a:cubicBezTo>
                <a:cubicBezTo>
                  <a:pt x="192" y="97"/>
                  <a:pt x="195" y="95"/>
                  <a:pt x="199" y="93"/>
                </a:cubicBezTo>
                <a:cubicBezTo>
                  <a:pt x="200" y="91"/>
                  <a:pt x="201" y="88"/>
                  <a:pt x="203" y="86"/>
                </a:cubicBezTo>
                <a:close/>
                <a:moveTo>
                  <a:pt x="242" y="71"/>
                </a:moveTo>
                <a:cubicBezTo>
                  <a:pt x="232" y="77"/>
                  <a:pt x="222" y="84"/>
                  <a:pt x="213" y="91"/>
                </a:cubicBezTo>
                <a:cubicBezTo>
                  <a:pt x="210" y="94"/>
                  <a:pt x="206" y="96"/>
                  <a:pt x="203" y="99"/>
                </a:cubicBezTo>
                <a:cubicBezTo>
                  <a:pt x="234" y="88"/>
                  <a:pt x="266" y="80"/>
                  <a:pt x="300" y="76"/>
                </a:cubicBezTo>
                <a:cubicBezTo>
                  <a:pt x="327" y="58"/>
                  <a:pt x="358" y="43"/>
                  <a:pt x="391" y="32"/>
                </a:cubicBezTo>
                <a:cubicBezTo>
                  <a:pt x="338" y="36"/>
                  <a:pt x="287" y="49"/>
                  <a:pt x="242" y="71"/>
                </a:cubicBezTo>
                <a:close/>
                <a:moveTo>
                  <a:pt x="496" y="34"/>
                </a:moveTo>
                <a:cubicBezTo>
                  <a:pt x="506" y="35"/>
                  <a:pt x="516" y="37"/>
                  <a:pt x="526" y="39"/>
                </a:cubicBezTo>
                <a:cubicBezTo>
                  <a:pt x="579" y="50"/>
                  <a:pt x="630" y="70"/>
                  <a:pt x="677" y="96"/>
                </a:cubicBezTo>
                <a:cubicBezTo>
                  <a:pt x="631" y="69"/>
                  <a:pt x="581" y="48"/>
                  <a:pt x="530" y="33"/>
                </a:cubicBezTo>
                <a:cubicBezTo>
                  <a:pt x="519" y="33"/>
                  <a:pt x="507" y="33"/>
                  <a:pt x="496" y="34"/>
                </a:cubicBezTo>
                <a:close/>
                <a:moveTo>
                  <a:pt x="212" y="79"/>
                </a:moveTo>
                <a:cubicBezTo>
                  <a:pt x="209" y="82"/>
                  <a:pt x="207" y="85"/>
                  <a:pt x="204" y="89"/>
                </a:cubicBezTo>
                <a:cubicBezTo>
                  <a:pt x="216" y="81"/>
                  <a:pt x="228" y="75"/>
                  <a:pt x="241" y="69"/>
                </a:cubicBezTo>
                <a:cubicBezTo>
                  <a:pt x="299" y="33"/>
                  <a:pt x="371" y="17"/>
                  <a:pt x="443" y="16"/>
                </a:cubicBezTo>
                <a:cubicBezTo>
                  <a:pt x="423" y="14"/>
                  <a:pt x="404" y="12"/>
                  <a:pt x="385" y="12"/>
                </a:cubicBezTo>
                <a:cubicBezTo>
                  <a:pt x="316" y="20"/>
                  <a:pt x="257" y="43"/>
                  <a:pt x="212" y="79"/>
                </a:cubicBezTo>
                <a:close/>
                <a:moveTo>
                  <a:pt x="402" y="31"/>
                </a:moveTo>
                <a:cubicBezTo>
                  <a:pt x="367" y="42"/>
                  <a:pt x="335" y="57"/>
                  <a:pt x="306" y="75"/>
                </a:cubicBezTo>
                <a:cubicBezTo>
                  <a:pt x="311" y="74"/>
                  <a:pt x="316" y="74"/>
                  <a:pt x="321" y="73"/>
                </a:cubicBezTo>
                <a:cubicBezTo>
                  <a:pt x="353" y="58"/>
                  <a:pt x="388" y="47"/>
                  <a:pt x="425" y="40"/>
                </a:cubicBezTo>
                <a:cubicBezTo>
                  <a:pt x="439" y="37"/>
                  <a:pt x="454" y="35"/>
                  <a:pt x="468" y="33"/>
                </a:cubicBezTo>
                <a:cubicBezTo>
                  <a:pt x="446" y="31"/>
                  <a:pt x="424" y="30"/>
                  <a:pt x="402" y="31"/>
                </a:cubicBezTo>
                <a:close/>
                <a:moveTo>
                  <a:pt x="321" y="15"/>
                </a:moveTo>
                <a:cubicBezTo>
                  <a:pt x="299" y="20"/>
                  <a:pt x="278" y="28"/>
                  <a:pt x="258" y="40"/>
                </a:cubicBezTo>
                <a:cubicBezTo>
                  <a:pt x="244" y="48"/>
                  <a:pt x="232" y="57"/>
                  <a:pt x="222" y="68"/>
                </a:cubicBezTo>
                <a:cubicBezTo>
                  <a:pt x="244" y="52"/>
                  <a:pt x="270" y="39"/>
                  <a:pt x="298" y="29"/>
                </a:cubicBezTo>
                <a:cubicBezTo>
                  <a:pt x="319" y="22"/>
                  <a:pt x="342" y="16"/>
                  <a:pt x="366" y="12"/>
                </a:cubicBezTo>
                <a:cubicBezTo>
                  <a:pt x="351" y="12"/>
                  <a:pt x="336" y="13"/>
                  <a:pt x="321" y="15"/>
                </a:cubicBezTo>
                <a:close/>
                <a:moveTo>
                  <a:pt x="442" y="19"/>
                </a:moveTo>
                <a:cubicBezTo>
                  <a:pt x="383" y="20"/>
                  <a:pt x="323" y="31"/>
                  <a:pt x="270" y="56"/>
                </a:cubicBezTo>
                <a:cubicBezTo>
                  <a:pt x="286" y="50"/>
                  <a:pt x="303" y="45"/>
                  <a:pt x="320" y="40"/>
                </a:cubicBezTo>
                <a:cubicBezTo>
                  <a:pt x="346" y="34"/>
                  <a:pt x="373" y="30"/>
                  <a:pt x="401" y="29"/>
                </a:cubicBezTo>
                <a:cubicBezTo>
                  <a:pt x="404" y="28"/>
                  <a:pt x="408" y="27"/>
                  <a:pt x="412" y="26"/>
                </a:cubicBezTo>
                <a:cubicBezTo>
                  <a:pt x="422" y="23"/>
                  <a:pt x="432" y="21"/>
                  <a:pt x="442" y="19"/>
                </a:cubicBezTo>
                <a:close/>
                <a:moveTo>
                  <a:pt x="594" y="36"/>
                </a:moveTo>
                <a:cubicBezTo>
                  <a:pt x="602" y="37"/>
                  <a:pt x="611" y="38"/>
                  <a:pt x="620" y="40"/>
                </a:cubicBezTo>
                <a:cubicBezTo>
                  <a:pt x="585" y="27"/>
                  <a:pt x="548" y="17"/>
                  <a:pt x="511" y="13"/>
                </a:cubicBezTo>
                <a:cubicBezTo>
                  <a:pt x="498" y="13"/>
                  <a:pt x="485" y="15"/>
                  <a:pt x="473" y="16"/>
                </a:cubicBezTo>
                <a:cubicBezTo>
                  <a:pt x="515" y="18"/>
                  <a:pt x="556" y="25"/>
                  <a:pt x="594" y="36"/>
                </a:cubicBezTo>
                <a:close/>
                <a:moveTo>
                  <a:pt x="531" y="31"/>
                </a:moveTo>
                <a:cubicBezTo>
                  <a:pt x="546" y="31"/>
                  <a:pt x="560" y="32"/>
                  <a:pt x="575" y="33"/>
                </a:cubicBezTo>
                <a:cubicBezTo>
                  <a:pt x="546" y="26"/>
                  <a:pt x="515" y="21"/>
                  <a:pt x="483" y="20"/>
                </a:cubicBezTo>
                <a:cubicBezTo>
                  <a:pt x="499" y="23"/>
                  <a:pt x="515" y="26"/>
                  <a:pt x="531" y="31"/>
                </a:cubicBezTo>
                <a:close/>
                <a:moveTo>
                  <a:pt x="423" y="29"/>
                </a:moveTo>
                <a:cubicBezTo>
                  <a:pt x="442" y="29"/>
                  <a:pt x="462" y="30"/>
                  <a:pt x="482" y="32"/>
                </a:cubicBezTo>
                <a:cubicBezTo>
                  <a:pt x="494" y="31"/>
                  <a:pt x="507" y="31"/>
                  <a:pt x="520" y="31"/>
                </a:cubicBezTo>
                <a:cubicBezTo>
                  <a:pt x="501" y="26"/>
                  <a:pt x="482" y="22"/>
                  <a:pt x="462" y="19"/>
                </a:cubicBezTo>
                <a:cubicBezTo>
                  <a:pt x="461" y="19"/>
                  <a:pt x="459" y="19"/>
                  <a:pt x="457" y="19"/>
                </a:cubicBezTo>
                <a:cubicBezTo>
                  <a:pt x="442" y="21"/>
                  <a:pt x="427" y="24"/>
                  <a:pt x="413" y="28"/>
                </a:cubicBezTo>
                <a:cubicBezTo>
                  <a:pt x="412" y="29"/>
                  <a:pt x="412" y="29"/>
                  <a:pt x="412" y="29"/>
                </a:cubicBezTo>
                <a:cubicBezTo>
                  <a:pt x="416" y="29"/>
                  <a:pt x="419" y="29"/>
                  <a:pt x="423" y="29"/>
                </a:cubicBezTo>
                <a:close/>
                <a:moveTo>
                  <a:pt x="405" y="10"/>
                </a:moveTo>
                <a:cubicBezTo>
                  <a:pt x="423" y="11"/>
                  <a:pt x="441" y="13"/>
                  <a:pt x="460" y="16"/>
                </a:cubicBezTo>
                <a:cubicBezTo>
                  <a:pt x="472" y="14"/>
                  <a:pt x="484" y="12"/>
                  <a:pt x="496" y="11"/>
                </a:cubicBezTo>
                <a:cubicBezTo>
                  <a:pt x="494" y="11"/>
                  <a:pt x="491" y="11"/>
                  <a:pt x="489" y="10"/>
                </a:cubicBezTo>
                <a:cubicBezTo>
                  <a:pt x="460" y="8"/>
                  <a:pt x="432" y="8"/>
                  <a:pt x="405" y="10"/>
                </a:cubicBezTo>
                <a:close/>
                <a:moveTo>
                  <a:pt x="410" y="6"/>
                </a:moveTo>
                <a:cubicBezTo>
                  <a:pt x="387" y="6"/>
                  <a:pt x="365" y="7"/>
                  <a:pt x="343" y="10"/>
                </a:cubicBezTo>
                <a:cubicBezTo>
                  <a:pt x="357" y="9"/>
                  <a:pt x="371" y="9"/>
                  <a:pt x="385" y="9"/>
                </a:cubicBezTo>
                <a:cubicBezTo>
                  <a:pt x="403" y="7"/>
                  <a:pt x="420" y="6"/>
                  <a:pt x="439" y="6"/>
                </a:cubicBezTo>
                <a:cubicBezTo>
                  <a:pt x="429" y="6"/>
                  <a:pt x="419" y="6"/>
                  <a:pt x="410" y="6"/>
                </a:cubicBez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47"/>
          <p:cNvSpPr>
            <a:spLocks noEditPoints="1"/>
          </p:cNvSpPr>
          <p:nvPr/>
        </p:nvSpPr>
        <p:spPr bwMode="auto">
          <a:xfrm>
            <a:off x="11086665" y="6058057"/>
            <a:ext cx="864302" cy="768589"/>
          </a:xfrm>
          <a:custGeom>
            <a:avLst/>
            <a:gdLst>
              <a:gd name="T0" fmla="*/ 175 w 1025"/>
              <a:gd name="T1" fmla="*/ 78 h 910"/>
              <a:gd name="T2" fmla="*/ 999 w 1025"/>
              <a:gd name="T3" fmla="*/ 340 h 910"/>
              <a:gd name="T4" fmla="*/ 71 w 1025"/>
              <a:gd name="T5" fmla="*/ 712 h 910"/>
              <a:gd name="T6" fmla="*/ 180 w 1025"/>
              <a:gd name="T7" fmla="*/ 731 h 910"/>
              <a:gd name="T8" fmla="*/ 478 w 1025"/>
              <a:gd name="T9" fmla="*/ 870 h 910"/>
              <a:gd name="T10" fmla="*/ 507 w 1025"/>
              <a:gd name="T11" fmla="*/ 867 h 910"/>
              <a:gd name="T12" fmla="*/ 581 w 1025"/>
              <a:gd name="T13" fmla="*/ 851 h 910"/>
              <a:gd name="T14" fmla="*/ 885 w 1025"/>
              <a:gd name="T15" fmla="*/ 595 h 910"/>
              <a:gd name="T16" fmla="*/ 557 w 1025"/>
              <a:gd name="T17" fmla="*/ 847 h 910"/>
              <a:gd name="T18" fmla="*/ 315 w 1025"/>
              <a:gd name="T19" fmla="*/ 813 h 910"/>
              <a:gd name="T20" fmla="*/ 196 w 1025"/>
              <a:gd name="T21" fmla="*/ 714 h 910"/>
              <a:gd name="T22" fmla="*/ 603 w 1025"/>
              <a:gd name="T23" fmla="*/ 827 h 910"/>
              <a:gd name="T24" fmla="*/ 477 w 1025"/>
              <a:gd name="T25" fmla="*/ 823 h 910"/>
              <a:gd name="T26" fmla="*/ 868 w 1025"/>
              <a:gd name="T27" fmla="*/ 389 h 910"/>
              <a:gd name="T28" fmla="*/ 470 w 1025"/>
              <a:gd name="T29" fmla="*/ 822 h 910"/>
              <a:gd name="T30" fmla="*/ 871 w 1025"/>
              <a:gd name="T31" fmla="*/ 389 h 910"/>
              <a:gd name="T32" fmla="*/ 886 w 1025"/>
              <a:gd name="T33" fmla="*/ 427 h 910"/>
              <a:gd name="T34" fmla="*/ 238 w 1025"/>
              <a:gd name="T35" fmla="*/ 684 h 910"/>
              <a:gd name="T36" fmla="*/ 187 w 1025"/>
              <a:gd name="T37" fmla="*/ 626 h 910"/>
              <a:gd name="T38" fmla="*/ 621 w 1025"/>
              <a:gd name="T39" fmla="*/ 821 h 910"/>
              <a:gd name="T40" fmla="*/ 751 w 1025"/>
              <a:gd name="T41" fmla="*/ 658 h 910"/>
              <a:gd name="T42" fmla="*/ 199 w 1025"/>
              <a:gd name="T43" fmla="*/ 253 h 910"/>
              <a:gd name="T44" fmla="*/ 668 w 1025"/>
              <a:gd name="T45" fmla="*/ 810 h 910"/>
              <a:gd name="T46" fmla="*/ 909 w 1025"/>
              <a:gd name="T47" fmla="*/ 497 h 910"/>
              <a:gd name="T48" fmla="*/ 731 w 1025"/>
              <a:gd name="T49" fmla="*/ 101 h 910"/>
              <a:gd name="T50" fmla="*/ 259 w 1025"/>
              <a:gd name="T51" fmla="*/ 785 h 910"/>
              <a:gd name="T52" fmla="*/ 868 w 1025"/>
              <a:gd name="T53" fmla="*/ 625 h 910"/>
              <a:gd name="T54" fmla="*/ 170 w 1025"/>
              <a:gd name="T55" fmla="*/ 720 h 910"/>
              <a:gd name="T56" fmla="*/ 769 w 1025"/>
              <a:gd name="T57" fmla="*/ 115 h 910"/>
              <a:gd name="T58" fmla="*/ 769 w 1025"/>
              <a:gd name="T59" fmla="*/ 115 h 910"/>
              <a:gd name="T60" fmla="*/ 64 w 1025"/>
              <a:gd name="T61" fmla="*/ 443 h 910"/>
              <a:gd name="T62" fmla="*/ 196 w 1025"/>
              <a:gd name="T63" fmla="*/ 252 h 910"/>
              <a:gd name="T64" fmla="*/ 186 w 1025"/>
              <a:gd name="T65" fmla="*/ 227 h 910"/>
              <a:gd name="T66" fmla="*/ 67 w 1025"/>
              <a:gd name="T67" fmla="*/ 484 h 910"/>
              <a:gd name="T68" fmla="*/ 74 w 1025"/>
              <a:gd name="T69" fmla="*/ 202 h 910"/>
              <a:gd name="T70" fmla="*/ 240 w 1025"/>
              <a:gd name="T71" fmla="*/ 77 h 910"/>
              <a:gd name="T72" fmla="*/ 753 w 1025"/>
              <a:gd name="T73" fmla="*/ 157 h 910"/>
              <a:gd name="T74" fmla="*/ 673 w 1025"/>
              <a:gd name="T75" fmla="*/ 85 h 910"/>
              <a:gd name="T76" fmla="*/ 68 w 1025"/>
              <a:gd name="T77" fmla="*/ 269 h 910"/>
              <a:gd name="T78" fmla="*/ 73 w 1025"/>
              <a:gd name="T79" fmla="*/ 260 h 910"/>
              <a:gd name="T80" fmla="*/ 186 w 1025"/>
              <a:gd name="T81" fmla="*/ 138 h 910"/>
              <a:gd name="T82" fmla="*/ 567 w 1025"/>
              <a:gd name="T83" fmla="*/ 71 h 910"/>
              <a:gd name="T84" fmla="*/ 258 w 1025"/>
              <a:gd name="T85" fmla="*/ 151 h 910"/>
              <a:gd name="T86" fmla="*/ 170 w 1025"/>
              <a:gd name="T87" fmla="*/ 170 h 910"/>
              <a:gd name="T88" fmla="*/ 236 w 1025"/>
              <a:gd name="T89" fmla="*/ 134 h 910"/>
              <a:gd name="T90" fmla="*/ 707 w 1025"/>
              <a:gd name="T91" fmla="*/ 113 h 910"/>
              <a:gd name="T92" fmla="*/ 633 w 1025"/>
              <a:gd name="T93" fmla="*/ 46 h 910"/>
              <a:gd name="T94" fmla="*/ 288 w 1025"/>
              <a:gd name="T95" fmla="*/ 125 h 910"/>
              <a:gd name="T96" fmla="*/ 237 w 1025"/>
              <a:gd name="T97" fmla="*/ 137 h 910"/>
              <a:gd name="T98" fmla="*/ 315 w 1025"/>
              <a:gd name="T99" fmla="*/ 105 h 910"/>
              <a:gd name="T100" fmla="*/ 751 w 1025"/>
              <a:gd name="T101" fmla="*/ 105 h 910"/>
              <a:gd name="T102" fmla="*/ 350 w 1025"/>
              <a:gd name="T103" fmla="*/ 91 h 910"/>
              <a:gd name="T104" fmla="*/ 712 w 1025"/>
              <a:gd name="T105" fmla="*/ 92 h 910"/>
              <a:gd name="T106" fmla="*/ 665 w 1025"/>
              <a:gd name="T107" fmla="*/ 81 h 910"/>
              <a:gd name="T108" fmla="*/ 464 w 1025"/>
              <a:gd name="T109" fmla="*/ 54 h 910"/>
              <a:gd name="T110" fmla="*/ 584 w 1025"/>
              <a:gd name="T111" fmla="*/ 43 h 910"/>
              <a:gd name="T112" fmla="*/ 568 w 1025"/>
              <a:gd name="T113" fmla="*/ 69 h 910"/>
              <a:gd name="T114" fmla="*/ 415 w 1025"/>
              <a:gd name="T115" fmla="*/ 37 h 910"/>
              <a:gd name="T116" fmla="*/ 531 w 1025"/>
              <a:gd name="T117" fmla="*/ 41 h 910"/>
              <a:gd name="T118" fmla="*/ 432 w 1025"/>
              <a:gd name="T119" fmla="*/ 49 h 910"/>
              <a:gd name="T120" fmla="*/ 622 w 1025"/>
              <a:gd name="T121" fmla="*/ 45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25" h="910">
                <a:moveTo>
                  <a:pt x="356" y="905"/>
                </a:moveTo>
                <a:cubicBezTo>
                  <a:pt x="339" y="905"/>
                  <a:pt x="321" y="904"/>
                  <a:pt x="303" y="901"/>
                </a:cubicBezTo>
                <a:cubicBezTo>
                  <a:pt x="178" y="879"/>
                  <a:pt x="106" y="787"/>
                  <a:pt x="69" y="713"/>
                </a:cubicBezTo>
                <a:cubicBezTo>
                  <a:pt x="15" y="607"/>
                  <a:pt x="0" y="489"/>
                  <a:pt x="28" y="384"/>
                </a:cubicBezTo>
                <a:cubicBezTo>
                  <a:pt x="30" y="322"/>
                  <a:pt x="45" y="259"/>
                  <a:pt x="72" y="200"/>
                </a:cubicBezTo>
                <a:cubicBezTo>
                  <a:pt x="94" y="151"/>
                  <a:pt x="129" y="110"/>
                  <a:pt x="175" y="78"/>
                </a:cubicBezTo>
                <a:cubicBezTo>
                  <a:pt x="218" y="50"/>
                  <a:pt x="270" y="29"/>
                  <a:pt x="326" y="19"/>
                </a:cubicBezTo>
                <a:cubicBezTo>
                  <a:pt x="433" y="0"/>
                  <a:pt x="535" y="9"/>
                  <a:pt x="622" y="42"/>
                </a:cubicBezTo>
                <a:cubicBezTo>
                  <a:pt x="689" y="50"/>
                  <a:pt x="751" y="73"/>
                  <a:pt x="804" y="110"/>
                </a:cubicBezTo>
                <a:cubicBezTo>
                  <a:pt x="823" y="124"/>
                  <a:pt x="840" y="139"/>
                  <a:pt x="855" y="155"/>
                </a:cubicBezTo>
                <a:cubicBezTo>
                  <a:pt x="865" y="161"/>
                  <a:pt x="873" y="167"/>
                  <a:pt x="882" y="173"/>
                </a:cubicBezTo>
                <a:cubicBezTo>
                  <a:pt x="944" y="220"/>
                  <a:pt x="984" y="276"/>
                  <a:pt x="999" y="340"/>
                </a:cubicBezTo>
                <a:cubicBezTo>
                  <a:pt x="1025" y="452"/>
                  <a:pt x="988" y="571"/>
                  <a:pt x="894" y="675"/>
                </a:cubicBezTo>
                <a:cubicBezTo>
                  <a:pt x="838" y="738"/>
                  <a:pt x="763" y="792"/>
                  <a:pt x="683" y="827"/>
                </a:cubicBezTo>
                <a:cubicBezTo>
                  <a:pt x="625" y="852"/>
                  <a:pt x="567" y="866"/>
                  <a:pt x="513" y="869"/>
                </a:cubicBezTo>
                <a:cubicBezTo>
                  <a:pt x="464" y="891"/>
                  <a:pt x="411" y="905"/>
                  <a:pt x="356" y="905"/>
                </a:cubicBezTo>
                <a:close/>
                <a:moveTo>
                  <a:pt x="27" y="397"/>
                </a:moveTo>
                <a:cubicBezTo>
                  <a:pt x="4" y="498"/>
                  <a:pt x="19" y="611"/>
                  <a:pt x="71" y="712"/>
                </a:cubicBezTo>
                <a:cubicBezTo>
                  <a:pt x="108" y="785"/>
                  <a:pt x="179" y="877"/>
                  <a:pt x="304" y="898"/>
                </a:cubicBezTo>
                <a:cubicBezTo>
                  <a:pt x="375" y="910"/>
                  <a:pt x="443" y="896"/>
                  <a:pt x="505" y="870"/>
                </a:cubicBezTo>
                <a:cubicBezTo>
                  <a:pt x="504" y="870"/>
                  <a:pt x="503" y="870"/>
                  <a:pt x="503" y="870"/>
                </a:cubicBezTo>
                <a:cubicBezTo>
                  <a:pt x="469" y="874"/>
                  <a:pt x="435" y="874"/>
                  <a:pt x="403" y="869"/>
                </a:cubicBezTo>
                <a:cubicBezTo>
                  <a:pt x="340" y="859"/>
                  <a:pt x="283" y="831"/>
                  <a:pt x="233" y="787"/>
                </a:cubicBezTo>
                <a:cubicBezTo>
                  <a:pt x="214" y="770"/>
                  <a:pt x="196" y="751"/>
                  <a:pt x="180" y="731"/>
                </a:cubicBezTo>
                <a:cubicBezTo>
                  <a:pt x="170" y="723"/>
                  <a:pt x="161" y="714"/>
                  <a:pt x="152" y="705"/>
                </a:cubicBezTo>
                <a:cubicBezTo>
                  <a:pt x="104" y="655"/>
                  <a:pt x="69" y="598"/>
                  <a:pt x="48" y="535"/>
                </a:cubicBezTo>
                <a:cubicBezTo>
                  <a:pt x="33" y="492"/>
                  <a:pt x="27" y="445"/>
                  <a:pt x="27" y="397"/>
                </a:cubicBezTo>
                <a:close/>
                <a:moveTo>
                  <a:pt x="192" y="742"/>
                </a:moveTo>
                <a:cubicBezTo>
                  <a:pt x="206" y="757"/>
                  <a:pt x="220" y="771"/>
                  <a:pt x="235" y="785"/>
                </a:cubicBezTo>
                <a:cubicBezTo>
                  <a:pt x="305" y="847"/>
                  <a:pt x="389" y="876"/>
                  <a:pt x="478" y="870"/>
                </a:cubicBezTo>
                <a:cubicBezTo>
                  <a:pt x="467" y="869"/>
                  <a:pt x="456" y="869"/>
                  <a:pt x="445" y="867"/>
                </a:cubicBezTo>
                <a:cubicBezTo>
                  <a:pt x="380" y="859"/>
                  <a:pt x="321" y="834"/>
                  <a:pt x="270" y="795"/>
                </a:cubicBezTo>
                <a:cubicBezTo>
                  <a:pt x="243" y="780"/>
                  <a:pt x="217" y="762"/>
                  <a:pt x="192" y="742"/>
                </a:cubicBezTo>
                <a:close/>
                <a:moveTo>
                  <a:pt x="286" y="803"/>
                </a:moveTo>
                <a:cubicBezTo>
                  <a:pt x="333" y="836"/>
                  <a:pt x="387" y="857"/>
                  <a:pt x="445" y="864"/>
                </a:cubicBezTo>
                <a:cubicBezTo>
                  <a:pt x="465" y="867"/>
                  <a:pt x="486" y="868"/>
                  <a:pt x="507" y="867"/>
                </a:cubicBezTo>
                <a:cubicBezTo>
                  <a:pt x="509" y="866"/>
                  <a:pt x="512" y="866"/>
                  <a:pt x="514" y="866"/>
                </a:cubicBezTo>
                <a:cubicBezTo>
                  <a:pt x="526" y="860"/>
                  <a:pt x="538" y="854"/>
                  <a:pt x="549" y="848"/>
                </a:cubicBezTo>
                <a:cubicBezTo>
                  <a:pt x="472" y="859"/>
                  <a:pt x="390" y="848"/>
                  <a:pt x="314" y="815"/>
                </a:cubicBezTo>
                <a:cubicBezTo>
                  <a:pt x="304" y="811"/>
                  <a:pt x="295" y="807"/>
                  <a:pt x="286" y="803"/>
                </a:cubicBezTo>
                <a:close/>
                <a:moveTo>
                  <a:pt x="644" y="824"/>
                </a:moveTo>
                <a:cubicBezTo>
                  <a:pt x="624" y="834"/>
                  <a:pt x="603" y="844"/>
                  <a:pt x="581" y="851"/>
                </a:cubicBezTo>
                <a:cubicBezTo>
                  <a:pt x="565" y="857"/>
                  <a:pt x="548" y="861"/>
                  <a:pt x="531" y="865"/>
                </a:cubicBezTo>
                <a:cubicBezTo>
                  <a:pt x="658" y="851"/>
                  <a:pt x="797" y="780"/>
                  <a:pt x="892" y="674"/>
                </a:cubicBezTo>
                <a:cubicBezTo>
                  <a:pt x="986" y="570"/>
                  <a:pt x="1023" y="452"/>
                  <a:pt x="996" y="341"/>
                </a:cubicBezTo>
                <a:cubicBezTo>
                  <a:pt x="979" y="266"/>
                  <a:pt x="927" y="207"/>
                  <a:pt x="863" y="164"/>
                </a:cubicBezTo>
                <a:cubicBezTo>
                  <a:pt x="921" y="230"/>
                  <a:pt x="947" y="316"/>
                  <a:pt x="939" y="413"/>
                </a:cubicBezTo>
                <a:cubicBezTo>
                  <a:pt x="934" y="473"/>
                  <a:pt x="915" y="536"/>
                  <a:pt x="885" y="595"/>
                </a:cubicBezTo>
                <a:cubicBezTo>
                  <a:pt x="874" y="622"/>
                  <a:pt x="860" y="648"/>
                  <a:pt x="844" y="672"/>
                </a:cubicBezTo>
                <a:cubicBezTo>
                  <a:pt x="807" y="726"/>
                  <a:pt x="759" y="768"/>
                  <a:pt x="701" y="796"/>
                </a:cubicBezTo>
                <a:cubicBezTo>
                  <a:pt x="701" y="796"/>
                  <a:pt x="700" y="796"/>
                  <a:pt x="699" y="796"/>
                </a:cubicBezTo>
                <a:cubicBezTo>
                  <a:pt x="690" y="802"/>
                  <a:pt x="680" y="807"/>
                  <a:pt x="671" y="812"/>
                </a:cubicBezTo>
                <a:cubicBezTo>
                  <a:pt x="662" y="816"/>
                  <a:pt x="653" y="820"/>
                  <a:pt x="644" y="824"/>
                </a:cubicBezTo>
                <a:close/>
                <a:moveTo>
                  <a:pt x="557" y="847"/>
                </a:moveTo>
                <a:cubicBezTo>
                  <a:pt x="547" y="853"/>
                  <a:pt x="536" y="858"/>
                  <a:pt x="525" y="864"/>
                </a:cubicBezTo>
                <a:cubicBezTo>
                  <a:pt x="543" y="860"/>
                  <a:pt x="562" y="855"/>
                  <a:pt x="580" y="848"/>
                </a:cubicBezTo>
                <a:cubicBezTo>
                  <a:pt x="594" y="844"/>
                  <a:pt x="608" y="838"/>
                  <a:pt x="622" y="831"/>
                </a:cubicBezTo>
                <a:cubicBezTo>
                  <a:pt x="601" y="838"/>
                  <a:pt x="579" y="844"/>
                  <a:pt x="557" y="847"/>
                </a:cubicBezTo>
                <a:close/>
                <a:moveTo>
                  <a:pt x="272" y="793"/>
                </a:moveTo>
                <a:cubicBezTo>
                  <a:pt x="286" y="800"/>
                  <a:pt x="300" y="807"/>
                  <a:pt x="315" y="813"/>
                </a:cubicBezTo>
                <a:cubicBezTo>
                  <a:pt x="393" y="846"/>
                  <a:pt x="477" y="857"/>
                  <a:pt x="556" y="844"/>
                </a:cubicBezTo>
                <a:cubicBezTo>
                  <a:pt x="562" y="841"/>
                  <a:pt x="567" y="838"/>
                  <a:pt x="572" y="835"/>
                </a:cubicBezTo>
                <a:cubicBezTo>
                  <a:pt x="531" y="844"/>
                  <a:pt x="489" y="845"/>
                  <a:pt x="447" y="838"/>
                </a:cubicBezTo>
                <a:cubicBezTo>
                  <a:pt x="432" y="836"/>
                  <a:pt x="418" y="833"/>
                  <a:pt x="405" y="828"/>
                </a:cubicBezTo>
                <a:cubicBezTo>
                  <a:pt x="343" y="825"/>
                  <a:pt x="287" y="802"/>
                  <a:pt x="240" y="761"/>
                </a:cubicBezTo>
                <a:cubicBezTo>
                  <a:pt x="224" y="747"/>
                  <a:pt x="210" y="731"/>
                  <a:pt x="196" y="714"/>
                </a:cubicBezTo>
                <a:cubicBezTo>
                  <a:pt x="218" y="744"/>
                  <a:pt x="244" y="771"/>
                  <a:pt x="272" y="793"/>
                </a:cubicBezTo>
                <a:close/>
                <a:moveTo>
                  <a:pt x="581" y="833"/>
                </a:moveTo>
                <a:cubicBezTo>
                  <a:pt x="575" y="837"/>
                  <a:pt x="569" y="840"/>
                  <a:pt x="564" y="843"/>
                </a:cubicBezTo>
                <a:cubicBezTo>
                  <a:pt x="591" y="839"/>
                  <a:pt x="617" y="831"/>
                  <a:pt x="643" y="821"/>
                </a:cubicBezTo>
                <a:cubicBezTo>
                  <a:pt x="647" y="819"/>
                  <a:pt x="651" y="817"/>
                  <a:pt x="655" y="814"/>
                </a:cubicBezTo>
                <a:cubicBezTo>
                  <a:pt x="638" y="820"/>
                  <a:pt x="621" y="824"/>
                  <a:pt x="603" y="827"/>
                </a:cubicBezTo>
                <a:cubicBezTo>
                  <a:pt x="596" y="829"/>
                  <a:pt x="588" y="831"/>
                  <a:pt x="581" y="833"/>
                </a:cubicBezTo>
                <a:close/>
                <a:moveTo>
                  <a:pt x="415" y="828"/>
                </a:moveTo>
                <a:cubicBezTo>
                  <a:pt x="425" y="831"/>
                  <a:pt x="436" y="834"/>
                  <a:pt x="447" y="836"/>
                </a:cubicBezTo>
                <a:cubicBezTo>
                  <a:pt x="492" y="843"/>
                  <a:pt x="536" y="841"/>
                  <a:pt x="579" y="831"/>
                </a:cubicBezTo>
                <a:cubicBezTo>
                  <a:pt x="580" y="830"/>
                  <a:pt x="581" y="830"/>
                  <a:pt x="581" y="830"/>
                </a:cubicBezTo>
                <a:cubicBezTo>
                  <a:pt x="546" y="833"/>
                  <a:pt x="511" y="831"/>
                  <a:pt x="477" y="823"/>
                </a:cubicBezTo>
                <a:cubicBezTo>
                  <a:pt x="475" y="823"/>
                  <a:pt x="473" y="824"/>
                  <a:pt x="471" y="824"/>
                </a:cubicBezTo>
                <a:cubicBezTo>
                  <a:pt x="452" y="827"/>
                  <a:pt x="433" y="829"/>
                  <a:pt x="415" y="828"/>
                </a:cubicBezTo>
                <a:close/>
                <a:moveTo>
                  <a:pt x="484" y="822"/>
                </a:moveTo>
                <a:cubicBezTo>
                  <a:pt x="518" y="829"/>
                  <a:pt x="552" y="830"/>
                  <a:pt x="586" y="826"/>
                </a:cubicBezTo>
                <a:cubicBezTo>
                  <a:pt x="615" y="808"/>
                  <a:pt x="641" y="788"/>
                  <a:pt x="664" y="769"/>
                </a:cubicBezTo>
                <a:cubicBezTo>
                  <a:pt x="746" y="700"/>
                  <a:pt x="882" y="559"/>
                  <a:pt x="868" y="389"/>
                </a:cubicBezTo>
                <a:cubicBezTo>
                  <a:pt x="863" y="324"/>
                  <a:pt x="834" y="273"/>
                  <a:pt x="797" y="235"/>
                </a:cubicBezTo>
                <a:cubicBezTo>
                  <a:pt x="814" y="277"/>
                  <a:pt x="823" y="325"/>
                  <a:pt x="826" y="378"/>
                </a:cubicBezTo>
                <a:cubicBezTo>
                  <a:pt x="829" y="459"/>
                  <a:pt x="820" y="574"/>
                  <a:pt x="753" y="660"/>
                </a:cubicBezTo>
                <a:cubicBezTo>
                  <a:pt x="689" y="741"/>
                  <a:pt x="589" y="801"/>
                  <a:pt x="484" y="822"/>
                </a:cubicBezTo>
                <a:close/>
                <a:moveTo>
                  <a:pt x="406" y="826"/>
                </a:moveTo>
                <a:cubicBezTo>
                  <a:pt x="426" y="826"/>
                  <a:pt x="448" y="825"/>
                  <a:pt x="470" y="822"/>
                </a:cubicBezTo>
                <a:cubicBezTo>
                  <a:pt x="439" y="814"/>
                  <a:pt x="408" y="802"/>
                  <a:pt x="379" y="786"/>
                </a:cubicBezTo>
                <a:cubicBezTo>
                  <a:pt x="305" y="747"/>
                  <a:pt x="245" y="684"/>
                  <a:pt x="207" y="611"/>
                </a:cubicBezTo>
                <a:cubicBezTo>
                  <a:pt x="216" y="636"/>
                  <a:pt x="227" y="660"/>
                  <a:pt x="240" y="683"/>
                </a:cubicBezTo>
                <a:cubicBezTo>
                  <a:pt x="282" y="755"/>
                  <a:pt x="339" y="803"/>
                  <a:pt x="406" y="826"/>
                </a:cubicBezTo>
                <a:close/>
                <a:moveTo>
                  <a:pt x="794" y="228"/>
                </a:moveTo>
                <a:cubicBezTo>
                  <a:pt x="834" y="268"/>
                  <a:pt x="865" y="320"/>
                  <a:pt x="871" y="389"/>
                </a:cubicBezTo>
                <a:cubicBezTo>
                  <a:pt x="885" y="560"/>
                  <a:pt x="748" y="702"/>
                  <a:pt x="666" y="771"/>
                </a:cubicBezTo>
                <a:cubicBezTo>
                  <a:pt x="644" y="789"/>
                  <a:pt x="619" y="808"/>
                  <a:pt x="592" y="826"/>
                </a:cubicBezTo>
                <a:cubicBezTo>
                  <a:pt x="596" y="825"/>
                  <a:pt x="599" y="825"/>
                  <a:pt x="603" y="824"/>
                </a:cubicBezTo>
                <a:cubicBezTo>
                  <a:pt x="674" y="802"/>
                  <a:pt x="739" y="756"/>
                  <a:pt x="791" y="692"/>
                </a:cubicBezTo>
                <a:cubicBezTo>
                  <a:pt x="845" y="624"/>
                  <a:pt x="877" y="545"/>
                  <a:pt x="884" y="466"/>
                </a:cubicBezTo>
                <a:cubicBezTo>
                  <a:pt x="885" y="453"/>
                  <a:pt x="886" y="440"/>
                  <a:pt x="886" y="427"/>
                </a:cubicBezTo>
                <a:cubicBezTo>
                  <a:pt x="885" y="384"/>
                  <a:pt x="877" y="341"/>
                  <a:pt x="861" y="301"/>
                </a:cubicBezTo>
                <a:cubicBezTo>
                  <a:pt x="839" y="246"/>
                  <a:pt x="803" y="202"/>
                  <a:pt x="760" y="166"/>
                </a:cubicBezTo>
                <a:cubicBezTo>
                  <a:pt x="773" y="185"/>
                  <a:pt x="785" y="206"/>
                  <a:pt x="794" y="228"/>
                </a:cubicBezTo>
                <a:close/>
                <a:moveTo>
                  <a:pt x="133" y="584"/>
                </a:moveTo>
                <a:cubicBezTo>
                  <a:pt x="171" y="701"/>
                  <a:pt x="256" y="814"/>
                  <a:pt x="396" y="825"/>
                </a:cubicBezTo>
                <a:cubicBezTo>
                  <a:pt x="332" y="801"/>
                  <a:pt x="278" y="753"/>
                  <a:pt x="238" y="684"/>
                </a:cubicBezTo>
                <a:cubicBezTo>
                  <a:pt x="221" y="655"/>
                  <a:pt x="207" y="624"/>
                  <a:pt x="197" y="591"/>
                </a:cubicBezTo>
                <a:cubicBezTo>
                  <a:pt x="180" y="554"/>
                  <a:pt x="169" y="516"/>
                  <a:pt x="164" y="476"/>
                </a:cubicBezTo>
                <a:cubicBezTo>
                  <a:pt x="152" y="390"/>
                  <a:pt x="159" y="306"/>
                  <a:pt x="182" y="237"/>
                </a:cubicBezTo>
                <a:cubicBezTo>
                  <a:pt x="159" y="270"/>
                  <a:pt x="142" y="306"/>
                  <a:pt x="131" y="344"/>
                </a:cubicBezTo>
                <a:cubicBezTo>
                  <a:pt x="110" y="419"/>
                  <a:pt x="110" y="500"/>
                  <a:pt x="131" y="576"/>
                </a:cubicBezTo>
                <a:cubicBezTo>
                  <a:pt x="148" y="593"/>
                  <a:pt x="166" y="609"/>
                  <a:pt x="187" y="626"/>
                </a:cubicBezTo>
                <a:cubicBezTo>
                  <a:pt x="185" y="628"/>
                  <a:pt x="185" y="628"/>
                  <a:pt x="185" y="628"/>
                </a:cubicBezTo>
                <a:cubicBezTo>
                  <a:pt x="166" y="612"/>
                  <a:pt x="148" y="597"/>
                  <a:pt x="132" y="581"/>
                </a:cubicBezTo>
                <a:cubicBezTo>
                  <a:pt x="133" y="582"/>
                  <a:pt x="133" y="583"/>
                  <a:pt x="133" y="584"/>
                </a:cubicBezTo>
                <a:close/>
                <a:moveTo>
                  <a:pt x="822" y="653"/>
                </a:moveTo>
                <a:cubicBezTo>
                  <a:pt x="813" y="667"/>
                  <a:pt x="804" y="680"/>
                  <a:pt x="793" y="693"/>
                </a:cubicBezTo>
                <a:cubicBezTo>
                  <a:pt x="745" y="753"/>
                  <a:pt x="686" y="797"/>
                  <a:pt x="621" y="821"/>
                </a:cubicBezTo>
                <a:cubicBezTo>
                  <a:pt x="637" y="817"/>
                  <a:pt x="652" y="813"/>
                  <a:pt x="667" y="807"/>
                </a:cubicBezTo>
                <a:cubicBezTo>
                  <a:pt x="730" y="769"/>
                  <a:pt x="784" y="715"/>
                  <a:pt x="822" y="653"/>
                </a:cubicBezTo>
                <a:close/>
                <a:moveTo>
                  <a:pt x="199" y="590"/>
                </a:moveTo>
                <a:cubicBezTo>
                  <a:pt x="236" y="671"/>
                  <a:pt x="300" y="741"/>
                  <a:pt x="380" y="784"/>
                </a:cubicBezTo>
                <a:cubicBezTo>
                  <a:pt x="411" y="801"/>
                  <a:pt x="444" y="813"/>
                  <a:pt x="477" y="820"/>
                </a:cubicBezTo>
                <a:cubicBezTo>
                  <a:pt x="584" y="801"/>
                  <a:pt x="686" y="741"/>
                  <a:pt x="751" y="658"/>
                </a:cubicBezTo>
                <a:cubicBezTo>
                  <a:pt x="817" y="573"/>
                  <a:pt x="827" y="459"/>
                  <a:pt x="823" y="378"/>
                </a:cubicBezTo>
                <a:cubicBezTo>
                  <a:pt x="821" y="323"/>
                  <a:pt x="810" y="273"/>
                  <a:pt x="792" y="230"/>
                </a:cubicBezTo>
                <a:cubicBezTo>
                  <a:pt x="730" y="169"/>
                  <a:pt x="646" y="139"/>
                  <a:pt x="600" y="127"/>
                </a:cubicBezTo>
                <a:cubicBezTo>
                  <a:pt x="515" y="103"/>
                  <a:pt x="402" y="101"/>
                  <a:pt x="301" y="122"/>
                </a:cubicBezTo>
                <a:cubicBezTo>
                  <a:pt x="287" y="132"/>
                  <a:pt x="273" y="142"/>
                  <a:pt x="260" y="152"/>
                </a:cubicBezTo>
                <a:cubicBezTo>
                  <a:pt x="233" y="182"/>
                  <a:pt x="213" y="216"/>
                  <a:pt x="199" y="253"/>
                </a:cubicBezTo>
                <a:cubicBezTo>
                  <a:pt x="162" y="352"/>
                  <a:pt x="164" y="479"/>
                  <a:pt x="199" y="590"/>
                </a:cubicBezTo>
                <a:close/>
                <a:moveTo>
                  <a:pt x="668" y="810"/>
                </a:moveTo>
                <a:cubicBezTo>
                  <a:pt x="667" y="810"/>
                  <a:pt x="666" y="811"/>
                  <a:pt x="665" y="812"/>
                </a:cubicBezTo>
                <a:cubicBezTo>
                  <a:pt x="667" y="811"/>
                  <a:pt x="668" y="810"/>
                  <a:pt x="670" y="809"/>
                </a:cubicBezTo>
                <a:cubicBezTo>
                  <a:pt x="670" y="809"/>
                  <a:pt x="671" y="809"/>
                  <a:pt x="672" y="808"/>
                </a:cubicBezTo>
                <a:cubicBezTo>
                  <a:pt x="670" y="809"/>
                  <a:pt x="669" y="809"/>
                  <a:pt x="668" y="810"/>
                </a:cubicBezTo>
                <a:close/>
                <a:moveTo>
                  <a:pt x="887" y="466"/>
                </a:moveTo>
                <a:cubicBezTo>
                  <a:pt x="886" y="479"/>
                  <a:pt x="884" y="493"/>
                  <a:pt x="882" y="506"/>
                </a:cubicBezTo>
                <a:cubicBezTo>
                  <a:pt x="861" y="624"/>
                  <a:pt x="784" y="734"/>
                  <a:pt x="680" y="802"/>
                </a:cubicBezTo>
                <a:cubicBezTo>
                  <a:pt x="686" y="800"/>
                  <a:pt x="692" y="797"/>
                  <a:pt x="699" y="794"/>
                </a:cubicBezTo>
                <a:cubicBezTo>
                  <a:pt x="773" y="750"/>
                  <a:pt x="837" y="680"/>
                  <a:pt x="880" y="599"/>
                </a:cubicBezTo>
                <a:cubicBezTo>
                  <a:pt x="894" y="567"/>
                  <a:pt x="903" y="533"/>
                  <a:pt x="909" y="497"/>
                </a:cubicBezTo>
                <a:cubicBezTo>
                  <a:pt x="929" y="361"/>
                  <a:pt x="886" y="226"/>
                  <a:pt x="791" y="137"/>
                </a:cubicBezTo>
                <a:cubicBezTo>
                  <a:pt x="781" y="128"/>
                  <a:pt x="771" y="119"/>
                  <a:pt x="760" y="111"/>
                </a:cubicBezTo>
                <a:cubicBezTo>
                  <a:pt x="754" y="109"/>
                  <a:pt x="749" y="107"/>
                  <a:pt x="743" y="105"/>
                </a:cubicBezTo>
                <a:cubicBezTo>
                  <a:pt x="772" y="123"/>
                  <a:pt x="796" y="145"/>
                  <a:pt x="809" y="176"/>
                </a:cubicBezTo>
                <a:cubicBezTo>
                  <a:pt x="807" y="177"/>
                  <a:pt x="807" y="177"/>
                  <a:pt x="807" y="177"/>
                </a:cubicBezTo>
                <a:cubicBezTo>
                  <a:pt x="792" y="143"/>
                  <a:pt x="764" y="119"/>
                  <a:pt x="731" y="101"/>
                </a:cubicBezTo>
                <a:cubicBezTo>
                  <a:pt x="729" y="100"/>
                  <a:pt x="728" y="100"/>
                  <a:pt x="727" y="100"/>
                </a:cubicBezTo>
                <a:cubicBezTo>
                  <a:pt x="732" y="103"/>
                  <a:pt x="737" y="107"/>
                  <a:pt x="742" y="111"/>
                </a:cubicBezTo>
                <a:cubicBezTo>
                  <a:pt x="835" y="187"/>
                  <a:pt x="888" y="303"/>
                  <a:pt x="888" y="427"/>
                </a:cubicBezTo>
                <a:cubicBezTo>
                  <a:pt x="889" y="440"/>
                  <a:pt x="888" y="453"/>
                  <a:pt x="887" y="466"/>
                </a:cubicBezTo>
                <a:close/>
                <a:moveTo>
                  <a:pt x="183" y="731"/>
                </a:moveTo>
                <a:cubicBezTo>
                  <a:pt x="206" y="751"/>
                  <a:pt x="231" y="769"/>
                  <a:pt x="259" y="785"/>
                </a:cubicBezTo>
                <a:cubicBezTo>
                  <a:pt x="231" y="762"/>
                  <a:pt x="206" y="733"/>
                  <a:pt x="185" y="701"/>
                </a:cubicBezTo>
                <a:cubicBezTo>
                  <a:pt x="161" y="666"/>
                  <a:pt x="144" y="628"/>
                  <a:pt x="131" y="587"/>
                </a:cubicBezTo>
                <a:cubicBezTo>
                  <a:pt x="130" y="584"/>
                  <a:pt x="129" y="581"/>
                  <a:pt x="128" y="577"/>
                </a:cubicBezTo>
                <a:cubicBezTo>
                  <a:pt x="107" y="555"/>
                  <a:pt x="89" y="531"/>
                  <a:pt x="74" y="505"/>
                </a:cubicBezTo>
                <a:cubicBezTo>
                  <a:pt x="94" y="591"/>
                  <a:pt x="131" y="668"/>
                  <a:pt x="183" y="731"/>
                </a:cubicBezTo>
                <a:close/>
                <a:moveTo>
                  <a:pt x="868" y="625"/>
                </a:moveTo>
                <a:cubicBezTo>
                  <a:pt x="864" y="632"/>
                  <a:pt x="859" y="640"/>
                  <a:pt x="854" y="647"/>
                </a:cubicBezTo>
                <a:cubicBezTo>
                  <a:pt x="819" y="700"/>
                  <a:pt x="775" y="745"/>
                  <a:pt x="728" y="778"/>
                </a:cubicBezTo>
                <a:cubicBezTo>
                  <a:pt x="787" y="742"/>
                  <a:pt x="836" y="689"/>
                  <a:pt x="868" y="625"/>
                </a:cubicBezTo>
                <a:close/>
                <a:moveTo>
                  <a:pt x="30" y="385"/>
                </a:moveTo>
                <a:cubicBezTo>
                  <a:pt x="28" y="437"/>
                  <a:pt x="35" y="488"/>
                  <a:pt x="50" y="535"/>
                </a:cubicBezTo>
                <a:cubicBezTo>
                  <a:pt x="74" y="605"/>
                  <a:pt x="116" y="669"/>
                  <a:pt x="170" y="720"/>
                </a:cubicBezTo>
                <a:cubicBezTo>
                  <a:pt x="121" y="656"/>
                  <a:pt x="87" y="580"/>
                  <a:pt x="70" y="495"/>
                </a:cubicBezTo>
                <a:cubicBezTo>
                  <a:pt x="60" y="475"/>
                  <a:pt x="52" y="452"/>
                  <a:pt x="47" y="427"/>
                </a:cubicBezTo>
                <a:cubicBezTo>
                  <a:pt x="42" y="399"/>
                  <a:pt x="40" y="373"/>
                  <a:pt x="42" y="348"/>
                </a:cubicBezTo>
                <a:cubicBezTo>
                  <a:pt x="40" y="353"/>
                  <a:pt x="39" y="358"/>
                  <a:pt x="37" y="362"/>
                </a:cubicBezTo>
                <a:cubicBezTo>
                  <a:pt x="35" y="370"/>
                  <a:pt x="32" y="377"/>
                  <a:pt x="30" y="385"/>
                </a:cubicBezTo>
                <a:close/>
                <a:moveTo>
                  <a:pt x="769" y="115"/>
                </a:moveTo>
                <a:cubicBezTo>
                  <a:pt x="777" y="121"/>
                  <a:pt x="785" y="128"/>
                  <a:pt x="793" y="135"/>
                </a:cubicBezTo>
                <a:cubicBezTo>
                  <a:pt x="888" y="225"/>
                  <a:pt x="932" y="360"/>
                  <a:pt x="911" y="498"/>
                </a:cubicBezTo>
                <a:cubicBezTo>
                  <a:pt x="907" y="524"/>
                  <a:pt x="901" y="549"/>
                  <a:pt x="893" y="573"/>
                </a:cubicBezTo>
                <a:cubicBezTo>
                  <a:pt x="916" y="522"/>
                  <a:pt x="932" y="467"/>
                  <a:pt x="936" y="412"/>
                </a:cubicBezTo>
                <a:cubicBezTo>
                  <a:pt x="945" y="313"/>
                  <a:pt x="916" y="225"/>
                  <a:pt x="855" y="158"/>
                </a:cubicBezTo>
                <a:cubicBezTo>
                  <a:pt x="827" y="141"/>
                  <a:pt x="798" y="127"/>
                  <a:pt x="769" y="115"/>
                </a:cubicBezTo>
                <a:close/>
                <a:moveTo>
                  <a:pt x="72" y="494"/>
                </a:moveTo>
                <a:cubicBezTo>
                  <a:pt x="86" y="523"/>
                  <a:pt x="104" y="548"/>
                  <a:pt x="127" y="571"/>
                </a:cubicBezTo>
                <a:cubicBezTo>
                  <a:pt x="124" y="563"/>
                  <a:pt x="122" y="555"/>
                  <a:pt x="120" y="546"/>
                </a:cubicBezTo>
                <a:cubicBezTo>
                  <a:pt x="98" y="449"/>
                  <a:pt x="102" y="303"/>
                  <a:pt x="158" y="187"/>
                </a:cubicBezTo>
                <a:cubicBezTo>
                  <a:pt x="120" y="218"/>
                  <a:pt x="88" y="255"/>
                  <a:pt x="65" y="298"/>
                </a:cubicBezTo>
                <a:cubicBezTo>
                  <a:pt x="56" y="352"/>
                  <a:pt x="59" y="406"/>
                  <a:pt x="64" y="443"/>
                </a:cubicBezTo>
                <a:cubicBezTo>
                  <a:pt x="66" y="461"/>
                  <a:pt x="69" y="478"/>
                  <a:pt x="72" y="494"/>
                </a:cubicBezTo>
                <a:close/>
                <a:moveTo>
                  <a:pt x="188" y="229"/>
                </a:moveTo>
                <a:cubicBezTo>
                  <a:pt x="163" y="300"/>
                  <a:pt x="155" y="386"/>
                  <a:pt x="166" y="476"/>
                </a:cubicBezTo>
                <a:cubicBezTo>
                  <a:pt x="170" y="507"/>
                  <a:pt x="178" y="538"/>
                  <a:pt x="190" y="567"/>
                </a:cubicBezTo>
                <a:cubicBezTo>
                  <a:pt x="181" y="535"/>
                  <a:pt x="175" y="501"/>
                  <a:pt x="172" y="467"/>
                </a:cubicBezTo>
                <a:cubicBezTo>
                  <a:pt x="165" y="390"/>
                  <a:pt x="173" y="314"/>
                  <a:pt x="196" y="252"/>
                </a:cubicBezTo>
                <a:cubicBezTo>
                  <a:pt x="208" y="220"/>
                  <a:pt x="225" y="191"/>
                  <a:pt x="246" y="164"/>
                </a:cubicBezTo>
                <a:cubicBezTo>
                  <a:pt x="224" y="184"/>
                  <a:pt x="205" y="206"/>
                  <a:pt x="188" y="229"/>
                </a:cubicBezTo>
                <a:close/>
                <a:moveTo>
                  <a:pt x="163" y="183"/>
                </a:moveTo>
                <a:cubicBezTo>
                  <a:pt x="114" y="281"/>
                  <a:pt x="103" y="402"/>
                  <a:pt x="114" y="496"/>
                </a:cubicBezTo>
                <a:cubicBezTo>
                  <a:pt x="110" y="445"/>
                  <a:pt x="114" y="393"/>
                  <a:pt x="129" y="343"/>
                </a:cubicBezTo>
                <a:cubicBezTo>
                  <a:pt x="140" y="302"/>
                  <a:pt x="160" y="263"/>
                  <a:pt x="186" y="227"/>
                </a:cubicBezTo>
                <a:cubicBezTo>
                  <a:pt x="197" y="196"/>
                  <a:pt x="211" y="168"/>
                  <a:pt x="229" y="143"/>
                </a:cubicBezTo>
                <a:cubicBezTo>
                  <a:pt x="224" y="145"/>
                  <a:pt x="219" y="147"/>
                  <a:pt x="214" y="149"/>
                </a:cubicBezTo>
                <a:cubicBezTo>
                  <a:pt x="196" y="159"/>
                  <a:pt x="179" y="171"/>
                  <a:pt x="163" y="183"/>
                </a:cubicBezTo>
                <a:close/>
                <a:moveTo>
                  <a:pt x="46" y="338"/>
                </a:moveTo>
                <a:cubicBezTo>
                  <a:pt x="42" y="366"/>
                  <a:pt x="43" y="395"/>
                  <a:pt x="50" y="426"/>
                </a:cubicBezTo>
                <a:cubicBezTo>
                  <a:pt x="54" y="447"/>
                  <a:pt x="60" y="466"/>
                  <a:pt x="67" y="484"/>
                </a:cubicBezTo>
                <a:cubicBezTo>
                  <a:pt x="65" y="471"/>
                  <a:pt x="63" y="457"/>
                  <a:pt x="61" y="444"/>
                </a:cubicBezTo>
                <a:cubicBezTo>
                  <a:pt x="57" y="408"/>
                  <a:pt x="54" y="357"/>
                  <a:pt x="61" y="305"/>
                </a:cubicBezTo>
                <a:cubicBezTo>
                  <a:pt x="55" y="316"/>
                  <a:pt x="50" y="327"/>
                  <a:pt x="46" y="338"/>
                </a:cubicBezTo>
                <a:close/>
                <a:moveTo>
                  <a:pt x="436" y="12"/>
                </a:moveTo>
                <a:cubicBezTo>
                  <a:pt x="401" y="12"/>
                  <a:pt x="364" y="15"/>
                  <a:pt x="326" y="22"/>
                </a:cubicBezTo>
                <a:cubicBezTo>
                  <a:pt x="207" y="43"/>
                  <a:pt x="117" y="107"/>
                  <a:pt x="74" y="202"/>
                </a:cubicBezTo>
                <a:cubicBezTo>
                  <a:pt x="49" y="256"/>
                  <a:pt x="35" y="314"/>
                  <a:pt x="31" y="372"/>
                </a:cubicBezTo>
                <a:cubicBezTo>
                  <a:pt x="32" y="369"/>
                  <a:pt x="33" y="365"/>
                  <a:pt x="34" y="362"/>
                </a:cubicBezTo>
                <a:cubicBezTo>
                  <a:pt x="37" y="353"/>
                  <a:pt x="40" y="345"/>
                  <a:pt x="43" y="338"/>
                </a:cubicBezTo>
                <a:cubicBezTo>
                  <a:pt x="47" y="309"/>
                  <a:pt x="56" y="283"/>
                  <a:pt x="70" y="259"/>
                </a:cubicBezTo>
                <a:cubicBezTo>
                  <a:pt x="82" y="215"/>
                  <a:pt x="103" y="172"/>
                  <a:pt x="139" y="138"/>
                </a:cubicBezTo>
                <a:cubicBezTo>
                  <a:pt x="167" y="112"/>
                  <a:pt x="200" y="92"/>
                  <a:pt x="240" y="77"/>
                </a:cubicBezTo>
                <a:cubicBezTo>
                  <a:pt x="275" y="46"/>
                  <a:pt x="317" y="27"/>
                  <a:pt x="364" y="19"/>
                </a:cubicBezTo>
                <a:cubicBezTo>
                  <a:pt x="422" y="10"/>
                  <a:pt x="489" y="16"/>
                  <a:pt x="569" y="38"/>
                </a:cubicBezTo>
                <a:cubicBezTo>
                  <a:pt x="573" y="39"/>
                  <a:pt x="577" y="39"/>
                  <a:pt x="581" y="39"/>
                </a:cubicBezTo>
                <a:cubicBezTo>
                  <a:pt x="591" y="40"/>
                  <a:pt x="602" y="40"/>
                  <a:pt x="611" y="41"/>
                </a:cubicBezTo>
                <a:cubicBezTo>
                  <a:pt x="558" y="22"/>
                  <a:pt x="498" y="12"/>
                  <a:pt x="436" y="12"/>
                </a:cubicBezTo>
                <a:close/>
                <a:moveTo>
                  <a:pt x="753" y="157"/>
                </a:moveTo>
                <a:cubicBezTo>
                  <a:pt x="804" y="197"/>
                  <a:pt x="842" y="246"/>
                  <a:pt x="863" y="300"/>
                </a:cubicBezTo>
                <a:cubicBezTo>
                  <a:pt x="868" y="312"/>
                  <a:pt x="872" y="324"/>
                  <a:pt x="876" y="336"/>
                </a:cubicBezTo>
                <a:cubicBezTo>
                  <a:pt x="856" y="248"/>
                  <a:pt x="809" y="169"/>
                  <a:pt x="740" y="113"/>
                </a:cubicBezTo>
                <a:cubicBezTo>
                  <a:pt x="733" y="108"/>
                  <a:pt x="726" y="102"/>
                  <a:pt x="719" y="97"/>
                </a:cubicBezTo>
                <a:cubicBezTo>
                  <a:pt x="710" y="94"/>
                  <a:pt x="701" y="92"/>
                  <a:pt x="692" y="90"/>
                </a:cubicBezTo>
                <a:cubicBezTo>
                  <a:pt x="686" y="88"/>
                  <a:pt x="679" y="87"/>
                  <a:pt x="673" y="85"/>
                </a:cubicBezTo>
                <a:cubicBezTo>
                  <a:pt x="686" y="93"/>
                  <a:pt x="698" y="102"/>
                  <a:pt x="709" y="111"/>
                </a:cubicBezTo>
                <a:cubicBezTo>
                  <a:pt x="725" y="125"/>
                  <a:pt x="740" y="140"/>
                  <a:pt x="753" y="157"/>
                </a:cubicBezTo>
                <a:close/>
                <a:moveTo>
                  <a:pt x="68" y="269"/>
                </a:moveTo>
                <a:cubicBezTo>
                  <a:pt x="58" y="287"/>
                  <a:pt x="51" y="306"/>
                  <a:pt x="48" y="327"/>
                </a:cubicBezTo>
                <a:cubicBezTo>
                  <a:pt x="52" y="317"/>
                  <a:pt x="57" y="307"/>
                  <a:pt x="62" y="297"/>
                </a:cubicBezTo>
                <a:cubicBezTo>
                  <a:pt x="64" y="288"/>
                  <a:pt x="66" y="278"/>
                  <a:pt x="68" y="269"/>
                </a:cubicBezTo>
                <a:close/>
                <a:moveTo>
                  <a:pt x="73" y="260"/>
                </a:moveTo>
                <a:cubicBezTo>
                  <a:pt x="70" y="270"/>
                  <a:pt x="68" y="280"/>
                  <a:pt x="66" y="290"/>
                </a:cubicBezTo>
                <a:cubicBezTo>
                  <a:pt x="90" y="248"/>
                  <a:pt x="122" y="212"/>
                  <a:pt x="161" y="181"/>
                </a:cubicBezTo>
                <a:cubicBezTo>
                  <a:pt x="162" y="178"/>
                  <a:pt x="164" y="175"/>
                  <a:pt x="165" y="173"/>
                </a:cubicBezTo>
                <a:cubicBezTo>
                  <a:pt x="146" y="184"/>
                  <a:pt x="128" y="197"/>
                  <a:pt x="113" y="211"/>
                </a:cubicBezTo>
                <a:cubicBezTo>
                  <a:pt x="97" y="226"/>
                  <a:pt x="83" y="243"/>
                  <a:pt x="73" y="260"/>
                </a:cubicBezTo>
                <a:close/>
                <a:moveTo>
                  <a:pt x="234" y="81"/>
                </a:moveTo>
                <a:cubicBezTo>
                  <a:pt x="201" y="95"/>
                  <a:pt x="169" y="114"/>
                  <a:pt x="141" y="140"/>
                </a:cubicBezTo>
                <a:cubicBezTo>
                  <a:pt x="108" y="171"/>
                  <a:pt x="88" y="210"/>
                  <a:pt x="75" y="251"/>
                </a:cubicBezTo>
                <a:cubicBezTo>
                  <a:pt x="85" y="236"/>
                  <a:pt x="97" y="222"/>
                  <a:pt x="111" y="209"/>
                </a:cubicBezTo>
                <a:cubicBezTo>
                  <a:pt x="127" y="194"/>
                  <a:pt x="147" y="180"/>
                  <a:pt x="168" y="168"/>
                </a:cubicBezTo>
                <a:cubicBezTo>
                  <a:pt x="173" y="158"/>
                  <a:pt x="180" y="148"/>
                  <a:pt x="186" y="138"/>
                </a:cubicBezTo>
                <a:cubicBezTo>
                  <a:pt x="201" y="116"/>
                  <a:pt x="217" y="97"/>
                  <a:pt x="234" y="81"/>
                </a:cubicBezTo>
                <a:close/>
                <a:moveTo>
                  <a:pt x="444" y="105"/>
                </a:moveTo>
                <a:cubicBezTo>
                  <a:pt x="500" y="105"/>
                  <a:pt x="555" y="112"/>
                  <a:pt x="601" y="124"/>
                </a:cubicBezTo>
                <a:cubicBezTo>
                  <a:pt x="646" y="137"/>
                  <a:pt x="728" y="165"/>
                  <a:pt x="789" y="223"/>
                </a:cubicBezTo>
                <a:cubicBezTo>
                  <a:pt x="779" y="200"/>
                  <a:pt x="766" y="179"/>
                  <a:pt x="752" y="160"/>
                </a:cubicBezTo>
                <a:cubicBezTo>
                  <a:pt x="696" y="117"/>
                  <a:pt x="631" y="88"/>
                  <a:pt x="567" y="71"/>
                </a:cubicBezTo>
                <a:cubicBezTo>
                  <a:pt x="494" y="67"/>
                  <a:pt x="421" y="75"/>
                  <a:pt x="351" y="94"/>
                </a:cubicBezTo>
                <a:cubicBezTo>
                  <a:pt x="336" y="101"/>
                  <a:pt x="321" y="110"/>
                  <a:pt x="307" y="118"/>
                </a:cubicBezTo>
                <a:cubicBezTo>
                  <a:pt x="352" y="109"/>
                  <a:pt x="399" y="105"/>
                  <a:pt x="444" y="105"/>
                </a:cubicBezTo>
                <a:close/>
                <a:moveTo>
                  <a:pt x="234" y="141"/>
                </a:moveTo>
                <a:cubicBezTo>
                  <a:pt x="217" y="164"/>
                  <a:pt x="202" y="191"/>
                  <a:pt x="191" y="220"/>
                </a:cubicBezTo>
                <a:cubicBezTo>
                  <a:pt x="210" y="195"/>
                  <a:pt x="233" y="171"/>
                  <a:pt x="258" y="151"/>
                </a:cubicBezTo>
                <a:cubicBezTo>
                  <a:pt x="266" y="142"/>
                  <a:pt x="274" y="134"/>
                  <a:pt x="282" y="127"/>
                </a:cubicBezTo>
                <a:cubicBezTo>
                  <a:pt x="266" y="131"/>
                  <a:pt x="249" y="136"/>
                  <a:pt x="234" y="141"/>
                </a:cubicBezTo>
                <a:close/>
                <a:moveTo>
                  <a:pt x="170" y="170"/>
                </a:moveTo>
                <a:cubicBezTo>
                  <a:pt x="168" y="173"/>
                  <a:pt x="167" y="175"/>
                  <a:pt x="166" y="177"/>
                </a:cubicBezTo>
                <a:cubicBezTo>
                  <a:pt x="175" y="170"/>
                  <a:pt x="185" y="164"/>
                  <a:pt x="195" y="157"/>
                </a:cubicBezTo>
                <a:cubicBezTo>
                  <a:pt x="186" y="161"/>
                  <a:pt x="178" y="166"/>
                  <a:pt x="170" y="170"/>
                </a:cubicBezTo>
                <a:close/>
                <a:moveTo>
                  <a:pt x="242" y="79"/>
                </a:moveTo>
                <a:cubicBezTo>
                  <a:pt x="222" y="95"/>
                  <a:pt x="204" y="116"/>
                  <a:pt x="188" y="139"/>
                </a:cubicBezTo>
                <a:cubicBezTo>
                  <a:pt x="183" y="148"/>
                  <a:pt x="177" y="157"/>
                  <a:pt x="172" y="166"/>
                </a:cubicBezTo>
                <a:cubicBezTo>
                  <a:pt x="185" y="159"/>
                  <a:pt x="199" y="152"/>
                  <a:pt x="213" y="147"/>
                </a:cubicBezTo>
                <a:cubicBezTo>
                  <a:pt x="220" y="143"/>
                  <a:pt x="227" y="139"/>
                  <a:pt x="234" y="135"/>
                </a:cubicBezTo>
                <a:cubicBezTo>
                  <a:pt x="235" y="135"/>
                  <a:pt x="235" y="135"/>
                  <a:pt x="236" y="134"/>
                </a:cubicBezTo>
                <a:cubicBezTo>
                  <a:pt x="264" y="98"/>
                  <a:pt x="299" y="72"/>
                  <a:pt x="341" y="55"/>
                </a:cubicBezTo>
                <a:cubicBezTo>
                  <a:pt x="308" y="59"/>
                  <a:pt x="274" y="66"/>
                  <a:pt x="242" y="79"/>
                </a:cubicBezTo>
                <a:close/>
                <a:moveTo>
                  <a:pt x="582" y="72"/>
                </a:moveTo>
                <a:cubicBezTo>
                  <a:pt x="632" y="86"/>
                  <a:pt x="679" y="107"/>
                  <a:pt x="720" y="134"/>
                </a:cubicBezTo>
                <a:cubicBezTo>
                  <a:pt x="729" y="139"/>
                  <a:pt x="737" y="145"/>
                  <a:pt x="744" y="151"/>
                </a:cubicBezTo>
                <a:cubicBezTo>
                  <a:pt x="733" y="137"/>
                  <a:pt x="721" y="125"/>
                  <a:pt x="707" y="113"/>
                </a:cubicBezTo>
                <a:cubicBezTo>
                  <a:pt x="694" y="102"/>
                  <a:pt x="680" y="92"/>
                  <a:pt x="664" y="84"/>
                </a:cubicBezTo>
                <a:cubicBezTo>
                  <a:pt x="637" y="78"/>
                  <a:pt x="609" y="74"/>
                  <a:pt x="582" y="72"/>
                </a:cubicBezTo>
                <a:close/>
                <a:moveTo>
                  <a:pt x="761" y="109"/>
                </a:moveTo>
                <a:cubicBezTo>
                  <a:pt x="791" y="120"/>
                  <a:pt x="820" y="134"/>
                  <a:pt x="846" y="150"/>
                </a:cubicBezTo>
                <a:cubicBezTo>
                  <a:pt x="833" y="136"/>
                  <a:pt x="818" y="124"/>
                  <a:pt x="802" y="113"/>
                </a:cubicBezTo>
                <a:cubicBezTo>
                  <a:pt x="753" y="78"/>
                  <a:pt x="695" y="55"/>
                  <a:pt x="633" y="46"/>
                </a:cubicBezTo>
                <a:cubicBezTo>
                  <a:pt x="638" y="49"/>
                  <a:pt x="643" y="51"/>
                  <a:pt x="648" y="53"/>
                </a:cubicBezTo>
                <a:cubicBezTo>
                  <a:pt x="689" y="65"/>
                  <a:pt x="727" y="84"/>
                  <a:pt x="761" y="109"/>
                </a:cubicBezTo>
                <a:close/>
                <a:moveTo>
                  <a:pt x="288" y="125"/>
                </a:moveTo>
                <a:cubicBezTo>
                  <a:pt x="283" y="129"/>
                  <a:pt x="279" y="133"/>
                  <a:pt x="275" y="138"/>
                </a:cubicBezTo>
                <a:cubicBezTo>
                  <a:pt x="281" y="133"/>
                  <a:pt x="287" y="128"/>
                  <a:pt x="294" y="124"/>
                </a:cubicBezTo>
                <a:cubicBezTo>
                  <a:pt x="292" y="125"/>
                  <a:pt x="290" y="125"/>
                  <a:pt x="288" y="125"/>
                </a:cubicBezTo>
                <a:close/>
                <a:moveTo>
                  <a:pt x="237" y="137"/>
                </a:moveTo>
                <a:cubicBezTo>
                  <a:pt x="237" y="137"/>
                  <a:pt x="237" y="137"/>
                  <a:pt x="237" y="137"/>
                </a:cubicBezTo>
                <a:cubicBezTo>
                  <a:pt x="237" y="137"/>
                  <a:pt x="237" y="137"/>
                  <a:pt x="237" y="138"/>
                </a:cubicBezTo>
                <a:cubicBezTo>
                  <a:pt x="253" y="132"/>
                  <a:pt x="270" y="127"/>
                  <a:pt x="287" y="123"/>
                </a:cubicBezTo>
                <a:cubicBezTo>
                  <a:pt x="293" y="118"/>
                  <a:pt x="299" y="113"/>
                  <a:pt x="306" y="108"/>
                </a:cubicBezTo>
                <a:cubicBezTo>
                  <a:pt x="282" y="116"/>
                  <a:pt x="260" y="126"/>
                  <a:pt x="237" y="137"/>
                </a:cubicBezTo>
                <a:close/>
                <a:moveTo>
                  <a:pt x="352" y="54"/>
                </a:moveTo>
                <a:cubicBezTo>
                  <a:pt x="308" y="70"/>
                  <a:pt x="271" y="95"/>
                  <a:pt x="241" y="132"/>
                </a:cubicBezTo>
                <a:cubicBezTo>
                  <a:pt x="265" y="120"/>
                  <a:pt x="289" y="111"/>
                  <a:pt x="313" y="102"/>
                </a:cubicBezTo>
                <a:cubicBezTo>
                  <a:pt x="346" y="80"/>
                  <a:pt x="382" y="63"/>
                  <a:pt x="422" y="52"/>
                </a:cubicBezTo>
                <a:cubicBezTo>
                  <a:pt x="400" y="51"/>
                  <a:pt x="376" y="52"/>
                  <a:pt x="352" y="54"/>
                </a:cubicBezTo>
                <a:close/>
                <a:moveTo>
                  <a:pt x="315" y="105"/>
                </a:moveTo>
                <a:cubicBezTo>
                  <a:pt x="307" y="110"/>
                  <a:pt x="300" y="116"/>
                  <a:pt x="293" y="122"/>
                </a:cubicBezTo>
                <a:cubicBezTo>
                  <a:pt x="295" y="121"/>
                  <a:pt x="297" y="121"/>
                  <a:pt x="300" y="120"/>
                </a:cubicBezTo>
                <a:cubicBezTo>
                  <a:pt x="312" y="112"/>
                  <a:pt x="325" y="105"/>
                  <a:pt x="338" y="98"/>
                </a:cubicBezTo>
                <a:cubicBezTo>
                  <a:pt x="330" y="100"/>
                  <a:pt x="322" y="102"/>
                  <a:pt x="315" y="105"/>
                </a:cubicBezTo>
                <a:close/>
                <a:moveTo>
                  <a:pt x="732" y="98"/>
                </a:moveTo>
                <a:cubicBezTo>
                  <a:pt x="738" y="100"/>
                  <a:pt x="745" y="103"/>
                  <a:pt x="751" y="105"/>
                </a:cubicBezTo>
                <a:cubicBezTo>
                  <a:pt x="725" y="87"/>
                  <a:pt x="696" y="73"/>
                  <a:pt x="666" y="62"/>
                </a:cubicBezTo>
                <a:cubicBezTo>
                  <a:pt x="681" y="69"/>
                  <a:pt x="695" y="78"/>
                  <a:pt x="708" y="87"/>
                </a:cubicBezTo>
                <a:cubicBezTo>
                  <a:pt x="716" y="90"/>
                  <a:pt x="724" y="94"/>
                  <a:pt x="732" y="98"/>
                </a:cubicBezTo>
                <a:close/>
                <a:moveTo>
                  <a:pt x="432" y="52"/>
                </a:moveTo>
                <a:cubicBezTo>
                  <a:pt x="392" y="62"/>
                  <a:pt x="355" y="78"/>
                  <a:pt x="323" y="99"/>
                </a:cubicBezTo>
                <a:cubicBezTo>
                  <a:pt x="332" y="96"/>
                  <a:pt x="341" y="94"/>
                  <a:pt x="350" y="91"/>
                </a:cubicBezTo>
                <a:cubicBezTo>
                  <a:pt x="368" y="83"/>
                  <a:pt x="386" y="75"/>
                  <a:pt x="406" y="68"/>
                </a:cubicBezTo>
                <a:cubicBezTo>
                  <a:pt x="422" y="62"/>
                  <a:pt x="438" y="57"/>
                  <a:pt x="455" y="53"/>
                </a:cubicBezTo>
                <a:cubicBezTo>
                  <a:pt x="447" y="53"/>
                  <a:pt x="440" y="52"/>
                  <a:pt x="432" y="52"/>
                </a:cubicBezTo>
                <a:close/>
                <a:moveTo>
                  <a:pt x="665" y="81"/>
                </a:moveTo>
                <a:cubicBezTo>
                  <a:pt x="674" y="83"/>
                  <a:pt x="684" y="85"/>
                  <a:pt x="693" y="87"/>
                </a:cubicBezTo>
                <a:cubicBezTo>
                  <a:pt x="699" y="89"/>
                  <a:pt x="706" y="91"/>
                  <a:pt x="712" y="92"/>
                </a:cubicBezTo>
                <a:cubicBezTo>
                  <a:pt x="710" y="91"/>
                  <a:pt x="709" y="90"/>
                  <a:pt x="707" y="89"/>
                </a:cubicBezTo>
                <a:cubicBezTo>
                  <a:pt x="680" y="77"/>
                  <a:pt x="651" y="67"/>
                  <a:pt x="625" y="58"/>
                </a:cubicBezTo>
                <a:cubicBezTo>
                  <a:pt x="619" y="56"/>
                  <a:pt x="619" y="56"/>
                  <a:pt x="619" y="56"/>
                </a:cubicBezTo>
                <a:cubicBezTo>
                  <a:pt x="603" y="51"/>
                  <a:pt x="588" y="46"/>
                  <a:pt x="573" y="42"/>
                </a:cubicBezTo>
                <a:cubicBezTo>
                  <a:pt x="567" y="42"/>
                  <a:pt x="562" y="42"/>
                  <a:pt x="556" y="42"/>
                </a:cubicBezTo>
                <a:cubicBezTo>
                  <a:pt x="596" y="50"/>
                  <a:pt x="633" y="63"/>
                  <a:pt x="665" y="81"/>
                </a:cubicBezTo>
                <a:close/>
                <a:moveTo>
                  <a:pt x="464" y="54"/>
                </a:moveTo>
                <a:cubicBezTo>
                  <a:pt x="445" y="58"/>
                  <a:pt x="426" y="64"/>
                  <a:pt x="407" y="70"/>
                </a:cubicBezTo>
                <a:cubicBezTo>
                  <a:pt x="392" y="76"/>
                  <a:pt x="378" y="81"/>
                  <a:pt x="364" y="88"/>
                </a:cubicBezTo>
                <a:cubicBezTo>
                  <a:pt x="425" y="72"/>
                  <a:pt x="490" y="66"/>
                  <a:pt x="554" y="68"/>
                </a:cubicBezTo>
                <a:cubicBezTo>
                  <a:pt x="540" y="65"/>
                  <a:pt x="525" y="62"/>
                  <a:pt x="511" y="60"/>
                </a:cubicBezTo>
                <a:cubicBezTo>
                  <a:pt x="499" y="58"/>
                  <a:pt x="482" y="56"/>
                  <a:pt x="464" y="54"/>
                </a:cubicBezTo>
                <a:close/>
                <a:moveTo>
                  <a:pt x="584" y="43"/>
                </a:moveTo>
                <a:cubicBezTo>
                  <a:pt x="596" y="46"/>
                  <a:pt x="608" y="50"/>
                  <a:pt x="620" y="54"/>
                </a:cubicBezTo>
                <a:cubicBezTo>
                  <a:pt x="626" y="56"/>
                  <a:pt x="626" y="56"/>
                  <a:pt x="626" y="56"/>
                </a:cubicBezTo>
                <a:cubicBezTo>
                  <a:pt x="647" y="63"/>
                  <a:pt x="670" y="70"/>
                  <a:pt x="692" y="80"/>
                </a:cubicBezTo>
                <a:cubicBezTo>
                  <a:pt x="678" y="71"/>
                  <a:pt x="663" y="63"/>
                  <a:pt x="647" y="56"/>
                </a:cubicBezTo>
                <a:cubicBezTo>
                  <a:pt x="627" y="50"/>
                  <a:pt x="606" y="45"/>
                  <a:pt x="584" y="43"/>
                </a:cubicBezTo>
                <a:close/>
                <a:moveTo>
                  <a:pt x="568" y="69"/>
                </a:moveTo>
                <a:cubicBezTo>
                  <a:pt x="598" y="70"/>
                  <a:pt x="627" y="74"/>
                  <a:pt x="656" y="79"/>
                </a:cubicBezTo>
                <a:cubicBezTo>
                  <a:pt x="623" y="62"/>
                  <a:pt x="585" y="49"/>
                  <a:pt x="543" y="43"/>
                </a:cubicBezTo>
                <a:cubicBezTo>
                  <a:pt x="520" y="44"/>
                  <a:pt x="496" y="47"/>
                  <a:pt x="473" y="52"/>
                </a:cubicBezTo>
                <a:cubicBezTo>
                  <a:pt x="487" y="53"/>
                  <a:pt x="500" y="55"/>
                  <a:pt x="512" y="57"/>
                </a:cubicBezTo>
                <a:cubicBezTo>
                  <a:pt x="531" y="60"/>
                  <a:pt x="550" y="64"/>
                  <a:pt x="568" y="69"/>
                </a:cubicBezTo>
                <a:close/>
                <a:moveTo>
                  <a:pt x="418" y="18"/>
                </a:moveTo>
                <a:cubicBezTo>
                  <a:pt x="399" y="18"/>
                  <a:pt x="382" y="19"/>
                  <a:pt x="365" y="22"/>
                </a:cubicBezTo>
                <a:cubicBezTo>
                  <a:pt x="320" y="29"/>
                  <a:pt x="281" y="46"/>
                  <a:pt x="247" y="74"/>
                </a:cubicBezTo>
                <a:cubicBezTo>
                  <a:pt x="268" y="67"/>
                  <a:pt x="291" y="61"/>
                  <a:pt x="315" y="57"/>
                </a:cubicBezTo>
                <a:cubicBezTo>
                  <a:pt x="327" y="55"/>
                  <a:pt x="339" y="53"/>
                  <a:pt x="350" y="52"/>
                </a:cubicBezTo>
                <a:cubicBezTo>
                  <a:pt x="370" y="45"/>
                  <a:pt x="392" y="40"/>
                  <a:pt x="415" y="37"/>
                </a:cubicBezTo>
                <a:cubicBezTo>
                  <a:pt x="451" y="33"/>
                  <a:pt x="486" y="33"/>
                  <a:pt x="520" y="37"/>
                </a:cubicBezTo>
                <a:cubicBezTo>
                  <a:pt x="532" y="36"/>
                  <a:pt x="543" y="37"/>
                  <a:pt x="555" y="37"/>
                </a:cubicBezTo>
                <a:cubicBezTo>
                  <a:pt x="504" y="24"/>
                  <a:pt x="459" y="18"/>
                  <a:pt x="418" y="18"/>
                </a:cubicBezTo>
                <a:close/>
                <a:moveTo>
                  <a:pt x="441" y="50"/>
                </a:moveTo>
                <a:cubicBezTo>
                  <a:pt x="449" y="50"/>
                  <a:pt x="456" y="51"/>
                  <a:pt x="463" y="51"/>
                </a:cubicBezTo>
                <a:cubicBezTo>
                  <a:pt x="486" y="46"/>
                  <a:pt x="509" y="43"/>
                  <a:pt x="531" y="41"/>
                </a:cubicBezTo>
                <a:cubicBezTo>
                  <a:pt x="527" y="40"/>
                  <a:pt x="524" y="40"/>
                  <a:pt x="520" y="39"/>
                </a:cubicBezTo>
                <a:cubicBezTo>
                  <a:pt x="494" y="40"/>
                  <a:pt x="467" y="44"/>
                  <a:pt x="441" y="50"/>
                </a:cubicBezTo>
                <a:close/>
                <a:moveTo>
                  <a:pt x="470" y="37"/>
                </a:moveTo>
                <a:cubicBezTo>
                  <a:pt x="452" y="37"/>
                  <a:pt x="434" y="38"/>
                  <a:pt x="415" y="40"/>
                </a:cubicBezTo>
                <a:cubicBezTo>
                  <a:pt x="397" y="42"/>
                  <a:pt x="379" y="46"/>
                  <a:pt x="362" y="51"/>
                </a:cubicBezTo>
                <a:cubicBezTo>
                  <a:pt x="387" y="49"/>
                  <a:pt x="410" y="49"/>
                  <a:pt x="432" y="49"/>
                </a:cubicBezTo>
                <a:cubicBezTo>
                  <a:pt x="434" y="49"/>
                  <a:pt x="437" y="48"/>
                  <a:pt x="439" y="47"/>
                </a:cubicBezTo>
                <a:cubicBezTo>
                  <a:pt x="460" y="43"/>
                  <a:pt x="480" y="39"/>
                  <a:pt x="501" y="38"/>
                </a:cubicBezTo>
                <a:cubicBezTo>
                  <a:pt x="491" y="37"/>
                  <a:pt x="481" y="37"/>
                  <a:pt x="470" y="37"/>
                </a:cubicBezTo>
                <a:close/>
                <a:moveTo>
                  <a:pt x="609" y="44"/>
                </a:moveTo>
                <a:cubicBezTo>
                  <a:pt x="616" y="45"/>
                  <a:pt x="623" y="46"/>
                  <a:pt x="630" y="48"/>
                </a:cubicBezTo>
                <a:cubicBezTo>
                  <a:pt x="627" y="47"/>
                  <a:pt x="624" y="46"/>
                  <a:pt x="622" y="45"/>
                </a:cubicBezTo>
                <a:cubicBezTo>
                  <a:pt x="618" y="45"/>
                  <a:pt x="613" y="44"/>
                  <a:pt x="609" y="44"/>
                </a:cubicBezTo>
                <a:close/>
                <a:moveTo>
                  <a:pt x="539" y="39"/>
                </a:moveTo>
                <a:cubicBezTo>
                  <a:pt x="541" y="40"/>
                  <a:pt x="542" y="40"/>
                  <a:pt x="544" y="40"/>
                </a:cubicBezTo>
                <a:cubicBezTo>
                  <a:pt x="546" y="40"/>
                  <a:pt x="548" y="40"/>
                  <a:pt x="551" y="40"/>
                </a:cubicBezTo>
                <a:cubicBezTo>
                  <a:pt x="547" y="39"/>
                  <a:pt x="543" y="39"/>
                  <a:pt x="539" y="39"/>
                </a:cubicBez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48"/>
          <p:cNvSpPr>
            <a:spLocks noEditPoints="1"/>
          </p:cNvSpPr>
          <p:nvPr/>
        </p:nvSpPr>
        <p:spPr bwMode="auto">
          <a:xfrm>
            <a:off x="11072226" y="6037842"/>
            <a:ext cx="867190" cy="820158"/>
          </a:xfrm>
          <a:custGeom>
            <a:avLst/>
            <a:gdLst>
              <a:gd name="T0" fmla="*/ 89 w 1028"/>
              <a:gd name="T1" fmla="*/ 781 h 971"/>
              <a:gd name="T2" fmla="*/ 167 w 1028"/>
              <a:gd name="T3" fmla="*/ 162 h 971"/>
              <a:gd name="T4" fmla="*/ 961 w 1028"/>
              <a:gd name="T5" fmla="*/ 219 h 971"/>
              <a:gd name="T6" fmla="*/ 893 w 1028"/>
              <a:gd name="T7" fmla="*/ 737 h 971"/>
              <a:gd name="T8" fmla="*/ 453 w 1028"/>
              <a:gd name="T9" fmla="*/ 951 h 971"/>
              <a:gd name="T10" fmla="*/ 555 w 1028"/>
              <a:gd name="T11" fmla="*/ 940 h 971"/>
              <a:gd name="T12" fmla="*/ 440 w 1028"/>
              <a:gd name="T13" fmla="*/ 803 h 971"/>
              <a:gd name="T14" fmla="*/ 91 w 1028"/>
              <a:gd name="T15" fmla="*/ 549 h 971"/>
              <a:gd name="T16" fmla="*/ 31 w 1028"/>
              <a:gd name="T17" fmla="*/ 420 h 971"/>
              <a:gd name="T18" fmla="*/ 181 w 1028"/>
              <a:gd name="T19" fmla="*/ 657 h 971"/>
              <a:gd name="T20" fmla="*/ 458 w 1028"/>
              <a:gd name="T21" fmla="*/ 806 h 971"/>
              <a:gd name="T22" fmla="*/ 854 w 1028"/>
              <a:gd name="T23" fmla="*/ 728 h 971"/>
              <a:gd name="T24" fmla="*/ 437 w 1028"/>
              <a:gd name="T25" fmla="*/ 799 h 971"/>
              <a:gd name="T26" fmla="*/ 907 w 1028"/>
              <a:gd name="T27" fmla="*/ 580 h 971"/>
              <a:gd name="T28" fmla="*/ 578 w 1028"/>
              <a:gd name="T29" fmla="*/ 781 h 971"/>
              <a:gd name="T30" fmla="*/ 281 w 1028"/>
              <a:gd name="T31" fmla="*/ 722 h 971"/>
              <a:gd name="T32" fmla="*/ 810 w 1028"/>
              <a:gd name="T33" fmla="*/ 797 h 971"/>
              <a:gd name="T34" fmla="*/ 876 w 1028"/>
              <a:gd name="T35" fmla="*/ 713 h 971"/>
              <a:gd name="T36" fmla="*/ 417 w 1028"/>
              <a:gd name="T37" fmla="*/ 795 h 971"/>
              <a:gd name="T38" fmla="*/ 188 w 1028"/>
              <a:gd name="T39" fmla="*/ 650 h 971"/>
              <a:gd name="T40" fmla="*/ 857 w 1028"/>
              <a:gd name="T41" fmla="*/ 663 h 971"/>
              <a:gd name="T42" fmla="*/ 894 w 1028"/>
              <a:gd name="T43" fmla="*/ 360 h 971"/>
              <a:gd name="T44" fmla="*/ 170 w 1028"/>
              <a:gd name="T45" fmla="*/ 621 h 971"/>
              <a:gd name="T46" fmla="*/ 910 w 1028"/>
              <a:gd name="T47" fmla="*/ 581 h 971"/>
              <a:gd name="T48" fmla="*/ 977 w 1028"/>
              <a:gd name="T49" fmla="*/ 391 h 971"/>
              <a:gd name="T50" fmla="*/ 768 w 1028"/>
              <a:gd name="T51" fmla="*/ 129 h 971"/>
              <a:gd name="T52" fmla="*/ 916 w 1028"/>
              <a:gd name="T53" fmla="*/ 426 h 971"/>
              <a:gd name="T54" fmla="*/ 187 w 1028"/>
              <a:gd name="T55" fmla="*/ 645 h 971"/>
              <a:gd name="T56" fmla="*/ 81 w 1028"/>
              <a:gd name="T57" fmla="*/ 300 h 971"/>
              <a:gd name="T58" fmla="*/ 178 w 1028"/>
              <a:gd name="T59" fmla="*/ 638 h 971"/>
              <a:gd name="T60" fmla="*/ 232 w 1028"/>
              <a:gd name="T61" fmla="*/ 159 h 971"/>
              <a:gd name="T62" fmla="*/ 875 w 1028"/>
              <a:gd name="T63" fmla="*/ 197 h 971"/>
              <a:gd name="T64" fmla="*/ 1005 w 1028"/>
              <a:gd name="T65" fmla="*/ 509 h 971"/>
              <a:gd name="T66" fmla="*/ 1007 w 1028"/>
              <a:gd name="T67" fmla="*/ 487 h 971"/>
              <a:gd name="T68" fmla="*/ 246 w 1028"/>
              <a:gd name="T69" fmla="*/ 151 h 971"/>
              <a:gd name="T70" fmla="*/ 140 w 1028"/>
              <a:gd name="T71" fmla="*/ 557 h 971"/>
              <a:gd name="T72" fmla="*/ 246 w 1028"/>
              <a:gd name="T73" fmla="*/ 151 h 971"/>
              <a:gd name="T74" fmla="*/ 959 w 1028"/>
              <a:gd name="T75" fmla="*/ 221 h 971"/>
              <a:gd name="T76" fmla="*/ 648 w 1028"/>
              <a:gd name="T77" fmla="*/ 86 h 971"/>
              <a:gd name="T78" fmla="*/ 305 w 1028"/>
              <a:gd name="T79" fmla="*/ 109 h 971"/>
              <a:gd name="T80" fmla="*/ 79 w 1028"/>
              <a:gd name="T81" fmla="*/ 298 h 971"/>
              <a:gd name="T82" fmla="*/ 305 w 1028"/>
              <a:gd name="T83" fmla="*/ 109 h 971"/>
              <a:gd name="T84" fmla="*/ 896 w 1028"/>
              <a:gd name="T85" fmla="*/ 359 h 971"/>
              <a:gd name="T86" fmla="*/ 522 w 1028"/>
              <a:gd name="T87" fmla="*/ 83 h 971"/>
              <a:gd name="T88" fmla="*/ 484 w 1028"/>
              <a:gd name="T89" fmla="*/ 85 h 971"/>
              <a:gd name="T90" fmla="*/ 92 w 1028"/>
              <a:gd name="T91" fmla="*/ 279 h 971"/>
              <a:gd name="T92" fmla="*/ 267 w 1028"/>
              <a:gd name="T93" fmla="*/ 132 h 971"/>
              <a:gd name="T94" fmla="*/ 269 w 1028"/>
              <a:gd name="T95" fmla="*/ 134 h 971"/>
              <a:gd name="T96" fmla="*/ 396 w 1028"/>
              <a:gd name="T97" fmla="*/ 93 h 971"/>
              <a:gd name="T98" fmla="*/ 304 w 1028"/>
              <a:gd name="T99" fmla="*/ 113 h 971"/>
              <a:gd name="T100" fmla="*/ 522 w 1028"/>
              <a:gd name="T101" fmla="*/ 80 h 971"/>
              <a:gd name="T102" fmla="*/ 520 w 1028"/>
              <a:gd name="T103" fmla="*/ 80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8" h="971">
                <a:moveTo>
                  <a:pt x="453" y="951"/>
                </a:moveTo>
                <a:cubicBezTo>
                  <a:pt x="398" y="951"/>
                  <a:pt x="347" y="944"/>
                  <a:pt x="298" y="928"/>
                </a:cubicBezTo>
                <a:cubicBezTo>
                  <a:pt x="214" y="902"/>
                  <a:pt x="144" y="852"/>
                  <a:pt x="89" y="781"/>
                </a:cubicBezTo>
                <a:cubicBezTo>
                  <a:pt x="38" y="714"/>
                  <a:pt x="11" y="624"/>
                  <a:pt x="13" y="528"/>
                </a:cubicBezTo>
                <a:cubicBezTo>
                  <a:pt x="14" y="491"/>
                  <a:pt x="19" y="454"/>
                  <a:pt x="28" y="418"/>
                </a:cubicBezTo>
                <a:cubicBezTo>
                  <a:pt x="22" y="315"/>
                  <a:pt x="74" y="214"/>
                  <a:pt x="167" y="162"/>
                </a:cubicBezTo>
                <a:cubicBezTo>
                  <a:pt x="211" y="139"/>
                  <a:pt x="261" y="118"/>
                  <a:pt x="316" y="103"/>
                </a:cubicBezTo>
                <a:cubicBezTo>
                  <a:pt x="410" y="54"/>
                  <a:pt x="524" y="32"/>
                  <a:pt x="635" y="42"/>
                </a:cubicBezTo>
                <a:cubicBezTo>
                  <a:pt x="776" y="55"/>
                  <a:pt x="891" y="118"/>
                  <a:pt x="961" y="219"/>
                </a:cubicBezTo>
                <a:cubicBezTo>
                  <a:pt x="1011" y="292"/>
                  <a:pt x="1028" y="389"/>
                  <a:pt x="1009" y="487"/>
                </a:cubicBezTo>
                <a:cubicBezTo>
                  <a:pt x="1006" y="537"/>
                  <a:pt x="991" y="583"/>
                  <a:pt x="963" y="624"/>
                </a:cubicBezTo>
                <a:cubicBezTo>
                  <a:pt x="947" y="666"/>
                  <a:pt x="924" y="704"/>
                  <a:pt x="893" y="737"/>
                </a:cubicBezTo>
                <a:cubicBezTo>
                  <a:pt x="867" y="766"/>
                  <a:pt x="837" y="787"/>
                  <a:pt x="806" y="803"/>
                </a:cubicBezTo>
                <a:cubicBezTo>
                  <a:pt x="742" y="877"/>
                  <a:pt x="656" y="927"/>
                  <a:pt x="556" y="943"/>
                </a:cubicBezTo>
                <a:cubicBezTo>
                  <a:pt x="521" y="948"/>
                  <a:pt x="486" y="951"/>
                  <a:pt x="453" y="951"/>
                </a:cubicBezTo>
                <a:close/>
                <a:moveTo>
                  <a:pt x="29" y="428"/>
                </a:moveTo>
                <a:cubicBezTo>
                  <a:pt x="0" y="551"/>
                  <a:pt x="21" y="687"/>
                  <a:pt x="91" y="779"/>
                </a:cubicBezTo>
                <a:cubicBezTo>
                  <a:pt x="194" y="914"/>
                  <a:pt x="359" y="971"/>
                  <a:pt x="555" y="940"/>
                </a:cubicBezTo>
                <a:cubicBezTo>
                  <a:pt x="653" y="925"/>
                  <a:pt x="737" y="877"/>
                  <a:pt x="800" y="806"/>
                </a:cubicBezTo>
                <a:cubicBezTo>
                  <a:pt x="729" y="838"/>
                  <a:pt x="652" y="841"/>
                  <a:pt x="591" y="836"/>
                </a:cubicBezTo>
                <a:cubicBezTo>
                  <a:pt x="542" y="831"/>
                  <a:pt x="490" y="820"/>
                  <a:pt x="440" y="803"/>
                </a:cubicBezTo>
                <a:cubicBezTo>
                  <a:pt x="400" y="795"/>
                  <a:pt x="362" y="783"/>
                  <a:pt x="328" y="767"/>
                </a:cubicBezTo>
                <a:cubicBezTo>
                  <a:pt x="266" y="738"/>
                  <a:pt x="217" y="697"/>
                  <a:pt x="182" y="645"/>
                </a:cubicBezTo>
                <a:cubicBezTo>
                  <a:pt x="145" y="617"/>
                  <a:pt x="113" y="585"/>
                  <a:pt x="91" y="549"/>
                </a:cubicBezTo>
                <a:cubicBezTo>
                  <a:pt x="47" y="480"/>
                  <a:pt x="39" y="403"/>
                  <a:pt x="69" y="321"/>
                </a:cubicBezTo>
                <a:cubicBezTo>
                  <a:pt x="70" y="320"/>
                  <a:pt x="70" y="319"/>
                  <a:pt x="71" y="318"/>
                </a:cubicBezTo>
                <a:cubicBezTo>
                  <a:pt x="53" y="349"/>
                  <a:pt x="40" y="384"/>
                  <a:pt x="31" y="420"/>
                </a:cubicBezTo>
                <a:cubicBezTo>
                  <a:pt x="33" y="442"/>
                  <a:pt x="37" y="465"/>
                  <a:pt x="45" y="488"/>
                </a:cubicBezTo>
                <a:cubicBezTo>
                  <a:pt x="65" y="548"/>
                  <a:pt x="118" y="641"/>
                  <a:pt x="182" y="655"/>
                </a:cubicBezTo>
                <a:cubicBezTo>
                  <a:pt x="181" y="657"/>
                  <a:pt x="181" y="657"/>
                  <a:pt x="181" y="657"/>
                </a:cubicBezTo>
                <a:cubicBezTo>
                  <a:pt x="116" y="644"/>
                  <a:pt x="62" y="549"/>
                  <a:pt x="42" y="489"/>
                </a:cubicBezTo>
                <a:cubicBezTo>
                  <a:pt x="35" y="469"/>
                  <a:pt x="31" y="448"/>
                  <a:pt x="29" y="428"/>
                </a:cubicBezTo>
                <a:close/>
                <a:moveTo>
                  <a:pt x="458" y="806"/>
                </a:moveTo>
                <a:cubicBezTo>
                  <a:pt x="502" y="820"/>
                  <a:pt x="548" y="829"/>
                  <a:pt x="591" y="833"/>
                </a:cubicBezTo>
                <a:cubicBezTo>
                  <a:pt x="653" y="839"/>
                  <a:pt x="732" y="836"/>
                  <a:pt x="804" y="800"/>
                </a:cubicBezTo>
                <a:cubicBezTo>
                  <a:pt x="823" y="778"/>
                  <a:pt x="840" y="754"/>
                  <a:pt x="854" y="728"/>
                </a:cubicBezTo>
                <a:cubicBezTo>
                  <a:pt x="786" y="771"/>
                  <a:pt x="700" y="800"/>
                  <a:pt x="612" y="809"/>
                </a:cubicBezTo>
                <a:cubicBezTo>
                  <a:pt x="560" y="815"/>
                  <a:pt x="507" y="813"/>
                  <a:pt x="458" y="806"/>
                </a:cubicBezTo>
                <a:close/>
                <a:moveTo>
                  <a:pt x="437" y="799"/>
                </a:moveTo>
                <a:cubicBezTo>
                  <a:pt x="496" y="811"/>
                  <a:pt x="557" y="812"/>
                  <a:pt x="612" y="806"/>
                </a:cubicBezTo>
                <a:cubicBezTo>
                  <a:pt x="697" y="797"/>
                  <a:pt x="785" y="770"/>
                  <a:pt x="857" y="723"/>
                </a:cubicBezTo>
                <a:cubicBezTo>
                  <a:pt x="880" y="680"/>
                  <a:pt x="897" y="632"/>
                  <a:pt x="907" y="580"/>
                </a:cubicBezTo>
                <a:cubicBezTo>
                  <a:pt x="907" y="580"/>
                  <a:pt x="907" y="579"/>
                  <a:pt x="908" y="579"/>
                </a:cubicBezTo>
                <a:cubicBezTo>
                  <a:pt x="897" y="611"/>
                  <a:pt x="881" y="640"/>
                  <a:pt x="859" y="664"/>
                </a:cubicBezTo>
                <a:cubicBezTo>
                  <a:pt x="793" y="737"/>
                  <a:pt x="686" y="781"/>
                  <a:pt x="578" y="781"/>
                </a:cubicBezTo>
                <a:cubicBezTo>
                  <a:pt x="567" y="781"/>
                  <a:pt x="556" y="780"/>
                  <a:pt x="545" y="779"/>
                </a:cubicBezTo>
                <a:cubicBezTo>
                  <a:pt x="436" y="770"/>
                  <a:pt x="307" y="729"/>
                  <a:pt x="208" y="663"/>
                </a:cubicBezTo>
                <a:cubicBezTo>
                  <a:pt x="232" y="687"/>
                  <a:pt x="257" y="706"/>
                  <a:pt x="281" y="722"/>
                </a:cubicBezTo>
                <a:cubicBezTo>
                  <a:pt x="328" y="753"/>
                  <a:pt x="382" y="780"/>
                  <a:pt x="437" y="799"/>
                </a:cubicBezTo>
                <a:close/>
                <a:moveTo>
                  <a:pt x="859" y="725"/>
                </a:moveTo>
                <a:cubicBezTo>
                  <a:pt x="845" y="751"/>
                  <a:pt x="828" y="775"/>
                  <a:pt x="810" y="797"/>
                </a:cubicBezTo>
                <a:cubicBezTo>
                  <a:pt x="839" y="783"/>
                  <a:pt x="867" y="762"/>
                  <a:pt x="891" y="735"/>
                </a:cubicBezTo>
                <a:cubicBezTo>
                  <a:pt x="919" y="706"/>
                  <a:pt x="941" y="671"/>
                  <a:pt x="956" y="634"/>
                </a:cubicBezTo>
                <a:cubicBezTo>
                  <a:pt x="935" y="663"/>
                  <a:pt x="909" y="689"/>
                  <a:pt x="876" y="713"/>
                </a:cubicBezTo>
                <a:cubicBezTo>
                  <a:pt x="871" y="717"/>
                  <a:pt x="865" y="721"/>
                  <a:pt x="859" y="725"/>
                </a:cubicBezTo>
                <a:close/>
                <a:moveTo>
                  <a:pt x="188" y="650"/>
                </a:moveTo>
                <a:cubicBezTo>
                  <a:pt x="244" y="728"/>
                  <a:pt x="328" y="773"/>
                  <a:pt x="417" y="795"/>
                </a:cubicBezTo>
                <a:cubicBezTo>
                  <a:pt x="368" y="776"/>
                  <a:pt x="321" y="752"/>
                  <a:pt x="280" y="724"/>
                </a:cubicBezTo>
                <a:cubicBezTo>
                  <a:pt x="252" y="706"/>
                  <a:pt x="223" y="683"/>
                  <a:pt x="196" y="655"/>
                </a:cubicBezTo>
                <a:cubicBezTo>
                  <a:pt x="194" y="653"/>
                  <a:pt x="191" y="652"/>
                  <a:pt x="188" y="650"/>
                </a:cubicBezTo>
                <a:close/>
                <a:moveTo>
                  <a:pt x="198" y="653"/>
                </a:moveTo>
                <a:cubicBezTo>
                  <a:pt x="298" y="724"/>
                  <a:pt x="433" y="767"/>
                  <a:pt x="545" y="777"/>
                </a:cubicBezTo>
                <a:cubicBezTo>
                  <a:pt x="663" y="787"/>
                  <a:pt x="785" y="742"/>
                  <a:pt x="857" y="663"/>
                </a:cubicBezTo>
                <a:cubicBezTo>
                  <a:pt x="885" y="631"/>
                  <a:pt x="903" y="594"/>
                  <a:pt x="912" y="556"/>
                </a:cubicBezTo>
                <a:cubicBezTo>
                  <a:pt x="918" y="513"/>
                  <a:pt x="919" y="471"/>
                  <a:pt x="914" y="432"/>
                </a:cubicBezTo>
                <a:cubicBezTo>
                  <a:pt x="910" y="406"/>
                  <a:pt x="903" y="381"/>
                  <a:pt x="894" y="360"/>
                </a:cubicBezTo>
                <a:cubicBezTo>
                  <a:pt x="808" y="144"/>
                  <a:pt x="558" y="33"/>
                  <a:pt x="338" y="113"/>
                </a:cubicBezTo>
                <a:cubicBezTo>
                  <a:pt x="162" y="177"/>
                  <a:pt x="79" y="363"/>
                  <a:pt x="142" y="557"/>
                </a:cubicBezTo>
                <a:cubicBezTo>
                  <a:pt x="150" y="580"/>
                  <a:pt x="159" y="601"/>
                  <a:pt x="170" y="621"/>
                </a:cubicBezTo>
                <a:cubicBezTo>
                  <a:pt x="179" y="632"/>
                  <a:pt x="188" y="643"/>
                  <a:pt x="198" y="653"/>
                </a:cubicBezTo>
                <a:close/>
                <a:moveTo>
                  <a:pt x="915" y="554"/>
                </a:moveTo>
                <a:cubicBezTo>
                  <a:pt x="913" y="563"/>
                  <a:pt x="912" y="572"/>
                  <a:pt x="910" y="581"/>
                </a:cubicBezTo>
                <a:cubicBezTo>
                  <a:pt x="900" y="631"/>
                  <a:pt x="883" y="678"/>
                  <a:pt x="861" y="720"/>
                </a:cubicBezTo>
                <a:cubicBezTo>
                  <a:pt x="901" y="694"/>
                  <a:pt x="935" y="662"/>
                  <a:pt x="961" y="624"/>
                </a:cubicBezTo>
                <a:cubicBezTo>
                  <a:pt x="988" y="553"/>
                  <a:pt x="995" y="472"/>
                  <a:pt x="977" y="391"/>
                </a:cubicBezTo>
                <a:cubicBezTo>
                  <a:pt x="955" y="294"/>
                  <a:pt x="903" y="213"/>
                  <a:pt x="829" y="162"/>
                </a:cubicBezTo>
                <a:cubicBezTo>
                  <a:pt x="816" y="154"/>
                  <a:pt x="803" y="146"/>
                  <a:pt x="790" y="139"/>
                </a:cubicBezTo>
                <a:cubicBezTo>
                  <a:pt x="782" y="136"/>
                  <a:pt x="775" y="132"/>
                  <a:pt x="768" y="129"/>
                </a:cubicBezTo>
                <a:cubicBezTo>
                  <a:pt x="708" y="104"/>
                  <a:pt x="639" y="89"/>
                  <a:pt x="569" y="85"/>
                </a:cubicBezTo>
                <a:cubicBezTo>
                  <a:pt x="614" y="91"/>
                  <a:pt x="657" y="103"/>
                  <a:pt x="699" y="122"/>
                </a:cubicBezTo>
                <a:cubicBezTo>
                  <a:pt x="821" y="179"/>
                  <a:pt x="899" y="291"/>
                  <a:pt x="916" y="426"/>
                </a:cubicBezTo>
                <a:cubicBezTo>
                  <a:pt x="924" y="470"/>
                  <a:pt x="924" y="513"/>
                  <a:pt x="915" y="554"/>
                </a:cubicBezTo>
                <a:close/>
                <a:moveTo>
                  <a:pt x="184" y="643"/>
                </a:moveTo>
                <a:cubicBezTo>
                  <a:pt x="185" y="644"/>
                  <a:pt x="186" y="645"/>
                  <a:pt x="187" y="645"/>
                </a:cubicBezTo>
                <a:cubicBezTo>
                  <a:pt x="185" y="643"/>
                  <a:pt x="183" y="640"/>
                  <a:pt x="180" y="638"/>
                </a:cubicBezTo>
                <a:cubicBezTo>
                  <a:pt x="182" y="640"/>
                  <a:pt x="183" y="641"/>
                  <a:pt x="184" y="643"/>
                </a:cubicBezTo>
                <a:close/>
                <a:moveTo>
                  <a:pt x="81" y="300"/>
                </a:moveTo>
                <a:cubicBezTo>
                  <a:pt x="78" y="307"/>
                  <a:pt x="75" y="315"/>
                  <a:pt x="72" y="322"/>
                </a:cubicBezTo>
                <a:cubicBezTo>
                  <a:pt x="42" y="403"/>
                  <a:pt x="49" y="479"/>
                  <a:pt x="93" y="548"/>
                </a:cubicBezTo>
                <a:cubicBezTo>
                  <a:pt x="114" y="581"/>
                  <a:pt x="143" y="611"/>
                  <a:pt x="178" y="638"/>
                </a:cubicBezTo>
                <a:cubicBezTo>
                  <a:pt x="174" y="633"/>
                  <a:pt x="171" y="628"/>
                  <a:pt x="168" y="623"/>
                </a:cubicBezTo>
                <a:cubicBezTo>
                  <a:pt x="130" y="573"/>
                  <a:pt x="102" y="511"/>
                  <a:pt x="102" y="435"/>
                </a:cubicBezTo>
                <a:cubicBezTo>
                  <a:pt x="101" y="327"/>
                  <a:pt x="147" y="230"/>
                  <a:pt x="232" y="159"/>
                </a:cubicBezTo>
                <a:cubicBezTo>
                  <a:pt x="179" y="189"/>
                  <a:pt x="132" y="228"/>
                  <a:pt x="97" y="277"/>
                </a:cubicBezTo>
                <a:cubicBezTo>
                  <a:pt x="91" y="284"/>
                  <a:pt x="86" y="292"/>
                  <a:pt x="81" y="300"/>
                </a:cubicBezTo>
                <a:close/>
                <a:moveTo>
                  <a:pt x="875" y="197"/>
                </a:moveTo>
                <a:cubicBezTo>
                  <a:pt x="926" y="247"/>
                  <a:pt x="963" y="314"/>
                  <a:pt x="979" y="390"/>
                </a:cubicBezTo>
                <a:cubicBezTo>
                  <a:pt x="996" y="467"/>
                  <a:pt x="992" y="544"/>
                  <a:pt x="967" y="613"/>
                </a:cubicBezTo>
                <a:cubicBezTo>
                  <a:pt x="986" y="582"/>
                  <a:pt x="999" y="547"/>
                  <a:pt x="1005" y="509"/>
                </a:cubicBezTo>
                <a:cubicBezTo>
                  <a:pt x="1002" y="518"/>
                  <a:pt x="999" y="528"/>
                  <a:pt x="996" y="538"/>
                </a:cubicBezTo>
                <a:cubicBezTo>
                  <a:pt x="994" y="537"/>
                  <a:pt x="994" y="537"/>
                  <a:pt x="994" y="537"/>
                </a:cubicBezTo>
                <a:cubicBezTo>
                  <a:pt x="999" y="520"/>
                  <a:pt x="1003" y="503"/>
                  <a:pt x="1007" y="487"/>
                </a:cubicBezTo>
                <a:cubicBezTo>
                  <a:pt x="1007" y="484"/>
                  <a:pt x="1007" y="481"/>
                  <a:pt x="1007" y="478"/>
                </a:cubicBezTo>
                <a:cubicBezTo>
                  <a:pt x="1010" y="362"/>
                  <a:pt x="956" y="266"/>
                  <a:pt x="875" y="197"/>
                </a:cubicBezTo>
                <a:close/>
                <a:moveTo>
                  <a:pt x="246" y="151"/>
                </a:moveTo>
                <a:cubicBezTo>
                  <a:pt x="154" y="223"/>
                  <a:pt x="104" y="323"/>
                  <a:pt x="105" y="435"/>
                </a:cubicBezTo>
                <a:cubicBezTo>
                  <a:pt x="105" y="503"/>
                  <a:pt x="127" y="559"/>
                  <a:pt x="159" y="606"/>
                </a:cubicBezTo>
                <a:cubicBezTo>
                  <a:pt x="152" y="590"/>
                  <a:pt x="145" y="574"/>
                  <a:pt x="140" y="557"/>
                </a:cubicBezTo>
                <a:cubicBezTo>
                  <a:pt x="110" y="467"/>
                  <a:pt x="112" y="372"/>
                  <a:pt x="146" y="291"/>
                </a:cubicBezTo>
                <a:cubicBezTo>
                  <a:pt x="177" y="217"/>
                  <a:pt x="232" y="159"/>
                  <a:pt x="304" y="125"/>
                </a:cubicBezTo>
                <a:cubicBezTo>
                  <a:pt x="284" y="133"/>
                  <a:pt x="264" y="141"/>
                  <a:pt x="246" y="151"/>
                </a:cubicBezTo>
                <a:close/>
                <a:moveTo>
                  <a:pt x="831" y="160"/>
                </a:moveTo>
                <a:cubicBezTo>
                  <a:pt x="933" y="228"/>
                  <a:pt x="1010" y="335"/>
                  <a:pt x="1010" y="468"/>
                </a:cubicBezTo>
                <a:cubicBezTo>
                  <a:pt x="1023" y="377"/>
                  <a:pt x="1005" y="289"/>
                  <a:pt x="959" y="221"/>
                </a:cubicBezTo>
                <a:cubicBezTo>
                  <a:pt x="824" y="25"/>
                  <a:pt x="533" y="0"/>
                  <a:pt x="329" y="100"/>
                </a:cubicBezTo>
                <a:cubicBezTo>
                  <a:pt x="377" y="88"/>
                  <a:pt x="428" y="80"/>
                  <a:pt x="479" y="79"/>
                </a:cubicBezTo>
                <a:cubicBezTo>
                  <a:pt x="537" y="74"/>
                  <a:pt x="594" y="76"/>
                  <a:pt x="648" y="86"/>
                </a:cubicBezTo>
                <a:cubicBezTo>
                  <a:pt x="697" y="96"/>
                  <a:pt x="745" y="113"/>
                  <a:pt x="791" y="137"/>
                </a:cubicBezTo>
                <a:cubicBezTo>
                  <a:pt x="805" y="144"/>
                  <a:pt x="818" y="152"/>
                  <a:pt x="831" y="160"/>
                </a:cubicBezTo>
                <a:close/>
                <a:moveTo>
                  <a:pt x="305" y="109"/>
                </a:moveTo>
                <a:cubicBezTo>
                  <a:pt x="255" y="123"/>
                  <a:pt x="209" y="143"/>
                  <a:pt x="169" y="165"/>
                </a:cubicBezTo>
                <a:cubicBezTo>
                  <a:pt x="79" y="215"/>
                  <a:pt x="27" y="310"/>
                  <a:pt x="31" y="410"/>
                </a:cubicBezTo>
                <a:cubicBezTo>
                  <a:pt x="42" y="370"/>
                  <a:pt x="58" y="332"/>
                  <a:pt x="79" y="298"/>
                </a:cubicBezTo>
                <a:cubicBezTo>
                  <a:pt x="113" y="225"/>
                  <a:pt x="176" y="166"/>
                  <a:pt x="263" y="129"/>
                </a:cubicBezTo>
                <a:cubicBezTo>
                  <a:pt x="272" y="125"/>
                  <a:pt x="281" y="121"/>
                  <a:pt x="290" y="118"/>
                </a:cubicBezTo>
                <a:cubicBezTo>
                  <a:pt x="295" y="115"/>
                  <a:pt x="300" y="112"/>
                  <a:pt x="305" y="109"/>
                </a:cubicBezTo>
                <a:close/>
                <a:moveTo>
                  <a:pt x="484" y="85"/>
                </a:moveTo>
                <a:cubicBezTo>
                  <a:pt x="546" y="85"/>
                  <a:pt x="608" y="98"/>
                  <a:pt x="667" y="124"/>
                </a:cubicBezTo>
                <a:cubicBezTo>
                  <a:pt x="773" y="171"/>
                  <a:pt x="855" y="254"/>
                  <a:pt x="896" y="359"/>
                </a:cubicBezTo>
                <a:cubicBezTo>
                  <a:pt x="900" y="368"/>
                  <a:pt x="904" y="378"/>
                  <a:pt x="907" y="388"/>
                </a:cubicBezTo>
                <a:cubicBezTo>
                  <a:pt x="881" y="271"/>
                  <a:pt x="808" y="176"/>
                  <a:pt x="697" y="124"/>
                </a:cubicBezTo>
                <a:cubicBezTo>
                  <a:pt x="642" y="99"/>
                  <a:pt x="583" y="86"/>
                  <a:pt x="522" y="83"/>
                </a:cubicBezTo>
                <a:cubicBezTo>
                  <a:pt x="501" y="83"/>
                  <a:pt x="480" y="83"/>
                  <a:pt x="460" y="85"/>
                </a:cubicBezTo>
                <a:cubicBezTo>
                  <a:pt x="457" y="85"/>
                  <a:pt x="455" y="86"/>
                  <a:pt x="453" y="86"/>
                </a:cubicBezTo>
                <a:cubicBezTo>
                  <a:pt x="463" y="85"/>
                  <a:pt x="474" y="85"/>
                  <a:pt x="484" y="85"/>
                </a:cubicBezTo>
                <a:close/>
                <a:moveTo>
                  <a:pt x="278" y="125"/>
                </a:moveTo>
                <a:cubicBezTo>
                  <a:pt x="273" y="127"/>
                  <a:pt x="268" y="129"/>
                  <a:pt x="264" y="131"/>
                </a:cubicBezTo>
                <a:cubicBezTo>
                  <a:pt x="186" y="165"/>
                  <a:pt x="128" y="216"/>
                  <a:pt x="92" y="279"/>
                </a:cubicBezTo>
                <a:cubicBezTo>
                  <a:pt x="93" y="278"/>
                  <a:pt x="94" y="277"/>
                  <a:pt x="95" y="275"/>
                </a:cubicBezTo>
                <a:cubicBezTo>
                  <a:pt x="132" y="224"/>
                  <a:pt x="183" y="181"/>
                  <a:pt x="246" y="148"/>
                </a:cubicBezTo>
                <a:cubicBezTo>
                  <a:pt x="253" y="143"/>
                  <a:pt x="260" y="137"/>
                  <a:pt x="267" y="132"/>
                </a:cubicBezTo>
                <a:cubicBezTo>
                  <a:pt x="271" y="130"/>
                  <a:pt x="274" y="128"/>
                  <a:pt x="278" y="125"/>
                </a:cubicBezTo>
                <a:close/>
                <a:moveTo>
                  <a:pt x="291" y="120"/>
                </a:moveTo>
                <a:cubicBezTo>
                  <a:pt x="284" y="125"/>
                  <a:pt x="276" y="130"/>
                  <a:pt x="269" y="134"/>
                </a:cubicBezTo>
                <a:cubicBezTo>
                  <a:pt x="266" y="136"/>
                  <a:pt x="263" y="138"/>
                  <a:pt x="260" y="140"/>
                </a:cubicBezTo>
                <a:cubicBezTo>
                  <a:pt x="287" y="127"/>
                  <a:pt x="315" y="116"/>
                  <a:pt x="344" y="107"/>
                </a:cubicBezTo>
                <a:cubicBezTo>
                  <a:pt x="361" y="101"/>
                  <a:pt x="379" y="97"/>
                  <a:pt x="396" y="93"/>
                </a:cubicBezTo>
                <a:cubicBezTo>
                  <a:pt x="359" y="99"/>
                  <a:pt x="324" y="108"/>
                  <a:pt x="291" y="120"/>
                </a:cubicBezTo>
                <a:close/>
                <a:moveTo>
                  <a:pt x="317" y="106"/>
                </a:moveTo>
                <a:cubicBezTo>
                  <a:pt x="313" y="108"/>
                  <a:pt x="308" y="110"/>
                  <a:pt x="304" y="113"/>
                </a:cubicBezTo>
                <a:cubicBezTo>
                  <a:pt x="346" y="99"/>
                  <a:pt x="393" y="89"/>
                  <a:pt x="440" y="84"/>
                </a:cubicBezTo>
                <a:cubicBezTo>
                  <a:pt x="398" y="87"/>
                  <a:pt x="357" y="95"/>
                  <a:pt x="317" y="106"/>
                </a:cubicBezTo>
                <a:close/>
                <a:moveTo>
                  <a:pt x="522" y="80"/>
                </a:moveTo>
                <a:cubicBezTo>
                  <a:pt x="595" y="81"/>
                  <a:pt x="667" y="92"/>
                  <a:pt x="731" y="113"/>
                </a:cubicBezTo>
                <a:cubicBezTo>
                  <a:pt x="704" y="102"/>
                  <a:pt x="675" y="94"/>
                  <a:pt x="647" y="89"/>
                </a:cubicBezTo>
                <a:cubicBezTo>
                  <a:pt x="608" y="82"/>
                  <a:pt x="565" y="78"/>
                  <a:pt x="520" y="80"/>
                </a:cubicBezTo>
                <a:cubicBezTo>
                  <a:pt x="521" y="80"/>
                  <a:pt x="522" y="80"/>
                  <a:pt x="522" y="80"/>
                </a:cubicBez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49"/>
          <p:cNvSpPr>
            <a:spLocks noEditPoints="1"/>
          </p:cNvSpPr>
          <p:nvPr/>
        </p:nvSpPr>
        <p:spPr bwMode="auto">
          <a:xfrm>
            <a:off x="11028495" y="5994936"/>
            <a:ext cx="892356" cy="813970"/>
          </a:xfrm>
          <a:custGeom>
            <a:avLst/>
            <a:gdLst>
              <a:gd name="T0" fmla="*/ 64 w 1058"/>
              <a:gd name="T1" fmla="*/ 637 h 964"/>
              <a:gd name="T2" fmla="*/ 681 w 1058"/>
              <a:gd name="T3" fmla="*/ 46 h 964"/>
              <a:gd name="T4" fmla="*/ 784 w 1058"/>
              <a:gd name="T5" fmla="*/ 886 h 964"/>
              <a:gd name="T6" fmla="*/ 448 w 1058"/>
              <a:gd name="T7" fmla="*/ 955 h 964"/>
              <a:gd name="T8" fmla="*/ 425 w 1058"/>
              <a:gd name="T9" fmla="*/ 951 h 964"/>
              <a:gd name="T10" fmla="*/ 500 w 1058"/>
              <a:gd name="T11" fmla="*/ 931 h 964"/>
              <a:gd name="T12" fmla="*/ 425 w 1058"/>
              <a:gd name="T13" fmla="*/ 951 h 964"/>
              <a:gd name="T14" fmla="*/ 357 w 1058"/>
              <a:gd name="T15" fmla="*/ 928 h 964"/>
              <a:gd name="T16" fmla="*/ 324 w 1058"/>
              <a:gd name="T17" fmla="*/ 867 h 964"/>
              <a:gd name="T18" fmla="*/ 715 w 1058"/>
              <a:gd name="T19" fmla="*/ 914 h 964"/>
              <a:gd name="T20" fmla="*/ 511 w 1058"/>
              <a:gd name="T21" fmla="*/ 929 h 964"/>
              <a:gd name="T22" fmla="*/ 511 w 1058"/>
              <a:gd name="T23" fmla="*/ 929 h 964"/>
              <a:gd name="T24" fmla="*/ 349 w 1058"/>
              <a:gd name="T25" fmla="*/ 877 h 964"/>
              <a:gd name="T26" fmla="*/ 308 w 1058"/>
              <a:gd name="T27" fmla="*/ 905 h 964"/>
              <a:gd name="T28" fmla="*/ 336 w 1058"/>
              <a:gd name="T29" fmla="*/ 869 h 964"/>
              <a:gd name="T30" fmla="*/ 887 w 1058"/>
              <a:gd name="T31" fmla="*/ 670 h 964"/>
              <a:gd name="T32" fmla="*/ 931 w 1058"/>
              <a:gd name="T33" fmla="*/ 759 h 964"/>
              <a:gd name="T34" fmla="*/ 154 w 1058"/>
              <a:gd name="T35" fmla="*/ 717 h 964"/>
              <a:gd name="T36" fmla="*/ 151 w 1058"/>
              <a:gd name="T37" fmla="*/ 706 h 964"/>
              <a:gd name="T38" fmla="*/ 784 w 1058"/>
              <a:gd name="T39" fmla="*/ 857 h 964"/>
              <a:gd name="T40" fmla="*/ 674 w 1058"/>
              <a:gd name="T41" fmla="*/ 876 h 964"/>
              <a:gd name="T42" fmla="*/ 113 w 1058"/>
              <a:gd name="T43" fmla="*/ 220 h 964"/>
              <a:gd name="T44" fmla="*/ 129 w 1058"/>
              <a:gd name="T45" fmla="*/ 666 h 964"/>
              <a:gd name="T46" fmla="*/ 254 w 1058"/>
              <a:gd name="T47" fmla="*/ 139 h 964"/>
              <a:gd name="T48" fmla="*/ 899 w 1058"/>
              <a:gd name="T49" fmla="*/ 653 h 964"/>
              <a:gd name="T50" fmla="*/ 176 w 1058"/>
              <a:gd name="T51" fmla="*/ 591 h 964"/>
              <a:gd name="T52" fmla="*/ 236 w 1058"/>
              <a:gd name="T53" fmla="*/ 769 h 964"/>
              <a:gd name="T54" fmla="*/ 391 w 1058"/>
              <a:gd name="T55" fmla="*/ 143 h 964"/>
              <a:gd name="T56" fmla="*/ 186 w 1058"/>
              <a:gd name="T57" fmla="*/ 752 h 964"/>
              <a:gd name="T58" fmla="*/ 978 w 1058"/>
              <a:gd name="T59" fmla="*/ 526 h 964"/>
              <a:gd name="T60" fmla="*/ 976 w 1058"/>
              <a:gd name="T61" fmla="*/ 602 h 964"/>
              <a:gd name="T62" fmla="*/ 981 w 1058"/>
              <a:gd name="T63" fmla="*/ 519 h 964"/>
              <a:gd name="T64" fmla="*/ 1001 w 1058"/>
              <a:gd name="T65" fmla="*/ 429 h 964"/>
              <a:gd name="T66" fmla="*/ 1000 w 1058"/>
              <a:gd name="T67" fmla="*/ 645 h 964"/>
              <a:gd name="T68" fmla="*/ 1001 w 1058"/>
              <a:gd name="T69" fmla="*/ 426 h 964"/>
              <a:gd name="T70" fmla="*/ 130 w 1058"/>
              <a:gd name="T71" fmla="*/ 605 h 964"/>
              <a:gd name="T72" fmla="*/ 902 w 1058"/>
              <a:gd name="T73" fmla="*/ 654 h 964"/>
              <a:gd name="T74" fmla="*/ 132 w 1058"/>
              <a:gd name="T75" fmla="*/ 665 h 964"/>
              <a:gd name="T76" fmla="*/ 391 w 1058"/>
              <a:gd name="T77" fmla="*/ 140 h 964"/>
              <a:gd name="T78" fmla="*/ 145 w 1058"/>
              <a:gd name="T79" fmla="*/ 269 h 964"/>
              <a:gd name="T80" fmla="*/ 146 w 1058"/>
              <a:gd name="T81" fmla="*/ 271 h 964"/>
              <a:gd name="T82" fmla="*/ 777 w 1058"/>
              <a:gd name="T83" fmla="*/ 212 h 964"/>
              <a:gd name="T84" fmla="*/ 963 w 1058"/>
              <a:gd name="T85" fmla="*/ 489 h 964"/>
              <a:gd name="T86" fmla="*/ 117 w 1058"/>
              <a:gd name="T87" fmla="*/ 630 h 964"/>
              <a:gd name="T88" fmla="*/ 126 w 1058"/>
              <a:gd name="T89" fmla="*/ 567 h 964"/>
              <a:gd name="T90" fmla="*/ 965 w 1058"/>
              <a:gd name="T91" fmla="*/ 489 h 964"/>
              <a:gd name="T92" fmla="*/ 902 w 1058"/>
              <a:gd name="T93" fmla="*/ 320 h 964"/>
              <a:gd name="T94" fmla="*/ 745 w 1058"/>
              <a:gd name="T95" fmla="*/ 188 h 964"/>
              <a:gd name="T96" fmla="*/ 927 w 1058"/>
              <a:gd name="T97" fmla="*/ 279 h 964"/>
              <a:gd name="T98" fmla="*/ 211 w 1058"/>
              <a:gd name="T99" fmla="*/ 351 h 964"/>
              <a:gd name="T100" fmla="*/ 903 w 1058"/>
              <a:gd name="T101" fmla="*/ 257 h 964"/>
              <a:gd name="T102" fmla="*/ 278 w 1058"/>
              <a:gd name="T103" fmla="*/ 128 h 964"/>
              <a:gd name="T104" fmla="*/ 903 w 1058"/>
              <a:gd name="T105" fmla="*/ 257 h 964"/>
              <a:gd name="T106" fmla="*/ 654 w 1058"/>
              <a:gd name="T107" fmla="*/ 148 h 964"/>
              <a:gd name="T108" fmla="*/ 655 w 1058"/>
              <a:gd name="T109" fmla="*/ 151 h 964"/>
              <a:gd name="T110" fmla="*/ 503 w 1058"/>
              <a:gd name="T111" fmla="*/ 118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58" h="964">
                <a:moveTo>
                  <a:pt x="503" y="964"/>
                </a:moveTo>
                <a:cubicBezTo>
                  <a:pt x="466" y="964"/>
                  <a:pt x="432" y="959"/>
                  <a:pt x="399" y="948"/>
                </a:cubicBezTo>
                <a:cubicBezTo>
                  <a:pt x="380" y="943"/>
                  <a:pt x="361" y="936"/>
                  <a:pt x="344" y="927"/>
                </a:cubicBezTo>
                <a:cubicBezTo>
                  <a:pt x="314" y="918"/>
                  <a:pt x="285" y="902"/>
                  <a:pt x="258" y="878"/>
                </a:cubicBezTo>
                <a:cubicBezTo>
                  <a:pt x="173" y="818"/>
                  <a:pt x="103" y="733"/>
                  <a:pt x="64" y="637"/>
                </a:cubicBezTo>
                <a:cubicBezTo>
                  <a:pt x="36" y="566"/>
                  <a:pt x="23" y="489"/>
                  <a:pt x="27" y="419"/>
                </a:cubicBezTo>
                <a:cubicBezTo>
                  <a:pt x="32" y="336"/>
                  <a:pt x="61" y="267"/>
                  <a:pt x="111" y="219"/>
                </a:cubicBezTo>
                <a:cubicBezTo>
                  <a:pt x="152" y="179"/>
                  <a:pt x="204" y="150"/>
                  <a:pt x="266" y="132"/>
                </a:cubicBezTo>
                <a:cubicBezTo>
                  <a:pt x="305" y="111"/>
                  <a:pt x="350" y="92"/>
                  <a:pt x="406" y="75"/>
                </a:cubicBezTo>
                <a:cubicBezTo>
                  <a:pt x="504" y="46"/>
                  <a:pt x="599" y="36"/>
                  <a:pt x="681" y="46"/>
                </a:cubicBezTo>
                <a:cubicBezTo>
                  <a:pt x="781" y="58"/>
                  <a:pt x="861" y="100"/>
                  <a:pt x="921" y="170"/>
                </a:cubicBezTo>
                <a:cubicBezTo>
                  <a:pt x="967" y="225"/>
                  <a:pt x="994" y="291"/>
                  <a:pt x="1001" y="362"/>
                </a:cubicBezTo>
                <a:cubicBezTo>
                  <a:pt x="1047" y="436"/>
                  <a:pt x="1058" y="521"/>
                  <a:pt x="1032" y="610"/>
                </a:cubicBezTo>
                <a:cubicBezTo>
                  <a:pt x="1018" y="658"/>
                  <a:pt x="994" y="696"/>
                  <a:pt x="965" y="728"/>
                </a:cubicBezTo>
                <a:cubicBezTo>
                  <a:pt x="920" y="794"/>
                  <a:pt x="849" y="851"/>
                  <a:pt x="784" y="886"/>
                </a:cubicBezTo>
                <a:cubicBezTo>
                  <a:pt x="759" y="899"/>
                  <a:pt x="734" y="910"/>
                  <a:pt x="707" y="919"/>
                </a:cubicBezTo>
                <a:cubicBezTo>
                  <a:pt x="662" y="938"/>
                  <a:pt x="617" y="951"/>
                  <a:pt x="573" y="958"/>
                </a:cubicBezTo>
                <a:cubicBezTo>
                  <a:pt x="562" y="960"/>
                  <a:pt x="552" y="961"/>
                  <a:pt x="541" y="962"/>
                </a:cubicBezTo>
                <a:cubicBezTo>
                  <a:pt x="528" y="963"/>
                  <a:pt x="516" y="964"/>
                  <a:pt x="503" y="964"/>
                </a:cubicBezTo>
                <a:close/>
                <a:moveTo>
                  <a:pt x="448" y="955"/>
                </a:moveTo>
                <a:cubicBezTo>
                  <a:pt x="485" y="961"/>
                  <a:pt x="522" y="962"/>
                  <a:pt x="559" y="957"/>
                </a:cubicBezTo>
                <a:cubicBezTo>
                  <a:pt x="580" y="954"/>
                  <a:pt x="600" y="949"/>
                  <a:pt x="620" y="942"/>
                </a:cubicBezTo>
                <a:cubicBezTo>
                  <a:pt x="613" y="944"/>
                  <a:pt x="605" y="945"/>
                  <a:pt x="597" y="946"/>
                </a:cubicBezTo>
                <a:cubicBezTo>
                  <a:pt x="548" y="953"/>
                  <a:pt x="492" y="957"/>
                  <a:pt x="448" y="955"/>
                </a:cubicBezTo>
                <a:close/>
                <a:moveTo>
                  <a:pt x="425" y="951"/>
                </a:moveTo>
                <a:cubicBezTo>
                  <a:pt x="431" y="952"/>
                  <a:pt x="438" y="952"/>
                  <a:pt x="444" y="952"/>
                </a:cubicBezTo>
                <a:cubicBezTo>
                  <a:pt x="488" y="954"/>
                  <a:pt x="546" y="951"/>
                  <a:pt x="596" y="944"/>
                </a:cubicBezTo>
                <a:cubicBezTo>
                  <a:pt x="610" y="942"/>
                  <a:pt x="624" y="939"/>
                  <a:pt x="637" y="936"/>
                </a:cubicBezTo>
                <a:cubicBezTo>
                  <a:pt x="664" y="926"/>
                  <a:pt x="691" y="912"/>
                  <a:pt x="715" y="896"/>
                </a:cubicBezTo>
                <a:cubicBezTo>
                  <a:pt x="645" y="925"/>
                  <a:pt x="570" y="938"/>
                  <a:pt x="500" y="931"/>
                </a:cubicBezTo>
                <a:cubicBezTo>
                  <a:pt x="458" y="938"/>
                  <a:pt x="417" y="939"/>
                  <a:pt x="379" y="935"/>
                </a:cubicBezTo>
                <a:cubicBezTo>
                  <a:pt x="375" y="934"/>
                  <a:pt x="371" y="933"/>
                  <a:pt x="368" y="933"/>
                </a:cubicBezTo>
                <a:cubicBezTo>
                  <a:pt x="368" y="933"/>
                  <a:pt x="368" y="933"/>
                  <a:pt x="369" y="933"/>
                </a:cubicBezTo>
                <a:cubicBezTo>
                  <a:pt x="385" y="939"/>
                  <a:pt x="401" y="945"/>
                  <a:pt x="417" y="949"/>
                </a:cubicBezTo>
                <a:cubicBezTo>
                  <a:pt x="420" y="949"/>
                  <a:pt x="423" y="950"/>
                  <a:pt x="425" y="951"/>
                </a:cubicBezTo>
                <a:close/>
                <a:moveTo>
                  <a:pt x="638" y="939"/>
                </a:moveTo>
                <a:cubicBezTo>
                  <a:pt x="628" y="943"/>
                  <a:pt x="618" y="946"/>
                  <a:pt x="607" y="949"/>
                </a:cubicBezTo>
                <a:cubicBezTo>
                  <a:pt x="631" y="944"/>
                  <a:pt x="655" y="937"/>
                  <a:pt x="678" y="929"/>
                </a:cubicBezTo>
                <a:cubicBezTo>
                  <a:pt x="665" y="933"/>
                  <a:pt x="651" y="936"/>
                  <a:pt x="638" y="939"/>
                </a:cubicBezTo>
                <a:close/>
                <a:moveTo>
                  <a:pt x="357" y="928"/>
                </a:moveTo>
                <a:cubicBezTo>
                  <a:pt x="364" y="930"/>
                  <a:pt x="372" y="931"/>
                  <a:pt x="380" y="932"/>
                </a:cubicBezTo>
                <a:cubicBezTo>
                  <a:pt x="414" y="936"/>
                  <a:pt x="451" y="935"/>
                  <a:pt x="490" y="930"/>
                </a:cubicBezTo>
                <a:cubicBezTo>
                  <a:pt x="483" y="929"/>
                  <a:pt x="477" y="928"/>
                  <a:pt x="471" y="927"/>
                </a:cubicBezTo>
                <a:cubicBezTo>
                  <a:pt x="420" y="918"/>
                  <a:pt x="373" y="899"/>
                  <a:pt x="332" y="871"/>
                </a:cubicBezTo>
                <a:cubicBezTo>
                  <a:pt x="329" y="869"/>
                  <a:pt x="327" y="868"/>
                  <a:pt x="324" y="867"/>
                </a:cubicBezTo>
                <a:cubicBezTo>
                  <a:pt x="273" y="842"/>
                  <a:pt x="229" y="808"/>
                  <a:pt x="192" y="765"/>
                </a:cubicBezTo>
                <a:cubicBezTo>
                  <a:pt x="234" y="840"/>
                  <a:pt x="290" y="895"/>
                  <a:pt x="357" y="928"/>
                </a:cubicBezTo>
                <a:close/>
                <a:moveTo>
                  <a:pt x="728" y="890"/>
                </a:moveTo>
                <a:cubicBezTo>
                  <a:pt x="704" y="907"/>
                  <a:pt x="679" y="921"/>
                  <a:pt x="653" y="933"/>
                </a:cubicBezTo>
                <a:cubicBezTo>
                  <a:pt x="674" y="927"/>
                  <a:pt x="695" y="921"/>
                  <a:pt x="715" y="914"/>
                </a:cubicBezTo>
                <a:cubicBezTo>
                  <a:pt x="794" y="879"/>
                  <a:pt x="866" y="827"/>
                  <a:pt x="919" y="768"/>
                </a:cubicBezTo>
                <a:cubicBezTo>
                  <a:pt x="898" y="784"/>
                  <a:pt x="876" y="797"/>
                  <a:pt x="852" y="810"/>
                </a:cubicBezTo>
                <a:cubicBezTo>
                  <a:pt x="832" y="828"/>
                  <a:pt x="810" y="844"/>
                  <a:pt x="786" y="859"/>
                </a:cubicBezTo>
                <a:cubicBezTo>
                  <a:pt x="767" y="871"/>
                  <a:pt x="748" y="881"/>
                  <a:pt x="728" y="890"/>
                </a:cubicBezTo>
                <a:close/>
                <a:moveTo>
                  <a:pt x="511" y="929"/>
                </a:moveTo>
                <a:cubicBezTo>
                  <a:pt x="582" y="934"/>
                  <a:pt x="657" y="919"/>
                  <a:pt x="727" y="887"/>
                </a:cubicBezTo>
                <a:cubicBezTo>
                  <a:pt x="747" y="873"/>
                  <a:pt x="766" y="858"/>
                  <a:pt x="783" y="841"/>
                </a:cubicBezTo>
                <a:cubicBezTo>
                  <a:pt x="777" y="843"/>
                  <a:pt x="770" y="846"/>
                  <a:pt x="764" y="848"/>
                </a:cubicBezTo>
                <a:cubicBezTo>
                  <a:pt x="728" y="862"/>
                  <a:pt x="694" y="873"/>
                  <a:pt x="661" y="882"/>
                </a:cubicBezTo>
                <a:cubicBezTo>
                  <a:pt x="612" y="905"/>
                  <a:pt x="561" y="921"/>
                  <a:pt x="511" y="929"/>
                </a:cubicBezTo>
                <a:close/>
                <a:moveTo>
                  <a:pt x="349" y="877"/>
                </a:moveTo>
                <a:cubicBezTo>
                  <a:pt x="385" y="900"/>
                  <a:pt x="427" y="917"/>
                  <a:pt x="471" y="925"/>
                </a:cubicBezTo>
                <a:cubicBezTo>
                  <a:pt x="481" y="926"/>
                  <a:pt x="490" y="928"/>
                  <a:pt x="500" y="929"/>
                </a:cubicBezTo>
                <a:cubicBezTo>
                  <a:pt x="548" y="921"/>
                  <a:pt x="598" y="907"/>
                  <a:pt x="645" y="886"/>
                </a:cubicBezTo>
                <a:cubicBezTo>
                  <a:pt x="531" y="914"/>
                  <a:pt x="433" y="911"/>
                  <a:pt x="349" y="877"/>
                </a:cubicBezTo>
                <a:close/>
                <a:moveTo>
                  <a:pt x="283" y="894"/>
                </a:moveTo>
                <a:cubicBezTo>
                  <a:pt x="298" y="904"/>
                  <a:pt x="313" y="912"/>
                  <a:pt x="328" y="919"/>
                </a:cubicBezTo>
                <a:cubicBezTo>
                  <a:pt x="313" y="911"/>
                  <a:pt x="298" y="903"/>
                  <a:pt x="283" y="894"/>
                </a:cubicBezTo>
                <a:close/>
                <a:moveTo>
                  <a:pt x="260" y="875"/>
                </a:moveTo>
                <a:cubicBezTo>
                  <a:pt x="275" y="886"/>
                  <a:pt x="291" y="896"/>
                  <a:pt x="308" y="905"/>
                </a:cubicBezTo>
                <a:cubicBezTo>
                  <a:pt x="244" y="861"/>
                  <a:pt x="200" y="799"/>
                  <a:pt x="183" y="773"/>
                </a:cubicBezTo>
                <a:cubicBezTo>
                  <a:pt x="176" y="762"/>
                  <a:pt x="170" y="751"/>
                  <a:pt x="163" y="740"/>
                </a:cubicBezTo>
                <a:cubicBezTo>
                  <a:pt x="177" y="772"/>
                  <a:pt x="194" y="802"/>
                  <a:pt x="216" y="828"/>
                </a:cubicBezTo>
                <a:cubicBezTo>
                  <a:pt x="230" y="846"/>
                  <a:pt x="245" y="862"/>
                  <a:pt x="260" y="875"/>
                </a:cubicBezTo>
                <a:close/>
                <a:moveTo>
                  <a:pt x="336" y="869"/>
                </a:moveTo>
                <a:cubicBezTo>
                  <a:pt x="427" y="910"/>
                  <a:pt x="534" y="913"/>
                  <a:pt x="660" y="880"/>
                </a:cubicBezTo>
                <a:cubicBezTo>
                  <a:pt x="675" y="873"/>
                  <a:pt x="690" y="865"/>
                  <a:pt x="704" y="857"/>
                </a:cubicBezTo>
                <a:cubicBezTo>
                  <a:pt x="745" y="834"/>
                  <a:pt x="810" y="791"/>
                  <a:pt x="866" y="733"/>
                </a:cubicBezTo>
                <a:cubicBezTo>
                  <a:pt x="879" y="709"/>
                  <a:pt x="889" y="684"/>
                  <a:pt x="898" y="659"/>
                </a:cubicBezTo>
                <a:cubicBezTo>
                  <a:pt x="894" y="663"/>
                  <a:pt x="891" y="667"/>
                  <a:pt x="887" y="670"/>
                </a:cubicBezTo>
                <a:cubicBezTo>
                  <a:pt x="816" y="743"/>
                  <a:pt x="715" y="805"/>
                  <a:pt x="615" y="839"/>
                </a:cubicBezTo>
                <a:cubicBezTo>
                  <a:pt x="532" y="866"/>
                  <a:pt x="410" y="887"/>
                  <a:pt x="306" y="826"/>
                </a:cubicBezTo>
                <a:cubicBezTo>
                  <a:pt x="283" y="813"/>
                  <a:pt x="264" y="799"/>
                  <a:pt x="248" y="783"/>
                </a:cubicBezTo>
                <a:cubicBezTo>
                  <a:pt x="273" y="817"/>
                  <a:pt x="302" y="846"/>
                  <a:pt x="336" y="869"/>
                </a:cubicBezTo>
                <a:close/>
                <a:moveTo>
                  <a:pt x="931" y="759"/>
                </a:moveTo>
                <a:cubicBezTo>
                  <a:pt x="883" y="815"/>
                  <a:pt x="820" y="864"/>
                  <a:pt x="748" y="900"/>
                </a:cubicBezTo>
                <a:cubicBezTo>
                  <a:pt x="760" y="895"/>
                  <a:pt x="771" y="890"/>
                  <a:pt x="782" y="884"/>
                </a:cubicBezTo>
                <a:cubicBezTo>
                  <a:pt x="843" y="851"/>
                  <a:pt x="909" y="799"/>
                  <a:pt x="953" y="740"/>
                </a:cubicBezTo>
                <a:cubicBezTo>
                  <a:pt x="946" y="746"/>
                  <a:pt x="939" y="753"/>
                  <a:pt x="931" y="759"/>
                </a:cubicBezTo>
                <a:close/>
                <a:moveTo>
                  <a:pt x="154" y="717"/>
                </a:moveTo>
                <a:cubicBezTo>
                  <a:pt x="164" y="736"/>
                  <a:pt x="174" y="754"/>
                  <a:pt x="185" y="772"/>
                </a:cubicBezTo>
                <a:cubicBezTo>
                  <a:pt x="200" y="794"/>
                  <a:pt x="237" y="846"/>
                  <a:pt x="290" y="889"/>
                </a:cubicBezTo>
                <a:cubicBezTo>
                  <a:pt x="290" y="888"/>
                  <a:pt x="289" y="887"/>
                  <a:pt x="288" y="887"/>
                </a:cubicBezTo>
                <a:cubicBezTo>
                  <a:pt x="247" y="853"/>
                  <a:pt x="212" y="808"/>
                  <a:pt x="184" y="754"/>
                </a:cubicBezTo>
                <a:cubicBezTo>
                  <a:pt x="172" y="739"/>
                  <a:pt x="161" y="723"/>
                  <a:pt x="151" y="706"/>
                </a:cubicBezTo>
                <a:cubicBezTo>
                  <a:pt x="152" y="710"/>
                  <a:pt x="153" y="714"/>
                  <a:pt x="154" y="717"/>
                </a:cubicBezTo>
                <a:close/>
                <a:moveTo>
                  <a:pt x="789" y="838"/>
                </a:moveTo>
                <a:cubicBezTo>
                  <a:pt x="786" y="841"/>
                  <a:pt x="783" y="844"/>
                  <a:pt x="780" y="847"/>
                </a:cubicBezTo>
                <a:cubicBezTo>
                  <a:pt x="767" y="859"/>
                  <a:pt x="753" y="871"/>
                  <a:pt x="739" y="882"/>
                </a:cubicBezTo>
                <a:cubicBezTo>
                  <a:pt x="755" y="874"/>
                  <a:pt x="770" y="866"/>
                  <a:pt x="784" y="857"/>
                </a:cubicBezTo>
                <a:cubicBezTo>
                  <a:pt x="805" y="844"/>
                  <a:pt x="824" y="830"/>
                  <a:pt x="842" y="814"/>
                </a:cubicBezTo>
                <a:cubicBezTo>
                  <a:pt x="825" y="823"/>
                  <a:pt x="807" y="831"/>
                  <a:pt x="789" y="838"/>
                </a:cubicBezTo>
                <a:close/>
                <a:moveTo>
                  <a:pt x="860" y="743"/>
                </a:moveTo>
                <a:cubicBezTo>
                  <a:pt x="809" y="795"/>
                  <a:pt x="750" y="834"/>
                  <a:pt x="705" y="859"/>
                </a:cubicBezTo>
                <a:cubicBezTo>
                  <a:pt x="695" y="865"/>
                  <a:pt x="685" y="870"/>
                  <a:pt x="674" y="876"/>
                </a:cubicBezTo>
                <a:cubicBezTo>
                  <a:pt x="703" y="868"/>
                  <a:pt x="732" y="858"/>
                  <a:pt x="763" y="846"/>
                </a:cubicBezTo>
                <a:cubicBezTo>
                  <a:pt x="771" y="843"/>
                  <a:pt x="780" y="839"/>
                  <a:pt x="788" y="836"/>
                </a:cubicBezTo>
                <a:cubicBezTo>
                  <a:pt x="816" y="808"/>
                  <a:pt x="840" y="777"/>
                  <a:pt x="860" y="743"/>
                </a:cubicBezTo>
                <a:close/>
                <a:moveTo>
                  <a:pt x="254" y="139"/>
                </a:moveTo>
                <a:cubicBezTo>
                  <a:pt x="201" y="156"/>
                  <a:pt x="152" y="182"/>
                  <a:pt x="113" y="220"/>
                </a:cubicBezTo>
                <a:cubicBezTo>
                  <a:pt x="0" y="330"/>
                  <a:pt x="17" y="513"/>
                  <a:pt x="67" y="636"/>
                </a:cubicBezTo>
                <a:cubicBezTo>
                  <a:pt x="103" y="725"/>
                  <a:pt x="166" y="805"/>
                  <a:pt x="243" y="863"/>
                </a:cubicBezTo>
                <a:cubicBezTo>
                  <a:pt x="233" y="853"/>
                  <a:pt x="223" y="842"/>
                  <a:pt x="213" y="830"/>
                </a:cubicBezTo>
                <a:cubicBezTo>
                  <a:pt x="187" y="797"/>
                  <a:pt x="167" y="759"/>
                  <a:pt x="152" y="718"/>
                </a:cubicBezTo>
                <a:cubicBezTo>
                  <a:pt x="144" y="701"/>
                  <a:pt x="136" y="684"/>
                  <a:pt x="129" y="666"/>
                </a:cubicBezTo>
                <a:cubicBezTo>
                  <a:pt x="114" y="633"/>
                  <a:pt x="101" y="597"/>
                  <a:pt x="93" y="559"/>
                </a:cubicBezTo>
                <a:cubicBezTo>
                  <a:pt x="80" y="504"/>
                  <a:pt x="68" y="440"/>
                  <a:pt x="84" y="375"/>
                </a:cubicBezTo>
                <a:cubicBezTo>
                  <a:pt x="89" y="354"/>
                  <a:pt x="97" y="328"/>
                  <a:pt x="110" y="306"/>
                </a:cubicBezTo>
                <a:cubicBezTo>
                  <a:pt x="129" y="253"/>
                  <a:pt x="160" y="209"/>
                  <a:pt x="205" y="172"/>
                </a:cubicBezTo>
                <a:cubicBezTo>
                  <a:pt x="220" y="160"/>
                  <a:pt x="236" y="149"/>
                  <a:pt x="254" y="139"/>
                </a:cubicBezTo>
                <a:close/>
                <a:moveTo>
                  <a:pt x="239" y="769"/>
                </a:moveTo>
                <a:cubicBezTo>
                  <a:pt x="257" y="789"/>
                  <a:pt x="279" y="808"/>
                  <a:pt x="307" y="824"/>
                </a:cubicBezTo>
                <a:cubicBezTo>
                  <a:pt x="411" y="884"/>
                  <a:pt x="531" y="864"/>
                  <a:pt x="614" y="836"/>
                </a:cubicBezTo>
                <a:cubicBezTo>
                  <a:pt x="713" y="803"/>
                  <a:pt x="815" y="740"/>
                  <a:pt x="885" y="668"/>
                </a:cubicBezTo>
                <a:cubicBezTo>
                  <a:pt x="890" y="663"/>
                  <a:pt x="895" y="658"/>
                  <a:pt x="899" y="653"/>
                </a:cubicBezTo>
                <a:cubicBezTo>
                  <a:pt x="903" y="640"/>
                  <a:pt x="906" y="628"/>
                  <a:pt x="909" y="615"/>
                </a:cubicBezTo>
                <a:cubicBezTo>
                  <a:pt x="939" y="461"/>
                  <a:pt x="874" y="286"/>
                  <a:pt x="757" y="199"/>
                </a:cubicBezTo>
                <a:cubicBezTo>
                  <a:pt x="726" y="181"/>
                  <a:pt x="694" y="167"/>
                  <a:pt x="662" y="157"/>
                </a:cubicBezTo>
                <a:cubicBezTo>
                  <a:pt x="566" y="139"/>
                  <a:pt x="469" y="146"/>
                  <a:pt x="390" y="181"/>
                </a:cubicBezTo>
                <a:cubicBezTo>
                  <a:pt x="217" y="257"/>
                  <a:pt x="158" y="442"/>
                  <a:pt x="176" y="591"/>
                </a:cubicBezTo>
                <a:cubicBezTo>
                  <a:pt x="184" y="658"/>
                  <a:pt x="206" y="718"/>
                  <a:pt x="239" y="769"/>
                </a:cubicBezTo>
                <a:close/>
                <a:moveTo>
                  <a:pt x="186" y="752"/>
                </a:moveTo>
                <a:cubicBezTo>
                  <a:pt x="222" y="798"/>
                  <a:pt x="268" y="836"/>
                  <a:pt x="320" y="862"/>
                </a:cubicBezTo>
                <a:cubicBezTo>
                  <a:pt x="299" y="846"/>
                  <a:pt x="280" y="827"/>
                  <a:pt x="263" y="807"/>
                </a:cubicBezTo>
                <a:cubicBezTo>
                  <a:pt x="253" y="795"/>
                  <a:pt x="244" y="782"/>
                  <a:pt x="236" y="769"/>
                </a:cubicBezTo>
                <a:cubicBezTo>
                  <a:pt x="163" y="686"/>
                  <a:pt x="158" y="574"/>
                  <a:pt x="171" y="486"/>
                </a:cubicBezTo>
                <a:cubicBezTo>
                  <a:pt x="191" y="342"/>
                  <a:pt x="251" y="242"/>
                  <a:pt x="348" y="191"/>
                </a:cubicBezTo>
                <a:cubicBezTo>
                  <a:pt x="409" y="158"/>
                  <a:pt x="480" y="139"/>
                  <a:pt x="547" y="137"/>
                </a:cubicBezTo>
                <a:cubicBezTo>
                  <a:pt x="554" y="137"/>
                  <a:pt x="560" y="137"/>
                  <a:pt x="566" y="137"/>
                </a:cubicBezTo>
                <a:cubicBezTo>
                  <a:pt x="509" y="130"/>
                  <a:pt x="448" y="132"/>
                  <a:pt x="391" y="143"/>
                </a:cubicBezTo>
                <a:cubicBezTo>
                  <a:pt x="374" y="149"/>
                  <a:pt x="358" y="156"/>
                  <a:pt x="342" y="164"/>
                </a:cubicBezTo>
                <a:cubicBezTo>
                  <a:pt x="241" y="216"/>
                  <a:pt x="168" y="321"/>
                  <a:pt x="140" y="452"/>
                </a:cubicBezTo>
                <a:cubicBezTo>
                  <a:pt x="130" y="497"/>
                  <a:pt x="127" y="542"/>
                  <a:pt x="129" y="585"/>
                </a:cubicBezTo>
                <a:cubicBezTo>
                  <a:pt x="134" y="614"/>
                  <a:pt x="141" y="640"/>
                  <a:pt x="148" y="660"/>
                </a:cubicBezTo>
                <a:cubicBezTo>
                  <a:pt x="158" y="693"/>
                  <a:pt x="171" y="724"/>
                  <a:pt x="186" y="752"/>
                </a:cubicBezTo>
                <a:close/>
                <a:moveTo>
                  <a:pt x="867" y="736"/>
                </a:moveTo>
                <a:cubicBezTo>
                  <a:pt x="847" y="771"/>
                  <a:pt x="823" y="804"/>
                  <a:pt x="794" y="833"/>
                </a:cubicBezTo>
                <a:cubicBezTo>
                  <a:pt x="813" y="825"/>
                  <a:pt x="832" y="817"/>
                  <a:pt x="851" y="807"/>
                </a:cubicBezTo>
                <a:cubicBezTo>
                  <a:pt x="915" y="750"/>
                  <a:pt x="958" y="678"/>
                  <a:pt x="973" y="602"/>
                </a:cubicBezTo>
                <a:cubicBezTo>
                  <a:pt x="978" y="576"/>
                  <a:pt x="980" y="551"/>
                  <a:pt x="978" y="526"/>
                </a:cubicBezTo>
                <a:cubicBezTo>
                  <a:pt x="974" y="538"/>
                  <a:pt x="969" y="550"/>
                  <a:pt x="963" y="562"/>
                </a:cubicBezTo>
                <a:cubicBezTo>
                  <a:pt x="954" y="612"/>
                  <a:pt x="930" y="661"/>
                  <a:pt x="891" y="708"/>
                </a:cubicBezTo>
                <a:cubicBezTo>
                  <a:pt x="884" y="718"/>
                  <a:pt x="875" y="727"/>
                  <a:pt x="867" y="736"/>
                </a:cubicBezTo>
                <a:close/>
                <a:moveTo>
                  <a:pt x="981" y="519"/>
                </a:moveTo>
                <a:cubicBezTo>
                  <a:pt x="983" y="546"/>
                  <a:pt x="981" y="574"/>
                  <a:pt x="976" y="602"/>
                </a:cubicBezTo>
                <a:cubicBezTo>
                  <a:pt x="962" y="676"/>
                  <a:pt x="921" y="745"/>
                  <a:pt x="860" y="802"/>
                </a:cubicBezTo>
                <a:cubicBezTo>
                  <a:pt x="884" y="789"/>
                  <a:pt x="908" y="774"/>
                  <a:pt x="929" y="757"/>
                </a:cubicBezTo>
                <a:cubicBezTo>
                  <a:pt x="943" y="741"/>
                  <a:pt x="956" y="724"/>
                  <a:pt x="967" y="706"/>
                </a:cubicBezTo>
                <a:cubicBezTo>
                  <a:pt x="1020" y="624"/>
                  <a:pt x="1025" y="526"/>
                  <a:pt x="1000" y="436"/>
                </a:cubicBezTo>
                <a:cubicBezTo>
                  <a:pt x="997" y="464"/>
                  <a:pt x="990" y="492"/>
                  <a:pt x="981" y="519"/>
                </a:cubicBezTo>
                <a:close/>
                <a:moveTo>
                  <a:pt x="172" y="501"/>
                </a:moveTo>
                <a:cubicBezTo>
                  <a:pt x="162" y="581"/>
                  <a:pt x="169" y="677"/>
                  <a:pt x="225" y="752"/>
                </a:cubicBezTo>
                <a:cubicBezTo>
                  <a:pt x="198" y="704"/>
                  <a:pt x="180" y="650"/>
                  <a:pt x="173" y="591"/>
                </a:cubicBezTo>
                <a:cubicBezTo>
                  <a:pt x="170" y="561"/>
                  <a:pt x="169" y="531"/>
                  <a:pt x="172" y="501"/>
                </a:cubicBezTo>
                <a:close/>
                <a:moveTo>
                  <a:pt x="1001" y="429"/>
                </a:moveTo>
                <a:cubicBezTo>
                  <a:pt x="1003" y="438"/>
                  <a:pt x="1006" y="447"/>
                  <a:pt x="1008" y="456"/>
                </a:cubicBezTo>
                <a:cubicBezTo>
                  <a:pt x="1028" y="548"/>
                  <a:pt x="1014" y="637"/>
                  <a:pt x="969" y="708"/>
                </a:cubicBezTo>
                <a:cubicBezTo>
                  <a:pt x="961" y="721"/>
                  <a:pt x="951" y="734"/>
                  <a:pt x="941" y="747"/>
                </a:cubicBezTo>
                <a:cubicBezTo>
                  <a:pt x="948" y="741"/>
                  <a:pt x="956" y="734"/>
                  <a:pt x="963" y="726"/>
                </a:cubicBezTo>
                <a:cubicBezTo>
                  <a:pt x="980" y="700"/>
                  <a:pt x="993" y="673"/>
                  <a:pt x="1000" y="645"/>
                </a:cubicBezTo>
                <a:cubicBezTo>
                  <a:pt x="1002" y="645"/>
                  <a:pt x="1002" y="645"/>
                  <a:pt x="1002" y="645"/>
                </a:cubicBezTo>
                <a:cubicBezTo>
                  <a:pt x="997" y="669"/>
                  <a:pt x="987" y="692"/>
                  <a:pt x="974" y="714"/>
                </a:cubicBezTo>
                <a:cubicBezTo>
                  <a:pt x="998" y="685"/>
                  <a:pt x="1017" y="650"/>
                  <a:pt x="1029" y="609"/>
                </a:cubicBezTo>
                <a:cubicBezTo>
                  <a:pt x="1055" y="523"/>
                  <a:pt x="1045" y="440"/>
                  <a:pt x="1001" y="368"/>
                </a:cubicBezTo>
                <a:cubicBezTo>
                  <a:pt x="1003" y="387"/>
                  <a:pt x="1003" y="406"/>
                  <a:pt x="1001" y="426"/>
                </a:cubicBezTo>
                <a:cubicBezTo>
                  <a:pt x="1001" y="427"/>
                  <a:pt x="1001" y="428"/>
                  <a:pt x="1001" y="429"/>
                </a:cubicBezTo>
                <a:close/>
                <a:moveTo>
                  <a:pt x="147" y="695"/>
                </a:moveTo>
                <a:cubicBezTo>
                  <a:pt x="156" y="711"/>
                  <a:pt x="166" y="727"/>
                  <a:pt x="177" y="741"/>
                </a:cubicBezTo>
                <a:cubicBezTo>
                  <a:pt x="165" y="716"/>
                  <a:pt x="154" y="689"/>
                  <a:pt x="145" y="661"/>
                </a:cubicBezTo>
                <a:cubicBezTo>
                  <a:pt x="140" y="645"/>
                  <a:pt x="135" y="627"/>
                  <a:pt x="130" y="605"/>
                </a:cubicBezTo>
                <a:cubicBezTo>
                  <a:pt x="133" y="636"/>
                  <a:pt x="139" y="666"/>
                  <a:pt x="147" y="695"/>
                </a:cubicBezTo>
                <a:close/>
                <a:moveTo>
                  <a:pt x="902" y="654"/>
                </a:moveTo>
                <a:cubicBezTo>
                  <a:pt x="894" y="678"/>
                  <a:pt x="884" y="702"/>
                  <a:pt x="872" y="725"/>
                </a:cubicBezTo>
                <a:cubicBezTo>
                  <a:pt x="912" y="682"/>
                  <a:pt x="945" y="631"/>
                  <a:pt x="958" y="572"/>
                </a:cubicBezTo>
                <a:cubicBezTo>
                  <a:pt x="943" y="601"/>
                  <a:pt x="924" y="629"/>
                  <a:pt x="902" y="654"/>
                </a:cubicBezTo>
                <a:close/>
                <a:moveTo>
                  <a:pt x="143" y="694"/>
                </a:moveTo>
                <a:cubicBezTo>
                  <a:pt x="144" y="695"/>
                  <a:pt x="145" y="696"/>
                  <a:pt x="145" y="697"/>
                </a:cubicBezTo>
                <a:cubicBezTo>
                  <a:pt x="145" y="697"/>
                  <a:pt x="145" y="696"/>
                  <a:pt x="145" y="696"/>
                </a:cubicBezTo>
                <a:cubicBezTo>
                  <a:pt x="144" y="695"/>
                  <a:pt x="144" y="695"/>
                  <a:pt x="143" y="694"/>
                </a:cubicBezTo>
                <a:close/>
                <a:moveTo>
                  <a:pt x="132" y="665"/>
                </a:moveTo>
                <a:cubicBezTo>
                  <a:pt x="135" y="671"/>
                  <a:pt x="138" y="678"/>
                  <a:pt x="141" y="684"/>
                </a:cubicBezTo>
                <a:cubicBezTo>
                  <a:pt x="133" y="653"/>
                  <a:pt x="128" y="620"/>
                  <a:pt x="126" y="586"/>
                </a:cubicBezTo>
                <a:cubicBezTo>
                  <a:pt x="110" y="504"/>
                  <a:pt x="106" y="394"/>
                  <a:pt x="156" y="292"/>
                </a:cubicBezTo>
                <a:cubicBezTo>
                  <a:pt x="202" y="198"/>
                  <a:pt x="302" y="159"/>
                  <a:pt x="378" y="143"/>
                </a:cubicBezTo>
                <a:cubicBezTo>
                  <a:pt x="382" y="142"/>
                  <a:pt x="387" y="141"/>
                  <a:pt x="391" y="140"/>
                </a:cubicBezTo>
                <a:cubicBezTo>
                  <a:pt x="423" y="129"/>
                  <a:pt x="457" y="121"/>
                  <a:pt x="492" y="116"/>
                </a:cubicBezTo>
                <a:cubicBezTo>
                  <a:pt x="417" y="109"/>
                  <a:pt x="338" y="114"/>
                  <a:pt x="266" y="135"/>
                </a:cubicBezTo>
                <a:cubicBezTo>
                  <a:pt x="203" y="170"/>
                  <a:pt x="147" y="220"/>
                  <a:pt x="117" y="296"/>
                </a:cubicBezTo>
                <a:cubicBezTo>
                  <a:pt x="121" y="290"/>
                  <a:pt x="126" y="285"/>
                  <a:pt x="131" y="280"/>
                </a:cubicBezTo>
                <a:cubicBezTo>
                  <a:pt x="136" y="276"/>
                  <a:pt x="140" y="273"/>
                  <a:pt x="145" y="269"/>
                </a:cubicBezTo>
                <a:cubicBezTo>
                  <a:pt x="155" y="261"/>
                  <a:pt x="164" y="254"/>
                  <a:pt x="174" y="242"/>
                </a:cubicBezTo>
                <a:cubicBezTo>
                  <a:pt x="186" y="228"/>
                  <a:pt x="202" y="212"/>
                  <a:pt x="222" y="205"/>
                </a:cubicBezTo>
                <a:cubicBezTo>
                  <a:pt x="223" y="207"/>
                  <a:pt x="223" y="207"/>
                  <a:pt x="223" y="207"/>
                </a:cubicBezTo>
                <a:cubicBezTo>
                  <a:pt x="203" y="214"/>
                  <a:pt x="188" y="229"/>
                  <a:pt x="176" y="244"/>
                </a:cubicBezTo>
                <a:cubicBezTo>
                  <a:pt x="166" y="256"/>
                  <a:pt x="156" y="263"/>
                  <a:pt x="146" y="271"/>
                </a:cubicBezTo>
                <a:cubicBezTo>
                  <a:pt x="142" y="275"/>
                  <a:pt x="138" y="278"/>
                  <a:pt x="133" y="282"/>
                </a:cubicBezTo>
                <a:cubicBezTo>
                  <a:pt x="125" y="289"/>
                  <a:pt x="119" y="297"/>
                  <a:pt x="113" y="306"/>
                </a:cubicBezTo>
                <a:cubicBezTo>
                  <a:pt x="107" y="323"/>
                  <a:pt x="103" y="341"/>
                  <a:pt x="99" y="360"/>
                </a:cubicBezTo>
                <a:cubicBezTo>
                  <a:pt x="82" y="458"/>
                  <a:pt x="95" y="567"/>
                  <a:pt x="132" y="665"/>
                </a:cubicBezTo>
                <a:close/>
                <a:moveTo>
                  <a:pt x="777" y="212"/>
                </a:moveTo>
                <a:cubicBezTo>
                  <a:pt x="825" y="253"/>
                  <a:pt x="865" y="311"/>
                  <a:pt x="890" y="377"/>
                </a:cubicBezTo>
                <a:cubicBezTo>
                  <a:pt x="919" y="455"/>
                  <a:pt x="926" y="540"/>
                  <a:pt x="911" y="616"/>
                </a:cubicBezTo>
                <a:cubicBezTo>
                  <a:pt x="909" y="627"/>
                  <a:pt x="907" y="637"/>
                  <a:pt x="904" y="648"/>
                </a:cubicBezTo>
                <a:cubicBezTo>
                  <a:pt x="927" y="621"/>
                  <a:pt x="945" y="592"/>
                  <a:pt x="960" y="562"/>
                </a:cubicBezTo>
                <a:cubicBezTo>
                  <a:pt x="964" y="539"/>
                  <a:pt x="966" y="515"/>
                  <a:pt x="963" y="489"/>
                </a:cubicBezTo>
                <a:cubicBezTo>
                  <a:pt x="949" y="368"/>
                  <a:pt x="869" y="272"/>
                  <a:pt x="777" y="212"/>
                </a:cubicBezTo>
                <a:close/>
                <a:moveTo>
                  <a:pt x="106" y="319"/>
                </a:moveTo>
                <a:cubicBezTo>
                  <a:pt x="97" y="338"/>
                  <a:pt x="91" y="359"/>
                  <a:pt x="87" y="375"/>
                </a:cubicBezTo>
                <a:cubicBezTo>
                  <a:pt x="71" y="440"/>
                  <a:pt x="83" y="504"/>
                  <a:pt x="95" y="558"/>
                </a:cubicBezTo>
                <a:cubicBezTo>
                  <a:pt x="101" y="583"/>
                  <a:pt x="108" y="608"/>
                  <a:pt x="117" y="630"/>
                </a:cubicBezTo>
                <a:cubicBezTo>
                  <a:pt x="90" y="542"/>
                  <a:pt x="82" y="446"/>
                  <a:pt x="97" y="359"/>
                </a:cubicBezTo>
                <a:cubicBezTo>
                  <a:pt x="99" y="345"/>
                  <a:pt x="102" y="332"/>
                  <a:pt x="106" y="319"/>
                </a:cubicBezTo>
                <a:close/>
                <a:moveTo>
                  <a:pt x="375" y="146"/>
                </a:moveTo>
                <a:cubicBezTo>
                  <a:pt x="301" y="162"/>
                  <a:pt x="204" y="201"/>
                  <a:pt x="159" y="293"/>
                </a:cubicBezTo>
                <a:cubicBezTo>
                  <a:pt x="113" y="387"/>
                  <a:pt x="113" y="488"/>
                  <a:pt x="126" y="567"/>
                </a:cubicBezTo>
                <a:cubicBezTo>
                  <a:pt x="125" y="529"/>
                  <a:pt x="129" y="490"/>
                  <a:pt x="137" y="451"/>
                </a:cubicBezTo>
                <a:cubicBezTo>
                  <a:pt x="165" y="319"/>
                  <a:pt x="240" y="214"/>
                  <a:pt x="341" y="162"/>
                </a:cubicBezTo>
                <a:cubicBezTo>
                  <a:pt x="352" y="156"/>
                  <a:pt x="364" y="151"/>
                  <a:pt x="375" y="146"/>
                </a:cubicBezTo>
                <a:close/>
                <a:moveTo>
                  <a:pt x="873" y="291"/>
                </a:moveTo>
                <a:cubicBezTo>
                  <a:pt x="925" y="350"/>
                  <a:pt x="957" y="418"/>
                  <a:pt x="965" y="489"/>
                </a:cubicBezTo>
                <a:cubicBezTo>
                  <a:pt x="968" y="510"/>
                  <a:pt x="968" y="532"/>
                  <a:pt x="964" y="553"/>
                </a:cubicBezTo>
                <a:cubicBezTo>
                  <a:pt x="970" y="542"/>
                  <a:pt x="974" y="531"/>
                  <a:pt x="978" y="519"/>
                </a:cubicBezTo>
                <a:cubicBezTo>
                  <a:pt x="973" y="433"/>
                  <a:pt x="932" y="354"/>
                  <a:pt x="873" y="291"/>
                </a:cubicBezTo>
                <a:close/>
                <a:moveTo>
                  <a:pt x="749" y="190"/>
                </a:moveTo>
                <a:cubicBezTo>
                  <a:pt x="809" y="224"/>
                  <a:pt x="862" y="268"/>
                  <a:pt x="902" y="320"/>
                </a:cubicBezTo>
                <a:cubicBezTo>
                  <a:pt x="948" y="379"/>
                  <a:pt x="975" y="445"/>
                  <a:pt x="981" y="512"/>
                </a:cubicBezTo>
                <a:cubicBezTo>
                  <a:pt x="989" y="485"/>
                  <a:pt x="995" y="457"/>
                  <a:pt x="998" y="429"/>
                </a:cubicBezTo>
                <a:cubicBezTo>
                  <a:pt x="979" y="365"/>
                  <a:pt x="944" y="305"/>
                  <a:pt x="901" y="258"/>
                </a:cubicBezTo>
                <a:cubicBezTo>
                  <a:pt x="844" y="215"/>
                  <a:pt x="776" y="184"/>
                  <a:pt x="705" y="166"/>
                </a:cubicBezTo>
                <a:cubicBezTo>
                  <a:pt x="719" y="172"/>
                  <a:pt x="733" y="180"/>
                  <a:pt x="745" y="188"/>
                </a:cubicBezTo>
                <a:cubicBezTo>
                  <a:pt x="746" y="189"/>
                  <a:pt x="748" y="190"/>
                  <a:pt x="749" y="190"/>
                </a:cubicBezTo>
                <a:close/>
                <a:moveTo>
                  <a:pt x="914" y="268"/>
                </a:moveTo>
                <a:cubicBezTo>
                  <a:pt x="951" y="312"/>
                  <a:pt x="981" y="365"/>
                  <a:pt x="999" y="421"/>
                </a:cubicBezTo>
                <a:cubicBezTo>
                  <a:pt x="1000" y="402"/>
                  <a:pt x="1000" y="382"/>
                  <a:pt x="998" y="362"/>
                </a:cubicBezTo>
                <a:cubicBezTo>
                  <a:pt x="980" y="333"/>
                  <a:pt x="956" y="305"/>
                  <a:pt x="927" y="279"/>
                </a:cubicBezTo>
                <a:cubicBezTo>
                  <a:pt x="923" y="276"/>
                  <a:pt x="918" y="272"/>
                  <a:pt x="914" y="268"/>
                </a:cubicBezTo>
                <a:close/>
                <a:moveTo>
                  <a:pt x="562" y="140"/>
                </a:moveTo>
                <a:cubicBezTo>
                  <a:pt x="486" y="140"/>
                  <a:pt x="409" y="161"/>
                  <a:pt x="349" y="193"/>
                </a:cubicBezTo>
                <a:cubicBezTo>
                  <a:pt x="275" y="233"/>
                  <a:pt x="222" y="301"/>
                  <a:pt x="193" y="396"/>
                </a:cubicBezTo>
                <a:cubicBezTo>
                  <a:pt x="198" y="380"/>
                  <a:pt x="205" y="365"/>
                  <a:pt x="211" y="351"/>
                </a:cubicBezTo>
                <a:cubicBezTo>
                  <a:pt x="249" y="273"/>
                  <a:pt x="311" y="213"/>
                  <a:pt x="389" y="178"/>
                </a:cubicBezTo>
                <a:cubicBezTo>
                  <a:pt x="462" y="146"/>
                  <a:pt x="552" y="138"/>
                  <a:pt x="642" y="151"/>
                </a:cubicBezTo>
                <a:cubicBezTo>
                  <a:pt x="629" y="147"/>
                  <a:pt x="615" y="144"/>
                  <a:pt x="600" y="141"/>
                </a:cubicBezTo>
                <a:cubicBezTo>
                  <a:pt x="588" y="140"/>
                  <a:pt x="575" y="140"/>
                  <a:pt x="562" y="140"/>
                </a:cubicBezTo>
                <a:close/>
                <a:moveTo>
                  <a:pt x="903" y="257"/>
                </a:moveTo>
                <a:cubicBezTo>
                  <a:pt x="912" y="263"/>
                  <a:pt x="921" y="270"/>
                  <a:pt x="929" y="277"/>
                </a:cubicBezTo>
                <a:cubicBezTo>
                  <a:pt x="957" y="302"/>
                  <a:pt x="979" y="328"/>
                  <a:pt x="997" y="356"/>
                </a:cubicBezTo>
                <a:cubicBezTo>
                  <a:pt x="990" y="289"/>
                  <a:pt x="964" y="225"/>
                  <a:pt x="919" y="172"/>
                </a:cubicBezTo>
                <a:cubicBezTo>
                  <a:pt x="773" y="0"/>
                  <a:pt x="535" y="39"/>
                  <a:pt x="407" y="78"/>
                </a:cubicBezTo>
                <a:cubicBezTo>
                  <a:pt x="365" y="91"/>
                  <a:pt x="320" y="106"/>
                  <a:pt x="278" y="128"/>
                </a:cubicBezTo>
                <a:cubicBezTo>
                  <a:pt x="308" y="120"/>
                  <a:pt x="339" y="115"/>
                  <a:pt x="372" y="112"/>
                </a:cubicBezTo>
                <a:cubicBezTo>
                  <a:pt x="416" y="109"/>
                  <a:pt x="461" y="110"/>
                  <a:pt x="507" y="115"/>
                </a:cubicBezTo>
                <a:cubicBezTo>
                  <a:pt x="544" y="112"/>
                  <a:pt x="582" y="113"/>
                  <a:pt x="620" y="118"/>
                </a:cubicBezTo>
                <a:cubicBezTo>
                  <a:pt x="718" y="131"/>
                  <a:pt x="810" y="172"/>
                  <a:pt x="878" y="232"/>
                </a:cubicBezTo>
                <a:cubicBezTo>
                  <a:pt x="887" y="240"/>
                  <a:pt x="895" y="248"/>
                  <a:pt x="903" y="257"/>
                </a:cubicBezTo>
                <a:close/>
                <a:moveTo>
                  <a:pt x="690" y="159"/>
                </a:moveTo>
                <a:cubicBezTo>
                  <a:pt x="761" y="176"/>
                  <a:pt x="831" y="205"/>
                  <a:pt x="890" y="247"/>
                </a:cubicBezTo>
                <a:cubicBezTo>
                  <a:pt x="885" y="242"/>
                  <a:pt x="881" y="238"/>
                  <a:pt x="876" y="234"/>
                </a:cubicBezTo>
                <a:cubicBezTo>
                  <a:pt x="780" y="149"/>
                  <a:pt x="646" y="108"/>
                  <a:pt x="518" y="116"/>
                </a:cubicBezTo>
                <a:cubicBezTo>
                  <a:pt x="564" y="122"/>
                  <a:pt x="610" y="133"/>
                  <a:pt x="654" y="148"/>
                </a:cubicBezTo>
                <a:cubicBezTo>
                  <a:pt x="666" y="151"/>
                  <a:pt x="678" y="155"/>
                  <a:pt x="690" y="159"/>
                </a:cubicBezTo>
                <a:close/>
                <a:moveTo>
                  <a:pt x="646" y="149"/>
                </a:moveTo>
                <a:cubicBezTo>
                  <a:pt x="649" y="150"/>
                  <a:pt x="652" y="151"/>
                  <a:pt x="655" y="151"/>
                </a:cubicBezTo>
                <a:cubicBezTo>
                  <a:pt x="657" y="152"/>
                  <a:pt x="659" y="153"/>
                  <a:pt x="662" y="154"/>
                </a:cubicBezTo>
                <a:cubicBezTo>
                  <a:pt x="660" y="153"/>
                  <a:pt x="657" y="152"/>
                  <a:pt x="655" y="151"/>
                </a:cubicBezTo>
                <a:cubicBezTo>
                  <a:pt x="655" y="151"/>
                  <a:pt x="655" y="151"/>
                  <a:pt x="654" y="151"/>
                </a:cubicBezTo>
                <a:cubicBezTo>
                  <a:pt x="651" y="150"/>
                  <a:pt x="649" y="150"/>
                  <a:pt x="646" y="149"/>
                </a:cubicBezTo>
                <a:close/>
                <a:moveTo>
                  <a:pt x="597" y="138"/>
                </a:moveTo>
                <a:cubicBezTo>
                  <a:pt x="607" y="139"/>
                  <a:pt x="616" y="140"/>
                  <a:pt x="626" y="142"/>
                </a:cubicBezTo>
                <a:cubicBezTo>
                  <a:pt x="588" y="131"/>
                  <a:pt x="546" y="122"/>
                  <a:pt x="503" y="118"/>
                </a:cubicBezTo>
                <a:cubicBezTo>
                  <a:pt x="471" y="121"/>
                  <a:pt x="438" y="127"/>
                  <a:pt x="407" y="137"/>
                </a:cubicBezTo>
                <a:cubicBezTo>
                  <a:pt x="470" y="128"/>
                  <a:pt x="536" y="128"/>
                  <a:pt x="597" y="138"/>
                </a:cubicBez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 name="文本框 1"/>
          <p:cNvSpPr txBox="1"/>
          <p:nvPr/>
        </p:nvSpPr>
        <p:spPr>
          <a:xfrm>
            <a:off x="11293017" y="6212541"/>
            <a:ext cx="473159" cy="400110"/>
          </a:xfrm>
          <a:prstGeom prst="rect">
            <a:avLst/>
          </a:prstGeom>
          <a:noFill/>
        </p:spPr>
        <p:txBody>
          <a:bodyPr wrap="square" rtlCol="0">
            <a:spAutoFit/>
          </a:bodyPr>
          <a:lstStyle>
            <a:defPPr>
              <a:defRPr lang="zh-CN"/>
            </a:defPPr>
            <a:lvl1pPr algn="ctr">
              <a:defRPr sz="2000" b="1">
                <a:solidFill>
                  <a:srgbClr val="5F7797"/>
                </a:solidFill>
              </a:defRPr>
            </a:lvl1pPr>
          </a:lstStyle>
          <a:p>
            <a:r>
              <a:rPr lang="en-US" altLang="zh-CN" dirty="0"/>
              <a:t>04</a:t>
            </a:r>
            <a:endParaRPr lang="zh-CN" altLang="en-US" dirty="0"/>
          </a:p>
        </p:txBody>
      </p:sp>
    </p:spTree>
    <p:extLst>
      <p:ext uri="{BB962C8B-B14F-4D97-AF65-F5344CB8AC3E}">
        <p14:creationId xmlns:p14="http://schemas.microsoft.com/office/powerpoint/2010/main" val="4048176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5" name="chenying0907 104"/>
          <p:cNvGrpSpPr/>
          <p:nvPr/>
        </p:nvGrpSpPr>
        <p:grpSpPr>
          <a:xfrm>
            <a:off x="4870451" y="534413"/>
            <a:ext cx="2451100" cy="668912"/>
            <a:chOff x="4870451" y="534413"/>
            <a:chExt cx="2451100" cy="668912"/>
          </a:xfrm>
        </p:grpSpPr>
        <p:sp>
          <p:nvSpPr>
            <p:cNvPr id="106" name="Freeform 544"/>
            <p:cNvSpPr>
              <a:spLocks noEditPoints="1"/>
            </p:cNvSpPr>
            <p:nvPr/>
          </p:nvSpPr>
          <p:spPr bwMode="auto">
            <a:xfrm>
              <a:off x="4870451" y="1119188"/>
              <a:ext cx="2451100" cy="84137"/>
            </a:xfrm>
            <a:custGeom>
              <a:avLst/>
              <a:gdLst>
                <a:gd name="T0" fmla="*/ 26 w 715"/>
                <a:gd name="T1" fmla="*/ 50 h 95"/>
                <a:gd name="T2" fmla="*/ 43 w 715"/>
                <a:gd name="T3" fmla="*/ 67 h 95"/>
                <a:gd name="T4" fmla="*/ 65 w 715"/>
                <a:gd name="T5" fmla="*/ 76 h 95"/>
                <a:gd name="T6" fmla="*/ 143 w 715"/>
                <a:gd name="T7" fmla="*/ 81 h 95"/>
                <a:gd name="T8" fmla="*/ 218 w 715"/>
                <a:gd name="T9" fmla="*/ 80 h 95"/>
                <a:gd name="T10" fmla="*/ 301 w 715"/>
                <a:gd name="T11" fmla="*/ 79 h 95"/>
                <a:gd name="T12" fmla="*/ 405 w 715"/>
                <a:gd name="T13" fmla="*/ 88 h 95"/>
                <a:gd name="T14" fmla="*/ 491 w 715"/>
                <a:gd name="T15" fmla="*/ 93 h 95"/>
                <a:gd name="T16" fmla="*/ 630 w 715"/>
                <a:gd name="T17" fmla="*/ 64 h 95"/>
                <a:gd name="T18" fmla="*/ 678 w 715"/>
                <a:gd name="T19" fmla="*/ 58 h 95"/>
                <a:gd name="T20" fmla="*/ 664 w 715"/>
                <a:gd name="T21" fmla="*/ 52 h 95"/>
                <a:gd name="T22" fmla="*/ 662 w 715"/>
                <a:gd name="T23" fmla="*/ 30 h 95"/>
                <a:gd name="T24" fmla="*/ 598 w 715"/>
                <a:gd name="T25" fmla="*/ 37 h 95"/>
                <a:gd name="T26" fmla="*/ 564 w 715"/>
                <a:gd name="T27" fmla="*/ 25 h 95"/>
                <a:gd name="T28" fmla="*/ 500 w 715"/>
                <a:gd name="T29" fmla="*/ 17 h 95"/>
                <a:gd name="T30" fmla="*/ 443 w 715"/>
                <a:gd name="T31" fmla="*/ 26 h 95"/>
                <a:gd name="T32" fmla="*/ 372 w 715"/>
                <a:gd name="T33" fmla="*/ 20 h 95"/>
                <a:gd name="T34" fmla="*/ 263 w 715"/>
                <a:gd name="T35" fmla="*/ 13 h 95"/>
                <a:gd name="T36" fmla="*/ 193 w 715"/>
                <a:gd name="T37" fmla="*/ 9 h 95"/>
                <a:gd name="T38" fmla="*/ 98 w 715"/>
                <a:gd name="T39" fmla="*/ 21 h 95"/>
                <a:gd name="T40" fmla="*/ 403 w 715"/>
                <a:gd name="T41" fmla="*/ 77 h 95"/>
                <a:gd name="T42" fmla="*/ 420 w 715"/>
                <a:gd name="T43" fmla="*/ 84 h 95"/>
                <a:gd name="T44" fmla="*/ 458 w 715"/>
                <a:gd name="T45" fmla="*/ 81 h 95"/>
                <a:gd name="T46" fmla="*/ 503 w 715"/>
                <a:gd name="T47" fmla="*/ 64 h 95"/>
                <a:gd name="T48" fmla="*/ 504 w 715"/>
                <a:gd name="T49" fmla="*/ 76 h 95"/>
                <a:gd name="T50" fmla="*/ 567 w 715"/>
                <a:gd name="T51" fmla="*/ 43 h 95"/>
                <a:gd name="T52" fmla="*/ 560 w 715"/>
                <a:gd name="T53" fmla="*/ 62 h 95"/>
                <a:gd name="T54" fmla="*/ 583 w 715"/>
                <a:gd name="T55" fmla="*/ 56 h 95"/>
                <a:gd name="T56" fmla="*/ 615 w 715"/>
                <a:gd name="T57" fmla="*/ 58 h 95"/>
                <a:gd name="T58" fmla="*/ 639 w 715"/>
                <a:gd name="T59" fmla="*/ 45 h 95"/>
                <a:gd name="T60" fmla="*/ 604 w 715"/>
                <a:gd name="T61" fmla="*/ 58 h 95"/>
                <a:gd name="T62" fmla="*/ 575 w 715"/>
                <a:gd name="T63" fmla="*/ 51 h 95"/>
                <a:gd name="T64" fmla="*/ 562 w 715"/>
                <a:gd name="T65" fmla="*/ 34 h 95"/>
                <a:gd name="T66" fmla="*/ 541 w 715"/>
                <a:gd name="T67" fmla="*/ 45 h 95"/>
                <a:gd name="T68" fmla="*/ 492 w 715"/>
                <a:gd name="T69" fmla="*/ 54 h 95"/>
                <a:gd name="T70" fmla="*/ 469 w 715"/>
                <a:gd name="T71" fmla="*/ 29 h 95"/>
                <a:gd name="T72" fmla="*/ 435 w 715"/>
                <a:gd name="T73" fmla="*/ 29 h 95"/>
                <a:gd name="T74" fmla="*/ 362 w 715"/>
                <a:gd name="T75" fmla="*/ 80 h 95"/>
                <a:gd name="T76" fmla="*/ 345 w 715"/>
                <a:gd name="T77" fmla="*/ 72 h 95"/>
                <a:gd name="T78" fmla="*/ 242 w 715"/>
                <a:gd name="T79" fmla="*/ 81 h 95"/>
                <a:gd name="T80" fmla="*/ 295 w 715"/>
                <a:gd name="T81" fmla="*/ 42 h 95"/>
                <a:gd name="T82" fmla="*/ 328 w 715"/>
                <a:gd name="T83" fmla="*/ 36 h 95"/>
                <a:gd name="T84" fmla="*/ 296 w 715"/>
                <a:gd name="T85" fmla="*/ 76 h 95"/>
                <a:gd name="T86" fmla="*/ 329 w 715"/>
                <a:gd name="T87" fmla="*/ 44 h 95"/>
                <a:gd name="T88" fmla="*/ 317 w 715"/>
                <a:gd name="T89" fmla="*/ 27 h 95"/>
                <a:gd name="T90" fmla="*/ 298 w 715"/>
                <a:gd name="T91" fmla="*/ 25 h 95"/>
                <a:gd name="T92" fmla="*/ 230 w 715"/>
                <a:gd name="T93" fmla="*/ 75 h 95"/>
                <a:gd name="T94" fmla="*/ 266 w 715"/>
                <a:gd name="T95" fmla="*/ 32 h 95"/>
                <a:gd name="T96" fmla="*/ 215 w 715"/>
                <a:gd name="T97" fmla="*/ 53 h 95"/>
                <a:gd name="T98" fmla="*/ 203 w 715"/>
                <a:gd name="T99" fmla="*/ 54 h 95"/>
                <a:gd name="T100" fmla="*/ 151 w 715"/>
                <a:gd name="T101" fmla="*/ 43 h 95"/>
                <a:gd name="T102" fmla="*/ 159 w 715"/>
                <a:gd name="T103" fmla="*/ 63 h 95"/>
                <a:gd name="T104" fmla="*/ 212 w 715"/>
                <a:gd name="T105" fmla="*/ 24 h 95"/>
                <a:gd name="T106" fmla="*/ 194 w 715"/>
                <a:gd name="T107" fmla="*/ 18 h 95"/>
                <a:gd name="T108" fmla="*/ 153 w 715"/>
                <a:gd name="T109" fmla="*/ 34 h 95"/>
                <a:gd name="T110" fmla="*/ 108 w 715"/>
                <a:gd name="T111" fmla="*/ 51 h 95"/>
                <a:gd name="T112" fmla="*/ 112 w 715"/>
                <a:gd name="T113" fmla="*/ 26 h 95"/>
                <a:gd name="T114" fmla="*/ 65 w 715"/>
                <a:gd name="T115" fmla="*/ 54 h 95"/>
                <a:gd name="T116" fmla="*/ 87 w 715"/>
                <a:gd name="T117" fmla="*/ 22 h 95"/>
                <a:gd name="T118" fmla="*/ 53 w 715"/>
                <a:gd name="T119" fmla="*/ 3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5" h="95">
                  <a:moveTo>
                    <a:pt x="19" y="17"/>
                  </a:moveTo>
                  <a:cubicBezTo>
                    <a:pt x="21" y="19"/>
                    <a:pt x="23" y="14"/>
                    <a:pt x="25" y="16"/>
                  </a:cubicBezTo>
                  <a:cubicBezTo>
                    <a:pt x="24" y="17"/>
                    <a:pt x="25" y="18"/>
                    <a:pt x="24" y="19"/>
                  </a:cubicBezTo>
                  <a:cubicBezTo>
                    <a:pt x="19" y="17"/>
                    <a:pt x="19" y="22"/>
                    <a:pt x="14" y="23"/>
                  </a:cubicBezTo>
                  <a:cubicBezTo>
                    <a:pt x="16" y="26"/>
                    <a:pt x="20" y="22"/>
                    <a:pt x="20" y="28"/>
                  </a:cubicBezTo>
                  <a:cubicBezTo>
                    <a:pt x="27" y="25"/>
                    <a:pt x="29" y="13"/>
                    <a:pt x="34" y="16"/>
                  </a:cubicBezTo>
                  <a:cubicBezTo>
                    <a:pt x="33" y="17"/>
                    <a:pt x="35" y="19"/>
                    <a:pt x="34" y="20"/>
                  </a:cubicBezTo>
                  <a:cubicBezTo>
                    <a:pt x="31" y="23"/>
                    <a:pt x="28" y="26"/>
                    <a:pt x="32" y="29"/>
                  </a:cubicBezTo>
                  <a:cubicBezTo>
                    <a:pt x="34" y="28"/>
                    <a:pt x="35" y="26"/>
                    <a:pt x="37" y="25"/>
                  </a:cubicBezTo>
                  <a:cubicBezTo>
                    <a:pt x="36" y="20"/>
                    <a:pt x="35" y="16"/>
                    <a:pt x="38" y="12"/>
                  </a:cubicBezTo>
                  <a:cubicBezTo>
                    <a:pt x="39" y="17"/>
                    <a:pt x="40" y="17"/>
                    <a:pt x="44" y="22"/>
                  </a:cubicBezTo>
                  <a:cubicBezTo>
                    <a:pt x="40" y="26"/>
                    <a:pt x="38" y="26"/>
                    <a:pt x="37" y="32"/>
                  </a:cubicBezTo>
                  <a:cubicBezTo>
                    <a:pt x="34" y="27"/>
                    <a:pt x="34" y="33"/>
                    <a:pt x="34" y="35"/>
                  </a:cubicBezTo>
                  <a:cubicBezTo>
                    <a:pt x="33" y="33"/>
                    <a:pt x="32" y="32"/>
                    <a:pt x="31" y="31"/>
                  </a:cubicBezTo>
                  <a:cubicBezTo>
                    <a:pt x="25" y="37"/>
                    <a:pt x="30" y="42"/>
                    <a:pt x="25" y="46"/>
                  </a:cubicBezTo>
                  <a:cubicBezTo>
                    <a:pt x="26" y="45"/>
                    <a:pt x="28" y="45"/>
                    <a:pt x="30" y="45"/>
                  </a:cubicBezTo>
                  <a:cubicBezTo>
                    <a:pt x="27" y="47"/>
                    <a:pt x="28" y="48"/>
                    <a:pt x="26" y="50"/>
                  </a:cubicBezTo>
                  <a:cubicBezTo>
                    <a:pt x="24" y="43"/>
                    <a:pt x="20" y="51"/>
                    <a:pt x="17" y="48"/>
                  </a:cubicBezTo>
                  <a:cubicBezTo>
                    <a:pt x="20" y="41"/>
                    <a:pt x="21" y="34"/>
                    <a:pt x="25" y="29"/>
                  </a:cubicBezTo>
                  <a:cubicBezTo>
                    <a:pt x="22" y="28"/>
                    <a:pt x="18" y="30"/>
                    <a:pt x="16" y="27"/>
                  </a:cubicBezTo>
                  <a:cubicBezTo>
                    <a:pt x="12" y="30"/>
                    <a:pt x="10" y="33"/>
                    <a:pt x="10" y="36"/>
                  </a:cubicBezTo>
                  <a:cubicBezTo>
                    <a:pt x="13" y="37"/>
                    <a:pt x="12" y="30"/>
                    <a:pt x="16" y="32"/>
                  </a:cubicBezTo>
                  <a:cubicBezTo>
                    <a:pt x="18" y="35"/>
                    <a:pt x="14" y="36"/>
                    <a:pt x="15" y="38"/>
                  </a:cubicBezTo>
                  <a:cubicBezTo>
                    <a:pt x="16" y="38"/>
                    <a:pt x="18" y="37"/>
                    <a:pt x="18" y="38"/>
                  </a:cubicBezTo>
                  <a:cubicBezTo>
                    <a:pt x="7" y="44"/>
                    <a:pt x="7" y="53"/>
                    <a:pt x="0" y="60"/>
                  </a:cubicBezTo>
                  <a:cubicBezTo>
                    <a:pt x="6" y="57"/>
                    <a:pt x="12" y="53"/>
                    <a:pt x="17" y="57"/>
                  </a:cubicBezTo>
                  <a:cubicBezTo>
                    <a:pt x="19" y="53"/>
                    <a:pt x="8" y="52"/>
                    <a:pt x="13" y="47"/>
                  </a:cubicBezTo>
                  <a:cubicBezTo>
                    <a:pt x="14" y="52"/>
                    <a:pt x="22" y="50"/>
                    <a:pt x="25" y="56"/>
                  </a:cubicBezTo>
                  <a:cubicBezTo>
                    <a:pt x="22" y="58"/>
                    <a:pt x="19" y="61"/>
                    <a:pt x="16" y="63"/>
                  </a:cubicBezTo>
                  <a:cubicBezTo>
                    <a:pt x="12" y="59"/>
                    <a:pt x="7" y="64"/>
                    <a:pt x="3" y="64"/>
                  </a:cubicBezTo>
                  <a:cubicBezTo>
                    <a:pt x="6" y="67"/>
                    <a:pt x="2" y="72"/>
                    <a:pt x="7" y="70"/>
                  </a:cubicBezTo>
                  <a:cubicBezTo>
                    <a:pt x="7" y="64"/>
                    <a:pt x="24" y="64"/>
                    <a:pt x="26" y="70"/>
                  </a:cubicBezTo>
                  <a:cubicBezTo>
                    <a:pt x="28" y="68"/>
                    <a:pt x="31" y="66"/>
                    <a:pt x="34" y="64"/>
                  </a:cubicBezTo>
                  <a:cubicBezTo>
                    <a:pt x="36" y="70"/>
                    <a:pt x="40" y="64"/>
                    <a:pt x="43" y="67"/>
                  </a:cubicBezTo>
                  <a:cubicBezTo>
                    <a:pt x="43" y="74"/>
                    <a:pt x="40" y="69"/>
                    <a:pt x="36" y="71"/>
                  </a:cubicBezTo>
                  <a:cubicBezTo>
                    <a:pt x="35" y="73"/>
                    <a:pt x="35" y="75"/>
                    <a:pt x="37" y="78"/>
                  </a:cubicBezTo>
                  <a:cubicBezTo>
                    <a:pt x="41" y="73"/>
                    <a:pt x="44" y="75"/>
                    <a:pt x="48" y="71"/>
                  </a:cubicBezTo>
                  <a:cubicBezTo>
                    <a:pt x="46" y="68"/>
                    <a:pt x="42" y="60"/>
                    <a:pt x="50" y="60"/>
                  </a:cubicBezTo>
                  <a:cubicBezTo>
                    <a:pt x="48" y="57"/>
                    <a:pt x="44" y="54"/>
                    <a:pt x="47" y="51"/>
                  </a:cubicBezTo>
                  <a:cubicBezTo>
                    <a:pt x="52" y="53"/>
                    <a:pt x="52" y="44"/>
                    <a:pt x="56" y="46"/>
                  </a:cubicBezTo>
                  <a:cubicBezTo>
                    <a:pt x="54" y="48"/>
                    <a:pt x="56" y="49"/>
                    <a:pt x="55" y="50"/>
                  </a:cubicBezTo>
                  <a:cubicBezTo>
                    <a:pt x="54" y="51"/>
                    <a:pt x="51" y="50"/>
                    <a:pt x="52" y="53"/>
                  </a:cubicBezTo>
                  <a:cubicBezTo>
                    <a:pt x="56" y="53"/>
                    <a:pt x="50" y="69"/>
                    <a:pt x="49" y="75"/>
                  </a:cubicBezTo>
                  <a:cubicBezTo>
                    <a:pt x="55" y="75"/>
                    <a:pt x="57" y="68"/>
                    <a:pt x="59" y="76"/>
                  </a:cubicBezTo>
                  <a:cubicBezTo>
                    <a:pt x="62" y="70"/>
                    <a:pt x="68" y="71"/>
                    <a:pt x="65" y="65"/>
                  </a:cubicBezTo>
                  <a:cubicBezTo>
                    <a:pt x="62" y="65"/>
                    <a:pt x="61" y="66"/>
                    <a:pt x="60" y="68"/>
                  </a:cubicBezTo>
                  <a:cubicBezTo>
                    <a:pt x="60" y="66"/>
                    <a:pt x="53" y="66"/>
                    <a:pt x="56" y="63"/>
                  </a:cubicBezTo>
                  <a:cubicBezTo>
                    <a:pt x="62" y="62"/>
                    <a:pt x="61" y="61"/>
                    <a:pt x="62" y="56"/>
                  </a:cubicBezTo>
                  <a:cubicBezTo>
                    <a:pt x="64" y="58"/>
                    <a:pt x="67" y="54"/>
                    <a:pt x="69" y="58"/>
                  </a:cubicBezTo>
                  <a:cubicBezTo>
                    <a:pt x="62" y="62"/>
                    <a:pt x="67" y="64"/>
                    <a:pt x="71" y="63"/>
                  </a:cubicBezTo>
                  <a:cubicBezTo>
                    <a:pt x="67" y="67"/>
                    <a:pt x="66" y="72"/>
                    <a:pt x="65" y="76"/>
                  </a:cubicBezTo>
                  <a:cubicBezTo>
                    <a:pt x="72" y="78"/>
                    <a:pt x="75" y="64"/>
                    <a:pt x="82" y="73"/>
                  </a:cubicBezTo>
                  <a:cubicBezTo>
                    <a:pt x="81" y="75"/>
                    <a:pt x="78" y="74"/>
                    <a:pt x="79" y="76"/>
                  </a:cubicBezTo>
                  <a:cubicBezTo>
                    <a:pt x="81" y="75"/>
                    <a:pt x="80" y="77"/>
                    <a:pt x="81" y="79"/>
                  </a:cubicBezTo>
                  <a:cubicBezTo>
                    <a:pt x="85" y="73"/>
                    <a:pt x="89" y="72"/>
                    <a:pt x="92" y="65"/>
                  </a:cubicBezTo>
                  <a:cubicBezTo>
                    <a:pt x="95" y="66"/>
                    <a:pt x="98" y="63"/>
                    <a:pt x="101" y="64"/>
                  </a:cubicBezTo>
                  <a:cubicBezTo>
                    <a:pt x="96" y="67"/>
                    <a:pt x="97" y="72"/>
                    <a:pt x="95" y="76"/>
                  </a:cubicBezTo>
                  <a:cubicBezTo>
                    <a:pt x="93" y="77"/>
                    <a:pt x="87" y="74"/>
                    <a:pt x="88" y="78"/>
                  </a:cubicBezTo>
                  <a:cubicBezTo>
                    <a:pt x="90" y="76"/>
                    <a:pt x="91" y="81"/>
                    <a:pt x="93" y="80"/>
                  </a:cubicBezTo>
                  <a:cubicBezTo>
                    <a:pt x="95" y="79"/>
                    <a:pt x="97" y="77"/>
                    <a:pt x="99" y="76"/>
                  </a:cubicBezTo>
                  <a:cubicBezTo>
                    <a:pt x="102" y="79"/>
                    <a:pt x="99" y="80"/>
                    <a:pt x="103" y="81"/>
                  </a:cubicBezTo>
                  <a:cubicBezTo>
                    <a:pt x="107" y="79"/>
                    <a:pt x="108" y="78"/>
                    <a:pt x="108" y="74"/>
                  </a:cubicBezTo>
                  <a:cubicBezTo>
                    <a:pt x="115" y="75"/>
                    <a:pt x="110" y="78"/>
                    <a:pt x="117" y="82"/>
                  </a:cubicBezTo>
                  <a:cubicBezTo>
                    <a:pt x="121" y="77"/>
                    <a:pt x="124" y="82"/>
                    <a:pt x="128" y="77"/>
                  </a:cubicBezTo>
                  <a:cubicBezTo>
                    <a:pt x="129" y="78"/>
                    <a:pt x="128" y="80"/>
                    <a:pt x="131" y="82"/>
                  </a:cubicBezTo>
                  <a:cubicBezTo>
                    <a:pt x="134" y="81"/>
                    <a:pt x="138" y="80"/>
                    <a:pt x="141" y="81"/>
                  </a:cubicBezTo>
                  <a:cubicBezTo>
                    <a:pt x="138" y="78"/>
                    <a:pt x="145" y="73"/>
                    <a:pt x="148" y="76"/>
                  </a:cubicBezTo>
                  <a:cubicBezTo>
                    <a:pt x="148" y="81"/>
                    <a:pt x="140" y="75"/>
                    <a:pt x="143" y="81"/>
                  </a:cubicBezTo>
                  <a:cubicBezTo>
                    <a:pt x="154" y="79"/>
                    <a:pt x="164" y="84"/>
                    <a:pt x="176" y="81"/>
                  </a:cubicBezTo>
                  <a:cubicBezTo>
                    <a:pt x="171" y="78"/>
                    <a:pt x="175" y="75"/>
                    <a:pt x="176" y="72"/>
                  </a:cubicBezTo>
                  <a:cubicBezTo>
                    <a:pt x="175" y="79"/>
                    <a:pt x="187" y="90"/>
                    <a:pt x="187" y="80"/>
                  </a:cubicBezTo>
                  <a:cubicBezTo>
                    <a:pt x="182" y="83"/>
                    <a:pt x="184" y="72"/>
                    <a:pt x="180" y="71"/>
                  </a:cubicBezTo>
                  <a:cubicBezTo>
                    <a:pt x="181" y="70"/>
                    <a:pt x="182" y="68"/>
                    <a:pt x="182" y="67"/>
                  </a:cubicBezTo>
                  <a:cubicBezTo>
                    <a:pt x="182" y="71"/>
                    <a:pt x="184" y="70"/>
                    <a:pt x="187" y="71"/>
                  </a:cubicBezTo>
                  <a:cubicBezTo>
                    <a:pt x="181" y="75"/>
                    <a:pt x="189" y="79"/>
                    <a:pt x="192" y="77"/>
                  </a:cubicBezTo>
                  <a:cubicBezTo>
                    <a:pt x="190" y="79"/>
                    <a:pt x="189" y="81"/>
                    <a:pt x="192" y="83"/>
                  </a:cubicBezTo>
                  <a:cubicBezTo>
                    <a:pt x="193" y="83"/>
                    <a:pt x="194" y="82"/>
                    <a:pt x="195" y="83"/>
                  </a:cubicBezTo>
                  <a:cubicBezTo>
                    <a:pt x="196" y="75"/>
                    <a:pt x="204" y="76"/>
                    <a:pt x="203" y="65"/>
                  </a:cubicBezTo>
                  <a:cubicBezTo>
                    <a:pt x="203" y="66"/>
                    <a:pt x="204" y="67"/>
                    <a:pt x="205" y="66"/>
                  </a:cubicBezTo>
                  <a:cubicBezTo>
                    <a:pt x="204" y="68"/>
                    <a:pt x="204" y="71"/>
                    <a:pt x="208" y="74"/>
                  </a:cubicBezTo>
                  <a:cubicBezTo>
                    <a:pt x="211" y="72"/>
                    <a:pt x="221" y="72"/>
                    <a:pt x="218" y="77"/>
                  </a:cubicBezTo>
                  <a:cubicBezTo>
                    <a:pt x="214" y="72"/>
                    <a:pt x="209" y="78"/>
                    <a:pt x="201" y="76"/>
                  </a:cubicBezTo>
                  <a:cubicBezTo>
                    <a:pt x="199" y="78"/>
                    <a:pt x="200" y="80"/>
                    <a:pt x="199" y="81"/>
                  </a:cubicBezTo>
                  <a:cubicBezTo>
                    <a:pt x="205" y="86"/>
                    <a:pt x="212" y="82"/>
                    <a:pt x="218" y="84"/>
                  </a:cubicBezTo>
                  <a:cubicBezTo>
                    <a:pt x="217" y="83"/>
                    <a:pt x="216" y="82"/>
                    <a:pt x="218" y="80"/>
                  </a:cubicBezTo>
                  <a:cubicBezTo>
                    <a:pt x="227" y="77"/>
                    <a:pt x="225" y="91"/>
                    <a:pt x="225" y="91"/>
                  </a:cubicBezTo>
                  <a:cubicBezTo>
                    <a:pt x="228" y="88"/>
                    <a:pt x="234" y="85"/>
                    <a:pt x="227" y="85"/>
                  </a:cubicBezTo>
                  <a:cubicBezTo>
                    <a:pt x="228" y="81"/>
                    <a:pt x="233" y="78"/>
                    <a:pt x="235" y="86"/>
                  </a:cubicBezTo>
                  <a:cubicBezTo>
                    <a:pt x="246" y="83"/>
                    <a:pt x="253" y="88"/>
                    <a:pt x="263" y="82"/>
                  </a:cubicBezTo>
                  <a:cubicBezTo>
                    <a:pt x="264" y="87"/>
                    <a:pt x="273" y="86"/>
                    <a:pt x="278" y="85"/>
                  </a:cubicBezTo>
                  <a:cubicBezTo>
                    <a:pt x="279" y="79"/>
                    <a:pt x="281" y="81"/>
                    <a:pt x="279" y="78"/>
                  </a:cubicBezTo>
                  <a:cubicBezTo>
                    <a:pt x="281" y="77"/>
                    <a:pt x="282" y="75"/>
                    <a:pt x="284" y="74"/>
                  </a:cubicBezTo>
                  <a:cubicBezTo>
                    <a:pt x="284" y="77"/>
                    <a:pt x="286" y="79"/>
                    <a:pt x="289" y="76"/>
                  </a:cubicBezTo>
                  <a:cubicBezTo>
                    <a:pt x="289" y="72"/>
                    <a:pt x="287" y="74"/>
                    <a:pt x="284" y="72"/>
                  </a:cubicBezTo>
                  <a:cubicBezTo>
                    <a:pt x="286" y="70"/>
                    <a:pt x="285" y="68"/>
                    <a:pt x="288" y="66"/>
                  </a:cubicBezTo>
                  <a:cubicBezTo>
                    <a:pt x="288" y="72"/>
                    <a:pt x="294" y="80"/>
                    <a:pt x="286" y="86"/>
                  </a:cubicBezTo>
                  <a:cubicBezTo>
                    <a:pt x="289" y="91"/>
                    <a:pt x="289" y="81"/>
                    <a:pt x="292" y="88"/>
                  </a:cubicBezTo>
                  <a:cubicBezTo>
                    <a:pt x="296" y="87"/>
                    <a:pt x="296" y="81"/>
                    <a:pt x="298" y="83"/>
                  </a:cubicBezTo>
                  <a:cubicBezTo>
                    <a:pt x="300" y="91"/>
                    <a:pt x="301" y="82"/>
                    <a:pt x="307" y="83"/>
                  </a:cubicBezTo>
                  <a:cubicBezTo>
                    <a:pt x="308" y="85"/>
                    <a:pt x="306" y="86"/>
                    <a:pt x="305" y="87"/>
                  </a:cubicBezTo>
                  <a:cubicBezTo>
                    <a:pt x="315" y="93"/>
                    <a:pt x="308" y="77"/>
                    <a:pt x="316" y="74"/>
                  </a:cubicBezTo>
                  <a:cubicBezTo>
                    <a:pt x="309" y="67"/>
                    <a:pt x="309" y="86"/>
                    <a:pt x="301" y="79"/>
                  </a:cubicBezTo>
                  <a:cubicBezTo>
                    <a:pt x="309" y="80"/>
                    <a:pt x="307" y="68"/>
                    <a:pt x="315" y="70"/>
                  </a:cubicBezTo>
                  <a:cubicBezTo>
                    <a:pt x="316" y="66"/>
                    <a:pt x="317" y="62"/>
                    <a:pt x="320" y="58"/>
                  </a:cubicBezTo>
                  <a:cubicBezTo>
                    <a:pt x="323" y="62"/>
                    <a:pt x="316" y="67"/>
                    <a:pt x="323" y="66"/>
                  </a:cubicBezTo>
                  <a:cubicBezTo>
                    <a:pt x="320" y="70"/>
                    <a:pt x="318" y="66"/>
                    <a:pt x="316" y="67"/>
                  </a:cubicBezTo>
                  <a:cubicBezTo>
                    <a:pt x="324" y="75"/>
                    <a:pt x="309" y="81"/>
                    <a:pt x="316" y="89"/>
                  </a:cubicBezTo>
                  <a:cubicBezTo>
                    <a:pt x="320" y="86"/>
                    <a:pt x="323" y="82"/>
                    <a:pt x="321" y="78"/>
                  </a:cubicBezTo>
                  <a:cubicBezTo>
                    <a:pt x="325" y="74"/>
                    <a:pt x="328" y="76"/>
                    <a:pt x="331" y="77"/>
                  </a:cubicBezTo>
                  <a:cubicBezTo>
                    <a:pt x="326" y="79"/>
                    <a:pt x="330" y="82"/>
                    <a:pt x="326" y="85"/>
                  </a:cubicBezTo>
                  <a:cubicBezTo>
                    <a:pt x="325" y="83"/>
                    <a:pt x="324" y="81"/>
                    <a:pt x="323" y="82"/>
                  </a:cubicBezTo>
                  <a:cubicBezTo>
                    <a:pt x="326" y="87"/>
                    <a:pt x="322" y="84"/>
                    <a:pt x="323" y="89"/>
                  </a:cubicBezTo>
                  <a:cubicBezTo>
                    <a:pt x="327" y="88"/>
                    <a:pt x="333" y="89"/>
                    <a:pt x="334" y="86"/>
                  </a:cubicBezTo>
                  <a:cubicBezTo>
                    <a:pt x="333" y="83"/>
                    <a:pt x="331" y="84"/>
                    <a:pt x="329" y="84"/>
                  </a:cubicBezTo>
                  <a:cubicBezTo>
                    <a:pt x="335" y="84"/>
                    <a:pt x="332" y="78"/>
                    <a:pt x="335" y="80"/>
                  </a:cubicBezTo>
                  <a:cubicBezTo>
                    <a:pt x="336" y="82"/>
                    <a:pt x="336" y="85"/>
                    <a:pt x="336" y="88"/>
                  </a:cubicBezTo>
                  <a:cubicBezTo>
                    <a:pt x="359" y="87"/>
                    <a:pt x="382" y="90"/>
                    <a:pt x="405" y="88"/>
                  </a:cubicBezTo>
                  <a:cubicBezTo>
                    <a:pt x="400" y="82"/>
                    <a:pt x="408" y="79"/>
                    <a:pt x="410" y="79"/>
                  </a:cubicBezTo>
                  <a:cubicBezTo>
                    <a:pt x="411" y="84"/>
                    <a:pt x="407" y="84"/>
                    <a:pt x="405" y="88"/>
                  </a:cubicBezTo>
                  <a:cubicBezTo>
                    <a:pt x="408" y="93"/>
                    <a:pt x="412" y="88"/>
                    <a:pt x="414" y="85"/>
                  </a:cubicBezTo>
                  <a:cubicBezTo>
                    <a:pt x="418" y="86"/>
                    <a:pt x="415" y="90"/>
                    <a:pt x="419" y="85"/>
                  </a:cubicBezTo>
                  <a:cubicBezTo>
                    <a:pt x="419" y="93"/>
                    <a:pt x="428" y="85"/>
                    <a:pt x="432" y="90"/>
                  </a:cubicBezTo>
                  <a:cubicBezTo>
                    <a:pt x="432" y="89"/>
                    <a:pt x="438" y="87"/>
                    <a:pt x="439" y="83"/>
                  </a:cubicBezTo>
                  <a:cubicBezTo>
                    <a:pt x="440" y="85"/>
                    <a:pt x="442" y="85"/>
                    <a:pt x="443" y="86"/>
                  </a:cubicBezTo>
                  <a:cubicBezTo>
                    <a:pt x="442" y="88"/>
                    <a:pt x="437" y="85"/>
                    <a:pt x="438" y="89"/>
                  </a:cubicBezTo>
                  <a:cubicBezTo>
                    <a:pt x="441" y="88"/>
                    <a:pt x="439" y="91"/>
                    <a:pt x="441" y="93"/>
                  </a:cubicBezTo>
                  <a:cubicBezTo>
                    <a:pt x="448" y="88"/>
                    <a:pt x="460" y="95"/>
                    <a:pt x="464" y="89"/>
                  </a:cubicBezTo>
                  <a:cubicBezTo>
                    <a:pt x="462" y="85"/>
                    <a:pt x="448" y="89"/>
                    <a:pt x="446" y="83"/>
                  </a:cubicBezTo>
                  <a:cubicBezTo>
                    <a:pt x="454" y="87"/>
                    <a:pt x="463" y="84"/>
                    <a:pt x="472" y="83"/>
                  </a:cubicBezTo>
                  <a:cubicBezTo>
                    <a:pt x="470" y="84"/>
                    <a:pt x="469" y="85"/>
                    <a:pt x="467" y="87"/>
                  </a:cubicBezTo>
                  <a:cubicBezTo>
                    <a:pt x="469" y="89"/>
                    <a:pt x="471" y="91"/>
                    <a:pt x="472" y="93"/>
                  </a:cubicBezTo>
                  <a:cubicBezTo>
                    <a:pt x="478" y="91"/>
                    <a:pt x="472" y="86"/>
                    <a:pt x="476" y="84"/>
                  </a:cubicBezTo>
                  <a:cubicBezTo>
                    <a:pt x="477" y="85"/>
                    <a:pt x="475" y="86"/>
                    <a:pt x="477" y="88"/>
                  </a:cubicBezTo>
                  <a:cubicBezTo>
                    <a:pt x="485" y="83"/>
                    <a:pt x="479" y="72"/>
                    <a:pt x="485" y="71"/>
                  </a:cubicBezTo>
                  <a:cubicBezTo>
                    <a:pt x="482" y="76"/>
                    <a:pt x="486" y="83"/>
                    <a:pt x="479" y="88"/>
                  </a:cubicBezTo>
                  <a:cubicBezTo>
                    <a:pt x="485" y="95"/>
                    <a:pt x="486" y="85"/>
                    <a:pt x="491" y="93"/>
                  </a:cubicBezTo>
                  <a:cubicBezTo>
                    <a:pt x="494" y="90"/>
                    <a:pt x="496" y="92"/>
                    <a:pt x="499" y="88"/>
                  </a:cubicBezTo>
                  <a:cubicBezTo>
                    <a:pt x="500" y="93"/>
                    <a:pt x="511" y="95"/>
                    <a:pt x="513" y="89"/>
                  </a:cubicBezTo>
                  <a:cubicBezTo>
                    <a:pt x="517" y="92"/>
                    <a:pt x="524" y="95"/>
                    <a:pt x="528" y="88"/>
                  </a:cubicBezTo>
                  <a:cubicBezTo>
                    <a:pt x="529" y="93"/>
                    <a:pt x="536" y="93"/>
                    <a:pt x="536" y="87"/>
                  </a:cubicBezTo>
                  <a:cubicBezTo>
                    <a:pt x="538" y="89"/>
                    <a:pt x="539" y="91"/>
                    <a:pt x="539" y="92"/>
                  </a:cubicBezTo>
                  <a:cubicBezTo>
                    <a:pt x="545" y="84"/>
                    <a:pt x="568" y="91"/>
                    <a:pt x="563" y="77"/>
                  </a:cubicBezTo>
                  <a:cubicBezTo>
                    <a:pt x="565" y="76"/>
                    <a:pt x="566" y="79"/>
                    <a:pt x="567" y="81"/>
                  </a:cubicBezTo>
                  <a:cubicBezTo>
                    <a:pt x="570" y="79"/>
                    <a:pt x="568" y="77"/>
                    <a:pt x="569" y="76"/>
                  </a:cubicBezTo>
                  <a:cubicBezTo>
                    <a:pt x="571" y="76"/>
                    <a:pt x="574" y="73"/>
                    <a:pt x="576" y="76"/>
                  </a:cubicBezTo>
                  <a:cubicBezTo>
                    <a:pt x="572" y="79"/>
                    <a:pt x="570" y="81"/>
                    <a:pt x="571" y="87"/>
                  </a:cubicBezTo>
                  <a:cubicBezTo>
                    <a:pt x="567" y="86"/>
                    <a:pt x="563" y="90"/>
                    <a:pt x="560" y="90"/>
                  </a:cubicBezTo>
                  <a:cubicBezTo>
                    <a:pt x="571" y="93"/>
                    <a:pt x="591" y="94"/>
                    <a:pt x="603" y="84"/>
                  </a:cubicBezTo>
                  <a:cubicBezTo>
                    <a:pt x="605" y="90"/>
                    <a:pt x="609" y="79"/>
                    <a:pt x="612" y="82"/>
                  </a:cubicBezTo>
                  <a:cubicBezTo>
                    <a:pt x="608" y="85"/>
                    <a:pt x="604" y="88"/>
                    <a:pt x="604" y="92"/>
                  </a:cubicBezTo>
                  <a:cubicBezTo>
                    <a:pt x="606" y="91"/>
                    <a:pt x="609" y="89"/>
                    <a:pt x="611" y="92"/>
                  </a:cubicBezTo>
                  <a:cubicBezTo>
                    <a:pt x="618" y="87"/>
                    <a:pt x="615" y="77"/>
                    <a:pt x="623" y="78"/>
                  </a:cubicBezTo>
                  <a:cubicBezTo>
                    <a:pt x="624" y="74"/>
                    <a:pt x="622" y="64"/>
                    <a:pt x="630" y="64"/>
                  </a:cubicBezTo>
                  <a:cubicBezTo>
                    <a:pt x="626" y="75"/>
                    <a:pt x="631" y="82"/>
                    <a:pt x="616" y="90"/>
                  </a:cubicBezTo>
                  <a:cubicBezTo>
                    <a:pt x="623" y="95"/>
                    <a:pt x="634" y="89"/>
                    <a:pt x="639" y="82"/>
                  </a:cubicBezTo>
                  <a:cubicBezTo>
                    <a:pt x="637" y="78"/>
                    <a:pt x="634" y="82"/>
                    <a:pt x="633" y="78"/>
                  </a:cubicBezTo>
                  <a:cubicBezTo>
                    <a:pt x="634" y="78"/>
                    <a:pt x="633" y="76"/>
                    <a:pt x="634" y="76"/>
                  </a:cubicBezTo>
                  <a:cubicBezTo>
                    <a:pt x="641" y="77"/>
                    <a:pt x="651" y="76"/>
                    <a:pt x="655" y="68"/>
                  </a:cubicBezTo>
                  <a:cubicBezTo>
                    <a:pt x="659" y="71"/>
                    <a:pt x="656" y="74"/>
                    <a:pt x="653" y="77"/>
                  </a:cubicBezTo>
                  <a:cubicBezTo>
                    <a:pt x="652" y="75"/>
                    <a:pt x="653" y="73"/>
                    <a:pt x="650" y="75"/>
                  </a:cubicBezTo>
                  <a:cubicBezTo>
                    <a:pt x="648" y="81"/>
                    <a:pt x="652" y="78"/>
                    <a:pt x="655" y="81"/>
                  </a:cubicBezTo>
                  <a:cubicBezTo>
                    <a:pt x="652" y="82"/>
                    <a:pt x="650" y="87"/>
                    <a:pt x="648" y="84"/>
                  </a:cubicBezTo>
                  <a:cubicBezTo>
                    <a:pt x="645" y="82"/>
                    <a:pt x="649" y="80"/>
                    <a:pt x="647" y="78"/>
                  </a:cubicBezTo>
                  <a:cubicBezTo>
                    <a:pt x="636" y="79"/>
                    <a:pt x="644" y="86"/>
                    <a:pt x="639" y="91"/>
                  </a:cubicBezTo>
                  <a:cubicBezTo>
                    <a:pt x="645" y="93"/>
                    <a:pt x="655" y="83"/>
                    <a:pt x="659" y="78"/>
                  </a:cubicBezTo>
                  <a:cubicBezTo>
                    <a:pt x="661" y="79"/>
                    <a:pt x="662" y="78"/>
                    <a:pt x="664" y="81"/>
                  </a:cubicBezTo>
                  <a:cubicBezTo>
                    <a:pt x="667" y="73"/>
                    <a:pt x="673" y="67"/>
                    <a:pt x="679" y="62"/>
                  </a:cubicBezTo>
                  <a:cubicBezTo>
                    <a:pt x="676" y="57"/>
                    <a:pt x="674" y="61"/>
                    <a:pt x="672" y="64"/>
                  </a:cubicBezTo>
                  <a:cubicBezTo>
                    <a:pt x="666" y="57"/>
                    <a:pt x="673" y="52"/>
                    <a:pt x="679" y="50"/>
                  </a:cubicBezTo>
                  <a:cubicBezTo>
                    <a:pt x="681" y="54"/>
                    <a:pt x="673" y="52"/>
                    <a:pt x="678" y="58"/>
                  </a:cubicBezTo>
                  <a:cubicBezTo>
                    <a:pt x="680" y="56"/>
                    <a:pt x="681" y="57"/>
                    <a:pt x="683" y="55"/>
                  </a:cubicBezTo>
                  <a:cubicBezTo>
                    <a:pt x="681" y="46"/>
                    <a:pt x="692" y="39"/>
                    <a:pt x="686" y="29"/>
                  </a:cubicBezTo>
                  <a:cubicBezTo>
                    <a:pt x="689" y="27"/>
                    <a:pt x="691" y="27"/>
                    <a:pt x="692" y="30"/>
                  </a:cubicBezTo>
                  <a:cubicBezTo>
                    <a:pt x="688" y="32"/>
                    <a:pt x="693" y="35"/>
                    <a:pt x="695" y="35"/>
                  </a:cubicBezTo>
                  <a:cubicBezTo>
                    <a:pt x="692" y="37"/>
                    <a:pt x="689" y="39"/>
                    <a:pt x="691" y="42"/>
                  </a:cubicBezTo>
                  <a:cubicBezTo>
                    <a:pt x="696" y="41"/>
                    <a:pt x="697" y="36"/>
                    <a:pt x="703" y="32"/>
                  </a:cubicBezTo>
                  <a:cubicBezTo>
                    <a:pt x="705" y="34"/>
                    <a:pt x="706" y="36"/>
                    <a:pt x="708" y="36"/>
                  </a:cubicBezTo>
                  <a:cubicBezTo>
                    <a:pt x="711" y="33"/>
                    <a:pt x="714" y="35"/>
                    <a:pt x="715" y="31"/>
                  </a:cubicBezTo>
                  <a:cubicBezTo>
                    <a:pt x="713" y="25"/>
                    <a:pt x="710" y="33"/>
                    <a:pt x="709" y="30"/>
                  </a:cubicBezTo>
                  <a:cubicBezTo>
                    <a:pt x="710" y="28"/>
                    <a:pt x="713" y="26"/>
                    <a:pt x="712" y="23"/>
                  </a:cubicBezTo>
                  <a:cubicBezTo>
                    <a:pt x="705" y="24"/>
                    <a:pt x="699" y="32"/>
                    <a:pt x="693" y="31"/>
                  </a:cubicBezTo>
                  <a:cubicBezTo>
                    <a:pt x="697" y="25"/>
                    <a:pt x="689" y="26"/>
                    <a:pt x="686" y="24"/>
                  </a:cubicBezTo>
                  <a:cubicBezTo>
                    <a:pt x="687" y="23"/>
                    <a:pt x="688" y="22"/>
                    <a:pt x="687" y="21"/>
                  </a:cubicBezTo>
                  <a:cubicBezTo>
                    <a:pt x="682" y="27"/>
                    <a:pt x="685" y="34"/>
                    <a:pt x="684" y="40"/>
                  </a:cubicBezTo>
                  <a:cubicBezTo>
                    <a:pt x="680" y="41"/>
                    <a:pt x="676" y="50"/>
                    <a:pt x="670" y="43"/>
                  </a:cubicBezTo>
                  <a:cubicBezTo>
                    <a:pt x="674" y="41"/>
                    <a:pt x="670" y="38"/>
                    <a:pt x="669" y="35"/>
                  </a:cubicBezTo>
                  <a:cubicBezTo>
                    <a:pt x="663" y="40"/>
                    <a:pt x="665" y="46"/>
                    <a:pt x="664" y="52"/>
                  </a:cubicBezTo>
                  <a:cubicBezTo>
                    <a:pt x="667" y="51"/>
                    <a:pt x="666" y="45"/>
                    <a:pt x="670" y="47"/>
                  </a:cubicBezTo>
                  <a:cubicBezTo>
                    <a:pt x="671" y="52"/>
                    <a:pt x="667" y="51"/>
                    <a:pt x="663" y="55"/>
                  </a:cubicBezTo>
                  <a:cubicBezTo>
                    <a:pt x="663" y="58"/>
                    <a:pt x="669" y="56"/>
                    <a:pt x="666" y="59"/>
                  </a:cubicBezTo>
                  <a:cubicBezTo>
                    <a:pt x="656" y="64"/>
                    <a:pt x="651" y="68"/>
                    <a:pt x="642" y="72"/>
                  </a:cubicBezTo>
                  <a:cubicBezTo>
                    <a:pt x="642" y="70"/>
                    <a:pt x="645" y="67"/>
                    <a:pt x="645" y="65"/>
                  </a:cubicBezTo>
                  <a:cubicBezTo>
                    <a:pt x="650" y="64"/>
                    <a:pt x="663" y="60"/>
                    <a:pt x="662" y="56"/>
                  </a:cubicBezTo>
                  <a:cubicBezTo>
                    <a:pt x="655" y="55"/>
                    <a:pt x="654" y="59"/>
                    <a:pt x="647" y="58"/>
                  </a:cubicBezTo>
                  <a:cubicBezTo>
                    <a:pt x="650" y="52"/>
                    <a:pt x="654" y="55"/>
                    <a:pt x="659" y="52"/>
                  </a:cubicBezTo>
                  <a:cubicBezTo>
                    <a:pt x="664" y="47"/>
                    <a:pt x="662" y="38"/>
                    <a:pt x="660" y="35"/>
                  </a:cubicBezTo>
                  <a:cubicBezTo>
                    <a:pt x="662" y="35"/>
                    <a:pt x="664" y="34"/>
                    <a:pt x="667" y="32"/>
                  </a:cubicBezTo>
                  <a:cubicBezTo>
                    <a:pt x="668" y="35"/>
                    <a:pt x="670" y="35"/>
                    <a:pt x="673" y="33"/>
                  </a:cubicBezTo>
                  <a:cubicBezTo>
                    <a:pt x="671" y="29"/>
                    <a:pt x="663" y="33"/>
                    <a:pt x="664" y="28"/>
                  </a:cubicBezTo>
                  <a:cubicBezTo>
                    <a:pt x="667" y="29"/>
                    <a:pt x="671" y="31"/>
                    <a:pt x="674" y="30"/>
                  </a:cubicBezTo>
                  <a:cubicBezTo>
                    <a:pt x="673" y="27"/>
                    <a:pt x="672" y="24"/>
                    <a:pt x="673" y="21"/>
                  </a:cubicBezTo>
                  <a:cubicBezTo>
                    <a:pt x="669" y="26"/>
                    <a:pt x="666" y="23"/>
                    <a:pt x="663" y="22"/>
                  </a:cubicBezTo>
                  <a:cubicBezTo>
                    <a:pt x="660" y="24"/>
                    <a:pt x="662" y="26"/>
                    <a:pt x="658" y="28"/>
                  </a:cubicBezTo>
                  <a:cubicBezTo>
                    <a:pt x="659" y="29"/>
                    <a:pt x="661" y="30"/>
                    <a:pt x="662" y="30"/>
                  </a:cubicBezTo>
                  <a:cubicBezTo>
                    <a:pt x="656" y="30"/>
                    <a:pt x="660" y="36"/>
                    <a:pt x="656" y="39"/>
                  </a:cubicBezTo>
                  <a:cubicBezTo>
                    <a:pt x="652" y="33"/>
                    <a:pt x="657" y="34"/>
                    <a:pt x="651" y="30"/>
                  </a:cubicBezTo>
                  <a:cubicBezTo>
                    <a:pt x="645" y="32"/>
                    <a:pt x="638" y="33"/>
                    <a:pt x="636" y="25"/>
                  </a:cubicBezTo>
                  <a:cubicBezTo>
                    <a:pt x="635" y="26"/>
                    <a:pt x="633" y="26"/>
                    <a:pt x="632" y="27"/>
                  </a:cubicBezTo>
                  <a:cubicBezTo>
                    <a:pt x="631" y="31"/>
                    <a:pt x="635" y="32"/>
                    <a:pt x="635" y="35"/>
                  </a:cubicBezTo>
                  <a:cubicBezTo>
                    <a:pt x="629" y="33"/>
                    <a:pt x="621" y="45"/>
                    <a:pt x="611" y="39"/>
                  </a:cubicBezTo>
                  <a:cubicBezTo>
                    <a:pt x="616" y="41"/>
                    <a:pt x="617" y="30"/>
                    <a:pt x="623" y="32"/>
                  </a:cubicBezTo>
                  <a:cubicBezTo>
                    <a:pt x="622" y="33"/>
                    <a:pt x="620" y="34"/>
                    <a:pt x="621" y="35"/>
                  </a:cubicBezTo>
                  <a:cubicBezTo>
                    <a:pt x="623" y="34"/>
                    <a:pt x="624" y="37"/>
                    <a:pt x="627" y="34"/>
                  </a:cubicBezTo>
                  <a:cubicBezTo>
                    <a:pt x="625" y="22"/>
                    <a:pt x="641" y="24"/>
                    <a:pt x="641" y="20"/>
                  </a:cubicBezTo>
                  <a:cubicBezTo>
                    <a:pt x="633" y="24"/>
                    <a:pt x="625" y="19"/>
                    <a:pt x="617" y="22"/>
                  </a:cubicBezTo>
                  <a:cubicBezTo>
                    <a:pt x="618" y="23"/>
                    <a:pt x="616" y="24"/>
                    <a:pt x="615" y="25"/>
                  </a:cubicBezTo>
                  <a:cubicBezTo>
                    <a:pt x="616" y="27"/>
                    <a:pt x="617" y="28"/>
                    <a:pt x="616" y="30"/>
                  </a:cubicBezTo>
                  <a:cubicBezTo>
                    <a:pt x="612" y="31"/>
                    <a:pt x="611" y="37"/>
                    <a:pt x="610" y="35"/>
                  </a:cubicBezTo>
                  <a:cubicBezTo>
                    <a:pt x="610" y="33"/>
                    <a:pt x="613" y="31"/>
                    <a:pt x="610" y="29"/>
                  </a:cubicBezTo>
                  <a:cubicBezTo>
                    <a:pt x="609" y="29"/>
                    <a:pt x="608" y="31"/>
                    <a:pt x="607" y="30"/>
                  </a:cubicBezTo>
                  <a:cubicBezTo>
                    <a:pt x="603" y="33"/>
                    <a:pt x="604" y="39"/>
                    <a:pt x="598" y="37"/>
                  </a:cubicBezTo>
                  <a:cubicBezTo>
                    <a:pt x="597" y="34"/>
                    <a:pt x="604" y="33"/>
                    <a:pt x="602" y="30"/>
                  </a:cubicBezTo>
                  <a:cubicBezTo>
                    <a:pt x="598" y="34"/>
                    <a:pt x="596" y="28"/>
                    <a:pt x="593" y="32"/>
                  </a:cubicBezTo>
                  <a:cubicBezTo>
                    <a:pt x="595" y="35"/>
                    <a:pt x="597" y="37"/>
                    <a:pt x="593" y="39"/>
                  </a:cubicBezTo>
                  <a:cubicBezTo>
                    <a:pt x="594" y="30"/>
                    <a:pt x="586" y="38"/>
                    <a:pt x="592" y="29"/>
                  </a:cubicBezTo>
                  <a:cubicBezTo>
                    <a:pt x="598" y="32"/>
                    <a:pt x="606" y="23"/>
                    <a:pt x="612" y="29"/>
                  </a:cubicBezTo>
                  <a:cubicBezTo>
                    <a:pt x="616" y="28"/>
                    <a:pt x="611" y="20"/>
                    <a:pt x="610" y="22"/>
                  </a:cubicBezTo>
                  <a:cubicBezTo>
                    <a:pt x="610" y="24"/>
                    <a:pt x="603" y="24"/>
                    <a:pt x="602" y="26"/>
                  </a:cubicBezTo>
                  <a:cubicBezTo>
                    <a:pt x="600" y="24"/>
                    <a:pt x="602" y="23"/>
                    <a:pt x="602" y="21"/>
                  </a:cubicBezTo>
                  <a:cubicBezTo>
                    <a:pt x="601" y="21"/>
                    <a:pt x="601" y="22"/>
                    <a:pt x="600" y="21"/>
                  </a:cubicBezTo>
                  <a:cubicBezTo>
                    <a:pt x="599" y="21"/>
                    <a:pt x="598" y="21"/>
                    <a:pt x="597" y="21"/>
                  </a:cubicBezTo>
                  <a:cubicBezTo>
                    <a:pt x="598" y="23"/>
                    <a:pt x="601" y="25"/>
                    <a:pt x="599" y="27"/>
                  </a:cubicBezTo>
                  <a:cubicBezTo>
                    <a:pt x="598" y="25"/>
                    <a:pt x="597" y="27"/>
                    <a:pt x="595" y="26"/>
                  </a:cubicBezTo>
                  <a:cubicBezTo>
                    <a:pt x="593" y="24"/>
                    <a:pt x="595" y="23"/>
                    <a:pt x="593" y="21"/>
                  </a:cubicBezTo>
                  <a:cubicBezTo>
                    <a:pt x="589" y="20"/>
                    <a:pt x="591" y="23"/>
                    <a:pt x="587" y="25"/>
                  </a:cubicBezTo>
                  <a:cubicBezTo>
                    <a:pt x="589" y="19"/>
                    <a:pt x="570" y="21"/>
                    <a:pt x="579" y="24"/>
                  </a:cubicBezTo>
                  <a:cubicBezTo>
                    <a:pt x="578" y="25"/>
                    <a:pt x="576" y="27"/>
                    <a:pt x="575" y="28"/>
                  </a:cubicBezTo>
                  <a:cubicBezTo>
                    <a:pt x="572" y="22"/>
                    <a:pt x="567" y="27"/>
                    <a:pt x="564" y="25"/>
                  </a:cubicBezTo>
                  <a:cubicBezTo>
                    <a:pt x="563" y="24"/>
                    <a:pt x="565" y="23"/>
                    <a:pt x="564" y="21"/>
                  </a:cubicBezTo>
                  <a:cubicBezTo>
                    <a:pt x="561" y="21"/>
                    <a:pt x="558" y="26"/>
                    <a:pt x="555" y="21"/>
                  </a:cubicBezTo>
                  <a:cubicBezTo>
                    <a:pt x="551" y="22"/>
                    <a:pt x="553" y="28"/>
                    <a:pt x="550" y="26"/>
                  </a:cubicBezTo>
                  <a:cubicBezTo>
                    <a:pt x="551" y="18"/>
                    <a:pt x="533" y="18"/>
                    <a:pt x="528" y="26"/>
                  </a:cubicBezTo>
                  <a:cubicBezTo>
                    <a:pt x="523" y="27"/>
                    <a:pt x="529" y="20"/>
                    <a:pt x="525" y="22"/>
                  </a:cubicBezTo>
                  <a:cubicBezTo>
                    <a:pt x="527" y="24"/>
                    <a:pt x="520" y="26"/>
                    <a:pt x="520" y="24"/>
                  </a:cubicBezTo>
                  <a:cubicBezTo>
                    <a:pt x="521" y="22"/>
                    <a:pt x="519" y="20"/>
                    <a:pt x="519" y="19"/>
                  </a:cubicBezTo>
                  <a:cubicBezTo>
                    <a:pt x="514" y="20"/>
                    <a:pt x="521" y="23"/>
                    <a:pt x="516" y="25"/>
                  </a:cubicBezTo>
                  <a:cubicBezTo>
                    <a:pt x="516" y="23"/>
                    <a:pt x="514" y="24"/>
                    <a:pt x="514" y="23"/>
                  </a:cubicBezTo>
                  <a:cubicBezTo>
                    <a:pt x="518" y="22"/>
                    <a:pt x="514" y="16"/>
                    <a:pt x="515" y="20"/>
                  </a:cubicBezTo>
                  <a:cubicBezTo>
                    <a:pt x="512" y="21"/>
                    <a:pt x="513" y="27"/>
                    <a:pt x="509" y="25"/>
                  </a:cubicBezTo>
                  <a:cubicBezTo>
                    <a:pt x="508" y="22"/>
                    <a:pt x="512" y="18"/>
                    <a:pt x="507" y="17"/>
                  </a:cubicBezTo>
                  <a:cubicBezTo>
                    <a:pt x="506" y="23"/>
                    <a:pt x="498" y="29"/>
                    <a:pt x="495" y="23"/>
                  </a:cubicBezTo>
                  <a:cubicBezTo>
                    <a:pt x="493" y="26"/>
                    <a:pt x="493" y="34"/>
                    <a:pt x="488" y="30"/>
                  </a:cubicBezTo>
                  <a:cubicBezTo>
                    <a:pt x="490" y="29"/>
                    <a:pt x="491" y="28"/>
                    <a:pt x="489" y="26"/>
                  </a:cubicBezTo>
                  <a:cubicBezTo>
                    <a:pt x="488" y="27"/>
                    <a:pt x="487" y="28"/>
                    <a:pt x="486" y="27"/>
                  </a:cubicBezTo>
                  <a:cubicBezTo>
                    <a:pt x="487" y="18"/>
                    <a:pt x="500" y="25"/>
                    <a:pt x="500" y="17"/>
                  </a:cubicBezTo>
                  <a:cubicBezTo>
                    <a:pt x="494" y="20"/>
                    <a:pt x="489" y="16"/>
                    <a:pt x="484" y="20"/>
                  </a:cubicBezTo>
                  <a:cubicBezTo>
                    <a:pt x="482" y="21"/>
                    <a:pt x="483" y="23"/>
                    <a:pt x="482" y="24"/>
                  </a:cubicBezTo>
                  <a:cubicBezTo>
                    <a:pt x="478" y="20"/>
                    <a:pt x="477" y="34"/>
                    <a:pt x="471" y="26"/>
                  </a:cubicBezTo>
                  <a:cubicBezTo>
                    <a:pt x="478" y="26"/>
                    <a:pt x="475" y="21"/>
                    <a:pt x="482" y="19"/>
                  </a:cubicBezTo>
                  <a:cubicBezTo>
                    <a:pt x="475" y="15"/>
                    <a:pt x="468" y="20"/>
                    <a:pt x="461" y="19"/>
                  </a:cubicBezTo>
                  <a:cubicBezTo>
                    <a:pt x="463" y="24"/>
                    <a:pt x="466" y="17"/>
                    <a:pt x="467" y="22"/>
                  </a:cubicBezTo>
                  <a:cubicBezTo>
                    <a:pt x="466" y="22"/>
                    <a:pt x="466" y="24"/>
                    <a:pt x="466" y="24"/>
                  </a:cubicBezTo>
                  <a:cubicBezTo>
                    <a:pt x="462" y="21"/>
                    <a:pt x="455" y="23"/>
                    <a:pt x="458" y="16"/>
                  </a:cubicBezTo>
                  <a:cubicBezTo>
                    <a:pt x="457" y="17"/>
                    <a:pt x="456" y="17"/>
                    <a:pt x="456" y="16"/>
                  </a:cubicBezTo>
                  <a:cubicBezTo>
                    <a:pt x="454" y="17"/>
                    <a:pt x="453" y="16"/>
                    <a:pt x="452" y="17"/>
                  </a:cubicBezTo>
                  <a:cubicBezTo>
                    <a:pt x="454" y="19"/>
                    <a:pt x="453" y="20"/>
                    <a:pt x="451" y="22"/>
                  </a:cubicBezTo>
                  <a:cubicBezTo>
                    <a:pt x="455" y="24"/>
                    <a:pt x="455" y="26"/>
                    <a:pt x="450" y="30"/>
                  </a:cubicBezTo>
                  <a:cubicBezTo>
                    <a:pt x="450" y="27"/>
                    <a:pt x="449" y="26"/>
                    <a:pt x="446" y="25"/>
                  </a:cubicBezTo>
                  <a:cubicBezTo>
                    <a:pt x="451" y="24"/>
                    <a:pt x="448" y="21"/>
                    <a:pt x="449" y="19"/>
                  </a:cubicBezTo>
                  <a:cubicBezTo>
                    <a:pt x="446" y="16"/>
                    <a:pt x="444" y="13"/>
                    <a:pt x="440" y="17"/>
                  </a:cubicBezTo>
                  <a:cubicBezTo>
                    <a:pt x="442" y="22"/>
                    <a:pt x="444" y="19"/>
                    <a:pt x="446" y="20"/>
                  </a:cubicBezTo>
                  <a:cubicBezTo>
                    <a:pt x="441" y="21"/>
                    <a:pt x="448" y="24"/>
                    <a:pt x="443" y="26"/>
                  </a:cubicBezTo>
                  <a:cubicBezTo>
                    <a:pt x="443" y="23"/>
                    <a:pt x="444" y="19"/>
                    <a:pt x="440" y="21"/>
                  </a:cubicBezTo>
                  <a:cubicBezTo>
                    <a:pt x="441" y="25"/>
                    <a:pt x="433" y="23"/>
                    <a:pt x="434" y="28"/>
                  </a:cubicBezTo>
                  <a:cubicBezTo>
                    <a:pt x="429" y="21"/>
                    <a:pt x="429" y="32"/>
                    <a:pt x="425" y="28"/>
                  </a:cubicBezTo>
                  <a:cubicBezTo>
                    <a:pt x="427" y="25"/>
                    <a:pt x="423" y="22"/>
                    <a:pt x="426" y="20"/>
                  </a:cubicBezTo>
                  <a:cubicBezTo>
                    <a:pt x="425" y="22"/>
                    <a:pt x="427" y="25"/>
                    <a:pt x="430" y="25"/>
                  </a:cubicBezTo>
                  <a:cubicBezTo>
                    <a:pt x="433" y="20"/>
                    <a:pt x="435" y="24"/>
                    <a:pt x="439" y="18"/>
                  </a:cubicBezTo>
                  <a:cubicBezTo>
                    <a:pt x="431" y="16"/>
                    <a:pt x="422" y="16"/>
                    <a:pt x="417" y="19"/>
                  </a:cubicBezTo>
                  <a:cubicBezTo>
                    <a:pt x="413" y="12"/>
                    <a:pt x="397" y="12"/>
                    <a:pt x="394" y="23"/>
                  </a:cubicBezTo>
                  <a:cubicBezTo>
                    <a:pt x="394" y="17"/>
                    <a:pt x="391" y="23"/>
                    <a:pt x="389" y="21"/>
                  </a:cubicBezTo>
                  <a:cubicBezTo>
                    <a:pt x="386" y="17"/>
                    <a:pt x="393" y="18"/>
                    <a:pt x="392" y="15"/>
                  </a:cubicBezTo>
                  <a:cubicBezTo>
                    <a:pt x="386" y="15"/>
                    <a:pt x="385" y="24"/>
                    <a:pt x="379" y="22"/>
                  </a:cubicBezTo>
                  <a:cubicBezTo>
                    <a:pt x="379" y="19"/>
                    <a:pt x="383" y="20"/>
                    <a:pt x="383" y="15"/>
                  </a:cubicBezTo>
                  <a:cubicBezTo>
                    <a:pt x="381" y="17"/>
                    <a:pt x="379" y="16"/>
                    <a:pt x="377" y="18"/>
                  </a:cubicBezTo>
                  <a:cubicBezTo>
                    <a:pt x="378" y="20"/>
                    <a:pt x="380" y="27"/>
                    <a:pt x="375" y="25"/>
                  </a:cubicBezTo>
                  <a:cubicBezTo>
                    <a:pt x="375" y="21"/>
                    <a:pt x="378" y="17"/>
                    <a:pt x="374" y="13"/>
                  </a:cubicBezTo>
                  <a:cubicBezTo>
                    <a:pt x="370" y="16"/>
                    <a:pt x="368" y="13"/>
                    <a:pt x="364" y="15"/>
                  </a:cubicBezTo>
                  <a:cubicBezTo>
                    <a:pt x="366" y="21"/>
                    <a:pt x="374" y="14"/>
                    <a:pt x="372" y="20"/>
                  </a:cubicBezTo>
                  <a:cubicBezTo>
                    <a:pt x="370" y="19"/>
                    <a:pt x="357" y="23"/>
                    <a:pt x="365" y="23"/>
                  </a:cubicBezTo>
                  <a:cubicBezTo>
                    <a:pt x="361" y="25"/>
                    <a:pt x="362" y="32"/>
                    <a:pt x="357" y="29"/>
                  </a:cubicBezTo>
                  <a:cubicBezTo>
                    <a:pt x="363" y="25"/>
                    <a:pt x="353" y="20"/>
                    <a:pt x="363" y="16"/>
                  </a:cubicBezTo>
                  <a:cubicBezTo>
                    <a:pt x="358" y="12"/>
                    <a:pt x="352" y="15"/>
                    <a:pt x="346" y="15"/>
                  </a:cubicBezTo>
                  <a:cubicBezTo>
                    <a:pt x="349" y="19"/>
                    <a:pt x="352" y="18"/>
                    <a:pt x="356" y="20"/>
                  </a:cubicBezTo>
                  <a:cubicBezTo>
                    <a:pt x="352" y="20"/>
                    <a:pt x="354" y="21"/>
                    <a:pt x="351" y="24"/>
                  </a:cubicBezTo>
                  <a:cubicBezTo>
                    <a:pt x="352" y="17"/>
                    <a:pt x="347" y="25"/>
                    <a:pt x="345" y="23"/>
                  </a:cubicBezTo>
                  <a:cubicBezTo>
                    <a:pt x="341" y="19"/>
                    <a:pt x="346" y="17"/>
                    <a:pt x="343" y="14"/>
                  </a:cubicBezTo>
                  <a:cubicBezTo>
                    <a:pt x="338" y="13"/>
                    <a:pt x="339" y="20"/>
                    <a:pt x="334" y="19"/>
                  </a:cubicBezTo>
                  <a:cubicBezTo>
                    <a:pt x="333" y="17"/>
                    <a:pt x="335" y="15"/>
                    <a:pt x="334" y="13"/>
                  </a:cubicBezTo>
                  <a:cubicBezTo>
                    <a:pt x="331" y="19"/>
                    <a:pt x="326" y="19"/>
                    <a:pt x="324" y="12"/>
                  </a:cubicBezTo>
                  <a:cubicBezTo>
                    <a:pt x="317" y="15"/>
                    <a:pt x="317" y="12"/>
                    <a:pt x="311" y="19"/>
                  </a:cubicBezTo>
                  <a:cubicBezTo>
                    <a:pt x="311" y="15"/>
                    <a:pt x="304" y="14"/>
                    <a:pt x="301" y="12"/>
                  </a:cubicBezTo>
                  <a:cubicBezTo>
                    <a:pt x="295" y="16"/>
                    <a:pt x="296" y="19"/>
                    <a:pt x="292" y="19"/>
                  </a:cubicBezTo>
                  <a:cubicBezTo>
                    <a:pt x="297" y="15"/>
                    <a:pt x="287" y="14"/>
                    <a:pt x="289" y="11"/>
                  </a:cubicBezTo>
                  <a:cubicBezTo>
                    <a:pt x="284" y="13"/>
                    <a:pt x="280" y="17"/>
                    <a:pt x="276" y="11"/>
                  </a:cubicBezTo>
                  <a:cubicBezTo>
                    <a:pt x="272" y="15"/>
                    <a:pt x="267" y="18"/>
                    <a:pt x="263" y="13"/>
                  </a:cubicBezTo>
                  <a:cubicBezTo>
                    <a:pt x="260" y="15"/>
                    <a:pt x="258" y="17"/>
                    <a:pt x="255" y="19"/>
                  </a:cubicBezTo>
                  <a:cubicBezTo>
                    <a:pt x="253" y="14"/>
                    <a:pt x="249" y="18"/>
                    <a:pt x="247" y="15"/>
                  </a:cubicBezTo>
                  <a:cubicBezTo>
                    <a:pt x="250" y="13"/>
                    <a:pt x="256" y="16"/>
                    <a:pt x="254" y="11"/>
                  </a:cubicBezTo>
                  <a:cubicBezTo>
                    <a:pt x="247" y="10"/>
                    <a:pt x="239" y="17"/>
                    <a:pt x="232" y="10"/>
                  </a:cubicBezTo>
                  <a:cubicBezTo>
                    <a:pt x="227" y="15"/>
                    <a:pt x="225" y="18"/>
                    <a:pt x="220" y="14"/>
                  </a:cubicBezTo>
                  <a:cubicBezTo>
                    <a:pt x="223" y="13"/>
                    <a:pt x="229" y="13"/>
                    <a:pt x="227" y="8"/>
                  </a:cubicBezTo>
                  <a:cubicBezTo>
                    <a:pt x="224" y="10"/>
                    <a:pt x="220" y="9"/>
                    <a:pt x="217" y="11"/>
                  </a:cubicBezTo>
                  <a:cubicBezTo>
                    <a:pt x="217" y="17"/>
                    <a:pt x="221" y="18"/>
                    <a:pt x="222" y="20"/>
                  </a:cubicBezTo>
                  <a:cubicBezTo>
                    <a:pt x="218" y="17"/>
                    <a:pt x="213" y="23"/>
                    <a:pt x="210" y="18"/>
                  </a:cubicBezTo>
                  <a:cubicBezTo>
                    <a:pt x="212" y="17"/>
                    <a:pt x="214" y="19"/>
                    <a:pt x="217" y="16"/>
                  </a:cubicBezTo>
                  <a:cubicBezTo>
                    <a:pt x="213" y="12"/>
                    <a:pt x="214" y="10"/>
                    <a:pt x="210" y="7"/>
                  </a:cubicBezTo>
                  <a:cubicBezTo>
                    <a:pt x="207" y="10"/>
                    <a:pt x="201" y="9"/>
                    <a:pt x="195" y="10"/>
                  </a:cubicBezTo>
                  <a:cubicBezTo>
                    <a:pt x="194" y="15"/>
                    <a:pt x="191" y="20"/>
                    <a:pt x="184" y="20"/>
                  </a:cubicBezTo>
                  <a:cubicBezTo>
                    <a:pt x="187" y="18"/>
                    <a:pt x="185" y="17"/>
                    <a:pt x="188" y="17"/>
                  </a:cubicBezTo>
                  <a:cubicBezTo>
                    <a:pt x="187" y="13"/>
                    <a:pt x="184" y="13"/>
                    <a:pt x="182" y="13"/>
                  </a:cubicBezTo>
                  <a:cubicBezTo>
                    <a:pt x="182" y="12"/>
                    <a:pt x="183" y="12"/>
                    <a:pt x="182" y="11"/>
                  </a:cubicBezTo>
                  <a:cubicBezTo>
                    <a:pt x="186" y="11"/>
                    <a:pt x="192" y="16"/>
                    <a:pt x="193" y="9"/>
                  </a:cubicBezTo>
                  <a:cubicBezTo>
                    <a:pt x="187" y="6"/>
                    <a:pt x="183" y="10"/>
                    <a:pt x="179" y="7"/>
                  </a:cubicBezTo>
                  <a:cubicBezTo>
                    <a:pt x="176" y="12"/>
                    <a:pt x="169" y="13"/>
                    <a:pt x="165" y="12"/>
                  </a:cubicBezTo>
                  <a:cubicBezTo>
                    <a:pt x="168" y="14"/>
                    <a:pt x="164" y="16"/>
                    <a:pt x="164" y="18"/>
                  </a:cubicBezTo>
                  <a:cubicBezTo>
                    <a:pt x="161" y="9"/>
                    <a:pt x="169" y="12"/>
                    <a:pt x="171" y="7"/>
                  </a:cubicBezTo>
                  <a:cubicBezTo>
                    <a:pt x="161" y="8"/>
                    <a:pt x="156" y="3"/>
                    <a:pt x="154" y="13"/>
                  </a:cubicBezTo>
                  <a:cubicBezTo>
                    <a:pt x="154" y="11"/>
                    <a:pt x="154" y="9"/>
                    <a:pt x="153" y="7"/>
                  </a:cubicBezTo>
                  <a:cubicBezTo>
                    <a:pt x="149" y="12"/>
                    <a:pt x="146" y="6"/>
                    <a:pt x="143" y="5"/>
                  </a:cubicBezTo>
                  <a:cubicBezTo>
                    <a:pt x="139" y="6"/>
                    <a:pt x="138" y="13"/>
                    <a:pt x="136" y="11"/>
                  </a:cubicBezTo>
                  <a:cubicBezTo>
                    <a:pt x="134" y="9"/>
                    <a:pt x="137" y="4"/>
                    <a:pt x="133" y="6"/>
                  </a:cubicBezTo>
                  <a:cubicBezTo>
                    <a:pt x="133" y="7"/>
                    <a:pt x="132" y="13"/>
                    <a:pt x="129" y="11"/>
                  </a:cubicBezTo>
                  <a:cubicBezTo>
                    <a:pt x="128" y="9"/>
                    <a:pt x="132" y="7"/>
                    <a:pt x="128" y="4"/>
                  </a:cubicBezTo>
                  <a:cubicBezTo>
                    <a:pt x="126" y="11"/>
                    <a:pt x="120" y="11"/>
                    <a:pt x="117" y="18"/>
                  </a:cubicBezTo>
                  <a:cubicBezTo>
                    <a:pt x="117" y="15"/>
                    <a:pt x="116" y="17"/>
                    <a:pt x="114" y="14"/>
                  </a:cubicBezTo>
                  <a:cubicBezTo>
                    <a:pt x="119" y="11"/>
                    <a:pt x="117" y="9"/>
                    <a:pt x="122" y="8"/>
                  </a:cubicBezTo>
                  <a:cubicBezTo>
                    <a:pt x="118" y="7"/>
                    <a:pt x="110" y="0"/>
                    <a:pt x="108" y="7"/>
                  </a:cubicBezTo>
                  <a:cubicBezTo>
                    <a:pt x="110" y="6"/>
                    <a:pt x="111" y="8"/>
                    <a:pt x="110" y="9"/>
                  </a:cubicBezTo>
                  <a:cubicBezTo>
                    <a:pt x="103" y="8"/>
                    <a:pt x="102" y="17"/>
                    <a:pt x="98" y="21"/>
                  </a:cubicBezTo>
                  <a:cubicBezTo>
                    <a:pt x="90" y="13"/>
                    <a:pt x="105" y="12"/>
                    <a:pt x="104" y="6"/>
                  </a:cubicBezTo>
                  <a:cubicBezTo>
                    <a:pt x="95" y="2"/>
                    <a:pt x="78" y="12"/>
                    <a:pt x="84" y="22"/>
                  </a:cubicBezTo>
                  <a:cubicBezTo>
                    <a:pt x="80" y="21"/>
                    <a:pt x="75" y="24"/>
                    <a:pt x="71" y="20"/>
                  </a:cubicBezTo>
                  <a:cubicBezTo>
                    <a:pt x="80" y="15"/>
                    <a:pt x="84" y="13"/>
                    <a:pt x="84" y="4"/>
                  </a:cubicBezTo>
                  <a:cubicBezTo>
                    <a:pt x="75" y="5"/>
                    <a:pt x="77" y="11"/>
                    <a:pt x="68" y="15"/>
                  </a:cubicBezTo>
                  <a:cubicBezTo>
                    <a:pt x="66" y="13"/>
                    <a:pt x="65" y="14"/>
                    <a:pt x="63" y="12"/>
                  </a:cubicBezTo>
                  <a:cubicBezTo>
                    <a:pt x="69" y="13"/>
                    <a:pt x="65" y="5"/>
                    <a:pt x="70" y="6"/>
                  </a:cubicBezTo>
                  <a:cubicBezTo>
                    <a:pt x="61" y="4"/>
                    <a:pt x="52" y="7"/>
                    <a:pt x="44" y="5"/>
                  </a:cubicBezTo>
                  <a:cubicBezTo>
                    <a:pt x="40" y="15"/>
                    <a:pt x="20" y="7"/>
                    <a:pt x="19" y="17"/>
                  </a:cubicBezTo>
                  <a:close/>
                  <a:moveTo>
                    <a:pt x="667" y="62"/>
                  </a:moveTo>
                  <a:cubicBezTo>
                    <a:pt x="667" y="64"/>
                    <a:pt x="667" y="65"/>
                    <a:pt x="669" y="67"/>
                  </a:cubicBezTo>
                  <a:cubicBezTo>
                    <a:pt x="667" y="67"/>
                    <a:pt x="666" y="68"/>
                    <a:pt x="665" y="69"/>
                  </a:cubicBezTo>
                  <a:cubicBezTo>
                    <a:pt x="664" y="68"/>
                    <a:pt x="663" y="67"/>
                    <a:pt x="662" y="68"/>
                  </a:cubicBezTo>
                  <a:cubicBezTo>
                    <a:pt x="660" y="66"/>
                    <a:pt x="666" y="64"/>
                    <a:pt x="667" y="62"/>
                  </a:cubicBezTo>
                  <a:close/>
                  <a:moveTo>
                    <a:pt x="394" y="88"/>
                  </a:moveTo>
                  <a:cubicBezTo>
                    <a:pt x="392" y="84"/>
                    <a:pt x="388" y="88"/>
                    <a:pt x="388" y="83"/>
                  </a:cubicBezTo>
                  <a:cubicBezTo>
                    <a:pt x="395" y="86"/>
                    <a:pt x="400" y="82"/>
                    <a:pt x="403" y="77"/>
                  </a:cubicBezTo>
                  <a:cubicBezTo>
                    <a:pt x="404" y="82"/>
                    <a:pt x="399" y="85"/>
                    <a:pt x="394" y="88"/>
                  </a:cubicBezTo>
                  <a:close/>
                  <a:moveTo>
                    <a:pt x="413" y="77"/>
                  </a:moveTo>
                  <a:cubicBezTo>
                    <a:pt x="412" y="73"/>
                    <a:pt x="419" y="70"/>
                    <a:pt x="421" y="74"/>
                  </a:cubicBezTo>
                  <a:cubicBezTo>
                    <a:pt x="422" y="73"/>
                    <a:pt x="421" y="72"/>
                    <a:pt x="420" y="71"/>
                  </a:cubicBezTo>
                  <a:cubicBezTo>
                    <a:pt x="423" y="67"/>
                    <a:pt x="424" y="71"/>
                    <a:pt x="427" y="69"/>
                  </a:cubicBezTo>
                  <a:cubicBezTo>
                    <a:pt x="426" y="72"/>
                    <a:pt x="422" y="73"/>
                    <a:pt x="419" y="78"/>
                  </a:cubicBezTo>
                  <a:cubicBezTo>
                    <a:pt x="417" y="77"/>
                    <a:pt x="415" y="74"/>
                    <a:pt x="413" y="77"/>
                  </a:cubicBezTo>
                  <a:close/>
                  <a:moveTo>
                    <a:pt x="426" y="66"/>
                  </a:moveTo>
                  <a:cubicBezTo>
                    <a:pt x="428" y="65"/>
                    <a:pt x="429" y="64"/>
                    <a:pt x="431" y="63"/>
                  </a:cubicBezTo>
                  <a:cubicBezTo>
                    <a:pt x="433" y="68"/>
                    <a:pt x="427" y="67"/>
                    <a:pt x="434" y="71"/>
                  </a:cubicBezTo>
                  <a:cubicBezTo>
                    <a:pt x="434" y="71"/>
                    <a:pt x="435" y="70"/>
                    <a:pt x="436" y="70"/>
                  </a:cubicBezTo>
                  <a:cubicBezTo>
                    <a:pt x="438" y="73"/>
                    <a:pt x="433" y="70"/>
                    <a:pt x="431" y="73"/>
                  </a:cubicBezTo>
                  <a:cubicBezTo>
                    <a:pt x="432" y="70"/>
                    <a:pt x="428" y="69"/>
                    <a:pt x="429" y="73"/>
                  </a:cubicBezTo>
                  <a:cubicBezTo>
                    <a:pt x="428" y="76"/>
                    <a:pt x="428" y="68"/>
                    <a:pt x="426" y="66"/>
                  </a:cubicBezTo>
                  <a:close/>
                  <a:moveTo>
                    <a:pt x="420" y="84"/>
                  </a:moveTo>
                  <a:cubicBezTo>
                    <a:pt x="418" y="81"/>
                    <a:pt x="422" y="78"/>
                    <a:pt x="425" y="78"/>
                  </a:cubicBezTo>
                  <a:cubicBezTo>
                    <a:pt x="427" y="81"/>
                    <a:pt x="422" y="84"/>
                    <a:pt x="420" y="84"/>
                  </a:cubicBezTo>
                  <a:close/>
                  <a:moveTo>
                    <a:pt x="434" y="82"/>
                  </a:moveTo>
                  <a:cubicBezTo>
                    <a:pt x="434" y="80"/>
                    <a:pt x="434" y="79"/>
                    <a:pt x="433" y="77"/>
                  </a:cubicBezTo>
                  <a:cubicBezTo>
                    <a:pt x="436" y="74"/>
                    <a:pt x="438" y="76"/>
                    <a:pt x="440" y="75"/>
                  </a:cubicBezTo>
                  <a:cubicBezTo>
                    <a:pt x="442" y="78"/>
                    <a:pt x="436" y="79"/>
                    <a:pt x="434" y="82"/>
                  </a:cubicBezTo>
                  <a:close/>
                  <a:moveTo>
                    <a:pt x="458" y="56"/>
                  </a:moveTo>
                  <a:cubicBezTo>
                    <a:pt x="456" y="52"/>
                    <a:pt x="462" y="54"/>
                    <a:pt x="463" y="54"/>
                  </a:cubicBezTo>
                  <a:cubicBezTo>
                    <a:pt x="463" y="56"/>
                    <a:pt x="462" y="58"/>
                    <a:pt x="463" y="61"/>
                  </a:cubicBezTo>
                  <a:cubicBezTo>
                    <a:pt x="462" y="67"/>
                    <a:pt x="462" y="50"/>
                    <a:pt x="458" y="56"/>
                  </a:cubicBezTo>
                  <a:close/>
                  <a:moveTo>
                    <a:pt x="470" y="46"/>
                  </a:moveTo>
                  <a:cubicBezTo>
                    <a:pt x="473" y="50"/>
                    <a:pt x="471" y="54"/>
                    <a:pt x="470" y="57"/>
                  </a:cubicBezTo>
                  <a:cubicBezTo>
                    <a:pt x="467" y="53"/>
                    <a:pt x="465" y="49"/>
                    <a:pt x="470" y="46"/>
                  </a:cubicBezTo>
                  <a:close/>
                  <a:moveTo>
                    <a:pt x="458" y="81"/>
                  </a:moveTo>
                  <a:cubicBezTo>
                    <a:pt x="457" y="80"/>
                    <a:pt x="461" y="76"/>
                    <a:pt x="456" y="79"/>
                  </a:cubicBezTo>
                  <a:cubicBezTo>
                    <a:pt x="456" y="73"/>
                    <a:pt x="450" y="78"/>
                    <a:pt x="453" y="73"/>
                  </a:cubicBezTo>
                  <a:cubicBezTo>
                    <a:pt x="462" y="72"/>
                    <a:pt x="460" y="74"/>
                    <a:pt x="467" y="72"/>
                  </a:cubicBezTo>
                  <a:cubicBezTo>
                    <a:pt x="469" y="71"/>
                    <a:pt x="467" y="75"/>
                    <a:pt x="470" y="74"/>
                  </a:cubicBezTo>
                  <a:cubicBezTo>
                    <a:pt x="469" y="80"/>
                    <a:pt x="459" y="72"/>
                    <a:pt x="458" y="81"/>
                  </a:cubicBezTo>
                  <a:close/>
                  <a:moveTo>
                    <a:pt x="473" y="62"/>
                  </a:moveTo>
                  <a:cubicBezTo>
                    <a:pt x="474" y="63"/>
                    <a:pt x="473" y="64"/>
                    <a:pt x="472" y="65"/>
                  </a:cubicBezTo>
                  <a:cubicBezTo>
                    <a:pt x="473" y="65"/>
                    <a:pt x="474" y="66"/>
                    <a:pt x="476" y="67"/>
                  </a:cubicBezTo>
                  <a:cubicBezTo>
                    <a:pt x="471" y="72"/>
                    <a:pt x="467" y="64"/>
                    <a:pt x="473" y="62"/>
                  </a:cubicBezTo>
                  <a:close/>
                  <a:moveTo>
                    <a:pt x="476" y="78"/>
                  </a:moveTo>
                  <a:cubicBezTo>
                    <a:pt x="475" y="79"/>
                    <a:pt x="472" y="78"/>
                    <a:pt x="473" y="80"/>
                  </a:cubicBezTo>
                  <a:cubicBezTo>
                    <a:pt x="469" y="83"/>
                    <a:pt x="471" y="74"/>
                    <a:pt x="473" y="78"/>
                  </a:cubicBezTo>
                  <a:cubicBezTo>
                    <a:pt x="473" y="76"/>
                    <a:pt x="473" y="67"/>
                    <a:pt x="478" y="73"/>
                  </a:cubicBezTo>
                  <a:cubicBezTo>
                    <a:pt x="477" y="74"/>
                    <a:pt x="477" y="73"/>
                    <a:pt x="476" y="72"/>
                  </a:cubicBezTo>
                  <a:cubicBezTo>
                    <a:pt x="476" y="74"/>
                    <a:pt x="476" y="76"/>
                    <a:pt x="476" y="78"/>
                  </a:cubicBezTo>
                  <a:close/>
                  <a:moveTo>
                    <a:pt x="486" y="69"/>
                  </a:moveTo>
                  <a:cubicBezTo>
                    <a:pt x="487" y="67"/>
                    <a:pt x="489" y="66"/>
                    <a:pt x="488" y="65"/>
                  </a:cubicBezTo>
                  <a:cubicBezTo>
                    <a:pt x="493" y="62"/>
                    <a:pt x="490" y="72"/>
                    <a:pt x="494" y="69"/>
                  </a:cubicBezTo>
                  <a:cubicBezTo>
                    <a:pt x="495" y="72"/>
                    <a:pt x="487" y="73"/>
                    <a:pt x="486" y="69"/>
                  </a:cubicBezTo>
                  <a:close/>
                  <a:moveTo>
                    <a:pt x="503" y="64"/>
                  </a:moveTo>
                  <a:cubicBezTo>
                    <a:pt x="501" y="61"/>
                    <a:pt x="500" y="58"/>
                    <a:pt x="503" y="56"/>
                  </a:cubicBezTo>
                  <a:cubicBezTo>
                    <a:pt x="506" y="59"/>
                    <a:pt x="508" y="62"/>
                    <a:pt x="503" y="64"/>
                  </a:cubicBezTo>
                  <a:close/>
                  <a:moveTo>
                    <a:pt x="528" y="44"/>
                  </a:moveTo>
                  <a:cubicBezTo>
                    <a:pt x="529" y="50"/>
                    <a:pt x="522" y="47"/>
                    <a:pt x="520" y="47"/>
                  </a:cubicBezTo>
                  <a:cubicBezTo>
                    <a:pt x="519" y="43"/>
                    <a:pt x="526" y="46"/>
                    <a:pt x="528" y="44"/>
                  </a:cubicBezTo>
                  <a:close/>
                  <a:moveTo>
                    <a:pt x="516" y="54"/>
                  </a:moveTo>
                  <a:cubicBezTo>
                    <a:pt x="517" y="51"/>
                    <a:pt x="523" y="52"/>
                    <a:pt x="527" y="49"/>
                  </a:cubicBezTo>
                  <a:cubicBezTo>
                    <a:pt x="529" y="54"/>
                    <a:pt x="523" y="52"/>
                    <a:pt x="520" y="56"/>
                  </a:cubicBezTo>
                  <a:cubicBezTo>
                    <a:pt x="518" y="55"/>
                    <a:pt x="517" y="53"/>
                    <a:pt x="516" y="54"/>
                  </a:cubicBezTo>
                  <a:close/>
                  <a:moveTo>
                    <a:pt x="517" y="71"/>
                  </a:moveTo>
                  <a:cubicBezTo>
                    <a:pt x="513" y="71"/>
                    <a:pt x="515" y="73"/>
                    <a:pt x="512" y="75"/>
                  </a:cubicBezTo>
                  <a:cubicBezTo>
                    <a:pt x="511" y="74"/>
                    <a:pt x="511" y="73"/>
                    <a:pt x="510" y="71"/>
                  </a:cubicBezTo>
                  <a:cubicBezTo>
                    <a:pt x="515" y="72"/>
                    <a:pt x="510" y="67"/>
                    <a:pt x="515" y="65"/>
                  </a:cubicBezTo>
                  <a:cubicBezTo>
                    <a:pt x="514" y="65"/>
                    <a:pt x="512" y="63"/>
                    <a:pt x="511" y="61"/>
                  </a:cubicBezTo>
                  <a:cubicBezTo>
                    <a:pt x="512" y="61"/>
                    <a:pt x="514" y="61"/>
                    <a:pt x="513" y="60"/>
                  </a:cubicBezTo>
                  <a:cubicBezTo>
                    <a:pt x="515" y="59"/>
                    <a:pt x="516" y="61"/>
                    <a:pt x="517" y="60"/>
                  </a:cubicBezTo>
                  <a:cubicBezTo>
                    <a:pt x="518" y="62"/>
                    <a:pt x="516" y="62"/>
                    <a:pt x="516" y="61"/>
                  </a:cubicBezTo>
                  <a:cubicBezTo>
                    <a:pt x="518" y="65"/>
                    <a:pt x="514" y="68"/>
                    <a:pt x="517" y="71"/>
                  </a:cubicBezTo>
                  <a:close/>
                  <a:moveTo>
                    <a:pt x="504" y="76"/>
                  </a:moveTo>
                  <a:cubicBezTo>
                    <a:pt x="497" y="80"/>
                    <a:pt x="493" y="77"/>
                    <a:pt x="488" y="81"/>
                  </a:cubicBezTo>
                  <a:cubicBezTo>
                    <a:pt x="488" y="75"/>
                    <a:pt x="499" y="74"/>
                    <a:pt x="504" y="76"/>
                  </a:cubicBezTo>
                  <a:close/>
                  <a:moveTo>
                    <a:pt x="488" y="88"/>
                  </a:moveTo>
                  <a:cubicBezTo>
                    <a:pt x="486" y="86"/>
                    <a:pt x="489" y="85"/>
                    <a:pt x="488" y="83"/>
                  </a:cubicBezTo>
                  <a:cubicBezTo>
                    <a:pt x="492" y="84"/>
                    <a:pt x="495" y="86"/>
                    <a:pt x="499" y="85"/>
                  </a:cubicBezTo>
                  <a:cubicBezTo>
                    <a:pt x="499" y="92"/>
                    <a:pt x="492" y="84"/>
                    <a:pt x="488" y="88"/>
                  </a:cubicBezTo>
                  <a:close/>
                  <a:moveTo>
                    <a:pt x="520" y="62"/>
                  </a:moveTo>
                  <a:cubicBezTo>
                    <a:pt x="518" y="55"/>
                    <a:pt x="523" y="61"/>
                    <a:pt x="527" y="56"/>
                  </a:cubicBezTo>
                  <a:cubicBezTo>
                    <a:pt x="527" y="60"/>
                    <a:pt x="527" y="62"/>
                    <a:pt x="531" y="64"/>
                  </a:cubicBezTo>
                  <a:cubicBezTo>
                    <a:pt x="534" y="62"/>
                    <a:pt x="535" y="60"/>
                    <a:pt x="534" y="58"/>
                  </a:cubicBezTo>
                  <a:cubicBezTo>
                    <a:pt x="538" y="57"/>
                    <a:pt x="536" y="62"/>
                    <a:pt x="536" y="64"/>
                  </a:cubicBezTo>
                  <a:cubicBezTo>
                    <a:pt x="526" y="68"/>
                    <a:pt x="528" y="61"/>
                    <a:pt x="520" y="62"/>
                  </a:cubicBezTo>
                  <a:close/>
                  <a:moveTo>
                    <a:pt x="551" y="41"/>
                  </a:moveTo>
                  <a:cubicBezTo>
                    <a:pt x="551" y="44"/>
                    <a:pt x="549" y="46"/>
                    <a:pt x="546" y="48"/>
                  </a:cubicBezTo>
                  <a:cubicBezTo>
                    <a:pt x="545" y="47"/>
                    <a:pt x="544" y="46"/>
                    <a:pt x="543" y="45"/>
                  </a:cubicBezTo>
                  <a:cubicBezTo>
                    <a:pt x="546" y="42"/>
                    <a:pt x="548" y="44"/>
                    <a:pt x="551" y="41"/>
                  </a:cubicBezTo>
                  <a:close/>
                  <a:moveTo>
                    <a:pt x="567" y="43"/>
                  </a:moveTo>
                  <a:cubicBezTo>
                    <a:pt x="564" y="45"/>
                    <a:pt x="561" y="46"/>
                    <a:pt x="559" y="42"/>
                  </a:cubicBezTo>
                  <a:cubicBezTo>
                    <a:pt x="562" y="39"/>
                    <a:pt x="565" y="39"/>
                    <a:pt x="567" y="43"/>
                  </a:cubicBezTo>
                  <a:close/>
                  <a:moveTo>
                    <a:pt x="508" y="85"/>
                  </a:moveTo>
                  <a:cubicBezTo>
                    <a:pt x="510" y="79"/>
                    <a:pt x="517" y="78"/>
                    <a:pt x="520" y="73"/>
                  </a:cubicBezTo>
                  <a:cubicBezTo>
                    <a:pt x="524" y="80"/>
                    <a:pt x="512" y="79"/>
                    <a:pt x="516" y="84"/>
                  </a:cubicBezTo>
                  <a:cubicBezTo>
                    <a:pt x="513" y="88"/>
                    <a:pt x="511" y="84"/>
                    <a:pt x="508" y="85"/>
                  </a:cubicBezTo>
                  <a:close/>
                  <a:moveTo>
                    <a:pt x="542" y="60"/>
                  </a:moveTo>
                  <a:cubicBezTo>
                    <a:pt x="549" y="57"/>
                    <a:pt x="546" y="53"/>
                    <a:pt x="551" y="50"/>
                  </a:cubicBezTo>
                  <a:cubicBezTo>
                    <a:pt x="554" y="53"/>
                    <a:pt x="558" y="53"/>
                    <a:pt x="562" y="48"/>
                  </a:cubicBezTo>
                  <a:cubicBezTo>
                    <a:pt x="566" y="57"/>
                    <a:pt x="556" y="51"/>
                    <a:pt x="551" y="55"/>
                  </a:cubicBezTo>
                  <a:cubicBezTo>
                    <a:pt x="549" y="57"/>
                    <a:pt x="556" y="57"/>
                    <a:pt x="557" y="58"/>
                  </a:cubicBezTo>
                  <a:cubicBezTo>
                    <a:pt x="555" y="61"/>
                    <a:pt x="561" y="65"/>
                    <a:pt x="556" y="68"/>
                  </a:cubicBezTo>
                  <a:cubicBezTo>
                    <a:pt x="555" y="58"/>
                    <a:pt x="549" y="61"/>
                    <a:pt x="542" y="60"/>
                  </a:cubicBezTo>
                  <a:close/>
                  <a:moveTo>
                    <a:pt x="560" y="62"/>
                  </a:moveTo>
                  <a:cubicBezTo>
                    <a:pt x="562" y="62"/>
                    <a:pt x="563" y="61"/>
                    <a:pt x="564" y="60"/>
                  </a:cubicBezTo>
                  <a:cubicBezTo>
                    <a:pt x="566" y="63"/>
                    <a:pt x="567" y="61"/>
                    <a:pt x="567" y="64"/>
                  </a:cubicBezTo>
                  <a:cubicBezTo>
                    <a:pt x="565" y="65"/>
                    <a:pt x="562" y="65"/>
                    <a:pt x="560" y="62"/>
                  </a:cubicBezTo>
                  <a:close/>
                  <a:moveTo>
                    <a:pt x="528" y="86"/>
                  </a:moveTo>
                  <a:cubicBezTo>
                    <a:pt x="527" y="81"/>
                    <a:pt x="526" y="83"/>
                    <a:pt x="525" y="79"/>
                  </a:cubicBezTo>
                  <a:cubicBezTo>
                    <a:pt x="532" y="82"/>
                    <a:pt x="539" y="71"/>
                    <a:pt x="545" y="66"/>
                  </a:cubicBezTo>
                  <a:cubicBezTo>
                    <a:pt x="548" y="72"/>
                    <a:pt x="538" y="73"/>
                    <a:pt x="537" y="77"/>
                  </a:cubicBezTo>
                  <a:cubicBezTo>
                    <a:pt x="539" y="80"/>
                    <a:pt x="540" y="79"/>
                    <a:pt x="542" y="80"/>
                  </a:cubicBezTo>
                  <a:cubicBezTo>
                    <a:pt x="547" y="77"/>
                    <a:pt x="547" y="74"/>
                    <a:pt x="550" y="70"/>
                  </a:cubicBezTo>
                  <a:cubicBezTo>
                    <a:pt x="555" y="75"/>
                    <a:pt x="546" y="77"/>
                    <a:pt x="552" y="82"/>
                  </a:cubicBezTo>
                  <a:cubicBezTo>
                    <a:pt x="543" y="80"/>
                    <a:pt x="538" y="85"/>
                    <a:pt x="528" y="86"/>
                  </a:cubicBezTo>
                  <a:close/>
                  <a:moveTo>
                    <a:pt x="553" y="74"/>
                  </a:moveTo>
                  <a:cubicBezTo>
                    <a:pt x="558" y="69"/>
                    <a:pt x="559" y="71"/>
                    <a:pt x="563" y="66"/>
                  </a:cubicBezTo>
                  <a:cubicBezTo>
                    <a:pt x="565" y="68"/>
                    <a:pt x="563" y="69"/>
                    <a:pt x="561" y="71"/>
                  </a:cubicBezTo>
                  <a:cubicBezTo>
                    <a:pt x="562" y="72"/>
                    <a:pt x="563" y="71"/>
                    <a:pt x="563" y="71"/>
                  </a:cubicBezTo>
                  <a:cubicBezTo>
                    <a:pt x="563" y="72"/>
                    <a:pt x="555" y="73"/>
                    <a:pt x="555" y="79"/>
                  </a:cubicBezTo>
                  <a:cubicBezTo>
                    <a:pt x="551" y="81"/>
                    <a:pt x="557" y="75"/>
                    <a:pt x="553" y="74"/>
                  </a:cubicBezTo>
                  <a:close/>
                  <a:moveTo>
                    <a:pt x="567" y="66"/>
                  </a:moveTo>
                  <a:cubicBezTo>
                    <a:pt x="571" y="62"/>
                    <a:pt x="576" y="63"/>
                    <a:pt x="577" y="55"/>
                  </a:cubicBezTo>
                  <a:cubicBezTo>
                    <a:pt x="578" y="59"/>
                    <a:pt x="581" y="56"/>
                    <a:pt x="583" y="56"/>
                  </a:cubicBezTo>
                  <a:cubicBezTo>
                    <a:pt x="581" y="60"/>
                    <a:pt x="575" y="68"/>
                    <a:pt x="567" y="66"/>
                  </a:cubicBezTo>
                  <a:close/>
                  <a:moveTo>
                    <a:pt x="587" y="85"/>
                  </a:moveTo>
                  <a:cubicBezTo>
                    <a:pt x="583" y="82"/>
                    <a:pt x="588" y="80"/>
                    <a:pt x="587" y="78"/>
                  </a:cubicBezTo>
                  <a:cubicBezTo>
                    <a:pt x="584" y="76"/>
                    <a:pt x="587" y="82"/>
                    <a:pt x="582" y="83"/>
                  </a:cubicBezTo>
                  <a:cubicBezTo>
                    <a:pt x="579" y="80"/>
                    <a:pt x="581" y="78"/>
                    <a:pt x="583" y="75"/>
                  </a:cubicBezTo>
                  <a:cubicBezTo>
                    <a:pt x="587" y="76"/>
                    <a:pt x="590" y="79"/>
                    <a:pt x="594" y="82"/>
                  </a:cubicBezTo>
                  <a:cubicBezTo>
                    <a:pt x="593" y="85"/>
                    <a:pt x="590" y="84"/>
                    <a:pt x="587" y="85"/>
                  </a:cubicBezTo>
                  <a:close/>
                  <a:moveTo>
                    <a:pt x="611" y="59"/>
                  </a:moveTo>
                  <a:cubicBezTo>
                    <a:pt x="612" y="63"/>
                    <a:pt x="611" y="67"/>
                    <a:pt x="606" y="70"/>
                  </a:cubicBezTo>
                  <a:cubicBezTo>
                    <a:pt x="605" y="67"/>
                    <a:pt x="603" y="66"/>
                    <a:pt x="600" y="67"/>
                  </a:cubicBezTo>
                  <a:cubicBezTo>
                    <a:pt x="600" y="66"/>
                    <a:pt x="608" y="63"/>
                    <a:pt x="611" y="59"/>
                  </a:cubicBezTo>
                  <a:close/>
                  <a:moveTo>
                    <a:pt x="593" y="79"/>
                  </a:moveTo>
                  <a:cubicBezTo>
                    <a:pt x="592" y="77"/>
                    <a:pt x="594" y="75"/>
                    <a:pt x="593" y="73"/>
                  </a:cubicBezTo>
                  <a:cubicBezTo>
                    <a:pt x="595" y="72"/>
                    <a:pt x="597" y="73"/>
                    <a:pt x="598" y="76"/>
                  </a:cubicBezTo>
                  <a:cubicBezTo>
                    <a:pt x="596" y="79"/>
                    <a:pt x="595" y="78"/>
                    <a:pt x="593" y="79"/>
                  </a:cubicBezTo>
                  <a:close/>
                  <a:moveTo>
                    <a:pt x="612" y="69"/>
                  </a:moveTo>
                  <a:cubicBezTo>
                    <a:pt x="613" y="65"/>
                    <a:pt x="616" y="62"/>
                    <a:pt x="615" y="58"/>
                  </a:cubicBezTo>
                  <a:cubicBezTo>
                    <a:pt x="616" y="57"/>
                    <a:pt x="616" y="59"/>
                    <a:pt x="616" y="59"/>
                  </a:cubicBezTo>
                  <a:cubicBezTo>
                    <a:pt x="619" y="61"/>
                    <a:pt x="623" y="58"/>
                    <a:pt x="625" y="62"/>
                  </a:cubicBezTo>
                  <a:cubicBezTo>
                    <a:pt x="620" y="62"/>
                    <a:pt x="617" y="68"/>
                    <a:pt x="612" y="69"/>
                  </a:cubicBezTo>
                  <a:close/>
                  <a:moveTo>
                    <a:pt x="620" y="74"/>
                  </a:moveTo>
                  <a:cubicBezTo>
                    <a:pt x="616" y="78"/>
                    <a:pt x="614" y="73"/>
                    <a:pt x="610" y="78"/>
                  </a:cubicBezTo>
                  <a:cubicBezTo>
                    <a:pt x="609" y="76"/>
                    <a:pt x="609" y="74"/>
                    <a:pt x="610" y="73"/>
                  </a:cubicBezTo>
                  <a:cubicBezTo>
                    <a:pt x="613" y="72"/>
                    <a:pt x="617" y="71"/>
                    <a:pt x="620" y="74"/>
                  </a:cubicBezTo>
                  <a:close/>
                  <a:moveTo>
                    <a:pt x="642" y="62"/>
                  </a:moveTo>
                  <a:cubicBezTo>
                    <a:pt x="639" y="63"/>
                    <a:pt x="636" y="62"/>
                    <a:pt x="633" y="65"/>
                  </a:cubicBezTo>
                  <a:cubicBezTo>
                    <a:pt x="632" y="63"/>
                    <a:pt x="634" y="62"/>
                    <a:pt x="633" y="60"/>
                  </a:cubicBezTo>
                  <a:cubicBezTo>
                    <a:pt x="636" y="58"/>
                    <a:pt x="639" y="58"/>
                    <a:pt x="642" y="62"/>
                  </a:cubicBezTo>
                  <a:close/>
                  <a:moveTo>
                    <a:pt x="659" y="41"/>
                  </a:moveTo>
                  <a:cubicBezTo>
                    <a:pt x="653" y="42"/>
                    <a:pt x="658" y="46"/>
                    <a:pt x="653" y="49"/>
                  </a:cubicBezTo>
                  <a:cubicBezTo>
                    <a:pt x="652" y="49"/>
                    <a:pt x="651" y="48"/>
                    <a:pt x="649" y="49"/>
                  </a:cubicBezTo>
                  <a:cubicBezTo>
                    <a:pt x="648" y="44"/>
                    <a:pt x="654" y="34"/>
                    <a:pt x="659" y="41"/>
                  </a:cubicBezTo>
                  <a:close/>
                  <a:moveTo>
                    <a:pt x="646" y="35"/>
                  </a:moveTo>
                  <a:cubicBezTo>
                    <a:pt x="646" y="39"/>
                    <a:pt x="643" y="42"/>
                    <a:pt x="639" y="45"/>
                  </a:cubicBezTo>
                  <a:cubicBezTo>
                    <a:pt x="638" y="44"/>
                    <a:pt x="639" y="43"/>
                    <a:pt x="640" y="42"/>
                  </a:cubicBezTo>
                  <a:cubicBezTo>
                    <a:pt x="641" y="40"/>
                    <a:pt x="639" y="41"/>
                    <a:pt x="638" y="38"/>
                  </a:cubicBezTo>
                  <a:cubicBezTo>
                    <a:pt x="640" y="37"/>
                    <a:pt x="639" y="35"/>
                    <a:pt x="641" y="34"/>
                  </a:cubicBezTo>
                  <a:cubicBezTo>
                    <a:pt x="643" y="34"/>
                    <a:pt x="644" y="36"/>
                    <a:pt x="646" y="35"/>
                  </a:cubicBezTo>
                  <a:close/>
                  <a:moveTo>
                    <a:pt x="643" y="43"/>
                  </a:moveTo>
                  <a:cubicBezTo>
                    <a:pt x="643" y="52"/>
                    <a:pt x="632" y="57"/>
                    <a:pt x="622" y="56"/>
                  </a:cubicBezTo>
                  <a:cubicBezTo>
                    <a:pt x="622" y="51"/>
                    <a:pt x="631" y="55"/>
                    <a:pt x="633" y="49"/>
                  </a:cubicBezTo>
                  <a:cubicBezTo>
                    <a:pt x="632" y="47"/>
                    <a:pt x="630" y="47"/>
                    <a:pt x="628" y="47"/>
                  </a:cubicBezTo>
                  <a:cubicBezTo>
                    <a:pt x="628" y="45"/>
                    <a:pt x="629" y="43"/>
                    <a:pt x="632" y="41"/>
                  </a:cubicBezTo>
                  <a:cubicBezTo>
                    <a:pt x="633" y="46"/>
                    <a:pt x="638" y="48"/>
                    <a:pt x="643" y="43"/>
                  </a:cubicBezTo>
                  <a:close/>
                  <a:moveTo>
                    <a:pt x="621" y="42"/>
                  </a:moveTo>
                  <a:cubicBezTo>
                    <a:pt x="627" y="46"/>
                    <a:pt x="618" y="47"/>
                    <a:pt x="622" y="51"/>
                  </a:cubicBezTo>
                  <a:cubicBezTo>
                    <a:pt x="620" y="52"/>
                    <a:pt x="617" y="51"/>
                    <a:pt x="618" y="53"/>
                  </a:cubicBezTo>
                  <a:cubicBezTo>
                    <a:pt x="617" y="54"/>
                    <a:pt x="616" y="52"/>
                    <a:pt x="615" y="51"/>
                  </a:cubicBezTo>
                  <a:cubicBezTo>
                    <a:pt x="620" y="48"/>
                    <a:pt x="615" y="45"/>
                    <a:pt x="621" y="42"/>
                  </a:cubicBezTo>
                  <a:close/>
                  <a:moveTo>
                    <a:pt x="610" y="52"/>
                  </a:moveTo>
                  <a:cubicBezTo>
                    <a:pt x="612" y="56"/>
                    <a:pt x="605" y="56"/>
                    <a:pt x="604" y="58"/>
                  </a:cubicBezTo>
                  <a:cubicBezTo>
                    <a:pt x="600" y="52"/>
                    <a:pt x="609" y="54"/>
                    <a:pt x="610" y="52"/>
                  </a:cubicBezTo>
                  <a:close/>
                  <a:moveTo>
                    <a:pt x="594" y="67"/>
                  </a:moveTo>
                  <a:cubicBezTo>
                    <a:pt x="595" y="66"/>
                    <a:pt x="588" y="65"/>
                    <a:pt x="587" y="73"/>
                  </a:cubicBezTo>
                  <a:cubicBezTo>
                    <a:pt x="578" y="68"/>
                    <a:pt x="598" y="57"/>
                    <a:pt x="600" y="50"/>
                  </a:cubicBezTo>
                  <a:cubicBezTo>
                    <a:pt x="602" y="56"/>
                    <a:pt x="597" y="61"/>
                    <a:pt x="594" y="67"/>
                  </a:cubicBezTo>
                  <a:close/>
                  <a:moveTo>
                    <a:pt x="608" y="47"/>
                  </a:moveTo>
                  <a:cubicBezTo>
                    <a:pt x="607" y="51"/>
                    <a:pt x="602" y="47"/>
                    <a:pt x="604" y="50"/>
                  </a:cubicBezTo>
                  <a:cubicBezTo>
                    <a:pt x="600" y="53"/>
                    <a:pt x="603" y="43"/>
                    <a:pt x="598" y="46"/>
                  </a:cubicBezTo>
                  <a:cubicBezTo>
                    <a:pt x="596" y="43"/>
                    <a:pt x="601" y="46"/>
                    <a:pt x="603" y="42"/>
                  </a:cubicBezTo>
                  <a:cubicBezTo>
                    <a:pt x="604" y="46"/>
                    <a:pt x="606" y="44"/>
                    <a:pt x="608" y="47"/>
                  </a:cubicBezTo>
                  <a:close/>
                  <a:moveTo>
                    <a:pt x="608" y="45"/>
                  </a:moveTo>
                  <a:cubicBezTo>
                    <a:pt x="606" y="40"/>
                    <a:pt x="605" y="41"/>
                    <a:pt x="604" y="37"/>
                  </a:cubicBezTo>
                  <a:cubicBezTo>
                    <a:pt x="607" y="36"/>
                    <a:pt x="613" y="42"/>
                    <a:pt x="608" y="45"/>
                  </a:cubicBezTo>
                  <a:close/>
                  <a:moveTo>
                    <a:pt x="590" y="56"/>
                  </a:moveTo>
                  <a:cubicBezTo>
                    <a:pt x="585" y="52"/>
                    <a:pt x="591" y="49"/>
                    <a:pt x="588" y="45"/>
                  </a:cubicBezTo>
                  <a:cubicBezTo>
                    <a:pt x="594" y="43"/>
                    <a:pt x="594" y="53"/>
                    <a:pt x="590" y="56"/>
                  </a:cubicBezTo>
                  <a:close/>
                  <a:moveTo>
                    <a:pt x="575" y="51"/>
                  </a:moveTo>
                  <a:cubicBezTo>
                    <a:pt x="572" y="43"/>
                    <a:pt x="582" y="48"/>
                    <a:pt x="585" y="43"/>
                  </a:cubicBezTo>
                  <a:cubicBezTo>
                    <a:pt x="587" y="51"/>
                    <a:pt x="576" y="43"/>
                    <a:pt x="575" y="51"/>
                  </a:cubicBezTo>
                  <a:close/>
                  <a:moveTo>
                    <a:pt x="577" y="40"/>
                  </a:moveTo>
                  <a:cubicBezTo>
                    <a:pt x="586" y="38"/>
                    <a:pt x="577" y="35"/>
                    <a:pt x="583" y="31"/>
                  </a:cubicBezTo>
                  <a:cubicBezTo>
                    <a:pt x="584" y="31"/>
                    <a:pt x="585" y="32"/>
                    <a:pt x="586" y="33"/>
                  </a:cubicBezTo>
                  <a:cubicBezTo>
                    <a:pt x="585" y="37"/>
                    <a:pt x="585" y="49"/>
                    <a:pt x="577" y="40"/>
                  </a:cubicBezTo>
                  <a:close/>
                  <a:moveTo>
                    <a:pt x="585" y="25"/>
                  </a:moveTo>
                  <a:cubicBezTo>
                    <a:pt x="590" y="29"/>
                    <a:pt x="583" y="33"/>
                    <a:pt x="581" y="28"/>
                  </a:cubicBezTo>
                  <a:cubicBezTo>
                    <a:pt x="582" y="25"/>
                    <a:pt x="582" y="27"/>
                    <a:pt x="585" y="25"/>
                  </a:cubicBezTo>
                  <a:close/>
                  <a:moveTo>
                    <a:pt x="577" y="33"/>
                  </a:moveTo>
                  <a:cubicBezTo>
                    <a:pt x="578" y="38"/>
                    <a:pt x="573" y="40"/>
                    <a:pt x="569" y="39"/>
                  </a:cubicBezTo>
                  <a:cubicBezTo>
                    <a:pt x="571" y="35"/>
                    <a:pt x="570" y="34"/>
                    <a:pt x="574" y="29"/>
                  </a:cubicBezTo>
                  <a:cubicBezTo>
                    <a:pt x="574" y="29"/>
                    <a:pt x="574" y="35"/>
                    <a:pt x="577" y="33"/>
                  </a:cubicBezTo>
                  <a:close/>
                  <a:moveTo>
                    <a:pt x="566" y="30"/>
                  </a:moveTo>
                  <a:cubicBezTo>
                    <a:pt x="565" y="32"/>
                    <a:pt x="567" y="35"/>
                    <a:pt x="567" y="38"/>
                  </a:cubicBezTo>
                  <a:cubicBezTo>
                    <a:pt x="564" y="41"/>
                    <a:pt x="563" y="37"/>
                    <a:pt x="560" y="39"/>
                  </a:cubicBezTo>
                  <a:cubicBezTo>
                    <a:pt x="560" y="37"/>
                    <a:pt x="560" y="36"/>
                    <a:pt x="562" y="34"/>
                  </a:cubicBezTo>
                  <a:cubicBezTo>
                    <a:pt x="560" y="34"/>
                    <a:pt x="559" y="33"/>
                    <a:pt x="557" y="31"/>
                  </a:cubicBezTo>
                  <a:cubicBezTo>
                    <a:pt x="552" y="33"/>
                    <a:pt x="556" y="36"/>
                    <a:pt x="552" y="38"/>
                  </a:cubicBezTo>
                  <a:cubicBezTo>
                    <a:pt x="547" y="23"/>
                    <a:pt x="559" y="31"/>
                    <a:pt x="566" y="30"/>
                  </a:cubicBezTo>
                  <a:close/>
                  <a:moveTo>
                    <a:pt x="544" y="23"/>
                  </a:moveTo>
                  <a:cubicBezTo>
                    <a:pt x="549" y="21"/>
                    <a:pt x="542" y="27"/>
                    <a:pt x="540" y="28"/>
                  </a:cubicBezTo>
                  <a:cubicBezTo>
                    <a:pt x="542" y="32"/>
                    <a:pt x="545" y="26"/>
                    <a:pt x="546" y="30"/>
                  </a:cubicBezTo>
                  <a:cubicBezTo>
                    <a:pt x="540" y="33"/>
                    <a:pt x="549" y="37"/>
                    <a:pt x="544" y="39"/>
                  </a:cubicBezTo>
                  <a:cubicBezTo>
                    <a:pt x="541" y="32"/>
                    <a:pt x="537" y="28"/>
                    <a:pt x="536" y="24"/>
                  </a:cubicBezTo>
                  <a:cubicBezTo>
                    <a:pt x="539" y="20"/>
                    <a:pt x="541" y="29"/>
                    <a:pt x="544" y="23"/>
                  </a:cubicBezTo>
                  <a:close/>
                  <a:moveTo>
                    <a:pt x="530" y="28"/>
                  </a:moveTo>
                  <a:cubicBezTo>
                    <a:pt x="528" y="31"/>
                    <a:pt x="534" y="35"/>
                    <a:pt x="529" y="38"/>
                  </a:cubicBezTo>
                  <a:cubicBezTo>
                    <a:pt x="531" y="39"/>
                    <a:pt x="532" y="37"/>
                    <a:pt x="534" y="40"/>
                  </a:cubicBezTo>
                  <a:cubicBezTo>
                    <a:pt x="536" y="39"/>
                    <a:pt x="535" y="37"/>
                    <a:pt x="534" y="36"/>
                  </a:cubicBezTo>
                  <a:cubicBezTo>
                    <a:pt x="539" y="36"/>
                    <a:pt x="537" y="41"/>
                    <a:pt x="545" y="42"/>
                  </a:cubicBezTo>
                  <a:cubicBezTo>
                    <a:pt x="541" y="45"/>
                    <a:pt x="540" y="48"/>
                    <a:pt x="543" y="51"/>
                  </a:cubicBezTo>
                  <a:cubicBezTo>
                    <a:pt x="540" y="52"/>
                    <a:pt x="537" y="54"/>
                    <a:pt x="535" y="51"/>
                  </a:cubicBezTo>
                  <a:cubicBezTo>
                    <a:pt x="539" y="49"/>
                    <a:pt x="537" y="44"/>
                    <a:pt x="541" y="45"/>
                  </a:cubicBezTo>
                  <a:cubicBezTo>
                    <a:pt x="536" y="38"/>
                    <a:pt x="529" y="48"/>
                    <a:pt x="524" y="39"/>
                  </a:cubicBezTo>
                  <a:cubicBezTo>
                    <a:pt x="529" y="35"/>
                    <a:pt x="523" y="29"/>
                    <a:pt x="530" y="28"/>
                  </a:cubicBezTo>
                  <a:close/>
                  <a:moveTo>
                    <a:pt x="519" y="33"/>
                  </a:moveTo>
                  <a:cubicBezTo>
                    <a:pt x="520" y="40"/>
                    <a:pt x="513" y="40"/>
                    <a:pt x="511" y="47"/>
                  </a:cubicBezTo>
                  <a:cubicBezTo>
                    <a:pt x="506" y="44"/>
                    <a:pt x="512" y="41"/>
                    <a:pt x="511" y="38"/>
                  </a:cubicBezTo>
                  <a:cubicBezTo>
                    <a:pt x="517" y="39"/>
                    <a:pt x="515" y="34"/>
                    <a:pt x="519" y="33"/>
                  </a:cubicBezTo>
                  <a:close/>
                  <a:moveTo>
                    <a:pt x="505" y="42"/>
                  </a:moveTo>
                  <a:cubicBezTo>
                    <a:pt x="502" y="48"/>
                    <a:pt x="506" y="48"/>
                    <a:pt x="502" y="52"/>
                  </a:cubicBezTo>
                  <a:cubicBezTo>
                    <a:pt x="501" y="49"/>
                    <a:pt x="504" y="44"/>
                    <a:pt x="499" y="46"/>
                  </a:cubicBezTo>
                  <a:cubicBezTo>
                    <a:pt x="494" y="44"/>
                    <a:pt x="503" y="46"/>
                    <a:pt x="505" y="42"/>
                  </a:cubicBezTo>
                  <a:close/>
                  <a:moveTo>
                    <a:pt x="492" y="54"/>
                  </a:moveTo>
                  <a:cubicBezTo>
                    <a:pt x="496" y="50"/>
                    <a:pt x="495" y="51"/>
                    <a:pt x="500" y="48"/>
                  </a:cubicBezTo>
                  <a:cubicBezTo>
                    <a:pt x="502" y="52"/>
                    <a:pt x="495" y="55"/>
                    <a:pt x="494" y="58"/>
                  </a:cubicBezTo>
                  <a:cubicBezTo>
                    <a:pt x="493" y="56"/>
                    <a:pt x="491" y="55"/>
                    <a:pt x="489" y="57"/>
                  </a:cubicBezTo>
                  <a:cubicBezTo>
                    <a:pt x="487" y="49"/>
                    <a:pt x="484" y="54"/>
                    <a:pt x="481" y="54"/>
                  </a:cubicBezTo>
                  <a:cubicBezTo>
                    <a:pt x="477" y="49"/>
                    <a:pt x="485" y="52"/>
                    <a:pt x="487" y="47"/>
                  </a:cubicBezTo>
                  <a:cubicBezTo>
                    <a:pt x="488" y="53"/>
                    <a:pt x="492" y="49"/>
                    <a:pt x="492" y="54"/>
                  </a:cubicBezTo>
                  <a:close/>
                  <a:moveTo>
                    <a:pt x="507" y="32"/>
                  </a:moveTo>
                  <a:cubicBezTo>
                    <a:pt x="508" y="34"/>
                    <a:pt x="505" y="34"/>
                    <a:pt x="504" y="32"/>
                  </a:cubicBezTo>
                  <a:cubicBezTo>
                    <a:pt x="504" y="35"/>
                    <a:pt x="505" y="37"/>
                    <a:pt x="501" y="37"/>
                  </a:cubicBezTo>
                  <a:cubicBezTo>
                    <a:pt x="501" y="35"/>
                    <a:pt x="502" y="34"/>
                    <a:pt x="500" y="32"/>
                  </a:cubicBezTo>
                  <a:cubicBezTo>
                    <a:pt x="503" y="28"/>
                    <a:pt x="505" y="34"/>
                    <a:pt x="507" y="32"/>
                  </a:cubicBezTo>
                  <a:close/>
                  <a:moveTo>
                    <a:pt x="485" y="29"/>
                  </a:moveTo>
                  <a:cubicBezTo>
                    <a:pt x="489" y="32"/>
                    <a:pt x="483" y="33"/>
                    <a:pt x="484" y="36"/>
                  </a:cubicBezTo>
                  <a:cubicBezTo>
                    <a:pt x="485" y="36"/>
                    <a:pt x="488" y="37"/>
                    <a:pt x="486" y="39"/>
                  </a:cubicBezTo>
                  <a:cubicBezTo>
                    <a:pt x="491" y="40"/>
                    <a:pt x="494" y="34"/>
                    <a:pt x="500" y="39"/>
                  </a:cubicBezTo>
                  <a:cubicBezTo>
                    <a:pt x="496" y="39"/>
                    <a:pt x="489" y="42"/>
                    <a:pt x="486" y="46"/>
                  </a:cubicBezTo>
                  <a:cubicBezTo>
                    <a:pt x="482" y="42"/>
                    <a:pt x="483" y="34"/>
                    <a:pt x="476" y="36"/>
                  </a:cubicBezTo>
                  <a:cubicBezTo>
                    <a:pt x="477" y="32"/>
                    <a:pt x="483" y="35"/>
                    <a:pt x="485" y="29"/>
                  </a:cubicBezTo>
                  <a:close/>
                  <a:moveTo>
                    <a:pt x="474" y="33"/>
                  </a:moveTo>
                  <a:cubicBezTo>
                    <a:pt x="471" y="36"/>
                    <a:pt x="468" y="36"/>
                    <a:pt x="474" y="42"/>
                  </a:cubicBezTo>
                  <a:cubicBezTo>
                    <a:pt x="472" y="46"/>
                    <a:pt x="469" y="46"/>
                    <a:pt x="465" y="43"/>
                  </a:cubicBezTo>
                  <a:cubicBezTo>
                    <a:pt x="468" y="41"/>
                    <a:pt x="467" y="40"/>
                    <a:pt x="466" y="41"/>
                  </a:cubicBezTo>
                  <a:cubicBezTo>
                    <a:pt x="467" y="37"/>
                    <a:pt x="470" y="33"/>
                    <a:pt x="469" y="29"/>
                  </a:cubicBezTo>
                  <a:cubicBezTo>
                    <a:pt x="472" y="26"/>
                    <a:pt x="470" y="35"/>
                    <a:pt x="474" y="33"/>
                  </a:cubicBezTo>
                  <a:close/>
                  <a:moveTo>
                    <a:pt x="457" y="39"/>
                  </a:moveTo>
                  <a:cubicBezTo>
                    <a:pt x="461" y="47"/>
                    <a:pt x="449" y="43"/>
                    <a:pt x="445" y="44"/>
                  </a:cubicBezTo>
                  <a:cubicBezTo>
                    <a:pt x="445" y="37"/>
                    <a:pt x="442" y="48"/>
                    <a:pt x="438" y="42"/>
                  </a:cubicBezTo>
                  <a:cubicBezTo>
                    <a:pt x="446" y="36"/>
                    <a:pt x="450" y="47"/>
                    <a:pt x="457" y="39"/>
                  </a:cubicBezTo>
                  <a:close/>
                  <a:moveTo>
                    <a:pt x="393" y="75"/>
                  </a:moveTo>
                  <a:cubicBezTo>
                    <a:pt x="392" y="74"/>
                    <a:pt x="391" y="73"/>
                    <a:pt x="390" y="71"/>
                  </a:cubicBezTo>
                  <a:cubicBezTo>
                    <a:pt x="390" y="76"/>
                    <a:pt x="386" y="78"/>
                    <a:pt x="382" y="79"/>
                  </a:cubicBezTo>
                  <a:cubicBezTo>
                    <a:pt x="380" y="72"/>
                    <a:pt x="392" y="73"/>
                    <a:pt x="391" y="68"/>
                  </a:cubicBezTo>
                  <a:cubicBezTo>
                    <a:pt x="395" y="67"/>
                    <a:pt x="399" y="73"/>
                    <a:pt x="393" y="75"/>
                  </a:cubicBezTo>
                  <a:close/>
                  <a:moveTo>
                    <a:pt x="421" y="50"/>
                  </a:moveTo>
                  <a:cubicBezTo>
                    <a:pt x="417" y="56"/>
                    <a:pt x="415" y="48"/>
                    <a:pt x="411" y="52"/>
                  </a:cubicBezTo>
                  <a:cubicBezTo>
                    <a:pt x="410" y="50"/>
                    <a:pt x="412" y="48"/>
                    <a:pt x="415" y="46"/>
                  </a:cubicBezTo>
                  <a:cubicBezTo>
                    <a:pt x="419" y="47"/>
                    <a:pt x="417" y="48"/>
                    <a:pt x="421" y="50"/>
                  </a:cubicBezTo>
                  <a:close/>
                  <a:moveTo>
                    <a:pt x="441" y="30"/>
                  </a:moveTo>
                  <a:cubicBezTo>
                    <a:pt x="443" y="34"/>
                    <a:pt x="435" y="35"/>
                    <a:pt x="434" y="37"/>
                  </a:cubicBezTo>
                  <a:cubicBezTo>
                    <a:pt x="432" y="34"/>
                    <a:pt x="432" y="31"/>
                    <a:pt x="435" y="29"/>
                  </a:cubicBezTo>
                  <a:cubicBezTo>
                    <a:pt x="433" y="35"/>
                    <a:pt x="438" y="34"/>
                    <a:pt x="441" y="30"/>
                  </a:cubicBezTo>
                  <a:close/>
                  <a:moveTo>
                    <a:pt x="375" y="79"/>
                  </a:moveTo>
                  <a:cubicBezTo>
                    <a:pt x="375" y="82"/>
                    <a:pt x="364" y="82"/>
                    <a:pt x="365" y="78"/>
                  </a:cubicBezTo>
                  <a:cubicBezTo>
                    <a:pt x="367" y="79"/>
                    <a:pt x="370" y="79"/>
                    <a:pt x="373" y="75"/>
                  </a:cubicBezTo>
                  <a:cubicBezTo>
                    <a:pt x="375" y="76"/>
                    <a:pt x="371" y="81"/>
                    <a:pt x="375" y="79"/>
                  </a:cubicBezTo>
                  <a:close/>
                  <a:moveTo>
                    <a:pt x="389" y="59"/>
                  </a:moveTo>
                  <a:cubicBezTo>
                    <a:pt x="388" y="57"/>
                    <a:pt x="397" y="55"/>
                    <a:pt x="391" y="54"/>
                  </a:cubicBezTo>
                  <a:cubicBezTo>
                    <a:pt x="390" y="49"/>
                    <a:pt x="396" y="55"/>
                    <a:pt x="398" y="54"/>
                  </a:cubicBezTo>
                  <a:cubicBezTo>
                    <a:pt x="400" y="50"/>
                    <a:pt x="404" y="44"/>
                    <a:pt x="408" y="48"/>
                  </a:cubicBezTo>
                  <a:cubicBezTo>
                    <a:pt x="402" y="58"/>
                    <a:pt x="397" y="53"/>
                    <a:pt x="389" y="59"/>
                  </a:cubicBezTo>
                  <a:close/>
                  <a:moveTo>
                    <a:pt x="417" y="37"/>
                  </a:moveTo>
                  <a:cubicBezTo>
                    <a:pt x="418" y="40"/>
                    <a:pt x="411" y="43"/>
                    <a:pt x="409" y="38"/>
                  </a:cubicBezTo>
                  <a:cubicBezTo>
                    <a:pt x="412" y="35"/>
                    <a:pt x="415" y="39"/>
                    <a:pt x="417" y="37"/>
                  </a:cubicBezTo>
                  <a:close/>
                  <a:moveTo>
                    <a:pt x="358" y="76"/>
                  </a:moveTo>
                  <a:cubicBezTo>
                    <a:pt x="358" y="77"/>
                    <a:pt x="359" y="77"/>
                    <a:pt x="360" y="76"/>
                  </a:cubicBezTo>
                  <a:cubicBezTo>
                    <a:pt x="361" y="78"/>
                    <a:pt x="359" y="78"/>
                    <a:pt x="359" y="77"/>
                  </a:cubicBezTo>
                  <a:cubicBezTo>
                    <a:pt x="356" y="79"/>
                    <a:pt x="361" y="80"/>
                    <a:pt x="362" y="80"/>
                  </a:cubicBezTo>
                  <a:cubicBezTo>
                    <a:pt x="363" y="81"/>
                    <a:pt x="361" y="83"/>
                    <a:pt x="360" y="82"/>
                  </a:cubicBezTo>
                  <a:cubicBezTo>
                    <a:pt x="359" y="82"/>
                    <a:pt x="359" y="83"/>
                    <a:pt x="360" y="84"/>
                  </a:cubicBezTo>
                  <a:cubicBezTo>
                    <a:pt x="359" y="84"/>
                    <a:pt x="358" y="83"/>
                    <a:pt x="359" y="82"/>
                  </a:cubicBezTo>
                  <a:cubicBezTo>
                    <a:pt x="357" y="80"/>
                    <a:pt x="355" y="83"/>
                    <a:pt x="353" y="80"/>
                  </a:cubicBezTo>
                  <a:cubicBezTo>
                    <a:pt x="356" y="80"/>
                    <a:pt x="357" y="78"/>
                    <a:pt x="357" y="75"/>
                  </a:cubicBezTo>
                  <a:cubicBezTo>
                    <a:pt x="358" y="74"/>
                    <a:pt x="358" y="76"/>
                    <a:pt x="358" y="76"/>
                  </a:cubicBezTo>
                  <a:close/>
                  <a:moveTo>
                    <a:pt x="360" y="62"/>
                  </a:moveTo>
                  <a:cubicBezTo>
                    <a:pt x="360" y="60"/>
                    <a:pt x="361" y="60"/>
                    <a:pt x="364" y="57"/>
                  </a:cubicBezTo>
                  <a:cubicBezTo>
                    <a:pt x="365" y="58"/>
                    <a:pt x="364" y="59"/>
                    <a:pt x="363" y="60"/>
                  </a:cubicBezTo>
                  <a:cubicBezTo>
                    <a:pt x="368" y="59"/>
                    <a:pt x="367" y="66"/>
                    <a:pt x="373" y="63"/>
                  </a:cubicBezTo>
                  <a:cubicBezTo>
                    <a:pt x="369" y="71"/>
                    <a:pt x="366" y="57"/>
                    <a:pt x="360" y="62"/>
                  </a:cubicBezTo>
                  <a:close/>
                  <a:moveTo>
                    <a:pt x="411" y="24"/>
                  </a:moveTo>
                  <a:cubicBezTo>
                    <a:pt x="414" y="24"/>
                    <a:pt x="417" y="24"/>
                    <a:pt x="420" y="24"/>
                  </a:cubicBezTo>
                  <a:cubicBezTo>
                    <a:pt x="420" y="33"/>
                    <a:pt x="415" y="24"/>
                    <a:pt x="411" y="26"/>
                  </a:cubicBezTo>
                  <a:cubicBezTo>
                    <a:pt x="411" y="24"/>
                    <a:pt x="409" y="22"/>
                    <a:pt x="410" y="21"/>
                  </a:cubicBezTo>
                  <a:cubicBezTo>
                    <a:pt x="409" y="16"/>
                    <a:pt x="413" y="23"/>
                    <a:pt x="411" y="24"/>
                  </a:cubicBezTo>
                  <a:close/>
                  <a:moveTo>
                    <a:pt x="345" y="72"/>
                  </a:moveTo>
                  <a:cubicBezTo>
                    <a:pt x="348" y="76"/>
                    <a:pt x="353" y="68"/>
                    <a:pt x="356" y="72"/>
                  </a:cubicBezTo>
                  <a:cubicBezTo>
                    <a:pt x="347" y="73"/>
                    <a:pt x="349" y="82"/>
                    <a:pt x="342" y="79"/>
                  </a:cubicBezTo>
                  <a:cubicBezTo>
                    <a:pt x="343" y="77"/>
                    <a:pt x="344" y="77"/>
                    <a:pt x="345" y="79"/>
                  </a:cubicBezTo>
                  <a:cubicBezTo>
                    <a:pt x="344" y="69"/>
                    <a:pt x="333" y="76"/>
                    <a:pt x="328" y="73"/>
                  </a:cubicBezTo>
                  <a:cubicBezTo>
                    <a:pt x="337" y="69"/>
                    <a:pt x="343" y="70"/>
                    <a:pt x="347" y="67"/>
                  </a:cubicBezTo>
                  <a:cubicBezTo>
                    <a:pt x="347" y="68"/>
                    <a:pt x="346" y="70"/>
                    <a:pt x="345" y="72"/>
                  </a:cubicBezTo>
                  <a:close/>
                  <a:moveTo>
                    <a:pt x="359" y="55"/>
                  </a:moveTo>
                  <a:cubicBezTo>
                    <a:pt x="358" y="52"/>
                    <a:pt x="355" y="49"/>
                    <a:pt x="361" y="48"/>
                  </a:cubicBezTo>
                  <a:cubicBezTo>
                    <a:pt x="364" y="51"/>
                    <a:pt x="363" y="53"/>
                    <a:pt x="359" y="55"/>
                  </a:cubicBezTo>
                  <a:close/>
                  <a:moveTo>
                    <a:pt x="383" y="32"/>
                  </a:moveTo>
                  <a:cubicBezTo>
                    <a:pt x="384" y="37"/>
                    <a:pt x="378" y="37"/>
                    <a:pt x="376" y="35"/>
                  </a:cubicBezTo>
                  <a:cubicBezTo>
                    <a:pt x="377" y="38"/>
                    <a:pt x="371" y="40"/>
                    <a:pt x="374" y="44"/>
                  </a:cubicBezTo>
                  <a:cubicBezTo>
                    <a:pt x="372" y="44"/>
                    <a:pt x="371" y="42"/>
                    <a:pt x="369" y="44"/>
                  </a:cubicBezTo>
                  <a:cubicBezTo>
                    <a:pt x="371" y="38"/>
                    <a:pt x="376" y="32"/>
                    <a:pt x="383" y="32"/>
                  </a:cubicBezTo>
                  <a:close/>
                  <a:moveTo>
                    <a:pt x="237" y="77"/>
                  </a:moveTo>
                  <a:cubicBezTo>
                    <a:pt x="235" y="74"/>
                    <a:pt x="241" y="76"/>
                    <a:pt x="242" y="74"/>
                  </a:cubicBezTo>
                  <a:cubicBezTo>
                    <a:pt x="244" y="77"/>
                    <a:pt x="246" y="79"/>
                    <a:pt x="242" y="81"/>
                  </a:cubicBezTo>
                  <a:cubicBezTo>
                    <a:pt x="241" y="80"/>
                    <a:pt x="239" y="75"/>
                    <a:pt x="237" y="77"/>
                  </a:cubicBezTo>
                  <a:close/>
                  <a:moveTo>
                    <a:pt x="260" y="64"/>
                  </a:moveTo>
                  <a:cubicBezTo>
                    <a:pt x="263" y="62"/>
                    <a:pt x="265" y="60"/>
                    <a:pt x="264" y="58"/>
                  </a:cubicBezTo>
                  <a:cubicBezTo>
                    <a:pt x="269" y="59"/>
                    <a:pt x="262" y="67"/>
                    <a:pt x="261" y="70"/>
                  </a:cubicBezTo>
                  <a:cubicBezTo>
                    <a:pt x="260" y="69"/>
                    <a:pt x="259" y="68"/>
                    <a:pt x="258" y="67"/>
                  </a:cubicBezTo>
                  <a:cubicBezTo>
                    <a:pt x="260" y="66"/>
                    <a:pt x="260" y="68"/>
                    <a:pt x="261" y="68"/>
                  </a:cubicBezTo>
                  <a:cubicBezTo>
                    <a:pt x="263" y="67"/>
                    <a:pt x="261" y="66"/>
                    <a:pt x="260" y="64"/>
                  </a:cubicBezTo>
                  <a:close/>
                  <a:moveTo>
                    <a:pt x="248" y="82"/>
                  </a:moveTo>
                  <a:cubicBezTo>
                    <a:pt x="246" y="79"/>
                    <a:pt x="249" y="77"/>
                    <a:pt x="251" y="74"/>
                  </a:cubicBezTo>
                  <a:cubicBezTo>
                    <a:pt x="254" y="79"/>
                    <a:pt x="253" y="81"/>
                    <a:pt x="248" y="82"/>
                  </a:cubicBezTo>
                  <a:close/>
                  <a:moveTo>
                    <a:pt x="272" y="64"/>
                  </a:moveTo>
                  <a:cubicBezTo>
                    <a:pt x="267" y="59"/>
                    <a:pt x="278" y="60"/>
                    <a:pt x="275" y="58"/>
                  </a:cubicBezTo>
                  <a:cubicBezTo>
                    <a:pt x="281" y="58"/>
                    <a:pt x="276" y="64"/>
                    <a:pt x="272" y="64"/>
                  </a:cubicBezTo>
                  <a:close/>
                  <a:moveTo>
                    <a:pt x="288" y="47"/>
                  </a:moveTo>
                  <a:cubicBezTo>
                    <a:pt x="290" y="49"/>
                    <a:pt x="293" y="49"/>
                    <a:pt x="289" y="43"/>
                  </a:cubicBezTo>
                  <a:cubicBezTo>
                    <a:pt x="293" y="42"/>
                    <a:pt x="291" y="44"/>
                    <a:pt x="293" y="47"/>
                  </a:cubicBezTo>
                  <a:cubicBezTo>
                    <a:pt x="294" y="45"/>
                    <a:pt x="293" y="44"/>
                    <a:pt x="295" y="42"/>
                  </a:cubicBezTo>
                  <a:cubicBezTo>
                    <a:pt x="294" y="46"/>
                    <a:pt x="299" y="44"/>
                    <a:pt x="301" y="48"/>
                  </a:cubicBezTo>
                  <a:cubicBezTo>
                    <a:pt x="301" y="50"/>
                    <a:pt x="300" y="51"/>
                    <a:pt x="298" y="53"/>
                  </a:cubicBezTo>
                  <a:cubicBezTo>
                    <a:pt x="301" y="45"/>
                    <a:pt x="291" y="50"/>
                    <a:pt x="291" y="53"/>
                  </a:cubicBezTo>
                  <a:cubicBezTo>
                    <a:pt x="286" y="54"/>
                    <a:pt x="290" y="49"/>
                    <a:pt x="288" y="47"/>
                  </a:cubicBezTo>
                  <a:close/>
                  <a:moveTo>
                    <a:pt x="270" y="69"/>
                  </a:moveTo>
                  <a:cubicBezTo>
                    <a:pt x="271" y="70"/>
                    <a:pt x="270" y="71"/>
                    <a:pt x="269" y="71"/>
                  </a:cubicBezTo>
                  <a:cubicBezTo>
                    <a:pt x="270" y="72"/>
                    <a:pt x="272" y="72"/>
                    <a:pt x="273" y="74"/>
                  </a:cubicBezTo>
                  <a:cubicBezTo>
                    <a:pt x="273" y="72"/>
                    <a:pt x="274" y="71"/>
                    <a:pt x="276" y="73"/>
                  </a:cubicBezTo>
                  <a:cubicBezTo>
                    <a:pt x="271" y="76"/>
                    <a:pt x="270" y="79"/>
                    <a:pt x="267" y="82"/>
                  </a:cubicBezTo>
                  <a:cubicBezTo>
                    <a:pt x="266" y="77"/>
                    <a:pt x="267" y="73"/>
                    <a:pt x="270" y="69"/>
                  </a:cubicBezTo>
                  <a:close/>
                  <a:moveTo>
                    <a:pt x="303" y="47"/>
                  </a:moveTo>
                  <a:cubicBezTo>
                    <a:pt x="304" y="45"/>
                    <a:pt x="306" y="45"/>
                    <a:pt x="308" y="47"/>
                  </a:cubicBezTo>
                  <a:cubicBezTo>
                    <a:pt x="307" y="48"/>
                    <a:pt x="306" y="47"/>
                    <a:pt x="306" y="46"/>
                  </a:cubicBezTo>
                  <a:cubicBezTo>
                    <a:pt x="305" y="48"/>
                    <a:pt x="311" y="52"/>
                    <a:pt x="306" y="56"/>
                  </a:cubicBezTo>
                  <a:cubicBezTo>
                    <a:pt x="302" y="52"/>
                    <a:pt x="307" y="50"/>
                    <a:pt x="303" y="47"/>
                  </a:cubicBezTo>
                  <a:close/>
                  <a:moveTo>
                    <a:pt x="329" y="32"/>
                  </a:moveTo>
                  <a:cubicBezTo>
                    <a:pt x="331" y="34"/>
                    <a:pt x="329" y="35"/>
                    <a:pt x="328" y="36"/>
                  </a:cubicBezTo>
                  <a:cubicBezTo>
                    <a:pt x="330" y="40"/>
                    <a:pt x="332" y="38"/>
                    <a:pt x="334" y="41"/>
                  </a:cubicBezTo>
                  <a:cubicBezTo>
                    <a:pt x="329" y="42"/>
                    <a:pt x="323" y="36"/>
                    <a:pt x="329" y="32"/>
                  </a:cubicBezTo>
                  <a:close/>
                  <a:moveTo>
                    <a:pt x="326" y="47"/>
                  </a:moveTo>
                  <a:cubicBezTo>
                    <a:pt x="316" y="49"/>
                    <a:pt x="319" y="57"/>
                    <a:pt x="314" y="62"/>
                  </a:cubicBezTo>
                  <a:cubicBezTo>
                    <a:pt x="312" y="62"/>
                    <a:pt x="312" y="61"/>
                    <a:pt x="313" y="61"/>
                  </a:cubicBezTo>
                  <a:cubicBezTo>
                    <a:pt x="312" y="60"/>
                    <a:pt x="311" y="61"/>
                    <a:pt x="310" y="61"/>
                  </a:cubicBezTo>
                  <a:cubicBezTo>
                    <a:pt x="308" y="57"/>
                    <a:pt x="315" y="55"/>
                    <a:pt x="317" y="54"/>
                  </a:cubicBezTo>
                  <a:cubicBezTo>
                    <a:pt x="315" y="53"/>
                    <a:pt x="314" y="53"/>
                    <a:pt x="312" y="54"/>
                  </a:cubicBezTo>
                  <a:cubicBezTo>
                    <a:pt x="316" y="51"/>
                    <a:pt x="319" y="39"/>
                    <a:pt x="326" y="47"/>
                  </a:cubicBezTo>
                  <a:close/>
                  <a:moveTo>
                    <a:pt x="296" y="76"/>
                  </a:moveTo>
                  <a:cubicBezTo>
                    <a:pt x="295" y="74"/>
                    <a:pt x="297" y="75"/>
                    <a:pt x="298" y="74"/>
                  </a:cubicBezTo>
                  <a:cubicBezTo>
                    <a:pt x="294" y="73"/>
                    <a:pt x="294" y="74"/>
                    <a:pt x="293" y="69"/>
                  </a:cubicBezTo>
                  <a:cubicBezTo>
                    <a:pt x="294" y="68"/>
                    <a:pt x="295" y="70"/>
                    <a:pt x="296" y="71"/>
                  </a:cubicBezTo>
                  <a:cubicBezTo>
                    <a:pt x="297" y="70"/>
                    <a:pt x="296" y="69"/>
                    <a:pt x="296" y="69"/>
                  </a:cubicBezTo>
                  <a:cubicBezTo>
                    <a:pt x="297" y="68"/>
                    <a:pt x="299" y="70"/>
                    <a:pt x="298" y="71"/>
                  </a:cubicBezTo>
                  <a:cubicBezTo>
                    <a:pt x="298" y="72"/>
                    <a:pt x="299" y="73"/>
                    <a:pt x="300" y="72"/>
                  </a:cubicBezTo>
                  <a:cubicBezTo>
                    <a:pt x="302" y="75"/>
                    <a:pt x="297" y="76"/>
                    <a:pt x="296" y="76"/>
                  </a:cubicBezTo>
                  <a:close/>
                  <a:moveTo>
                    <a:pt x="334" y="66"/>
                  </a:moveTo>
                  <a:cubicBezTo>
                    <a:pt x="330" y="68"/>
                    <a:pt x="327" y="68"/>
                    <a:pt x="324" y="65"/>
                  </a:cubicBezTo>
                  <a:cubicBezTo>
                    <a:pt x="327" y="63"/>
                    <a:pt x="333" y="65"/>
                    <a:pt x="330" y="59"/>
                  </a:cubicBezTo>
                  <a:cubicBezTo>
                    <a:pt x="332" y="56"/>
                    <a:pt x="333" y="62"/>
                    <a:pt x="335" y="63"/>
                  </a:cubicBezTo>
                  <a:cubicBezTo>
                    <a:pt x="334" y="64"/>
                    <a:pt x="333" y="65"/>
                    <a:pt x="334" y="66"/>
                  </a:cubicBezTo>
                  <a:close/>
                  <a:moveTo>
                    <a:pt x="347" y="54"/>
                  </a:moveTo>
                  <a:cubicBezTo>
                    <a:pt x="345" y="50"/>
                    <a:pt x="346" y="47"/>
                    <a:pt x="345" y="44"/>
                  </a:cubicBezTo>
                  <a:cubicBezTo>
                    <a:pt x="351" y="43"/>
                    <a:pt x="351" y="50"/>
                    <a:pt x="347" y="54"/>
                  </a:cubicBezTo>
                  <a:close/>
                  <a:moveTo>
                    <a:pt x="356" y="34"/>
                  </a:moveTo>
                  <a:cubicBezTo>
                    <a:pt x="359" y="38"/>
                    <a:pt x="355" y="40"/>
                    <a:pt x="356" y="43"/>
                  </a:cubicBezTo>
                  <a:cubicBezTo>
                    <a:pt x="354" y="44"/>
                    <a:pt x="353" y="42"/>
                    <a:pt x="352" y="41"/>
                  </a:cubicBezTo>
                  <a:cubicBezTo>
                    <a:pt x="357" y="39"/>
                    <a:pt x="352" y="36"/>
                    <a:pt x="356" y="34"/>
                  </a:cubicBezTo>
                  <a:close/>
                  <a:moveTo>
                    <a:pt x="340" y="49"/>
                  </a:moveTo>
                  <a:cubicBezTo>
                    <a:pt x="338" y="52"/>
                    <a:pt x="335" y="55"/>
                    <a:pt x="339" y="59"/>
                  </a:cubicBezTo>
                  <a:cubicBezTo>
                    <a:pt x="334" y="59"/>
                    <a:pt x="334" y="51"/>
                    <a:pt x="334" y="48"/>
                  </a:cubicBezTo>
                  <a:cubicBezTo>
                    <a:pt x="330" y="47"/>
                    <a:pt x="330" y="48"/>
                    <a:pt x="327" y="51"/>
                  </a:cubicBezTo>
                  <a:cubicBezTo>
                    <a:pt x="326" y="49"/>
                    <a:pt x="331" y="47"/>
                    <a:pt x="329" y="44"/>
                  </a:cubicBezTo>
                  <a:cubicBezTo>
                    <a:pt x="331" y="44"/>
                    <a:pt x="337" y="50"/>
                    <a:pt x="336" y="44"/>
                  </a:cubicBezTo>
                  <a:cubicBezTo>
                    <a:pt x="339" y="42"/>
                    <a:pt x="336" y="47"/>
                    <a:pt x="340" y="49"/>
                  </a:cubicBezTo>
                  <a:close/>
                  <a:moveTo>
                    <a:pt x="348" y="29"/>
                  </a:moveTo>
                  <a:cubicBezTo>
                    <a:pt x="347" y="34"/>
                    <a:pt x="343" y="37"/>
                    <a:pt x="338" y="41"/>
                  </a:cubicBezTo>
                  <a:cubicBezTo>
                    <a:pt x="339" y="34"/>
                    <a:pt x="343" y="30"/>
                    <a:pt x="348" y="26"/>
                  </a:cubicBezTo>
                  <a:cubicBezTo>
                    <a:pt x="349" y="28"/>
                    <a:pt x="342" y="33"/>
                    <a:pt x="348" y="29"/>
                  </a:cubicBezTo>
                  <a:close/>
                  <a:moveTo>
                    <a:pt x="332" y="37"/>
                  </a:moveTo>
                  <a:cubicBezTo>
                    <a:pt x="331" y="30"/>
                    <a:pt x="333" y="26"/>
                    <a:pt x="336" y="23"/>
                  </a:cubicBezTo>
                  <a:cubicBezTo>
                    <a:pt x="335" y="27"/>
                    <a:pt x="338" y="31"/>
                    <a:pt x="332" y="37"/>
                  </a:cubicBezTo>
                  <a:close/>
                  <a:moveTo>
                    <a:pt x="332" y="24"/>
                  </a:moveTo>
                  <a:cubicBezTo>
                    <a:pt x="330" y="24"/>
                    <a:pt x="329" y="25"/>
                    <a:pt x="329" y="26"/>
                  </a:cubicBezTo>
                  <a:cubicBezTo>
                    <a:pt x="328" y="27"/>
                    <a:pt x="327" y="24"/>
                    <a:pt x="325" y="26"/>
                  </a:cubicBezTo>
                  <a:cubicBezTo>
                    <a:pt x="325" y="27"/>
                    <a:pt x="325" y="28"/>
                    <a:pt x="323" y="29"/>
                  </a:cubicBezTo>
                  <a:cubicBezTo>
                    <a:pt x="321" y="26"/>
                    <a:pt x="325" y="23"/>
                    <a:pt x="326" y="20"/>
                  </a:cubicBezTo>
                  <a:cubicBezTo>
                    <a:pt x="328" y="23"/>
                    <a:pt x="330" y="21"/>
                    <a:pt x="332" y="24"/>
                  </a:cubicBezTo>
                  <a:close/>
                  <a:moveTo>
                    <a:pt x="319" y="27"/>
                  </a:moveTo>
                  <a:cubicBezTo>
                    <a:pt x="317" y="29"/>
                    <a:pt x="316" y="28"/>
                    <a:pt x="317" y="27"/>
                  </a:cubicBezTo>
                  <a:cubicBezTo>
                    <a:pt x="317" y="25"/>
                    <a:pt x="310" y="31"/>
                    <a:pt x="314" y="29"/>
                  </a:cubicBezTo>
                  <a:cubicBezTo>
                    <a:pt x="316" y="32"/>
                    <a:pt x="310" y="31"/>
                    <a:pt x="309" y="28"/>
                  </a:cubicBezTo>
                  <a:cubicBezTo>
                    <a:pt x="313" y="24"/>
                    <a:pt x="316" y="23"/>
                    <a:pt x="319" y="27"/>
                  </a:cubicBezTo>
                  <a:close/>
                  <a:moveTo>
                    <a:pt x="304" y="30"/>
                  </a:moveTo>
                  <a:cubicBezTo>
                    <a:pt x="302" y="37"/>
                    <a:pt x="308" y="34"/>
                    <a:pt x="309" y="40"/>
                  </a:cubicBezTo>
                  <a:cubicBezTo>
                    <a:pt x="311" y="33"/>
                    <a:pt x="316" y="36"/>
                    <a:pt x="323" y="31"/>
                  </a:cubicBezTo>
                  <a:cubicBezTo>
                    <a:pt x="323" y="33"/>
                    <a:pt x="322" y="35"/>
                    <a:pt x="323" y="36"/>
                  </a:cubicBezTo>
                  <a:cubicBezTo>
                    <a:pt x="320" y="38"/>
                    <a:pt x="313" y="35"/>
                    <a:pt x="315" y="41"/>
                  </a:cubicBezTo>
                  <a:cubicBezTo>
                    <a:pt x="314" y="42"/>
                    <a:pt x="308" y="38"/>
                    <a:pt x="309" y="42"/>
                  </a:cubicBezTo>
                  <a:cubicBezTo>
                    <a:pt x="306" y="39"/>
                    <a:pt x="302" y="42"/>
                    <a:pt x="299" y="39"/>
                  </a:cubicBezTo>
                  <a:cubicBezTo>
                    <a:pt x="304" y="36"/>
                    <a:pt x="297" y="32"/>
                    <a:pt x="304" y="30"/>
                  </a:cubicBezTo>
                  <a:close/>
                  <a:moveTo>
                    <a:pt x="278" y="50"/>
                  </a:moveTo>
                  <a:cubicBezTo>
                    <a:pt x="276" y="50"/>
                    <a:pt x="275" y="49"/>
                    <a:pt x="273" y="47"/>
                  </a:cubicBezTo>
                  <a:cubicBezTo>
                    <a:pt x="276" y="45"/>
                    <a:pt x="277" y="46"/>
                    <a:pt x="277" y="49"/>
                  </a:cubicBezTo>
                  <a:cubicBezTo>
                    <a:pt x="277" y="42"/>
                    <a:pt x="283" y="46"/>
                    <a:pt x="284" y="44"/>
                  </a:cubicBezTo>
                  <a:cubicBezTo>
                    <a:pt x="290" y="47"/>
                    <a:pt x="282" y="46"/>
                    <a:pt x="278" y="50"/>
                  </a:cubicBezTo>
                  <a:close/>
                  <a:moveTo>
                    <a:pt x="298" y="25"/>
                  </a:moveTo>
                  <a:cubicBezTo>
                    <a:pt x="303" y="25"/>
                    <a:pt x="295" y="32"/>
                    <a:pt x="295" y="35"/>
                  </a:cubicBezTo>
                  <a:cubicBezTo>
                    <a:pt x="292" y="34"/>
                    <a:pt x="289" y="37"/>
                    <a:pt x="286" y="33"/>
                  </a:cubicBezTo>
                  <a:cubicBezTo>
                    <a:pt x="288" y="32"/>
                    <a:pt x="289" y="31"/>
                    <a:pt x="288" y="29"/>
                  </a:cubicBezTo>
                  <a:cubicBezTo>
                    <a:pt x="292" y="35"/>
                    <a:pt x="294" y="26"/>
                    <a:pt x="298" y="25"/>
                  </a:cubicBezTo>
                  <a:close/>
                  <a:moveTo>
                    <a:pt x="272" y="47"/>
                  </a:moveTo>
                  <a:cubicBezTo>
                    <a:pt x="269" y="51"/>
                    <a:pt x="267" y="48"/>
                    <a:pt x="265" y="50"/>
                  </a:cubicBezTo>
                  <a:cubicBezTo>
                    <a:pt x="262" y="45"/>
                    <a:pt x="270" y="44"/>
                    <a:pt x="272" y="47"/>
                  </a:cubicBezTo>
                  <a:close/>
                  <a:moveTo>
                    <a:pt x="230" y="75"/>
                  </a:moveTo>
                  <a:cubicBezTo>
                    <a:pt x="231" y="76"/>
                    <a:pt x="230" y="76"/>
                    <a:pt x="230" y="77"/>
                  </a:cubicBezTo>
                  <a:cubicBezTo>
                    <a:pt x="229" y="77"/>
                    <a:pt x="229" y="78"/>
                    <a:pt x="230" y="79"/>
                  </a:cubicBezTo>
                  <a:cubicBezTo>
                    <a:pt x="228" y="79"/>
                    <a:pt x="224" y="71"/>
                    <a:pt x="219" y="72"/>
                  </a:cubicBezTo>
                  <a:cubicBezTo>
                    <a:pt x="219" y="67"/>
                    <a:pt x="226" y="60"/>
                    <a:pt x="230" y="66"/>
                  </a:cubicBezTo>
                  <a:cubicBezTo>
                    <a:pt x="229" y="66"/>
                    <a:pt x="228" y="65"/>
                    <a:pt x="227" y="64"/>
                  </a:cubicBezTo>
                  <a:cubicBezTo>
                    <a:pt x="226" y="65"/>
                    <a:pt x="228" y="66"/>
                    <a:pt x="228" y="67"/>
                  </a:cubicBezTo>
                  <a:cubicBezTo>
                    <a:pt x="225" y="68"/>
                    <a:pt x="223" y="67"/>
                    <a:pt x="219" y="70"/>
                  </a:cubicBezTo>
                  <a:cubicBezTo>
                    <a:pt x="221" y="72"/>
                    <a:pt x="224" y="68"/>
                    <a:pt x="226" y="69"/>
                  </a:cubicBezTo>
                  <a:cubicBezTo>
                    <a:pt x="226" y="72"/>
                    <a:pt x="225" y="77"/>
                    <a:pt x="230" y="75"/>
                  </a:cubicBezTo>
                  <a:close/>
                  <a:moveTo>
                    <a:pt x="256" y="49"/>
                  </a:moveTo>
                  <a:cubicBezTo>
                    <a:pt x="255" y="54"/>
                    <a:pt x="254" y="47"/>
                    <a:pt x="252" y="45"/>
                  </a:cubicBezTo>
                  <a:cubicBezTo>
                    <a:pt x="255" y="42"/>
                    <a:pt x="258" y="42"/>
                    <a:pt x="261" y="45"/>
                  </a:cubicBezTo>
                  <a:cubicBezTo>
                    <a:pt x="262" y="48"/>
                    <a:pt x="259" y="45"/>
                    <a:pt x="258" y="44"/>
                  </a:cubicBezTo>
                  <a:cubicBezTo>
                    <a:pt x="256" y="46"/>
                    <a:pt x="255" y="47"/>
                    <a:pt x="256" y="49"/>
                  </a:cubicBezTo>
                  <a:close/>
                  <a:moveTo>
                    <a:pt x="280" y="28"/>
                  </a:moveTo>
                  <a:cubicBezTo>
                    <a:pt x="285" y="18"/>
                    <a:pt x="292" y="27"/>
                    <a:pt x="280" y="28"/>
                  </a:cubicBezTo>
                  <a:close/>
                  <a:moveTo>
                    <a:pt x="277" y="22"/>
                  </a:moveTo>
                  <a:cubicBezTo>
                    <a:pt x="280" y="21"/>
                    <a:pt x="278" y="29"/>
                    <a:pt x="278" y="32"/>
                  </a:cubicBezTo>
                  <a:cubicBezTo>
                    <a:pt x="274" y="34"/>
                    <a:pt x="277" y="28"/>
                    <a:pt x="276" y="27"/>
                  </a:cubicBezTo>
                  <a:cubicBezTo>
                    <a:pt x="272" y="24"/>
                    <a:pt x="273" y="30"/>
                    <a:pt x="270" y="31"/>
                  </a:cubicBezTo>
                  <a:cubicBezTo>
                    <a:pt x="266" y="24"/>
                    <a:pt x="277" y="25"/>
                    <a:pt x="277" y="22"/>
                  </a:cubicBezTo>
                  <a:close/>
                  <a:moveTo>
                    <a:pt x="266" y="32"/>
                  </a:moveTo>
                  <a:cubicBezTo>
                    <a:pt x="269" y="36"/>
                    <a:pt x="267" y="40"/>
                    <a:pt x="271" y="35"/>
                  </a:cubicBezTo>
                  <a:cubicBezTo>
                    <a:pt x="274" y="41"/>
                    <a:pt x="266" y="39"/>
                    <a:pt x="263" y="40"/>
                  </a:cubicBezTo>
                  <a:cubicBezTo>
                    <a:pt x="261" y="36"/>
                    <a:pt x="260" y="38"/>
                    <a:pt x="259" y="34"/>
                  </a:cubicBezTo>
                  <a:cubicBezTo>
                    <a:pt x="262" y="33"/>
                    <a:pt x="264" y="33"/>
                    <a:pt x="266" y="32"/>
                  </a:cubicBezTo>
                  <a:close/>
                  <a:moveTo>
                    <a:pt x="247" y="41"/>
                  </a:moveTo>
                  <a:cubicBezTo>
                    <a:pt x="249" y="44"/>
                    <a:pt x="243" y="46"/>
                    <a:pt x="244" y="49"/>
                  </a:cubicBezTo>
                  <a:cubicBezTo>
                    <a:pt x="243" y="50"/>
                    <a:pt x="242" y="48"/>
                    <a:pt x="243" y="47"/>
                  </a:cubicBezTo>
                  <a:cubicBezTo>
                    <a:pt x="242" y="46"/>
                    <a:pt x="241" y="46"/>
                    <a:pt x="241" y="47"/>
                  </a:cubicBezTo>
                  <a:cubicBezTo>
                    <a:pt x="240" y="45"/>
                    <a:pt x="241" y="45"/>
                    <a:pt x="242" y="46"/>
                  </a:cubicBezTo>
                  <a:cubicBezTo>
                    <a:pt x="246" y="44"/>
                    <a:pt x="244" y="41"/>
                    <a:pt x="247" y="41"/>
                  </a:cubicBezTo>
                  <a:close/>
                  <a:moveTo>
                    <a:pt x="191" y="73"/>
                  </a:moveTo>
                  <a:cubicBezTo>
                    <a:pt x="190" y="69"/>
                    <a:pt x="191" y="71"/>
                    <a:pt x="188" y="74"/>
                  </a:cubicBezTo>
                  <a:cubicBezTo>
                    <a:pt x="187" y="71"/>
                    <a:pt x="187" y="69"/>
                    <a:pt x="189" y="67"/>
                  </a:cubicBezTo>
                  <a:cubicBezTo>
                    <a:pt x="193" y="67"/>
                    <a:pt x="195" y="71"/>
                    <a:pt x="191" y="73"/>
                  </a:cubicBezTo>
                  <a:close/>
                  <a:moveTo>
                    <a:pt x="215" y="53"/>
                  </a:moveTo>
                  <a:cubicBezTo>
                    <a:pt x="214" y="54"/>
                    <a:pt x="213" y="53"/>
                    <a:pt x="213" y="52"/>
                  </a:cubicBezTo>
                  <a:cubicBezTo>
                    <a:pt x="212" y="51"/>
                    <a:pt x="211" y="52"/>
                    <a:pt x="211" y="52"/>
                  </a:cubicBezTo>
                  <a:cubicBezTo>
                    <a:pt x="208" y="51"/>
                    <a:pt x="218" y="49"/>
                    <a:pt x="212" y="49"/>
                  </a:cubicBezTo>
                  <a:cubicBezTo>
                    <a:pt x="212" y="45"/>
                    <a:pt x="221" y="48"/>
                    <a:pt x="222" y="41"/>
                  </a:cubicBezTo>
                  <a:cubicBezTo>
                    <a:pt x="224" y="45"/>
                    <a:pt x="227" y="40"/>
                    <a:pt x="229" y="45"/>
                  </a:cubicBezTo>
                  <a:cubicBezTo>
                    <a:pt x="224" y="46"/>
                    <a:pt x="215" y="46"/>
                    <a:pt x="215" y="53"/>
                  </a:cubicBezTo>
                  <a:close/>
                  <a:moveTo>
                    <a:pt x="259" y="29"/>
                  </a:moveTo>
                  <a:cubicBezTo>
                    <a:pt x="253" y="28"/>
                    <a:pt x="253" y="37"/>
                    <a:pt x="247" y="36"/>
                  </a:cubicBezTo>
                  <a:cubicBezTo>
                    <a:pt x="246" y="34"/>
                    <a:pt x="254" y="24"/>
                    <a:pt x="254" y="29"/>
                  </a:cubicBezTo>
                  <a:cubicBezTo>
                    <a:pt x="255" y="27"/>
                    <a:pt x="257" y="25"/>
                    <a:pt x="256" y="22"/>
                  </a:cubicBezTo>
                  <a:cubicBezTo>
                    <a:pt x="261" y="21"/>
                    <a:pt x="256" y="27"/>
                    <a:pt x="259" y="29"/>
                  </a:cubicBezTo>
                  <a:close/>
                  <a:moveTo>
                    <a:pt x="236" y="29"/>
                  </a:moveTo>
                  <a:cubicBezTo>
                    <a:pt x="239" y="33"/>
                    <a:pt x="234" y="35"/>
                    <a:pt x="237" y="39"/>
                  </a:cubicBezTo>
                  <a:cubicBezTo>
                    <a:pt x="235" y="40"/>
                    <a:pt x="235" y="38"/>
                    <a:pt x="236" y="38"/>
                  </a:cubicBezTo>
                  <a:cubicBezTo>
                    <a:pt x="234" y="35"/>
                    <a:pt x="231" y="43"/>
                    <a:pt x="230" y="37"/>
                  </a:cubicBezTo>
                  <a:cubicBezTo>
                    <a:pt x="230" y="36"/>
                    <a:pt x="231" y="37"/>
                    <a:pt x="232" y="37"/>
                  </a:cubicBezTo>
                  <a:cubicBezTo>
                    <a:pt x="237" y="35"/>
                    <a:pt x="230" y="31"/>
                    <a:pt x="236" y="29"/>
                  </a:cubicBezTo>
                  <a:close/>
                  <a:moveTo>
                    <a:pt x="203" y="54"/>
                  </a:moveTo>
                  <a:cubicBezTo>
                    <a:pt x="203" y="57"/>
                    <a:pt x="205" y="59"/>
                    <a:pt x="205" y="62"/>
                  </a:cubicBezTo>
                  <a:cubicBezTo>
                    <a:pt x="203" y="65"/>
                    <a:pt x="198" y="58"/>
                    <a:pt x="202" y="64"/>
                  </a:cubicBezTo>
                  <a:cubicBezTo>
                    <a:pt x="200" y="65"/>
                    <a:pt x="196" y="61"/>
                    <a:pt x="200" y="66"/>
                  </a:cubicBezTo>
                  <a:cubicBezTo>
                    <a:pt x="197" y="65"/>
                    <a:pt x="192" y="66"/>
                    <a:pt x="192" y="61"/>
                  </a:cubicBezTo>
                  <a:cubicBezTo>
                    <a:pt x="199" y="65"/>
                    <a:pt x="198" y="59"/>
                    <a:pt x="203" y="54"/>
                  </a:cubicBezTo>
                  <a:close/>
                  <a:moveTo>
                    <a:pt x="82" y="61"/>
                  </a:moveTo>
                  <a:cubicBezTo>
                    <a:pt x="76" y="60"/>
                    <a:pt x="82" y="52"/>
                    <a:pt x="75" y="59"/>
                  </a:cubicBezTo>
                  <a:cubicBezTo>
                    <a:pt x="74" y="55"/>
                    <a:pt x="83" y="51"/>
                    <a:pt x="89" y="47"/>
                  </a:cubicBezTo>
                  <a:cubicBezTo>
                    <a:pt x="90" y="50"/>
                    <a:pt x="90" y="52"/>
                    <a:pt x="91" y="54"/>
                  </a:cubicBezTo>
                  <a:cubicBezTo>
                    <a:pt x="85" y="55"/>
                    <a:pt x="83" y="55"/>
                    <a:pt x="82" y="61"/>
                  </a:cubicBezTo>
                  <a:close/>
                  <a:moveTo>
                    <a:pt x="106" y="38"/>
                  </a:moveTo>
                  <a:cubicBezTo>
                    <a:pt x="110" y="35"/>
                    <a:pt x="106" y="44"/>
                    <a:pt x="109" y="41"/>
                  </a:cubicBezTo>
                  <a:cubicBezTo>
                    <a:pt x="110" y="43"/>
                    <a:pt x="107" y="44"/>
                    <a:pt x="106" y="45"/>
                  </a:cubicBezTo>
                  <a:cubicBezTo>
                    <a:pt x="102" y="43"/>
                    <a:pt x="107" y="41"/>
                    <a:pt x="106" y="38"/>
                  </a:cubicBezTo>
                  <a:close/>
                  <a:moveTo>
                    <a:pt x="80" y="70"/>
                  </a:moveTo>
                  <a:cubicBezTo>
                    <a:pt x="75" y="67"/>
                    <a:pt x="86" y="62"/>
                    <a:pt x="88" y="67"/>
                  </a:cubicBezTo>
                  <a:cubicBezTo>
                    <a:pt x="85" y="70"/>
                    <a:pt x="83" y="65"/>
                    <a:pt x="80" y="70"/>
                  </a:cubicBezTo>
                  <a:close/>
                  <a:moveTo>
                    <a:pt x="151" y="43"/>
                  </a:moveTo>
                  <a:cubicBezTo>
                    <a:pt x="156" y="38"/>
                    <a:pt x="151" y="38"/>
                    <a:pt x="159" y="37"/>
                  </a:cubicBezTo>
                  <a:cubicBezTo>
                    <a:pt x="159" y="38"/>
                    <a:pt x="158" y="38"/>
                    <a:pt x="158" y="38"/>
                  </a:cubicBezTo>
                  <a:cubicBezTo>
                    <a:pt x="156" y="39"/>
                    <a:pt x="158" y="40"/>
                    <a:pt x="159" y="42"/>
                  </a:cubicBezTo>
                  <a:cubicBezTo>
                    <a:pt x="156" y="45"/>
                    <a:pt x="154" y="41"/>
                    <a:pt x="151" y="43"/>
                  </a:cubicBezTo>
                  <a:close/>
                  <a:moveTo>
                    <a:pt x="121" y="68"/>
                  </a:moveTo>
                  <a:cubicBezTo>
                    <a:pt x="123" y="69"/>
                    <a:pt x="124" y="71"/>
                    <a:pt x="125" y="72"/>
                  </a:cubicBezTo>
                  <a:cubicBezTo>
                    <a:pt x="121" y="76"/>
                    <a:pt x="116" y="70"/>
                    <a:pt x="121" y="68"/>
                  </a:cubicBezTo>
                  <a:close/>
                  <a:moveTo>
                    <a:pt x="170" y="40"/>
                  </a:moveTo>
                  <a:cubicBezTo>
                    <a:pt x="172" y="45"/>
                    <a:pt x="170" y="45"/>
                    <a:pt x="165" y="48"/>
                  </a:cubicBezTo>
                  <a:cubicBezTo>
                    <a:pt x="161" y="44"/>
                    <a:pt x="169" y="43"/>
                    <a:pt x="170" y="40"/>
                  </a:cubicBezTo>
                  <a:close/>
                  <a:moveTo>
                    <a:pt x="134" y="77"/>
                  </a:moveTo>
                  <a:cubicBezTo>
                    <a:pt x="132" y="75"/>
                    <a:pt x="133" y="74"/>
                    <a:pt x="132" y="72"/>
                  </a:cubicBezTo>
                  <a:cubicBezTo>
                    <a:pt x="134" y="72"/>
                    <a:pt x="135" y="71"/>
                    <a:pt x="137" y="70"/>
                  </a:cubicBezTo>
                  <a:cubicBezTo>
                    <a:pt x="140" y="72"/>
                    <a:pt x="139" y="73"/>
                    <a:pt x="140" y="75"/>
                  </a:cubicBezTo>
                  <a:cubicBezTo>
                    <a:pt x="138" y="77"/>
                    <a:pt x="136" y="75"/>
                    <a:pt x="134" y="77"/>
                  </a:cubicBezTo>
                  <a:close/>
                  <a:moveTo>
                    <a:pt x="142" y="71"/>
                  </a:moveTo>
                  <a:cubicBezTo>
                    <a:pt x="142" y="65"/>
                    <a:pt x="146" y="71"/>
                    <a:pt x="152" y="67"/>
                  </a:cubicBezTo>
                  <a:cubicBezTo>
                    <a:pt x="150" y="67"/>
                    <a:pt x="148" y="68"/>
                    <a:pt x="147" y="66"/>
                  </a:cubicBezTo>
                  <a:cubicBezTo>
                    <a:pt x="149" y="64"/>
                    <a:pt x="151" y="64"/>
                    <a:pt x="153" y="66"/>
                  </a:cubicBezTo>
                  <a:cubicBezTo>
                    <a:pt x="152" y="72"/>
                    <a:pt x="146" y="68"/>
                    <a:pt x="142" y="71"/>
                  </a:cubicBezTo>
                  <a:close/>
                  <a:moveTo>
                    <a:pt x="159" y="63"/>
                  </a:moveTo>
                  <a:cubicBezTo>
                    <a:pt x="158" y="61"/>
                    <a:pt x="162" y="63"/>
                    <a:pt x="161" y="60"/>
                  </a:cubicBezTo>
                  <a:cubicBezTo>
                    <a:pt x="165" y="64"/>
                    <a:pt x="161" y="69"/>
                    <a:pt x="162" y="74"/>
                  </a:cubicBezTo>
                  <a:cubicBezTo>
                    <a:pt x="159" y="71"/>
                    <a:pt x="161" y="64"/>
                    <a:pt x="159" y="63"/>
                  </a:cubicBezTo>
                  <a:close/>
                  <a:moveTo>
                    <a:pt x="195" y="37"/>
                  </a:moveTo>
                  <a:cubicBezTo>
                    <a:pt x="191" y="34"/>
                    <a:pt x="199" y="30"/>
                    <a:pt x="201" y="31"/>
                  </a:cubicBezTo>
                  <a:cubicBezTo>
                    <a:pt x="203" y="36"/>
                    <a:pt x="198" y="34"/>
                    <a:pt x="195" y="37"/>
                  </a:cubicBezTo>
                  <a:close/>
                  <a:moveTo>
                    <a:pt x="229" y="29"/>
                  </a:moveTo>
                  <a:cubicBezTo>
                    <a:pt x="227" y="31"/>
                    <a:pt x="225" y="29"/>
                    <a:pt x="223" y="31"/>
                  </a:cubicBezTo>
                  <a:cubicBezTo>
                    <a:pt x="221" y="33"/>
                    <a:pt x="228" y="28"/>
                    <a:pt x="224" y="25"/>
                  </a:cubicBezTo>
                  <a:cubicBezTo>
                    <a:pt x="226" y="24"/>
                    <a:pt x="228" y="22"/>
                    <a:pt x="230" y="21"/>
                  </a:cubicBezTo>
                  <a:cubicBezTo>
                    <a:pt x="227" y="21"/>
                    <a:pt x="227" y="19"/>
                    <a:pt x="229" y="18"/>
                  </a:cubicBezTo>
                  <a:cubicBezTo>
                    <a:pt x="233" y="22"/>
                    <a:pt x="226" y="25"/>
                    <a:pt x="229" y="29"/>
                  </a:cubicBezTo>
                  <a:close/>
                  <a:moveTo>
                    <a:pt x="182" y="51"/>
                  </a:moveTo>
                  <a:cubicBezTo>
                    <a:pt x="185" y="50"/>
                    <a:pt x="180" y="56"/>
                    <a:pt x="181" y="59"/>
                  </a:cubicBezTo>
                  <a:cubicBezTo>
                    <a:pt x="178" y="61"/>
                    <a:pt x="175" y="56"/>
                    <a:pt x="179" y="53"/>
                  </a:cubicBezTo>
                  <a:cubicBezTo>
                    <a:pt x="180" y="59"/>
                    <a:pt x="179" y="53"/>
                    <a:pt x="182" y="51"/>
                  </a:cubicBezTo>
                  <a:close/>
                  <a:moveTo>
                    <a:pt x="212" y="24"/>
                  </a:moveTo>
                  <a:cubicBezTo>
                    <a:pt x="218" y="25"/>
                    <a:pt x="209" y="27"/>
                    <a:pt x="206" y="30"/>
                  </a:cubicBezTo>
                  <a:cubicBezTo>
                    <a:pt x="206" y="29"/>
                    <a:pt x="206" y="28"/>
                    <a:pt x="205" y="26"/>
                  </a:cubicBezTo>
                  <a:cubicBezTo>
                    <a:pt x="207" y="21"/>
                    <a:pt x="213" y="30"/>
                    <a:pt x="212" y="24"/>
                  </a:cubicBezTo>
                  <a:close/>
                  <a:moveTo>
                    <a:pt x="184" y="44"/>
                  </a:moveTo>
                  <a:cubicBezTo>
                    <a:pt x="182" y="48"/>
                    <a:pt x="176" y="42"/>
                    <a:pt x="177" y="48"/>
                  </a:cubicBezTo>
                  <a:cubicBezTo>
                    <a:pt x="172" y="49"/>
                    <a:pt x="175" y="44"/>
                    <a:pt x="178" y="43"/>
                  </a:cubicBezTo>
                  <a:cubicBezTo>
                    <a:pt x="176" y="41"/>
                    <a:pt x="174" y="44"/>
                    <a:pt x="172" y="40"/>
                  </a:cubicBezTo>
                  <a:cubicBezTo>
                    <a:pt x="174" y="38"/>
                    <a:pt x="176" y="40"/>
                    <a:pt x="174" y="41"/>
                  </a:cubicBezTo>
                  <a:cubicBezTo>
                    <a:pt x="179" y="43"/>
                    <a:pt x="180" y="37"/>
                    <a:pt x="183" y="38"/>
                  </a:cubicBezTo>
                  <a:cubicBezTo>
                    <a:pt x="184" y="40"/>
                    <a:pt x="180" y="41"/>
                    <a:pt x="184" y="44"/>
                  </a:cubicBezTo>
                  <a:close/>
                  <a:moveTo>
                    <a:pt x="194" y="18"/>
                  </a:moveTo>
                  <a:cubicBezTo>
                    <a:pt x="197" y="17"/>
                    <a:pt x="199" y="17"/>
                    <a:pt x="201" y="16"/>
                  </a:cubicBezTo>
                  <a:cubicBezTo>
                    <a:pt x="205" y="24"/>
                    <a:pt x="195" y="20"/>
                    <a:pt x="194" y="29"/>
                  </a:cubicBezTo>
                  <a:cubicBezTo>
                    <a:pt x="190" y="29"/>
                    <a:pt x="190" y="27"/>
                    <a:pt x="190" y="23"/>
                  </a:cubicBezTo>
                  <a:cubicBezTo>
                    <a:pt x="189" y="26"/>
                    <a:pt x="188" y="26"/>
                    <a:pt x="187" y="24"/>
                  </a:cubicBezTo>
                  <a:cubicBezTo>
                    <a:pt x="190" y="23"/>
                    <a:pt x="194" y="22"/>
                    <a:pt x="197" y="21"/>
                  </a:cubicBezTo>
                  <a:cubicBezTo>
                    <a:pt x="198" y="19"/>
                    <a:pt x="196" y="20"/>
                    <a:pt x="194" y="18"/>
                  </a:cubicBezTo>
                  <a:close/>
                  <a:moveTo>
                    <a:pt x="185" y="31"/>
                  </a:moveTo>
                  <a:cubicBezTo>
                    <a:pt x="182" y="32"/>
                    <a:pt x="177" y="31"/>
                    <a:pt x="177" y="28"/>
                  </a:cubicBezTo>
                  <a:cubicBezTo>
                    <a:pt x="180" y="25"/>
                    <a:pt x="185" y="28"/>
                    <a:pt x="185" y="31"/>
                  </a:cubicBezTo>
                  <a:close/>
                  <a:moveTo>
                    <a:pt x="169" y="34"/>
                  </a:moveTo>
                  <a:cubicBezTo>
                    <a:pt x="164" y="30"/>
                    <a:pt x="171" y="28"/>
                    <a:pt x="169" y="25"/>
                  </a:cubicBezTo>
                  <a:cubicBezTo>
                    <a:pt x="171" y="24"/>
                    <a:pt x="171" y="32"/>
                    <a:pt x="169" y="34"/>
                  </a:cubicBezTo>
                  <a:close/>
                  <a:moveTo>
                    <a:pt x="120" y="63"/>
                  </a:moveTo>
                  <a:cubicBezTo>
                    <a:pt x="121" y="66"/>
                    <a:pt x="119" y="64"/>
                    <a:pt x="118" y="63"/>
                  </a:cubicBezTo>
                  <a:cubicBezTo>
                    <a:pt x="114" y="67"/>
                    <a:pt x="114" y="78"/>
                    <a:pt x="107" y="70"/>
                  </a:cubicBezTo>
                  <a:cubicBezTo>
                    <a:pt x="113" y="68"/>
                    <a:pt x="112" y="65"/>
                    <a:pt x="114" y="61"/>
                  </a:cubicBezTo>
                  <a:cubicBezTo>
                    <a:pt x="116" y="59"/>
                    <a:pt x="118" y="64"/>
                    <a:pt x="120" y="63"/>
                  </a:cubicBezTo>
                  <a:close/>
                  <a:moveTo>
                    <a:pt x="137" y="44"/>
                  </a:moveTo>
                  <a:cubicBezTo>
                    <a:pt x="136" y="45"/>
                    <a:pt x="137" y="45"/>
                    <a:pt x="137" y="46"/>
                  </a:cubicBezTo>
                  <a:cubicBezTo>
                    <a:pt x="131" y="45"/>
                    <a:pt x="140" y="43"/>
                    <a:pt x="141" y="40"/>
                  </a:cubicBezTo>
                  <a:cubicBezTo>
                    <a:pt x="145" y="43"/>
                    <a:pt x="140" y="46"/>
                    <a:pt x="137" y="44"/>
                  </a:cubicBezTo>
                  <a:close/>
                  <a:moveTo>
                    <a:pt x="160" y="29"/>
                  </a:moveTo>
                  <a:cubicBezTo>
                    <a:pt x="157" y="30"/>
                    <a:pt x="155" y="32"/>
                    <a:pt x="153" y="34"/>
                  </a:cubicBezTo>
                  <a:cubicBezTo>
                    <a:pt x="151" y="30"/>
                    <a:pt x="156" y="27"/>
                    <a:pt x="156" y="24"/>
                  </a:cubicBezTo>
                  <a:cubicBezTo>
                    <a:pt x="160" y="25"/>
                    <a:pt x="157" y="26"/>
                    <a:pt x="160" y="29"/>
                  </a:cubicBezTo>
                  <a:close/>
                  <a:moveTo>
                    <a:pt x="118" y="54"/>
                  </a:moveTo>
                  <a:cubicBezTo>
                    <a:pt x="121" y="55"/>
                    <a:pt x="121" y="50"/>
                    <a:pt x="125" y="52"/>
                  </a:cubicBezTo>
                  <a:cubicBezTo>
                    <a:pt x="126" y="58"/>
                    <a:pt x="119" y="56"/>
                    <a:pt x="116" y="59"/>
                  </a:cubicBezTo>
                  <a:cubicBezTo>
                    <a:pt x="115" y="57"/>
                    <a:pt x="114" y="56"/>
                    <a:pt x="113" y="54"/>
                  </a:cubicBezTo>
                  <a:cubicBezTo>
                    <a:pt x="115" y="51"/>
                    <a:pt x="116" y="49"/>
                    <a:pt x="117" y="48"/>
                  </a:cubicBezTo>
                  <a:cubicBezTo>
                    <a:pt x="121" y="46"/>
                    <a:pt x="116" y="52"/>
                    <a:pt x="118" y="54"/>
                  </a:cubicBezTo>
                  <a:close/>
                  <a:moveTo>
                    <a:pt x="124" y="36"/>
                  </a:moveTo>
                  <a:cubicBezTo>
                    <a:pt x="128" y="40"/>
                    <a:pt x="124" y="43"/>
                    <a:pt x="124" y="46"/>
                  </a:cubicBezTo>
                  <a:cubicBezTo>
                    <a:pt x="123" y="46"/>
                    <a:pt x="123" y="45"/>
                    <a:pt x="123" y="44"/>
                  </a:cubicBezTo>
                  <a:cubicBezTo>
                    <a:pt x="122" y="44"/>
                    <a:pt x="120" y="44"/>
                    <a:pt x="118" y="45"/>
                  </a:cubicBezTo>
                  <a:cubicBezTo>
                    <a:pt x="117" y="42"/>
                    <a:pt x="120" y="39"/>
                    <a:pt x="124" y="36"/>
                  </a:cubicBezTo>
                  <a:close/>
                  <a:moveTo>
                    <a:pt x="108" y="51"/>
                  </a:moveTo>
                  <a:cubicBezTo>
                    <a:pt x="105" y="55"/>
                    <a:pt x="103" y="61"/>
                    <a:pt x="99" y="62"/>
                  </a:cubicBezTo>
                  <a:cubicBezTo>
                    <a:pt x="99" y="57"/>
                    <a:pt x="96" y="52"/>
                    <a:pt x="102" y="48"/>
                  </a:cubicBezTo>
                  <a:cubicBezTo>
                    <a:pt x="106" y="48"/>
                    <a:pt x="104" y="53"/>
                    <a:pt x="108" y="51"/>
                  </a:cubicBezTo>
                  <a:close/>
                  <a:moveTo>
                    <a:pt x="147" y="15"/>
                  </a:moveTo>
                  <a:cubicBezTo>
                    <a:pt x="145" y="17"/>
                    <a:pt x="144" y="16"/>
                    <a:pt x="145" y="15"/>
                  </a:cubicBezTo>
                  <a:cubicBezTo>
                    <a:pt x="143" y="14"/>
                    <a:pt x="139" y="17"/>
                    <a:pt x="137" y="18"/>
                  </a:cubicBezTo>
                  <a:cubicBezTo>
                    <a:pt x="134" y="14"/>
                    <a:pt x="144" y="9"/>
                    <a:pt x="147" y="15"/>
                  </a:cubicBezTo>
                  <a:close/>
                  <a:moveTo>
                    <a:pt x="134" y="19"/>
                  </a:moveTo>
                  <a:cubicBezTo>
                    <a:pt x="134" y="24"/>
                    <a:pt x="130" y="26"/>
                    <a:pt x="131" y="29"/>
                  </a:cubicBezTo>
                  <a:cubicBezTo>
                    <a:pt x="129" y="31"/>
                    <a:pt x="127" y="33"/>
                    <a:pt x="124" y="34"/>
                  </a:cubicBezTo>
                  <a:cubicBezTo>
                    <a:pt x="122" y="33"/>
                    <a:pt x="122" y="31"/>
                    <a:pt x="124" y="29"/>
                  </a:cubicBezTo>
                  <a:cubicBezTo>
                    <a:pt x="125" y="30"/>
                    <a:pt x="124" y="31"/>
                    <a:pt x="124" y="31"/>
                  </a:cubicBezTo>
                  <a:cubicBezTo>
                    <a:pt x="128" y="32"/>
                    <a:pt x="130" y="18"/>
                    <a:pt x="128" y="21"/>
                  </a:cubicBezTo>
                  <a:cubicBezTo>
                    <a:pt x="127" y="19"/>
                    <a:pt x="131" y="18"/>
                    <a:pt x="130" y="16"/>
                  </a:cubicBezTo>
                  <a:cubicBezTo>
                    <a:pt x="132" y="15"/>
                    <a:pt x="131" y="18"/>
                    <a:pt x="134" y="19"/>
                  </a:cubicBezTo>
                  <a:close/>
                  <a:moveTo>
                    <a:pt x="120" y="24"/>
                  </a:moveTo>
                  <a:cubicBezTo>
                    <a:pt x="123" y="27"/>
                    <a:pt x="117" y="29"/>
                    <a:pt x="119" y="32"/>
                  </a:cubicBezTo>
                  <a:cubicBezTo>
                    <a:pt x="116" y="33"/>
                    <a:pt x="115" y="25"/>
                    <a:pt x="120" y="24"/>
                  </a:cubicBezTo>
                  <a:close/>
                  <a:moveTo>
                    <a:pt x="106" y="34"/>
                  </a:moveTo>
                  <a:cubicBezTo>
                    <a:pt x="106" y="31"/>
                    <a:pt x="109" y="28"/>
                    <a:pt x="112" y="26"/>
                  </a:cubicBezTo>
                  <a:cubicBezTo>
                    <a:pt x="117" y="31"/>
                    <a:pt x="110" y="32"/>
                    <a:pt x="106" y="34"/>
                  </a:cubicBezTo>
                  <a:close/>
                  <a:moveTo>
                    <a:pt x="45" y="55"/>
                  </a:moveTo>
                  <a:cubicBezTo>
                    <a:pt x="41" y="57"/>
                    <a:pt x="37" y="57"/>
                    <a:pt x="34" y="53"/>
                  </a:cubicBezTo>
                  <a:cubicBezTo>
                    <a:pt x="33" y="56"/>
                    <a:pt x="31" y="59"/>
                    <a:pt x="34" y="62"/>
                  </a:cubicBezTo>
                  <a:cubicBezTo>
                    <a:pt x="28" y="65"/>
                    <a:pt x="29" y="66"/>
                    <a:pt x="24" y="66"/>
                  </a:cubicBezTo>
                  <a:cubicBezTo>
                    <a:pt x="27" y="60"/>
                    <a:pt x="31" y="59"/>
                    <a:pt x="27" y="51"/>
                  </a:cubicBezTo>
                  <a:cubicBezTo>
                    <a:pt x="36" y="50"/>
                    <a:pt x="32" y="41"/>
                    <a:pt x="35" y="36"/>
                  </a:cubicBezTo>
                  <a:cubicBezTo>
                    <a:pt x="36" y="40"/>
                    <a:pt x="38" y="45"/>
                    <a:pt x="34" y="49"/>
                  </a:cubicBezTo>
                  <a:cubicBezTo>
                    <a:pt x="34" y="48"/>
                    <a:pt x="33" y="48"/>
                    <a:pt x="32" y="49"/>
                  </a:cubicBezTo>
                  <a:cubicBezTo>
                    <a:pt x="33" y="49"/>
                    <a:pt x="34" y="50"/>
                    <a:pt x="34" y="51"/>
                  </a:cubicBezTo>
                  <a:cubicBezTo>
                    <a:pt x="36" y="53"/>
                    <a:pt x="38" y="49"/>
                    <a:pt x="40" y="50"/>
                  </a:cubicBezTo>
                  <a:cubicBezTo>
                    <a:pt x="41" y="48"/>
                    <a:pt x="42" y="46"/>
                    <a:pt x="40" y="44"/>
                  </a:cubicBezTo>
                  <a:cubicBezTo>
                    <a:pt x="43" y="42"/>
                    <a:pt x="46" y="40"/>
                    <a:pt x="49" y="37"/>
                  </a:cubicBezTo>
                  <a:cubicBezTo>
                    <a:pt x="55" y="44"/>
                    <a:pt x="42" y="47"/>
                    <a:pt x="45" y="55"/>
                  </a:cubicBezTo>
                  <a:close/>
                  <a:moveTo>
                    <a:pt x="64" y="49"/>
                  </a:moveTo>
                  <a:cubicBezTo>
                    <a:pt x="63" y="48"/>
                    <a:pt x="62" y="50"/>
                    <a:pt x="61" y="50"/>
                  </a:cubicBezTo>
                  <a:cubicBezTo>
                    <a:pt x="57" y="41"/>
                    <a:pt x="73" y="49"/>
                    <a:pt x="65" y="54"/>
                  </a:cubicBezTo>
                  <a:cubicBezTo>
                    <a:pt x="64" y="52"/>
                    <a:pt x="65" y="51"/>
                    <a:pt x="64" y="49"/>
                  </a:cubicBezTo>
                  <a:close/>
                  <a:moveTo>
                    <a:pt x="97" y="29"/>
                  </a:moveTo>
                  <a:cubicBezTo>
                    <a:pt x="95" y="22"/>
                    <a:pt x="106" y="27"/>
                    <a:pt x="104" y="20"/>
                  </a:cubicBezTo>
                  <a:cubicBezTo>
                    <a:pt x="108" y="23"/>
                    <a:pt x="113" y="13"/>
                    <a:pt x="116" y="19"/>
                  </a:cubicBezTo>
                  <a:cubicBezTo>
                    <a:pt x="112" y="21"/>
                    <a:pt x="113" y="20"/>
                    <a:pt x="111" y="24"/>
                  </a:cubicBezTo>
                  <a:cubicBezTo>
                    <a:pt x="110" y="18"/>
                    <a:pt x="103" y="27"/>
                    <a:pt x="100" y="32"/>
                  </a:cubicBezTo>
                  <a:cubicBezTo>
                    <a:pt x="95" y="29"/>
                    <a:pt x="93" y="31"/>
                    <a:pt x="86" y="27"/>
                  </a:cubicBezTo>
                  <a:cubicBezTo>
                    <a:pt x="90" y="25"/>
                    <a:pt x="93" y="25"/>
                    <a:pt x="97" y="29"/>
                  </a:cubicBezTo>
                  <a:close/>
                  <a:moveTo>
                    <a:pt x="80" y="44"/>
                  </a:moveTo>
                  <a:cubicBezTo>
                    <a:pt x="76" y="38"/>
                    <a:pt x="87" y="38"/>
                    <a:pt x="90" y="36"/>
                  </a:cubicBezTo>
                  <a:cubicBezTo>
                    <a:pt x="92" y="42"/>
                    <a:pt x="83" y="40"/>
                    <a:pt x="80" y="44"/>
                  </a:cubicBezTo>
                  <a:close/>
                  <a:moveTo>
                    <a:pt x="84" y="32"/>
                  </a:moveTo>
                  <a:cubicBezTo>
                    <a:pt x="81" y="32"/>
                    <a:pt x="78" y="36"/>
                    <a:pt x="76" y="35"/>
                  </a:cubicBezTo>
                  <a:cubicBezTo>
                    <a:pt x="73" y="31"/>
                    <a:pt x="80" y="26"/>
                    <a:pt x="82" y="26"/>
                  </a:cubicBezTo>
                  <a:cubicBezTo>
                    <a:pt x="82" y="28"/>
                    <a:pt x="83" y="30"/>
                    <a:pt x="84" y="32"/>
                  </a:cubicBezTo>
                  <a:close/>
                  <a:moveTo>
                    <a:pt x="91" y="13"/>
                  </a:moveTo>
                  <a:cubicBezTo>
                    <a:pt x="93" y="17"/>
                    <a:pt x="91" y="22"/>
                    <a:pt x="87" y="22"/>
                  </a:cubicBezTo>
                  <a:cubicBezTo>
                    <a:pt x="86" y="19"/>
                    <a:pt x="87" y="16"/>
                    <a:pt x="91" y="13"/>
                  </a:cubicBezTo>
                  <a:close/>
                  <a:moveTo>
                    <a:pt x="69" y="56"/>
                  </a:moveTo>
                  <a:cubicBezTo>
                    <a:pt x="71" y="50"/>
                    <a:pt x="69" y="49"/>
                    <a:pt x="68" y="44"/>
                  </a:cubicBezTo>
                  <a:cubicBezTo>
                    <a:pt x="67" y="40"/>
                    <a:pt x="60" y="44"/>
                    <a:pt x="62" y="40"/>
                  </a:cubicBezTo>
                  <a:cubicBezTo>
                    <a:pt x="68" y="33"/>
                    <a:pt x="84" y="48"/>
                    <a:pt x="69" y="56"/>
                  </a:cubicBezTo>
                  <a:close/>
                  <a:moveTo>
                    <a:pt x="72" y="32"/>
                  </a:moveTo>
                  <a:cubicBezTo>
                    <a:pt x="70" y="34"/>
                    <a:pt x="58" y="37"/>
                    <a:pt x="56" y="41"/>
                  </a:cubicBezTo>
                  <a:cubicBezTo>
                    <a:pt x="55" y="37"/>
                    <a:pt x="59" y="34"/>
                    <a:pt x="63" y="30"/>
                  </a:cubicBezTo>
                  <a:cubicBezTo>
                    <a:pt x="66" y="31"/>
                    <a:pt x="69" y="33"/>
                    <a:pt x="72" y="32"/>
                  </a:cubicBezTo>
                  <a:close/>
                  <a:moveTo>
                    <a:pt x="76" y="25"/>
                  </a:moveTo>
                  <a:cubicBezTo>
                    <a:pt x="70" y="25"/>
                    <a:pt x="70" y="26"/>
                    <a:pt x="65" y="28"/>
                  </a:cubicBezTo>
                  <a:cubicBezTo>
                    <a:pt x="63" y="26"/>
                    <a:pt x="66" y="25"/>
                    <a:pt x="65" y="23"/>
                  </a:cubicBezTo>
                  <a:cubicBezTo>
                    <a:pt x="62" y="22"/>
                    <a:pt x="58" y="33"/>
                    <a:pt x="53" y="27"/>
                  </a:cubicBezTo>
                  <a:cubicBezTo>
                    <a:pt x="60" y="23"/>
                    <a:pt x="59" y="19"/>
                    <a:pt x="64" y="15"/>
                  </a:cubicBezTo>
                  <a:cubicBezTo>
                    <a:pt x="66" y="21"/>
                    <a:pt x="69" y="23"/>
                    <a:pt x="76" y="25"/>
                  </a:cubicBezTo>
                  <a:close/>
                  <a:moveTo>
                    <a:pt x="50" y="25"/>
                  </a:moveTo>
                  <a:cubicBezTo>
                    <a:pt x="46" y="32"/>
                    <a:pt x="57" y="33"/>
                    <a:pt x="53" y="36"/>
                  </a:cubicBezTo>
                  <a:cubicBezTo>
                    <a:pt x="51" y="32"/>
                    <a:pt x="48" y="36"/>
                    <a:pt x="47" y="32"/>
                  </a:cubicBezTo>
                  <a:cubicBezTo>
                    <a:pt x="45" y="35"/>
                    <a:pt x="45" y="38"/>
                    <a:pt x="40" y="40"/>
                  </a:cubicBezTo>
                  <a:cubicBezTo>
                    <a:pt x="40" y="32"/>
                    <a:pt x="41" y="27"/>
                    <a:pt x="50" y="25"/>
                  </a:cubicBezTo>
                  <a:close/>
                  <a:moveTo>
                    <a:pt x="62" y="13"/>
                  </a:moveTo>
                  <a:cubicBezTo>
                    <a:pt x="62" y="17"/>
                    <a:pt x="53" y="15"/>
                    <a:pt x="50" y="22"/>
                  </a:cubicBezTo>
                  <a:cubicBezTo>
                    <a:pt x="48" y="20"/>
                    <a:pt x="46" y="23"/>
                    <a:pt x="44" y="20"/>
                  </a:cubicBezTo>
                  <a:cubicBezTo>
                    <a:pt x="47" y="17"/>
                    <a:pt x="53" y="20"/>
                    <a:pt x="49" y="14"/>
                  </a:cubicBezTo>
                  <a:cubicBezTo>
                    <a:pt x="54" y="10"/>
                    <a:pt x="58" y="14"/>
                    <a:pt x="62" y="13"/>
                  </a:cubicBezTo>
                  <a:close/>
                </a:path>
              </a:pathLst>
            </a:custGeom>
            <a:solidFill>
              <a:srgbClr val="5F7797"/>
            </a:solidFill>
            <a:ln>
              <a:noFill/>
            </a:ln>
          </p:spPr>
          <p:txBody>
            <a:bodyPr vert="horz" wrap="square" lIns="91440" tIns="45720" rIns="91440" bIns="45720" numCol="1" anchor="t" anchorCtr="0" compatLnSpc="1">
              <a:prstTxWarp prst="textNoShape">
                <a:avLst/>
              </a:prstTxWarp>
            </a:bodyPr>
            <a:lstStyle/>
            <a:p>
              <a:endParaRPr lang="zh-CN" altLang="en-US">
                <a:solidFill>
                  <a:srgbClr val="5F7797"/>
                </a:solidFill>
              </a:endParaRPr>
            </a:p>
          </p:txBody>
        </p:sp>
        <p:sp>
          <p:nvSpPr>
            <p:cNvPr id="107" name="矩形 106"/>
            <p:cNvSpPr/>
            <p:nvPr/>
          </p:nvSpPr>
          <p:spPr>
            <a:xfrm>
              <a:off x="4967323" y="534413"/>
              <a:ext cx="2257349" cy="553998"/>
            </a:xfrm>
            <a:prstGeom prst="rect">
              <a:avLst/>
            </a:prstGeom>
          </p:spPr>
          <p:txBody>
            <a:bodyPr wrap="none">
              <a:spAutoFit/>
            </a:bodyPr>
            <a:lstStyle/>
            <a:p>
              <a:pPr algn="ctr"/>
              <a:r>
                <a:rPr lang="en-US" altLang="zh-CN" sz="3000" b="1" dirty="0">
                  <a:solidFill>
                    <a:srgbClr val="5F7797"/>
                  </a:solidFill>
                </a:rPr>
                <a:t>03 </a:t>
              </a:r>
              <a:r>
                <a:rPr lang="zh-CN" altLang="en-US" sz="3000" b="1" dirty="0">
                  <a:solidFill>
                    <a:srgbClr val="5F7797"/>
                  </a:solidFill>
                </a:rPr>
                <a:t>教学目标</a:t>
              </a:r>
            </a:p>
          </p:txBody>
        </p:sp>
      </p:grpSp>
      <p:grpSp>
        <p:nvGrpSpPr>
          <p:cNvPr id="99" name="chenying0907 98"/>
          <p:cNvGrpSpPr/>
          <p:nvPr/>
        </p:nvGrpSpPr>
        <p:grpSpPr>
          <a:xfrm>
            <a:off x="4825610" y="3570823"/>
            <a:ext cx="2646878" cy="2411370"/>
            <a:chOff x="3601859" y="1545652"/>
            <a:chExt cx="4988717" cy="4544842"/>
          </a:xfrm>
        </p:grpSpPr>
        <p:sp>
          <p:nvSpPr>
            <p:cNvPr id="100" name="Freeform 40219"/>
            <p:cNvSpPr>
              <a:spLocks/>
            </p:cNvSpPr>
            <p:nvPr/>
          </p:nvSpPr>
          <p:spPr bwMode="auto">
            <a:xfrm>
              <a:off x="4840548" y="1545652"/>
              <a:ext cx="2465388" cy="2657475"/>
            </a:xfrm>
            <a:custGeom>
              <a:avLst/>
              <a:gdLst>
                <a:gd name="T0" fmla="*/ 1038 w 1038"/>
                <a:gd name="T1" fmla="*/ 519 h 1118"/>
                <a:gd name="T2" fmla="*/ 519 w 1038"/>
                <a:gd name="T3" fmla="*/ 0 h 1118"/>
                <a:gd name="T4" fmla="*/ 0 w 1038"/>
                <a:gd name="T5" fmla="*/ 519 h 1118"/>
                <a:gd name="T6" fmla="*/ 284 w 1038"/>
                <a:gd name="T7" fmla="*/ 982 h 1118"/>
                <a:gd name="T8" fmla="*/ 284 w 1038"/>
                <a:gd name="T9" fmla="*/ 982 h 1118"/>
                <a:gd name="T10" fmla="*/ 519 w 1038"/>
                <a:gd name="T11" fmla="*/ 1118 h 1118"/>
                <a:gd name="T12" fmla="*/ 754 w 1038"/>
                <a:gd name="T13" fmla="*/ 982 h 1118"/>
                <a:gd name="T14" fmla="*/ 754 w 1038"/>
                <a:gd name="T15" fmla="*/ 982 h 1118"/>
                <a:gd name="T16" fmla="*/ 1038 w 1038"/>
                <a:gd name="T17" fmla="*/ 519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8" h="1118">
                  <a:moveTo>
                    <a:pt x="1038" y="519"/>
                  </a:moveTo>
                  <a:cubicBezTo>
                    <a:pt x="1038" y="233"/>
                    <a:pt x="806" y="0"/>
                    <a:pt x="519" y="0"/>
                  </a:cubicBezTo>
                  <a:cubicBezTo>
                    <a:pt x="232" y="0"/>
                    <a:pt x="0" y="233"/>
                    <a:pt x="0" y="519"/>
                  </a:cubicBezTo>
                  <a:cubicBezTo>
                    <a:pt x="0" y="721"/>
                    <a:pt x="116" y="896"/>
                    <a:pt x="284" y="982"/>
                  </a:cubicBezTo>
                  <a:cubicBezTo>
                    <a:pt x="284" y="982"/>
                    <a:pt x="284" y="982"/>
                    <a:pt x="284" y="982"/>
                  </a:cubicBezTo>
                  <a:cubicBezTo>
                    <a:pt x="519" y="1118"/>
                    <a:pt x="519" y="1118"/>
                    <a:pt x="519" y="1118"/>
                  </a:cubicBezTo>
                  <a:cubicBezTo>
                    <a:pt x="754" y="982"/>
                    <a:pt x="754" y="982"/>
                    <a:pt x="754" y="982"/>
                  </a:cubicBezTo>
                  <a:cubicBezTo>
                    <a:pt x="754" y="982"/>
                    <a:pt x="754" y="982"/>
                    <a:pt x="754" y="982"/>
                  </a:cubicBezTo>
                  <a:cubicBezTo>
                    <a:pt x="922" y="896"/>
                    <a:pt x="1038" y="721"/>
                    <a:pt x="1038" y="519"/>
                  </a:cubicBezTo>
                </a:path>
              </a:pathLst>
            </a:custGeom>
            <a:blipFill dpi="0" rotWithShape="0">
              <a:blip r:embed="rId3"/>
              <a:srcRect/>
              <a:stretch>
                <a:fillRect/>
              </a:stretch>
            </a:bli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1" name="Freeform 40219"/>
            <p:cNvSpPr>
              <a:spLocks/>
            </p:cNvSpPr>
            <p:nvPr/>
          </p:nvSpPr>
          <p:spPr bwMode="auto">
            <a:xfrm rot="7200000">
              <a:off x="6029145" y="3529062"/>
              <a:ext cx="2465388" cy="2657475"/>
            </a:xfrm>
            <a:custGeom>
              <a:avLst/>
              <a:gdLst>
                <a:gd name="T0" fmla="*/ 1038 w 1038"/>
                <a:gd name="T1" fmla="*/ 519 h 1118"/>
                <a:gd name="T2" fmla="*/ 519 w 1038"/>
                <a:gd name="T3" fmla="*/ 0 h 1118"/>
                <a:gd name="T4" fmla="*/ 0 w 1038"/>
                <a:gd name="T5" fmla="*/ 519 h 1118"/>
                <a:gd name="T6" fmla="*/ 284 w 1038"/>
                <a:gd name="T7" fmla="*/ 982 h 1118"/>
                <a:gd name="T8" fmla="*/ 284 w 1038"/>
                <a:gd name="T9" fmla="*/ 982 h 1118"/>
                <a:gd name="T10" fmla="*/ 519 w 1038"/>
                <a:gd name="T11" fmla="*/ 1118 h 1118"/>
                <a:gd name="T12" fmla="*/ 754 w 1038"/>
                <a:gd name="T13" fmla="*/ 982 h 1118"/>
                <a:gd name="T14" fmla="*/ 754 w 1038"/>
                <a:gd name="T15" fmla="*/ 982 h 1118"/>
                <a:gd name="T16" fmla="*/ 1038 w 1038"/>
                <a:gd name="T17" fmla="*/ 519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8" h="1118">
                  <a:moveTo>
                    <a:pt x="1038" y="519"/>
                  </a:moveTo>
                  <a:cubicBezTo>
                    <a:pt x="1038" y="233"/>
                    <a:pt x="806" y="0"/>
                    <a:pt x="519" y="0"/>
                  </a:cubicBezTo>
                  <a:cubicBezTo>
                    <a:pt x="232" y="0"/>
                    <a:pt x="0" y="233"/>
                    <a:pt x="0" y="519"/>
                  </a:cubicBezTo>
                  <a:cubicBezTo>
                    <a:pt x="0" y="721"/>
                    <a:pt x="116" y="896"/>
                    <a:pt x="284" y="982"/>
                  </a:cubicBezTo>
                  <a:cubicBezTo>
                    <a:pt x="284" y="982"/>
                    <a:pt x="284" y="982"/>
                    <a:pt x="284" y="982"/>
                  </a:cubicBezTo>
                  <a:cubicBezTo>
                    <a:pt x="519" y="1118"/>
                    <a:pt x="519" y="1118"/>
                    <a:pt x="519" y="1118"/>
                  </a:cubicBezTo>
                  <a:cubicBezTo>
                    <a:pt x="754" y="982"/>
                    <a:pt x="754" y="982"/>
                    <a:pt x="754" y="982"/>
                  </a:cubicBezTo>
                  <a:cubicBezTo>
                    <a:pt x="754" y="982"/>
                    <a:pt x="754" y="982"/>
                    <a:pt x="754" y="982"/>
                  </a:cubicBezTo>
                  <a:cubicBezTo>
                    <a:pt x="922" y="896"/>
                    <a:pt x="1038" y="721"/>
                    <a:pt x="1038" y="519"/>
                  </a:cubicBezTo>
                </a:path>
              </a:pathLst>
            </a:custGeom>
            <a:blipFill dpi="0" rotWithShape="1">
              <a:blip r:embed="rId4"/>
              <a:srcRect/>
              <a:stretch>
                <a:fillRect/>
              </a:stretch>
            </a:bli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2" name="Freeform 40219"/>
            <p:cNvSpPr>
              <a:spLocks/>
            </p:cNvSpPr>
            <p:nvPr/>
          </p:nvSpPr>
          <p:spPr bwMode="auto">
            <a:xfrm rot="14400000" flipH="1">
              <a:off x="3697903" y="3529062"/>
              <a:ext cx="2465388" cy="2657475"/>
            </a:xfrm>
            <a:custGeom>
              <a:avLst/>
              <a:gdLst>
                <a:gd name="T0" fmla="*/ 1038 w 1038"/>
                <a:gd name="T1" fmla="*/ 519 h 1118"/>
                <a:gd name="T2" fmla="*/ 519 w 1038"/>
                <a:gd name="T3" fmla="*/ 0 h 1118"/>
                <a:gd name="T4" fmla="*/ 0 w 1038"/>
                <a:gd name="T5" fmla="*/ 519 h 1118"/>
                <a:gd name="T6" fmla="*/ 284 w 1038"/>
                <a:gd name="T7" fmla="*/ 982 h 1118"/>
                <a:gd name="T8" fmla="*/ 284 w 1038"/>
                <a:gd name="T9" fmla="*/ 982 h 1118"/>
                <a:gd name="T10" fmla="*/ 519 w 1038"/>
                <a:gd name="T11" fmla="*/ 1118 h 1118"/>
                <a:gd name="T12" fmla="*/ 754 w 1038"/>
                <a:gd name="T13" fmla="*/ 982 h 1118"/>
                <a:gd name="T14" fmla="*/ 754 w 1038"/>
                <a:gd name="T15" fmla="*/ 982 h 1118"/>
                <a:gd name="T16" fmla="*/ 1038 w 1038"/>
                <a:gd name="T17" fmla="*/ 519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8" h="1118">
                  <a:moveTo>
                    <a:pt x="1038" y="519"/>
                  </a:moveTo>
                  <a:cubicBezTo>
                    <a:pt x="1038" y="233"/>
                    <a:pt x="806" y="0"/>
                    <a:pt x="519" y="0"/>
                  </a:cubicBezTo>
                  <a:cubicBezTo>
                    <a:pt x="232" y="0"/>
                    <a:pt x="0" y="233"/>
                    <a:pt x="0" y="519"/>
                  </a:cubicBezTo>
                  <a:cubicBezTo>
                    <a:pt x="0" y="721"/>
                    <a:pt x="116" y="896"/>
                    <a:pt x="284" y="982"/>
                  </a:cubicBezTo>
                  <a:cubicBezTo>
                    <a:pt x="284" y="982"/>
                    <a:pt x="284" y="982"/>
                    <a:pt x="284" y="982"/>
                  </a:cubicBezTo>
                  <a:cubicBezTo>
                    <a:pt x="519" y="1118"/>
                    <a:pt x="519" y="1118"/>
                    <a:pt x="519" y="1118"/>
                  </a:cubicBezTo>
                  <a:cubicBezTo>
                    <a:pt x="754" y="982"/>
                    <a:pt x="754" y="982"/>
                    <a:pt x="754" y="982"/>
                  </a:cubicBezTo>
                  <a:cubicBezTo>
                    <a:pt x="754" y="982"/>
                    <a:pt x="754" y="982"/>
                    <a:pt x="754" y="982"/>
                  </a:cubicBezTo>
                  <a:cubicBezTo>
                    <a:pt x="922" y="896"/>
                    <a:pt x="1038" y="721"/>
                    <a:pt x="1038" y="519"/>
                  </a:cubicBezTo>
                </a:path>
              </a:pathLst>
            </a:custGeom>
            <a:blipFill dpi="0" rotWithShape="1">
              <a:blip r:embed="rId5"/>
              <a:srcRect/>
              <a:stretch>
                <a:fillRect/>
              </a:stretch>
            </a:blip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103" name="Freeform 5"/>
          <p:cNvSpPr>
            <a:spLocks noEditPoints="1"/>
          </p:cNvSpPr>
          <p:nvPr/>
        </p:nvSpPr>
        <p:spPr bwMode="auto">
          <a:xfrm>
            <a:off x="7812852" y="5040702"/>
            <a:ext cx="421482" cy="262310"/>
          </a:xfrm>
          <a:custGeom>
            <a:avLst/>
            <a:gdLst>
              <a:gd name="T0" fmla="*/ 182 w 252"/>
              <a:gd name="T1" fmla="*/ 43 h 157"/>
              <a:gd name="T2" fmla="*/ 181 w 252"/>
              <a:gd name="T3" fmla="*/ 155 h 157"/>
              <a:gd name="T4" fmla="*/ 185 w 252"/>
              <a:gd name="T5" fmla="*/ 151 h 157"/>
              <a:gd name="T6" fmla="*/ 33 w 252"/>
              <a:gd name="T7" fmla="*/ 58 h 157"/>
              <a:gd name="T8" fmla="*/ 239 w 252"/>
              <a:gd name="T9" fmla="*/ 88 h 157"/>
              <a:gd name="T10" fmla="*/ 56 w 252"/>
              <a:gd name="T11" fmla="*/ 71 h 157"/>
              <a:gd name="T12" fmla="*/ 181 w 252"/>
              <a:gd name="T13" fmla="*/ 51 h 157"/>
              <a:gd name="T14" fmla="*/ 193 w 252"/>
              <a:gd name="T15" fmla="*/ 124 h 157"/>
              <a:gd name="T16" fmla="*/ 223 w 252"/>
              <a:gd name="T17" fmla="*/ 86 h 157"/>
              <a:gd name="T18" fmla="*/ 154 w 252"/>
              <a:gd name="T19" fmla="*/ 87 h 157"/>
              <a:gd name="T20" fmla="*/ 166 w 252"/>
              <a:gd name="T21" fmla="*/ 49 h 157"/>
              <a:gd name="T22" fmla="*/ 89 w 252"/>
              <a:gd name="T23" fmla="*/ 64 h 157"/>
              <a:gd name="T24" fmla="*/ 21 w 252"/>
              <a:gd name="T25" fmla="*/ 51 h 157"/>
              <a:gd name="T26" fmla="*/ 224 w 252"/>
              <a:gd name="T27" fmla="*/ 63 h 157"/>
              <a:gd name="T28" fmla="*/ 59 w 252"/>
              <a:gd name="T29" fmla="*/ 59 h 157"/>
              <a:gd name="T30" fmla="*/ 155 w 252"/>
              <a:gd name="T31" fmla="*/ 59 h 157"/>
              <a:gd name="T32" fmla="*/ 32 w 252"/>
              <a:gd name="T33" fmla="*/ 76 h 157"/>
              <a:gd name="T34" fmla="*/ 37 w 252"/>
              <a:gd name="T35" fmla="*/ 85 h 157"/>
              <a:gd name="T36" fmla="*/ 76 w 252"/>
              <a:gd name="T37" fmla="*/ 50 h 157"/>
              <a:gd name="T38" fmla="*/ 134 w 252"/>
              <a:gd name="T39" fmla="*/ 85 h 157"/>
              <a:gd name="T40" fmla="*/ 161 w 252"/>
              <a:gd name="T41" fmla="*/ 60 h 157"/>
              <a:gd name="T42" fmla="*/ 201 w 252"/>
              <a:gd name="T43" fmla="*/ 32 h 157"/>
              <a:gd name="T44" fmla="*/ 154 w 252"/>
              <a:gd name="T45" fmla="*/ 48 h 157"/>
              <a:gd name="T46" fmla="*/ 87 w 252"/>
              <a:gd name="T47" fmla="*/ 75 h 157"/>
              <a:gd name="T48" fmla="*/ 10 w 252"/>
              <a:gd name="T49" fmla="*/ 44 h 157"/>
              <a:gd name="T50" fmla="*/ 133 w 252"/>
              <a:gd name="T51" fmla="*/ 73 h 157"/>
              <a:gd name="T52" fmla="*/ 202 w 252"/>
              <a:gd name="T53" fmla="*/ 56 h 157"/>
              <a:gd name="T54" fmla="*/ 140 w 252"/>
              <a:gd name="T55" fmla="*/ 92 h 157"/>
              <a:gd name="T56" fmla="*/ 93 w 252"/>
              <a:gd name="T57" fmla="*/ 86 h 157"/>
              <a:gd name="T58" fmla="*/ 144 w 252"/>
              <a:gd name="T59" fmla="*/ 70 h 157"/>
              <a:gd name="T60" fmla="*/ 105 w 252"/>
              <a:gd name="T61" fmla="*/ 66 h 157"/>
              <a:gd name="T62" fmla="*/ 152 w 252"/>
              <a:gd name="T63" fmla="*/ 75 h 157"/>
              <a:gd name="T64" fmla="*/ 116 w 252"/>
              <a:gd name="T65" fmla="*/ 66 h 157"/>
              <a:gd name="T66" fmla="*/ 123 w 252"/>
              <a:gd name="T67" fmla="*/ 72 h 157"/>
              <a:gd name="T68" fmla="*/ 86 w 252"/>
              <a:gd name="T69" fmla="*/ 50 h 157"/>
              <a:gd name="T70" fmla="*/ 78 w 252"/>
              <a:gd name="T71" fmla="*/ 64 h 157"/>
              <a:gd name="T72" fmla="*/ 119 w 252"/>
              <a:gd name="T73" fmla="*/ 74 h 157"/>
              <a:gd name="T74" fmla="*/ 22 w 252"/>
              <a:gd name="T75" fmla="*/ 67 h 157"/>
              <a:gd name="T76" fmla="*/ 27 w 252"/>
              <a:gd name="T77" fmla="*/ 60 h 157"/>
              <a:gd name="T78" fmla="*/ 91 w 252"/>
              <a:gd name="T79" fmla="*/ 57 h 157"/>
              <a:gd name="T80" fmla="*/ 162 w 252"/>
              <a:gd name="T81" fmla="*/ 63 h 157"/>
              <a:gd name="T82" fmla="*/ 27 w 252"/>
              <a:gd name="T83" fmla="*/ 47 h 157"/>
              <a:gd name="T84" fmla="*/ 184 w 252"/>
              <a:gd name="T85" fmla="*/ 92 h 157"/>
              <a:gd name="T86" fmla="*/ 201 w 252"/>
              <a:gd name="T87" fmla="*/ 91 h 157"/>
              <a:gd name="T88" fmla="*/ 107 w 252"/>
              <a:gd name="T89" fmla="*/ 76 h 157"/>
              <a:gd name="T90" fmla="*/ 24 w 252"/>
              <a:gd name="T91" fmla="*/ 79 h 157"/>
              <a:gd name="T92" fmla="*/ 39 w 252"/>
              <a:gd name="T93" fmla="*/ 49 h 157"/>
              <a:gd name="T94" fmla="*/ 189 w 252"/>
              <a:gd name="T95" fmla="*/ 94 h 157"/>
              <a:gd name="T96" fmla="*/ 174 w 252"/>
              <a:gd name="T97" fmla="*/ 88 h 157"/>
              <a:gd name="T98" fmla="*/ 13 w 252"/>
              <a:gd name="T99" fmla="*/ 81 h 157"/>
              <a:gd name="T100" fmla="*/ 21 w 252"/>
              <a:gd name="T101" fmla="*/ 74 h 157"/>
              <a:gd name="T102" fmla="*/ 179 w 252"/>
              <a:gd name="T103" fmla="*/ 90 h 157"/>
              <a:gd name="T104" fmla="*/ 126 w 252"/>
              <a:gd name="T105" fmla="*/ 59 h 157"/>
              <a:gd name="T106" fmla="*/ 66 w 252"/>
              <a:gd name="T107" fmla="*/ 65 h 157"/>
              <a:gd name="T108" fmla="*/ 198 w 252"/>
              <a:gd name="T109" fmla="*/ 83 h 157"/>
              <a:gd name="T110" fmla="*/ 47 w 252"/>
              <a:gd name="T111" fmla="*/ 90 h 157"/>
              <a:gd name="T112" fmla="*/ 136 w 252"/>
              <a:gd name="T113" fmla="*/ 79 h 157"/>
              <a:gd name="T114" fmla="*/ 73 w 252"/>
              <a:gd name="T115" fmla="*/ 54 h 157"/>
              <a:gd name="T116" fmla="*/ 187 w 252"/>
              <a:gd name="T117" fmla="*/ 85 h 157"/>
              <a:gd name="T118" fmla="*/ 200 w 252"/>
              <a:gd name="T119" fmla="*/ 44 h 157"/>
              <a:gd name="T120" fmla="*/ 96 w 252"/>
              <a:gd name="T121" fmla="*/ 67 h 157"/>
              <a:gd name="T122" fmla="*/ 29 w 252"/>
              <a:gd name="T123" fmla="*/ 8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2" h="157">
                <a:moveTo>
                  <a:pt x="176" y="100"/>
                </a:moveTo>
                <a:cubicBezTo>
                  <a:pt x="176" y="100"/>
                  <a:pt x="175" y="100"/>
                  <a:pt x="174" y="100"/>
                </a:cubicBezTo>
                <a:cubicBezTo>
                  <a:pt x="149" y="100"/>
                  <a:pt x="123" y="100"/>
                  <a:pt x="97" y="100"/>
                </a:cubicBezTo>
                <a:cubicBezTo>
                  <a:pt x="84" y="100"/>
                  <a:pt x="70" y="100"/>
                  <a:pt x="57" y="100"/>
                </a:cubicBezTo>
                <a:cubicBezTo>
                  <a:pt x="51" y="100"/>
                  <a:pt x="45" y="99"/>
                  <a:pt x="39" y="99"/>
                </a:cubicBezTo>
                <a:cubicBezTo>
                  <a:pt x="34" y="99"/>
                  <a:pt x="29" y="99"/>
                  <a:pt x="24" y="99"/>
                </a:cubicBezTo>
                <a:cubicBezTo>
                  <a:pt x="21" y="100"/>
                  <a:pt x="17" y="100"/>
                  <a:pt x="14" y="101"/>
                </a:cubicBezTo>
                <a:cubicBezTo>
                  <a:pt x="13" y="101"/>
                  <a:pt x="11" y="101"/>
                  <a:pt x="10" y="102"/>
                </a:cubicBezTo>
                <a:cubicBezTo>
                  <a:pt x="8" y="103"/>
                  <a:pt x="6" y="102"/>
                  <a:pt x="6" y="100"/>
                </a:cubicBezTo>
                <a:cubicBezTo>
                  <a:pt x="5" y="98"/>
                  <a:pt x="5" y="96"/>
                  <a:pt x="5" y="94"/>
                </a:cubicBezTo>
                <a:cubicBezTo>
                  <a:pt x="4" y="88"/>
                  <a:pt x="4" y="83"/>
                  <a:pt x="3" y="78"/>
                </a:cubicBezTo>
                <a:cubicBezTo>
                  <a:pt x="3" y="71"/>
                  <a:pt x="2" y="65"/>
                  <a:pt x="2" y="58"/>
                </a:cubicBezTo>
                <a:cubicBezTo>
                  <a:pt x="1" y="54"/>
                  <a:pt x="1" y="50"/>
                  <a:pt x="1" y="45"/>
                </a:cubicBezTo>
                <a:cubicBezTo>
                  <a:pt x="1" y="44"/>
                  <a:pt x="0" y="43"/>
                  <a:pt x="0" y="42"/>
                </a:cubicBezTo>
                <a:cubicBezTo>
                  <a:pt x="0" y="41"/>
                  <a:pt x="0" y="40"/>
                  <a:pt x="0" y="40"/>
                </a:cubicBezTo>
                <a:cubicBezTo>
                  <a:pt x="1" y="38"/>
                  <a:pt x="2" y="37"/>
                  <a:pt x="3" y="38"/>
                </a:cubicBezTo>
                <a:cubicBezTo>
                  <a:pt x="6" y="38"/>
                  <a:pt x="8" y="38"/>
                  <a:pt x="10" y="38"/>
                </a:cubicBezTo>
                <a:cubicBezTo>
                  <a:pt x="17" y="39"/>
                  <a:pt x="24" y="40"/>
                  <a:pt x="31" y="41"/>
                </a:cubicBezTo>
                <a:cubicBezTo>
                  <a:pt x="35" y="41"/>
                  <a:pt x="38" y="41"/>
                  <a:pt x="42" y="41"/>
                </a:cubicBezTo>
                <a:cubicBezTo>
                  <a:pt x="65" y="41"/>
                  <a:pt x="89" y="41"/>
                  <a:pt x="112" y="41"/>
                </a:cubicBezTo>
                <a:cubicBezTo>
                  <a:pt x="123" y="41"/>
                  <a:pt x="135" y="41"/>
                  <a:pt x="146" y="42"/>
                </a:cubicBezTo>
                <a:cubicBezTo>
                  <a:pt x="151" y="43"/>
                  <a:pt x="157" y="44"/>
                  <a:pt x="162" y="44"/>
                </a:cubicBezTo>
                <a:cubicBezTo>
                  <a:pt x="164" y="44"/>
                  <a:pt x="167" y="44"/>
                  <a:pt x="169" y="44"/>
                </a:cubicBezTo>
                <a:cubicBezTo>
                  <a:pt x="173" y="44"/>
                  <a:pt x="177" y="44"/>
                  <a:pt x="181" y="43"/>
                </a:cubicBezTo>
                <a:cubicBezTo>
                  <a:pt x="182" y="43"/>
                  <a:pt x="182" y="43"/>
                  <a:pt x="182" y="43"/>
                </a:cubicBezTo>
                <a:cubicBezTo>
                  <a:pt x="182" y="43"/>
                  <a:pt x="182" y="42"/>
                  <a:pt x="182" y="42"/>
                </a:cubicBezTo>
                <a:cubicBezTo>
                  <a:pt x="182" y="38"/>
                  <a:pt x="182" y="35"/>
                  <a:pt x="182" y="31"/>
                </a:cubicBezTo>
                <a:cubicBezTo>
                  <a:pt x="182" y="26"/>
                  <a:pt x="182" y="21"/>
                  <a:pt x="182" y="16"/>
                </a:cubicBezTo>
                <a:cubicBezTo>
                  <a:pt x="182" y="12"/>
                  <a:pt x="183" y="8"/>
                  <a:pt x="183" y="4"/>
                </a:cubicBezTo>
                <a:cubicBezTo>
                  <a:pt x="183" y="4"/>
                  <a:pt x="183" y="4"/>
                  <a:pt x="183" y="3"/>
                </a:cubicBezTo>
                <a:cubicBezTo>
                  <a:pt x="183" y="2"/>
                  <a:pt x="183" y="1"/>
                  <a:pt x="185" y="2"/>
                </a:cubicBezTo>
                <a:cubicBezTo>
                  <a:pt x="185" y="1"/>
                  <a:pt x="186" y="0"/>
                  <a:pt x="187" y="1"/>
                </a:cubicBezTo>
                <a:cubicBezTo>
                  <a:pt x="188" y="1"/>
                  <a:pt x="188" y="1"/>
                  <a:pt x="188" y="1"/>
                </a:cubicBezTo>
                <a:cubicBezTo>
                  <a:pt x="189" y="1"/>
                  <a:pt x="189" y="1"/>
                  <a:pt x="190" y="1"/>
                </a:cubicBezTo>
                <a:cubicBezTo>
                  <a:pt x="190" y="1"/>
                  <a:pt x="191" y="2"/>
                  <a:pt x="192" y="1"/>
                </a:cubicBezTo>
                <a:cubicBezTo>
                  <a:pt x="193" y="1"/>
                  <a:pt x="193" y="2"/>
                  <a:pt x="194" y="2"/>
                </a:cubicBezTo>
                <a:cubicBezTo>
                  <a:pt x="195" y="3"/>
                  <a:pt x="195" y="4"/>
                  <a:pt x="196" y="4"/>
                </a:cubicBezTo>
                <a:cubicBezTo>
                  <a:pt x="200" y="9"/>
                  <a:pt x="203" y="15"/>
                  <a:pt x="207" y="20"/>
                </a:cubicBezTo>
                <a:cubicBezTo>
                  <a:pt x="212" y="28"/>
                  <a:pt x="218" y="37"/>
                  <a:pt x="223" y="45"/>
                </a:cubicBezTo>
                <a:cubicBezTo>
                  <a:pt x="227" y="50"/>
                  <a:pt x="230" y="55"/>
                  <a:pt x="233" y="60"/>
                </a:cubicBezTo>
                <a:cubicBezTo>
                  <a:pt x="236" y="64"/>
                  <a:pt x="239" y="68"/>
                  <a:pt x="242" y="72"/>
                </a:cubicBezTo>
                <a:cubicBezTo>
                  <a:pt x="243" y="73"/>
                  <a:pt x="244" y="74"/>
                  <a:pt x="245" y="75"/>
                </a:cubicBezTo>
                <a:cubicBezTo>
                  <a:pt x="246" y="77"/>
                  <a:pt x="248" y="79"/>
                  <a:pt x="249" y="80"/>
                </a:cubicBezTo>
                <a:cubicBezTo>
                  <a:pt x="252" y="84"/>
                  <a:pt x="252" y="88"/>
                  <a:pt x="249" y="92"/>
                </a:cubicBezTo>
                <a:cubicBezTo>
                  <a:pt x="248" y="95"/>
                  <a:pt x="246" y="97"/>
                  <a:pt x="243" y="100"/>
                </a:cubicBezTo>
                <a:cubicBezTo>
                  <a:pt x="234" y="110"/>
                  <a:pt x="225" y="119"/>
                  <a:pt x="215" y="128"/>
                </a:cubicBezTo>
                <a:cubicBezTo>
                  <a:pt x="208" y="134"/>
                  <a:pt x="201" y="141"/>
                  <a:pt x="193" y="147"/>
                </a:cubicBezTo>
                <a:cubicBezTo>
                  <a:pt x="191" y="149"/>
                  <a:pt x="189" y="151"/>
                  <a:pt x="186" y="153"/>
                </a:cubicBezTo>
                <a:cubicBezTo>
                  <a:pt x="185" y="154"/>
                  <a:pt x="183" y="155"/>
                  <a:pt x="182" y="155"/>
                </a:cubicBezTo>
                <a:cubicBezTo>
                  <a:pt x="181" y="155"/>
                  <a:pt x="181" y="155"/>
                  <a:pt x="181" y="155"/>
                </a:cubicBezTo>
                <a:cubicBezTo>
                  <a:pt x="180" y="156"/>
                  <a:pt x="180" y="157"/>
                  <a:pt x="179" y="156"/>
                </a:cubicBezTo>
                <a:cubicBezTo>
                  <a:pt x="178" y="156"/>
                  <a:pt x="178" y="155"/>
                  <a:pt x="178" y="154"/>
                </a:cubicBezTo>
                <a:cubicBezTo>
                  <a:pt x="178" y="154"/>
                  <a:pt x="178" y="153"/>
                  <a:pt x="177" y="152"/>
                </a:cubicBezTo>
                <a:cubicBezTo>
                  <a:pt x="176" y="152"/>
                  <a:pt x="176" y="151"/>
                  <a:pt x="176" y="151"/>
                </a:cubicBezTo>
                <a:cubicBezTo>
                  <a:pt x="176" y="148"/>
                  <a:pt x="176" y="145"/>
                  <a:pt x="176" y="142"/>
                </a:cubicBezTo>
                <a:cubicBezTo>
                  <a:pt x="176" y="141"/>
                  <a:pt x="176" y="141"/>
                  <a:pt x="176" y="140"/>
                </a:cubicBezTo>
                <a:cubicBezTo>
                  <a:pt x="175" y="139"/>
                  <a:pt x="175" y="138"/>
                  <a:pt x="175" y="138"/>
                </a:cubicBezTo>
                <a:cubicBezTo>
                  <a:pt x="175" y="126"/>
                  <a:pt x="176" y="115"/>
                  <a:pt x="176" y="104"/>
                </a:cubicBezTo>
                <a:cubicBezTo>
                  <a:pt x="176" y="103"/>
                  <a:pt x="176" y="102"/>
                  <a:pt x="176" y="100"/>
                </a:cubicBezTo>
                <a:close/>
                <a:moveTo>
                  <a:pt x="224" y="54"/>
                </a:moveTo>
                <a:cubicBezTo>
                  <a:pt x="223" y="54"/>
                  <a:pt x="223" y="53"/>
                  <a:pt x="223" y="53"/>
                </a:cubicBezTo>
                <a:cubicBezTo>
                  <a:pt x="223" y="53"/>
                  <a:pt x="223" y="53"/>
                  <a:pt x="223" y="53"/>
                </a:cubicBezTo>
                <a:cubicBezTo>
                  <a:pt x="223" y="54"/>
                  <a:pt x="223" y="54"/>
                  <a:pt x="224" y="54"/>
                </a:cubicBezTo>
                <a:cubicBezTo>
                  <a:pt x="224" y="55"/>
                  <a:pt x="224" y="55"/>
                  <a:pt x="225" y="56"/>
                </a:cubicBezTo>
                <a:cubicBezTo>
                  <a:pt x="225" y="56"/>
                  <a:pt x="225" y="56"/>
                  <a:pt x="225" y="56"/>
                </a:cubicBezTo>
                <a:cubicBezTo>
                  <a:pt x="227" y="59"/>
                  <a:pt x="228" y="61"/>
                  <a:pt x="230" y="64"/>
                </a:cubicBezTo>
                <a:cubicBezTo>
                  <a:pt x="230" y="64"/>
                  <a:pt x="230" y="64"/>
                  <a:pt x="231" y="64"/>
                </a:cubicBezTo>
                <a:cubicBezTo>
                  <a:pt x="232" y="66"/>
                  <a:pt x="233" y="67"/>
                  <a:pt x="234" y="68"/>
                </a:cubicBezTo>
                <a:cubicBezTo>
                  <a:pt x="235" y="68"/>
                  <a:pt x="235" y="68"/>
                  <a:pt x="235" y="69"/>
                </a:cubicBezTo>
                <a:cubicBezTo>
                  <a:pt x="232" y="65"/>
                  <a:pt x="228" y="60"/>
                  <a:pt x="225" y="56"/>
                </a:cubicBezTo>
                <a:cubicBezTo>
                  <a:pt x="225" y="56"/>
                  <a:pt x="225" y="56"/>
                  <a:pt x="225" y="56"/>
                </a:cubicBezTo>
                <a:cubicBezTo>
                  <a:pt x="224" y="55"/>
                  <a:pt x="224" y="55"/>
                  <a:pt x="224" y="54"/>
                </a:cubicBezTo>
                <a:close/>
                <a:moveTo>
                  <a:pt x="183" y="152"/>
                </a:moveTo>
                <a:cubicBezTo>
                  <a:pt x="183" y="152"/>
                  <a:pt x="183" y="152"/>
                  <a:pt x="183" y="152"/>
                </a:cubicBezTo>
                <a:cubicBezTo>
                  <a:pt x="184" y="152"/>
                  <a:pt x="185" y="151"/>
                  <a:pt x="185" y="151"/>
                </a:cubicBezTo>
                <a:cubicBezTo>
                  <a:pt x="187" y="149"/>
                  <a:pt x="189" y="148"/>
                  <a:pt x="191" y="146"/>
                </a:cubicBezTo>
                <a:cubicBezTo>
                  <a:pt x="199" y="139"/>
                  <a:pt x="206" y="133"/>
                  <a:pt x="214" y="126"/>
                </a:cubicBezTo>
                <a:cubicBezTo>
                  <a:pt x="224" y="117"/>
                  <a:pt x="233" y="108"/>
                  <a:pt x="242" y="98"/>
                </a:cubicBezTo>
                <a:cubicBezTo>
                  <a:pt x="244" y="96"/>
                  <a:pt x="246" y="93"/>
                  <a:pt x="247" y="91"/>
                </a:cubicBezTo>
                <a:cubicBezTo>
                  <a:pt x="248" y="89"/>
                  <a:pt x="248" y="88"/>
                  <a:pt x="249" y="87"/>
                </a:cubicBezTo>
                <a:cubicBezTo>
                  <a:pt x="249" y="85"/>
                  <a:pt x="248" y="84"/>
                  <a:pt x="248" y="83"/>
                </a:cubicBezTo>
                <a:cubicBezTo>
                  <a:pt x="248" y="84"/>
                  <a:pt x="248" y="85"/>
                  <a:pt x="247" y="85"/>
                </a:cubicBezTo>
                <a:cubicBezTo>
                  <a:pt x="247" y="88"/>
                  <a:pt x="246" y="91"/>
                  <a:pt x="243" y="93"/>
                </a:cubicBezTo>
                <a:cubicBezTo>
                  <a:pt x="239" y="97"/>
                  <a:pt x="235" y="102"/>
                  <a:pt x="230" y="106"/>
                </a:cubicBezTo>
                <a:cubicBezTo>
                  <a:pt x="219" y="116"/>
                  <a:pt x="208" y="125"/>
                  <a:pt x="198" y="136"/>
                </a:cubicBezTo>
                <a:cubicBezTo>
                  <a:pt x="196" y="138"/>
                  <a:pt x="194" y="140"/>
                  <a:pt x="193" y="142"/>
                </a:cubicBezTo>
                <a:cubicBezTo>
                  <a:pt x="191" y="143"/>
                  <a:pt x="190" y="145"/>
                  <a:pt x="189" y="146"/>
                </a:cubicBezTo>
                <a:cubicBezTo>
                  <a:pt x="188" y="147"/>
                  <a:pt x="187" y="147"/>
                  <a:pt x="186" y="147"/>
                </a:cubicBezTo>
                <a:cubicBezTo>
                  <a:pt x="186" y="147"/>
                  <a:pt x="186" y="147"/>
                  <a:pt x="185" y="148"/>
                </a:cubicBezTo>
                <a:cubicBezTo>
                  <a:pt x="185" y="149"/>
                  <a:pt x="184" y="150"/>
                  <a:pt x="183" y="152"/>
                </a:cubicBezTo>
                <a:close/>
                <a:moveTo>
                  <a:pt x="31" y="47"/>
                </a:moveTo>
                <a:cubicBezTo>
                  <a:pt x="30" y="49"/>
                  <a:pt x="29" y="51"/>
                  <a:pt x="29" y="52"/>
                </a:cubicBezTo>
                <a:cubicBezTo>
                  <a:pt x="28" y="52"/>
                  <a:pt x="28" y="53"/>
                  <a:pt x="28" y="53"/>
                </a:cubicBezTo>
                <a:cubicBezTo>
                  <a:pt x="29" y="54"/>
                  <a:pt x="29" y="55"/>
                  <a:pt x="30" y="56"/>
                </a:cubicBezTo>
                <a:cubicBezTo>
                  <a:pt x="30" y="55"/>
                  <a:pt x="31" y="55"/>
                  <a:pt x="31" y="54"/>
                </a:cubicBezTo>
                <a:cubicBezTo>
                  <a:pt x="31" y="54"/>
                  <a:pt x="32" y="53"/>
                  <a:pt x="33" y="52"/>
                </a:cubicBezTo>
                <a:cubicBezTo>
                  <a:pt x="33" y="51"/>
                  <a:pt x="33" y="51"/>
                  <a:pt x="34" y="51"/>
                </a:cubicBezTo>
                <a:cubicBezTo>
                  <a:pt x="35" y="50"/>
                  <a:pt x="36" y="51"/>
                  <a:pt x="36" y="52"/>
                </a:cubicBezTo>
                <a:cubicBezTo>
                  <a:pt x="36" y="52"/>
                  <a:pt x="36" y="53"/>
                  <a:pt x="35" y="53"/>
                </a:cubicBezTo>
                <a:cubicBezTo>
                  <a:pt x="35" y="55"/>
                  <a:pt x="34" y="57"/>
                  <a:pt x="33" y="58"/>
                </a:cubicBezTo>
                <a:cubicBezTo>
                  <a:pt x="32" y="59"/>
                  <a:pt x="32" y="60"/>
                  <a:pt x="33" y="60"/>
                </a:cubicBezTo>
                <a:cubicBezTo>
                  <a:pt x="33" y="60"/>
                  <a:pt x="33" y="61"/>
                  <a:pt x="34" y="61"/>
                </a:cubicBezTo>
                <a:cubicBezTo>
                  <a:pt x="35" y="59"/>
                  <a:pt x="36" y="58"/>
                  <a:pt x="37" y="56"/>
                </a:cubicBezTo>
                <a:cubicBezTo>
                  <a:pt x="37" y="56"/>
                  <a:pt x="37" y="55"/>
                  <a:pt x="37" y="55"/>
                </a:cubicBezTo>
                <a:cubicBezTo>
                  <a:pt x="37" y="53"/>
                  <a:pt x="37" y="51"/>
                  <a:pt x="37" y="50"/>
                </a:cubicBezTo>
                <a:cubicBezTo>
                  <a:pt x="37" y="49"/>
                  <a:pt x="36" y="48"/>
                  <a:pt x="36" y="47"/>
                </a:cubicBezTo>
                <a:cubicBezTo>
                  <a:pt x="34" y="47"/>
                  <a:pt x="32" y="47"/>
                  <a:pt x="31" y="47"/>
                </a:cubicBezTo>
                <a:close/>
                <a:moveTo>
                  <a:pt x="7" y="46"/>
                </a:moveTo>
                <a:cubicBezTo>
                  <a:pt x="7" y="46"/>
                  <a:pt x="7" y="46"/>
                  <a:pt x="7" y="46"/>
                </a:cubicBezTo>
                <a:cubicBezTo>
                  <a:pt x="7" y="54"/>
                  <a:pt x="7" y="61"/>
                  <a:pt x="7" y="68"/>
                </a:cubicBezTo>
                <a:cubicBezTo>
                  <a:pt x="7" y="69"/>
                  <a:pt x="7" y="70"/>
                  <a:pt x="7" y="71"/>
                </a:cubicBezTo>
                <a:cubicBezTo>
                  <a:pt x="8" y="74"/>
                  <a:pt x="9" y="77"/>
                  <a:pt x="10" y="81"/>
                </a:cubicBezTo>
                <a:cubicBezTo>
                  <a:pt x="10" y="82"/>
                  <a:pt x="10" y="83"/>
                  <a:pt x="9" y="83"/>
                </a:cubicBezTo>
                <a:cubicBezTo>
                  <a:pt x="9" y="84"/>
                  <a:pt x="8" y="84"/>
                  <a:pt x="8" y="84"/>
                </a:cubicBezTo>
                <a:cubicBezTo>
                  <a:pt x="9" y="85"/>
                  <a:pt x="9" y="86"/>
                  <a:pt x="10" y="87"/>
                </a:cubicBezTo>
                <a:cubicBezTo>
                  <a:pt x="10" y="87"/>
                  <a:pt x="10" y="86"/>
                  <a:pt x="10" y="86"/>
                </a:cubicBezTo>
                <a:cubicBezTo>
                  <a:pt x="10" y="83"/>
                  <a:pt x="10" y="79"/>
                  <a:pt x="10" y="76"/>
                </a:cubicBezTo>
                <a:cubicBezTo>
                  <a:pt x="10" y="76"/>
                  <a:pt x="10" y="76"/>
                  <a:pt x="10" y="75"/>
                </a:cubicBezTo>
                <a:cubicBezTo>
                  <a:pt x="9" y="75"/>
                  <a:pt x="9" y="74"/>
                  <a:pt x="9" y="73"/>
                </a:cubicBezTo>
                <a:cubicBezTo>
                  <a:pt x="10" y="72"/>
                  <a:pt x="10" y="72"/>
                  <a:pt x="10" y="71"/>
                </a:cubicBezTo>
                <a:cubicBezTo>
                  <a:pt x="9" y="69"/>
                  <a:pt x="9" y="66"/>
                  <a:pt x="9" y="63"/>
                </a:cubicBezTo>
                <a:cubicBezTo>
                  <a:pt x="8" y="60"/>
                  <a:pt x="8" y="56"/>
                  <a:pt x="8" y="53"/>
                </a:cubicBezTo>
                <a:cubicBezTo>
                  <a:pt x="7" y="51"/>
                  <a:pt x="7" y="48"/>
                  <a:pt x="7" y="46"/>
                </a:cubicBezTo>
                <a:close/>
                <a:moveTo>
                  <a:pt x="239" y="89"/>
                </a:moveTo>
                <a:cubicBezTo>
                  <a:pt x="239" y="88"/>
                  <a:pt x="239" y="88"/>
                  <a:pt x="239" y="88"/>
                </a:cubicBezTo>
                <a:cubicBezTo>
                  <a:pt x="238" y="88"/>
                  <a:pt x="237" y="88"/>
                  <a:pt x="236" y="88"/>
                </a:cubicBezTo>
                <a:cubicBezTo>
                  <a:pt x="236" y="88"/>
                  <a:pt x="236" y="88"/>
                  <a:pt x="235" y="88"/>
                </a:cubicBezTo>
                <a:cubicBezTo>
                  <a:pt x="234" y="89"/>
                  <a:pt x="234" y="88"/>
                  <a:pt x="233" y="88"/>
                </a:cubicBezTo>
                <a:cubicBezTo>
                  <a:pt x="233" y="88"/>
                  <a:pt x="233" y="88"/>
                  <a:pt x="232" y="87"/>
                </a:cubicBezTo>
                <a:cubicBezTo>
                  <a:pt x="232" y="88"/>
                  <a:pt x="232" y="88"/>
                  <a:pt x="232" y="88"/>
                </a:cubicBezTo>
                <a:cubicBezTo>
                  <a:pt x="230" y="91"/>
                  <a:pt x="228" y="93"/>
                  <a:pt x="226" y="96"/>
                </a:cubicBezTo>
                <a:cubicBezTo>
                  <a:pt x="225" y="97"/>
                  <a:pt x="225" y="98"/>
                  <a:pt x="225" y="99"/>
                </a:cubicBezTo>
                <a:cubicBezTo>
                  <a:pt x="225" y="99"/>
                  <a:pt x="225" y="98"/>
                  <a:pt x="226" y="98"/>
                </a:cubicBezTo>
                <a:cubicBezTo>
                  <a:pt x="227" y="97"/>
                  <a:pt x="227" y="96"/>
                  <a:pt x="229" y="96"/>
                </a:cubicBezTo>
                <a:cubicBezTo>
                  <a:pt x="229" y="96"/>
                  <a:pt x="229" y="96"/>
                  <a:pt x="229" y="96"/>
                </a:cubicBezTo>
                <a:cubicBezTo>
                  <a:pt x="232" y="94"/>
                  <a:pt x="236" y="91"/>
                  <a:pt x="239" y="89"/>
                </a:cubicBezTo>
                <a:close/>
                <a:moveTo>
                  <a:pt x="64" y="83"/>
                </a:moveTo>
                <a:cubicBezTo>
                  <a:pt x="64" y="83"/>
                  <a:pt x="64" y="83"/>
                  <a:pt x="65" y="83"/>
                </a:cubicBezTo>
                <a:cubicBezTo>
                  <a:pt x="66" y="83"/>
                  <a:pt x="67" y="83"/>
                  <a:pt x="68" y="83"/>
                </a:cubicBezTo>
                <a:cubicBezTo>
                  <a:pt x="69" y="83"/>
                  <a:pt x="69" y="82"/>
                  <a:pt x="70" y="82"/>
                </a:cubicBezTo>
                <a:cubicBezTo>
                  <a:pt x="71" y="79"/>
                  <a:pt x="73" y="76"/>
                  <a:pt x="74" y="74"/>
                </a:cubicBezTo>
                <a:cubicBezTo>
                  <a:pt x="75" y="73"/>
                  <a:pt x="75" y="73"/>
                  <a:pt x="75" y="73"/>
                </a:cubicBezTo>
                <a:cubicBezTo>
                  <a:pt x="74" y="72"/>
                  <a:pt x="73" y="72"/>
                  <a:pt x="73" y="72"/>
                </a:cubicBezTo>
                <a:cubicBezTo>
                  <a:pt x="72" y="72"/>
                  <a:pt x="71" y="72"/>
                  <a:pt x="71" y="73"/>
                </a:cubicBezTo>
                <a:cubicBezTo>
                  <a:pt x="69" y="76"/>
                  <a:pt x="67" y="79"/>
                  <a:pt x="64" y="82"/>
                </a:cubicBezTo>
                <a:cubicBezTo>
                  <a:pt x="64" y="82"/>
                  <a:pt x="64" y="83"/>
                  <a:pt x="64" y="83"/>
                </a:cubicBezTo>
                <a:close/>
                <a:moveTo>
                  <a:pt x="53" y="83"/>
                </a:moveTo>
                <a:cubicBezTo>
                  <a:pt x="56" y="79"/>
                  <a:pt x="59" y="74"/>
                  <a:pt x="62" y="70"/>
                </a:cubicBezTo>
                <a:cubicBezTo>
                  <a:pt x="60" y="70"/>
                  <a:pt x="59" y="69"/>
                  <a:pt x="58" y="69"/>
                </a:cubicBezTo>
                <a:cubicBezTo>
                  <a:pt x="57" y="70"/>
                  <a:pt x="57" y="71"/>
                  <a:pt x="56" y="71"/>
                </a:cubicBezTo>
                <a:cubicBezTo>
                  <a:pt x="55" y="74"/>
                  <a:pt x="53" y="77"/>
                  <a:pt x="52" y="80"/>
                </a:cubicBezTo>
                <a:cubicBezTo>
                  <a:pt x="52" y="80"/>
                  <a:pt x="51" y="80"/>
                  <a:pt x="52" y="81"/>
                </a:cubicBezTo>
                <a:cubicBezTo>
                  <a:pt x="52" y="81"/>
                  <a:pt x="52" y="82"/>
                  <a:pt x="53" y="83"/>
                </a:cubicBezTo>
                <a:close/>
                <a:moveTo>
                  <a:pt x="44" y="52"/>
                </a:moveTo>
                <a:cubicBezTo>
                  <a:pt x="45" y="53"/>
                  <a:pt x="46" y="55"/>
                  <a:pt x="47" y="56"/>
                </a:cubicBezTo>
                <a:cubicBezTo>
                  <a:pt x="49" y="54"/>
                  <a:pt x="50" y="53"/>
                  <a:pt x="51" y="51"/>
                </a:cubicBezTo>
                <a:cubicBezTo>
                  <a:pt x="51" y="51"/>
                  <a:pt x="51" y="51"/>
                  <a:pt x="51" y="50"/>
                </a:cubicBezTo>
                <a:cubicBezTo>
                  <a:pt x="51" y="49"/>
                  <a:pt x="51" y="48"/>
                  <a:pt x="51" y="47"/>
                </a:cubicBezTo>
                <a:cubicBezTo>
                  <a:pt x="50" y="47"/>
                  <a:pt x="48" y="47"/>
                  <a:pt x="47" y="47"/>
                </a:cubicBezTo>
                <a:cubicBezTo>
                  <a:pt x="46" y="49"/>
                  <a:pt x="45" y="50"/>
                  <a:pt x="44" y="52"/>
                </a:cubicBezTo>
                <a:close/>
                <a:moveTo>
                  <a:pt x="38" y="73"/>
                </a:moveTo>
                <a:cubicBezTo>
                  <a:pt x="37" y="74"/>
                  <a:pt x="37" y="74"/>
                  <a:pt x="36" y="75"/>
                </a:cubicBezTo>
                <a:cubicBezTo>
                  <a:pt x="35" y="77"/>
                  <a:pt x="33" y="79"/>
                  <a:pt x="33" y="81"/>
                </a:cubicBezTo>
                <a:cubicBezTo>
                  <a:pt x="33" y="81"/>
                  <a:pt x="32" y="81"/>
                  <a:pt x="32" y="81"/>
                </a:cubicBezTo>
                <a:cubicBezTo>
                  <a:pt x="32" y="82"/>
                  <a:pt x="31" y="83"/>
                  <a:pt x="31" y="83"/>
                </a:cubicBezTo>
                <a:cubicBezTo>
                  <a:pt x="31" y="84"/>
                  <a:pt x="32" y="85"/>
                  <a:pt x="32" y="85"/>
                </a:cubicBezTo>
                <a:cubicBezTo>
                  <a:pt x="33" y="86"/>
                  <a:pt x="34" y="86"/>
                  <a:pt x="34" y="85"/>
                </a:cubicBezTo>
                <a:cubicBezTo>
                  <a:pt x="35" y="83"/>
                  <a:pt x="36" y="81"/>
                  <a:pt x="37" y="79"/>
                </a:cubicBezTo>
                <a:cubicBezTo>
                  <a:pt x="38" y="78"/>
                  <a:pt x="39" y="76"/>
                  <a:pt x="39" y="75"/>
                </a:cubicBezTo>
                <a:cubicBezTo>
                  <a:pt x="39" y="74"/>
                  <a:pt x="39" y="74"/>
                  <a:pt x="38" y="73"/>
                </a:cubicBezTo>
                <a:close/>
                <a:moveTo>
                  <a:pt x="170" y="51"/>
                </a:moveTo>
                <a:cubicBezTo>
                  <a:pt x="172" y="50"/>
                  <a:pt x="173" y="51"/>
                  <a:pt x="174" y="52"/>
                </a:cubicBezTo>
                <a:cubicBezTo>
                  <a:pt x="176" y="53"/>
                  <a:pt x="177" y="54"/>
                  <a:pt x="179" y="55"/>
                </a:cubicBezTo>
                <a:cubicBezTo>
                  <a:pt x="179" y="55"/>
                  <a:pt x="180" y="55"/>
                  <a:pt x="180" y="56"/>
                </a:cubicBezTo>
                <a:cubicBezTo>
                  <a:pt x="181" y="54"/>
                  <a:pt x="181" y="53"/>
                  <a:pt x="181" y="51"/>
                </a:cubicBezTo>
                <a:cubicBezTo>
                  <a:pt x="177" y="49"/>
                  <a:pt x="173" y="48"/>
                  <a:pt x="169" y="49"/>
                </a:cubicBezTo>
                <a:cubicBezTo>
                  <a:pt x="169" y="49"/>
                  <a:pt x="170" y="50"/>
                  <a:pt x="170" y="51"/>
                </a:cubicBezTo>
                <a:close/>
                <a:moveTo>
                  <a:pt x="161" y="81"/>
                </a:moveTo>
                <a:cubicBezTo>
                  <a:pt x="160" y="80"/>
                  <a:pt x="159" y="81"/>
                  <a:pt x="159" y="81"/>
                </a:cubicBezTo>
                <a:cubicBezTo>
                  <a:pt x="158" y="82"/>
                  <a:pt x="157" y="84"/>
                  <a:pt x="156" y="85"/>
                </a:cubicBezTo>
                <a:cubicBezTo>
                  <a:pt x="157" y="87"/>
                  <a:pt x="159" y="90"/>
                  <a:pt x="161" y="92"/>
                </a:cubicBezTo>
                <a:cubicBezTo>
                  <a:pt x="161" y="91"/>
                  <a:pt x="161" y="82"/>
                  <a:pt x="161" y="81"/>
                </a:cubicBezTo>
                <a:close/>
                <a:moveTo>
                  <a:pt x="11" y="99"/>
                </a:moveTo>
                <a:cubicBezTo>
                  <a:pt x="11" y="97"/>
                  <a:pt x="11" y="96"/>
                  <a:pt x="11" y="94"/>
                </a:cubicBezTo>
                <a:cubicBezTo>
                  <a:pt x="11" y="93"/>
                  <a:pt x="11" y="93"/>
                  <a:pt x="10" y="92"/>
                </a:cubicBezTo>
                <a:cubicBezTo>
                  <a:pt x="9" y="91"/>
                  <a:pt x="9" y="89"/>
                  <a:pt x="8" y="88"/>
                </a:cubicBezTo>
                <a:cubicBezTo>
                  <a:pt x="7" y="88"/>
                  <a:pt x="7" y="87"/>
                  <a:pt x="7" y="87"/>
                </a:cubicBezTo>
                <a:cubicBezTo>
                  <a:pt x="7" y="88"/>
                  <a:pt x="7" y="89"/>
                  <a:pt x="7" y="90"/>
                </a:cubicBezTo>
                <a:cubicBezTo>
                  <a:pt x="7" y="93"/>
                  <a:pt x="7" y="96"/>
                  <a:pt x="8" y="99"/>
                </a:cubicBezTo>
                <a:cubicBezTo>
                  <a:pt x="8" y="99"/>
                  <a:pt x="8" y="99"/>
                  <a:pt x="8" y="100"/>
                </a:cubicBezTo>
                <a:cubicBezTo>
                  <a:pt x="9" y="99"/>
                  <a:pt x="10" y="99"/>
                  <a:pt x="11" y="99"/>
                </a:cubicBezTo>
                <a:close/>
                <a:moveTo>
                  <a:pt x="223" y="73"/>
                </a:moveTo>
                <a:cubicBezTo>
                  <a:pt x="222" y="74"/>
                  <a:pt x="221" y="76"/>
                  <a:pt x="220" y="77"/>
                </a:cubicBezTo>
                <a:cubicBezTo>
                  <a:pt x="219" y="78"/>
                  <a:pt x="218" y="80"/>
                  <a:pt x="219" y="82"/>
                </a:cubicBezTo>
                <a:cubicBezTo>
                  <a:pt x="219" y="82"/>
                  <a:pt x="219" y="83"/>
                  <a:pt x="219" y="83"/>
                </a:cubicBezTo>
                <a:cubicBezTo>
                  <a:pt x="219" y="83"/>
                  <a:pt x="219" y="84"/>
                  <a:pt x="219" y="84"/>
                </a:cubicBezTo>
                <a:cubicBezTo>
                  <a:pt x="221" y="82"/>
                  <a:pt x="223" y="80"/>
                  <a:pt x="224" y="79"/>
                </a:cubicBezTo>
                <a:cubicBezTo>
                  <a:pt x="224" y="79"/>
                  <a:pt x="225" y="78"/>
                  <a:pt x="225" y="78"/>
                </a:cubicBezTo>
                <a:cubicBezTo>
                  <a:pt x="225" y="76"/>
                  <a:pt x="225" y="75"/>
                  <a:pt x="223" y="73"/>
                </a:cubicBezTo>
                <a:close/>
                <a:moveTo>
                  <a:pt x="193" y="124"/>
                </a:moveTo>
                <a:cubicBezTo>
                  <a:pt x="193" y="125"/>
                  <a:pt x="193" y="125"/>
                  <a:pt x="193" y="125"/>
                </a:cubicBezTo>
                <a:cubicBezTo>
                  <a:pt x="193" y="124"/>
                  <a:pt x="193" y="124"/>
                  <a:pt x="193" y="124"/>
                </a:cubicBezTo>
                <a:cubicBezTo>
                  <a:pt x="195" y="121"/>
                  <a:pt x="197" y="118"/>
                  <a:pt x="199" y="116"/>
                </a:cubicBezTo>
                <a:cubicBezTo>
                  <a:pt x="200" y="115"/>
                  <a:pt x="200" y="114"/>
                  <a:pt x="199" y="113"/>
                </a:cubicBezTo>
                <a:cubicBezTo>
                  <a:pt x="199" y="113"/>
                  <a:pt x="198" y="113"/>
                  <a:pt x="198" y="113"/>
                </a:cubicBezTo>
                <a:cubicBezTo>
                  <a:pt x="196" y="114"/>
                  <a:pt x="195" y="116"/>
                  <a:pt x="193" y="118"/>
                </a:cubicBezTo>
                <a:cubicBezTo>
                  <a:pt x="193" y="118"/>
                  <a:pt x="193" y="118"/>
                  <a:pt x="193" y="119"/>
                </a:cubicBezTo>
                <a:cubicBezTo>
                  <a:pt x="193" y="121"/>
                  <a:pt x="193" y="123"/>
                  <a:pt x="193" y="124"/>
                </a:cubicBezTo>
                <a:close/>
                <a:moveTo>
                  <a:pt x="142" y="45"/>
                </a:moveTo>
                <a:cubicBezTo>
                  <a:pt x="142" y="45"/>
                  <a:pt x="142" y="45"/>
                  <a:pt x="142" y="45"/>
                </a:cubicBezTo>
                <a:cubicBezTo>
                  <a:pt x="141" y="45"/>
                  <a:pt x="141" y="44"/>
                  <a:pt x="141" y="44"/>
                </a:cubicBezTo>
                <a:cubicBezTo>
                  <a:pt x="137" y="44"/>
                  <a:pt x="132" y="44"/>
                  <a:pt x="128" y="44"/>
                </a:cubicBezTo>
                <a:cubicBezTo>
                  <a:pt x="118" y="43"/>
                  <a:pt x="107" y="43"/>
                  <a:pt x="97" y="43"/>
                </a:cubicBezTo>
                <a:cubicBezTo>
                  <a:pt x="97" y="43"/>
                  <a:pt x="96" y="43"/>
                  <a:pt x="96" y="43"/>
                </a:cubicBezTo>
                <a:cubicBezTo>
                  <a:pt x="95" y="43"/>
                  <a:pt x="95" y="44"/>
                  <a:pt x="96" y="44"/>
                </a:cubicBezTo>
                <a:cubicBezTo>
                  <a:pt x="96" y="44"/>
                  <a:pt x="97" y="44"/>
                  <a:pt x="98" y="44"/>
                </a:cubicBezTo>
                <a:cubicBezTo>
                  <a:pt x="109" y="44"/>
                  <a:pt x="121" y="44"/>
                  <a:pt x="133" y="45"/>
                </a:cubicBezTo>
                <a:cubicBezTo>
                  <a:pt x="136" y="45"/>
                  <a:pt x="139" y="45"/>
                  <a:pt x="142" y="45"/>
                </a:cubicBezTo>
                <a:close/>
                <a:moveTo>
                  <a:pt x="217" y="97"/>
                </a:moveTo>
                <a:cubicBezTo>
                  <a:pt x="219" y="96"/>
                  <a:pt x="220" y="95"/>
                  <a:pt x="221" y="93"/>
                </a:cubicBezTo>
                <a:cubicBezTo>
                  <a:pt x="222" y="92"/>
                  <a:pt x="223" y="91"/>
                  <a:pt x="224" y="90"/>
                </a:cubicBezTo>
                <a:cubicBezTo>
                  <a:pt x="224" y="89"/>
                  <a:pt x="224" y="87"/>
                  <a:pt x="224" y="86"/>
                </a:cubicBezTo>
                <a:cubicBezTo>
                  <a:pt x="224" y="86"/>
                  <a:pt x="224" y="86"/>
                  <a:pt x="224" y="86"/>
                </a:cubicBezTo>
                <a:cubicBezTo>
                  <a:pt x="224" y="86"/>
                  <a:pt x="224" y="85"/>
                  <a:pt x="224" y="85"/>
                </a:cubicBezTo>
                <a:cubicBezTo>
                  <a:pt x="224" y="85"/>
                  <a:pt x="224" y="86"/>
                  <a:pt x="223" y="86"/>
                </a:cubicBezTo>
                <a:cubicBezTo>
                  <a:pt x="221" y="88"/>
                  <a:pt x="219" y="91"/>
                  <a:pt x="217" y="94"/>
                </a:cubicBezTo>
                <a:cubicBezTo>
                  <a:pt x="217" y="95"/>
                  <a:pt x="216" y="95"/>
                  <a:pt x="217" y="96"/>
                </a:cubicBezTo>
                <a:cubicBezTo>
                  <a:pt x="217" y="97"/>
                  <a:pt x="217" y="97"/>
                  <a:pt x="217" y="97"/>
                </a:cubicBezTo>
                <a:close/>
                <a:moveTo>
                  <a:pt x="214" y="62"/>
                </a:moveTo>
                <a:cubicBezTo>
                  <a:pt x="214" y="62"/>
                  <a:pt x="214" y="62"/>
                  <a:pt x="214" y="62"/>
                </a:cubicBezTo>
                <a:cubicBezTo>
                  <a:pt x="212" y="64"/>
                  <a:pt x="209" y="66"/>
                  <a:pt x="207" y="69"/>
                </a:cubicBezTo>
                <a:cubicBezTo>
                  <a:pt x="208" y="70"/>
                  <a:pt x="209" y="71"/>
                  <a:pt x="209" y="72"/>
                </a:cubicBezTo>
                <a:cubicBezTo>
                  <a:pt x="211" y="70"/>
                  <a:pt x="212" y="68"/>
                  <a:pt x="214" y="66"/>
                </a:cubicBezTo>
                <a:cubicBezTo>
                  <a:pt x="214" y="66"/>
                  <a:pt x="214" y="66"/>
                  <a:pt x="214" y="66"/>
                </a:cubicBezTo>
                <a:cubicBezTo>
                  <a:pt x="214" y="64"/>
                  <a:pt x="214" y="63"/>
                  <a:pt x="214" y="62"/>
                </a:cubicBezTo>
                <a:close/>
                <a:moveTo>
                  <a:pt x="44" y="90"/>
                </a:moveTo>
                <a:cubicBezTo>
                  <a:pt x="42" y="90"/>
                  <a:pt x="42" y="90"/>
                  <a:pt x="41" y="91"/>
                </a:cubicBezTo>
                <a:cubicBezTo>
                  <a:pt x="40" y="92"/>
                  <a:pt x="38" y="92"/>
                  <a:pt x="37" y="91"/>
                </a:cubicBezTo>
                <a:cubicBezTo>
                  <a:pt x="35" y="91"/>
                  <a:pt x="34" y="91"/>
                  <a:pt x="32" y="91"/>
                </a:cubicBezTo>
                <a:cubicBezTo>
                  <a:pt x="31" y="91"/>
                  <a:pt x="30" y="91"/>
                  <a:pt x="29" y="91"/>
                </a:cubicBezTo>
                <a:cubicBezTo>
                  <a:pt x="28" y="91"/>
                  <a:pt x="26" y="91"/>
                  <a:pt x="25" y="92"/>
                </a:cubicBezTo>
                <a:cubicBezTo>
                  <a:pt x="25" y="92"/>
                  <a:pt x="25" y="92"/>
                  <a:pt x="25" y="92"/>
                </a:cubicBezTo>
                <a:cubicBezTo>
                  <a:pt x="27" y="92"/>
                  <a:pt x="30" y="93"/>
                  <a:pt x="32" y="93"/>
                </a:cubicBezTo>
                <a:cubicBezTo>
                  <a:pt x="34" y="93"/>
                  <a:pt x="37" y="93"/>
                  <a:pt x="39" y="93"/>
                </a:cubicBezTo>
                <a:cubicBezTo>
                  <a:pt x="40" y="93"/>
                  <a:pt x="41" y="93"/>
                  <a:pt x="42" y="93"/>
                </a:cubicBezTo>
                <a:cubicBezTo>
                  <a:pt x="42" y="93"/>
                  <a:pt x="43" y="93"/>
                  <a:pt x="43" y="92"/>
                </a:cubicBezTo>
                <a:cubicBezTo>
                  <a:pt x="43" y="91"/>
                  <a:pt x="44" y="91"/>
                  <a:pt x="44" y="90"/>
                </a:cubicBezTo>
                <a:close/>
                <a:moveTo>
                  <a:pt x="148" y="92"/>
                </a:moveTo>
                <a:cubicBezTo>
                  <a:pt x="151" y="93"/>
                  <a:pt x="157" y="93"/>
                  <a:pt x="158" y="92"/>
                </a:cubicBezTo>
                <a:cubicBezTo>
                  <a:pt x="157" y="90"/>
                  <a:pt x="155" y="89"/>
                  <a:pt x="154" y="87"/>
                </a:cubicBezTo>
                <a:cubicBezTo>
                  <a:pt x="152" y="89"/>
                  <a:pt x="150" y="90"/>
                  <a:pt x="148" y="92"/>
                </a:cubicBezTo>
                <a:close/>
                <a:moveTo>
                  <a:pt x="51" y="68"/>
                </a:moveTo>
                <a:cubicBezTo>
                  <a:pt x="50" y="67"/>
                  <a:pt x="50" y="65"/>
                  <a:pt x="49" y="64"/>
                </a:cubicBezTo>
                <a:cubicBezTo>
                  <a:pt x="47" y="66"/>
                  <a:pt x="46" y="68"/>
                  <a:pt x="45" y="70"/>
                </a:cubicBezTo>
                <a:cubicBezTo>
                  <a:pt x="46" y="71"/>
                  <a:pt x="47" y="72"/>
                  <a:pt x="47" y="73"/>
                </a:cubicBezTo>
                <a:cubicBezTo>
                  <a:pt x="49" y="71"/>
                  <a:pt x="50" y="70"/>
                  <a:pt x="51" y="68"/>
                </a:cubicBezTo>
                <a:close/>
                <a:moveTo>
                  <a:pt x="81" y="81"/>
                </a:moveTo>
                <a:cubicBezTo>
                  <a:pt x="82" y="79"/>
                  <a:pt x="84" y="77"/>
                  <a:pt x="85" y="74"/>
                </a:cubicBezTo>
                <a:cubicBezTo>
                  <a:pt x="84" y="74"/>
                  <a:pt x="83" y="74"/>
                  <a:pt x="81" y="74"/>
                </a:cubicBezTo>
                <a:cubicBezTo>
                  <a:pt x="81" y="74"/>
                  <a:pt x="81" y="74"/>
                  <a:pt x="81" y="74"/>
                </a:cubicBezTo>
                <a:cubicBezTo>
                  <a:pt x="80" y="75"/>
                  <a:pt x="79" y="77"/>
                  <a:pt x="78" y="78"/>
                </a:cubicBezTo>
                <a:cubicBezTo>
                  <a:pt x="79" y="79"/>
                  <a:pt x="80" y="80"/>
                  <a:pt x="81" y="81"/>
                </a:cubicBezTo>
                <a:close/>
                <a:moveTo>
                  <a:pt x="144" y="82"/>
                </a:moveTo>
                <a:cubicBezTo>
                  <a:pt x="144" y="82"/>
                  <a:pt x="144" y="82"/>
                  <a:pt x="144" y="82"/>
                </a:cubicBezTo>
                <a:cubicBezTo>
                  <a:pt x="143" y="83"/>
                  <a:pt x="142" y="84"/>
                  <a:pt x="142" y="85"/>
                </a:cubicBezTo>
                <a:cubicBezTo>
                  <a:pt x="141" y="85"/>
                  <a:pt x="140" y="86"/>
                  <a:pt x="139" y="87"/>
                </a:cubicBezTo>
                <a:cubicBezTo>
                  <a:pt x="141" y="89"/>
                  <a:pt x="142" y="91"/>
                  <a:pt x="143" y="92"/>
                </a:cubicBezTo>
                <a:cubicBezTo>
                  <a:pt x="144" y="88"/>
                  <a:pt x="144" y="85"/>
                  <a:pt x="144" y="82"/>
                </a:cubicBezTo>
                <a:close/>
                <a:moveTo>
                  <a:pt x="164" y="90"/>
                </a:moveTo>
                <a:cubicBezTo>
                  <a:pt x="164" y="91"/>
                  <a:pt x="164" y="92"/>
                  <a:pt x="164" y="93"/>
                </a:cubicBezTo>
                <a:cubicBezTo>
                  <a:pt x="165" y="93"/>
                  <a:pt x="166" y="93"/>
                  <a:pt x="168" y="93"/>
                </a:cubicBezTo>
                <a:cubicBezTo>
                  <a:pt x="168" y="92"/>
                  <a:pt x="169" y="90"/>
                  <a:pt x="170" y="89"/>
                </a:cubicBezTo>
                <a:cubicBezTo>
                  <a:pt x="169" y="88"/>
                  <a:pt x="169" y="87"/>
                  <a:pt x="168" y="87"/>
                </a:cubicBezTo>
                <a:cubicBezTo>
                  <a:pt x="167" y="88"/>
                  <a:pt x="166" y="90"/>
                  <a:pt x="164" y="90"/>
                </a:cubicBezTo>
                <a:close/>
                <a:moveTo>
                  <a:pt x="166" y="49"/>
                </a:moveTo>
                <a:cubicBezTo>
                  <a:pt x="164" y="49"/>
                  <a:pt x="161" y="49"/>
                  <a:pt x="158" y="49"/>
                </a:cubicBezTo>
                <a:cubicBezTo>
                  <a:pt x="158" y="49"/>
                  <a:pt x="158" y="49"/>
                  <a:pt x="159" y="49"/>
                </a:cubicBezTo>
                <a:cubicBezTo>
                  <a:pt x="160" y="49"/>
                  <a:pt x="160" y="50"/>
                  <a:pt x="160" y="51"/>
                </a:cubicBezTo>
                <a:cubicBezTo>
                  <a:pt x="160" y="51"/>
                  <a:pt x="160" y="52"/>
                  <a:pt x="160" y="52"/>
                </a:cubicBezTo>
                <a:cubicBezTo>
                  <a:pt x="162" y="52"/>
                  <a:pt x="164" y="52"/>
                  <a:pt x="166" y="52"/>
                </a:cubicBezTo>
                <a:cubicBezTo>
                  <a:pt x="166" y="51"/>
                  <a:pt x="166" y="50"/>
                  <a:pt x="166" y="49"/>
                </a:cubicBezTo>
                <a:close/>
                <a:moveTo>
                  <a:pt x="145" y="48"/>
                </a:moveTo>
                <a:cubicBezTo>
                  <a:pt x="143" y="48"/>
                  <a:pt x="137" y="48"/>
                  <a:pt x="135" y="48"/>
                </a:cubicBezTo>
                <a:cubicBezTo>
                  <a:pt x="136" y="49"/>
                  <a:pt x="135" y="50"/>
                  <a:pt x="135" y="51"/>
                </a:cubicBezTo>
                <a:cubicBezTo>
                  <a:pt x="135" y="51"/>
                  <a:pt x="136" y="51"/>
                  <a:pt x="136" y="51"/>
                </a:cubicBezTo>
                <a:cubicBezTo>
                  <a:pt x="138" y="51"/>
                  <a:pt x="139" y="51"/>
                  <a:pt x="141" y="51"/>
                </a:cubicBezTo>
                <a:cubicBezTo>
                  <a:pt x="141" y="50"/>
                  <a:pt x="142" y="50"/>
                  <a:pt x="142" y="50"/>
                </a:cubicBezTo>
                <a:cubicBezTo>
                  <a:pt x="143" y="49"/>
                  <a:pt x="143" y="49"/>
                  <a:pt x="144" y="49"/>
                </a:cubicBezTo>
                <a:cubicBezTo>
                  <a:pt x="144" y="49"/>
                  <a:pt x="144" y="49"/>
                  <a:pt x="145" y="49"/>
                </a:cubicBezTo>
                <a:cubicBezTo>
                  <a:pt x="145" y="49"/>
                  <a:pt x="145" y="49"/>
                  <a:pt x="145" y="48"/>
                </a:cubicBezTo>
                <a:close/>
                <a:moveTo>
                  <a:pt x="10" y="46"/>
                </a:moveTo>
                <a:cubicBezTo>
                  <a:pt x="9" y="49"/>
                  <a:pt x="10" y="57"/>
                  <a:pt x="11" y="58"/>
                </a:cubicBezTo>
                <a:cubicBezTo>
                  <a:pt x="11" y="57"/>
                  <a:pt x="11" y="56"/>
                  <a:pt x="12" y="55"/>
                </a:cubicBezTo>
                <a:cubicBezTo>
                  <a:pt x="12" y="54"/>
                  <a:pt x="12" y="53"/>
                  <a:pt x="13" y="52"/>
                </a:cubicBezTo>
                <a:cubicBezTo>
                  <a:pt x="13" y="51"/>
                  <a:pt x="13" y="51"/>
                  <a:pt x="13" y="50"/>
                </a:cubicBezTo>
                <a:cubicBezTo>
                  <a:pt x="12" y="49"/>
                  <a:pt x="12" y="48"/>
                  <a:pt x="12" y="48"/>
                </a:cubicBezTo>
                <a:cubicBezTo>
                  <a:pt x="12" y="47"/>
                  <a:pt x="13" y="47"/>
                  <a:pt x="13" y="47"/>
                </a:cubicBezTo>
                <a:cubicBezTo>
                  <a:pt x="12" y="47"/>
                  <a:pt x="11" y="47"/>
                  <a:pt x="10" y="46"/>
                </a:cubicBezTo>
                <a:close/>
                <a:moveTo>
                  <a:pt x="90" y="63"/>
                </a:moveTo>
                <a:cubicBezTo>
                  <a:pt x="90" y="63"/>
                  <a:pt x="89" y="63"/>
                  <a:pt x="89" y="64"/>
                </a:cubicBezTo>
                <a:cubicBezTo>
                  <a:pt x="88" y="65"/>
                  <a:pt x="87" y="67"/>
                  <a:pt x="86" y="68"/>
                </a:cubicBezTo>
                <a:cubicBezTo>
                  <a:pt x="85" y="69"/>
                  <a:pt x="84" y="70"/>
                  <a:pt x="84" y="72"/>
                </a:cubicBezTo>
                <a:cubicBezTo>
                  <a:pt x="85" y="72"/>
                  <a:pt x="86" y="72"/>
                  <a:pt x="86" y="72"/>
                </a:cubicBezTo>
                <a:cubicBezTo>
                  <a:pt x="88" y="70"/>
                  <a:pt x="89" y="67"/>
                  <a:pt x="91" y="64"/>
                </a:cubicBezTo>
                <a:cubicBezTo>
                  <a:pt x="91" y="64"/>
                  <a:pt x="90" y="63"/>
                  <a:pt x="90" y="63"/>
                </a:cubicBezTo>
                <a:close/>
                <a:moveTo>
                  <a:pt x="42" y="63"/>
                </a:moveTo>
                <a:cubicBezTo>
                  <a:pt x="42" y="63"/>
                  <a:pt x="42" y="63"/>
                  <a:pt x="42" y="63"/>
                </a:cubicBezTo>
                <a:cubicBezTo>
                  <a:pt x="43" y="62"/>
                  <a:pt x="44" y="60"/>
                  <a:pt x="46" y="58"/>
                </a:cubicBezTo>
                <a:cubicBezTo>
                  <a:pt x="45" y="57"/>
                  <a:pt x="44" y="56"/>
                  <a:pt x="43" y="54"/>
                </a:cubicBezTo>
                <a:cubicBezTo>
                  <a:pt x="42" y="56"/>
                  <a:pt x="41" y="57"/>
                  <a:pt x="41" y="58"/>
                </a:cubicBezTo>
                <a:cubicBezTo>
                  <a:pt x="41" y="58"/>
                  <a:pt x="41" y="58"/>
                  <a:pt x="41" y="58"/>
                </a:cubicBezTo>
                <a:cubicBezTo>
                  <a:pt x="41" y="60"/>
                  <a:pt x="41" y="62"/>
                  <a:pt x="42" y="63"/>
                </a:cubicBezTo>
                <a:close/>
                <a:moveTo>
                  <a:pt x="75" y="64"/>
                </a:moveTo>
                <a:cubicBezTo>
                  <a:pt x="75" y="63"/>
                  <a:pt x="74" y="62"/>
                  <a:pt x="74" y="62"/>
                </a:cubicBezTo>
                <a:cubicBezTo>
                  <a:pt x="73" y="62"/>
                  <a:pt x="72" y="62"/>
                  <a:pt x="71" y="63"/>
                </a:cubicBezTo>
                <a:cubicBezTo>
                  <a:pt x="71" y="64"/>
                  <a:pt x="70" y="65"/>
                  <a:pt x="70" y="65"/>
                </a:cubicBezTo>
                <a:cubicBezTo>
                  <a:pt x="70" y="66"/>
                  <a:pt x="69" y="66"/>
                  <a:pt x="69" y="67"/>
                </a:cubicBezTo>
                <a:cubicBezTo>
                  <a:pt x="70" y="67"/>
                  <a:pt x="70" y="68"/>
                  <a:pt x="70" y="69"/>
                </a:cubicBezTo>
                <a:cubicBezTo>
                  <a:pt x="70" y="69"/>
                  <a:pt x="71" y="69"/>
                  <a:pt x="71" y="69"/>
                </a:cubicBezTo>
                <a:cubicBezTo>
                  <a:pt x="72" y="67"/>
                  <a:pt x="74" y="65"/>
                  <a:pt x="75" y="64"/>
                </a:cubicBezTo>
                <a:close/>
                <a:moveTo>
                  <a:pt x="18" y="61"/>
                </a:moveTo>
                <a:cubicBezTo>
                  <a:pt x="20" y="59"/>
                  <a:pt x="21" y="57"/>
                  <a:pt x="22" y="55"/>
                </a:cubicBezTo>
                <a:cubicBezTo>
                  <a:pt x="22" y="55"/>
                  <a:pt x="22" y="54"/>
                  <a:pt x="22" y="54"/>
                </a:cubicBezTo>
                <a:cubicBezTo>
                  <a:pt x="22" y="53"/>
                  <a:pt x="22" y="52"/>
                  <a:pt x="21" y="50"/>
                </a:cubicBezTo>
                <a:cubicBezTo>
                  <a:pt x="21" y="51"/>
                  <a:pt x="21" y="51"/>
                  <a:pt x="21" y="51"/>
                </a:cubicBezTo>
                <a:cubicBezTo>
                  <a:pt x="20" y="53"/>
                  <a:pt x="18" y="56"/>
                  <a:pt x="17" y="59"/>
                </a:cubicBezTo>
                <a:cubicBezTo>
                  <a:pt x="17" y="59"/>
                  <a:pt x="17" y="59"/>
                  <a:pt x="17" y="60"/>
                </a:cubicBezTo>
                <a:cubicBezTo>
                  <a:pt x="18" y="60"/>
                  <a:pt x="18" y="60"/>
                  <a:pt x="18" y="61"/>
                </a:cubicBezTo>
                <a:close/>
                <a:moveTo>
                  <a:pt x="243" y="85"/>
                </a:moveTo>
                <a:cubicBezTo>
                  <a:pt x="245" y="84"/>
                  <a:pt x="245" y="84"/>
                  <a:pt x="244" y="82"/>
                </a:cubicBezTo>
                <a:cubicBezTo>
                  <a:pt x="244" y="82"/>
                  <a:pt x="244" y="82"/>
                  <a:pt x="244" y="82"/>
                </a:cubicBezTo>
                <a:cubicBezTo>
                  <a:pt x="241" y="79"/>
                  <a:pt x="239" y="77"/>
                  <a:pt x="237" y="74"/>
                </a:cubicBezTo>
                <a:cubicBezTo>
                  <a:pt x="237" y="74"/>
                  <a:pt x="237" y="74"/>
                  <a:pt x="236" y="73"/>
                </a:cubicBezTo>
                <a:cubicBezTo>
                  <a:pt x="238" y="78"/>
                  <a:pt x="240" y="82"/>
                  <a:pt x="243" y="85"/>
                </a:cubicBezTo>
                <a:close/>
                <a:moveTo>
                  <a:pt x="210" y="31"/>
                </a:moveTo>
                <a:cubicBezTo>
                  <a:pt x="210" y="31"/>
                  <a:pt x="210" y="31"/>
                  <a:pt x="210" y="31"/>
                </a:cubicBezTo>
                <a:cubicBezTo>
                  <a:pt x="210" y="30"/>
                  <a:pt x="209" y="30"/>
                  <a:pt x="209" y="30"/>
                </a:cubicBezTo>
                <a:cubicBezTo>
                  <a:pt x="207" y="27"/>
                  <a:pt x="206" y="24"/>
                  <a:pt x="204" y="21"/>
                </a:cubicBezTo>
                <a:cubicBezTo>
                  <a:pt x="203" y="18"/>
                  <a:pt x="201" y="16"/>
                  <a:pt x="199" y="13"/>
                </a:cubicBezTo>
                <a:cubicBezTo>
                  <a:pt x="198" y="13"/>
                  <a:pt x="198" y="13"/>
                  <a:pt x="197" y="12"/>
                </a:cubicBezTo>
                <a:cubicBezTo>
                  <a:pt x="197" y="12"/>
                  <a:pt x="197" y="12"/>
                  <a:pt x="197" y="12"/>
                </a:cubicBezTo>
                <a:cubicBezTo>
                  <a:pt x="198" y="13"/>
                  <a:pt x="198" y="14"/>
                  <a:pt x="199" y="15"/>
                </a:cubicBezTo>
                <a:cubicBezTo>
                  <a:pt x="200" y="15"/>
                  <a:pt x="200" y="16"/>
                  <a:pt x="200" y="17"/>
                </a:cubicBezTo>
                <a:cubicBezTo>
                  <a:pt x="200" y="17"/>
                  <a:pt x="200" y="18"/>
                  <a:pt x="201" y="18"/>
                </a:cubicBezTo>
                <a:cubicBezTo>
                  <a:pt x="204" y="22"/>
                  <a:pt x="206" y="26"/>
                  <a:pt x="209" y="30"/>
                </a:cubicBezTo>
                <a:cubicBezTo>
                  <a:pt x="209" y="31"/>
                  <a:pt x="209" y="31"/>
                  <a:pt x="210" y="31"/>
                </a:cubicBezTo>
                <a:close/>
                <a:moveTo>
                  <a:pt x="234" y="82"/>
                </a:moveTo>
                <a:cubicBezTo>
                  <a:pt x="234" y="81"/>
                  <a:pt x="234" y="80"/>
                  <a:pt x="234" y="80"/>
                </a:cubicBezTo>
                <a:cubicBezTo>
                  <a:pt x="232" y="77"/>
                  <a:pt x="231" y="74"/>
                  <a:pt x="229" y="72"/>
                </a:cubicBezTo>
                <a:cubicBezTo>
                  <a:pt x="227" y="69"/>
                  <a:pt x="226" y="66"/>
                  <a:pt x="224" y="63"/>
                </a:cubicBezTo>
                <a:cubicBezTo>
                  <a:pt x="224" y="63"/>
                  <a:pt x="224" y="62"/>
                  <a:pt x="224" y="62"/>
                </a:cubicBezTo>
                <a:cubicBezTo>
                  <a:pt x="223" y="63"/>
                  <a:pt x="223" y="63"/>
                  <a:pt x="222" y="64"/>
                </a:cubicBezTo>
                <a:cubicBezTo>
                  <a:pt x="223" y="65"/>
                  <a:pt x="224" y="66"/>
                  <a:pt x="225" y="67"/>
                </a:cubicBezTo>
                <a:cubicBezTo>
                  <a:pt x="225" y="67"/>
                  <a:pt x="225" y="67"/>
                  <a:pt x="225" y="67"/>
                </a:cubicBezTo>
                <a:cubicBezTo>
                  <a:pt x="226" y="67"/>
                  <a:pt x="227" y="68"/>
                  <a:pt x="227" y="69"/>
                </a:cubicBezTo>
                <a:cubicBezTo>
                  <a:pt x="227" y="70"/>
                  <a:pt x="228" y="71"/>
                  <a:pt x="228" y="72"/>
                </a:cubicBezTo>
                <a:cubicBezTo>
                  <a:pt x="230" y="75"/>
                  <a:pt x="232" y="78"/>
                  <a:pt x="233" y="81"/>
                </a:cubicBezTo>
                <a:cubicBezTo>
                  <a:pt x="233" y="81"/>
                  <a:pt x="234" y="81"/>
                  <a:pt x="234" y="82"/>
                </a:cubicBezTo>
                <a:close/>
                <a:moveTo>
                  <a:pt x="222" y="59"/>
                </a:moveTo>
                <a:cubicBezTo>
                  <a:pt x="219" y="56"/>
                  <a:pt x="217" y="54"/>
                  <a:pt x="214" y="51"/>
                </a:cubicBezTo>
                <a:cubicBezTo>
                  <a:pt x="214" y="51"/>
                  <a:pt x="214" y="52"/>
                  <a:pt x="213" y="52"/>
                </a:cubicBezTo>
                <a:cubicBezTo>
                  <a:pt x="214" y="53"/>
                  <a:pt x="215" y="54"/>
                  <a:pt x="216" y="55"/>
                </a:cubicBezTo>
                <a:cubicBezTo>
                  <a:pt x="216" y="55"/>
                  <a:pt x="216" y="55"/>
                  <a:pt x="216" y="55"/>
                </a:cubicBezTo>
                <a:cubicBezTo>
                  <a:pt x="217" y="56"/>
                  <a:pt x="217" y="56"/>
                  <a:pt x="217" y="57"/>
                </a:cubicBezTo>
                <a:cubicBezTo>
                  <a:pt x="217" y="57"/>
                  <a:pt x="217" y="57"/>
                  <a:pt x="218" y="58"/>
                </a:cubicBezTo>
                <a:cubicBezTo>
                  <a:pt x="218" y="59"/>
                  <a:pt x="219" y="60"/>
                  <a:pt x="220" y="61"/>
                </a:cubicBezTo>
                <a:cubicBezTo>
                  <a:pt x="221" y="60"/>
                  <a:pt x="221" y="60"/>
                  <a:pt x="222" y="59"/>
                </a:cubicBezTo>
                <a:close/>
                <a:moveTo>
                  <a:pt x="220" y="67"/>
                </a:moveTo>
                <a:cubicBezTo>
                  <a:pt x="219" y="67"/>
                  <a:pt x="219" y="68"/>
                  <a:pt x="218" y="69"/>
                </a:cubicBezTo>
                <a:cubicBezTo>
                  <a:pt x="218" y="70"/>
                  <a:pt x="217" y="71"/>
                  <a:pt x="218" y="72"/>
                </a:cubicBezTo>
                <a:cubicBezTo>
                  <a:pt x="218" y="73"/>
                  <a:pt x="218" y="74"/>
                  <a:pt x="218" y="75"/>
                </a:cubicBezTo>
                <a:cubicBezTo>
                  <a:pt x="220" y="73"/>
                  <a:pt x="221" y="72"/>
                  <a:pt x="222" y="71"/>
                </a:cubicBezTo>
                <a:cubicBezTo>
                  <a:pt x="222" y="69"/>
                  <a:pt x="221" y="68"/>
                  <a:pt x="220" y="67"/>
                </a:cubicBezTo>
                <a:close/>
                <a:moveTo>
                  <a:pt x="56" y="63"/>
                </a:moveTo>
                <a:cubicBezTo>
                  <a:pt x="57" y="61"/>
                  <a:pt x="58" y="60"/>
                  <a:pt x="59" y="59"/>
                </a:cubicBezTo>
                <a:cubicBezTo>
                  <a:pt x="58" y="57"/>
                  <a:pt x="57" y="55"/>
                  <a:pt x="55" y="53"/>
                </a:cubicBezTo>
                <a:cubicBezTo>
                  <a:pt x="55" y="53"/>
                  <a:pt x="55" y="54"/>
                  <a:pt x="55" y="55"/>
                </a:cubicBezTo>
                <a:cubicBezTo>
                  <a:pt x="55" y="55"/>
                  <a:pt x="55" y="56"/>
                  <a:pt x="55" y="56"/>
                </a:cubicBezTo>
                <a:cubicBezTo>
                  <a:pt x="55" y="58"/>
                  <a:pt x="56" y="60"/>
                  <a:pt x="56" y="63"/>
                </a:cubicBezTo>
                <a:close/>
                <a:moveTo>
                  <a:pt x="64" y="48"/>
                </a:moveTo>
                <a:cubicBezTo>
                  <a:pt x="64" y="48"/>
                  <a:pt x="64" y="48"/>
                  <a:pt x="64" y="48"/>
                </a:cubicBezTo>
                <a:cubicBezTo>
                  <a:pt x="62" y="48"/>
                  <a:pt x="61" y="48"/>
                  <a:pt x="60" y="47"/>
                </a:cubicBezTo>
                <a:cubicBezTo>
                  <a:pt x="59" y="47"/>
                  <a:pt x="58" y="48"/>
                  <a:pt x="58" y="49"/>
                </a:cubicBezTo>
                <a:cubicBezTo>
                  <a:pt x="57" y="50"/>
                  <a:pt x="57" y="50"/>
                  <a:pt x="57" y="51"/>
                </a:cubicBezTo>
                <a:cubicBezTo>
                  <a:pt x="59" y="51"/>
                  <a:pt x="62" y="51"/>
                  <a:pt x="64" y="51"/>
                </a:cubicBezTo>
                <a:cubicBezTo>
                  <a:pt x="64" y="50"/>
                  <a:pt x="64" y="49"/>
                  <a:pt x="64" y="48"/>
                </a:cubicBezTo>
                <a:close/>
                <a:moveTo>
                  <a:pt x="102" y="50"/>
                </a:moveTo>
                <a:cubicBezTo>
                  <a:pt x="103" y="51"/>
                  <a:pt x="103" y="51"/>
                  <a:pt x="104" y="51"/>
                </a:cubicBezTo>
                <a:cubicBezTo>
                  <a:pt x="106" y="51"/>
                  <a:pt x="107" y="51"/>
                  <a:pt x="109" y="51"/>
                </a:cubicBezTo>
                <a:cubicBezTo>
                  <a:pt x="110" y="51"/>
                  <a:pt x="110" y="51"/>
                  <a:pt x="111" y="50"/>
                </a:cubicBezTo>
                <a:cubicBezTo>
                  <a:pt x="111" y="50"/>
                  <a:pt x="112" y="49"/>
                  <a:pt x="112" y="48"/>
                </a:cubicBezTo>
                <a:cubicBezTo>
                  <a:pt x="109" y="48"/>
                  <a:pt x="107" y="48"/>
                  <a:pt x="104" y="48"/>
                </a:cubicBezTo>
                <a:cubicBezTo>
                  <a:pt x="103" y="49"/>
                  <a:pt x="103" y="50"/>
                  <a:pt x="102" y="50"/>
                </a:cubicBezTo>
                <a:close/>
                <a:moveTo>
                  <a:pt x="152" y="64"/>
                </a:moveTo>
                <a:cubicBezTo>
                  <a:pt x="152" y="64"/>
                  <a:pt x="152" y="65"/>
                  <a:pt x="153" y="65"/>
                </a:cubicBezTo>
                <a:cubicBezTo>
                  <a:pt x="153" y="65"/>
                  <a:pt x="153" y="66"/>
                  <a:pt x="153" y="66"/>
                </a:cubicBezTo>
                <a:cubicBezTo>
                  <a:pt x="154" y="66"/>
                  <a:pt x="155" y="66"/>
                  <a:pt x="155" y="66"/>
                </a:cubicBezTo>
                <a:cubicBezTo>
                  <a:pt x="156" y="65"/>
                  <a:pt x="157" y="65"/>
                  <a:pt x="156" y="64"/>
                </a:cubicBezTo>
                <a:cubicBezTo>
                  <a:pt x="156" y="63"/>
                  <a:pt x="156" y="62"/>
                  <a:pt x="156" y="61"/>
                </a:cubicBezTo>
                <a:cubicBezTo>
                  <a:pt x="156" y="60"/>
                  <a:pt x="155" y="60"/>
                  <a:pt x="155" y="59"/>
                </a:cubicBezTo>
                <a:cubicBezTo>
                  <a:pt x="154" y="60"/>
                  <a:pt x="153" y="62"/>
                  <a:pt x="152" y="64"/>
                </a:cubicBezTo>
                <a:close/>
                <a:moveTo>
                  <a:pt x="210" y="79"/>
                </a:moveTo>
                <a:cubicBezTo>
                  <a:pt x="209" y="81"/>
                  <a:pt x="207" y="82"/>
                  <a:pt x="207" y="85"/>
                </a:cubicBezTo>
                <a:cubicBezTo>
                  <a:pt x="206" y="86"/>
                  <a:pt x="206" y="87"/>
                  <a:pt x="207" y="88"/>
                </a:cubicBezTo>
                <a:cubicBezTo>
                  <a:pt x="209" y="86"/>
                  <a:pt x="210" y="84"/>
                  <a:pt x="212" y="82"/>
                </a:cubicBezTo>
                <a:cubicBezTo>
                  <a:pt x="211" y="81"/>
                  <a:pt x="211" y="80"/>
                  <a:pt x="210" y="79"/>
                </a:cubicBezTo>
                <a:close/>
                <a:moveTo>
                  <a:pt x="163" y="77"/>
                </a:moveTo>
                <a:cubicBezTo>
                  <a:pt x="164" y="77"/>
                  <a:pt x="164" y="78"/>
                  <a:pt x="165" y="78"/>
                </a:cubicBezTo>
                <a:cubicBezTo>
                  <a:pt x="166" y="78"/>
                  <a:pt x="167" y="78"/>
                  <a:pt x="168" y="78"/>
                </a:cubicBezTo>
                <a:cubicBezTo>
                  <a:pt x="168" y="78"/>
                  <a:pt x="168" y="78"/>
                  <a:pt x="168" y="78"/>
                </a:cubicBezTo>
                <a:cubicBezTo>
                  <a:pt x="169" y="77"/>
                  <a:pt x="169" y="76"/>
                  <a:pt x="169" y="76"/>
                </a:cubicBezTo>
                <a:cubicBezTo>
                  <a:pt x="169" y="75"/>
                  <a:pt x="168" y="74"/>
                  <a:pt x="168" y="73"/>
                </a:cubicBezTo>
                <a:cubicBezTo>
                  <a:pt x="167" y="74"/>
                  <a:pt x="166" y="74"/>
                  <a:pt x="166" y="74"/>
                </a:cubicBezTo>
                <a:cubicBezTo>
                  <a:pt x="165" y="75"/>
                  <a:pt x="164" y="76"/>
                  <a:pt x="163" y="77"/>
                </a:cubicBezTo>
                <a:close/>
                <a:moveTo>
                  <a:pt x="92" y="43"/>
                </a:moveTo>
                <a:cubicBezTo>
                  <a:pt x="83" y="43"/>
                  <a:pt x="74" y="43"/>
                  <a:pt x="66" y="43"/>
                </a:cubicBezTo>
                <a:cubicBezTo>
                  <a:pt x="72" y="44"/>
                  <a:pt x="78" y="44"/>
                  <a:pt x="84" y="44"/>
                </a:cubicBezTo>
                <a:cubicBezTo>
                  <a:pt x="86" y="44"/>
                  <a:pt x="88" y="44"/>
                  <a:pt x="91" y="44"/>
                </a:cubicBezTo>
                <a:cubicBezTo>
                  <a:pt x="91" y="44"/>
                  <a:pt x="92" y="44"/>
                  <a:pt x="92" y="43"/>
                </a:cubicBezTo>
                <a:close/>
                <a:moveTo>
                  <a:pt x="32" y="76"/>
                </a:moveTo>
                <a:cubicBezTo>
                  <a:pt x="34" y="74"/>
                  <a:pt x="35" y="72"/>
                  <a:pt x="37" y="71"/>
                </a:cubicBezTo>
                <a:cubicBezTo>
                  <a:pt x="36" y="70"/>
                  <a:pt x="35" y="69"/>
                  <a:pt x="35" y="68"/>
                </a:cubicBezTo>
                <a:cubicBezTo>
                  <a:pt x="34" y="70"/>
                  <a:pt x="33" y="71"/>
                  <a:pt x="32" y="73"/>
                </a:cubicBezTo>
                <a:cubicBezTo>
                  <a:pt x="32" y="73"/>
                  <a:pt x="32" y="74"/>
                  <a:pt x="32" y="74"/>
                </a:cubicBezTo>
                <a:cubicBezTo>
                  <a:pt x="32" y="75"/>
                  <a:pt x="32" y="75"/>
                  <a:pt x="32" y="76"/>
                </a:cubicBezTo>
                <a:close/>
                <a:moveTo>
                  <a:pt x="133" y="48"/>
                </a:moveTo>
                <a:cubicBezTo>
                  <a:pt x="133" y="48"/>
                  <a:pt x="133" y="48"/>
                  <a:pt x="133" y="48"/>
                </a:cubicBezTo>
                <a:cubicBezTo>
                  <a:pt x="131" y="48"/>
                  <a:pt x="128" y="48"/>
                  <a:pt x="126" y="48"/>
                </a:cubicBezTo>
                <a:cubicBezTo>
                  <a:pt x="126" y="48"/>
                  <a:pt x="125" y="48"/>
                  <a:pt x="125" y="48"/>
                </a:cubicBezTo>
                <a:cubicBezTo>
                  <a:pt x="125" y="49"/>
                  <a:pt x="124" y="50"/>
                  <a:pt x="124" y="51"/>
                </a:cubicBezTo>
                <a:cubicBezTo>
                  <a:pt x="125" y="51"/>
                  <a:pt x="126" y="51"/>
                  <a:pt x="127" y="51"/>
                </a:cubicBezTo>
                <a:cubicBezTo>
                  <a:pt x="127" y="51"/>
                  <a:pt x="127" y="51"/>
                  <a:pt x="127" y="51"/>
                </a:cubicBezTo>
                <a:cubicBezTo>
                  <a:pt x="128" y="50"/>
                  <a:pt x="128" y="50"/>
                  <a:pt x="129" y="49"/>
                </a:cubicBezTo>
                <a:cubicBezTo>
                  <a:pt x="130" y="49"/>
                  <a:pt x="130" y="49"/>
                  <a:pt x="131" y="50"/>
                </a:cubicBezTo>
                <a:cubicBezTo>
                  <a:pt x="132" y="49"/>
                  <a:pt x="132" y="49"/>
                  <a:pt x="133" y="48"/>
                </a:cubicBezTo>
                <a:close/>
                <a:moveTo>
                  <a:pt x="80" y="56"/>
                </a:moveTo>
                <a:cubicBezTo>
                  <a:pt x="80" y="56"/>
                  <a:pt x="80" y="55"/>
                  <a:pt x="80" y="55"/>
                </a:cubicBezTo>
                <a:cubicBezTo>
                  <a:pt x="80" y="54"/>
                  <a:pt x="77" y="54"/>
                  <a:pt x="77" y="55"/>
                </a:cubicBezTo>
                <a:cubicBezTo>
                  <a:pt x="77" y="55"/>
                  <a:pt x="76" y="55"/>
                  <a:pt x="76" y="55"/>
                </a:cubicBezTo>
                <a:cubicBezTo>
                  <a:pt x="76" y="56"/>
                  <a:pt x="75" y="57"/>
                  <a:pt x="75" y="57"/>
                </a:cubicBezTo>
                <a:cubicBezTo>
                  <a:pt x="75" y="58"/>
                  <a:pt x="75" y="58"/>
                  <a:pt x="75" y="58"/>
                </a:cubicBezTo>
                <a:cubicBezTo>
                  <a:pt x="75" y="59"/>
                  <a:pt x="75" y="59"/>
                  <a:pt x="76" y="59"/>
                </a:cubicBezTo>
                <a:cubicBezTo>
                  <a:pt x="77" y="59"/>
                  <a:pt x="78" y="58"/>
                  <a:pt x="79" y="58"/>
                </a:cubicBezTo>
                <a:cubicBezTo>
                  <a:pt x="80" y="58"/>
                  <a:pt x="80" y="57"/>
                  <a:pt x="80" y="56"/>
                </a:cubicBezTo>
                <a:close/>
                <a:moveTo>
                  <a:pt x="62" y="79"/>
                </a:moveTo>
                <a:cubicBezTo>
                  <a:pt x="62" y="80"/>
                  <a:pt x="62" y="80"/>
                  <a:pt x="62" y="80"/>
                </a:cubicBezTo>
                <a:cubicBezTo>
                  <a:pt x="65" y="77"/>
                  <a:pt x="67" y="75"/>
                  <a:pt x="69" y="72"/>
                </a:cubicBezTo>
                <a:cubicBezTo>
                  <a:pt x="68" y="71"/>
                  <a:pt x="67" y="71"/>
                  <a:pt x="66" y="71"/>
                </a:cubicBezTo>
                <a:cubicBezTo>
                  <a:pt x="65" y="74"/>
                  <a:pt x="63" y="77"/>
                  <a:pt x="62" y="79"/>
                </a:cubicBezTo>
                <a:close/>
                <a:moveTo>
                  <a:pt x="37" y="85"/>
                </a:moveTo>
                <a:cubicBezTo>
                  <a:pt x="37" y="85"/>
                  <a:pt x="37" y="85"/>
                  <a:pt x="37" y="85"/>
                </a:cubicBezTo>
                <a:cubicBezTo>
                  <a:pt x="37" y="85"/>
                  <a:pt x="38" y="85"/>
                  <a:pt x="38" y="85"/>
                </a:cubicBezTo>
                <a:cubicBezTo>
                  <a:pt x="39" y="83"/>
                  <a:pt x="41" y="81"/>
                  <a:pt x="42" y="79"/>
                </a:cubicBezTo>
                <a:cubicBezTo>
                  <a:pt x="43" y="78"/>
                  <a:pt x="43" y="77"/>
                  <a:pt x="43" y="75"/>
                </a:cubicBezTo>
                <a:cubicBezTo>
                  <a:pt x="43" y="75"/>
                  <a:pt x="42" y="76"/>
                  <a:pt x="42" y="76"/>
                </a:cubicBezTo>
                <a:cubicBezTo>
                  <a:pt x="42" y="76"/>
                  <a:pt x="41" y="77"/>
                  <a:pt x="41" y="77"/>
                </a:cubicBezTo>
                <a:cubicBezTo>
                  <a:pt x="40" y="79"/>
                  <a:pt x="38" y="82"/>
                  <a:pt x="37" y="85"/>
                </a:cubicBezTo>
                <a:cubicBezTo>
                  <a:pt x="37" y="85"/>
                  <a:pt x="37" y="85"/>
                  <a:pt x="37" y="85"/>
                </a:cubicBezTo>
                <a:close/>
                <a:moveTo>
                  <a:pt x="135" y="59"/>
                </a:moveTo>
                <a:cubicBezTo>
                  <a:pt x="134" y="57"/>
                  <a:pt x="134" y="57"/>
                  <a:pt x="133" y="57"/>
                </a:cubicBezTo>
                <a:cubicBezTo>
                  <a:pt x="132" y="57"/>
                  <a:pt x="132" y="57"/>
                  <a:pt x="131" y="57"/>
                </a:cubicBezTo>
                <a:cubicBezTo>
                  <a:pt x="130" y="57"/>
                  <a:pt x="130" y="57"/>
                  <a:pt x="130" y="58"/>
                </a:cubicBezTo>
                <a:cubicBezTo>
                  <a:pt x="130" y="59"/>
                  <a:pt x="130" y="61"/>
                  <a:pt x="131" y="62"/>
                </a:cubicBezTo>
                <a:cubicBezTo>
                  <a:pt x="131" y="62"/>
                  <a:pt x="131" y="63"/>
                  <a:pt x="131" y="63"/>
                </a:cubicBezTo>
                <a:cubicBezTo>
                  <a:pt x="132" y="62"/>
                  <a:pt x="134" y="60"/>
                  <a:pt x="135" y="59"/>
                </a:cubicBezTo>
                <a:close/>
                <a:moveTo>
                  <a:pt x="53" y="66"/>
                </a:moveTo>
                <a:cubicBezTo>
                  <a:pt x="54" y="66"/>
                  <a:pt x="54" y="65"/>
                  <a:pt x="54" y="64"/>
                </a:cubicBezTo>
                <a:cubicBezTo>
                  <a:pt x="53" y="62"/>
                  <a:pt x="53" y="60"/>
                  <a:pt x="53" y="58"/>
                </a:cubicBezTo>
                <a:cubicBezTo>
                  <a:pt x="53" y="58"/>
                  <a:pt x="53" y="58"/>
                  <a:pt x="53" y="57"/>
                </a:cubicBezTo>
                <a:cubicBezTo>
                  <a:pt x="52" y="59"/>
                  <a:pt x="51" y="60"/>
                  <a:pt x="50" y="61"/>
                </a:cubicBezTo>
                <a:cubicBezTo>
                  <a:pt x="50" y="61"/>
                  <a:pt x="50" y="62"/>
                  <a:pt x="50" y="62"/>
                </a:cubicBezTo>
                <a:cubicBezTo>
                  <a:pt x="51" y="63"/>
                  <a:pt x="52" y="65"/>
                  <a:pt x="53" y="66"/>
                </a:cubicBezTo>
                <a:close/>
                <a:moveTo>
                  <a:pt x="70" y="50"/>
                </a:moveTo>
                <a:cubicBezTo>
                  <a:pt x="70" y="50"/>
                  <a:pt x="70" y="50"/>
                  <a:pt x="70" y="50"/>
                </a:cubicBezTo>
                <a:cubicBezTo>
                  <a:pt x="72" y="50"/>
                  <a:pt x="74" y="50"/>
                  <a:pt x="76" y="50"/>
                </a:cubicBezTo>
                <a:cubicBezTo>
                  <a:pt x="76" y="50"/>
                  <a:pt x="76" y="50"/>
                  <a:pt x="77" y="50"/>
                </a:cubicBezTo>
                <a:cubicBezTo>
                  <a:pt x="77" y="50"/>
                  <a:pt x="78" y="49"/>
                  <a:pt x="78" y="48"/>
                </a:cubicBezTo>
                <a:cubicBezTo>
                  <a:pt x="76" y="48"/>
                  <a:pt x="73" y="48"/>
                  <a:pt x="71" y="48"/>
                </a:cubicBezTo>
                <a:cubicBezTo>
                  <a:pt x="71" y="49"/>
                  <a:pt x="70" y="49"/>
                  <a:pt x="70" y="50"/>
                </a:cubicBezTo>
                <a:close/>
                <a:moveTo>
                  <a:pt x="71" y="57"/>
                </a:moveTo>
                <a:cubicBezTo>
                  <a:pt x="71" y="56"/>
                  <a:pt x="70" y="55"/>
                  <a:pt x="69" y="54"/>
                </a:cubicBezTo>
                <a:cubicBezTo>
                  <a:pt x="69" y="54"/>
                  <a:pt x="68" y="53"/>
                  <a:pt x="68" y="54"/>
                </a:cubicBezTo>
                <a:cubicBezTo>
                  <a:pt x="67" y="54"/>
                  <a:pt x="67" y="54"/>
                  <a:pt x="67" y="55"/>
                </a:cubicBezTo>
                <a:cubicBezTo>
                  <a:pt x="67" y="57"/>
                  <a:pt x="68" y="58"/>
                  <a:pt x="68" y="60"/>
                </a:cubicBezTo>
                <a:cubicBezTo>
                  <a:pt x="70" y="60"/>
                  <a:pt x="70" y="58"/>
                  <a:pt x="71" y="57"/>
                </a:cubicBezTo>
                <a:close/>
                <a:moveTo>
                  <a:pt x="143" y="65"/>
                </a:moveTo>
                <a:cubicBezTo>
                  <a:pt x="144" y="63"/>
                  <a:pt x="144" y="63"/>
                  <a:pt x="144" y="61"/>
                </a:cubicBezTo>
                <a:cubicBezTo>
                  <a:pt x="144" y="60"/>
                  <a:pt x="144" y="60"/>
                  <a:pt x="143" y="59"/>
                </a:cubicBezTo>
                <a:cubicBezTo>
                  <a:pt x="143" y="59"/>
                  <a:pt x="143" y="58"/>
                  <a:pt x="143" y="57"/>
                </a:cubicBezTo>
                <a:cubicBezTo>
                  <a:pt x="142" y="59"/>
                  <a:pt x="141" y="60"/>
                  <a:pt x="140" y="61"/>
                </a:cubicBezTo>
                <a:cubicBezTo>
                  <a:pt x="141" y="62"/>
                  <a:pt x="142" y="63"/>
                  <a:pt x="143" y="65"/>
                </a:cubicBezTo>
                <a:close/>
                <a:moveTo>
                  <a:pt x="47" y="77"/>
                </a:moveTo>
                <a:cubicBezTo>
                  <a:pt x="46" y="78"/>
                  <a:pt x="46" y="79"/>
                  <a:pt x="45" y="80"/>
                </a:cubicBezTo>
                <a:cubicBezTo>
                  <a:pt x="45" y="81"/>
                  <a:pt x="45" y="83"/>
                  <a:pt x="45" y="85"/>
                </a:cubicBezTo>
                <a:cubicBezTo>
                  <a:pt x="46" y="85"/>
                  <a:pt x="46" y="85"/>
                  <a:pt x="47" y="84"/>
                </a:cubicBezTo>
                <a:cubicBezTo>
                  <a:pt x="47" y="83"/>
                  <a:pt x="47" y="83"/>
                  <a:pt x="47" y="83"/>
                </a:cubicBezTo>
                <a:cubicBezTo>
                  <a:pt x="48" y="82"/>
                  <a:pt x="48" y="81"/>
                  <a:pt x="48" y="80"/>
                </a:cubicBezTo>
                <a:cubicBezTo>
                  <a:pt x="48" y="79"/>
                  <a:pt x="47" y="79"/>
                  <a:pt x="47" y="77"/>
                </a:cubicBezTo>
                <a:close/>
                <a:moveTo>
                  <a:pt x="134" y="86"/>
                </a:moveTo>
                <a:cubicBezTo>
                  <a:pt x="134" y="86"/>
                  <a:pt x="134" y="85"/>
                  <a:pt x="134" y="85"/>
                </a:cubicBezTo>
                <a:cubicBezTo>
                  <a:pt x="134" y="85"/>
                  <a:pt x="134" y="84"/>
                  <a:pt x="134" y="83"/>
                </a:cubicBezTo>
                <a:cubicBezTo>
                  <a:pt x="134" y="83"/>
                  <a:pt x="133" y="82"/>
                  <a:pt x="133" y="82"/>
                </a:cubicBezTo>
                <a:cubicBezTo>
                  <a:pt x="133" y="81"/>
                  <a:pt x="132" y="81"/>
                  <a:pt x="132" y="81"/>
                </a:cubicBezTo>
                <a:cubicBezTo>
                  <a:pt x="131" y="81"/>
                  <a:pt x="130" y="82"/>
                  <a:pt x="130" y="83"/>
                </a:cubicBezTo>
                <a:cubicBezTo>
                  <a:pt x="130" y="84"/>
                  <a:pt x="130" y="84"/>
                  <a:pt x="130" y="85"/>
                </a:cubicBezTo>
                <a:cubicBezTo>
                  <a:pt x="131" y="85"/>
                  <a:pt x="132" y="86"/>
                  <a:pt x="134" y="86"/>
                </a:cubicBezTo>
                <a:close/>
                <a:moveTo>
                  <a:pt x="215" y="73"/>
                </a:moveTo>
                <a:cubicBezTo>
                  <a:pt x="215" y="73"/>
                  <a:pt x="215" y="73"/>
                  <a:pt x="215" y="73"/>
                </a:cubicBezTo>
                <a:cubicBezTo>
                  <a:pt x="214" y="74"/>
                  <a:pt x="213" y="76"/>
                  <a:pt x="212" y="77"/>
                </a:cubicBezTo>
                <a:cubicBezTo>
                  <a:pt x="213" y="78"/>
                  <a:pt x="213" y="79"/>
                  <a:pt x="214" y="80"/>
                </a:cubicBezTo>
                <a:cubicBezTo>
                  <a:pt x="214" y="79"/>
                  <a:pt x="215" y="78"/>
                  <a:pt x="216" y="78"/>
                </a:cubicBezTo>
                <a:cubicBezTo>
                  <a:pt x="216" y="77"/>
                  <a:pt x="216" y="77"/>
                  <a:pt x="216" y="77"/>
                </a:cubicBezTo>
                <a:cubicBezTo>
                  <a:pt x="216" y="76"/>
                  <a:pt x="216" y="74"/>
                  <a:pt x="215" y="73"/>
                </a:cubicBezTo>
                <a:close/>
                <a:moveTo>
                  <a:pt x="113" y="57"/>
                </a:moveTo>
                <a:cubicBezTo>
                  <a:pt x="113" y="57"/>
                  <a:pt x="113" y="57"/>
                  <a:pt x="113" y="57"/>
                </a:cubicBezTo>
                <a:cubicBezTo>
                  <a:pt x="111" y="57"/>
                  <a:pt x="110" y="57"/>
                  <a:pt x="109" y="57"/>
                </a:cubicBezTo>
                <a:cubicBezTo>
                  <a:pt x="109" y="57"/>
                  <a:pt x="108" y="58"/>
                  <a:pt x="108" y="58"/>
                </a:cubicBezTo>
                <a:cubicBezTo>
                  <a:pt x="108" y="58"/>
                  <a:pt x="107" y="59"/>
                  <a:pt x="107" y="60"/>
                </a:cubicBezTo>
                <a:cubicBezTo>
                  <a:pt x="107" y="61"/>
                  <a:pt x="108" y="61"/>
                  <a:pt x="108" y="62"/>
                </a:cubicBezTo>
                <a:cubicBezTo>
                  <a:pt x="110" y="60"/>
                  <a:pt x="111" y="59"/>
                  <a:pt x="113" y="57"/>
                </a:cubicBezTo>
                <a:close/>
                <a:moveTo>
                  <a:pt x="158" y="55"/>
                </a:moveTo>
                <a:cubicBezTo>
                  <a:pt x="157" y="55"/>
                  <a:pt x="157" y="56"/>
                  <a:pt x="157" y="57"/>
                </a:cubicBezTo>
                <a:cubicBezTo>
                  <a:pt x="158" y="58"/>
                  <a:pt x="158" y="60"/>
                  <a:pt x="158" y="62"/>
                </a:cubicBezTo>
                <a:cubicBezTo>
                  <a:pt x="158" y="62"/>
                  <a:pt x="158" y="62"/>
                  <a:pt x="158" y="62"/>
                </a:cubicBezTo>
                <a:cubicBezTo>
                  <a:pt x="159" y="61"/>
                  <a:pt x="160" y="61"/>
                  <a:pt x="161" y="60"/>
                </a:cubicBezTo>
                <a:cubicBezTo>
                  <a:pt x="160" y="58"/>
                  <a:pt x="159" y="56"/>
                  <a:pt x="158" y="55"/>
                </a:cubicBezTo>
                <a:close/>
                <a:moveTo>
                  <a:pt x="168" y="68"/>
                </a:moveTo>
                <a:cubicBezTo>
                  <a:pt x="168" y="67"/>
                  <a:pt x="169" y="67"/>
                  <a:pt x="169" y="66"/>
                </a:cubicBezTo>
                <a:cubicBezTo>
                  <a:pt x="168" y="64"/>
                  <a:pt x="168" y="62"/>
                  <a:pt x="168" y="60"/>
                </a:cubicBezTo>
                <a:cubicBezTo>
                  <a:pt x="167" y="61"/>
                  <a:pt x="166" y="62"/>
                  <a:pt x="166" y="63"/>
                </a:cubicBezTo>
                <a:cubicBezTo>
                  <a:pt x="165" y="63"/>
                  <a:pt x="165" y="63"/>
                  <a:pt x="166" y="63"/>
                </a:cubicBezTo>
                <a:cubicBezTo>
                  <a:pt x="166" y="65"/>
                  <a:pt x="167" y="66"/>
                  <a:pt x="168" y="68"/>
                </a:cubicBezTo>
                <a:close/>
                <a:moveTo>
                  <a:pt x="121" y="78"/>
                </a:moveTo>
                <a:cubicBezTo>
                  <a:pt x="121" y="78"/>
                  <a:pt x="122" y="78"/>
                  <a:pt x="122" y="78"/>
                </a:cubicBezTo>
                <a:cubicBezTo>
                  <a:pt x="122" y="79"/>
                  <a:pt x="123" y="79"/>
                  <a:pt x="124" y="79"/>
                </a:cubicBezTo>
                <a:cubicBezTo>
                  <a:pt x="124" y="79"/>
                  <a:pt x="125" y="79"/>
                  <a:pt x="125" y="79"/>
                </a:cubicBezTo>
                <a:cubicBezTo>
                  <a:pt x="125" y="79"/>
                  <a:pt x="125" y="79"/>
                  <a:pt x="125" y="79"/>
                </a:cubicBezTo>
                <a:cubicBezTo>
                  <a:pt x="126" y="78"/>
                  <a:pt x="126" y="77"/>
                  <a:pt x="127" y="76"/>
                </a:cubicBezTo>
                <a:cubicBezTo>
                  <a:pt x="126" y="76"/>
                  <a:pt x="125" y="76"/>
                  <a:pt x="123" y="75"/>
                </a:cubicBezTo>
                <a:cubicBezTo>
                  <a:pt x="123" y="76"/>
                  <a:pt x="122" y="77"/>
                  <a:pt x="121" y="78"/>
                </a:cubicBezTo>
                <a:close/>
                <a:moveTo>
                  <a:pt x="217" y="103"/>
                </a:moveTo>
                <a:cubicBezTo>
                  <a:pt x="217" y="102"/>
                  <a:pt x="217" y="102"/>
                  <a:pt x="217" y="102"/>
                </a:cubicBezTo>
                <a:cubicBezTo>
                  <a:pt x="214" y="104"/>
                  <a:pt x="209" y="110"/>
                  <a:pt x="209" y="111"/>
                </a:cubicBezTo>
                <a:cubicBezTo>
                  <a:pt x="212" y="108"/>
                  <a:pt x="215" y="106"/>
                  <a:pt x="217" y="103"/>
                </a:cubicBezTo>
                <a:close/>
                <a:moveTo>
                  <a:pt x="118" y="82"/>
                </a:moveTo>
                <a:cubicBezTo>
                  <a:pt x="118" y="83"/>
                  <a:pt x="119" y="84"/>
                  <a:pt x="119" y="84"/>
                </a:cubicBezTo>
                <a:cubicBezTo>
                  <a:pt x="120" y="85"/>
                  <a:pt x="120" y="86"/>
                  <a:pt x="121" y="86"/>
                </a:cubicBezTo>
                <a:cubicBezTo>
                  <a:pt x="122" y="85"/>
                  <a:pt x="123" y="83"/>
                  <a:pt x="124" y="82"/>
                </a:cubicBezTo>
                <a:cubicBezTo>
                  <a:pt x="122" y="82"/>
                  <a:pt x="120" y="82"/>
                  <a:pt x="118" y="82"/>
                </a:cubicBezTo>
                <a:close/>
                <a:moveTo>
                  <a:pt x="201" y="32"/>
                </a:moveTo>
                <a:cubicBezTo>
                  <a:pt x="201" y="34"/>
                  <a:pt x="206" y="42"/>
                  <a:pt x="208" y="44"/>
                </a:cubicBezTo>
                <a:cubicBezTo>
                  <a:pt x="208" y="44"/>
                  <a:pt x="209" y="44"/>
                  <a:pt x="209" y="44"/>
                </a:cubicBezTo>
                <a:cubicBezTo>
                  <a:pt x="206" y="40"/>
                  <a:pt x="204" y="36"/>
                  <a:pt x="201" y="32"/>
                </a:cubicBezTo>
                <a:close/>
                <a:moveTo>
                  <a:pt x="89" y="73"/>
                </a:moveTo>
                <a:cubicBezTo>
                  <a:pt x="90" y="73"/>
                  <a:pt x="90" y="73"/>
                  <a:pt x="91" y="73"/>
                </a:cubicBezTo>
                <a:cubicBezTo>
                  <a:pt x="91" y="73"/>
                  <a:pt x="92" y="73"/>
                  <a:pt x="92" y="73"/>
                </a:cubicBezTo>
                <a:cubicBezTo>
                  <a:pt x="93" y="72"/>
                  <a:pt x="93" y="71"/>
                  <a:pt x="94" y="70"/>
                </a:cubicBezTo>
                <a:cubicBezTo>
                  <a:pt x="93" y="69"/>
                  <a:pt x="93" y="69"/>
                  <a:pt x="92" y="68"/>
                </a:cubicBezTo>
                <a:cubicBezTo>
                  <a:pt x="91" y="69"/>
                  <a:pt x="90" y="71"/>
                  <a:pt x="89" y="73"/>
                </a:cubicBezTo>
                <a:close/>
                <a:moveTo>
                  <a:pt x="84" y="65"/>
                </a:moveTo>
                <a:cubicBezTo>
                  <a:pt x="84" y="65"/>
                  <a:pt x="84" y="65"/>
                  <a:pt x="84" y="65"/>
                </a:cubicBezTo>
                <a:cubicBezTo>
                  <a:pt x="86" y="64"/>
                  <a:pt x="87" y="62"/>
                  <a:pt x="88" y="61"/>
                </a:cubicBezTo>
                <a:cubicBezTo>
                  <a:pt x="88" y="59"/>
                  <a:pt x="88" y="59"/>
                  <a:pt x="87" y="60"/>
                </a:cubicBezTo>
                <a:cubicBezTo>
                  <a:pt x="86" y="60"/>
                  <a:pt x="85" y="60"/>
                  <a:pt x="85" y="61"/>
                </a:cubicBezTo>
                <a:cubicBezTo>
                  <a:pt x="85" y="61"/>
                  <a:pt x="84" y="62"/>
                  <a:pt x="84" y="62"/>
                </a:cubicBezTo>
                <a:cubicBezTo>
                  <a:pt x="84" y="62"/>
                  <a:pt x="84" y="63"/>
                  <a:pt x="84" y="63"/>
                </a:cubicBezTo>
                <a:cubicBezTo>
                  <a:pt x="84" y="64"/>
                  <a:pt x="84" y="65"/>
                  <a:pt x="84" y="65"/>
                </a:cubicBezTo>
                <a:close/>
                <a:moveTo>
                  <a:pt x="99" y="63"/>
                </a:moveTo>
                <a:cubicBezTo>
                  <a:pt x="99" y="63"/>
                  <a:pt x="100" y="63"/>
                  <a:pt x="100" y="63"/>
                </a:cubicBezTo>
                <a:cubicBezTo>
                  <a:pt x="101" y="62"/>
                  <a:pt x="102" y="61"/>
                  <a:pt x="103" y="59"/>
                </a:cubicBezTo>
                <a:cubicBezTo>
                  <a:pt x="103" y="59"/>
                  <a:pt x="103" y="58"/>
                  <a:pt x="102" y="58"/>
                </a:cubicBezTo>
                <a:cubicBezTo>
                  <a:pt x="101" y="58"/>
                  <a:pt x="100" y="58"/>
                  <a:pt x="99" y="58"/>
                </a:cubicBezTo>
                <a:cubicBezTo>
                  <a:pt x="99" y="60"/>
                  <a:pt x="99" y="61"/>
                  <a:pt x="99" y="62"/>
                </a:cubicBezTo>
                <a:cubicBezTo>
                  <a:pt x="99" y="62"/>
                  <a:pt x="99" y="63"/>
                  <a:pt x="99" y="63"/>
                </a:cubicBezTo>
                <a:close/>
                <a:moveTo>
                  <a:pt x="154" y="48"/>
                </a:moveTo>
                <a:cubicBezTo>
                  <a:pt x="154" y="48"/>
                  <a:pt x="154" y="48"/>
                  <a:pt x="153" y="48"/>
                </a:cubicBezTo>
                <a:cubicBezTo>
                  <a:pt x="153" y="49"/>
                  <a:pt x="152" y="50"/>
                  <a:pt x="151" y="50"/>
                </a:cubicBezTo>
                <a:cubicBezTo>
                  <a:pt x="150" y="50"/>
                  <a:pt x="149" y="49"/>
                  <a:pt x="149" y="49"/>
                </a:cubicBezTo>
                <a:cubicBezTo>
                  <a:pt x="148" y="50"/>
                  <a:pt x="148" y="50"/>
                  <a:pt x="147" y="51"/>
                </a:cubicBezTo>
                <a:cubicBezTo>
                  <a:pt x="149" y="51"/>
                  <a:pt x="153" y="52"/>
                  <a:pt x="154" y="51"/>
                </a:cubicBezTo>
                <a:cubicBezTo>
                  <a:pt x="154" y="50"/>
                  <a:pt x="154" y="49"/>
                  <a:pt x="154" y="48"/>
                </a:cubicBezTo>
                <a:close/>
                <a:moveTo>
                  <a:pt x="39" y="61"/>
                </a:moveTo>
                <a:cubicBezTo>
                  <a:pt x="39" y="61"/>
                  <a:pt x="39" y="61"/>
                  <a:pt x="38" y="61"/>
                </a:cubicBezTo>
                <a:cubicBezTo>
                  <a:pt x="38" y="63"/>
                  <a:pt x="37" y="64"/>
                  <a:pt x="36" y="65"/>
                </a:cubicBezTo>
                <a:cubicBezTo>
                  <a:pt x="37" y="66"/>
                  <a:pt x="37" y="67"/>
                  <a:pt x="38" y="68"/>
                </a:cubicBezTo>
                <a:cubicBezTo>
                  <a:pt x="39" y="68"/>
                  <a:pt x="39" y="67"/>
                  <a:pt x="39" y="67"/>
                </a:cubicBezTo>
                <a:cubicBezTo>
                  <a:pt x="40" y="66"/>
                  <a:pt x="40" y="66"/>
                  <a:pt x="40" y="66"/>
                </a:cubicBezTo>
                <a:cubicBezTo>
                  <a:pt x="39" y="64"/>
                  <a:pt x="39" y="63"/>
                  <a:pt x="39" y="61"/>
                </a:cubicBezTo>
                <a:close/>
                <a:moveTo>
                  <a:pt x="102" y="86"/>
                </a:moveTo>
                <a:cubicBezTo>
                  <a:pt x="104" y="86"/>
                  <a:pt x="106" y="86"/>
                  <a:pt x="107" y="86"/>
                </a:cubicBezTo>
                <a:cubicBezTo>
                  <a:pt x="107" y="85"/>
                  <a:pt x="107" y="84"/>
                  <a:pt x="107" y="83"/>
                </a:cubicBezTo>
                <a:cubicBezTo>
                  <a:pt x="107" y="83"/>
                  <a:pt x="106" y="83"/>
                  <a:pt x="106" y="83"/>
                </a:cubicBezTo>
                <a:cubicBezTo>
                  <a:pt x="105" y="83"/>
                  <a:pt x="105" y="83"/>
                  <a:pt x="105" y="83"/>
                </a:cubicBezTo>
                <a:cubicBezTo>
                  <a:pt x="104" y="84"/>
                  <a:pt x="103" y="85"/>
                  <a:pt x="102" y="86"/>
                </a:cubicBezTo>
                <a:close/>
                <a:moveTo>
                  <a:pt x="87" y="75"/>
                </a:moveTo>
                <a:cubicBezTo>
                  <a:pt x="86" y="77"/>
                  <a:pt x="85" y="79"/>
                  <a:pt x="84" y="81"/>
                </a:cubicBezTo>
                <a:cubicBezTo>
                  <a:pt x="85" y="81"/>
                  <a:pt x="85" y="81"/>
                  <a:pt x="86" y="81"/>
                </a:cubicBezTo>
                <a:cubicBezTo>
                  <a:pt x="87" y="79"/>
                  <a:pt x="88" y="77"/>
                  <a:pt x="89" y="76"/>
                </a:cubicBezTo>
                <a:cubicBezTo>
                  <a:pt x="89" y="76"/>
                  <a:pt x="90" y="75"/>
                  <a:pt x="90" y="75"/>
                </a:cubicBezTo>
                <a:cubicBezTo>
                  <a:pt x="89" y="75"/>
                  <a:pt x="88" y="75"/>
                  <a:pt x="87" y="75"/>
                </a:cubicBezTo>
                <a:close/>
                <a:moveTo>
                  <a:pt x="155" y="78"/>
                </a:moveTo>
                <a:cubicBezTo>
                  <a:pt x="156" y="78"/>
                  <a:pt x="157" y="78"/>
                  <a:pt x="158" y="78"/>
                </a:cubicBezTo>
                <a:cubicBezTo>
                  <a:pt x="158" y="78"/>
                  <a:pt x="159" y="78"/>
                  <a:pt x="159" y="77"/>
                </a:cubicBezTo>
                <a:cubicBezTo>
                  <a:pt x="160" y="77"/>
                  <a:pt x="161" y="76"/>
                  <a:pt x="161" y="75"/>
                </a:cubicBezTo>
                <a:cubicBezTo>
                  <a:pt x="162" y="75"/>
                  <a:pt x="162" y="74"/>
                  <a:pt x="162" y="74"/>
                </a:cubicBezTo>
                <a:cubicBezTo>
                  <a:pt x="162" y="74"/>
                  <a:pt x="161" y="74"/>
                  <a:pt x="161" y="74"/>
                </a:cubicBezTo>
                <a:cubicBezTo>
                  <a:pt x="160" y="74"/>
                  <a:pt x="159" y="74"/>
                  <a:pt x="159" y="75"/>
                </a:cubicBezTo>
                <a:cubicBezTo>
                  <a:pt x="158" y="76"/>
                  <a:pt x="158" y="76"/>
                  <a:pt x="157" y="76"/>
                </a:cubicBezTo>
                <a:cubicBezTo>
                  <a:pt x="157" y="76"/>
                  <a:pt x="157" y="76"/>
                  <a:pt x="156" y="75"/>
                </a:cubicBezTo>
                <a:cubicBezTo>
                  <a:pt x="156" y="76"/>
                  <a:pt x="155" y="77"/>
                  <a:pt x="155" y="78"/>
                </a:cubicBezTo>
                <a:close/>
                <a:moveTo>
                  <a:pt x="211" y="60"/>
                </a:moveTo>
                <a:cubicBezTo>
                  <a:pt x="212" y="59"/>
                  <a:pt x="212" y="59"/>
                  <a:pt x="213" y="58"/>
                </a:cubicBezTo>
                <a:cubicBezTo>
                  <a:pt x="214" y="58"/>
                  <a:pt x="214" y="57"/>
                  <a:pt x="213" y="56"/>
                </a:cubicBezTo>
                <a:cubicBezTo>
                  <a:pt x="213" y="55"/>
                  <a:pt x="212" y="55"/>
                  <a:pt x="212" y="54"/>
                </a:cubicBezTo>
                <a:cubicBezTo>
                  <a:pt x="211" y="55"/>
                  <a:pt x="211" y="55"/>
                  <a:pt x="210" y="56"/>
                </a:cubicBezTo>
                <a:cubicBezTo>
                  <a:pt x="210" y="56"/>
                  <a:pt x="210" y="57"/>
                  <a:pt x="210" y="57"/>
                </a:cubicBezTo>
                <a:cubicBezTo>
                  <a:pt x="210" y="58"/>
                  <a:pt x="211" y="59"/>
                  <a:pt x="211" y="60"/>
                </a:cubicBezTo>
                <a:close/>
                <a:moveTo>
                  <a:pt x="230" y="84"/>
                </a:moveTo>
                <a:cubicBezTo>
                  <a:pt x="229" y="84"/>
                  <a:pt x="229" y="83"/>
                  <a:pt x="229" y="82"/>
                </a:cubicBezTo>
                <a:cubicBezTo>
                  <a:pt x="228" y="82"/>
                  <a:pt x="228" y="81"/>
                  <a:pt x="227" y="81"/>
                </a:cubicBezTo>
                <a:cubicBezTo>
                  <a:pt x="227" y="81"/>
                  <a:pt x="226" y="86"/>
                  <a:pt x="227" y="87"/>
                </a:cubicBezTo>
                <a:cubicBezTo>
                  <a:pt x="228" y="86"/>
                  <a:pt x="229" y="86"/>
                  <a:pt x="230" y="84"/>
                </a:cubicBezTo>
                <a:close/>
                <a:moveTo>
                  <a:pt x="21" y="43"/>
                </a:moveTo>
                <a:cubicBezTo>
                  <a:pt x="17" y="43"/>
                  <a:pt x="14" y="43"/>
                  <a:pt x="11" y="43"/>
                </a:cubicBezTo>
                <a:cubicBezTo>
                  <a:pt x="11" y="43"/>
                  <a:pt x="11" y="44"/>
                  <a:pt x="10" y="44"/>
                </a:cubicBezTo>
                <a:cubicBezTo>
                  <a:pt x="11" y="44"/>
                  <a:pt x="11" y="44"/>
                  <a:pt x="11" y="44"/>
                </a:cubicBezTo>
                <a:cubicBezTo>
                  <a:pt x="14" y="44"/>
                  <a:pt x="17" y="45"/>
                  <a:pt x="19" y="45"/>
                </a:cubicBezTo>
                <a:cubicBezTo>
                  <a:pt x="20" y="45"/>
                  <a:pt x="20" y="45"/>
                  <a:pt x="21" y="43"/>
                </a:cubicBezTo>
                <a:close/>
                <a:moveTo>
                  <a:pt x="73" y="91"/>
                </a:moveTo>
                <a:cubicBezTo>
                  <a:pt x="73" y="90"/>
                  <a:pt x="73" y="89"/>
                  <a:pt x="73" y="88"/>
                </a:cubicBezTo>
                <a:cubicBezTo>
                  <a:pt x="70" y="88"/>
                  <a:pt x="69" y="88"/>
                  <a:pt x="68" y="90"/>
                </a:cubicBezTo>
                <a:cubicBezTo>
                  <a:pt x="68" y="91"/>
                  <a:pt x="69" y="91"/>
                  <a:pt x="69" y="91"/>
                </a:cubicBezTo>
                <a:cubicBezTo>
                  <a:pt x="70" y="91"/>
                  <a:pt x="71" y="91"/>
                  <a:pt x="73" y="91"/>
                </a:cubicBezTo>
                <a:close/>
                <a:moveTo>
                  <a:pt x="103" y="77"/>
                </a:moveTo>
                <a:cubicBezTo>
                  <a:pt x="102" y="77"/>
                  <a:pt x="102" y="77"/>
                  <a:pt x="101" y="77"/>
                </a:cubicBezTo>
                <a:cubicBezTo>
                  <a:pt x="99" y="77"/>
                  <a:pt x="99" y="77"/>
                  <a:pt x="98" y="78"/>
                </a:cubicBezTo>
                <a:cubicBezTo>
                  <a:pt x="98" y="79"/>
                  <a:pt x="97" y="79"/>
                  <a:pt x="97" y="80"/>
                </a:cubicBezTo>
                <a:cubicBezTo>
                  <a:pt x="97" y="80"/>
                  <a:pt x="97" y="80"/>
                  <a:pt x="97" y="80"/>
                </a:cubicBezTo>
                <a:cubicBezTo>
                  <a:pt x="98" y="80"/>
                  <a:pt x="99" y="80"/>
                  <a:pt x="101" y="80"/>
                </a:cubicBezTo>
                <a:cubicBezTo>
                  <a:pt x="101" y="80"/>
                  <a:pt x="101" y="80"/>
                  <a:pt x="101" y="80"/>
                </a:cubicBezTo>
                <a:cubicBezTo>
                  <a:pt x="102" y="79"/>
                  <a:pt x="102" y="78"/>
                  <a:pt x="103" y="77"/>
                </a:cubicBezTo>
                <a:close/>
                <a:moveTo>
                  <a:pt x="53" y="71"/>
                </a:moveTo>
                <a:cubicBezTo>
                  <a:pt x="51" y="72"/>
                  <a:pt x="50" y="74"/>
                  <a:pt x="49" y="75"/>
                </a:cubicBezTo>
                <a:cubicBezTo>
                  <a:pt x="49" y="76"/>
                  <a:pt x="49" y="77"/>
                  <a:pt x="50" y="78"/>
                </a:cubicBezTo>
                <a:cubicBezTo>
                  <a:pt x="51" y="76"/>
                  <a:pt x="52" y="74"/>
                  <a:pt x="53" y="72"/>
                </a:cubicBezTo>
                <a:cubicBezTo>
                  <a:pt x="53" y="71"/>
                  <a:pt x="53" y="71"/>
                  <a:pt x="53" y="71"/>
                </a:cubicBezTo>
                <a:close/>
                <a:moveTo>
                  <a:pt x="138" y="69"/>
                </a:moveTo>
                <a:cubicBezTo>
                  <a:pt x="138" y="69"/>
                  <a:pt x="137" y="69"/>
                  <a:pt x="137" y="69"/>
                </a:cubicBezTo>
                <a:cubicBezTo>
                  <a:pt x="135" y="69"/>
                  <a:pt x="135" y="69"/>
                  <a:pt x="134" y="71"/>
                </a:cubicBezTo>
                <a:cubicBezTo>
                  <a:pt x="133" y="71"/>
                  <a:pt x="133" y="72"/>
                  <a:pt x="133" y="73"/>
                </a:cubicBezTo>
                <a:cubicBezTo>
                  <a:pt x="134" y="73"/>
                  <a:pt x="134" y="73"/>
                  <a:pt x="135" y="73"/>
                </a:cubicBezTo>
                <a:cubicBezTo>
                  <a:pt x="135" y="73"/>
                  <a:pt x="135" y="73"/>
                  <a:pt x="136" y="72"/>
                </a:cubicBezTo>
                <a:cubicBezTo>
                  <a:pt x="137" y="71"/>
                  <a:pt x="137" y="70"/>
                  <a:pt x="138" y="69"/>
                </a:cubicBezTo>
                <a:close/>
                <a:moveTo>
                  <a:pt x="196" y="90"/>
                </a:moveTo>
                <a:cubicBezTo>
                  <a:pt x="196" y="90"/>
                  <a:pt x="196" y="90"/>
                  <a:pt x="196" y="90"/>
                </a:cubicBezTo>
                <a:cubicBezTo>
                  <a:pt x="195" y="91"/>
                  <a:pt x="193" y="92"/>
                  <a:pt x="194" y="94"/>
                </a:cubicBezTo>
                <a:cubicBezTo>
                  <a:pt x="194" y="95"/>
                  <a:pt x="194" y="95"/>
                  <a:pt x="194" y="96"/>
                </a:cubicBezTo>
                <a:cubicBezTo>
                  <a:pt x="194" y="96"/>
                  <a:pt x="194" y="97"/>
                  <a:pt x="194" y="97"/>
                </a:cubicBezTo>
                <a:cubicBezTo>
                  <a:pt x="195" y="96"/>
                  <a:pt x="195" y="95"/>
                  <a:pt x="196" y="94"/>
                </a:cubicBezTo>
                <a:cubicBezTo>
                  <a:pt x="196" y="94"/>
                  <a:pt x="196" y="94"/>
                  <a:pt x="196" y="93"/>
                </a:cubicBezTo>
                <a:cubicBezTo>
                  <a:pt x="196" y="92"/>
                  <a:pt x="196" y="91"/>
                  <a:pt x="196" y="90"/>
                </a:cubicBezTo>
                <a:close/>
                <a:moveTo>
                  <a:pt x="59" y="67"/>
                </a:moveTo>
                <a:cubicBezTo>
                  <a:pt x="60" y="67"/>
                  <a:pt x="61" y="67"/>
                  <a:pt x="62" y="68"/>
                </a:cubicBezTo>
                <a:cubicBezTo>
                  <a:pt x="63" y="68"/>
                  <a:pt x="63" y="68"/>
                  <a:pt x="64" y="67"/>
                </a:cubicBezTo>
                <a:cubicBezTo>
                  <a:pt x="63" y="66"/>
                  <a:pt x="63" y="65"/>
                  <a:pt x="62" y="64"/>
                </a:cubicBezTo>
                <a:cubicBezTo>
                  <a:pt x="60" y="64"/>
                  <a:pt x="60" y="66"/>
                  <a:pt x="59" y="67"/>
                </a:cubicBezTo>
                <a:close/>
                <a:moveTo>
                  <a:pt x="15" y="90"/>
                </a:moveTo>
                <a:cubicBezTo>
                  <a:pt x="16" y="89"/>
                  <a:pt x="16" y="88"/>
                  <a:pt x="16" y="88"/>
                </a:cubicBezTo>
                <a:cubicBezTo>
                  <a:pt x="17" y="86"/>
                  <a:pt x="16" y="86"/>
                  <a:pt x="16" y="85"/>
                </a:cubicBezTo>
                <a:cubicBezTo>
                  <a:pt x="15" y="85"/>
                  <a:pt x="15" y="85"/>
                  <a:pt x="15" y="86"/>
                </a:cubicBezTo>
                <a:cubicBezTo>
                  <a:pt x="14" y="86"/>
                  <a:pt x="14" y="85"/>
                  <a:pt x="14" y="85"/>
                </a:cubicBezTo>
                <a:cubicBezTo>
                  <a:pt x="13" y="86"/>
                  <a:pt x="13" y="87"/>
                  <a:pt x="13" y="89"/>
                </a:cubicBezTo>
                <a:cubicBezTo>
                  <a:pt x="14" y="89"/>
                  <a:pt x="15" y="89"/>
                  <a:pt x="15" y="90"/>
                </a:cubicBezTo>
                <a:close/>
                <a:moveTo>
                  <a:pt x="204" y="52"/>
                </a:moveTo>
                <a:cubicBezTo>
                  <a:pt x="204" y="54"/>
                  <a:pt x="202" y="54"/>
                  <a:pt x="202" y="56"/>
                </a:cubicBezTo>
                <a:cubicBezTo>
                  <a:pt x="203" y="57"/>
                  <a:pt x="204" y="57"/>
                  <a:pt x="205" y="57"/>
                </a:cubicBezTo>
                <a:cubicBezTo>
                  <a:pt x="205" y="57"/>
                  <a:pt x="206" y="56"/>
                  <a:pt x="206" y="56"/>
                </a:cubicBezTo>
                <a:cubicBezTo>
                  <a:pt x="206" y="55"/>
                  <a:pt x="205" y="53"/>
                  <a:pt x="204" y="52"/>
                </a:cubicBezTo>
                <a:close/>
                <a:moveTo>
                  <a:pt x="121" y="61"/>
                </a:moveTo>
                <a:cubicBezTo>
                  <a:pt x="120" y="60"/>
                  <a:pt x="119" y="59"/>
                  <a:pt x="119" y="57"/>
                </a:cubicBezTo>
                <a:cubicBezTo>
                  <a:pt x="118" y="58"/>
                  <a:pt x="117" y="59"/>
                  <a:pt x="117" y="60"/>
                </a:cubicBezTo>
                <a:cubicBezTo>
                  <a:pt x="117" y="61"/>
                  <a:pt x="118" y="62"/>
                  <a:pt x="118" y="64"/>
                </a:cubicBezTo>
                <a:cubicBezTo>
                  <a:pt x="119" y="63"/>
                  <a:pt x="120" y="62"/>
                  <a:pt x="121" y="61"/>
                </a:cubicBezTo>
                <a:close/>
                <a:moveTo>
                  <a:pt x="171" y="87"/>
                </a:moveTo>
                <a:cubicBezTo>
                  <a:pt x="173" y="84"/>
                  <a:pt x="174" y="82"/>
                  <a:pt x="175" y="80"/>
                </a:cubicBezTo>
                <a:cubicBezTo>
                  <a:pt x="175" y="80"/>
                  <a:pt x="175" y="79"/>
                  <a:pt x="175" y="79"/>
                </a:cubicBezTo>
                <a:cubicBezTo>
                  <a:pt x="173" y="81"/>
                  <a:pt x="172" y="83"/>
                  <a:pt x="170" y="85"/>
                </a:cubicBezTo>
                <a:cubicBezTo>
                  <a:pt x="170" y="85"/>
                  <a:pt x="171" y="86"/>
                  <a:pt x="171" y="87"/>
                </a:cubicBezTo>
                <a:close/>
                <a:moveTo>
                  <a:pt x="91" y="50"/>
                </a:moveTo>
                <a:cubicBezTo>
                  <a:pt x="93" y="50"/>
                  <a:pt x="94" y="50"/>
                  <a:pt x="96" y="50"/>
                </a:cubicBezTo>
                <a:cubicBezTo>
                  <a:pt x="96" y="50"/>
                  <a:pt x="96" y="49"/>
                  <a:pt x="97" y="49"/>
                </a:cubicBezTo>
                <a:cubicBezTo>
                  <a:pt x="97" y="49"/>
                  <a:pt x="98" y="49"/>
                  <a:pt x="98" y="49"/>
                </a:cubicBezTo>
                <a:cubicBezTo>
                  <a:pt x="99" y="49"/>
                  <a:pt x="99" y="49"/>
                  <a:pt x="99" y="48"/>
                </a:cubicBezTo>
                <a:cubicBezTo>
                  <a:pt x="97" y="48"/>
                  <a:pt x="95" y="48"/>
                  <a:pt x="93" y="48"/>
                </a:cubicBezTo>
                <a:cubicBezTo>
                  <a:pt x="93" y="48"/>
                  <a:pt x="93" y="48"/>
                  <a:pt x="93" y="49"/>
                </a:cubicBezTo>
                <a:cubicBezTo>
                  <a:pt x="92" y="49"/>
                  <a:pt x="92" y="50"/>
                  <a:pt x="91" y="50"/>
                </a:cubicBezTo>
                <a:close/>
                <a:moveTo>
                  <a:pt x="140" y="92"/>
                </a:moveTo>
                <a:cubicBezTo>
                  <a:pt x="139" y="91"/>
                  <a:pt x="138" y="90"/>
                  <a:pt x="137" y="89"/>
                </a:cubicBezTo>
                <a:cubicBezTo>
                  <a:pt x="136" y="90"/>
                  <a:pt x="135" y="91"/>
                  <a:pt x="134" y="92"/>
                </a:cubicBezTo>
                <a:cubicBezTo>
                  <a:pt x="136" y="92"/>
                  <a:pt x="138" y="92"/>
                  <a:pt x="140" y="92"/>
                </a:cubicBezTo>
                <a:close/>
                <a:moveTo>
                  <a:pt x="166" y="97"/>
                </a:moveTo>
                <a:cubicBezTo>
                  <a:pt x="163" y="97"/>
                  <a:pt x="140" y="97"/>
                  <a:pt x="131" y="97"/>
                </a:cubicBezTo>
                <a:cubicBezTo>
                  <a:pt x="143" y="97"/>
                  <a:pt x="155" y="97"/>
                  <a:pt x="166" y="97"/>
                </a:cubicBezTo>
                <a:close/>
                <a:moveTo>
                  <a:pt x="145" y="72"/>
                </a:moveTo>
                <a:cubicBezTo>
                  <a:pt x="149" y="73"/>
                  <a:pt x="150" y="72"/>
                  <a:pt x="151" y="70"/>
                </a:cubicBezTo>
                <a:cubicBezTo>
                  <a:pt x="150" y="70"/>
                  <a:pt x="149" y="70"/>
                  <a:pt x="148" y="70"/>
                </a:cubicBezTo>
                <a:cubicBezTo>
                  <a:pt x="147" y="71"/>
                  <a:pt x="147" y="71"/>
                  <a:pt x="146" y="72"/>
                </a:cubicBezTo>
                <a:cubicBezTo>
                  <a:pt x="146" y="72"/>
                  <a:pt x="145" y="72"/>
                  <a:pt x="145" y="72"/>
                </a:cubicBezTo>
                <a:close/>
                <a:moveTo>
                  <a:pt x="147" y="90"/>
                </a:moveTo>
                <a:cubicBezTo>
                  <a:pt x="147" y="90"/>
                  <a:pt x="147" y="90"/>
                  <a:pt x="147" y="91"/>
                </a:cubicBezTo>
                <a:cubicBezTo>
                  <a:pt x="149" y="89"/>
                  <a:pt x="151" y="87"/>
                  <a:pt x="153" y="85"/>
                </a:cubicBezTo>
                <a:cubicBezTo>
                  <a:pt x="152" y="84"/>
                  <a:pt x="152" y="83"/>
                  <a:pt x="151" y="83"/>
                </a:cubicBezTo>
                <a:cubicBezTo>
                  <a:pt x="150" y="85"/>
                  <a:pt x="148" y="88"/>
                  <a:pt x="147" y="90"/>
                </a:cubicBezTo>
                <a:close/>
                <a:moveTo>
                  <a:pt x="76" y="66"/>
                </a:moveTo>
                <a:cubicBezTo>
                  <a:pt x="75" y="67"/>
                  <a:pt x="74" y="68"/>
                  <a:pt x="73" y="70"/>
                </a:cubicBezTo>
                <a:cubicBezTo>
                  <a:pt x="75" y="70"/>
                  <a:pt x="75" y="70"/>
                  <a:pt x="76" y="70"/>
                </a:cubicBezTo>
                <a:cubicBezTo>
                  <a:pt x="77" y="69"/>
                  <a:pt x="77" y="69"/>
                  <a:pt x="78" y="68"/>
                </a:cubicBezTo>
                <a:cubicBezTo>
                  <a:pt x="77" y="67"/>
                  <a:pt x="77" y="67"/>
                  <a:pt x="76" y="66"/>
                </a:cubicBezTo>
                <a:close/>
                <a:moveTo>
                  <a:pt x="93" y="86"/>
                </a:moveTo>
                <a:cubicBezTo>
                  <a:pt x="94" y="86"/>
                  <a:pt x="95" y="86"/>
                  <a:pt x="96" y="86"/>
                </a:cubicBezTo>
                <a:cubicBezTo>
                  <a:pt x="97" y="86"/>
                  <a:pt x="98" y="86"/>
                  <a:pt x="97" y="85"/>
                </a:cubicBezTo>
                <a:cubicBezTo>
                  <a:pt x="97" y="84"/>
                  <a:pt x="96" y="83"/>
                  <a:pt x="95" y="84"/>
                </a:cubicBezTo>
                <a:cubicBezTo>
                  <a:pt x="95" y="84"/>
                  <a:pt x="94" y="84"/>
                  <a:pt x="94" y="84"/>
                </a:cubicBezTo>
                <a:cubicBezTo>
                  <a:pt x="93" y="84"/>
                  <a:pt x="93" y="84"/>
                  <a:pt x="93" y="85"/>
                </a:cubicBezTo>
                <a:cubicBezTo>
                  <a:pt x="93" y="85"/>
                  <a:pt x="93" y="86"/>
                  <a:pt x="93" y="86"/>
                </a:cubicBezTo>
                <a:close/>
                <a:moveTo>
                  <a:pt x="59" y="53"/>
                </a:moveTo>
                <a:cubicBezTo>
                  <a:pt x="59" y="55"/>
                  <a:pt x="60" y="56"/>
                  <a:pt x="61" y="57"/>
                </a:cubicBezTo>
                <a:cubicBezTo>
                  <a:pt x="62" y="56"/>
                  <a:pt x="63" y="54"/>
                  <a:pt x="63" y="53"/>
                </a:cubicBezTo>
                <a:cubicBezTo>
                  <a:pt x="62" y="53"/>
                  <a:pt x="60" y="53"/>
                  <a:pt x="59" y="53"/>
                </a:cubicBezTo>
                <a:close/>
                <a:moveTo>
                  <a:pt x="192" y="84"/>
                </a:moveTo>
                <a:cubicBezTo>
                  <a:pt x="192" y="84"/>
                  <a:pt x="192" y="84"/>
                  <a:pt x="191" y="84"/>
                </a:cubicBezTo>
                <a:cubicBezTo>
                  <a:pt x="190" y="86"/>
                  <a:pt x="188" y="88"/>
                  <a:pt x="186" y="90"/>
                </a:cubicBezTo>
                <a:cubicBezTo>
                  <a:pt x="186" y="91"/>
                  <a:pt x="187" y="91"/>
                  <a:pt x="187" y="91"/>
                </a:cubicBezTo>
                <a:cubicBezTo>
                  <a:pt x="188" y="90"/>
                  <a:pt x="190" y="88"/>
                  <a:pt x="191" y="86"/>
                </a:cubicBezTo>
                <a:cubicBezTo>
                  <a:pt x="191" y="86"/>
                  <a:pt x="191" y="86"/>
                  <a:pt x="191" y="86"/>
                </a:cubicBezTo>
                <a:cubicBezTo>
                  <a:pt x="192" y="85"/>
                  <a:pt x="192" y="85"/>
                  <a:pt x="192" y="84"/>
                </a:cubicBezTo>
                <a:close/>
                <a:moveTo>
                  <a:pt x="185" y="69"/>
                </a:moveTo>
                <a:cubicBezTo>
                  <a:pt x="186" y="72"/>
                  <a:pt x="185" y="73"/>
                  <a:pt x="182" y="73"/>
                </a:cubicBezTo>
                <a:cubicBezTo>
                  <a:pt x="183" y="74"/>
                  <a:pt x="183" y="75"/>
                  <a:pt x="183" y="75"/>
                </a:cubicBezTo>
                <a:cubicBezTo>
                  <a:pt x="184" y="74"/>
                  <a:pt x="185" y="73"/>
                  <a:pt x="186" y="72"/>
                </a:cubicBezTo>
                <a:cubicBezTo>
                  <a:pt x="186" y="71"/>
                  <a:pt x="186" y="71"/>
                  <a:pt x="186" y="71"/>
                </a:cubicBezTo>
                <a:cubicBezTo>
                  <a:pt x="186" y="70"/>
                  <a:pt x="186" y="69"/>
                  <a:pt x="186" y="67"/>
                </a:cubicBezTo>
                <a:cubicBezTo>
                  <a:pt x="186" y="67"/>
                  <a:pt x="186" y="67"/>
                  <a:pt x="186" y="67"/>
                </a:cubicBezTo>
                <a:cubicBezTo>
                  <a:pt x="185" y="68"/>
                  <a:pt x="185" y="68"/>
                  <a:pt x="185" y="69"/>
                </a:cubicBezTo>
                <a:close/>
                <a:moveTo>
                  <a:pt x="144" y="70"/>
                </a:moveTo>
                <a:cubicBezTo>
                  <a:pt x="143" y="69"/>
                  <a:pt x="143" y="69"/>
                  <a:pt x="143" y="69"/>
                </a:cubicBezTo>
                <a:cubicBezTo>
                  <a:pt x="142" y="69"/>
                  <a:pt x="142" y="69"/>
                  <a:pt x="141" y="70"/>
                </a:cubicBezTo>
                <a:cubicBezTo>
                  <a:pt x="141" y="70"/>
                  <a:pt x="140" y="71"/>
                  <a:pt x="139" y="72"/>
                </a:cubicBezTo>
                <a:cubicBezTo>
                  <a:pt x="139" y="73"/>
                  <a:pt x="139" y="73"/>
                  <a:pt x="139" y="73"/>
                </a:cubicBezTo>
                <a:cubicBezTo>
                  <a:pt x="142" y="73"/>
                  <a:pt x="142" y="73"/>
                  <a:pt x="144" y="70"/>
                </a:cubicBezTo>
                <a:close/>
                <a:moveTo>
                  <a:pt x="195" y="130"/>
                </a:moveTo>
                <a:cubicBezTo>
                  <a:pt x="197" y="127"/>
                  <a:pt x="199" y="125"/>
                  <a:pt x="201" y="123"/>
                </a:cubicBezTo>
                <a:cubicBezTo>
                  <a:pt x="201" y="122"/>
                  <a:pt x="201" y="122"/>
                  <a:pt x="202" y="121"/>
                </a:cubicBezTo>
                <a:cubicBezTo>
                  <a:pt x="202" y="121"/>
                  <a:pt x="201" y="121"/>
                  <a:pt x="201" y="121"/>
                </a:cubicBezTo>
                <a:cubicBezTo>
                  <a:pt x="200" y="122"/>
                  <a:pt x="199" y="124"/>
                  <a:pt x="198" y="125"/>
                </a:cubicBezTo>
                <a:cubicBezTo>
                  <a:pt x="196" y="126"/>
                  <a:pt x="196" y="128"/>
                  <a:pt x="195" y="130"/>
                </a:cubicBezTo>
                <a:close/>
                <a:moveTo>
                  <a:pt x="208" y="102"/>
                </a:moveTo>
                <a:cubicBezTo>
                  <a:pt x="208" y="102"/>
                  <a:pt x="209" y="101"/>
                  <a:pt x="209" y="101"/>
                </a:cubicBezTo>
                <a:cubicBezTo>
                  <a:pt x="211" y="99"/>
                  <a:pt x="212" y="97"/>
                  <a:pt x="213" y="95"/>
                </a:cubicBezTo>
                <a:cubicBezTo>
                  <a:pt x="214" y="95"/>
                  <a:pt x="214" y="94"/>
                  <a:pt x="214" y="94"/>
                </a:cubicBezTo>
                <a:cubicBezTo>
                  <a:pt x="213" y="94"/>
                  <a:pt x="213" y="94"/>
                  <a:pt x="213" y="94"/>
                </a:cubicBezTo>
                <a:cubicBezTo>
                  <a:pt x="213" y="94"/>
                  <a:pt x="213" y="95"/>
                  <a:pt x="213" y="95"/>
                </a:cubicBezTo>
                <a:cubicBezTo>
                  <a:pt x="211" y="96"/>
                  <a:pt x="210" y="98"/>
                  <a:pt x="209" y="99"/>
                </a:cubicBezTo>
                <a:cubicBezTo>
                  <a:pt x="208" y="100"/>
                  <a:pt x="208" y="101"/>
                  <a:pt x="208" y="102"/>
                </a:cubicBezTo>
                <a:close/>
                <a:moveTo>
                  <a:pt x="181" y="76"/>
                </a:moveTo>
                <a:cubicBezTo>
                  <a:pt x="180" y="77"/>
                  <a:pt x="179" y="78"/>
                  <a:pt x="178" y="79"/>
                </a:cubicBezTo>
                <a:cubicBezTo>
                  <a:pt x="178" y="80"/>
                  <a:pt x="178" y="81"/>
                  <a:pt x="178" y="82"/>
                </a:cubicBezTo>
                <a:cubicBezTo>
                  <a:pt x="180" y="80"/>
                  <a:pt x="181" y="79"/>
                  <a:pt x="182" y="77"/>
                </a:cubicBezTo>
                <a:cubicBezTo>
                  <a:pt x="181" y="77"/>
                  <a:pt x="181" y="76"/>
                  <a:pt x="181" y="76"/>
                </a:cubicBezTo>
                <a:close/>
                <a:moveTo>
                  <a:pt x="163" y="58"/>
                </a:moveTo>
                <a:cubicBezTo>
                  <a:pt x="164" y="57"/>
                  <a:pt x="165" y="56"/>
                  <a:pt x="166" y="55"/>
                </a:cubicBezTo>
                <a:cubicBezTo>
                  <a:pt x="164" y="55"/>
                  <a:pt x="163" y="54"/>
                  <a:pt x="161" y="55"/>
                </a:cubicBezTo>
                <a:cubicBezTo>
                  <a:pt x="162" y="56"/>
                  <a:pt x="162" y="57"/>
                  <a:pt x="163" y="58"/>
                </a:cubicBezTo>
                <a:close/>
                <a:moveTo>
                  <a:pt x="105" y="66"/>
                </a:moveTo>
                <a:cubicBezTo>
                  <a:pt x="105" y="66"/>
                  <a:pt x="105" y="66"/>
                  <a:pt x="105" y="66"/>
                </a:cubicBezTo>
                <a:cubicBezTo>
                  <a:pt x="104" y="66"/>
                  <a:pt x="103" y="66"/>
                  <a:pt x="102" y="66"/>
                </a:cubicBezTo>
                <a:cubicBezTo>
                  <a:pt x="102" y="66"/>
                  <a:pt x="102" y="66"/>
                  <a:pt x="102" y="67"/>
                </a:cubicBezTo>
                <a:cubicBezTo>
                  <a:pt x="101" y="67"/>
                  <a:pt x="100" y="68"/>
                  <a:pt x="100" y="69"/>
                </a:cubicBezTo>
                <a:cubicBezTo>
                  <a:pt x="101" y="69"/>
                  <a:pt x="101" y="70"/>
                  <a:pt x="101" y="70"/>
                </a:cubicBezTo>
                <a:cubicBezTo>
                  <a:pt x="102" y="70"/>
                  <a:pt x="102" y="70"/>
                  <a:pt x="102" y="69"/>
                </a:cubicBezTo>
                <a:cubicBezTo>
                  <a:pt x="103" y="68"/>
                  <a:pt x="104" y="67"/>
                  <a:pt x="105" y="66"/>
                </a:cubicBezTo>
                <a:close/>
                <a:moveTo>
                  <a:pt x="43" y="69"/>
                </a:moveTo>
                <a:cubicBezTo>
                  <a:pt x="43" y="69"/>
                  <a:pt x="43" y="69"/>
                  <a:pt x="43" y="69"/>
                </a:cubicBezTo>
                <a:cubicBezTo>
                  <a:pt x="44" y="66"/>
                  <a:pt x="46" y="64"/>
                  <a:pt x="47" y="62"/>
                </a:cubicBezTo>
                <a:cubicBezTo>
                  <a:pt x="47" y="61"/>
                  <a:pt x="47" y="61"/>
                  <a:pt x="47" y="61"/>
                </a:cubicBezTo>
                <a:cubicBezTo>
                  <a:pt x="47" y="61"/>
                  <a:pt x="46" y="61"/>
                  <a:pt x="46" y="62"/>
                </a:cubicBezTo>
                <a:cubicBezTo>
                  <a:pt x="45" y="63"/>
                  <a:pt x="44" y="64"/>
                  <a:pt x="43" y="66"/>
                </a:cubicBezTo>
                <a:cubicBezTo>
                  <a:pt x="42" y="67"/>
                  <a:pt x="42" y="68"/>
                  <a:pt x="43" y="69"/>
                </a:cubicBezTo>
                <a:close/>
                <a:moveTo>
                  <a:pt x="49" y="92"/>
                </a:moveTo>
                <a:cubicBezTo>
                  <a:pt x="49" y="92"/>
                  <a:pt x="49" y="92"/>
                  <a:pt x="49" y="92"/>
                </a:cubicBezTo>
                <a:cubicBezTo>
                  <a:pt x="51" y="92"/>
                  <a:pt x="52" y="92"/>
                  <a:pt x="53" y="92"/>
                </a:cubicBezTo>
                <a:cubicBezTo>
                  <a:pt x="53" y="91"/>
                  <a:pt x="53" y="91"/>
                  <a:pt x="53" y="90"/>
                </a:cubicBezTo>
                <a:cubicBezTo>
                  <a:pt x="53" y="90"/>
                  <a:pt x="52" y="90"/>
                  <a:pt x="51" y="90"/>
                </a:cubicBezTo>
                <a:cubicBezTo>
                  <a:pt x="51" y="90"/>
                  <a:pt x="51" y="90"/>
                  <a:pt x="50" y="90"/>
                </a:cubicBezTo>
                <a:cubicBezTo>
                  <a:pt x="50" y="91"/>
                  <a:pt x="50" y="91"/>
                  <a:pt x="49" y="92"/>
                </a:cubicBezTo>
                <a:close/>
                <a:moveTo>
                  <a:pt x="149" y="76"/>
                </a:moveTo>
                <a:cubicBezTo>
                  <a:pt x="149" y="77"/>
                  <a:pt x="150" y="77"/>
                  <a:pt x="150" y="77"/>
                </a:cubicBezTo>
                <a:cubicBezTo>
                  <a:pt x="151" y="78"/>
                  <a:pt x="152" y="78"/>
                  <a:pt x="152" y="77"/>
                </a:cubicBezTo>
                <a:cubicBezTo>
                  <a:pt x="153" y="77"/>
                  <a:pt x="153" y="76"/>
                  <a:pt x="154" y="75"/>
                </a:cubicBezTo>
                <a:cubicBezTo>
                  <a:pt x="153" y="75"/>
                  <a:pt x="152" y="75"/>
                  <a:pt x="152" y="75"/>
                </a:cubicBezTo>
                <a:cubicBezTo>
                  <a:pt x="150" y="75"/>
                  <a:pt x="150" y="75"/>
                  <a:pt x="149" y="76"/>
                </a:cubicBezTo>
                <a:close/>
                <a:moveTo>
                  <a:pt x="202" y="86"/>
                </a:moveTo>
                <a:cubicBezTo>
                  <a:pt x="201" y="86"/>
                  <a:pt x="201" y="85"/>
                  <a:pt x="201" y="85"/>
                </a:cubicBezTo>
                <a:cubicBezTo>
                  <a:pt x="201" y="85"/>
                  <a:pt x="201" y="85"/>
                  <a:pt x="201" y="85"/>
                </a:cubicBezTo>
                <a:cubicBezTo>
                  <a:pt x="198" y="87"/>
                  <a:pt x="198" y="87"/>
                  <a:pt x="199" y="90"/>
                </a:cubicBezTo>
                <a:cubicBezTo>
                  <a:pt x="200" y="89"/>
                  <a:pt x="201" y="88"/>
                  <a:pt x="202" y="86"/>
                </a:cubicBezTo>
                <a:close/>
                <a:moveTo>
                  <a:pt x="116" y="48"/>
                </a:moveTo>
                <a:cubicBezTo>
                  <a:pt x="117" y="49"/>
                  <a:pt x="117" y="50"/>
                  <a:pt x="118" y="50"/>
                </a:cubicBezTo>
                <a:cubicBezTo>
                  <a:pt x="118" y="51"/>
                  <a:pt x="118" y="51"/>
                  <a:pt x="119" y="50"/>
                </a:cubicBezTo>
                <a:cubicBezTo>
                  <a:pt x="120" y="50"/>
                  <a:pt x="120" y="49"/>
                  <a:pt x="121" y="48"/>
                </a:cubicBezTo>
                <a:cubicBezTo>
                  <a:pt x="119" y="48"/>
                  <a:pt x="118" y="48"/>
                  <a:pt x="116" y="48"/>
                </a:cubicBezTo>
                <a:close/>
                <a:moveTo>
                  <a:pt x="146" y="86"/>
                </a:moveTo>
                <a:cubicBezTo>
                  <a:pt x="148" y="84"/>
                  <a:pt x="149" y="82"/>
                  <a:pt x="150" y="81"/>
                </a:cubicBezTo>
                <a:cubicBezTo>
                  <a:pt x="149" y="81"/>
                  <a:pt x="148" y="81"/>
                  <a:pt x="147" y="81"/>
                </a:cubicBezTo>
                <a:cubicBezTo>
                  <a:pt x="147" y="82"/>
                  <a:pt x="147" y="84"/>
                  <a:pt x="146" y="86"/>
                </a:cubicBezTo>
                <a:close/>
                <a:moveTo>
                  <a:pt x="15" y="70"/>
                </a:moveTo>
                <a:cubicBezTo>
                  <a:pt x="15" y="71"/>
                  <a:pt x="14" y="72"/>
                  <a:pt x="14" y="73"/>
                </a:cubicBezTo>
                <a:cubicBezTo>
                  <a:pt x="14" y="74"/>
                  <a:pt x="15" y="74"/>
                  <a:pt x="15" y="75"/>
                </a:cubicBezTo>
                <a:cubicBezTo>
                  <a:pt x="16" y="74"/>
                  <a:pt x="17" y="72"/>
                  <a:pt x="15" y="70"/>
                </a:cubicBezTo>
                <a:close/>
                <a:moveTo>
                  <a:pt x="116" y="66"/>
                </a:moveTo>
                <a:cubicBezTo>
                  <a:pt x="116" y="66"/>
                  <a:pt x="116" y="66"/>
                  <a:pt x="116" y="66"/>
                </a:cubicBezTo>
                <a:cubicBezTo>
                  <a:pt x="115" y="66"/>
                  <a:pt x="115" y="66"/>
                  <a:pt x="114" y="66"/>
                </a:cubicBezTo>
                <a:cubicBezTo>
                  <a:pt x="113" y="66"/>
                  <a:pt x="112" y="66"/>
                  <a:pt x="112" y="67"/>
                </a:cubicBezTo>
                <a:cubicBezTo>
                  <a:pt x="112" y="68"/>
                  <a:pt x="113" y="69"/>
                  <a:pt x="114" y="69"/>
                </a:cubicBezTo>
                <a:cubicBezTo>
                  <a:pt x="114" y="68"/>
                  <a:pt x="115" y="67"/>
                  <a:pt x="116" y="66"/>
                </a:cubicBezTo>
                <a:close/>
                <a:moveTo>
                  <a:pt x="212" y="103"/>
                </a:moveTo>
                <a:cubicBezTo>
                  <a:pt x="213" y="102"/>
                  <a:pt x="214" y="100"/>
                  <a:pt x="216" y="99"/>
                </a:cubicBezTo>
                <a:cubicBezTo>
                  <a:pt x="215" y="99"/>
                  <a:pt x="215" y="98"/>
                  <a:pt x="215" y="97"/>
                </a:cubicBezTo>
                <a:cubicBezTo>
                  <a:pt x="214" y="98"/>
                  <a:pt x="213" y="99"/>
                  <a:pt x="213" y="100"/>
                </a:cubicBezTo>
                <a:cubicBezTo>
                  <a:pt x="212" y="101"/>
                  <a:pt x="212" y="102"/>
                  <a:pt x="212" y="103"/>
                </a:cubicBezTo>
                <a:close/>
                <a:moveTo>
                  <a:pt x="97" y="60"/>
                </a:moveTo>
                <a:cubicBezTo>
                  <a:pt x="95" y="62"/>
                  <a:pt x="94" y="64"/>
                  <a:pt x="94" y="65"/>
                </a:cubicBezTo>
                <a:cubicBezTo>
                  <a:pt x="95" y="65"/>
                  <a:pt x="96" y="64"/>
                  <a:pt x="97" y="64"/>
                </a:cubicBezTo>
                <a:cubicBezTo>
                  <a:pt x="97" y="63"/>
                  <a:pt x="97" y="62"/>
                  <a:pt x="97" y="60"/>
                </a:cubicBezTo>
                <a:close/>
                <a:moveTo>
                  <a:pt x="104" y="94"/>
                </a:moveTo>
                <a:cubicBezTo>
                  <a:pt x="104" y="93"/>
                  <a:pt x="104" y="93"/>
                  <a:pt x="104" y="93"/>
                </a:cubicBezTo>
                <a:cubicBezTo>
                  <a:pt x="103" y="93"/>
                  <a:pt x="103" y="93"/>
                  <a:pt x="103" y="93"/>
                </a:cubicBezTo>
                <a:cubicBezTo>
                  <a:pt x="100" y="93"/>
                  <a:pt x="96" y="93"/>
                  <a:pt x="93" y="93"/>
                </a:cubicBezTo>
                <a:cubicBezTo>
                  <a:pt x="93" y="93"/>
                  <a:pt x="93" y="93"/>
                  <a:pt x="93" y="93"/>
                </a:cubicBezTo>
                <a:cubicBezTo>
                  <a:pt x="92" y="93"/>
                  <a:pt x="92" y="93"/>
                  <a:pt x="92" y="93"/>
                </a:cubicBezTo>
                <a:cubicBezTo>
                  <a:pt x="96" y="93"/>
                  <a:pt x="100" y="94"/>
                  <a:pt x="104" y="94"/>
                </a:cubicBezTo>
                <a:close/>
                <a:moveTo>
                  <a:pt x="208" y="48"/>
                </a:moveTo>
                <a:cubicBezTo>
                  <a:pt x="207" y="49"/>
                  <a:pt x="207" y="49"/>
                  <a:pt x="207" y="50"/>
                </a:cubicBezTo>
                <a:cubicBezTo>
                  <a:pt x="207" y="51"/>
                  <a:pt x="208" y="52"/>
                  <a:pt x="208" y="54"/>
                </a:cubicBezTo>
                <a:cubicBezTo>
                  <a:pt x="209" y="53"/>
                  <a:pt x="209" y="52"/>
                  <a:pt x="210" y="52"/>
                </a:cubicBezTo>
                <a:cubicBezTo>
                  <a:pt x="209" y="51"/>
                  <a:pt x="208" y="50"/>
                  <a:pt x="208" y="48"/>
                </a:cubicBezTo>
                <a:close/>
                <a:moveTo>
                  <a:pt x="125" y="69"/>
                </a:moveTo>
                <a:cubicBezTo>
                  <a:pt x="122" y="69"/>
                  <a:pt x="122" y="69"/>
                  <a:pt x="121" y="71"/>
                </a:cubicBezTo>
                <a:cubicBezTo>
                  <a:pt x="121" y="72"/>
                  <a:pt x="122" y="72"/>
                  <a:pt x="122" y="72"/>
                </a:cubicBezTo>
                <a:cubicBezTo>
                  <a:pt x="123" y="72"/>
                  <a:pt x="123" y="72"/>
                  <a:pt x="123" y="72"/>
                </a:cubicBezTo>
                <a:cubicBezTo>
                  <a:pt x="124" y="71"/>
                  <a:pt x="125" y="70"/>
                  <a:pt x="125" y="69"/>
                </a:cubicBezTo>
                <a:close/>
                <a:moveTo>
                  <a:pt x="189" y="62"/>
                </a:moveTo>
                <a:cubicBezTo>
                  <a:pt x="189" y="63"/>
                  <a:pt x="188" y="63"/>
                  <a:pt x="188" y="64"/>
                </a:cubicBezTo>
                <a:cubicBezTo>
                  <a:pt x="188" y="65"/>
                  <a:pt x="188" y="67"/>
                  <a:pt x="189" y="68"/>
                </a:cubicBezTo>
                <a:cubicBezTo>
                  <a:pt x="189" y="68"/>
                  <a:pt x="190" y="67"/>
                  <a:pt x="190" y="66"/>
                </a:cubicBezTo>
                <a:cubicBezTo>
                  <a:pt x="190" y="66"/>
                  <a:pt x="190" y="66"/>
                  <a:pt x="190" y="65"/>
                </a:cubicBezTo>
                <a:cubicBezTo>
                  <a:pt x="190" y="65"/>
                  <a:pt x="189" y="64"/>
                  <a:pt x="189" y="62"/>
                </a:cubicBezTo>
                <a:close/>
                <a:moveTo>
                  <a:pt x="61" y="90"/>
                </a:moveTo>
                <a:cubicBezTo>
                  <a:pt x="61" y="90"/>
                  <a:pt x="61" y="91"/>
                  <a:pt x="61" y="92"/>
                </a:cubicBezTo>
                <a:cubicBezTo>
                  <a:pt x="63" y="92"/>
                  <a:pt x="64" y="91"/>
                  <a:pt x="66" y="91"/>
                </a:cubicBezTo>
                <a:cubicBezTo>
                  <a:pt x="65" y="91"/>
                  <a:pt x="65" y="90"/>
                  <a:pt x="64" y="90"/>
                </a:cubicBezTo>
                <a:cubicBezTo>
                  <a:pt x="63" y="90"/>
                  <a:pt x="62" y="90"/>
                  <a:pt x="61" y="90"/>
                </a:cubicBezTo>
                <a:close/>
                <a:moveTo>
                  <a:pt x="107" y="71"/>
                </a:moveTo>
                <a:cubicBezTo>
                  <a:pt x="108" y="70"/>
                  <a:pt x="108" y="68"/>
                  <a:pt x="109" y="67"/>
                </a:cubicBezTo>
                <a:cubicBezTo>
                  <a:pt x="109" y="67"/>
                  <a:pt x="108" y="67"/>
                  <a:pt x="108" y="66"/>
                </a:cubicBezTo>
                <a:cubicBezTo>
                  <a:pt x="107" y="68"/>
                  <a:pt x="106" y="69"/>
                  <a:pt x="105" y="70"/>
                </a:cubicBezTo>
                <a:cubicBezTo>
                  <a:pt x="106" y="70"/>
                  <a:pt x="106" y="71"/>
                  <a:pt x="107" y="71"/>
                </a:cubicBezTo>
                <a:close/>
                <a:moveTo>
                  <a:pt x="23" y="45"/>
                </a:moveTo>
                <a:cubicBezTo>
                  <a:pt x="27" y="45"/>
                  <a:pt x="30" y="45"/>
                  <a:pt x="34" y="45"/>
                </a:cubicBezTo>
                <a:cubicBezTo>
                  <a:pt x="31" y="44"/>
                  <a:pt x="28" y="44"/>
                  <a:pt x="24" y="44"/>
                </a:cubicBezTo>
                <a:cubicBezTo>
                  <a:pt x="24" y="44"/>
                  <a:pt x="24" y="44"/>
                  <a:pt x="23" y="45"/>
                </a:cubicBezTo>
                <a:close/>
                <a:moveTo>
                  <a:pt x="88" y="48"/>
                </a:moveTo>
                <a:cubicBezTo>
                  <a:pt x="86" y="48"/>
                  <a:pt x="85" y="48"/>
                  <a:pt x="83" y="48"/>
                </a:cubicBezTo>
                <a:cubicBezTo>
                  <a:pt x="84" y="49"/>
                  <a:pt x="84" y="49"/>
                  <a:pt x="84" y="50"/>
                </a:cubicBezTo>
                <a:cubicBezTo>
                  <a:pt x="85" y="51"/>
                  <a:pt x="86" y="51"/>
                  <a:pt x="86" y="50"/>
                </a:cubicBezTo>
                <a:cubicBezTo>
                  <a:pt x="87" y="50"/>
                  <a:pt x="87" y="49"/>
                  <a:pt x="88" y="48"/>
                </a:cubicBezTo>
                <a:close/>
                <a:moveTo>
                  <a:pt x="192" y="69"/>
                </a:moveTo>
                <a:cubicBezTo>
                  <a:pt x="191" y="70"/>
                  <a:pt x="190" y="71"/>
                  <a:pt x="190" y="71"/>
                </a:cubicBezTo>
                <a:cubicBezTo>
                  <a:pt x="189" y="72"/>
                  <a:pt x="189" y="73"/>
                  <a:pt x="189" y="74"/>
                </a:cubicBezTo>
                <a:cubicBezTo>
                  <a:pt x="191" y="73"/>
                  <a:pt x="193" y="72"/>
                  <a:pt x="192" y="69"/>
                </a:cubicBezTo>
                <a:close/>
                <a:moveTo>
                  <a:pt x="112" y="75"/>
                </a:moveTo>
                <a:cubicBezTo>
                  <a:pt x="112" y="76"/>
                  <a:pt x="112" y="76"/>
                  <a:pt x="113" y="76"/>
                </a:cubicBezTo>
                <a:cubicBezTo>
                  <a:pt x="114" y="77"/>
                  <a:pt x="114" y="77"/>
                  <a:pt x="115" y="76"/>
                </a:cubicBezTo>
                <a:cubicBezTo>
                  <a:pt x="115" y="76"/>
                  <a:pt x="115" y="75"/>
                  <a:pt x="115" y="75"/>
                </a:cubicBezTo>
                <a:cubicBezTo>
                  <a:pt x="114" y="73"/>
                  <a:pt x="113" y="73"/>
                  <a:pt x="112" y="75"/>
                </a:cubicBezTo>
                <a:close/>
                <a:moveTo>
                  <a:pt x="213" y="49"/>
                </a:moveTo>
                <a:cubicBezTo>
                  <a:pt x="212" y="47"/>
                  <a:pt x="211" y="46"/>
                  <a:pt x="210" y="45"/>
                </a:cubicBezTo>
                <a:cubicBezTo>
                  <a:pt x="210" y="45"/>
                  <a:pt x="209" y="46"/>
                  <a:pt x="209" y="46"/>
                </a:cubicBezTo>
                <a:cubicBezTo>
                  <a:pt x="209" y="46"/>
                  <a:pt x="209" y="47"/>
                  <a:pt x="209" y="47"/>
                </a:cubicBezTo>
                <a:cubicBezTo>
                  <a:pt x="210" y="48"/>
                  <a:pt x="211" y="49"/>
                  <a:pt x="212" y="50"/>
                </a:cubicBezTo>
                <a:cubicBezTo>
                  <a:pt x="212" y="50"/>
                  <a:pt x="212" y="49"/>
                  <a:pt x="213" y="49"/>
                </a:cubicBezTo>
                <a:close/>
                <a:moveTo>
                  <a:pt x="16" y="47"/>
                </a:moveTo>
                <a:cubicBezTo>
                  <a:pt x="17" y="48"/>
                  <a:pt x="17" y="49"/>
                  <a:pt x="16" y="50"/>
                </a:cubicBezTo>
                <a:cubicBezTo>
                  <a:pt x="16" y="51"/>
                  <a:pt x="15" y="53"/>
                  <a:pt x="15" y="54"/>
                </a:cubicBezTo>
                <a:cubicBezTo>
                  <a:pt x="15" y="54"/>
                  <a:pt x="14" y="55"/>
                  <a:pt x="14" y="55"/>
                </a:cubicBezTo>
                <a:cubicBezTo>
                  <a:pt x="14" y="55"/>
                  <a:pt x="15" y="55"/>
                  <a:pt x="15" y="55"/>
                </a:cubicBezTo>
                <a:cubicBezTo>
                  <a:pt x="16" y="52"/>
                  <a:pt x="17" y="50"/>
                  <a:pt x="19" y="47"/>
                </a:cubicBezTo>
                <a:cubicBezTo>
                  <a:pt x="18" y="47"/>
                  <a:pt x="17" y="47"/>
                  <a:pt x="16" y="47"/>
                </a:cubicBezTo>
                <a:close/>
                <a:moveTo>
                  <a:pt x="81" y="60"/>
                </a:moveTo>
                <a:cubicBezTo>
                  <a:pt x="80" y="62"/>
                  <a:pt x="79" y="63"/>
                  <a:pt x="78" y="64"/>
                </a:cubicBezTo>
                <a:cubicBezTo>
                  <a:pt x="78" y="64"/>
                  <a:pt x="79" y="65"/>
                  <a:pt x="79" y="66"/>
                </a:cubicBezTo>
                <a:cubicBezTo>
                  <a:pt x="80" y="65"/>
                  <a:pt x="80" y="64"/>
                  <a:pt x="81" y="63"/>
                </a:cubicBezTo>
                <a:cubicBezTo>
                  <a:pt x="81" y="62"/>
                  <a:pt x="81" y="62"/>
                  <a:pt x="81" y="60"/>
                </a:cubicBezTo>
                <a:close/>
                <a:moveTo>
                  <a:pt x="29" y="67"/>
                </a:moveTo>
                <a:cubicBezTo>
                  <a:pt x="29" y="67"/>
                  <a:pt x="29" y="67"/>
                  <a:pt x="30" y="67"/>
                </a:cubicBezTo>
                <a:cubicBezTo>
                  <a:pt x="30" y="66"/>
                  <a:pt x="31" y="65"/>
                  <a:pt x="32" y="63"/>
                </a:cubicBezTo>
                <a:cubicBezTo>
                  <a:pt x="32" y="63"/>
                  <a:pt x="31" y="62"/>
                  <a:pt x="31" y="62"/>
                </a:cubicBezTo>
                <a:cubicBezTo>
                  <a:pt x="30" y="63"/>
                  <a:pt x="30" y="65"/>
                  <a:pt x="29" y="66"/>
                </a:cubicBezTo>
                <a:cubicBezTo>
                  <a:pt x="29" y="66"/>
                  <a:pt x="29" y="67"/>
                  <a:pt x="29" y="67"/>
                </a:cubicBezTo>
                <a:close/>
                <a:moveTo>
                  <a:pt x="104" y="75"/>
                </a:moveTo>
                <a:cubicBezTo>
                  <a:pt x="105" y="74"/>
                  <a:pt x="105" y="74"/>
                  <a:pt x="105" y="73"/>
                </a:cubicBezTo>
                <a:cubicBezTo>
                  <a:pt x="105" y="73"/>
                  <a:pt x="104" y="73"/>
                  <a:pt x="103" y="72"/>
                </a:cubicBezTo>
                <a:cubicBezTo>
                  <a:pt x="102" y="73"/>
                  <a:pt x="102" y="74"/>
                  <a:pt x="101" y="75"/>
                </a:cubicBezTo>
                <a:cubicBezTo>
                  <a:pt x="102" y="75"/>
                  <a:pt x="103" y="75"/>
                  <a:pt x="104" y="75"/>
                </a:cubicBezTo>
                <a:close/>
                <a:moveTo>
                  <a:pt x="195" y="17"/>
                </a:moveTo>
                <a:cubicBezTo>
                  <a:pt x="195" y="15"/>
                  <a:pt x="195" y="13"/>
                  <a:pt x="193" y="12"/>
                </a:cubicBezTo>
                <a:cubicBezTo>
                  <a:pt x="193" y="14"/>
                  <a:pt x="193" y="15"/>
                  <a:pt x="193" y="16"/>
                </a:cubicBezTo>
                <a:cubicBezTo>
                  <a:pt x="194" y="17"/>
                  <a:pt x="194" y="17"/>
                  <a:pt x="195" y="17"/>
                </a:cubicBezTo>
                <a:close/>
                <a:moveTo>
                  <a:pt x="216" y="87"/>
                </a:moveTo>
                <a:cubicBezTo>
                  <a:pt x="215" y="87"/>
                  <a:pt x="215" y="86"/>
                  <a:pt x="214" y="85"/>
                </a:cubicBezTo>
                <a:cubicBezTo>
                  <a:pt x="214" y="86"/>
                  <a:pt x="213" y="86"/>
                  <a:pt x="213" y="87"/>
                </a:cubicBezTo>
                <a:cubicBezTo>
                  <a:pt x="214" y="88"/>
                  <a:pt x="214" y="88"/>
                  <a:pt x="214" y="89"/>
                </a:cubicBezTo>
                <a:cubicBezTo>
                  <a:pt x="215" y="89"/>
                  <a:pt x="216" y="88"/>
                  <a:pt x="216" y="87"/>
                </a:cubicBezTo>
                <a:close/>
                <a:moveTo>
                  <a:pt x="121" y="74"/>
                </a:moveTo>
                <a:cubicBezTo>
                  <a:pt x="120" y="74"/>
                  <a:pt x="120" y="74"/>
                  <a:pt x="119" y="74"/>
                </a:cubicBezTo>
                <a:cubicBezTo>
                  <a:pt x="119" y="74"/>
                  <a:pt x="119" y="74"/>
                  <a:pt x="118" y="75"/>
                </a:cubicBezTo>
                <a:cubicBezTo>
                  <a:pt x="118" y="75"/>
                  <a:pt x="117" y="76"/>
                  <a:pt x="117" y="77"/>
                </a:cubicBezTo>
                <a:cubicBezTo>
                  <a:pt x="118" y="77"/>
                  <a:pt x="118" y="78"/>
                  <a:pt x="119" y="77"/>
                </a:cubicBezTo>
                <a:cubicBezTo>
                  <a:pt x="119" y="76"/>
                  <a:pt x="120" y="75"/>
                  <a:pt x="121" y="74"/>
                </a:cubicBezTo>
                <a:close/>
                <a:moveTo>
                  <a:pt x="65" y="58"/>
                </a:moveTo>
                <a:cubicBezTo>
                  <a:pt x="65" y="58"/>
                  <a:pt x="65" y="58"/>
                  <a:pt x="65" y="58"/>
                </a:cubicBezTo>
                <a:cubicBezTo>
                  <a:pt x="64" y="58"/>
                  <a:pt x="64" y="59"/>
                  <a:pt x="63" y="60"/>
                </a:cubicBezTo>
                <a:cubicBezTo>
                  <a:pt x="63" y="61"/>
                  <a:pt x="63" y="61"/>
                  <a:pt x="64" y="61"/>
                </a:cubicBezTo>
                <a:cubicBezTo>
                  <a:pt x="64" y="61"/>
                  <a:pt x="65" y="61"/>
                  <a:pt x="66" y="61"/>
                </a:cubicBezTo>
                <a:cubicBezTo>
                  <a:pt x="66" y="60"/>
                  <a:pt x="65" y="59"/>
                  <a:pt x="65" y="58"/>
                </a:cubicBezTo>
                <a:close/>
                <a:moveTo>
                  <a:pt x="182" y="61"/>
                </a:moveTo>
                <a:cubicBezTo>
                  <a:pt x="181" y="62"/>
                  <a:pt x="180" y="63"/>
                  <a:pt x="179" y="64"/>
                </a:cubicBezTo>
                <a:cubicBezTo>
                  <a:pt x="179" y="65"/>
                  <a:pt x="179" y="66"/>
                  <a:pt x="179" y="66"/>
                </a:cubicBezTo>
                <a:cubicBezTo>
                  <a:pt x="181" y="65"/>
                  <a:pt x="182" y="63"/>
                  <a:pt x="182" y="61"/>
                </a:cubicBezTo>
                <a:close/>
                <a:moveTo>
                  <a:pt x="138" y="85"/>
                </a:moveTo>
                <a:cubicBezTo>
                  <a:pt x="139" y="84"/>
                  <a:pt x="140" y="82"/>
                  <a:pt x="141" y="81"/>
                </a:cubicBezTo>
                <a:cubicBezTo>
                  <a:pt x="140" y="81"/>
                  <a:pt x="139" y="81"/>
                  <a:pt x="139" y="82"/>
                </a:cubicBezTo>
                <a:cubicBezTo>
                  <a:pt x="138" y="83"/>
                  <a:pt x="138" y="83"/>
                  <a:pt x="138" y="84"/>
                </a:cubicBezTo>
                <a:cubicBezTo>
                  <a:pt x="137" y="84"/>
                  <a:pt x="137" y="85"/>
                  <a:pt x="138" y="85"/>
                </a:cubicBezTo>
                <a:close/>
                <a:moveTo>
                  <a:pt x="133" y="64"/>
                </a:moveTo>
                <a:cubicBezTo>
                  <a:pt x="135" y="65"/>
                  <a:pt x="135" y="64"/>
                  <a:pt x="136" y="63"/>
                </a:cubicBezTo>
                <a:cubicBezTo>
                  <a:pt x="136" y="63"/>
                  <a:pt x="136" y="62"/>
                  <a:pt x="137" y="62"/>
                </a:cubicBezTo>
                <a:cubicBezTo>
                  <a:pt x="137" y="61"/>
                  <a:pt x="137" y="61"/>
                  <a:pt x="136" y="61"/>
                </a:cubicBezTo>
                <a:cubicBezTo>
                  <a:pt x="135" y="62"/>
                  <a:pt x="134" y="63"/>
                  <a:pt x="133" y="64"/>
                </a:cubicBezTo>
                <a:close/>
                <a:moveTo>
                  <a:pt x="22" y="67"/>
                </a:moveTo>
                <a:cubicBezTo>
                  <a:pt x="22" y="67"/>
                  <a:pt x="23" y="67"/>
                  <a:pt x="23" y="67"/>
                </a:cubicBezTo>
                <a:cubicBezTo>
                  <a:pt x="23" y="66"/>
                  <a:pt x="24" y="65"/>
                  <a:pt x="25" y="64"/>
                </a:cubicBezTo>
                <a:cubicBezTo>
                  <a:pt x="25" y="63"/>
                  <a:pt x="25" y="62"/>
                  <a:pt x="24" y="61"/>
                </a:cubicBezTo>
                <a:cubicBezTo>
                  <a:pt x="24" y="63"/>
                  <a:pt x="23" y="64"/>
                  <a:pt x="22" y="66"/>
                </a:cubicBezTo>
                <a:cubicBezTo>
                  <a:pt x="22" y="66"/>
                  <a:pt x="22" y="66"/>
                  <a:pt x="22" y="67"/>
                </a:cubicBezTo>
                <a:close/>
                <a:moveTo>
                  <a:pt x="209" y="62"/>
                </a:moveTo>
                <a:cubicBezTo>
                  <a:pt x="209" y="61"/>
                  <a:pt x="208" y="60"/>
                  <a:pt x="208" y="59"/>
                </a:cubicBezTo>
                <a:cubicBezTo>
                  <a:pt x="207" y="59"/>
                  <a:pt x="207" y="60"/>
                  <a:pt x="207" y="60"/>
                </a:cubicBezTo>
                <a:cubicBezTo>
                  <a:pt x="207" y="61"/>
                  <a:pt x="207" y="62"/>
                  <a:pt x="208" y="63"/>
                </a:cubicBezTo>
                <a:cubicBezTo>
                  <a:pt x="208" y="63"/>
                  <a:pt x="209" y="62"/>
                  <a:pt x="209" y="62"/>
                </a:cubicBezTo>
                <a:close/>
                <a:moveTo>
                  <a:pt x="197" y="104"/>
                </a:moveTo>
                <a:cubicBezTo>
                  <a:pt x="195" y="106"/>
                  <a:pt x="194" y="107"/>
                  <a:pt x="194" y="109"/>
                </a:cubicBezTo>
                <a:cubicBezTo>
                  <a:pt x="195" y="108"/>
                  <a:pt x="196" y="107"/>
                  <a:pt x="196" y="106"/>
                </a:cubicBezTo>
                <a:cubicBezTo>
                  <a:pt x="197" y="105"/>
                  <a:pt x="197" y="105"/>
                  <a:pt x="197" y="104"/>
                </a:cubicBezTo>
                <a:close/>
                <a:moveTo>
                  <a:pt x="165" y="82"/>
                </a:moveTo>
                <a:cubicBezTo>
                  <a:pt x="165" y="82"/>
                  <a:pt x="164" y="81"/>
                  <a:pt x="163" y="81"/>
                </a:cubicBezTo>
                <a:cubicBezTo>
                  <a:pt x="163" y="82"/>
                  <a:pt x="163" y="84"/>
                  <a:pt x="164" y="85"/>
                </a:cubicBezTo>
                <a:cubicBezTo>
                  <a:pt x="164" y="84"/>
                  <a:pt x="165" y="83"/>
                  <a:pt x="165" y="82"/>
                </a:cubicBezTo>
                <a:close/>
                <a:moveTo>
                  <a:pt x="194" y="55"/>
                </a:moveTo>
                <a:cubicBezTo>
                  <a:pt x="193" y="56"/>
                  <a:pt x="194" y="57"/>
                  <a:pt x="194" y="58"/>
                </a:cubicBezTo>
                <a:cubicBezTo>
                  <a:pt x="194" y="59"/>
                  <a:pt x="194" y="60"/>
                  <a:pt x="194" y="61"/>
                </a:cubicBezTo>
                <a:cubicBezTo>
                  <a:pt x="194" y="61"/>
                  <a:pt x="195" y="60"/>
                  <a:pt x="195" y="60"/>
                </a:cubicBezTo>
                <a:cubicBezTo>
                  <a:pt x="195" y="58"/>
                  <a:pt x="195" y="57"/>
                  <a:pt x="194" y="55"/>
                </a:cubicBezTo>
                <a:close/>
                <a:moveTo>
                  <a:pt x="27" y="56"/>
                </a:moveTo>
                <a:cubicBezTo>
                  <a:pt x="26" y="58"/>
                  <a:pt x="26" y="58"/>
                  <a:pt x="27" y="60"/>
                </a:cubicBezTo>
                <a:cubicBezTo>
                  <a:pt x="28" y="59"/>
                  <a:pt x="28" y="58"/>
                  <a:pt x="28" y="58"/>
                </a:cubicBezTo>
                <a:cubicBezTo>
                  <a:pt x="28" y="57"/>
                  <a:pt x="28" y="56"/>
                  <a:pt x="27" y="56"/>
                </a:cubicBezTo>
                <a:close/>
                <a:moveTo>
                  <a:pt x="198" y="73"/>
                </a:moveTo>
                <a:cubicBezTo>
                  <a:pt x="200" y="72"/>
                  <a:pt x="201" y="71"/>
                  <a:pt x="200" y="69"/>
                </a:cubicBezTo>
                <a:cubicBezTo>
                  <a:pt x="199" y="70"/>
                  <a:pt x="197" y="71"/>
                  <a:pt x="198" y="73"/>
                </a:cubicBezTo>
                <a:close/>
                <a:moveTo>
                  <a:pt x="206" y="81"/>
                </a:moveTo>
                <a:cubicBezTo>
                  <a:pt x="207" y="79"/>
                  <a:pt x="208" y="78"/>
                  <a:pt x="209" y="77"/>
                </a:cubicBezTo>
                <a:cubicBezTo>
                  <a:pt x="209" y="77"/>
                  <a:pt x="209" y="76"/>
                  <a:pt x="208" y="76"/>
                </a:cubicBezTo>
                <a:cubicBezTo>
                  <a:pt x="208" y="77"/>
                  <a:pt x="207" y="77"/>
                  <a:pt x="206" y="78"/>
                </a:cubicBezTo>
                <a:cubicBezTo>
                  <a:pt x="206" y="79"/>
                  <a:pt x="206" y="80"/>
                  <a:pt x="206" y="81"/>
                </a:cubicBezTo>
                <a:close/>
                <a:moveTo>
                  <a:pt x="219" y="101"/>
                </a:moveTo>
                <a:cubicBezTo>
                  <a:pt x="220" y="99"/>
                  <a:pt x="222" y="97"/>
                  <a:pt x="223" y="96"/>
                </a:cubicBezTo>
                <a:cubicBezTo>
                  <a:pt x="223" y="96"/>
                  <a:pt x="223" y="95"/>
                  <a:pt x="223" y="95"/>
                </a:cubicBezTo>
                <a:cubicBezTo>
                  <a:pt x="221" y="96"/>
                  <a:pt x="220" y="98"/>
                  <a:pt x="219" y="99"/>
                </a:cubicBezTo>
                <a:cubicBezTo>
                  <a:pt x="218" y="100"/>
                  <a:pt x="219" y="100"/>
                  <a:pt x="219" y="101"/>
                </a:cubicBezTo>
                <a:close/>
                <a:moveTo>
                  <a:pt x="210" y="94"/>
                </a:moveTo>
                <a:cubicBezTo>
                  <a:pt x="210" y="94"/>
                  <a:pt x="210" y="94"/>
                  <a:pt x="210" y="94"/>
                </a:cubicBezTo>
                <a:cubicBezTo>
                  <a:pt x="211" y="93"/>
                  <a:pt x="212" y="92"/>
                  <a:pt x="212" y="92"/>
                </a:cubicBezTo>
                <a:cubicBezTo>
                  <a:pt x="212" y="91"/>
                  <a:pt x="212" y="91"/>
                  <a:pt x="212" y="91"/>
                </a:cubicBezTo>
                <a:cubicBezTo>
                  <a:pt x="212" y="90"/>
                  <a:pt x="212" y="90"/>
                  <a:pt x="211" y="89"/>
                </a:cubicBezTo>
                <a:cubicBezTo>
                  <a:pt x="211" y="91"/>
                  <a:pt x="210" y="92"/>
                  <a:pt x="210" y="94"/>
                </a:cubicBezTo>
                <a:close/>
                <a:moveTo>
                  <a:pt x="93" y="55"/>
                </a:moveTo>
                <a:cubicBezTo>
                  <a:pt x="91" y="55"/>
                  <a:pt x="90" y="55"/>
                  <a:pt x="88" y="55"/>
                </a:cubicBezTo>
                <a:cubicBezTo>
                  <a:pt x="89" y="57"/>
                  <a:pt x="89" y="57"/>
                  <a:pt x="90" y="57"/>
                </a:cubicBezTo>
                <a:cubicBezTo>
                  <a:pt x="90" y="57"/>
                  <a:pt x="91" y="57"/>
                  <a:pt x="91" y="57"/>
                </a:cubicBezTo>
                <a:cubicBezTo>
                  <a:pt x="92" y="57"/>
                  <a:pt x="92" y="56"/>
                  <a:pt x="93" y="55"/>
                </a:cubicBezTo>
                <a:close/>
                <a:moveTo>
                  <a:pt x="146" y="75"/>
                </a:moveTo>
                <a:cubicBezTo>
                  <a:pt x="146" y="75"/>
                  <a:pt x="146" y="75"/>
                  <a:pt x="146" y="75"/>
                </a:cubicBezTo>
                <a:cubicBezTo>
                  <a:pt x="146" y="75"/>
                  <a:pt x="146" y="75"/>
                  <a:pt x="146" y="75"/>
                </a:cubicBezTo>
                <a:cubicBezTo>
                  <a:pt x="146" y="75"/>
                  <a:pt x="145" y="75"/>
                  <a:pt x="144" y="75"/>
                </a:cubicBezTo>
                <a:cubicBezTo>
                  <a:pt x="143" y="75"/>
                  <a:pt x="143" y="75"/>
                  <a:pt x="143" y="77"/>
                </a:cubicBezTo>
                <a:cubicBezTo>
                  <a:pt x="143" y="77"/>
                  <a:pt x="144" y="77"/>
                  <a:pt x="145" y="77"/>
                </a:cubicBezTo>
                <a:cubicBezTo>
                  <a:pt x="145" y="77"/>
                  <a:pt x="145" y="77"/>
                  <a:pt x="144" y="77"/>
                </a:cubicBezTo>
                <a:cubicBezTo>
                  <a:pt x="145" y="76"/>
                  <a:pt x="146" y="75"/>
                  <a:pt x="146" y="75"/>
                </a:cubicBezTo>
                <a:close/>
                <a:moveTo>
                  <a:pt x="60" y="78"/>
                </a:moveTo>
                <a:cubicBezTo>
                  <a:pt x="58" y="80"/>
                  <a:pt x="57" y="82"/>
                  <a:pt x="55" y="84"/>
                </a:cubicBezTo>
                <a:cubicBezTo>
                  <a:pt x="56" y="84"/>
                  <a:pt x="57" y="84"/>
                  <a:pt x="57" y="83"/>
                </a:cubicBezTo>
                <a:cubicBezTo>
                  <a:pt x="58" y="81"/>
                  <a:pt x="59" y="80"/>
                  <a:pt x="60" y="78"/>
                </a:cubicBezTo>
                <a:close/>
                <a:moveTo>
                  <a:pt x="196" y="35"/>
                </a:moveTo>
                <a:cubicBezTo>
                  <a:pt x="195" y="34"/>
                  <a:pt x="195" y="33"/>
                  <a:pt x="195" y="32"/>
                </a:cubicBezTo>
                <a:cubicBezTo>
                  <a:pt x="194" y="34"/>
                  <a:pt x="193" y="35"/>
                  <a:pt x="193" y="36"/>
                </a:cubicBezTo>
                <a:cubicBezTo>
                  <a:pt x="193" y="36"/>
                  <a:pt x="193" y="36"/>
                  <a:pt x="193" y="36"/>
                </a:cubicBezTo>
                <a:cubicBezTo>
                  <a:pt x="194" y="36"/>
                  <a:pt x="195" y="35"/>
                  <a:pt x="196" y="35"/>
                </a:cubicBezTo>
                <a:close/>
                <a:moveTo>
                  <a:pt x="184" y="143"/>
                </a:moveTo>
                <a:cubicBezTo>
                  <a:pt x="184" y="143"/>
                  <a:pt x="183" y="144"/>
                  <a:pt x="183" y="144"/>
                </a:cubicBezTo>
                <a:cubicBezTo>
                  <a:pt x="183" y="145"/>
                  <a:pt x="183" y="146"/>
                  <a:pt x="183" y="147"/>
                </a:cubicBezTo>
                <a:cubicBezTo>
                  <a:pt x="184" y="145"/>
                  <a:pt x="184" y="145"/>
                  <a:pt x="184" y="143"/>
                </a:cubicBezTo>
                <a:close/>
                <a:moveTo>
                  <a:pt x="159" y="67"/>
                </a:moveTo>
                <a:cubicBezTo>
                  <a:pt x="159" y="67"/>
                  <a:pt x="160" y="67"/>
                  <a:pt x="160" y="67"/>
                </a:cubicBezTo>
                <a:cubicBezTo>
                  <a:pt x="161" y="65"/>
                  <a:pt x="161" y="64"/>
                  <a:pt x="162" y="63"/>
                </a:cubicBezTo>
                <a:cubicBezTo>
                  <a:pt x="162" y="63"/>
                  <a:pt x="162" y="63"/>
                  <a:pt x="162" y="62"/>
                </a:cubicBezTo>
                <a:cubicBezTo>
                  <a:pt x="162" y="63"/>
                  <a:pt x="161" y="63"/>
                  <a:pt x="161" y="63"/>
                </a:cubicBezTo>
                <a:cubicBezTo>
                  <a:pt x="161" y="64"/>
                  <a:pt x="160" y="65"/>
                  <a:pt x="159" y="65"/>
                </a:cubicBezTo>
                <a:cubicBezTo>
                  <a:pt x="159" y="66"/>
                  <a:pt x="159" y="66"/>
                  <a:pt x="159" y="67"/>
                </a:cubicBezTo>
                <a:close/>
                <a:moveTo>
                  <a:pt x="116" y="84"/>
                </a:moveTo>
                <a:cubicBezTo>
                  <a:pt x="115" y="85"/>
                  <a:pt x="115" y="86"/>
                  <a:pt x="114" y="86"/>
                </a:cubicBezTo>
                <a:cubicBezTo>
                  <a:pt x="115" y="86"/>
                  <a:pt x="116" y="86"/>
                  <a:pt x="118" y="86"/>
                </a:cubicBezTo>
                <a:cubicBezTo>
                  <a:pt x="117" y="86"/>
                  <a:pt x="117" y="85"/>
                  <a:pt x="116" y="84"/>
                </a:cubicBezTo>
                <a:close/>
                <a:moveTo>
                  <a:pt x="171" y="79"/>
                </a:moveTo>
                <a:cubicBezTo>
                  <a:pt x="171" y="79"/>
                  <a:pt x="171" y="79"/>
                  <a:pt x="172" y="78"/>
                </a:cubicBezTo>
                <a:cubicBezTo>
                  <a:pt x="172" y="78"/>
                  <a:pt x="173" y="77"/>
                  <a:pt x="174" y="76"/>
                </a:cubicBezTo>
                <a:cubicBezTo>
                  <a:pt x="174" y="75"/>
                  <a:pt x="174" y="74"/>
                  <a:pt x="174" y="74"/>
                </a:cubicBezTo>
                <a:cubicBezTo>
                  <a:pt x="173" y="75"/>
                  <a:pt x="171" y="78"/>
                  <a:pt x="171" y="79"/>
                </a:cubicBezTo>
                <a:close/>
                <a:moveTo>
                  <a:pt x="207" y="95"/>
                </a:moveTo>
                <a:cubicBezTo>
                  <a:pt x="206" y="96"/>
                  <a:pt x="206" y="97"/>
                  <a:pt x="205" y="97"/>
                </a:cubicBezTo>
                <a:cubicBezTo>
                  <a:pt x="205" y="98"/>
                  <a:pt x="204" y="99"/>
                  <a:pt x="205" y="100"/>
                </a:cubicBezTo>
                <a:cubicBezTo>
                  <a:pt x="206" y="99"/>
                  <a:pt x="207" y="98"/>
                  <a:pt x="207" y="95"/>
                </a:cubicBezTo>
                <a:close/>
                <a:moveTo>
                  <a:pt x="121" y="57"/>
                </a:moveTo>
                <a:cubicBezTo>
                  <a:pt x="121" y="57"/>
                  <a:pt x="121" y="57"/>
                  <a:pt x="121" y="57"/>
                </a:cubicBezTo>
                <a:cubicBezTo>
                  <a:pt x="122" y="57"/>
                  <a:pt x="122" y="58"/>
                  <a:pt x="123" y="59"/>
                </a:cubicBezTo>
                <a:cubicBezTo>
                  <a:pt x="123" y="58"/>
                  <a:pt x="124" y="58"/>
                  <a:pt x="125" y="57"/>
                </a:cubicBezTo>
                <a:cubicBezTo>
                  <a:pt x="123" y="57"/>
                  <a:pt x="122" y="57"/>
                  <a:pt x="121" y="57"/>
                </a:cubicBezTo>
                <a:close/>
                <a:moveTo>
                  <a:pt x="24" y="47"/>
                </a:moveTo>
                <a:cubicBezTo>
                  <a:pt x="24" y="48"/>
                  <a:pt x="25" y="49"/>
                  <a:pt x="26" y="50"/>
                </a:cubicBezTo>
                <a:cubicBezTo>
                  <a:pt x="26" y="49"/>
                  <a:pt x="27" y="48"/>
                  <a:pt x="27" y="47"/>
                </a:cubicBezTo>
                <a:cubicBezTo>
                  <a:pt x="26" y="47"/>
                  <a:pt x="25" y="47"/>
                  <a:pt x="24" y="47"/>
                </a:cubicBezTo>
                <a:close/>
                <a:moveTo>
                  <a:pt x="97" y="74"/>
                </a:moveTo>
                <a:cubicBezTo>
                  <a:pt x="97" y="74"/>
                  <a:pt x="98" y="74"/>
                  <a:pt x="98" y="74"/>
                </a:cubicBezTo>
                <a:cubicBezTo>
                  <a:pt x="99" y="73"/>
                  <a:pt x="100" y="73"/>
                  <a:pt x="100" y="72"/>
                </a:cubicBezTo>
                <a:cubicBezTo>
                  <a:pt x="99" y="71"/>
                  <a:pt x="98" y="72"/>
                  <a:pt x="97" y="74"/>
                </a:cubicBezTo>
                <a:close/>
                <a:moveTo>
                  <a:pt x="186" y="107"/>
                </a:moveTo>
                <a:cubicBezTo>
                  <a:pt x="187" y="104"/>
                  <a:pt x="187" y="102"/>
                  <a:pt x="186" y="100"/>
                </a:cubicBezTo>
                <a:cubicBezTo>
                  <a:pt x="186" y="102"/>
                  <a:pt x="186" y="105"/>
                  <a:pt x="186" y="107"/>
                </a:cubicBezTo>
                <a:close/>
                <a:moveTo>
                  <a:pt x="131" y="69"/>
                </a:moveTo>
                <a:cubicBezTo>
                  <a:pt x="130" y="70"/>
                  <a:pt x="130" y="70"/>
                  <a:pt x="130" y="70"/>
                </a:cubicBezTo>
                <a:cubicBezTo>
                  <a:pt x="130" y="72"/>
                  <a:pt x="128" y="73"/>
                  <a:pt x="127" y="71"/>
                </a:cubicBezTo>
                <a:cubicBezTo>
                  <a:pt x="127" y="71"/>
                  <a:pt x="127" y="71"/>
                  <a:pt x="127" y="71"/>
                </a:cubicBezTo>
                <a:cubicBezTo>
                  <a:pt x="127" y="72"/>
                  <a:pt x="126" y="72"/>
                  <a:pt x="126" y="72"/>
                </a:cubicBezTo>
                <a:cubicBezTo>
                  <a:pt x="127" y="72"/>
                  <a:pt x="128" y="72"/>
                  <a:pt x="129" y="72"/>
                </a:cubicBezTo>
                <a:cubicBezTo>
                  <a:pt x="130" y="72"/>
                  <a:pt x="130" y="72"/>
                  <a:pt x="130" y="72"/>
                </a:cubicBezTo>
                <a:cubicBezTo>
                  <a:pt x="131" y="71"/>
                  <a:pt x="131" y="70"/>
                  <a:pt x="132" y="69"/>
                </a:cubicBezTo>
                <a:cubicBezTo>
                  <a:pt x="132" y="69"/>
                  <a:pt x="132" y="69"/>
                  <a:pt x="132" y="69"/>
                </a:cubicBezTo>
                <a:cubicBezTo>
                  <a:pt x="131" y="69"/>
                  <a:pt x="131" y="69"/>
                  <a:pt x="131" y="69"/>
                </a:cubicBezTo>
                <a:close/>
                <a:moveTo>
                  <a:pt x="140" y="75"/>
                </a:moveTo>
                <a:cubicBezTo>
                  <a:pt x="139" y="75"/>
                  <a:pt x="138" y="75"/>
                  <a:pt x="137" y="75"/>
                </a:cubicBezTo>
                <a:cubicBezTo>
                  <a:pt x="136" y="75"/>
                  <a:pt x="136" y="75"/>
                  <a:pt x="136" y="76"/>
                </a:cubicBezTo>
                <a:cubicBezTo>
                  <a:pt x="137" y="76"/>
                  <a:pt x="138" y="76"/>
                  <a:pt x="139" y="76"/>
                </a:cubicBezTo>
                <a:cubicBezTo>
                  <a:pt x="140" y="76"/>
                  <a:pt x="140" y="76"/>
                  <a:pt x="140" y="75"/>
                </a:cubicBezTo>
                <a:close/>
                <a:moveTo>
                  <a:pt x="184" y="95"/>
                </a:moveTo>
                <a:cubicBezTo>
                  <a:pt x="185" y="93"/>
                  <a:pt x="185" y="93"/>
                  <a:pt x="184" y="92"/>
                </a:cubicBezTo>
                <a:cubicBezTo>
                  <a:pt x="184" y="93"/>
                  <a:pt x="183" y="94"/>
                  <a:pt x="182" y="95"/>
                </a:cubicBezTo>
                <a:cubicBezTo>
                  <a:pt x="183" y="95"/>
                  <a:pt x="184" y="95"/>
                  <a:pt x="184" y="95"/>
                </a:cubicBezTo>
                <a:close/>
                <a:moveTo>
                  <a:pt x="92" y="62"/>
                </a:moveTo>
                <a:cubicBezTo>
                  <a:pt x="93" y="61"/>
                  <a:pt x="94" y="60"/>
                  <a:pt x="94" y="59"/>
                </a:cubicBezTo>
                <a:cubicBezTo>
                  <a:pt x="93" y="59"/>
                  <a:pt x="92" y="60"/>
                  <a:pt x="91" y="61"/>
                </a:cubicBezTo>
                <a:cubicBezTo>
                  <a:pt x="92" y="61"/>
                  <a:pt x="92" y="62"/>
                  <a:pt x="92" y="62"/>
                </a:cubicBezTo>
                <a:close/>
                <a:moveTo>
                  <a:pt x="188" y="131"/>
                </a:moveTo>
                <a:cubicBezTo>
                  <a:pt x="189" y="130"/>
                  <a:pt x="189" y="129"/>
                  <a:pt x="189" y="128"/>
                </a:cubicBezTo>
                <a:cubicBezTo>
                  <a:pt x="189" y="128"/>
                  <a:pt x="189" y="127"/>
                  <a:pt x="188" y="127"/>
                </a:cubicBezTo>
                <a:cubicBezTo>
                  <a:pt x="188" y="128"/>
                  <a:pt x="188" y="130"/>
                  <a:pt x="188" y="131"/>
                </a:cubicBezTo>
                <a:close/>
                <a:moveTo>
                  <a:pt x="81" y="90"/>
                </a:moveTo>
                <a:cubicBezTo>
                  <a:pt x="82" y="90"/>
                  <a:pt x="82" y="91"/>
                  <a:pt x="83" y="90"/>
                </a:cubicBezTo>
                <a:cubicBezTo>
                  <a:pt x="83" y="90"/>
                  <a:pt x="84" y="90"/>
                  <a:pt x="84" y="90"/>
                </a:cubicBezTo>
                <a:cubicBezTo>
                  <a:pt x="84" y="90"/>
                  <a:pt x="84" y="89"/>
                  <a:pt x="84" y="89"/>
                </a:cubicBezTo>
                <a:cubicBezTo>
                  <a:pt x="83" y="89"/>
                  <a:pt x="82" y="89"/>
                  <a:pt x="82" y="89"/>
                </a:cubicBezTo>
                <a:cubicBezTo>
                  <a:pt x="82" y="89"/>
                  <a:pt x="81" y="90"/>
                  <a:pt x="81" y="90"/>
                </a:cubicBezTo>
                <a:close/>
                <a:moveTo>
                  <a:pt x="25" y="86"/>
                </a:moveTo>
                <a:cubicBezTo>
                  <a:pt x="25" y="86"/>
                  <a:pt x="25" y="86"/>
                  <a:pt x="25" y="86"/>
                </a:cubicBezTo>
                <a:cubicBezTo>
                  <a:pt x="26" y="86"/>
                  <a:pt x="27" y="84"/>
                  <a:pt x="27" y="83"/>
                </a:cubicBezTo>
                <a:cubicBezTo>
                  <a:pt x="27" y="83"/>
                  <a:pt x="27" y="83"/>
                  <a:pt x="27" y="83"/>
                </a:cubicBezTo>
                <a:cubicBezTo>
                  <a:pt x="27" y="83"/>
                  <a:pt x="27" y="83"/>
                  <a:pt x="27" y="82"/>
                </a:cubicBezTo>
                <a:cubicBezTo>
                  <a:pt x="26" y="84"/>
                  <a:pt x="25" y="85"/>
                  <a:pt x="25" y="86"/>
                </a:cubicBezTo>
                <a:close/>
                <a:moveTo>
                  <a:pt x="201" y="91"/>
                </a:moveTo>
                <a:cubicBezTo>
                  <a:pt x="199" y="93"/>
                  <a:pt x="199" y="93"/>
                  <a:pt x="200" y="95"/>
                </a:cubicBezTo>
                <a:cubicBezTo>
                  <a:pt x="201" y="95"/>
                  <a:pt x="201" y="94"/>
                  <a:pt x="201" y="91"/>
                </a:cubicBezTo>
                <a:close/>
                <a:moveTo>
                  <a:pt x="200" y="78"/>
                </a:moveTo>
                <a:cubicBezTo>
                  <a:pt x="200" y="79"/>
                  <a:pt x="201" y="79"/>
                  <a:pt x="201" y="80"/>
                </a:cubicBezTo>
                <a:cubicBezTo>
                  <a:pt x="202" y="80"/>
                  <a:pt x="202" y="79"/>
                  <a:pt x="202" y="79"/>
                </a:cubicBezTo>
                <a:cubicBezTo>
                  <a:pt x="202" y="78"/>
                  <a:pt x="202" y="77"/>
                  <a:pt x="201" y="76"/>
                </a:cubicBezTo>
                <a:cubicBezTo>
                  <a:pt x="201" y="77"/>
                  <a:pt x="200" y="78"/>
                  <a:pt x="200" y="78"/>
                </a:cubicBezTo>
                <a:close/>
                <a:moveTo>
                  <a:pt x="128" y="64"/>
                </a:moveTo>
                <a:cubicBezTo>
                  <a:pt x="128" y="63"/>
                  <a:pt x="128" y="62"/>
                  <a:pt x="128" y="61"/>
                </a:cubicBezTo>
                <a:cubicBezTo>
                  <a:pt x="128" y="61"/>
                  <a:pt x="128" y="61"/>
                  <a:pt x="128" y="61"/>
                </a:cubicBezTo>
                <a:cubicBezTo>
                  <a:pt x="127" y="62"/>
                  <a:pt x="126" y="63"/>
                  <a:pt x="126" y="64"/>
                </a:cubicBezTo>
                <a:cubicBezTo>
                  <a:pt x="127" y="64"/>
                  <a:pt x="127" y="64"/>
                  <a:pt x="128" y="64"/>
                </a:cubicBezTo>
                <a:close/>
                <a:moveTo>
                  <a:pt x="187" y="75"/>
                </a:moveTo>
                <a:cubicBezTo>
                  <a:pt x="186" y="76"/>
                  <a:pt x="186" y="77"/>
                  <a:pt x="185" y="78"/>
                </a:cubicBezTo>
                <a:cubicBezTo>
                  <a:pt x="185" y="78"/>
                  <a:pt x="185" y="79"/>
                  <a:pt x="185" y="79"/>
                </a:cubicBezTo>
                <a:cubicBezTo>
                  <a:pt x="185" y="79"/>
                  <a:pt x="186" y="79"/>
                  <a:pt x="186" y="79"/>
                </a:cubicBezTo>
                <a:cubicBezTo>
                  <a:pt x="186" y="78"/>
                  <a:pt x="188" y="77"/>
                  <a:pt x="187" y="75"/>
                </a:cubicBezTo>
                <a:close/>
                <a:moveTo>
                  <a:pt x="77" y="91"/>
                </a:moveTo>
                <a:cubicBezTo>
                  <a:pt x="77" y="90"/>
                  <a:pt x="77" y="89"/>
                  <a:pt x="77" y="89"/>
                </a:cubicBezTo>
                <a:cubicBezTo>
                  <a:pt x="77" y="89"/>
                  <a:pt x="76" y="89"/>
                  <a:pt x="75" y="89"/>
                </a:cubicBezTo>
                <a:cubicBezTo>
                  <a:pt x="75" y="89"/>
                  <a:pt x="75" y="90"/>
                  <a:pt x="75" y="91"/>
                </a:cubicBezTo>
                <a:cubicBezTo>
                  <a:pt x="76" y="91"/>
                  <a:pt x="76" y="91"/>
                  <a:pt x="77" y="91"/>
                </a:cubicBezTo>
                <a:close/>
                <a:moveTo>
                  <a:pt x="107" y="76"/>
                </a:moveTo>
                <a:cubicBezTo>
                  <a:pt x="107" y="76"/>
                  <a:pt x="108" y="76"/>
                  <a:pt x="108" y="75"/>
                </a:cubicBezTo>
                <a:cubicBezTo>
                  <a:pt x="109" y="75"/>
                  <a:pt x="109" y="74"/>
                  <a:pt x="110" y="74"/>
                </a:cubicBezTo>
                <a:cubicBezTo>
                  <a:pt x="108" y="73"/>
                  <a:pt x="108" y="73"/>
                  <a:pt x="107" y="74"/>
                </a:cubicBezTo>
                <a:cubicBezTo>
                  <a:pt x="107" y="75"/>
                  <a:pt x="107" y="75"/>
                  <a:pt x="107" y="76"/>
                </a:cubicBezTo>
                <a:close/>
                <a:moveTo>
                  <a:pt x="3" y="43"/>
                </a:moveTo>
                <a:cubicBezTo>
                  <a:pt x="3" y="41"/>
                  <a:pt x="5" y="41"/>
                  <a:pt x="6" y="40"/>
                </a:cubicBezTo>
                <a:cubicBezTo>
                  <a:pt x="5" y="40"/>
                  <a:pt x="4" y="40"/>
                  <a:pt x="3" y="40"/>
                </a:cubicBezTo>
                <a:cubicBezTo>
                  <a:pt x="3" y="41"/>
                  <a:pt x="3" y="42"/>
                  <a:pt x="3" y="43"/>
                </a:cubicBezTo>
                <a:close/>
                <a:moveTo>
                  <a:pt x="189" y="83"/>
                </a:moveTo>
                <a:cubicBezTo>
                  <a:pt x="190" y="82"/>
                  <a:pt x="191" y="81"/>
                  <a:pt x="192" y="80"/>
                </a:cubicBezTo>
                <a:cubicBezTo>
                  <a:pt x="192" y="80"/>
                  <a:pt x="192" y="79"/>
                  <a:pt x="192" y="78"/>
                </a:cubicBezTo>
                <a:cubicBezTo>
                  <a:pt x="191" y="80"/>
                  <a:pt x="189" y="81"/>
                  <a:pt x="189" y="83"/>
                </a:cubicBezTo>
                <a:close/>
                <a:moveTo>
                  <a:pt x="197" y="46"/>
                </a:moveTo>
                <a:cubicBezTo>
                  <a:pt x="197" y="46"/>
                  <a:pt x="197" y="46"/>
                  <a:pt x="197" y="46"/>
                </a:cubicBezTo>
                <a:cubicBezTo>
                  <a:pt x="197" y="45"/>
                  <a:pt x="197" y="44"/>
                  <a:pt x="197" y="43"/>
                </a:cubicBezTo>
                <a:cubicBezTo>
                  <a:pt x="197" y="42"/>
                  <a:pt x="197" y="42"/>
                  <a:pt x="197" y="41"/>
                </a:cubicBezTo>
                <a:cubicBezTo>
                  <a:pt x="197" y="41"/>
                  <a:pt x="196" y="41"/>
                  <a:pt x="196" y="41"/>
                </a:cubicBezTo>
                <a:cubicBezTo>
                  <a:pt x="196" y="41"/>
                  <a:pt x="196" y="42"/>
                  <a:pt x="195" y="42"/>
                </a:cubicBezTo>
                <a:cubicBezTo>
                  <a:pt x="196" y="43"/>
                  <a:pt x="196" y="45"/>
                  <a:pt x="197" y="46"/>
                </a:cubicBezTo>
                <a:close/>
                <a:moveTo>
                  <a:pt x="19" y="67"/>
                </a:moveTo>
                <a:cubicBezTo>
                  <a:pt x="19" y="66"/>
                  <a:pt x="19" y="66"/>
                  <a:pt x="19" y="66"/>
                </a:cubicBezTo>
                <a:cubicBezTo>
                  <a:pt x="19" y="66"/>
                  <a:pt x="19" y="66"/>
                  <a:pt x="18" y="66"/>
                </a:cubicBezTo>
                <a:cubicBezTo>
                  <a:pt x="17" y="67"/>
                  <a:pt x="17" y="68"/>
                  <a:pt x="18" y="69"/>
                </a:cubicBezTo>
                <a:cubicBezTo>
                  <a:pt x="18" y="68"/>
                  <a:pt x="19" y="67"/>
                  <a:pt x="19" y="67"/>
                </a:cubicBezTo>
                <a:close/>
                <a:moveTo>
                  <a:pt x="24" y="79"/>
                </a:moveTo>
                <a:cubicBezTo>
                  <a:pt x="24" y="80"/>
                  <a:pt x="24" y="80"/>
                  <a:pt x="23" y="81"/>
                </a:cubicBezTo>
                <a:cubicBezTo>
                  <a:pt x="23" y="82"/>
                  <a:pt x="23" y="82"/>
                  <a:pt x="24" y="83"/>
                </a:cubicBezTo>
                <a:cubicBezTo>
                  <a:pt x="24" y="82"/>
                  <a:pt x="24" y="81"/>
                  <a:pt x="25" y="81"/>
                </a:cubicBezTo>
                <a:cubicBezTo>
                  <a:pt x="25" y="80"/>
                  <a:pt x="25" y="80"/>
                  <a:pt x="24" y="79"/>
                </a:cubicBezTo>
                <a:close/>
                <a:moveTo>
                  <a:pt x="18" y="79"/>
                </a:moveTo>
                <a:cubicBezTo>
                  <a:pt x="18" y="80"/>
                  <a:pt x="19" y="80"/>
                  <a:pt x="19" y="81"/>
                </a:cubicBezTo>
                <a:cubicBezTo>
                  <a:pt x="20" y="80"/>
                  <a:pt x="19" y="79"/>
                  <a:pt x="19" y="78"/>
                </a:cubicBezTo>
                <a:cubicBezTo>
                  <a:pt x="18" y="78"/>
                  <a:pt x="18" y="79"/>
                  <a:pt x="18" y="79"/>
                </a:cubicBezTo>
                <a:close/>
                <a:moveTo>
                  <a:pt x="20" y="64"/>
                </a:moveTo>
                <a:cubicBezTo>
                  <a:pt x="20" y="64"/>
                  <a:pt x="20" y="64"/>
                  <a:pt x="21" y="64"/>
                </a:cubicBezTo>
                <a:cubicBezTo>
                  <a:pt x="21" y="62"/>
                  <a:pt x="22" y="61"/>
                  <a:pt x="23" y="59"/>
                </a:cubicBezTo>
                <a:cubicBezTo>
                  <a:pt x="23" y="59"/>
                  <a:pt x="23" y="59"/>
                  <a:pt x="22" y="59"/>
                </a:cubicBezTo>
                <a:cubicBezTo>
                  <a:pt x="22" y="60"/>
                  <a:pt x="21" y="61"/>
                  <a:pt x="20" y="63"/>
                </a:cubicBezTo>
                <a:cubicBezTo>
                  <a:pt x="20" y="63"/>
                  <a:pt x="20" y="63"/>
                  <a:pt x="20" y="64"/>
                </a:cubicBezTo>
                <a:close/>
                <a:moveTo>
                  <a:pt x="214" y="70"/>
                </a:moveTo>
                <a:cubicBezTo>
                  <a:pt x="214" y="70"/>
                  <a:pt x="214" y="70"/>
                  <a:pt x="214" y="70"/>
                </a:cubicBezTo>
                <a:cubicBezTo>
                  <a:pt x="213" y="71"/>
                  <a:pt x="212" y="72"/>
                  <a:pt x="211" y="74"/>
                </a:cubicBezTo>
                <a:cubicBezTo>
                  <a:pt x="210" y="74"/>
                  <a:pt x="210" y="74"/>
                  <a:pt x="211" y="75"/>
                </a:cubicBezTo>
                <a:cubicBezTo>
                  <a:pt x="212" y="73"/>
                  <a:pt x="213" y="72"/>
                  <a:pt x="214" y="70"/>
                </a:cubicBezTo>
                <a:close/>
                <a:moveTo>
                  <a:pt x="200" y="131"/>
                </a:moveTo>
                <a:cubicBezTo>
                  <a:pt x="201" y="130"/>
                  <a:pt x="203" y="128"/>
                  <a:pt x="204" y="127"/>
                </a:cubicBezTo>
                <a:cubicBezTo>
                  <a:pt x="202" y="127"/>
                  <a:pt x="201" y="129"/>
                  <a:pt x="200" y="131"/>
                </a:cubicBezTo>
                <a:close/>
                <a:moveTo>
                  <a:pt x="108" y="53"/>
                </a:moveTo>
                <a:cubicBezTo>
                  <a:pt x="106" y="53"/>
                  <a:pt x="103" y="53"/>
                  <a:pt x="102" y="53"/>
                </a:cubicBezTo>
                <a:cubicBezTo>
                  <a:pt x="103" y="53"/>
                  <a:pt x="107" y="54"/>
                  <a:pt x="108" y="54"/>
                </a:cubicBezTo>
                <a:cubicBezTo>
                  <a:pt x="108" y="54"/>
                  <a:pt x="108" y="53"/>
                  <a:pt x="108" y="53"/>
                </a:cubicBezTo>
                <a:close/>
                <a:moveTo>
                  <a:pt x="41" y="51"/>
                </a:moveTo>
                <a:cubicBezTo>
                  <a:pt x="40" y="50"/>
                  <a:pt x="40" y="50"/>
                  <a:pt x="39" y="49"/>
                </a:cubicBezTo>
                <a:cubicBezTo>
                  <a:pt x="39" y="49"/>
                  <a:pt x="39" y="49"/>
                  <a:pt x="39" y="49"/>
                </a:cubicBezTo>
                <a:cubicBezTo>
                  <a:pt x="39" y="50"/>
                  <a:pt x="39" y="51"/>
                  <a:pt x="40" y="53"/>
                </a:cubicBezTo>
                <a:cubicBezTo>
                  <a:pt x="40" y="52"/>
                  <a:pt x="40" y="51"/>
                  <a:pt x="41" y="51"/>
                </a:cubicBezTo>
                <a:close/>
                <a:moveTo>
                  <a:pt x="154" y="83"/>
                </a:moveTo>
                <a:cubicBezTo>
                  <a:pt x="155" y="82"/>
                  <a:pt x="155" y="81"/>
                  <a:pt x="156" y="81"/>
                </a:cubicBezTo>
                <a:cubicBezTo>
                  <a:pt x="155" y="81"/>
                  <a:pt x="154" y="81"/>
                  <a:pt x="153" y="81"/>
                </a:cubicBezTo>
                <a:cubicBezTo>
                  <a:pt x="153" y="81"/>
                  <a:pt x="154" y="82"/>
                  <a:pt x="154" y="83"/>
                </a:cubicBezTo>
                <a:close/>
                <a:moveTo>
                  <a:pt x="114" y="60"/>
                </a:moveTo>
                <a:cubicBezTo>
                  <a:pt x="114" y="60"/>
                  <a:pt x="114" y="60"/>
                  <a:pt x="114" y="60"/>
                </a:cubicBezTo>
                <a:cubicBezTo>
                  <a:pt x="113" y="60"/>
                  <a:pt x="113" y="61"/>
                  <a:pt x="112" y="61"/>
                </a:cubicBezTo>
                <a:cubicBezTo>
                  <a:pt x="112" y="62"/>
                  <a:pt x="111" y="63"/>
                  <a:pt x="111" y="63"/>
                </a:cubicBezTo>
                <a:cubicBezTo>
                  <a:pt x="111" y="64"/>
                  <a:pt x="112" y="63"/>
                  <a:pt x="112" y="63"/>
                </a:cubicBezTo>
                <a:cubicBezTo>
                  <a:pt x="113" y="62"/>
                  <a:pt x="113" y="61"/>
                  <a:pt x="114" y="60"/>
                </a:cubicBezTo>
                <a:close/>
                <a:moveTo>
                  <a:pt x="128" y="82"/>
                </a:moveTo>
                <a:cubicBezTo>
                  <a:pt x="128" y="82"/>
                  <a:pt x="128" y="81"/>
                  <a:pt x="127" y="81"/>
                </a:cubicBezTo>
                <a:cubicBezTo>
                  <a:pt x="127" y="81"/>
                  <a:pt x="127" y="81"/>
                  <a:pt x="127" y="82"/>
                </a:cubicBezTo>
                <a:cubicBezTo>
                  <a:pt x="126" y="83"/>
                  <a:pt x="125" y="84"/>
                  <a:pt x="124" y="85"/>
                </a:cubicBezTo>
                <a:cubicBezTo>
                  <a:pt x="124" y="85"/>
                  <a:pt x="124" y="85"/>
                  <a:pt x="125" y="85"/>
                </a:cubicBezTo>
                <a:cubicBezTo>
                  <a:pt x="126" y="84"/>
                  <a:pt x="127" y="83"/>
                  <a:pt x="128" y="82"/>
                </a:cubicBezTo>
                <a:close/>
                <a:moveTo>
                  <a:pt x="195" y="38"/>
                </a:moveTo>
                <a:cubicBezTo>
                  <a:pt x="195" y="38"/>
                  <a:pt x="195" y="38"/>
                  <a:pt x="195" y="38"/>
                </a:cubicBezTo>
                <a:cubicBezTo>
                  <a:pt x="194" y="38"/>
                  <a:pt x="194" y="39"/>
                  <a:pt x="193" y="39"/>
                </a:cubicBezTo>
                <a:cubicBezTo>
                  <a:pt x="193" y="40"/>
                  <a:pt x="193" y="40"/>
                  <a:pt x="193" y="41"/>
                </a:cubicBezTo>
                <a:cubicBezTo>
                  <a:pt x="194" y="40"/>
                  <a:pt x="195" y="39"/>
                  <a:pt x="195" y="38"/>
                </a:cubicBezTo>
                <a:close/>
                <a:moveTo>
                  <a:pt x="191" y="90"/>
                </a:moveTo>
                <a:cubicBezTo>
                  <a:pt x="190" y="91"/>
                  <a:pt x="189" y="93"/>
                  <a:pt x="189" y="94"/>
                </a:cubicBezTo>
                <a:cubicBezTo>
                  <a:pt x="190" y="93"/>
                  <a:pt x="191" y="92"/>
                  <a:pt x="191" y="90"/>
                </a:cubicBezTo>
                <a:close/>
                <a:moveTo>
                  <a:pt x="204" y="28"/>
                </a:moveTo>
                <a:cubicBezTo>
                  <a:pt x="205" y="30"/>
                  <a:pt x="206" y="31"/>
                  <a:pt x="207" y="33"/>
                </a:cubicBezTo>
                <a:cubicBezTo>
                  <a:pt x="207" y="31"/>
                  <a:pt x="205" y="29"/>
                  <a:pt x="204" y="28"/>
                </a:cubicBezTo>
                <a:close/>
                <a:moveTo>
                  <a:pt x="76" y="80"/>
                </a:moveTo>
                <a:cubicBezTo>
                  <a:pt x="76" y="81"/>
                  <a:pt x="76" y="81"/>
                  <a:pt x="76" y="82"/>
                </a:cubicBezTo>
                <a:cubicBezTo>
                  <a:pt x="77" y="82"/>
                  <a:pt x="77" y="82"/>
                  <a:pt x="78" y="82"/>
                </a:cubicBezTo>
                <a:cubicBezTo>
                  <a:pt x="77" y="81"/>
                  <a:pt x="77" y="81"/>
                  <a:pt x="76" y="80"/>
                </a:cubicBezTo>
                <a:close/>
                <a:moveTo>
                  <a:pt x="195" y="68"/>
                </a:moveTo>
                <a:cubicBezTo>
                  <a:pt x="195" y="67"/>
                  <a:pt x="195" y="66"/>
                  <a:pt x="195" y="65"/>
                </a:cubicBezTo>
                <a:cubicBezTo>
                  <a:pt x="194" y="66"/>
                  <a:pt x="194" y="66"/>
                  <a:pt x="195" y="68"/>
                </a:cubicBezTo>
                <a:close/>
                <a:moveTo>
                  <a:pt x="21" y="95"/>
                </a:moveTo>
                <a:cubicBezTo>
                  <a:pt x="24" y="96"/>
                  <a:pt x="25" y="96"/>
                  <a:pt x="27" y="95"/>
                </a:cubicBezTo>
                <a:cubicBezTo>
                  <a:pt x="25" y="95"/>
                  <a:pt x="23" y="95"/>
                  <a:pt x="21" y="95"/>
                </a:cubicBezTo>
                <a:close/>
                <a:moveTo>
                  <a:pt x="164" y="65"/>
                </a:moveTo>
                <a:cubicBezTo>
                  <a:pt x="163" y="66"/>
                  <a:pt x="163" y="66"/>
                  <a:pt x="162" y="67"/>
                </a:cubicBezTo>
                <a:cubicBezTo>
                  <a:pt x="163" y="67"/>
                  <a:pt x="164" y="67"/>
                  <a:pt x="165" y="67"/>
                </a:cubicBezTo>
                <a:cubicBezTo>
                  <a:pt x="164" y="67"/>
                  <a:pt x="164" y="66"/>
                  <a:pt x="164" y="65"/>
                </a:cubicBezTo>
                <a:close/>
                <a:moveTo>
                  <a:pt x="216" y="61"/>
                </a:moveTo>
                <a:cubicBezTo>
                  <a:pt x="216" y="61"/>
                  <a:pt x="216" y="61"/>
                  <a:pt x="216" y="61"/>
                </a:cubicBezTo>
                <a:cubicBezTo>
                  <a:pt x="216" y="62"/>
                  <a:pt x="216" y="63"/>
                  <a:pt x="217" y="64"/>
                </a:cubicBezTo>
                <a:cubicBezTo>
                  <a:pt x="217" y="63"/>
                  <a:pt x="217" y="63"/>
                  <a:pt x="218" y="63"/>
                </a:cubicBezTo>
                <a:cubicBezTo>
                  <a:pt x="217" y="62"/>
                  <a:pt x="217" y="61"/>
                  <a:pt x="216" y="61"/>
                </a:cubicBezTo>
                <a:close/>
                <a:moveTo>
                  <a:pt x="174" y="87"/>
                </a:moveTo>
                <a:cubicBezTo>
                  <a:pt x="174" y="88"/>
                  <a:pt x="174" y="88"/>
                  <a:pt x="174" y="88"/>
                </a:cubicBezTo>
                <a:cubicBezTo>
                  <a:pt x="175" y="87"/>
                  <a:pt x="175" y="86"/>
                  <a:pt x="176" y="85"/>
                </a:cubicBezTo>
                <a:cubicBezTo>
                  <a:pt x="176" y="85"/>
                  <a:pt x="176" y="84"/>
                  <a:pt x="176" y="84"/>
                </a:cubicBezTo>
                <a:cubicBezTo>
                  <a:pt x="175" y="85"/>
                  <a:pt x="174" y="86"/>
                  <a:pt x="174" y="87"/>
                </a:cubicBezTo>
                <a:close/>
                <a:moveTo>
                  <a:pt x="181" y="84"/>
                </a:moveTo>
                <a:cubicBezTo>
                  <a:pt x="181" y="84"/>
                  <a:pt x="181" y="84"/>
                  <a:pt x="181" y="84"/>
                </a:cubicBezTo>
                <a:cubicBezTo>
                  <a:pt x="182" y="83"/>
                  <a:pt x="183" y="82"/>
                  <a:pt x="184" y="81"/>
                </a:cubicBezTo>
                <a:cubicBezTo>
                  <a:pt x="184" y="81"/>
                  <a:pt x="184" y="81"/>
                  <a:pt x="183" y="80"/>
                </a:cubicBezTo>
                <a:cubicBezTo>
                  <a:pt x="182" y="82"/>
                  <a:pt x="182" y="83"/>
                  <a:pt x="181" y="84"/>
                </a:cubicBezTo>
                <a:close/>
                <a:moveTo>
                  <a:pt x="87" y="85"/>
                </a:moveTo>
                <a:cubicBezTo>
                  <a:pt x="86" y="84"/>
                  <a:pt x="85" y="85"/>
                  <a:pt x="85" y="86"/>
                </a:cubicBezTo>
                <a:cubicBezTo>
                  <a:pt x="86" y="86"/>
                  <a:pt x="86" y="86"/>
                  <a:pt x="87" y="85"/>
                </a:cubicBezTo>
                <a:close/>
                <a:moveTo>
                  <a:pt x="148" y="63"/>
                </a:moveTo>
                <a:cubicBezTo>
                  <a:pt x="147" y="64"/>
                  <a:pt x="147" y="64"/>
                  <a:pt x="148" y="65"/>
                </a:cubicBezTo>
                <a:cubicBezTo>
                  <a:pt x="149" y="64"/>
                  <a:pt x="149" y="64"/>
                  <a:pt x="148" y="63"/>
                </a:cubicBezTo>
                <a:close/>
                <a:moveTo>
                  <a:pt x="81" y="93"/>
                </a:moveTo>
                <a:cubicBezTo>
                  <a:pt x="83" y="93"/>
                  <a:pt x="85" y="93"/>
                  <a:pt x="87" y="93"/>
                </a:cubicBezTo>
                <a:cubicBezTo>
                  <a:pt x="86" y="93"/>
                  <a:pt x="84" y="93"/>
                  <a:pt x="81" y="93"/>
                </a:cubicBezTo>
                <a:close/>
                <a:moveTo>
                  <a:pt x="82" y="66"/>
                </a:moveTo>
                <a:cubicBezTo>
                  <a:pt x="81" y="68"/>
                  <a:pt x="80" y="68"/>
                  <a:pt x="82" y="69"/>
                </a:cubicBezTo>
                <a:cubicBezTo>
                  <a:pt x="82" y="68"/>
                  <a:pt x="82" y="67"/>
                  <a:pt x="82" y="66"/>
                </a:cubicBezTo>
                <a:close/>
                <a:moveTo>
                  <a:pt x="121" y="66"/>
                </a:moveTo>
                <a:cubicBezTo>
                  <a:pt x="119" y="66"/>
                  <a:pt x="119" y="66"/>
                  <a:pt x="119" y="67"/>
                </a:cubicBezTo>
                <a:cubicBezTo>
                  <a:pt x="121" y="67"/>
                  <a:pt x="121" y="67"/>
                  <a:pt x="121" y="66"/>
                </a:cubicBezTo>
                <a:close/>
                <a:moveTo>
                  <a:pt x="13" y="77"/>
                </a:moveTo>
                <a:cubicBezTo>
                  <a:pt x="13" y="78"/>
                  <a:pt x="13" y="80"/>
                  <a:pt x="13" y="81"/>
                </a:cubicBezTo>
                <a:cubicBezTo>
                  <a:pt x="14" y="79"/>
                  <a:pt x="13" y="78"/>
                  <a:pt x="13" y="77"/>
                </a:cubicBezTo>
                <a:close/>
                <a:moveTo>
                  <a:pt x="122" y="54"/>
                </a:moveTo>
                <a:cubicBezTo>
                  <a:pt x="123" y="54"/>
                  <a:pt x="125" y="54"/>
                  <a:pt x="127" y="53"/>
                </a:cubicBezTo>
                <a:cubicBezTo>
                  <a:pt x="127" y="53"/>
                  <a:pt x="127" y="53"/>
                  <a:pt x="127" y="53"/>
                </a:cubicBezTo>
                <a:cubicBezTo>
                  <a:pt x="125" y="53"/>
                  <a:pt x="124" y="53"/>
                  <a:pt x="122" y="53"/>
                </a:cubicBezTo>
                <a:cubicBezTo>
                  <a:pt x="122" y="53"/>
                  <a:pt x="122" y="53"/>
                  <a:pt x="122" y="53"/>
                </a:cubicBezTo>
                <a:cubicBezTo>
                  <a:pt x="122" y="53"/>
                  <a:pt x="122" y="53"/>
                  <a:pt x="122" y="54"/>
                </a:cubicBezTo>
                <a:close/>
                <a:moveTo>
                  <a:pt x="163" y="72"/>
                </a:moveTo>
                <a:cubicBezTo>
                  <a:pt x="163" y="71"/>
                  <a:pt x="163" y="71"/>
                  <a:pt x="163" y="71"/>
                </a:cubicBezTo>
                <a:cubicBezTo>
                  <a:pt x="162" y="71"/>
                  <a:pt x="161" y="71"/>
                  <a:pt x="160" y="71"/>
                </a:cubicBezTo>
                <a:cubicBezTo>
                  <a:pt x="160" y="71"/>
                  <a:pt x="160" y="71"/>
                  <a:pt x="160" y="71"/>
                </a:cubicBezTo>
                <a:cubicBezTo>
                  <a:pt x="160" y="71"/>
                  <a:pt x="160" y="72"/>
                  <a:pt x="160" y="72"/>
                </a:cubicBezTo>
                <a:cubicBezTo>
                  <a:pt x="161" y="72"/>
                  <a:pt x="162" y="72"/>
                  <a:pt x="163" y="72"/>
                </a:cubicBezTo>
                <a:close/>
                <a:moveTo>
                  <a:pt x="79" y="85"/>
                </a:moveTo>
                <a:cubicBezTo>
                  <a:pt x="77" y="85"/>
                  <a:pt x="76" y="85"/>
                  <a:pt x="75" y="86"/>
                </a:cubicBezTo>
                <a:cubicBezTo>
                  <a:pt x="77" y="86"/>
                  <a:pt x="78" y="86"/>
                  <a:pt x="79" y="85"/>
                </a:cubicBezTo>
                <a:close/>
                <a:moveTo>
                  <a:pt x="193" y="25"/>
                </a:moveTo>
                <a:cubicBezTo>
                  <a:pt x="194" y="24"/>
                  <a:pt x="194" y="24"/>
                  <a:pt x="193" y="22"/>
                </a:cubicBezTo>
                <a:cubicBezTo>
                  <a:pt x="193" y="23"/>
                  <a:pt x="193" y="24"/>
                  <a:pt x="193" y="25"/>
                </a:cubicBezTo>
                <a:close/>
                <a:moveTo>
                  <a:pt x="59" y="90"/>
                </a:moveTo>
                <a:cubicBezTo>
                  <a:pt x="58" y="90"/>
                  <a:pt x="58" y="90"/>
                  <a:pt x="57" y="91"/>
                </a:cubicBezTo>
                <a:cubicBezTo>
                  <a:pt x="57" y="91"/>
                  <a:pt x="58" y="92"/>
                  <a:pt x="58" y="92"/>
                </a:cubicBezTo>
                <a:cubicBezTo>
                  <a:pt x="58" y="92"/>
                  <a:pt x="59" y="91"/>
                  <a:pt x="59" y="91"/>
                </a:cubicBezTo>
                <a:cubicBezTo>
                  <a:pt x="59" y="91"/>
                  <a:pt x="59" y="90"/>
                  <a:pt x="59" y="90"/>
                </a:cubicBezTo>
                <a:close/>
                <a:moveTo>
                  <a:pt x="21" y="74"/>
                </a:moveTo>
                <a:cubicBezTo>
                  <a:pt x="20" y="75"/>
                  <a:pt x="20" y="76"/>
                  <a:pt x="21" y="77"/>
                </a:cubicBezTo>
                <a:cubicBezTo>
                  <a:pt x="22" y="75"/>
                  <a:pt x="22" y="75"/>
                  <a:pt x="21" y="74"/>
                </a:cubicBezTo>
                <a:close/>
                <a:moveTo>
                  <a:pt x="178" y="57"/>
                </a:moveTo>
                <a:cubicBezTo>
                  <a:pt x="177" y="57"/>
                  <a:pt x="177" y="57"/>
                  <a:pt x="176" y="57"/>
                </a:cubicBezTo>
                <a:cubicBezTo>
                  <a:pt x="176" y="58"/>
                  <a:pt x="177" y="58"/>
                  <a:pt x="177" y="59"/>
                </a:cubicBezTo>
                <a:cubicBezTo>
                  <a:pt x="177" y="58"/>
                  <a:pt x="178" y="58"/>
                  <a:pt x="178" y="57"/>
                </a:cubicBezTo>
                <a:close/>
                <a:moveTo>
                  <a:pt x="232" y="72"/>
                </a:moveTo>
                <a:cubicBezTo>
                  <a:pt x="233" y="74"/>
                  <a:pt x="234" y="76"/>
                  <a:pt x="235" y="76"/>
                </a:cubicBezTo>
                <a:cubicBezTo>
                  <a:pt x="234" y="75"/>
                  <a:pt x="233" y="73"/>
                  <a:pt x="232" y="72"/>
                </a:cubicBezTo>
                <a:close/>
                <a:moveTo>
                  <a:pt x="106" y="64"/>
                </a:moveTo>
                <a:cubicBezTo>
                  <a:pt x="106" y="63"/>
                  <a:pt x="106" y="62"/>
                  <a:pt x="105" y="62"/>
                </a:cubicBezTo>
                <a:cubicBezTo>
                  <a:pt x="105" y="63"/>
                  <a:pt x="104" y="63"/>
                  <a:pt x="104" y="64"/>
                </a:cubicBezTo>
                <a:cubicBezTo>
                  <a:pt x="105" y="64"/>
                  <a:pt x="105" y="64"/>
                  <a:pt x="106" y="64"/>
                </a:cubicBezTo>
                <a:close/>
                <a:moveTo>
                  <a:pt x="41" y="85"/>
                </a:moveTo>
                <a:cubicBezTo>
                  <a:pt x="41" y="85"/>
                  <a:pt x="41" y="85"/>
                  <a:pt x="41" y="85"/>
                </a:cubicBezTo>
                <a:cubicBezTo>
                  <a:pt x="41" y="85"/>
                  <a:pt x="42" y="85"/>
                  <a:pt x="42" y="85"/>
                </a:cubicBezTo>
                <a:cubicBezTo>
                  <a:pt x="42" y="84"/>
                  <a:pt x="42" y="84"/>
                  <a:pt x="43" y="83"/>
                </a:cubicBezTo>
                <a:cubicBezTo>
                  <a:pt x="42" y="83"/>
                  <a:pt x="42" y="83"/>
                  <a:pt x="42" y="83"/>
                </a:cubicBezTo>
                <a:cubicBezTo>
                  <a:pt x="42" y="84"/>
                  <a:pt x="41" y="84"/>
                  <a:pt x="41" y="85"/>
                </a:cubicBezTo>
                <a:close/>
                <a:moveTo>
                  <a:pt x="41" y="47"/>
                </a:moveTo>
                <a:cubicBezTo>
                  <a:pt x="42" y="48"/>
                  <a:pt x="42" y="48"/>
                  <a:pt x="42" y="49"/>
                </a:cubicBezTo>
                <a:cubicBezTo>
                  <a:pt x="43" y="48"/>
                  <a:pt x="43" y="48"/>
                  <a:pt x="43" y="47"/>
                </a:cubicBezTo>
                <a:cubicBezTo>
                  <a:pt x="43" y="47"/>
                  <a:pt x="42" y="47"/>
                  <a:pt x="41" y="47"/>
                </a:cubicBezTo>
                <a:close/>
                <a:moveTo>
                  <a:pt x="180" y="90"/>
                </a:moveTo>
                <a:cubicBezTo>
                  <a:pt x="180" y="90"/>
                  <a:pt x="180" y="90"/>
                  <a:pt x="179" y="90"/>
                </a:cubicBezTo>
                <a:cubicBezTo>
                  <a:pt x="179" y="90"/>
                  <a:pt x="179" y="91"/>
                  <a:pt x="179" y="92"/>
                </a:cubicBezTo>
                <a:cubicBezTo>
                  <a:pt x="180" y="91"/>
                  <a:pt x="180" y="91"/>
                  <a:pt x="180" y="90"/>
                </a:cubicBezTo>
                <a:close/>
                <a:moveTo>
                  <a:pt x="95" y="78"/>
                </a:moveTo>
                <a:cubicBezTo>
                  <a:pt x="96" y="77"/>
                  <a:pt x="96" y="77"/>
                  <a:pt x="96" y="76"/>
                </a:cubicBezTo>
                <a:cubicBezTo>
                  <a:pt x="96" y="76"/>
                  <a:pt x="95" y="76"/>
                  <a:pt x="95" y="77"/>
                </a:cubicBezTo>
                <a:cubicBezTo>
                  <a:pt x="95" y="77"/>
                  <a:pt x="95" y="78"/>
                  <a:pt x="95" y="78"/>
                </a:cubicBezTo>
                <a:close/>
                <a:moveTo>
                  <a:pt x="182" y="88"/>
                </a:moveTo>
                <a:cubicBezTo>
                  <a:pt x="182" y="88"/>
                  <a:pt x="182" y="88"/>
                  <a:pt x="182" y="88"/>
                </a:cubicBezTo>
                <a:cubicBezTo>
                  <a:pt x="182" y="88"/>
                  <a:pt x="183" y="87"/>
                  <a:pt x="183" y="87"/>
                </a:cubicBezTo>
                <a:cubicBezTo>
                  <a:pt x="183" y="86"/>
                  <a:pt x="184" y="86"/>
                  <a:pt x="184" y="85"/>
                </a:cubicBezTo>
                <a:cubicBezTo>
                  <a:pt x="183" y="86"/>
                  <a:pt x="182" y="87"/>
                  <a:pt x="182" y="88"/>
                </a:cubicBezTo>
                <a:close/>
                <a:moveTo>
                  <a:pt x="78" y="73"/>
                </a:moveTo>
                <a:cubicBezTo>
                  <a:pt x="78" y="73"/>
                  <a:pt x="78" y="73"/>
                  <a:pt x="78" y="73"/>
                </a:cubicBezTo>
                <a:cubicBezTo>
                  <a:pt x="77" y="74"/>
                  <a:pt x="76" y="75"/>
                  <a:pt x="76" y="76"/>
                </a:cubicBezTo>
                <a:cubicBezTo>
                  <a:pt x="76" y="76"/>
                  <a:pt x="76" y="76"/>
                  <a:pt x="76" y="76"/>
                </a:cubicBezTo>
                <a:cubicBezTo>
                  <a:pt x="77" y="75"/>
                  <a:pt x="78" y="74"/>
                  <a:pt x="78" y="73"/>
                </a:cubicBezTo>
                <a:close/>
                <a:moveTo>
                  <a:pt x="129" y="93"/>
                </a:moveTo>
                <a:cubicBezTo>
                  <a:pt x="130" y="92"/>
                  <a:pt x="130" y="92"/>
                  <a:pt x="131" y="91"/>
                </a:cubicBezTo>
                <a:cubicBezTo>
                  <a:pt x="129" y="91"/>
                  <a:pt x="129" y="91"/>
                  <a:pt x="129" y="93"/>
                </a:cubicBezTo>
                <a:close/>
                <a:moveTo>
                  <a:pt x="110" y="71"/>
                </a:moveTo>
                <a:cubicBezTo>
                  <a:pt x="110" y="71"/>
                  <a:pt x="111" y="71"/>
                  <a:pt x="112" y="71"/>
                </a:cubicBezTo>
                <a:cubicBezTo>
                  <a:pt x="111" y="70"/>
                  <a:pt x="111" y="70"/>
                  <a:pt x="111" y="70"/>
                </a:cubicBezTo>
                <a:cubicBezTo>
                  <a:pt x="110" y="70"/>
                  <a:pt x="110" y="70"/>
                  <a:pt x="110" y="71"/>
                </a:cubicBezTo>
                <a:close/>
                <a:moveTo>
                  <a:pt x="124" y="62"/>
                </a:moveTo>
                <a:cubicBezTo>
                  <a:pt x="125" y="60"/>
                  <a:pt x="126" y="60"/>
                  <a:pt x="126" y="59"/>
                </a:cubicBezTo>
                <a:cubicBezTo>
                  <a:pt x="124" y="61"/>
                  <a:pt x="124" y="61"/>
                  <a:pt x="124" y="62"/>
                </a:cubicBezTo>
                <a:close/>
                <a:moveTo>
                  <a:pt x="104" y="80"/>
                </a:moveTo>
                <a:cubicBezTo>
                  <a:pt x="105" y="79"/>
                  <a:pt x="105" y="79"/>
                  <a:pt x="106" y="78"/>
                </a:cubicBezTo>
                <a:cubicBezTo>
                  <a:pt x="105" y="78"/>
                  <a:pt x="105" y="78"/>
                  <a:pt x="104" y="80"/>
                </a:cubicBezTo>
                <a:close/>
                <a:moveTo>
                  <a:pt x="88" y="90"/>
                </a:moveTo>
                <a:cubicBezTo>
                  <a:pt x="89" y="90"/>
                  <a:pt x="89" y="90"/>
                  <a:pt x="90" y="90"/>
                </a:cubicBezTo>
                <a:cubicBezTo>
                  <a:pt x="90" y="90"/>
                  <a:pt x="90" y="90"/>
                  <a:pt x="90" y="90"/>
                </a:cubicBezTo>
                <a:cubicBezTo>
                  <a:pt x="90" y="90"/>
                  <a:pt x="90" y="89"/>
                  <a:pt x="90" y="89"/>
                </a:cubicBezTo>
                <a:cubicBezTo>
                  <a:pt x="89" y="89"/>
                  <a:pt x="89" y="90"/>
                  <a:pt x="88" y="90"/>
                </a:cubicBezTo>
                <a:close/>
                <a:moveTo>
                  <a:pt x="194" y="88"/>
                </a:moveTo>
                <a:cubicBezTo>
                  <a:pt x="194" y="88"/>
                  <a:pt x="194" y="88"/>
                  <a:pt x="194" y="88"/>
                </a:cubicBezTo>
                <a:cubicBezTo>
                  <a:pt x="195" y="88"/>
                  <a:pt x="195" y="87"/>
                  <a:pt x="195" y="87"/>
                </a:cubicBezTo>
                <a:cubicBezTo>
                  <a:pt x="196" y="86"/>
                  <a:pt x="196" y="86"/>
                  <a:pt x="195" y="85"/>
                </a:cubicBezTo>
                <a:cubicBezTo>
                  <a:pt x="195" y="86"/>
                  <a:pt x="194" y="87"/>
                  <a:pt x="194" y="88"/>
                </a:cubicBezTo>
                <a:close/>
                <a:moveTo>
                  <a:pt x="16" y="62"/>
                </a:moveTo>
                <a:cubicBezTo>
                  <a:pt x="15" y="63"/>
                  <a:pt x="16" y="64"/>
                  <a:pt x="16" y="64"/>
                </a:cubicBezTo>
                <a:cubicBezTo>
                  <a:pt x="16" y="64"/>
                  <a:pt x="17" y="64"/>
                  <a:pt x="17" y="63"/>
                </a:cubicBezTo>
                <a:cubicBezTo>
                  <a:pt x="17" y="63"/>
                  <a:pt x="16" y="62"/>
                  <a:pt x="16" y="62"/>
                </a:cubicBezTo>
                <a:close/>
                <a:moveTo>
                  <a:pt x="26" y="66"/>
                </a:moveTo>
                <a:cubicBezTo>
                  <a:pt x="24" y="68"/>
                  <a:pt x="24" y="69"/>
                  <a:pt x="25" y="69"/>
                </a:cubicBezTo>
                <a:cubicBezTo>
                  <a:pt x="25" y="68"/>
                  <a:pt x="26" y="67"/>
                  <a:pt x="26" y="66"/>
                </a:cubicBezTo>
                <a:close/>
                <a:moveTo>
                  <a:pt x="66" y="65"/>
                </a:moveTo>
                <a:cubicBezTo>
                  <a:pt x="66" y="64"/>
                  <a:pt x="66" y="64"/>
                  <a:pt x="66" y="63"/>
                </a:cubicBezTo>
                <a:cubicBezTo>
                  <a:pt x="66" y="63"/>
                  <a:pt x="65" y="63"/>
                  <a:pt x="65" y="64"/>
                </a:cubicBezTo>
                <a:cubicBezTo>
                  <a:pt x="65" y="64"/>
                  <a:pt x="65" y="64"/>
                  <a:pt x="66" y="65"/>
                </a:cubicBezTo>
                <a:close/>
                <a:moveTo>
                  <a:pt x="114" y="54"/>
                </a:moveTo>
                <a:cubicBezTo>
                  <a:pt x="114" y="53"/>
                  <a:pt x="113" y="53"/>
                  <a:pt x="113" y="53"/>
                </a:cubicBezTo>
                <a:cubicBezTo>
                  <a:pt x="112" y="53"/>
                  <a:pt x="112" y="53"/>
                  <a:pt x="112" y="54"/>
                </a:cubicBezTo>
                <a:cubicBezTo>
                  <a:pt x="112" y="54"/>
                  <a:pt x="113" y="54"/>
                  <a:pt x="114" y="54"/>
                </a:cubicBezTo>
                <a:close/>
                <a:moveTo>
                  <a:pt x="149" y="58"/>
                </a:moveTo>
                <a:cubicBezTo>
                  <a:pt x="149" y="58"/>
                  <a:pt x="150" y="57"/>
                  <a:pt x="150" y="57"/>
                </a:cubicBezTo>
                <a:cubicBezTo>
                  <a:pt x="149" y="57"/>
                  <a:pt x="149" y="57"/>
                  <a:pt x="148" y="57"/>
                </a:cubicBezTo>
                <a:cubicBezTo>
                  <a:pt x="148" y="58"/>
                  <a:pt x="149" y="58"/>
                  <a:pt x="149" y="58"/>
                </a:cubicBezTo>
                <a:close/>
                <a:moveTo>
                  <a:pt x="12" y="66"/>
                </a:moveTo>
                <a:cubicBezTo>
                  <a:pt x="12" y="65"/>
                  <a:pt x="12" y="65"/>
                  <a:pt x="13" y="64"/>
                </a:cubicBezTo>
                <a:cubicBezTo>
                  <a:pt x="12" y="64"/>
                  <a:pt x="11" y="65"/>
                  <a:pt x="12" y="66"/>
                </a:cubicBezTo>
                <a:close/>
                <a:moveTo>
                  <a:pt x="171" y="64"/>
                </a:moveTo>
                <a:cubicBezTo>
                  <a:pt x="171" y="64"/>
                  <a:pt x="171" y="64"/>
                  <a:pt x="171" y="64"/>
                </a:cubicBezTo>
                <a:cubicBezTo>
                  <a:pt x="171" y="63"/>
                  <a:pt x="171" y="63"/>
                  <a:pt x="171" y="62"/>
                </a:cubicBezTo>
                <a:cubicBezTo>
                  <a:pt x="171" y="63"/>
                  <a:pt x="171" y="63"/>
                  <a:pt x="171" y="64"/>
                </a:cubicBezTo>
                <a:close/>
                <a:moveTo>
                  <a:pt x="83" y="57"/>
                </a:moveTo>
                <a:cubicBezTo>
                  <a:pt x="84" y="57"/>
                  <a:pt x="85" y="57"/>
                  <a:pt x="85" y="55"/>
                </a:cubicBezTo>
                <a:cubicBezTo>
                  <a:pt x="84" y="56"/>
                  <a:pt x="84" y="57"/>
                  <a:pt x="83" y="57"/>
                </a:cubicBezTo>
                <a:close/>
                <a:moveTo>
                  <a:pt x="90" y="79"/>
                </a:moveTo>
                <a:cubicBezTo>
                  <a:pt x="90" y="79"/>
                  <a:pt x="89" y="80"/>
                  <a:pt x="88" y="81"/>
                </a:cubicBezTo>
                <a:cubicBezTo>
                  <a:pt x="89" y="81"/>
                  <a:pt x="89" y="81"/>
                  <a:pt x="89" y="81"/>
                </a:cubicBezTo>
                <a:cubicBezTo>
                  <a:pt x="90" y="80"/>
                  <a:pt x="90" y="80"/>
                  <a:pt x="90" y="79"/>
                </a:cubicBezTo>
                <a:close/>
                <a:moveTo>
                  <a:pt x="199" y="81"/>
                </a:moveTo>
                <a:cubicBezTo>
                  <a:pt x="199" y="81"/>
                  <a:pt x="198" y="81"/>
                  <a:pt x="198" y="81"/>
                </a:cubicBezTo>
                <a:cubicBezTo>
                  <a:pt x="198" y="82"/>
                  <a:pt x="198" y="82"/>
                  <a:pt x="198" y="83"/>
                </a:cubicBezTo>
                <a:cubicBezTo>
                  <a:pt x="199" y="83"/>
                  <a:pt x="199" y="82"/>
                  <a:pt x="199" y="82"/>
                </a:cubicBezTo>
                <a:cubicBezTo>
                  <a:pt x="199" y="82"/>
                  <a:pt x="199" y="81"/>
                  <a:pt x="199" y="81"/>
                </a:cubicBezTo>
                <a:close/>
                <a:moveTo>
                  <a:pt x="153" y="54"/>
                </a:moveTo>
                <a:cubicBezTo>
                  <a:pt x="153" y="54"/>
                  <a:pt x="153" y="54"/>
                  <a:pt x="153" y="54"/>
                </a:cubicBezTo>
                <a:cubicBezTo>
                  <a:pt x="152" y="54"/>
                  <a:pt x="152" y="54"/>
                  <a:pt x="151" y="54"/>
                </a:cubicBezTo>
                <a:cubicBezTo>
                  <a:pt x="152" y="54"/>
                  <a:pt x="152" y="55"/>
                  <a:pt x="152" y="55"/>
                </a:cubicBezTo>
                <a:cubicBezTo>
                  <a:pt x="152" y="55"/>
                  <a:pt x="153" y="54"/>
                  <a:pt x="153" y="54"/>
                </a:cubicBezTo>
                <a:close/>
                <a:moveTo>
                  <a:pt x="150" y="61"/>
                </a:moveTo>
                <a:cubicBezTo>
                  <a:pt x="151" y="60"/>
                  <a:pt x="152" y="60"/>
                  <a:pt x="152" y="59"/>
                </a:cubicBezTo>
                <a:cubicBezTo>
                  <a:pt x="150" y="60"/>
                  <a:pt x="150" y="60"/>
                  <a:pt x="150" y="61"/>
                </a:cubicBezTo>
                <a:close/>
                <a:moveTo>
                  <a:pt x="110" y="79"/>
                </a:moveTo>
                <a:cubicBezTo>
                  <a:pt x="110" y="79"/>
                  <a:pt x="110" y="79"/>
                  <a:pt x="110" y="79"/>
                </a:cubicBezTo>
                <a:cubicBezTo>
                  <a:pt x="111" y="79"/>
                  <a:pt x="111" y="79"/>
                  <a:pt x="112" y="79"/>
                </a:cubicBezTo>
                <a:cubicBezTo>
                  <a:pt x="111" y="79"/>
                  <a:pt x="111" y="79"/>
                  <a:pt x="110" y="79"/>
                </a:cubicBezTo>
                <a:close/>
                <a:moveTo>
                  <a:pt x="40" y="72"/>
                </a:moveTo>
                <a:cubicBezTo>
                  <a:pt x="41" y="71"/>
                  <a:pt x="41" y="70"/>
                  <a:pt x="40" y="70"/>
                </a:cubicBezTo>
                <a:cubicBezTo>
                  <a:pt x="40" y="70"/>
                  <a:pt x="40" y="70"/>
                  <a:pt x="40" y="71"/>
                </a:cubicBezTo>
                <a:cubicBezTo>
                  <a:pt x="40" y="71"/>
                  <a:pt x="40" y="71"/>
                  <a:pt x="40" y="71"/>
                </a:cubicBezTo>
                <a:cubicBezTo>
                  <a:pt x="40" y="71"/>
                  <a:pt x="40" y="71"/>
                  <a:pt x="40" y="72"/>
                </a:cubicBezTo>
                <a:close/>
                <a:moveTo>
                  <a:pt x="205" y="47"/>
                </a:moveTo>
                <a:cubicBezTo>
                  <a:pt x="206" y="46"/>
                  <a:pt x="206" y="46"/>
                  <a:pt x="204" y="44"/>
                </a:cubicBezTo>
                <a:cubicBezTo>
                  <a:pt x="205" y="45"/>
                  <a:pt x="205" y="46"/>
                  <a:pt x="205" y="47"/>
                </a:cubicBezTo>
                <a:close/>
                <a:moveTo>
                  <a:pt x="47" y="90"/>
                </a:moveTo>
                <a:cubicBezTo>
                  <a:pt x="46" y="90"/>
                  <a:pt x="46" y="91"/>
                  <a:pt x="46" y="92"/>
                </a:cubicBezTo>
                <a:cubicBezTo>
                  <a:pt x="47" y="91"/>
                  <a:pt x="47" y="91"/>
                  <a:pt x="47" y="90"/>
                </a:cubicBezTo>
                <a:close/>
                <a:moveTo>
                  <a:pt x="173" y="69"/>
                </a:moveTo>
                <a:cubicBezTo>
                  <a:pt x="173" y="68"/>
                  <a:pt x="172" y="67"/>
                  <a:pt x="172" y="67"/>
                </a:cubicBezTo>
                <a:cubicBezTo>
                  <a:pt x="172" y="67"/>
                  <a:pt x="172" y="68"/>
                  <a:pt x="171" y="68"/>
                </a:cubicBezTo>
                <a:cubicBezTo>
                  <a:pt x="172" y="68"/>
                  <a:pt x="172" y="68"/>
                  <a:pt x="173" y="69"/>
                </a:cubicBezTo>
                <a:close/>
                <a:moveTo>
                  <a:pt x="116" y="70"/>
                </a:moveTo>
                <a:cubicBezTo>
                  <a:pt x="116" y="71"/>
                  <a:pt x="115" y="71"/>
                  <a:pt x="115" y="72"/>
                </a:cubicBezTo>
                <a:cubicBezTo>
                  <a:pt x="116" y="72"/>
                  <a:pt x="116" y="72"/>
                  <a:pt x="116" y="72"/>
                </a:cubicBezTo>
                <a:cubicBezTo>
                  <a:pt x="116" y="71"/>
                  <a:pt x="116" y="71"/>
                  <a:pt x="116" y="70"/>
                </a:cubicBezTo>
                <a:close/>
                <a:moveTo>
                  <a:pt x="193" y="49"/>
                </a:moveTo>
                <a:cubicBezTo>
                  <a:pt x="194" y="49"/>
                  <a:pt x="194" y="49"/>
                  <a:pt x="194" y="49"/>
                </a:cubicBezTo>
                <a:cubicBezTo>
                  <a:pt x="194" y="48"/>
                  <a:pt x="194" y="47"/>
                  <a:pt x="193" y="46"/>
                </a:cubicBezTo>
                <a:cubicBezTo>
                  <a:pt x="193" y="47"/>
                  <a:pt x="193" y="48"/>
                  <a:pt x="193" y="49"/>
                </a:cubicBezTo>
                <a:close/>
                <a:moveTo>
                  <a:pt x="206" y="118"/>
                </a:moveTo>
                <a:cubicBezTo>
                  <a:pt x="207" y="117"/>
                  <a:pt x="207" y="116"/>
                  <a:pt x="208" y="115"/>
                </a:cubicBezTo>
                <a:cubicBezTo>
                  <a:pt x="208" y="115"/>
                  <a:pt x="208" y="115"/>
                  <a:pt x="208" y="115"/>
                </a:cubicBezTo>
                <a:cubicBezTo>
                  <a:pt x="207" y="116"/>
                  <a:pt x="206" y="116"/>
                  <a:pt x="206" y="118"/>
                </a:cubicBezTo>
                <a:close/>
                <a:moveTo>
                  <a:pt x="146" y="59"/>
                </a:moveTo>
                <a:cubicBezTo>
                  <a:pt x="146" y="59"/>
                  <a:pt x="146" y="60"/>
                  <a:pt x="146" y="61"/>
                </a:cubicBezTo>
                <a:cubicBezTo>
                  <a:pt x="147" y="60"/>
                  <a:pt x="147" y="60"/>
                  <a:pt x="146" y="59"/>
                </a:cubicBezTo>
                <a:close/>
                <a:moveTo>
                  <a:pt x="95" y="90"/>
                </a:moveTo>
                <a:cubicBezTo>
                  <a:pt x="94" y="89"/>
                  <a:pt x="93" y="89"/>
                  <a:pt x="93" y="90"/>
                </a:cubicBezTo>
                <a:cubicBezTo>
                  <a:pt x="94" y="90"/>
                  <a:pt x="94" y="90"/>
                  <a:pt x="95" y="90"/>
                </a:cubicBezTo>
                <a:close/>
                <a:moveTo>
                  <a:pt x="134" y="78"/>
                </a:moveTo>
                <a:cubicBezTo>
                  <a:pt x="134" y="78"/>
                  <a:pt x="134" y="78"/>
                  <a:pt x="134" y="78"/>
                </a:cubicBezTo>
                <a:cubicBezTo>
                  <a:pt x="135" y="79"/>
                  <a:pt x="135" y="79"/>
                  <a:pt x="136" y="79"/>
                </a:cubicBezTo>
                <a:cubicBezTo>
                  <a:pt x="136" y="79"/>
                  <a:pt x="136" y="78"/>
                  <a:pt x="136" y="78"/>
                </a:cubicBezTo>
                <a:cubicBezTo>
                  <a:pt x="135" y="78"/>
                  <a:pt x="135" y="78"/>
                  <a:pt x="134" y="78"/>
                </a:cubicBezTo>
                <a:close/>
                <a:moveTo>
                  <a:pt x="28" y="79"/>
                </a:moveTo>
                <a:cubicBezTo>
                  <a:pt x="28" y="80"/>
                  <a:pt x="29" y="80"/>
                  <a:pt x="29" y="81"/>
                </a:cubicBezTo>
                <a:cubicBezTo>
                  <a:pt x="29" y="80"/>
                  <a:pt x="29" y="80"/>
                  <a:pt x="28" y="79"/>
                </a:cubicBezTo>
                <a:close/>
                <a:moveTo>
                  <a:pt x="113" y="84"/>
                </a:moveTo>
                <a:cubicBezTo>
                  <a:pt x="113" y="84"/>
                  <a:pt x="114" y="83"/>
                  <a:pt x="114" y="82"/>
                </a:cubicBezTo>
                <a:cubicBezTo>
                  <a:pt x="113" y="83"/>
                  <a:pt x="113" y="83"/>
                  <a:pt x="113" y="84"/>
                </a:cubicBezTo>
                <a:close/>
                <a:moveTo>
                  <a:pt x="14" y="94"/>
                </a:moveTo>
                <a:cubicBezTo>
                  <a:pt x="14" y="95"/>
                  <a:pt x="14" y="95"/>
                  <a:pt x="16" y="95"/>
                </a:cubicBezTo>
                <a:cubicBezTo>
                  <a:pt x="15" y="94"/>
                  <a:pt x="15" y="94"/>
                  <a:pt x="14" y="94"/>
                </a:cubicBezTo>
                <a:close/>
                <a:moveTo>
                  <a:pt x="140" y="65"/>
                </a:moveTo>
                <a:cubicBezTo>
                  <a:pt x="139" y="64"/>
                  <a:pt x="139" y="64"/>
                  <a:pt x="139" y="63"/>
                </a:cubicBezTo>
                <a:cubicBezTo>
                  <a:pt x="138" y="64"/>
                  <a:pt x="138" y="64"/>
                  <a:pt x="138" y="65"/>
                </a:cubicBezTo>
                <a:cubicBezTo>
                  <a:pt x="139" y="65"/>
                  <a:pt x="139" y="65"/>
                  <a:pt x="140" y="65"/>
                </a:cubicBezTo>
                <a:close/>
                <a:moveTo>
                  <a:pt x="217" y="82"/>
                </a:moveTo>
                <a:cubicBezTo>
                  <a:pt x="216" y="83"/>
                  <a:pt x="216" y="83"/>
                  <a:pt x="217" y="84"/>
                </a:cubicBezTo>
                <a:cubicBezTo>
                  <a:pt x="217" y="83"/>
                  <a:pt x="217" y="83"/>
                  <a:pt x="217" y="82"/>
                </a:cubicBezTo>
                <a:close/>
                <a:moveTo>
                  <a:pt x="173" y="93"/>
                </a:moveTo>
                <a:cubicBezTo>
                  <a:pt x="173" y="93"/>
                  <a:pt x="173" y="93"/>
                  <a:pt x="173" y="93"/>
                </a:cubicBezTo>
                <a:cubicBezTo>
                  <a:pt x="173" y="93"/>
                  <a:pt x="172" y="93"/>
                  <a:pt x="172" y="94"/>
                </a:cubicBezTo>
                <a:cubicBezTo>
                  <a:pt x="172" y="94"/>
                  <a:pt x="173" y="94"/>
                  <a:pt x="173" y="94"/>
                </a:cubicBezTo>
                <a:cubicBezTo>
                  <a:pt x="173" y="93"/>
                  <a:pt x="173" y="93"/>
                  <a:pt x="173" y="93"/>
                </a:cubicBezTo>
                <a:close/>
                <a:moveTo>
                  <a:pt x="73" y="55"/>
                </a:moveTo>
                <a:cubicBezTo>
                  <a:pt x="73" y="55"/>
                  <a:pt x="73" y="54"/>
                  <a:pt x="73" y="54"/>
                </a:cubicBezTo>
                <a:cubicBezTo>
                  <a:pt x="73" y="54"/>
                  <a:pt x="73" y="54"/>
                  <a:pt x="72" y="54"/>
                </a:cubicBezTo>
                <a:cubicBezTo>
                  <a:pt x="72" y="54"/>
                  <a:pt x="73" y="55"/>
                  <a:pt x="73" y="55"/>
                </a:cubicBezTo>
                <a:close/>
                <a:moveTo>
                  <a:pt x="28" y="74"/>
                </a:moveTo>
                <a:cubicBezTo>
                  <a:pt x="28" y="74"/>
                  <a:pt x="28" y="74"/>
                  <a:pt x="28" y="74"/>
                </a:cubicBezTo>
                <a:cubicBezTo>
                  <a:pt x="28" y="74"/>
                  <a:pt x="29" y="74"/>
                  <a:pt x="29" y="73"/>
                </a:cubicBezTo>
                <a:cubicBezTo>
                  <a:pt x="28" y="73"/>
                  <a:pt x="28" y="74"/>
                  <a:pt x="28" y="74"/>
                </a:cubicBezTo>
                <a:close/>
                <a:moveTo>
                  <a:pt x="138" y="59"/>
                </a:moveTo>
                <a:cubicBezTo>
                  <a:pt x="138" y="59"/>
                  <a:pt x="139" y="59"/>
                  <a:pt x="139" y="59"/>
                </a:cubicBezTo>
                <a:cubicBezTo>
                  <a:pt x="139" y="59"/>
                  <a:pt x="139" y="58"/>
                  <a:pt x="140" y="58"/>
                </a:cubicBezTo>
                <a:cubicBezTo>
                  <a:pt x="139" y="58"/>
                  <a:pt x="139" y="58"/>
                  <a:pt x="138" y="59"/>
                </a:cubicBezTo>
                <a:close/>
                <a:moveTo>
                  <a:pt x="188" y="137"/>
                </a:moveTo>
                <a:cubicBezTo>
                  <a:pt x="188" y="136"/>
                  <a:pt x="188" y="136"/>
                  <a:pt x="188" y="135"/>
                </a:cubicBezTo>
                <a:cubicBezTo>
                  <a:pt x="188" y="135"/>
                  <a:pt x="188" y="135"/>
                  <a:pt x="188" y="135"/>
                </a:cubicBezTo>
                <a:cubicBezTo>
                  <a:pt x="188" y="136"/>
                  <a:pt x="188" y="136"/>
                  <a:pt x="188" y="137"/>
                </a:cubicBezTo>
                <a:close/>
                <a:moveTo>
                  <a:pt x="203" y="49"/>
                </a:moveTo>
                <a:cubicBezTo>
                  <a:pt x="203" y="49"/>
                  <a:pt x="203" y="50"/>
                  <a:pt x="203" y="50"/>
                </a:cubicBezTo>
                <a:cubicBezTo>
                  <a:pt x="203" y="50"/>
                  <a:pt x="203" y="49"/>
                  <a:pt x="203" y="49"/>
                </a:cubicBezTo>
                <a:close/>
                <a:moveTo>
                  <a:pt x="115" y="63"/>
                </a:moveTo>
                <a:cubicBezTo>
                  <a:pt x="115" y="63"/>
                  <a:pt x="115" y="63"/>
                  <a:pt x="116" y="63"/>
                </a:cubicBezTo>
                <a:cubicBezTo>
                  <a:pt x="116" y="63"/>
                  <a:pt x="115" y="63"/>
                  <a:pt x="115" y="62"/>
                </a:cubicBezTo>
                <a:cubicBezTo>
                  <a:pt x="115" y="63"/>
                  <a:pt x="115" y="63"/>
                  <a:pt x="115" y="63"/>
                </a:cubicBezTo>
                <a:close/>
                <a:moveTo>
                  <a:pt x="26" y="71"/>
                </a:moveTo>
                <a:cubicBezTo>
                  <a:pt x="27" y="71"/>
                  <a:pt x="28" y="70"/>
                  <a:pt x="27" y="69"/>
                </a:cubicBezTo>
                <a:cubicBezTo>
                  <a:pt x="27" y="70"/>
                  <a:pt x="27" y="71"/>
                  <a:pt x="26" y="71"/>
                </a:cubicBezTo>
                <a:close/>
                <a:moveTo>
                  <a:pt x="187" y="85"/>
                </a:moveTo>
                <a:cubicBezTo>
                  <a:pt x="188" y="84"/>
                  <a:pt x="188" y="84"/>
                  <a:pt x="188" y="84"/>
                </a:cubicBezTo>
                <a:cubicBezTo>
                  <a:pt x="188" y="84"/>
                  <a:pt x="187" y="85"/>
                  <a:pt x="187" y="85"/>
                </a:cubicBezTo>
                <a:close/>
                <a:moveTo>
                  <a:pt x="185" y="133"/>
                </a:moveTo>
                <a:cubicBezTo>
                  <a:pt x="185" y="133"/>
                  <a:pt x="185" y="133"/>
                  <a:pt x="185" y="134"/>
                </a:cubicBezTo>
                <a:cubicBezTo>
                  <a:pt x="185" y="134"/>
                  <a:pt x="185" y="133"/>
                  <a:pt x="185" y="133"/>
                </a:cubicBezTo>
                <a:close/>
                <a:moveTo>
                  <a:pt x="190" y="96"/>
                </a:moveTo>
                <a:cubicBezTo>
                  <a:pt x="191" y="96"/>
                  <a:pt x="191" y="96"/>
                  <a:pt x="191" y="96"/>
                </a:cubicBezTo>
                <a:cubicBezTo>
                  <a:pt x="191" y="96"/>
                  <a:pt x="191" y="96"/>
                  <a:pt x="191" y="95"/>
                </a:cubicBezTo>
                <a:cubicBezTo>
                  <a:pt x="191" y="95"/>
                  <a:pt x="191" y="95"/>
                  <a:pt x="191" y="95"/>
                </a:cubicBezTo>
                <a:cubicBezTo>
                  <a:pt x="191" y="95"/>
                  <a:pt x="191" y="96"/>
                  <a:pt x="190" y="96"/>
                </a:cubicBezTo>
                <a:close/>
                <a:moveTo>
                  <a:pt x="197" y="56"/>
                </a:moveTo>
                <a:cubicBezTo>
                  <a:pt x="197" y="56"/>
                  <a:pt x="197" y="57"/>
                  <a:pt x="197" y="57"/>
                </a:cubicBezTo>
                <a:cubicBezTo>
                  <a:pt x="198" y="57"/>
                  <a:pt x="197" y="56"/>
                  <a:pt x="197" y="56"/>
                </a:cubicBezTo>
                <a:close/>
                <a:moveTo>
                  <a:pt x="51" y="84"/>
                </a:moveTo>
                <a:cubicBezTo>
                  <a:pt x="50" y="84"/>
                  <a:pt x="50" y="84"/>
                  <a:pt x="50" y="83"/>
                </a:cubicBezTo>
                <a:cubicBezTo>
                  <a:pt x="50" y="84"/>
                  <a:pt x="50" y="84"/>
                  <a:pt x="49" y="84"/>
                </a:cubicBezTo>
                <a:cubicBezTo>
                  <a:pt x="50" y="84"/>
                  <a:pt x="50" y="84"/>
                  <a:pt x="51" y="84"/>
                </a:cubicBezTo>
                <a:close/>
                <a:moveTo>
                  <a:pt x="205" y="64"/>
                </a:moveTo>
                <a:cubicBezTo>
                  <a:pt x="205" y="63"/>
                  <a:pt x="205" y="63"/>
                  <a:pt x="205" y="62"/>
                </a:cubicBezTo>
                <a:cubicBezTo>
                  <a:pt x="204" y="63"/>
                  <a:pt x="205" y="63"/>
                  <a:pt x="205" y="64"/>
                </a:cubicBezTo>
                <a:close/>
                <a:moveTo>
                  <a:pt x="93" y="80"/>
                </a:moveTo>
                <a:cubicBezTo>
                  <a:pt x="94" y="80"/>
                  <a:pt x="94" y="80"/>
                  <a:pt x="93" y="79"/>
                </a:cubicBezTo>
                <a:cubicBezTo>
                  <a:pt x="93" y="80"/>
                  <a:pt x="93" y="80"/>
                  <a:pt x="93" y="80"/>
                </a:cubicBezTo>
                <a:close/>
                <a:moveTo>
                  <a:pt x="199" y="42"/>
                </a:moveTo>
                <a:cubicBezTo>
                  <a:pt x="199" y="43"/>
                  <a:pt x="199" y="43"/>
                  <a:pt x="200" y="44"/>
                </a:cubicBezTo>
                <a:cubicBezTo>
                  <a:pt x="200" y="43"/>
                  <a:pt x="200" y="43"/>
                  <a:pt x="199" y="42"/>
                </a:cubicBezTo>
                <a:close/>
                <a:moveTo>
                  <a:pt x="215" y="92"/>
                </a:moveTo>
                <a:cubicBezTo>
                  <a:pt x="215" y="92"/>
                  <a:pt x="216" y="92"/>
                  <a:pt x="216" y="92"/>
                </a:cubicBezTo>
                <a:cubicBezTo>
                  <a:pt x="216" y="92"/>
                  <a:pt x="216" y="91"/>
                  <a:pt x="216" y="91"/>
                </a:cubicBezTo>
                <a:cubicBezTo>
                  <a:pt x="216" y="91"/>
                  <a:pt x="216" y="91"/>
                  <a:pt x="216" y="91"/>
                </a:cubicBezTo>
                <a:cubicBezTo>
                  <a:pt x="216" y="91"/>
                  <a:pt x="216" y="91"/>
                  <a:pt x="215" y="92"/>
                </a:cubicBezTo>
                <a:close/>
                <a:moveTo>
                  <a:pt x="132" y="75"/>
                </a:moveTo>
                <a:cubicBezTo>
                  <a:pt x="132" y="75"/>
                  <a:pt x="133" y="76"/>
                  <a:pt x="133" y="75"/>
                </a:cubicBezTo>
                <a:cubicBezTo>
                  <a:pt x="133" y="75"/>
                  <a:pt x="132" y="75"/>
                  <a:pt x="132" y="75"/>
                </a:cubicBezTo>
                <a:close/>
                <a:moveTo>
                  <a:pt x="153" y="72"/>
                </a:moveTo>
                <a:cubicBezTo>
                  <a:pt x="153" y="72"/>
                  <a:pt x="153" y="72"/>
                  <a:pt x="153" y="72"/>
                </a:cubicBezTo>
                <a:cubicBezTo>
                  <a:pt x="153" y="72"/>
                  <a:pt x="153" y="72"/>
                  <a:pt x="154" y="72"/>
                </a:cubicBezTo>
                <a:cubicBezTo>
                  <a:pt x="154" y="72"/>
                  <a:pt x="154" y="72"/>
                  <a:pt x="154" y="72"/>
                </a:cubicBezTo>
                <a:cubicBezTo>
                  <a:pt x="153" y="72"/>
                  <a:pt x="153" y="72"/>
                  <a:pt x="153" y="72"/>
                </a:cubicBezTo>
                <a:close/>
                <a:moveTo>
                  <a:pt x="191" y="60"/>
                </a:moveTo>
                <a:cubicBezTo>
                  <a:pt x="191" y="60"/>
                  <a:pt x="191" y="60"/>
                  <a:pt x="191" y="60"/>
                </a:cubicBezTo>
                <a:cubicBezTo>
                  <a:pt x="191" y="60"/>
                  <a:pt x="191" y="60"/>
                  <a:pt x="191" y="59"/>
                </a:cubicBezTo>
                <a:cubicBezTo>
                  <a:pt x="191" y="59"/>
                  <a:pt x="191" y="59"/>
                  <a:pt x="191" y="59"/>
                </a:cubicBezTo>
                <a:cubicBezTo>
                  <a:pt x="191" y="60"/>
                  <a:pt x="191" y="60"/>
                  <a:pt x="191" y="60"/>
                </a:cubicBezTo>
                <a:close/>
                <a:moveTo>
                  <a:pt x="156" y="70"/>
                </a:moveTo>
                <a:cubicBezTo>
                  <a:pt x="156" y="71"/>
                  <a:pt x="156" y="71"/>
                  <a:pt x="156" y="71"/>
                </a:cubicBezTo>
                <a:cubicBezTo>
                  <a:pt x="156" y="71"/>
                  <a:pt x="156" y="71"/>
                  <a:pt x="156" y="71"/>
                </a:cubicBezTo>
                <a:cubicBezTo>
                  <a:pt x="157" y="71"/>
                  <a:pt x="157" y="71"/>
                  <a:pt x="157" y="71"/>
                </a:cubicBezTo>
                <a:cubicBezTo>
                  <a:pt x="156" y="70"/>
                  <a:pt x="156" y="70"/>
                  <a:pt x="156" y="70"/>
                </a:cubicBezTo>
                <a:close/>
                <a:moveTo>
                  <a:pt x="96" y="67"/>
                </a:moveTo>
                <a:cubicBezTo>
                  <a:pt x="96" y="67"/>
                  <a:pt x="96" y="67"/>
                  <a:pt x="96" y="67"/>
                </a:cubicBezTo>
                <a:cubicBezTo>
                  <a:pt x="96" y="67"/>
                  <a:pt x="96" y="67"/>
                  <a:pt x="96" y="67"/>
                </a:cubicBezTo>
                <a:cubicBezTo>
                  <a:pt x="96" y="67"/>
                  <a:pt x="96" y="67"/>
                  <a:pt x="96" y="68"/>
                </a:cubicBezTo>
                <a:cubicBezTo>
                  <a:pt x="96" y="67"/>
                  <a:pt x="96" y="67"/>
                  <a:pt x="96" y="67"/>
                </a:cubicBezTo>
                <a:close/>
                <a:moveTo>
                  <a:pt x="14" y="67"/>
                </a:moveTo>
                <a:cubicBezTo>
                  <a:pt x="14" y="67"/>
                  <a:pt x="14" y="67"/>
                  <a:pt x="14" y="68"/>
                </a:cubicBezTo>
                <a:cubicBezTo>
                  <a:pt x="14" y="68"/>
                  <a:pt x="14" y="67"/>
                  <a:pt x="14" y="67"/>
                </a:cubicBezTo>
                <a:close/>
                <a:moveTo>
                  <a:pt x="38" y="96"/>
                </a:moveTo>
                <a:cubicBezTo>
                  <a:pt x="38" y="96"/>
                  <a:pt x="38" y="96"/>
                  <a:pt x="38" y="96"/>
                </a:cubicBezTo>
                <a:cubicBezTo>
                  <a:pt x="38" y="96"/>
                  <a:pt x="38" y="96"/>
                  <a:pt x="38" y="96"/>
                </a:cubicBezTo>
                <a:cubicBezTo>
                  <a:pt x="38" y="96"/>
                  <a:pt x="38" y="96"/>
                  <a:pt x="38" y="96"/>
                </a:cubicBezTo>
                <a:cubicBezTo>
                  <a:pt x="38" y="96"/>
                  <a:pt x="38" y="96"/>
                  <a:pt x="38" y="96"/>
                </a:cubicBezTo>
                <a:close/>
                <a:moveTo>
                  <a:pt x="136" y="81"/>
                </a:moveTo>
                <a:cubicBezTo>
                  <a:pt x="136" y="81"/>
                  <a:pt x="136" y="81"/>
                  <a:pt x="136" y="81"/>
                </a:cubicBezTo>
                <a:cubicBezTo>
                  <a:pt x="136" y="81"/>
                  <a:pt x="136" y="81"/>
                  <a:pt x="136" y="81"/>
                </a:cubicBezTo>
                <a:cubicBezTo>
                  <a:pt x="136" y="81"/>
                  <a:pt x="136" y="82"/>
                  <a:pt x="136" y="82"/>
                </a:cubicBezTo>
                <a:cubicBezTo>
                  <a:pt x="136" y="82"/>
                  <a:pt x="136" y="81"/>
                  <a:pt x="136" y="81"/>
                </a:cubicBezTo>
                <a:close/>
                <a:moveTo>
                  <a:pt x="19" y="88"/>
                </a:moveTo>
                <a:cubicBezTo>
                  <a:pt x="19" y="88"/>
                  <a:pt x="20" y="88"/>
                  <a:pt x="20" y="88"/>
                </a:cubicBezTo>
                <a:cubicBezTo>
                  <a:pt x="20" y="88"/>
                  <a:pt x="20" y="87"/>
                  <a:pt x="20" y="87"/>
                </a:cubicBezTo>
                <a:cubicBezTo>
                  <a:pt x="20" y="87"/>
                  <a:pt x="19" y="87"/>
                  <a:pt x="19" y="88"/>
                </a:cubicBezTo>
                <a:close/>
                <a:moveTo>
                  <a:pt x="29" y="86"/>
                </a:moveTo>
                <a:cubicBezTo>
                  <a:pt x="29" y="86"/>
                  <a:pt x="29" y="86"/>
                  <a:pt x="29" y="86"/>
                </a:cubicBezTo>
                <a:cubicBezTo>
                  <a:pt x="29" y="86"/>
                  <a:pt x="29" y="86"/>
                  <a:pt x="29" y="86"/>
                </a:cubicBezTo>
                <a:cubicBezTo>
                  <a:pt x="29" y="86"/>
                  <a:pt x="29" y="85"/>
                  <a:pt x="29" y="85"/>
                </a:cubicBezTo>
                <a:cubicBezTo>
                  <a:pt x="29" y="85"/>
                  <a:pt x="29" y="86"/>
                  <a:pt x="29" y="86"/>
                </a:cubicBezTo>
                <a:close/>
                <a:moveTo>
                  <a:pt x="20" y="70"/>
                </a:moveTo>
                <a:cubicBezTo>
                  <a:pt x="21" y="70"/>
                  <a:pt x="21" y="70"/>
                  <a:pt x="21" y="70"/>
                </a:cubicBezTo>
                <a:cubicBezTo>
                  <a:pt x="21" y="70"/>
                  <a:pt x="21" y="70"/>
                  <a:pt x="21" y="69"/>
                </a:cubicBezTo>
                <a:cubicBezTo>
                  <a:pt x="21" y="69"/>
                  <a:pt x="21" y="69"/>
                  <a:pt x="21" y="69"/>
                </a:cubicBezTo>
                <a:cubicBezTo>
                  <a:pt x="21" y="69"/>
                  <a:pt x="21" y="69"/>
                  <a:pt x="21" y="69"/>
                </a:cubicBezTo>
                <a:cubicBezTo>
                  <a:pt x="21" y="69"/>
                  <a:pt x="21" y="69"/>
                  <a:pt x="20" y="70"/>
                </a:cubicBezTo>
                <a:close/>
                <a:moveTo>
                  <a:pt x="184" y="102"/>
                </a:moveTo>
                <a:cubicBezTo>
                  <a:pt x="184" y="102"/>
                  <a:pt x="184" y="102"/>
                  <a:pt x="184" y="102"/>
                </a:cubicBezTo>
                <a:cubicBezTo>
                  <a:pt x="184" y="102"/>
                  <a:pt x="184" y="102"/>
                  <a:pt x="184" y="103"/>
                </a:cubicBezTo>
                <a:cubicBezTo>
                  <a:pt x="184" y="103"/>
                  <a:pt x="184" y="103"/>
                  <a:pt x="184" y="103"/>
                </a:cubicBezTo>
                <a:cubicBezTo>
                  <a:pt x="184" y="102"/>
                  <a:pt x="184" y="102"/>
                  <a:pt x="184" y="102"/>
                </a:cubicBezTo>
                <a:close/>
                <a:moveTo>
                  <a:pt x="224" y="104"/>
                </a:moveTo>
                <a:cubicBezTo>
                  <a:pt x="224" y="104"/>
                  <a:pt x="224" y="104"/>
                  <a:pt x="224" y="104"/>
                </a:cubicBezTo>
                <a:cubicBezTo>
                  <a:pt x="225" y="104"/>
                  <a:pt x="225" y="104"/>
                  <a:pt x="225" y="104"/>
                </a:cubicBezTo>
                <a:cubicBezTo>
                  <a:pt x="225" y="103"/>
                  <a:pt x="225" y="103"/>
                  <a:pt x="225" y="103"/>
                </a:cubicBezTo>
                <a:cubicBezTo>
                  <a:pt x="225" y="104"/>
                  <a:pt x="225" y="104"/>
                  <a:pt x="224" y="104"/>
                </a:cubicBezTo>
                <a:close/>
                <a:moveTo>
                  <a:pt x="222" y="106"/>
                </a:moveTo>
                <a:cubicBezTo>
                  <a:pt x="222" y="106"/>
                  <a:pt x="222" y="106"/>
                  <a:pt x="222" y="106"/>
                </a:cubicBezTo>
                <a:cubicBezTo>
                  <a:pt x="222" y="106"/>
                  <a:pt x="222" y="106"/>
                  <a:pt x="222" y="106"/>
                </a:cubicBezTo>
                <a:cubicBezTo>
                  <a:pt x="222" y="106"/>
                  <a:pt x="222" y="106"/>
                  <a:pt x="222" y="106"/>
                </a:cubicBezTo>
                <a:cubicBezTo>
                  <a:pt x="222" y="106"/>
                  <a:pt x="222" y="106"/>
                  <a:pt x="222" y="106"/>
                </a:cubicBezTo>
                <a:close/>
              </a:path>
            </a:pathLst>
          </a:custGeom>
          <a:solidFill>
            <a:srgbClr val="FDBE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4" name="Freeform 5"/>
          <p:cNvSpPr>
            <a:spLocks noEditPoints="1"/>
          </p:cNvSpPr>
          <p:nvPr/>
        </p:nvSpPr>
        <p:spPr bwMode="auto">
          <a:xfrm flipH="1">
            <a:off x="4018359" y="5040702"/>
            <a:ext cx="421482" cy="262310"/>
          </a:xfrm>
          <a:custGeom>
            <a:avLst/>
            <a:gdLst>
              <a:gd name="T0" fmla="*/ 182 w 252"/>
              <a:gd name="T1" fmla="*/ 43 h 157"/>
              <a:gd name="T2" fmla="*/ 181 w 252"/>
              <a:gd name="T3" fmla="*/ 155 h 157"/>
              <a:gd name="T4" fmla="*/ 185 w 252"/>
              <a:gd name="T5" fmla="*/ 151 h 157"/>
              <a:gd name="T6" fmla="*/ 33 w 252"/>
              <a:gd name="T7" fmla="*/ 58 h 157"/>
              <a:gd name="T8" fmla="*/ 239 w 252"/>
              <a:gd name="T9" fmla="*/ 88 h 157"/>
              <a:gd name="T10" fmla="*/ 56 w 252"/>
              <a:gd name="T11" fmla="*/ 71 h 157"/>
              <a:gd name="T12" fmla="*/ 181 w 252"/>
              <a:gd name="T13" fmla="*/ 51 h 157"/>
              <a:gd name="T14" fmla="*/ 193 w 252"/>
              <a:gd name="T15" fmla="*/ 124 h 157"/>
              <a:gd name="T16" fmla="*/ 223 w 252"/>
              <a:gd name="T17" fmla="*/ 86 h 157"/>
              <a:gd name="T18" fmla="*/ 154 w 252"/>
              <a:gd name="T19" fmla="*/ 87 h 157"/>
              <a:gd name="T20" fmla="*/ 166 w 252"/>
              <a:gd name="T21" fmla="*/ 49 h 157"/>
              <a:gd name="T22" fmla="*/ 89 w 252"/>
              <a:gd name="T23" fmla="*/ 64 h 157"/>
              <a:gd name="T24" fmla="*/ 21 w 252"/>
              <a:gd name="T25" fmla="*/ 51 h 157"/>
              <a:gd name="T26" fmla="*/ 224 w 252"/>
              <a:gd name="T27" fmla="*/ 63 h 157"/>
              <a:gd name="T28" fmla="*/ 59 w 252"/>
              <a:gd name="T29" fmla="*/ 59 h 157"/>
              <a:gd name="T30" fmla="*/ 155 w 252"/>
              <a:gd name="T31" fmla="*/ 59 h 157"/>
              <a:gd name="T32" fmla="*/ 32 w 252"/>
              <a:gd name="T33" fmla="*/ 76 h 157"/>
              <a:gd name="T34" fmla="*/ 37 w 252"/>
              <a:gd name="T35" fmla="*/ 85 h 157"/>
              <a:gd name="T36" fmla="*/ 76 w 252"/>
              <a:gd name="T37" fmla="*/ 50 h 157"/>
              <a:gd name="T38" fmla="*/ 134 w 252"/>
              <a:gd name="T39" fmla="*/ 85 h 157"/>
              <a:gd name="T40" fmla="*/ 161 w 252"/>
              <a:gd name="T41" fmla="*/ 60 h 157"/>
              <a:gd name="T42" fmla="*/ 201 w 252"/>
              <a:gd name="T43" fmla="*/ 32 h 157"/>
              <a:gd name="T44" fmla="*/ 154 w 252"/>
              <a:gd name="T45" fmla="*/ 48 h 157"/>
              <a:gd name="T46" fmla="*/ 87 w 252"/>
              <a:gd name="T47" fmla="*/ 75 h 157"/>
              <a:gd name="T48" fmla="*/ 10 w 252"/>
              <a:gd name="T49" fmla="*/ 44 h 157"/>
              <a:gd name="T50" fmla="*/ 133 w 252"/>
              <a:gd name="T51" fmla="*/ 73 h 157"/>
              <a:gd name="T52" fmla="*/ 202 w 252"/>
              <a:gd name="T53" fmla="*/ 56 h 157"/>
              <a:gd name="T54" fmla="*/ 140 w 252"/>
              <a:gd name="T55" fmla="*/ 92 h 157"/>
              <a:gd name="T56" fmla="*/ 93 w 252"/>
              <a:gd name="T57" fmla="*/ 86 h 157"/>
              <a:gd name="T58" fmla="*/ 144 w 252"/>
              <a:gd name="T59" fmla="*/ 70 h 157"/>
              <a:gd name="T60" fmla="*/ 105 w 252"/>
              <a:gd name="T61" fmla="*/ 66 h 157"/>
              <a:gd name="T62" fmla="*/ 152 w 252"/>
              <a:gd name="T63" fmla="*/ 75 h 157"/>
              <a:gd name="T64" fmla="*/ 116 w 252"/>
              <a:gd name="T65" fmla="*/ 66 h 157"/>
              <a:gd name="T66" fmla="*/ 123 w 252"/>
              <a:gd name="T67" fmla="*/ 72 h 157"/>
              <a:gd name="T68" fmla="*/ 86 w 252"/>
              <a:gd name="T69" fmla="*/ 50 h 157"/>
              <a:gd name="T70" fmla="*/ 78 w 252"/>
              <a:gd name="T71" fmla="*/ 64 h 157"/>
              <a:gd name="T72" fmla="*/ 119 w 252"/>
              <a:gd name="T73" fmla="*/ 74 h 157"/>
              <a:gd name="T74" fmla="*/ 22 w 252"/>
              <a:gd name="T75" fmla="*/ 67 h 157"/>
              <a:gd name="T76" fmla="*/ 27 w 252"/>
              <a:gd name="T77" fmla="*/ 60 h 157"/>
              <a:gd name="T78" fmla="*/ 91 w 252"/>
              <a:gd name="T79" fmla="*/ 57 h 157"/>
              <a:gd name="T80" fmla="*/ 162 w 252"/>
              <a:gd name="T81" fmla="*/ 63 h 157"/>
              <a:gd name="T82" fmla="*/ 27 w 252"/>
              <a:gd name="T83" fmla="*/ 47 h 157"/>
              <a:gd name="T84" fmla="*/ 184 w 252"/>
              <a:gd name="T85" fmla="*/ 92 h 157"/>
              <a:gd name="T86" fmla="*/ 201 w 252"/>
              <a:gd name="T87" fmla="*/ 91 h 157"/>
              <a:gd name="T88" fmla="*/ 107 w 252"/>
              <a:gd name="T89" fmla="*/ 76 h 157"/>
              <a:gd name="T90" fmla="*/ 24 w 252"/>
              <a:gd name="T91" fmla="*/ 79 h 157"/>
              <a:gd name="T92" fmla="*/ 39 w 252"/>
              <a:gd name="T93" fmla="*/ 49 h 157"/>
              <a:gd name="T94" fmla="*/ 189 w 252"/>
              <a:gd name="T95" fmla="*/ 94 h 157"/>
              <a:gd name="T96" fmla="*/ 174 w 252"/>
              <a:gd name="T97" fmla="*/ 88 h 157"/>
              <a:gd name="T98" fmla="*/ 13 w 252"/>
              <a:gd name="T99" fmla="*/ 81 h 157"/>
              <a:gd name="T100" fmla="*/ 21 w 252"/>
              <a:gd name="T101" fmla="*/ 74 h 157"/>
              <a:gd name="T102" fmla="*/ 179 w 252"/>
              <a:gd name="T103" fmla="*/ 90 h 157"/>
              <a:gd name="T104" fmla="*/ 126 w 252"/>
              <a:gd name="T105" fmla="*/ 59 h 157"/>
              <a:gd name="T106" fmla="*/ 66 w 252"/>
              <a:gd name="T107" fmla="*/ 65 h 157"/>
              <a:gd name="T108" fmla="*/ 198 w 252"/>
              <a:gd name="T109" fmla="*/ 83 h 157"/>
              <a:gd name="T110" fmla="*/ 47 w 252"/>
              <a:gd name="T111" fmla="*/ 90 h 157"/>
              <a:gd name="T112" fmla="*/ 136 w 252"/>
              <a:gd name="T113" fmla="*/ 79 h 157"/>
              <a:gd name="T114" fmla="*/ 73 w 252"/>
              <a:gd name="T115" fmla="*/ 54 h 157"/>
              <a:gd name="T116" fmla="*/ 187 w 252"/>
              <a:gd name="T117" fmla="*/ 85 h 157"/>
              <a:gd name="T118" fmla="*/ 200 w 252"/>
              <a:gd name="T119" fmla="*/ 44 h 157"/>
              <a:gd name="T120" fmla="*/ 96 w 252"/>
              <a:gd name="T121" fmla="*/ 67 h 157"/>
              <a:gd name="T122" fmla="*/ 29 w 252"/>
              <a:gd name="T123" fmla="*/ 8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2" h="157">
                <a:moveTo>
                  <a:pt x="176" y="100"/>
                </a:moveTo>
                <a:cubicBezTo>
                  <a:pt x="176" y="100"/>
                  <a:pt x="175" y="100"/>
                  <a:pt x="174" y="100"/>
                </a:cubicBezTo>
                <a:cubicBezTo>
                  <a:pt x="149" y="100"/>
                  <a:pt x="123" y="100"/>
                  <a:pt x="97" y="100"/>
                </a:cubicBezTo>
                <a:cubicBezTo>
                  <a:pt x="84" y="100"/>
                  <a:pt x="70" y="100"/>
                  <a:pt x="57" y="100"/>
                </a:cubicBezTo>
                <a:cubicBezTo>
                  <a:pt x="51" y="100"/>
                  <a:pt x="45" y="99"/>
                  <a:pt x="39" y="99"/>
                </a:cubicBezTo>
                <a:cubicBezTo>
                  <a:pt x="34" y="99"/>
                  <a:pt x="29" y="99"/>
                  <a:pt x="24" y="99"/>
                </a:cubicBezTo>
                <a:cubicBezTo>
                  <a:pt x="21" y="100"/>
                  <a:pt x="17" y="100"/>
                  <a:pt x="14" y="101"/>
                </a:cubicBezTo>
                <a:cubicBezTo>
                  <a:pt x="13" y="101"/>
                  <a:pt x="11" y="101"/>
                  <a:pt x="10" y="102"/>
                </a:cubicBezTo>
                <a:cubicBezTo>
                  <a:pt x="8" y="103"/>
                  <a:pt x="6" y="102"/>
                  <a:pt x="6" y="100"/>
                </a:cubicBezTo>
                <a:cubicBezTo>
                  <a:pt x="5" y="98"/>
                  <a:pt x="5" y="96"/>
                  <a:pt x="5" y="94"/>
                </a:cubicBezTo>
                <a:cubicBezTo>
                  <a:pt x="4" y="88"/>
                  <a:pt x="4" y="83"/>
                  <a:pt x="3" y="78"/>
                </a:cubicBezTo>
                <a:cubicBezTo>
                  <a:pt x="3" y="71"/>
                  <a:pt x="2" y="65"/>
                  <a:pt x="2" y="58"/>
                </a:cubicBezTo>
                <a:cubicBezTo>
                  <a:pt x="1" y="54"/>
                  <a:pt x="1" y="50"/>
                  <a:pt x="1" y="45"/>
                </a:cubicBezTo>
                <a:cubicBezTo>
                  <a:pt x="1" y="44"/>
                  <a:pt x="0" y="43"/>
                  <a:pt x="0" y="42"/>
                </a:cubicBezTo>
                <a:cubicBezTo>
                  <a:pt x="0" y="41"/>
                  <a:pt x="0" y="40"/>
                  <a:pt x="0" y="40"/>
                </a:cubicBezTo>
                <a:cubicBezTo>
                  <a:pt x="1" y="38"/>
                  <a:pt x="2" y="37"/>
                  <a:pt x="3" y="38"/>
                </a:cubicBezTo>
                <a:cubicBezTo>
                  <a:pt x="6" y="38"/>
                  <a:pt x="8" y="38"/>
                  <a:pt x="10" y="38"/>
                </a:cubicBezTo>
                <a:cubicBezTo>
                  <a:pt x="17" y="39"/>
                  <a:pt x="24" y="40"/>
                  <a:pt x="31" y="41"/>
                </a:cubicBezTo>
                <a:cubicBezTo>
                  <a:pt x="35" y="41"/>
                  <a:pt x="38" y="41"/>
                  <a:pt x="42" y="41"/>
                </a:cubicBezTo>
                <a:cubicBezTo>
                  <a:pt x="65" y="41"/>
                  <a:pt x="89" y="41"/>
                  <a:pt x="112" y="41"/>
                </a:cubicBezTo>
                <a:cubicBezTo>
                  <a:pt x="123" y="41"/>
                  <a:pt x="135" y="41"/>
                  <a:pt x="146" y="42"/>
                </a:cubicBezTo>
                <a:cubicBezTo>
                  <a:pt x="151" y="43"/>
                  <a:pt x="157" y="44"/>
                  <a:pt x="162" y="44"/>
                </a:cubicBezTo>
                <a:cubicBezTo>
                  <a:pt x="164" y="44"/>
                  <a:pt x="167" y="44"/>
                  <a:pt x="169" y="44"/>
                </a:cubicBezTo>
                <a:cubicBezTo>
                  <a:pt x="173" y="44"/>
                  <a:pt x="177" y="44"/>
                  <a:pt x="181" y="43"/>
                </a:cubicBezTo>
                <a:cubicBezTo>
                  <a:pt x="182" y="43"/>
                  <a:pt x="182" y="43"/>
                  <a:pt x="182" y="43"/>
                </a:cubicBezTo>
                <a:cubicBezTo>
                  <a:pt x="182" y="43"/>
                  <a:pt x="182" y="42"/>
                  <a:pt x="182" y="42"/>
                </a:cubicBezTo>
                <a:cubicBezTo>
                  <a:pt x="182" y="38"/>
                  <a:pt x="182" y="35"/>
                  <a:pt x="182" y="31"/>
                </a:cubicBezTo>
                <a:cubicBezTo>
                  <a:pt x="182" y="26"/>
                  <a:pt x="182" y="21"/>
                  <a:pt x="182" y="16"/>
                </a:cubicBezTo>
                <a:cubicBezTo>
                  <a:pt x="182" y="12"/>
                  <a:pt x="183" y="8"/>
                  <a:pt x="183" y="4"/>
                </a:cubicBezTo>
                <a:cubicBezTo>
                  <a:pt x="183" y="4"/>
                  <a:pt x="183" y="4"/>
                  <a:pt x="183" y="3"/>
                </a:cubicBezTo>
                <a:cubicBezTo>
                  <a:pt x="183" y="2"/>
                  <a:pt x="183" y="1"/>
                  <a:pt x="185" y="2"/>
                </a:cubicBezTo>
                <a:cubicBezTo>
                  <a:pt x="185" y="1"/>
                  <a:pt x="186" y="0"/>
                  <a:pt x="187" y="1"/>
                </a:cubicBezTo>
                <a:cubicBezTo>
                  <a:pt x="188" y="1"/>
                  <a:pt x="188" y="1"/>
                  <a:pt x="188" y="1"/>
                </a:cubicBezTo>
                <a:cubicBezTo>
                  <a:pt x="189" y="1"/>
                  <a:pt x="189" y="1"/>
                  <a:pt x="190" y="1"/>
                </a:cubicBezTo>
                <a:cubicBezTo>
                  <a:pt x="190" y="1"/>
                  <a:pt x="191" y="2"/>
                  <a:pt x="192" y="1"/>
                </a:cubicBezTo>
                <a:cubicBezTo>
                  <a:pt x="193" y="1"/>
                  <a:pt x="193" y="2"/>
                  <a:pt x="194" y="2"/>
                </a:cubicBezTo>
                <a:cubicBezTo>
                  <a:pt x="195" y="3"/>
                  <a:pt x="195" y="4"/>
                  <a:pt x="196" y="4"/>
                </a:cubicBezTo>
                <a:cubicBezTo>
                  <a:pt x="200" y="9"/>
                  <a:pt x="203" y="15"/>
                  <a:pt x="207" y="20"/>
                </a:cubicBezTo>
                <a:cubicBezTo>
                  <a:pt x="212" y="28"/>
                  <a:pt x="218" y="37"/>
                  <a:pt x="223" y="45"/>
                </a:cubicBezTo>
                <a:cubicBezTo>
                  <a:pt x="227" y="50"/>
                  <a:pt x="230" y="55"/>
                  <a:pt x="233" y="60"/>
                </a:cubicBezTo>
                <a:cubicBezTo>
                  <a:pt x="236" y="64"/>
                  <a:pt x="239" y="68"/>
                  <a:pt x="242" y="72"/>
                </a:cubicBezTo>
                <a:cubicBezTo>
                  <a:pt x="243" y="73"/>
                  <a:pt x="244" y="74"/>
                  <a:pt x="245" y="75"/>
                </a:cubicBezTo>
                <a:cubicBezTo>
                  <a:pt x="246" y="77"/>
                  <a:pt x="248" y="79"/>
                  <a:pt x="249" y="80"/>
                </a:cubicBezTo>
                <a:cubicBezTo>
                  <a:pt x="252" y="84"/>
                  <a:pt x="252" y="88"/>
                  <a:pt x="249" y="92"/>
                </a:cubicBezTo>
                <a:cubicBezTo>
                  <a:pt x="248" y="95"/>
                  <a:pt x="246" y="97"/>
                  <a:pt x="243" y="100"/>
                </a:cubicBezTo>
                <a:cubicBezTo>
                  <a:pt x="234" y="110"/>
                  <a:pt x="225" y="119"/>
                  <a:pt x="215" y="128"/>
                </a:cubicBezTo>
                <a:cubicBezTo>
                  <a:pt x="208" y="134"/>
                  <a:pt x="201" y="141"/>
                  <a:pt x="193" y="147"/>
                </a:cubicBezTo>
                <a:cubicBezTo>
                  <a:pt x="191" y="149"/>
                  <a:pt x="189" y="151"/>
                  <a:pt x="186" y="153"/>
                </a:cubicBezTo>
                <a:cubicBezTo>
                  <a:pt x="185" y="154"/>
                  <a:pt x="183" y="155"/>
                  <a:pt x="182" y="155"/>
                </a:cubicBezTo>
                <a:cubicBezTo>
                  <a:pt x="181" y="155"/>
                  <a:pt x="181" y="155"/>
                  <a:pt x="181" y="155"/>
                </a:cubicBezTo>
                <a:cubicBezTo>
                  <a:pt x="180" y="156"/>
                  <a:pt x="180" y="157"/>
                  <a:pt x="179" y="156"/>
                </a:cubicBezTo>
                <a:cubicBezTo>
                  <a:pt x="178" y="156"/>
                  <a:pt x="178" y="155"/>
                  <a:pt x="178" y="154"/>
                </a:cubicBezTo>
                <a:cubicBezTo>
                  <a:pt x="178" y="154"/>
                  <a:pt x="178" y="153"/>
                  <a:pt x="177" y="152"/>
                </a:cubicBezTo>
                <a:cubicBezTo>
                  <a:pt x="176" y="152"/>
                  <a:pt x="176" y="151"/>
                  <a:pt x="176" y="151"/>
                </a:cubicBezTo>
                <a:cubicBezTo>
                  <a:pt x="176" y="148"/>
                  <a:pt x="176" y="145"/>
                  <a:pt x="176" y="142"/>
                </a:cubicBezTo>
                <a:cubicBezTo>
                  <a:pt x="176" y="141"/>
                  <a:pt x="176" y="141"/>
                  <a:pt x="176" y="140"/>
                </a:cubicBezTo>
                <a:cubicBezTo>
                  <a:pt x="175" y="139"/>
                  <a:pt x="175" y="138"/>
                  <a:pt x="175" y="138"/>
                </a:cubicBezTo>
                <a:cubicBezTo>
                  <a:pt x="175" y="126"/>
                  <a:pt x="176" y="115"/>
                  <a:pt x="176" y="104"/>
                </a:cubicBezTo>
                <a:cubicBezTo>
                  <a:pt x="176" y="103"/>
                  <a:pt x="176" y="102"/>
                  <a:pt x="176" y="100"/>
                </a:cubicBezTo>
                <a:close/>
                <a:moveTo>
                  <a:pt x="224" y="54"/>
                </a:moveTo>
                <a:cubicBezTo>
                  <a:pt x="223" y="54"/>
                  <a:pt x="223" y="53"/>
                  <a:pt x="223" y="53"/>
                </a:cubicBezTo>
                <a:cubicBezTo>
                  <a:pt x="223" y="53"/>
                  <a:pt x="223" y="53"/>
                  <a:pt x="223" y="53"/>
                </a:cubicBezTo>
                <a:cubicBezTo>
                  <a:pt x="223" y="54"/>
                  <a:pt x="223" y="54"/>
                  <a:pt x="224" y="54"/>
                </a:cubicBezTo>
                <a:cubicBezTo>
                  <a:pt x="224" y="55"/>
                  <a:pt x="224" y="55"/>
                  <a:pt x="225" y="56"/>
                </a:cubicBezTo>
                <a:cubicBezTo>
                  <a:pt x="225" y="56"/>
                  <a:pt x="225" y="56"/>
                  <a:pt x="225" y="56"/>
                </a:cubicBezTo>
                <a:cubicBezTo>
                  <a:pt x="227" y="59"/>
                  <a:pt x="228" y="61"/>
                  <a:pt x="230" y="64"/>
                </a:cubicBezTo>
                <a:cubicBezTo>
                  <a:pt x="230" y="64"/>
                  <a:pt x="230" y="64"/>
                  <a:pt x="231" y="64"/>
                </a:cubicBezTo>
                <a:cubicBezTo>
                  <a:pt x="232" y="66"/>
                  <a:pt x="233" y="67"/>
                  <a:pt x="234" y="68"/>
                </a:cubicBezTo>
                <a:cubicBezTo>
                  <a:pt x="235" y="68"/>
                  <a:pt x="235" y="68"/>
                  <a:pt x="235" y="69"/>
                </a:cubicBezTo>
                <a:cubicBezTo>
                  <a:pt x="232" y="65"/>
                  <a:pt x="228" y="60"/>
                  <a:pt x="225" y="56"/>
                </a:cubicBezTo>
                <a:cubicBezTo>
                  <a:pt x="225" y="56"/>
                  <a:pt x="225" y="56"/>
                  <a:pt x="225" y="56"/>
                </a:cubicBezTo>
                <a:cubicBezTo>
                  <a:pt x="224" y="55"/>
                  <a:pt x="224" y="55"/>
                  <a:pt x="224" y="54"/>
                </a:cubicBezTo>
                <a:close/>
                <a:moveTo>
                  <a:pt x="183" y="152"/>
                </a:moveTo>
                <a:cubicBezTo>
                  <a:pt x="183" y="152"/>
                  <a:pt x="183" y="152"/>
                  <a:pt x="183" y="152"/>
                </a:cubicBezTo>
                <a:cubicBezTo>
                  <a:pt x="184" y="152"/>
                  <a:pt x="185" y="151"/>
                  <a:pt x="185" y="151"/>
                </a:cubicBezTo>
                <a:cubicBezTo>
                  <a:pt x="187" y="149"/>
                  <a:pt x="189" y="148"/>
                  <a:pt x="191" y="146"/>
                </a:cubicBezTo>
                <a:cubicBezTo>
                  <a:pt x="199" y="139"/>
                  <a:pt x="206" y="133"/>
                  <a:pt x="214" y="126"/>
                </a:cubicBezTo>
                <a:cubicBezTo>
                  <a:pt x="224" y="117"/>
                  <a:pt x="233" y="108"/>
                  <a:pt x="242" y="98"/>
                </a:cubicBezTo>
                <a:cubicBezTo>
                  <a:pt x="244" y="96"/>
                  <a:pt x="246" y="93"/>
                  <a:pt x="247" y="91"/>
                </a:cubicBezTo>
                <a:cubicBezTo>
                  <a:pt x="248" y="89"/>
                  <a:pt x="248" y="88"/>
                  <a:pt x="249" y="87"/>
                </a:cubicBezTo>
                <a:cubicBezTo>
                  <a:pt x="249" y="85"/>
                  <a:pt x="248" y="84"/>
                  <a:pt x="248" y="83"/>
                </a:cubicBezTo>
                <a:cubicBezTo>
                  <a:pt x="248" y="84"/>
                  <a:pt x="248" y="85"/>
                  <a:pt x="247" y="85"/>
                </a:cubicBezTo>
                <a:cubicBezTo>
                  <a:pt x="247" y="88"/>
                  <a:pt x="246" y="91"/>
                  <a:pt x="243" y="93"/>
                </a:cubicBezTo>
                <a:cubicBezTo>
                  <a:pt x="239" y="97"/>
                  <a:pt x="235" y="102"/>
                  <a:pt x="230" y="106"/>
                </a:cubicBezTo>
                <a:cubicBezTo>
                  <a:pt x="219" y="116"/>
                  <a:pt x="208" y="125"/>
                  <a:pt x="198" y="136"/>
                </a:cubicBezTo>
                <a:cubicBezTo>
                  <a:pt x="196" y="138"/>
                  <a:pt x="194" y="140"/>
                  <a:pt x="193" y="142"/>
                </a:cubicBezTo>
                <a:cubicBezTo>
                  <a:pt x="191" y="143"/>
                  <a:pt x="190" y="145"/>
                  <a:pt x="189" y="146"/>
                </a:cubicBezTo>
                <a:cubicBezTo>
                  <a:pt x="188" y="147"/>
                  <a:pt x="187" y="147"/>
                  <a:pt x="186" y="147"/>
                </a:cubicBezTo>
                <a:cubicBezTo>
                  <a:pt x="186" y="147"/>
                  <a:pt x="186" y="147"/>
                  <a:pt x="185" y="148"/>
                </a:cubicBezTo>
                <a:cubicBezTo>
                  <a:pt x="185" y="149"/>
                  <a:pt x="184" y="150"/>
                  <a:pt x="183" y="152"/>
                </a:cubicBezTo>
                <a:close/>
                <a:moveTo>
                  <a:pt x="31" y="47"/>
                </a:moveTo>
                <a:cubicBezTo>
                  <a:pt x="30" y="49"/>
                  <a:pt x="29" y="51"/>
                  <a:pt x="29" y="52"/>
                </a:cubicBezTo>
                <a:cubicBezTo>
                  <a:pt x="28" y="52"/>
                  <a:pt x="28" y="53"/>
                  <a:pt x="28" y="53"/>
                </a:cubicBezTo>
                <a:cubicBezTo>
                  <a:pt x="29" y="54"/>
                  <a:pt x="29" y="55"/>
                  <a:pt x="30" y="56"/>
                </a:cubicBezTo>
                <a:cubicBezTo>
                  <a:pt x="30" y="55"/>
                  <a:pt x="31" y="55"/>
                  <a:pt x="31" y="54"/>
                </a:cubicBezTo>
                <a:cubicBezTo>
                  <a:pt x="31" y="54"/>
                  <a:pt x="32" y="53"/>
                  <a:pt x="33" y="52"/>
                </a:cubicBezTo>
                <a:cubicBezTo>
                  <a:pt x="33" y="51"/>
                  <a:pt x="33" y="51"/>
                  <a:pt x="34" y="51"/>
                </a:cubicBezTo>
                <a:cubicBezTo>
                  <a:pt x="35" y="50"/>
                  <a:pt x="36" y="51"/>
                  <a:pt x="36" y="52"/>
                </a:cubicBezTo>
                <a:cubicBezTo>
                  <a:pt x="36" y="52"/>
                  <a:pt x="36" y="53"/>
                  <a:pt x="35" y="53"/>
                </a:cubicBezTo>
                <a:cubicBezTo>
                  <a:pt x="35" y="55"/>
                  <a:pt x="34" y="57"/>
                  <a:pt x="33" y="58"/>
                </a:cubicBezTo>
                <a:cubicBezTo>
                  <a:pt x="32" y="59"/>
                  <a:pt x="32" y="60"/>
                  <a:pt x="33" y="60"/>
                </a:cubicBezTo>
                <a:cubicBezTo>
                  <a:pt x="33" y="60"/>
                  <a:pt x="33" y="61"/>
                  <a:pt x="34" y="61"/>
                </a:cubicBezTo>
                <a:cubicBezTo>
                  <a:pt x="35" y="59"/>
                  <a:pt x="36" y="58"/>
                  <a:pt x="37" y="56"/>
                </a:cubicBezTo>
                <a:cubicBezTo>
                  <a:pt x="37" y="56"/>
                  <a:pt x="37" y="55"/>
                  <a:pt x="37" y="55"/>
                </a:cubicBezTo>
                <a:cubicBezTo>
                  <a:pt x="37" y="53"/>
                  <a:pt x="37" y="51"/>
                  <a:pt x="37" y="50"/>
                </a:cubicBezTo>
                <a:cubicBezTo>
                  <a:pt x="37" y="49"/>
                  <a:pt x="36" y="48"/>
                  <a:pt x="36" y="47"/>
                </a:cubicBezTo>
                <a:cubicBezTo>
                  <a:pt x="34" y="47"/>
                  <a:pt x="32" y="47"/>
                  <a:pt x="31" y="47"/>
                </a:cubicBezTo>
                <a:close/>
                <a:moveTo>
                  <a:pt x="7" y="46"/>
                </a:moveTo>
                <a:cubicBezTo>
                  <a:pt x="7" y="46"/>
                  <a:pt x="7" y="46"/>
                  <a:pt x="7" y="46"/>
                </a:cubicBezTo>
                <a:cubicBezTo>
                  <a:pt x="7" y="54"/>
                  <a:pt x="7" y="61"/>
                  <a:pt x="7" y="68"/>
                </a:cubicBezTo>
                <a:cubicBezTo>
                  <a:pt x="7" y="69"/>
                  <a:pt x="7" y="70"/>
                  <a:pt x="7" y="71"/>
                </a:cubicBezTo>
                <a:cubicBezTo>
                  <a:pt x="8" y="74"/>
                  <a:pt x="9" y="77"/>
                  <a:pt x="10" y="81"/>
                </a:cubicBezTo>
                <a:cubicBezTo>
                  <a:pt x="10" y="82"/>
                  <a:pt x="10" y="83"/>
                  <a:pt x="9" y="83"/>
                </a:cubicBezTo>
                <a:cubicBezTo>
                  <a:pt x="9" y="84"/>
                  <a:pt x="8" y="84"/>
                  <a:pt x="8" y="84"/>
                </a:cubicBezTo>
                <a:cubicBezTo>
                  <a:pt x="9" y="85"/>
                  <a:pt x="9" y="86"/>
                  <a:pt x="10" y="87"/>
                </a:cubicBezTo>
                <a:cubicBezTo>
                  <a:pt x="10" y="87"/>
                  <a:pt x="10" y="86"/>
                  <a:pt x="10" y="86"/>
                </a:cubicBezTo>
                <a:cubicBezTo>
                  <a:pt x="10" y="83"/>
                  <a:pt x="10" y="79"/>
                  <a:pt x="10" y="76"/>
                </a:cubicBezTo>
                <a:cubicBezTo>
                  <a:pt x="10" y="76"/>
                  <a:pt x="10" y="76"/>
                  <a:pt x="10" y="75"/>
                </a:cubicBezTo>
                <a:cubicBezTo>
                  <a:pt x="9" y="75"/>
                  <a:pt x="9" y="74"/>
                  <a:pt x="9" y="73"/>
                </a:cubicBezTo>
                <a:cubicBezTo>
                  <a:pt x="10" y="72"/>
                  <a:pt x="10" y="72"/>
                  <a:pt x="10" y="71"/>
                </a:cubicBezTo>
                <a:cubicBezTo>
                  <a:pt x="9" y="69"/>
                  <a:pt x="9" y="66"/>
                  <a:pt x="9" y="63"/>
                </a:cubicBezTo>
                <a:cubicBezTo>
                  <a:pt x="8" y="60"/>
                  <a:pt x="8" y="56"/>
                  <a:pt x="8" y="53"/>
                </a:cubicBezTo>
                <a:cubicBezTo>
                  <a:pt x="7" y="51"/>
                  <a:pt x="7" y="48"/>
                  <a:pt x="7" y="46"/>
                </a:cubicBezTo>
                <a:close/>
                <a:moveTo>
                  <a:pt x="239" y="89"/>
                </a:moveTo>
                <a:cubicBezTo>
                  <a:pt x="239" y="88"/>
                  <a:pt x="239" y="88"/>
                  <a:pt x="239" y="88"/>
                </a:cubicBezTo>
                <a:cubicBezTo>
                  <a:pt x="238" y="88"/>
                  <a:pt x="237" y="88"/>
                  <a:pt x="236" y="88"/>
                </a:cubicBezTo>
                <a:cubicBezTo>
                  <a:pt x="236" y="88"/>
                  <a:pt x="236" y="88"/>
                  <a:pt x="235" y="88"/>
                </a:cubicBezTo>
                <a:cubicBezTo>
                  <a:pt x="234" y="89"/>
                  <a:pt x="234" y="88"/>
                  <a:pt x="233" y="88"/>
                </a:cubicBezTo>
                <a:cubicBezTo>
                  <a:pt x="233" y="88"/>
                  <a:pt x="233" y="88"/>
                  <a:pt x="232" y="87"/>
                </a:cubicBezTo>
                <a:cubicBezTo>
                  <a:pt x="232" y="88"/>
                  <a:pt x="232" y="88"/>
                  <a:pt x="232" y="88"/>
                </a:cubicBezTo>
                <a:cubicBezTo>
                  <a:pt x="230" y="91"/>
                  <a:pt x="228" y="93"/>
                  <a:pt x="226" y="96"/>
                </a:cubicBezTo>
                <a:cubicBezTo>
                  <a:pt x="225" y="97"/>
                  <a:pt x="225" y="98"/>
                  <a:pt x="225" y="99"/>
                </a:cubicBezTo>
                <a:cubicBezTo>
                  <a:pt x="225" y="99"/>
                  <a:pt x="225" y="98"/>
                  <a:pt x="226" y="98"/>
                </a:cubicBezTo>
                <a:cubicBezTo>
                  <a:pt x="227" y="97"/>
                  <a:pt x="227" y="96"/>
                  <a:pt x="229" y="96"/>
                </a:cubicBezTo>
                <a:cubicBezTo>
                  <a:pt x="229" y="96"/>
                  <a:pt x="229" y="96"/>
                  <a:pt x="229" y="96"/>
                </a:cubicBezTo>
                <a:cubicBezTo>
                  <a:pt x="232" y="94"/>
                  <a:pt x="236" y="91"/>
                  <a:pt x="239" y="89"/>
                </a:cubicBezTo>
                <a:close/>
                <a:moveTo>
                  <a:pt x="64" y="83"/>
                </a:moveTo>
                <a:cubicBezTo>
                  <a:pt x="64" y="83"/>
                  <a:pt x="64" y="83"/>
                  <a:pt x="65" y="83"/>
                </a:cubicBezTo>
                <a:cubicBezTo>
                  <a:pt x="66" y="83"/>
                  <a:pt x="67" y="83"/>
                  <a:pt x="68" y="83"/>
                </a:cubicBezTo>
                <a:cubicBezTo>
                  <a:pt x="69" y="83"/>
                  <a:pt x="69" y="82"/>
                  <a:pt x="70" y="82"/>
                </a:cubicBezTo>
                <a:cubicBezTo>
                  <a:pt x="71" y="79"/>
                  <a:pt x="73" y="76"/>
                  <a:pt x="74" y="74"/>
                </a:cubicBezTo>
                <a:cubicBezTo>
                  <a:pt x="75" y="73"/>
                  <a:pt x="75" y="73"/>
                  <a:pt x="75" y="73"/>
                </a:cubicBezTo>
                <a:cubicBezTo>
                  <a:pt x="74" y="72"/>
                  <a:pt x="73" y="72"/>
                  <a:pt x="73" y="72"/>
                </a:cubicBezTo>
                <a:cubicBezTo>
                  <a:pt x="72" y="72"/>
                  <a:pt x="71" y="72"/>
                  <a:pt x="71" y="73"/>
                </a:cubicBezTo>
                <a:cubicBezTo>
                  <a:pt x="69" y="76"/>
                  <a:pt x="67" y="79"/>
                  <a:pt x="64" y="82"/>
                </a:cubicBezTo>
                <a:cubicBezTo>
                  <a:pt x="64" y="82"/>
                  <a:pt x="64" y="83"/>
                  <a:pt x="64" y="83"/>
                </a:cubicBezTo>
                <a:close/>
                <a:moveTo>
                  <a:pt x="53" y="83"/>
                </a:moveTo>
                <a:cubicBezTo>
                  <a:pt x="56" y="79"/>
                  <a:pt x="59" y="74"/>
                  <a:pt x="62" y="70"/>
                </a:cubicBezTo>
                <a:cubicBezTo>
                  <a:pt x="60" y="70"/>
                  <a:pt x="59" y="69"/>
                  <a:pt x="58" y="69"/>
                </a:cubicBezTo>
                <a:cubicBezTo>
                  <a:pt x="57" y="70"/>
                  <a:pt x="57" y="71"/>
                  <a:pt x="56" y="71"/>
                </a:cubicBezTo>
                <a:cubicBezTo>
                  <a:pt x="55" y="74"/>
                  <a:pt x="53" y="77"/>
                  <a:pt x="52" y="80"/>
                </a:cubicBezTo>
                <a:cubicBezTo>
                  <a:pt x="52" y="80"/>
                  <a:pt x="51" y="80"/>
                  <a:pt x="52" y="81"/>
                </a:cubicBezTo>
                <a:cubicBezTo>
                  <a:pt x="52" y="81"/>
                  <a:pt x="52" y="82"/>
                  <a:pt x="53" y="83"/>
                </a:cubicBezTo>
                <a:close/>
                <a:moveTo>
                  <a:pt x="44" y="52"/>
                </a:moveTo>
                <a:cubicBezTo>
                  <a:pt x="45" y="53"/>
                  <a:pt x="46" y="55"/>
                  <a:pt x="47" y="56"/>
                </a:cubicBezTo>
                <a:cubicBezTo>
                  <a:pt x="49" y="54"/>
                  <a:pt x="50" y="53"/>
                  <a:pt x="51" y="51"/>
                </a:cubicBezTo>
                <a:cubicBezTo>
                  <a:pt x="51" y="51"/>
                  <a:pt x="51" y="51"/>
                  <a:pt x="51" y="50"/>
                </a:cubicBezTo>
                <a:cubicBezTo>
                  <a:pt x="51" y="49"/>
                  <a:pt x="51" y="48"/>
                  <a:pt x="51" y="47"/>
                </a:cubicBezTo>
                <a:cubicBezTo>
                  <a:pt x="50" y="47"/>
                  <a:pt x="48" y="47"/>
                  <a:pt x="47" y="47"/>
                </a:cubicBezTo>
                <a:cubicBezTo>
                  <a:pt x="46" y="49"/>
                  <a:pt x="45" y="50"/>
                  <a:pt x="44" y="52"/>
                </a:cubicBezTo>
                <a:close/>
                <a:moveTo>
                  <a:pt x="38" y="73"/>
                </a:moveTo>
                <a:cubicBezTo>
                  <a:pt x="37" y="74"/>
                  <a:pt x="37" y="74"/>
                  <a:pt x="36" y="75"/>
                </a:cubicBezTo>
                <a:cubicBezTo>
                  <a:pt x="35" y="77"/>
                  <a:pt x="33" y="79"/>
                  <a:pt x="33" y="81"/>
                </a:cubicBezTo>
                <a:cubicBezTo>
                  <a:pt x="33" y="81"/>
                  <a:pt x="32" y="81"/>
                  <a:pt x="32" y="81"/>
                </a:cubicBezTo>
                <a:cubicBezTo>
                  <a:pt x="32" y="82"/>
                  <a:pt x="31" y="83"/>
                  <a:pt x="31" y="83"/>
                </a:cubicBezTo>
                <a:cubicBezTo>
                  <a:pt x="31" y="84"/>
                  <a:pt x="32" y="85"/>
                  <a:pt x="32" y="85"/>
                </a:cubicBezTo>
                <a:cubicBezTo>
                  <a:pt x="33" y="86"/>
                  <a:pt x="34" y="86"/>
                  <a:pt x="34" y="85"/>
                </a:cubicBezTo>
                <a:cubicBezTo>
                  <a:pt x="35" y="83"/>
                  <a:pt x="36" y="81"/>
                  <a:pt x="37" y="79"/>
                </a:cubicBezTo>
                <a:cubicBezTo>
                  <a:pt x="38" y="78"/>
                  <a:pt x="39" y="76"/>
                  <a:pt x="39" y="75"/>
                </a:cubicBezTo>
                <a:cubicBezTo>
                  <a:pt x="39" y="74"/>
                  <a:pt x="39" y="74"/>
                  <a:pt x="38" y="73"/>
                </a:cubicBezTo>
                <a:close/>
                <a:moveTo>
                  <a:pt x="170" y="51"/>
                </a:moveTo>
                <a:cubicBezTo>
                  <a:pt x="172" y="50"/>
                  <a:pt x="173" y="51"/>
                  <a:pt x="174" y="52"/>
                </a:cubicBezTo>
                <a:cubicBezTo>
                  <a:pt x="176" y="53"/>
                  <a:pt x="177" y="54"/>
                  <a:pt x="179" y="55"/>
                </a:cubicBezTo>
                <a:cubicBezTo>
                  <a:pt x="179" y="55"/>
                  <a:pt x="180" y="55"/>
                  <a:pt x="180" y="56"/>
                </a:cubicBezTo>
                <a:cubicBezTo>
                  <a:pt x="181" y="54"/>
                  <a:pt x="181" y="53"/>
                  <a:pt x="181" y="51"/>
                </a:cubicBezTo>
                <a:cubicBezTo>
                  <a:pt x="177" y="49"/>
                  <a:pt x="173" y="48"/>
                  <a:pt x="169" y="49"/>
                </a:cubicBezTo>
                <a:cubicBezTo>
                  <a:pt x="169" y="49"/>
                  <a:pt x="170" y="50"/>
                  <a:pt x="170" y="51"/>
                </a:cubicBezTo>
                <a:close/>
                <a:moveTo>
                  <a:pt x="161" y="81"/>
                </a:moveTo>
                <a:cubicBezTo>
                  <a:pt x="160" y="80"/>
                  <a:pt x="159" y="81"/>
                  <a:pt x="159" y="81"/>
                </a:cubicBezTo>
                <a:cubicBezTo>
                  <a:pt x="158" y="82"/>
                  <a:pt x="157" y="84"/>
                  <a:pt x="156" y="85"/>
                </a:cubicBezTo>
                <a:cubicBezTo>
                  <a:pt x="157" y="87"/>
                  <a:pt x="159" y="90"/>
                  <a:pt x="161" y="92"/>
                </a:cubicBezTo>
                <a:cubicBezTo>
                  <a:pt x="161" y="91"/>
                  <a:pt x="161" y="82"/>
                  <a:pt x="161" y="81"/>
                </a:cubicBezTo>
                <a:close/>
                <a:moveTo>
                  <a:pt x="11" y="99"/>
                </a:moveTo>
                <a:cubicBezTo>
                  <a:pt x="11" y="97"/>
                  <a:pt x="11" y="96"/>
                  <a:pt x="11" y="94"/>
                </a:cubicBezTo>
                <a:cubicBezTo>
                  <a:pt x="11" y="93"/>
                  <a:pt x="11" y="93"/>
                  <a:pt x="10" y="92"/>
                </a:cubicBezTo>
                <a:cubicBezTo>
                  <a:pt x="9" y="91"/>
                  <a:pt x="9" y="89"/>
                  <a:pt x="8" y="88"/>
                </a:cubicBezTo>
                <a:cubicBezTo>
                  <a:pt x="7" y="88"/>
                  <a:pt x="7" y="87"/>
                  <a:pt x="7" y="87"/>
                </a:cubicBezTo>
                <a:cubicBezTo>
                  <a:pt x="7" y="88"/>
                  <a:pt x="7" y="89"/>
                  <a:pt x="7" y="90"/>
                </a:cubicBezTo>
                <a:cubicBezTo>
                  <a:pt x="7" y="93"/>
                  <a:pt x="7" y="96"/>
                  <a:pt x="8" y="99"/>
                </a:cubicBezTo>
                <a:cubicBezTo>
                  <a:pt x="8" y="99"/>
                  <a:pt x="8" y="99"/>
                  <a:pt x="8" y="100"/>
                </a:cubicBezTo>
                <a:cubicBezTo>
                  <a:pt x="9" y="99"/>
                  <a:pt x="10" y="99"/>
                  <a:pt x="11" y="99"/>
                </a:cubicBezTo>
                <a:close/>
                <a:moveTo>
                  <a:pt x="223" y="73"/>
                </a:moveTo>
                <a:cubicBezTo>
                  <a:pt x="222" y="74"/>
                  <a:pt x="221" y="76"/>
                  <a:pt x="220" y="77"/>
                </a:cubicBezTo>
                <a:cubicBezTo>
                  <a:pt x="219" y="78"/>
                  <a:pt x="218" y="80"/>
                  <a:pt x="219" y="82"/>
                </a:cubicBezTo>
                <a:cubicBezTo>
                  <a:pt x="219" y="82"/>
                  <a:pt x="219" y="83"/>
                  <a:pt x="219" y="83"/>
                </a:cubicBezTo>
                <a:cubicBezTo>
                  <a:pt x="219" y="83"/>
                  <a:pt x="219" y="84"/>
                  <a:pt x="219" y="84"/>
                </a:cubicBezTo>
                <a:cubicBezTo>
                  <a:pt x="221" y="82"/>
                  <a:pt x="223" y="80"/>
                  <a:pt x="224" y="79"/>
                </a:cubicBezTo>
                <a:cubicBezTo>
                  <a:pt x="224" y="79"/>
                  <a:pt x="225" y="78"/>
                  <a:pt x="225" y="78"/>
                </a:cubicBezTo>
                <a:cubicBezTo>
                  <a:pt x="225" y="76"/>
                  <a:pt x="225" y="75"/>
                  <a:pt x="223" y="73"/>
                </a:cubicBezTo>
                <a:close/>
                <a:moveTo>
                  <a:pt x="193" y="124"/>
                </a:moveTo>
                <a:cubicBezTo>
                  <a:pt x="193" y="125"/>
                  <a:pt x="193" y="125"/>
                  <a:pt x="193" y="125"/>
                </a:cubicBezTo>
                <a:cubicBezTo>
                  <a:pt x="193" y="124"/>
                  <a:pt x="193" y="124"/>
                  <a:pt x="193" y="124"/>
                </a:cubicBezTo>
                <a:cubicBezTo>
                  <a:pt x="195" y="121"/>
                  <a:pt x="197" y="118"/>
                  <a:pt x="199" y="116"/>
                </a:cubicBezTo>
                <a:cubicBezTo>
                  <a:pt x="200" y="115"/>
                  <a:pt x="200" y="114"/>
                  <a:pt x="199" y="113"/>
                </a:cubicBezTo>
                <a:cubicBezTo>
                  <a:pt x="199" y="113"/>
                  <a:pt x="198" y="113"/>
                  <a:pt x="198" y="113"/>
                </a:cubicBezTo>
                <a:cubicBezTo>
                  <a:pt x="196" y="114"/>
                  <a:pt x="195" y="116"/>
                  <a:pt x="193" y="118"/>
                </a:cubicBezTo>
                <a:cubicBezTo>
                  <a:pt x="193" y="118"/>
                  <a:pt x="193" y="118"/>
                  <a:pt x="193" y="119"/>
                </a:cubicBezTo>
                <a:cubicBezTo>
                  <a:pt x="193" y="121"/>
                  <a:pt x="193" y="123"/>
                  <a:pt x="193" y="124"/>
                </a:cubicBezTo>
                <a:close/>
                <a:moveTo>
                  <a:pt x="142" y="45"/>
                </a:moveTo>
                <a:cubicBezTo>
                  <a:pt x="142" y="45"/>
                  <a:pt x="142" y="45"/>
                  <a:pt x="142" y="45"/>
                </a:cubicBezTo>
                <a:cubicBezTo>
                  <a:pt x="141" y="45"/>
                  <a:pt x="141" y="44"/>
                  <a:pt x="141" y="44"/>
                </a:cubicBezTo>
                <a:cubicBezTo>
                  <a:pt x="137" y="44"/>
                  <a:pt x="132" y="44"/>
                  <a:pt x="128" y="44"/>
                </a:cubicBezTo>
                <a:cubicBezTo>
                  <a:pt x="118" y="43"/>
                  <a:pt x="107" y="43"/>
                  <a:pt x="97" y="43"/>
                </a:cubicBezTo>
                <a:cubicBezTo>
                  <a:pt x="97" y="43"/>
                  <a:pt x="96" y="43"/>
                  <a:pt x="96" y="43"/>
                </a:cubicBezTo>
                <a:cubicBezTo>
                  <a:pt x="95" y="43"/>
                  <a:pt x="95" y="44"/>
                  <a:pt x="96" y="44"/>
                </a:cubicBezTo>
                <a:cubicBezTo>
                  <a:pt x="96" y="44"/>
                  <a:pt x="97" y="44"/>
                  <a:pt x="98" y="44"/>
                </a:cubicBezTo>
                <a:cubicBezTo>
                  <a:pt x="109" y="44"/>
                  <a:pt x="121" y="44"/>
                  <a:pt x="133" y="45"/>
                </a:cubicBezTo>
                <a:cubicBezTo>
                  <a:pt x="136" y="45"/>
                  <a:pt x="139" y="45"/>
                  <a:pt x="142" y="45"/>
                </a:cubicBezTo>
                <a:close/>
                <a:moveTo>
                  <a:pt x="217" y="97"/>
                </a:moveTo>
                <a:cubicBezTo>
                  <a:pt x="219" y="96"/>
                  <a:pt x="220" y="95"/>
                  <a:pt x="221" y="93"/>
                </a:cubicBezTo>
                <a:cubicBezTo>
                  <a:pt x="222" y="92"/>
                  <a:pt x="223" y="91"/>
                  <a:pt x="224" y="90"/>
                </a:cubicBezTo>
                <a:cubicBezTo>
                  <a:pt x="224" y="89"/>
                  <a:pt x="224" y="87"/>
                  <a:pt x="224" y="86"/>
                </a:cubicBezTo>
                <a:cubicBezTo>
                  <a:pt x="224" y="86"/>
                  <a:pt x="224" y="86"/>
                  <a:pt x="224" y="86"/>
                </a:cubicBezTo>
                <a:cubicBezTo>
                  <a:pt x="224" y="86"/>
                  <a:pt x="224" y="85"/>
                  <a:pt x="224" y="85"/>
                </a:cubicBezTo>
                <a:cubicBezTo>
                  <a:pt x="224" y="85"/>
                  <a:pt x="224" y="86"/>
                  <a:pt x="223" y="86"/>
                </a:cubicBezTo>
                <a:cubicBezTo>
                  <a:pt x="221" y="88"/>
                  <a:pt x="219" y="91"/>
                  <a:pt x="217" y="94"/>
                </a:cubicBezTo>
                <a:cubicBezTo>
                  <a:pt x="217" y="95"/>
                  <a:pt x="216" y="95"/>
                  <a:pt x="217" y="96"/>
                </a:cubicBezTo>
                <a:cubicBezTo>
                  <a:pt x="217" y="97"/>
                  <a:pt x="217" y="97"/>
                  <a:pt x="217" y="97"/>
                </a:cubicBezTo>
                <a:close/>
                <a:moveTo>
                  <a:pt x="214" y="62"/>
                </a:moveTo>
                <a:cubicBezTo>
                  <a:pt x="214" y="62"/>
                  <a:pt x="214" y="62"/>
                  <a:pt x="214" y="62"/>
                </a:cubicBezTo>
                <a:cubicBezTo>
                  <a:pt x="212" y="64"/>
                  <a:pt x="209" y="66"/>
                  <a:pt x="207" y="69"/>
                </a:cubicBezTo>
                <a:cubicBezTo>
                  <a:pt x="208" y="70"/>
                  <a:pt x="209" y="71"/>
                  <a:pt x="209" y="72"/>
                </a:cubicBezTo>
                <a:cubicBezTo>
                  <a:pt x="211" y="70"/>
                  <a:pt x="212" y="68"/>
                  <a:pt x="214" y="66"/>
                </a:cubicBezTo>
                <a:cubicBezTo>
                  <a:pt x="214" y="66"/>
                  <a:pt x="214" y="66"/>
                  <a:pt x="214" y="66"/>
                </a:cubicBezTo>
                <a:cubicBezTo>
                  <a:pt x="214" y="64"/>
                  <a:pt x="214" y="63"/>
                  <a:pt x="214" y="62"/>
                </a:cubicBezTo>
                <a:close/>
                <a:moveTo>
                  <a:pt x="44" y="90"/>
                </a:moveTo>
                <a:cubicBezTo>
                  <a:pt x="42" y="90"/>
                  <a:pt x="42" y="90"/>
                  <a:pt x="41" y="91"/>
                </a:cubicBezTo>
                <a:cubicBezTo>
                  <a:pt x="40" y="92"/>
                  <a:pt x="38" y="92"/>
                  <a:pt x="37" y="91"/>
                </a:cubicBezTo>
                <a:cubicBezTo>
                  <a:pt x="35" y="91"/>
                  <a:pt x="34" y="91"/>
                  <a:pt x="32" y="91"/>
                </a:cubicBezTo>
                <a:cubicBezTo>
                  <a:pt x="31" y="91"/>
                  <a:pt x="30" y="91"/>
                  <a:pt x="29" y="91"/>
                </a:cubicBezTo>
                <a:cubicBezTo>
                  <a:pt x="28" y="91"/>
                  <a:pt x="26" y="91"/>
                  <a:pt x="25" y="92"/>
                </a:cubicBezTo>
                <a:cubicBezTo>
                  <a:pt x="25" y="92"/>
                  <a:pt x="25" y="92"/>
                  <a:pt x="25" y="92"/>
                </a:cubicBezTo>
                <a:cubicBezTo>
                  <a:pt x="27" y="92"/>
                  <a:pt x="30" y="93"/>
                  <a:pt x="32" y="93"/>
                </a:cubicBezTo>
                <a:cubicBezTo>
                  <a:pt x="34" y="93"/>
                  <a:pt x="37" y="93"/>
                  <a:pt x="39" y="93"/>
                </a:cubicBezTo>
                <a:cubicBezTo>
                  <a:pt x="40" y="93"/>
                  <a:pt x="41" y="93"/>
                  <a:pt x="42" y="93"/>
                </a:cubicBezTo>
                <a:cubicBezTo>
                  <a:pt x="42" y="93"/>
                  <a:pt x="43" y="93"/>
                  <a:pt x="43" y="92"/>
                </a:cubicBezTo>
                <a:cubicBezTo>
                  <a:pt x="43" y="91"/>
                  <a:pt x="44" y="91"/>
                  <a:pt x="44" y="90"/>
                </a:cubicBezTo>
                <a:close/>
                <a:moveTo>
                  <a:pt x="148" y="92"/>
                </a:moveTo>
                <a:cubicBezTo>
                  <a:pt x="151" y="93"/>
                  <a:pt x="157" y="93"/>
                  <a:pt x="158" y="92"/>
                </a:cubicBezTo>
                <a:cubicBezTo>
                  <a:pt x="157" y="90"/>
                  <a:pt x="155" y="89"/>
                  <a:pt x="154" y="87"/>
                </a:cubicBezTo>
                <a:cubicBezTo>
                  <a:pt x="152" y="89"/>
                  <a:pt x="150" y="90"/>
                  <a:pt x="148" y="92"/>
                </a:cubicBezTo>
                <a:close/>
                <a:moveTo>
                  <a:pt x="51" y="68"/>
                </a:moveTo>
                <a:cubicBezTo>
                  <a:pt x="50" y="67"/>
                  <a:pt x="50" y="65"/>
                  <a:pt x="49" y="64"/>
                </a:cubicBezTo>
                <a:cubicBezTo>
                  <a:pt x="47" y="66"/>
                  <a:pt x="46" y="68"/>
                  <a:pt x="45" y="70"/>
                </a:cubicBezTo>
                <a:cubicBezTo>
                  <a:pt x="46" y="71"/>
                  <a:pt x="47" y="72"/>
                  <a:pt x="47" y="73"/>
                </a:cubicBezTo>
                <a:cubicBezTo>
                  <a:pt x="49" y="71"/>
                  <a:pt x="50" y="70"/>
                  <a:pt x="51" y="68"/>
                </a:cubicBezTo>
                <a:close/>
                <a:moveTo>
                  <a:pt x="81" y="81"/>
                </a:moveTo>
                <a:cubicBezTo>
                  <a:pt x="82" y="79"/>
                  <a:pt x="84" y="77"/>
                  <a:pt x="85" y="74"/>
                </a:cubicBezTo>
                <a:cubicBezTo>
                  <a:pt x="84" y="74"/>
                  <a:pt x="83" y="74"/>
                  <a:pt x="81" y="74"/>
                </a:cubicBezTo>
                <a:cubicBezTo>
                  <a:pt x="81" y="74"/>
                  <a:pt x="81" y="74"/>
                  <a:pt x="81" y="74"/>
                </a:cubicBezTo>
                <a:cubicBezTo>
                  <a:pt x="80" y="75"/>
                  <a:pt x="79" y="77"/>
                  <a:pt x="78" y="78"/>
                </a:cubicBezTo>
                <a:cubicBezTo>
                  <a:pt x="79" y="79"/>
                  <a:pt x="80" y="80"/>
                  <a:pt x="81" y="81"/>
                </a:cubicBezTo>
                <a:close/>
                <a:moveTo>
                  <a:pt x="144" y="82"/>
                </a:moveTo>
                <a:cubicBezTo>
                  <a:pt x="144" y="82"/>
                  <a:pt x="144" y="82"/>
                  <a:pt x="144" y="82"/>
                </a:cubicBezTo>
                <a:cubicBezTo>
                  <a:pt x="143" y="83"/>
                  <a:pt x="142" y="84"/>
                  <a:pt x="142" y="85"/>
                </a:cubicBezTo>
                <a:cubicBezTo>
                  <a:pt x="141" y="85"/>
                  <a:pt x="140" y="86"/>
                  <a:pt x="139" y="87"/>
                </a:cubicBezTo>
                <a:cubicBezTo>
                  <a:pt x="141" y="89"/>
                  <a:pt x="142" y="91"/>
                  <a:pt x="143" y="92"/>
                </a:cubicBezTo>
                <a:cubicBezTo>
                  <a:pt x="144" y="88"/>
                  <a:pt x="144" y="85"/>
                  <a:pt x="144" y="82"/>
                </a:cubicBezTo>
                <a:close/>
                <a:moveTo>
                  <a:pt x="164" y="90"/>
                </a:moveTo>
                <a:cubicBezTo>
                  <a:pt x="164" y="91"/>
                  <a:pt x="164" y="92"/>
                  <a:pt x="164" y="93"/>
                </a:cubicBezTo>
                <a:cubicBezTo>
                  <a:pt x="165" y="93"/>
                  <a:pt x="166" y="93"/>
                  <a:pt x="168" y="93"/>
                </a:cubicBezTo>
                <a:cubicBezTo>
                  <a:pt x="168" y="92"/>
                  <a:pt x="169" y="90"/>
                  <a:pt x="170" y="89"/>
                </a:cubicBezTo>
                <a:cubicBezTo>
                  <a:pt x="169" y="88"/>
                  <a:pt x="169" y="87"/>
                  <a:pt x="168" y="87"/>
                </a:cubicBezTo>
                <a:cubicBezTo>
                  <a:pt x="167" y="88"/>
                  <a:pt x="166" y="90"/>
                  <a:pt x="164" y="90"/>
                </a:cubicBezTo>
                <a:close/>
                <a:moveTo>
                  <a:pt x="166" y="49"/>
                </a:moveTo>
                <a:cubicBezTo>
                  <a:pt x="164" y="49"/>
                  <a:pt x="161" y="49"/>
                  <a:pt x="158" y="49"/>
                </a:cubicBezTo>
                <a:cubicBezTo>
                  <a:pt x="158" y="49"/>
                  <a:pt x="158" y="49"/>
                  <a:pt x="159" y="49"/>
                </a:cubicBezTo>
                <a:cubicBezTo>
                  <a:pt x="160" y="49"/>
                  <a:pt x="160" y="50"/>
                  <a:pt x="160" y="51"/>
                </a:cubicBezTo>
                <a:cubicBezTo>
                  <a:pt x="160" y="51"/>
                  <a:pt x="160" y="52"/>
                  <a:pt x="160" y="52"/>
                </a:cubicBezTo>
                <a:cubicBezTo>
                  <a:pt x="162" y="52"/>
                  <a:pt x="164" y="52"/>
                  <a:pt x="166" y="52"/>
                </a:cubicBezTo>
                <a:cubicBezTo>
                  <a:pt x="166" y="51"/>
                  <a:pt x="166" y="50"/>
                  <a:pt x="166" y="49"/>
                </a:cubicBezTo>
                <a:close/>
                <a:moveTo>
                  <a:pt x="145" y="48"/>
                </a:moveTo>
                <a:cubicBezTo>
                  <a:pt x="143" y="48"/>
                  <a:pt x="137" y="48"/>
                  <a:pt x="135" y="48"/>
                </a:cubicBezTo>
                <a:cubicBezTo>
                  <a:pt x="136" y="49"/>
                  <a:pt x="135" y="50"/>
                  <a:pt x="135" y="51"/>
                </a:cubicBezTo>
                <a:cubicBezTo>
                  <a:pt x="135" y="51"/>
                  <a:pt x="136" y="51"/>
                  <a:pt x="136" y="51"/>
                </a:cubicBezTo>
                <a:cubicBezTo>
                  <a:pt x="138" y="51"/>
                  <a:pt x="139" y="51"/>
                  <a:pt x="141" y="51"/>
                </a:cubicBezTo>
                <a:cubicBezTo>
                  <a:pt x="141" y="50"/>
                  <a:pt x="142" y="50"/>
                  <a:pt x="142" y="50"/>
                </a:cubicBezTo>
                <a:cubicBezTo>
                  <a:pt x="143" y="49"/>
                  <a:pt x="143" y="49"/>
                  <a:pt x="144" y="49"/>
                </a:cubicBezTo>
                <a:cubicBezTo>
                  <a:pt x="144" y="49"/>
                  <a:pt x="144" y="49"/>
                  <a:pt x="145" y="49"/>
                </a:cubicBezTo>
                <a:cubicBezTo>
                  <a:pt x="145" y="49"/>
                  <a:pt x="145" y="49"/>
                  <a:pt x="145" y="48"/>
                </a:cubicBezTo>
                <a:close/>
                <a:moveTo>
                  <a:pt x="10" y="46"/>
                </a:moveTo>
                <a:cubicBezTo>
                  <a:pt x="9" y="49"/>
                  <a:pt x="10" y="57"/>
                  <a:pt x="11" y="58"/>
                </a:cubicBezTo>
                <a:cubicBezTo>
                  <a:pt x="11" y="57"/>
                  <a:pt x="11" y="56"/>
                  <a:pt x="12" y="55"/>
                </a:cubicBezTo>
                <a:cubicBezTo>
                  <a:pt x="12" y="54"/>
                  <a:pt x="12" y="53"/>
                  <a:pt x="13" y="52"/>
                </a:cubicBezTo>
                <a:cubicBezTo>
                  <a:pt x="13" y="51"/>
                  <a:pt x="13" y="51"/>
                  <a:pt x="13" y="50"/>
                </a:cubicBezTo>
                <a:cubicBezTo>
                  <a:pt x="12" y="49"/>
                  <a:pt x="12" y="48"/>
                  <a:pt x="12" y="48"/>
                </a:cubicBezTo>
                <a:cubicBezTo>
                  <a:pt x="12" y="47"/>
                  <a:pt x="13" y="47"/>
                  <a:pt x="13" y="47"/>
                </a:cubicBezTo>
                <a:cubicBezTo>
                  <a:pt x="12" y="47"/>
                  <a:pt x="11" y="47"/>
                  <a:pt x="10" y="46"/>
                </a:cubicBezTo>
                <a:close/>
                <a:moveTo>
                  <a:pt x="90" y="63"/>
                </a:moveTo>
                <a:cubicBezTo>
                  <a:pt x="90" y="63"/>
                  <a:pt x="89" y="63"/>
                  <a:pt x="89" y="64"/>
                </a:cubicBezTo>
                <a:cubicBezTo>
                  <a:pt x="88" y="65"/>
                  <a:pt x="87" y="67"/>
                  <a:pt x="86" y="68"/>
                </a:cubicBezTo>
                <a:cubicBezTo>
                  <a:pt x="85" y="69"/>
                  <a:pt x="84" y="70"/>
                  <a:pt x="84" y="72"/>
                </a:cubicBezTo>
                <a:cubicBezTo>
                  <a:pt x="85" y="72"/>
                  <a:pt x="86" y="72"/>
                  <a:pt x="86" y="72"/>
                </a:cubicBezTo>
                <a:cubicBezTo>
                  <a:pt x="88" y="70"/>
                  <a:pt x="89" y="67"/>
                  <a:pt x="91" y="64"/>
                </a:cubicBezTo>
                <a:cubicBezTo>
                  <a:pt x="91" y="64"/>
                  <a:pt x="90" y="63"/>
                  <a:pt x="90" y="63"/>
                </a:cubicBezTo>
                <a:close/>
                <a:moveTo>
                  <a:pt x="42" y="63"/>
                </a:moveTo>
                <a:cubicBezTo>
                  <a:pt x="42" y="63"/>
                  <a:pt x="42" y="63"/>
                  <a:pt x="42" y="63"/>
                </a:cubicBezTo>
                <a:cubicBezTo>
                  <a:pt x="43" y="62"/>
                  <a:pt x="44" y="60"/>
                  <a:pt x="46" y="58"/>
                </a:cubicBezTo>
                <a:cubicBezTo>
                  <a:pt x="45" y="57"/>
                  <a:pt x="44" y="56"/>
                  <a:pt x="43" y="54"/>
                </a:cubicBezTo>
                <a:cubicBezTo>
                  <a:pt x="42" y="56"/>
                  <a:pt x="41" y="57"/>
                  <a:pt x="41" y="58"/>
                </a:cubicBezTo>
                <a:cubicBezTo>
                  <a:pt x="41" y="58"/>
                  <a:pt x="41" y="58"/>
                  <a:pt x="41" y="58"/>
                </a:cubicBezTo>
                <a:cubicBezTo>
                  <a:pt x="41" y="60"/>
                  <a:pt x="41" y="62"/>
                  <a:pt x="42" y="63"/>
                </a:cubicBezTo>
                <a:close/>
                <a:moveTo>
                  <a:pt x="75" y="64"/>
                </a:moveTo>
                <a:cubicBezTo>
                  <a:pt x="75" y="63"/>
                  <a:pt x="74" y="62"/>
                  <a:pt x="74" y="62"/>
                </a:cubicBezTo>
                <a:cubicBezTo>
                  <a:pt x="73" y="62"/>
                  <a:pt x="72" y="62"/>
                  <a:pt x="71" y="63"/>
                </a:cubicBezTo>
                <a:cubicBezTo>
                  <a:pt x="71" y="64"/>
                  <a:pt x="70" y="65"/>
                  <a:pt x="70" y="65"/>
                </a:cubicBezTo>
                <a:cubicBezTo>
                  <a:pt x="70" y="66"/>
                  <a:pt x="69" y="66"/>
                  <a:pt x="69" y="67"/>
                </a:cubicBezTo>
                <a:cubicBezTo>
                  <a:pt x="70" y="67"/>
                  <a:pt x="70" y="68"/>
                  <a:pt x="70" y="69"/>
                </a:cubicBezTo>
                <a:cubicBezTo>
                  <a:pt x="70" y="69"/>
                  <a:pt x="71" y="69"/>
                  <a:pt x="71" y="69"/>
                </a:cubicBezTo>
                <a:cubicBezTo>
                  <a:pt x="72" y="67"/>
                  <a:pt x="74" y="65"/>
                  <a:pt x="75" y="64"/>
                </a:cubicBezTo>
                <a:close/>
                <a:moveTo>
                  <a:pt x="18" y="61"/>
                </a:moveTo>
                <a:cubicBezTo>
                  <a:pt x="20" y="59"/>
                  <a:pt x="21" y="57"/>
                  <a:pt x="22" y="55"/>
                </a:cubicBezTo>
                <a:cubicBezTo>
                  <a:pt x="22" y="55"/>
                  <a:pt x="22" y="54"/>
                  <a:pt x="22" y="54"/>
                </a:cubicBezTo>
                <a:cubicBezTo>
                  <a:pt x="22" y="53"/>
                  <a:pt x="22" y="52"/>
                  <a:pt x="21" y="50"/>
                </a:cubicBezTo>
                <a:cubicBezTo>
                  <a:pt x="21" y="51"/>
                  <a:pt x="21" y="51"/>
                  <a:pt x="21" y="51"/>
                </a:cubicBezTo>
                <a:cubicBezTo>
                  <a:pt x="20" y="53"/>
                  <a:pt x="18" y="56"/>
                  <a:pt x="17" y="59"/>
                </a:cubicBezTo>
                <a:cubicBezTo>
                  <a:pt x="17" y="59"/>
                  <a:pt x="17" y="59"/>
                  <a:pt x="17" y="60"/>
                </a:cubicBezTo>
                <a:cubicBezTo>
                  <a:pt x="18" y="60"/>
                  <a:pt x="18" y="60"/>
                  <a:pt x="18" y="61"/>
                </a:cubicBezTo>
                <a:close/>
                <a:moveTo>
                  <a:pt x="243" y="85"/>
                </a:moveTo>
                <a:cubicBezTo>
                  <a:pt x="245" y="84"/>
                  <a:pt x="245" y="84"/>
                  <a:pt x="244" y="82"/>
                </a:cubicBezTo>
                <a:cubicBezTo>
                  <a:pt x="244" y="82"/>
                  <a:pt x="244" y="82"/>
                  <a:pt x="244" y="82"/>
                </a:cubicBezTo>
                <a:cubicBezTo>
                  <a:pt x="241" y="79"/>
                  <a:pt x="239" y="77"/>
                  <a:pt x="237" y="74"/>
                </a:cubicBezTo>
                <a:cubicBezTo>
                  <a:pt x="237" y="74"/>
                  <a:pt x="237" y="74"/>
                  <a:pt x="236" y="73"/>
                </a:cubicBezTo>
                <a:cubicBezTo>
                  <a:pt x="238" y="78"/>
                  <a:pt x="240" y="82"/>
                  <a:pt x="243" y="85"/>
                </a:cubicBezTo>
                <a:close/>
                <a:moveTo>
                  <a:pt x="210" y="31"/>
                </a:moveTo>
                <a:cubicBezTo>
                  <a:pt x="210" y="31"/>
                  <a:pt x="210" y="31"/>
                  <a:pt x="210" y="31"/>
                </a:cubicBezTo>
                <a:cubicBezTo>
                  <a:pt x="210" y="30"/>
                  <a:pt x="209" y="30"/>
                  <a:pt x="209" y="30"/>
                </a:cubicBezTo>
                <a:cubicBezTo>
                  <a:pt x="207" y="27"/>
                  <a:pt x="206" y="24"/>
                  <a:pt x="204" y="21"/>
                </a:cubicBezTo>
                <a:cubicBezTo>
                  <a:pt x="203" y="18"/>
                  <a:pt x="201" y="16"/>
                  <a:pt x="199" y="13"/>
                </a:cubicBezTo>
                <a:cubicBezTo>
                  <a:pt x="198" y="13"/>
                  <a:pt x="198" y="13"/>
                  <a:pt x="197" y="12"/>
                </a:cubicBezTo>
                <a:cubicBezTo>
                  <a:pt x="197" y="12"/>
                  <a:pt x="197" y="12"/>
                  <a:pt x="197" y="12"/>
                </a:cubicBezTo>
                <a:cubicBezTo>
                  <a:pt x="198" y="13"/>
                  <a:pt x="198" y="14"/>
                  <a:pt x="199" y="15"/>
                </a:cubicBezTo>
                <a:cubicBezTo>
                  <a:pt x="200" y="15"/>
                  <a:pt x="200" y="16"/>
                  <a:pt x="200" y="17"/>
                </a:cubicBezTo>
                <a:cubicBezTo>
                  <a:pt x="200" y="17"/>
                  <a:pt x="200" y="18"/>
                  <a:pt x="201" y="18"/>
                </a:cubicBezTo>
                <a:cubicBezTo>
                  <a:pt x="204" y="22"/>
                  <a:pt x="206" y="26"/>
                  <a:pt x="209" y="30"/>
                </a:cubicBezTo>
                <a:cubicBezTo>
                  <a:pt x="209" y="31"/>
                  <a:pt x="209" y="31"/>
                  <a:pt x="210" y="31"/>
                </a:cubicBezTo>
                <a:close/>
                <a:moveTo>
                  <a:pt x="234" y="82"/>
                </a:moveTo>
                <a:cubicBezTo>
                  <a:pt x="234" y="81"/>
                  <a:pt x="234" y="80"/>
                  <a:pt x="234" y="80"/>
                </a:cubicBezTo>
                <a:cubicBezTo>
                  <a:pt x="232" y="77"/>
                  <a:pt x="231" y="74"/>
                  <a:pt x="229" y="72"/>
                </a:cubicBezTo>
                <a:cubicBezTo>
                  <a:pt x="227" y="69"/>
                  <a:pt x="226" y="66"/>
                  <a:pt x="224" y="63"/>
                </a:cubicBezTo>
                <a:cubicBezTo>
                  <a:pt x="224" y="63"/>
                  <a:pt x="224" y="62"/>
                  <a:pt x="224" y="62"/>
                </a:cubicBezTo>
                <a:cubicBezTo>
                  <a:pt x="223" y="63"/>
                  <a:pt x="223" y="63"/>
                  <a:pt x="222" y="64"/>
                </a:cubicBezTo>
                <a:cubicBezTo>
                  <a:pt x="223" y="65"/>
                  <a:pt x="224" y="66"/>
                  <a:pt x="225" y="67"/>
                </a:cubicBezTo>
                <a:cubicBezTo>
                  <a:pt x="225" y="67"/>
                  <a:pt x="225" y="67"/>
                  <a:pt x="225" y="67"/>
                </a:cubicBezTo>
                <a:cubicBezTo>
                  <a:pt x="226" y="67"/>
                  <a:pt x="227" y="68"/>
                  <a:pt x="227" y="69"/>
                </a:cubicBezTo>
                <a:cubicBezTo>
                  <a:pt x="227" y="70"/>
                  <a:pt x="228" y="71"/>
                  <a:pt x="228" y="72"/>
                </a:cubicBezTo>
                <a:cubicBezTo>
                  <a:pt x="230" y="75"/>
                  <a:pt x="232" y="78"/>
                  <a:pt x="233" y="81"/>
                </a:cubicBezTo>
                <a:cubicBezTo>
                  <a:pt x="233" y="81"/>
                  <a:pt x="234" y="81"/>
                  <a:pt x="234" y="82"/>
                </a:cubicBezTo>
                <a:close/>
                <a:moveTo>
                  <a:pt x="222" y="59"/>
                </a:moveTo>
                <a:cubicBezTo>
                  <a:pt x="219" y="56"/>
                  <a:pt x="217" y="54"/>
                  <a:pt x="214" y="51"/>
                </a:cubicBezTo>
                <a:cubicBezTo>
                  <a:pt x="214" y="51"/>
                  <a:pt x="214" y="52"/>
                  <a:pt x="213" y="52"/>
                </a:cubicBezTo>
                <a:cubicBezTo>
                  <a:pt x="214" y="53"/>
                  <a:pt x="215" y="54"/>
                  <a:pt x="216" y="55"/>
                </a:cubicBezTo>
                <a:cubicBezTo>
                  <a:pt x="216" y="55"/>
                  <a:pt x="216" y="55"/>
                  <a:pt x="216" y="55"/>
                </a:cubicBezTo>
                <a:cubicBezTo>
                  <a:pt x="217" y="56"/>
                  <a:pt x="217" y="56"/>
                  <a:pt x="217" y="57"/>
                </a:cubicBezTo>
                <a:cubicBezTo>
                  <a:pt x="217" y="57"/>
                  <a:pt x="217" y="57"/>
                  <a:pt x="218" y="58"/>
                </a:cubicBezTo>
                <a:cubicBezTo>
                  <a:pt x="218" y="59"/>
                  <a:pt x="219" y="60"/>
                  <a:pt x="220" y="61"/>
                </a:cubicBezTo>
                <a:cubicBezTo>
                  <a:pt x="221" y="60"/>
                  <a:pt x="221" y="60"/>
                  <a:pt x="222" y="59"/>
                </a:cubicBezTo>
                <a:close/>
                <a:moveTo>
                  <a:pt x="220" y="67"/>
                </a:moveTo>
                <a:cubicBezTo>
                  <a:pt x="219" y="67"/>
                  <a:pt x="219" y="68"/>
                  <a:pt x="218" y="69"/>
                </a:cubicBezTo>
                <a:cubicBezTo>
                  <a:pt x="218" y="70"/>
                  <a:pt x="217" y="71"/>
                  <a:pt x="218" y="72"/>
                </a:cubicBezTo>
                <a:cubicBezTo>
                  <a:pt x="218" y="73"/>
                  <a:pt x="218" y="74"/>
                  <a:pt x="218" y="75"/>
                </a:cubicBezTo>
                <a:cubicBezTo>
                  <a:pt x="220" y="73"/>
                  <a:pt x="221" y="72"/>
                  <a:pt x="222" y="71"/>
                </a:cubicBezTo>
                <a:cubicBezTo>
                  <a:pt x="222" y="69"/>
                  <a:pt x="221" y="68"/>
                  <a:pt x="220" y="67"/>
                </a:cubicBezTo>
                <a:close/>
                <a:moveTo>
                  <a:pt x="56" y="63"/>
                </a:moveTo>
                <a:cubicBezTo>
                  <a:pt x="57" y="61"/>
                  <a:pt x="58" y="60"/>
                  <a:pt x="59" y="59"/>
                </a:cubicBezTo>
                <a:cubicBezTo>
                  <a:pt x="58" y="57"/>
                  <a:pt x="57" y="55"/>
                  <a:pt x="55" y="53"/>
                </a:cubicBezTo>
                <a:cubicBezTo>
                  <a:pt x="55" y="53"/>
                  <a:pt x="55" y="54"/>
                  <a:pt x="55" y="55"/>
                </a:cubicBezTo>
                <a:cubicBezTo>
                  <a:pt x="55" y="55"/>
                  <a:pt x="55" y="56"/>
                  <a:pt x="55" y="56"/>
                </a:cubicBezTo>
                <a:cubicBezTo>
                  <a:pt x="55" y="58"/>
                  <a:pt x="56" y="60"/>
                  <a:pt x="56" y="63"/>
                </a:cubicBezTo>
                <a:close/>
                <a:moveTo>
                  <a:pt x="64" y="48"/>
                </a:moveTo>
                <a:cubicBezTo>
                  <a:pt x="64" y="48"/>
                  <a:pt x="64" y="48"/>
                  <a:pt x="64" y="48"/>
                </a:cubicBezTo>
                <a:cubicBezTo>
                  <a:pt x="62" y="48"/>
                  <a:pt x="61" y="48"/>
                  <a:pt x="60" y="47"/>
                </a:cubicBezTo>
                <a:cubicBezTo>
                  <a:pt x="59" y="47"/>
                  <a:pt x="58" y="48"/>
                  <a:pt x="58" y="49"/>
                </a:cubicBezTo>
                <a:cubicBezTo>
                  <a:pt x="57" y="50"/>
                  <a:pt x="57" y="50"/>
                  <a:pt x="57" y="51"/>
                </a:cubicBezTo>
                <a:cubicBezTo>
                  <a:pt x="59" y="51"/>
                  <a:pt x="62" y="51"/>
                  <a:pt x="64" y="51"/>
                </a:cubicBezTo>
                <a:cubicBezTo>
                  <a:pt x="64" y="50"/>
                  <a:pt x="64" y="49"/>
                  <a:pt x="64" y="48"/>
                </a:cubicBezTo>
                <a:close/>
                <a:moveTo>
                  <a:pt x="102" y="50"/>
                </a:moveTo>
                <a:cubicBezTo>
                  <a:pt x="103" y="51"/>
                  <a:pt x="103" y="51"/>
                  <a:pt x="104" y="51"/>
                </a:cubicBezTo>
                <a:cubicBezTo>
                  <a:pt x="106" y="51"/>
                  <a:pt x="107" y="51"/>
                  <a:pt x="109" y="51"/>
                </a:cubicBezTo>
                <a:cubicBezTo>
                  <a:pt x="110" y="51"/>
                  <a:pt x="110" y="51"/>
                  <a:pt x="111" y="50"/>
                </a:cubicBezTo>
                <a:cubicBezTo>
                  <a:pt x="111" y="50"/>
                  <a:pt x="112" y="49"/>
                  <a:pt x="112" y="48"/>
                </a:cubicBezTo>
                <a:cubicBezTo>
                  <a:pt x="109" y="48"/>
                  <a:pt x="107" y="48"/>
                  <a:pt x="104" y="48"/>
                </a:cubicBezTo>
                <a:cubicBezTo>
                  <a:pt x="103" y="49"/>
                  <a:pt x="103" y="50"/>
                  <a:pt x="102" y="50"/>
                </a:cubicBezTo>
                <a:close/>
                <a:moveTo>
                  <a:pt x="152" y="64"/>
                </a:moveTo>
                <a:cubicBezTo>
                  <a:pt x="152" y="64"/>
                  <a:pt x="152" y="65"/>
                  <a:pt x="153" y="65"/>
                </a:cubicBezTo>
                <a:cubicBezTo>
                  <a:pt x="153" y="65"/>
                  <a:pt x="153" y="66"/>
                  <a:pt x="153" y="66"/>
                </a:cubicBezTo>
                <a:cubicBezTo>
                  <a:pt x="154" y="66"/>
                  <a:pt x="155" y="66"/>
                  <a:pt x="155" y="66"/>
                </a:cubicBezTo>
                <a:cubicBezTo>
                  <a:pt x="156" y="65"/>
                  <a:pt x="157" y="65"/>
                  <a:pt x="156" y="64"/>
                </a:cubicBezTo>
                <a:cubicBezTo>
                  <a:pt x="156" y="63"/>
                  <a:pt x="156" y="62"/>
                  <a:pt x="156" y="61"/>
                </a:cubicBezTo>
                <a:cubicBezTo>
                  <a:pt x="156" y="60"/>
                  <a:pt x="155" y="60"/>
                  <a:pt x="155" y="59"/>
                </a:cubicBezTo>
                <a:cubicBezTo>
                  <a:pt x="154" y="60"/>
                  <a:pt x="153" y="62"/>
                  <a:pt x="152" y="64"/>
                </a:cubicBezTo>
                <a:close/>
                <a:moveTo>
                  <a:pt x="210" y="79"/>
                </a:moveTo>
                <a:cubicBezTo>
                  <a:pt x="209" y="81"/>
                  <a:pt x="207" y="82"/>
                  <a:pt x="207" y="85"/>
                </a:cubicBezTo>
                <a:cubicBezTo>
                  <a:pt x="206" y="86"/>
                  <a:pt x="206" y="87"/>
                  <a:pt x="207" y="88"/>
                </a:cubicBezTo>
                <a:cubicBezTo>
                  <a:pt x="209" y="86"/>
                  <a:pt x="210" y="84"/>
                  <a:pt x="212" y="82"/>
                </a:cubicBezTo>
                <a:cubicBezTo>
                  <a:pt x="211" y="81"/>
                  <a:pt x="211" y="80"/>
                  <a:pt x="210" y="79"/>
                </a:cubicBezTo>
                <a:close/>
                <a:moveTo>
                  <a:pt x="163" y="77"/>
                </a:moveTo>
                <a:cubicBezTo>
                  <a:pt x="164" y="77"/>
                  <a:pt x="164" y="78"/>
                  <a:pt x="165" y="78"/>
                </a:cubicBezTo>
                <a:cubicBezTo>
                  <a:pt x="166" y="78"/>
                  <a:pt x="167" y="78"/>
                  <a:pt x="168" y="78"/>
                </a:cubicBezTo>
                <a:cubicBezTo>
                  <a:pt x="168" y="78"/>
                  <a:pt x="168" y="78"/>
                  <a:pt x="168" y="78"/>
                </a:cubicBezTo>
                <a:cubicBezTo>
                  <a:pt x="169" y="77"/>
                  <a:pt x="169" y="76"/>
                  <a:pt x="169" y="76"/>
                </a:cubicBezTo>
                <a:cubicBezTo>
                  <a:pt x="169" y="75"/>
                  <a:pt x="168" y="74"/>
                  <a:pt x="168" y="73"/>
                </a:cubicBezTo>
                <a:cubicBezTo>
                  <a:pt x="167" y="74"/>
                  <a:pt x="166" y="74"/>
                  <a:pt x="166" y="74"/>
                </a:cubicBezTo>
                <a:cubicBezTo>
                  <a:pt x="165" y="75"/>
                  <a:pt x="164" y="76"/>
                  <a:pt x="163" y="77"/>
                </a:cubicBezTo>
                <a:close/>
                <a:moveTo>
                  <a:pt x="92" y="43"/>
                </a:moveTo>
                <a:cubicBezTo>
                  <a:pt x="83" y="43"/>
                  <a:pt x="74" y="43"/>
                  <a:pt x="66" y="43"/>
                </a:cubicBezTo>
                <a:cubicBezTo>
                  <a:pt x="72" y="44"/>
                  <a:pt x="78" y="44"/>
                  <a:pt x="84" y="44"/>
                </a:cubicBezTo>
                <a:cubicBezTo>
                  <a:pt x="86" y="44"/>
                  <a:pt x="88" y="44"/>
                  <a:pt x="91" y="44"/>
                </a:cubicBezTo>
                <a:cubicBezTo>
                  <a:pt x="91" y="44"/>
                  <a:pt x="92" y="44"/>
                  <a:pt x="92" y="43"/>
                </a:cubicBezTo>
                <a:close/>
                <a:moveTo>
                  <a:pt x="32" y="76"/>
                </a:moveTo>
                <a:cubicBezTo>
                  <a:pt x="34" y="74"/>
                  <a:pt x="35" y="72"/>
                  <a:pt x="37" y="71"/>
                </a:cubicBezTo>
                <a:cubicBezTo>
                  <a:pt x="36" y="70"/>
                  <a:pt x="35" y="69"/>
                  <a:pt x="35" y="68"/>
                </a:cubicBezTo>
                <a:cubicBezTo>
                  <a:pt x="34" y="70"/>
                  <a:pt x="33" y="71"/>
                  <a:pt x="32" y="73"/>
                </a:cubicBezTo>
                <a:cubicBezTo>
                  <a:pt x="32" y="73"/>
                  <a:pt x="32" y="74"/>
                  <a:pt x="32" y="74"/>
                </a:cubicBezTo>
                <a:cubicBezTo>
                  <a:pt x="32" y="75"/>
                  <a:pt x="32" y="75"/>
                  <a:pt x="32" y="76"/>
                </a:cubicBezTo>
                <a:close/>
                <a:moveTo>
                  <a:pt x="133" y="48"/>
                </a:moveTo>
                <a:cubicBezTo>
                  <a:pt x="133" y="48"/>
                  <a:pt x="133" y="48"/>
                  <a:pt x="133" y="48"/>
                </a:cubicBezTo>
                <a:cubicBezTo>
                  <a:pt x="131" y="48"/>
                  <a:pt x="128" y="48"/>
                  <a:pt x="126" y="48"/>
                </a:cubicBezTo>
                <a:cubicBezTo>
                  <a:pt x="126" y="48"/>
                  <a:pt x="125" y="48"/>
                  <a:pt x="125" y="48"/>
                </a:cubicBezTo>
                <a:cubicBezTo>
                  <a:pt x="125" y="49"/>
                  <a:pt x="124" y="50"/>
                  <a:pt x="124" y="51"/>
                </a:cubicBezTo>
                <a:cubicBezTo>
                  <a:pt x="125" y="51"/>
                  <a:pt x="126" y="51"/>
                  <a:pt x="127" y="51"/>
                </a:cubicBezTo>
                <a:cubicBezTo>
                  <a:pt x="127" y="51"/>
                  <a:pt x="127" y="51"/>
                  <a:pt x="127" y="51"/>
                </a:cubicBezTo>
                <a:cubicBezTo>
                  <a:pt x="128" y="50"/>
                  <a:pt x="128" y="50"/>
                  <a:pt x="129" y="49"/>
                </a:cubicBezTo>
                <a:cubicBezTo>
                  <a:pt x="130" y="49"/>
                  <a:pt x="130" y="49"/>
                  <a:pt x="131" y="50"/>
                </a:cubicBezTo>
                <a:cubicBezTo>
                  <a:pt x="132" y="49"/>
                  <a:pt x="132" y="49"/>
                  <a:pt x="133" y="48"/>
                </a:cubicBezTo>
                <a:close/>
                <a:moveTo>
                  <a:pt x="80" y="56"/>
                </a:moveTo>
                <a:cubicBezTo>
                  <a:pt x="80" y="56"/>
                  <a:pt x="80" y="55"/>
                  <a:pt x="80" y="55"/>
                </a:cubicBezTo>
                <a:cubicBezTo>
                  <a:pt x="80" y="54"/>
                  <a:pt x="77" y="54"/>
                  <a:pt x="77" y="55"/>
                </a:cubicBezTo>
                <a:cubicBezTo>
                  <a:pt x="77" y="55"/>
                  <a:pt x="76" y="55"/>
                  <a:pt x="76" y="55"/>
                </a:cubicBezTo>
                <a:cubicBezTo>
                  <a:pt x="76" y="56"/>
                  <a:pt x="75" y="57"/>
                  <a:pt x="75" y="57"/>
                </a:cubicBezTo>
                <a:cubicBezTo>
                  <a:pt x="75" y="58"/>
                  <a:pt x="75" y="58"/>
                  <a:pt x="75" y="58"/>
                </a:cubicBezTo>
                <a:cubicBezTo>
                  <a:pt x="75" y="59"/>
                  <a:pt x="75" y="59"/>
                  <a:pt x="76" y="59"/>
                </a:cubicBezTo>
                <a:cubicBezTo>
                  <a:pt x="77" y="59"/>
                  <a:pt x="78" y="58"/>
                  <a:pt x="79" y="58"/>
                </a:cubicBezTo>
                <a:cubicBezTo>
                  <a:pt x="80" y="58"/>
                  <a:pt x="80" y="57"/>
                  <a:pt x="80" y="56"/>
                </a:cubicBezTo>
                <a:close/>
                <a:moveTo>
                  <a:pt x="62" y="79"/>
                </a:moveTo>
                <a:cubicBezTo>
                  <a:pt x="62" y="80"/>
                  <a:pt x="62" y="80"/>
                  <a:pt x="62" y="80"/>
                </a:cubicBezTo>
                <a:cubicBezTo>
                  <a:pt x="65" y="77"/>
                  <a:pt x="67" y="75"/>
                  <a:pt x="69" y="72"/>
                </a:cubicBezTo>
                <a:cubicBezTo>
                  <a:pt x="68" y="71"/>
                  <a:pt x="67" y="71"/>
                  <a:pt x="66" y="71"/>
                </a:cubicBezTo>
                <a:cubicBezTo>
                  <a:pt x="65" y="74"/>
                  <a:pt x="63" y="77"/>
                  <a:pt x="62" y="79"/>
                </a:cubicBezTo>
                <a:close/>
                <a:moveTo>
                  <a:pt x="37" y="85"/>
                </a:moveTo>
                <a:cubicBezTo>
                  <a:pt x="37" y="85"/>
                  <a:pt x="37" y="85"/>
                  <a:pt x="37" y="85"/>
                </a:cubicBezTo>
                <a:cubicBezTo>
                  <a:pt x="37" y="85"/>
                  <a:pt x="38" y="85"/>
                  <a:pt x="38" y="85"/>
                </a:cubicBezTo>
                <a:cubicBezTo>
                  <a:pt x="39" y="83"/>
                  <a:pt x="41" y="81"/>
                  <a:pt x="42" y="79"/>
                </a:cubicBezTo>
                <a:cubicBezTo>
                  <a:pt x="43" y="78"/>
                  <a:pt x="43" y="77"/>
                  <a:pt x="43" y="75"/>
                </a:cubicBezTo>
                <a:cubicBezTo>
                  <a:pt x="43" y="75"/>
                  <a:pt x="42" y="76"/>
                  <a:pt x="42" y="76"/>
                </a:cubicBezTo>
                <a:cubicBezTo>
                  <a:pt x="42" y="76"/>
                  <a:pt x="41" y="77"/>
                  <a:pt x="41" y="77"/>
                </a:cubicBezTo>
                <a:cubicBezTo>
                  <a:pt x="40" y="79"/>
                  <a:pt x="38" y="82"/>
                  <a:pt x="37" y="85"/>
                </a:cubicBezTo>
                <a:cubicBezTo>
                  <a:pt x="37" y="85"/>
                  <a:pt x="37" y="85"/>
                  <a:pt x="37" y="85"/>
                </a:cubicBezTo>
                <a:close/>
                <a:moveTo>
                  <a:pt x="135" y="59"/>
                </a:moveTo>
                <a:cubicBezTo>
                  <a:pt x="134" y="57"/>
                  <a:pt x="134" y="57"/>
                  <a:pt x="133" y="57"/>
                </a:cubicBezTo>
                <a:cubicBezTo>
                  <a:pt x="132" y="57"/>
                  <a:pt x="132" y="57"/>
                  <a:pt x="131" y="57"/>
                </a:cubicBezTo>
                <a:cubicBezTo>
                  <a:pt x="130" y="57"/>
                  <a:pt x="130" y="57"/>
                  <a:pt x="130" y="58"/>
                </a:cubicBezTo>
                <a:cubicBezTo>
                  <a:pt x="130" y="59"/>
                  <a:pt x="130" y="61"/>
                  <a:pt x="131" y="62"/>
                </a:cubicBezTo>
                <a:cubicBezTo>
                  <a:pt x="131" y="62"/>
                  <a:pt x="131" y="63"/>
                  <a:pt x="131" y="63"/>
                </a:cubicBezTo>
                <a:cubicBezTo>
                  <a:pt x="132" y="62"/>
                  <a:pt x="134" y="60"/>
                  <a:pt x="135" y="59"/>
                </a:cubicBezTo>
                <a:close/>
                <a:moveTo>
                  <a:pt x="53" y="66"/>
                </a:moveTo>
                <a:cubicBezTo>
                  <a:pt x="54" y="66"/>
                  <a:pt x="54" y="65"/>
                  <a:pt x="54" y="64"/>
                </a:cubicBezTo>
                <a:cubicBezTo>
                  <a:pt x="53" y="62"/>
                  <a:pt x="53" y="60"/>
                  <a:pt x="53" y="58"/>
                </a:cubicBezTo>
                <a:cubicBezTo>
                  <a:pt x="53" y="58"/>
                  <a:pt x="53" y="58"/>
                  <a:pt x="53" y="57"/>
                </a:cubicBezTo>
                <a:cubicBezTo>
                  <a:pt x="52" y="59"/>
                  <a:pt x="51" y="60"/>
                  <a:pt x="50" y="61"/>
                </a:cubicBezTo>
                <a:cubicBezTo>
                  <a:pt x="50" y="61"/>
                  <a:pt x="50" y="62"/>
                  <a:pt x="50" y="62"/>
                </a:cubicBezTo>
                <a:cubicBezTo>
                  <a:pt x="51" y="63"/>
                  <a:pt x="52" y="65"/>
                  <a:pt x="53" y="66"/>
                </a:cubicBezTo>
                <a:close/>
                <a:moveTo>
                  <a:pt x="70" y="50"/>
                </a:moveTo>
                <a:cubicBezTo>
                  <a:pt x="70" y="50"/>
                  <a:pt x="70" y="50"/>
                  <a:pt x="70" y="50"/>
                </a:cubicBezTo>
                <a:cubicBezTo>
                  <a:pt x="72" y="50"/>
                  <a:pt x="74" y="50"/>
                  <a:pt x="76" y="50"/>
                </a:cubicBezTo>
                <a:cubicBezTo>
                  <a:pt x="76" y="50"/>
                  <a:pt x="76" y="50"/>
                  <a:pt x="77" y="50"/>
                </a:cubicBezTo>
                <a:cubicBezTo>
                  <a:pt x="77" y="50"/>
                  <a:pt x="78" y="49"/>
                  <a:pt x="78" y="48"/>
                </a:cubicBezTo>
                <a:cubicBezTo>
                  <a:pt x="76" y="48"/>
                  <a:pt x="73" y="48"/>
                  <a:pt x="71" y="48"/>
                </a:cubicBezTo>
                <a:cubicBezTo>
                  <a:pt x="71" y="49"/>
                  <a:pt x="70" y="49"/>
                  <a:pt x="70" y="50"/>
                </a:cubicBezTo>
                <a:close/>
                <a:moveTo>
                  <a:pt x="71" y="57"/>
                </a:moveTo>
                <a:cubicBezTo>
                  <a:pt x="71" y="56"/>
                  <a:pt x="70" y="55"/>
                  <a:pt x="69" y="54"/>
                </a:cubicBezTo>
                <a:cubicBezTo>
                  <a:pt x="69" y="54"/>
                  <a:pt x="68" y="53"/>
                  <a:pt x="68" y="54"/>
                </a:cubicBezTo>
                <a:cubicBezTo>
                  <a:pt x="67" y="54"/>
                  <a:pt x="67" y="54"/>
                  <a:pt x="67" y="55"/>
                </a:cubicBezTo>
                <a:cubicBezTo>
                  <a:pt x="67" y="57"/>
                  <a:pt x="68" y="58"/>
                  <a:pt x="68" y="60"/>
                </a:cubicBezTo>
                <a:cubicBezTo>
                  <a:pt x="70" y="60"/>
                  <a:pt x="70" y="58"/>
                  <a:pt x="71" y="57"/>
                </a:cubicBezTo>
                <a:close/>
                <a:moveTo>
                  <a:pt x="143" y="65"/>
                </a:moveTo>
                <a:cubicBezTo>
                  <a:pt x="144" y="63"/>
                  <a:pt x="144" y="63"/>
                  <a:pt x="144" y="61"/>
                </a:cubicBezTo>
                <a:cubicBezTo>
                  <a:pt x="144" y="60"/>
                  <a:pt x="144" y="60"/>
                  <a:pt x="143" y="59"/>
                </a:cubicBezTo>
                <a:cubicBezTo>
                  <a:pt x="143" y="59"/>
                  <a:pt x="143" y="58"/>
                  <a:pt x="143" y="57"/>
                </a:cubicBezTo>
                <a:cubicBezTo>
                  <a:pt x="142" y="59"/>
                  <a:pt x="141" y="60"/>
                  <a:pt x="140" y="61"/>
                </a:cubicBezTo>
                <a:cubicBezTo>
                  <a:pt x="141" y="62"/>
                  <a:pt x="142" y="63"/>
                  <a:pt x="143" y="65"/>
                </a:cubicBezTo>
                <a:close/>
                <a:moveTo>
                  <a:pt x="47" y="77"/>
                </a:moveTo>
                <a:cubicBezTo>
                  <a:pt x="46" y="78"/>
                  <a:pt x="46" y="79"/>
                  <a:pt x="45" y="80"/>
                </a:cubicBezTo>
                <a:cubicBezTo>
                  <a:pt x="45" y="81"/>
                  <a:pt x="45" y="83"/>
                  <a:pt x="45" y="85"/>
                </a:cubicBezTo>
                <a:cubicBezTo>
                  <a:pt x="46" y="85"/>
                  <a:pt x="46" y="85"/>
                  <a:pt x="47" y="84"/>
                </a:cubicBezTo>
                <a:cubicBezTo>
                  <a:pt x="47" y="83"/>
                  <a:pt x="47" y="83"/>
                  <a:pt x="47" y="83"/>
                </a:cubicBezTo>
                <a:cubicBezTo>
                  <a:pt x="48" y="82"/>
                  <a:pt x="48" y="81"/>
                  <a:pt x="48" y="80"/>
                </a:cubicBezTo>
                <a:cubicBezTo>
                  <a:pt x="48" y="79"/>
                  <a:pt x="47" y="79"/>
                  <a:pt x="47" y="77"/>
                </a:cubicBezTo>
                <a:close/>
                <a:moveTo>
                  <a:pt x="134" y="86"/>
                </a:moveTo>
                <a:cubicBezTo>
                  <a:pt x="134" y="86"/>
                  <a:pt x="134" y="85"/>
                  <a:pt x="134" y="85"/>
                </a:cubicBezTo>
                <a:cubicBezTo>
                  <a:pt x="134" y="85"/>
                  <a:pt x="134" y="84"/>
                  <a:pt x="134" y="83"/>
                </a:cubicBezTo>
                <a:cubicBezTo>
                  <a:pt x="134" y="83"/>
                  <a:pt x="133" y="82"/>
                  <a:pt x="133" y="82"/>
                </a:cubicBezTo>
                <a:cubicBezTo>
                  <a:pt x="133" y="81"/>
                  <a:pt x="132" y="81"/>
                  <a:pt x="132" y="81"/>
                </a:cubicBezTo>
                <a:cubicBezTo>
                  <a:pt x="131" y="81"/>
                  <a:pt x="130" y="82"/>
                  <a:pt x="130" y="83"/>
                </a:cubicBezTo>
                <a:cubicBezTo>
                  <a:pt x="130" y="84"/>
                  <a:pt x="130" y="84"/>
                  <a:pt x="130" y="85"/>
                </a:cubicBezTo>
                <a:cubicBezTo>
                  <a:pt x="131" y="85"/>
                  <a:pt x="132" y="86"/>
                  <a:pt x="134" y="86"/>
                </a:cubicBezTo>
                <a:close/>
                <a:moveTo>
                  <a:pt x="215" y="73"/>
                </a:moveTo>
                <a:cubicBezTo>
                  <a:pt x="215" y="73"/>
                  <a:pt x="215" y="73"/>
                  <a:pt x="215" y="73"/>
                </a:cubicBezTo>
                <a:cubicBezTo>
                  <a:pt x="214" y="74"/>
                  <a:pt x="213" y="76"/>
                  <a:pt x="212" y="77"/>
                </a:cubicBezTo>
                <a:cubicBezTo>
                  <a:pt x="213" y="78"/>
                  <a:pt x="213" y="79"/>
                  <a:pt x="214" y="80"/>
                </a:cubicBezTo>
                <a:cubicBezTo>
                  <a:pt x="214" y="79"/>
                  <a:pt x="215" y="78"/>
                  <a:pt x="216" y="78"/>
                </a:cubicBezTo>
                <a:cubicBezTo>
                  <a:pt x="216" y="77"/>
                  <a:pt x="216" y="77"/>
                  <a:pt x="216" y="77"/>
                </a:cubicBezTo>
                <a:cubicBezTo>
                  <a:pt x="216" y="76"/>
                  <a:pt x="216" y="74"/>
                  <a:pt x="215" y="73"/>
                </a:cubicBezTo>
                <a:close/>
                <a:moveTo>
                  <a:pt x="113" y="57"/>
                </a:moveTo>
                <a:cubicBezTo>
                  <a:pt x="113" y="57"/>
                  <a:pt x="113" y="57"/>
                  <a:pt x="113" y="57"/>
                </a:cubicBezTo>
                <a:cubicBezTo>
                  <a:pt x="111" y="57"/>
                  <a:pt x="110" y="57"/>
                  <a:pt x="109" y="57"/>
                </a:cubicBezTo>
                <a:cubicBezTo>
                  <a:pt x="109" y="57"/>
                  <a:pt x="108" y="58"/>
                  <a:pt x="108" y="58"/>
                </a:cubicBezTo>
                <a:cubicBezTo>
                  <a:pt x="108" y="58"/>
                  <a:pt x="107" y="59"/>
                  <a:pt x="107" y="60"/>
                </a:cubicBezTo>
                <a:cubicBezTo>
                  <a:pt x="107" y="61"/>
                  <a:pt x="108" y="61"/>
                  <a:pt x="108" y="62"/>
                </a:cubicBezTo>
                <a:cubicBezTo>
                  <a:pt x="110" y="60"/>
                  <a:pt x="111" y="59"/>
                  <a:pt x="113" y="57"/>
                </a:cubicBezTo>
                <a:close/>
                <a:moveTo>
                  <a:pt x="158" y="55"/>
                </a:moveTo>
                <a:cubicBezTo>
                  <a:pt x="157" y="55"/>
                  <a:pt x="157" y="56"/>
                  <a:pt x="157" y="57"/>
                </a:cubicBezTo>
                <a:cubicBezTo>
                  <a:pt x="158" y="58"/>
                  <a:pt x="158" y="60"/>
                  <a:pt x="158" y="62"/>
                </a:cubicBezTo>
                <a:cubicBezTo>
                  <a:pt x="158" y="62"/>
                  <a:pt x="158" y="62"/>
                  <a:pt x="158" y="62"/>
                </a:cubicBezTo>
                <a:cubicBezTo>
                  <a:pt x="159" y="61"/>
                  <a:pt x="160" y="61"/>
                  <a:pt x="161" y="60"/>
                </a:cubicBezTo>
                <a:cubicBezTo>
                  <a:pt x="160" y="58"/>
                  <a:pt x="159" y="56"/>
                  <a:pt x="158" y="55"/>
                </a:cubicBezTo>
                <a:close/>
                <a:moveTo>
                  <a:pt x="168" y="68"/>
                </a:moveTo>
                <a:cubicBezTo>
                  <a:pt x="168" y="67"/>
                  <a:pt x="169" y="67"/>
                  <a:pt x="169" y="66"/>
                </a:cubicBezTo>
                <a:cubicBezTo>
                  <a:pt x="168" y="64"/>
                  <a:pt x="168" y="62"/>
                  <a:pt x="168" y="60"/>
                </a:cubicBezTo>
                <a:cubicBezTo>
                  <a:pt x="167" y="61"/>
                  <a:pt x="166" y="62"/>
                  <a:pt x="166" y="63"/>
                </a:cubicBezTo>
                <a:cubicBezTo>
                  <a:pt x="165" y="63"/>
                  <a:pt x="165" y="63"/>
                  <a:pt x="166" y="63"/>
                </a:cubicBezTo>
                <a:cubicBezTo>
                  <a:pt x="166" y="65"/>
                  <a:pt x="167" y="66"/>
                  <a:pt x="168" y="68"/>
                </a:cubicBezTo>
                <a:close/>
                <a:moveTo>
                  <a:pt x="121" y="78"/>
                </a:moveTo>
                <a:cubicBezTo>
                  <a:pt x="121" y="78"/>
                  <a:pt x="122" y="78"/>
                  <a:pt x="122" y="78"/>
                </a:cubicBezTo>
                <a:cubicBezTo>
                  <a:pt x="122" y="79"/>
                  <a:pt x="123" y="79"/>
                  <a:pt x="124" y="79"/>
                </a:cubicBezTo>
                <a:cubicBezTo>
                  <a:pt x="124" y="79"/>
                  <a:pt x="125" y="79"/>
                  <a:pt x="125" y="79"/>
                </a:cubicBezTo>
                <a:cubicBezTo>
                  <a:pt x="125" y="79"/>
                  <a:pt x="125" y="79"/>
                  <a:pt x="125" y="79"/>
                </a:cubicBezTo>
                <a:cubicBezTo>
                  <a:pt x="126" y="78"/>
                  <a:pt x="126" y="77"/>
                  <a:pt x="127" y="76"/>
                </a:cubicBezTo>
                <a:cubicBezTo>
                  <a:pt x="126" y="76"/>
                  <a:pt x="125" y="76"/>
                  <a:pt x="123" y="75"/>
                </a:cubicBezTo>
                <a:cubicBezTo>
                  <a:pt x="123" y="76"/>
                  <a:pt x="122" y="77"/>
                  <a:pt x="121" y="78"/>
                </a:cubicBezTo>
                <a:close/>
                <a:moveTo>
                  <a:pt x="217" y="103"/>
                </a:moveTo>
                <a:cubicBezTo>
                  <a:pt x="217" y="102"/>
                  <a:pt x="217" y="102"/>
                  <a:pt x="217" y="102"/>
                </a:cubicBezTo>
                <a:cubicBezTo>
                  <a:pt x="214" y="104"/>
                  <a:pt x="209" y="110"/>
                  <a:pt x="209" y="111"/>
                </a:cubicBezTo>
                <a:cubicBezTo>
                  <a:pt x="212" y="108"/>
                  <a:pt x="215" y="106"/>
                  <a:pt x="217" y="103"/>
                </a:cubicBezTo>
                <a:close/>
                <a:moveTo>
                  <a:pt x="118" y="82"/>
                </a:moveTo>
                <a:cubicBezTo>
                  <a:pt x="118" y="83"/>
                  <a:pt x="119" y="84"/>
                  <a:pt x="119" y="84"/>
                </a:cubicBezTo>
                <a:cubicBezTo>
                  <a:pt x="120" y="85"/>
                  <a:pt x="120" y="86"/>
                  <a:pt x="121" y="86"/>
                </a:cubicBezTo>
                <a:cubicBezTo>
                  <a:pt x="122" y="85"/>
                  <a:pt x="123" y="83"/>
                  <a:pt x="124" y="82"/>
                </a:cubicBezTo>
                <a:cubicBezTo>
                  <a:pt x="122" y="82"/>
                  <a:pt x="120" y="82"/>
                  <a:pt x="118" y="82"/>
                </a:cubicBezTo>
                <a:close/>
                <a:moveTo>
                  <a:pt x="201" y="32"/>
                </a:moveTo>
                <a:cubicBezTo>
                  <a:pt x="201" y="34"/>
                  <a:pt x="206" y="42"/>
                  <a:pt x="208" y="44"/>
                </a:cubicBezTo>
                <a:cubicBezTo>
                  <a:pt x="208" y="44"/>
                  <a:pt x="209" y="44"/>
                  <a:pt x="209" y="44"/>
                </a:cubicBezTo>
                <a:cubicBezTo>
                  <a:pt x="206" y="40"/>
                  <a:pt x="204" y="36"/>
                  <a:pt x="201" y="32"/>
                </a:cubicBezTo>
                <a:close/>
                <a:moveTo>
                  <a:pt x="89" y="73"/>
                </a:moveTo>
                <a:cubicBezTo>
                  <a:pt x="90" y="73"/>
                  <a:pt x="90" y="73"/>
                  <a:pt x="91" y="73"/>
                </a:cubicBezTo>
                <a:cubicBezTo>
                  <a:pt x="91" y="73"/>
                  <a:pt x="92" y="73"/>
                  <a:pt x="92" y="73"/>
                </a:cubicBezTo>
                <a:cubicBezTo>
                  <a:pt x="93" y="72"/>
                  <a:pt x="93" y="71"/>
                  <a:pt x="94" y="70"/>
                </a:cubicBezTo>
                <a:cubicBezTo>
                  <a:pt x="93" y="69"/>
                  <a:pt x="93" y="69"/>
                  <a:pt x="92" y="68"/>
                </a:cubicBezTo>
                <a:cubicBezTo>
                  <a:pt x="91" y="69"/>
                  <a:pt x="90" y="71"/>
                  <a:pt x="89" y="73"/>
                </a:cubicBezTo>
                <a:close/>
                <a:moveTo>
                  <a:pt x="84" y="65"/>
                </a:moveTo>
                <a:cubicBezTo>
                  <a:pt x="84" y="65"/>
                  <a:pt x="84" y="65"/>
                  <a:pt x="84" y="65"/>
                </a:cubicBezTo>
                <a:cubicBezTo>
                  <a:pt x="86" y="64"/>
                  <a:pt x="87" y="62"/>
                  <a:pt x="88" y="61"/>
                </a:cubicBezTo>
                <a:cubicBezTo>
                  <a:pt x="88" y="59"/>
                  <a:pt x="88" y="59"/>
                  <a:pt x="87" y="60"/>
                </a:cubicBezTo>
                <a:cubicBezTo>
                  <a:pt x="86" y="60"/>
                  <a:pt x="85" y="60"/>
                  <a:pt x="85" y="61"/>
                </a:cubicBezTo>
                <a:cubicBezTo>
                  <a:pt x="85" y="61"/>
                  <a:pt x="84" y="62"/>
                  <a:pt x="84" y="62"/>
                </a:cubicBezTo>
                <a:cubicBezTo>
                  <a:pt x="84" y="62"/>
                  <a:pt x="84" y="63"/>
                  <a:pt x="84" y="63"/>
                </a:cubicBezTo>
                <a:cubicBezTo>
                  <a:pt x="84" y="64"/>
                  <a:pt x="84" y="65"/>
                  <a:pt x="84" y="65"/>
                </a:cubicBezTo>
                <a:close/>
                <a:moveTo>
                  <a:pt x="99" y="63"/>
                </a:moveTo>
                <a:cubicBezTo>
                  <a:pt x="99" y="63"/>
                  <a:pt x="100" y="63"/>
                  <a:pt x="100" y="63"/>
                </a:cubicBezTo>
                <a:cubicBezTo>
                  <a:pt x="101" y="62"/>
                  <a:pt x="102" y="61"/>
                  <a:pt x="103" y="59"/>
                </a:cubicBezTo>
                <a:cubicBezTo>
                  <a:pt x="103" y="59"/>
                  <a:pt x="103" y="58"/>
                  <a:pt x="102" y="58"/>
                </a:cubicBezTo>
                <a:cubicBezTo>
                  <a:pt x="101" y="58"/>
                  <a:pt x="100" y="58"/>
                  <a:pt x="99" y="58"/>
                </a:cubicBezTo>
                <a:cubicBezTo>
                  <a:pt x="99" y="60"/>
                  <a:pt x="99" y="61"/>
                  <a:pt x="99" y="62"/>
                </a:cubicBezTo>
                <a:cubicBezTo>
                  <a:pt x="99" y="62"/>
                  <a:pt x="99" y="63"/>
                  <a:pt x="99" y="63"/>
                </a:cubicBezTo>
                <a:close/>
                <a:moveTo>
                  <a:pt x="154" y="48"/>
                </a:moveTo>
                <a:cubicBezTo>
                  <a:pt x="154" y="48"/>
                  <a:pt x="154" y="48"/>
                  <a:pt x="153" y="48"/>
                </a:cubicBezTo>
                <a:cubicBezTo>
                  <a:pt x="153" y="49"/>
                  <a:pt x="152" y="50"/>
                  <a:pt x="151" y="50"/>
                </a:cubicBezTo>
                <a:cubicBezTo>
                  <a:pt x="150" y="50"/>
                  <a:pt x="149" y="49"/>
                  <a:pt x="149" y="49"/>
                </a:cubicBezTo>
                <a:cubicBezTo>
                  <a:pt x="148" y="50"/>
                  <a:pt x="148" y="50"/>
                  <a:pt x="147" y="51"/>
                </a:cubicBezTo>
                <a:cubicBezTo>
                  <a:pt x="149" y="51"/>
                  <a:pt x="153" y="52"/>
                  <a:pt x="154" y="51"/>
                </a:cubicBezTo>
                <a:cubicBezTo>
                  <a:pt x="154" y="50"/>
                  <a:pt x="154" y="49"/>
                  <a:pt x="154" y="48"/>
                </a:cubicBezTo>
                <a:close/>
                <a:moveTo>
                  <a:pt x="39" y="61"/>
                </a:moveTo>
                <a:cubicBezTo>
                  <a:pt x="39" y="61"/>
                  <a:pt x="39" y="61"/>
                  <a:pt x="38" y="61"/>
                </a:cubicBezTo>
                <a:cubicBezTo>
                  <a:pt x="38" y="63"/>
                  <a:pt x="37" y="64"/>
                  <a:pt x="36" y="65"/>
                </a:cubicBezTo>
                <a:cubicBezTo>
                  <a:pt x="37" y="66"/>
                  <a:pt x="37" y="67"/>
                  <a:pt x="38" y="68"/>
                </a:cubicBezTo>
                <a:cubicBezTo>
                  <a:pt x="39" y="68"/>
                  <a:pt x="39" y="67"/>
                  <a:pt x="39" y="67"/>
                </a:cubicBezTo>
                <a:cubicBezTo>
                  <a:pt x="40" y="66"/>
                  <a:pt x="40" y="66"/>
                  <a:pt x="40" y="66"/>
                </a:cubicBezTo>
                <a:cubicBezTo>
                  <a:pt x="39" y="64"/>
                  <a:pt x="39" y="63"/>
                  <a:pt x="39" y="61"/>
                </a:cubicBezTo>
                <a:close/>
                <a:moveTo>
                  <a:pt x="102" y="86"/>
                </a:moveTo>
                <a:cubicBezTo>
                  <a:pt x="104" y="86"/>
                  <a:pt x="106" y="86"/>
                  <a:pt x="107" y="86"/>
                </a:cubicBezTo>
                <a:cubicBezTo>
                  <a:pt x="107" y="85"/>
                  <a:pt x="107" y="84"/>
                  <a:pt x="107" y="83"/>
                </a:cubicBezTo>
                <a:cubicBezTo>
                  <a:pt x="107" y="83"/>
                  <a:pt x="106" y="83"/>
                  <a:pt x="106" y="83"/>
                </a:cubicBezTo>
                <a:cubicBezTo>
                  <a:pt x="105" y="83"/>
                  <a:pt x="105" y="83"/>
                  <a:pt x="105" y="83"/>
                </a:cubicBezTo>
                <a:cubicBezTo>
                  <a:pt x="104" y="84"/>
                  <a:pt x="103" y="85"/>
                  <a:pt x="102" y="86"/>
                </a:cubicBezTo>
                <a:close/>
                <a:moveTo>
                  <a:pt x="87" y="75"/>
                </a:moveTo>
                <a:cubicBezTo>
                  <a:pt x="86" y="77"/>
                  <a:pt x="85" y="79"/>
                  <a:pt x="84" y="81"/>
                </a:cubicBezTo>
                <a:cubicBezTo>
                  <a:pt x="85" y="81"/>
                  <a:pt x="85" y="81"/>
                  <a:pt x="86" y="81"/>
                </a:cubicBezTo>
                <a:cubicBezTo>
                  <a:pt x="87" y="79"/>
                  <a:pt x="88" y="77"/>
                  <a:pt x="89" y="76"/>
                </a:cubicBezTo>
                <a:cubicBezTo>
                  <a:pt x="89" y="76"/>
                  <a:pt x="90" y="75"/>
                  <a:pt x="90" y="75"/>
                </a:cubicBezTo>
                <a:cubicBezTo>
                  <a:pt x="89" y="75"/>
                  <a:pt x="88" y="75"/>
                  <a:pt x="87" y="75"/>
                </a:cubicBezTo>
                <a:close/>
                <a:moveTo>
                  <a:pt x="155" y="78"/>
                </a:moveTo>
                <a:cubicBezTo>
                  <a:pt x="156" y="78"/>
                  <a:pt x="157" y="78"/>
                  <a:pt x="158" y="78"/>
                </a:cubicBezTo>
                <a:cubicBezTo>
                  <a:pt x="158" y="78"/>
                  <a:pt x="159" y="78"/>
                  <a:pt x="159" y="77"/>
                </a:cubicBezTo>
                <a:cubicBezTo>
                  <a:pt x="160" y="77"/>
                  <a:pt x="161" y="76"/>
                  <a:pt x="161" y="75"/>
                </a:cubicBezTo>
                <a:cubicBezTo>
                  <a:pt x="162" y="75"/>
                  <a:pt x="162" y="74"/>
                  <a:pt x="162" y="74"/>
                </a:cubicBezTo>
                <a:cubicBezTo>
                  <a:pt x="162" y="74"/>
                  <a:pt x="161" y="74"/>
                  <a:pt x="161" y="74"/>
                </a:cubicBezTo>
                <a:cubicBezTo>
                  <a:pt x="160" y="74"/>
                  <a:pt x="159" y="74"/>
                  <a:pt x="159" y="75"/>
                </a:cubicBezTo>
                <a:cubicBezTo>
                  <a:pt x="158" y="76"/>
                  <a:pt x="158" y="76"/>
                  <a:pt x="157" y="76"/>
                </a:cubicBezTo>
                <a:cubicBezTo>
                  <a:pt x="157" y="76"/>
                  <a:pt x="157" y="76"/>
                  <a:pt x="156" y="75"/>
                </a:cubicBezTo>
                <a:cubicBezTo>
                  <a:pt x="156" y="76"/>
                  <a:pt x="155" y="77"/>
                  <a:pt x="155" y="78"/>
                </a:cubicBezTo>
                <a:close/>
                <a:moveTo>
                  <a:pt x="211" y="60"/>
                </a:moveTo>
                <a:cubicBezTo>
                  <a:pt x="212" y="59"/>
                  <a:pt x="212" y="59"/>
                  <a:pt x="213" y="58"/>
                </a:cubicBezTo>
                <a:cubicBezTo>
                  <a:pt x="214" y="58"/>
                  <a:pt x="214" y="57"/>
                  <a:pt x="213" y="56"/>
                </a:cubicBezTo>
                <a:cubicBezTo>
                  <a:pt x="213" y="55"/>
                  <a:pt x="212" y="55"/>
                  <a:pt x="212" y="54"/>
                </a:cubicBezTo>
                <a:cubicBezTo>
                  <a:pt x="211" y="55"/>
                  <a:pt x="211" y="55"/>
                  <a:pt x="210" y="56"/>
                </a:cubicBezTo>
                <a:cubicBezTo>
                  <a:pt x="210" y="56"/>
                  <a:pt x="210" y="57"/>
                  <a:pt x="210" y="57"/>
                </a:cubicBezTo>
                <a:cubicBezTo>
                  <a:pt x="210" y="58"/>
                  <a:pt x="211" y="59"/>
                  <a:pt x="211" y="60"/>
                </a:cubicBezTo>
                <a:close/>
                <a:moveTo>
                  <a:pt x="230" y="84"/>
                </a:moveTo>
                <a:cubicBezTo>
                  <a:pt x="229" y="84"/>
                  <a:pt x="229" y="83"/>
                  <a:pt x="229" y="82"/>
                </a:cubicBezTo>
                <a:cubicBezTo>
                  <a:pt x="228" y="82"/>
                  <a:pt x="228" y="81"/>
                  <a:pt x="227" y="81"/>
                </a:cubicBezTo>
                <a:cubicBezTo>
                  <a:pt x="227" y="81"/>
                  <a:pt x="226" y="86"/>
                  <a:pt x="227" y="87"/>
                </a:cubicBezTo>
                <a:cubicBezTo>
                  <a:pt x="228" y="86"/>
                  <a:pt x="229" y="86"/>
                  <a:pt x="230" y="84"/>
                </a:cubicBezTo>
                <a:close/>
                <a:moveTo>
                  <a:pt x="21" y="43"/>
                </a:moveTo>
                <a:cubicBezTo>
                  <a:pt x="17" y="43"/>
                  <a:pt x="14" y="43"/>
                  <a:pt x="11" y="43"/>
                </a:cubicBezTo>
                <a:cubicBezTo>
                  <a:pt x="11" y="43"/>
                  <a:pt x="11" y="44"/>
                  <a:pt x="10" y="44"/>
                </a:cubicBezTo>
                <a:cubicBezTo>
                  <a:pt x="11" y="44"/>
                  <a:pt x="11" y="44"/>
                  <a:pt x="11" y="44"/>
                </a:cubicBezTo>
                <a:cubicBezTo>
                  <a:pt x="14" y="44"/>
                  <a:pt x="17" y="45"/>
                  <a:pt x="19" y="45"/>
                </a:cubicBezTo>
                <a:cubicBezTo>
                  <a:pt x="20" y="45"/>
                  <a:pt x="20" y="45"/>
                  <a:pt x="21" y="43"/>
                </a:cubicBezTo>
                <a:close/>
                <a:moveTo>
                  <a:pt x="73" y="91"/>
                </a:moveTo>
                <a:cubicBezTo>
                  <a:pt x="73" y="90"/>
                  <a:pt x="73" y="89"/>
                  <a:pt x="73" y="88"/>
                </a:cubicBezTo>
                <a:cubicBezTo>
                  <a:pt x="70" y="88"/>
                  <a:pt x="69" y="88"/>
                  <a:pt x="68" y="90"/>
                </a:cubicBezTo>
                <a:cubicBezTo>
                  <a:pt x="68" y="91"/>
                  <a:pt x="69" y="91"/>
                  <a:pt x="69" y="91"/>
                </a:cubicBezTo>
                <a:cubicBezTo>
                  <a:pt x="70" y="91"/>
                  <a:pt x="71" y="91"/>
                  <a:pt x="73" y="91"/>
                </a:cubicBezTo>
                <a:close/>
                <a:moveTo>
                  <a:pt x="103" y="77"/>
                </a:moveTo>
                <a:cubicBezTo>
                  <a:pt x="102" y="77"/>
                  <a:pt x="102" y="77"/>
                  <a:pt x="101" y="77"/>
                </a:cubicBezTo>
                <a:cubicBezTo>
                  <a:pt x="99" y="77"/>
                  <a:pt x="99" y="77"/>
                  <a:pt x="98" y="78"/>
                </a:cubicBezTo>
                <a:cubicBezTo>
                  <a:pt x="98" y="79"/>
                  <a:pt x="97" y="79"/>
                  <a:pt x="97" y="80"/>
                </a:cubicBezTo>
                <a:cubicBezTo>
                  <a:pt x="97" y="80"/>
                  <a:pt x="97" y="80"/>
                  <a:pt x="97" y="80"/>
                </a:cubicBezTo>
                <a:cubicBezTo>
                  <a:pt x="98" y="80"/>
                  <a:pt x="99" y="80"/>
                  <a:pt x="101" y="80"/>
                </a:cubicBezTo>
                <a:cubicBezTo>
                  <a:pt x="101" y="80"/>
                  <a:pt x="101" y="80"/>
                  <a:pt x="101" y="80"/>
                </a:cubicBezTo>
                <a:cubicBezTo>
                  <a:pt x="102" y="79"/>
                  <a:pt x="102" y="78"/>
                  <a:pt x="103" y="77"/>
                </a:cubicBezTo>
                <a:close/>
                <a:moveTo>
                  <a:pt x="53" y="71"/>
                </a:moveTo>
                <a:cubicBezTo>
                  <a:pt x="51" y="72"/>
                  <a:pt x="50" y="74"/>
                  <a:pt x="49" y="75"/>
                </a:cubicBezTo>
                <a:cubicBezTo>
                  <a:pt x="49" y="76"/>
                  <a:pt x="49" y="77"/>
                  <a:pt x="50" y="78"/>
                </a:cubicBezTo>
                <a:cubicBezTo>
                  <a:pt x="51" y="76"/>
                  <a:pt x="52" y="74"/>
                  <a:pt x="53" y="72"/>
                </a:cubicBezTo>
                <a:cubicBezTo>
                  <a:pt x="53" y="71"/>
                  <a:pt x="53" y="71"/>
                  <a:pt x="53" y="71"/>
                </a:cubicBezTo>
                <a:close/>
                <a:moveTo>
                  <a:pt x="138" y="69"/>
                </a:moveTo>
                <a:cubicBezTo>
                  <a:pt x="138" y="69"/>
                  <a:pt x="137" y="69"/>
                  <a:pt x="137" y="69"/>
                </a:cubicBezTo>
                <a:cubicBezTo>
                  <a:pt x="135" y="69"/>
                  <a:pt x="135" y="69"/>
                  <a:pt x="134" y="71"/>
                </a:cubicBezTo>
                <a:cubicBezTo>
                  <a:pt x="133" y="71"/>
                  <a:pt x="133" y="72"/>
                  <a:pt x="133" y="73"/>
                </a:cubicBezTo>
                <a:cubicBezTo>
                  <a:pt x="134" y="73"/>
                  <a:pt x="134" y="73"/>
                  <a:pt x="135" y="73"/>
                </a:cubicBezTo>
                <a:cubicBezTo>
                  <a:pt x="135" y="73"/>
                  <a:pt x="135" y="73"/>
                  <a:pt x="136" y="72"/>
                </a:cubicBezTo>
                <a:cubicBezTo>
                  <a:pt x="137" y="71"/>
                  <a:pt x="137" y="70"/>
                  <a:pt x="138" y="69"/>
                </a:cubicBezTo>
                <a:close/>
                <a:moveTo>
                  <a:pt x="196" y="90"/>
                </a:moveTo>
                <a:cubicBezTo>
                  <a:pt x="196" y="90"/>
                  <a:pt x="196" y="90"/>
                  <a:pt x="196" y="90"/>
                </a:cubicBezTo>
                <a:cubicBezTo>
                  <a:pt x="195" y="91"/>
                  <a:pt x="193" y="92"/>
                  <a:pt x="194" y="94"/>
                </a:cubicBezTo>
                <a:cubicBezTo>
                  <a:pt x="194" y="95"/>
                  <a:pt x="194" y="95"/>
                  <a:pt x="194" y="96"/>
                </a:cubicBezTo>
                <a:cubicBezTo>
                  <a:pt x="194" y="96"/>
                  <a:pt x="194" y="97"/>
                  <a:pt x="194" y="97"/>
                </a:cubicBezTo>
                <a:cubicBezTo>
                  <a:pt x="195" y="96"/>
                  <a:pt x="195" y="95"/>
                  <a:pt x="196" y="94"/>
                </a:cubicBezTo>
                <a:cubicBezTo>
                  <a:pt x="196" y="94"/>
                  <a:pt x="196" y="94"/>
                  <a:pt x="196" y="93"/>
                </a:cubicBezTo>
                <a:cubicBezTo>
                  <a:pt x="196" y="92"/>
                  <a:pt x="196" y="91"/>
                  <a:pt x="196" y="90"/>
                </a:cubicBezTo>
                <a:close/>
                <a:moveTo>
                  <a:pt x="59" y="67"/>
                </a:moveTo>
                <a:cubicBezTo>
                  <a:pt x="60" y="67"/>
                  <a:pt x="61" y="67"/>
                  <a:pt x="62" y="68"/>
                </a:cubicBezTo>
                <a:cubicBezTo>
                  <a:pt x="63" y="68"/>
                  <a:pt x="63" y="68"/>
                  <a:pt x="64" y="67"/>
                </a:cubicBezTo>
                <a:cubicBezTo>
                  <a:pt x="63" y="66"/>
                  <a:pt x="63" y="65"/>
                  <a:pt x="62" y="64"/>
                </a:cubicBezTo>
                <a:cubicBezTo>
                  <a:pt x="60" y="64"/>
                  <a:pt x="60" y="66"/>
                  <a:pt x="59" y="67"/>
                </a:cubicBezTo>
                <a:close/>
                <a:moveTo>
                  <a:pt x="15" y="90"/>
                </a:moveTo>
                <a:cubicBezTo>
                  <a:pt x="16" y="89"/>
                  <a:pt x="16" y="88"/>
                  <a:pt x="16" y="88"/>
                </a:cubicBezTo>
                <a:cubicBezTo>
                  <a:pt x="17" y="86"/>
                  <a:pt x="16" y="86"/>
                  <a:pt x="16" y="85"/>
                </a:cubicBezTo>
                <a:cubicBezTo>
                  <a:pt x="15" y="85"/>
                  <a:pt x="15" y="85"/>
                  <a:pt x="15" y="86"/>
                </a:cubicBezTo>
                <a:cubicBezTo>
                  <a:pt x="14" y="86"/>
                  <a:pt x="14" y="85"/>
                  <a:pt x="14" y="85"/>
                </a:cubicBezTo>
                <a:cubicBezTo>
                  <a:pt x="13" y="86"/>
                  <a:pt x="13" y="87"/>
                  <a:pt x="13" y="89"/>
                </a:cubicBezTo>
                <a:cubicBezTo>
                  <a:pt x="14" y="89"/>
                  <a:pt x="15" y="89"/>
                  <a:pt x="15" y="90"/>
                </a:cubicBezTo>
                <a:close/>
                <a:moveTo>
                  <a:pt x="204" y="52"/>
                </a:moveTo>
                <a:cubicBezTo>
                  <a:pt x="204" y="54"/>
                  <a:pt x="202" y="54"/>
                  <a:pt x="202" y="56"/>
                </a:cubicBezTo>
                <a:cubicBezTo>
                  <a:pt x="203" y="57"/>
                  <a:pt x="204" y="57"/>
                  <a:pt x="205" y="57"/>
                </a:cubicBezTo>
                <a:cubicBezTo>
                  <a:pt x="205" y="57"/>
                  <a:pt x="206" y="56"/>
                  <a:pt x="206" y="56"/>
                </a:cubicBezTo>
                <a:cubicBezTo>
                  <a:pt x="206" y="55"/>
                  <a:pt x="205" y="53"/>
                  <a:pt x="204" y="52"/>
                </a:cubicBezTo>
                <a:close/>
                <a:moveTo>
                  <a:pt x="121" y="61"/>
                </a:moveTo>
                <a:cubicBezTo>
                  <a:pt x="120" y="60"/>
                  <a:pt x="119" y="59"/>
                  <a:pt x="119" y="57"/>
                </a:cubicBezTo>
                <a:cubicBezTo>
                  <a:pt x="118" y="58"/>
                  <a:pt x="117" y="59"/>
                  <a:pt x="117" y="60"/>
                </a:cubicBezTo>
                <a:cubicBezTo>
                  <a:pt x="117" y="61"/>
                  <a:pt x="118" y="62"/>
                  <a:pt x="118" y="64"/>
                </a:cubicBezTo>
                <a:cubicBezTo>
                  <a:pt x="119" y="63"/>
                  <a:pt x="120" y="62"/>
                  <a:pt x="121" y="61"/>
                </a:cubicBezTo>
                <a:close/>
                <a:moveTo>
                  <a:pt x="171" y="87"/>
                </a:moveTo>
                <a:cubicBezTo>
                  <a:pt x="173" y="84"/>
                  <a:pt x="174" y="82"/>
                  <a:pt x="175" y="80"/>
                </a:cubicBezTo>
                <a:cubicBezTo>
                  <a:pt x="175" y="80"/>
                  <a:pt x="175" y="79"/>
                  <a:pt x="175" y="79"/>
                </a:cubicBezTo>
                <a:cubicBezTo>
                  <a:pt x="173" y="81"/>
                  <a:pt x="172" y="83"/>
                  <a:pt x="170" y="85"/>
                </a:cubicBezTo>
                <a:cubicBezTo>
                  <a:pt x="170" y="85"/>
                  <a:pt x="171" y="86"/>
                  <a:pt x="171" y="87"/>
                </a:cubicBezTo>
                <a:close/>
                <a:moveTo>
                  <a:pt x="91" y="50"/>
                </a:moveTo>
                <a:cubicBezTo>
                  <a:pt x="93" y="50"/>
                  <a:pt x="94" y="50"/>
                  <a:pt x="96" y="50"/>
                </a:cubicBezTo>
                <a:cubicBezTo>
                  <a:pt x="96" y="50"/>
                  <a:pt x="96" y="49"/>
                  <a:pt x="97" y="49"/>
                </a:cubicBezTo>
                <a:cubicBezTo>
                  <a:pt x="97" y="49"/>
                  <a:pt x="98" y="49"/>
                  <a:pt x="98" y="49"/>
                </a:cubicBezTo>
                <a:cubicBezTo>
                  <a:pt x="99" y="49"/>
                  <a:pt x="99" y="49"/>
                  <a:pt x="99" y="48"/>
                </a:cubicBezTo>
                <a:cubicBezTo>
                  <a:pt x="97" y="48"/>
                  <a:pt x="95" y="48"/>
                  <a:pt x="93" y="48"/>
                </a:cubicBezTo>
                <a:cubicBezTo>
                  <a:pt x="93" y="48"/>
                  <a:pt x="93" y="48"/>
                  <a:pt x="93" y="49"/>
                </a:cubicBezTo>
                <a:cubicBezTo>
                  <a:pt x="92" y="49"/>
                  <a:pt x="92" y="50"/>
                  <a:pt x="91" y="50"/>
                </a:cubicBezTo>
                <a:close/>
                <a:moveTo>
                  <a:pt x="140" y="92"/>
                </a:moveTo>
                <a:cubicBezTo>
                  <a:pt x="139" y="91"/>
                  <a:pt x="138" y="90"/>
                  <a:pt x="137" y="89"/>
                </a:cubicBezTo>
                <a:cubicBezTo>
                  <a:pt x="136" y="90"/>
                  <a:pt x="135" y="91"/>
                  <a:pt x="134" y="92"/>
                </a:cubicBezTo>
                <a:cubicBezTo>
                  <a:pt x="136" y="92"/>
                  <a:pt x="138" y="92"/>
                  <a:pt x="140" y="92"/>
                </a:cubicBezTo>
                <a:close/>
                <a:moveTo>
                  <a:pt x="166" y="97"/>
                </a:moveTo>
                <a:cubicBezTo>
                  <a:pt x="163" y="97"/>
                  <a:pt x="140" y="97"/>
                  <a:pt x="131" y="97"/>
                </a:cubicBezTo>
                <a:cubicBezTo>
                  <a:pt x="143" y="97"/>
                  <a:pt x="155" y="97"/>
                  <a:pt x="166" y="97"/>
                </a:cubicBezTo>
                <a:close/>
                <a:moveTo>
                  <a:pt x="145" y="72"/>
                </a:moveTo>
                <a:cubicBezTo>
                  <a:pt x="149" y="73"/>
                  <a:pt x="150" y="72"/>
                  <a:pt x="151" y="70"/>
                </a:cubicBezTo>
                <a:cubicBezTo>
                  <a:pt x="150" y="70"/>
                  <a:pt x="149" y="70"/>
                  <a:pt x="148" y="70"/>
                </a:cubicBezTo>
                <a:cubicBezTo>
                  <a:pt x="147" y="71"/>
                  <a:pt x="147" y="71"/>
                  <a:pt x="146" y="72"/>
                </a:cubicBezTo>
                <a:cubicBezTo>
                  <a:pt x="146" y="72"/>
                  <a:pt x="145" y="72"/>
                  <a:pt x="145" y="72"/>
                </a:cubicBezTo>
                <a:close/>
                <a:moveTo>
                  <a:pt x="147" y="90"/>
                </a:moveTo>
                <a:cubicBezTo>
                  <a:pt x="147" y="90"/>
                  <a:pt x="147" y="90"/>
                  <a:pt x="147" y="91"/>
                </a:cubicBezTo>
                <a:cubicBezTo>
                  <a:pt x="149" y="89"/>
                  <a:pt x="151" y="87"/>
                  <a:pt x="153" y="85"/>
                </a:cubicBezTo>
                <a:cubicBezTo>
                  <a:pt x="152" y="84"/>
                  <a:pt x="152" y="83"/>
                  <a:pt x="151" y="83"/>
                </a:cubicBezTo>
                <a:cubicBezTo>
                  <a:pt x="150" y="85"/>
                  <a:pt x="148" y="88"/>
                  <a:pt x="147" y="90"/>
                </a:cubicBezTo>
                <a:close/>
                <a:moveTo>
                  <a:pt x="76" y="66"/>
                </a:moveTo>
                <a:cubicBezTo>
                  <a:pt x="75" y="67"/>
                  <a:pt x="74" y="68"/>
                  <a:pt x="73" y="70"/>
                </a:cubicBezTo>
                <a:cubicBezTo>
                  <a:pt x="75" y="70"/>
                  <a:pt x="75" y="70"/>
                  <a:pt x="76" y="70"/>
                </a:cubicBezTo>
                <a:cubicBezTo>
                  <a:pt x="77" y="69"/>
                  <a:pt x="77" y="69"/>
                  <a:pt x="78" y="68"/>
                </a:cubicBezTo>
                <a:cubicBezTo>
                  <a:pt x="77" y="67"/>
                  <a:pt x="77" y="67"/>
                  <a:pt x="76" y="66"/>
                </a:cubicBezTo>
                <a:close/>
                <a:moveTo>
                  <a:pt x="93" y="86"/>
                </a:moveTo>
                <a:cubicBezTo>
                  <a:pt x="94" y="86"/>
                  <a:pt x="95" y="86"/>
                  <a:pt x="96" y="86"/>
                </a:cubicBezTo>
                <a:cubicBezTo>
                  <a:pt x="97" y="86"/>
                  <a:pt x="98" y="86"/>
                  <a:pt x="97" y="85"/>
                </a:cubicBezTo>
                <a:cubicBezTo>
                  <a:pt x="97" y="84"/>
                  <a:pt x="96" y="83"/>
                  <a:pt x="95" y="84"/>
                </a:cubicBezTo>
                <a:cubicBezTo>
                  <a:pt x="95" y="84"/>
                  <a:pt x="94" y="84"/>
                  <a:pt x="94" y="84"/>
                </a:cubicBezTo>
                <a:cubicBezTo>
                  <a:pt x="93" y="84"/>
                  <a:pt x="93" y="84"/>
                  <a:pt x="93" y="85"/>
                </a:cubicBezTo>
                <a:cubicBezTo>
                  <a:pt x="93" y="85"/>
                  <a:pt x="93" y="86"/>
                  <a:pt x="93" y="86"/>
                </a:cubicBezTo>
                <a:close/>
                <a:moveTo>
                  <a:pt x="59" y="53"/>
                </a:moveTo>
                <a:cubicBezTo>
                  <a:pt x="59" y="55"/>
                  <a:pt x="60" y="56"/>
                  <a:pt x="61" y="57"/>
                </a:cubicBezTo>
                <a:cubicBezTo>
                  <a:pt x="62" y="56"/>
                  <a:pt x="63" y="54"/>
                  <a:pt x="63" y="53"/>
                </a:cubicBezTo>
                <a:cubicBezTo>
                  <a:pt x="62" y="53"/>
                  <a:pt x="60" y="53"/>
                  <a:pt x="59" y="53"/>
                </a:cubicBezTo>
                <a:close/>
                <a:moveTo>
                  <a:pt x="192" y="84"/>
                </a:moveTo>
                <a:cubicBezTo>
                  <a:pt x="192" y="84"/>
                  <a:pt x="192" y="84"/>
                  <a:pt x="191" y="84"/>
                </a:cubicBezTo>
                <a:cubicBezTo>
                  <a:pt x="190" y="86"/>
                  <a:pt x="188" y="88"/>
                  <a:pt x="186" y="90"/>
                </a:cubicBezTo>
                <a:cubicBezTo>
                  <a:pt x="186" y="91"/>
                  <a:pt x="187" y="91"/>
                  <a:pt x="187" y="91"/>
                </a:cubicBezTo>
                <a:cubicBezTo>
                  <a:pt x="188" y="90"/>
                  <a:pt x="190" y="88"/>
                  <a:pt x="191" y="86"/>
                </a:cubicBezTo>
                <a:cubicBezTo>
                  <a:pt x="191" y="86"/>
                  <a:pt x="191" y="86"/>
                  <a:pt x="191" y="86"/>
                </a:cubicBezTo>
                <a:cubicBezTo>
                  <a:pt x="192" y="85"/>
                  <a:pt x="192" y="85"/>
                  <a:pt x="192" y="84"/>
                </a:cubicBezTo>
                <a:close/>
                <a:moveTo>
                  <a:pt x="185" y="69"/>
                </a:moveTo>
                <a:cubicBezTo>
                  <a:pt x="186" y="72"/>
                  <a:pt x="185" y="73"/>
                  <a:pt x="182" y="73"/>
                </a:cubicBezTo>
                <a:cubicBezTo>
                  <a:pt x="183" y="74"/>
                  <a:pt x="183" y="75"/>
                  <a:pt x="183" y="75"/>
                </a:cubicBezTo>
                <a:cubicBezTo>
                  <a:pt x="184" y="74"/>
                  <a:pt x="185" y="73"/>
                  <a:pt x="186" y="72"/>
                </a:cubicBezTo>
                <a:cubicBezTo>
                  <a:pt x="186" y="71"/>
                  <a:pt x="186" y="71"/>
                  <a:pt x="186" y="71"/>
                </a:cubicBezTo>
                <a:cubicBezTo>
                  <a:pt x="186" y="70"/>
                  <a:pt x="186" y="69"/>
                  <a:pt x="186" y="67"/>
                </a:cubicBezTo>
                <a:cubicBezTo>
                  <a:pt x="186" y="67"/>
                  <a:pt x="186" y="67"/>
                  <a:pt x="186" y="67"/>
                </a:cubicBezTo>
                <a:cubicBezTo>
                  <a:pt x="185" y="68"/>
                  <a:pt x="185" y="68"/>
                  <a:pt x="185" y="69"/>
                </a:cubicBezTo>
                <a:close/>
                <a:moveTo>
                  <a:pt x="144" y="70"/>
                </a:moveTo>
                <a:cubicBezTo>
                  <a:pt x="143" y="69"/>
                  <a:pt x="143" y="69"/>
                  <a:pt x="143" y="69"/>
                </a:cubicBezTo>
                <a:cubicBezTo>
                  <a:pt x="142" y="69"/>
                  <a:pt x="142" y="69"/>
                  <a:pt x="141" y="70"/>
                </a:cubicBezTo>
                <a:cubicBezTo>
                  <a:pt x="141" y="70"/>
                  <a:pt x="140" y="71"/>
                  <a:pt x="139" y="72"/>
                </a:cubicBezTo>
                <a:cubicBezTo>
                  <a:pt x="139" y="73"/>
                  <a:pt x="139" y="73"/>
                  <a:pt x="139" y="73"/>
                </a:cubicBezTo>
                <a:cubicBezTo>
                  <a:pt x="142" y="73"/>
                  <a:pt x="142" y="73"/>
                  <a:pt x="144" y="70"/>
                </a:cubicBezTo>
                <a:close/>
                <a:moveTo>
                  <a:pt x="195" y="130"/>
                </a:moveTo>
                <a:cubicBezTo>
                  <a:pt x="197" y="127"/>
                  <a:pt x="199" y="125"/>
                  <a:pt x="201" y="123"/>
                </a:cubicBezTo>
                <a:cubicBezTo>
                  <a:pt x="201" y="122"/>
                  <a:pt x="201" y="122"/>
                  <a:pt x="202" y="121"/>
                </a:cubicBezTo>
                <a:cubicBezTo>
                  <a:pt x="202" y="121"/>
                  <a:pt x="201" y="121"/>
                  <a:pt x="201" y="121"/>
                </a:cubicBezTo>
                <a:cubicBezTo>
                  <a:pt x="200" y="122"/>
                  <a:pt x="199" y="124"/>
                  <a:pt x="198" y="125"/>
                </a:cubicBezTo>
                <a:cubicBezTo>
                  <a:pt x="196" y="126"/>
                  <a:pt x="196" y="128"/>
                  <a:pt x="195" y="130"/>
                </a:cubicBezTo>
                <a:close/>
                <a:moveTo>
                  <a:pt x="208" y="102"/>
                </a:moveTo>
                <a:cubicBezTo>
                  <a:pt x="208" y="102"/>
                  <a:pt x="209" y="101"/>
                  <a:pt x="209" y="101"/>
                </a:cubicBezTo>
                <a:cubicBezTo>
                  <a:pt x="211" y="99"/>
                  <a:pt x="212" y="97"/>
                  <a:pt x="213" y="95"/>
                </a:cubicBezTo>
                <a:cubicBezTo>
                  <a:pt x="214" y="95"/>
                  <a:pt x="214" y="94"/>
                  <a:pt x="214" y="94"/>
                </a:cubicBezTo>
                <a:cubicBezTo>
                  <a:pt x="213" y="94"/>
                  <a:pt x="213" y="94"/>
                  <a:pt x="213" y="94"/>
                </a:cubicBezTo>
                <a:cubicBezTo>
                  <a:pt x="213" y="94"/>
                  <a:pt x="213" y="95"/>
                  <a:pt x="213" y="95"/>
                </a:cubicBezTo>
                <a:cubicBezTo>
                  <a:pt x="211" y="96"/>
                  <a:pt x="210" y="98"/>
                  <a:pt x="209" y="99"/>
                </a:cubicBezTo>
                <a:cubicBezTo>
                  <a:pt x="208" y="100"/>
                  <a:pt x="208" y="101"/>
                  <a:pt x="208" y="102"/>
                </a:cubicBezTo>
                <a:close/>
                <a:moveTo>
                  <a:pt x="181" y="76"/>
                </a:moveTo>
                <a:cubicBezTo>
                  <a:pt x="180" y="77"/>
                  <a:pt x="179" y="78"/>
                  <a:pt x="178" y="79"/>
                </a:cubicBezTo>
                <a:cubicBezTo>
                  <a:pt x="178" y="80"/>
                  <a:pt x="178" y="81"/>
                  <a:pt x="178" y="82"/>
                </a:cubicBezTo>
                <a:cubicBezTo>
                  <a:pt x="180" y="80"/>
                  <a:pt x="181" y="79"/>
                  <a:pt x="182" y="77"/>
                </a:cubicBezTo>
                <a:cubicBezTo>
                  <a:pt x="181" y="77"/>
                  <a:pt x="181" y="76"/>
                  <a:pt x="181" y="76"/>
                </a:cubicBezTo>
                <a:close/>
                <a:moveTo>
                  <a:pt x="163" y="58"/>
                </a:moveTo>
                <a:cubicBezTo>
                  <a:pt x="164" y="57"/>
                  <a:pt x="165" y="56"/>
                  <a:pt x="166" y="55"/>
                </a:cubicBezTo>
                <a:cubicBezTo>
                  <a:pt x="164" y="55"/>
                  <a:pt x="163" y="54"/>
                  <a:pt x="161" y="55"/>
                </a:cubicBezTo>
                <a:cubicBezTo>
                  <a:pt x="162" y="56"/>
                  <a:pt x="162" y="57"/>
                  <a:pt x="163" y="58"/>
                </a:cubicBezTo>
                <a:close/>
                <a:moveTo>
                  <a:pt x="105" y="66"/>
                </a:moveTo>
                <a:cubicBezTo>
                  <a:pt x="105" y="66"/>
                  <a:pt x="105" y="66"/>
                  <a:pt x="105" y="66"/>
                </a:cubicBezTo>
                <a:cubicBezTo>
                  <a:pt x="104" y="66"/>
                  <a:pt x="103" y="66"/>
                  <a:pt x="102" y="66"/>
                </a:cubicBezTo>
                <a:cubicBezTo>
                  <a:pt x="102" y="66"/>
                  <a:pt x="102" y="66"/>
                  <a:pt x="102" y="67"/>
                </a:cubicBezTo>
                <a:cubicBezTo>
                  <a:pt x="101" y="67"/>
                  <a:pt x="100" y="68"/>
                  <a:pt x="100" y="69"/>
                </a:cubicBezTo>
                <a:cubicBezTo>
                  <a:pt x="101" y="69"/>
                  <a:pt x="101" y="70"/>
                  <a:pt x="101" y="70"/>
                </a:cubicBezTo>
                <a:cubicBezTo>
                  <a:pt x="102" y="70"/>
                  <a:pt x="102" y="70"/>
                  <a:pt x="102" y="69"/>
                </a:cubicBezTo>
                <a:cubicBezTo>
                  <a:pt x="103" y="68"/>
                  <a:pt x="104" y="67"/>
                  <a:pt x="105" y="66"/>
                </a:cubicBezTo>
                <a:close/>
                <a:moveTo>
                  <a:pt x="43" y="69"/>
                </a:moveTo>
                <a:cubicBezTo>
                  <a:pt x="43" y="69"/>
                  <a:pt x="43" y="69"/>
                  <a:pt x="43" y="69"/>
                </a:cubicBezTo>
                <a:cubicBezTo>
                  <a:pt x="44" y="66"/>
                  <a:pt x="46" y="64"/>
                  <a:pt x="47" y="62"/>
                </a:cubicBezTo>
                <a:cubicBezTo>
                  <a:pt x="47" y="61"/>
                  <a:pt x="47" y="61"/>
                  <a:pt x="47" y="61"/>
                </a:cubicBezTo>
                <a:cubicBezTo>
                  <a:pt x="47" y="61"/>
                  <a:pt x="46" y="61"/>
                  <a:pt x="46" y="62"/>
                </a:cubicBezTo>
                <a:cubicBezTo>
                  <a:pt x="45" y="63"/>
                  <a:pt x="44" y="64"/>
                  <a:pt x="43" y="66"/>
                </a:cubicBezTo>
                <a:cubicBezTo>
                  <a:pt x="42" y="67"/>
                  <a:pt x="42" y="68"/>
                  <a:pt x="43" y="69"/>
                </a:cubicBezTo>
                <a:close/>
                <a:moveTo>
                  <a:pt x="49" y="92"/>
                </a:moveTo>
                <a:cubicBezTo>
                  <a:pt x="49" y="92"/>
                  <a:pt x="49" y="92"/>
                  <a:pt x="49" y="92"/>
                </a:cubicBezTo>
                <a:cubicBezTo>
                  <a:pt x="51" y="92"/>
                  <a:pt x="52" y="92"/>
                  <a:pt x="53" y="92"/>
                </a:cubicBezTo>
                <a:cubicBezTo>
                  <a:pt x="53" y="91"/>
                  <a:pt x="53" y="91"/>
                  <a:pt x="53" y="90"/>
                </a:cubicBezTo>
                <a:cubicBezTo>
                  <a:pt x="53" y="90"/>
                  <a:pt x="52" y="90"/>
                  <a:pt x="51" y="90"/>
                </a:cubicBezTo>
                <a:cubicBezTo>
                  <a:pt x="51" y="90"/>
                  <a:pt x="51" y="90"/>
                  <a:pt x="50" y="90"/>
                </a:cubicBezTo>
                <a:cubicBezTo>
                  <a:pt x="50" y="91"/>
                  <a:pt x="50" y="91"/>
                  <a:pt x="49" y="92"/>
                </a:cubicBezTo>
                <a:close/>
                <a:moveTo>
                  <a:pt x="149" y="76"/>
                </a:moveTo>
                <a:cubicBezTo>
                  <a:pt x="149" y="77"/>
                  <a:pt x="150" y="77"/>
                  <a:pt x="150" y="77"/>
                </a:cubicBezTo>
                <a:cubicBezTo>
                  <a:pt x="151" y="78"/>
                  <a:pt x="152" y="78"/>
                  <a:pt x="152" y="77"/>
                </a:cubicBezTo>
                <a:cubicBezTo>
                  <a:pt x="153" y="77"/>
                  <a:pt x="153" y="76"/>
                  <a:pt x="154" y="75"/>
                </a:cubicBezTo>
                <a:cubicBezTo>
                  <a:pt x="153" y="75"/>
                  <a:pt x="152" y="75"/>
                  <a:pt x="152" y="75"/>
                </a:cubicBezTo>
                <a:cubicBezTo>
                  <a:pt x="150" y="75"/>
                  <a:pt x="150" y="75"/>
                  <a:pt x="149" y="76"/>
                </a:cubicBezTo>
                <a:close/>
                <a:moveTo>
                  <a:pt x="202" y="86"/>
                </a:moveTo>
                <a:cubicBezTo>
                  <a:pt x="201" y="86"/>
                  <a:pt x="201" y="85"/>
                  <a:pt x="201" y="85"/>
                </a:cubicBezTo>
                <a:cubicBezTo>
                  <a:pt x="201" y="85"/>
                  <a:pt x="201" y="85"/>
                  <a:pt x="201" y="85"/>
                </a:cubicBezTo>
                <a:cubicBezTo>
                  <a:pt x="198" y="87"/>
                  <a:pt x="198" y="87"/>
                  <a:pt x="199" y="90"/>
                </a:cubicBezTo>
                <a:cubicBezTo>
                  <a:pt x="200" y="89"/>
                  <a:pt x="201" y="88"/>
                  <a:pt x="202" y="86"/>
                </a:cubicBezTo>
                <a:close/>
                <a:moveTo>
                  <a:pt x="116" y="48"/>
                </a:moveTo>
                <a:cubicBezTo>
                  <a:pt x="117" y="49"/>
                  <a:pt x="117" y="50"/>
                  <a:pt x="118" y="50"/>
                </a:cubicBezTo>
                <a:cubicBezTo>
                  <a:pt x="118" y="51"/>
                  <a:pt x="118" y="51"/>
                  <a:pt x="119" y="50"/>
                </a:cubicBezTo>
                <a:cubicBezTo>
                  <a:pt x="120" y="50"/>
                  <a:pt x="120" y="49"/>
                  <a:pt x="121" y="48"/>
                </a:cubicBezTo>
                <a:cubicBezTo>
                  <a:pt x="119" y="48"/>
                  <a:pt x="118" y="48"/>
                  <a:pt x="116" y="48"/>
                </a:cubicBezTo>
                <a:close/>
                <a:moveTo>
                  <a:pt x="146" y="86"/>
                </a:moveTo>
                <a:cubicBezTo>
                  <a:pt x="148" y="84"/>
                  <a:pt x="149" y="82"/>
                  <a:pt x="150" y="81"/>
                </a:cubicBezTo>
                <a:cubicBezTo>
                  <a:pt x="149" y="81"/>
                  <a:pt x="148" y="81"/>
                  <a:pt x="147" y="81"/>
                </a:cubicBezTo>
                <a:cubicBezTo>
                  <a:pt x="147" y="82"/>
                  <a:pt x="147" y="84"/>
                  <a:pt x="146" y="86"/>
                </a:cubicBezTo>
                <a:close/>
                <a:moveTo>
                  <a:pt x="15" y="70"/>
                </a:moveTo>
                <a:cubicBezTo>
                  <a:pt x="15" y="71"/>
                  <a:pt x="14" y="72"/>
                  <a:pt x="14" y="73"/>
                </a:cubicBezTo>
                <a:cubicBezTo>
                  <a:pt x="14" y="74"/>
                  <a:pt x="15" y="74"/>
                  <a:pt x="15" y="75"/>
                </a:cubicBezTo>
                <a:cubicBezTo>
                  <a:pt x="16" y="74"/>
                  <a:pt x="17" y="72"/>
                  <a:pt x="15" y="70"/>
                </a:cubicBezTo>
                <a:close/>
                <a:moveTo>
                  <a:pt x="116" y="66"/>
                </a:moveTo>
                <a:cubicBezTo>
                  <a:pt x="116" y="66"/>
                  <a:pt x="116" y="66"/>
                  <a:pt x="116" y="66"/>
                </a:cubicBezTo>
                <a:cubicBezTo>
                  <a:pt x="115" y="66"/>
                  <a:pt x="115" y="66"/>
                  <a:pt x="114" y="66"/>
                </a:cubicBezTo>
                <a:cubicBezTo>
                  <a:pt x="113" y="66"/>
                  <a:pt x="112" y="66"/>
                  <a:pt x="112" y="67"/>
                </a:cubicBezTo>
                <a:cubicBezTo>
                  <a:pt x="112" y="68"/>
                  <a:pt x="113" y="69"/>
                  <a:pt x="114" y="69"/>
                </a:cubicBezTo>
                <a:cubicBezTo>
                  <a:pt x="114" y="68"/>
                  <a:pt x="115" y="67"/>
                  <a:pt x="116" y="66"/>
                </a:cubicBezTo>
                <a:close/>
                <a:moveTo>
                  <a:pt x="212" y="103"/>
                </a:moveTo>
                <a:cubicBezTo>
                  <a:pt x="213" y="102"/>
                  <a:pt x="214" y="100"/>
                  <a:pt x="216" y="99"/>
                </a:cubicBezTo>
                <a:cubicBezTo>
                  <a:pt x="215" y="99"/>
                  <a:pt x="215" y="98"/>
                  <a:pt x="215" y="97"/>
                </a:cubicBezTo>
                <a:cubicBezTo>
                  <a:pt x="214" y="98"/>
                  <a:pt x="213" y="99"/>
                  <a:pt x="213" y="100"/>
                </a:cubicBezTo>
                <a:cubicBezTo>
                  <a:pt x="212" y="101"/>
                  <a:pt x="212" y="102"/>
                  <a:pt x="212" y="103"/>
                </a:cubicBezTo>
                <a:close/>
                <a:moveTo>
                  <a:pt x="97" y="60"/>
                </a:moveTo>
                <a:cubicBezTo>
                  <a:pt x="95" y="62"/>
                  <a:pt x="94" y="64"/>
                  <a:pt x="94" y="65"/>
                </a:cubicBezTo>
                <a:cubicBezTo>
                  <a:pt x="95" y="65"/>
                  <a:pt x="96" y="64"/>
                  <a:pt x="97" y="64"/>
                </a:cubicBezTo>
                <a:cubicBezTo>
                  <a:pt x="97" y="63"/>
                  <a:pt x="97" y="62"/>
                  <a:pt x="97" y="60"/>
                </a:cubicBezTo>
                <a:close/>
                <a:moveTo>
                  <a:pt x="104" y="94"/>
                </a:moveTo>
                <a:cubicBezTo>
                  <a:pt x="104" y="93"/>
                  <a:pt x="104" y="93"/>
                  <a:pt x="104" y="93"/>
                </a:cubicBezTo>
                <a:cubicBezTo>
                  <a:pt x="103" y="93"/>
                  <a:pt x="103" y="93"/>
                  <a:pt x="103" y="93"/>
                </a:cubicBezTo>
                <a:cubicBezTo>
                  <a:pt x="100" y="93"/>
                  <a:pt x="96" y="93"/>
                  <a:pt x="93" y="93"/>
                </a:cubicBezTo>
                <a:cubicBezTo>
                  <a:pt x="93" y="93"/>
                  <a:pt x="93" y="93"/>
                  <a:pt x="93" y="93"/>
                </a:cubicBezTo>
                <a:cubicBezTo>
                  <a:pt x="92" y="93"/>
                  <a:pt x="92" y="93"/>
                  <a:pt x="92" y="93"/>
                </a:cubicBezTo>
                <a:cubicBezTo>
                  <a:pt x="96" y="93"/>
                  <a:pt x="100" y="94"/>
                  <a:pt x="104" y="94"/>
                </a:cubicBezTo>
                <a:close/>
                <a:moveTo>
                  <a:pt x="208" y="48"/>
                </a:moveTo>
                <a:cubicBezTo>
                  <a:pt x="207" y="49"/>
                  <a:pt x="207" y="49"/>
                  <a:pt x="207" y="50"/>
                </a:cubicBezTo>
                <a:cubicBezTo>
                  <a:pt x="207" y="51"/>
                  <a:pt x="208" y="52"/>
                  <a:pt x="208" y="54"/>
                </a:cubicBezTo>
                <a:cubicBezTo>
                  <a:pt x="209" y="53"/>
                  <a:pt x="209" y="52"/>
                  <a:pt x="210" y="52"/>
                </a:cubicBezTo>
                <a:cubicBezTo>
                  <a:pt x="209" y="51"/>
                  <a:pt x="208" y="50"/>
                  <a:pt x="208" y="48"/>
                </a:cubicBezTo>
                <a:close/>
                <a:moveTo>
                  <a:pt x="125" y="69"/>
                </a:moveTo>
                <a:cubicBezTo>
                  <a:pt x="122" y="69"/>
                  <a:pt x="122" y="69"/>
                  <a:pt x="121" y="71"/>
                </a:cubicBezTo>
                <a:cubicBezTo>
                  <a:pt x="121" y="72"/>
                  <a:pt x="122" y="72"/>
                  <a:pt x="122" y="72"/>
                </a:cubicBezTo>
                <a:cubicBezTo>
                  <a:pt x="123" y="72"/>
                  <a:pt x="123" y="72"/>
                  <a:pt x="123" y="72"/>
                </a:cubicBezTo>
                <a:cubicBezTo>
                  <a:pt x="124" y="71"/>
                  <a:pt x="125" y="70"/>
                  <a:pt x="125" y="69"/>
                </a:cubicBezTo>
                <a:close/>
                <a:moveTo>
                  <a:pt x="189" y="62"/>
                </a:moveTo>
                <a:cubicBezTo>
                  <a:pt x="189" y="63"/>
                  <a:pt x="188" y="63"/>
                  <a:pt x="188" y="64"/>
                </a:cubicBezTo>
                <a:cubicBezTo>
                  <a:pt x="188" y="65"/>
                  <a:pt x="188" y="67"/>
                  <a:pt x="189" y="68"/>
                </a:cubicBezTo>
                <a:cubicBezTo>
                  <a:pt x="189" y="68"/>
                  <a:pt x="190" y="67"/>
                  <a:pt x="190" y="66"/>
                </a:cubicBezTo>
                <a:cubicBezTo>
                  <a:pt x="190" y="66"/>
                  <a:pt x="190" y="66"/>
                  <a:pt x="190" y="65"/>
                </a:cubicBezTo>
                <a:cubicBezTo>
                  <a:pt x="190" y="65"/>
                  <a:pt x="189" y="64"/>
                  <a:pt x="189" y="62"/>
                </a:cubicBezTo>
                <a:close/>
                <a:moveTo>
                  <a:pt x="61" y="90"/>
                </a:moveTo>
                <a:cubicBezTo>
                  <a:pt x="61" y="90"/>
                  <a:pt x="61" y="91"/>
                  <a:pt x="61" y="92"/>
                </a:cubicBezTo>
                <a:cubicBezTo>
                  <a:pt x="63" y="92"/>
                  <a:pt x="64" y="91"/>
                  <a:pt x="66" y="91"/>
                </a:cubicBezTo>
                <a:cubicBezTo>
                  <a:pt x="65" y="91"/>
                  <a:pt x="65" y="90"/>
                  <a:pt x="64" y="90"/>
                </a:cubicBezTo>
                <a:cubicBezTo>
                  <a:pt x="63" y="90"/>
                  <a:pt x="62" y="90"/>
                  <a:pt x="61" y="90"/>
                </a:cubicBezTo>
                <a:close/>
                <a:moveTo>
                  <a:pt x="107" y="71"/>
                </a:moveTo>
                <a:cubicBezTo>
                  <a:pt x="108" y="70"/>
                  <a:pt x="108" y="68"/>
                  <a:pt x="109" y="67"/>
                </a:cubicBezTo>
                <a:cubicBezTo>
                  <a:pt x="109" y="67"/>
                  <a:pt x="108" y="67"/>
                  <a:pt x="108" y="66"/>
                </a:cubicBezTo>
                <a:cubicBezTo>
                  <a:pt x="107" y="68"/>
                  <a:pt x="106" y="69"/>
                  <a:pt x="105" y="70"/>
                </a:cubicBezTo>
                <a:cubicBezTo>
                  <a:pt x="106" y="70"/>
                  <a:pt x="106" y="71"/>
                  <a:pt x="107" y="71"/>
                </a:cubicBezTo>
                <a:close/>
                <a:moveTo>
                  <a:pt x="23" y="45"/>
                </a:moveTo>
                <a:cubicBezTo>
                  <a:pt x="27" y="45"/>
                  <a:pt x="30" y="45"/>
                  <a:pt x="34" y="45"/>
                </a:cubicBezTo>
                <a:cubicBezTo>
                  <a:pt x="31" y="44"/>
                  <a:pt x="28" y="44"/>
                  <a:pt x="24" y="44"/>
                </a:cubicBezTo>
                <a:cubicBezTo>
                  <a:pt x="24" y="44"/>
                  <a:pt x="24" y="44"/>
                  <a:pt x="23" y="45"/>
                </a:cubicBezTo>
                <a:close/>
                <a:moveTo>
                  <a:pt x="88" y="48"/>
                </a:moveTo>
                <a:cubicBezTo>
                  <a:pt x="86" y="48"/>
                  <a:pt x="85" y="48"/>
                  <a:pt x="83" y="48"/>
                </a:cubicBezTo>
                <a:cubicBezTo>
                  <a:pt x="84" y="49"/>
                  <a:pt x="84" y="49"/>
                  <a:pt x="84" y="50"/>
                </a:cubicBezTo>
                <a:cubicBezTo>
                  <a:pt x="85" y="51"/>
                  <a:pt x="86" y="51"/>
                  <a:pt x="86" y="50"/>
                </a:cubicBezTo>
                <a:cubicBezTo>
                  <a:pt x="87" y="50"/>
                  <a:pt x="87" y="49"/>
                  <a:pt x="88" y="48"/>
                </a:cubicBezTo>
                <a:close/>
                <a:moveTo>
                  <a:pt x="192" y="69"/>
                </a:moveTo>
                <a:cubicBezTo>
                  <a:pt x="191" y="70"/>
                  <a:pt x="190" y="71"/>
                  <a:pt x="190" y="71"/>
                </a:cubicBezTo>
                <a:cubicBezTo>
                  <a:pt x="189" y="72"/>
                  <a:pt x="189" y="73"/>
                  <a:pt x="189" y="74"/>
                </a:cubicBezTo>
                <a:cubicBezTo>
                  <a:pt x="191" y="73"/>
                  <a:pt x="193" y="72"/>
                  <a:pt x="192" y="69"/>
                </a:cubicBezTo>
                <a:close/>
                <a:moveTo>
                  <a:pt x="112" y="75"/>
                </a:moveTo>
                <a:cubicBezTo>
                  <a:pt x="112" y="76"/>
                  <a:pt x="112" y="76"/>
                  <a:pt x="113" y="76"/>
                </a:cubicBezTo>
                <a:cubicBezTo>
                  <a:pt x="114" y="77"/>
                  <a:pt x="114" y="77"/>
                  <a:pt x="115" y="76"/>
                </a:cubicBezTo>
                <a:cubicBezTo>
                  <a:pt x="115" y="76"/>
                  <a:pt x="115" y="75"/>
                  <a:pt x="115" y="75"/>
                </a:cubicBezTo>
                <a:cubicBezTo>
                  <a:pt x="114" y="73"/>
                  <a:pt x="113" y="73"/>
                  <a:pt x="112" y="75"/>
                </a:cubicBezTo>
                <a:close/>
                <a:moveTo>
                  <a:pt x="213" y="49"/>
                </a:moveTo>
                <a:cubicBezTo>
                  <a:pt x="212" y="47"/>
                  <a:pt x="211" y="46"/>
                  <a:pt x="210" y="45"/>
                </a:cubicBezTo>
                <a:cubicBezTo>
                  <a:pt x="210" y="45"/>
                  <a:pt x="209" y="46"/>
                  <a:pt x="209" y="46"/>
                </a:cubicBezTo>
                <a:cubicBezTo>
                  <a:pt x="209" y="46"/>
                  <a:pt x="209" y="47"/>
                  <a:pt x="209" y="47"/>
                </a:cubicBezTo>
                <a:cubicBezTo>
                  <a:pt x="210" y="48"/>
                  <a:pt x="211" y="49"/>
                  <a:pt x="212" y="50"/>
                </a:cubicBezTo>
                <a:cubicBezTo>
                  <a:pt x="212" y="50"/>
                  <a:pt x="212" y="49"/>
                  <a:pt x="213" y="49"/>
                </a:cubicBezTo>
                <a:close/>
                <a:moveTo>
                  <a:pt x="16" y="47"/>
                </a:moveTo>
                <a:cubicBezTo>
                  <a:pt x="17" y="48"/>
                  <a:pt x="17" y="49"/>
                  <a:pt x="16" y="50"/>
                </a:cubicBezTo>
                <a:cubicBezTo>
                  <a:pt x="16" y="51"/>
                  <a:pt x="15" y="53"/>
                  <a:pt x="15" y="54"/>
                </a:cubicBezTo>
                <a:cubicBezTo>
                  <a:pt x="15" y="54"/>
                  <a:pt x="14" y="55"/>
                  <a:pt x="14" y="55"/>
                </a:cubicBezTo>
                <a:cubicBezTo>
                  <a:pt x="14" y="55"/>
                  <a:pt x="15" y="55"/>
                  <a:pt x="15" y="55"/>
                </a:cubicBezTo>
                <a:cubicBezTo>
                  <a:pt x="16" y="52"/>
                  <a:pt x="17" y="50"/>
                  <a:pt x="19" y="47"/>
                </a:cubicBezTo>
                <a:cubicBezTo>
                  <a:pt x="18" y="47"/>
                  <a:pt x="17" y="47"/>
                  <a:pt x="16" y="47"/>
                </a:cubicBezTo>
                <a:close/>
                <a:moveTo>
                  <a:pt x="81" y="60"/>
                </a:moveTo>
                <a:cubicBezTo>
                  <a:pt x="80" y="62"/>
                  <a:pt x="79" y="63"/>
                  <a:pt x="78" y="64"/>
                </a:cubicBezTo>
                <a:cubicBezTo>
                  <a:pt x="78" y="64"/>
                  <a:pt x="79" y="65"/>
                  <a:pt x="79" y="66"/>
                </a:cubicBezTo>
                <a:cubicBezTo>
                  <a:pt x="80" y="65"/>
                  <a:pt x="80" y="64"/>
                  <a:pt x="81" y="63"/>
                </a:cubicBezTo>
                <a:cubicBezTo>
                  <a:pt x="81" y="62"/>
                  <a:pt x="81" y="62"/>
                  <a:pt x="81" y="60"/>
                </a:cubicBezTo>
                <a:close/>
                <a:moveTo>
                  <a:pt x="29" y="67"/>
                </a:moveTo>
                <a:cubicBezTo>
                  <a:pt x="29" y="67"/>
                  <a:pt x="29" y="67"/>
                  <a:pt x="30" y="67"/>
                </a:cubicBezTo>
                <a:cubicBezTo>
                  <a:pt x="30" y="66"/>
                  <a:pt x="31" y="65"/>
                  <a:pt x="32" y="63"/>
                </a:cubicBezTo>
                <a:cubicBezTo>
                  <a:pt x="32" y="63"/>
                  <a:pt x="31" y="62"/>
                  <a:pt x="31" y="62"/>
                </a:cubicBezTo>
                <a:cubicBezTo>
                  <a:pt x="30" y="63"/>
                  <a:pt x="30" y="65"/>
                  <a:pt x="29" y="66"/>
                </a:cubicBezTo>
                <a:cubicBezTo>
                  <a:pt x="29" y="66"/>
                  <a:pt x="29" y="67"/>
                  <a:pt x="29" y="67"/>
                </a:cubicBezTo>
                <a:close/>
                <a:moveTo>
                  <a:pt x="104" y="75"/>
                </a:moveTo>
                <a:cubicBezTo>
                  <a:pt x="105" y="74"/>
                  <a:pt x="105" y="74"/>
                  <a:pt x="105" y="73"/>
                </a:cubicBezTo>
                <a:cubicBezTo>
                  <a:pt x="105" y="73"/>
                  <a:pt x="104" y="73"/>
                  <a:pt x="103" y="72"/>
                </a:cubicBezTo>
                <a:cubicBezTo>
                  <a:pt x="102" y="73"/>
                  <a:pt x="102" y="74"/>
                  <a:pt x="101" y="75"/>
                </a:cubicBezTo>
                <a:cubicBezTo>
                  <a:pt x="102" y="75"/>
                  <a:pt x="103" y="75"/>
                  <a:pt x="104" y="75"/>
                </a:cubicBezTo>
                <a:close/>
                <a:moveTo>
                  <a:pt x="195" y="17"/>
                </a:moveTo>
                <a:cubicBezTo>
                  <a:pt x="195" y="15"/>
                  <a:pt x="195" y="13"/>
                  <a:pt x="193" y="12"/>
                </a:cubicBezTo>
                <a:cubicBezTo>
                  <a:pt x="193" y="14"/>
                  <a:pt x="193" y="15"/>
                  <a:pt x="193" y="16"/>
                </a:cubicBezTo>
                <a:cubicBezTo>
                  <a:pt x="194" y="17"/>
                  <a:pt x="194" y="17"/>
                  <a:pt x="195" y="17"/>
                </a:cubicBezTo>
                <a:close/>
                <a:moveTo>
                  <a:pt x="216" y="87"/>
                </a:moveTo>
                <a:cubicBezTo>
                  <a:pt x="215" y="87"/>
                  <a:pt x="215" y="86"/>
                  <a:pt x="214" y="85"/>
                </a:cubicBezTo>
                <a:cubicBezTo>
                  <a:pt x="214" y="86"/>
                  <a:pt x="213" y="86"/>
                  <a:pt x="213" y="87"/>
                </a:cubicBezTo>
                <a:cubicBezTo>
                  <a:pt x="214" y="88"/>
                  <a:pt x="214" y="88"/>
                  <a:pt x="214" y="89"/>
                </a:cubicBezTo>
                <a:cubicBezTo>
                  <a:pt x="215" y="89"/>
                  <a:pt x="216" y="88"/>
                  <a:pt x="216" y="87"/>
                </a:cubicBezTo>
                <a:close/>
                <a:moveTo>
                  <a:pt x="121" y="74"/>
                </a:moveTo>
                <a:cubicBezTo>
                  <a:pt x="120" y="74"/>
                  <a:pt x="120" y="74"/>
                  <a:pt x="119" y="74"/>
                </a:cubicBezTo>
                <a:cubicBezTo>
                  <a:pt x="119" y="74"/>
                  <a:pt x="119" y="74"/>
                  <a:pt x="118" y="75"/>
                </a:cubicBezTo>
                <a:cubicBezTo>
                  <a:pt x="118" y="75"/>
                  <a:pt x="117" y="76"/>
                  <a:pt x="117" y="77"/>
                </a:cubicBezTo>
                <a:cubicBezTo>
                  <a:pt x="118" y="77"/>
                  <a:pt x="118" y="78"/>
                  <a:pt x="119" y="77"/>
                </a:cubicBezTo>
                <a:cubicBezTo>
                  <a:pt x="119" y="76"/>
                  <a:pt x="120" y="75"/>
                  <a:pt x="121" y="74"/>
                </a:cubicBezTo>
                <a:close/>
                <a:moveTo>
                  <a:pt x="65" y="58"/>
                </a:moveTo>
                <a:cubicBezTo>
                  <a:pt x="65" y="58"/>
                  <a:pt x="65" y="58"/>
                  <a:pt x="65" y="58"/>
                </a:cubicBezTo>
                <a:cubicBezTo>
                  <a:pt x="64" y="58"/>
                  <a:pt x="64" y="59"/>
                  <a:pt x="63" y="60"/>
                </a:cubicBezTo>
                <a:cubicBezTo>
                  <a:pt x="63" y="61"/>
                  <a:pt x="63" y="61"/>
                  <a:pt x="64" y="61"/>
                </a:cubicBezTo>
                <a:cubicBezTo>
                  <a:pt x="64" y="61"/>
                  <a:pt x="65" y="61"/>
                  <a:pt x="66" y="61"/>
                </a:cubicBezTo>
                <a:cubicBezTo>
                  <a:pt x="66" y="60"/>
                  <a:pt x="65" y="59"/>
                  <a:pt x="65" y="58"/>
                </a:cubicBezTo>
                <a:close/>
                <a:moveTo>
                  <a:pt x="182" y="61"/>
                </a:moveTo>
                <a:cubicBezTo>
                  <a:pt x="181" y="62"/>
                  <a:pt x="180" y="63"/>
                  <a:pt x="179" y="64"/>
                </a:cubicBezTo>
                <a:cubicBezTo>
                  <a:pt x="179" y="65"/>
                  <a:pt x="179" y="66"/>
                  <a:pt x="179" y="66"/>
                </a:cubicBezTo>
                <a:cubicBezTo>
                  <a:pt x="181" y="65"/>
                  <a:pt x="182" y="63"/>
                  <a:pt x="182" y="61"/>
                </a:cubicBezTo>
                <a:close/>
                <a:moveTo>
                  <a:pt x="138" y="85"/>
                </a:moveTo>
                <a:cubicBezTo>
                  <a:pt x="139" y="84"/>
                  <a:pt x="140" y="82"/>
                  <a:pt x="141" y="81"/>
                </a:cubicBezTo>
                <a:cubicBezTo>
                  <a:pt x="140" y="81"/>
                  <a:pt x="139" y="81"/>
                  <a:pt x="139" y="82"/>
                </a:cubicBezTo>
                <a:cubicBezTo>
                  <a:pt x="138" y="83"/>
                  <a:pt x="138" y="83"/>
                  <a:pt x="138" y="84"/>
                </a:cubicBezTo>
                <a:cubicBezTo>
                  <a:pt x="137" y="84"/>
                  <a:pt x="137" y="85"/>
                  <a:pt x="138" y="85"/>
                </a:cubicBezTo>
                <a:close/>
                <a:moveTo>
                  <a:pt x="133" y="64"/>
                </a:moveTo>
                <a:cubicBezTo>
                  <a:pt x="135" y="65"/>
                  <a:pt x="135" y="64"/>
                  <a:pt x="136" y="63"/>
                </a:cubicBezTo>
                <a:cubicBezTo>
                  <a:pt x="136" y="63"/>
                  <a:pt x="136" y="62"/>
                  <a:pt x="137" y="62"/>
                </a:cubicBezTo>
                <a:cubicBezTo>
                  <a:pt x="137" y="61"/>
                  <a:pt x="137" y="61"/>
                  <a:pt x="136" y="61"/>
                </a:cubicBezTo>
                <a:cubicBezTo>
                  <a:pt x="135" y="62"/>
                  <a:pt x="134" y="63"/>
                  <a:pt x="133" y="64"/>
                </a:cubicBezTo>
                <a:close/>
                <a:moveTo>
                  <a:pt x="22" y="67"/>
                </a:moveTo>
                <a:cubicBezTo>
                  <a:pt x="22" y="67"/>
                  <a:pt x="23" y="67"/>
                  <a:pt x="23" y="67"/>
                </a:cubicBezTo>
                <a:cubicBezTo>
                  <a:pt x="23" y="66"/>
                  <a:pt x="24" y="65"/>
                  <a:pt x="25" y="64"/>
                </a:cubicBezTo>
                <a:cubicBezTo>
                  <a:pt x="25" y="63"/>
                  <a:pt x="25" y="62"/>
                  <a:pt x="24" y="61"/>
                </a:cubicBezTo>
                <a:cubicBezTo>
                  <a:pt x="24" y="63"/>
                  <a:pt x="23" y="64"/>
                  <a:pt x="22" y="66"/>
                </a:cubicBezTo>
                <a:cubicBezTo>
                  <a:pt x="22" y="66"/>
                  <a:pt x="22" y="66"/>
                  <a:pt x="22" y="67"/>
                </a:cubicBezTo>
                <a:close/>
                <a:moveTo>
                  <a:pt x="209" y="62"/>
                </a:moveTo>
                <a:cubicBezTo>
                  <a:pt x="209" y="61"/>
                  <a:pt x="208" y="60"/>
                  <a:pt x="208" y="59"/>
                </a:cubicBezTo>
                <a:cubicBezTo>
                  <a:pt x="207" y="59"/>
                  <a:pt x="207" y="60"/>
                  <a:pt x="207" y="60"/>
                </a:cubicBezTo>
                <a:cubicBezTo>
                  <a:pt x="207" y="61"/>
                  <a:pt x="207" y="62"/>
                  <a:pt x="208" y="63"/>
                </a:cubicBezTo>
                <a:cubicBezTo>
                  <a:pt x="208" y="63"/>
                  <a:pt x="209" y="62"/>
                  <a:pt x="209" y="62"/>
                </a:cubicBezTo>
                <a:close/>
                <a:moveTo>
                  <a:pt x="197" y="104"/>
                </a:moveTo>
                <a:cubicBezTo>
                  <a:pt x="195" y="106"/>
                  <a:pt x="194" y="107"/>
                  <a:pt x="194" y="109"/>
                </a:cubicBezTo>
                <a:cubicBezTo>
                  <a:pt x="195" y="108"/>
                  <a:pt x="196" y="107"/>
                  <a:pt x="196" y="106"/>
                </a:cubicBezTo>
                <a:cubicBezTo>
                  <a:pt x="197" y="105"/>
                  <a:pt x="197" y="105"/>
                  <a:pt x="197" y="104"/>
                </a:cubicBezTo>
                <a:close/>
                <a:moveTo>
                  <a:pt x="165" y="82"/>
                </a:moveTo>
                <a:cubicBezTo>
                  <a:pt x="165" y="82"/>
                  <a:pt x="164" y="81"/>
                  <a:pt x="163" y="81"/>
                </a:cubicBezTo>
                <a:cubicBezTo>
                  <a:pt x="163" y="82"/>
                  <a:pt x="163" y="84"/>
                  <a:pt x="164" y="85"/>
                </a:cubicBezTo>
                <a:cubicBezTo>
                  <a:pt x="164" y="84"/>
                  <a:pt x="165" y="83"/>
                  <a:pt x="165" y="82"/>
                </a:cubicBezTo>
                <a:close/>
                <a:moveTo>
                  <a:pt x="194" y="55"/>
                </a:moveTo>
                <a:cubicBezTo>
                  <a:pt x="193" y="56"/>
                  <a:pt x="194" y="57"/>
                  <a:pt x="194" y="58"/>
                </a:cubicBezTo>
                <a:cubicBezTo>
                  <a:pt x="194" y="59"/>
                  <a:pt x="194" y="60"/>
                  <a:pt x="194" y="61"/>
                </a:cubicBezTo>
                <a:cubicBezTo>
                  <a:pt x="194" y="61"/>
                  <a:pt x="195" y="60"/>
                  <a:pt x="195" y="60"/>
                </a:cubicBezTo>
                <a:cubicBezTo>
                  <a:pt x="195" y="58"/>
                  <a:pt x="195" y="57"/>
                  <a:pt x="194" y="55"/>
                </a:cubicBezTo>
                <a:close/>
                <a:moveTo>
                  <a:pt x="27" y="56"/>
                </a:moveTo>
                <a:cubicBezTo>
                  <a:pt x="26" y="58"/>
                  <a:pt x="26" y="58"/>
                  <a:pt x="27" y="60"/>
                </a:cubicBezTo>
                <a:cubicBezTo>
                  <a:pt x="28" y="59"/>
                  <a:pt x="28" y="58"/>
                  <a:pt x="28" y="58"/>
                </a:cubicBezTo>
                <a:cubicBezTo>
                  <a:pt x="28" y="57"/>
                  <a:pt x="28" y="56"/>
                  <a:pt x="27" y="56"/>
                </a:cubicBezTo>
                <a:close/>
                <a:moveTo>
                  <a:pt x="198" y="73"/>
                </a:moveTo>
                <a:cubicBezTo>
                  <a:pt x="200" y="72"/>
                  <a:pt x="201" y="71"/>
                  <a:pt x="200" y="69"/>
                </a:cubicBezTo>
                <a:cubicBezTo>
                  <a:pt x="199" y="70"/>
                  <a:pt x="197" y="71"/>
                  <a:pt x="198" y="73"/>
                </a:cubicBezTo>
                <a:close/>
                <a:moveTo>
                  <a:pt x="206" y="81"/>
                </a:moveTo>
                <a:cubicBezTo>
                  <a:pt x="207" y="79"/>
                  <a:pt x="208" y="78"/>
                  <a:pt x="209" y="77"/>
                </a:cubicBezTo>
                <a:cubicBezTo>
                  <a:pt x="209" y="77"/>
                  <a:pt x="209" y="76"/>
                  <a:pt x="208" y="76"/>
                </a:cubicBezTo>
                <a:cubicBezTo>
                  <a:pt x="208" y="77"/>
                  <a:pt x="207" y="77"/>
                  <a:pt x="206" y="78"/>
                </a:cubicBezTo>
                <a:cubicBezTo>
                  <a:pt x="206" y="79"/>
                  <a:pt x="206" y="80"/>
                  <a:pt x="206" y="81"/>
                </a:cubicBezTo>
                <a:close/>
                <a:moveTo>
                  <a:pt x="219" y="101"/>
                </a:moveTo>
                <a:cubicBezTo>
                  <a:pt x="220" y="99"/>
                  <a:pt x="222" y="97"/>
                  <a:pt x="223" y="96"/>
                </a:cubicBezTo>
                <a:cubicBezTo>
                  <a:pt x="223" y="96"/>
                  <a:pt x="223" y="95"/>
                  <a:pt x="223" y="95"/>
                </a:cubicBezTo>
                <a:cubicBezTo>
                  <a:pt x="221" y="96"/>
                  <a:pt x="220" y="98"/>
                  <a:pt x="219" y="99"/>
                </a:cubicBezTo>
                <a:cubicBezTo>
                  <a:pt x="218" y="100"/>
                  <a:pt x="219" y="100"/>
                  <a:pt x="219" y="101"/>
                </a:cubicBezTo>
                <a:close/>
                <a:moveTo>
                  <a:pt x="210" y="94"/>
                </a:moveTo>
                <a:cubicBezTo>
                  <a:pt x="210" y="94"/>
                  <a:pt x="210" y="94"/>
                  <a:pt x="210" y="94"/>
                </a:cubicBezTo>
                <a:cubicBezTo>
                  <a:pt x="211" y="93"/>
                  <a:pt x="212" y="92"/>
                  <a:pt x="212" y="92"/>
                </a:cubicBezTo>
                <a:cubicBezTo>
                  <a:pt x="212" y="91"/>
                  <a:pt x="212" y="91"/>
                  <a:pt x="212" y="91"/>
                </a:cubicBezTo>
                <a:cubicBezTo>
                  <a:pt x="212" y="90"/>
                  <a:pt x="212" y="90"/>
                  <a:pt x="211" y="89"/>
                </a:cubicBezTo>
                <a:cubicBezTo>
                  <a:pt x="211" y="91"/>
                  <a:pt x="210" y="92"/>
                  <a:pt x="210" y="94"/>
                </a:cubicBezTo>
                <a:close/>
                <a:moveTo>
                  <a:pt x="93" y="55"/>
                </a:moveTo>
                <a:cubicBezTo>
                  <a:pt x="91" y="55"/>
                  <a:pt x="90" y="55"/>
                  <a:pt x="88" y="55"/>
                </a:cubicBezTo>
                <a:cubicBezTo>
                  <a:pt x="89" y="57"/>
                  <a:pt x="89" y="57"/>
                  <a:pt x="90" y="57"/>
                </a:cubicBezTo>
                <a:cubicBezTo>
                  <a:pt x="90" y="57"/>
                  <a:pt x="91" y="57"/>
                  <a:pt x="91" y="57"/>
                </a:cubicBezTo>
                <a:cubicBezTo>
                  <a:pt x="92" y="57"/>
                  <a:pt x="92" y="56"/>
                  <a:pt x="93" y="55"/>
                </a:cubicBezTo>
                <a:close/>
                <a:moveTo>
                  <a:pt x="146" y="75"/>
                </a:moveTo>
                <a:cubicBezTo>
                  <a:pt x="146" y="75"/>
                  <a:pt x="146" y="75"/>
                  <a:pt x="146" y="75"/>
                </a:cubicBezTo>
                <a:cubicBezTo>
                  <a:pt x="146" y="75"/>
                  <a:pt x="146" y="75"/>
                  <a:pt x="146" y="75"/>
                </a:cubicBezTo>
                <a:cubicBezTo>
                  <a:pt x="146" y="75"/>
                  <a:pt x="145" y="75"/>
                  <a:pt x="144" y="75"/>
                </a:cubicBezTo>
                <a:cubicBezTo>
                  <a:pt x="143" y="75"/>
                  <a:pt x="143" y="75"/>
                  <a:pt x="143" y="77"/>
                </a:cubicBezTo>
                <a:cubicBezTo>
                  <a:pt x="143" y="77"/>
                  <a:pt x="144" y="77"/>
                  <a:pt x="145" y="77"/>
                </a:cubicBezTo>
                <a:cubicBezTo>
                  <a:pt x="145" y="77"/>
                  <a:pt x="145" y="77"/>
                  <a:pt x="144" y="77"/>
                </a:cubicBezTo>
                <a:cubicBezTo>
                  <a:pt x="145" y="76"/>
                  <a:pt x="146" y="75"/>
                  <a:pt x="146" y="75"/>
                </a:cubicBezTo>
                <a:close/>
                <a:moveTo>
                  <a:pt x="60" y="78"/>
                </a:moveTo>
                <a:cubicBezTo>
                  <a:pt x="58" y="80"/>
                  <a:pt x="57" y="82"/>
                  <a:pt x="55" y="84"/>
                </a:cubicBezTo>
                <a:cubicBezTo>
                  <a:pt x="56" y="84"/>
                  <a:pt x="57" y="84"/>
                  <a:pt x="57" y="83"/>
                </a:cubicBezTo>
                <a:cubicBezTo>
                  <a:pt x="58" y="81"/>
                  <a:pt x="59" y="80"/>
                  <a:pt x="60" y="78"/>
                </a:cubicBezTo>
                <a:close/>
                <a:moveTo>
                  <a:pt x="196" y="35"/>
                </a:moveTo>
                <a:cubicBezTo>
                  <a:pt x="195" y="34"/>
                  <a:pt x="195" y="33"/>
                  <a:pt x="195" y="32"/>
                </a:cubicBezTo>
                <a:cubicBezTo>
                  <a:pt x="194" y="34"/>
                  <a:pt x="193" y="35"/>
                  <a:pt x="193" y="36"/>
                </a:cubicBezTo>
                <a:cubicBezTo>
                  <a:pt x="193" y="36"/>
                  <a:pt x="193" y="36"/>
                  <a:pt x="193" y="36"/>
                </a:cubicBezTo>
                <a:cubicBezTo>
                  <a:pt x="194" y="36"/>
                  <a:pt x="195" y="35"/>
                  <a:pt x="196" y="35"/>
                </a:cubicBezTo>
                <a:close/>
                <a:moveTo>
                  <a:pt x="184" y="143"/>
                </a:moveTo>
                <a:cubicBezTo>
                  <a:pt x="184" y="143"/>
                  <a:pt x="183" y="144"/>
                  <a:pt x="183" y="144"/>
                </a:cubicBezTo>
                <a:cubicBezTo>
                  <a:pt x="183" y="145"/>
                  <a:pt x="183" y="146"/>
                  <a:pt x="183" y="147"/>
                </a:cubicBezTo>
                <a:cubicBezTo>
                  <a:pt x="184" y="145"/>
                  <a:pt x="184" y="145"/>
                  <a:pt x="184" y="143"/>
                </a:cubicBezTo>
                <a:close/>
                <a:moveTo>
                  <a:pt x="159" y="67"/>
                </a:moveTo>
                <a:cubicBezTo>
                  <a:pt x="159" y="67"/>
                  <a:pt x="160" y="67"/>
                  <a:pt x="160" y="67"/>
                </a:cubicBezTo>
                <a:cubicBezTo>
                  <a:pt x="161" y="65"/>
                  <a:pt x="161" y="64"/>
                  <a:pt x="162" y="63"/>
                </a:cubicBezTo>
                <a:cubicBezTo>
                  <a:pt x="162" y="63"/>
                  <a:pt x="162" y="63"/>
                  <a:pt x="162" y="62"/>
                </a:cubicBezTo>
                <a:cubicBezTo>
                  <a:pt x="162" y="63"/>
                  <a:pt x="161" y="63"/>
                  <a:pt x="161" y="63"/>
                </a:cubicBezTo>
                <a:cubicBezTo>
                  <a:pt x="161" y="64"/>
                  <a:pt x="160" y="65"/>
                  <a:pt x="159" y="65"/>
                </a:cubicBezTo>
                <a:cubicBezTo>
                  <a:pt x="159" y="66"/>
                  <a:pt x="159" y="66"/>
                  <a:pt x="159" y="67"/>
                </a:cubicBezTo>
                <a:close/>
                <a:moveTo>
                  <a:pt x="116" y="84"/>
                </a:moveTo>
                <a:cubicBezTo>
                  <a:pt x="115" y="85"/>
                  <a:pt x="115" y="86"/>
                  <a:pt x="114" y="86"/>
                </a:cubicBezTo>
                <a:cubicBezTo>
                  <a:pt x="115" y="86"/>
                  <a:pt x="116" y="86"/>
                  <a:pt x="118" y="86"/>
                </a:cubicBezTo>
                <a:cubicBezTo>
                  <a:pt x="117" y="86"/>
                  <a:pt x="117" y="85"/>
                  <a:pt x="116" y="84"/>
                </a:cubicBezTo>
                <a:close/>
                <a:moveTo>
                  <a:pt x="171" y="79"/>
                </a:moveTo>
                <a:cubicBezTo>
                  <a:pt x="171" y="79"/>
                  <a:pt x="171" y="79"/>
                  <a:pt x="172" y="78"/>
                </a:cubicBezTo>
                <a:cubicBezTo>
                  <a:pt x="172" y="78"/>
                  <a:pt x="173" y="77"/>
                  <a:pt x="174" y="76"/>
                </a:cubicBezTo>
                <a:cubicBezTo>
                  <a:pt x="174" y="75"/>
                  <a:pt x="174" y="74"/>
                  <a:pt x="174" y="74"/>
                </a:cubicBezTo>
                <a:cubicBezTo>
                  <a:pt x="173" y="75"/>
                  <a:pt x="171" y="78"/>
                  <a:pt x="171" y="79"/>
                </a:cubicBezTo>
                <a:close/>
                <a:moveTo>
                  <a:pt x="207" y="95"/>
                </a:moveTo>
                <a:cubicBezTo>
                  <a:pt x="206" y="96"/>
                  <a:pt x="206" y="97"/>
                  <a:pt x="205" y="97"/>
                </a:cubicBezTo>
                <a:cubicBezTo>
                  <a:pt x="205" y="98"/>
                  <a:pt x="204" y="99"/>
                  <a:pt x="205" y="100"/>
                </a:cubicBezTo>
                <a:cubicBezTo>
                  <a:pt x="206" y="99"/>
                  <a:pt x="207" y="98"/>
                  <a:pt x="207" y="95"/>
                </a:cubicBezTo>
                <a:close/>
                <a:moveTo>
                  <a:pt x="121" y="57"/>
                </a:moveTo>
                <a:cubicBezTo>
                  <a:pt x="121" y="57"/>
                  <a:pt x="121" y="57"/>
                  <a:pt x="121" y="57"/>
                </a:cubicBezTo>
                <a:cubicBezTo>
                  <a:pt x="122" y="57"/>
                  <a:pt x="122" y="58"/>
                  <a:pt x="123" y="59"/>
                </a:cubicBezTo>
                <a:cubicBezTo>
                  <a:pt x="123" y="58"/>
                  <a:pt x="124" y="58"/>
                  <a:pt x="125" y="57"/>
                </a:cubicBezTo>
                <a:cubicBezTo>
                  <a:pt x="123" y="57"/>
                  <a:pt x="122" y="57"/>
                  <a:pt x="121" y="57"/>
                </a:cubicBezTo>
                <a:close/>
                <a:moveTo>
                  <a:pt x="24" y="47"/>
                </a:moveTo>
                <a:cubicBezTo>
                  <a:pt x="24" y="48"/>
                  <a:pt x="25" y="49"/>
                  <a:pt x="26" y="50"/>
                </a:cubicBezTo>
                <a:cubicBezTo>
                  <a:pt x="26" y="49"/>
                  <a:pt x="27" y="48"/>
                  <a:pt x="27" y="47"/>
                </a:cubicBezTo>
                <a:cubicBezTo>
                  <a:pt x="26" y="47"/>
                  <a:pt x="25" y="47"/>
                  <a:pt x="24" y="47"/>
                </a:cubicBezTo>
                <a:close/>
                <a:moveTo>
                  <a:pt x="97" y="74"/>
                </a:moveTo>
                <a:cubicBezTo>
                  <a:pt x="97" y="74"/>
                  <a:pt x="98" y="74"/>
                  <a:pt x="98" y="74"/>
                </a:cubicBezTo>
                <a:cubicBezTo>
                  <a:pt x="99" y="73"/>
                  <a:pt x="100" y="73"/>
                  <a:pt x="100" y="72"/>
                </a:cubicBezTo>
                <a:cubicBezTo>
                  <a:pt x="99" y="71"/>
                  <a:pt x="98" y="72"/>
                  <a:pt x="97" y="74"/>
                </a:cubicBezTo>
                <a:close/>
                <a:moveTo>
                  <a:pt x="186" y="107"/>
                </a:moveTo>
                <a:cubicBezTo>
                  <a:pt x="187" y="104"/>
                  <a:pt x="187" y="102"/>
                  <a:pt x="186" y="100"/>
                </a:cubicBezTo>
                <a:cubicBezTo>
                  <a:pt x="186" y="102"/>
                  <a:pt x="186" y="105"/>
                  <a:pt x="186" y="107"/>
                </a:cubicBezTo>
                <a:close/>
                <a:moveTo>
                  <a:pt x="131" y="69"/>
                </a:moveTo>
                <a:cubicBezTo>
                  <a:pt x="130" y="70"/>
                  <a:pt x="130" y="70"/>
                  <a:pt x="130" y="70"/>
                </a:cubicBezTo>
                <a:cubicBezTo>
                  <a:pt x="130" y="72"/>
                  <a:pt x="128" y="73"/>
                  <a:pt x="127" y="71"/>
                </a:cubicBezTo>
                <a:cubicBezTo>
                  <a:pt x="127" y="71"/>
                  <a:pt x="127" y="71"/>
                  <a:pt x="127" y="71"/>
                </a:cubicBezTo>
                <a:cubicBezTo>
                  <a:pt x="127" y="72"/>
                  <a:pt x="126" y="72"/>
                  <a:pt x="126" y="72"/>
                </a:cubicBezTo>
                <a:cubicBezTo>
                  <a:pt x="127" y="72"/>
                  <a:pt x="128" y="72"/>
                  <a:pt x="129" y="72"/>
                </a:cubicBezTo>
                <a:cubicBezTo>
                  <a:pt x="130" y="72"/>
                  <a:pt x="130" y="72"/>
                  <a:pt x="130" y="72"/>
                </a:cubicBezTo>
                <a:cubicBezTo>
                  <a:pt x="131" y="71"/>
                  <a:pt x="131" y="70"/>
                  <a:pt x="132" y="69"/>
                </a:cubicBezTo>
                <a:cubicBezTo>
                  <a:pt x="132" y="69"/>
                  <a:pt x="132" y="69"/>
                  <a:pt x="132" y="69"/>
                </a:cubicBezTo>
                <a:cubicBezTo>
                  <a:pt x="131" y="69"/>
                  <a:pt x="131" y="69"/>
                  <a:pt x="131" y="69"/>
                </a:cubicBezTo>
                <a:close/>
                <a:moveTo>
                  <a:pt x="140" y="75"/>
                </a:moveTo>
                <a:cubicBezTo>
                  <a:pt x="139" y="75"/>
                  <a:pt x="138" y="75"/>
                  <a:pt x="137" y="75"/>
                </a:cubicBezTo>
                <a:cubicBezTo>
                  <a:pt x="136" y="75"/>
                  <a:pt x="136" y="75"/>
                  <a:pt x="136" y="76"/>
                </a:cubicBezTo>
                <a:cubicBezTo>
                  <a:pt x="137" y="76"/>
                  <a:pt x="138" y="76"/>
                  <a:pt x="139" y="76"/>
                </a:cubicBezTo>
                <a:cubicBezTo>
                  <a:pt x="140" y="76"/>
                  <a:pt x="140" y="76"/>
                  <a:pt x="140" y="75"/>
                </a:cubicBezTo>
                <a:close/>
                <a:moveTo>
                  <a:pt x="184" y="95"/>
                </a:moveTo>
                <a:cubicBezTo>
                  <a:pt x="185" y="93"/>
                  <a:pt x="185" y="93"/>
                  <a:pt x="184" y="92"/>
                </a:cubicBezTo>
                <a:cubicBezTo>
                  <a:pt x="184" y="93"/>
                  <a:pt x="183" y="94"/>
                  <a:pt x="182" y="95"/>
                </a:cubicBezTo>
                <a:cubicBezTo>
                  <a:pt x="183" y="95"/>
                  <a:pt x="184" y="95"/>
                  <a:pt x="184" y="95"/>
                </a:cubicBezTo>
                <a:close/>
                <a:moveTo>
                  <a:pt x="92" y="62"/>
                </a:moveTo>
                <a:cubicBezTo>
                  <a:pt x="93" y="61"/>
                  <a:pt x="94" y="60"/>
                  <a:pt x="94" y="59"/>
                </a:cubicBezTo>
                <a:cubicBezTo>
                  <a:pt x="93" y="59"/>
                  <a:pt x="92" y="60"/>
                  <a:pt x="91" y="61"/>
                </a:cubicBezTo>
                <a:cubicBezTo>
                  <a:pt x="92" y="61"/>
                  <a:pt x="92" y="62"/>
                  <a:pt x="92" y="62"/>
                </a:cubicBezTo>
                <a:close/>
                <a:moveTo>
                  <a:pt x="188" y="131"/>
                </a:moveTo>
                <a:cubicBezTo>
                  <a:pt x="189" y="130"/>
                  <a:pt x="189" y="129"/>
                  <a:pt x="189" y="128"/>
                </a:cubicBezTo>
                <a:cubicBezTo>
                  <a:pt x="189" y="128"/>
                  <a:pt x="189" y="127"/>
                  <a:pt x="188" y="127"/>
                </a:cubicBezTo>
                <a:cubicBezTo>
                  <a:pt x="188" y="128"/>
                  <a:pt x="188" y="130"/>
                  <a:pt x="188" y="131"/>
                </a:cubicBezTo>
                <a:close/>
                <a:moveTo>
                  <a:pt x="81" y="90"/>
                </a:moveTo>
                <a:cubicBezTo>
                  <a:pt x="82" y="90"/>
                  <a:pt x="82" y="91"/>
                  <a:pt x="83" y="90"/>
                </a:cubicBezTo>
                <a:cubicBezTo>
                  <a:pt x="83" y="90"/>
                  <a:pt x="84" y="90"/>
                  <a:pt x="84" y="90"/>
                </a:cubicBezTo>
                <a:cubicBezTo>
                  <a:pt x="84" y="90"/>
                  <a:pt x="84" y="89"/>
                  <a:pt x="84" y="89"/>
                </a:cubicBezTo>
                <a:cubicBezTo>
                  <a:pt x="83" y="89"/>
                  <a:pt x="82" y="89"/>
                  <a:pt x="82" y="89"/>
                </a:cubicBezTo>
                <a:cubicBezTo>
                  <a:pt x="82" y="89"/>
                  <a:pt x="81" y="90"/>
                  <a:pt x="81" y="90"/>
                </a:cubicBezTo>
                <a:close/>
                <a:moveTo>
                  <a:pt x="25" y="86"/>
                </a:moveTo>
                <a:cubicBezTo>
                  <a:pt x="25" y="86"/>
                  <a:pt x="25" y="86"/>
                  <a:pt x="25" y="86"/>
                </a:cubicBezTo>
                <a:cubicBezTo>
                  <a:pt x="26" y="86"/>
                  <a:pt x="27" y="84"/>
                  <a:pt x="27" y="83"/>
                </a:cubicBezTo>
                <a:cubicBezTo>
                  <a:pt x="27" y="83"/>
                  <a:pt x="27" y="83"/>
                  <a:pt x="27" y="83"/>
                </a:cubicBezTo>
                <a:cubicBezTo>
                  <a:pt x="27" y="83"/>
                  <a:pt x="27" y="83"/>
                  <a:pt x="27" y="82"/>
                </a:cubicBezTo>
                <a:cubicBezTo>
                  <a:pt x="26" y="84"/>
                  <a:pt x="25" y="85"/>
                  <a:pt x="25" y="86"/>
                </a:cubicBezTo>
                <a:close/>
                <a:moveTo>
                  <a:pt x="201" y="91"/>
                </a:moveTo>
                <a:cubicBezTo>
                  <a:pt x="199" y="93"/>
                  <a:pt x="199" y="93"/>
                  <a:pt x="200" y="95"/>
                </a:cubicBezTo>
                <a:cubicBezTo>
                  <a:pt x="201" y="95"/>
                  <a:pt x="201" y="94"/>
                  <a:pt x="201" y="91"/>
                </a:cubicBezTo>
                <a:close/>
                <a:moveTo>
                  <a:pt x="200" y="78"/>
                </a:moveTo>
                <a:cubicBezTo>
                  <a:pt x="200" y="79"/>
                  <a:pt x="201" y="79"/>
                  <a:pt x="201" y="80"/>
                </a:cubicBezTo>
                <a:cubicBezTo>
                  <a:pt x="202" y="80"/>
                  <a:pt x="202" y="79"/>
                  <a:pt x="202" y="79"/>
                </a:cubicBezTo>
                <a:cubicBezTo>
                  <a:pt x="202" y="78"/>
                  <a:pt x="202" y="77"/>
                  <a:pt x="201" y="76"/>
                </a:cubicBezTo>
                <a:cubicBezTo>
                  <a:pt x="201" y="77"/>
                  <a:pt x="200" y="78"/>
                  <a:pt x="200" y="78"/>
                </a:cubicBezTo>
                <a:close/>
                <a:moveTo>
                  <a:pt x="128" y="64"/>
                </a:moveTo>
                <a:cubicBezTo>
                  <a:pt x="128" y="63"/>
                  <a:pt x="128" y="62"/>
                  <a:pt x="128" y="61"/>
                </a:cubicBezTo>
                <a:cubicBezTo>
                  <a:pt x="128" y="61"/>
                  <a:pt x="128" y="61"/>
                  <a:pt x="128" y="61"/>
                </a:cubicBezTo>
                <a:cubicBezTo>
                  <a:pt x="127" y="62"/>
                  <a:pt x="126" y="63"/>
                  <a:pt x="126" y="64"/>
                </a:cubicBezTo>
                <a:cubicBezTo>
                  <a:pt x="127" y="64"/>
                  <a:pt x="127" y="64"/>
                  <a:pt x="128" y="64"/>
                </a:cubicBezTo>
                <a:close/>
                <a:moveTo>
                  <a:pt x="187" y="75"/>
                </a:moveTo>
                <a:cubicBezTo>
                  <a:pt x="186" y="76"/>
                  <a:pt x="186" y="77"/>
                  <a:pt x="185" y="78"/>
                </a:cubicBezTo>
                <a:cubicBezTo>
                  <a:pt x="185" y="78"/>
                  <a:pt x="185" y="79"/>
                  <a:pt x="185" y="79"/>
                </a:cubicBezTo>
                <a:cubicBezTo>
                  <a:pt x="185" y="79"/>
                  <a:pt x="186" y="79"/>
                  <a:pt x="186" y="79"/>
                </a:cubicBezTo>
                <a:cubicBezTo>
                  <a:pt x="186" y="78"/>
                  <a:pt x="188" y="77"/>
                  <a:pt x="187" y="75"/>
                </a:cubicBezTo>
                <a:close/>
                <a:moveTo>
                  <a:pt x="77" y="91"/>
                </a:moveTo>
                <a:cubicBezTo>
                  <a:pt x="77" y="90"/>
                  <a:pt x="77" y="89"/>
                  <a:pt x="77" y="89"/>
                </a:cubicBezTo>
                <a:cubicBezTo>
                  <a:pt x="77" y="89"/>
                  <a:pt x="76" y="89"/>
                  <a:pt x="75" y="89"/>
                </a:cubicBezTo>
                <a:cubicBezTo>
                  <a:pt x="75" y="89"/>
                  <a:pt x="75" y="90"/>
                  <a:pt x="75" y="91"/>
                </a:cubicBezTo>
                <a:cubicBezTo>
                  <a:pt x="76" y="91"/>
                  <a:pt x="76" y="91"/>
                  <a:pt x="77" y="91"/>
                </a:cubicBezTo>
                <a:close/>
                <a:moveTo>
                  <a:pt x="107" y="76"/>
                </a:moveTo>
                <a:cubicBezTo>
                  <a:pt x="107" y="76"/>
                  <a:pt x="108" y="76"/>
                  <a:pt x="108" y="75"/>
                </a:cubicBezTo>
                <a:cubicBezTo>
                  <a:pt x="109" y="75"/>
                  <a:pt x="109" y="74"/>
                  <a:pt x="110" y="74"/>
                </a:cubicBezTo>
                <a:cubicBezTo>
                  <a:pt x="108" y="73"/>
                  <a:pt x="108" y="73"/>
                  <a:pt x="107" y="74"/>
                </a:cubicBezTo>
                <a:cubicBezTo>
                  <a:pt x="107" y="75"/>
                  <a:pt x="107" y="75"/>
                  <a:pt x="107" y="76"/>
                </a:cubicBezTo>
                <a:close/>
                <a:moveTo>
                  <a:pt x="3" y="43"/>
                </a:moveTo>
                <a:cubicBezTo>
                  <a:pt x="3" y="41"/>
                  <a:pt x="5" y="41"/>
                  <a:pt x="6" y="40"/>
                </a:cubicBezTo>
                <a:cubicBezTo>
                  <a:pt x="5" y="40"/>
                  <a:pt x="4" y="40"/>
                  <a:pt x="3" y="40"/>
                </a:cubicBezTo>
                <a:cubicBezTo>
                  <a:pt x="3" y="41"/>
                  <a:pt x="3" y="42"/>
                  <a:pt x="3" y="43"/>
                </a:cubicBezTo>
                <a:close/>
                <a:moveTo>
                  <a:pt x="189" y="83"/>
                </a:moveTo>
                <a:cubicBezTo>
                  <a:pt x="190" y="82"/>
                  <a:pt x="191" y="81"/>
                  <a:pt x="192" y="80"/>
                </a:cubicBezTo>
                <a:cubicBezTo>
                  <a:pt x="192" y="80"/>
                  <a:pt x="192" y="79"/>
                  <a:pt x="192" y="78"/>
                </a:cubicBezTo>
                <a:cubicBezTo>
                  <a:pt x="191" y="80"/>
                  <a:pt x="189" y="81"/>
                  <a:pt x="189" y="83"/>
                </a:cubicBezTo>
                <a:close/>
                <a:moveTo>
                  <a:pt x="197" y="46"/>
                </a:moveTo>
                <a:cubicBezTo>
                  <a:pt x="197" y="46"/>
                  <a:pt x="197" y="46"/>
                  <a:pt x="197" y="46"/>
                </a:cubicBezTo>
                <a:cubicBezTo>
                  <a:pt x="197" y="45"/>
                  <a:pt x="197" y="44"/>
                  <a:pt x="197" y="43"/>
                </a:cubicBezTo>
                <a:cubicBezTo>
                  <a:pt x="197" y="42"/>
                  <a:pt x="197" y="42"/>
                  <a:pt x="197" y="41"/>
                </a:cubicBezTo>
                <a:cubicBezTo>
                  <a:pt x="197" y="41"/>
                  <a:pt x="196" y="41"/>
                  <a:pt x="196" y="41"/>
                </a:cubicBezTo>
                <a:cubicBezTo>
                  <a:pt x="196" y="41"/>
                  <a:pt x="196" y="42"/>
                  <a:pt x="195" y="42"/>
                </a:cubicBezTo>
                <a:cubicBezTo>
                  <a:pt x="196" y="43"/>
                  <a:pt x="196" y="45"/>
                  <a:pt x="197" y="46"/>
                </a:cubicBezTo>
                <a:close/>
                <a:moveTo>
                  <a:pt x="19" y="67"/>
                </a:moveTo>
                <a:cubicBezTo>
                  <a:pt x="19" y="66"/>
                  <a:pt x="19" y="66"/>
                  <a:pt x="19" y="66"/>
                </a:cubicBezTo>
                <a:cubicBezTo>
                  <a:pt x="19" y="66"/>
                  <a:pt x="19" y="66"/>
                  <a:pt x="18" y="66"/>
                </a:cubicBezTo>
                <a:cubicBezTo>
                  <a:pt x="17" y="67"/>
                  <a:pt x="17" y="68"/>
                  <a:pt x="18" y="69"/>
                </a:cubicBezTo>
                <a:cubicBezTo>
                  <a:pt x="18" y="68"/>
                  <a:pt x="19" y="67"/>
                  <a:pt x="19" y="67"/>
                </a:cubicBezTo>
                <a:close/>
                <a:moveTo>
                  <a:pt x="24" y="79"/>
                </a:moveTo>
                <a:cubicBezTo>
                  <a:pt x="24" y="80"/>
                  <a:pt x="24" y="80"/>
                  <a:pt x="23" y="81"/>
                </a:cubicBezTo>
                <a:cubicBezTo>
                  <a:pt x="23" y="82"/>
                  <a:pt x="23" y="82"/>
                  <a:pt x="24" y="83"/>
                </a:cubicBezTo>
                <a:cubicBezTo>
                  <a:pt x="24" y="82"/>
                  <a:pt x="24" y="81"/>
                  <a:pt x="25" y="81"/>
                </a:cubicBezTo>
                <a:cubicBezTo>
                  <a:pt x="25" y="80"/>
                  <a:pt x="25" y="80"/>
                  <a:pt x="24" y="79"/>
                </a:cubicBezTo>
                <a:close/>
                <a:moveTo>
                  <a:pt x="18" y="79"/>
                </a:moveTo>
                <a:cubicBezTo>
                  <a:pt x="18" y="80"/>
                  <a:pt x="19" y="80"/>
                  <a:pt x="19" y="81"/>
                </a:cubicBezTo>
                <a:cubicBezTo>
                  <a:pt x="20" y="80"/>
                  <a:pt x="19" y="79"/>
                  <a:pt x="19" y="78"/>
                </a:cubicBezTo>
                <a:cubicBezTo>
                  <a:pt x="18" y="78"/>
                  <a:pt x="18" y="79"/>
                  <a:pt x="18" y="79"/>
                </a:cubicBezTo>
                <a:close/>
                <a:moveTo>
                  <a:pt x="20" y="64"/>
                </a:moveTo>
                <a:cubicBezTo>
                  <a:pt x="20" y="64"/>
                  <a:pt x="20" y="64"/>
                  <a:pt x="21" y="64"/>
                </a:cubicBezTo>
                <a:cubicBezTo>
                  <a:pt x="21" y="62"/>
                  <a:pt x="22" y="61"/>
                  <a:pt x="23" y="59"/>
                </a:cubicBezTo>
                <a:cubicBezTo>
                  <a:pt x="23" y="59"/>
                  <a:pt x="23" y="59"/>
                  <a:pt x="22" y="59"/>
                </a:cubicBezTo>
                <a:cubicBezTo>
                  <a:pt x="22" y="60"/>
                  <a:pt x="21" y="61"/>
                  <a:pt x="20" y="63"/>
                </a:cubicBezTo>
                <a:cubicBezTo>
                  <a:pt x="20" y="63"/>
                  <a:pt x="20" y="63"/>
                  <a:pt x="20" y="64"/>
                </a:cubicBezTo>
                <a:close/>
                <a:moveTo>
                  <a:pt x="214" y="70"/>
                </a:moveTo>
                <a:cubicBezTo>
                  <a:pt x="214" y="70"/>
                  <a:pt x="214" y="70"/>
                  <a:pt x="214" y="70"/>
                </a:cubicBezTo>
                <a:cubicBezTo>
                  <a:pt x="213" y="71"/>
                  <a:pt x="212" y="72"/>
                  <a:pt x="211" y="74"/>
                </a:cubicBezTo>
                <a:cubicBezTo>
                  <a:pt x="210" y="74"/>
                  <a:pt x="210" y="74"/>
                  <a:pt x="211" y="75"/>
                </a:cubicBezTo>
                <a:cubicBezTo>
                  <a:pt x="212" y="73"/>
                  <a:pt x="213" y="72"/>
                  <a:pt x="214" y="70"/>
                </a:cubicBezTo>
                <a:close/>
                <a:moveTo>
                  <a:pt x="200" y="131"/>
                </a:moveTo>
                <a:cubicBezTo>
                  <a:pt x="201" y="130"/>
                  <a:pt x="203" y="128"/>
                  <a:pt x="204" y="127"/>
                </a:cubicBezTo>
                <a:cubicBezTo>
                  <a:pt x="202" y="127"/>
                  <a:pt x="201" y="129"/>
                  <a:pt x="200" y="131"/>
                </a:cubicBezTo>
                <a:close/>
                <a:moveTo>
                  <a:pt x="108" y="53"/>
                </a:moveTo>
                <a:cubicBezTo>
                  <a:pt x="106" y="53"/>
                  <a:pt x="103" y="53"/>
                  <a:pt x="102" y="53"/>
                </a:cubicBezTo>
                <a:cubicBezTo>
                  <a:pt x="103" y="53"/>
                  <a:pt x="107" y="54"/>
                  <a:pt x="108" y="54"/>
                </a:cubicBezTo>
                <a:cubicBezTo>
                  <a:pt x="108" y="54"/>
                  <a:pt x="108" y="53"/>
                  <a:pt x="108" y="53"/>
                </a:cubicBezTo>
                <a:close/>
                <a:moveTo>
                  <a:pt x="41" y="51"/>
                </a:moveTo>
                <a:cubicBezTo>
                  <a:pt x="40" y="50"/>
                  <a:pt x="40" y="50"/>
                  <a:pt x="39" y="49"/>
                </a:cubicBezTo>
                <a:cubicBezTo>
                  <a:pt x="39" y="49"/>
                  <a:pt x="39" y="49"/>
                  <a:pt x="39" y="49"/>
                </a:cubicBezTo>
                <a:cubicBezTo>
                  <a:pt x="39" y="50"/>
                  <a:pt x="39" y="51"/>
                  <a:pt x="40" y="53"/>
                </a:cubicBezTo>
                <a:cubicBezTo>
                  <a:pt x="40" y="52"/>
                  <a:pt x="40" y="51"/>
                  <a:pt x="41" y="51"/>
                </a:cubicBezTo>
                <a:close/>
                <a:moveTo>
                  <a:pt x="154" y="83"/>
                </a:moveTo>
                <a:cubicBezTo>
                  <a:pt x="155" y="82"/>
                  <a:pt x="155" y="81"/>
                  <a:pt x="156" y="81"/>
                </a:cubicBezTo>
                <a:cubicBezTo>
                  <a:pt x="155" y="81"/>
                  <a:pt x="154" y="81"/>
                  <a:pt x="153" y="81"/>
                </a:cubicBezTo>
                <a:cubicBezTo>
                  <a:pt x="153" y="81"/>
                  <a:pt x="154" y="82"/>
                  <a:pt x="154" y="83"/>
                </a:cubicBezTo>
                <a:close/>
                <a:moveTo>
                  <a:pt x="114" y="60"/>
                </a:moveTo>
                <a:cubicBezTo>
                  <a:pt x="114" y="60"/>
                  <a:pt x="114" y="60"/>
                  <a:pt x="114" y="60"/>
                </a:cubicBezTo>
                <a:cubicBezTo>
                  <a:pt x="113" y="60"/>
                  <a:pt x="113" y="61"/>
                  <a:pt x="112" y="61"/>
                </a:cubicBezTo>
                <a:cubicBezTo>
                  <a:pt x="112" y="62"/>
                  <a:pt x="111" y="63"/>
                  <a:pt x="111" y="63"/>
                </a:cubicBezTo>
                <a:cubicBezTo>
                  <a:pt x="111" y="64"/>
                  <a:pt x="112" y="63"/>
                  <a:pt x="112" y="63"/>
                </a:cubicBezTo>
                <a:cubicBezTo>
                  <a:pt x="113" y="62"/>
                  <a:pt x="113" y="61"/>
                  <a:pt x="114" y="60"/>
                </a:cubicBezTo>
                <a:close/>
                <a:moveTo>
                  <a:pt x="128" y="82"/>
                </a:moveTo>
                <a:cubicBezTo>
                  <a:pt x="128" y="82"/>
                  <a:pt x="128" y="81"/>
                  <a:pt x="127" y="81"/>
                </a:cubicBezTo>
                <a:cubicBezTo>
                  <a:pt x="127" y="81"/>
                  <a:pt x="127" y="81"/>
                  <a:pt x="127" y="82"/>
                </a:cubicBezTo>
                <a:cubicBezTo>
                  <a:pt x="126" y="83"/>
                  <a:pt x="125" y="84"/>
                  <a:pt x="124" y="85"/>
                </a:cubicBezTo>
                <a:cubicBezTo>
                  <a:pt x="124" y="85"/>
                  <a:pt x="124" y="85"/>
                  <a:pt x="125" y="85"/>
                </a:cubicBezTo>
                <a:cubicBezTo>
                  <a:pt x="126" y="84"/>
                  <a:pt x="127" y="83"/>
                  <a:pt x="128" y="82"/>
                </a:cubicBezTo>
                <a:close/>
                <a:moveTo>
                  <a:pt x="195" y="38"/>
                </a:moveTo>
                <a:cubicBezTo>
                  <a:pt x="195" y="38"/>
                  <a:pt x="195" y="38"/>
                  <a:pt x="195" y="38"/>
                </a:cubicBezTo>
                <a:cubicBezTo>
                  <a:pt x="194" y="38"/>
                  <a:pt x="194" y="39"/>
                  <a:pt x="193" y="39"/>
                </a:cubicBezTo>
                <a:cubicBezTo>
                  <a:pt x="193" y="40"/>
                  <a:pt x="193" y="40"/>
                  <a:pt x="193" y="41"/>
                </a:cubicBezTo>
                <a:cubicBezTo>
                  <a:pt x="194" y="40"/>
                  <a:pt x="195" y="39"/>
                  <a:pt x="195" y="38"/>
                </a:cubicBezTo>
                <a:close/>
                <a:moveTo>
                  <a:pt x="191" y="90"/>
                </a:moveTo>
                <a:cubicBezTo>
                  <a:pt x="190" y="91"/>
                  <a:pt x="189" y="93"/>
                  <a:pt x="189" y="94"/>
                </a:cubicBezTo>
                <a:cubicBezTo>
                  <a:pt x="190" y="93"/>
                  <a:pt x="191" y="92"/>
                  <a:pt x="191" y="90"/>
                </a:cubicBezTo>
                <a:close/>
                <a:moveTo>
                  <a:pt x="204" y="28"/>
                </a:moveTo>
                <a:cubicBezTo>
                  <a:pt x="205" y="30"/>
                  <a:pt x="206" y="31"/>
                  <a:pt x="207" y="33"/>
                </a:cubicBezTo>
                <a:cubicBezTo>
                  <a:pt x="207" y="31"/>
                  <a:pt x="205" y="29"/>
                  <a:pt x="204" y="28"/>
                </a:cubicBezTo>
                <a:close/>
                <a:moveTo>
                  <a:pt x="76" y="80"/>
                </a:moveTo>
                <a:cubicBezTo>
                  <a:pt x="76" y="81"/>
                  <a:pt x="76" y="81"/>
                  <a:pt x="76" y="82"/>
                </a:cubicBezTo>
                <a:cubicBezTo>
                  <a:pt x="77" y="82"/>
                  <a:pt x="77" y="82"/>
                  <a:pt x="78" y="82"/>
                </a:cubicBezTo>
                <a:cubicBezTo>
                  <a:pt x="77" y="81"/>
                  <a:pt x="77" y="81"/>
                  <a:pt x="76" y="80"/>
                </a:cubicBezTo>
                <a:close/>
                <a:moveTo>
                  <a:pt x="195" y="68"/>
                </a:moveTo>
                <a:cubicBezTo>
                  <a:pt x="195" y="67"/>
                  <a:pt x="195" y="66"/>
                  <a:pt x="195" y="65"/>
                </a:cubicBezTo>
                <a:cubicBezTo>
                  <a:pt x="194" y="66"/>
                  <a:pt x="194" y="66"/>
                  <a:pt x="195" y="68"/>
                </a:cubicBezTo>
                <a:close/>
                <a:moveTo>
                  <a:pt x="21" y="95"/>
                </a:moveTo>
                <a:cubicBezTo>
                  <a:pt x="24" y="96"/>
                  <a:pt x="25" y="96"/>
                  <a:pt x="27" y="95"/>
                </a:cubicBezTo>
                <a:cubicBezTo>
                  <a:pt x="25" y="95"/>
                  <a:pt x="23" y="95"/>
                  <a:pt x="21" y="95"/>
                </a:cubicBezTo>
                <a:close/>
                <a:moveTo>
                  <a:pt x="164" y="65"/>
                </a:moveTo>
                <a:cubicBezTo>
                  <a:pt x="163" y="66"/>
                  <a:pt x="163" y="66"/>
                  <a:pt x="162" y="67"/>
                </a:cubicBezTo>
                <a:cubicBezTo>
                  <a:pt x="163" y="67"/>
                  <a:pt x="164" y="67"/>
                  <a:pt x="165" y="67"/>
                </a:cubicBezTo>
                <a:cubicBezTo>
                  <a:pt x="164" y="67"/>
                  <a:pt x="164" y="66"/>
                  <a:pt x="164" y="65"/>
                </a:cubicBezTo>
                <a:close/>
                <a:moveTo>
                  <a:pt x="216" y="61"/>
                </a:moveTo>
                <a:cubicBezTo>
                  <a:pt x="216" y="61"/>
                  <a:pt x="216" y="61"/>
                  <a:pt x="216" y="61"/>
                </a:cubicBezTo>
                <a:cubicBezTo>
                  <a:pt x="216" y="62"/>
                  <a:pt x="216" y="63"/>
                  <a:pt x="217" y="64"/>
                </a:cubicBezTo>
                <a:cubicBezTo>
                  <a:pt x="217" y="63"/>
                  <a:pt x="217" y="63"/>
                  <a:pt x="218" y="63"/>
                </a:cubicBezTo>
                <a:cubicBezTo>
                  <a:pt x="217" y="62"/>
                  <a:pt x="217" y="61"/>
                  <a:pt x="216" y="61"/>
                </a:cubicBezTo>
                <a:close/>
                <a:moveTo>
                  <a:pt x="174" y="87"/>
                </a:moveTo>
                <a:cubicBezTo>
                  <a:pt x="174" y="88"/>
                  <a:pt x="174" y="88"/>
                  <a:pt x="174" y="88"/>
                </a:cubicBezTo>
                <a:cubicBezTo>
                  <a:pt x="175" y="87"/>
                  <a:pt x="175" y="86"/>
                  <a:pt x="176" y="85"/>
                </a:cubicBezTo>
                <a:cubicBezTo>
                  <a:pt x="176" y="85"/>
                  <a:pt x="176" y="84"/>
                  <a:pt x="176" y="84"/>
                </a:cubicBezTo>
                <a:cubicBezTo>
                  <a:pt x="175" y="85"/>
                  <a:pt x="174" y="86"/>
                  <a:pt x="174" y="87"/>
                </a:cubicBezTo>
                <a:close/>
                <a:moveTo>
                  <a:pt x="181" y="84"/>
                </a:moveTo>
                <a:cubicBezTo>
                  <a:pt x="181" y="84"/>
                  <a:pt x="181" y="84"/>
                  <a:pt x="181" y="84"/>
                </a:cubicBezTo>
                <a:cubicBezTo>
                  <a:pt x="182" y="83"/>
                  <a:pt x="183" y="82"/>
                  <a:pt x="184" y="81"/>
                </a:cubicBezTo>
                <a:cubicBezTo>
                  <a:pt x="184" y="81"/>
                  <a:pt x="184" y="81"/>
                  <a:pt x="183" y="80"/>
                </a:cubicBezTo>
                <a:cubicBezTo>
                  <a:pt x="182" y="82"/>
                  <a:pt x="182" y="83"/>
                  <a:pt x="181" y="84"/>
                </a:cubicBezTo>
                <a:close/>
                <a:moveTo>
                  <a:pt x="87" y="85"/>
                </a:moveTo>
                <a:cubicBezTo>
                  <a:pt x="86" y="84"/>
                  <a:pt x="85" y="85"/>
                  <a:pt x="85" y="86"/>
                </a:cubicBezTo>
                <a:cubicBezTo>
                  <a:pt x="86" y="86"/>
                  <a:pt x="86" y="86"/>
                  <a:pt x="87" y="85"/>
                </a:cubicBezTo>
                <a:close/>
                <a:moveTo>
                  <a:pt x="148" y="63"/>
                </a:moveTo>
                <a:cubicBezTo>
                  <a:pt x="147" y="64"/>
                  <a:pt x="147" y="64"/>
                  <a:pt x="148" y="65"/>
                </a:cubicBezTo>
                <a:cubicBezTo>
                  <a:pt x="149" y="64"/>
                  <a:pt x="149" y="64"/>
                  <a:pt x="148" y="63"/>
                </a:cubicBezTo>
                <a:close/>
                <a:moveTo>
                  <a:pt x="81" y="93"/>
                </a:moveTo>
                <a:cubicBezTo>
                  <a:pt x="83" y="93"/>
                  <a:pt x="85" y="93"/>
                  <a:pt x="87" y="93"/>
                </a:cubicBezTo>
                <a:cubicBezTo>
                  <a:pt x="86" y="93"/>
                  <a:pt x="84" y="93"/>
                  <a:pt x="81" y="93"/>
                </a:cubicBezTo>
                <a:close/>
                <a:moveTo>
                  <a:pt x="82" y="66"/>
                </a:moveTo>
                <a:cubicBezTo>
                  <a:pt x="81" y="68"/>
                  <a:pt x="80" y="68"/>
                  <a:pt x="82" y="69"/>
                </a:cubicBezTo>
                <a:cubicBezTo>
                  <a:pt x="82" y="68"/>
                  <a:pt x="82" y="67"/>
                  <a:pt x="82" y="66"/>
                </a:cubicBezTo>
                <a:close/>
                <a:moveTo>
                  <a:pt x="121" y="66"/>
                </a:moveTo>
                <a:cubicBezTo>
                  <a:pt x="119" y="66"/>
                  <a:pt x="119" y="66"/>
                  <a:pt x="119" y="67"/>
                </a:cubicBezTo>
                <a:cubicBezTo>
                  <a:pt x="121" y="67"/>
                  <a:pt x="121" y="67"/>
                  <a:pt x="121" y="66"/>
                </a:cubicBezTo>
                <a:close/>
                <a:moveTo>
                  <a:pt x="13" y="77"/>
                </a:moveTo>
                <a:cubicBezTo>
                  <a:pt x="13" y="78"/>
                  <a:pt x="13" y="80"/>
                  <a:pt x="13" y="81"/>
                </a:cubicBezTo>
                <a:cubicBezTo>
                  <a:pt x="14" y="79"/>
                  <a:pt x="13" y="78"/>
                  <a:pt x="13" y="77"/>
                </a:cubicBezTo>
                <a:close/>
                <a:moveTo>
                  <a:pt x="122" y="54"/>
                </a:moveTo>
                <a:cubicBezTo>
                  <a:pt x="123" y="54"/>
                  <a:pt x="125" y="54"/>
                  <a:pt x="127" y="53"/>
                </a:cubicBezTo>
                <a:cubicBezTo>
                  <a:pt x="127" y="53"/>
                  <a:pt x="127" y="53"/>
                  <a:pt x="127" y="53"/>
                </a:cubicBezTo>
                <a:cubicBezTo>
                  <a:pt x="125" y="53"/>
                  <a:pt x="124" y="53"/>
                  <a:pt x="122" y="53"/>
                </a:cubicBezTo>
                <a:cubicBezTo>
                  <a:pt x="122" y="53"/>
                  <a:pt x="122" y="53"/>
                  <a:pt x="122" y="53"/>
                </a:cubicBezTo>
                <a:cubicBezTo>
                  <a:pt x="122" y="53"/>
                  <a:pt x="122" y="53"/>
                  <a:pt x="122" y="54"/>
                </a:cubicBezTo>
                <a:close/>
                <a:moveTo>
                  <a:pt x="163" y="72"/>
                </a:moveTo>
                <a:cubicBezTo>
                  <a:pt x="163" y="71"/>
                  <a:pt x="163" y="71"/>
                  <a:pt x="163" y="71"/>
                </a:cubicBezTo>
                <a:cubicBezTo>
                  <a:pt x="162" y="71"/>
                  <a:pt x="161" y="71"/>
                  <a:pt x="160" y="71"/>
                </a:cubicBezTo>
                <a:cubicBezTo>
                  <a:pt x="160" y="71"/>
                  <a:pt x="160" y="71"/>
                  <a:pt x="160" y="71"/>
                </a:cubicBezTo>
                <a:cubicBezTo>
                  <a:pt x="160" y="71"/>
                  <a:pt x="160" y="72"/>
                  <a:pt x="160" y="72"/>
                </a:cubicBezTo>
                <a:cubicBezTo>
                  <a:pt x="161" y="72"/>
                  <a:pt x="162" y="72"/>
                  <a:pt x="163" y="72"/>
                </a:cubicBezTo>
                <a:close/>
                <a:moveTo>
                  <a:pt x="79" y="85"/>
                </a:moveTo>
                <a:cubicBezTo>
                  <a:pt x="77" y="85"/>
                  <a:pt x="76" y="85"/>
                  <a:pt x="75" y="86"/>
                </a:cubicBezTo>
                <a:cubicBezTo>
                  <a:pt x="77" y="86"/>
                  <a:pt x="78" y="86"/>
                  <a:pt x="79" y="85"/>
                </a:cubicBezTo>
                <a:close/>
                <a:moveTo>
                  <a:pt x="193" y="25"/>
                </a:moveTo>
                <a:cubicBezTo>
                  <a:pt x="194" y="24"/>
                  <a:pt x="194" y="24"/>
                  <a:pt x="193" y="22"/>
                </a:cubicBezTo>
                <a:cubicBezTo>
                  <a:pt x="193" y="23"/>
                  <a:pt x="193" y="24"/>
                  <a:pt x="193" y="25"/>
                </a:cubicBezTo>
                <a:close/>
                <a:moveTo>
                  <a:pt x="59" y="90"/>
                </a:moveTo>
                <a:cubicBezTo>
                  <a:pt x="58" y="90"/>
                  <a:pt x="58" y="90"/>
                  <a:pt x="57" y="91"/>
                </a:cubicBezTo>
                <a:cubicBezTo>
                  <a:pt x="57" y="91"/>
                  <a:pt x="58" y="92"/>
                  <a:pt x="58" y="92"/>
                </a:cubicBezTo>
                <a:cubicBezTo>
                  <a:pt x="58" y="92"/>
                  <a:pt x="59" y="91"/>
                  <a:pt x="59" y="91"/>
                </a:cubicBezTo>
                <a:cubicBezTo>
                  <a:pt x="59" y="91"/>
                  <a:pt x="59" y="90"/>
                  <a:pt x="59" y="90"/>
                </a:cubicBezTo>
                <a:close/>
                <a:moveTo>
                  <a:pt x="21" y="74"/>
                </a:moveTo>
                <a:cubicBezTo>
                  <a:pt x="20" y="75"/>
                  <a:pt x="20" y="76"/>
                  <a:pt x="21" y="77"/>
                </a:cubicBezTo>
                <a:cubicBezTo>
                  <a:pt x="22" y="75"/>
                  <a:pt x="22" y="75"/>
                  <a:pt x="21" y="74"/>
                </a:cubicBezTo>
                <a:close/>
                <a:moveTo>
                  <a:pt x="178" y="57"/>
                </a:moveTo>
                <a:cubicBezTo>
                  <a:pt x="177" y="57"/>
                  <a:pt x="177" y="57"/>
                  <a:pt x="176" y="57"/>
                </a:cubicBezTo>
                <a:cubicBezTo>
                  <a:pt x="176" y="58"/>
                  <a:pt x="177" y="58"/>
                  <a:pt x="177" y="59"/>
                </a:cubicBezTo>
                <a:cubicBezTo>
                  <a:pt x="177" y="58"/>
                  <a:pt x="178" y="58"/>
                  <a:pt x="178" y="57"/>
                </a:cubicBezTo>
                <a:close/>
                <a:moveTo>
                  <a:pt x="232" y="72"/>
                </a:moveTo>
                <a:cubicBezTo>
                  <a:pt x="233" y="74"/>
                  <a:pt x="234" y="76"/>
                  <a:pt x="235" y="76"/>
                </a:cubicBezTo>
                <a:cubicBezTo>
                  <a:pt x="234" y="75"/>
                  <a:pt x="233" y="73"/>
                  <a:pt x="232" y="72"/>
                </a:cubicBezTo>
                <a:close/>
                <a:moveTo>
                  <a:pt x="106" y="64"/>
                </a:moveTo>
                <a:cubicBezTo>
                  <a:pt x="106" y="63"/>
                  <a:pt x="106" y="62"/>
                  <a:pt x="105" y="62"/>
                </a:cubicBezTo>
                <a:cubicBezTo>
                  <a:pt x="105" y="63"/>
                  <a:pt x="104" y="63"/>
                  <a:pt x="104" y="64"/>
                </a:cubicBezTo>
                <a:cubicBezTo>
                  <a:pt x="105" y="64"/>
                  <a:pt x="105" y="64"/>
                  <a:pt x="106" y="64"/>
                </a:cubicBezTo>
                <a:close/>
                <a:moveTo>
                  <a:pt x="41" y="85"/>
                </a:moveTo>
                <a:cubicBezTo>
                  <a:pt x="41" y="85"/>
                  <a:pt x="41" y="85"/>
                  <a:pt x="41" y="85"/>
                </a:cubicBezTo>
                <a:cubicBezTo>
                  <a:pt x="41" y="85"/>
                  <a:pt x="42" y="85"/>
                  <a:pt x="42" y="85"/>
                </a:cubicBezTo>
                <a:cubicBezTo>
                  <a:pt x="42" y="84"/>
                  <a:pt x="42" y="84"/>
                  <a:pt x="43" y="83"/>
                </a:cubicBezTo>
                <a:cubicBezTo>
                  <a:pt x="42" y="83"/>
                  <a:pt x="42" y="83"/>
                  <a:pt x="42" y="83"/>
                </a:cubicBezTo>
                <a:cubicBezTo>
                  <a:pt x="42" y="84"/>
                  <a:pt x="41" y="84"/>
                  <a:pt x="41" y="85"/>
                </a:cubicBezTo>
                <a:close/>
                <a:moveTo>
                  <a:pt x="41" y="47"/>
                </a:moveTo>
                <a:cubicBezTo>
                  <a:pt x="42" y="48"/>
                  <a:pt x="42" y="48"/>
                  <a:pt x="42" y="49"/>
                </a:cubicBezTo>
                <a:cubicBezTo>
                  <a:pt x="43" y="48"/>
                  <a:pt x="43" y="48"/>
                  <a:pt x="43" y="47"/>
                </a:cubicBezTo>
                <a:cubicBezTo>
                  <a:pt x="43" y="47"/>
                  <a:pt x="42" y="47"/>
                  <a:pt x="41" y="47"/>
                </a:cubicBezTo>
                <a:close/>
                <a:moveTo>
                  <a:pt x="180" y="90"/>
                </a:moveTo>
                <a:cubicBezTo>
                  <a:pt x="180" y="90"/>
                  <a:pt x="180" y="90"/>
                  <a:pt x="179" y="90"/>
                </a:cubicBezTo>
                <a:cubicBezTo>
                  <a:pt x="179" y="90"/>
                  <a:pt x="179" y="91"/>
                  <a:pt x="179" y="92"/>
                </a:cubicBezTo>
                <a:cubicBezTo>
                  <a:pt x="180" y="91"/>
                  <a:pt x="180" y="91"/>
                  <a:pt x="180" y="90"/>
                </a:cubicBezTo>
                <a:close/>
                <a:moveTo>
                  <a:pt x="95" y="78"/>
                </a:moveTo>
                <a:cubicBezTo>
                  <a:pt x="96" y="77"/>
                  <a:pt x="96" y="77"/>
                  <a:pt x="96" y="76"/>
                </a:cubicBezTo>
                <a:cubicBezTo>
                  <a:pt x="96" y="76"/>
                  <a:pt x="95" y="76"/>
                  <a:pt x="95" y="77"/>
                </a:cubicBezTo>
                <a:cubicBezTo>
                  <a:pt x="95" y="77"/>
                  <a:pt x="95" y="78"/>
                  <a:pt x="95" y="78"/>
                </a:cubicBezTo>
                <a:close/>
                <a:moveTo>
                  <a:pt x="182" y="88"/>
                </a:moveTo>
                <a:cubicBezTo>
                  <a:pt x="182" y="88"/>
                  <a:pt x="182" y="88"/>
                  <a:pt x="182" y="88"/>
                </a:cubicBezTo>
                <a:cubicBezTo>
                  <a:pt x="182" y="88"/>
                  <a:pt x="183" y="87"/>
                  <a:pt x="183" y="87"/>
                </a:cubicBezTo>
                <a:cubicBezTo>
                  <a:pt x="183" y="86"/>
                  <a:pt x="184" y="86"/>
                  <a:pt x="184" y="85"/>
                </a:cubicBezTo>
                <a:cubicBezTo>
                  <a:pt x="183" y="86"/>
                  <a:pt x="182" y="87"/>
                  <a:pt x="182" y="88"/>
                </a:cubicBezTo>
                <a:close/>
                <a:moveTo>
                  <a:pt x="78" y="73"/>
                </a:moveTo>
                <a:cubicBezTo>
                  <a:pt x="78" y="73"/>
                  <a:pt x="78" y="73"/>
                  <a:pt x="78" y="73"/>
                </a:cubicBezTo>
                <a:cubicBezTo>
                  <a:pt x="77" y="74"/>
                  <a:pt x="76" y="75"/>
                  <a:pt x="76" y="76"/>
                </a:cubicBezTo>
                <a:cubicBezTo>
                  <a:pt x="76" y="76"/>
                  <a:pt x="76" y="76"/>
                  <a:pt x="76" y="76"/>
                </a:cubicBezTo>
                <a:cubicBezTo>
                  <a:pt x="77" y="75"/>
                  <a:pt x="78" y="74"/>
                  <a:pt x="78" y="73"/>
                </a:cubicBezTo>
                <a:close/>
                <a:moveTo>
                  <a:pt x="129" y="93"/>
                </a:moveTo>
                <a:cubicBezTo>
                  <a:pt x="130" y="92"/>
                  <a:pt x="130" y="92"/>
                  <a:pt x="131" y="91"/>
                </a:cubicBezTo>
                <a:cubicBezTo>
                  <a:pt x="129" y="91"/>
                  <a:pt x="129" y="91"/>
                  <a:pt x="129" y="93"/>
                </a:cubicBezTo>
                <a:close/>
                <a:moveTo>
                  <a:pt x="110" y="71"/>
                </a:moveTo>
                <a:cubicBezTo>
                  <a:pt x="110" y="71"/>
                  <a:pt x="111" y="71"/>
                  <a:pt x="112" y="71"/>
                </a:cubicBezTo>
                <a:cubicBezTo>
                  <a:pt x="111" y="70"/>
                  <a:pt x="111" y="70"/>
                  <a:pt x="111" y="70"/>
                </a:cubicBezTo>
                <a:cubicBezTo>
                  <a:pt x="110" y="70"/>
                  <a:pt x="110" y="70"/>
                  <a:pt x="110" y="71"/>
                </a:cubicBezTo>
                <a:close/>
                <a:moveTo>
                  <a:pt x="124" y="62"/>
                </a:moveTo>
                <a:cubicBezTo>
                  <a:pt x="125" y="60"/>
                  <a:pt x="126" y="60"/>
                  <a:pt x="126" y="59"/>
                </a:cubicBezTo>
                <a:cubicBezTo>
                  <a:pt x="124" y="61"/>
                  <a:pt x="124" y="61"/>
                  <a:pt x="124" y="62"/>
                </a:cubicBezTo>
                <a:close/>
                <a:moveTo>
                  <a:pt x="104" y="80"/>
                </a:moveTo>
                <a:cubicBezTo>
                  <a:pt x="105" y="79"/>
                  <a:pt x="105" y="79"/>
                  <a:pt x="106" y="78"/>
                </a:cubicBezTo>
                <a:cubicBezTo>
                  <a:pt x="105" y="78"/>
                  <a:pt x="105" y="78"/>
                  <a:pt x="104" y="80"/>
                </a:cubicBezTo>
                <a:close/>
                <a:moveTo>
                  <a:pt x="88" y="90"/>
                </a:moveTo>
                <a:cubicBezTo>
                  <a:pt x="89" y="90"/>
                  <a:pt x="89" y="90"/>
                  <a:pt x="90" y="90"/>
                </a:cubicBezTo>
                <a:cubicBezTo>
                  <a:pt x="90" y="90"/>
                  <a:pt x="90" y="90"/>
                  <a:pt x="90" y="90"/>
                </a:cubicBezTo>
                <a:cubicBezTo>
                  <a:pt x="90" y="90"/>
                  <a:pt x="90" y="89"/>
                  <a:pt x="90" y="89"/>
                </a:cubicBezTo>
                <a:cubicBezTo>
                  <a:pt x="89" y="89"/>
                  <a:pt x="89" y="90"/>
                  <a:pt x="88" y="90"/>
                </a:cubicBezTo>
                <a:close/>
                <a:moveTo>
                  <a:pt x="194" y="88"/>
                </a:moveTo>
                <a:cubicBezTo>
                  <a:pt x="194" y="88"/>
                  <a:pt x="194" y="88"/>
                  <a:pt x="194" y="88"/>
                </a:cubicBezTo>
                <a:cubicBezTo>
                  <a:pt x="195" y="88"/>
                  <a:pt x="195" y="87"/>
                  <a:pt x="195" y="87"/>
                </a:cubicBezTo>
                <a:cubicBezTo>
                  <a:pt x="196" y="86"/>
                  <a:pt x="196" y="86"/>
                  <a:pt x="195" y="85"/>
                </a:cubicBezTo>
                <a:cubicBezTo>
                  <a:pt x="195" y="86"/>
                  <a:pt x="194" y="87"/>
                  <a:pt x="194" y="88"/>
                </a:cubicBezTo>
                <a:close/>
                <a:moveTo>
                  <a:pt x="16" y="62"/>
                </a:moveTo>
                <a:cubicBezTo>
                  <a:pt x="15" y="63"/>
                  <a:pt x="16" y="64"/>
                  <a:pt x="16" y="64"/>
                </a:cubicBezTo>
                <a:cubicBezTo>
                  <a:pt x="16" y="64"/>
                  <a:pt x="17" y="64"/>
                  <a:pt x="17" y="63"/>
                </a:cubicBezTo>
                <a:cubicBezTo>
                  <a:pt x="17" y="63"/>
                  <a:pt x="16" y="62"/>
                  <a:pt x="16" y="62"/>
                </a:cubicBezTo>
                <a:close/>
                <a:moveTo>
                  <a:pt x="26" y="66"/>
                </a:moveTo>
                <a:cubicBezTo>
                  <a:pt x="24" y="68"/>
                  <a:pt x="24" y="69"/>
                  <a:pt x="25" y="69"/>
                </a:cubicBezTo>
                <a:cubicBezTo>
                  <a:pt x="25" y="68"/>
                  <a:pt x="26" y="67"/>
                  <a:pt x="26" y="66"/>
                </a:cubicBezTo>
                <a:close/>
                <a:moveTo>
                  <a:pt x="66" y="65"/>
                </a:moveTo>
                <a:cubicBezTo>
                  <a:pt x="66" y="64"/>
                  <a:pt x="66" y="64"/>
                  <a:pt x="66" y="63"/>
                </a:cubicBezTo>
                <a:cubicBezTo>
                  <a:pt x="66" y="63"/>
                  <a:pt x="65" y="63"/>
                  <a:pt x="65" y="64"/>
                </a:cubicBezTo>
                <a:cubicBezTo>
                  <a:pt x="65" y="64"/>
                  <a:pt x="65" y="64"/>
                  <a:pt x="66" y="65"/>
                </a:cubicBezTo>
                <a:close/>
                <a:moveTo>
                  <a:pt x="114" y="54"/>
                </a:moveTo>
                <a:cubicBezTo>
                  <a:pt x="114" y="53"/>
                  <a:pt x="113" y="53"/>
                  <a:pt x="113" y="53"/>
                </a:cubicBezTo>
                <a:cubicBezTo>
                  <a:pt x="112" y="53"/>
                  <a:pt x="112" y="53"/>
                  <a:pt x="112" y="54"/>
                </a:cubicBezTo>
                <a:cubicBezTo>
                  <a:pt x="112" y="54"/>
                  <a:pt x="113" y="54"/>
                  <a:pt x="114" y="54"/>
                </a:cubicBezTo>
                <a:close/>
                <a:moveTo>
                  <a:pt x="149" y="58"/>
                </a:moveTo>
                <a:cubicBezTo>
                  <a:pt x="149" y="58"/>
                  <a:pt x="150" y="57"/>
                  <a:pt x="150" y="57"/>
                </a:cubicBezTo>
                <a:cubicBezTo>
                  <a:pt x="149" y="57"/>
                  <a:pt x="149" y="57"/>
                  <a:pt x="148" y="57"/>
                </a:cubicBezTo>
                <a:cubicBezTo>
                  <a:pt x="148" y="58"/>
                  <a:pt x="149" y="58"/>
                  <a:pt x="149" y="58"/>
                </a:cubicBezTo>
                <a:close/>
                <a:moveTo>
                  <a:pt x="12" y="66"/>
                </a:moveTo>
                <a:cubicBezTo>
                  <a:pt x="12" y="65"/>
                  <a:pt x="12" y="65"/>
                  <a:pt x="13" y="64"/>
                </a:cubicBezTo>
                <a:cubicBezTo>
                  <a:pt x="12" y="64"/>
                  <a:pt x="11" y="65"/>
                  <a:pt x="12" y="66"/>
                </a:cubicBezTo>
                <a:close/>
                <a:moveTo>
                  <a:pt x="171" y="64"/>
                </a:moveTo>
                <a:cubicBezTo>
                  <a:pt x="171" y="64"/>
                  <a:pt x="171" y="64"/>
                  <a:pt x="171" y="64"/>
                </a:cubicBezTo>
                <a:cubicBezTo>
                  <a:pt x="171" y="63"/>
                  <a:pt x="171" y="63"/>
                  <a:pt x="171" y="62"/>
                </a:cubicBezTo>
                <a:cubicBezTo>
                  <a:pt x="171" y="63"/>
                  <a:pt x="171" y="63"/>
                  <a:pt x="171" y="64"/>
                </a:cubicBezTo>
                <a:close/>
                <a:moveTo>
                  <a:pt x="83" y="57"/>
                </a:moveTo>
                <a:cubicBezTo>
                  <a:pt x="84" y="57"/>
                  <a:pt x="85" y="57"/>
                  <a:pt x="85" y="55"/>
                </a:cubicBezTo>
                <a:cubicBezTo>
                  <a:pt x="84" y="56"/>
                  <a:pt x="84" y="57"/>
                  <a:pt x="83" y="57"/>
                </a:cubicBezTo>
                <a:close/>
                <a:moveTo>
                  <a:pt x="90" y="79"/>
                </a:moveTo>
                <a:cubicBezTo>
                  <a:pt x="90" y="79"/>
                  <a:pt x="89" y="80"/>
                  <a:pt x="88" y="81"/>
                </a:cubicBezTo>
                <a:cubicBezTo>
                  <a:pt x="89" y="81"/>
                  <a:pt x="89" y="81"/>
                  <a:pt x="89" y="81"/>
                </a:cubicBezTo>
                <a:cubicBezTo>
                  <a:pt x="90" y="80"/>
                  <a:pt x="90" y="80"/>
                  <a:pt x="90" y="79"/>
                </a:cubicBezTo>
                <a:close/>
                <a:moveTo>
                  <a:pt x="199" y="81"/>
                </a:moveTo>
                <a:cubicBezTo>
                  <a:pt x="199" y="81"/>
                  <a:pt x="198" y="81"/>
                  <a:pt x="198" y="81"/>
                </a:cubicBezTo>
                <a:cubicBezTo>
                  <a:pt x="198" y="82"/>
                  <a:pt x="198" y="82"/>
                  <a:pt x="198" y="83"/>
                </a:cubicBezTo>
                <a:cubicBezTo>
                  <a:pt x="199" y="83"/>
                  <a:pt x="199" y="82"/>
                  <a:pt x="199" y="82"/>
                </a:cubicBezTo>
                <a:cubicBezTo>
                  <a:pt x="199" y="82"/>
                  <a:pt x="199" y="81"/>
                  <a:pt x="199" y="81"/>
                </a:cubicBezTo>
                <a:close/>
                <a:moveTo>
                  <a:pt x="153" y="54"/>
                </a:moveTo>
                <a:cubicBezTo>
                  <a:pt x="153" y="54"/>
                  <a:pt x="153" y="54"/>
                  <a:pt x="153" y="54"/>
                </a:cubicBezTo>
                <a:cubicBezTo>
                  <a:pt x="152" y="54"/>
                  <a:pt x="152" y="54"/>
                  <a:pt x="151" y="54"/>
                </a:cubicBezTo>
                <a:cubicBezTo>
                  <a:pt x="152" y="54"/>
                  <a:pt x="152" y="55"/>
                  <a:pt x="152" y="55"/>
                </a:cubicBezTo>
                <a:cubicBezTo>
                  <a:pt x="152" y="55"/>
                  <a:pt x="153" y="54"/>
                  <a:pt x="153" y="54"/>
                </a:cubicBezTo>
                <a:close/>
                <a:moveTo>
                  <a:pt x="150" y="61"/>
                </a:moveTo>
                <a:cubicBezTo>
                  <a:pt x="151" y="60"/>
                  <a:pt x="152" y="60"/>
                  <a:pt x="152" y="59"/>
                </a:cubicBezTo>
                <a:cubicBezTo>
                  <a:pt x="150" y="60"/>
                  <a:pt x="150" y="60"/>
                  <a:pt x="150" y="61"/>
                </a:cubicBezTo>
                <a:close/>
                <a:moveTo>
                  <a:pt x="110" y="79"/>
                </a:moveTo>
                <a:cubicBezTo>
                  <a:pt x="110" y="79"/>
                  <a:pt x="110" y="79"/>
                  <a:pt x="110" y="79"/>
                </a:cubicBezTo>
                <a:cubicBezTo>
                  <a:pt x="111" y="79"/>
                  <a:pt x="111" y="79"/>
                  <a:pt x="112" y="79"/>
                </a:cubicBezTo>
                <a:cubicBezTo>
                  <a:pt x="111" y="79"/>
                  <a:pt x="111" y="79"/>
                  <a:pt x="110" y="79"/>
                </a:cubicBezTo>
                <a:close/>
                <a:moveTo>
                  <a:pt x="40" y="72"/>
                </a:moveTo>
                <a:cubicBezTo>
                  <a:pt x="41" y="71"/>
                  <a:pt x="41" y="70"/>
                  <a:pt x="40" y="70"/>
                </a:cubicBezTo>
                <a:cubicBezTo>
                  <a:pt x="40" y="70"/>
                  <a:pt x="40" y="70"/>
                  <a:pt x="40" y="71"/>
                </a:cubicBezTo>
                <a:cubicBezTo>
                  <a:pt x="40" y="71"/>
                  <a:pt x="40" y="71"/>
                  <a:pt x="40" y="71"/>
                </a:cubicBezTo>
                <a:cubicBezTo>
                  <a:pt x="40" y="71"/>
                  <a:pt x="40" y="71"/>
                  <a:pt x="40" y="72"/>
                </a:cubicBezTo>
                <a:close/>
                <a:moveTo>
                  <a:pt x="205" y="47"/>
                </a:moveTo>
                <a:cubicBezTo>
                  <a:pt x="206" y="46"/>
                  <a:pt x="206" y="46"/>
                  <a:pt x="204" y="44"/>
                </a:cubicBezTo>
                <a:cubicBezTo>
                  <a:pt x="205" y="45"/>
                  <a:pt x="205" y="46"/>
                  <a:pt x="205" y="47"/>
                </a:cubicBezTo>
                <a:close/>
                <a:moveTo>
                  <a:pt x="47" y="90"/>
                </a:moveTo>
                <a:cubicBezTo>
                  <a:pt x="46" y="90"/>
                  <a:pt x="46" y="91"/>
                  <a:pt x="46" y="92"/>
                </a:cubicBezTo>
                <a:cubicBezTo>
                  <a:pt x="47" y="91"/>
                  <a:pt x="47" y="91"/>
                  <a:pt x="47" y="90"/>
                </a:cubicBezTo>
                <a:close/>
                <a:moveTo>
                  <a:pt x="173" y="69"/>
                </a:moveTo>
                <a:cubicBezTo>
                  <a:pt x="173" y="68"/>
                  <a:pt x="172" y="67"/>
                  <a:pt x="172" y="67"/>
                </a:cubicBezTo>
                <a:cubicBezTo>
                  <a:pt x="172" y="67"/>
                  <a:pt x="172" y="68"/>
                  <a:pt x="171" y="68"/>
                </a:cubicBezTo>
                <a:cubicBezTo>
                  <a:pt x="172" y="68"/>
                  <a:pt x="172" y="68"/>
                  <a:pt x="173" y="69"/>
                </a:cubicBezTo>
                <a:close/>
                <a:moveTo>
                  <a:pt x="116" y="70"/>
                </a:moveTo>
                <a:cubicBezTo>
                  <a:pt x="116" y="71"/>
                  <a:pt x="115" y="71"/>
                  <a:pt x="115" y="72"/>
                </a:cubicBezTo>
                <a:cubicBezTo>
                  <a:pt x="116" y="72"/>
                  <a:pt x="116" y="72"/>
                  <a:pt x="116" y="72"/>
                </a:cubicBezTo>
                <a:cubicBezTo>
                  <a:pt x="116" y="71"/>
                  <a:pt x="116" y="71"/>
                  <a:pt x="116" y="70"/>
                </a:cubicBezTo>
                <a:close/>
                <a:moveTo>
                  <a:pt x="193" y="49"/>
                </a:moveTo>
                <a:cubicBezTo>
                  <a:pt x="194" y="49"/>
                  <a:pt x="194" y="49"/>
                  <a:pt x="194" y="49"/>
                </a:cubicBezTo>
                <a:cubicBezTo>
                  <a:pt x="194" y="48"/>
                  <a:pt x="194" y="47"/>
                  <a:pt x="193" y="46"/>
                </a:cubicBezTo>
                <a:cubicBezTo>
                  <a:pt x="193" y="47"/>
                  <a:pt x="193" y="48"/>
                  <a:pt x="193" y="49"/>
                </a:cubicBezTo>
                <a:close/>
                <a:moveTo>
                  <a:pt x="206" y="118"/>
                </a:moveTo>
                <a:cubicBezTo>
                  <a:pt x="207" y="117"/>
                  <a:pt x="207" y="116"/>
                  <a:pt x="208" y="115"/>
                </a:cubicBezTo>
                <a:cubicBezTo>
                  <a:pt x="208" y="115"/>
                  <a:pt x="208" y="115"/>
                  <a:pt x="208" y="115"/>
                </a:cubicBezTo>
                <a:cubicBezTo>
                  <a:pt x="207" y="116"/>
                  <a:pt x="206" y="116"/>
                  <a:pt x="206" y="118"/>
                </a:cubicBezTo>
                <a:close/>
                <a:moveTo>
                  <a:pt x="146" y="59"/>
                </a:moveTo>
                <a:cubicBezTo>
                  <a:pt x="146" y="59"/>
                  <a:pt x="146" y="60"/>
                  <a:pt x="146" y="61"/>
                </a:cubicBezTo>
                <a:cubicBezTo>
                  <a:pt x="147" y="60"/>
                  <a:pt x="147" y="60"/>
                  <a:pt x="146" y="59"/>
                </a:cubicBezTo>
                <a:close/>
                <a:moveTo>
                  <a:pt x="95" y="90"/>
                </a:moveTo>
                <a:cubicBezTo>
                  <a:pt x="94" y="89"/>
                  <a:pt x="93" y="89"/>
                  <a:pt x="93" y="90"/>
                </a:cubicBezTo>
                <a:cubicBezTo>
                  <a:pt x="94" y="90"/>
                  <a:pt x="94" y="90"/>
                  <a:pt x="95" y="90"/>
                </a:cubicBezTo>
                <a:close/>
                <a:moveTo>
                  <a:pt x="134" y="78"/>
                </a:moveTo>
                <a:cubicBezTo>
                  <a:pt x="134" y="78"/>
                  <a:pt x="134" y="78"/>
                  <a:pt x="134" y="78"/>
                </a:cubicBezTo>
                <a:cubicBezTo>
                  <a:pt x="135" y="79"/>
                  <a:pt x="135" y="79"/>
                  <a:pt x="136" y="79"/>
                </a:cubicBezTo>
                <a:cubicBezTo>
                  <a:pt x="136" y="79"/>
                  <a:pt x="136" y="78"/>
                  <a:pt x="136" y="78"/>
                </a:cubicBezTo>
                <a:cubicBezTo>
                  <a:pt x="135" y="78"/>
                  <a:pt x="135" y="78"/>
                  <a:pt x="134" y="78"/>
                </a:cubicBezTo>
                <a:close/>
                <a:moveTo>
                  <a:pt x="28" y="79"/>
                </a:moveTo>
                <a:cubicBezTo>
                  <a:pt x="28" y="80"/>
                  <a:pt x="29" y="80"/>
                  <a:pt x="29" y="81"/>
                </a:cubicBezTo>
                <a:cubicBezTo>
                  <a:pt x="29" y="80"/>
                  <a:pt x="29" y="80"/>
                  <a:pt x="28" y="79"/>
                </a:cubicBezTo>
                <a:close/>
                <a:moveTo>
                  <a:pt x="113" y="84"/>
                </a:moveTo>
                <a:cubicBezTo>
                  <a:pt x="113" y="84"/>
                  <a:pt x="114" y="83"/>
                  <a:pt x="114" y="82"/>
                </a:cubicBezTo>
                <a:cubicBezTo>
                  <a:pt x="113" y="83"/>
                  <a:pt x="113" y="83"/>
                  <a:pt x="113" y="84"/>
                </a:cubicBezTo>
                <a:close/>
                <a:moveTo>
                  <a:pt x="14" y="94"/>
                </a:moveTo>
                <a:cubicBezTo>
                  <a:pt x="14" y="95"/>
                  <a:pt x="14" y="95"/>
                  <a:pt x="16" y="95"/>
                </a:cubicBezTo>
                <a:cubicBezTo>
                  <a:pt x="15" y="94"/>
                  <a:pt x="15" y="94"/>
                  <a:pt x="14" y="94"/>
                </a:cubicBezTo>
                <a:close/>
                <a:moveTo>
                  <a:pt x="140" y="65"/>
                </a:moveTo>
                <a:cubicBezTo>
                  <a:pt x="139" y="64"/>
                  <a:pt x="139" y="64"/>
                  <a:pt x="139" y="63"/>
                </a:cubicBezTo>
                <a:cubicBezTo>
                  <a:pt x="138" y="64"/>
                  <a:pt x="138" y="64"/>
                  <a:pt x="138" y="65"/>
                </a:cubicBezTo>
                <a:cubicBezTo>
                  <a:pt x="139" y="65"/>
                  <a:pt x="139" y="65"/>
                  <a:pt x="140" y="65"/>
                </a:cubicBezTo>
                <a:close/>
                <a:moveTo>
                  <a:pt x="217" y="82"/>
                </a:moveTo>
                <a:cubicBezTo>
                  <a:pt x="216" y="83"/>
                  <a:pt x="216" y="83"/>
                  <a:pt x="217" y="84"/>
                </a:cubicBezTo>
                <a:cubicBezTo>
                  <a:pt x="217" y="83"/>
                  <a:pt x="217" y="83"/>
                  <a:pt x="217" y="82"/>
                </a:cubicBezTo>
                <a:close/>
                <a:moveTo>
                  <a:pt x="173" y="93"/>
                </a:moveTo>
                <a:cubicBezTo>
                  <a:pt x="173" y="93"/>
                  <a:pt x="173" y="93"/>
                  <a:pt x="173" y="93"/>
                </a:cubicBezTo>
                <a:cubicBezTo>
                  <a:pt x="173" y="93"/>
                  <a:pt x="172" y="93"/>
                  <a:pt x="172" y="94"/>
                </a:cubicBezTo>
                <a:cubicBezTo>
                  <a:pt x="172" y="94"/>
                  <a:pt x="173" y="94"/>
                  <a:pt x="173" y="94"/>
                </a:cubicBezTo>
                <a:cubicBezTo>
                  <a:pt x="173" y="93"/>
                  <a:pt x="173" y="93"/>
                  <a:pt x="173" y="93"/>
                </a:cubicBezTo>
                <a:close/>
                <a:moveTo>
                  <a:pt x="73" y="55"/>
                </a:moveTo>
                <a:cubicBezTo>
                  <a:pt x="73" y="55"/>
                  <a:pt x="73" y="54"/>
                  <a:pt x="73" y="54"/>
                </a:cubicBezTo>
                <a:cubicBezTo>
                  <a:pt x="73" y="54"/>
                  <a:pt x="73" y="54"/>
                  <a:pt x="72" y="54"/>
                </a:cubicBezTo>
                <a:cubicBezTo>
                  <a:pt x="72" y="54"/>
                  <a:pt x="73" y="55"/>
                  <a:pt x="73" y="55"/>
                </a:cubicBezTo>
                <a:close/>
                <a:moveTo>
                  <a:pt x="28" y="74"/>
                </a:moveTo>
                <a:cubicBezTo>
                  <a:pt x="28" y="74"/>
                  <a:pt x="28" y="74"/>
                  <a:pt x="28" y="74"/>
                </a:cubicBezTo>
                <a:cubicBezTo>
                  <a:pt x="28" y="74"/>
                  <a:pt x="29" y="74"/>
                  <a:pt x="29" y="73"/>
                </a:cubicBezTo>
                <a:cubicBezTo>
                  <a:pt x="28" y="73"/>
                  <a:pt x="28" y="74"/>
                  <a:pt x="28" y="74"/>
                </a:cubicBezTo>
                <a:close/>
                <a:moveTo>
                  <a:pt x="138" y="59"/>
                </a:moveTo>
                <a:cubicBezTo>
                  <a:pt x="138" y="59"/>
                  <a:pt x="139" y="59"/>
                  <a:pt x="139" y="59"/>
                </a:cubicBezTo>
                <a:cubicBezTo>
                  <a:pt x="139" y="59"/>
                  <a:pt x="139" y="58"/>
                  <a:pt x="140" y="58"/>
                </a:cubicBezTo>
                <a:cubicBezTo>
                  <a:pt x="139" y="58"/>
                  <a:pt x="139" y="58"/>
                  <a:pt x="138" y="59"/>
                </a:cubicBezTo>
                <a:close/>
                <a:moveTo>
                  <a:pt x="188" y="137"/>
                </a:moveTo>
                <a:cubicBezTo>
                  <a:pt x="188" y="136"/>
                  <a:pt x="188" y="136"/>
                  <a:pt x="188" y="135"/>
                </a:cubicBezTo>
                <a:cubicBezTo>
                  <a:pt x="188" y="135"/>
                  <a:pt x="188" y="135"/>
                  <a:pt x="188" y="135"/>
                </a:cubicBezTo>
                <a:cubicBezTo>
                  <a:pt x="188" y="136"/>
                  <a:pt x="188" y="136"/>
                  <a:pt x="188" y="137"/>
                </a:cubicBezTo>
                <a:close/>
                <a:moveTo>
                  <a:pt x="203" y="49"/>
                </a:moveTo>
                <a:cubicBezTo>
                  <a:pt x="203" y="49"/>
                  <a:pt x="203" y="50"/>
                  <a:pt x="203" y="50"/>
                </a:cubicBezTo>
                <a:cubicBezTo>
                  <a:pt x="203" y="50"/>
                  <a:pt x="203" y="49"/>
                  <a:pt x="203" y="49"/>
                </a:cubicBezTo>
                <a:close/>
                <a:moveTo>
                  <a:pt x="115" y="63"/>
                </a:moveTo>
                <a:cubicBezTo>
                  <a:pt x="115" y="63"/>
                  <a:pt x="115" y="63"/>
                  <a:pt x="116" y="63"/>
                </a:cubicBezTo>
                <a:cubicBezTo>
                  <a:pt x="116" y="63"/>
                  <a:pt x="115" y="63"/>
                  <a:pt x="115" y="62"/>
                </a:cubicBezTo>
                <a:cubicBezTo>
                  <a:pt x="115" y="63"/>
                  <a:pt x="115" y="63"/>
                  <a:pt x="115" y="63"/>
                </a:cubicBezTo>
                <a:close/>
                <a:moveTo>
                  <a:pt x="26" y="71"/>
                </a:moveTo>
                <a:cubicBezTo>
                  <a:pt x="27" y="71"/>
                  <a:pt x="28" y="70"/>
                  <a:pt x="27" y="69"/>
                </a:cubicBezTo>
                <a:cubicBezTo>
                  <a:pt x="27" y="70"/>
                  <a:pt x="27" y="71"/>
                  <a:pt x="26" y="71"/>
                </a:cubicBezTo>
                <a:close/>
                <a:moveTo>
                  <a:pt x="187" y="85"/>
                </a:moveTo>
                <a:cubicBezTo>
                  <a:pt x="188" y="84"/>
                  <a:pt x="188" y="84"/>
                  <a:pt x="188" y="84"/>
                </a:cubicBezTo>
                <a:cubicBezTo>
                  <a:pt x="188" y="84"/>
                  <a:pt x="187" y="85"/>
                  <a:pt x="187" y="85"/>
                </a:cubicBezTo>
                <a:close/>
                <a:moveTo>
                  <a:pt x="185" y="133"/>
                </a:moveTo>
                <a:cubicBezTo>
                  <a:pt x="185" y="133"/>
                  <a:pt x="185" y="133"/>
                  <a:pt x="185" y="134"/>
                </a:cubicBezTo>
                <a:cubicBezTo>
                  <a:pt x="185" y="134"/>
                  <a:pt x="185" y="133"/>
                  <a:pt x="185" y="133"/>
                </a:cubicBezTo>
                <a:close/>
                <a:moveTo>
                  <a:pt x="190" y="96"/>
                </a:moveTo>
                <a:cubicBezTo>
                  <a:pt x="191" y="96"/>
                  <a:pt x="191" y="96"/>
                  <a:pt x="191" y="96"/>
                </a:cubicBezTo>
                <a:cubicBezTo>
                  <a:pt x="191" y="96"/>
                  <a:pt x="191" y="96"/>
                  <a:pt x="191" y="95"/>
                </a:cubicBezTo>
                <a:cubicBezTo>
                  <a:pt x="191" y="95"/>
                  <a:pt x="191" y="95"/>
                  <a:pt x="191" y="95"/>
                </a:cubicBezTo>
                <a:cubicBezTo>
                  <a:pt x="191" y="95"/>
                  <a:pt x="191" y="96"/>
                  <a:pt x="190" y="96"/>
                </a:cubicBezTo>
                <a:close/>
                <a:moveTo>
                  <a:pt x="197" y="56"/>
                </a:moveTo>
                <a:cubicBezTo>
                  <a:pt x="197" y="56"/>
                  <a:pt x="197" y="57"/>
                  <a:pt x="197" y="57"/>
                </a:cubicBezTo>
                <a:cubicBezTo>
                  <a:pt x="198" y="57"/>
                  <a:pt x="197" y="56"/>
                  <a:pt x="197" y="56"/>
                </a:cubicBezTo>
                <a:close/>
                <a:moveTo>
                  <a:pt x="51" y="84"/>
                </a:moveTo>
                <a:cubicBezTo>
                  <a:pt x="50" y="84"/>
                  <a:pt x="50" y="84"/>
                  <a:pt x="50" y="83"/>
                </a:cubicBezTo>
                <a:cubicBezTo>
                  <a:pt x="50" y="84"/>
                  <a:pt x="50" y="84"/>
                  <a:pt x="49" y="84"/>
                </a:cubicBezTo>
                <a:cubicBezTo>
                  <a:pt x="50" y="84"/>
                  <a:pt x="50" y="84"/>
                  <a:pt x="51" y="84"/>
                </a:cubicBezTo>
                <a:close/>
                <a:moveTo>
                  <a:pt x="205" y="64"/>
                </a:moveTo>
                <a:cubicBezTo>
                  <a:pt x="205" y="63"/>
                  <a:pt x="205" y="63"/>
                  <a:pt x="205" y="62"/>
                </a:cubicBezTo>
                <a:cubicBezTo>
                  <a:pt x="204" y="63"/>
                  <a:pt x="205" y="63"/>
                  <a:pt x="205" y="64"/>
                </a:cubicBezTo>
                <a:close/>
                <a:moveTo>
                  <a:pt x="93" y="80"/>
                </a:moveTo>
                <a:cubicBezTo>
                  <a:pt x="94" y="80"/>
                  <a:pt x="94" y="80"/>
                  <a:pt x="93" y="79"/>
                </a:cubicBezTo>
                <a:cubicBezTo>
                  <a:pt x="93" y="80"/>
                  <a:pt x="93" y="80"/>
                  <a:pt x="93" y="80"/>
                </a:cubicBezTo>
                <a:close/>
                <a:moveTo>
                  <a:pt x="199" y="42"/>
                </a:moveTo>
                <a:cubicBezTo>
                  <a:pt x="199" y="43"/>
                  <a:pt x="199" y="43"/>
                  <a:pt x="200" y="44"/>
                </a:cubicBezTo>
                <a:cubicBezTo>
                  <a:pt x="200" y="43"/>
                  <a:pt x="200" y="43"/>
                  <a:pt x="199" y="42"/>
                </a:cubicBezTo>
                <a:close/>
                <a:moveTo>
                  <a:pt x="215" y="92"/>
                </a:moveTo>
                <a:cubicBezTo>
                  <a:pt x="215" y="92"/>
                  <a:pt x="216" y="92"/>
                  <a:pt x="216" y="92"/>
                </a:cubicBezTo>
                <a:cubicBezTo>
                  <a:pt x="216" y="92"/>
                  <a:pt x="216" y="91"/>
                  <a:pt x="216" y="91"/>
                </a:cubicBezTo>
                <a:cubicBezTo>
                  <a:pt x="216" y="91"/>
                  <a:pt x="216" y="91"/>
                  <a:pt x="216" y="91"/>
                </a:cubicBezTo>
                <a:cubicBezTo>
                  <a:pt x="216" y="91"/>
                  <a:pt x="216" y="91"/>
                  <a:pt x="215" y="92"/>
                </a:cubicBezTo>
                <a:close/>
                <a:moveTo>
                  <a:pt x="132" y="75"/>
                </a:moveTo>
                <a:cubicBezTo>
                  <a:pt x="132" y="75"/>
                  <a:pt x="133" y="76"/>
                  <a:pt x="133" y="75"/>
                </a:cubicBezTo>
                <a:cubicBezTo>
                  <a:pt x="133" y="75"/>
                  <a:pt x="132" y="75"/>
                  <a:pt x="132" y="75"/>
                </a:cubicBezTo>
                <a:close/>
                <a:moveTo>
                  <a:pt x="153" y="72"/>
                </a:moveTo>
                <a:cubicBezTo>
                  <a:pt x="153" y="72"/>
                  <a:pt x="153" y="72"/>
                  <a:pt x="153" y="72"/>
                </a:cubicBezTo>
                <a:cubicBezTo>
                  <a:pt x="153" y="72"/>
                  <a:pt x="153" y="72"/>
                  <a:pt x="154" y="72"/>
                </a:cubicBezTo>
                <a:cubicBezTo>
                  <a:pt x="154" y="72"/>
                  <a:pt x="154" y="72"/>
                  <a:pt x="154" y="72"/>
                </a:cubicBezTo>
                <a:cubicBezTo>
                  <a:pt x="153" y="72"/>
                  <a:pt x="153" y="72"/>
                  <a:pt x="153" y="72"/>
                </a:cubicBezTo>
                <a:close/>
                <a:moveTo>
                  <a:pt x="191" y="60"/>
                </a:moveTo>
                <a:cubicBezTo>
                  <a:pt x="191" y="60"/>
                  <a:pt x="191" y="60"/>
                  <a:pt x="191" y="60"/>
                </a:cubicBezTo>
                <a:cubicBezTo>
                  <a:pt x="191" y="60"/>
                  <a:pt x="191" y="60"/>
                  <a:pt x="191" y="59"/>
                </a:cubicBezTo>
                <a:cubicBezTo>
                  <a:pt x="191" y="59"/>
                  <a:pt x="191" y="59"/>
                  <a:pt x="191" y="59"/>
                </a:cubicBezTo>
                <a:cubicBezTo>
                  <a:pt x="191" y="60"/>
                  <a:pt x="191" y="60"/>
                  <a:pt x="191" y="60"/>
                </a:cubicBezTo>
                <a:close/>
                <a:moveTo>
                  <a:pt x="156" y="70"/>
                </a:moveTo>
                <a:cubicBezTo>
                  <a:pt x="156" y="71"/>
                  <a:pt x="156" y="71"/>
                  <a:pt x="156" y="71"/>
                </a:cubicBezTo>
                <a:cubicBezTo>
                  <a:pt x="156" y="71"/>
                  <a:pt x="156" y="71"/>
                  <a:pt x="156" y="71"/>
                </a:cubicBezTo>
                <a:cubicBezTo>
                  <a:pt x="157" y="71"/>
                  <a:pt x="157" y="71"/>
                  <a:pt x="157" y="71"/>
                </a:cubicBezTo>
                <a:cubicBezTo>
                  <a:pt x="156" y="70"/>
                  <a:pt x="156" y="70"/>
                  <a:pt x="156" y="70"/>
                </a:cubicBezTo>
                <a:close/>
                <a:moveTo>
                  <a:pt x="96" y="67"/>
                </a:moveTo>
                <a:cubicBezTo>
                  <a:pt x="96" y="67"/>
                  <a:pt x="96" y="67"/>
                  <a:pt x="96" y="67"/>
                </a:cubicBezTo>
                <a:cubicBezTo>
                  <a:pt x="96" y="67"/>
                  <a:pt x="96" y="67"/>
                  <a:pt x="96" y="67"/>
                </a:cubicBezTo>
                <a:cubicBezTo>
                  <a:pt x="96" y="67"/>
                  <a:pt x="96" y="67"/>
                  <a:pt x="96" y="68"/>
                </a:cubicBezTo>
                <a:cubicBezTo>
                  <a:pt x="96" y="67"/>
                  <a:pt x="96" y="67"/>
                  <a:pt x="96" y="67"/>
                </a:cubicBezTo>
                <a:close/>
                <a:moveTo>
                  <a:pt x="14" y="67"/>
                </a:moveTo>
                <a:cubicBezTo>
                  <a:pt x="14" y="67"/>
                  <a:pt x="14" y="67"/>
                  <a:pt x="14" y="68"/>
                </a:cubicBezTo>
                <a:cubicBezTo>
                  <a:pt x="14" y="68"/>
                  <a:pt x="14" y="67"/>
                  <a:pt x="14" y="67"/>
                </a:cubicBezTo>
                <a:close/>
                <a:moveTo>
                  <a:pt x="38" y="96"/>
                </a:moveTo>
                <a:cubicBezTo>
                  <a:pt x="38" y="96"/>
                  <a:pt x="38" y="96"/>
                  <a:pt x="38" y="96"/>
                </a:cubicBezTo>
                <a:cubicBezTo>
                  <a:pt x="38" y="96"/>
                  <a:pt x="38" y="96"/>
                  <a:pt x="38" y="96"/>
                </a:cubicBezTo>
                <a:cubicBezTo>
                  <a:pt x="38" y="96"/>
                  <a:pt x="38" y="96"/>
                  <a:pt x="38" y="96"/>
                </a:cubicBezTo>
                <a:cubicBezTo>
                  <a:pt x="38" y="96"/>
                  <a:pt x="38" y="96"/>
                  <a:pt x="38" y="96"/>
                </a:cubicBezTo>
                <a:close/>
                <a:moveTo>
                  <a:pt x="136" y="81"/>
                </a:moveTo>
                <a:cubicBezTo>
                  <a:pt x="136" y="81"/>
                  <a:pt x="136" y="81"/>
                  <a:pt x="136" y="81"/>
                </a:cubicBezTo>
                <a:cubicBezTo>
                  <a:pt x="136" y="81"/>
                  <a:pt x="136" y="81"/>
                  <a:pt x="136" y="81"/>
                </a:cubicBezTo>
                <a:cubicBezTo>
                  <a:pt x="136" y="81"/>
                  <a:pt x="136" y="82"/>
                  <a:pt x="136" y="82"/>
                </a:cubicBezTo>
                <a:cubicBezTo>
                  <a:pt x="136" y="82"/>
                  <a:pt x="136" y="81"/>
                  <a:pt x="136" y="81"/>
                </a:cubicBezTo>
                <a:close/>
                <a:moveTo>
                  <a:pt x="19" y="88"/>
                </a:moveTo>
                <a:cubicBezTo>
                  <a:pt x="19" y="88"/>
                  <a:pt x="20" y="88"/>
                  <a:pt x="20" y="88"/>
                </a:cubicBezTo>
                <a:cubicBezTo>
                  <a:pt x="20" y="88"/>
                  <a:pt x="20" y="87"/>
                  <a:pt x="20" y="87"/>
                </a:cubicBezTo>
                <a:cubicBezTo>
                  <a:pt x="20" y="87"/>
                  <a:pt x="19" y="87"/>
                  <a:pt x="19" y="88"/>
                </a:cubicBezTo>
                <a:close/>
                <a:moveTo>
                  <a:pt x="29" y="86"/>
                </a:moveTo>
                <a:cubicBezTo>
                  <a:pt x="29" y="86"/>
                  <a:pt x="29" y="86"/>
                  <a:pt x="29" y="86"/>
                </a:cubicBezTo>
                <a:cubicBezTo>
                  <a:pt x="29" y="86"/>
                  <a:pt x="29" y="86"/>
                  <a:pt x="29" y="86"/>
                </a:cubicBezTo>
                <a:cubicBezTo>
                  <a:pt x="29" y="86"/>
                  <a:pt x="29" y="85"/>
                  <a:pt x="29" y="85"/>
                </a:cubicBezTo>
                <a:cubicBezTo>
                  <a:pt x="29" y="85"/>
                  <a:pt x="29" y="86"/>
                  <a:pt x="29" y="86"/>
                </a:cubicBezTo>
                <a:close/>
                <a:moveTo>
                  <a:pt x="20" y="70"/>
                </a:moveTo>
                <a:cubicBezTo>
                  <a:pt x="21" y="70"/>
                  <a:pt x="21" y="70"/>
                  <a:pt x="21" y="70"/>
                </a:cubicBezTo>
                <a:cubicBezTo>
                  <a:pt x="21" y="70"/>
                  <a:pt x="21" y="70"/>
                  <a:pt x="21" y="69"/>
                </a:cubicBezTo>
                <a:cubicBezTo>
                  <a:pt x="21" y="69"/>
                  <a:pt x="21" y="69"/>
                  <a:pt x="21" y="69"/>
                </a:cubicBezTo>
                <a:cubicBezTo>
                  <a:pt x="21" y="69"/>
                  <a:pt x="21" y="69"/>
                  <a:pt x="21" y="69"/>
                </a:cubicBezTo>
                <a:cubicBezTo>
                  <a:pt x="21" y="69"/>
                  <a:pt x="21" y="69"/>
                  <a:pt x="20" y="70"/>
                </a:cubicBezTo>
                <a:close/>
                <a:moveTo>
                  <a:pt x="184" y="102"/>
                </a:moveTo>
                <a:cubicBezTo>
                  <a:pt x="184" y="102"/>
                  <a:pt x="184" y="102"/>
                  <a:pt x="184" y="102"/>
                </a:cubicBezTo>
                <a:cubicBezTo>
                  <a:pt x="184" y="102"/>
                  <a:pt x="184" y="102"/>
                  <a:pt x="184" y="103"/>
                </a:cubicBezTo>
                <a:cubicBezTo>
                  <a:pt x="184" y="103"/>
                  <a:pt x="184" y="103"/>
                  <a:pt x="184" y="103"/>
                </a:cubicBezTo>
                <a:cubicBezTo>
                  <a:pt x="184" y="102"/>
                  <a:pt x="184" y="102"/>
                  <a:pt x="184" y="102"/>
                </a:cubicBezTo>
                <a:close/>
                <a:moveTo>
                  <a:pt x="224" y="104"/>
                </a:moveTo>
                <a:cubicBezTo>
                  <a:pt x="224" y="104"/>
                  <a:pt x="224" y="104"/>
                  <a:pt x="224" y="104"/>
                </a:cubicBezTo>
                <a:cubicBezTo>
                  <a:pt x="225" y="104"/>
                  <a:pt x="225" y="104"/>
                  <a:pt x="225" y="104"/>
                </a:cubicBezTo>
                <a:cubicBezTo>
                  <a:pt x="225" y="103"/>
                  <a:pt x="225" y="103"/>
                  <a:pt x="225" y="103"/>
                </a:cubicBezTo>
                <a:cubicBezTo>
                  <a:pt x="225" y="104"/>
                  <a:pt x="225" y="104"/>
                  <a:pt x="224" y="104"/>
                </a:cubicBezTo>
                <a:close/>
                <a:moveTo>
                  <a:pt x="222" y="106"/>
                </a:moveTo>
                <a:cubicBezTo>
                  <a:pt x="222" y="106"/>
                  <a:pt x="222" y="106"/>
                  <a:pt x="222" y="106"/>
                </a:cubicBezTo>
                <a:cubicBezTo>
                  <a:pt x="222" y="106"/>
                  <a:pt x="222" y="106"/>
                  <a:pt x="222" y="106"/>
                </a:cubicBezTo>
                <a:cubicBezTo>
                  <a:pt x="222" y="106"/>
                  <a:pt x="222" y="106"/>
                  <a:pt x="222" y="106"/>
                </a:cubicBezTo>
                <a:cubicBezTo>
                  <a:pt x="222" y="106"/>
                  <a:pt x="222" y="106"/>
                  <a:pt x="222" y="106"/>
                </a:cubicBezTo>
                <a:close/>
              </a:path>
            </a:pathLst>
          </a:custGeom>
          <a:solidFill>
            <a:srgbClr val="F26F6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8" name="Freeform 5"/>
          <p:cNvSpPr>
            <a:spLocks noEditPoints="1"/>
          </p:cNvSpPr>
          <p:nvPr/>
        </p:nvSpPr>
        <p:spPr bwMode="auto">
          <a:xfrm rot="16200000">
            <a:off x="5925600" y="2972689"/>
            <a:ext cx="421482" cy="262310"/>
          </a:xfrm>
          <a:custGeom>
            <a:avLst/>
            <a:gdLst>
              <a:gd name="T0" fmla="*/ 182 w 252"/>
              <a:gd name="T1" fmla="*/ 43 h 157"/>
              <a:gd name="T2" fmla="*/ 181 w 252"/>
              <a:gd name="T3" fmla="*/ 155 h 157"/>
              <a:gd name="T4" fmla="*/ 185 w 252"/>
              <a:gd name="T5" fmla="*/ 151 h 157"/>
              <a:gd name="T6" fmla="*/ 33 w 252"/>
              <a:gd name="T7" fmla="*/ 58 h 157"/>
              <a:gd name="T8" fmla="*/ 239 w 252"/>
              <a:gd name="T9" fmla="*/ 88 h 157"/>
              <a:gd name="T10" fmla="*/ 56 w 252"/>
              <a:gd name="T11" fmla="*/ 71 h 157"/>
              <a:gd name="T12" fmla="*/ 181 w 252"/>
              <a:gd name="T13" fmla="*/ 51 h 157"/>
              <a:gd name="T14" fmla="*/ 193 w 252"/>
              <a:gd name="T15" fmla="*/ 124 h 157"/>
              <a:gd name="T16" fmla="*/ 223 w 252"/>
              <a:gd name="T17" fmla="*/ 86 h 157"/>
              <a:gd name="T18" fmla="*/ 154 w 252"/>
              <a:gd name="T19" fmla="*/ 87 h 157"/>
              <a:gd name="T20" fmla="*/ 166 w 252"/>
              <a:gd name="T21" fmla="*/ 49 h 157"/>
              <a:gd name="T22" fmla="*/ 89 w 252"/>
              <a:gd name="T23" fmla="*/ 64 h 157"/>
              <a:gd name="T24" fmla="*/ 21 w 252"/>
              <a:gd name="T25" fmla="*/ 51 h 157"/>
              <a:gd name="T26" fmla="*/ 224 w 252"/>
              <a:gd name="T27" fmla="*/ 63 h 157"/>
              <a:gd name="T28" fmla="*/ 59 w 252"/>
              <a:gd name="T29" fmla="*/ 59 h 157"/>
              <a:gd name="T30" fmla="*/ 155 w 252"/>
              <a:gd name="T31" fmla="*/ 59 h 157"/>
              <a:gd name="T32" fmla="*/ 32 w 252"/>
              <a:gd name="T33" fmla="*/ 76 h 157"/>
              <a:gd name="T34" fmla="*/ 37 w 252"/>
              <a:gd name="T35" fmla="*/ 85 h 157"/>
              <a:gd name="T36" fmla="*/ 76 w 252"/>
              <a:gd name="T37" fmla="*/ 50 h 157"/>
              <a:gd name="T38" fmla="*/ 134 w 252"/>
              <a:gd name="T39" fmla="*/ 85 h 157"/>
              <a:gd name="T40" fmla="*/ 161 w 252"/>
              <a:gd name="T41" fmla="*/ 60 h 157"/>
              <a:gd name="T42" fmla="*/ 201 w 252"/>
              <a:gd name="T43" fmla="*/ 32 h 157"/>
              <a:gd name="T44" fmla="*/ 154 w 252"/>
              <a:gd name="T45" fmla="*/ 48 h 157"/>
              <a:gd name="T46" fmla="*/ 87 w 252"/>
              <a:gd name="T47" fmla="*/ 75 h 157"/>
              <a:gd name="T48" fmla="*/ 10 w 252"/>
              <a:gd name="T49" fmla="*/ 44 h 157"/>
              <a:gd name="T50" fmla="*/ 133 w 252"/>
              <a:gd name="T51" fmla="*/ 73 h 157"/>
              <a:gd name="T52" fmla="*/ 202 w 252"/>
              <a:gd name="T53" fmla="*/ 56 h 157"/>
              <a:gd name="T54" fmla="*/ 140 w 252"/>
              <a:gd name="T55" fmla="*/ 92 h 157"/>
              <a:gd name="T56" fmla="*/ 93 w 252"/>
              <a:gd name="T57" fmla="*/ 86 h 157"/>
              <a:gd name="T58" fmla="*/ 144 w 252"/>
              <a:gd name="T59" fmla="*/ 70 h 157"/>
              <a:gd name="T60" fmla="*/ 105 w 252"/>
              <a:gd name="T61" fmla="*/ 66 h 157"/>
              <a:gd name="T62" fmla="*/ 152 w 252"/>
              <a:gd name="T63" fmla="*/ 75 h 157"/>
              <a:gd name="T64" fmla="*/ 116 w 252"/>
              <a:gd name="T65" fmla="*/ 66 h 157"/>
              <a:gd name="T66" fmla="*/ 123 w 252"/>
              <a:gd name="T67" fmla="*/ 72 h 157"/>
              <a:gd name="T68" fmla="*/ 86 w 252"/>
              <a:gd name="T69" fmla="*/ 50 h 157"/>
              <a:gd name="T70" fmla="*/ 78 w 252"/>
              <a:gd name="T71" fmla="*/ 64 h 157"/>
              <a:gd name="T72" fmla="*/ 119 w 252"/>
              <a:gd name="T73" fmla="*/ 74 h 157"/>
              <a:gd name="T74" fmla="*/ 22 w 252"/>
              <a:gd name="T75" fmla="*/ 67 h 157"/>
              <a:gd name="T76" fmla="*/ 27 w 252"/>
              <a:gd name="T77" fmla="*/ 60 h 157"/>
              <a:gd name="T78" fmla="*/ 91 w 252"/>
              <a:gd name="T79" fmla="*/ 57 h 157"/>
              <a:gd name="T80" fmla="*/ 162 w 252"/>
              <a:gd name="T81" fmla="*/ 63 h 157"/>
              <a:gd name="T82" fmla="*/ 27 w 252"/>
              <a:gd name="T83" fmla="*/ 47 h 157"/>
              <a:gd name="T84" fmla="*/ 184 w 252"/>
              <a:gd name="T85" fmla="*/ 92 h 157"/>
              <a:gd name="T86" fmla="*/ 201 w 252"/>
              <a:gd name="T87" fmla="*/ 91 h 157"/>
              <a:gd name="T88" fmla="*/ 107 w 252"/>
              <a:gd name="T89" fmla="*/ 76 h 157"/>
              <a:gd name="T90" fmla="*/ 24 w 252"/>
              <a:gd name="T91" fmla="*/ 79 h 157"/>
              <a:gd name="T92" fmla="*/ 39 w 252"/>
              <a:gd name="T93" fmla="*/ 49 h 157"/>
              <a:gd name="T94" fmla="*/ 189 w 252"/>
              <a:gd name="T95" fmla="*/ 94 h 157"/>
              <a:gd name="T96" fmla="*/ 174 w 252"/>
              <a:gd name="T97" fmla="*/ 88 h 157"/>
              <a:gd name="T98" fmla="*/ 13 w 252"/>
              <a:gd name="T99" fmla="*/ 81 h 157"/>
              <a:gd name="T100" fmla="*/ 21 w 252"/>
              <a:gd name="T101" fmla="*/ 74 h 157"/>
              <a:gd name="T102" fmla="*/ 179 w 252"/>
              <a:gd name="T103" fmla="*/ 90 h 157"/>
              <a:gd name="T104" fmla="*/ 126 w 252"/>
              <a:gd name="T105" fmla="*/ 59 h 157"/>
              <a:gd name="T106" fmla="*/ 66 w 252"/>
              <a:gd name="T107" fmla="*/ 65 h 157"/>
              <a:gd name="T108" fmla="*/ 198 w 252"/>
              <a:gd name="T109" fmla="*/ 83 h 157"/>
              <a:gd name="T110" fmla="*/ 47 w 252"/>
              <a:gd name="T111" fmla="*/ 90 h 157"/>
              <a:gd name="T112" fmla="*/ 136 w 252"/>
              <a:gd name="T113" fmla="*/ 79 h 157"/>
              <a:gd name="T114" fmla="*/ 73 w 252"/>
              <a:gd name="T115" fmla="*/ 54 h 157"/>
              <a:gd name="T116" fmla="*/ 187 w 252"/>
              <a:gd name="T117" fmla="*/ 85 h 157"/>
              <a:gd name="T118" fmla="*/ 200 w 252"/>
              <a:gd name="T119" fmla="*/ 44 h 157"/>
              <a:gd name="T120" fmla="*/ 96 w 252"/>
              <a:gd name="T121" fmla="*/ 67 h 157"/>
              <a:gd name="T122" fmla="*/ 29 w 252"/>
              <a:gd name="T123" fmla="*/ 8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2" h="157">
                <a:moveTo>
                  <a:pt x="176" y="100"/>
                </a:moveTo>
                <a:cubicBezTo>
                  <a:pt x="176" y="100"/>
                  <a:pt x="175" y="100"/>
                  <a:pt x="174" y="100"/>
                </a:cubicBezTo>
                <a:cubicBezTo>
                  <a:pt x="149" y="100"/>
                  <a:pt x="123" y="100"/>
                  <a:pt x="97" y="100"/>
                </a:cubicBezTo>
                <a:cubicBezTo>
                  <a:pt x="84" y="100"/>
                  <a:pt x="70" y="100"/>
                  <a:pt x="57" y="100"/>
                </a:cubicBezTo>
                <a:cubicBezTo>
                  <a:pt x="51" y="100"/>
                  <a:pt x="45" y="99"/>
                  <a:pt x="39" y="99"/>
                </a:cubicBezTo>
                <a:cubicBezTo>
                  <a:pt x="34" y="99"/>
                  <a:pt x="29" y="99"/>
                  <a:pt x="24" y="99"/>
                </a:cubicBezTo>
                <a:cubicBezTo>
                  <a:pt x="21" y="100"/>
                  <a:pt x="17" y="100"/>
                  <a:pt x="14" y="101"/>
                </a:cubicBezTo>
                <a:cubicBezTo>
                  <a:pt x="13" y="101"/>
                  <a:pt x="11" y="101"/>
                  <a:pt x="10" y="102"/>
                </a:cubicBezTo>
                <a:cubicBezTo>
                  <a:pt x="8" y="103"/>
                  <a:pt x="6" y="102"/>
                  <a:pt x="6" y="100"/>
                </a:cubicBezTo>
                <a:cubicBezTo>
                  <a:pt x="5" y="98"/>
                  <a:pt x="5" y="96"/>
                  <a:pt x="5" y="94"/>
                </a:cubicBezTo>
                <a:cubicBezTo>
                  <a:pt x="4" y="88"/>
                  <a:pt x="4" y="83"/>
                  <a:pt x="3" y="78"/>
                </a:cubicBezTo>
                <a:cubicBezTo>
                  <a:pt x="3" y="71"/>
                  <a:pt x="2" y="65"/>
                  <a:pt x="2" y="58"/>
                </a:cubicBezTo>
                <a:cubicBezTo>
                  <a:pt x="1" y="54"/>
                  <a:pt x="1" y="50"/>
                  <a:pt x="1" y="45"/>
                </a:cubicBezTo>
                <a:cubicBezTo>
                  <a:pt x="1" y="44"/>
                  <a:pt x="0" y="43"/>
                  <a:pt x="0" y="42"/>
                </a:cubicBezTo>
                <a:cubicBezTo>
                  <a:pt x="0" y="41"/>
                  <a:pt x="0" y="40"/>
                  <a:pt x="0" y="40"/>
                </a:cubicBezTo>
                <a:cubicBezTo>
                  <a:pt x="1" y="38"/>
                  <a:pt x="2" y="37"/>
                  <a:pt x="3" y="38"/>
                </a:cubicBezTo>
                <a:cubicBezTo>
                  <a:pt x="6" y="38"/>
                  <a:pt x="8" y="38"/>
                  <a:pt x="10" y="38"/>
                </a:cubicBezTo>
                <a:cubicBezTo>
                  <a:pt x="17" y="39"/>
                  <a:pt x="24" y="40"/>
                  <a:pt x="31" y="41"/>
                </a:cubicBezTo>
                <a:cubicBezTo>
                  <a:pt x="35" y="41"/>
                  <a:pt x="38" y="41"/>
                  <a:pt x="42" y="41"/>
                </a:cubicBezTo>
                <a:cubicBezTo>
                  <a:pt x="65" y="41"/>
                  <a:pt x="89" y="41"/>
                  <a:pt x="112" y="41"/>
                </a:cubicBezTo>
                <a:cubicBezTo>
                  <a:pt x="123" y="41"/>
                  <a:pt x="135" y="41"/>
                  <a:pt x="146" y="42"/>
                </a:cubicBezTo>
                <a:cubicBezTo>
                  <a:pt x="151" y="43"/>
                  <a:pt x="157" y="44"/>
                  <a:pt x="162" y="44"/>
                </a:cubicBezTo>
                <a:cubicBezTo>
                  <a:pt x="164" y="44"/>
                  <a:pt x="167" y="44"/>
                  <a:pt x="169" y="44"/>
                </a:cubicBezTo>
                <a:cubicBezTo>
                  <a:pt x="173" y="44"/>
                  <a:pt x="177" y="44"/>
                  <a:pt x="181" y="43"/>
                </a:cubicBezTo>
                <a:cubicBezTo>
                  <a:pt x="182" y="43"/>
                  <a:pt x="182" y="43"/>
                  <a:pt x="182" y="43"/>
                </a:cubicBezTo>
                <a:cubicBezTo>
                  <a:pt x="182" y="43"/>
                  <a:pt x="182" y="42"/>
                  <a:pt x="182" y="42"/>
                </a:cubicBezTo>
                <a:cubicBezTo>
                  <a:pt x="182" y="38"/>
                  <a:pt x="182" y="35"/>
                  <a:pt x="182" y="31"/>
                </a:cubicBezTo>
                <a:cubicBezTo>
                  <a:pt x="182" y="26"/>
                  <a:pt x="182" y="21"/>
                  <a:pt x="182" y="16"/>
                </a:cubicBezTo>
                <a:cubicBezTo>
                  <a:pt x="182" y="12"/>
                  <a:pt x="183" y="8"/>
                  <a:pt x="183" y="4"/>
                </a:cubicBezTo>
                <a:cubicBezTo>
                  <a:pt x="183" y="4"/>
                  <a:pt x="183" y="4"/>
                  <a:pt x="183" y="3"/>
                </a:cubicBezTo>
                <a:cubicBezTo>
                  <a:pt x="183" y="2"/>
                  <a:pt x="183" y="1"/>
                  <a:pt x="185" y="2"/>
                </a:cubicBezTo>
                <a:cubicBezTo>
                  <a:pt x="185" y="1"/>
                  <a:pt x="186" y="0"/>
                  <a:pt x="187" y="1"/>
                </a:cubicBezTo>
                <a:cubicBezTo>
                  <a:pt x="188" y="1"/>
                  <a:pt x="188" y="1"/>
                  <a:pt x="188" y="1"/>
                </a:cubicBezTo>
                <a:cubicBezTo>
                  <a:pt x="189" y="1"/>
                  <a:pt x="189" y="1"/>
                  <a:pt x="190" y="1"/>
                </a:cubicBezTo>
                <a:cubicBezTo>
                  <a:pt x="190" y="1"/>
                  <a:pt x="191" y="2"/>
                  <a:pt x="192" y="1"/>
                </a:cubicBezTo>
                <a:cubicBezTo>
                  <a:pt x="193" y="1"/>
                  <a:pt x="193" y="2"/>
                  <a:pt x="194" y="2"/>
                </a:cubicBezTo>
                <a:cubicBezTo>
                  <a:pt x="195" y="3"/>
                  <a:pt x="195" y="4"/>
                  <a:pt x="196" y="4"/>
                </a:cubicBezTo>
                <a:cubicBezTo>
                  <a:pt x="200" y="9"/>
                  <a:pt x="203" y="15"/>
                  <a:pt x="207" y="20"/>
                </a:cubicBezTo>
                <a:cubicBezTo>
                  <a:pt x="212" y="28"/>
                  <a:pt x="218" y="37"/>
                  <a:pt x="223" y="45"/>
                </a:cubicBezTo>
                <a:cubicBezTo>
                  <a:pt x="227" y="50"/>
                  <a:pt x="230" y="55"/>
                  <a:pt x="233" y="60"/>
                </a:cubicBezTo>
                <a:cubicBezTo>
                  <a:pt x="236" y="64"/>
                  <a:pt x="239" y="68"/>
                  <a:pt x="242" y="72"/>
                </a:cubicBezTo>
                <a:cubicBezTo>
                  <a:pt x="243" y="73"/>
                  <a:pt x="244" y="74"/>
                  <a:pt x="245" y="75"/>
                </a:cubicBezTo>
                <a:cubicBezTo>
                  <a:pt x="246" y="77"/>
                  <a:pt x="248" y="79"/>
                  <a:pt x="249" y="80"/>
                </a:cubicBezTo>
                <a:cubicBezTo>
                  <a:pt x="252" y="84"/>
                  <a:pt x="252" y="88"/>
                  <a:pt x="249" y="92"/>
                </a:cubicBezTo>
                <a:cubicBezTo>
                  <a:pt x="248" y="95"/>
                  <a:pt x="246" y="97"/>
                  <a:pt x="243" y="100"/>
                </a:cubicBezTo>
                <a:cubicBezTo>
                  <a:pt x="234" y="110"/>
                  <a:pt x="225" y="119"/>
                  <a:pt x="215" y="128"/>
                </a:cubicBezTo>
                <a:cubicBezTo>
                  <a:pt x="208" y="134"/>
                  <a:pt x="201" y="141"/>
                  <a:pt x="193" y="147"/>
                </a:cubicBezTo>
                <a:cubicBezTo>
                  <a:pt x="191" y="149"/>
                  <a:pt x="189" y="151"/>
                  <a:pt x="186" y="153"/>
                </a:cubicBezTo>
                <a:cubicBezTo>
                  <a:pt x="185" y="154"/>
                  <a:pt x="183" y="155"/>
                  <a:pt x="182" y="155"/>
                </a:cubicBezTo>
                <a:cubicBezTo>
                  <a:pt x="181" y="155"/>
                  <a:pt x="181" y="155"/>
                  <a:pt x="181" y="155"/>
                </a:cubicBezTo>
                <a:cubicBezTo>
                  <a:pt x="180" y="156"/>
                  <a:pt x="180" y="157"/>
                  <a:pt x="179" y="156"/>
                </a:cubicBezTo>
                <a:cubicBezTo>
                  <a:pt x="178" y="156"/>
                  <a:pt x="178" y="155"/>
                  <a:pt x="178" y="154"/>
                </a:cubicBezTo>
                <a:cubicBezTo>
                  <a:pt x="178" y="154"/>
                  <a:pt x="178" y="153"/>
                  <a:pt x="177" y="152"/>
                </a:cubicBezTo>
                <a:cubicBezTo>
                  <a:pt x="176" y="152"/>
                  <a:pt x="176" y="151"/>
                  <a:pt x="176" y="151"/>
                </a:cubicBezTo>
                <a:cubicBezTo>
                  <a:pt x="176" y="148"/>
                  <a:pt x="176" y="145"/>
                  <a:pt x="176" y="142"/>
                </a:cubicBezTo>
                <a:cubicBezTo>
                  <a:pt x="176" y="141"/>
                  <a:pt x="176" y="141"/>
                  <a:pt x="176" y="140"/>
                </a:cubicBezTo>
                <a:cubicBezTo>
                  <a:pt x="175" y="139"/>
                  <a:pt x="175" y="138"/>
                  <a:pt x="175" y="138"/>
                </a:cubicBezTo>
                <a:cubicBezTo>
                  <a:pt x="175" y="126"/>
                  <a:pt x="176" y="115"/>
                  <a:pt x="176" y="104"/>
                </a:cubicBezTo>
                <a:cubicBezTo>
                  <a:pt x="176" y="103"/>
                  <a:pt x="176" y="102"/>
                  <a:pt x="176" y="100"/>
                </a:cubicBezTo>
                <a:close/>
                <a:moveTo>
                  <a:pt x="224" y="54"/>
                </a:moveTo>
                <a:cubicBezTo>
                  <a:pt x="223" y="54"/>
                  <a:pt x="223" y="53"/>
                  <a:pt x="223" y="53"/>
                </a:cubicBezTo>
                <a:cubicBezTo>
                  <a:pt x="223" y="53"/>
                  <a:pt x="223" y="53"/>
                  <a:pt x="223" y="53"/>
                </a:cubicBezTo>
                <a:cubicBezTo>
                  <a:pt x="223" y="54"/>
                  <a:pt x="223" y="54"/>
                  <a:pt x="224" y="54"/>
                </a:cubicBezTo>
                <a:cubicBezTo>
                  <a:pt x="224" y="55"/>
                  <a:pt x="224" y="55"/>
                  <a:pt x="225" y="56"/>
                </a:cubicBezTo>
                <a:cubicBezTo>
                  <a:pt x="225" y="56"/>
                  <a:pt x="225" y="56"/>
                  <a:pt x="225" y="56"/>
                </a:cubicBezTo>
                <a:cubicBezTo>
                  <a:pt x="227" y="59"/>
                  <a:pt x="228" y="61"/>
                  <a:pt x="230" y="64"/>
                </a:cubicBezTo>
                <a:cubicBezTo>
                  <a:pt x="230" y="64"/>
                  <a:pt x="230" y="64"/>
                  <a:pt x="231" y="64"/>
                </a:cubicBezTo>
                <a:cubicBezTo>
                  <a:pt x="232" y="66"/>
                  <a:pt x="233" y="67"/>
                  <a:pt x="234" y="68"/>
                </a:cubicBezTo>
                <a:cubicBezTo>
                  <a:pt x="235" y="68"/>
                  <a:pt x="235" y="68"/>
                  <a:pt x="235" y="69"/>
                </a:cubicBezTo>
                <a:cubicBezTo>
                  <a:pt x="232" y="65"/>
                  <a:pt x="228" y="60"/>
                  <a:pt x="225" y="56"/>
                </a:cubicBezTo>
                <a:cubicBezTo>
                  <a:pt x="225" y="56"/>
                  <a:pt x="225" y="56"/>
                  <a:pt x="225" y="56"/>
                </a:cubicBezTo>
                <a:cubicBezTo>
                  <a:pt x="224" y="55"/>
                  <a:pt x="224" y="55"/>
                  <a:pt x="224" y="54"/>
                </a:cubicBezTo>
                <a:close/>
                <a:moveTo>
                  <a:pt x="183" y="152"/>
                </a:moveTo>
                <a:cubicBezTo>
                  <a:pt x="183" y="152"/>
                  <a:pt x="183" y="152"/>
                  <a:pt x="183" y="152"/>
                </a:cubicBezTo>
                <a:cubicBezTo>
                  <a:pt x="184" y="152"/>
                  <a:pt x="185" y="151"/>
                  <a:pt x="185" y="151"/>
                </a:cubicBezTo>
                <a:cubicBezTo>
                  <a:pt x="187" y="149"/>
                  <a:pt x="189" y="148"/>
                  <a:pt x="191" y="146"/>
                </a:cubicBezTo>
                <a:cubicBezTo>
                  <a:pt x="199" y="139"/>
                  <a:pt x="206" y="133"/>
                  <a:pt x="214" y="126"/>
                </a:cubicBezTo>
                <a:cubicBezTo>
                  <a:pt x="224" y="117"/>
                  <a:pt x="233" y="108"/>
                  <a:pt x="242" y="98"/>
                </a:cubicBezTo>
                <a:cubicBezTo>
                  <a:pt x="244" y="96"/>
                  <a:pt x="246" y="93"/>
                  <a:pt x="247" y="91"/>
                </a:cubicBezTo>
                <a:cubicBezTo>
                  <a:pt x="248" y="89"/>
                  <a:pt x="248" y="88"/>
                  <a:pt x="249" y="87"/>
                </a:cubicBezTo>
                <a:cubicBezTo>
                  <a:pt x="249" y="85"/>
                  <a:pt x="248" y="84"/>
                  <a:pt x="248" y="83"/>
                </a:cubicBezTo>
                <a:cubicBezTo>
                  <a:pt x="248" y="84"/>
                  <a:pt x="248" y="85"/>
                  <a:pt x="247" y="85"/>
                </a:cubicBezTo>
                <a:cubicBezTo>
                  <a:pt x="247" y="88"/>
                  <a:pt x="246" y="91"/>
                  <a:pt x="243" y="93"/>
                </a:cubicBezTo>
                <a:cubicBezTo>
                  <a:pt x="239" y="97"/>
                  <a:pt x="235" y="102"/>
                  <a:pt x="230" y="106"/>
                </a:cubicBezTo>
                <a:cubicBezTo>
                  <a:pt x="219" y="116"/>
                  <a:pt x="208" y="125"/>
                  <a:pt x="198" y="136"/>
                </a:cubicBezTo>
                <a:cubicBezTo>
                  <a:pt x="196" y="138"/>
                  <a:pt x="194" y="140"/>
                  <a:pt x="193" y="142"/>
                </a:cubicBezTo>
                <a:cubicBezTo>
                  <a:pt x="191" y="143"/>
                  <a:pt x="190" y="145"/>
                  <a:pt x="189" y="146"/>
                </a:cubicBezTo>
                <a:cubicBezTo>
                  <a:pt x="188" y="147"/>
                  <a:pt x="187" y="147"/>
                  <a:pt x="186" y="147"/>
                </a:cubicBezTo>
                <a:cubicBezTo>
                  <a:pt x="186" y="147"/>
                  <a:pt x="186" y="147"/>
                  <a:pt x="185" y="148"/>
                </a:cubicBezTo>
                <a:cubicBezTo>
                  <a:pt x="185" y="149"/>
                  <a:pt x="184" y="150"/>
                  <a:pt x="183" y="152"/>
                </a:cubicBezTo>
                <a:close/>
                <a:moveTo>
                  <a:pt x="31" y="47"/>
                </a:moveTo>
                <a:cubicBezTo>
                  <a:pt x="30" y="49"/>
                  <a:pt x="29" y="51"/>
                  <a:pt x="29" y="52"/>
                </a:cubicBezTo>
                <a:cubicBezTo>
                  <a:pt x="28" y="52"/>
                  <a:pt x="28" y="53"/>
                  <a:pt x="28" y="53"/>
                </a:cubicBezTo>
                <a:cubicBezTo>
                  <a:pt x="29" y="54"/>
                  <a:pt x="29" y="55"/>
                  <a:pt x="30" y="56"/>
                </a:cubicBezTo>
                <a:cubicBezTo>
                  <a:pt x="30" y="55"/>
                  <a:pt x="31" y="55"/>
                  <a:pt x="31" y="54"/>
                </a:cubicBezTo>
                <a:cubicBezTo>
                  <a:pt x="31" y="54"/>
                  <a:pt x="32" y="53"/>
                  <a:pt x="33" y="52"/>
                </a:cubicBezTo>
                <a:cubicBezTo>
                  <a:pt x="33" y="51"/>
                  <a:pt x="33" y="51"/>
                  <a:pt x="34" y="51"/>
                </a:cubicBezTo>
                <a:cubicBezTo>
                  <a:pt x="35" y="50"/>
                  <a:pt x="36" y="51"/>
                  <a:pt x="36" y="52"/>
                </a:cubicBezTo>
                <a:cubicBezTo>
                  <a:pt x="36" y="52"/>
                  <a:pt x="36" y="53"/>
                  <a:pt x="35" y="53"/>
                </a:cubicBezTo>
                <a:cubicBezTo>
                  <a:pt x="35" y="55"/>
                  <a:pt x="34" y="57"/>
                  <a:pt x="33" y="58"/>
                </a:cubicBezTo>
                <a:cubicBezTo>
                  <a:pt x="32" y="59"/>
                  <a:pt x="32" y="60"/>
                  <a:pt x="33" y="60"/>
                </a:cubicBezTo>
                <a:cubicBezTo>
                  <a:pt x="33" y="60"/>
                  <a:pt x="33" y="61"/>
                  <a:pt x="34" y="61"/>
                </a:cubicBezTo>
                <a:cubicBezTo>
                  <a:pt x="35" y="59"/>
                  <a:pt x="36" y="58"/>
                  <a:pt x="37" y="56"/>
                </a:cubicBezTo>
                <a:cubicBezTo>
                  <a:pt x="37" y="56"/>
                  <a:pt x="37" y="55"/>
                  <a:pt x="37" y="55"/>
                </a:cubicBezTo>
                <a:cubicBezTo>
                  <a:pt x="37" y="53"/>
                  <a:pt x="37" y="51"/>
                  <a:pt x="37" y="50"/>
                </a:cubicBezTo>
                <a:cubicBezTo>
                  <a:pt x="37" y="49"/>
                  <a:pt x="36" y="48"/>
                  <a:pt x="36" y="47"/>
                </a:cubicBezTo>
                <a:cubicBezTo>
                  <a:pt x="34" y="47"/>
                  <a:pt x="32" y="47"/>
                  <a:pt x="31" y="47"/>
                </a:cubicBezTo>
                <a:close/>
                <a:moveTo>
                  <a:pt x="7" y="46"/>
                </a:moveTo>
                <a:cubicBezTo>
                  <a:pt x="7" y="46"/>
                  <a:pt x="7" y="46"/>
                  <a:pt x="7" y="46"/>
                </a:cubicBezTo>
                <a:cubicBezTo>
                  <a:pt x="7" y="54"/>
                  <a:pt x="7" y="61"/>
                  <a:pt x="7" y="68"/>
                </a:cubicBezTo>
                <a:cubicBezTo>
                  <a:pt x="7" y="69"/>
                  <a:pt x="7" y="70"/>
                  <a:pt x="7" y="71"/>
                </a:cubicBezTo>
                <a:cubicBezTo>
                  <a:pt x="8" y="74"/>
                  <a:pt x="9" y="77"/>
                  <a:pt x="10" y="81"/>
                </a:cubicBezTo>
                <a:cubicBezTo>
                  <a:pt x="10" y="82"/>
                  <a:pt x="10" y="83"/>
                  <a:pt x="9" y="83"/>
                </a:cubicBezTo>
                <a:cubicBezTo>
                  <a:pt x="9" y="84"/>
                  <a:pt x="8" y="84"/>
                  <a:pt x="8" y="84"/>
                </a:cubicBezTo>
                <a:cubicBezTo>
                  <a:pt x="9" y="85"/>
                  <a:pt x="9" y="86"/>
                  <a:pt x="10" y="87"/>
                </a:cubicBezTo>
                <a:cubicBezTo>
                  <a:pt x="10" y="87"/>
                  <a:pt x="10" y="86"/>
                  <a:pt x="10" y="86"/>
                </a:cubicBezTo>
                <a:cubicBezTo>
                  <a:pt x="10" y="83"/>
                  <a:pt x="10" y="79"/>
                  <a:pt x="10" y="76"/>
                </a:cubicBezTo>
                <a:cubicBezTo>
                  <a:pt x="10" y="76"/>
                  <a:pt x="10" y="76"/>
                  <a:pt x="10" y="75"/>
                </a:cubicBezTo>
                <a:cubicBezTo>
                  <a:pt x="9" y="75"/>
                  <a:pt x="9" y="74"/>
                  <a:pt x="9" y="73"/>
                </a:cubicBezTo>
                <a:cubicBezTo>
                  <a:pt x="10" y="72"/>
                  <a:pt x="10" y="72"/>
                  <a:pt x="10" y="71"/>
                </a:cubicBezTo>
                <a:cubicBezTo>
                  <a:pt x="9" y="69"/>
                  <a:pt x="9" y="66"/>
                  <a:pt x="9" y="63"/>
                </a:cubicBezTo>
                <a:cubicBezTo>
                  <a:pt x="8" y="60"/>
                  <a:pt x="8" y="56"/>
                  <a:pt x="8" y="53"/>
                </a:cubicBezTo>
                <a:cubicBezTo>
                  <a:pt x="7" y="51"/>
                  <a:pt x="7" y="48"/>
                  <a:pt x="7" y="46"/>
                </a:cubicBezTo>
                <a:close/>
                <a:moveTo>
                  <a:pt x="239" y="89"/>
                </a:moveTo>
                <a:cubicBezTo>
                  <a:pt x="239" y="88"/>
                  <a:pt x="239" y="88"/>
                  <a:pt x="239" y="88"/>
                </a:cubicBezTo>
                <a:cubicBezTo>
                  <a:pt x="238" y="88"/>
                  <a:pt x="237" y="88"/>
                  <a:pt x="236" y="88"/>
                </a:cubicBezTo>
                <a:cubicBezTo>
                  <a:pt x="236" y="88"/>
                  <a:pt x="236" y="88"/>
                  <a:pt x="235" y="88"/>
                </a:cubicBezTo>
                <a:cubicBezTo>
                  <a:pt x="234" y="89"/>
                  <a:pt x="234" y="88"/>
                  <a:pt x="233" y="88"/>
                </a:cubicBezTo>
                <a:cubicBezTo>
                  <a:pt x="233" y="88"/>
                  <a:pt x="233" y="88"/>
                  <a:pt x="232" y="87"/>
                </a:cubicBezTo>
                <a:cubicBezTo>
                  <a:pt x="232" y="88"/>
                  <a:pt x="232" y="88"/>
                  <a:pt x="232" y="88"/>
                </a:cubicBezTo>
                <a:cubicBezTo>
                  <a:pt x="230" y="91"/>
                  <a:pt x="228" y="93"/>
                  <a:pt x="226" y="96"/>
                </a:cubicBezTo>
                <a:cubicBezTo>
                  <a:pt x="225" y="97"/>
                  <a:pt x="225" y="98"/>
                  <a:pt x="225" y="99"/>
                </a:cubicBezTo>
                <a:cubicBezTo>
                  <a:pt x="225" y="99"/>
                  <a:pt x="225" y="98"/>
                  <a:pt x="226" y="98"/>
                </a:cubicBezTo>
                <a:cubicBezTo>
                  <a:pt x="227" y="97"/>
                  <a:pt x="227" y="96"/>
                  <a:pt x="229" y="96"/>
                </a:cubicBezTo>
                <a:cubicBezTo>
                  <a:pt x="229" y="96"/>
                  <a:pt x="229" y="96"/>
                  <a:pt x="229" y="96"/>
                </a:cubicBezTo>
                <a:cubicBezTo>
                  <a:pt x="232" y="94"/>
                  <a:pt x="236" y="91"/>
                  <a:pt x="239" y="89"/>
                </a:cubicBezTo>
                <a:close/>
                <a:moveTo>
                  <a:pt x="64" y="83"/>
                </a:moveTo>
                <a:cubicBezTo>
                  <a:pt x="64" y="83"/>
                  <a:pt x="64" y="83"/>
                  <a:pt x="65" y="83"/>
                </a:cubicBezTo>
                <a:cubicBezTo>
                  <a:pt x="66" y="83"/>
                  <a:pt x="67" y="83"/>
                  <a:pt x="68" y="83"/>
                </a:cubicBezTo>
                <a:cubicBezTo>
                  <a:pt x="69" y="83"/>
                  <a:pt x="69" y="82"/>
                  <a:pt x="70" y="82"/>
                </a:cubicBezTo>
                <a:cubicBezTo>
                  <a:pt x="71" y="79"/>
                  <a:pt x="73" y="76"/>
                  <a:pt x="74" y="74"/>
                </a:cubicBezTo>
                <a:cubicBezTo>
                  <a:pt x="75" y="73"/>
                  <a:pt x="75" y="73"/>
                  <a:pt x="75" y="73"/>
                </a:cubicBezTo>
                <a:cubicBezTo>
                  <a:pt x="74" y="72"/>
                  <a:pt x="73" y="72"/>
                  <a:pt x="73" y="72"/>
                </a:cubicBezTo>
                <a:cubicBezTo>
                  <a:pt x="72" y="72"/>
                  <a:pt x="71" y="72"/>
                  <a:pt x="71" y="73"/>
                </a:cubicBezTo>
                <a:cubicBezTo>
                  <a:pt x="69" y="76"/>
                  <a:pt x="67" y="79"/>
                  <a:pt x="64" y="82"/>
                </a:cubicBezTo>
                <a:cubicBezTo>
                  <a:pt x="64" y="82"/>
                  <a:pt x="64" y="83"/>
                  <a:pt x="64" y="83"/>
                </a:cubicBezTo>
                <a:close/>
                <a:moveTo>
                  <a:pt x="53" y="83"/>
                </a:moveTo>
                <a:cubicBezTo>
                  <a:pt x="56" y="79"/>
                  <a:pt x="59" y="74"/>
                  <a:pt x="62" y="70"/>
                </a:cubicBezTo>
                <a:cubicBezTo>
                  <a:pt x="60" y="70"/>
                  <a:pt x="59" y="69"/>
                  <a:pt x="58" y="69"/>
                </a:cubicBezTo>
                <a:cubicBezTo>
                  <a:pt x="57" y="70"/>
                  <a:pt x="57" y="71"/>
                  <a:pt x="56" y="71"/>
                </a:cubicBezTo>
                <a:cubicBezTo>
                  <a:pt x="55" y="74"/>
                  <a:pt x="53" y="77"/>
                  <a:pt x="52" y="80"/>
                </a:cubicBezTo>
                <a:cubicBezTo>
                  <a:pt x="52" y="80"/>
                  <a:pt x="51" y="80"/>
                  <a:pt x="52" y="81"/>
                </a:cubicBezTo>
                <a:cubicBezTo>
                  <a:pt x="52" y="81"/>
                  <a:pt x="52" y="82"/>
                  <a:pt x="53" y="83"/>
                </a:cubicBezTo>
                <a:close/>
                <a:moveTo>
                  <a:pt x="44" y="52"/>
                </a:moveTo>
                <a:cubicBezTo>
                  <a:pt x="45" y="53"/>
                  <a:pt x="46" y="55"/>
                  <a:pt x="47" y="56"/>
                </a:cubicBezTo>
                <a:cubicBezTo>
                  <a:pt x="49" y="54"/>
                  <a:pt x="50" y="53"/>
                  <a:pt x="51" y="51"/>
                </a:cubicBezTo>
                <a:cubicBezTo>
                  <a:pt x="51" y="51"/>
                  <a:pt x="51" y="51"/>
                  <a:pt x="51" y="50"/>
                </a:cubicBezTo>
                <a:cubicBezTo>
                  <a:pt x="51" y="49"/>
                  <a:pt x="51" y="48"/>
                  <a:pt x="51" y="47"/>
                </a:cubicBezTo>
                <a:cubicBezTo>
                  <a:pt x="50" y="47"/>
                  <a:pt x="48" y="47"/>
                  <a:pt x="47" y="47"/>
                </a:cubicBezTo>
                <a:cubicBezTo>
                  <a:pt x="46" y="49"/>
                  <a:pt x="45" y="50"/>
                  <a:pt x="44" y="52"/>
                </a:cubicBezTo>
                <a:close/>
                <a:moveTo>
                  <a:pt x="38" y="73"/>
                </a:moveTo>
                <a:cubicBezTo>
                  <a:pt x="37" y="74"/>
                  <a:pt x="37" y="74"/>
                  <a:pt x="36" y="75"/>
                </a:cubicBezTo>
                <a:cubicBezTo>
                  <a:pt x="35" y="77"/>
                  <a:pt x="33" y="79"/>
                  <a:pt x="33" y="81"/>
                </a:cubicBezTo>
                <a:cubicBezTo>
                  <a:pt x="33" y="81"/>
                  <a:pt x="32" y="81"/>
                  <a:pt x="32" y="81"/>
                </a:cubicBezTo>
                <a:cubicBezTo>
                  <a:pt x="32" y="82"/>
                  <a:pt x="31" y="83"/>
                  <a:pt x="31" y="83"/>
                </a:cubicBezTo>
                <a:cubicBezTo>
                  <a:pt x="31" y="84"/>
                  <a:pt x="32" y="85"/>
                  <a:pt x="32" y="85"/>
                </a:cubicBezTo>
                <a:cubicBezTo>
                  <a:pt x="33" y="86"/>
                  <a:pt x="34" y="86"/>
                  <a:pt x="34" y="85"/>
                </a:cubicBezTo>
                <a:cubicBezTo>
                  <a:pt x="35" y="83"/>
                  <a:pt x="36" y="81"/>
                  <a:pt x="37" y="79"/>
                </a:cubicBezTo>
                <a:cubicBezTo>
                  <a:pt x="38" y="78"/>
                  <a:pt x="39" y="76"/>
                  <a:pt x="39" y="75"/>
                </a:cubicBezTo>
                <a:cubicBezTo>
                  <a:pt x="39" y="74"/>
                  <a:pt x="39" y="74"/>
                  <a:pt x="38" y="73"/>
                </a:cubicBezTo>
                <a:close/>
                <a:moveTo>
                  <a:pt x="170" y="51"/>
                </a:moveTo>
                <a:cubicBezTo>
                  <a:pt x="172" y="50"/>
                  <a:pt x="173" y="51"/>
                  <a:pt x="174" y="52"/>
                </a:cubicBezTo>
                <a:cubicBezTo>
                  <a:pt x="176" y="53"/>
                  <a:pt x="177" y="54"/>
                  <a:pt x="179" y="55"/>
                </a:cubicBezTo>
                <a:cubicBezTo>
                  <a:pt x="179" y="55"/>
                  <a:pt x="180" y="55"/>
                  <a:pt x="180" y="56"/>
                </a:cubicBezTo>
                <a:cubicBezTo>
                  <a:pt x="181" y="54"/>
                  <a:pt x="181" y="53"/>
                  <a:pt x="181" y="51"/>
                </a:cubicBezTo>
                <a:cubicBezTo>
                  <a:pt x="177" y="49"/>
                  <a:pt x="173" y="48"/>
                  <a:pt x="169" y="49"/>
                </a:cubicBezTo>
                <a:cubicBezTo>
                  <a:pt x="169" y="49"/>
                  <a:pt x="170" y="50"/>
                  <a:pt x="170" y="51"/>
                </a:cubicBezTo>
                <a:close/>
                <a:moveTo>
                  <a:pt x="161" y="81"/>
                </a:moveTo>
                <a:cubicBezTo>
                  <a:pt x="160" y="80"/>
                  <a:pt x="159" y="81"/>
                  <a:pt x="159" y="81"/>
                </a:cubicBezTo>
                <a:cubicBezTo>
                  <a:pt x="158" y="82"/>
                  <a:pt x="157" y="84"/>
                  <a:pt x="156" y="85"/>
                </a:cubicBezTo>
                <a:cubicBezTo>
                  <a:pt x="157" y="87"/>
                  <a:pt x="159" y="90"/>
                  <a:pt x="161" y="92"/>
                </a:cubicBezTo>
                <a:cubicBezTo>
                  <a:pt x="161" y="91"/>
                  <a:pt x="161" y="82"/>
                  <a:pt x="161" y="81"/>
                </a:cubicBezTo>
                <a:close/>
                <a:moveTo>
                  <a:pt x="11" y="99"/>
                </a:moveTo>
                <a:cubicBezTo>
                  <a:pt x="11" y="97"/>
                  <a:pt x="11" y="96"/>
                  <a:pt x="11" y="94"/>
                </a:cubicBezTo>
                <a:cubicBezTo>
                  <a:pt x="11" y="93"/>
                  <a:pt x="11" y="93"/>
                  <a:pt x="10" y="92"/>
                </a:cubicBezTo>
                <a:cubicBezTo>
                  <a:pt x="9" y="91"/>
                  <a:pt x="9" y="89"/>
                  <a:pt x="8" y="88"/>
                </a:cubicBezTo>
                <a:cubicBezTo>
                  <a:pt x="7" y="88"/>
                  <a:pt x="7" y="87"/>
                  <a:pt x="7" y="87"/>
                </a:cubicBezTo>
                <a:cubicBezTo>
                  <a:pt x="7" y="88"/>
                  <a:pt x="7" y="89"/>
                  <a:pt x="7" y="90"/>
                </a:cubicBezTo>
                <a:cubicBezTo>
                  <a:pt x="7" y="93"/>
                  <a:pt x="7" y="96"/>
                  <a:pt x="8" y="99"/>
                </a:cubicBezTo>
                <a:cubicBezTo>
                  <a:pt x="8" y="99"/>
                  <a:pt x="8" y="99"/>
                  <a:pt x="8" y="100"/>
                </a:cubicBezTo>
                <a:cubicBezTo>
                  <a:pt x="9" y="99"/>
                  <a:pt x="10" y="99"/>
                  <a:pt x="11" y="99"/>
                </a:cubicBezTo>
                <a:close/>
                <a:moveTo>
                  <a:pt x="223" y="73"/>
                </a:moveTo>
                <a:cubicBezTo>
                  <a:pt x="222" y="74"/>
                  <a:pt x="221" y="76"/>
                  <a:pt x="220" y="77"/>
                </a:cubicBezTo>
                <a:cubicBezTo>
                  <a:pt x="219" y="78"/>
                  <a:pt x="218" y="80"/>
                  <a:pt x="219" y="82"/>
                </a:cubicBezTo>
                <a:cubicBezTo>
                  <a:pt x="219" y="82"/>
                  <a:pt x="219" y="83"/>
                  <a:pt x="219" y="83"/>
                </a:cubicBezTo>
                <a:cubicBezTo>
                  <a:pt x="219" y="83"/>
                  <a:pt x="219" y="84"/>
                  <a:pt x="219" y="84"/>
                </a:cubicBezTo>
                <a:cubicBezTo>
                  <a:pt x="221" y="82"/>
                  <a:pt x="223" y="80"/>
                  <a:pt x="224" y="79"/>
                </a:cubicBezTo>
                <a:cubicBezTo>
                  <a:pt x="224" y="79"/>
                  <a:pt x="225" y="78"/>
                  <a:pt x="225" y="78"/>
                </a:cubicBezTo>
                <a:cubicBezTo>
                  <a:pt x="225" y="76"/>
                  <a:pt x="225" y="75"/>
                  <a:pt x="223" y="73"/>
                </a:cubicBezTo>
                <a:close/>
                <a:moveTo>
                  <a:pt x="193" y="124"/>
                </a:moveTo>
                <a:cubicBezTo>
                  <a:pt x="193" y="125"/>
                  <a:pt x="193" y="125"/>
                  <a:pt x="193" y="125"/>
                </a:cubicBezTo>
                <a:cubicBezTo>
                  <a:pt x="193" y="124"/>
                  <a:pt x="193" y="124"/>
                  <a:pt x="193" y="124"/>
                </a:cubicBezTo>
                <a:cubicBezTo>
                  <a:pt x="195" y="121"/>
                  <a:pt x="197" y="118"/>
                  <a:pt x="199" y="116"/>
                </a:cubicBezTo>
                <a:cubicBezTo>
                  <a:pt x="200" y="115"/>
                  <a:pt x="200" y="114"/>
                  <a:pt x="199" y="113"/>
                </a:cubicBezTo>
                <a:cubicBezTo>
                  <a:pt x="199" y="113"/>
                  <a:pt x="198" y="113"/>
                  <a:pt x="198" y="113"/>
                </a:cubicBezTo>
                <a:cubicBezTo>
                  <a:pt x="196" y="114"/>
                  <a:pt x="195" y="116"/>
                  <a:pt x="193" y="118"/>
                </a:cubicBezTo>
                <a:cubicBezTo>
                  <a:pt x="193" y="118"/>
                  <a:pt x="193" y="118"/>
                  <a:pt x="193" y="119"/>
                </a:cubicBezTo>
                <a:cubicBezTo>
                  <a:pt x="193" y="121"/>
                  <a:pt x="193" y="123"/>
                  <a:pt x="193" y="124"/>
                </a:cubicBezTo>
                <a:close/>
                <a:moveTo>
                  <a:pt x="142" y="45"/>
                </a:moveTo>
                <a:cubicBezTo>
                  <a:pt x="142" y="45"/>
                  <a:pt x="142" y="45"/>
                  <a:pt x="142" y="45"/>
                </a:cubicBezTo>
                <a:cubicBezTo>
                  <a:pt x="141" y="45"/>
                  <a:pt x="141" y="44"/>
                  <a:pt x="141" y="44"/>
                </a:cubicBezTo>
                <a:cubicBezTo>
                  <a:pt x="137" y="44"/>
                  <a:pt x="132" y="44"/>
                  <a:pt x="128" y="44"/>
                </a:cubicBezTo>
                <a:cubicBezTo>
                  <a:pt x="118" y="43"/>
                  <a:pt x="107" y="43"/>
                  <a:pt x="97" y="43"/>
                </a:cubicBezTo>
                <a:cubicBezTo>
                  <a:pt x="97" y="43"/>
                  <a:pt x="96" y="43"/>
                  <a:pt x="96" y="43"/>
                </a:cubicBezTo>
                <a:cubicBezTo>
                  <a:pt x="95" y="43"/>
                  <a:pt x="95" y="44"/>
                  <a:pt x="96" y="44"/>
                </a:cubicBezTo>
                <a:cubicBezTo>
                  <a:pt x="96" y="44"/>
                  <a:pt x="97" y="44"/>
                  <a:pt x="98" y="44"/>
                </a:cubicBezTo>
                <a:cubicBezTo>
                  <a:pt x="109" y="44"/>
                  <a:pt x="121" y="44"/>
                  <a:pt x="133" y="45"/>
                </a:cubicBezTo>
                <a:cubicBezTo>
                  <a:pt x="136" y="45"/>
                  <a:pt x="139" y="45"/>
                  <a:pt x="142" y="45"/>
                </a:cubicBezTo>
                <a:close/>
                <a:moveTo>
                  <a:pt x="217" y="97"/>
                </a:moveTo>
                <a:cubicBezTo>
                  <a:pt x="219" y="96"/>
                  <a:pt x="220" y="95"/>
                  <a:pt x="221" y="93"/>
                </a:cubicBezTo>
                <a:cubicBezTo>
                  <a:pt x="222" y="92"/>
                  <a:pt x="223" y="91"/>
                  <a:pt x="224" y="90"/>
                </a:cubicBezTo>
                <a:cubicBezTo>
                  <a:pt x="224" y="89"/>
                  <a:pt x="224" y="87"/>
                  <a:pt x="224" y="86"/>
                </a:cubicBezTo>
                <a:cubicBezTo>
                  <a:pt x="224" y="86"/>
                  <a:pt x="224" y="86"/>
                  <a:pt x="224" y="86"/>
                </a:cubicBezTo>
                <a:cubicBezTo>
                  <a:pt x="224" y="86"/>
                  <a:pt x="224" y="85"/>
                  <a:pt x="224" y="85"/>
                </a:cubicBezTo>
                <a:cubicBezTo>
                  <a:pt x="224" y="85"/>
                  <a:pt x="224" y="86"/>
                  <a:pt x="223" y="86"/>
                </a:cubicBezTo>
                <a:cubicBezTo>
                  <a:pt x="221" y="88"/>
                  <a:pt x="219" y="91"/>
                  <a:pt x="217" y="94"/>
                </a:cubicBezTo>
                <a:cubicBezTo>
                  <a:pt x="217" y="95"/>
                  <a:pt x="216" y="95"/>
                  <a:pt x="217" y="96"/>
                </a:cubicBezTo>
                <a:cubicBezTo>
                  <a:pt x="217" y="97"/>
                  <a:pt x="217" y="97"/>
                  <a:pt x="217" y="97"/>
                </a:cubicBezTo>
                <a:close/>
                <a:moveTo>
                  <a:pt x="214" y="62"/>
                </a:moveTo>
                <a:cubicBezTo>
                  <a:pt x="214" y="62"/>
                  <a:pt x="214" y="62"/>
                  <a:pt x="214" y="62"/>
                </a:cubicBezTo>
                <a:cubicBezTo>
                  <a:pt x="212" y="64"/>
                  <a:pt x="209" y="66"/>
                  <a:pt x="207" y="69"/>
                </a:cubicBezTo>
                <a:cubicBezTo>
                  <a:pt x="208" y="70"/>
                  <a:pt x="209" y="71"/>
                  <a:pt x="209" y="72"/>
                </a:cubicBezTo>
                <a:cubicBezTo>
                  <a:pt x="211" y="70"/>
                  <a:pt x="212" y="68"/>
                  <a:pt x="214" y="66"/>
                </a:cubicBezTo>
                <a:cubicBezTo>
                  <a:pt x="214" y="66"/>
                  <a:pt x="214" y="66"/>
                  <a:pt x="214" y="66"/>
                </a:cubicBezTo>
                <a:cubicBezTo>
                  <a:pt x="214" y="64"/>
                  <a:pt x="214" y="63"/>
                  <a:pt x="214" y="62"/>
                </a:cubicBezTo>
                <a:close/>
                <a:moveTo>
                  <a:pt x="44" y="90"/>
                </a:moveTo>
                <a:cubicBezTo>
                  <a:pt x="42" y="90"/>
                  <a:pt x="42" y="90"/>
                  <a:pt x="41" y="91"/>
                </a:cubicBezTo>
                <a:cubicBezTo>
                  <a:pt x="40" y="92"/>
                  <a:pt x="38" y="92"/>
                  <a:pt x="37" y="91"/>
                </a:cubicBezTo>
                <a:cubicBezTo>
                  <a:pt x="35" y="91"/>
                  <a:pt x="34" y="91"/>
                  <a:pt x="32" y="91"/>
                </a:cubicBezTo>
                <a:cubicBezTo>
                  <a:pt x="31" y="91"/>
                  <a:pt x="30" y="91"/>
                  <a:pt x="29" y="91"/>
                </a:cubicBezTo>
                <a:cubicBezTo>
                  <a:pt x="28" y="91"/>
                  <a:pt x="26" y="91"/>
                  <a:pt x="25" y="92"/>
                </a:cubicBezTo>
                <a:cubicBezTo>
                  <a:pt x="25" y="92"/>
                  <a:pt x="25" y="92"/>
                  <a:pt x="25" y="92"/>
                </a:cubicBezTo>
                <a:cubicBezTo>
                  <a:pt x="27" y="92"/>
                  <a:pt x="30" y="93"/>
                  <a:pt x="32" y="93"/>
                </a:cubicBezTo>
                <a:cubicBezTo>
                  <a:pt x="34" y="93"/>
                  <a:pt x="37" y="93"/>
                  <a:pt x="39" y="93"/>
                </a:cubicBezTo>
                <a:cubicBezTo>
                  <a:pt x="40" y="93"/>
                  <a:pt x="41" y="93"/>
                  <a:pt x="42" y="93"/>
                </a:cubicBezTo>
                <a:cubicBezTo>
                  <a:pt x="42" y="93"/>
                  <a:pt x="43" y="93"/>
                  <a:pt x="43" y="92"/>
                </a:cubicBezTo>
                <a:cubicBezTo>
                  <a:pt x="43" y="91"/>
                  <a:pt x="44" y="91"/>
                  <a:pt x="44" y="90"/>
                </a:cubicBezTo>
                <a:close/>
                <a:moveTo>
                  <a:pt x="148" y="92"/>
                </a:moveTo>
                <a:cubicBezTo>
                  <a:pt x="151" y="93"/>
                  <a:pt x="157" y="93"/>
                  <a:pt x="158" y="92"/>
                </a:cubicBezTo>
                <a:cubicBezTo>
                  <a:pt x="157" y="90"/>
                  <a:pt x="155" y="89"/>
                  <a:pt x="154" y="87"/>
                </a:cubicBezTo>
                <a:cubicBezTo>
                  <a:pt x="152" y="89"/>
                  <a:pt x="150" y="90"/>
                  <a:pt x="148" y="92"/>
                </a:cubicBezTo>
                <a:close/>
                <a:moveTo>
                  <a:pt x="51" y="68"/>
                </a:moveTo>
                <a:cubicBezTo>
                  <a:pt x="50" y="67"/>
                  <a:pt x="50" y="65"/>
                  <a:pt x="49" y="64"/>
                </a:cubicBezTo>
                <a:cubicBezTo>
                  <a:pt x="47" y="66"/>
                  <a:pt x="46" y="68"/>
                  <a:pt x="45" y="70"/>
                </a:cubicBezTo>
                <a:cubicBezTo>
                  <a:pt x="46" y="71"/>
                  <a:pt x="47" y="72"/>
                  <a:pt x="47" y="73"/>
                </a:cubicBezTo>
                <a:cubicBezTo>
                  <a:pt x="49" y="71"/>
                  <a:pt x="50" y="70"/>
                  <a:pt x="51" y="68"/>
                </a:cubicBezTo>
                <a:close/>
                <a:moveTo>
                  <a:pt x="81" y="81"/>
                </a:moveTo>
                <a:cubicBezTo>
                  <a:pt x="82" y="79"/>
                  <a:pt x="84" y="77"/>
                  <a:pt x="85" y="74"/>
                </a:cubicBezTo>
                <a:cubicBezTo>
                  <a:pt x="84" y="74"/>
                  <a:pt x="83" y="74"/>
                  <a:pt x="81" y="74"/>
                </a:cubicBezTo>
                <a:cubicBezTo>
                  <a:pt x="81" y="74"/>
                  <a:pt x="81" y="74"/>
                  <a:pt x="81" y="74"/>
                </a:cubicBezTo>
                <a:cubicBezTo>
                  <a:pt x="80" y="75"/>
                  <a:pt x="79" y="77"/>
                  <a:pt x="78" y="78"/>
                </a:cubicBezTo>
                <a:cubicBezTo>
                  <a:pt x="79" y="79"/>
                  <a:pt x="80" y="80"/>
                  <a:pt x="81" y="81"/>
                </a:cubicBezTo>
                <a:close/>
                <a:moveTo>
                  <a:pt x="144" y="82"/>
                </a:moveTo>
                <a:cubicBezTo>
                  <a:pt x="144" y="82"/>
                  <a:pt x="144" y="82"/>
                  <a:pt x="144" y="82"/>
                </a:cubicBezTo>
                <a:cubicBezTo>
                  <a:pt x="143" y="83"/>
                  <a:pt x="142" y="84"/>
                  <a:pt x="142" y="85"/>
                </a:cubicBezTo>
                <a:cubicBezTo>
                  <a:pt x="141" y="85"/>
                  <a:pt x="140" y="86"/>
                  <a:pt x="139" y="87"/>
                </a:cubicBezTo>
                <a:cubicBezTo>
                  <a:pt x="141" y="89"/>
                  <a:pt x="142" y="91"/>
                  <a:pt x="143" y="92"/>
                </a:cubicBezTo>
                <a:cubicBezTo>
                  <a:pt x="144" y="88"/>
                  <a:pt x="144" y="85"/>
                  <a:pt x="144" y="82"/>
                </a:cubicBezTo>
                <a:close/>
                <a:moveTo>
                  <a:pt x="164" y="90"/>
                </a:moveTo>
                <a:cubicBezTo>
                  <a:pt x="164" y="91"/>
                  <a:pt x="164" y="92"/>
                  <a:pt x="164" y="93"/>
                </a:cubicBezTo>
                <a:cubicBezTo>
                  <a:pt x="165" y="93"/>
                  <a:pt x="166" y="93"/>
                  <a:pt x="168" y="93"/>
                </a:cubicBezTo>
                <a:cubicBezTo>
                  <a:pt x="168" y="92"/>
                  <a:pt x="169" y="90"/>
                  <a:pt x="170" y="89"/>
                </a:cubicBezTo>
                <a:cubicBezTo>
                  <a:pt x="169" y="88"/>
                  <a:pt x="169" y="87"/>
                  <a:pt x="168" y="87"/>
                </a:cubicBezTo>
                <a:cubicBezTo>
                  <a:pt x="167" y="88"/>
                  <a:pt x="166" y="90"/>
                  <a:pt x="164" y="90"/>
                </a:cubicBezTo>
                <a:close/>
                <a:moveTo>
                  <a:pt x="166" y="49"/>
                </a:moveTo>
                <a:cubicBezTo>
                  <a:pt x="164" y="49"/>
                  <a:pt x="161" y="49"/>
                  <a:pt x="158" y="49"/>
                </a:cubicBezTo>
                <a:cubicBezTo>
                  <a:pt x="158" y="49"/>
                  <a:pt x="158" y="49"/>
                  <a:pt x="159" y="49"/>
                </a:cubicBezTo>
                <a:cubicBezTo>
                  <a:pt x="160" y="49"/>
                  <a:pt x="160" y="50"/>
                  <a:pt x="160" y="51"/>
                </a:cubicBezTo>
                <a:cubicBezTo>
                  <a:pt x="160" y="51"/>
                  <a:pt x="160" y="52"/>
                  <a:pt x="160" y="52"/>
                </a:cubicBezTo>
                <a:cubicBezTo>
                  <a:pt x="162" y="52"/>
                  <a:pt x="164" y="52"/>
                  <a:pt x="166" y="52"/>
                </a:cubicBezTo>
                <a:cubicBezTo>
                  <a:pt x="166" y="51"/>
                  <a:pt x="166" y="50"/>
                  <a:pt x="166" y="49"/>
                </a:cubicBezTo>
                <a:close/>
                <a:moveTo>
                  <a:pt x="145" y="48"/>
                </a:moveTo>
                <a:cubicBezTo>
                  <a:pt x="143" y="48"/>
                  <a:pt x="137" y="48"/>
                  <a:pt x="135" y="48"/>
                </a:cubicBezTo>
                <a:cubicBezTo>
                  <a:pt x="136" y="49"/>
                  <a:pt x="135" y="50"/>
                  <a:pt x="135" y="51"/>
                </a:cubicBezTo>
                <a:cubicBezTo>
                  <a:pt x="135" y="51"/>
                  <a:pt x="136" y="51"/>
                  <a:pt x="136" y="51"/>
                </a:cubicBezTo>
                <a:cubicBezTo>
                  <a:pt x="138" y="51"/>
                  <a:pt x="139" y="51"/>
                  <a:pt x="141" y="51"/>
                </a:cubicBezTo>
                <a:cubicBezTo>
                  <a:pt x="141" y="50"/>
                  <a:pt x="142" y="50"/>
                  <a:pt x="142" y="50"/>
                </a:cubicBezTo>
                <a:cubicBezTo>
                  <a:pt x="143" y="49"/>
                  <a:pt x="143" y="49"/>
                  <a:pt x="144" y="49"/>
                </a:cubicBezTo>
                <a:cubicBezTo>
                  <a:pt x="144" y="49"/>
                  <a:pt x="144" y="49"/>
                  <a:pt x="145" y="49"/>
                </a:cubicBezTo>
                <a:cubicBezTo>
                  <a:pt x="145" y="49"/>
                  <a:pt x="145" y="49"/>
                  <a:pt x="145" y="48"/>
                </a:cubicBezTo>
                <a:close/>
                <a:moveTo>
                  <a:pt x="10" y="46"/>
                </a:moveTo>
                <a:cubicBezTo>
                  <a:pt x="9" y="49"/>
                  <a:pt x="10" y="57"/>
                  <a:pt x="11" y="58"/>
                </a:cubicBezTo>
                <a:cubicBezTo>
                  <a:pt x="11" y="57"/>
                  <a:pt x="11" y="56"/>
                  <a:pt x="12" y="55"/>
                </a:cubicBezTo>
                <a:cubicBezTo>
                  <a:pt x="12" y="54"/>
                  <a:pt x="12" y="53"/>
                  <a:pt x="13" y="52"/>
                </a:cubicBezTo>
                <a:cubicBezTo>
                  <a:pt x="13" y="51"/>
                  <a:pt x="13" y="51"/>
                  <a:pt x="13" y="50"/>
                </a:cubicBezTo>
                <a:cubicBezTo>
                  <a:pt x="12" y="49"/>
                  <a:pt x="12" y="48"/>
                  <a:pt x="12" y="48"/>
                </a:cubicBezTo>
                <a:cubicBezTo>
                  <a:pt x="12" y="47"/>
                  <a:pt x="13" y="47"/>
                  <a:pt x="13" y="47"/>
                </a:cubicBezTo>
                <a:cubicBezTo>
                  <a:pt x="12" y="47"/>
                  <a:pt x="11" y="47"/>
                  <a:pt x="10" y="46"/>
                </a:cubicBezTo>
                <a:close/>
                <a:moveTo>
                  <a:pt x="90" y="63"/>
                </a:moveTo>
                <a:cubicBezTo>
                  <a:pt x="90" y="63"/>
                  <a:pt x="89" y="63"/>
                  <a:pt x="89" y="64"/>
                </a:cubicBezTo>
                <a:cubicBezTo>
                  <a:pt x="88" y="65"/>
                  <a:pt x="87" y="67"/>
                  <a:pt x="86" y="68"/>
                </a:cubicBezTo>
                <a:cubicBezTo>
                  <a:pt x="85" y="69"/>
                  <a:pt x="84" y="70"/>
                  <a:pt x="84" y="72"/>
                </a:cubicBezTo>
                <a:cubicBezTo>
                  <a:pt x="85" y="72"/>
                  <a:pt x="86" y="72"/>
                  <a:pt x="86" y="72"/>
                </a:cubicBezTo>
                <a:cubicBezTo>
                  <a:pt x="88" y="70"/>
                  <a:pt x="89" y="67"/>
                  <a:pt x="91" y="64"/>
                </a:cubicBezTo>
                <a:cubicBezTo>
                  <a:pt x="91" y="64"/>
                  <a:pt x="90" y="63"/>
                  <a:pt x="90" y="63"/>
                </a:cubicBezTo>
                <a:close/>
                <a:moveTo>
                  <a:pt x="42" y="63"/>
                </a:moveTo>
                <a:cubicBezTo>
                  <a:pt x="42" y="63"/>
                  <a:pt x="42" y="63"/>
                  <a:pt x="42" y="63"/>
                </a:cubicBezTo>
                <a:cubicBezTo>
                  <a:pt x="43" y="62"/>
                  <a:pt x="44" y="60"/>
                  <a:pt x="46" y="58"/>
                </a:cubicBezTo>
                <a:cubicBezTo>
                  <a:pt x="45" y="57"/>
                  <a:pt x="44" y="56"/>
                  <a:pt x="43" y="54"/>
                </a:cubicBezTo>
                <a:cubicBezTo>
                  <a:pt x="42" y="56"/>
                  <a:pt x="41" y="57"/>
                  <a:pt x="41" y="58"/>
                </a:cubicBezTo>
                <a:cubicBezTo>
                  <a:pt x="41" y="58"/>
                  <a:pt x="41" y="58"/>
                  <a:pt x="41" y="58"/>
                </a:cubicBezTo>
                <a:cubicBezTo>
                  <a:pt x="41" y="60"/>
                  <a:pt x="41" y="62"/>
                  <a:pt x="42" y="63"/>
                </a:cubicBezTo>
                <a:close/>
                <a:moveTo>
                  <a:pt x="75" y="64"/>
                </a:moveTo>
                <a:cubicBezTo>
                  <a:pt x="75" y="63"/>
                  <a:pt x="74" y="62"/>
                  <a:pt x="74" y="62"/>
                </a:cubicBezTo>
                <a:cubicBezTo>
                  <a:pt x="73" y="62"/>
                  <a:pt x="72" y="62"/>
                  <a:pt x="71" y="63"/>
                </a:cubicBezTo>
                <a:cubicBezTo>
                  <a:pt x="71" y="64"/>
                  <a:pt x="70" y="65"/>
                  <a:pt x="70" y="65"/>
                </a:cubicBezTo>
                <a:cubicBezTo>
                  <a:pt x="70" y="66"/>
                  <a:pt x="69" y="66"/>
                  <a:pt x="69" y="67"/>
                </a:cubicBezTo>
                <a:cubicBezTo>
                  <a:pt x="70" y="67"/>
                  <a:pt x="70" y="68"/>
                  <a:pt x="70" y="69"/>
                </a:cubicBezTo>
                <a:cubicBezTo>
                  <a:pt x="70" y="69"/>
                  <a:pt x="71" y="69"/>
                  <a:pt x="71" y="69"/>
                </a:cubicBezTo>
                <a:cubicBezTo>
                  <a:pt x="72" y="67"/>
                  <a:pt x="74" y="65"/>
                  <a:pt x="75" y="64"/>
                </a:cubicBezTo>
                <a:close/>
                <a:moveTo>
                  <a:pt x="18" y="61"/>
                </a:moveTo>
                <a:cubicBezTo>
                  <a:pt x="20" y="59"/>
                  <a:pt x="21" y="57"/>
                  <a:pt x="22" y="55"/>
                </a:cubicBezTo>
                <a:cubicBezTo>
                  <a:pt x="22" y="55"/>
                  <a:pt x="22" y="54"/>
                  <a:pt x="22" y="54"/>
                </a:cubicBezTo>
                <a:cubicBezTo>
                  <a:pt x="22" y="53"/>
                  <a:pt x="22" y="52"/>
                  <a:pt x="21" y="50"/>
                </a:cubicBezTo>
                <a:cubicBezTo>
                  <a:pt x="21" y="51"/>
                  <a:pt x="21" y="51"/>
                  <a:pt x="21" y="51"/>
                </a:cubicBezTo>
                <a:cubicBezTo>
                  <a:pt x="20" y="53"/>
                  <a:pt x="18" y="56"/>
                  <a:pt x="17" y="59"/>
                </a:cubicBezTo>
                <a:cubicBezTo>
                  <a:pt x="17" y="59"/>
                  <a:pt x="17" y="59"/>
                  <a:pt x="17" y="60"/>
                </a:cubicBezTo>
                <a:cubicBezTo>
                  <a:pt x="18" y="60"/>
                  <a:pt x="18" y="60"/>
                  <a:pt x="18" y="61"/>
                </a:cubicBezTo>
                <a:close/>
                <a:moveTo>
                  <a:pt x="243" y="85"/>
                </a:moveTo>
                <a:cubicBezTo>
                  <a:pt x="245" y="84"/>
                  <a:pt x="245" y="84"/>
                  <a:pt x="244" y="82"/>
                </a:cubicBezTo>
                <a:cubicBezTo>
                  <a:pt x="244" y="82"/>
                  <a:pt x="244" y="82"/>
                  <a:pt x="244" y="82"/>
                </a:cubicBezTo>
                <a:cubicBezTo>
                  <a:pt x="241" y="79"/>
                  <a:pt x="239" y="77"/>
                  <a:pt x="237" y="74"/>
                </a:cubicBezTo>
                <a:cubicBezTo>
                  <a:pt x="237" y="74"/>
                  <a:pt x="237" y="74"/>
                  <a:pt x="236" y="73"/>
                </a:cubicBezTo>
                <a:cubicBezTo>
                  <a:pt x="238" y="78"/>
                  <a:pt x="240" y="82"/>
                  <a:pt x="243" y="85"/>
                </a:cubicBezTo>
                <a:close/>
                <a:moveTo>
                  <a:pt x="210" y="31"/>
                </a:moveTo>
                <a:cubicBezTo>
                  <a:pt x="210" y="31"/>
                  <a:pt x="210" y="31"/>
                  <a:pt x="210" y="31"/>
                </a:cubicBezTo>
                <a:cubicBezTo>
                  <a:pt x="210" y="30"/>
                  <a:pt x="209" y="30"/>
                  <a:pt x="209" y="30"/>
                </a:cubicBezTo>
                <a:cubicBezTo>
                  <a:pt x="207" y="27"/>
                  <a:pt x="206" y="24"/>
                  <a:pt x="204" y="21"/>
                </a:cubicBezTo>
                <a:cubicBezTo>
                  <a:pt x="203" y="18"/>
                  <a:pt x="201" y="16"/>
                  <a:pt x="199" y="13"/>
                </a:cubicBezTo>
                <a:cubicBezTo>
                  <a:pt x="198" y="13"/>
                  <a:pt x="198" y="13"/>
                  <a:pt x="197" y="12"/>
                </a:cubicBezTo>
                <a:cubicBezTo>
                  <a:pt x="197" y="12"/>
                  <a:pt x="197" y="12"/>
                  <a:pt x="197" y="12"/>
                </a:cubicBezTo>
                <a:cubicBezTo>
                  <a:pt x="198" y="13"/>
                  <a:pt x="198" y="14"/>
                  <a:pt x="199" y="15"/>
                </a:cubicBezTo>
                <a:cubicBezTo>
                  <a:pt x="200" y="15"/>
                  <a:pt x="200" y="16"/>
                  <a:pt x="200" y="17"/>
                </a:cubicBezTo>
                <a:cubicBezTo>
                  <a:pt x="200" y="17"/>
                  <a:pt x="200" y="18"/>
                  <a:pt x="201" y="18"/>
                </a:cubicBezTo>
                <a:cubicBezTo>
                  <a:pt x="204" y="22"/>
                  <a:pt x="206" y="26"/>
                  <a:pt x="209" y="30"/>
                </a:cubicBezTo>
                <a:cubicBezTo>
                  <a:pt x="209" y="31"/>
                  <a:pt x="209" y="31"/>
                  <a:pt x="210" y="31"/>
                </a:cubicBezTo>
                <a:close/>
                <a:moveTo>
                  <a:pt x="234" y="82"/>
                </a:moveTo>
                <a:cubicBezTo>
                  <a:pt x="234" y="81"/>
                  <a:pt x="234" y="80"/>
                  <a:pt x="234" y="80"/>
                </a:cubicBezTo>
                <a:cubicBezTo>
                  <a:pt x="232" y="77"/>
                  <a:pt x="231" y="74"/>
                  <a:pt x="229" y="72"/>
                </a:cubicBezTo>
                <a:cubicBezTo>
                  <a:pt x="227" y="69"/>
                  <a:pt x="226" y="66"/>
                  <a:pt x="224" y="63"/>
                </a:cubicBezTo>
                <a:cubicBezTo>
                  <a:pt x="224" y="63"/>
                  <a:pt x="224" y="62"/>
                  <a:pt x="224" y="62"/>
                </a:cubicBezTo>
                <a:cubicBezTo>
                  <a:pt x="223" y="63"/>
                  <a:pt x="223" y="63"/>
                  <a:pt x="222" y="64"/>
                </a:cubicBezTo>
                <a:cubicBezTo>
                  <a:pt x="223" y="65"/>
                  <a:pt x="224" y="66"/>
                  <a:pt x="225" y="67"/>
                </a:cubicBezTo>
                <a:cubicBezTo>
                  <a:pt x="225" y="67"/>
                  <a:pt x="225" y="67"/>
                  <a:pt x="225" y="67"/>
                </a:cubicBezTo>
                <a:cubicBezTo>
                  <a:pt x="226" y="67"/>
                  <a:pt x="227" y="68"/>
                  <a:pt x="227" y="69"/>
                </a:cubicBezTo>
                <a:cubicBezTo>
                  <a:pt x="227" y="70"/>
                  <a:pt x="228" y="71"/>
                  <a:pt x="228" y="72"/>
                </a:cubicBezTo>
                <a:cubicBezTo>
                  <a:pt x="230" y="75"/>
                  <a:pt x="232" y="78"/>
                  <a:pt x="233" y="81"/>
                </a:cubicBezTo>
                <a:cubicBezTo>
                  <a:pt x="233" y="81"/>
                  <a:pt x="234" y="81"/>
                  <a:pt x="234" y="82"/>
                </a:cubicBezTo>
                <a:close/>
                <a:moveTo>
                  <a:pt x="222" y="59"/>
                </a:moveTo>
                <a:cubicBezTo>
                  <a:pt x="219" y="56"/>
                  <a:pt x="217" y="54"/>
                  <a:pt x="214" y="51"/>
                </a:cubicBezTo>
                <a:cubicBezTo>
                  <a:pt x="214" y="51"/>
                  <a:pt x="214" y="52"/>
                  <a:pt x="213" y="52"/>
                </a:cubicBezTo>
                <a:cubicBezTo>
                  <a:pt x="214" y="53"/>
                  <a:pt x="215" y="54"/>
                  <a:pt x="216" y="55"/>
                </a:cubicBezTo>
                <a:cubicBezTo>
                  <a:pt x="216" y="55"/>
                  <a:pt x="216" y="55"/>
                  <a:pt x="216" y="55"/>
                </a:cubicBezTo>
                <a:cubicBezTo>
                  <a:pt x="217" y="56"/>
                  <a:pt x="217" y="56"/>
                  <a:pt x="217" y="57"/>
                </a:cubicBezTo>
                <a:cubicBezTo>
                  <a:pt x="217" y="57"/>
                  <a:pt x="217" y="57"/>
                  <a:pt x="218" y="58"/>
                </a:cubicBezTo>
                <a:cubicBezTo>
                  <a:pt x="218" y="59"/>
                  <a:pt x="219" y="60"/>
                  <a:pt x="220" y="61"/>
                </a:cubicBezTo>
                <a:cubicBezTo>
                  <a:pt x="221" y="60"/>
                  <a:pt x="221" y="60"/>
                  <a:pt x="222" y="59"/>
                </a:cubicBezTo>
                <a:close/>
                <a:moveTo>
                  <a:pt x="220" y="67"/>
                </a:moveTo>
                <a:cubicBezTo>
                  <a:pt x="219" y="67"/>
                  <a:pt x="219" y="68"/>
                  <a:pt x="218" y="69"/>
                </a:cubicBezTo>
                <a:cubicBezTo>
                  <a:pt x="218" y="70"/>
                  <a:pt x="217" y="71"/>
                  <a:pt x="218" y="72"/>
                </a:cubicBezTo>
                <a:cubicBezTo>
                  <a:pt x="218" y="73"/>
                  <a:pt x="218" y="74"/>
                  <a:pt x="218" y="75"/>
                </a:cubicBezTo>
                <a:cubicBezTo>
                  <a:pt x="220" y="73"/>
                  <a:pt x="221" y="72"/>
                  <a:pt x="222" y="71"/>
                </a:cubicBezTo>
                <a:cubicBezTo>
                  <a:pt x="222" y="69"/>
                  <a:pt x="221" y="68"/>
                  <a:pt x="220" y="67"/>
                </a:cubicBezTo>
                <a:close/>
                <a:moveTo>
                  <a:pt x="56" y="63"/>
                </a:moveTo>
                <a:cubicBezTo>
                  <a:pt x="57" y="61"/>
                  <a:pt x="58" y="60"/>
                  <a:pt x="59" y="59"/>
                </a:cubicBezTo>
                <a:cubicBezTo>
                  <a:pt x="58" y="57"/>
                  <a:pt x="57" y="55"/>
                  <a:pt x="55" y="53"/>
                </a:cubicBezTo>
                <a:cubicBezTo>
                  <a:pt x="55" y="53"/>
                  <a:pt x="55" y="54"/>
                  <a:pt x="55" y="55"/>
                </a:cubicBezTo>
                <a:cubicBezTo>
                  <a:pt x="55" y="55"/>
                  <a:pt x="55" y="56"/>
                  <a:pt x="55" y="56"/>
                </a:cubicBezTo>
                <a:cubicBezTo>
                  <a:pt x="55" y="58"/>
                  <a:pt x="56" y="60"/>
                  <a:pt x="56" y="63"/>
                </a:cubicBezTo>
                <a:close/>
                <a:moveTo>
                  <a:pt x="64" y="48"/>
                </a:moveTo>
                <a:cubicBezTo>
                  <a:pt x="64" y="48"/>
                  <a:pt x="64" y="48"/>
                  <a:pt x="64" y="48"/>
                </a:cubicBezTo>
                <a:cubicBezTo>
                  <a:pt x="62" y="48"/>
                  <a:pt x="61" y="48"/>
                  <a:pt x="60" y="47"/>
                </a:cubicBezTo>
                <a:cubicBezTo>
                  <a:pt x="59" y="47"/>
                  <a:pt x="58" y="48"/>
                  <a:pt x="58" y="49"/>
                </a:cubicBezTo>
                <a:cubicBezTo>
                  <a:pt x="57" y="50"/>
                  <a:pt x="57" y="50"/>
                  <a:pt x="57" y="51"/>
                </a:cubicBezTo>
                <a:cubicBezTo>
                  <a:pt x="59" y="51"/>
                  <a:pt x="62" y="51"/>
                  <a:pt x="64" y="51"/>
                </a:cubicBezTo>
                <a:cubicBezTo>
                  <a:pt x="64" y="50"/>
                  <a:pt x="64" y="49"/>
                  <a:pt x="64" y="48"/>
                </a:cubicBezTo>
                <a:close/>
                <a:moveTo>
                  <a:pt x="102" y="50"/>
                </a:moveTo>
                <a:cubicBezTo>
                  <a:pt x="103" y="51"/>
                  <a:pt x="103" y="51"/>
                  <a:pt x="104" y="51"/>
                </a:cubicBezTo>
                <a:cubicBezTo>
                  <a:pt x="106" y="51"/>
                  <a:pt x="107" y="51"/>
                  <a:pt x="109" y="51"/>
                </a:cubicBezTo>
                <a:cubicBezTo>
                  <a:pt x="110" y="51"/>
                  <a:pt x="110" y="51"/>
                  <a:pt x="111" y="50"/>
                </a:cubicBezTo>
                <a:cubicBezTo>
                  <a:pt x="111" y="50"/>
                  <a:pt x="112" y="49"/>
                  <a:pt x="112" y="48"/>
                </a:cubicBezTo>
                <a:cubicBezTo>
                  <a:pt x="109" y="48"/>
                  <a:pt x="107" y="48"/>
                  <a:pt x="104" y="48"/>
                </a:cubicBezTo>
                <a:cubicBezTo>
                  <a:pt x="103" y="49"/>
                  <a:pt x="103" y="50"/>
                  <a:pt x="102" y="50"/>
                </a:cubicBezTo>
                <a:close/>
                <a:moveTo>
                  <a:pt x="152" y="64"/>
                </a:moveTo>
                <a:cubicBezTo>
                  <a:pt x="152" y="64"/>
                  <a:pt x="152" y="65"/>
                  <a:pt x="153" y="65"/>
                </a:cubicBezTo>
                <a:cubicBezTo>
                  <a:pt x="153" y="65"/>
                  <a:pt x="153" y="66"/>
                  <a:pt x="153" y="66"/>
                </a:cubicBezTo>
                <a:cubicBezTo>
                  <a:pt x="154" y="66"/>
                  <a:pt x="155" y="66"/>
                  <a:pt x="155" y="66"/>
                </a:cubicBezTo>
                <a:cubicBezTo>
                  <a:pt x="156" y="65"/>
                  <a:pt x="157" y="65"/>
                  <a:pt x="156" y="64"/>
                </a:cubicBezTo>
                <a:cubicBezTo>
                  <a:pt x="156" y="63"/>
                  <a:pt x="156" y="62"/>
                  <a:pt x="156" y="61"/>
                </a:cubicBezTo>
                <a:cubicBezTo>
                  <a:pt x="156" y="60"/>
                  <a:pt x="155" y="60"/>
                  <a:pt x="155" y="59"/>
                </a:cubicBezTo>
                <a:cubicBezTo>
                  <a:pt x="154" y="60"/>
                  <a:pt x="153" y="62"/>
                  <a:pt x="152" y="64"/>
                </a:cubicBezTo>
                <a:close/>
                <a:moveTo>
                  <a:pt x="210" y="79"/>
                </a:moveTo>
                <a:cubicBezTo>
                  <a:pt x="209" y="81"/>
                  <a:pt x="207" y="82"/>
                  <a:pt x="207" y="85"/>
                </a:cubicBezTo>
                <a:cubicBezTo>
                  <a:pt x="206" y="86"/>
                  <a:pt x="206" y="87"/>
                  <a:pt x="207" y="88"/>
                </a:cubicBezTo>
                <a:cubicBezTo>
                  <a:pt x="209" y="86"/>
                  <a:pt x="210" y="84"/>
                  <a:pt x="212" y="82"/>
                </a:cubicBezTo>
                <a:cubicBezTo>
                  <a:pt x="211" y="81"/>
                  <a:pt x="211" y="80"/>
                  <a:pt x="210" y="79"/>
                </a:cubicBezTo>
                <a:close/>
                <a:moveTo>
                  <a:pt x="163" y="77"/>
                </a:moveTo>
                <a:cubicBezTo>
                  <a:pt x="164" y="77"/>
                  <a:pt x="164" y="78"/>
                  <a:pt x="165" y="78"/>
                </a:cubicBezTo>
                <a:cubicBezTo>
                  <a:pt x="166" y="78"/>
                  <a:pt x="167" y="78"/>
                  <a:pt x="168" y="78"/>
                </a:cubicBezTo>
                <a:cubicBezTo>
                  <a:pt x="168" y="78"/>
                  <a:pt x="168" y="78"/>
                  <a:pt x="168" y="78"/>
                </a:cubicBezTo>
                <a:cubicBezTo>
                  <a:pt x="169" y="77"/>
                  <a:pt x="169" y="76"/>
                  <a:pt x="169" y="76"/>
                </a:cubicBezTo>
                <a:cubicBezTo>
                  <a:pt x="169" y="75"/>
                  <a:pt x="168" y="74"/>
                  <a:pt x="168" y="73"/>
                </a:cubicBezTo>
                <a:cubicBezTo>
                  <a:pt x="167" y="74"/>
                  <a:pt x="166" y="74"/>
                  <a:pt x="166" y="74"/>
                </a:cubicBezTo>
                <a:cubicBezTo>
                  <a:pt x="165" y="75"/>
                  <a:pt x="164" y="76"/>
                  <a:pt x="163" y="77"/>
                </a:cubicBezTo>
                <a:close/>
                <a:moveTo>
                  <a:pt x="92" y="43"/>
                </a:moveTo>
                <a:cubicBezTo>
                  <a:pt x="83" y="43"/>
                  <a:pt x="74" y="43"/>
                  <a:pt x="66" y="43"/>
                </a:cubicBezTo>
                <a:cubicBezTo>
                  <a:pt x="72" y="44"/>
                  <a:pt x="78" y="44"/>
                  <a:pt x="84" y="44"/>
                </a:cubicBezTo>
                <a:cubicBezTo>
                  <a:pt x="86" y="44"/>
                  <a:pt x="88" y="44"/>
                  <a:pt x="91" y="44"/>
                </a:cubicBezTo>
                <a:cubicBezTo>
                  <a:pt x="91" y="44"/>
                  <a:pt x="92" y="44"/>
                  <a:pt x="92" y="43"/>
                </a:cubicBezTo>
                <a:close/>
                <a:moveTo>
                  <a:pt x="32" y="76"/>
                </a:moveTo>
                <a:cubicBezTo>
                  <a:pt x="34" y="74"/>
                  <a:pt x="35" y="72"/>
                  <a:pt x="37" y="71"/>
                </a:cubicBezTo>
                <a:cubicBezTo>
                  <a:pt x="36" y="70"/>
                  <a:pt x="35" y="69"/>
                  <a:pt x="35" y="68"/>
                </a:cubicBezTo>
                <a:cubicBezTo>
                  <a:pt x="34" y="70"/>
                  <a:pt x="33" y="71"/>
                  <a:pt x="32" y="73"/>
                </a:cubicBezTo>
                <a:cubicBezTo>
                  <a:pt x="32" y="73"/>
                  <a:pt x="32" y="74"/>
                  <a:pt x="32" y="74"/>
                </a:cubicBezTo>
                <a:cubicBezTo>
                  <a:pt x="32" y="75"/>
                  <a:pt x="32" y="75"/>
                  <a:pt x="32" y="76"/>
                </a:cubicBezTo>
                <a:close/>
                <a:moveTo>
                  <a:pt x="133" y="48"/>
                </a:moveTo>
                <a:cubicBezTo>
                  <a:pt x="133" y="48"/>
                  <a:pt x="133" y="48"/>
                  <a:pt x="133" y="48"/>
                </a:cubicBezTo>
                <a:cubicBezTo>
                  <a:pt x="131" y="48"/>
                  <a:pt x="128" y="48"/>
                  <a:pt x="126" y="48"/>
                </a:cubicBezTo>
                <a:cubicBezTo>
                  <a:pt x="126" y="48"/>
                  <a:pt x="125" y="48"/>
                  <a:pt x="125" y="48"/>
                </a:cubicBezTo>
                <a:cubicBezTo>
                  <a:pt x="125" y="49"/>
                  <a:pt x="124" y="50"/>
                  <a:pt x="124" y="51"/>
                </a:cubicBezTo>
                <a:cubicBezTo>
                  <a:pt x="125" y="51"/>
                  <a:pt x="126" y="51"/>
                  <a:pt x="127" y="51"/>
                </a:cubicBezTo>
                <a:cubicBezTo>
                  <a:pt x="127" y="51"/>
                  <a:pt x="127" y="51"/>
                  <a:pt x="127" y="51"/>
                </a:cubicBezTo>
                <a:cubicBezTo>
                  <a:pt x="128" y="50"/>
                  <a:pt x="128" y="50"/>
                  <a:pt x="129" y="49"/>
                </a:cubicBezTo>
                <a:cubicBezTo>
                  <a:pt x="130" y="49"/>
                  <a:pt x="130" y="49"/>
                  <a:pt x="131" y="50"/>
                </a:cubicBezTo>
                <a:cubicBezTo>
                  <a:pt x="132" y="49"/>
                  <a:pt x="132" y="49"/>
                  <a:pt x="133" y="48"/>
                </a:cubicBezTo>
                <a:close/>
                <a:moveTo>
                  <a:pt x="80" y="56"/>
                </a:moveTo>
                <a:cubicBezTo>
                  <a:pt x="80" y="56"/>
                  <a:pt x="80" y="55"/>
                  <a:pt x="80" y="55"/>
                </a:cubicBezTo>
                <a:cubicBezTo>
                  <a:pt x="80" y="54"/>
                  <a:pt x="77" y="54"/>
                  <a:pt x="77" y="55"/>
                </a:cubicBezTo>
                <a:cubicBezTo>
                  <a:pt x="77" y="55"/>
                  <a:pt x="76" y="55"/>
                  <a:pt x="76" y="55"/>
                </a:cubicBezTo>
                <a:cubicBezTo>
                  <a:pt x="76" y="56"/>
                  <a:pt x="75" y="57"/>
                  <a:pt x="75" y="57"/>
                </a:cubicBezTo>
                <a:cubicBezTo>
                  <a:pt x="75" y="58"/>
                  <a:pt x="75" y="58"/>
                  <a:pt x="75" y="58"/>
                </a:cubicBezTo>
                <a:cubicBezTo>
                  <a:pt x="75" y="59"/>
                  <a:pt x="75" y="59"/>
                  <a:pt x="76" y="59"/>
                </a:cubicBezTo>
                <a:cubicBezTo>
                  <a:pt x="77" y="59"/>
                  <a:pt x="78" y="58"/>
                  <a:pt x="79" y="58"/>
                </a:cubicBezTo>
                <a:cubicBezTo>
                  <a:pt x="80" y="58"/>
                  <a:pt x="80" y="57"/>
                  <a:pt x="80" y="56"/>
                </a:cubicBezTo>
                <a:close/>
                <a:moveTo>
                  <a:pt x="62" y="79"/>
                </a:moveTo>
                <a:cubicBezTo>
                  <a:pt x="62" y="80"/>
                  <a:pt x="62" y="80"/>
                  <a:pt x="62" y="80"/>
                </a:cubicBezTo>
                <a:cubicBezTo>
                  <a:pt x="65" y="77"/>
                  <a:pt x="67" y="75"/>
                  <a:pt x="69" y="72"/>
                </a:cubicBezTo>
                <a:cubicBezTo>
                  <a:pt x="68" y="71"/>
                  <a:pt x="67" y="71"/>
                  <a:pt x="66" y="71"/>
                </a:cubicBezTo>
                <a:cubicBezTo>
                  <a:pt x="65" y="74"/>
                  <a:pt x="63" y="77"/>
                  <a:pt x="62" y="79"/>
                </a:cubicBezTo>
                <a:close/>
                <a:moveTo>
                  <a:pt x="37" y="85"/>
                </a:moveTo>
                <a:cubicBezTo>
                  <a:pt x="37" y="85"/>
                  <a:pt x="37" y="85"/>
                  <a:pt x="37" y="85"/>
                </a:cubicBezTo>
                <a:cubicBezTo>
                  <a:pt x="37" y="85"/>
                  <a:pt x="38" y="85"/>
                  <a:pt x="38" y="85"/>
                </a:cubicBezTo>
                <a:cubicBezTo>
                  <a:pt x="39" y="83"/>
                  <a:pt x="41" y="81"/>
                  <a:pt x="42" y="79"/>
                </a:cubicBezTo>
                <a:cubicBezTo>
                  <a:pt x="43" y="78"/>
                  <a:pt x="43" y="77"/>
                  <a:pt x="43" y="75"/>
                </a:cubicBezTo>
                <a:cubicBezTo>
                  <a:pt x="43" y="75"/>
                  <a:pt x="42" y="76"/>
                  <a:pt x="42" y="76"/>
                </a:cubicBezTo>
                <a:cubicBezTo>
                  <a:pt x="42" y="76"/>
                  <a:pt x="41" y="77"/>
                  <a:pt x="41" y="77"/>
                </a:cubicBezTo>
                <a:cubicBezTo>
                  <a:pt x="40" y="79"/>
                  <a:pt x="38" y="82"/>
                  <a:pt x="37" y="85"/>
                </a:cubicBezTo>
                <a:cubicBezTo>
                  <a:pt x="37" y="85"/>
                  <a:pt x="37" y="85"/>
                  <a:pt x="37" y="85"/>
                </a:cubicBezTo>
                <a:close/>
                <a:moveTo>
                  <a:pt x="135" y="59"/>
                </a:moveTo>
                <a:cubicBezTo>
                  <a:pt x="134" y="57"/>
                  <a:pt x="134" y="57"/>
                  <a:pt x="133" y="57"/>
                </a:cubicBezTo>
                <a:cubicBezTo>
                  <a:pt x="132" y="57"/>
                  <a:pt x="132" y="57"/>
                  <a:pt x="131" y="57"/>
                </a:cubicBezTo>
                <a:cubicBezTo>
                  <a:pt x="130" y="57"/>
                  <a:pt x="130" y="57"/>
                  <a:pt x="130" y="58"/>
                </a:cubicBezTo>
                <a:cubicBezTo>
                  <a:pt x="130" y="59"/>
                  <a:pt x="130" y="61"/>
                  <a:pt x="131" y="62"/>
                </a:cubicBezTo>
                <a:cubicBezTo>
                  <a:pt x="131" y="62"/>
                  <a:pt x="131" y="63"/>
                  <a:pt x="131" y="63"/>
                </a:cubicBezTo>
                <a:cubicBezTo>
                  <a:pt x="132" y="62"/>
                  <a:pt x="134" y="60"/>
                  <a:pt x="135" y="59"/>
                </a:cubicBezTo>
                <a:close/>
                <a:moveTo>
                  <a:pt x="53" y="66"/>
                </a:moveTo>
                <a:cubicBezTo>
                  <a:pt x="54" y="66"/>
                  <a:pt x="54" y="65"/>
                  <a:pt x="54" y="64"/>
                </a:cubicBezTo>
                <a:cubicBezTo>
                  <a:pt x="53" y="62"/>
                  <a:pt x="53" y="60"/>
                  <a:pt x="53" y="58"/>
                </a:cubicBezTo>
                <a:cubicBezTo>
                  <a:pt x="53" y="58"/>
                  <a:pt x="53" y="58"/>
                  <a:pt x="53" y="57"/>
                </a:cubicBezTo>
                <a:cubicBezTo>
                  <a:pt x="52" y="59"/>
                  <a:pt x="51" y="60"/>
                  <a:pt x="50" y="61"/>
                </a:cubicBezTo>
                <a:cubicBezTo>
                  <a:pt x="50" y="61"/>
                  <a:pt x="50" y="62"/>
                  <a:pt x="50" y="62"/>
                </a:cubicBezTo>
                <a:cubicBezTo>
                  <a:pt x="51" y="63"/>
                  <a:pt x="52" y="65"/>
                  <a:pt x="53" y="66"/>
                </a:cubicBezTo>
                <a:close/>
                <a:moveTo>
                  <a:pt x="70" y="50"/>
                </a:moveTo>
                <a:cubicBezTo>
                  <a:pt x="70" y="50"/>
                  <a:pt x="70" y="50"/>
                  <a:pt x="70" y="50"/>
                </a:cubicBezTo>
                <a:cubicBezTo>
                  <a:pt x="72" y="50"/>
                  <a:pt x="74" y="50"/>
                  <a:pt x="76" y="50"/>
                </a:cubicBezTo>
                <a:cubicBezTo>
                  <a:pt x="76" y="50"/>
                  <a:pt x="76" y="50"/>
                  <a:pt x="77" y="50"/>
                </a:cubicBezTo>
                <a:cubicBezTo>
                  <a:pt x="77" y="50"/>
                  <a:pt x="78" y="49"/>
                  <a:pt x="78" y="48"/>
                </a:cubicBezTo>
                <a:cubicBezTo>
                  <a:pt x="76" y="48"/>
                  <a:pt x="73" y="48"/>
                  <a:pt x="71" y="48"/>
                </a:cubicBezTo>
                <a:cubicBezTo>
                  <a:pt x="71" y="49"/>
                  <a:pt x="70" y="49"/>
                  <a:pt x="70" y="50"/>
                </a:cubicBezTo>
                <a:close/>
                <a:moveTo>
                  <a:pt x="71" y="57"/>
                </a:moveTo>
                <a:cubicBezTo>
                  <a:pt x="71" y="56"/>
                  <a:pt x="70" y="55"/>
                  <a:pt x="69" y="54"/>
                </a:cubicBezTo>
                <a:cubicBezTo>
                  <a:pt x="69" y="54"/>
                  <a:pt x="68" y="53"/>
                  <a:pt x="68" y="54"/>
                </a:cubicBezTo>
                <a:cubicBezTo>
                  <a:pt x="67" y="54"/>
                  <a:pt x="67" y="54"/>
                  <a:pt x="67" y="55"/>
                </a:cubicBezTo>
                <a:cubicBezTo>
                  <a:pt x="67" y="57"/>
                  <a:pt x="68" y="58"/>
                  <a:pt x="68" y="60"/>
                </a:cubicBezTo>
                <a:cubicBezTo>
                  <a:pt x="70" y="60"/>
                  <a:pt x="70" y="58"/>
                  <a:pt x="71" y="57"/>
                </a:cubicBezTo>
                <a:close/>
                <a:moveTo>
                  <a:pt x="143" y="65"/>
                </a:moveTo>
                <a:cubicBezTo>
                  <a:pt x="144" y="63"/>
                  <a:pt x="144" y="63"/>
                  <a:pt x="144" y="61"/>
                </a:cubicBezTo>
                <a:cubicBezTo>
                  <a:pt x="144" y="60"/>
                  <a:pt x="144" y="60"/>
                  <a:pt x="143" y="59"/>
                </a:cubicBezTo>
                <a:cubicBezTo>
                  <a:pt x="143" y="59"/>
                  <a:pt x="143" y="58"/>
                  <a:pt x="143" y="57"/>
                </a:cubicBezTo>
                <a:cubicBezTo>
                  <a:pt x="142" y="59"/>
                  <a:pt x="141" y="60"/>
                  <a:pt x="140" y="61"/>
                </a:cubicBezTo>
                <a:cubicBezTo>
                  <a:pt x="141" y="62"/>
                  <a:pt x="142" y="63"/>
                  <a:pt x="143" y="65"/>
                </a:cubicBezTo>
                <a:close/>
                <a:moveTo>
                  <a:pt x="47" y="77"/>
                </a:moveTo>
                <a:cubicBezTo>
                  <a:pt x="46" y="78"/>
                  <a:pt x="46" y="79"/>
                  <a:pt x="45" y="80"/>
                </a:cubicBezTo>
                <a:cubicBezTo>
                  <a:pt x="45" y="81"/>
                  <a:pt x="45" y="83"/>
                  <a:pt x="45" y="85"/>
                </a:cubicBezTo>
                <a:cubicBezTo>
                  <a:pt x="46" y="85"/>
                  <a:pt x="46" y="85"/>
                  <a:pt x="47" y="84"/>
                </a:cubicBezTo>
                <a:cubicBezTo>
                  <a:pt x="47" y="83"/>
                  <a:pt x="47" y="83"/>
                  <a:pt x="47" y="83"/>
                </a:cubicBezTo>
                <a:cubicBezTo>
                  <a:pt x="48" y="82"/>
                  <a:pt x="48" y="81"/>
                  <a:pt x="48" y="80"/>
                </a:cubicBezTo>
                <a:cubicBezTo>
                  <a:pt x="48" y="79"/>
                  <a:pt x="47" y="79"/>
                  <a:pt x="47" y="77"/>
                </a:cubicBezTo>
                <a:close/>
                <a:moveTo>
                  <a:pt x="134" y="86"/>
                </a:moveTo>
                <a:cubicBezTo>
                  <a:pt x="134" y="86"/>
                  <a:pt x="134" y="85"/>
                  <a:pt x="134" y="85"/>
                </a:cubicBezTo>
                <a:cubicBezTo>
                  <a:pt x="134" y="85"/>
                  <a:pt x="134" y="84"/>
                  <a:pt x="134" y="83"/>
                </a:cubicBezTo>
                <a:cubicBezTo>
                  <a:pt x="134" y="83"/>
                  <a:pt x="133" y="82"/>
                  <a:pt x="133" y="82"/>
                </a:cubicBezTo>
                <a:cubicBezTo>
                  <a:pt x="133" y="81"/>
                  <a:pt x="132" y="81"/>
                  <a:pt x="132" y="81"/>
                </a:cubicBezTo>
                <a:cubicBezTo>
                  <a:pt x="131" y="81"/>
                  <a:pt x="130" y="82"/>
                  <a:pt x="130" y="83"/>
                </a:cubicBezTo>
                <a:cubicBezTo>
                  <a:pt x="130" y="84"/>
                  <a:pt x="130" y="84"/>
                  <a:pt x="130" y="85"/>
                </a:cubicBezTo>
                <a:cubicBezTo>
                  <a:pt x="131" y="85"/>
                  <a:pt x="132" y="86"/>
                  <a:pt x="134" y="86"/>
                </a:cubicBezTo>
                <a:close/>
                <a:moveTo>
                  <a:pt x="215" y="73"/>
                </a:moveTo>
                <a:cubicBezTo>
                  <a:pt x="215" y="73"/>
                  <a:pt x="215" y="73"/>
                  <a:pt x="215" y="73"/>
                </a:cubicBezTo>
                <a:cubicBezTo>
                  <a:pt x="214" y="74"/>
                  <a:pt x="213" y="76"/>
                  <a:pt x="212" y="77"/>
                </a:cubicBezTo>
                <a:cubicBezTo>
                  <a:pt x="213" y="78"/>
                  <a:pt x="213" y="79"/>
                  <a:pt x="214" y="80"/>
                </a:cubicBezTo>
                <a:cubicBezTo>
                  <a:pt x="214" y="79"/>
                  <a:pt x="215" y="78"/>
                  <a:pt x="216" y="78"/>
                </a:cubicBezTo>
                <a:cubicBezTo>
                  <a:pt x="216" y="77"/>
                  <a:pt x="216" y="77"/>
                  <a:pt x="216" y="77"/>
                </a:cubicBezTo>
                <a:cubicBezTo>
                  <a:pt x="216" y="76"/>
                  <a:pt x="216" y="74"/>
                  <a:pt x="215" y="73"/>
                </a:cubicBezTo>
                <a:close/>
                <a:moveTo>
                  <a:pt x="113" y="57"/>
                </a:moveTo>
                <a:cubicBezTo>
                  <a:pt x="113" y="57"/>
                  <a:pt x="113" y="57"/>
                  <a:pt x="113" y="57"/>
                </a:cubicBezTo>
                <a:cubicBezTo>
                  <a:pt x="111" y="57"/>
                  <a:pt x="110" y="57"/>
                  <a:pt x="109" y="57"/>
                </a:cubicBezTo>
                <a:cubicBezTo>
                  <a:pt x="109" y="57"/>
                  <a:pt x="108" y="58"/>
                  <a:pt x="108" y="58"/>
                </a:cubicBezTo>
                <a:cubicBezTo>
                  <a:pt x="108" y="58"/>
                  <a:pt x="107" y="59"/>
                  <a:pt x="107" y="60"/>
                </a:cubicBezTo>
                <a:cubicBezTo>
                  <a:pt x="107" y="61"/>
                  <a:pt x="108" y="61"/>
                  <a:pt x="108" y="62"/>
                </a:cubicBezTo>
                <a:cubicBezTo>
                  <a:pt x="110" y="60"/>
                  <a:pt x="111" y="59"/>
                  <a:pt x="113" y="57"/>
                </a:cubicBezTo>
                <a:close/>
                <a:moveTo>
                  <a:pt x="158" y="55"/>
                </a:moveTo>
                <a:cubicBezTo>
                  <a:pt x="157" y="55"/>
                  <a:pt x="157" y="56"/>
                  <a:pt x="157" y="57"/>
                </a:cubicBezTo>
                <a:cubicBezTo>
                  <a:pt x="158" y="58"/>
                  <a:pt x="158" y="60"/>
                  <a:pt x="158" y="62"/>
                </a:cubicBezTo>
                <a:cubicBezTo>
                  <a:pt x="158" y="62"/>
                  <a:pt x="158" y="62"/>
                  <a:pt x="158" y="62"/>
                </a:cubicBezTo>
                <a:cubicBezTo>
                  <a:pt x="159" y="61"/>
                  <a:pt x="160" y="61"/>
                  <a:pt x="161" y="60"/>
                </a:cubicBezTo>
                <a:cubicBezTo>
                  <a:pt x="160" y="58"/>
                  <a:pt x="159" y="56"/>
                  <a:pt x="158" y="55"/>
                </a:cubicBezTo>
                <a:close/>
                <a:moveTo>
                  <a:pt x="168" y="68"/>
                </a:moveTo>
                <a:cubicBezTo>
                  <a:pt x="168" y="67"/>
                  <a:pt x="169" y="67"/>
                  <a:pt x="169" y="66"/>
                </a:cubicBezTo>
                <a:cubicBezTo>
                  <a:pt x="168" y="64"/>
                  <a:pt x="168" y="62"/>
                  <a:pt x="168" y="60"/>
                </a:cubicBezTo>
                <a:cubicBezTo>
                  <a:pt x="167" y="61"/>
                  <a:pt x="166" y="62"/>
                  <a:pt x="166" y="63"/>
                </a:cubicBezTo>
                <a:cubicBezTo>
                  <a:pt x="165" y="63"/>
                  <a:pt x="165" y="63"/>
                  <a:pt x="166" y="63"/>
                </a:cubicBezTo>
                <a:cubicBezTo>
                  <a:pt x="166" y="65"/>
                  <a:pt x="167" y="66"/>
                  <a:pt x="168" y="68"/>
                </a:cubicBezTo>
                <a:close/>
                <a:moveTo>
                  <a:pt x="121" y="78"/>
                </a:moveTo>
                <a:cubicBezTo>
                  <a:pt x="121" y="78"/>
                  <a:pt x="122" y="78"/>
                  <a:pt x="122" y="78"/>
                </a:cubicBezTo>
                <a:cubicBezTo>
                  <a:pt x="122" y="79"/>
                  <a:pt x="123" y="79"/>
                  <a:pt x="124" y="79"/>
                </a:cubicBezTo>
                <a:cubicBezTo>
                  <a:pt x="124" y="79"/>
                  <a:pt x="125" y="79"/>
                  <a:pt x="125" y="79"/>
                </a:cubicBezTo>
                <a:cubicBezTo>
                  <a:pt x="125" y="79"/>
                  <a:pt x="125" y="79"/>
                  <a:pt x="125" y="79"/>
                </a:cubicBezTo>
                <a:cubicBezTo>
                  <a:pt x="126" y="78"/>
                  <a:pt x="126" y="77"/>
                  <a:pt x="127" y="76"/>
                </a:cubicBezTo>
                <a:cubicBezTo>
                  <a:pt x="126" y="76"/>
                  <a:pt x="125" y="76"/>
                  <a:pt x="123" y="75"/>
                </a:cubicBezTo>
                <a:cubicBezTo>
                  <a:pt x="123" y="76"/>
                  <a:pt x="122" y="77"/>
                  <a:pt x="121" y="78"/>
                </a:cubicBezTo>
                <a:close/>
                <a:moveTo>
                  <a:pt x="217" y="103"/>
                </a:moveTo>
                <a:cubicBezTo>
                  <a:pt x="217" y="102"/>
                  <a:pt x="217" y="102"/>
                  <a:pt x="217" y="102"/>
                </a:cubicBezTo>
                <a:cubicBezTo>
                  <a:pt x="214" y="104"/>
                  <a:pt x="209" y="110"/>
                  <a:pt x="209" y="111"/>
                </a:cubicBezTo>
                <a:cubicBezTo>
                  <a:pt x="212" y="108"/>
                  <a:pt x="215" y="106"/>
                  <a:pt x="217" y="103"/>
                </a:cubicBezTo>
                <a:close/>
                <a:moveTo>
                  <a:pt x="118" y="82"/>
                </a:moveTo>
                <a:cubicBezTo>
                  <a:pt x="118" y="83"/>
                  <a:pt x="119" y="84"/>
                  <a:pt x="119" y="84"/>
                </a:cubicBezTo>
                <a:cubicBezTo>
                  <a:pt x="120" y="85"/>
                  <a:pt x="120" y="86"/>
                  <a:pt x="121" y="86"/>
                </a:cubicBezTo>
                <a:cubicBezTo>
                  <a:pt x="122" y="85"/>
                  <a:pt x="123" y="83"/>
                  <a:pt x="124" y="82"/>
                </a:cubicBezTo>
                <a:cubicBezTo>
                  <a:pt x="122" y="82"/>
                  <a:pt x="120" y="82"/>
                  <a:pt x="118" y="82"/>
                </a:cubicBezTo>
                <a:close/>
                <a:moveTo>
                  <a:pt x="201" y="32"/>
                </a:moveTo>
                <a:cubicBezTo>
                  <a:pt x="201" y="34"/>
                  <a:pt x="206" y="42"/>
                  <a:pt x="208" y="44"/>
                </a:cubicBezTo>
                <a:cubicBezTo>
                  <a:pt x="208" y="44"/>
                  <a:pt x="209" y="44"/>
                  <a:pt x="209" y="44"/>
                </a:cubicBezTo>
                <a:cubicBezTo>
                  <a:pt x="206" y="40"/>
                  <a:pt x="204" y="36"/>
                  <a:pt x="201" y="32"/>
                </a:cubicBezTo>
                <a:close/>
                <a:moveTo>
                  <a:pt x="89" y="73"/>
                </a:moveTo>
                <a:cubicBezTo>
                  <a:pt x="90" y="73"/>
                  <a:pt x="90" y="73"/>
                  <a:pt x="91" y="73"/>
                </a:cubicBezTo>
                <a:cubicBezTo>
                  <a:pt x="91" y="73"/>
                  <a:pt x="92" y="73"/>
                  <a:pt x="92" y="73"/>
                </a:cubicBezTo>
                <a:cubicBezTo>
                  <a:pt x="93" y="72"/>
                  <a:pt x="93" y="71"/>
                  <a:pt x="94" y="70"/>
                </a:cubicBezTo>
                <a:cubicBezTo>
                  <a:pt x="93" y="69"/>
                  <a:pt x="93" y="69"/>
                  <a:pt x="92" y="68"/>
                </a:cubicBezTo>
                <a:cubicBezTo>
                  <a:pt x="91" y="69"/>
                  <a:pt x="90" y="71"/>
                  <a:pt x="89" y="73"/>
                </a:cubicBezTo>
                <a:close/>
                <a:moveTo>
                  <a:pt x="84" y="65"/>
                </a:moveTo>
                <a:cubicBezTo>
                  <a:pt x="84" y="65"/>
                  <a:pt x="84" y="65"/>
                  <a:pt x="84" y="65"/>
                </a:cubicBezTo>
                <a:cubicBezTo>
                  <a:pt x="86" y="64"/>
                  <a:pt x="87" y="62"/>
                  <a:pt x="88" y="61"/>
                </a:cubicBezTo>
                <a:cubicBezTo>
                  <a:pt x="88" y="59"/>
                  <a:pt x="88" y="59"/>
                  <a:pt x="87" y="60"/>
                </a:cubicBezTo>
                <a:cubicBezTo>
                  <a:pt x="86" y="60"/>
                  <a:pt x="85" y="60"/>
                  <a:pt x="85" y="61"/>
                </a:cubicBezTo>
                <a:cubicBezTo>
                  <a:pt x="85" y="61"/>
                  <a:pt x="84" y="62"/>
                  <a:pt x="84" y="62"/>
                </a:cubicBezTo>
                <a:cubicBezTo>
                  <a:pt x="84" y="62"/>
                  <a:pt x="84" y="63"/>
                  <a:pt x="84" y="63"/>
                </a:cubicBezTo>
                <a:cubicBezTo>
                  <a:pt x="84" y="64"/>
                  <a:pt x="84" y="65"/>
                  <a:pt x="84" y="65"/>
                </a:cubicBezTo>
                <a:close/>
                <a:moveTo>
                  <a:pt x="99" y="63"/>
                </a:moveTo>
                <a:cubicBezTo>
                  <a:pt x="99" y="63"/>
                  <a:pt x="100" y="63"/>
                  <a:pt x="100" y="63"/>
                </a:cubicBezTo>
                <a:cubicBezTo>
                  <a:pt x="101" y="62"/>
                  <a:pt x="102" y="61"/>
                  <a:pt x="103" y="59"/>
                </a:cubicBezTo>
                <a:cubicBezTo>
                  <a:pt x="103" y="59"/>
                  <a:pt x="103" y="58"/>
                  <a:pt x="102" y="58"/>
                </a:cubicBezTo>
                <a:cubicBezTo>
                  <a:pt x="101" y="58"/>
                  <a:pt x="100" y="58"/>
                  <a:pt x="99" y="58"/>
                </a:cubicBezTo>
                <a:cubicBezTo>
                  <a:pt x="99" y="60"/>
                  <a:pt x="99" y="61"/>
                  <a:pt x="99" y="62"/>
                </a:cubicBezTo>
                <a:cubicBezTo>
                  <a:pt x="99" y="62"/>
                  <a:pt x="99" y="63"/>
                  <a:pt x="99" y="63"/>
                </a:cubicBezTo>
                <a:close/>
                <a:moveTo>
                  <a:pt x="154" y="48"/>
                </a:moveTo>
                <a:cubicBezTo>
                  <a:pt x="154" y="48"/>
                  <a:pt x="154" y="48"/>
                  <a:pt x="153" y="48"/>
                </a:cubicBezTo>
                <a:cubicBezTo>
                  <a:pt x="153" y="49"/>
                  <a:pt x="152" y="50"/>
                  <a:pt x="151" y="50"/>
                </a:cubicBezTo>
                <a:cubicBezTo>
                  <a:pt x="150" y="50"/>
                  <a:pt x="149" y="49"/>
                  <a:pt x="149" y="49"/>
                </a:cubicBezTo>
                <a:cubicBezTo>
                  <a:pt x="148" y="50"/>
                  <a:pt x="148" y="50"/>
                  <a:pt x="147" y="51"/>
                </a:cubicBezTo>
                <a:cubicBezTo>
                  <a:pt x="149" y="51"/>
                  <a:pt x="153" y="52"/>
                  <a:pt x="154" y="51"/>
                </a:cubicBezTo>
                <a:cubicBezTo>
                  <a:pt x="154" y="50"/>
                  <a:pt x="154" y="49"/>
                  <a:pt x="154" y="48"/>
                </a:cubicBezTo>
                <a:close/>
                <a:moveTo>
                  <a:pt x="39" y="61"/>
                </a:moveTo>
                <a:cubicBezTo>
                  <a:pt x="39" y="61"/>
                  <a:pt x="39" y="61"/>
                  <a:pt x="38" y="61"/>
                </a:cubicBezTo>
                <a:cubicBezTo>
                  <a:pt x="38" y="63"/>
                  <a:pt x="37" y="64"/>
                  <a:pt x="36" y="65"/>
                </a:cubicBezTo>
                <a:cubicBezTo>
                  <a:pt x="37" y="66"/>
                  <a:pt x="37" y="67"/>
                  <a:pt x="38" y="68"/>
                </a:cubicBezTo>
                <a:cubicBezTo>
                  <a:pt x="39" y="68"/>
                  <a:pt x="39" y="67"/>
                  <a:pt x="39" y="67"/>
                </a:cubicBezTo>
                <a:cubicBezTo>
                  <a:pt x="40" y="66"/>
                  <a:pt x="40" y="66"/>
                  <a:pt x="40" y="66"/>
                </a:cubicBezTo>
                <a:cubicBezTo>
                  <a:pt x="39" y="64"/>
                  <a:pt x="39" y="63"/>
                  <a:pt x="39" y="61"/>
                </a:cubicBezTo>
                <a:close/>
                <a:moveTo>
                  <a:pt x="102" y="86"/>
                </a:moveTo>
                <a:cubicBezTo>
                  <a:pt x="104" y="86"/>
                  <a:pt x="106" y="86"/>
                  <a:pt x="107" y="86"/>
                </a:cubicBezTo>
                <a:cubicBezTo>
                  <a:pt x="107" y="85"/>
                  <a:pt x="107" y="84"/>
                  <a:pt x="107" y="83"/>
                </a:cubicBezTo>
                <a:cubicBezTo>
                  <a:pt x="107" y="83"/>
                  <a:pt x="106" y="83"/>
                  <a:pt x="106" y="83"/>
                </a:cubicBezTo>
                <a:cubicBezTo>
                  <a:pt x="105" y="83"/>
                  <a:pt x="105" y="83"/>
                  <a:pt x="105" y="83"/>
                </a:cubicBezTo>
                <a:cubicBezTo>
                  <a:pt x="104" y="84"/>
                  <a:pt x="103" y="85"/>
                  <a:pt x="102" y="86"/>
                </a:cubicBezTo>
                <a:close/>
                <a:moveTo>
                  <a:pt x="87" y="75"/>
                </a:moveTo>
                <a:cubicBezTo>
                  <a:pt x="86" y="77"/>
                  <a:pt x="85" y="79"/>
                  <a:pt x="84" y="81"/>
                </a:cubicBezTo>
                <a:cubicBezTo>
                  <a:pt x="85" y="81"/>
                  <a:pt x="85" y="81"/>
                  <a:pt x="86" y="81"/>
                </a:cubicBezTo>
                <a:cubicBezTo>
                  <a:pt x="87" y="79"/>
                  <a:pt x="88" y="77"/>
                  <a:pt x="89" y="76"/>
                </a:cubicBezTo>
                <a:cubicBezTo>
                  <a:pt x="89" y="76"/>
                  <a:pt x="90" y="75"/>
                  <a:pt x="90" y="75"/>
                </a:cubicBezTo>
                <a:cubicBezTo>
                  <a:pt x="89" y="75"/>
                  <a:pt x="88" y="75"/>
                  <a:pt x="87" y="75"/>
                </a:cubicBezTo>
                <a:close/>
                <a:moveTo>
                  <a:pt x="155" y="78"/>
                </a:moveTo>
                <a:cubicBezTo>
                  <a:pt x="156" y="78"/>
                  <a:pt x="157" y="78"/>
                  <a:pt x="158" y="78"/>
                </a:cubicBezTo>
                <a:cubicBezTo>
                  <a:pt x="158" y="78"/>
                  <a:pt x="159" y="78"/>
                  <a:pt x="159" y="77"/>
                </a:cubicBezTo>
                <a:cubicBezTo>
                  <a:pt x="160" y="77"/>
                  <a:pt x="161" y="76"/>
                  <a:pt x="161" y="75"/>
                </a:cubicBezTo>
                <a:cubicBezTo>
                  <a:pt x="162" y="75"/>
                  <a:pt x="162" y="74"/>
                  <a:pt x="162" y="74"/>
                </a:cubicBezTo>
                <a:cubicBezTo>
                  <a:pt x="162" y="74"/>
                  <a:pt x="161" y="74"/>
                  <a:pt x="161" y="74"/>
                </a:cubicBezTo>
                <a:cubicBezTo>
                  <a:pt x="160" y="74"/>
                  <a:pt x="159" y="74"/>
                  <a:pt x="159" y="75"/>
                </a:cubicBezTo>
                <a:cubicBezTo>
                  <a:pt x="158" y="76"/>
                  <a:pt x="158" y="76"/>
                  <a:pt x="157" y="76"/>
                </a:cubicBezTo>
                <a:cubicBezTo>
                  <a:pt x="157" y="76"/>
                  <a:pt x="157" y="76"/>
                  <a:pt x="156" y="75"/>
                </a:cubicBezTo>
                <a:cubicBezTo>
                  <a:pt x="156" y="76"/>
                  <a:pt x="155" y="77"/>
                  <a:pt x="155" y="78"/>
                </a:cubicBezTo>
                <a:close/>
                <a:moveTo>
                  <a:pt x="211" y="60"/>
                </a:moveTo>
                <a:cubicBezTo>
                  <a:pt x="212" y="59"/>
                  <a:pt x="212" y="59"/>
                  <a:pt x="213" y="58"/>
                </a:cubicBezTo>
                <a:cubicBezTo>
                  <a:pt x="214" y="58"/>
                  <a:pt x="214" y="57"/>
                  <a:pt x="213" y="56"/>
                </a:cubicBezTo>
                <a:cubicBezTo>
                  <a:pt x="213" y="55"/>
                  <a:pt x="212" y="55"/>
                  <a:pt x="212" y="54"/>
                </a:cubicBezTo>
                <a:cubicBezTo>
                  <a:pt x="211" y="55"/>
                  <a:pt x="211" y="55"/>
                  <a:pt x="210" y="56"/>
                </a:cubicBezTo>
                <a:cubicBezTo>
                  <a:pt x="210" y="56"/>
                  <a:pt x="210" y="57"/>
                  <a:pt x="210" y="57"/>
                </a:cubicBezTo>
                <a:cubicBezTo>
                  <a:pt x="210" y="58"/>
                  <a:pt x="211" y="59"/>
                  <a:pt x="211" y="60"/>
                </a:cubicBezTo>
                <a:close/>
                <a:moveTo>
                  <a:pt x="230" y="84"/>
                </a:moveTo>
                <a:cubicBezTo>
                  <a:pt x="229" y="84"/>
                  <a:pt x="229" y="83"/>
                  <a:pt x="229" y="82"/>
                </a:cubicBezTo>
                <a:cubicBezTo>
                  <a:pt x="228" y="82"/>
                  <a:pt x="228" y="81"/>
                  <a:pt x="227" y="81"/>
                </a:cubicBezTo>
                <a:cubicBezTo>
                  <a:pt x="227" y="81"/>
                  <a:pt x="226" y="86"/>
                  <a:pt x="227" y="87"/>
                </a:cubicBezTo>
                <a:cubicBezTo>
                  <a:pt x="228" y="86"/>
                  <a:pt x="229" y="86"/>
                  <a:pt x="230" y="84"/>
                </a:cubicBezTo>
                <a:close/>
                <a:moveTo>
                  <a:pt x="21" y="43"/>
                </a:moveTo>
                <a:cubicBezTo>
                  <a:pt x="17" y="43"/>
                  <a:pt x="14" y="43"/>
                  <a:pt x="11" y="43"/>
                </a:cubicBezTo>
                <a:cubicBezTo>
                  <a:pt x="11" y="43"/>
                  <a:pt x="11" y="44"/>
                  <a:pt x="10" y="44"/>
                </a:cubicBezTo>
                <a:cubicBezTo>
                  <a:pt x="11" y="44"/>
                  <a:pt x="11" y="44"/>
                  <a:pt x="11" y="44"/>
                </a:cubicBezTo>
                <a:cubicBezTo>
                  <a:pt x="14" y="44"/>
                  <a:pt x="17" y="45"/>
                  <a:pt x="19" y="45"/>
                </a:cubicBezTo>
                <a:cubicBezTo>
                  <a:pt x="20" y="45"/>
                  <a:pt x="20" y="45"/>
                  <a:pt x="21" y="43"/>
                </a:cubicBezTo>
                <a:close/>
                <a:moveTo>
                  <a:pt x="73" y="91"/>
                </a:moveTo>
                <a:cubicBezTo>
                  <a:pt x="73" y="90"/>
                  <a:pt x="73" y="89"/>
                  <a:pt x="73" y="88"/>
                </a:cubicBezTo>
                <a:cubicBezTo>
                  <a:pt x="70" y="88"/>
                  <a:pt x="69" y="88"/>
                  <a:pt x="68" y="90"/>
                </a:cubicBezTo>
                <a:cubicBezTo>
                  <a:pt x="68" y="91"/>
                  <a:pt x="69" y="91"/>
                  <a:pt x="69" y="91"/>
                </a:cubicBezTo>
                <a:cubicBezTo>
                  <a:pt x="70" y="91"/>
                  <a:pt x="71" y="91"/>
                  <a:pt x="73" y="91"/>
                </a:cubicBezTo>
                <a:close/>
                <a:moveTo>
                  <a:pt x="103" y="77"/>
                </a:moveTo>
                <a:cubicBezTo>
                  <a:pt x="102" y="77"/>
                  <a:pt x="102" y="77"/>
                  <a:pt x="101" y="77"/>
                </a:cubicBezTo>
                <a:cubicBezTo>
                  <a:pt x="99" y="77"/>
                  <a:pt x="99" y="77"/>
                  <a:pt x="98" y="78"/>
                </a:cubicBezTo>
                <a:cubicBezTo>
                  <a:pt x="98" y="79"/>
                  <a:pt x="97" y="79"/>
                  <a:pt x="97" y="80"/>
                </a:cubicBezTo>
                <a:cubicBezTo>
                  <a:pt x="97" y="80"/>
                  <a:pt x="97" y="80"/>
                  <a:pt x="97" y="80"/>
                </a:cubicBezTo>
                <a:cubicBezTo>
                  <a:pt x="98" y="80"/>
                  <a:pt x="99" y="80"/>
                  <a:pt x="101" y="80"/>
                </a:cubicBezTo>
                <a:cubicBezTo>
                  <a:pt x="101" y="80"/>
                  <a:pt x="101" y="80"/>
                  <a:pt x="101" y="80"/>
                </a:cubicBezTo>
                <a:cubicBezTo>
                  <a:pt x="102" y="79"/>
                  <a:pt x="102" y="78"/>
                  <a:pt x="103" y="77"/>
                </a:cubicBezTo>
                <a:close/>
                <a:moveTo>
                  <a:pt x="53" y="71"/>
                </a:moveTo>
                <a:cubicBezTo>
                  <a:pt x="51" y="72"/>
                  <a:pt x="50" y="74"/>
                  <a:pt x="49" y="75"/>
                </a:cubicBezTo>
                <a:cubicBezTo>
                  <a:pt x="49" y="76"/>
                  <a:pt x="49" y="77"/>
                  <a:pt x="50" y="78"/>
                </a:cubicBezTo>
                <a:cubicBezTo>
                  <a:pt x="51" y="76"/>
                  <a:pt x="52" y="74"/>
                  <a:pt x="53" y="72"/>
                </a:cubicBezTo>
                <a:cubicBezTo>
                  <a:pt x="53" y="71"/>
                  <a:pt x="53" y="71"/>
                  <a:pt x="53" y="71"/>
                </a:cubicBezTo>
                <a:close/>
                <a:moveTo>
                  <a:pt x="138" y="69"/>
                </a:moveTo>
                <a:cubicBezTo>
                  <a:pt x="138" y="69"/>
                  <a:pt x="137" y="69"/>
                  <a:pt x="137" y="69"/>
                </a:cubicBezTo>
                <a:cubicBezTo>
                  <a:pt x="135" y="69"/>
                  <a:pt x="135" y="69"/>
                  <a:pt x="134" y="71"/>
                </a:cubicBezTo>
                <a:cubicBezTo>
                  <a:pt x="133" y="71"/>
                  <a:pt x="133" y="72"/>
                  <a:pt x="133" y="73"/>
                </a:cubicBezTo>
                <a:cubicBezTo>
                  <a:pt x="134" y="73"/>
                  <a:pt x="134" y="73"/>
                  <a:pt x="135" y="73"/>
                </a:cubicBezTo>
                <a:cubicBezTo>
                  <a:pt x="135" y="73"/>
                  <a:pt x="135" y="73"/>
                  <a:pt x="136" y="72"/>
                </a:cubicBezTo>
                <a:cubicBezTo>
                  <a:pt x="137" y="71"/>
                  <a:pt x="137" y="70"/>
                  <a:pt x="138" y="69"/>
                </a:cubicBezTo>
                <a:close/>
                <a:moveTo>
                  <a:pt x="196" y="90"/>
                </a:moveTo>
                <a:cubicBezTo>
                  <a:pt x="196" y="90"/>
                  <a:pt x="196" y="90"/>
                  <a:pt x="196" y="90"/>
                </a:cubicBezTo>
                <a:cubicBezTo>
                  <a:pt x="195" y="91"/>
                  <a:pt x="193" y="92"/>
                  <a:pt x="194" y="94"/>
                </a:cubicBezTo>
                <a:cubicBezTo>
                  <a:pt x="194" y="95"/>
                  <a:pt x="194" y="95"/>
                  <a:pt x="194" y="96"/>
                </a:cubicBezTo>
                <a:cubicBezTo>
                  <a:pt x="194" y="96"/>
                  <a:pt x="194" y="97"/>
                  <a:pt x="194" y="97"/>
                </a:cubicBezTo>
                <a:cubicBezTo>
                  <a:pt x="195" y="96"/>
                  <a:pt x="195" y="95"/>
                  <a:pt x="196" y="94"/>
                </a:cubicBezTo>
                <a:cubicBezTo>
                  <a:pt x="196" y="94"/>
                  <a:pt x="196" y="94"/>
                  <a:pt x="196" y="93"/>
                </a:cubicBezTo>
                <a:cubicBezTo>
                  <a:pt x="196" y="92"/>
                  <a:pt x="196" y="91"/>
                  <a:pt x="196" y="90"/>
                </a:cubicBezTo>
                <a:close/>
                <a:moveTo>
                  <a:pt x="59" y="67"/>
                </a:moveTo>
                <a:cubicBezTo>
                  <a:pt x="60" y="67"/>
                  <a:pt x="61" y="67"/>
                  <a:pt x="62" y="68"/>
                </a:cubicBezTo>
                <a:cubicBezTo>
                  <a:pt x="63" y="68"/>
                  <a:pt x="63" y="68"/>
                  <a:pt x="64" y="67"/>
                </a:cubicBezTo>
                <a:cubicBezTo>
                  <a:pt x="63" y="66"/>
                  <a:pt x="63" y="65"/>
                  <a:pt x="62" y="64"/>
                </a:cubicBezTo>
                <a:cubicBezTo>
                  <a:pt x="60" y="64"/>
                  <a:pt x="60" y="66"/>
                  <a:pt x="59" y="67"/>
                </a:cubicBezTo>
                <a:close/>
                <a:moveTo>
                  <a:pt x="15" y="90"/>
                </a:moveTo>
                <a:cubicBezTo>
                  <a:pt x="16" y="89"/>
                  <a:pt x="16" y="88"/>
                  <a:pt x="16" y="88"/>
                </a:cubicBezTo>
                <a:cubicBezTo>
                  <a:pt x="17" y="86"/>
                  <a:pt x="16" y="86"/>
                  <a:pt x="16" y="85"/>
                </a:cubicBezTo>
                <a:cubicBezTo>
                  <a:pt x="15" y="85"/>
                  <a:pt x="15" y="85"/>
                  <a:pt x="15" y="86"/>
                </a:cubicBezTo>
                <a:cubicBezTo>
                  <a:pt x="14" y="86"/>
                  <a:pt x="14" y="85"/>
                  <a:pt x="14" y="85"/>
                </a:cubicBezTo>
                <a:cubicBezTo>
                  <a:pt x="13" y="86"/>
                  <a:pt x="13" y="87"/>
                  <a:pt x="13" y="89"/>
                </a:cubicBezTo>
                <a:cubicBezTo>
                  <a:pt x="14" y="89"/>
                  <a:pt x="15" y="89"/>
                  <a:pt x="15" y="90"/>
                </a:cubicBezTo>
                <a:close/>
                <a:moveTo>
                  <a:pt x="204" y="52"/>
                </a:moveTo>
                <a:cubicBezTo>
                  <a:pt x="204" y="54"/>
                  <a:pt x="202" y="54"/>
                  <a:pt x="202" y="56"/>
                </a:cubicBezTo>
                <a:cubicBezTo>
                  <a:pt x="203" y="57"/>
                  <a:pt x="204" y="57"/>
                  <a:pt x="205" y="57"/>
                </a:cubicBezTo>
                <a:cubicBezTo>
                  <a:pt x="205" y="57"/>
                  <a:pt x="206" y="56"/>
                  <a:pt x="206" y="56"/>
                </a:cubicBezTo>
                <a:cubicBezTo>
                  <a:pt x="206" y="55"/>
                  <a:pt x="205" y="53"/>
                  <a:pt x="204" y="52"/>
                </a:cubicBezTo>
                <a:close/>
                <a:moveTo>
                  <a:pt x="121" y="61"/>
                </a:moveTo>
                <a:cubicBezTo>
                  <a:pt x="120" y="60"/>
                  <a:pt x="119" y="59"/>
                  <a:pt x="119" y="57"/>
                </a:cubicBezTo>
                <a:cubicBezTo>
                  <a:pt x="118" y="58"/>
                  <a:pt x="117" y="59"/>
                  <a:pt x="117" y="60"/>
                </a:cubicBezTo>
                <a:cubicBezTo>
                  <a:pt x="117" y="61"/>
                  <a:pt x="118" y="62"/>
                  <a:pt x="118" y="64"/>
                </a:cubicBezTo>
                <a:cubicBezTo>
                  <a:pt x="119" y="63"/>
                  <a:pt x="120" y="62"/>
                  <a:pt x="121" y="61"/>
                </a:cubicBezTo>
                <a:close/>
                <a:moveTo>
                  <a:pt x="171" y="87"/>
                </a:moveTo>
                <a:cubicBezTo>
                  <a:pt x="173" y="84"/>
                  <a:pt x="174" y="82"/>
                  <a:pt x="175" y="80"/>
                </a:cubicBezTo>
                <a:cubicBezTo>
                  <a:pt x="175" y="80"/>
                  <a:pt x="175" y="79"/>
                  <a:pt x="175" y="79"/>
                </a:cubicBezTo>
                <a:cubicBezTo>
                  <a:pt x="173" y="81"/>
                  <a:pt x="172" y="83"/>
                  <a:pt x="170" y="85"/>
                </a:cubicBezTo>
                <a:cubicBezTo>
                  <a:pt x="170" y="85"/>
                  <a:pt x="171" y="86"/>
                  <a:pt x="171" y="87"/>
                </a:cubicBezTo>
                <a:close/>
                <a:moveTo>
                  <a:pt x="91" y="50"/>
                </a:moveTo>
                <a:cubicBezTo>
                  <a:pt x="93" y="50"/>
                  <a:pt x="94" y="50"/>
                  <a:pt x="96" y="50"/>
                </a:cubicBezTo>
                <a:cubicBezTo>
                  <a:pt x="96" y="50"/>
                  <a:pt x="96" y="49"/>
                  <a:pt x="97" y="49"/>
                </a:cubicBezTo>
                <a:cubicBezTo>
                  <a:pt x="97" y="49"/>
                  <a:pt x="98" y="49"/>
                  <a:pt x="98" y="49"/>
                </a:cubicBezTo>
                <a:cubicBezTo>
                  <a:pt x="99" y="49"/>
                  <a:pt x="99" y="49"/>
                  <a:pt x="99" y="48"/>
                </a:cubicBezTo>
                <a:cubicBezTo>
                  <a:pt x="97" y="48"/>
                  <a:pt x="95" y="48"/>
                  <a:pt x="93" y="48"/>
                </a:cubicBezTo>
                <a:cubicBezTo>
                  <a:pt x="93" y="48"/>
                  <a:pt x="93" y="48"/>
                  <a:pt x="93" y="49"/>
                </a:cubicBezTo>
                <a:cubicBezTo>
                  <a:pt x="92" y="49"/>
                  <a:pt x="92" y="50"/>
                  <a:pt x="91" y="50"/>
                </a:cubicBezTo>
                <a:close/>
                <a:moveTo>
                  <a:pt x="140" y="92"/>
                </a:moveTo>
                <a:cubicBezTo>
                  <a:pt x="139" y="91"/>
                  <a:pt x="138" y="90"/>
                  <a:pt x="137" y="89"/>
                </a:cubicBezTo>
                <a:cubicBezTo>
                  <a:pt x="136" y="90"/>
                  <a:pt x="135" y="91"/>
                  <a:pt x="134" y="92"/>
                </a:cubicBezTo>
                <a:cubicBezTo>
                  <a:pt x="136" y="92"/>
                  <a:pt x="138" y="92"/>
                  <a:pt x="140" y="92"/>
                </a:cubicBezTo>
                <a:close/>
                <a:moveTo>
                  <a:pt x="166" y="97"/>
                </a:moveTo>
                <a:cubicBezTo>
                  <a:pt x="163" y="97"/>
                  <a:pt x="140" y="97"/>
                  <a:pt x="131" y="97"/>
                </a:cubicBezTo>
                <a:cubicBezTo>
                  <a:pt x="143" y="97"/>
                  <a:pt x="155" y="97"/>
                  <a:pt x="166" y="97"/>
                </a:cubicBezTo>
                <a:close/>
                <a:moveTo>
                  <a:pt x="145" y="72"/>
                </a:moveTo>
                <a:cubicBezTo>
                  <a:pt x="149" y="73"/>
                  <a:pt x="150" y="72"/>
                  <a:pt x="151" y="70"/>
                </a:cubicBezTo>
                <a:cubicBezTo>
                  <a:pt x="150" y="70"/>
                  <a:pt x="149" y="70"/>
                  <a:pt x="148" y="70"/>
                </a:cubicBezTo>
                <a:cubicBezTo>
                  <a:pt x="147" y="71"/>
                  <a:pt x="147" y="71"/>
                  <a:pt x="146" y="72"/>
                </a:cubicBezTo>
                <a:cubicBezTo>
                  <a:pt x="146" y="72"/>
                  <a:pt x="145" y="72"/>
                  <a:pt x="145" y="72"/>
                </a:cubicBezTo>
                <a:close/>
                <a:moveTo>
                  <a:pt x="147" y="90"/>
                </a:moveTo>
                <a:cubicBezTo>
                  <a:pt x="147" y="90"/>
                  <a:pt x="147" y="90"/>
                  <a:pt x="147" y="91"/>
                </a:cubicBezTo>
                <a:cubicBezTo>
                  <a:pt x="149" y="89"/>
                  <a:pt x="151" y="87"/>
                  <a:pt x="153" y="85"/>
                </a:cubicBezTo>
                <a:cubicBezTo>
                  <a:pt x="152" y="84"/>
                  <a:pt x="152" y="83"/>
                  <a:pt x="151" y="83"/>
                </a:cubicBezTo>
                <a:cubicBezTo>
                  <a:pt x="150" y="85"/>
                  <a:pt x="148" y="88"/>
                  <a:pt x="147" y="90"/>
                </a:cubicBezTo>
                <a:close/>
                <a:moveTo>
                  <a:pt x="76" y="66"/>
                </a:moveTo>
                <a:cubicBezTo>
                  <a:pt x="75" y="67"/>
                  <a:pt x="74" y="68"/>
                  <a:pt x="73" y="70"/>
                </a:cubicBezTo>
                <a:cubicBezTo>
                  <a:pt x="75" y="70"/>
                  <a:pt x="75" y="70"/>
                  <a:pt x="76" y="70"/>
                </a:cubicBezTo>
                <a:cubicBezTo>
                  <a:pt x="77" y="69"/>
                  <a:pt x="77" y="69"/>
                  <a:pt x="78" y="68"/>
                </a:cubicBezTo>
                <a:cubicBezTo>
                  <a:pt x="77" y="67"/>
                  <a:pt x="77" y="67"/>
                  <a:pt x="76" y="66"/>
                </a:cubicBezTo>
                <a:close/>
                <a:moveTo>
                  <a:pt x="93" y="86"/>
                </a:moveTo>
                <a:cubicBezTo>
                  <a:pt x="94" y="86"/>
                  <a:pt x="95" y="86"/>
                  <a:pt x="96" y="86"/>
                </a:cubicBezTo>
                <a:cubicBezTo>
                  <a:pt x="97" y="86"/>
                  <a:pt x="98" y="86"/>
                  <a:pt x="97" y="85"/>
                </a:cubicBezTo>
                <a:cubicBezTo>
                  <a:pt x="97" y="84"/>
                  <a:pt x="96" y="83"/>
                  <a:pt x="95" y="84"/>
                </a:cubicBezTo>
                <a:cubicBezTo>
                  <a:pt x="95" y="84"/>
                  <a:pt x="94" y="84"/>
                  <a:pt x="94" y="84"/>
                </a:cubicBezTo>
                <a:cubicBezTo>
                  <a:pt x="93" y="84"/>
                  <a:pt x="93" y="84"/>
                  <a:pt x="93" y="85"/>
                </a:cubicBezTo>
                <a:cubicBezTo>
                  <a:pt x="93" y="85"/>
                  <a:pt x="93" y="86"/>
                  <a:pt x="93" y="86"/>
                </a:cubicBezTo>
                <a:close/>
                <a:moveTo>
                  <a:pt x="59" y="53"/>
                </a:moveTo>
                <a:cubicBezTo>
                  <a:pt x="59" y="55"/>
                  <a:pt x="60" y="56"/>
                  <a:pt x="61" y="57"/>
                </a:cubicBezTo>
                <a:cubicBezTo>
                  <a:pt x="62" y="56"/>
                  <a:pt x="63" y="54"/>
                  <a:pt x="63" y="53"/>
                </a:cubicBezTo>
                <a:cubicBezTo>
                  <a:pt x="62" y="53"/>
                  <a:pt x="60" y="53"/>
                  <a:pt x="59" y="53"/>
                </a:cubicBezTo>
                <a:close/>
                <a:moveTo>
                  <a:pt x="192" y="84"/>
                </a:moveTo>
                <a:cubicBezTo>
                  <a:pt x="192" y="84"/>
                  <a:pt x="192" y="84"/>
                  <a:pt x="191" y="84"/>
                </a:cubicBezTo>
                <a:cubicBezTo>
                  <a:pt x="190" y="86"/>
                  <a:pt x="188" y="88"/>
                  <a:pt x="186" y="90"/>
                </a:cubicBezTo>
                <a:cubicBezTo>
                  <a:pt x="186" y="91"/>
                  <a:pt x="187" y="91"/>
                  <a:pt x="187" y="91"/>
                </a:cubicBezTo>
                <a:cubicBezTo>
                  <a:pt x="188" y="90"/>
                  <a:pt x="190" y="88"/>
                  <a:pt x="191" y="86"/>
                </a:cubicBezTo>
                <a:cubicBezTo>
                  <a:pt x="191" y="86"/>
                  <a:pt x="191" y="86"/>
                  <a:pt x="191" y="86"/>
                </a:cubicBezTo>
                <a:cubicBezTo>
                  <a:pt x="192" y="85"/>
                  <a:pt x="192" y="85"/>
                  <a:pt x="192" y="84"/>
                </a:cubicBezTo>
                <a:close/>
                <a:moveTo>
                  <a:pt x="185" y="69"/>
                </a:moveTo>
                <a:cubicBezTo>
                  <a:pt x="186" y="72"/>
                  <a:pt x="185" y="73"/>
                  <a:pt x="182" y="73"/>
                </a:cubicBezTo>
                <a:cubicBezTo>
                  <a:pt x="183" y="74"/>
                  <a:pt x="183" y="75"/>
                  <a:pt x="183" y="75"/>
                </a:cubicBezTo>
                <a:cubicBezTo>
                  <a:pt x="184" y="74"/>
                  <a:pt x="185" y="73"/>
                  <a:pt x="186" y="72"/>
                </a:cubicBezTo>
                <a:cubicBezTo>
                  <a:pt x="186" y="71"/>
                  <a:pt x="186" y="71"/>
                  <a:pt x="186" y="71"/>
                </a:cubicBezTo>
                <a:cubicBezTo>
                  <a:pt x="186" y="70"/>
                  <a:pt x="186" y="69"/>
                  <a:pt x="186" y="67"/>
                </a:cubicBezTo>
                <a:cubicBezTo>
                  <a:pt x="186" y="67"/>
                  <a:pt x="186" y="67"/>
                  <a:pt x="186" y="67"/>
                </a:cubicBezTo>
                <a:cubicBezTo>
                  <a:pt x="185" y="68"/>
                  <a:pt x="185" y="68"/>
                  <a:pt x="185" y="69"/>
                </a:cubicBezTo>
                <a:close/>
                <a:moveTo>
                  <a:pt x="144" y="70"/>
                </a:moveTo>
                <a:cubicBezTo>
                  <a:pt x="143" y="69"/>
                  <a:pt x="143" y="69"/>
                  <a:pt x="143" y="69"/>
                </a:cubicBezTo>
                <a:cubicBezTo>
                  <a:pt x="142" y="69"/>
                  <a:pt x="142" y="69"/>
                  <a:pt x="141" y="70"/>
                </a:cubicBezTo>
                <a:cubicBezTo>
                  <a:pt x="141" y="70"/>
                  <a:pt x="140" y="71"/>
                  <a:pt x="139" y="72"/>
                </a:cubicBezTo>
                <a:cubicBezTo>
                  <a:pt x="139" y="73"/>
                  <a:pt x="139" y="73"/>
                  <a:pt x="139" y="73"/>
                </a:cubicBezTo>
                <a:cubicBezTo>
                  <a:pt x="142" y="73"/>
                  <a:pt x="142" y="73"/>
                  <a:pt x="144" y="70"/>
                </a:cubicBezTo>
                <a:close/>
                <a:moveTo>
                  <a:pt x="195" y="130"/>
                </a:moveTo>
                <a:cubicBezTo>
                  <a:pt x="197" y="127"/>
                  <a:pt x="199" y="125"/>
                  <a:pt x="201" y="123"/>
                </a:cubicBezTo>
                <a:cubicBezTo>
                  <a:pt x="201" y="122"/>
                  <a:pt x="201" y="122"/>
                  <a:pt x="202" y="121"/>
                </a:cubicBezTo>
                <a:cubicBezTo>
                  <a:pt x="202" y="121"/>
                  <a:pt x="201" y="121"/>
                  <a:pt x="201" y="121"/>
                </a:cubicBezTo>
                <a:cubicBezTo>
                  <a:pt x="200" y="122"/>
                  <a:pt x="199" y="124"/>
                  <a:pt x="198" y="125"/>
                </a:cubicBezTo>
                <a:cubicBezTo>
                  <a:pt x="196" y="126"/>
                  <a:pt x="196" y="128"/>
                  <a:pt x="195" y="130"/>
                </a:cubicBezTo>
                <a:close/>
                <a:moveTo>
                  <a:pt x="208" y="102"/>
                </a:moveTo>
                <a:cubicBezTo>
                  <a:pt x="208" y="102"/>
                  <a:pt x="209" y="101"/>
                  <a:pt x="209" y="101"/>
                </a:cubicBezTo>
                <a:cubicBezTo>
                  <a:pt x="211" y="99"/>
                  <a:pt x="212" y="97"/>
                  <a:pt x="213" y="95"/>
                </a:cubicBezTo>
                <a:cubicBezTo>
                  <a:pt x="214" y="95"/>
                  <a:pt x="214" y="94"/>
                  <a:pt x="214" y="94"/>
                </a:cubicBezTo>
                <a:cubicBezTo>
                  <a:pt x="213" y="94"/>
                  <a:pt x="213" y="94"/>
                  <a:pt x="213" y="94"/>
                </a:cubicBezTo>
                <a:cubicBezTo>
                  <a:pt x="213" y="94"/>
                  <a:pt x="213" y="95"/>
                  <a:pt x="213" y="95"/>
                </a:cubicBezTo>
                <a:cubicBezTo>
                  <a:pt x="211" y="96"/>
                  <a:pt x="210" y="98"/>
                  <a:pt x="209" y="99"/>
                </a:cubicBezTo>
                <a:cubicBezTo>
                  <a:pt x="208" y="100"/>
                  <a:pt x="208" y="101"/>
                  <a:pt x="208" y="102"/>
                </a:cubicBezTo>
                <a:close/>
                <a:moveTo>
                  <a:pt x="181" y="76"/>
                </a:moveTo>
                <a:cubicBezTo>
                  <a:pt x="180" y="77"/>
                  <a:pt x="179" y="78"/>
                  <a:pt x="178" y="79"/>
                </a:cubicBezTo>
                <a:cubicBezTo>
                  <a:pt x="178" y="80"/>
                  <a:pt x="178" y="81"/>
                  <a:pt x="178" y="82"/>
                </a:cubicBezTo>
                <a:cubicBezTo>
                  <a:pt x="180" y="80"/>
                  <a:pt x="181" y="79"/>
                  <a:pt x="182" y="77"/>
                </a:cubicBezTo>
                <a:cubicBezTo>
                  <a:pt x="181" y="77"/>
                  <a:pt x="181" y="76"/>
                  <a:pt x="181" y="76"/>
                </a:cubicBezTo>
                <a:close/>
                <a:moveTo>
                  <a:pt x="163" y="58"/>
                </a:moveTo>
                <a:cubicBezTo>
                  <a:pt x="164" y="57"/>
                  <a:pt x="165" y="56"/>
                  <a:pt x="166" y="55"/>
                </a:cubicBezTo>
                <a:cubicBezTo>
                  <a:pt x="164" y="55"/>
                  <a:pt x="163" y="54"/>
                  <a:pt x="161" y="55"/>
                </a:cubicBezTo>
                <a:cubicBezTo>
                  <a:pt x="162" y="56"/>
                  <a:pt x="162" y="57"/>
                  <a:pt x="163" y="58"/>
                </a:cubicBezTo>
                <a:close/>
                <a:moveTo>
                  <a:pt x="105" y="66"/>
                </a:moveTo>
                <a:cubicBezTo>
                  <a:pt x="105" y="66"/>
                  <a:pt x="105" y="66"/>
                  <a:pt x="105" y="66"/>
                </a:cubicBezTo>
                <a:cubicBezTo>
                  <a:pt x="104" y="66"/>
                  <a:pt x="103" y="66"/>
                  <a:pt x="102" y="66"/>
                </a:cubicBezTo>
                <a:cubicBezTo>
                  <a:pt x="102" y="66"/>
                  <a:pt x="102" y="66"/>
                  <a:pt x="102" y="67"/>
                </a:cubicBezTo>
                <a:cubicBezTo>
                  <a:pt x="101" y="67"/>
                  <a:pt x="100" y="68"/>
                  <a:pt x="100" y="69"/>
                </a:cubicBezTo>
                <a:cubicBezTo>
                  <a:pt x="101" y="69"/>
                  <a:pt x="101" y="70"/>
                  <a:pt x="101" y="70"/>
                </a:cubicBezTo>
                <a:cubicBezTo>
                  <a:pt x="102" y="70"/>
                  <a:pt x="102" y="70"/>
                  <a:pt x="102" y="69"/>
                </a:cubicBezTo>
                <a:cubicBezTo>
                  <a:pt x="103" y="68"/>
                  <a:pt x="104" y="67"/>
                  <a:pt x="105" y="66"/>
                </a:cubicBezTo>
                <a:close/>
                <a:moveTo>
                  <a:pt x="43" y="69"/>
                </a:moveTo>
                <a:cubicBezTo>
                  <a:pt x="43" y="69"/>
                  <a:pt x="43" y="69"/>
                  <a:pt x="43" y="69"/>
                </a:cubicBezTo>
                <a:cubicBezTo>
                  <a:pt x="44" y="66"/>
                  <a:pt x="46" y="64"/>
                  <a:pt x="47" y="62"/>
                </a:cubicBezTo>
                <a:cubicBezTo>
                  <a:pt x="47" y="61"/>
                  <a:pt x="47" y="61"/>
                  <a:pt x="47" y="61"/>
                </a:cubicBezTo>
                <a:cubicBezTo>
                  <a:pt x="47" y="61"/>
                  <a:pt x="46" y="61"/>
                  <a:pt x="46" y="62"/>
                </a:cubicBezTo>
                <a:cubicBezTo>
                  <a:pt x="45" y="63"/>
                  <a:pt x="44" y="64"/>
                  <a:pt x="43" y="66"/>
                </a:cubicBezTo>
                <a:cubicBezTo>
                  <a:pt x="42" y="67"/>
                  <a:pt x="42" y="68"/>
                  <a:pt x="43" y="69"/>
                </a:cubicBezTo>
                <a:close/>
                <a:moveTo>
                  <a:pt x="49" y="92"/>
                </a:moveTo>
                <a:cubicBezTo>
                  <a:pt x="49" y="92"/>
                  <a:pt x="49" y="92"/>
                  <a:pt x="49" y="92"/>
                </a:cubicBezTo>
                <a:cubicBezTo>
                  <a:pt x="51" y="92"/>
                  <a:pt x="52" y="92"/>
                  <a:pt x="53" y="92"/>
                </a:cubicBezTo>
                <a:cubicBezTo>
                  <a:pt x="53" y="91"/>
                  <a:pt x="53" y="91"/>
                  <a:pt x="53" y="90"/>
                </a:cubicBezTo>
                <a:cubicBezTo>
                  <a:pt x="53" y="90"/>
                  <a:pt x="52" y="90"/>
                  <a:pt x="51" y="90"/>
                </a:cubicBezTo>
                <a:cubicBezTo>
                  <a:pt x="51" y="90"/>
                  <a:pt x="51" y="90"/>
                  <a:pt x="50" y="90"/>
                </a:cubicBezTo>
                <a:cubicBezTo>
                  <a:pt x="50" y="91"/>
                  <a:pt x="50" y="91"/>
                  <a:pt x="49" y="92"/>
                </a:cubicBezTo>
                <a:close/>
                <a:moveTo>
                  <a:pt x="149" y="76"/>
                </a:moveTo>
                <a:cubicBezTo>
                  <a:pt x="149" y="77"/>
                  <a:pt x="150" y="77"/>
                  <a:pt x="150" y="77"/>
                </a:cubicBezTo>
                <a:cubicBezTo>
                  <a:pt x="151" y="78"/>
                  <a:pt x="152" y="78"/>
                  <a:pt x="152" y="77"/>
                </a:cubicBezTo>
                <a:cubicBezTo>
                  <a:pt x="153" y="77"/>
                  <a:pt x="153" y="76"/>
                  <a:pt x="154" y="75"/>
                </a:cubicBezTo>
                <a:cubicBezTo>
                  <a:pt x="153" y="75"/>
                  <a:pt x="152" y="75"/>
                  <a:pt x="152" y="75"/>
                </a:cubicBezTo>
                <a:cubicBezTo>
                  <a:pt x="150" y="75"/>
                  <a:pt x="150" y="75"/>
                  <a:pt x="149" y="76"/>
                </a:cubicBezTo>
                <a:close/>
                <a:moveTo>
                  <a:pt x="202" y="86"/>
                </a:moveTo>
                <a:cubicBezTo>
                  <a:pt x="201" y="86"/>
                  <a:pt x="201" y="85"/>
                  <a:pt x="201" y="85"/>
                </a:cubicBezTo>
                <a:cubicBezTo>
                  <a:pt x="201" y="85"/>
                  <a:pt x="201" y="85"/>
                  <a:pt x="201" y="85"/>
                </a:cubicBezTo>
                <a:cubicBezTo>
                  <a:pt x="198" y="87"/>
                  <a:pt x="198" y="87"/>
                  <a:pt x="199" y="90"/>
                </a:cubicBezTo>
                <a:cubicBezTo>
                  <a:pt x="200" y="89"/>
                  <a:pt x="201" y="88"/>
                  <a:pt x="202" y="86"/>
                </a:cubicBezTo>
                <a:close/>
                <a:moveTo>
                  <a:pt x="116" y="48"/>
                </a:moveTo>
                <a:cubicBezTo>
                  <a:pt x="117" y="49"/>
                  <a:pt x="117" y="50"/>
                  <a:pt x="118" y="50"/>
                </a:cubicBezTo>
                <a:cubicBezTo>
                  <a:pt x="118" y="51"/>
                  <a:pt x="118" y="51"/>
                  <a:pt x="119" y="50"/>
                </a:cubicBezTo>
                <a:cubicBezTo>
                  <a:pt x="120" y="50"/>
                  <a:pt x="120" y="49"/>
                  <a:pt x="121" y="48"/>
                </a:cubicBezTo>
                <a:cubicBezTo>
                  <a:pt x="119" y="48"/>
                  <a:pt x="118" y="48"/>
                  <a:pt x="116" y="48"/>
                </a:cubicBezTo>
                <a:close/>
                <a:moveTo>
                  <a:pt x="146" y="86"/>
                </a:moveTo>
                <a:cubicBezTo>
                  <a:pt x="148" y="84"/>
                  <a:pt x="149" y="82"/>
                  <a:pt x="150" y="81"/>
                </a:cubicBezTo>
                <a:cubicBezTo>
                  <a:pt x="149" y="81"/>
                  <a:pt x="148" y="81"/>
                  <a:pt x="147" y="81"/>
                </a:cubicBezTo>
                <a:cubicBezTo>
                  <a:pt x="147" y="82"/>
                  <a:pt x="147" y="84"/>
                  <a:pt x="146" y="86"/>
                </a:cubicBezTo>
                <a:close/>
                <a:moveTo>
                  <a:pt x="15" y="70"/>
                </a:moveTo>
                <a:cubicBezTo>
                  <a:pt x="15" y="71"/>
                  <a:pt x="14" y="72"/>
                  <a:pt x="14" y="73"/>
                </a:cubicBezTo>
                <a:cubicBezTo>
                  <a:pt x="14" y="74"/>
                  <a:pt x="15" y="74"/>
                  <a:pt x="15" y="75"/>
                </a:cubicBezTo>
                <a:cubicBezTo>
                  <a:pt x="16" y="74"/>
                  <a:pt x="17" y="72"/>
                  <a:pt x="15" y="70"/>
                </a:cubicBezTo>
                <a:close/>
                <a:moveTo>
                  <a:pt x="116" y="66"/>
                </a:moveTo>
                <a:cubicBezTo>
                  <a:pt x="116" y="66"/>
                  <a:pt x="116" y="66"/>
                  <a:pt x="116" y="66"/>
                </a:cubicBezTo>
                <a:cubicBezTo>
                  <a:pt x="115" y="66"/>
                  <a:pt x="115" y="66"/>
                  <a:pt x="114" y="66"/>
                </a:cubicBezTo>
                <a:cubicBezTo>
                  <a:pt x="113" y="66"/>
                  <a:pt x="112" y="66"/>
                  <a:pt x="112" y="67"/>
                </a:cubicBezTo>
                <a:cubicBezTo>
                  <a:pt x="112" y="68"/>
                  <a:pt x="113" y="69"/>
                  <a:pt x="114" y="69"/>
                </a:cubicBezTo>
                <a:cubicBezTo>
                  <a:pt x="114" y="68"/>
                  <a:pt x="115" y="67"/>
                  <a:pt x="116" y="66"/>
                </a:cubicBezTo>
                <a:close/>
                <a:moveTo>
                  <a:pt x="212" y="103"/>
                </a:moveTo>
                <a:cubicBezTo>
                  <a:pt x="213" y="102"/>
                  <a:pt x="214" y="100"/>
                  <a:pt x="216" y="99"/>
                </a:cubicBezTo>
                <a:cubicBezTo>
                  <a:pt x="215" y="99"/>
                  <a:pt x="215" y="98"/>
                  <a:pt x="215" y="97"/>
                </a:cubicBezTo>
                <a:cubicBezTo>
                  <a:pt x="214" y="98"/>
                  <a:pt x="213" y="99"/>
                  <a:pt x="213" y="100"/>
                </a:cubicBezTo>
                <a:cubicBezTo>
                  <a:pt x="212" y="101"/>
                  <a:pt x="212" y="102"/>
                  <a:pt x="212" y="103"/>
                </a:cubicBezTo>
                <a:close/>
                <a:moveTo>
                  <a:pt x="97" y="60"/>
                </a:moveTo>
                <a:cubicBezTo>
                  <a:pt x="95" y="62"/>
                  <a:pt x="94" y="64"/>
                  <a:pt x="94" y="65"/>
                </a:cubicBezTo>
                <a:cubicBezTo>
                  <a:pt x="95" y="65"/>
                  <a:pt x="96" y="64"/>
                  <a:pt x="97" y="64"/>
                </a:cubicBezTo>
                <a:cubicBezTo>
                  <a:pt x="97" y="63"/>
                  <a:pt x="97" y="62"/>
                  <a:pt x="97" y="60"/>
                </a:cubicBezTo>
                <a:close/>
                <a:moveTo>
                  <a:pt x="104" y="94"/>
                </a:moveTo>
                <a:cubicBezTo>
                  <a:pt x="104" y="93"/>
                  <a:pt x="104" y="93"/>
                  <a:pt x="104" y="93"/>
                </a:cubicBezTo>
                <a:cubicBezTo>
                  <a:pt x="103" y="93"/>
                  <a:pt x="103" y="93"/>
                  <a:pt x="103" y="93"/>
                </a:cubicBezTo>
                <a:cubicBezTo>
                  <a:pt x="100" y="93"/>
                  <a:pt x="96" y="93"/>
                  <a:pt x="93" y="93"/>
                </a:cubicBezTo>
                <a:cubicBezTo>
                  <a:pt x="93" y="93"/>
                  <a:pt x="93" y="93"/>
                  <a:pt x="93" y="93"/>
                </a:cubicBezTo>
                <a:cubicBezTo>
                  <a:pt x="92" y="93"/>
                  <a:pt x="92" y="93"/>
                  <a:pt x="92" y="93"/>
                </a:cubicBezTo>
                <a:cubicBezTo>
                  <a:pt x="96" y="93"/>
                  <a:pt x="100" y="94"/>
                  <a:pt x="104" y="94"/>
                </a:cubicBezTo>
                <a:close/>
                <a:moveTo>
                  <a:pt x="208" y="48"/>
                </a:moveTo>
                <a:cubicBezTo>
                  <a:pt x="207" y="49"/>
                  <a:pt x="207" y="49"/>
                  <a:pt x="207" y="50"/>
                </a:cubicBezTo>
                <a:cubicBezTo>
                  <a:pt x="207" y="51"/>
                  <a:pt x="208" y="52"/>
                  <a:pt x="208" y="54"/>
                </a:cubicBezTo>
                <a:cubicBezTo>
                  <a:pt x="209" y="53"/>
                  <a:pt x="209" y="52"/>
                  <a:pt x="210" y="52"/>
                </a:cubicBezTo>
                <a:cubicBezTo>
                  <a:pt x="209" y="51"/>
                  <a:pt x="208" y="50"/>
                  <a:pt x="208" y="48"/>
                </a:cubicBezTo>
                <a:close/>
                <a:moveTo>
                  <a:pt x="125" y="69"/>
                </a:moveTo>
                <a:cubicBezTo>
                  <a:pt x="122" y="69"/>
                  <a:pt x="122" y="69"/>
                  <a:pt x="121" y="71"/>
                </a:cubicBezTo>
                <a:cubicBezTo>
                  <a:pt x="121" y="72"/>
                  <a:pt x="122" y="72"/>
                  <a:pt x="122" y="72"/>
                </a:cubicBezTo>
                <a:cubicBezTo>
                  <a:pt x="123" y="72"/>
                  <a:pt x="123" y="72"/>
                  <a:pt x="123" y="72"/>
                </a:cubicBezTo>
                <a:cubicBezTo>
                  <a:pt x="124" y="71"/>
                  <a:pt x="125" y="70"/>
                  <a:pt x="125" y="69"/>
                </a:cubicBezTo>
                <a:close/>
                <a:moveTo>
                  <a:pt x="189" y="62"/>
                </a:moveTo>
                <a:cubicBezTo>
                  <a:pt x="189" y="63"/>
                  <a:pt x="188" y="63"/>
                  <a:pt x="188" y="64"/>
                </a:cubicBezTo>
                <a:cubicBezTo>
                  <a:pt x="188" y="65"/>
                  <a:pt x="188" y="67"/>
                  <a:pt x="189" y="68"/>
                </a:cubicBezTo>
                <a:cubicBezTo>
                  <a:pt x="189" y="68"/>
                  <a:pt x="190" y="67"/>
                  <a:pt x="190" y="66"/>
                </a:cubicBezTo>
                <a:cubicBezTo>
                  <a:pt x="190" y="66"/>
                  <a:pt x="190" y="66"/>
                  <a:pt x="190" y="65"/>
                </a:cubicBezTo>
                <a:cubicBezTo>
                  <a:pt x="190" y="65"/>
                  <a:pt x="189" y="64"/>
                  <a:pt x="189" y="62"/>
                </a:cubicBezTo>
                <a:close/>
                <a:moveTo>
                  <a:pt x="61" y="90"/>
                </a:moveTo>
                <a:cubicBezTo>
                  <a:pt x="61" y="90"/>
                  <a:pt x="61" y="91"/>
                  <a:pt x="61" y="92"/>
                </a:cubicBezTo>
                <a:cubicBezTo>
                  <a:pt x="63" y="92"/>
                  <a:pt x="64" y="91"/>
                  <a:pt x="66" y="91"/>
                </a:cubicBezTo>
                <a:cubicBezTo>
                  <a:pt x="65" y="91"/>
                  <a:pt x="65" y="90"/>
                  <a:pt x="64" y="90"/>
                </a:cubicBezTo>
                <a:cubicBezTo>
                  <a:pt x="63" y="90"/>
                  <a:pt x="62" y="90"/>
                  <a:pt x="61" y="90"/>
                </a:cubicBezTo>
                <a:close/>
                <a:moveTo>
                  <a:pt x="107" y="71"/>
                </a:moveTo>
                <a:cubicBezTo>
                  <a:pt x="108" y="70"/>
                  <a:pt x="108" y="68"/>
                  <a:pt x="109" y="67"/>
                </a:cubicBezTo>
                <a:cubicBezTo>
                  <a:pt x="109" y="67"/>
                  <a:pt x="108" y="67"/>
                  <a:pt x="108" y="66"/>
                </a:cubicBezTo>
                <a:cubicBezTo>
                  <a:pt x="107" y="68"/>
                  <a:pt x="106" y="69"/>
                  <a:pt x="105" y="70"/>
                </a:cubicBezTo>
                <a:cubicBezTo>
                  <a:pt x="106" y="70"/>
                  <a:pt x="106" y="71"/>
                  <a:pt x="107" y="71"/>
                </a:cubicBezTo>
                <a:close/>
                <a:moveTo>
                  <a:pt x="23" y="45"/>
                </a:moveTo>
                <a:cubicBezTo>
                  <a:pt x="27" y="45"/>
                  <a:pt x="30" y="45"/>
                  <a:pt x="34" y="45"/>
                </a:cubicBezTo>
                <a:cubicBezTo>
                  <a:pt x="31" y="44"/>
                  <a:pt x="28" y="44"/>
                  <a:pt x="24" y="44"/>
                </a:cubicBezTo>
                <a:cubicBezTo>
                  <a:pt x="24" y="44"/>
                  <a:pt x="24" y="44"/>
                  <a:pt x="23" y="45"/>
                </a:cubicBezTo>
                <a:close/>
                <a:moveTo>
                  <a:pt x="88" y="48"/>
                </a:moveTo>
                <a:cubicBezTo>
                  <a:pt x="86" y="48"/>
                  <a:pt x="85" y="48"/>
                  <a:pt x="83" y="48"/>
                </a:cubicBezTo>
                <a:cubicBezTo>
                  <a:pt x="84" y="49"/>
                  <a:pt x="84" y="49"/>
                  <a:pt x="84" y="50"/>
                </a:cubicBezTo>
                <a:cubicBezTo>
                  <a:pt x="85" y="51"/>
                  <a:pt x="86" y="51"/>
                  <a:pt x="86" y="50"/>
                </a:cubicBezTo>
                <a:cubicBezTo>
                  <a:pt x="87" y="50"/>
                  <a:pt x="87" y="49"/>
                  <a:pt x="88" y="48"/>
                </a:cubicBezTo>
                <a:close/>
                <a:moveTo>
                  <a:pt x="192" y="69"/>
                </a:moveTo>
                <a:cubicBezTo>
                  <a:pt x="191" y="70"/>
                  <a:pt x="190" y="71"/>
                  <a:pt x="190" y="71"/>
                </a:cubicBezTo>
                <a:cubicBezTo>
                  <a:pt x="189" y="72"/>
                  <a:pt x="189" y="73"/>
                  <a:pt x="189" y="74"/>
                </a:cubicBezTo>
                <a:cubicBezTo>
                  <a:pt x="191" y="73"/>
                  <a:pt x="193" y="72"/>
                  <a:pt x="192" y="69"/>
                </a:cubicBezTo>
                <a:close/>
                <a:moveTo>
                  <a:pt x="112" y="75"/>
                </a:moveTo>
                <a:cubicBezTo>
                  <a:pt x="112" y="76"/>
                  <a:pt x="112" y="76"/>
                  <a:pt x="113" y="76"/>
                </a:cubicBezTo>
                <a:cubicBezTo>
                  <a:pt x="114" y="77"/>
                  <a:pt x="114" y="77"/>
                  <a:pt x="115" y="76"/>
                </a:cubicBezTo>
                <a:cubicBezTo>
                  <a:pt x="115" y="76"/>
                  <a:pt x="115" y="75"/>
                  <a:pt x="115" y="75"/>
                </a:cubicBezTo>
                <a:cubicBezTo>
                  <a:pt x="114" y="73"/>
                  <a:pt x="113" y="73"/>
                  <a:pt x="112" y="75"/>
                </a:cubicBezTo>
                <a:close/>
                <a:moveTo>
                  <a:pt x="213" y="49"/>
                </a:moveTo>
                <a:cubicBezTo>
                  <a:pt x="212" y="47"/>
                  <a:pt x="211" y="46"/>
                  <a:pt x="210" y="45"/>
                </a:cubicBezTo>
                <a:cubicBezTo>
                  <a:pt x="210" y="45"/>
                  <a:pt x="209" y="46"/>
                  <a:pt x="209" y="46"/>
                </a:cubicBezTo>
                <a:cubicBezTo>
                  <a:pt x="209" y="46"/>
                  <a:pt x="209" y="47"/>
                  <a:pt x="209" y="47"/>
                </a:cubicBezTo>
                <a:cubicBezTo>
                  <a:pt x="210" y="48"/>
                  <a:pt x="211" y="49"/>
                  <a:pt x="212" y="50"/>
                </a:cubicBezTo>
                <a:cubicBezTo>
                  <a:pt x="212" y="50"/>
                  <a:pt x="212" y="49"/>
                  <a:pt x="213" y="49"/>
                </a:cubicBezTo>
                <a:close/>
                <a:moveTo>
                  <a:pt x="16" y="47"/>
                </a:moveTo>
                <a:cubicBezTo>
                  <a:pt x="17" y="48"/>
                  <a:pt x="17" y="49"/>
                  <a:pt x="16" y="50"/>
                </a:cubicBezTo>
                <a:cubicBezTo>
                  <a:pt x="16" y="51"/>
                  <a:pt x="15" y="53"/>
                  <a:pt x="15" y="54"/>
                </a:cubicBezTo>
                <a:cubicBezTo>
                  <a:pt x="15" y="54"/>
                  <a:pt x="14" y="55"/>
                  <a:pt x="14" y="55"/>
                </a:cubicBezTo>
                <a:cubicBezTo>
                  <a:pt x="14" y="55"/>
                  <a:pt x="15" y="55"/>
                  <a:pt x="15" y="55"/>
                </a:cubicBezTo>
                <a:cubicBezTo>
                  <a:pt x="16" y="52"/>
                  <a:pt x="17" y="50"/>
                  <a:pt x="19" y="47"/>
                </a:cubicBezTo>
                <a:cubicBezTo>
                  <a:pt x="18" y="47"/>
                  <a:pt x="17" y="47"/>
                  <a:pt x="16" y="47"/>
                </a:cubicBezTo>
                <a:close/>
                <a:moveTo>
                  <a:pt x="81" y="60"/>
                </a:moveTo>
                <a:cubicBezTo>
                  <a:pt x="80" y="62"/>
                  <a:pt x="79" y="63"/>
                  <a:pt x="78" y="64"/>
                </a:cubicBezTo>
                <a:cubicBezTo>
                  <a:pt x="78" y="64"/>
                  <a:pt x="79" y="65"/>
                  <a:pt x="79" y="66"/>
                </a:cubicBezTo>
                <a:cubicBezTo>
                  <a:pt x="80" y="65"/>
                  <a:pt x="80" y="64"/>
                  <a:pt x="81" y="63"/>
                </a:cubicBezTo>
                <a:cubicBezTo>
                  <a:pt x="81" y="62"/>
                  <a:pt x="81" y="62"/>
                  <a:pt x="81" y="60"/>
                </a:cubicBezTo>
                <a:close/>
                <a:moveTo>
                  <a:pt x="29" y="67"/>
                </a:moveTo>
                <a:cubicBezTo>
                  <a:pt x="29" y="67"/>
                  <a:pt x="29" y="67"/>
                  <a:pt x="30" y="67"/>
                </a:cubicBezTo>
                <a:cubicBezTo>
                  <a:pt x="30" y="66"/>
                  <a:pt x="31" y="65"/>
                  <a:pt x="32" y="63"/>
                </a:cubicBezTo>
                <a:cubicBezTo>
                  <a:pt x="32" y="63"/>
                  <a:pt x="31" y="62"/>
                  <a:pt x="31" y="62"/>
                </a:cubicBezTo>
                <a:cubicBezTo>
                  <a:pt x="30" y="63"/>
                  <a:pt x="30" y="65"/>
                  <a:pt x="29" y="66"/>
                </a:cubicBezTo>
                <a:cubicBezTo>
                  <a:pt x="29" y="66"/>
                  <a:pt x="29" y="67"/>
                  <a:pt x="29" y="67"/>
                </a:cubicBezTo>
                <a:close/>
                <a:moveTo>
                  <a:pt x="104" y="75"/>
                </a:moveTo>
                <a:cubicBezTo>
                  <a:pt x="105" y="74"/>
                  <a:pt x="105" y="74"/>
                  <a:pt x="105" y="73"/>
                </a:cubicBezTo>
                <a:cubicBezTo>
                  <a:pt x="105" y="73"/>
                  <a:pt x="104" y="73"/>
                  <a:pt x="103" y="72"/>
                </a:cubicBezTo>
                <a:cubicBezTo>
                  <a:pt x="102" y="73"/>
                  <a:pt x="102" y="74"/>
                  <a:pt x="101" y="75"/>
                </a:cubicBezTo>
                <a:cubicBezTo>
                  <a:pt x="102" y="75"/>
                  <a:pt x="103" y="75"/>
                  <a:pt x="104" y="75"/>
                </a:cubicBezTo>
                <a:close/>
                <a:moveTo>
                  <a:pt x="195" y="17"/>
                </a:moveTo>
                <a:cubicBezTo>
                  <a:pt x="195" y="15"/>
                  <a:pt x="195" y="13"/>
                  <a:pt x="193" y="12"/>
                </a:cubicBezTo>
                <a:cubicBezTo>
                  <a:pt x="193" y="14"/>
                  <a:pt x="193" y="15"/>
                  <a:pt x="193" y="16"/>
                </a:cubicBezTo>
                <a:cubicBezTo>
                  <a:pt x="194" y="17"/>
                  <a:pt x="194" y="17"/>
                  <a:pt x="195" y="17"/>
                </a:cubicBezTo>
                <a:close/>
                <a:moveTo>
                  <a:pt x="216" y="87"/>
                </a:moveTo>
                <a:cubicBezTo>
                  <a:pt x="215" y="87"/>
                  <a:pt x="215" y="86"/>
                  <a:pt x="214" y="85"/>
                </a:cubicBezTo>
                <a:cubicBezTo>
                  <a:pt x="214" y="86"/>
                  <a:pt x="213" y="86"/>
                  <a:pt x="213" y="87"/>
                </a:cubicBezTo>
                <a:cubicBezTo>
                  <a:pt x="214" y="88"/>
                  <a:pt x="214" y="88"/>
                  <a:pt x="214" y="89"/>
                </a:cubicBezTo>
                <a:cubicBezTo>
                  <a:pt x="215" y="89"/>
                  <a:pt x="216" y="88"/>
                  <a:pt x="216" y="87"/>
                </a:cubicBezTo>
                <a:close/>
                <a:moveTo>
                  <a:pt x="121" y="74"/>
                </a:moveTo>
                <a:cubicBezTo>
                  <a:pt x="120" y="74"/>
                  <a:pt x="120" y="74"/>
                  <a:pt x="119" y="74"/>
                </a:cubicBezTo>
                <a:cubicBezTo>
                  <a:pt x="119" y="74"/>
                  <a:pt x="119" y="74"/>
                  <a:pt x="118" y="75"/>
                </a:cubicBezTo>
                <a:cubicBezTo>
                  <a:pt x="118" y="75"/>
                  <a:pt x="117" y="76"/>
                  <a:pt x="117" y="77"/>
                </a:cubicBezTo>
                <a:cubicBezTo>
                  <a:pt x="118" y="77"/>
                  <a:pt x="118" y="78"/>
                  <a:pt x="119" y="77"/>
                </a:cubicBezTo>
                <a:cubicBezTo>
                  <a:pt x="119" y="76"/>
                  <a:pt x="120" y="75"/>
                  <a:pt x="121" y="74"/>
                </a:cubicBezTo>
                <a:close/>
                <a:moveTo>
                  <a:pt x="65" y="58"/>
                </a:moveTo>
                <a:cubicBezTo>
                  <a:pt x="65" y="58"/>
                  <a:pt x="65" y="58"/>
                  <a:pt x="65" y="58"/>
                </a:cubicBezTo>
                <a:cubicBezTo>
                  <a:pt x="64" y="58"/>
                  <a:pt x="64" y="59"/>
                  <a:pt x="63" y="60"/>
                </a:cubicBezTo>
                <a:cubicBezTo>
                  <a:pt x="63" y="61"/>
                  <a:pt x="63" y="61"/>
                  <a:pt x="64" y="61"/>
                </a:cubicBezTo>
                <a:cubicBezTo>
                  <a:pt x="64" y="61"/>
                  <a:pt x="65" y="61"/>
                  <a:pt x="66" y="61"/>
                </a:cubicBezTo>
                <a:cubicBezTo>
                  <a:pt x="66" y="60"/>
                  <a:pt x="65" y="59"/>
                  <a:pt x="65" y="58"/>
                </a:cubicBezTo>
                <a:close/>
                <a:moveTo>
                  <a:pt x="182" y="61"/>
                </a:moveTo>
                <a:cubicBezTo>
                  <a:pt x="181" y="62"/>
                  <a:pt x="180" y="63"/>
                  <a:pt x="179" y="64"/>
                </a:cubicBezTo>
                <a:cubicBezTo>
                  <a:pt x="179" y="65"/>
                  <a:pt x="179" y="66"/>
                  <a:pt x="179" y="66"/>
                </a:cubicBezTo>
                <a:cubicBezTo>
                  <a:pt x="181" y="65"/>
                  <a:pt x="182" y="63"/>
                  <a:pt x="182" y="61"/>
                </a:cubicBezTo>
                <a:close/>
                <a:moveTo>
                  <a:pt x="138" y="85"/>
                </a:moveTo>
                <a:cubicBezTo>
                  <a:pt x="139" y="84"/>
                  <a:pt x="140" y="82"/>
                  <a:pt x="141" y="81"/>
                </a:cubicBezTo>
                <a:cubicBezTo>
                  <a:pt x="140" y="81"/>
                  <a:pt x="139" y="81"/>
                  <a:pt x="139" y="82"/>
                </a:cubicBezTo>
                <a:cubicBezTo>
                  <a:pt x="138" y="83"/>
                  <a:pt x="138" y="83"/>
                  <a:pt x="138" y="84"/>
                </a:cubicBezTo>
                <a:cubicBezTo>
                  <a:pt x="137" y="84"/>
                  <a:pt x="137" y="85"/>
                  <a:pt x="138" y="85"/>
                </a:cubicBezTo>
                <a:close/>
                <a:moveTo>
                  <a:pt x="133" y="64"/>
                </a:moveTo>
                <a:cubicBezTo>
                  <a:pt x="135" y="65"/>
                  <a:pt x="135" y="64"/>
                  <a:pt x="136" y="63"/>
                </a:cubicBezTo>
                <a:cubicBezTo>
                  <a:pt x="136" y="63"/>
                  <a:pt x="136" y="62"/>
                  <a:pt x="137" y="62"/>
                </a:cubicBezTo>
                <a:cubicBezTo>
                  <a:pt x="137" y="61"/>
                  <a:pt x="137" y="61"/>
                  <a:pt x="136" y="61"/>
                </a:cubicBezTo>
                <a:cubicBezTo>
                  <a:pt x="135" y="62"/>
                  <a:pt x="134" y="63"/>
                  <a:pt x="133" y="64"/>
                </a:cubicBezTo>
                <a:close/>
                <a:moveTo>
                  <a:pt x="22" y="67"/>
                </a:moveTo>
                <a:cubicBezTo>
                  <a:pt x="22" y="67"/>
                  <a:pt x="23" y="67"/>
                  <a:pt x="23" y="67"/>
                </a:cubicBezTo>
                <a:cubicBezTo>
                  <a:pt x="23" y="66"/>
                  <a:pt x="24" y="65"/>
                  <a:pt x="25" y="64"/>
                </a:cubicBezTo>
                <a:cubicBezTo>
                  <a:pt x="25" y="63"/>
                  <a:pt x="25" y="62"/>
                  <a:pt x="24" y="61"/>
                </a:cubicBezTo>
                <a:cubicBezTo>
                  <a:pt x="24" y="63"/>
                  <a:pt x="23" y="64"/>
                  <a:pt x="22" y="66"/>
                </a:cubicBezTo>
                <a:cubicBezTo>
                  <a:pt x="22" y="66"/>
                  <a:pt x="22" y="66"/>
                  <a:pt x="22" y="67"/>
                </a:cubicBezTo>
                <a:close/>
                <a:moveTo>
                  <a:pt x="209" y="62"/>
                </a:moveTo>
                <a:cubicBezTo>
                  <a:pt x="209" y="61"/>
                  <a:pt x="208" y="60"/>
                  <a:pt x="208" y="59"/>
                </a:cubicBezTo>
                <a:cubicBezTo>
                  <a:pt x="207" y="59"/>
                  <a:pt x="207" y="60"/>
                  <a:pt x="207" y="60"/>
                </a:cubicBezTo>
                <a:cubicBezTo>
                  <a:pt x="207" y="61"/>
                  <a:pt x="207" y="62"/>
                  <a:pt x="208" y="63"/>
                </a:cubicBezTo>
                <a:cubicBezTo>
                  <a:pt x="208" y="63"/>
                  <a:pt x="209" y="62"/>
                  <a:pt x="209" y="62"/>
                </a:cubicBezTo>
                <a:close/>
                <a:moveTo>
                  <a:pt x="197" y="104"/>
                </a:moveTo>
                <a:cubicBezTo>
                  <a:pt x="195" y="106"/>
                  <a:pt x="194" y="107"/>
                  <a:pt x="194" y="109"/>
                </a:cubicBezTo>
                <a:cubicBezTo>
                  <a:pt x="195" y="108"/>
                  <a:pt x="196" y="107"/>
                  <a:pt x="196" y="106"/>
                </a:cubicBezTo>
                <a:cubicBezTo>
                  <a:pt x="197" y="105"/>
                  <a:pt x="197" y="105"/>
                  <a:pt x="197" y="104"/>
                </a:cubicBezTo>
                <a:close/>
                <a:moveTo>
                  <a:pt x="165" y="82"/>
                </a:moveTo>
                <a:cubicBezTo>
                  <a:pt x="165" y="82"/>
                  <a:pt x="164" y="81"/>
                  <a:pt x="163" y="81"/>
                </a:cubicBezTo>
                <a:cubicBezTo>
                  <a:pt x="163" y="82"/>
                  <a:pt x="163" y="84"/>
                  <a:pt x="164" y="85"/>
                </a:cubicBezTo>
                <a:cubicBezTo>
                  <a:pt x="164" y="84"/>
                  <a:pt x="165" y="83"/>
                  <a:pt x="165" y="82"/>
                </a:cubicBezTo>
                <a:close/>
                <a:moveTo>
                  <a:pt x="194" y="55"/>
                </a:moveTo>
                <a:cubicBezTo>
                  <a:pt x="193" y="56"/>
                  <a:pt x="194" y="57"/>
                  <a:pt x="194" y="58"/>
                </a:cubicBezTo>
                <a:cubicBezTo>
                  <a:pt x="194" y="59"/>
                  <a:pt x="194" y="60"/>
                  <a:pt x="194" y="61"/>
                </a:cubicBezTo>
                <a:cubicBezTo>
                  <a:pt x="194" y="61"/>
                  <a:pt x="195" y="60"/>
                  <a:pt x="195" y="60"/>
                </a:cubicBezTo>
                <a:cubicBezTo>
                  <a:pt x="195" y="58"/>
                  <a:pt x="195" y="57"/>
                  <a:pt x="194" y="55"/>
                </a:cubicBezTo>
                <a:close/>
                <a:moveTo>
                  <a:pt x="27" y="56"/>
                </a:moveTo>
                <a:cubicBezTo>
                  <a:pt x="26" y="58"/>
                  <a:pt x="26" y="58"/>
                  <a:pt x="27" y="60"/>
                </a:cubicBezTo>
                <a:cubicBezTo>
                  <a:pt x="28" y="59"/>
                  <a:pt x="28" y="58"/>
                  <a:pt x="28" y="58"/>
                </a:cubicBezTo>
                <a:cubicBezTo>
                  <a:pt x="28" y="57"/>
                  <a:pt x="28" y="56"/>
                  <a:pt x="27" y="56"/>
                </a:cubicBezTo>
                <a:close/>
                <a:moveTo>
                  <a:pt x="198" y="73"/>
                </a:moveTo>
                <a:cubicBezTo>
                  <a:pt x="200" y="72"/>
                  <a:pt x="201" y="71"/>
                  <a:pt x="200" y="69"/>
                </a:cubicBezTo>
                <a:cubicBezTo>
                  <a:pt x="199" y="70"/>
                  <a:pt x="197" y="71"/>
                  <a:pt x="198" y="73"/>
                </a:cubicBezTo>
                <a:close/>
                <a:moveTo>
                  <a:pt x="206" y="81"/>
                </a:moveTo>
                <a:cubicBezTo>
                  <a:pt x="207" y="79"/>
                  <a:pt x="208" y="78"/>
                  <a:pt x="209" y="77"/>
                </a:cubicBezTo>
                <a:cubicBezTo>
                  <a:pt x="209" y="77"/>
                  <a:pt x="209" y="76"/>
                  <a:pt x="208" y="76"/>
                </a:cubicBezTo>
                <a:cubicBezTo>
                  <a:pt x="208" y="77"/>
                  <a:pt x="207" y="77"/>
                  <a:pt x="206" y="78"/>
                </a:cubicBezTo>
                <a:cubicBezTo>
                  <a:pt x="206" y="79"/>
                  <a:pt x="206" y="80"/>
                  <a:pt x="206" y="81"/>
                </a:cubicBezTo>
                <a:close/>
                <a:moveTo>
                  <a:pt x="219" y="101"/>
                </a:moveTo>
                <a:cubicBezTo>
                  <a:pt x="220" y="99"/>
                  <a:pt x="222" y="97"/>
                  <a:pt x="223" y="96"/>
                </a:cubicBezTo>
                <a:cubicBezTo>
                  <a:pt x="223" y="96"/>
                  <a:pt x="223" y="95"/>
                  <a:pt x="223" y="95"/>
                </a:cubicBezTo>
                <a:cubicBezTo>
                  <a:pt x="221" y="96"/>
                  <a:pt x="220" y="98"/>
                  <a:pt x="219" y="99"/>
                </a:cubicBezTo>
                <a:cubicBezTo>
                  <a:pt x="218" y="100"/>
                  <a:pt x="219" y="100"/>
                  <a:pt x="219" y="101"/>
                </a:cubicBezTo>
                <a:close/>
                <a:moveTo>
                  <a:pt x="210" y="94"/>
                </a:moveTo>
                <a:cubicBezTo>
                  <a:pt x="210" y="94"/>
                  <a:pt x="210" y="94"/>
                  <a:pt x="210" y="94"/>
                </a:cubicBezTo>
                <a:cubicBezTo>
                  <a:pt x="211" y="93"/>
                  <a:pt x="212" y="92"/>
                  <a:pt x="212" y="92"/>
                </a:cubicBezTo>
                <a:cubicBezTo>
                  <a:pt x="212" y="91"/>
                  <a:pt x="212" y="91"/>
                  <a:pt x="212" y="91"/>
                </a:cubicBezTo>
                <a:cubicBezTo>
                  <a:pt x="212" y="90"/>
                  <a:pt x="212" y="90"/>
                  <a:pt x="211" y="89"/>
                </a:cubicBezTo>
                <a:cubicBezTo>
                  <a:pt x="211" y="91"/>
                  <a:pt x="210" y="92"/>
                  <a:pt x="210" y="94"/>
                </a:cubicBezTo>
                <a:close/>
                <a:moveTo>
                  <a:pt x="93" y="55"/>
                </a:moveTo>
                <a:cubicBezTo>
                  <a:pt x="91" y="55"/>
                  <a:pt x="90" y="55"/>
                  <a:pt x="88" y="55"/>
                </a:cubicBezTo>
                <a:cubicBezTo>
                  <a:pt x="89" y="57"/>
                  <a:pt x="89" y="57"/>
                  <a:pt x="90" y="57"/>
                </a:cubicBezTo>
                <a:cubicBezTo>
                  <a:pt x="90" y="57"/>
                  <a:pt x="91" y="57"/>
                  <a:pt x="91" y="57"/>
                </a:cubicBezTo>
                <a:cubicBezTo>
                  <a:pt x="92" y="57"/>
                  <a:pt x="92" y="56"/>
                  <a:pt x="93" y="55"/>
                </a:cubicBezTo>
                <a:close/>
                <a:moveTo>
                  <a:pt x="146" y="75"/>
                </a:moveTo>
                <a:cubicBezTo>
                  <a:pt x="146" y="75"/>
                  <a:pt x="146" y="75"/>
                  <a:pt x="146" y="75"/>
                </a:cubicBezTo>
                <a:cubicBezTo>
                  <a:pt x="146" y="75"/>
                  <a:pt x="146" y="75"/>
                  <a:pt x="146" y="75"/>
                </a:cubicBezTo>
                <a:cubicBezTo>
                  <a:pt x="146" y="75"/>
                  <a:pt x="145" y="75"/>
                  <a:pt x="144" y="75"/>
                </a:cubicBezTo>
                <a:cubicBezTo>
                  <a:pt x="143" y="75"/>
                  <a:pt x="143" y="75"/>
                  <a:pt x="143" y="77"/>
                </a:cubicBezTo>
                <a:cubicBezTo>
                  <a:pt x="143" y="77"/>
                  <a:pt x="144" y="77"/>
                  <a:pt x="145" y="77"/>
                </a:cubicBezTo>
                <a:cubicBezTo>
                  <a:pt x="145" y="77"/>
                  <a:pt x="145" y="77"/>
                  <a:pt x="144" y="77"/>
                </a:cubicBezTo>
                <a:cubicBezTo>
                  <a:pt x="145" y="76"/>
                  <a:pt x="146" y="75"/>
                  <a:pt x="146" y="75"/>
                </a:cubicBezTo>
                <a:close/>
                <a:moveTo>
                  <a:pt x="60" y="78"/>
                </a:moveTo>
                <a:cubicBezTo>
                  <a:pt x="58" y="80"/>
                  <a:pt x="57" y="82"/>
                  <a:pt x="55" y="84"/>
                </a:cubicBezTo>
                <a:cubicBezTo>
                  <a:pt x="56" y="84"/>
                  <a:pt x="57" y="84"/>
                  <a:pt x="57" y="83"/>
                </a:cubicBezTo>
                <a:cubicBezTo>
                  <a:pt x="58" y="81"/>
                  <a:pt x="59" y="80"/>
                  <a:pt x="60" y="78"/>
                </a:cubicBezTo>
                <a:close/>
                <a:moveTo>
                  <a:pt x="196" y="35"/>
                </a:moveTo>
                <a:cubicBezTo>
                  <a:pt x="195" y="34"/>
                  <a:pt x="195" y="33"/>
                  <a:pt x="195" y="32"/>
                </a:cubicBezTo>
                <a:cubicBezTo>
                  <a:pt x="194" y="34"/>
                  <a:pt x="193" y="35"/>
                  <a:pt x="193" y="36"/>
                </a:cubicBezTo>
                <a:cubicBezTo>
                  <a:pt x="193" y="36"/>
                  <a:pt x="193" y="36"/>
                  <a:pt x="193" y="36"/>
                </a:cubicBezTo>
                <a:cubicBezTo>
                  <a:pt x="194" y="36"/>
                  <a:pt x="195" y="35"/>
                  <a:pt x="196" y="35"/>
                </a:cubicBezTo>
                <a:close/>
                <a:moveTo>
                  <a:pt x="184" y="143"/>
                </a:moveTo>
                <a:cubicBezTo>
                  <a:pt x="184" y="143"/>
                  <a:pt x="183" y="144"/>
                  <a:pt x="183" y="144"/>
                </a:cubicBezTo>
                <a:cubicBezTo>
                  <a:pt x="183" y="145"/>
                  <a:pt x="183" y="146"/>
                  <a:pt x="183" y="147"/>
                </a:cubicBezTo>
                <a:cubicBezTo>
                  <a:pt x="184" y="145"/>
                  <a:pt x="184" y="145"/>
                  <a:pt x="184" y="143"/>
                </a:cubicBezTo>
                <a:close/>
                <a:moveTo>
                  <a:pt x="159" y="67"/>
                </a:moveTo>
                <a:cubicBezTo>
                  <a:pt x="159" y="67"/>
                  <a:pt x="160" y="67"/>
                  <a:pt x="160" y="67"/>
                </a:cubicBezTo>
                <a:cubicBezTo>
                  <a:pt x="161" y="65"/>
                  <a:pt x="161" y="64"/>
                  <a:pt x="162" y="63"/>
                </a:cubicBezTo>
                <a:cubicBezTo>
                  <a:pt x="162" y="63"/>
                  <a:pt x="162" y="63"/>
                  <a:pt x="162" y="62"/>
                </a:cubicBezTo>
                <a:cubicBezTo>
                  <a:pt x="162" y="63"/>
                  <a:pt x="161" y="63"/>
                  <a:pt x="161" y="63"/>
                </a:cubicBezTo>
                <a:cubicBezTo>
                  <a:pt x="161" y="64"/>
                  <a:pt x="160" y="65"/>
                  <a:pt x="159" y="65"/>
                </a:cubicBezTo>
                <a:cubicBezTo>
                  <a:pt x="159" y="66"/>
                  <a:pt x="159" y="66"/>
                  <a:pt x="159" y="67"/>
                </a:cubicBezTo>
                <a:close/>
                <a:moveTo>
                  <a:pt x="116" y="84"/>
                </a:moveTo>
                <a:cubicBezTo>
                  <a:pt x="115" y="85"/>
                  <a:pt x="115" y="86"/>
                  <a:pt x="114" y="86"/>
                </a:cubicBezTo>
                <a:cubicBezTo>
                  <a:pt x="115" y="86"/>
                  <a:pt x="116" y="86"/>
                  <a:pt x="118" y="86"/>
                </a:cubicBezTo>
                <a:cubicBezTo>
                  <a:pt x="117" y="86"/>
                  <a:pt x="117" y="85"/>
                  <a:pt x="116" y="84"/>
                </a:cubicBezTo>
                <a:close/>
                <a:moveTo>
                  <a:pt x="171" y="79"/>
                </a:moveTo>
                <a:cubicBezTo>
                  <a:pt x="171" y="79"/>
                  <a:pt x="171" y="79"/>
                  <a:pt x="172" y="78"/>
                </a:cubicBezTo>
                <a:cubicBezTo>
                  <a:pt x="172" y="78"/>
                  <a:pt x="173" y="77"/>
                  <a:pt x="174" y="76"/>
                </a:cubicBezTo>
                <a:cubicBezTo>
                  <a:pt x="174" y="75"/>
                  <a:pt x="174" y="74"/>
                  <a:pt x="174" y="74"/>
                </a:cubicBezTo>
                <a:cubicBezTo>
                  <a:pt x="173" y="75"/>
                  <a:pt x="171" y="78"/>
                  <a:pt x="171" y="79"/>
                </a:cubicBezTo>
                <a:close/>
                <a:moveTo>
                  <a:pt x="207" y="95"/>
                </a:moveTo>
                <a:cubicBezTo>
                  <a:pt x="206" y="96"/>
                  <a:pt x="206" y="97"/>
                  <a:pt x="205" y="97"/>
                </a:cubicBezTo>
                <a:cubicBezTo>
                  <a:pt x="205" y="98"/>
                  <a:pt x="204" y="99"/>
                  <a:pt x="205" y="100"/>
                </a:cubicBezTo>
                <a:cubicBezTo>
                  <a:pt x="206" y="99"/>
                  <a:pt x="207" y="98"/>
                  <a:pt x="207" y="95"/>
                </a:cubicBezTo>
                <a:close/>
                <a:moveTo>
                  <a:pt x="121" y="57"/>
                </a:moveTo>
                <a:cubicBezTo>
                  <a:pt x="121" y="57"/>
                  <a:pt x="121" y="57"/>
                  <a:pt x="121" y="57"/>
                </a:cubicBezTo>
                <a:cubicBezTo>
                  <a:pt x="122" y="57"/>
                  <a:pt x="122" y="58"/>
                  <a:pt x="123" y="59"/>
                </a:cubicBezTo>
                <a:cubicBezTo>
                  <a:pt x="123" y="58"/>
                  <a:pt x="124" y="58"/>
                  <a:pt x="125" y="57"/>
                </a:cubicBezTo>
                <a:cubicBezTo>
                  <a:pt x="123" y="57"/>
                  <a:pt x="122" y="57"/>
                  <a:pt x="121" y="57"/>
                </a:cubicBezTo>
                <a:close/>
                <a:moveTo>
                  <a:pt x="24" y="47"/>
                </a:moveTo>
                <a:cubicBezTo>
                  <a:pt x="24" y="48"/>
                  <a:pt x="25" y="49"/>
                  <a:pt x="26" y="50"/>
                </a:cubicBezTo>
                <a:cubicBezTo>
                  <a:pt x="26" y="49"/>
                  <a:pt x="27" y="48"/>
                  <a:pt x="27" y="47"/>
                </a:cubicBezTo>
                <a:cubicBezTo>
                  <a:pt x="26" y="47"/>
                  <a:pt x="25" y="47"/>
                  <a:pt x="24" y="47"/>
                </a:cubicBezTo>
                <a:close/>
                <a:moveTo>
                  <a:pt x="97" y="74"/>
                </a:moveTo>
                <a:cubicBezTo>
                  <a:pt x="97" y="74"/>
                  <a:pt x="98" y="74"/>
                  <a:pt x="98" y="74"/>
                </a:cubicBezTo>
                <a:cubicBezTo>
                  <a:pt x="99" y="73"/>
                  <a:pt x="100" y="73"/>
                  <a:pt x="100" y="72"/>
                </a:cubicBezTo>
                <a:cubicBezTo>
                  <a:pt x="99" y="71"/>
                  <a:pt x="98" y="72"/>
                  <a:pt x="97" y="74"/>
                </a:cubicBezTo>
                <a:close/>
                <a:moveTo>
                  <a:pt x="186" y="107"/>
                </a:moveTo>
                <a:cubicBezTo>
                  <a:pt x="187" y="104"/>
                  <a:pt x="187" y="102"/>
                  <a:pt x="186" y="100"/>
                </a:cubicBezTo>
                <a:cubicBezTo>
                  <a:pt x="186" y="102"/>
                  <a:pt x="186" y="105"/>
                  <a:pt x="186" y="107"/>
                </a:cubicBezTo>
                <a:close/>
                <a:moveTo>
                  <a:pt x="131" y="69"/>
                </a:moveTo>
                <a:cubicBezTo>
                  <a:pt x="130" y="70"/>
                  <a:pt x="130" y="70"/>
                  <a:pt x="130" y="70"/>
                </a:cubicBezTo>
                <a:cubicBezTo>
                  <a:pt x="130" y="72"/>
                  <a:pt x="128" y="73"/>
                  <a:pt x="127" y="71"/>
                </a:cubicBezTo>
                <a:cubicBezTo>
                  <a:pt x="127" y="71"/>
                  <a:pt x="127" y="71"/>
                  <a:pt x="127" y="71"/>
                </a:cubicBezTo>
                <a:cubicBezTo>
                  <a:pt x="127" y="72"/>
                  <a:pt x="126" y="72"/>
                  <a:pt x="126" y="72"/>
                </a:cubicBezTo>
                <a:cubicBezTo>
                  <a:pt x="127" y="72"/>
                  <a:pt x="128" y="72"/>
                  <a:pt x="129" y="72"/>
                </a:cubicBezTo>
                <a:cubicBezTo>
                  <a:pt x="130" y="72"/>
                  <a:pt x="130" y="72"/>
                  <a:pt x="130" y="72"/>
                </a:cubicBezTo>
                <a:cubicBezTo>
                  <a:pt x="131" y="71"/>
                  <a:pt x="131" y="70"/>
                  <a:pt x="132" y="69"/>
                </a:cubicBezTo>
                <a:cubicBezTo>
                  <a:pt x="132" y="69"/>
                  <a:pt x="132" y="69"/>
                  <a:pt x="132" y="69"/>
                </a:cubicBezTo>
                <a:cubicBezTo>
                  <a:pt x="131" y="69"/>
                  <a:pt x="131" y="69"/>
                  <a:pt x="131" y="69"/>
                </a:cubicBezTo>
                <a:close/>
                <a:moveTo>
                  <a:pt x="140" y="75"/>
                </a:moveTo>
                <a:cubicBezTo>
                  <a:pt x="139" y="75"/>
                  <a:pt x="138" y="75"/>
                  <a:pt x="137" y="75"/>
                </a:cubicBezTo>
                <a:cubicBezTo>
                  <a:pt x="136" y="75"/>
                  <a:pt x="136" y="75"/>
                  <a:pt x="136" y="76"/>
                </a:cubicBezTo>
                <a:cubicBezTo>
                  <a:pt x="137" y="76"/>
                  <a:pt x="138" y="76"/>
                  <a:pt x="139" y="76"/>
                </a:cubicBezTo>
                <a:cubicBezTo>
                  <a:pt x="140" y="76"/>
                  <a:pt x="140" y="76"/>
                  <a:pt x="140" y="75"/>
                </a:cubicBezTo>
                <a:close/>
                <a:moveTo>
                  <a:pt x="184" y="95"/>
                </a:moveTo>
                <a:cubicBezTo>
                  <a:pt x="185" y="93"/>
                  <a:pt x="185" y="93"/>
                  <a:pt x="184" y="92"/>
                </a:cubicBezTo>
                <a:cubicBezTo>
                  <a:pt x="184" y="93"/>
                  <a:pt x="183" y="94"/>
                  <a:pt x="182" y="95"/>
                </a:cubicBezTo>
                <a:cubicBezTo>
                  <a:pt x="183" y="95"/>
                  <a:pt x="184" y="95"/>
                  <a:pt x="184" y="95"/>
                </a:cubicBezTo>
                <a:close/>
                <a:moveTo>
                  <a:pt x="92" y="62"/>
                </a:moveTo>
                <a:cubicBezTo>
                  <a:pt x="93" y="61"/>
                  <a:pt x="94" y="60"/>
                  <a:pt x="94" y="59"/>
                </a:cubicBezTo>
                <a:cubicBezTo>
                  <a:pt x="93" y="59"/>
                  <a:pt x="92" y="60"/>
                  <a:pt x="91" y="61"/>
                </a:cubicBezTo>
                <a:cubicBezTo>
                  <a:pt x="92" y="61"/>
                  <a:pt x="92" y="62"/>
                  <a:pt x="92" y="62"/>
                </a:cubicBezTo>
                <a:close/>
                <a:moveTo>
                  <a:pt x="188" y="131"/>
                </a:moveTo>
                <a:cubicBezTo>
                  <a:pt x="189" y="130"/>
                  <a:pt x="189" y="129"/>
                  <a:pt x="189" y="128"/>
                </a:cubicBezTo>
                <a:cubicBezTo>
                  <a:pt x="189" y="128"/>
                  <a:pt x="189" y="127"/>
                  <a:pt x="188" y="127"/>
                </a:cubicBezTo>
                <a:cubicBezTo>
                  <a:pt x="188" y="128"/>
                  <a:pt x="188" y="130"/>
                  <a:pt x="188" y="131"/>
                </a:cubicBezTo>
                <a:close/>
                <a:moveTo>
                  <a:pt x="81" y="90"/>
                </a:moveTo>
                <a:cubicBezTo>
                  <a:pt x="82" y="90"/>
                  <a:pt x="82" y="91"/>
                  <a:pt x="83" y="90"/>
                </a:cubicBezTo>
                <a:cubicBezTo>
                  <a:pt x="83" y="90"/>
                  <a:pt x="84" y="90"/>
                  <a:pt x="84" y="90"/>
                </a:cubicBezTo>
                <a:cubicBezTo>
                  <a:pt x="84" y="90"/>
                  <a:pt x="84" y="89"/>
                  <a:pt x="84" y="89"/>
                </a:cubicBezTo>
                <a:cubicBezTo>
                  <a:pt x="83" y="89"/>
                  <a:pt x="82" y="89"/>
                  <a:pt x="82" y="89"/>
                </a:cubicBezTo>
                <a:cubicBezTo>
                  <a:pt x="82" y="89"/>
                  <a:pt x="81" y="90"/>
                  <a:pt x="81" y="90"/>
                </a:cubicBezTo>
                <a:close/>
                <a:moveTo>
                  <a:pt x="25" y="86"/>
                </a:moveTo>
                <a:cubicBezTo>
                  <a:pt x="25" y="86"/>
                  <a:pt x="25" y="86"/>
                  <a:pt x="25" y="86"/>
                </a:cubicBezTo>
                <a:cubicBezTo>
                  <a:pt x="26" y="86"/>
                  <a:pt x="27" y="84"/>
                  <a:pt x="27" y="83"/>
                </a:cubicBezTo>
                <a:cubicBezTo>
                  <a:pt x="27" y="83"/>
                  <a:pt x="27" y="83"/>
                  <a:pt x="27" y="83"/>
                </a:cubicBezTo>
                <a:cubicBezTo>
                  <a:pt x="27" y="83"/>
                  <a:pt x="27" y="83"/>
                  <a:pt x="27" y="82"/>
                </a:cubicBezTo>
                <a:cubicBezTo>
                  <a:pt x="26" y="84"/>
                  <a:pt x="25" y="85"/>
                  <a:pt x="25" y="86"/>
                </a:cubicBezTo>
                <a:close/>
                <a:moveTo>
                  <a:pt x="201" y="91"/>
                </a:moveTo>
                <a:cubicBezTo>
                  <a:pt x="199" y="93"/>
                  <a:pt x="199" y="93"/>
                  <a:pt x="200" y="95"/>
                </a:cubicBezTo>
                <a:cubicBezTo>
                  <a:pt x="201" y="95"/>
                  <a:pt x="201" y="94"/>
                  <a:pt x="201" y="91"/>
                </a:cubicBezTo>
                <a:close/>
                <a:moveTo>
                  <a:pt x="200" y="78"/>
                </a:moveTo>
                <a:cubicBezTo>
                  <a:pt x="200" y="79"/>
                  <a:pt x="201" y="79"/>
                  <a:pt x="201" y="80"/>
                </a:cubicBezTo>
                <a:cubicBezTo>
                  <a:pt x="202" y="80"/>
                  <a:pt x="202" y="79"/>
                  <a:pt x="202" y="79"/>
                </a:cubicBezTo>
                <a:cubicBezTo>
                  <a:pt x="202" y="78"/>
                  <a:pt x="202" y="77"/>
                  <a:pt x="201" y="76"/>
                </a:cubicBezTo>
                <a:cubicBezTo>
                  <a:pt x="201" y="77"/>
                  <a:pt x="200" y="78"/>
                  <a:pt x="200" y="78"/>
                </a:cubicBezTo>
                <a:close/>
                <a:moveTo>
                  <a:pt x="128" y="64"/>
                </a:moveTo>
                <a:cubicBezTo>
                  <a:pt x="128" y="63"/>
                  <a:pt x="128" y="62"/>
                  <a:pt x="128" y="61"/>
                </a:cubicBezTo>
                <a:cubicBezTo>
                  <a:pt x="128" y="61"/>
                  <a:pt x="128" y="61"/>
                  <a:pt x="128" y="61"/>
                </a:cubicBezTo>
                <a:cubicBezTo>
                  <a:pt x="127" y="62"/>
                  <a:pt x="126" y="63"/>
                  <a:pt x="126" y="64"/>
                </a:cubicBezTo>
                <a:cubicBezTo>
                  <a:pt x="127" y="64"/>
                  <a:pt x="127" y="64"/>
                  <a:pt x="128" y="64"/>
                </a:cubicBezTo>
                <a:close/>
                <a:moveTo>
                  <a:pt x="187" y="75"/>
                </a:moveTo>
                <a:cubicBezTo>
                  <a:pt x="186" y="76"/>
                  <a:pt x="186" y="77"/>
                  <a:pt x="185" y="78"/>
                </a:cubicBezTo>
                <a:cubicBezTo>
                  <a:pt x="185" y="78"/>
                  <a:pt x="185" y="79"/>
                  <a:pt x="185" y="79"/>
                </a:cubicBezTo>
                <a:cubicBezTo>
                  <a:pt x="185" y="79"/>
                  <a:pt x="186" y="79"/>
                  <a:pt x="186" y="79"/>
                </a:cubicBezTo>
                <a:cubicBezTo>
                  <a:pt x="186" y="78"/>
                  <a:pt x="188" y="77"/>
                  <a:pt x="187" y="75"/>
                </a:cubicBezTo>
                <a:close/>
                <a:moveTo>
                  <a:pt x="77" y="91"/>
                </a:moveTo>
                <a:cubicBezTo>
                  <a:pt x="77" y="90"/>
                  <a:pt x="77" y="89"/>
                  <a:pt x="77" y="89"/>
                </a:cubicBezTo>
                <a:cubicBezTo>
                  <a:pt x="77" y="89"/>
                  <a:pt x="76" y="89"/>
                  <a:pt x="75" y="89"/>
                </a:cubicBezTo>
                <a:cubicBezTo>
                  <a:pt x="75" y="89"/>
                  <a:pt x="75" y="90"/>
                  <a:pt x="75" y="91"/>
                </a:cubicBezTo>
                <a:cubicBezTo>
                  <a:pt x="76" y="91"/>
                  <a:pt x="76" y="91"/>
                  <a:pt x="77" y="91"/>
                </a:cubicBezTo>
                <a:close/>
                <a:moveTo>
                  <a:pt x="107" y="76"/>
                </a:moveTo>
                <a:cubicBezTo>
                  <a:pt x="107" y="76"/>
                  <a:pt x="108" y="76"/>
                  <a:pt x="108" y="75"/>
                </a:cubicBezTo>
                <a:cubicBezTo>
                  <a:pt x="109" y="75"/>
                  <a:pt x="109" y="74"/>
                  <a:pt x="110" y="74"/>
                </a:cubicBezTo>
                <a:cubicBezTo>
                  <a:pt x="108" y="73"/>
                  <a:pt x="108" y="73"/>
                  <a:pt x="107" y="74"/>
                </a:cubicBezTo>
                <a:cubicBezTo>
                  <a:pt x="107" y="75"/>
                  <a:pt x="107" y="75"/>
                  <a:pt x="107" y="76"/>
                </a:cubicBezTo>
                <a:close/>
                <a:moveTo>
                  <a:pt x="3" y="43"/>
                </a:moveTo>
                <a:cubicBezTo>
                  <a:pt x="3" y="41"/>
                  <a:pt x="5" y="41"/>
                  <a:pt x="6" y="40"/>
                </a:cubicBezTo>
                <a:cubicBezTo>
                  <a:pt x="5" y="40"/>
                  <a:pt x="4" y="40"/>
                  <a:pt x="3" y="40"/>
                </a:cubicBezTo>
                <a:cubicBezTo>
                  <a:pt x="3" y="41"/>
                  <a:pt x="3" y="42"/>
                  <a:pt x="3" y="43"/>
                </a:cubicBezTo>
                <a:close/>
                <a:moveTo>
                  <a:pt x="189" y="83"/>
                </a:moveTo>
                <a:cubicBezTo>
                  <a:pt x="190" y="82"/>
                  <a:pt x="191" y="81"/>
                  <a:pt x="192" y="80"/>
                </a:cubicBezTo>
                <a:cubicBezTo>
                  <a:pt x="192" y="80"/>
                  <a:pt x="192" y="79"/>
                  <a:pt x="192" y="78"/>
                </a:cubicBezTo>
                <a:cubicBezTo>
                  <a:pt x="191" y="80"/>
                  <a:pt x="189" y="81"/>
                  <a:pt x="189" y="83"/>
                </a:cubicBezTo>
                <a:close/>
                <a:moveTo>
                  <a:pt x="197" y="46"/>
                </a:moveTo>
                <a:cubicBezTo>
                  <a:pt x="197" y="46"/>
                  <a:pt x="197" y="46"/>
                  <a:pt x="197" y="46"/>
                </a:cubicBezTo>
                <a:cubicBezTo>
                  <a:pt x="197" y="45"/>
                  <a:pt x="197" y="44"/>
                  <a:pt x="197" y="43"/>
                </a:cubicBezTo>
                <a:cubicBezTo>
                  <a:pt x="197" y="42"/>
                  <a:pt x="197" y="42"/>
                  <a:pt x="197" y="41"/>
                </a:cubicBezTo>
                <a:cubicBezTo>
                  <a:pt x="197" y="41"/>
                  <a:pt x="196" y="41"/>
                  <a:pt x="196" y="41"/>
                </a:cubicBezTo>
                <a:cubicBezTo>
                  <a:pt x="196" y="41"/>
                  <a:pt x="196" y="42"/>
                  <a:pt x="195" y="42"/>
                </a:cubicBezTo>
                <a:cubicBezTo>
                  <a:pt x="196" y="43"/>
                  <a:pt x="196" y="45"/>
                  <a:pt x="197" y="46"/>
                </a:cubicBezTo>
                <a:close/>
                <a:moveTo>
                  <a:pt x="19" y="67"/>
                </a:moveTo>
                <a:cubicBezTo>
                  <a:pt x="19" y="66"/>
                  <a:pt x="19" y="66"/>
                  <a:pt x="19" y="66"/>
                </a:cubicBezTo>
                <a:cubicBezTo>
                  <a:pt x="19" y="66"/>
                  <a:pt x="19" y="66"/>
                  <a:pt x="18" y="66"/>
                </a:cubicBezTo>
                <a:cubicBezTo>
                  <a:pt x="17" y="67"/>
                  <a:pt x="17" y="68"/>
                  <a:pt x="18" y="69"/>
                </a:cubicBezTo>
                <a:cubicBezTo>
                  <a:pt x="18" y="68"/>
                  <a:pt x="19" y="67"/>
                  <a:pt x="19" y="67"/>
                </a:cubicBezTo>
                <a:close/>
                <a:moveTo>
                  <a:pt x="24" y="79"/>
                </a:moveTo>
                <a:cubicBezTo>
                  <a:pt x="24" y="80"/>
                  <a:pt x="24" y="80"/>
                  <a:pt x="23" y="81"/>
                </a:cubicBezTo>
                <a:cubicBezTo>
                  <a:pt x="23" y="82"/>
                  <a:pt x="23" y="82"/>
                  <a:pt x="24" y="83"/>
                </a:cubicBezTo>
                <a:cubicBezTo>
                  <a:pt x="24" y="82"/>
                  <a:pt x="24" y="81"/>
                  <a:pt x="25" y="81"/>
                </a:cubicBezTo>
                <a:cubicBezTo>
                  <a:pt x="25" y="80"/>
                  <a:pt x="25" y="80"/>
                  <a:pt x="24" y="79"/>
                </a:cubicBezTo>
                <a:close/>
                <a:moveTo>
                  <a:pt x="18" y="79"/>
                </a:moveTo>
                <a:cubicBezTo>
                  <a:pt x="18" y="80"/>
                  <a:pt x="19" y="80"/>
                  <a:pt x="19" y="81"/>
                </a:cubicBezTo>
                <a:cubicBezTo>
                  <a:pt x="20" y="80"/>
                  <a:pt x="19" y="79"/>
                  <a:pt x="19" y="78"/>
                </a:cubicBezTo>
                <a:cubicBezTo>
                  <a:pt x="18" y="78"/>
                  <a:pt x="18" y="79"/>
                  <a:pt x="18" y="79"/>
                </a:cubicBezTo>
                <a:close/>
                <a:moveTo>
                  <a:pt x="20" y="64"/>
                </a:moveTo>
                <a:cubicBezTo>
                  <a:pt x="20" y="64"/>
                  <a:pt x="20" y="64"/>
                  <a:pt x="21" y="64"/>
                </a:cubicBezTo>
                <a:cubicBezTo>
                  <a:pt x="21" y="62"/>
                  <a:pt x="22" y="61"/>
                  <a:pt x="23" y="59"/>
                </a:cubicBezTo>
                <a:cubicBezTo>
                  <a:pt x="23" y="59"/>
                  <a:pt x="23" y="59"/>
                  <a:pt x="22" y="59"/>
                </a:cubicBezTo>
                <a:cubicBezTo>
                  <a:pt x="22" y="60"/>
                  <a:pt x="21" y="61"/>
                  <a:pt x="20" y="63"/>
                </a:cubicBezTo>
                <a:cubicBezTo>
                  <a:pt x="20" y="63"/>
                  <a:pt x="20" y="63"/>
                  <a:pt x="20" y="64"/>
                </a:cubicBezTo>
                <a:close/>
                <a:moveTo>
                  <a:pt x="214" y="70"/>
                </a:moveTo>
                <a:cubicBezTo>
                  <a:pt x="214" y="70"/>
                  <a:pt x="214" y="70"/>
                  <a:pt x="214" y="70"/>
                </a:cubicBezTo>
                <a:cubicBezTo>
                  <a:pt x="213" y="71"/>
                  <a:pt x="212" y="72"/>
                  <a:pt x="211" y="74"/>
                </a:cubicBezTo>
                <a:cubicBezTo>
                  <a:pt x="210" y="74"/>
                  <a:pt x="210" y="74"/>
                  <a:pt x="211" y="75"/>
                </a:cubicBezTo>
                <a:cubicBezTo>
                  <a:pt x="212" y="73"/>
                  <a:pt x="213" y="72"/>
                  <a:pt x="214" y="70"/>
                </a:cubicBezTo>
                <a:close/>
                <a:moveTo>
                  <a:pt x="200" y="131"/>
                </a:moveTo>
                <a:cubicBezTo>
                  <a:pt x="201" y="130"/>
                  <a:pt x="203" y="128"/>
                  <a:pt x="204" y="127"/>
                </a:cubicBezTo>
                <a:cubicBezTo>
                  <a:pt x="202" y="127"/>
                  <a:pt x="201" y="129"/>
                  <a:pt x="200" y="131"/>
                </a:cubicBezTo>
                <a:close/>
                <a:moveTo>
                  <a:pt x="108" y="53"/>
                </a:moveTo>
                <a:cubicBezTo>
                  <a:pt x="106" y="53"/>
                  <a:pt x="103" y="53"/>
                  <a:pt x="102" y="53"/>
                </a:cubicBezTo>
                <a:cubicBezTo>
                  <a:pt x="103" y="53"/>
                  <a:pt x="107" y="54"/>
                  <a:pt x="108" y="54"/>
                </a:cubicBezTo>
                <a:cubicBezTo>
                  <a:pt x="108" y="54"/>
                  <a:pt x="108" y="53"/>
                  <a:pt x="108" y="53"/>
                </a:cubicBezTo>
                <a:close/>
                <a:moveTo>
                  <a:pt x="41" y="51"/>
                </a:moveTo>
                <a:cubicBezTo>
                  <a:pt x="40" y="50"/>
                  <a:pt x="40" y="50"/>
                  <a:pt x="39" y="49"/>
                </a:cubicBezTo>
                <a:cubicBezTo>
                  <a:pt x="39" y="49"/>
                  <a:pt x="39" y="49"/>
                  <a:pt x="39" y="49"/>
                </a:cubicBezTo>
                <a:cubicBezTo>
                  <a:pt x="39" y="50"/>
                  <a:pt x="39" y="51"/>
                  <a:pt x="40" y="53"/>
                </a:cubicBezTo>
                <a:cubicBezTo>
                  <a:pt x="40" y="52"/>
                  <a:pt x="40" y="51"/>
                  <a:pt x="41" y="51"/>
                </a:cubicBezTo>
                <a:close/>
                <a:moveTo>
                  <a:pt x="154" y="83"/>
                </a:moveTo>
                <a:cubicBezTo>
                  <a:pt x="155" y="82"/>
                  <a:pt x="155" y="81"/>
                  <a:pt x="156" y="81"/>
                </a:cubicBezTo>
                <a:cubicBezTo>
                  <a:pt x="155" y="81"/>
                  <a:pt x="154" y="81"/>
                  <a:pt x="153" y="81"/>
                </a:cubicBezTo>
                <a:cubicBezTo>
                  <a:pt x="153" y="81"/>
                  <a:pt x="154" y="82"/>
                  <a:pt x="154" y="83"/>
                </a:cubicBezTo>
                <a:close/>
                <a:moveTo>
                  <a:pt x="114" y="60"/>
                </a:moveTo>
                <a:cubicBezTo>
                  <a:pt x="114" y="60"/>
                  <a:pt x="114" y="60"/>
                  <a:pt x="114" y="60"/>
                </a:cubicBezTo>
                <a:cubicBezTo>
                  <a:pt x="113" y="60"/>
                  <a:pt x="113" y="61"/>
                  <a:pt x="112" y="61"/>
                </a:cubicBezTo>
                <a:cubicBezTo>
                  <a:pt x="112" y="62"/>
                  <a:pt x="111" y="63"/>
                  <a:pt x="111" y="63"/>
                </a:cubicBezTo>
                <a:cubicBezTo>
                  <a:pt x="111" y="64"/>
                  <a:pt x="112" y="63"/>
                  <a:pt x="112" y="63"/>
                </a:cubicBezTo>
                <a:cubicBezTo>
                  <a:pt x="113" y="62"/>
                  <a:pt x="113" y="61"/>
                  <a:pt x="114" y="60"/>
                </a:cubicBezTo>
                <a:close/>
                <a:moveTo>
                  <a:pt x="128" y="82"/>
                </a:moveTo>
                <a:cubicBezTo>
                  <a:pt x="128" y="82"/>
                  <a:pt x="128" y="81"/>
                  <a:pt x="127" y="81"/>
                </a:cubicBezTo>
                <a:cubicBezTo>
                  <a:pt x="127" y="81"/>
                  <a:pt x="127" y="81"/>
                  <a:pt x="127" y="82"/>
                </a:cubicBezTo>
                <a:cubicBezTo>
                  <a:pt x="126" y="83"/>
                  <a:pt x="125" y="84"/>
                  <a:pt x="124" y="85"/>
                </a:cubicBezTo>
                <a:cubicBezTo>
                  <a:pt x="124" y="85"/>
                  <a:pt x="124" y="85"/>
                  <a:pt x="125" y="85"/>
                </a:cubicBezTo>
                <a:cubicBezTo>
                  <a:pt x="126" y="84"/>
                  <a:pt x="127" y="83"/>
                  <a:pt x="128" y="82"/>
                </a:cubicBezTo>
                <a:close/>
                <a:moveTo>
                  <a:pt x="195" y="38"/>
                </a:moveTo>
                <a:cubicBezTo>
                  <a:pt x="195" y="38"/>
                  <a:pt x="195" y="38"/>
                  <a:pt x="195" y="38"/>
                </a:cubicBezTo>
                <a:cubicBezTo>
                  <a:pt x="194" y="38"/>
                  <a:pt x="194" y="39"/>
                  <a:pt x="193" y="39"/>
                </a:cubicBezTo>
                <a:cubicBezTo>
                  <a:pt x="193" y="40"/>
                  <a:pt x="193" y="40"/>
                  <a:pt x="193" y="41"/>
                </a:cubicBezTo>
                <a:cubicBezTo>
                  <a:pt x="194" y="40"/>
                  <a:pt x="195" y="39"/>
                  <a:pt x="195" y="38"/>
                </a:cubicBezTo>
                <a:close/>
                <a:moveTo>
                  <a:pt x="191" y="90"/>
                </a:moveTo>
                <a:cubicBezTo>
                  <a:pt x="190" y="91"/>
                  <a:pt x="189" y="93"/>
                  <a:pt x="189" y="94"/>
                </a:cubicBezTo>
                <a:cubicBezTo>
                  <a:pt x="190" y="93"/>
                  <a:pt x="191" y="92"/>
                  <a:pt x="191" y="90"/>
                </a:cubicBezTo>
                <a:close/>
                <a:moveTo>
                  <a:pt x="204" y="28"/>
                </a:moveTo>
                <a:cubicBezTo>
                  <a:pt x="205" y="30"/>
                  <a:pt x="206" y="31"/>
                  <a:pt x="207" y="33"/>
                </a:cubicBezTo>
                <a:cubicBezTo>
                  <a:pt x="207" y="31"/>
                  <a:pt x="205" y="29"/>
                  <a:pt x="204" y="28"/>
                </a:cubicBezTo>
                <a:close/>
                <a:moveTo>
                  <a:pt x="76" y="80"/>
                </a:moveTo>
                <a:cubicBezTo>
                  <a:pt x="76" y="81"/>
                  <a:pt x="76" y="81"/>
                  <a:pt x="76" y="82"/>
                </a:cubicBezTo>
                <a:cubicBezTo>
                  <a:pt x="77" y="82"/>
                  <a:pt x="77" y="82"/>
                  <a:pt x="78" y="82"/>
                </a:cubicBezTo>
                <a:cubicBezTo>
                  <a:pt x="77" y="81"/>
                  <a:pt x="77" y="81"/>
                  <a:pt x="76" y="80"/>
                </a:cubicBezTo>
                <a:close/>
                <a:moveTo>
                  <a:pt x="195" y="68"/>
                </a:moveTo>
                <a:cubicBezTo>
                  <a:pt x="195" y="67"/>
                  <a:pt x="195" y="66"/>
                  <a:pt x="195" y="65"/>
                </a:cubicBezTo>
                <a:cubicBezTo>
                  <a:pt x="194" y="66"/>
                  <a:pt x="194" y="66"/>
                  <a:pt x="195" y="68"/>
                </a:cubicBezTo>
                <a:close/>
                <a:moveTo>
                  <a:pt x="21" y="95"/>
                </a:moveTo>
                <a:cubicBezTo>
                  <a:pt x="24" y="96"/>
                  <a:pt x="25" y="96"/>
                  <a:pt x="27" y="95"/>
                </a:cubicBezTo>
                <a:cubicBezTo>
                  <a:pt x="25" y="95"/>
                  <a:pt x="23" y="95"/>
                  <a:pt x="21" y="95"/>
                </a:cubicBezTo>
                <a:close/>
                <a:moveTo>
                  <a:pt x="164" y="65"/>
                </a:moveTo>
                <a:cubicBezTo>
                  <a:pt x="163" y="66"/>
                  <a:pt x="163" y="66"/>
                  <a:pt x="162" y="67"/>
                </a:cubicBezTo>
                <a:cubicBezTo>
                  <a:pt x="163" y="67"/>
                  <a:pt x="164" y="67"/>
                  <a:pt x="165" y="67"/>
                </a:cubicBezTo>
                <a:cubicBezTo>
                  <a:pt x="164" y="67"/>
                  <a:pt x="164" y="66"/>
                  <a:pt x="164" y="65"/>
                </a:cubicBezTo>
                <a:close/>
                <a:moveTo>
                  <a:pt x="216" y="61"/>
                </a:moveTo>
                <a:cubicBezTo>
                  <a:pt x="216" y="61"/>
                  <a:pt x="216" y="61"/>
                  <a:pt x="216" y="61"/>
                </a:cubicBezTo>
                <a:cubicBezTo>
                  <a:pt x="216" y="62"/>
                  <a:pt x="216" y="63"/>
                  <a:pt x="217" y="64"/>
                </a:cubicBezTo>
                <a:cubicBezTo>
                  <a:pt x="217" y="63"/>
                  <a:pt x="217" y="63"/>
                  <a:pt x="218" y="63"/>
                </a:cubicBezTo>
                <a:cubicBezTo>
                  <a:pt x="217" y="62"/>
                  <a:pt x="217" y="61"/>
                  <a:pt x="216" y="61"/>
                </a:cubicBezTo>
                <a:close/>
                <a:moveTo>
                  <a:pt x="174" y="87"/>
                </a:moveTo>
                <a:cubicBezTo>
                  <a:pt x="174" y="88"/>
                  <a:pt x="174" y="88"/>
                  <a:pt x="174" y="88"/>
                </a:cubicBezTo>
                <a:cubicBezTo>
                  <a:pt x="175" y="87"/>
                  <a:pt x="175" y="86"/>
                  <a:pt x="176" y="85"/>
                </a:cubicBezTo>
                <a:cubicBezTo>
                  <a:pt x="176" y="85"/>
                  <a:pt x="176" y="84"/>
                  <a:pt x="176" y="84"/>
                </a:cubicBezTo>
                <a:cubicBezTo>
                  <a:pt x="175" y="85"/>
                  <a:pt x="174" y="86"/>
                  <a:pt x="174" y="87"/>
                </a:cubicBezTo>
                <a:close/>
                <a:moveTo>
                  <a:pt x="181" y="84"/>
                </a:moveTo>
                <a:cubicBezTo>
                  <a:pt x="181" y="84"/>
                  <a:pt x="181" y="84"/>
                  <a:pt x="181" y="84"/>
                </a:cubicBezTo>
                <a:cubicBezTo>
                  <a:pt x="182" y="83"/>
                  <a:pt x="183" y="82"/>
                  <a:pt x="184" y="81"/>
                </a:cubicBezTo>
                <a:cubicBezTo>
                  <a:pt x="184" y="81"/>
                  <a:pt x="184" y="81"/>
                  <a:pt x="183" y="80"/>
                </a:cubicBezTo>
                <a:cubicBezTo>
                  <a:pt x="182" y="82"/>
                  <a:pt x="182" y="83"/>
                  <a:pt x="181" y="84"/>
                </a:cubicBezTo>
                <a:close/>
                <a:moveTo>
                  <a:pt x="87" y="85"/>
                </a:moveTo>
                <a:cubicBezTo>
                  <a:pt x="86" y="84"/>
                  <a:pt x="85" y="85"/>
                  <a:pt x="85" y="86"/>
                </a:cubicBezTo>
                <a:cubicBezTo>
                  <a:pt x="86" y="86"/>
                  <a:pt x="86" y="86"/>
                  <a:pt x="87" y="85"/>
                </a:cubicBezTo>
                <a:close/>
                <a:moveTo>
                  <a:pt x="148" y="63"/>
                </a:moveTo>
                <a:cubicBezTo>
                  <a:pt x="147" y="64"/>
                  <a:pt x="147" y="64"/>
                  <a:pt x="148" y="65"/>
                </a:cubicBezTo>
                <a:cubicBezTo>
                  <a:pt x="149" y="64"/>
                  <a:pt x="149" y="64"/>
                  <a:pt x="148" y="63"/>
                </a:cubicBezTo>
                <a:close/>
                <a:moveTo>
                  <a:pt x="81" y="93"/>
                </a:moveTo>
                <a:cubicBezTo>
                  <a:pt x="83" y="93"/>
                  <a:pt x="85" y="93"/>
                  <a:pt x="87" y="93"/>
                </a:cubicBezTo>
                <a:cubicBezTo>
                  <a:pt x="86" y="93"/>
                  <a:pt x="84" y="93"/>
                  <a:pt x="81" y="93"/>
                </a:cubicBezTo>
                <a:close/>
                <a:moveTo>
                  <a:pt x="82" y="66"/>
                </a:moveTo>
                <a:cubicBezTo>
                  <a:pt x="81" y="68"/>
                  <a:pt x="80" y="68"/>
                  <a:pt x="82" y="69"/>
                </a:cubicBezTo>
                <a:cubicBezTo>
                  <a:pt x="82" y="68"/>
                  <a:pt x="82" y="67"/>
                  <a:pt x="82" y="66"/>
                </a:cubicBezTo>
                <a:close/>
                <a:moveTo>
                  <a:pt x="121" y="66"/>
                </a:moveTo>
                <a:cubicBezTo>
                  <a:pt x="119" y="66"/>
                  <a:pt x="119" y="66"/>
                  <a:pt x="119" y="67"/>
                </a:cubicBezTo>
                <a:cubicBezTo>
                  <a:pt x="121" y="67"/>
                  <a:pt x="121" y="67"/>
                  <a:pt x="121" y="66"/>
                </a:cubicBezTo>
                <a:close/>
                <a:moveTo>
                  <a:pt x="13" y="77"/>
                </a:moveTo>
                <a:cubicBezTo>
                  <a:pt x="13" y="78"/>
                  <a:pt x="13" y="80"/>
                  <a:pt x="13" y="81"/>
                </a:cubicBezTo>
                <a:cubicBezTo>
                  <a:pt x="14" y="79"/>
                  <a:pt x="13" y="78"/>
                  <a:pt x="13" y="77"/>
                </a:cubicBezTo>
                <a:close/>
                <a:moveTo>
                  <a:pt x="122" y="54"/>
                </a:moveTo>
                <a:cubicBezTo>
                  <a:pt x="123" y="54"/>
                  <a:pt x="125" y="54"/>
                  <a:pt x="127" y="53"/>
                </a:cubicBezTo>
                <a:cubicBezTo>
                  <a:pt x="127" y="53"/>
                  <a:pt x="127" y="53"/>
                  <a:pt x="127" y="53"/>
                </a:cubicBezTo>
                <a:cubicBezTo>
                  <a:pt x="125" y="53"/>
                  <a:pt x="124" y="53"/>
                  <a:pt x="122" y="53"/>
                </a:cubicBezTo>
                <a:cubicBezTo>
                  <a:pt x="122" y="53"/>
                  <a:pt x="122" y="53"/>
                  <a:pt x="122" y="53"/>
                </a:cubicBezTo>
                <a:cubicBezTo>
                  <a:pt x="122" y="53"/>
                  <a:pt x="122" y="53"/>
                  <a:pt x="122" y="54"/>
                </a:cubicBezTo>
                <a:close/>
                <a:moveTo>
                  <a:pt x="163" y="72"/>
                </a:moveTo>
                <a:cubicBezTo>
                  <a:pt x="163" y="71"/>
                  <a:pt x="163" y="71"/>
                  <a:pt x="163" y="71"/>
                </a:cubicBezTo>
                <a:cubicBezTo>
                  <a:pt x="162" y="71"/>
                  <a:pt x="161" y="71"/>
                  <a:pt x="160" y="71"/>
                </a:cubicBezTo>
                <a:cubicBezTo>
                  <a:pt x="160" y="71"/>
                  <a:pt x="160" y="71"/>
                  <a:pt x="160" y="71"/>
                </a:cubicBezTo>
                <a:cubicBezTo>
                  <a:pt x="160" y="71"/>
                  <a:pt x="160" y="72"/>
                  <a:pt x="160" y="72"/>
                </a:cubicBezTo>
                <a:cubicBezTo>
                  <a:pt x="161" y="72"/>
                  <a:pt x="162" y="72"/>
                  <a:pt x="163" y="72"/>
                </a:cubicBezTo>
                <a:close/>
                <a:moveTo>
                  <a:pt x="79" y="85"/>
                </a:moveTo>
                <a:cubicBezTo>
                  <a:pt x="77" y="85"/>
                  <a:pt x="76" y="85"/>
                  <a:pt x="75" y="86"/>
                </a:cubicBezTo>
                <a:cubicBezTo>
                  <a:pt x="77" y="86"/>
                  <a:pt x="78" y="86"/>
                  <a:pt x="79" y="85"/>
                </a:cubicBezTo>
                <a:close/>
                <a:moveTo>
                  <a:pt x="193" y="25"/>
                </a:moveTo>
                <a:cubicBezTo>
                  <a:pt x="194" y="24"/>
                  <a:pt x="194" y="24"/>
                  <a:pt x="193" y="22"/>
                </a:cubicBezTo>
                <a:cubicBezTo>
                  <a:pt x="193" y="23"/>
                  <a:pt x="193" y="24"/>
                  <a:pt x="193" y="25"/>
                </a:cubicBezTo>
                <a:close/>
                <a:moveTo>
                  <a:pt x="59" y="90"/>
                </a:moveTo>
                <a:cubicBezTo>
                  <a:pt x="58" y="90"/>
                  <a:pt x="58" y="90"/>
                  <a:pt x="57" y="91"/>
                </a:cubicBezTo>
                <a:cubicBezTo>
                  <a:pt x="57" y="91"/>
                  <a:pt x="58" y="92"/>
                  <a:pt x="58" y="92"/>
                </a:cubicBezTo>
                <a:cubicBezTo>
                  <a:pt x="58" y="92"/>
                  <a:pt x="59" y="91"/>
                  <a:pt x="59" y="91"/>
                </a:cubicBezTo>
                <a:cubicBezTo>
                  <a:pt x="59" y="91"/>
                  <a:pt x="59" y="90"/>
                  <a:pt x="59" y="90"/>
                </a:cubicBezTo>
                <a:close/>
                <a:moveTo>
                  <a:pt x="21" y="74"/>
                </a:moveTo>
                <a:cubicBezTo>
                  <a:pt x="20" y="75"/>
                  <a:pt x="20" y="76"/>
                  <a:pt x="21" y="77"/>
                </a:cubicBezTo>
                <a:cubicBezTo>
                  <a:pt x="22" y="75"/>
                  <a:pt x="22" y="75"/>
                  <a:pt x="21" y="74"/>
                </a:cubicBezTo>
                <a:close/>
                <a:moveTo>
                  <a:pt x="178" y="57"/>
                </a:moveTo>
                <a:cubicBezTo>
                  <a:pt x="177" y="57"/>
                  <a:pt x="177" y="57"/>
                  <a:pt x="176" y="57"/>
                </a:cubicBezTo>
                <a:cubicBezTo>
                  <a:pt x="176" y="58"/>
                  <a:pt x="177" y="58"/>
                  <a:pt x="177" y="59"/>
                </a:cubicBezTo>
                <a:cubicBezTo>
                  <a:pt x="177" y="58"/>
                  <a:pt x="178" y="58"/>
                  <a:pt x="178" y="57"/>
                </a:cubicBezTo>
                <a:close/>
                <a:moveTo>
                  <a:pt x="232" y="72"/>
                </a:moveTo>
                <a:cubicBezTo>
                  <a:pt x="233" y="74"/>
                  <a:pt x="234" y="76"/>
                  <a:pt x="235" y="76"/>
                </a:cubicBezTo>
                <a:cubicBezTo>
                  <a:pt x="234" y="75"/>
                  <a:pt x="233" y="73"/>
                  <a:pt x="232" y="72"/>
                </a:cubicBezTo>
                <a:close/>
                <a:moveTo>
                  <a:pt x="106" y="64"/>
                </a:moveTo>
                <a:cubicBezTo>
                  <a:pt x="106" y="63"/>
                  <a:pt x="106" y="62"/>
                  <a:pt x="105" y="62"/>
                </a:cubicBezTo>
                <a:cubicBezTo>
                  <a:pt x="105" y="63"/>
                  <a:pt x="104" y="63"/>
                  <a:pt x="104" y="64"/>
                </a:cubicBezTo>
                <a:cubicBezTo>
                  <a:pt x="105" y="64"/>
                  <a:pt x="105" y="64"/>
                  <a:pt x="106" y="64"/>
                </a:cubicBezTo>
                <a:close/>
                <a:moveTo>
                  <a:pt x="41" y="85"/>
                </a:moveTo>
                <a:cubicBezTo>
                  <a:pt x="41" y="85"/>
                  <a:pt x="41" y="85"/>
                  <a:pt x="41" y="85"/>
                </a:cubicBezTo>
                <a:cubicBezTo>
                  <a:pt x="41" y="85"/>
                  <a:pt x="42" y="85"/>
                  <a:pt x="42" y="85"/>
                </a:cubicBezTo>
                <a:cubicBezTo>
                  <a:pt x="42" y="84"/>
                  <a:pt x="42" y="84"/>
                  <a:pt x="43" y="83"/>
                </a:cubicBezTo>
                <a:cubicBezTo>
                  <a:pt x="42" y="83"/>
                  <a:pt x="42" y="83"/>
                  <a:pt x="42" y="83"/>
                </a:cubicBezTo>
                <a:cubicBezTo>
                  <a:pt x="42" y="84"/>
                  <a:pt x="41" y="84"/>
                  <a:pt x="41" y="85"/>
                </a:cubicBezTo>
                <a:close/>
                <a:moveTo>
                  <a:pt x="41" y="47"/>
                </a:moveTo>
                <a:cubicBezTo>
                  <a:pt x="42" y="48"/>
                  <a:pt x="42" y="48"/>
                  <a:pt x="42" y="49"/>
                </a:cubicBezTo>
                <a:cubicBezTo>
                  <a:pt x="43" y="48"/>
                  <a:pt x="43" y="48"/>
                  <a:pt x="43" y="47"/>
                </a:cubicBezTo>
                <a:cubicBezTo>
                  <a:pt x="43" y="47"/>
                  <a:pt x="42" y="47"/>
                  <a:pt x="41" y="47"/>
                </a:cubicBezTo>
                <a:close/>
                <a:moveTo>
                  <a:pt x="180" y="90"/>
                </a:moveTo>
                <a:cubicBezTo>
                  <a:pt x="180" y="90"/>
                  <a:pt x="180" y="90"/>
                  <a:pt x="179" y="90"/>
                </a:cubicBezTo>
                <a:cubicBezTo>
                  <a:pt x="179" y="90"/>
                  <a:pt x="179" y="91"/>
                  <a:pt x="179" y="92"/>
                </a:cubicBezTo>
                <a:cubicBezTo>
                  <a:pt x="180" y="91"/>
                  <a:pt x="180" y="91"/>
                  <a:pt x="180" y="90"/>
                </a:cubicBezTo>
                <a:close/>
                <a:moveTo>
                  <a:pt x="95" y="78"/>
                </a:moveTo>
                <a:cubicBezTo>
                  <a:pt x="96" y="77"/>
                  <a:pt x="96" y="77"/>
                  <a:pt x="96" y="76"/>
                </a:cubicBezTo>
                <a:cubicBezTo>
                  <a:pt x="96" y="76"/>
                  <a:pt x="95" y="76"/>
                  <a:pt x="95" y="77"/>
                </a:cubicBezTo>
                <a:cubicBezTo>
                  <a:pt x="95" y="77"/>
                  <a:pt x="95" y="78"/>
                  <a:pt x="95" y="78"/>
                </a:cubicBezTo>
                <a:close/>
                <a:moveTo>
                  <a:pt x="182" y="88"/>
                </a:moveTo>
                <a:cubicBezTo>
                  <a:pt x="182" y="88"/>
                  <a:pt x="182" y="88"/>
                  <a:pt x="182" y="88"/>
                </a:cubicBezTo>
                <a:cubicBezTo>
                  <a:pt x="182" y="88"/>
                  <a:pt x="183" y="87"/>
                  <a:pt x="183" y="87"/>
                </a:cubicBezTo>
                <a:cubicBezTo>
                  <a:pt x="183" y="86"/>
                  <a:pt x="184" y="86"/>
                  <a:pt x="184" y="85"/>
                </a:cubicBezTo>
                <a:cubicBezTo>
                  <a:pt x="183" y="86"/>
                  <a:pt x="182" y="87"/>
                  <a:pt x="182" y="88"/>
                </a:cubicBezTo>
                <a:close/>
                <a:moveTo>
                  <a:pt x="78" y="73"/>
                </a:moveTo>
                <a:cubicBezTo>
                  <a:pt x="78" y="73"/>
                  <a:pt x="78" y="73"/>
                  <a:pt x="78" y="73"/>
                </a:cubicBezTo>
                <a:cubicBezTo>
                  <a:pt x="77" y="74"/>
                  <a:pt x="76" y="75"/>
                  <a:pt x="76" y="76"/>
                </a:cubicBezTo>
                <a:cubicBezTo>
                  <a:pt x="76" y="76"/>
                  <a:pt x="76" y="76"/>
                  <a:pt x="76" y="76"/>
                </a:cubicBezTo>
                <a:cubicBezTo>
                  <a:pt x="77" y="75"/>
                  <a:pt x="78" y="74"/>
                  <a:pt x="78" y="73"/>
                </a:cubicBezTo>
                <a:close/>
                <a:moveTo>
                  <a:pt x="129" y="93"/>
                </a:moveTo>
                <a:cubicBezTo>
                  <a:pt x="130" y="92"/>
                  <a:pt x="130" y="92"/>
                  <a:pt x="131" y="91"/>
                </a:cubicBezTo>
                <a:cubicBezTo>
                  <a:pt x="129" y="91"/>
                  <a:pt x="129" y="91"/>
                  <a:pt x="129" y="93"/>
                </a:cubicBezTo>
                <a:close/>
                <a:moveTo>
                  <a:pt x="110" y="71"/>
                </a:moveTo>
                <a:cubicBezTo>
                  <a:pt x="110" y="71"/>
                  <a:pt x="111" y="71"/>
                  <a:pt x="112" y="71"/>
                </a:cubicBezTo>
                <a:cubicBezTo>
                  <a:pt x="111" y="70"/>
                  <a:pt x="111" y="70"/>
                  <a:pt x="111" y="70"/>
                </a:cubicBezTo>
                <a:cubicBezTo>
                  <a:pt x="110" y="70"/>
                  <a:pt x="110" y="70"/>
                  <a:pt x="110" y="71"/>
                </a:cubicBezTo>
                <a:close/>
                <a:moveTo>
                  <a:pt x="124" y="62"/>
                </a:moveTo>
                <a:cubicBezTo>
                  <a:pt x="125" y="60"/>
                  <a:pt x="126" y="60"/>
                  <a:pt x="126" y="59"/>
                </a:cubicBezTo>
                <a:cubicBezTo>
                  <a:pt x="124" y="61"/>
                  <a:pt x="124" y="61"/>
                  <a:pt x="124" y="62"/>
                </a:cubicBezTo>
                <a:close/>
                <a:moveTo>
                  <a:pt x="104" y="80"/>
                </a:moveTo>
                <a:cubicBezTo>
                  <a:pt x="105" y="79"/>
                  <a:pt x="105" y="79"/>
                  <a:pt x="106" y="78"/>
                </a:cubicBezTo>
                <a:cubicBezTo>
                  <a:pt x="105" y="78"/>
                  <a:pt x="105" y="78"/>
                  <a:pt x="104" y="80"/>
                </a:cubicBezTo>
                <a:close/>
                <a:moveTo>
                  <a:pt x="88" y="90"/>
                </a:moveTo>
                <a:cubicBezTo>
                  <a:pt x="89" y="90"/>
                  <a:pt x="89" y="90"/>
                  <a:pt x="90" y="90"/>
                </a:cubicBezTo>
                <a:cubicBezTo>
                  <a:pt x="90" y="90"/>
                  <a:pt x="90" y="90"/>
                  <a:pt x="90" y="90"/>
                </a:cubicBezTo>
                <a:cubicBezTo>
                  <a:pt x="90" y="90"/>
                  <a:pt x="90" y="89"/>
                  <a:pt x="90" y="89"/>
                </a:cubicBezTo>
                <a:cubicBezTo>
                  <a:pt x="89" y="89"/>
                  <a:pt x="89" y="90"/>
                  <a:pt x="88" y="90"/>
                </a:cubicBezTo>
                <a:close/>
                <a:moveTo>
                  <a:pt x="194" y="88"/>
                </a:moveTo>
                <a:cubicBezTo>
                  <a:pt x="194" y="88"/>
                  <a:pt x="194" y="88"/>
                  <a:pt x="194" y="88"/>
                </a:cubicBezTo>
                <a:cubicBezTo>
                  <a:pt x="195" y="88"/>
                  <a:pt x="195" y="87"/>
                  <a:pt x="195" y="87"/>
                </a:cubicBezTo>
                <a:cubicBezTo>
                  <a:pt x="196" y="86"/>
                  <a:pt x="196" y="86"/>
                  <a:pt x="195" y="85"/>
                </a:cubicBezTo>
                <a:cubicBezTo>
                  <a:pt x="195" y="86"/>
                  <a:pt x="194" y="87"/>
                  <a:pt x="194" y="88"/>
                </a:cubicBezTo>
                <a:close/>
                <a:moveTo>
                  <a:pt x="16" y="62"/>
                </a:moveTo>
                <a:cubicBezTo>
                  <a:pt x="15" y="63"/>
                  <a:pt x="16" y="64"/>
                  <a:pt x="16" y="64"/>
                </a:cubicBezTo>
                <a:cubicBezTo>
                  <a:pt x="16" y="64"/>
                  <a:pt x="17" y="64"/>
                  <a:pt x="17" y="63"/>
                </a:cubicBezTo>
                <a:cubicBezTo>
                  <a:pt x="17" y="63"/>
                  <a:pt x="16" y="62"/>
                  <a:pt x="16" y="62"/>
                </a:cubicBezTo>
                <a:close/>
                <a:moveTo>
                  <a:pt x="26" y="66"/>
                </a:moveTo>
                <a:cubicBezTo>
                  <a:pt x="24" y="68"/>
                  <a:pt x="24" y="69"/>
                  <a:pt x="25" y="69"/>
                </a:cubicBezTo>
                <a:cubicBezTo>
                  <a:pt x="25" y="68"/>
                  <a:pt x="26" y="67"/>
                  <a:pt x="26" y="66"/>
                </a:cubicBezTo>
                <a:close/>
                <a:moveTo>
                  <a:pt x="66" y="65"/>
                </a:moveTo>
                <a:cubicBezTo>
                  <a:pt x="66" y="64"/>
                  <a:pt x="66" y="64"/>
                  <a:pt x="66" y="63"/>
                </a:cubicBezTo>
                <a:cubicBezTo>
                  <a:pt x="66" y="63"/>
                  <a:pt x="65" y="63"/>
                  <a:pt x="65" y="64"/>
                </a:cubicBezTo>
                <a:cubicBezTo>
                  <a:pt x="65" y="64"/>
                  <a:pt x="65" y="64"/>
                  <a:pt x="66" y="65"/>
                </a:cubicBezTo>
                <a:close/>
                <a:moveTo>
                  <a:pt x="114" y="54"/>
                </a:moveTo>
                <a:cubicBezTo>
                  <a:pt x="114" y="53"/>
                  <a:pt x="113" y="53"/>
                  <a:pt x="113" y="53"/>
                </a:cubicBezTo>
                <a:cubicBezTo>
                  <a:pt x="112" y="53"/>
                  <a:pt x="112" y="53"/>
                  <a:pt x="112" y="54"/>
                </a:cubicBezTo>
                <a:cubicBezTo>
                  <a:pt x="112" y="54"/>
                  <a:pt x="113" y="54"/>
                  <a:pt x="114" y="54"/>
                </a:cubicBezTo>
                <a:close/>
                <a:moveTo>
                  <a:pt x="149" y="58"/>
                </a:moveTo>
                <a:cubicBezTo>
                  <a:pt x="149" y="58"/>
                  <a:pt x="150" y="57"/>
                  <a:pt x="150" y="57"/>
                </a:cubicBezTo>
                <a:cubicBezTo>
                  <a:pt x="149" y="57"/>
                  <a:pt x="149" y="57"/>
                  <a:pt x="148" y="57"/>
                </a:cubicBezTo>
                <a:cubicBezTo>
                  <a:pt x="148" y="58"/>
                  <a:pt x="149" y="58"/>
                  <a:pt x="149" y="58"/>
                </a:cubicBezTo>
                <a:close/>
                <a:moveTo>
                  <a:pt x="12" y="66"/>
                </a:moveTo>
                <a:cubicBezTo>
                  <a:pt x="12" y="65"/>
                  <a:pt x="12" y="65"/>
                  <a:pt x="13" y="64"/>
                </a:cubicBezTo>
                <a:cubicBezTo>
                  <a:pt x="12" y="64"/>
                  <a:pt x="11" y="65"/>
                  <a:pt x="12" y="66"/>
                </a:cubicBezTo>
                <a:close/>
                <a:moveTo>
                  <a:pt x="171" y="64"/>
                </a:moveTo>
                <a:cubicBezTo>
                  <a:pt x="171" y="64"/>
                  <a:pt x="171" y="64"/>
                  <a:pt x="171" y="64"/>
                </a:cubicBezTo>
                <a:cubicBezTo>
                  <a:pt x="171" y="63"/>
                  <a:pt x="171" y="63"/>
                  <a:pt x="171" y="62"/>
                </a:cubicBezTo>
                <a:cubicBezTo>
                  <a:pt x="171" y="63"/>
                  <a:pt x="171" y="63"/>
                  <a:pt x="171" y="64"/>
                </a:cubicBezTo>
                <a:close/>
                <a:moveTo>
                  <a:pt x="83" y="57"/>
                </a:moveTo>
                <a:cubicBezTo>
                  <a:pt x="84" y="57"/>
                  <a:pt x="85" y="57"/>
                  <a:pt x="85" y="55"/>
                </a:cubicBezTo>
                <a:cubicBezTo>
                  <a:pt x="84" y="56"/>
                  <a:pt x="84" y="57"/>
                  <a:pt x="83" y="57"/>
                </a:cubicBezTo>
                <a:close/>
                <a:moveTo>
                  <a:pt x="90" y="79"/>
                </a:moveTo>
                <a:cubicBezTo>
                  <a:pt x="90" y="79"/>
                  <a:pt x="89" y="80"/>
                  <a:pt x="88" y="81"/>
                </a:cubicBezTo>
                <a:cubicBezTo>
                  <a:pt x="89" y="81"/>
                  <a:pt x="89" y="81"/>
                  <a:pt x="89" y="81"/>
                </a:cubicBezTo>
                <a:cubicBezTo>
                  <a:pt x="90" y="80"/>
                  <a:pt x="90" y="80"/>
                  <a:pt x="90" y="79"/>
                </a:cubicBezTo>
                <a:close/>
                <a:moveTo>
                  <a:pt x="199" y="81"/>
                </a:moveTo>
                <a:cubicBezTo>
                  <a:pt x="199" y="81"/>
                  <a:pt x="198" y="81"/>
                  <a:pt x="198" y="81"/>
                </a:cubicBezTo>
                <a:cubicBezTo>
                  <a:pt x="198" y="82"/>
                  <a:pt x="198" y="82"/>
                  <a:pt x="198" y="83"/>
                </a:cubicBezTo>
                <a:cubicBezTo>
                  <a:pt x="199" y="83"/>
                  <a:pt x="199" y="82"/>
                  <a:pt x="199" y="82"/>
                </a:cubicBezTo>
                <a:cubicBezTo>
                  <a:pt x="199" y="82"/>
                  <a:pt x="199" y="81"/>
                  <a:pt x="199" y="81"/>
                </a:cubicBezTo>
                <a:close/>
                <a:moveTo>
                  <a:pt x="153" y="54"/>
                </a:moveTo>
                <a:cubicBezTo>
                  <a:pt x="153" y="54"/>
                  <a:pt x="153" y="54"/>
                  <a:pt x="153" y="54"/>
                </a:cubicBezTo>
                <a:cubicBezTo>
                  <a:pt x="152" y="54"/>
                  <a:pt x="152" y="54"/>
                  <a:pt x="151" y="54"/>
                </a:cubicBezTo>
                <a:cubicBezTo>
                  <a:pt x="152" y="54"/>
                  <a:pt x="152" y="55"/>
                  <a:pt x="152" y="55"/>
                </a:cubicBezTo>
                <a:cubicBezTo>
                  <a:pt x="152" y="55"/>
                  <a:pt x="153" y="54"/>
                  <a:pt x="153" y="54"/>
                </a:cubicBezTo>
                <a:close/>
                <a:moveTo>
                  <a:pt x="150" y="61"/>
                </a:moveTo>
                <a:cubicBezTo>
                  <a:pt x="151" y="60"/>
                  <a:pt x="152" y="60"/>
                  <a:pt x="152" y="59"/>
                </a:cubicBezTo>
                <a:cubicBezTo>
                  <a:pt x="150" y="60"/>
                  <a:pt x="150" y="60"/>
                  <a:pt x="150" y="61"/>
                </a:cubicBezTo>
                <a:close/>
                <a:moveTo>
                  <a:pt x="110" y="79"/>
                </a:moveTo>
                <a:cubicBezTo>
                  <a:pt x="110" y="79"/>
                  <a:pt x="110" y="79"/>
                  <a:pt x="110" y="79"/>
                </a:cubicBezTo>
                <a:cubicBezTo>
                  <a:pt x="111" y="79"/>
                  <a:pt x="111" y="79"/>
                  <a:pt x="112" y="79"/>
                </a:cubicBezTo>
                <a:cubicBezTo>
                  <a:pt x="111" y="79"/>
                  <a:pt x="111" y="79"/>
                  <a:pt x="110" y="79"/>
                </a:cubicBezTo>
                <a:close/>
                <a:moveTo>
                  <a:pt x="40" y="72"/>
                </a:moveTo>
                <a:cubicBezTo>
                  <a:pt x="41" y="71"/>
                  <a:pt x="41" y="70"/>
                  <a:pt x="40" y="70"/>
                </a:cubicBezTo>
                <a:cubicBezTo>
                  <a:pt x="40" y="70"/>
                  <a:pt x="40" y="70"/>
                  <a:pt x="40" y="71"/>
                </a:cubicBezTo>
                <a:cubicBezTo>
                  <a:pt x="40" y="71"/>
                  <a:pt x="40" y="71"/>
                  <a:pt x="40" y="71"/>
                </a:cubicBezTo>
                <a:cubicBezTo>
                  <a:pt x="40" y="71"/>
                  <a:pt x="40" y="71"/>
                  <a:pt x="40" y="72"/>
                </a:cubicBezTo>
                <a:close/>
                <a:moveTo>
                  <a:pt x="205" y="47"/>
                </a:moveTo>
                <a:cubicBezTo>
                  <a:pt x="206" y="46"/>
                  <a:pt x="206" y="46"/>
                  <a:pt x="204" y="44"/>
                </a:cubicBezTo>
                <a:cubicBezTo>
                  <a:pt x="205" y="45"/>
                  <a:pt x="205" y="46"/>
                  <a:pt x="205" y="47"/>
                </a:cubicBezTo>
                <a:close/>
                <a:moveTo>
                  <a:pt x="47" y="90"/>
                </a:moveTo>
                <a:cubicBezTo>
                  <a:pt x="46" y="90"/>
                  <a:pt x="46" y="91"/>
                  <a:pt x="46" y="92"/>
                </a:cubicBezTo>
                <a:cubicBezTo>
                  <a:pt x="47" y="91"/>
                  <a:pt x="47" y="91"/>
                  <a:pt x="47" y="90"/>
                </a:cubicBezTo>
                <a:close/>
                <a:moveTo>
                  <a:pt x="173" y="69"/>
                </a:moveTo>
                <a:cubicBezTo>
                  <a:pt x="173" y="68"/>
                  <a:pt x="172" y="67"/>
                  <a:pt x="172" y="67"/>
                </a:cubicBezTo>
                <a:cubicBezTo>
                  <a:pt x="172" y="67"/>
                  <a:pt x="172" y="68"/>
                  <a:pt x="171" y="68"/>
                </a:cubicBezTo>
                <a:cubicBezTo>
                  <a:pt x="172" y="68"/>
                  <a:pt x="172" y="68"/>
                  <a:pt x="173" y="69"/>
                </a:cubicBezTo>
                <a:close/>
                <a:moveTo>
                  <a:pt x="116" y="70"/>
                </a:moveTo>
                <a:cubicBezTo>
                  <a:pt x="116" y="71"/>
                  <a:pt x="115" y="71"/>
                  <a:pt x="115" y="72"/>
                </a:cubicBezTo>
                <a:cubicBezTo>
                  <a:pt x="116" y="72"/>
                  <a:pt x="116" y="72"/>
                  <a:pt x="116" y="72"/>
                </a:cubicBezTo>
                <a:cubicBezTo>
                  <a:pt x="116" y="71"/>
                  <a:pt x="116" y="71"/>
                  <a:pt x="116" y="70"/>
                </a:cubicBezTo>
                <a:close/>
                <a:moveTo>
                  <a:pt x="193" y="49"/>
                </a:moveTo>
                <a:cubicBezTo>
                  <a:pt x="194" y="49"/>
                  <a:pt x="194" y="49"/>
                  <a:pt x="194" y="49"/>
                </a:cubicBezTo>
                <a:cubicBezTo>
                  <a:pt x="194" y="48"/>
                  <a:pt x="194" y="47"/>
                  <a:pt x="193" y="46"/>
                </a:cubicBezTo>
                <a:cubicBezTo>
                  <a:pt x="193" y="47"/>
                  <a:pt x="193" y="48"/>
                  <a:pt x="193" y="49"/>
                </a:cubicBezTo>
                <a:close/>
                <a:moveTo>
                  <a:pt x="206" y="118"/>
                </a:moveTo>
                <a:cubicBezTo>
                  <a:pt x="207" y="117"/>
                  <a:pt x="207" y="116"/>
                  <a:pt x="208" y="115"/>
                </a:cubicBezTo>
                <a:cubicBezTo>
                  <a:pt x="208" y="115"/>
                  <a:pt x="208" y="115"/>
                  <a:pt x="208" y="115"/>
                </a:cubicBezTo>
                <a:cubicBezTo>
                  <a:pt x="207" y="116"/>
                  <a:pt x="206" y="116"/>
                  <a:pt x="206" y="118"/>
                </a:cubicBezTo>
                <a:close/>
                <a:moveTo>
                  <a:pt x="146" y="59"/>
                </a:moveTo>
                <a:cubicBezTo>
                  <a:pt x="146" y="59"/>
                  <a:pt x="146" y="60"/>
                  <a:pt x="146" y="61"/>
                </a:cubicBezTo>
                <a:cubicBezTo>
                  <a:pt x="147" y="60"/>
                  <a:pt x="147" y="60"/>
                  <a:pt x="146" y="59"/>
                </a:cubicBezTo>
                <a:close/>
                <a:moveTo>
                  <a:pt x="95" y="90"/>
                </a:moveTo>
                <a:cubicBezTo>
                  <a:pt x="94" y="89"/>
                  <a:pt x="93" y="89"/>
                  <a:pt x="93" y="90"/>
                </a:cubicBezTo>
                <a:cubicBezTo>
                  <a:pt x="94" y="90"/>
                  <a:pt x="94" y="90"/>
                  <a:pt x="95" y="90"/>
                </a:cubicBezTo>
                <a:close/>
                <a:moveTo>
                  <a:pt x="134" y="78"/>
                </a:moveTo>
                <a:cubicBezTo>
                  <a:pt x="134" y="78"/>
                  <a:pt x="134" y="78"/>
                  <a:pt x="134" y="78"/>
                </a:cubicBezTo>
                <a:cubicBezTo>
                  <a:pt x="135" y="79"/>
                  <a:pt x="135" y="79"/>
                  <a:pt x="136" y="79"/>
                </a:cubicBezTo>
                <a:cubicBezTo>
                  <a:pt x="136" y="79"/>
                  <a:pt x="136" y="78"/>
                  <a:pt x="136" y="78"/>
                </a:cubicBezTo>
                <a:cubicBezTo>
                  <a:pt x="135" y="78"/>
                  <a:pt x="135" y="78"/>
                  <a:pt x="134" y="78"/>
                </a:cubicBezTo>
                <a:close/>
                <a:moveTo>
                  <a:pt x="28" y="79"/>
                </a:moveTo>
                <a:cubicBezTo>
                  <a:pt x="28" y="80"/>
                  <a:pt x="29" y="80"/>
                  <a:pt x="29" y="81"/>
                </a:cubicBezTo>
                <a:cubicBezTo>
                  <a:pt x="29" y="80"/>
                  <a:pt x="29" y="80"/>
                  <a:pt x="28" y="79"/>
                </a:cubicBezTo>
                <a:close/>
                <a:moveTo>
                  <a:pt x="113" y="84"/>
                </a:moveTo>
                <a:cubicBezTo>
                  <a:pt x="113" y="84"/>
                  <a:pt x="114" y="83"/>
                  <a:pt x="114" y="82"/>
                </a:cubicBezTo>
                <a:cubicBezTo>
                  <a:pt x="113" y="83"/>
                  <a:pt x="113" y="83"/>
                  <a:pt x="113" y="84"/>
                </a:cubicBezTo>
                <a:close/>
                <a:moveTo>
                  <a:pt x="14" y="94"/>
                </a:moveTo>
                <a:cubicBezTo>
                  <a:pt x="14" y="95"/>
                  <a:pt x="14" y="95"/>
                  <a:pt x="16" y="95"/>
                </a:cubicBezTo>
                <a:cubicBezTo>
                  <a:pt x="15" y="94"/>
                  <a:pt x="15" y="94"/>
                  <a:pt x="14" y="94"/>
                </a:cubicBezTo>
                <a:close/>
                <a:moveTo>
                  <a:pt x="140" y="65"/>
                </a:moveTo>
                <a:cubicBezTo>
                  <a:pt x="139" y="64"/>
                  <a:pt x="139" y="64"/>
                  <a:pt x="139" y="63"/>
                </a:cubicBezTo>
                <a:cubicBezTo>
                  <a:pt x="138" y="64"/>
                  <a:pt x="138" y="64"/>
                  <a:pt x="138" y="65"/>
                </a:cubicBezTo>
                <a:cubicBezTo>
                  <a:pt x="139" y="65"/>
                  <a:pt x="139" y="65"/>
                  <a:pt x="140" y="65"/>
                </a:cubicBezTo>
                <a:close/>
                <a:moveTo>
                  <a:pt x="217" y="82"/>
                </a:moveTo>
                <a:cubicBezTo>
                  <a:pt x="216" y="83"/>
                  <a:pt x="216" y="83"/>
                  <a:pt x="217" y="84"/>
                </a:cubicBezTo>
                <a:cubicBezTo>
                  <a:pt x="217" y="83"/>
                  <a:pt x="217" y="83"/>
                  <a:pt x="217" y="82"/>
                </a:cubicBezTo>
                <a:close/>
                <a:moveTo>
                  <a:pt x="173" y="93"/>
                </a:moveTo>
                <a:cubicBezTo>
                  <a:pt x="173" y="93"/>
                  <a:pt x="173" y="93"/>
                  <a:pt x="173" y="93"/>
                </a:cubicBezTo>
                <a:cubicBezTo>
                  <a:pt x="173" y="93"/>
                  <a:pt x="172" y="93"/>
                  <a:pt x="172" y="94"/>
                </a:cubicBezTo>
                <a:cubicBezTo>
                  <a:pt x="172" y="94"/>
                  <a:pt x="173" y="94"/>
                  <a:pt x="173" y="94"/>
                </a:cubicBezTo>
                <a:cubicBezTo>
                  <a:pt x="173" y="93"/>
                  <a:pt x="173" y="93"/>
                  <a:pt x="173" y="93"/>
                </a:cubicBezTo>
                <a:close/>
                <a:moveTo>
                  <a:pt x="73" y="55"/>
                </a:moveTo>
                <a:cubicBezTo>
                  <a:pt x="73" y="55"/>
                  <a:pt x="73" y="54"/>
                  <a:pt x="73" y="54"/>
                </a:cubicBezTo>
                <a:cubicBezTo>
                  <a:pt x="73" y="54"/>
                  <a:pt x="73" y="54"/>
                  <a:pt x="72" y="54"/>
                </a:cubicBezTo>
                <a:cubicBezTo>
                  <a:pt x="72" y="54"/>
                  <a:pt x="73" y="55"/>
                  <a:pt x="73" y="55"/>
                </a:cubicBezTo>
                <a:close/>
                <a:moveTo>
                  <a:pt x="28" y="74"/>
                </a:moveTo>
                <a:cubicBezTo>
                  <a:pt x="28" y="74"/>
                  <a:pt x="28" y="74"/>
                  <a:pt x="28" y="74"/>
                </a:cubicBezTo>
                <a:cubicBezTo>
                  <a:pt x="28" y="74"/>
                  <a:pt x="29" y="74"/>
                  <a:pt x="29" y="73"/>
                </a:cubicBezTo>
                <a:cubicBezTo>
                  <a:pt x="28" y="73"/>
                  <a:pt x="28" y="74"/>
                  <a:pt x="28" y="74"/>
                </a:cubicBezTo>
                <a:close/>
                <a:moveTo>
                  <a:pt x="138" y="59"/>
                </a:moveTo>
                <a:cubicBezTo>
                  <a:pt x="138" y="59"/>
                  <a:pt x="139" y="59"/>
                  <a:pt x="139" y="59"/>
                </a:cubicBezTo>
                <a:cubicBezTo>
                  <a:pt x="139" y="59"/>
                  <a:pt x="139" y="58"/>
                  <a:pt x="140" y="58"/>
                </a:cubicBezTo>
                <a:cubicBezTo>
                  <a:pt x="139" y="58"/>
                  <a:pt x="139" y="58"/>
                  <a:pt x="138" y="59"/>
                </a:cubicBezTo>
                <a:close/>
                <a:moveTo>
                  <a:pt x="188" y="137"/>
                </a:moveTo>
                <a:cubicBezTo>
                  <a:pt x="188" y="136"/>
                  <a:pt x="188" y="136"/>
                  <a:pt x="188" y="135"/>
                </a:cubicBezTo>
                <a:cubicBezTo>
                  <a:pt x="188" y="135"/>
                  <a:pt x="188" y="135"/>
                  <a:pt x="188" y="135"/>
                </a:cubicBezTo>
                <a:cubicBezTo>
                  <a:pt x="188" y="136"/>
                  <a:pt x="188" y="136"/>
                  <a:pt x="188" y="137"/>
                </a:cubicBezTo>
                <a:close/>
                <a:moveTo>
                  <a:pt x="203" y="49"/>
                </a:moveTo>
                <a:cubicBezTo>
                  <a:pt x="203" y="49"/>
                  <a:pt x="203" y="50"/>
                  <a:pt x="203" y="50"/>
                </a:cubicBezTo>
                <a:cubicBezTo>
                  <a:pt x="203" y="50"/>
                  <a:pt x="203" y="49"/>
                  <a:pt x="203" y="49"/>
                </a:cubicBezTo>
                <a:close/>
                <a:moveTo>
                  <a:pt x="115" y="63"/>
                </a:moveTo>
                <a:cubicBezTo>
                  <a:pt x="115" y="63"/>
                  <a:pt x="115" y="63"/>
                  <a:pt x="116" y="63"/>
                </a:cubicBezTo>
                <a:cubicBezTo>
                  <a:pt x="116" y="63"/>
                  <a:pt x="115" y="63"/>
                  <a:pt x="115" y="62"/>
                </a:cubicBezTo>
                <a:cubicBezTo>
                  <a:pt x="115" y="63"/>
                  <a:pt x="115" y="63"/>
                  <a:pt x="115" y="63"/>
                </a:cubicBezTo>
                <a:close/>
                <a:moveTo>
                  <a:pt x="26" y="71"/>
                </a:moveTo>
                <a:cubicBezTo>
                  <a:pt x="27" y="71"/>
                  <a:pt x="28" y="70"/>
                  <a:pt x="27" y="69"/>
                </a:cubicBezTo>
                <a:cubicBezTo>
                  <a:pt x="27" y="70"/>
                  <a:pt x="27" y="71"/>
                  <a:pt x="26" y="71"/>
                </a:cubicBezTo>
                <a:close/>
                <a:moveTo>
                  <a:pt x="187" y="85"/>
                </a:moveTo>
                <a:cubicBezTo>
                  <a:pt x="188" y="84"/>
                  <a:pt x="188" y="84"/>
                  <a:pt x="188" y="84"/>
                </a:cubicBezTo>
                <a:cubicBezTo>
                  <a:pt x="188" y="84"/>
                  <a:pt x="187" y="85"/>
                  <a:pt x="187" y="85"/>
                </a:cubicBezTo>
                <a:close/>
                <a:moveTo>
                  <a:pt x="185" y="133"/>
                </a:moveTo>
                <a:cubicBezTo>
                  <a:pt x="185" y="133"/>
                  <a:pt x="185" y="133"/>
                  <a:pt x="185" y="134"/>
                </a:cubicBezTo>
                <a:cubicBezTo>
                  <a:pt x="185" y="134"/>
                  <a:pt x="185" y="133"/>
                  <a:pt x="185" y="133"/>
                </a:cubicBezTo>
                <a:close/>
                <a:moveTo>
                  <a:pt x="190" y="96"/>
                </a:moveTo>
                <a:cubicBezTo>
                  <a:pt x="191" y="96"/>
                  <a:pt x="191" y="96"/>
                  <a:pt x="191" y="96"/>
                </a:cubicBezTo>
                <a:cubicBezTo>
                  <a:pt x="191" y="96"/>
                  <a:pt x="191" y="96"/>
                  <a:pt x="191" y="95"/>
                </a:cubicBezTo>
                <a:cubicBezTo>
                  <a:pt x="191" y="95"/>
                  <a:pt x="191" y="95"/>
                  <a:pt x="191" y="95"/>
                </a:cubicBezTo>
                <a:cubicBezTo>
                  <a:pt x="191" y="95"/>
                  <a:pt x="191" y="96"/>
                  <a:pt x="190" y="96"/>
                </a:cubicBezTo>
                <a:close/>
                <a:moveTo>
                  <a:pt x="197" y="56"/>
                </a:moveTo>
                <a:cubicBezTo>
                  <a:pt x="197" y="56"/>
                  <a:pt x="197" y="57"/>
                  <a:pt x="197" y="57"/>
                </a:cubicBezTo>
                <a:cubicBezTo>
                  <a:pt x="198" y="57"/>
                  <a:pt x="197" y="56"/>
                  <a:pt x="197" y="56"/>
                </a:cubicBezTo>
                <a:close/>
                <a:moveTo>
                  <a:pt x="51" y="84"/>
                </a:moveTo>
                <a:cubicBezTo>
                  <a:pt x="50" y="84"/>
                  <a:pt x="50" y="84"/>
                  <a:pt x="50" y="83"/>
                </a:cubicBezTo>
                <a:cubicBezTo>
                  <a:pt x="50" y="84"/>
                  <a:pt x="50" y="84"/>
                  <a:pt x="49" y="84"/>
                </a:cubicBezTo>
                <a:cubicBezTo>
                  <a:pt x="50" y="84"/>
                  <a:pt x="50" y="84"/>
                  <a:pt x="51" y="84"/>
                </a:cubicBezTo>
                <a:close/>
                <a:moveTo>
                  <a:pt x="205" y="64"/>
                </a:moveTo>
                <a:cubicBezTo>
                  <a:pt x="205" y="63"/>
                  <a:pt x="205" y="63"/>
                  <a:pt x="205" y="62"/>
                </a:cubicBezTo>
                <a:cubicBezTo>
                  <a:pt x="204" y="63"/>
                  <a:pt x="205" y="63"/>
                  <a:pt x="205" y="64"/>
                </a:cubicBezTo>
                <a:close/>
                <a:moveTo>
                  <a:pt x="93" y="80"/>
                </a:moveTo>
                <a:cubicBezTo>
                  <a:pt x="94" y="80"/>
                  <a:pt x="94" y="80"/>
                  <a:pt x="93" y="79"/>
                </a:cubicBezTo>
                <a:cubicBezTo>
                  <a:pt x="93" y="80"/>
                  <a:pt x="93" y="80"/>
                  <a:pt x="93" y="80"/>
                </a:cubicBezTo>
                <a:close/>
                <a:moveTo>
                  <a:pt x="199" y="42"/>
                </a:moveTo>
                <a:cubicBezTo>
                  <a:pt x="199" y="43"/>
                  <a:pt x="199" y="43"/>
                  <a:pt x="200" y="44"/>
                </a:cubicBezTo>
                <a:cubicBezTo>
                  <a:pt x="200" y="43"/>
                  <a:pt x="200" y="43"/>
                  <a:pt x="199" y="42"/>
                </a:cubicBezTo>
                <a:close/>
                <a:moveTo>
                  <a:pt x="215" y="92"/>
                </a:moveTo>
                <a:cubicBezTo>
                  <a:pt x="215" y="92"/>
                  <a:pt x="216" y="92"/>
                  <a:pt x="216" y="92"/>
                </a:cubicBezTo>
                <a:cubicBezTo>
                  <a:pt x="216" y="92"/>
                  <a:pt x="216" y="91"/>
                  <a:pt x="216" y="91"/>
                </a:cubicBezTo>
                <a:cubicBezTo>
                  <a:pt x="216" y="91"/>
                  <a:pt x="216" y="91"/>
                  <a:pt x="216" y="91"/>
                </a:cubicBezTo>
                <a:cubicBezTo>
                  <a:pt x="216" y="91"/>
                  <a:pt x="216" y="91"/>
                  <a:pt x="215" y="92"/>
                </a:cubicBezTo>
                <a:close/>
                <a:moveTo>
                  <a:pt x="132" y="75"/>
                </a:moveTo>
                <a:cubicBezTo>
                  <a:pt x="132" y="75"/>
                  <a:pt x="133" y="76"/>
                  <a:pt x="133" y="75"/>
                </a:cubicBezTo>
                <a:cubicBezTo>
                  <a:pt x="133" y="75"/>
                  <a:pt x="132" y="75"/>
                  <a:pt x="132" y="75"/>
                </a:cubicBezTo>
                <a:close/>
                <a:moveTo>
                  <a:pt x="153" y="72"/>
                </a:moveTo>
                <a:cubicBezTo>
                  <a:pt x="153" y="72"/>
                  <a:pt x="153" y="72"/>
                  <a:pt x="153" y="72"/>
                </a:cubicBezTo>
                <a:cubicBezTo>
                  <a:pt x="153" y="72"/>
                  <a:pt x="153" y="72"/>
                  <a:pt x="154" y="72"/>
                </a:cubicBezTo>
                <a:cubicBezTo>
                  <a:pt x="154" y="72"/>
                  <a:pt x="154" y="72"/>
                  <a:pt x="154" y="72"/>
                </a:cubicBezTo>
                <a:cubicBezTo>
                  <a:pt x="153" y="72"/>
                  <a:pt x="153" y="72"/>
                  <a:pt x="153" y="72"/>
                </a:cubicBezTo>
                <a:close/>
                <a:moveTo>
                  <a:pt x="191" y="60"/>
                </a:moveTo>
                <a:cubicBezTo>
                  <a:pt x="191" y="60"/>
                  <a:pt x="191" y="60"/>
                  <a:pt x="191" y="60"/>
                </a:cubicBezTo>
                <a:cubicBezTo>
                  <a:pt x="191" y="60"/>
                  <a:pt x="191" y="60"/>
                  <a:pt x="191" y="59"/>
                </a:cubicBezTo>
                <a:cubicBezTo>
                  <a:pt x="191" y="59"/>
                  <a:pt x="191" y="59"/>
                  <a:pt x="191" y="59"/>
                </a:cubicBezTo>
                <a:cubicBezTo>
                  <a:pt x="191" y="60"/>
                  <a:pt x="191" y="60"/>
                  <a:pt x="191" y="60"/>
                </a:cubicBezTo>
                <a:close/>
                <a:moveTo>
                  <a:pt x="156" y="70"/>
                </a:moveTo>
                <a:cubicBezTo>
                  <a:pt x="156" y="71"/>
                  <a:pt x="156" y="71"/>
                  <a:pt x="156" y="71"/>
                </a:cubicBezTo>
                <a:cubicBezTo>
                  <a:pt x="156" y="71"/>
                  <a:pt x="156" y="71"/>
                  <a:pt x="156" y="71"/>
                </a:cubicBezTo>
                <a:cubicBezTo>
                  <a:pt x="157" y="71"/>
                  <a:pt x="157" y="71"/>
                  <a:pt x="157" y="71"/>
                </a:cubicBezTo>
                <a:cubicBezTo>
                  <a:pt x="156" y="70"/>
                  <a:pt x="156" y="70"/>
                  <a:pt x="156" y="70"/>
                </a:cubicBezTo>
                <a:close/>
                <a:moveTo>
                  <a:pt x="96" y="67"/>
                </a:moveTo>
                <a:cubicBezTo>
                  <a:pt x="96" y="67"/>
                  <a:pt x="96" y="67"/>
                  <a:pt x="96" y="67"/>
                </a:cubicBezTo>
                <a:cubicBezTo>
                  <a:pt x="96" y="67"/>
                  <a:pt x="96" y="67"/>
                  <a:pt x="96" y="67"/>
                </a:cubicBezTo>
                <a:cubicBezTo>
                  <a:pt x="96" y="67"/>
                  <a:pt x="96" y="67"/>
                  <a:pt x="96" y="68"/>
                </a:cubicBezTo>
                <a:cubicBezTo>
                  <a:pt x="96" y="67"/>
                  <a:pt x="96" y="67"/>
                  <a:pt x="96" y="67"/>
                </a:cubicBezTo>
                <a:close/>
                <a:moveTo>
                  <a:pt x="14" y="67"/>
                </a:moveTo>
                <a:cubicBezTo>
                  <a:pt x="14" y="67"/>
                  <a:pt x="14" y="67"/>
                  <a:pt x="14" y="68"/>
                </a:cubicBezTo>
                <a:cubicBezTo>
                  <a:pt x="14" y="68"/>
                  <a:pt x="14" y="67"/>
                  <a:pt x="14" y="67"/>
                </a:cubicBezTo>
                <a:close/>
                <a:moveTo>
                  <a:pt x="38" y="96"/>
                </a:moveTo>
                <a:cubicBezTo>
                  <a:pt x="38" y="96"/>
                  <a:pt x="38" y="96"/>
                  <a:pt x="38" y="96"/>
                </a:cubicBezTo>
                <a:cubicBezTo>
                  <a:pt x="38" y="96"/>
                  <a:pt x="38" y="96"/>
                  <a:pt x="38" y="96"/>
                </a:cubicBezTo>
                <a:cubicBezTo>
                  <a:pt x="38" y="96"/>
                  <a:pt x="38" y="96"/>
                  <a:pt x="38" y="96"/>
                </a:cubicBezTo>
                <a:cubicBezTo>
                  <a:pt x="38" y="96"/>
                  <a:pt x="38" y="96"/>
                  <a:pt x="38" y="96"/>
                </a:cubicBezTo>
                <a:close/>
                <a:moveTo>
                  <a:pt x="136" y="81"/>
                </a:moveTo>
                <a:cubicBezTo>
                  <a:pt x="136" y="81"/>
                  <a:pt x="136" y="81"/>
                  <a:pt x="136" y="81"/>
                </a:cubicBezTo>
                <a:cubicBezTo>
                  <a:pt x="136" y="81"/>
                  <a:pt x="136" y="81"/>
                  <a:pt x="136" y="81"/>
                </a:cubicBezTo>
                <a:cubicBezTo>
                  <a:pt x="136" y="81"/>
                  <a:pt x="136" y="82"/>
                  <a:pt x="136" y="82"/>
                </a:cubicBezTo>
                <a:cubicBezTo>
                  <a:pt x="136" y="82"/>
                  <a:pt x="136" y="81"/>
                  <a:pt x="136" y="81"/>
                </a:cubicBezTo>
                <a:close/>
                <a:moveTo>
                  <a:pt x="19" y="88"/>
                </a:moveTo>
                <a:cubicBezTo>
                  <a:pt x="19" y="88"/>
                  <a:pt x="20" y="88"/>
                  <a:pt x="20" y="88"/>
                </a:cubicBezTo>
                <a:cubicBezTo>
                  <a:pt x="20" y="88"/>
                  <a:pt x="20" y="87"/>
                  <a:pt x="20" y="87"/>
                </a:cubicBezTo>
                <a:cubicBezTo>
                  <a:pt x="20" y="87"/>
                  <a:pt x="19" y="87"/>
                  <a:pt x="19" y="88"/>
                </a:cubicBezTo>
                <a:close/>
                <a:moveTo>
                  <a:pt x="29" y="86"/>
                </a:moveTo>
                <a:cubicBezTo>
                  <a:pt x="29" y="86"/>
                  <a:pt x="29" y="86"/>
                  <a:pt x="29" y="86"/>
                </a:cubicBezTo>
                <a:cubicBezTo>
                  <a:pt x="29" y="86"/>
                  <a:pt x="29" y="86"/>
                  <a:pt x="29" y="86"/>
                </a:cubicBezTo>
                <a:cubicBezTo>
                  <a:pt x="29" y="86"/>
                  <a:pt x="29" y="85"/>
                  <a:pt x="29" y="85"/>
                </a:cubicBezTo>
                <a:cubicBezTo>
                  <a:pt x="29" y="85"/>
                  <a:pt x="29" y="86"/>
                  <a:pt x="29" y="86"/>
                </a:cubicBezTo>
                <a:close/>
                <a:moveTo>
                  <a:pt x="20" y="70"/>
                </a:moveTo>
                <a:cubicBezTo>
                  <a:pt x="21" y="70"/>
                  <a:pt x="21" y="70"/>
                  <a:pt x="21" y="70"/>
                </a:cubicBezTo>
                <a:cubicBezTo>
                  <a:pt x="21" y="70"/>
                  <a:pt x="21" y="70"/>
                  <a:pt x="21" y="69"/>
                </a:cubicBezTo>
                <a:cubicBezTo>
                  <a:pt x="21" y="69"/>
                  <a:pt x="21" y="69"/>
                  <a:pt x="21" y="69"/>
                </a:cubicBezTo>
                <a:cubicBezTo>
                  <a:pt x="21" y="69"/>
                  <a:pt x="21" y="69"/>
                  <a:pt x="21" y="69"/>
                </a:cubicBezTo>
                <a:cubicBezTo>
                  <a:pt x="21" y="69"/>
                  <a:pt x="21" y="69"/>
                  <a:pt x="20" y="70"/>
                </a:cubicBezTo>
                <a:close/>
                <a:moveTo>
                  <a:pt x="184" y="102"/>
                </a:moveTo>
                <a:cubicBezTo>
                  <a:pt x="184" y="102"/>
                  <a:pt x="184" y="102"/>
                  <a:pt x="184" y="102"/>
                </a:cubicBezTo>
                <a:cubicBezTo>
                  <a:pt x="184" y="102"/>
                  <a:pt x="184" y="102"/>
                  <a:pt x="184" y="103"/>
                </a:cubicBezTo>
                <a:cubicBezTo>
                  <a:pt x="184" y="103"/>
                  <a:pt x="184" y="103"/>
                  <a:pt x="184" y="103"/>
                </a:cubicBezTo>
                <a:cubicBezTo>
                  <a:pt x="184" y="102"/>
                  <a:pt x="184" y="102"/>
                  <a:pt x="184" y="102"/>
                </a:cubicBezTo>
                <a:close/>
                <a:moveTo>
                  <a:pt x="224" y="104"/>
                </a:moveTo>
                <a:cubicBezTo>
                  <a:pt x="224" y="104"/>
                  <a:pt x="224" y="104"/>
                  <a:pt x="224" y="104"/>
                </a:cubicBezTo>
                <a:cubicBezTo>
                  <a:pt x="225" y="104"/>
                  <a:pt x="225" y="104"/>
                  <a:pt x="225" y="104"/>
                </a:cubicBezTo>
                <a:cubicBezTo>
                  <a:pt x="225" y="103"/>
                  <a:pt x="225" y="103"/>
                  <a:pt x="225" y="103"/>
                </a:cubicBezTo>
                <a:cubicBezTo>
                  <a:pt x="225" y="104"/>
                  <a:pt x="225" y="104"/>
                  <a:pt x="224" y="104"/>
                </a:cubicBezTo>
                <a:close/>
                <a:moveTo>
                  <a:pt x="222" y="106"/>
                </a:moveTo>
                <a:cubicBezTo>
                  <a:pt x="222" y="106"/>
                  <a:pt x="222" y="106"/>
                  <a:pt x="222" y="106"/>
                </a:cubicBezTo>
                <a:cubicBezTo>
                  <a:pt x="222" y="106"/>
                  <a:pt x="222" y="106"/>
                  <a:pt x="222" y="106"/>
                </a:cubicBezTo>
                <a:cubicBezTo>
                  <a:pt x="222" y="106"/>
                  <a:pt x="222" y="106"/>
                  <a:pt x="222" y="106"/>
                </a:cubicBezTo>
                <a:cubicBezTo>
                  <a:pt x="222" y="106"/>
                  <a:pt x="222" y="106"/>
                  <a:pt x="222" y="106"/>
                </a:cubicBezTo>
                <a:close/>
              </a:path>
            </a:pathLst>
          </a:custGeom>
          <a:solidFill>
            <a:srgbClr val="5F7797"/>
          </a:solidFill>
          <a:ln>
            <a:noFill/>
          </a:ln>
        </p:spPr>
        <p:txBody>
          <a:bodyPr vert="horz" wrap="square" lIns="91440" tIns="45720" rIns="91440" bIns="45720" numCol="1" anchor="t" anchorCtr="0" compatLnSpc="1">
            <a:prstTxWarp prst="textNoShape">
              <a:avLst/>
            </a:prstTxWarp>
          </a:bodyPr>
          <a:lstStyle/>
          <a:p>
            <a:endParaRPr lang="zh-CN" altLang="en-US">
              <a:solidFill>
                <a:srgbClr val="5F7797"/>
              </a:solidFill>
            </a:endParaRPr>
          </a:p>
        </p:txBody>
      </p:sp>
      <p:grpSp>
        <p:nvGrpSpPr>
          <p:cNvPr id="2" name="chenying0907 1"/>
          <p:cNvGrpSpPr/>
          <p:nvPr/>
        </p:nvGrpSpPr>
        <p:grpSpPr>
          <a:xfrm>
            <a:off x="4650505" y="1359158"/>
            <a:ext cx="2971672" cy="1582687"/>
            <a:chOff x="4688740" y="1804630"/>
            <a:chExt cx="2971672" cy="1582687"/>
          </a:xfrm>
        </p:grpSpPr>
        <p:sp>
          <p:nvSpPr>
            <p:cNvPr id="109" name="TextBox 176"/>
            <p:cNvSpPr txBox="1"/>
            <p:nvPr/>
          </p:nvSpPr>
          <p:spPr>
            <a:xfrm>
              <a:off x="5456340" y="1804630"/>
              <a:ext cx="1467068" cy="400110"/>
            </a:xfrm>
            <a:prstGeom prst="rect">
              <a:avLst/>
            </a:prstGeom>
            <a:noFill/>
          </p:spPr>
          <p:txBody>
            <a:bodyPr wrap="none" rtlCol="0">
              <a:spAutoFit/>
            </a:bodyPr>
            <a:lstStyle/>
            <a:p>
              <a:r>
                <a:rPr lang="zh-CN" altLang="en-US" sz="2000" b="1" dirty="0">
                  <a:solidFill>
                    <a:srgbClr val="5F7797"/>
                  </a:solidFill>
                </a:rPr>
                <a:t>知识与技能</a:t>
              </a:r>
              <a:endParaRPr lang="id-ID" sz="2000" b="1" dirty="0">
                <a:solidFill>
                  <a:srgbClr val="5F7797"/>
                </a:solidFill>
              </a:endParaRPr>
            </a:p>
          </p:txBody>
        </p:sp>
        <p:sp>
          <p:nvSpPr>
            <p:cNvPr id="110" name="TextBox 177"/>
            <p:cNvSpPr txBox="1"/>
            <p:nvPr/>
          </p:nvSpPr>
          <p:spPr>
            <a:xfrm>
              <a:off x="4688740" y="2177370"/>
              <a:ext cx="2971672" cy="1209947"/>
            </a:xfrm>
            <a:prstGeom prst="rect">
              <a:avLst/>
            </a:prstGeom>
            <a:noFill/>
          </p:spPr>
          <p:txBody>
            <a:bodyPr wrap="square" rtlCol="0">
              <a:spAutoFit/>
            </a:bodyPr>
            <a:lstStyle>
              <a:defPPr>
                <a:defRPr lang="zh-CN"/>
              </a:defPPr>
              <a:lvl1pPr algn="just">
                <a:lnSpc>
                  <a:spcPts val="2160"/>
                </a:lnSpc>
                <a:defRPr>
                  <a:solidFill>
                    <a:schemeClr val="bg1">
                      <a:lumMod val="50000"/>
                    </a:schemeClr>
                  </a:solidFill>
                  <a:latin typeface="Signika Negative" pitchFamily="2" charset="0"/>
                </a:defRPr>
              </a:lvl1pPr>
            </a:lstStyle>
            <a:p>
              <a:r>
                <a:rPr lang="zh-CN" altLang="en-US" dirty="0">
                  <a:solidFill>
                    <a:srgbClr val="5F7797"/>
                  </a:solidFill>
                </a:rPr>
                <a:t>掌握函数与方程之间的等价关系，能熟练利用二分法求方程的近似解和构建函数模型解决实际问题。</a:t>
              </a:r>
              <a:endParaRPr lang="en-US" dirty="0">
                <a:solidFill>
                  <a:srgbClr val="5F7797"/>
                </a:solidFill>
              </a:endParaRPr>
            </a:p>
          </p:txBody>
        </p:sp>
      </p:grpSp>
      <p:grpSp>
        <p:nvGrpSpPr>
          <p:cNvPr id="3" name="chenying0907 2"/>
          <p:cNvGrpSpPr/>
          <p:nvPr/>
        </p:nvGrpSpPr>
        <p:grpSpPr>
          <a:xfrm>
            <a:off x="987291" y="4282724"/>
            <a:ext cx="2751157" cy="1903222"/>
            <a:chOff x="987291" y="4282724"/>
            <a:chExt cx="2751157" cy="1903222"/>
          </a:xfrm>
        </p:grpSpPr>
        <p:sp>
          <p:nvSpPr>
            <p:cNvPr id="111" name="TextBox 176"/>
            <p:cNvSpPr txBox="1"/>
            <p:nvPr/>
          </p:nvSpPr>
          <p:spPr>
            <a:xfrm>
              <a:off x="1629335" y="4282724"/>
              <a:ext cx="1467068" cy="400110"/>
            </a:xfrm>
            <a:prstGeom prst="rect">
              <a:avLst/>
            </a:prstGeom>
            <a:noFill/>
          </p:spPr>
          <p:txBody>
            <a:bodyPr wrap="none" rtlCol="0">
              <a:spAutoFit/>
            </a:bodyPr>
            <a:lstStyle>
              <a:defPPr>
                <a:defRPr lang="zh-CN"/>
              </a:defPPr>
              <a:lvl1pPr>
                <a:defRPr sz="2000" b="1">
                  <a:solidFill>
                    <a:schemeClr val="bg1"/>
                  </a:solidFill>
                </a:defRPr>
              </a:lvl1pPr>
            </a:lstStyle>
            <a:p>
              <a:r>
                <a:rPr lang="zh-CN" altLang="en-US" dirty="0">
                  <a:solidFill>
                    <a:srgbClr val="5F7797"/>
                  </a:solidFill>
                </a:rPr>
                <a:t>过程与方法</a:t>
              </a:r>
              <a:endParaRPr lang="id-ID" dirty="0">
                <a:solidFill>
                  <a:srgbClr val="5F7797"/>
                </a:solidFill>
              </a:endParaRPr>
            </a:p>
          </p:txBody>
        </p:sp>
        <p:sp>
          <p:nvSpPr>
            <p:cNvPr id="112" name="TextBox 177"/>
            <p:cNvSpPr txBox="1"/>
            <p:nvPr/>
          </p:nvSpPr>
          <p:spPr>
            <a:xfrm>
              <a:off x="987291" y="4692588"/>
              <a:ext cx="2751157" cy="1493358"/>
            </a:xfrm>
            <a:prstGeom prst="rect">
              <a:avLst/>
            </a:prstGeom>
            <a:noFill/>
          </p:spPr>
          <p:txBody>
            <a:bodyPr wrap="square" rtlCol="0">
              <a:spAutoFit/>
            </a:bodyPr>
            <a:lstStyle>
              <a:defPPr>
                <a:defRPr lang="zh-CN"/>
              </a:defPPr>
              <a:lvl1pPr algn="just">
                <a:lnSpc>
                  <a:spcPts val="2160"/>
                </a:lnSpc>
                <a:defRPr>
                  <a:solidFill>
                    <a:schemeClr val="bg1"/>
                  </a:solidFill>
                  <a:latin typeface="Signika Negative" pitchFamily="2" charset="0"/>
                </a:defRPr>
              </a:lvl1pPr>
            </a:lstStyle>
            <a:p>
              <a:r>
                <a:rPr lang="zh-CN" altLang="en-US" dirty="0">
                  <a:solidFill>
                    <a:srgbClr val="5F7797"/>
                  </a:solidFill>
                </a:rPr>
                <a:t>培养学生的理性思维和辩证思维的能力、分析问题和解决问题的能力、创新意识与探究能力、数学建模的能力。</a:t>
              </a:r>
              <a:endParaRPr lang="en-US" dirty="0">
                <a:solidFill>
                  <a:srgbClr val="5F7797"/>
                </a:solidFill>
              </a:endParaRPr>
            </a:p>
          </p:txBody>
        </p:sp>
      </p:grpSp>
      <p:grpSp>
        <p:nvGrpSpPr>
          <p:cNvPr id="4" name="chenying0907 3"/>
          <p:cNvGrpSpPr/>
          <p:nvPr/>
        </p:nvGrpSpPr>
        <p:grpSpPr>
          <a:xfrm>
            <a:off x="8484988" y="4282724"/>
            <a:ext cx="2729860" cy="1620957"/>
            <a:chOff x="8484988" y="4282724"/>
            <a:chExt cx="2729860" cy="1620957"/>
          </a:xfrm>
        </p:grpSpPr>
        <p:sp>
          <p:nvSpPr>
            <p:cNvPr id="113" name="TextBox 176"/>
            <p:cNvSpPr txBox="1"/>
            <p:nvPr/>
          </p:nvSpPr>
          <p:spPr>
            <a:xfrm>
              <a:off x="8731663" y="4282724"/>
              <a:ext cx="2236510" cy="400110"/>
            </a:xfrm>
            <a:prstGeom prst="rect">
              <a:avLst/>
            </a:prstGeom>
            <a:noFill/>
          </p:spPr>
          <p:txBody>
            <a:bodyPr wrap="none" rtlCol="0">
              <a:spAutoFit/>
            </a:bodyPr>
            <a:lstStyle>
              <a:defPPr>
                <a:defRPr lang="zh-CN"/>
              </a:defPPr>
              <a:lvl1pPr>
                <a:defRPr sz="2000" b="1">
                  <a:solidFill>
                    <a:schemeClr val="bg1"/>
                  </a:solidFill>
                </a:defRPr>
              </a:lvl1pPr>
            </a:lstStyle>
            <a:p>
              <a:r>
                <a:rPr lang="zh-CN" altLang="en-US" dirty="0">
                  <a:solidFill>
                    <a:srgbClr val="5F7797"/>
                  </a:solidFill>
                </a:rPr>
                <a:t>情感态度与价值观</a:t>
              </a:r>
              <a:endParaRPr lang="id-ID" dirty="0">
                <a:solidFill>
                  <a:srgbClr val="5F7797"/>
                </a:solidFill>
              </a:endParaRPr>
            </a:p>
          </p:txBody>
        </p:sp>
        <p:sp>
          <p:nvSpPr>
            <p:cNvPr id="114" name="TextBox 177"/>
            <p:cNvSpPr txBox="1"/>
            <p:nvPr/>
          </p:nvSpPr>
          <p:spPr>
            <a:xfrm>
              <a:off x="8484988" y="4682834"/>
              <a:ext cx="2729860" cy="1220847"/>
            </a:xfrm>
            <a:prstGeom prst="rect">
              <a:avLst/>
            </a:prstGeom>
            <a:noFill/>
          </p:spPr>
          <p:txBody>
            <a:bodyPr wrap="square" rtlCol="0">
              <a:spAutoFit/>
            </a:bodyPr>
            <a:lstStyle>
              <a:defPPr>
                <a:defRPr lang="zh-CN"/>
              </a:defPPr>
              <a:lvl1pPr algn="just">
                <a:lnSpc>
                  <a:spcPts val="2160"/>
                </a:lnSpc>
                <a:defRPr>
                  <a:solidFill>
                    <a:schemeClr val="bg1"/>
                  </a:solidFill>
                  <a:latin typeface="Signika Negative" pitchFamily="2" charset="0"/>
                </a:defRPr>
              </a:lvl1pPr>
            </a:lstStyle>
            <a:p>
              <a:r>
                <a:rPr lang="zh-CN" altLang="en-US" dirty="0">
                  <a:solidFill>
                    <a:srgbClr val="5F7797"/>
                  </a:solidFill>
                </a:rPr>
                <a:t>通过课堂交流，培养学生的创新精神、合作意识以及严谨踏实的学习习惯和精益求精的工作态度。</a:t>
              </a:r>
              <a:endParaRPr lang="en-US" dirty="0">
                <a:solidFill>
                  <a:srgbClr val="5F7797"/>
                </a:solidFill>
              </a:endParaRPr>
            </a:p>
          </p:txBody>
        </p:sp>
      </p:grpSp>
      <p:grpSp>
        <p:nvGrpSpPr>
          <p:cNvPr id="124" name="chenying0907 123"/>
          <p:cNvGrpSpPr/>
          <p:nvPr/>
        </p:nvGrpSpPr>
        <p:grpSpPr>
          <a:xfrm>
            <a:off x="11028495" y="5994936"/>
            <a:ext cx="939387" cy="863064"/>
            <a:chOff x="3265488" y="3252788"/>
            <a:chExt cx="3614738" cy="3321049"/>
          </a:xfrm>
          <a:solidFill>
            <a:schemeClr val="bg2">
              <a:lumMod val="75000"/>
            </a:schemeClr>
          </a:solidFill>
        </p:grpSpPr>
        <p:sp>
          <p:nvSpPr>
            <p:cNvPr id="125" name="Freeform 43"/>
            <p:cNvSpPr>
              <a:spLocks noEditPoints="1"/>
            </p:cNvSpPr>
            <p:nvPr/>
          </p:nvSpPr>
          <p:spPr bwMode="auto">
            <a:xfrm>
              <a:off x="3735388" y="3544888"/>
              <a:ext cx="3144838" cy="2665412"/>
            </a:xfrm>
            <a:custGeom>
              <a:avLst/>
              <a:gdLst>
                <a:gd name="T0" fmla="*/ 109 w 969"/>
                <a:gd name="T1" fmla="*/ 153 h 820"/>
                <a:gd name="T2" fmla="*/ 925 w 969"/>
                <a:gd name="T3" fmla="*/ 436 h 820"/>
                <a:gd name="T4" fmla="*/ 932 w 969"/>
                <a:gd name="T5" fmla="*/ 280 h 820"/>
                <a:gd name="T6" fmla="*/ 463 w 969"/>
                <a:gd name="T7" fmla="*/ 800 h 820"/>
                <a:gd name="T8" fmla="*/ 83 w 969"/>
                <a:gd name="T9" fmla="*/ 538 h 820"/>
                <a:gd name="T10" fmla="*/ 113 w 969"/>
                <a:gd name="T11" fmla="*/ 584 h 820"/>
                <a:gd name="T12" fmla="*/ 421 w 969"/>
                <a:gd name="T13" fmla="*/ 789 h 820"/>
                <a:gd name="T14" fmla="*/ 517 w 969"/>
                <a:gd name="T15" fmla="*/ 789 h 820"/>
                <a:gd name="T16" fmla="*/ 366 w 969"/>
                <a:gd name="T17" fmla="*/ 764 h 820"/>
                <a:gd name="T18" fmla="*/ 390 w 969"/>
                <a:gd name="T19" fmla="*/ 754 h 820"/>
                <a:gd name="T20" fmla="*/ 475 w 969"/>
                <a:gd name="T21" fmla="*/ 746 h 820"/>
                <a:gd name="T22" fmla="*/ 686 w 969"/>
                <a:gd name="T23" fmla="*/ 750 h 820"/>
                <a:gd name="T24" fmla="*/ 795 w 969"/>
                <a:gd name="T25" fmla="*/ 476 h 820"/>
                <a:gd name="T26" fmla="*/ 123 w 969"/>
                <a:gd name="T27" fmla="*/ 598 h 820"/>
                <a:gd name="T28" fmla="*/ 695 w 969"/>
                <a:gd name="T29" fmla="*/ 750 h 820"/>
                <a:gd name="T30" fmla="*/ 191 w 969"/>
                <a:gd name="T31" fmla="*/ 670 h 820"/>
                <a:gd name="T32" fmla="*/ 384 w 969"/>
                <a:gd name="T33" fmla="*/ 751 h 820"/>
                <a:gd name="T34" fmla="*/ 617 w 969"/>
                <a:gd name="T35" fmla="*/ 619 h 820"/>
                <a:gd name="T36" fmla="*/ 300 w 969"/>
                <a:gd name="T37" fmla="*/ 701 h 820"/>
                <a:gd name="T38" fmla="*/ 236 w 969"/>
                <a:gd name="T39" fmla="*/ 678 h 820"/>
                <a:gd name="T40" fmla="*/ 197 w 969"/>
                <a:gd name="T41" fmla="*/ 672 h 820"/>
                <a:gd name="T42" fmla="*/ 871 w 969"/>
                <a:gd name="T43" fmla="*/ 553 h 820"/>
                <a:gd name="T44" fmla="*/ 268 w 969"/>
                <a:gd name="T45" fmla="*/ 168 h 820"/>
                <a:gd name="T46" fmla="*/ 790 w 969"/>
                <a:gd name="T47" fmla="*/ 705 h 820"/>
                <a:gd name="T48" fmla="*/ 920 w 969"/>
                <a:gd name="T49" fmla="*/ 522 h 820"/>
                <a:gd name="T50" fmla="*/ 120 w 969"/>
                <a:gd name="T51" fmla="*/ 284 h 820"/>
                <a:gd name="T52" fmla="*/ 126 w 969"/>
                <a:gd name="T53" fmla="*/ 306 h 820"/>
                <a:gd name="T54" fmla="*/ 917 w 969"/>
                <a:gd name="T55" fmla="*/ 522 h 820"/>
                <a:gd name="T56" fmla="*/ 154 w 969"/>
                <a:gd name="T57" fmla="*/ 627 h 820"/>
                <a:gd name="T58" fmla="*/ 223 w 969"/>
                <a:gd name="T59" fmla="*/ 618 h 820"/>
                <a:gd name="T60" fmla="*/ 116 w 969"/>
                <a:gd name="T61" fmla="*/ 584 h 820"/>
                <a:gd name="T62" fmla="*/ 104 w 969"/>
                <a:gd name="T63" fmla="*/ 565 h 820"/>
                <a:gd name="T64" fmla="*/ 88 w 969"/>
                <a:gd name="T65" fmla="*/ 345 h 820"/>
                <a:gd name="T66" fmla="*/ 66 w 969"/>
                <a:gd name="T67" fmla="*/ 498 h 820"/>
                <a:gd name="T68" fmla="*/ 124 w 969"/>
                <a:gd name="T69" fmla="*/ 198 h 820"/>
                <a:gd name="T70" fmla="*/ 124 w 969"/>
                <a:gd name="T71" fmla="*/ 198 h 820"/>
                <a:gd name="T72" fmla="*/ 764 w 969"/>
                <a:gd name="T73" fmla="*/ 220 h 820"/>
                <a:gd name="T74" fmla="*/ 882 w 969"/>
                <a:gd name="T75" fmla="*/ 466 h 820"/>
                <a:gd name="T76" fmla="*/ 118 w 969"/>
                <a:gd name="T77" fmla="*/ 282 h 820"/>
                <a:gd name="T78" fmla="*/ 510 w 969"/>
                <a:gd name="T79" fmla="*/ 141 h 820"/>
                <a:gd name="T80" fmla="*/ 173 w 969"/>
                <a:gd name="T81" fmla="*/ 162 h 820"/>
                <a:gd name="T82" fmla="*/ 799 w 969"/>
                <a:gd name="T83" fmla="*/ 241 h 820"/>
                <a:gd name="T84" fmla="*/ 841 w 969"/>
                <a:gd name="T85" fmla="*/ 261 h 820"/>
                <a:gd name="T86" fmla="*/ 622 w 969"/>
                <a:gd name="T87" fmla="*/ 59 h 820"/>
                <a:gd name="T88" fmla="*/ 137 w 969"/>
                <a:gd name="T89" fmla="*/ 252 h 820"/>
                <a:gd name="T90" fmla="*/ 140 w 969"/>
                <a:gd name="T91" fmla="*/ 242 h 820"/>
                <a:gd name="T92" fmla="*/ 293 w 969"/>
                <a:gd name="T93" fmla="*/ 139 h 820"/>
                <a:gd name="T94" fmla="*/ 293 w 969"/>
                <a:gd name="T95" fmla="*/ 139 h 820"/>
                <a:gd name="T96" fmla="*/ 764 w 969"/>
                <a:gd name="T97" fmla="*/ 216 h 820"/>
                <a:gd name="T98" fmla="*/ 656 w 969"/>
                <a:gd name="T99" fmla="*/ 127 h 820"/>
                <a:gd name="T100" fmla="*/ 614 w 969"/>
                <a:gd name="T101" fmla="*/ 96 h 820"/>
                <a:gd name="T102" fmla="*/ 214 w 969"/>
                <a:gd name="T103" fmla="*/ 116 h 820"/>
                <a:gd name="T104" fmla="*/ 673 w 969"/>
                <a:gd name="T105" fmla="*/ 156 h 820"/>
                <a:gd name="T106" fmla="*/ 270 w 969"/>
                <a:gd name="T107" fmla="*/ 163 h 820"/>
                <a:gd name="T108" fmla="*/ 478 w 969"/>
                <a:gd name="T109" fmla="*/ 136 h 820"/>
                <a:gd name="T110" fmla="*/ 611 w 969"/>
                <a:gd name="T111" fmla="*/ 127 h 820"/>
                <a:gd name="T112" fmla="*/ 357 w 969"/>
                <a:gd name="T113" fmla="*/ 101 h 820"/>
                <a:gd name="T114" fmla="*/ 260 w 969"/>
                <a:gd name="T115" fmla="*/ 85 h 820"/>
                <a:gd name="T116" fmla="*/ 345 w 969"/>
                <a:gd name="T117" fmla="*/ 106 h 820"/>
                <a:gd name="T118" fmla="*/ 357 w 969"/>
                <a:gd name="T119" fmla="*/ 104 h 820"/>
                <a:gd name="T120" fmla="*/ 440 w 969"/>
                <a:gd name="T121" fmla="*/ 72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9" h="820">
                  <a:moveTo>
                    <a:pt x="532" y="809"/>
                  </a:moveTo>
                  <a:cubicBezTo>
                    <a:pt x="505" y="809"/>
                    <a:pt x="479" y="806"/>
                    <a:pt x="453" y="800"/>
                  </a:cubicBezTo>
                  <a:cubicBezTo>
                    <a:pt x="374" y="805"/>
                    <a:pt x="296" y="788"/>
                    <a:pt x="233" y="750"/>
                  </a:cubicBezTo>
                  <a:cubicBezTo>
                    <a:pt x="153" y="701"/>
                    <a:pt x="99" y="622"/>
                    <a:pt x="78" y="529"/>
                  </a:cubicBezTo>
                  <a:cubicBezTo>
                    <a:pt x="73" y="519"/>
                    <a:pt x="68" y="509"/>
                    <a:pt x="63" y="499"/>
                  </a:cubicBezTo>
                  <a:cubicBezTo>
                    <a:pt x="17" y="395"/>
                    <a:pt x="0" y="241"/>
                    <a:pt x="109" y="153"/>
                  </a:cubicBezTo>
                  <a:cubicBezTo>
                    <a:pt x="138" y="129"/>
                    <a:pt x="172" y="111"/>
                    <a:pt x="210" y="97"/>
                  </a:cubicBezTo>
                  <a:cubicBezTo>
                    <a:pt x="211" y="97"/>
                    <a:pt x="211" y="97"/>
                    <a:pt x="211" y="96"/>
                  </a:cubicBezTo>
                  <a:cubicBezTo>
                    <a:pt x="260" y="59"/>
                    <a:pt x="321" y="34"/>
                    <a:pt x="387" y="24"/>
                  </a:cubicBezTo>
                  <a:cubicBezTo>
                    <a:pt x="552" y="0"/>
                    <a:pt x="717" y="66"/>
                    <a:pt x="806" y="194"/>
                  </a:cubicBezTo>
                  <a:cubicBezTo>
                    <a:pt x="823" y="217"/>
                    <a:pt x="837" y="243"/>
                    <a:pt x="848" y="270"/>
                  </a:cubicBezTo>
                  <a:cubicBezTo>
                    <a:pt x="887" y="317"/>
                    <a:pt x="915" y="372"/>
                    <a:pt x="925" y="436"/>
                  </a:cubicBezTo>
                  <a:cubicBezTo>
                    <a:pt x="935" y="501"/>
                    <a:pt x="921" y="563"/>
                    <a:pt x="885" y="618"/>
                  </a:cubicBezTo>
                  <a:cubicBezTo>
                    <a:pt x="909" y="588"/>
                    <a:pt x="928" y="553"/>
                    <a:pt x="941" y="515"/>
                  </a:cubicBezTo>
                  <a:cubicBezTo>
                    <a:pt x="967" y="439"/>
                    <a:pt x="963" y="356"/>
                    <a:pt x="930" y="281"/>
                  </a:cubicBezTo>
                  <a:cubicBezTo>
                    <a:pt x="895" y="202"/>
                    <a:pt x="833" y="163"/>
                    <a:pt x="766" y="123"/>
                  </a:cubicBezTo>
                  <a:cubicBezTo>
                    <a:pt x="768" y="120"/>
                    <a:pt x="768" y="120"/>
                    <a:pt x="768" y="120"/>
                  </a:cubicBezTo>
                  <a:cubicBezTo>
                    <a:pt x="834" y="161"/>
                    <a:pt x="897" y="200"/>
                    <a:pt x="932" y="280"/>
                  </a:cubicBezTo>
                  <a:cubicBezTo>
                    <a:pt x="965" y="356"/>
                    <a:pt x="969" y="439"/>
                    <a:pt x="944" y="515"/>
                  </a:cubicBezTo>
                  <a:cubicBezTo>
                    <a:pt x="926" y="568"/>
                    <a:pt x="896" y="615"/>
                    <a:pt x="855" y="656"/>
                  </a:cubicBezTo>
                  <a:cubicBezTo>
                    <a:pt x="832" y="681"/>
                    <a:pt x="803" y="703"/>
                    <a:pt x="771" y="722"/>
                  </a:cubicBezTo>
                  <a:cubicBezTo>
                    <a:pt x="729" y="759"/>
                    <a:pt x="676" y="785"/>
                    <a:pt x="618" y="799"/>
                  </a:cubicBezTo>
                  <a:cubicBezTo>
                    <a:pt x="590" y="806"/>
                    <a:pt x="561" y="809"/>
                    <a:pt x="532" y="809"/>
                  </a:cubicBezTo>
                  <a:close/>
                  <a:moveTo>
                    <a:pt x="463" y="800"/>
                  </a:moveTo>
                  <a:cubicBezTo>
                    <a:pt x="565" y="820"/>
                    <a:pt x="676" y="794"/>
                    <a:pt x="757" y="731"/>
                  </a:cubicBezTo>
                  <a:cubicBezTo>
                    <a:pt x="734" y="744"/>
                    <a:pt x="708" y="755"/>
                    <a:pt x="682" y="765"/>
                  </a:cubicBezTo>
                  <a:cubicBezTo>
                    <a:pt x="624" y="785"/>
                    <a:pt x="565" y="794"/>
                    <a:pt x="507" y="794"/>
                  </a:cubicBezTo>
                  <a:cubicBezTo>
                    <a:pt x="507" y="794"/>
                    <a:pt x="506" y="794"/>
                    <a:pt x="506" y="794"/>
                  </a:cubicBezTo>
                  <a:cubicBezTo>
                    <a:pt x="492" y="797"/>
                    <a:pt x="477" y="799"/>
                    <a:pt x="463" y="800"/>
                  </a:cubicBezTo>
                  <a:close/>
                  <a:moveTo>
                    <a:pt x="83" y="538"/>
                  </a:moveTo>
                  <a:cubicBezTo>
                    <a:pt x="105" y="626"/>
                    <a:pt x="158" y="701"/>
                    <a:pt x="234" y="747"/>
                  </a:cubicBezTo>
                  <a:cubicBezTo>
                    <a:pt x="294" y="784"/>
                    <a:pt x="369" y="801"/>
                    <a:pt x="444" y="798"/>
                  </a:cubicBezTo>
                  <a:cubicBezTo>
                    <a:pt x="432" y="795"/>
                    <a:pt x="420" y="791"/>
                    <a:pt x="408" y="787"/>
                  </a:cubicBezTo>
                  <a:cubicBezTo>
                    <a:pt x="382" y="782"/>
                    <a:pt x="357" y="776"/>
                    <a:pt x="333" y="768"/>
                  </a:cubicBezTo>
                  <a:cubicBezTo>
                    <a:pt x="251" y="741"/>
                    <a:pt x="183" y="692"/>
                    <a:pt x="139" y="629"/>
                  </a:cubicBezTo>
                  <a:cubicBezTo>
                    <a:pt x="129" y="615"/>
                    <a:pt x="120" y="600"/>
                    <a:pt x="113" y="584"/>
                  </a:cubicBezTo>
                  <a:cubicBezTo>
                    <a:pt x="102" y="569"/>
                    <a:pt x="92" y="554"/>
                    <a:pt x="83" y="538"/>
                  </a:cubicBezTo>
                  <a:close/>
                  <a:moveTo>
                    <a:pt x="421" y="789"/>
                  </a:moveTo>
                  <a:cubicBezTo>
                    <a:pt x="432" y="792"/>
                    <a:pt x="443" y="795"/>
                    <a:pt x="453" y="798"/>
                  </a:cubicBezTo>
                  <a:cubicBezTo>
                    <a:pt x="466" y="797"/>
                    <a:pt x="478" y="796"/>
                    <a:pt x="490" y="794"/>
                  </a:cubicBezTo>
                  <a:cubicBezTo>
                    <a:pt x="480" y="794"/>
                    <a:pt x="471" y="793"/>
                    <a:pt x="461" y="792"/>
                  </a:cubicBezTo>
                  <a:cubicBezTo>
                    <a:pt x="448" y="792"/>
                    <a:pt x="434" y="790"/>
                    <a:pt x="421" y="789"/>
                  </a:cubicBezTo>
                  <a:close/>
                  <a:moveTo>
                    <a:pt x="561" y="787"/>
                  </a:moveTo>
                  <a:cubicBezTo>
                    <a:pt x="550" y="789"/>
                    <a:pt x="540" y="790"/>
                    <a:pt x="529" y="791"/>
                  </a:cubicBezTo>
                  <a:cubicBezTo>
                    <a:pt x="562" y="790"/>
                    <a:pt x="595" y="785"/>
                    <a:pt x="628" y="777"/>
                  </a:cubicBezTo>
                  <a:cubicBezTo>
                    <a:pt x="606" y="782"/>
                    <a:pt x="583" y="786"/>
                    <a:pt x="561" y="787"/>
                  </a:cubicBezTo>
                  <a:close/>
                  <a:moveTo>
                    <a:pt x="465" y="790"/>
                  </a:moveTo>
                  <a:cubicBezTo>
                    <a:pt x="483" y="791"/>
                    <a:pt x="500" y="791"/>
                    <a:pt x="517" y="789"/>
                  </a:cubicBezTo>
                  <a:cubicBezTo>
                    <a:pt x="518" y="789"/>
                    <a:pt x="518" y="789"/>
                    <a:pt x="518" y="789"/>
                  </a:cubicBezTo>
                  <a:cubicBezTo>
                    <a:pt x="488" y="790"/>
                    <a:pt x="458" y="787"/>
                    <a:pt x="428" y="782"/>
                  </a:cubicBezTo>
                  <a:cubicBezTo>
                    <a:pt x="411" y="779"/>
                    <a:pt x="394" y="775"/>
                    <a:pt x="378" y="770"/>
                  </a:cubicBezTo>
                  <a:cubicBezTo>
                    <a:pt x="385" y="774"/>
                    <a:pt x="392" y="777"/>
                    <a:pt x="399" y="780"/>
                  </a:cubicBezTo>
                  <a:cubicBezTo>
                    <a:pt x="421" y="785"/>
                    <a:pt x="443" y="788"/>
                    <a:pt x="465" y="790"/>
                  </a:cubicBezTo>
                  <a:close/>
                  <a:moveTo>
                    <a:pt x="366" y="764"/>
                  </a:moveTo>
                  <a:cubicBezTo>
                    <a:pt x="387" y="770"/>
                    <a:pt x="407" y="776"/>
                    <a:pt x="429" y="779"/>
                  </a:cubicBezTo>
                  <a:cubicBezTo>
                    <a:pt x="449" y="783"/>
                    <a:pt x="471" y="785"/>
                    <a:pt x="494" y="786"/>
                  </a:cubicBezTo>
                  <a:cubicBezTo>
                    <a:pt x="455" y="782"/>
                    <a:pt x="418" y="770"/>
                    <a:pt x="384" y="754"/>
                  </a:cubicBezTo>
                  <a:cubicBezTo>
                    <a:pt x="369" y="753"/>
                    <a:pt x="356" y="752"/>
                    <a:pt x="342" y="749"/>
                  </a:cubicBezTo>
                  <a:cubicBezTo>
                    <a:pt x="350" y="755"/>
                    <a:pt x="358" y="760"/>
                    <a:pt x="366" y="764"/>
                  </a:cubicBezTo>
                  <a:close/>
                  <a:moveTo>
                    <a:pt x="390" y="754"/>
                  </a:moveTo>
                  <a:cubicBezTo>
                    <a:pt x="434" y="774"/>
                    <a:pt x="482" y="786"/>
                    <a:pt x="532" y="786"/>
                  </a:cubicBezTo>
                  <a:cubicBezTo>
                    <a:pt x="533" y="786"/>
                    <a:pt x="534" y="786"/>
                    <a:pt x="535" y="785"/>
                  </a:cubicBezTo>
                  <a:cubicBezTo>
                    <a:pt x="583" y="774"/>
                    <a:pt x="628" y="754"/>
                    <a:pt x="669" y="727"/>
                  </a:cubicBezTo>
                  <a:cubicBezTo>
                    <a:pt x="758" y="667"/>
                    <a:pt x="801" y="581"/>
                    <a:pt x="792" y="481"/>
                  </a:cubicBezTo>
                  <a:cubicBezTo>
                    <a:pt x="771" y="534"/>
                    <a:pt x="736" y="585"/>
                    <a:pt x="691" y="628"/>
                  </a:cubicBezTo>
                  <a:cubicBezTo>
                    <a:pt x="630" y="687"/>
                    <a:pt x="553" y="729"/>
                    <a:pt x="475" y="746"/>
                  </a:cubicBezTo>
                  <a:cubicBezTo>
                    <a:pt x="446" y="752"/>
                    <a:pt x="418" y="755"/>
                    <a:pt x="390" y="754"/>
                  </a:cubicBezTo>
                  <a:close/>
                  <a:moveTo>
                    <a:pt x="795" y="476"/>
                  </a:moveTo>
                  <a:cubicBezTo>
                    <a:pt x="806" y="579"/>
                    <a:pt x="762" y="668"/>
                    <a:pt x="670" y="729"/>
                  </a:cubicBezTo>
                  <a:cubicBezTo>
                    <a:pt x="634" y="754"/>
                    <a:pt x="593" y="772"/>
                    <a:pt x="550" y="784"/>
                  </a:cubicBezTo>
                  <a:cubicBezTo>
                    <a:pt x="564" y="783"/>
                    <a:pt x="577" y="781"/>
                    <a:pt x="591" y="779"/>
                  </a:cubicBezTo>
                  <a:cubicBezTo>
                    <a:pt x="622" y="772"/>
                    <a:pt x="654" y="763"/>
                    <a:pt x="686" y="750"/>
                  </a:cubicBezTo>
                  <a:cubicBezTo>
                    <a:pt x="745" y="725"/>
                    <a:pt x="799" y="684"/>
                    <a:pt x="836" y="625"/>
                  </a:cubicBezTo>
                  <a:cubicBezTo>
                    <a:pt x="859" y="588"/>
                    <a:pt x="873" y="546"/>
                    <a:pt x="879" y="502"/>
                  </a:cubicBezTo>
                  <a:cubicBezTo>
                    <a:pt x="885" y="424"/>
                    <a:pt x="864" y="343"/>
                    <a:pt x="815" y="276"/>
                  </a:cubicBezTo>
                  <a:cubicBezTo>
                    <a:pt x="812" y="273"/>
                    <a:pt x="809" y="269"/>
                    <a:pt x="807" y="266"/>
                  </a:cubicBezTo>
                  <a:cubicBezTo>
                    <a:pt x="820" y="313"/>
                    <a:pt x="821" y="364"/>
                    <a:pt x="812" y="415"/>
                  </a:cubicBezTo>
                  <a:cubicBezTo>
                    <a:pt x="808" y="435"/>
                    <a:pt x="802" y="456"/>
                    <a:pt x="795" y="476"/>
                  </a:cubicBezTo>
                  <a:close/>
                  <a:moveTo>
                    <a:pt x="123" y="598"/>
                  </a:moveTo>
                  <a:cubicBezTo>
                    <a:pt x="129" y="608"/>
                    <a:pt x="135" y="618"/>
                    <a:pt x="141" y="627"/>
                  </a:cubicBezTo>
                  <a:cubicBezTo>
                    <a:pt x="195" y="704"/>
                    <a:pt x="285" y="758"/>
                    <a:pt x="385" y="780"/>
                  </a:cubicBezTo>
                  <a:cubicBezTo>
                    <a:pt x="319" y="763"/>
                    <a:pt x="258" y="733"/>
                    <a:pt x="209" y="690"/>
                  </a:cubicBezTo>
                  <a:cubicBezTo>
                    <a:pt x="186" y="671"/>
                    <a:pt x="166" y="650"/>
                    <a:pt x="147" y="627"/>
                  </a:cubicBezTo>
                  <a:cubicBezTo>
                    <a:pt x="139" y="618"/>
                    <a:pt x="131" y="608"/>
                    <a:pt x="123" y="598"/>
                  </a:cubicBezTo>
                  <a:close/>
                  <a:moveTo>
                    <a:pt x="695" y="750"/>
                  </a:moveTo>
                  <a:cubicBezTo>
                    <a:pt x="683" y="755"/>
                    <a:pt x="670" y="760"/>
                    <a:pt x="657" y="765"/>
                  </a:cubicBezTo>
                  <a:cubicBezTo>
                    <a:pt x="643" y="770"/>
                    <a:pt x="629" y="774"/>
                    <a:pt x="614" y="777"/>
                  </a:cubicBezTo>
                  <a:cubicBezTo>
                    <a:pt x="671" y="766"/>
                    <a:pt x="728" y="744"/>
                    <a:pt x="779" y="712"/>
                  </a:cubicBezTo>
                  <a:cubicBezTo>
                    <a:pt x="784" y="708"/>
                    <a:pt x="789" y="703"/>
                    <a:pt x="794" y="697"/>
                  </a:cubicBezTo>
                  <a:cubicBezTo>
                    <a:pt x="763" y="718"/>
                    <a:pt x="729" y="736"/>
                    <a:pt x="695" y="750"/>
                  </a:cubicBezTo>
                  <a:close/>
                  <a:moveTo>
                    <a:pt x="184" y="664"/>
                  </a:moveTo>
                  <a:cubicBezTo>
                    <a:pt x="193" y="673"/>
                    <a:pt x="201" y="681"/>
                    <a:pt x="210" y="688"/>
                  </a:cubicBezTo>
                  <a:cubicBezTo>
                    <a:pt x="259" y="731"/>
                    <a:pt x="320" y="760"/>
                    <a:pt x="385" y="777"/>
                  </a:cubicBezTo>
                  <a:cubicBezTo>
                    <a:pt x="378" y="774"/>
                    <a:pt x="372" y="770"/>
                    <a:pt x="365" y="766"/>
                  </a:cubicBezTo>
                  <a:cubicBezTo>
                    <a:pt x="335" y="757"/>
                    <a:pt x="305" y="744"/>
                    <a:pt x="278" y="730"/>
                  </a:cubicBezTo>
                  <a:cubicBezTo>
                    <a:pt x="246" y="716"/>
                    <a:pt x="217" y="696"/>
                    <a:pt x="191" y="670"/>
                  </a:cubicBezTo>
                  <a:cubicBezTo>
                    <a:pt x="189" y="668"/>
                    <a:pt x="186" y="666"/>
                    <a:pt x="184" y="664"/>
                  </a:cubicBezTo>
                  <a:close/>
                  <a:moveTo>
                    <a:pt x="301" y="739"/>
                  </a:moveTo>
                  <a:cubicBezTo>
                    <a:pt x="318" y="747"/>
                    <a:pt x="336" y="754"/>
                    <a:pt x="355" y="760"/>
                  </a:cubicBezTo>
                  <a:cubicBezTo>
                    <a:pt x="348" y="757"/>
                    <a:pt x="342" y="752"/>
                    <a:pt x="336" y="748"/>
                  </a:cubicBezTo>
                  <a:cubicBezTo>
                    <a:pt x="324" y="746"/>
                    <a:pt x="312" y="742"/>
                    <a:pt x="301" y="739"/>
                  </a:cubicBezTo>
                  <a:close/>
                  <a:moveTo>
                    <a:pt x="384" y="751"/>
                  </a:moveTo>
                  <a:cubicBezTo>
                    <a:pt x="413" y="753"/>
                    <a:pt x="444" y="750"/>
                    <a:pt x="475" y="743"/>
                  </a:cubicBezTo>
                  <a:cubicBezTo>
                    <a:pt x="618" y="712"/>
                    <a:pt x="742" y="604"/>
                    <a:pt x="792" y="475"/>
                  </a:cubicBezTo>
                  <a:cubicBezTo>
                    <a:pt x="791" y="467"/>
                    <a:pt x="789" y="458"/>
                    <a:pt x="788" y="448"/>
                  </a:cubicBezTo>
                  <a:cubicBezTo>
                    <a:pt x="780" y="411"/>
                    <a:pt x="766" y="374"/>
                    <a:pt x="747" y="340"/>
                  </a:cubicBezTo>
                  <a:cubicBezTo>
                    <a:pt x="748" y="369"/>
                    <a:pt x="746" y="397"/>
                    <a:pt x="741" y="424"/>
                  </a:cubicBezTo>
                  <a:cubicBezTo>
                    <a:pt x="727" y="497"/>
                    <a:pt x="683" y="566"/>
                    <a:pt x="617" y="619"/>
                  </a:cubicBezTo>
                  <a:cubicBezTo>
                    <a:pt x="554" y="669"/>
                    <a:pt x="477" y="700"/>
                    <a:pt x="401" y="707"/>
                  </a:cubicBezTo>
                  <a:cubicBezTo>
                    <a:pt x="368" y="711"/>
                    <a:pt x="336" y="709"/>
                    <a:pt x="306" y="703"/>
                  </a:cubicBezTo>
                  <a:cubicBezTo>
                    <a:pt x="330" y="722"/>
                    <a:pt x="356" y="738"/>
                    <a:pt x="384" y="751"/>
                  </a:cubicBezTo>
                  <a:close/>
                  <a:moveTo>
                    <a:pt x="337" y="746"/>
                  </a:moveTo>
                  <a:cubicBezTo>
                    <a:pt x="350" y="748"/>
                    <a:pt x="363" y="750"/>
                    <a:pt x="377" y="751"/>
                  </a:cubicBezTo>
                  <a:cubicBezTo>
                    <a:pt x="350" y="737"/>
                    <a:pt x="324" y="721"/>
                    <a:pt x="300" y="701"/>
                  </a:cubicBezTo>
                  <a:cubicBezTo>
                    <a:pt x="293" y="700"/>
                    <a:pt x="287" y="698"/>
                    <a:pt x="281" y="696"/>
                  </a:cubicBezTo>
                  <a:cubicBezTo>
                    <a:pt x="298" y="715"/>
                    <a:pt x="316" y="731"/>
                    <a:pt x="337" y="746"/>
                  </a:cubicBezTo>
                  <a:close/>
                  <a:moveTo>
                    <a:pt x="274" y="725"/>
                  </a:moveTo>
                  <a:cubicBezTo>
                    <a:pt x="292" y="733"/>
                    <a:pt x="311" y="740"/>
                    <a:pt x="330" y="744"/>
                  </a:cubicBezTo>
                  <a:cubicBezTo>
                    <a:pt x="311" y="730"/>
                    <a:pt x="292" y="713"/>
                    <a:pt x="276" y="695"/>
                  </a:cubicBezTo>
                  <a:cubicBezTo>
                    <a:pt x="262" y="690"/>
                    <a:pt x="249" y="684"/>
                    <a:pt x="236" y="678"/>
                  </a:cubicBezTo>
                  <a:cubicBezTo>
                    <a:pt x="183" y="649"/>
                    <a:pt x="144" y="604"/>
                    <a:pt x="119" y="542"/>
                  </a:cubicBezTo>
                  <a:cubicBezTo>
                    <a:pt x="98" y="489"/>
                    <a:pt x="90" y="429"/>
                    <a:pt x="95" y="372"/>
                  </a:cubicBezTo>
                  <a:cubicBezTo>
                    <a:pt x="98" y="345"/>
                    <a:pt x="104" y="320"/>
                    <a:pt x="113" y="296"/>
                  </a:cubicBezTo>
                  <a:cubicBezTo>
                    <a:pt x="103" y="312"/>
                    <a:pt x="96" y="329"/>
                    <a:pt x="91" y="346"/>
                  </a:cubicBezTo>
                  <a:cubicBezTo>
                    <a:pt x="84" y="439"/>
                    <a:pt x="101" y="546"/>
                    <a:pt x="157" y="625"/>
                  </a:cubicBezTo>
                  <a:cubicBezTo>
                    <a:pt x="169" y="643"/>
                    <a:pt x="182" y="658"/>
                    <a:pt x="197" y="672"/>
                  </a:cubicBezTo>
                  <a:cubicBezTo>
                    <a:pt x="221" y="692"/>
                    <a:pt x="247" y="710"/>
                    <a:pt x="274" y="725"/>
                  </a:cubicBezTo>
                  <a:close/>
                  <a:moveTo>
                    <a:pt x="871" y="553"/>
                  </a:moveTo>
                  <a:cubicBezTo>
                    <a:pt x="863" y="579"/>
                    <a:pt x="852" y="604"/>
                    <a:pt x="838" y="627"/>
                  </a:cubicBezTo>
                  <a:cubicBezTo>
                    <a:pt x="811" y="669"/>
                    <a:pt x="774" y="705"/>
                    <a:pt x="729" y="732"/>
                  </a:cubicBezTo>
                  <a:cubicBezTo>
                    <a:pt x="754" y="719"/>
                    <a:pt x="779" y="705"/>
                    <a:pt x="802" y="688"/>
                  </a:cubicBezTo>
                  <a:cubicBezTo>
                    <a:pt x="836" y="649"/>
                    <a:pt x="860" y="602"/>
                    <a:pt x="871" y="553"/>
                  </a:cubicBezTo>
                  <a:close/>
                  <a:moveTo>
                    <a:pt x="302" y="699"/>
                  </a:moveTo>
                  <a:cubicBezTo>
                    <a:pt x="332" y="706"/>
                    <a:pt x="365" y="708"/>
                    <a:pt x="400" y="705"/>
                  </a:cubicBezTo>
                  <a:cubicBezTo>
                    <a:pt x="540" y="692"/>
                    <a:pt x="706" y="589"/>
                    <a:pt x="738" y="424"/>
                  </a:cubicBezTo>
                  <a:cubicBezTo>
                    <a:pt x="744" y="395"/>
                    <a:pt x="746" y="365"/>
                    <a:pt x="744" y="335"/>
                  </a:cubicBezTo>
                  <a:cubicBezTo>
                    <a:pt x="690" y="242"/>
                    <a:pt x="598" y="167"/>
                    <a:pt x="497" y="140"/>
                  </a:cubicBezTo>
                  <a:cubicBezTo>
                    <a:pt x="419" y="135"/>
                    <a:pt x="338" y="143"/>
                    <a:pt x="268" y="168"/>
                  </a:cubicBezTo>
                  <a:cubicBezTo>
                    <a:pt x="195" y="250"/>
                    <a:pt x="163" y="367"/>
                    <a:pt x="183" y="489"/>
                  </a:cubicBezTo>
                  <a:cubicBezTo>
                    <a:pt x="191" y="540"/>
                    <a:pt x="208" y="588"/>
                    <a:pt x="232" y="630"/>
                  </a:cubicBezTo>
                  <a:cubicBezTo>
                    <a:pt x="253" y="655"/>
                    <a:pt x="276" y="679"/>
                    <a:pt x="302" y="699"/>
                  </a:cubicBezTo>
                  <a:close/>
                  <a:moveTo>
                    <a:pt x="804" y="690"/>
                  </a:moveTo>
                  <a:cubicBezTo>
                    <a:pt x="804" y="691"/>
                    <a:pt x="804" y="691"/>
                    <a:pt x="803" y="691"/>
                  </a:cubicBezTo>
                  <a:cubicBezTo>
                    <a:pt x="799" y="696"/>
                    <a:pt x="795" y="700"/>
                    <a:pt x="790" y="705"/>
                  </a:cubicBezTo>
                  <a:cubicBezTo>
                    <a:pt x="816" y="688"/>
                    <a:pt x="839" y="668"/>
                    <a:pt x="860" y="646"/>
                  </a:cubicBezTo>
                  <a:cubicBezTo>
                    <a:pt x="908" y="592"/>
                    <a:pt x="936" y="522"/>
                    <a:pt x="922" y="437"/>
                  </a:cubicBezTo>
                  <a:cubicBezTo>
                    <a:pt x="913" y="377"/>
                    <a:pt x="887" y="324"/>
                    <a:pt x="852" y="279"/>
                  </a:cubicBezTo>
                  <a:cubicBezTo>
                    <a:pt x="855" y="287"/>
                    <a:pt x="859" y="296"/>
                    <a:pt x="861" y="304"/>
                  </a:cubicBezTo>
                  <a:cubicBezTo>
                    <a:pt x="868" y="313"/>
                    <a:pt x="874" y="322"/>
                    <a:pt x="880" y="331"/>
                  </a:cubicBezTo>
                  <a:cubicBezTo>
                    <a:pt x="918" y="391"/>
                    <a:pt x="932" y="457"/>
                    <a:pt x="920" y="522"/>
                  </a:cubicBezTo>
                  <a:cubicBezTo>
                    <a:pt x="907" y="592"/>
                    <a:pt x="862" y="648"/>
                    <a:pt x="804" y="690"/>
                  </a:cubicBezTo>
                  <a:close/>
                  <a:moveTo>
                    <a:pt x="277" y="693"/>
                  </a:moveTo>
                  <a:cubicBezTo>
                    <a:pt x="283" y="695"/>
                    <a:pt x="290" y="696"/>
                    <a:pt x="296" y="698"/>
                  </a:cubicBezTo>
                  <a:cubicBezTo>
                    <a:pt x="276" y="682"/>
                    <a:pt x="258" y="664"/>
                    <a:pt x="241" y="645"/>
                  </a:cubicBezTo>
                  <a:cubicBezTo>
                    <a:pt x="252" y="662"/>
                    <a:pt x="264" y="678"/>
                    <a:pt x="277" y="693"/>
                  </a:cubicBezTo>
                  <a:close/>
                  <a:moveTo>
                    <a:pt x="120" y="284"/>
                  </a:moveTo>
                  <a:cubicBezTo>
                    <a:pt x="84" y="368"/>
                    <a:pt x="92" y="467"/>
                    <a:pt x="122" y="541"/>
                  </a:cubicBezTo>
                  <a:cubicBezTo>
                    <a:pt x="152" y="616"/>
                    <a:pt x="204" y="667"/>
                    <a:pt x="273" y="691"/>
                  </a:cubicBezTo>
                  <a:cubicBezTo>
                    <a:pt x="266" y="683"/>
                    <a:pt x="259" y="675"/>
                    <a:pt x="253" y="667"/>
                  </a:cubicBezTo>
                  <a:cubicBezTo>
                    <a:pt x="245" y="656"/>
                    <a:pt x="238" y="645"/>
                    <a:pt x="231" y="633"/>
                  </a:cubicBezTo>
                  <a:cubicBezTo>
                    <a:pt x="202" y="597"/>
                    <a:pt x="178" y="557"/>
                    <a:pt x="162" y="517"/>
                  </a:cubicBezTo>
                  <a:cubicBezTo>
                    <a:pt x="142" y="467"/>
                    <a:pt x="119" y="389"/>
                    <a:pt x="126" y="306"/>
                  </a:cubicBezTo>
                  <a:cubicBezTo>
                    <a:pt x="127" y="293"/>
                    <a:pt x="128" y="282"/>
                    <a:pt x="130" y="270"/>
                  </a:cubicBezTo>
                  <a:cubicBezTo>
                    <a:pt x="127" y="274"/>
                    <a:pt x="125" y="277"/>
                    <a:pt x="122" y="281"/>
                  </a:cubicBezTo>
                  <a:cubicBezTo>
                    <a:pt x="121" y="282"/>
                    <a:pt x="121" y="283"/>
                    <a:pt x="120" y="284"/>
                  </a:cubicBezTo>
                  <a:close/>
                  <a:moveTo>
                    <a:pt x="880" y="513"/>
                  </a:moveTo>
                  <a:cubicBezTo>
                    <a:pt x="874" y="575"/>
                    <a:pt x="850" y="634"/>
                    <a:pt x="811" y="681"/>
                  </a:cubicBezTo>
                  <a:cubicBezTo>
                    <a:pt x="865" y="640"/>
                    <a:pt x="905" y="587"/>
                    <a:pt x="917" y="522"/>
                  </a:cubicBezTo>
                  <a:cubicBezTo>
                    <a:pt x="932" y="440"/>
                    <a:pt x="907" y="369"/>
                    <a:pt x="864" y="312"/>
                  </a:cubicBezTo>
                  <a:cubicBezTo>
                    <a:pt x="874" y="342"/>
                    <a:pt x="880" y="374"/>
                    <a:pt x="884" y="407"/>
                  </a:cubicBezTo>
                  <a:cubicBezTo>
                    <a:pt x="887" y="444"/>
                    <a:pt x="886" y="480"/>
                    <a:pt x="880" y="513"/>
                  </a:cubicBezTo>
                  <a:close/>
                  <a:moveTo>
                    <a:pt x="156" y="633"/>
                  </a:moveTo>
                  <a:cubicBezTo>
                    <a:pt x="161" y="639"/>
                    <a:pt x="167" y="645"/>
                    <a:pt x="173" y="650"/>
                  </a:cubicBezTo>
                  <a:cubicBezTo>
                    <a:pt x="166" y="643"/>
                    <a:pt x="160" y="635"/>
                    <a:pt x="154" y="627"/>
                  </a:cubicBezTo>
                  <a:cubicBezTo>
                    <a:pt x="101" y="551"/>
                    <a:pt x="83" y="448"/>
                    <a:pt x="87" y="357"/>
                  </a:cubicBezTo>
                  <a:cubicBezTo>
                    <a:pt x="69" y="426"/>
                    <a:pt x="79" y="500"/>
                    <a:pt x="105" y="562"/>
                  </a:cubicBezTo>
                  <a:cubicBezTo>
                    <a:pt x="120" y="587"/>
                    <a:pt x="137" y="611"/>
                    <a:pt x="156" y="633"/>
                  </a:cubicBezTo>
                  <a:close/>
                  <a:moveTo>
                    <a:pt x="134" y="265"/>
                  </a:moveTo>
                  <a:cubicBezTo>
                    <a:pt x="119" y="339"/>
                    <a:pt x="129" y="425"/>
                    <a:pt x="165" y="516"/>
                  </a:cubicBezTo>
                  <a:cubicBezTo>
                    <a:pt x="179" y="551"/>
                    <a:pt x="198" y="586"/>
                    <a:pt x="223" y="618"/>
                  </a:cubicBezTo>
                  <a:cubicBezTo>
                    <a:pt x="202" y="579"/>
                    <a:pt x="188" y="535"/>
                    <a:pt x="180" y="489"/>
                  </a:cubicBezTo>
                  <a:cubicBezTo>
                    <a:pt x="169" y="423"/>
                    <a:pt x="174" y="357"/>
                    <a:pt x="193" y="296"/>
                  </a:cubicBezTo>
                  <a:cubicBezTo>
                    <a:pt x="208" y="249"/>
                    <a:pt x="232" y="206"/>
                    <a:pt x="263" y="170"/>
                  </a:cubicBezTo>
                  <a:cubicBezTo>
                    <a:pt x="249" y="175"/>
                    <a:pt x="236" y="181"/>
                    <a:pt x="223" y="187"/>
                  </a:cubicBezTo>
                  <a:cubicBezTo>
                    <a:pt x="190" y="207"/>
                    <a:pt x="160" y="233"/>
                    <a:pt x="134" y="265"/>
                  </a:cubicBezTo>
                  <a:close/>
                  <a:moveTo>
                    <a:pt x="116" y="584"/>
                  </a:moveTo>
                  <a:cubicBezTo>
                    <a:pt x="116" y="585"/>
                    <a:pt x="117" y="586"/>
                    <a:pt x="117" y="586"/>
                  </a:cubicBezTo>
                  <a:cubicBezTo>
                    <a:pt x="116" y="585"/>
                    <a:pt x="116" y="584"/>
                    <a:pt x="115" y="583"/>
                  </a:cubicBezTo>
                  <a:cubicBezTo>
                    <a:pt x="115" y="584"/>
                    <a:pt x="115" y="584"/>
                    <a:pt x="116" y="584"/>
                  </a:cubicBezTo>
                  <a:close/>
                  <a:moveTo>
                    <a:pt x="80" y="528"/>
                  </a:moveTo>
                  <a:cubicBezTo>
                    <a:pt x="88" y="543"/>
                    <a:pt x="97" y="557"/>
                    <a:pt x="106" y="571"/>
                  </a:cubicBezTo>
                  <a:cubicBezTo>
                    <a:pt x="105" y="569"/>
                    <a:pt x="105" y="567"/>
                    <a:pt x="104" y="565"/>
                  </a:cubicBezTo>
                  <a:cubicBezTo>
                    <a:pt x="96" y="552"/>
                    <a:pt x="89" y="539"/>
                    <a:pt x="83" y="526"/>
                  </a:cubicBezTo>
                  <a:cubicBezTo>
                    <a:pt x="81" y="522"/>
                    <a:pt x="79" y="518"/>
                    <a:pt x="78" y="514"/>
                  </a:cubicBezTo>
                  <a:cubicBezTo>
                    <a:pt x="78" y="518"/>
                    <a:pt x="79" y="523"/>
                    <a:pt x="80" y="528"/>
                  </a:cubicBezTo>
                  <a:close/>
                  <a:moveTo>
                    <a:pt x="75" y="500"/>
                  </a:moveTo>
                  <a:cubicBezTo>
                    <a:pt x="81" y="516"/>
                    <a:pt x="88" y="530"/>
                    <a:pt x="96" y="545"/>
                  </a:cubicBezTo>
                  <a:cubicBezTo>
                    <a:pt x="74" y="483"/>
                    <a:pt x="67" y="411"/>
                    <a:pt x="88" y="345"/>
                  </a:cubicBezTo>
                  <a:cubicBezTo>
                    <a:pt x="88" y="340"/>
                    <a:pt x="89" y="335"/>
                    <a:pt x="89" y="331"/>
                  </a:cubicBezTo>
                  <a:cubicBezTo>
                    <a:pt x="81" y="353"/>
                    <a:pt x="75" y="378"/>
                    <a:pt x="73" y="404"/>
                  </a:cubicBezTo>
                  <a:cubicBezTo>
                    <a:pt x="70" y="437"/>
                    <a:pt x="71" y="469"/>
                    <a:pt x="75" y="500"/>
                  </a:cubicBezTo>
                  <a:close/>
                  <a:moveTo>
                    <a:pt x="204" y="102"/>
                  </a:moveTo>
                  <a:cubicBezTo>
                    <a:pt x="171" y="115"/>
                    <a:pt x="139" y="132"/>
                    <a:pt x="111" y="155"/>
                  </a:cubicBezTo>
                  <a:cubicBezTo>
                    <a:pt x="3" y="243"/>
                    <a:pt x="19" y="395"/>
                    <a:pt x="66" y="498"/>
                  </a:cubicBezTo>
                  <a:cubicBezTo>
                    <a:pt x="69" y="505"/>
                    <a:pt x="72" y="512"/>
                    <a:pt x="76" y="519"/>
                  </a:cubicBezTo>
                  <a:cubicBezTo>
                    <a:pt x="75" y="513"/>
                    <a:pt x="74" y="508"/>
                    <a:pt x="73" y="502"/>
                  </a:cubicBezTo>
                  <a:cubicBezTo>
                    <a:pt x="49" y="441"/>
                    <a:pt x="41" y="380"/>
                    <a:pt x="52" y="323"/>
                  </a:cubicBezTo>
                  <a:cubicBezTo>
                    <a:pt x="61" y="272"/>
                    <a:pt x="87" y="228"/>
                    <a:pt x="127" y="192"/>
                  </a:cubicBezTo>
                  <a:cubicBezTo>
                    <a:pt x="146" y="158"/>
                    <a:pt x="172" y="127"/>
                    <a:pt x="204" y="102"/>
                  </a:cubicBezTo>
                  <a:close/>
                  <a:moveTo>
                    <a:pt x="124" y="198"/>
                  </a:moveTo>
                  <a:cubicBezTo>
                    <a:pt x="90" y="229"/>
                    <a:pt x="64" y="270"/>
                    <a:pt x="54" y="324"/>
                  </a:cubicBezTo>
                  <a:cubicBezTo>
                    <a:pt x="44" y="379"/>
                    <a:pt x="52" y="436"/>
                    <a:pt x="71" y="489"/>
                  </a:cubicBezTo>
                  <a:cubicBezTo>
                    <a:pt x="68" y="461"/>
                    <a:pt x="67" y="433"/>
                    <a:pt x="70" y="403"/>
                  </a:cubicBezTo>
                  <a:cubicBezTo>
                    <a:pt x="73" y="374"/>
                    <a:pt x="80" y="346"/>
                    <a:pt x="90" y="321"/>
                  </a:cubicBezTo>
                  <a:cubicBezTo>
                    <a:pt x="93" y="296"/>
                    <a:pt x="98" y="272"/>
                    <a:pt x="104" y="251"/>
                  </a:cubicBezTo>
                  <a:cubicBezTo>
                    <a:pt x="109" y="233"/>
                    <a:pt x="116" y="215"/>
                    <a:pt x="124" y="198"/>
                  </a:cubicBezTo>
                  <a:close/>
                  <a:moveTo>
                    <a:pt x="747" y="334"/>
                  </a:moveTo>
                  <a:cubicBezTo>
                    <a:pt x="767" y="370"/>
                    <a:pt x="783" y="408"/>
                    <a:pt x="790" y="448"/>
                  </a:cubicBezTo>
                  <a:cubicBezTo>
                    <a:pt x="792" y="455"/>
                    <a:pt x="793" y="463"/>
                    <a:pt x="794" y="470"/>
                  </a:cubicBezTo>
                  <a:cubicBezTo>
                    <a:pt x="801" y="452"/>
                    <a:pt x="806" y="433"/>
                    <a:pt x="809" y="415"/>
                  </a:cubicBezTo>
                  <a:cubicBezTo>
                    <a:pt x="819" y="361"/>
                    <a:pt x="816" y="308"/>
                    <a:pt x="802" y="260"/>
                  </a:cubicBezTo>
                  <a:cubicBezTo>
                    <a:pt x="790" y="245"/>
                    <a:pt x="777" y="232"/>
                    <a:pt x="764" y="220"/>
                  </a:cubicBezTo>
                  <a:cubicBezTo>
                    <a:pt x="753" y="213"/>
                    <a:pt x="743" y="206"/>
                    <a:pt x="732" y="201"/>
                  </a:cubicBezTo>
                  <a:cubicBezTo>
                    <a:pt x="723" y="196"/>
                    <a:pt x="714" y="192"/>
                    <a:pt x="704" y="187"/>
                  </a:cubicBezTo>
                  <a:cubicBezTo>
                    <a:pt x="730" y="231"/>
                    <a:pt x="743" y="283"/>
                    <a:pt x="747" y="334"/>
                  </a:cubicBezTo>
                  <a:close/>
                  <a:moveTo>
                    <a:pt x="805" y="259"/>
                  </a:moveTo>
                  <a:cubicBezTo>
                    <a:pt x="809" y="264"/>
                    <a:pt x="813" y="269"/>
                    <a:pt x="817" y="275"/>
                  </a:cubicBezTo>
                  <a:cubicBezTo>
                    <a:pt x="857" y="330"/>
                    <a:pt x="880" y="397"/>
                    <a:pt x="882" y="466"/>
                  </a:cubicBezTo>
                  <a:cubicBezTo>
                    <a:pt x="885" y="411"/>
                    <a:pt x="875" y="355"/>
                    <a:pt x="858" y="304"/>
                  </a:cubicBezTo>
                  <a:cubicBezTo>
                    <a:pt x="841" y="282"/>
                    <a:pt x="821" y="263"/>
                    <a:pt x="801" y="246"/>
                  </a:cubicBezTo>
                  <a:cubicBezTo>
                    <a:pt x="802" y="251"/>
                    <a:pt x="804" y="255"/>
                    <a:pt x="805" y="259"/>
                  </a:cubicBezTo>
                  <a:close/>
                  <a:moveTo>
                    <a:pt x="93" y="321"/>
                  </a:moveTo>
                  <a:cubicBezTo>
                    <a:pt x="92" y="326"/>
                    <a:pt x="92" y="330"/>
                    <a:pt x="92" y="335"/>
                  </a:cubicBezTo>
                  <a:cubicBezTo>
                    <a:pt x="98" y="317"/>
                    <a:pt x="107" y="299"/>
                    <a:pt x="118" y="282"/>
                  </a:cubicBezTo>
                  <a:cubicBezTo>
                    <a:pt x="121" y="276"/>
                    <a:pt x="124" y="270"/>
                    <a:pt x="127" y="264"/>
                  </a:cubicBezTo>
                  <a:cubicBezTo>
                    <a:pt x="113" y="282"/>
                    <a:pt x="102" y="301"/>
                    <a:pt x="93" y="321"/>
                  </a:cubicBezTo>
                  <a:close/>
                  <a:moveTo>
                    <a:pt x="510" y="141"/>
                  </a:moveTo>
                  <a:cubicBezTo>
                    <a:pt x="605" y="170"/>
                    <a:pt x="691" y="241"/>
                    <a:pt x="744" y="329"/>
                  </a:cubicBezTo>
                  <a:cubicBezTo>
                    <a:pt x="740" y="279"/>
                    <a:pt x="726" y="228"/>
                    <a:pt x="700" y="186"/>
                  </a:cubicBezTo>
                  <a:cubicBezTo>
                    <a:pt x="646" y="163"/>
                    <a:pt x="580" y="147"/>
                    <a:pt x="510" y="141"/>
                  </a:cubicBezTo>
                  <a:close/>
                  <a:moveTo>
                    <a:pt x="129" y="194"/>
                  </a:moveTo>
                  <a:cubicBezTo>
                    <a:pt x="120" y="212"/>
                    <a:pt x="112" y="231"/>
                    <a:pt x="106" y="252"/>
                  </a:cubicBezTo>
                  <a:cubicBezTo>
                    <a:pt x="101" y="270"/>
                    <a:pt x="97" y="291"/>
                    <a:pt x="94" y="312"/>
                  </a:cubicBezTo>
                  <a:cubicBezTo>
                    <a:pt x="104" y="290"/>
                    <a:pt x="118" y="270"/>
                    <a:pt x="134" y="251"/>
                  </a:cubicBezTo>
                  <a:cubicBezTo>
                    <a:pt x="134" y="251"/>
                    <a:pt x="134" y="251"/>
                    <a:pt x="134" y="251"/>
                  </a:cubicBezTo>
                  <a:cubicBezTo>
                    <a:pt x="142" y="218"/>
                    <a:pt x="155" y="189"/>
                    <a:pt x="173" y="162"/>
                  </a:cubicBezTo>
                  <a:cubicBezTo>
                    <a:pt x="158" y="172"/>
                    <a:pt x="143" y="182"/>
                    <a:pt x="129" y="194"/>
                  </a:cubicBezTo>
                  <a:close/>
                  <a:moveTo>
                    <a:pt x="799" y="241"/>
                  </a:moveTo>
                  <a:cubicBezTo>
                    <a:pt x="820" y="258"/>
                    <a:pt x="839" y="277"/>
                    <a:pt x="856" y="297"/>
                  </a:cubicBezTo>
                  <a:cubicBezTo>
                    <a:pt x="852" y="288"/>
                    <a:pt x="849" y="279"/>
                    <a:pt x="845" y="270"/>
                  </a:cubicBezTo>
                  <a:cubicBezTo>
                    <a:pt x="827" y="249"/>
                    <a:pt x="807" y="229"/>
                    <a:pt x="786" y="211"/>
                  </a:cubicBezTo>
                  <a:cubicBezTo>
                    <a:pt x="791" y="221"/>
                    <a:pt x="795" y="231"/>
                    <a:pt x="799" y="241"/>
                  </a:cubicBezTo>
                  <a:close/>
                  <a:moveTo>
                    <a:pt x="132" y="259"/>
                  </a:moveTo>
                  <a:cubicBezTo>
                    <a:pt x="130" y="263"/>
                    <a:pt x="128" y="267"/>
                    <a:pt x="126" y="271"/>
                  </a:cubicBezTo>
                  <a:cubicBezTo>
                    <a:pt x="128" y="269"/>
                    <a:pt x="130" y="266"/>
                    <a:pt x="131" y="264"/>
                  </a:cubicBezTo>
                  <a:cubicBezTo>
                    <a:pt x="132" y="263"/>
                    <a:pt x="132" y="261"/>
                    <a:pt x="132" y="259"/>
                  </a:cubicBezTo>
                  <a:close/>
                  <a:moveTo>
                    <a:pt x="783" y="205"/>
                  </a:moveTo>
                  <a:cubicBezTo>
                    <a:pt x="804" y="222"/>
                    <a:pt x="824" y="241"/>
                    <a:pt x="841" y="261"/>
                  </a:cubicBezTo>
                  <a:cubicBezTo>
                    <a:pt x="830" y="237"/>
                    <a:pt x="818" y="215"/>
                    <a:pt x="804" y="195"/>
                  </a:cubicBezTo>
                  <a:cubicBezTo>
                    <a:pt x="715" y="69"/>
                    <a:pt x="552" y="2"/>
                    <a:pt x="387" y="27"/>
                  </a:cubicBezTo>
                  <a:cubicBezTo>
                    <a:pt x="332" y="35"/>
                    <a:pt x="270" y="57"/>
                    <a:pt x="218" y="94"/>
                  </a:cubicBezTo>
                  <a:cubicBezTo>
                    <a:pt x="231" y="90"/>
                    <a:pt x="244" y="86"/>
                    <a:pt x="258" y="83"/>
                  </a:cubicBezTo>
                  <a:cubicBezTo>
                    <a:pt x="302" y="55"/>
                    <a:pt x="353" y="37"/>
                    <a:pt x="410" y="30"/>
                  </a:cubicBezTo>
                  <a:cubicBezTo>
                    <a:pt x="482" y="21"/>
                    <a:pt x="558" y="31"/>
                    <a:pt x="622" y="59"/>
                  </a:cubicBezTo>
                  <a:cubicBezTo>
                    <a:pt x="693" y="88"/>
                    <a:pt x="748" y="138"/>
                    <a:pt x="782" y="203"/>
                  </a:cubicBezTo>
                  <a:cubicBezTo>
                    <a:pt x="782" y="203"/>
                    <a:pt x="783" y="204"/>
                    <a:pt x="783" y="205"/>
                  </a:cubicBezTo>
                  <a:close/>
                  <a:moveTo>
                    <a:pt x="137" y="252"/>
                  </a:moveTo>
                  <a:cubicBezTo>
                    <a:pt x="136" y="254"/>
                    <a:pt x="136" y="257"/>
                    <a:pt x="135" y="259"/>
                  </a:cubicBezTo>
                  <a:cubicBezTo>
                    <a:pt x="152" y="239"/>
                    <a:pt x="171" y="221"/>
                    <a:pt x="191" y="206"/>
                  </a:cubicBezTo>
                  <a:cubicBezTo>
                    <a:pt x="171" y="219"/>
                    <a:pt x="152" y="235"/>
                    <a:pt x="137" y="252"/>
                  </a:cubicBezTo>
                  <a:close/>
                  <a:moveTo>
                    <a:pt x="776" y="228"/>
                  </a:moveTo>
                  <a:cubicBezTo>
                    <a:pt x="784" y="236"/>
                    <a:pt x="792" y="244"/>
                    <a:pt x="800" y="253"/>
                  </a:cubicBezTo>
                  <a:cubicBezTo>
                    <a:pt x="799" y="250"/>
                    <a:pt x="797" y="246"/>
                    <a:pt x="796" y="243"/>
                  </a:cubicBezTo>
                  <a:cubicBezTo>
                    <a:pt x="790" y="237"/>
                    <a:pt x="783" y="232"/>
                    <a:pt x="776" y="228"/>
                  </a:cubicBezTo>
                  <a:close/>
                  <a:moveTo>
                    <a:pt x="179" y="159"/>
                  </a:moveTo>
                  <a:cubicBezTo>
                    <a:pt x="162" y="184"/>
                    <a:pt x="148" y="212"/>
                    <a:pt x="140" y="242"/>
                  </a:cubicBezTo>
                  <a:cubicBezTo>
                    <a:pt x="146" y="233"/>
                    <a:pt x="153" y="224"/>
                    <a:pt x="160" y="215"/>
                  </a:cubicBezTo>
                  <a:cubicBezTo>
                    <a:pt x="194" y="177"/>
                    <a:pt x="241" y="150"/>
                    <a:pt x="297" y="136"/>
                  </a:cubicBezTo>
                  <a:cubicBezTo>
                    <a:pt x="298" y="135"/>
                    <a:pt x="299" y="134"/>
                    <a:pt x="300" y="134"/>
                  </a:cubicBezTo>
                  <a:cubicBezTo>
                    <a:pt x="312" y="124"/>
                    <a:pt x="324" y="115"/>
                    <a:pt x="338" y="107"/>
                  </a:cubicBezTo>
                  <a:cubicBezTo>
                    <a:pt x="295" y="114"/>
                    <a:pt x="234" y="128"/>
                    <a:pt x="179" y="159"/>
                  </a:cubicBezTo>
                  <a:close/>
                  <a:moveTo>
                    <a:pt x="293" y="139"/>
                  </a:moveTo>
                  <a:cubicBezTo>
                    <a:pt x="244" y="152"/>
                    <a:pt x="198" y="177"/>
                    <a:pt x="162" y="217"/>
                  </a:cubicBezTo>
                  <a:cubicBezTo>
                    <a:pt x="155" y="225"/>
                    <a:pt x="149" y="233"/>
                    <a:pt x="143" y="241"/>
                  </a:cubicBezTo>
                  <a:cubicBezTo>
                    <a:pt x="163" y="221"/>
                    <a:pt x="186" y="204"/>
                    <a:pt x="213" y="189"/>
                  </a:cubicBezTo>
                  <a:cubicBezTo>
                    <a:pt x="216" y="188"/>
                    <a:pt x="219" y="186"/>
                    <a:pt x="222" y="185"/>
                  </a:cubicBezTo>
                  <a:cubicBezTo>
                    <a:pt x="239" y="174"/>
                    <a:pt x="257" y="165"/>
                    <a:pt x="274" y="157"/>
                  </a:cubicBezTo>
                  <a:cubicBezTo>
                    <a:pt x="281" y="151"/>
                    <a:pt x="287" y="145"/>
                    <a:pt x="293" y="139"/>
                  </a:cubicBezTo>
                  <a:close/>
                  <a:moveTo>
                    <a:pt x="764" y="216"/>
                  </a:moveTo>
                  <a:cubicBezTo>
                    <a:pt x="775" y="223"/>
                    <a:pt x="785" y="230"/>
                    <a:pt x="794" y="238"/>
                  </a:cubicBezTo>
                  <a:cubicBezTo>
                    <a:pt x="790" y="227"/>
                    <a:pt x="786" y="217"/>
                    <a:pt x="780" y="206"/>
                  </a:cubicBezTo>
                  <a:cubicBezTo>
                    <a:pt x="743" y="176"/>
                    <a:pt x="703" y="152"/>
                    <a:pt x="662" y="132"/>
                  </a:cubicBezTo>
                  <a:cubicBezTo>
                    <a:pt x="671" y="141"/>
                    <a:pt x="679" y="151"/>
                    <a:pt x="687" y="161"/>
                  </a:cubicBezTo>
                  <a:cubicBezTo>
                    <a:pt x="715" y="177"/>
                    <a:pt x="741" y="195"/>
                    <a:pt x="764" y="216"/>
                  </a:cubicBezTo>
                  <a:close/>
                  <a:moveTo>
                    <a:pt x="702" y="183"/>
                  </a:moveTo>
                  <a:cubicBezTo>
                    <a:pt x="713" y="188"/>
                    <a:pt x="723" y="193"/>
                    <a:pt x="733" y="198"/>
                  </a:cubicBezTo>
                  <a:cubicBezTo>
                    <a:pt x="739" y="202"/>
                    <a:pt x="746" y="205"/>
                    <a:pt x="752" y="209"/>
                  </a:cubicBezTo>
                  <a:cubicBezTo>
                    <a:pt x="732" y="192"/>
                    <a:pt x="711" y="177"/>
                    <a:pt x="690" y="165"/>
                  </a:cubicBezTo>
                  <a:cubicBezTo>
                    <a:pt x="694" y="171"/>
                    <a:pt x="698" y="177"/>
                    <a:pt x="702" y="183"/>
                  </a:cubicBezTo>
                  <a:close/>
                  <a:moveTo>
                    <a:pt x="656" y="127"/>
                  </a:moveTo>
                  <a:cubicBezTo>
                    <a:pt x="697" y="146"/>
                    <a:pt x="739" y="170"/>
                    <a:pt x="777" y="200"/>
                  </a:cubicBezTo>
                  <a:cubicBezTo>
                    <a:pt x="744" y="140"/>
                    <a:pt x="691" y="90"/>
                    <a:pt x="621" y="61"/>
                  </a:cubicBezTo>
                  <a:cubicBezTo>
                    <a:pt x="505" y="12"/>
                    <a:pt x="367" y="21"/>
                    <a:pt x="266" y="81"/>
                  </a:cubicBezTo>
                  <a:cubicBezTo>
                    <a:pt x="290" y="76"/>
                    <a:pt x="315" y="72"/>
                    <a:pt x="341" y="71"/>
                  </a:cubicBezTo>
                  <a:cubicBezTo>
                    <a:pt x="370" y="69"/>
                    <a:pt x="400" y="69"/>
                    <a:pt x="430" y="71"/>
                  </a:cubicBezTo>
                  <a:cubicBezTo>
                    <a:pt x="493" y="58"/>
                    <a:pt x="559" y="66"/>
                    <a:pt x="614" y="96"/>
                  </a:cubicBezTo>
                  <a:cubicBezTo>
                    <a:pt x="629" y="105"/>
                    <a:pt x="643" y="115"/>
                    <a:pt x="656" y="127"/>
                  </a:cubicBezTo>
                  <a:close/>
                  <a:moveTo>
                    <a:pt x="212" y="99"/>
                  </a:moveTo>
                  <a:cubicBezTo>
                    <a:pt x="181" y="122"/>
                    <a:pt x="153" y="152"/>
                    <a:pt x="133" y="188"/>
                  </a:cubicBezTo>
                  <a:cubicBezTo>
                    <a:pt x="143" y="179"/>
                    <a:pt x="154" y="172"/>
                    <a:pt x="166" y="164"/>
                  </a:cubicBezTo>
                  <a:cubicBezTo>
                    <a:pt x="169" y="162"/>
                    <a:pt x="173" y="160"/>
                    <a:pt x="177" y="158"/>
                  </a:cubicBezTo>
                  <a:cubicBezTo>
                    <a:pt x="188" y="142"/>
                    <a:pt x="200" y="128"/>
                    <a:pt x="214" y="116"/>
                  </a:cubicBezTo>
                  <a:cubicBezTo>
                    <a:pt x="226" y="105"/>
                    <a:pt x="239" y="96"/>
                    <a:pt x="252" y="87"/>
                  </a:cubicBezTo>
                  <a:cubicBezTo>
                    <a:pt x="238" y="90"/>
                    <a:pt x="225" y="94"/>
                    <a:pt x="212" y="99"/>
                  </a:cubicBezTo>
                  <a:close/>
                  <a:moveTo>
                    <a:pt x="495" y="137"/>
                  </a:moveTo>
                  <a:cubicBezTo>
                    <a:pt x="567" y="141"/>
                    <a:pt x="639" y="157"/>
                    <a:pt x="698" y="182"/>
                  </a:cubicBezTo>
                  <a:cubicBezTo>
                    <a:pt x="693" y="175"/>
                    <a:pt x="689" y="168"/>
                    <a:pt x="684" y="162"/>
                  </a:cubicBezTo>
                  <a:cubicBezTo>
                    <a:pt x="680" y="160"/>
                    <a:pt x="677" y="158"/>
                    <a:pt x="673" y="156"/>
                  </a:cubicBezTo>
                  <a:cubicBezTo>
                    <a:pt x="672" y="158"/>
                    <a:pt x="672" y="158"/>
                    <a:pt x="672" y="158"/>
                  </a:cubicBezTo>
                  <a:cubicBezTo>
                    <a:pt x="598" y="120"/>
                    <a:pt x="535" y="107"/>
                    <a:pt x="461" y="114"/>
                  </a:cubicBezTo>
                  <a:cubicBezTo>
                    <a:pt x="443" y="116"/>
                    <a:pt x="418" y="119"/>
                    <a:pt x="389" y="125"/>
                  </a:cubicBezTo>
                  <a:cubicBezTo>
                    <a:pt x="419" y="124"/>
                    <a:pt x="450" y="127"/>
                    <a:pt x="480" y="133"/>
                  </a:cubicBezTo>
                  <a:cubicBezTo>
                    <a:pt x="485" y="134"/>
                    <a:pt x="490" y="136"/>
                    <a:pt x="495" y="137"/>
                  </a:cubicBezTo>
                  <a:close/>
                  <a:moveTo>
                    <a:pt x="270" y="163"/>
                  </a:moveTo>
                  <a:cubicBezTo>
                    <a:pt x="263" y="165"/>
                    <a:pt x="257" y="168"/>
                    <a:pt x="251" y="171"/>
                  </a:cubicBezTo>
                  <a:cubicBezTo>
                    <a:pt x="256" y="169"/>
                    <a:pt x="262" y="167"/>
                    <a:pt x="267" y="165"/>
                  </a:cubicBezTo>
                  <a:cubicBezTo>
                    <a:pt x="268" y="164"/>
                    <a:pt x="269" y="164"/>
                    <a:pt x="270" y="163"/>
                  </a:cubicBezTo>
                  <a:close/>
                  <a:moveTo>
                    <a:pt x="276" y="160"/>
                  </a:moveTo>
                  <a:cubicBezTo>
                    <a:pt x="275" y="161"/>
                    <a:pt x="273" y="162"/>
                    <a:pt x="272" y="164"/>
                  </a:cubicBezTo>
                  <a:cubicBezTo>
                    <a:pt x="333" y="143"/>
                    <a:pt x="404" y="133"/>
                    <a:pt x="478" y="136"/>
                  </a:cubicBezTo>
                  <a:cubicBezTo>
                    <a:pt x="479" y="136"/>
                    <a:pt x="479" y="136"/>
                    <a:pt x="479" y="136"/>
                  </a:cubicBezTo>
                  <a:cubicBezTo>
                    <a:pt x="479" y="136"/>
                    <a:pt x="479" y="136"/>
                    <a:pt x="479" y="136"/>
                  </a:cubicBezTo>
                  <a:cubicBezTo>
                    <a:pt x="447" y="130"/>
                    <a:pt x="412" y="126"/>
                    <a:pt x="376" y="127"/>
                  </a:cubicBezTo>
                  <a:cubicBezTo>
                    <a:pt x="345" y="134"/>
                    <a:pt x="310" y="145"/>
                    <a:pt x="276" y="160"/>
                  </a:cubicBezTo>
                  <a:close/>
                  <a:moveTo>
                    <a:pt x="430" y="97"/>
                  </a:moveTo>
                  <a:cubicBezTo>
                    <a:pt x="492" y="97"/>
                    <a:pt x="554" y="107"/>
                    <a:pt x="611" y="127"/>
                  </a:cubicBezTo>
                  <a:cubicBezTo>
                    <a:pt x="635" y="135"/>
                    <a:pt x="659" y="146"/>
                    <a:pt x="681" y="157"/>
                  </a:cubicBezTo>
                  <a:cubicBezTo>
                    <a:pt x="673" y="147"/>
                    <a:pt x="664" y="138"/>
                    <a:pt x="654" y="129"/>
                  </a:cubicBezTo>
                  <a:cubicBezTo>
                    <a:pt x="631" y="119"/>
                    <a:pt x="608" y="110"/>
                    <a:pt x="586" y="103"/>
                  </a:cubicBezTo>
                  <a:cubicBezTo>
                    <a:pt x="540" y="89"/>
                    <a:pt x="486" y="78"/>
                    <a:pt x="430" y="74"/>
                  </a:cubicBezTo>
                  <a:cubicBezTo>
                    <a:pt x="403" y="79"/>
                    <a:pt x="377" y="89"/>
                    <a:pt x="352" y="102"/>
                  </a:cubicBezTo>
                  <a:cubicBezTo>
                    <a:pt x="353" y="102"/>
                    <a:pt x="355" y="101"/>
                    <a:pt x="357" y="101"/>
                  </a:cubicBezTo>
                  <a:cubicBezTo>
                    <a:pt x="381" y="98"/>
                    <a:pt x="406" y="97"/>
                    <a:pt x="430" y="97"/>
                  </a:cubicBezTo>
                  <a:close/>
                  <a:moveTo>
                    <a:pt x="299" y="138"/>
                  </a:moveTo>
                  <a:cubicBezTo>
                    <a:pt x="293" y="143"/>
                    <a:pt x="287" y="149"/>
                    <a:pt x="281" y="155"/>
                  </a:cubicBezTo>
                  <a:cubicBezTo>
                    <a:pt x="308" y="143"/>
                    <a:pt x="335" y="135"/>
                    <a:pt x="361" y="128"/>
                  </a:cubicBezTo>
                  <a:cubicBezTo>
                    <a:pt x="340" y="130"/>
                    <a:pt x="320" y="133"/>
                    <a:pt x="299" y="138"/>
                  </a:cubicBezTo>
                  <a:close/>
                  <a:moveTo>
                    <a:pt x="260" y="85"/>
                  </a:moveTo>
                  <a:cubicBezTo>
                    <a:pt x="244" y="95"/>
                    <a:pt x="230" y="105"/>
                    <a:pt x="216" y="118"/>
                  </a:cubicBezTo>
                  <a:cubicBezTo>
                    <a:pt x="204" y="129"/>
                    <a:pt x="193" y="141"/>
                    <a:pt x="183" y="154"/>
                  </a:cubicBezTo>
                  <a:cubicBezTo>
                    <a:pt x="238" y="124"/>
                    <a:pt x="298" y="110"/>
                    <a:pt x="344" y="103"/>
                  </a:cubicBezTo>
                  <a:cubicBezTo>
                    <a:pt x="368" y="89"/>
                    <a:pt x="394" y="79"/>
                    <a:pt x="421" y="73"/>
                  </a:cubicBezTo>
                  <a:cubicBezTo>
                    <a:pt x="367" y="70"/>
                    <a:pt x="312" y="73"/>
                    <a:pt x="260" y="85"/>
                  </a:cubicBezTo>
                  <a:close/>
                  <a:moveTo>
                    <a:pt x="345" y="106"/>
                  </a:moveTo>
                  <a:cubicBezTo>
                    <a:pt x="330" y="114"/>
                    <a:pt x="316" y="123"/>
                    <a:pt x="303" y="134"/>
                  </a:cubicBezTo>
                  <a:cubicBezTo>
                    <a:pt x="305" y="134"/>
                    <a:pt x="307" y="134"/>
                    <a:pt x="308" y="133"/>
                  </a:cubicBezTo>
                  <a:cubicBezTo>
                    <a:pt x="329" y="129"/>
                    <a:pt x="352" y="126"/>
                    <a:pt x="374" y="125"/>
                  </a:cubicBezTo>
                  <a:cubicBezTo>
                    <a:pt x="409" y="117"/>
                    <a:pt x="439" y="113"/>
                    <a:pt x="461" y="111"/>
                  </a:cubicBezTo>
                  <a:cubicBezTo>
                    <a:pt x="504" y="107"/>
                    <a:pt x="544" y="110"/>
                    <a:pt x="585" y="121"/>
                  </a:cubicBezTo>
                  <a:cubicBezTo>
                    <a:pt x="507" y="98"/>
                    <a:pt x="426" y="95"/>
                    <a:pt x="357" y="104"/>
                  </a:cubicBezTo>
                  <a:cubicBezTo>
                    <a:pt x="353" y="104"/>
                    <a:pt x="349" y="105"/>
                    <a:pt x="345" y="106"/>
                  </a:cubicBezTo>
                  <a:close/>
                  <a:moveTo>
                    <a:pt x="440" y="72"/>
                  </a:moveTo>
                  <a:cubicBezTo>
                    <a:pt x="490" y="76"/>
                    <a:pt x="540" y="86"/>
                    <a:pt x="587" y="100"/>
                  </a:cubicBezTo>
                  <a:cubicBezTo>
                    <a:pt x="607" y="107"/>
                    <a:pt x="627" y="114"/>
                    <a:pt x="647" y="123"/>
                  </a:cubicBezTo>
                  <a:cubicBezTo>
                    <a:pt x="637" y="114"/>
                    <a:pt x="625" y="106"/>
                    <a:pt x="612" y="99"/>
                  </a:cubicBezTo>
                  <a:cubicBezTo>
                    <a:pt x="561" y="70"/>
                    <a:pt x="499" y="62"/>
                    <a:pt x="44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Freeform 44"/>
            <p:cNvSpPr>
              <a:spLocks noEditPoints="1"/>
            </p:cNvSpPr>
            <p:nvPr/>
          </p:nvSpPr>
          <p:spPr bwMode="auto">
            <a:xfrm>
              <a:off x="3489325" y="3548063"/>
              <a:ext cx="3349625" cy="2790825"/>
            </a:xfrm>
            <a:custGeom>
              <a:avLst/>
              <a:gdLst>
                <a:gd name="T0" fmla="*/ 289 w 1032"/>
                <a:gd name="T1" fmla="*/ 759 h 859"/>
                <a:gd name="T2" fmla="*/ 168 w 1032"/>
                <a:gd name="T3" fmla="*/ 90 h 859"/>
                <a:gd name="T4" fmla="*/ 36 w 1032"/>
                <a:gd name="T5" fmla="*/ 397 h 859"/>
                <a:gd name="T6" fmla="*/ 434 w 1032"/>
                <a:gd name="T7" fmla="*/ 1 h 859"/>
                <a:gd name="T8" fmla="*/ 986 w 1032"/>
                <a:gd name="T9" fmla="*/ 628 h 859"/>
                <a:gd name="T10" fmla="*/ 772 w 1032"/>
                <a:gd name="T11" fmla="*/ 831 h 859"/>
                <a:gd name="T12" fmla="*/ 489 w 1032"/>
                <a:gd name="T13" fmla="*/ 838 h 859"/>
                <a:gd name="T14" fmla="*/ 372 w 1032"/>
                <a:gd name="T15" fmla="*/ 798 h 859"/>
                <a:gd name="T16" fmla="*/ 463 w 1032"/>
                <a:gd name="T17" fmla="*/ 834 h 859"/>
                <a:gd name="T18" fmla="*/ 910 w 1032"/>
                <a:gd name="T19" fmla="*/ 717 h 859"/>
                <a:gd name="T20" fmla="*/ 862 w 1032"/>
                <a:gd name="T21" fmla="*/ 206 h 859"/>
                <a:gd name="T22" fmla="*/ 600 w 1032"/>
                <a:gd name="T23" fmla="*/ 814 h 859"/>
                <a:gd name="T24" fmla="*/ 536 w 1032"/>
                <a:gd name="T25" fmla="*/ 830 h 859"/>
                <a:gd name="T26" fmla="*/ 324 w 1032"/>
                <a:gd name="T27" fmla="*/ 773 h 859"/>
                <a:gd name="T28" fmla="*/ 660 w 1032"/>
                <a:gd name="T29" fmla="*/ 779 h 859"/>
                <a:gd name="T30" fmla="*/ 324 w 1032"/>
                <a:gd name="T31" fmla="*/ 773 h 859"/>
                <a:gd name="T32" fmla="*/ 885 w 1032"/>
                <a:gd name="T33" fmla="*/ 626 h 859"/>
                <a:gd name="T34" fmla="*/ 881 w 1032"/>
                <a:gd name="T35" fmla="*/ 321 h 859"/>
                <a:gd name="T36" fmla="*/ 248 w 1032"/>
                <a:gd name="T37" fmla="*/ 703 h 859"/>
                <a:gd name="T38" fmla="*/ 878 w 1032"/>
                <a:gd name="T39" fmla="*/ 321 h 859"/>
                <a:gd name="T40" fmla="*/ 218 w 1032"/>
                <a:gd name="T41" fmla="*/ 113 h 859"/>
                <a:gd name="T42" fmla="*/ 248 w 1032"/>
                <a:gd name="T43" fmla="*/ 703 h 859"/>
                <a:gd name="T44" fmla="*/ 678 w 1032"/>
                <a:gd name="T45" fmla="*/ 770 h 859"/>
                <a:gd name="T46" fmla="*/ 283 w 1032"/>
                <a:gd name="T47" fmla="*/ 749 h 859"/>
                <a:gd name="T48" fmla="*/ 60 w 1032"/>
                <a:gd name="T49" fmla="*/ 297 h 859"/>
                <a:gd name="T50" fmla="*/ 190 w 1032"/>
                <a:gd name="T51" fmla="*/ 657 h 859"/>
                <a:gd name="T52" fmla="*/ 207 w 1032"/>
                <a:gd name="T53" fmla="*/ 677 h 859"/>
                <a:gd name="T54" fmla="*/ 258 w 1032"/>
                <a:gd name="T55" fmla="*/ 728 h 859"/>
                <a:gd name="T56" fmla="*/ 262 w 1032"/>
                <a:gd name="T57" fmla="*/ 728 h 859"/>
                <a:gd name="T58" fmla="*/ 191 w 1032"/>
                <a:gd name="T59" fmla="*/ 654 h 859"/>
                <a:gd name="T60" fmla="*/ 173 w 1032"/>
                <a:gd name="T61" fmla="*/ 480 h 859"/>
                <a:gd name="T62" fmla="*/ 68 w 1032"/>
                <a:gd name="T63" fmla="*/ 259 h 859"/>
                <a:gd name="T64" fmla="*/ 88 w 1032"/>
                <a:gd name="T65" fmla="*/ 428 h 859"/>
                <a:gd name="T66" fmla="*/ 68 w 1032"/>
                <a:gd name="T67" fmla="*/ 259 h 859"/>
                <a:gd name="T68" fmla="*/ 991 w 1032"/>
                <a:gd name="T69" fmla="*/ 613 h 859"/>
                <a:gd name="T70" fmla="*/ 856 w 1032"/>
                <a:gd name="T71" fmla="*/ 197 h 859"/>
                <a:gd name="T72" fmla="*/ 129 w 1032"/>
                <a:gd name="T73" fmla="*/ 371 h 859"/>
                <a:gd name="T74" fmla="*/ 171 w 1032"/>
                <a:gd name="T75" fmla="*/ 180 h 859"/>
                <a:gd name="T76" fmla="*/ 727 w 1032"/>
                <a:gd name="T77" fmla="*/ 112 h 859"/>
                <a:gd name="T78" fmla="*/ 117 w 1032"/>
                <a:gd name="T79" fmla="*/ 154 h 859"/>
                <a:gd name="T80" fmla="*/ 117 w 1032"/>
                <a:gd name="T81" fmla="*/ 154 h 859"/>
                <a:gd name="T82" fmla="*/ 496 w 1032"/>
                <a:gd name="T83" fmla="*/ 8 h 859"/>
                <a:gd name="T84" fmla="*/ 129 w 1032"/>
                <a:gd name="T85" fmla="*/ 139 h 859"/>
                <a:gd name="T86" fmla="*/ 471 w 1032"/>
                <a:gd name="T87" fmla="*/ 19 h 859"/>
                <a:gd name="T88" fmla="*/ 129 w 1032"/>
                <a:gd name="T89" fmla="*/ 139 h 859"/>
                <a:gd name="T90" fmla="*/ 180 w 1032"/>
                <a:gd name="T91" fmla="*/ 90 h 859"/>
                <a:gd name="T92" fmla="*/ 750 w 1032"/>
                <a:gd name="T93" fmla="*/ 121 h 859"/>
                <a:gd name="T94" fmla="*/ 707 w 1032"/>
                <a:gd name="T95" fmla="*/ 99 h 859"/>
                <a:gd name="T96" fmla="*/ 409 w 1032"/>
                <a:gd name="T97" fmla="*/ 36 h 859"/>
                <a:gd name="T98" fmla="*/ 469 w 1032"/>
                <a:gd name="T99" fmla="*/ 4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32" h="859">
                  <a:moveTo>
                    <a:pt x="623" y="856"/>
                  </a:moveTo>
                  <a:cubicBezTo>
                    <a:pt x="574" y="856"/>
                    <a:pt x="525" y="849"/>
                    <a:pt x="477" y="838"/>
                  </a:cubicBezTo>
                  <a:cubicBezTo>
                    <a:pt x="424" y="836"/>
                    <a:pt x="371" y="819"/>
                    <a:pt x="322" y="786"/>
                  </a:cubicBezTo>
                  <a:cubicBezTo>
                    <a:pt x="310" y="778"/>
                    <a:pt x="299" y="769"/>
                    <a:pt x="289" y="759"/>
                  </a:cubicBezTo>
                  <a:cubicBezTo>
                    <a:pt x="213" y="715"/>
                    <a:pt x="152" y="653"/>
                    <a:pt x="112" y="578"/>
                  </a:cubicBezTo>
                  <a:cubicBezTo>
                    <a:pt x="54" y="470"/>
                    <a:pt x="38" y="354"/>
                    <a:pt x="66" y="259"/>
                  </a:cubicBezTo>
                  <a:cubicBezTo>
                    <a:pt x="76" y="213"/>
                    <a:pt x="96" y="172"/>
                    <a:pt x="127" y="137"/>
                  </a:cubicBezTo>
                  <a:cubicBezTo>
                    <a:pt x="139" y="120"/>
                    <a:pt x="152" y="104"/>
                    <a:pt x="168" y="90"/>
                  </a:cubicBezTo>
                  <a:cubicBezTo>
                    <a:pt x="228" y="38"/>
                    <a:pt x="309" y="12"/>
                    <a:pt x="392" y="4"/>
                  </a:cubicBezTo>
                  <a:cubicBezTo>
                    <a:pt x="391" y="4"/>
                    <a:pt x="389" y="4"/>
                    <a:pt x="388" y="4"/>
                  </a:cubicBezTo>
                  <a:cubicBezTo>
                    <a:pt x="314" y="7"/>
                    <a:pt x="178" y="27"/>
                    <a:pt x="93" y="119"/>
                  </a:cubicBezTo>
                  <a:cubicBezTo>
                    <a:pt x="26" y="192"/>
                    <a:pt x="3" y="304"/>
                    <a:pt x="36" y="397"/>
                  </a:cubicBezTo>
                  <a:cubicBezTo>
                    <a:pt x="34" y="398"/>
                    <a:pt x="34" y="398"/>
                    <a:pt x="34" y="398"/>
                  </a:cubicBezTo>
                  <a:cubicBezTo>
                    <a:pt x="0" y="304"/>
                    <a:pt x="23" y="191"/>
                    <a:pt x="91" y="117"/>
                  </a:cubicBezTo>
                  <a:cubicBezTo>
                    <a:pt x="176" y="24"/>
                    <a:pt x="314" y="5"/>
                    <a:pt x="388" y="1"/>
                  </a:cubicBezTo>
                  <a:cubicBezTo>
                    <a:pt x="403" y="0"/>
                    <a:pt x="419" y="0"/>
                    <a:pt x="434" y="1"/>
                  </a:cubicBezTo>
                  <a:cubicBezTo>
                    <a:pt x="493" y="0"/>
                    <a:pt x="551" y="7"/>
                    <a:pt x="602" y="21"/>
                  </a:cubicBezTo>
                  <a:cubicBezTo>
                    <a:pt x="688" y="44"/>
                    <a:pt x="768" y="81"/>
                    <a:pt x="833" y="130"/>
                  </a:cubicBezTo>
                  <a:cubicBezTo>
                    <a:pt x="907" y="186"/>
                    <a:pt x="960" y="253"/>
                    <a:pt x="989" y="330"/>
                  </a:cubicBezTo>
                  <a:cubicBezTo>
                    <a:pt x="1032" y="441"/>
                    <a:pt x="1030" y="545"/>
                    <a:pt x="986" y="628"/>
                  </a:cubicBezTo>
                  <a:cubicBezTo>
                    <a:pt x="946" y="753"/>
                    <a:pt x="850" y="809"/>
                    <a:pt x="773" y="833"/>
                  </a:cubicBezTo>
                  <a:cubicBezTo>
                    <a:pt x="726" y="848"/>
                    <a:pt x="675" y="856"/>
                    <a:pt x="623" y="856"/>
                  </a:cubicBezTo>
                  <a:close/>
                  <a:moveTo>
                    <a:pt x="489" y="838"/>
                  </a:moveTo>
                  <a:cubicBezTo>
                    <a:pt x="584" y="859"/>
                    <a:pt x="686" y="859"/>
                    <a:pt x="772" y="831"/>
                  </a:cubicBezTo>
                  <a:cubicBezTo>
                    <a:pt x="845" y="807"/>
                    <a:pt x="936" y="755"/>
                    <a:pt x="979" y="641"/>
                  </a:cubicBezTo>
                  <a:cubicBezTo>
                    <a:pt x="961" y="670"/>
                    <a:pt x="939" y="696"/>
                    <a:pt x="912" y="719"/>
                  </a:cubicBezTo>
                  <a:cubicBezTo>
                    <a:pt x="812" y="802"/>
                    <a:pt x="675" y="842"/>
                    <a:pt x="536" y="833"/>
                  </a:cubicBezTo>
                  <a:cubicBezTo>
                    <a:pt x="520" y="836"/>
                    <a:pt x="504" y="837"/>
                    <a:pt x="489" y="838"/>
                  </a:cubicBezTo>
                  <a:close/>
                  <a:moveTo>
                    <a:pt x="477" y="835"/>
                  </a:moveTo>
                  <a:cubicBezTo>
                    <a:pt x="493" y="835"/>
                    <a:pt x="509" y="834"/>
                    <a:pt x="524" y="832"/>
                  </a:cubicBezTo>
                  <a:cubicBezTo>
                    <a:pt x="503" y="830"/>
                    <a:pt x="483" y="827"/>
                    <a:pt x="462" y="823"/>
                  </a:cubicBezTo>
                  <a:cubicBezTo>
                    <a:pt x="430" y="817"/>
                    <a:pt x="400" y="809"/>
                    <a:pt x="372" y="798"/>
                  </a:cubicBezTo>
                  <a:cubicBezTo>
                    <a:pt x="405" y="813"/>
                    <a:pt x="440" y="826"/>
                    <a:pt x="477" y="835"/>
                  </a:cubicBezTo>
                  <a:close/>
                  <a:moveTo>
                    <a:pt x="299" y="765"/>
                  </a:moveTo>
                  <a:cubicBezTo>
                    <a:pt x="307" y="772"/>
                    <a:pt x="315" y="778"/>
                    <a:pt x="324" y="784"/>
                  </a:cubicBezTo>
                  <a:cubicBezTo>
                    <a:pt x="368" y="814"/>
                    <a:pt x="415" y="830"/>
                    <a:pt x="463" y="834"/>
                  </a:cubicBezTo>
                  <a:cubicBezTo>
                    <a:pt x="420" y="822"/>
                    <a:pt x="378" y="806"/>
                    <a:pt x="340" y="785"/>
                  </a:cubicBezTo>
                  <a:cubicBezTo>
                    <a:pt x="326" y="779"/>
                    <a:pt x="312" y="772"/>
                    <a:pt x="299" y="765"/>
                  </a:cubicBezTo>
                  <a:close/>
                  <a:moveTo>
                    <a:pt x="546" y="831"/>
                  </a:moveTo>
                  <a:cubicBezTo>
                    <a:pt x="681" y="838"/>
                    <a:pt x="813" y="797"/>
                    <a:pt x="910" y="717"/>
                  </a:cubicBezTo>
                  <a:cubicBezTo>
                    <a:pt x="941" y="691"/>
                    <a:pt x="966" y="661"/>
                    <a:pt x="984" y="627"/>
                  </a:cubicBezTo>
                  <a:cubicBezTo>
                    <a:pt x="987" y="617"/>
                    <a:pt x="990" y="607"/>
                    <a:pt x="992" y="596"/>
                  </a:cubicBezTo>
                  <a:cubicBezTo>
                    <a:pt x="1020" y="473"/>
                    <a:pt x="991" y="354"/>
                    <a:pt x="906" y="252"/>
                  </a:cubicBezTo>
                  <a:cubicBezTo>
                    <a:pt x="892" y="236"/>
                    <a:pt x="877" y="220"/>
                    <a:pt x="862" y="206"/>
                  </a:cubicBezTo>
                  <a:cubicBezTo>
                    <a:pt x="869" y="218"/>
                    <a:pt x="877" y="232"/>
                    <a:pt x="883" y="246"/>
                  </a:cubicBezTo>
                  <a:cubicBezTo>
                    <a:pt x="930" y="349"/>
                    <a:pt x="955" y="503"/>
                    <a:pt x="887" y="628"/>
                  </a:cubicBezTo>
                  <a:cubicBezTo>
                    <a:pt x="856" y="684"/>
                    <a:pt x="805" y="732"/>
                    <a:pt x="741" y="767"/>
                  </a:cubicBezTo>
                  <a:cubicBezTo>
                    <a:pt x="698" y="790"/>
                    <a:pt x="649" y="806"/>
                    <a:pt x="600" y="814"/>
                  </a:cubicBezTo>
                  <a:cubicBezTo>
                    <a:pt x="582" y="821"/>
                    <a:pt x="564" y="827"/>
                    <a:pt x="546" y="831"/>
                  </a:cubicBezTo>
                  <a:close/>
                  <a:moveTo>
                    <a:pt x="380" y="798"/>
                  </a:moveTo>
                  <a:cubicBezTo>
                    <a:pt x="406" y="808"/>
                    <a:pt x="434" y="815"/>
                    <a:pt x="462" y="821"/>
                  </a:cubicBezTo>
                  <a:cubicBezTo>
                    <a:pt x="487" y="825"/>
                    <a:pt x="511" y="829"/>
                    <a:pt x="536" y="830"/>
                  </a:cubicBezTo>
                  <a:cubicBezTo>
                    <a:pt x="553" y="827"/>
                    <a:pt x="570" y="822"/>
                    <a:pt x="588" y="816"/>
                  </a:cubicBezTo>
                  <a:cubicBezTo>
                    <a:pt x="573" y="818"/>
                    <a:pt x="559" y="819"/>
                    <a:pt x="544" y="820"/>
                  </a:cubicBezTo>
                  <a:cubicBezTo>
                    <a:pt x="486" y="822"/>
                    <a:pt x="430" y="814"/>
                    <a:pt x="380" y="798"/>
                  </a:cubicBezTo>
                  <a:close/>
                  <a:moveTo>
                    <a:pt x="324" y="773"/>
                  </a:moveTo>
                  <a:cubicBezTo>
                    <a:pt x="387" y="804"/>
                    <a:pt x="463" y="820"/>
                    <a:pt x="544" y="817"/>
                  </a:cubicBezTo>
                  <a:cubicBezTo>
                    <a:pt x="562" y="816"/>
                    <a:pt x="581" y="814"/>
                    <a:pt x="599" y="812"/>
                  </a:cubicBezTo>
                  <a:cubicBezTo>
                    <a:pt x="614" y="805"/>
                    <a:pt x="630" y="797"/>
                    <a:pt x="646" y="788"/>
                  </a:cubicBezTo>
                  <a:cubicBezTo>
                    <a:pt x="651" y="785"/>
                    <a:pt x="655" y="782"/>
                    <a:pt x="660" y="779"/>
                  </a:cubicBezTo>
                  <a:cubicBezTo>
                    <a:pt x="620" y="792"/>
                    <a:pt x="576" y="799"/>
                    <a:pt x="531" y="801"/>
                  </a:cubicBezTo>
                  <a:cubicBezTo>
                    <a:pt x="427" y="804"/>
                    <a:pt x="330" y="773"/>
                    <a:pt x="251" y="708"/>
                  </a:cubicBezTo>
                  <a:cubicBezTo>
                    <a:pt x="258" y="718"/>
                    <a:pt x="265" y="728"/>
                    <a:pt x="272" y="737"/>
                  </a:cubicBezTo>
                  <a:cubicBezTo>
                    <a:pt x="288" y="750"/>
                    <a:pt x="305" y="762"/>
                    <a:pt x="324" y="773"/>
                  </a:cubicBezTo>
                  <a:close/>
                  <a:moveTo>
                    <a:pt x="670" y="776"/>
                  </a:moveTo>
                  <a:cubicBezTo>
                    <a:pt x="662" y="781"/>
                    <a:pt x="655" y="786"/>
                    <a:pt x="647" y="790"/>
                  </a:cubicBezTo>
                  <a:cubicBezTo>
                    <a:pt x="635" y="798"/>
                    <a:pt x="622" y="804"/>
                    <a:pt x="610" y="810"/>
                  </a:cubicBezTo>
                  <a:cubicBezTo>
                    <a:pt x="728" y="788"/>
                    <a:pt x="834" y="719"/>
                    <a:pt x="885" y="626"/>
                  </a:cubicBezTo>
                  <a:cubicBezTo>
                    <a:pt x="953" y="503"/>
                    <a:pt x="927" y="349"/>
                    <a:pt x="880" y="247"/>
                  </a:cubicBezTo>
                  <a:cubicBezTo>
                    <a:pt x="873" y="230"/>
                    <a:pt x="864" y="214"/>
                    <a:pt x="854" y="199"/>
                  </a:cubicBezTo>
                  <a:cubicBezTo>
                    <a:pt x="831" y="178"/>
                    <a:pt x="805" y="159"/>
                    <a:pt x="778" y="141"/>
                  </a:cubicBezTo>
                  <a:cubicBezTo>
                    <a:pt x="833" y="193"/>
                    <a:pt x="869" y="255"/>
                    <a:pt x="881" y="321"/>
                  </a:cubicBezTo>
                  <a:cubicBezTo>
                    <a:pt x="890" y="345"/>
                    <a:pt x="898" y="370"/>
                    <a:pt x="903" y="395"/>
                  </a:cubicBezTo>
                  <a:cubicBezTo>
                    <a:pt x="924" y="491"/>
                    <a:pt x="905" y="580"/>
                    <a:pt x="849" y="653"/>
                  </a:cubicBezTo>
                  <a:cubicBezTo>
                    <a:pt x="806" y="708"/>
                    <a:pt x="743" y="751"/>
                    <a:pt x="670" y="776"/>
                  </a:cubicBezTo>
                  <a:close/>
                  <a:moveTo>
                    <a:pt x="248" y="703"/>
                  </a:moveTo>
                  <a:cubicBezTo>
                    <a:pt x="325" y="767"/>
                    <a:pt x="423" y="802"/>
                    <a:pt x="531" y="798"/>
                  </a:cubicBezTo>
                  <a:cubicBezTo>
                    <a:pt x="579" y="796"/>
                    <a:pt x="626" y="788"/>
                    <a:pt x="668" y="773"/>
                  </a:cubicBezTo>
                  <a:cubicBezTo>
                    <a:pt x="803" y="680"/>
                    <a:pt x="896" y="498"/>
                    <a:pt x="882" y="347"/>
                  </a:cubicBezTo>
                  <a:cubicBezTo>
                    <a:pt x="881" y="338"/>
                    <a:pt x="880" y="329"/>
                    <a:pt x="878" y="321"/>
                  </a:cubicBezTo>
                  <a:cubicBezTo>
                    <a:pt x="845" y="235"/>
                    <a:pt x="789" y="162"/>
                    <a:pt x="718" y="108"/>
                  </a:cubicBezTo>
                  <a:cubicBezTo>
                    <a:pt x="623" y="60"/>
                    <a:pt x="514" y="34"/>
                    <a:pt x="410" y="39"/>
                  </a:cubicBezTo>
                  <a:cubicBezTo>
                    <a:pt x="373" y="40"/>
                    <a:pt x="338" y="45"/>
                    <a:pt x="305" y="54"/>
                  </a:cubicBezTo>
                  <a:cubicBezTo>
                    <a:pt x="270" y="69"/>
                    <a:pt x="241" y="89"/>
                    <a:pt x="218" y="113"/>
                  </a:cubicBezTo>
                  <a:cubicBezTo>
                    <a:pt x="198" y="136"/>
                    <a:pt x="181" y="163"/>
                    <a:pt x="167" y="196"/>
                  </a:cubicBezTo>
                  <a:cubicBezTo>
                    <a:pt x="147" y="285"/>
                    <a:pt x="163" y="395"/>
                    <a:pt x="175" y="480"/>
                  </a:cubicBezTo>
                  <a:cubicBezTo>
                    <a:pt x="177" y="492"/>
                    <a:pt x="177" y="492"/>
                    <a:pt x="177" y="492"/>
                  </a:cubicBezTo>
                  <a:cubicBezTo>
                    <a:pt x="185" y="547"/>
                    <a:pt x="204" y="633"/>
                    <a:pt x="248" y="703"/>
                  </a:cubicBezTo>
                  <a:close/>
                  <a:moveTo>
                    <a:pt x="883" y="334"/>
                  </a:moveTo>
                  <a:cubicBezTo>
                    <a:pt x="884" y="338"/>
                    <a:pt x="884" y="342"/>
                    <a:pt x="884" y="347"/>
                  </a:cubicBezTo>
                  <a:cubicBezTo>
                    <a:pt x="892" y="425"/>
                    <a:pt x="871" y="514"/>
                    <a:pt x="826" y="597"/>
                  </a:cubicBezTo>
                  <a:cubicBezTo>
                    <a:pt x="789" y="667"/>
                    <a:pt x="737" y="727"/>
                    <a:pt x="678" y="770"/>
                  </a:cubicBezTo>
                  <a:cubicBezTo>
                    <a:pt x="747" y="745"/>
                    <a:pt x="806" y="704"/>
                    <a:pt x="847" y="651"/>
                  </a:cubicBezTo>
                  <a:cubicBezTo>
                    <a:pt x="903" y="579"/>
                    <a:pt x="921" y="491"/>
                    <a:pt x="901" y="395"/>
                  </a:cubicBezTo>
                  <a:cubicBezTo>
                    <a:pt x="896" y="374"/>
                    <a:pt x="890" y="354"/>
                    <a:pt x="883" y="334"/>
                  </a:cubicBezTo>
                  <a:close/>
                  <a:moveTo>
                    <a:pt x="283" y="749"/>
                  </a:moveTo>
                  <a:cubicBezTo>
                    <a:pt x="285" y="751"/>
                    <a:pt x="287" y="752"/>
                    <a:pt x="289" y="753"/>
                  </a:cubicBezTo>
                  <a:cubicBezTo>
                    <a:pt x="287" y="751"/>
                    <a:pt x="284" y="750"/>
                    <a:pt x="282" y="748"/>
                  </a:cubicBezTo>
                  <a:cubicBezTo>
                    <a:pt x="282" y="748"/>
                    <a:pt x="283" y="749"/>
                    <a:pt x="283" y="749"/>
                  </a:cubicBezTo>
                  <a:close/>
                  <a:moveTo>
                    <a:pt x="60" y="297"/>
                  </a:moveTo>
                  <a:cubicBezTo>
                    <a:pt x="46" y="384"/>
                    <a:pt x="64" y="483"/>
                    <a:pt x="114" y="577"/>
                  </a:cubicBezTo>
                  <a:cubicBezTo>
                    <a:pt x="152" y="648"/>
                    <a:pt x="210" y="707"/>
                    <a:pt x="281" y="751"/>
                  </a:cubicBezTo>
                  <a:cubicBezTo>
                    <a:pt x="253" y="732"/>
                    <a:pt x="229" y="710"/>
                    <a:pt x="209" y="684"/>
                  </a:cubicBezTo>
                  <a:cubicBezTo>
                    <a:pt x="202" y="676"/>
                    <a:pt x="196" y="666"/>
                    <a:pt x="190" y="657"/>
                  </a:cubicBezTo>
                  <a:cubicBezTo>
                    <a:pt x="161" y="621"/>
                    <a:pt x="135" y="581"/>
                    <a:pt x="114" y="540"/>
                  </a:cubicBezTo>
                  <a:cubicBezTo>
                    <a:pt x="74" y="461"/>
                    <a:pt x="55" y="382"/>
                    <a:pt x="59" y="311"/>
                  </a:cubicBezTo>
                  <a:cubicBezTo>
                    <a:pt x="59" y="306"/>
                    <a:pt x="59" y="302"/>
                    <a:pt x="60" y="297"/>
                  </a:cubicBezTo>
                  <a:close/>
                  <a:moveTo>
                    <a:pt x="207" y="677"/>
                  </a:moveTo>
                  <a:cubicBezTo>
                    <a:pt x="208" y="679"/>
                    <a:pt x="210" y="681"/>
                    <a:pt x="211" y="683"/>
                  </a:cubicBezTo>
                  <a:cubicBezTo>
                    <a:pt x="228" y="705"/>
                    <a:pt x="249" y="725"/>
                    <a:pt x="273" y="743"/>
                  </a:cubicBezTo>
                  <a:cubicBezTo>
                    <a:pt x="272" y="741"/>
                    <a:pt x="271" y="740"/>
                    <a:pt x="270" y="739"/>
                  </a:cubicBezTo>
                  <a:cubicBezTo>
                    <a:pt x="266" y="735"/>
                    <a:pt x="262" y="732"/>
                    <a:pt x="258" y="728"/>
                  </a:cubicBezTo>
                  <a:cubicBezTo>
                    <a:pt x="240" y="713"/>
                    <a:pt x="223" y="696"/>
                    <a:pt x="207" y="677"/>
                  </a:cubicBezTo>
                  <a:close/>
                  <a:moveTo>
                    <a:pt x="191" y="654"/>
                  </a:moveTo>
                  <a:cubicBezTo>
                    <a:pt x="213" y="681"/>
                    <a:pt x="236" y="706"/>
                    <a:pt x="259" y="726"/>
                  </a:cubicBezTo>
                  <a:cubicBezTo>
                    <a:pt x="260" y="727"/>
                    <a:pt x="261" y="728"/>
                    <a:pt x="262" y="728"/>
                  </a:cubicBezTo>
                  <a:cubicBezTo>
                    <a:pt x="256" y="720"/>
                    <a:pt x="250" y="712"/>
                    <a:pt x="244" y="703"/>
                  </a:cubicBezTo>
                  <a:cubicBezTo>
                    <a:pt x="243" y="702"/>
                    <a:pt x="241" y="700"/>
                    <a:pt x="240" y="699"/>
                  </a:cubicBezTo>
                  <a:cubicBezTo>
                    <a:pt x="218" y="680"/>
                    <a:pt x="198" y="658"/>
                    <a:pt x="180" y="635"/>
                  </a:cubicBezTo>
                  <a:cubicBezTo>
                    <a:pt x="184" y="641"/>
                    <a:pt x="187" y="648"/>
                    <a:pt x="191" y="654"/>
                  </a:cubicBezTo>
                  <a:close/>
                  <a:moveTo>
                    <a:pt x="175" y="625"/>
                  </a:moveTo>
                  <a:cubicBezTo>
                    <a:pt x="195" y="652"/>
                    <a:pt x="217" y="676"/>
                    <a:pt x="241" y="697"/>
                  </a:cubicBezTo>
                  <a:cubicBezTo>
                    <a:pt x="200" y="628"/>
                    <a:pt x="182" y="546"/>
                    <a:pt x="174" y="492"/>
                  </a:cubicBezTo>
                  <a:cubicBezTo>
                    <a:pt x="173" y="480"/>
                    <a:pt x="173" y="480"/>
                    <a:pt x="173" y="480"/>
                  </a:cubicBezTo>
                  <a:cubicBezTo>
                    <a:pt x="161" y="400"/>
                    <a:pt x="146" y="297"/>
                    <a:pt x="162" y="210"/>
                  </a:cubicBezTo>
                  <a:cubicBezTo>
                    <a:pt x="145" y="255"/>
                    <a:pt x="135" y="309"/>
                    <a:pt x="131" y="371"/>
                  </a:cubicBezTo>
                  <a:cubicBezTo>
                    <a:pt x="125" y="470"/>
                    <a:pt x="140" y="556"/>
                    <a:pt x="175" y="625"/>
                  </a:cubicBezTo>
                  <a:close/>
                  <a:moveTo>
                    <a:pt x="68" y="259"/>
                  </a:moveTo>
                  <a:cubicBezTo>
                    <a:pt x="65" y="276"/>
                    <a:pt x="62" y="293"/>
                    <a:pt x="62" y="311"/>
                  </a:cubicBezTo>
                  <a:cubicBezTo>
                    <a:pt x="56" y="426"/>
                    <a:pt x="110" y="546"/>
                    <a:pt x="178" y="638"/>
                  </a:cubicBezTo>
                  <a:cubicBezTo>
                    <a:pt x="176" y="632"/>
                    <a:pt x="173" y="627"/>
                    <a:pt x="170" y="622"/>
                  </a:cubicBezTo>
                  <a:cubicBezTo>
                    <a:pt x="130" y="566"/>
                    <a:pt x="102" y="499"/>
                    <a:pt x="88" y="428"/>
                  </a:cubicBezTo>
                  <a:cubicBezTo>
                    <a:pt x="79" y="384"/>
                    <a:pt x="71" y="317"/>
                    <a:pt x="84" y="247"/>
                  </a:cubicBezTo>
                  <a:cubicBezTo>
                    <a:pt x="88" y="225"/>
                    <a:pt x="94" y="204"/>
                    <a:pt x="102" y="185"/>
                  </a:cubicBezTo>
                  <a:cubicBezTo>
                    <a:pt x="96" y="194"/>
                    <a:pt x="90" y="204"/>
                    <a:pt x="85" y="214"/>
                  </a:cubicBezTo>
                  <a:cubicBezTo>
                    <a:pt x="78" y="229"/>
                    <a:pt x="73" y="244"/>
                    <a:pt x="68" y="259"/>
                  </a:cubicBezTo>
                  <a:close/>
                  <a:moveTo>
                    <a:pt x="856" y="197"/>
                  </a:moveTo>
                  <a:cubicBezTo>
                    <a:pt x="875" y="214"/>
                    <a:pt x="892" y="232"/>
                    <a:pt x="908" y="251"/>
                  </a:cubicBezTo>
                  <a:cubicBezTo>
                    <a:pt x="993" y="353"/>
                    <a:pt x="1023" y="472"/>
                    <a:pt x="995" y="597"/>
                  </a:cubicBezTo>
                  <a:cubicBezTo>
                    <a:pt x="993" y="602"/>
                    <a:pt x="992" y="608"/>
                    <a:pt x="991" y="613"/>
                  </a:cubicBezTo>
                  <a:cubicBezTo>
                    <a:pt x="1028" y="533"/>
                    <a:pt x="1027" y="435"/>
                    <a:pt x="987" y="331"/>
                  </a:cubicBezTo>
                  <a:cubicBezTo>
                    <a:pt x="936" y="199"/>
                    <a:pt x="816" y="95"/>
                    <a:pt x="654" y="39"/>
                  </a:cubicBezTo>
                  <a:cubicBezTo>
                    <a:pt x="696" y="55"/>
                    <a:pt x="734" y="76"/>
                    <a:pt x="768" y="102"/>
                  </a:cubicBezTo>
                  <a:cubicBezTo>
                    <a:pt x="803" y="130"/>
                    <a:pt x="833" y="161"/>
                    <a:pt x="856" y="197"/>
                  </a:cubicBezTo>
                  <a:close/>
                  <a:moveTo>
                    <a:pt x="110" y="174"/>
                  </a:moveTo>
                  <a:cubicBezTo>
                    <a:pt x="65" y="271"/>
                    <a:pt x="82" y="387"/>
                    <a:pt x="90" y="427"/>
                  </a:cubicBezTo>
                  <a:cubicBezTo>
                    <a:pt x="104" y="497"/>
                    <a:pt x="130" y="559"/>
                    <a:pt x="166" y="612"/>
                  </a:cubicBezTo>
                  <a:cubicBezTo>
                    <a:pt x="135" y="545"/>
                    <a:pt x="123" y="464"/>
                    <a:pt x="129" y="371"/>
                  </a:cubicBezTo>
                  <a:cubicBezTo>
                    <a:pt x="133" y="302"/>
                    <a:pt x="145" y="243"/>
                    <a:pt x="165" y="195"/>
                  </a:cubicBezTo>
                  <a:cubicBezTo>
                    <a:pt x="171" y="167"/>
                    <a:pt x="181" y="140"/>
                    <a:pt x="196" y="117"/>
                  </a:cubicBezTo>
                  <a:cubicBezTo>
                    <a:pt x="198" y="118"/>
                    <a:pt x="198" y="118"/>
                    <a:pt x="198" y="118"/>
                  </a:cubicBezTo>
                  <a:cubicBezTo>
                    <a:pt x="186" y="137"/>
                    <a:pt x="177" y="158"/>
                    <a:pt x="171" y="180"/>
                  </a:cubicBezTo>
                  <a:cubicBezTo>
                    <a:pt x="184" y="154"/>
                    <a:pt x="199" y="131"/>
                    <a:pt x="216" y="111"/>
                  </a:cubicBezTo>
                  <a:cubicBezTo>
                    <a:pt x="236" y="90"/>
                    <a:pt x="261" y="72"/>
                    <a:pt x="290" y="58"/>
                  </a:cubicBezTo>
                  <a:cubicBezTo>
                    <a:pt x="212" y="80"/>
                    <a:pt x="150" y="120"/>
                    <a:pt x="110" y="174"/>
                  </a:cubicBezTo>
                  <a:close/>
                  <a:moveTo>
                    <a:pt x="727" y="112"/>
                  </a:moveTo>
                  <a:cubicBezTo>
                    <a:pt x="792" y="164"/>
                    <a:pt x="843" y="231"/>
                    <a:pt x="875" y="307"/>
                  </a:cubicBezTo>
                  <a:cubicBezTo>
                    <a:pt x="859" y="238"/>
                    <a:pt x="818" y="179"/>
                    <a:pt x="763" y="132"/>
                  </a:cubicBezTo>
                  <a:cubicBezTo>
                    <a:pt x="752" y="125"/>
                    <a:pt x="740" y="118"/>
                    <a:pt x="727" y="112"/>
                  </a:cubicBezTo>
                  <a:close/>
                  <a:moveTo>
                    <a:pt x="117" y="154"/>
                  </a:moveTo>
                  <a:cubicBezTo>
                    <a:pt x="102" y="173"/>
                    <a:pt x="90" y="194"/>
                    <a:pt x="82" y="216"/>
                  </a:cubicBezTo>
                  <a:cubicBezTo>
                    <a:pt x="82" y="215"/>
                    <a:pt x="82" y="214"/>
                    <a:pt x="83" y="213"/>
                  </a:cubicBezTo>
                  <a:cubicBezTo>
                    <a:pt x="90" y="199"/>
                    <a:pt x="98" y="185"/>
                    <a:pt x="108" y="171"/>
                  </a:cubicBezTo>
                  <a:cubicBezTo>
                    <a:pt x="111" y="165"/>
                    <a:pt x="114" y="160"/>
                    <a:pt x="117" y="154"/>
                  </a:cubicBezTo>
                  <a:close/>
                  <a:moveTo>
                    <a:pt x="767" y="131"/>
                  </a:moveTo>
                  <a:cubicBezTo>
                    <a:pt x="796" y="149"/>
                    <a:pt x="823" y="168"/>
                    <a:pt x="848" y="190"/>
                  </a:cubicBezTo>
                  <a:cubicBezTo>
                    <a:pt x="793" y="111"/>
                    <a:pt x="707" y="53"/>
                    <a:pt x="600" y="25"/>
                  </a:cubicBezTo>
                  <a:cubicBezTo>
                    <a:pt x="566" y="16"/>
                    <a:pt x="531" y="10"/>
                    <a:pt x="496" y="8"/>
                  </a:cubicBezTo>
                  <a:cubicBezTo>
                    <a:pt x="541" y="16"/>
                    <a:pt x="584" y="29"/>
                    <a:pt x="625" y="48"/>
                  </a:cubicBezTo>
                  <a:cubicBezTo>
                    <a:pt x="666" y="63"/>
                    <a:pt x="705" y="84"/>
                    <a:pt x="740" y="110"/>
                  </a:cubicBezTo>
                  <a:cubicBezTo>
                    <a:pt x="749" y="117"/>
                    <a:pt x="758" y="124"/>
                    <a:pt x="767" y="131"/>
                  </a:cubicBezTo>
                  <a:close/>
                  <a:moveTo>
                    <a:pt x="129" y="139"/>
                  </a:moveTo>
                  <a:cubicBezTo>
                    <a:pt x="124" y="146"/>
                    <a:pt x="120" y="154"/>
                    <a:pt x="116" y="161"/>
                  </a:cubicBezTo>
                  <a:cubicBezTo>
                    <a:pt x="143" y="129"/>
                    <a:pt x="178" y="102"/>
                    <a:pt x="221" y="81"/>
                  </a:cubicBezTo>
                  <a:cubicBezTo>
                    <a:pt x="246" y="69"/>
                    <a:pt x="274" y="59"/>
                    <a:pt x="304" y="51"/>
                  </a:cubicBezTo>
                  <a:cubicBezTo>
                    <a:pt x="352" y="30"/>
                    <a:pt x="410" y="19"/>
                    <a:pt x="471" y="19"/>
                  </a:cubicBezTo>
                  <a:cubicBezTo>
                    <a:pt x="514" y="20"/>
                    <a:pt x="559" y="27"/>
                    <a:pt x="601" y="40"/>
                  </a:cubicBezTo>
                  <a:cubicBezTo>
                    <a:pt x="561" y="24"/>
                    <a:pt x="517" y="12"/>
                    <a:pt x="472" y="7"/>
                  </a:cubicBezTo>
                  <a:cubicBezTo>
                    <a:pt x="366" y="5"/>
                    <a:pt x="261" y="34"/>
                    <a:pt x="181" y="92"/>
                  </a:cubicBezTo>
                  <a:cubicBezTo>
                    <a:pt x="161" y="106"/>
                    <a:pt x="144" y="122"/>
                    <a:pt x="129" y="139"/>
                  </a:cubicBezTo>
                  <a:close/>
                  <a:moveTo>
                    <a:pt x="435" y="4"/>
                  </a:moveTo>
                  <a:cubicBezTo>
                    <a:pt x="338" y="6"/>
                    <a:pt x="240" y="32"/>
                    <a:pt x="170" y="92"/>
                  </a:cubicBezTo>
                  <a:cubicBezTo>
                    <a:pt x="159" y="102"/>
                    <a:pt x="150" y="111"/>
                    <a:pt x="142" y="122"/>
                  </a:cubicBezTo>
                  <a:cubicBezTo>
                    <a:pt x="153" y="110"/>
                    <a:pt x="166" y="100"/>
                    <a:pt x="180" y="90"/>
                  </a:cubicBezTo>
                  <a:cubicBezTo>
                    <a:pt x="253" y="37"/>
                    <a:pt x="347" y="7"/>
                    <a:pt x="445" y="4"/>
                  </a:cubicBezTo>
                  <a:cubicBezTo>
                    <a:pt x="442" y="4"/>
                    <a:pt x="438" y="4"/>
                    <a:pt x="435" y="4"/>
                  </a:cubicBezTo>
                  <a:close/>
                  <a:moveTo>
                    <a:pt x="717" y="104"/>
                  </a:moveTo>
                  <a:cubicBezTo>
                    <a:pt x="728" y="109"/>
                    <a:pt x="739" y="115"/>
                    <a:pt x="750" y="121"/>
                  </a:cubicBezTo>
                  <a:cubicBezTo>
                    <a:pt x="722" y="99"/>
                    <a:pt x="690" y="80"/>
                    <a:pt x="657" y="65"/>
                  </a:cubicBezTo>
                  <a:cubicBezTo>
                    <a:pt x="678" y="76"/>
                    <a:pt x="698" y="89"/>
                    <a:pt x="717" y="104"/>
                  </a:cubicBezTo>
                  <a:close/>
                  <a:moveTo>
                    <a:pt x="434" y="36"/>
                  </a:moveTo>
                  <a:cubicBezTo>
                    <a:pt x="526" y="36"/>
                    <a:pt x="622" y="59"/>
                    <a:pt x="707" y="99"/>
                  </a:cubicBezTo>
                  <a:cubicBezTo>
                    <a:pt x="684" y="82"/>
                    <a:pt x="660" y="67"/>
                    <a:pt x="634" y="55"/>
                  </a:cubicBezTo>
                  <a:cubicBezTo>
                    <a:pt x="581" y="34"/>
                    <a:pt x="525" y="22"/>
                    <a:pt x="471" y="22"/>
                  </a:cubicBezTo>
                  <a:cubicBezTo>
                    <a:pt x="417" y="21"/>
                    <a:pt x="365" y="30"/>
                    <a:pt x="320" y="47"/>
                  </a:cubicBezTo>
                  <a:cubicBezTo>
                    <a:pt x="349" y="41"/>
                    <a:pt x="379" y="38"/>
                    <a:pt x="409" y="36"/>
                  </a:cubicBezTo>
                  <a:cubicBezTo>
                    <a:pt x="417" y="36"/>
                    <a:pt x="426" y="36"/>
                    <a:pt x="434" y="36"/>
                  </a:cubicBezTo>
                  <a:close/>
                  <a:moveTo>
                    <a:pt x="471" y="4"/>
                  </a:moveTo>
                  <a:cubicBezTo>
                    <a:pt x="474" y="4"/>
                    <a:pt x="477" y="4"/>
                    <a:pt x="479" y="4"/>
                  </a:cubicBezTo>
                  <a:cubicBezTo>
                    <a:pt x="476" y="4"/>
                    <a:pt x="472" y="4"/>
                    <a:pt x="469" y="4"/>
                  </a:cubicBezTo>
                  <a:cubicBezTo>
                    <a:pt x="470" y="4"/>
                    <a:pt x="470" y="4"/>
                    <a:pt x="47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45"/>
            <p:cNvSpPr>
              <a:spLocks noEditPoints="1"/>
            </p:cNvSpPr>
            <p:nvPr/>
          </p:nvSpPr>
          <p:spPr bwMode="auto">
            <a:xfrm>
              <a:off x="3517900" y="3460750"/>
              <a:ext cx="3113088" cy="2790825"/>
            </a:xfrm>
            <a:custGeom>
              <a:avLst/>
              <a:gdLst>
                <a:gd name="T0" fmla="*/ 74 w 959"/>
                <a:gd name="T1" fmla="*/ 219 h 859"/>
                <a:gd name="T2" fmla="*/ 844 w 959"/>
                <a:gd name="T3" fmla="*/ 121 h 859"/>
                <a:gd name="T4" fmla="*/ 759 w 959"/>
                <a:gd name="T5" fmla="*/ 770 h 859"/>
                <a:gd name="T6" fmla="*/ 220 w 959"/>
                <a:gd name="T7" fmla="*/ 806 h 859"/>
                <a:gd name="T8" fmla="*/ 44 w 959"/>
                <a:gd name="T9" fmla="*/ 565 h 859"/>
                <a:gd name="T10" fmla="*/ 591 w 959"/>
                <a:gd name="T11" fmla="*/ 832 h 859"/>
                <a:gd name="T12" fmla="*/ 590 w 959"/>
                <a:gd name="T13" fmla="*/ 829 h 859"/>
                <a:gd name="T14" fmla="*/ 254 w 959"/>
                <a:gd name="T15" fmla="*/ 755 h 859"/>
                <a:gd name="T16" fmla="*/ 456 w 959"/>
                <a:gd name="T17" fmla="*/ 839 h 859"/>
                <a:gd name="T18" fmla="*/ 674 w 959"/>
                <a:gd name="T19" fmla="*/ 796 h 859"/>
                <a:gd name="T20" fmla="*/ 737 w 959"/>
                <a:gd name="T21" fmla="*/ 730 h 859"/>
                <a:gd name="T22" fmla="*/ 494 w 959"/>
                <a:gd name="T23" fmla="*/ 803 h 859"/>
                <a:gd name="T24" fmla="*/ 551 w 959"/>
                <a:gd name="T25" fmla="*/ 801 h 859"/>
                <a:gd name="T26" fmla="*/ 342 w 959"/>
                <a:gd name="T27" fmla="*/ 785 h 859"/>
                <a:gd name="T28" fmla="*/ 740 w 959"/>
                <a:gd name="T29" fmla="*/ 724 h 859"/>
                <a:gd name="T30" fmla="*/ 586 w 959"/>
                <a:gd name="T31" fmla="*/ 780 h 859"/>
                <a:gd name="T32" fmla="*/ 586 w 959"/>
                <a:gd name="T33" fmla="*/ 778 h 859"/>
                <a:gd name="T34" fmla="*/ 415 w 959"/>
                <a:gd name="T35" fmla="*/ 63 h 859"/>
                <a:gd name="T36" fmla="*/ 343 w 959"/>
                <a:gd name="T37" fmla="*/ 782 h 859"/>
                <a:gd name="T38" fmla="*/ 343 w 959"/>
                <a:gd name="T39" fmla="*/ 782 h 859"/>
                <a:gd name="T40" fmla="*/ 252 w 959"/>
                <a:gd name="T41" fmla="*/ 751 h 859"/>
                <a:gd name="T42" fmla="*/ 885 w 959"/>
                <a:gd name="T43" fmla="*/ 612 h 859"/>
                <a:gd name="T44" fmla="*/ 885 w 959"/>
                <a:gd name="T45" fmla="*/ 612 h 859"/>
                <a:gd name="T46" fmla="*/ 153 w 959"/>
                <a:gd name="T47" fmla="*/ 682 h 859"/>
                <a:gd name="T48" fmla="*/ 213 w 959"/>
                <a:gd name="T49" fmla="*/ 720 h 859"/>
                <a:gd name="T50" fmla="*/ 154 w 959"/>
                <a:gd name="T51" fmla="*/ 658 h 859"/>
                <a:gd name="T52" fmla="*/ 137 w 959"/>
                <a:gd name="T53" fmla="*/ 634 h 859"/>
                <a:gd name="T54" fmla="*/ 36 w 959"/>
                <a:gd name="T55" fmla="*/ 477 h 859"/>
                <a:gd name="T56" fmla="*/ 922 w 959"/>
                <a:gd name="T57" fmla="*/ 484 h 859"/>
                <a:gd name="T58" fmla="*/ 136 w 959"/>
                <a:gd name="T59" fmla="*/ 626 h 859"/>
                <a:gd name="T60" fmla="*/ 206 w 959"/>
                <a:gd name="T61" fmla="*/ 151 h 859"/>
                <a:gd name="T62" fmla="*/ 116 w 959"/>
                <a:gd name="T63" fmla="*/ 602 h 859"/>
                <a:gd name="T64" fmla="*/ 898 w 959"/>
                <a:gd name="T65" fmla="*/ 584 h 859"/>
                <a:gd name="T66" fmla="*/ 10 w 959"/>
                <a:gd name="T67" fmla="*/ 444 h 859"/>
                <a:gd name="T68" fmla="*/ 38 w 959"/>
                <a:gd name="T69" fmla="*/ 356 h 859"/>
                <a:gd name="T70" fmla="*/ 927 w 959"/>
                <a:gd name="T71" fmla="*/ 469 h 859"/>
                <a:gd name="T72" fmla="*/ 38 w 959"/>
                <a:gd name="T73" fmla="*/ 369 h 859"/>
                <a:gd name="T74" fmla="*/ 909 w 959"/>
                <a:gd name="T75" fmla="*/ 284 h 859"/>
                <a:gd name="T76" fmla="*/ 44 w 959"/>
                <a:gd name="T77" fmla="*/ 405 h 859"/>
                <a:gd name="T78" fmla="*/ 221 w 959"/>
                <a:gd name="T79" fmla="*/ 124 h 859"/>
                <a:gd name="T80" fmla="*/ 286 w 959"/>
                <a:gd name="T81" fmla="*/ 85 h 859"/>
                <a:gd name="T82" fmla="*/ 937 w 959"/>
                <a:gd name="T83" fmla="*/ 350 h 859"/>
                <a:gd name="T84" fmla="*/ 76 w 959"/>
                <a:gd name="T85" fmla="*/ 221 h 859"/>
                <a:gd name="T86" fmla="*/ 76 w 959"/>
                <a:gd name="T87" fmla="*/ 221 h 859"/>
                <a:gd name="T88" fmla="*/ 858 w 959"/>
                <a:gd name="T89" fmla="*/ 142 h 859"/>
                <a:gd name="T90" fmla="*/ 881 w 959"/>
                <a:gd name="T91" fmla="*/ 267 h 859"/>
                <a:gd name="T92" fmla="*/ 436 w 959"/>
                <a:gd name="T93" fmla="*/ 59 h 859"/>
                <a:gd name="T94" fmla="*/ 218 w 959"/>
                <a:gd name="T95" fmla="*/ 143 h 859"/>
                <a:gd name="T96" fmla="*/ 889 w 959"/>
                <a:gd name="T97" fmla="*/ 202 h 859"/>
                <a:gd name="T98" fmla="*/ 904 w 959"/>
                <a:gd name="T99" fmla="*/ 268 h 859"/>
                <a:gd name="T100" fmla="*/ 415 w 959"/>
                <a:gd name="T101" fmla="*/ 60 h 859"/>
                <a:gd name="T102" fmla="*/ 777 w 959"/>
                <a:gd name="T103" fmla="*/ 90 h 859"/>
                <a:gd name="T104" fmla="*/ 379 w 959"/>
                <a:gd name="T105" fmla="*/ 35 h 859"/>
                <a:gd name="T106" fmla="*/ 604 w 959"/>
                <a:gd name="T107" fmla="*/ 18 h 859"/>
                <a:gd name="T108" fmla="*/ 296 w 959"/>
                <a:gd name="T109" fmla="*/ 97 h 859"/>
                <a:gd name="T110" fmla="*/ 693 w 959"/>
                <a:gd name="T111" fmla="*/ 31 h 859"/>
                <a:gd name="T112" fmla="*/ 574 w 959"/>
                <a:gd name="T113" fmla="*/ 14 h 859"/>
                <a:gd name="T114" fmla="*/ 394 w 959"/>
                <a:gd name="T115" fmla="*/ 33 h 859"/>
                <a:gd name="T116" fmla="*/ 416 w 959"/>
                <a:gd name="T117" fmla="*/ 31 h 859"/>
                <a:gd name="T118" fmla="*/ 416 w 959"/>
                <a:gd name="T119" fmla="*/ 31 h 859"/>
                <a:gd name="T120" fmla="*/ 487 w 959"/>
                <a:gd name="T121" fmla="*/ 24 h 859"/>
                <a:gd name="T122" fmla="*/ 540 w 959"/>
                <a:gd name="T123" fmla="*/ 15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59" h="859">
                  <a:moveTo>
                    <a:pt x="428" y="857"/>
                  </a:moveTo>
                  <a:cubicBezTo>
                    <a:pt x="352" y="857"/>
                    <a:pt x="280" y="841"/>
                    <a:pt x="219" y="808"/>
                  </a:cubicBezTo>
                  <a:cubicBezTo>
                    <a:pt x="124" y="758"/>
                    <a:pt x="60" y="667"/>
                    <a:pt x="40" y="556"/>
                  </a:cubicBezTo>
                  <a:cubicBezTo>
                    <a:pt x="23" y="520"/>
                    <a:pt x="12" y="483"/>
                    <a:pt x="8" y="444"/>
                  </a:cubicBezTo>
                  <a:cubicBezTo>
                    <a:pt x="0" y="364"/>
                    <a:pt x="24" y="284"/>
                    <a:pt x="74" y="219"/>
                  </a:cubicBezTo>
                  <a:cubicBezTo>
                    <a:pt x="75" y="217"/>
                    <a:pt x="77" y="214"/>
                    <a:pt x="78" y="212"/>
                  </a:cubicBezTo>
                  <a:cubicBezTo>
                    <a:pt x="113" y="150"/>
                    <a:pt x="162" y="105"/>
                    <a:pt x="228" y="74"/>
                  </a:cubicBezTo>
                  <a:cubicBezTo>
                    <a:pt x="274" y="53"/>
                    <a:pt x="328" y="39"/>
                    <a:pt x="393" y="31"/>
                  </a:cubicBezTo>
                  <a:cubicBezTo>
                    <a:pt x="462" y="10"/>
                    <a:pt x="534" y="0"/>
                    <a:pt x="600" y="5"/>
                  </a:cubicBezTo>
                  <a:cubicBezTo>
                    <a:pt x="678" y="11"/>
                    <a:pt x="778" y="37"/>
                    <a:pt x="844" y="121"/>
                  </a:cubicBezTo>
                  <a:cubicBezTo>
                    <a:pt x="870" y="149"/>
                    <a:pt x="892" y="181"/>
                    <a:pt x="908" y="217"/>
                  </a:cubicBezTo>
                  <a:cubicBezTo>
                    <a:pt x="929" y="262"/>
                    <a:pt x="940" y="310"/>
                    <a:pt x="941" y="359"/>
                  </a:cubicBezTo>
                  <a:cubicBezTo>
                    <a:pt x="942" y="364"/>
                    <a:pt x="942" y="369"/>
                    <a:pt x="943" y="374"/>
                  </a:cubicBezTo>
                  <a:cubicBezTo>
                    <a:pt x="959" y="448"/>
                    <a:pt x="953" y="524"/>
                    <a:pt x="925" y="594"/>
                  </a:cubicBezTo>
                  <a:cubicBezTo>
                    <a:pt x="893" y="672"/>
                    <a:pt x="834" y="733"/>
                    <a:pt x="759" y="770"/>
                  </a:cubicBezTo>
                  <a:cubicBezTo>
                    <a:pt x="715" y="804"/>
                    <a:pt x="666" y="830"/>
                    <a:pt x="614" y="843"/>
                  </a:cubicBezTo>
                  <a:cubicBezTo>
                    <a:pt x="566" y="855"/>
                    <a:pt x="518" y="859"/>
                    <a:pt x="472" y="855"/>
                  </a:cubicBezTo>
                  <a:cubicBezTo>
                    <a:pt x="457" y="856"/>
                    <a:pt x="442" y="857"/>
                    <a:pt x="428" y="857"/>
                  </a:cubicBezTo>
                  <a:close/>
                  <a:moveTo>
                    <a:pt x="44" y="565"/>
                  </a:moveTo>
                  <a:cubicBezTo>
                    <a:pt x="66" y="671"/>
                    <a:pt x="129" y="757"/>
                    <a:pt x="220" y="806"/>
                  </a:cubicBezTo>
                  <a:cubicBezTo>
                    <a:pt x="289" y="842"/>
                    <a:pt x="372" y="859"/>
                    <a:pt x="458" y="854"/>
                  </a:cubicBezTo>
                  <a:cubicBezTo>
                    <a:pt x="397" y="846"/>
                    <a:pt x="340" y="824"/>
                    <a:pt x="289" y="788"/>
                  </a:cubicBezTo>
                  <a:cubicBezTo>
                    <a:pt x="271" y="776"/>
                    <a:pt x="254" y="762"/>
                    <a:pt x="239" y="747"/>
                  </a:cubicBezTo>
                  <a:cubicBezTo>
                    <a:pt x="227" y="741"/>
                    <a:pt x="215" y="735"/>
                    <a:pt x="203" y="728"/>
                  </a:cubicBezTo>
                  <a:cubicBezTo>
                    <a:pt x="132" y="686"/>
                    <a:pt x="78" y="629"/>
                    <a:pt x="44" y="565"/>
                  </a:cubicBezTo>
                  <a:close/>
                  <a:moveTo>
                    <a:pt x="488" y="854"/>
                  </a:moveTo>
                  <a:cubicBezTo>
                    <a:pt x="529" y="856"/>
                    <a:pt x="571" y="851"/>
                    <a:pt x="613" y="841"/>
                  </a:cubicBezTo>
                  <a:cubicBezTo>
                    <a:pt x="661" y="828"/>
                    <a:pt x="707" y="805"/>
                    <a:pt x="748" y="775"/>
                  </a:cubicBezTo>
                  <a:cubicBezTo>
                    <a:pt x="725" y="785"/>
                    <a:pt x="700" y="793"/>
                    <a:pt x="675" y="798"/>
                  </a:cubicBezTo>
                  <a:cubicBezTo>
                    <a:pt x="648" y="811"/>
                    <a:pt x="620" y="823"/>
                    <a:pt x="591" y="832"/>
                  </a:cubicBezTo>
                  <a:cubicBezTo>
                    <a:pt x="557" y="842"/>
                    <a:pt x="522" y="850"/>
                    <a:pt x="488" y="854"/>
                  </a:cubicBezTo>
                  <a:close/>
                  <a:moveTo>
                    <a:pt x="259" y="762"/>
                  </a:moveTo>
                  <a:cubicBezTo>
                    <a:pt x="269" y="770"/>
                    <a:pt x="279" y="779"/>
                    <a:pt x="290" y="786"/>
                  </a:cubicBezTo>
                  <a:cubicBezTo>
                    <a:pt x="345" y="824"/>
                    <a:pt x="407" y="846"/>
                    <a:pt x="472" y="852"/>
                  </a:cubicBezTo>
                  <a:cubicBezTo>
                    <a:pt x="511" y="849"/>
                    <a:pt x="551" y="841"/>
                    <a:pt x="590" y="829"/>
                  </a:cubicBezTo>
                  <a:cubicBezTo>
                    <a:pt x="616" y="821"/>
                    <a:pt x="640" y="812"/>
                    <a:pt x="664" y="800"/>
                  </a:cubicBezTo>
                  <a:cubicBezTo>
                    <a:pt x="664" y="801"/>
                    <a:pt x="663" y="801"/>
                    <a:pt x="663" y="801"/>
                  </a:cubicBezTo>
                  <a:cubicBezTo>
                    <a:pt x="619" y="809"/>
                    <a:pt x="571" y="811"/>
                    <a:pt x="522" y="806"/>
                  </a:cubicBezTo>
                  <a:cubicBezTo>
                    <a:pt x="505" y="808"/>
                    <a:pt x="487" y="808"/>
                    <a:pt x="470" y="807"/>
                  </a:cubicBezTo>
                  <a:cubicBezTo>
                    <a:pt x="393" y="808"/>
                    <a:pt x="317" y="792"/>
                    <a:pt x="254" y="755"/>
                  </a:cubicBezTo>
                  <a:cubicBezTo>
                    <a:pt x="273" y="770"/>
                    <a:pt x="294" y="782"/>
                    <a:pt x="315" y="793"/>
                  </a:cubicBezTo>
                  <a:cubicBezTo>
                    <a:pt x="361" y="817"/>
                    <a:pt x="408" y="826"/>
                    <a:pt x="456" y="836"/>
                  </a:cubicBezTo>
                  <a:cubicBezTo>
                    <a:pt x="465" y="838"/>
                    <a:pt x="473" y="839"/>
                    <a:pt x="482" y="841"/>
                  </a:cubicBezTo>
                  <a:cubicBezTo>
                    <a:pt x="481" y="844"/>
                    <a:pt x="481" y="844"/>
                    <a:pt x="481" y="844"/>
                  </a:cubicBezTo>
                  <a:cubicBezTo>
                    <a:pt x="473" y="842"/>
                    <a:pt x="464" y="840"/>
                    <a:pt x="456" y="839"/>
                  </a:cubicBezTo>
                  <a:cubicBezTo>
                    <a:pt x="407" y="829"/>
                    <a:pt x="361" y="820"/>
                    <a:pt x="314" y="796"/>
                  </a:cubicBezTo>
                  <a:cubicBezTo>
                    <a:pt x="295" y="786"/>
                    <a:pt x="276" y="775"/>
                    <a:pt x="259" y="762"/>
                  </a:cubicBezTo>
                  <a:close/>
                  <a:moveTo>
                    <a:pt x="539" y="805"/>
                  </a:moveTo>
                  <a:cubicBezTo>
                    <a:pt x="582" y="807"/>
                    <a:pt x="623" y="805"/>
                    <a:pt x="662" y="798"/>
                  </a:cubicBezTo>
                  <a:cubicBezTo>
                    <a:pt x="666" y="797"/>
                    <a:pt x="670" y="797"/>
                    <a:pt x="674" y="796"/>
                  </a:cubicBezTo>
                  <a:cubicBezTo>
                    <a:pt x="762" y="752"/>
                    <a:pt x="836" y="688"/>
                    <a:pt x="883" y="611"/>
                  </a:cubicBezTo>
                  <a:cubicBezTo>
                    <a:pt x="887" y="602"/>
                    <a:pt x="891" y="593"/>
                    <a:pt x="895" y="584"/>
                  </a:cubicBezTo>
                  <a:cubicBezTo>
                    <a:pt x="904" y="561"/>
                    <a:pt x="911" y="539"/>
                    <a:pt x="916" y="516"/>
                  </a:cubicBezTo>
                  <a:cubicBezTo>
                    <a:pt x="913" y="526"/>
                    <a:pt x="909" y="535"/>
                    <a:pt x="905" y="544"/>
                  </a:cubicBezTo>
                  <a:cubicBezTo>
                    <a:pt x="870" y="619"/>
                    <a:pt x="811" y="684"/>
                    <a:pt x="737" y="730"/>
                  </a:cubicBezTo>
                  <a:cubicBezTo>
                    <a:pt x="680" y="769"/>
                    <a:pt x="617" y="794"/>
                    <a:pt x="551" y="803"/>
                  </a:cubicBezTo>
                  <a:cubicBezTo>
                    <a:pt x="547" y="804"/>
                    <a:pt x="543" y="804"/>
                    <a:pt x="539" y="805"/>
                  </a:cubicBezTo>
                  <a:close/>
                  <a:moveTo>
                    <a:pt x="386" y="793"/>
                  </a:moveTo>
                  <a:cubicBezTo>
                    <a:pt x="414" y="799"/>
                    <a:pt x="442" y="803"/>
                    <a:pt x="470" y="804"/>
                  </a:cubicBezTo>
                  <a:cubicBezTo>
                    <a:pt x="478" y="804"/>
                    <a:pt x="486" y="804"/>
                    <a:pt x="494" y="803"/>
                  </a:cubicBezTo>
                  <a:cubicBezTo>
                    <a:pt x="484" y="802"/>
                    <a:pt x="474" y="800"/>
                    <a:pt x="464" y="799"/>
                  </a:cubicBezTo>
                  <a:cubicBezTo>
                    <a:pt x="438" y="799"/>
                    <a:pt x="412" y="797"/>
                    <a:pt x="386" y="793"/>
                  </a:cubicBezTo>
                  <a:close/>
                  <a:moveTo>
                    <a:pt x="522" y="804"/>
                  </a:moveTo>
                  <a:cubicBezTo>
                    <a:pt x="522" y="804"/>
                    <a:pt x="522" y="804"/>
                    <a:pt x="522" y="804"/>
                  </a:cubicBezTo>
                  <a:cubicBezTo>
                    <a:pt x="532" y="803"/>
                    <a:pt x="541" y="802"/>
                    <a:pt x="551" y="801"/>
                  </a:cubicBezTo>
                  <a:cubicBezTo>
                    <a:pt x="595" y="795"/>
                    <a:pt x="639" y="781"/>
                    <a:pt x="680" y="760"/>
                  </a:cubicBezTo>
                  <a:cubicBezTo>
                    <a:pt x="631" y="783"/>
                    <a:pt x="576" y="797"/>
                    <a:pt x="522" y="804"/>
                  </a:cubicBezTo>
                  <a:close/>
                  <a:moveTo>
                    <a:pt x="277" y="764"/>
                  </a:moveTo>
                  <a:cubicBezTo>
                    <a:pt x="322" y="786"/>
                    <a:pt x="373" y="799"/>
                    <a:pt x="425" y="803"/>
                  </a:cubicBezTo>
                  <a:cubicBezTo>
                    <a:pt x="397" y="799"/>
                    <a:pt x="369" y="793"/>
                    <a:pt x="342" y="785"/>
                  </a:cubicBezTo>
                  <a:cubicBezTo>
                    <a:pt x="320" y="779"/>
                    <a:pt x="298" y="773"/>
                    <a:pt x="277" y="764"/>
                  </a:cubicBezTo>
                  <a:close/>
                  <a:moveTo>
                    <a:pt x="477" y="798"/>
                  </a:moveTo>
                  <a:cubicBezTo>
                    <a:pt x="488" y="800"/>
                    <a:pt x="498" y="801"/>
                    <a:pt x="508" y="802"/>
                  </a:cubicBezTo>
                  <a:cubicBezTo>
                    <a:pt x="569" y="797"/>
                    <a:pt x="630" y="781"/>
                    <a:pt x="685" y="755"/>
                  </a:cubicBezTo>
                  <a:cubicBezTo>
                    <a:pt x="704" y="746"/>
                    <a:pt x="722" y="736"/>
                    <a:pt x="740" y="724"/>
                  </a:cubicBezTo>
                  <a:cubicBezTo>
                    <a:pt x="799" y="683"/>
                    <a:pt x="850" y="627"/>
                    <a:pt x="886" y="562"/>
                  </a:cubicBezTo>
                  <a:cubicBezTo>
                    <a:pt x="902" y="531"/>
                    <a:pt x="915" y="500"/>
                    <a:pt x="924" y="469"/>
                  </a:cubicBezTo>
                  <a:cubicBezTo>
                    <a:pt x="928" y="426"/>
                    <a:pt x="924" y="385"/>
                    <a:pt x="912" y="345"/>
                  </a:cubicBezTo>
                  <a:cubicBezTo>
                    <a:pt x="911" y="414"/>
                    <a:pt x="894" y="485"/>
                    <a:pt x="862" y="550"/>
                  </a:cubicBezTo>
                  <a:cubicBezTo>
                    <a:pt x="804" y="664"/>
                    <a:pt x="707" y="745"/>
                    <a:pt x="586" y="780"/>
                  </a:cubicBezTo>
                  <a:cubicBezTo>
                    <a:pt x="551" y="791"/>
                    <a:pt x="514" y="797"/>
                    <a:pt x="477" y="798"/>
                  </a:cubicBezTo>
                  <a:close/>
                  <a:moveTo>
                    <a:pt x="178" y="667"/>
                  </a:moveTo>
                  <a:cubicBezTo>
                    <a:pt x="188" y="676"/>
                    <a:pt x="198" y="684"/>
                    <a:pt x="210" y="692"/>
                  </a:cubicBezTo>
                  <a:cubicBezTo>
                    <a:pt x="282" y="743"/>
                    <a:pt x="372" y="780"/>
                    <a:pt x="464" y="796"/>
                  </a:cubicBezTo>
                  <a:cubicBezTo>
                    <a:pt x="505" y="795"/>
                    <a:pt x="546" y="789"/>
                    <a:pt x="586" y="778"/>
                  </a:cubicBezTo>
                  <a:cubicBezTo>
                    <a:pt x="705" y="743"/>
                    <a:pt x="802" y="662"/>
                    <a:pt x="859" y="549"/>
                  </a:cubicBezTo>
                  <a:cubicBezTo>
                    <a:pt x="893" y="482"/>
                    <a:pt x="910" y="408"/>
                    <a:pt x="910" y="336"/>
                  </a:cubicBezTo>
                  <a:cubicBezTo>
                    <a:pt x="902" y="313"/>
                    <a:pt x="892" y="290"/>
                    <a:pt x="879" y="269"/>
                  </a:cubicBezTo>
                  <a:cubicBezTo>
                    <a:pt x="822" y="174"/>
                    <a:pt x="718" y="106"/>
                    <a:pt x="587" y="76"/>
                  </a:cubicBezTo>
                  <a:cubicBezTo>
                    <a:pt x="530" y="64"/>
                    <a:pt x="472" y="59"/>
                    <a:pt x="415" y="63"/>
                  </a:cubicBezTo>
                  <a:cubicBezTo>
                    <a:pt x="375" y="71"/>
                    <a:pt x="335" y="83"/>
                    <a:pt x="298" y="99"/>
                  </a:cubicBezTo>
                  <a:cubicBezTo>
                    <a:pt x="218" y="153"/>
                    <a:pt x="154" y="236"/>
                    <a:pt x="121" y="329"/>
                  </a:cubicBezTo>
                  <a:cubicBezTo>
                    <a:pt x="110" y="384"/>
                    <a:pt x="111" y="438"/>
                    <a:pt x="116" y="483"/>
                  </a:cubicBezTo>
                  <a:cubicBezTo>
                    <a:pt x="123" y="550"/>
                    <a:pt x="144" y="613"/>
                    <a:pt x="178" y="667"/>
                  </a:cubicBezTo>
                  <a:close/>
                  <a:moveTo>
                    <a:pt x="343" y="782"/>
                  </a:moveTo>
                  <a:cubicBezTo>
                    <a:pt x="378" y="791"/>
                    <a:pt x="414" y="795"/>
                    <a:pt x="449" y="796"/>
                  </a:cubicBezTo>
                  <a:cubicBezTo>
                    <a:pt x="362" y="778"/>
                    <a:pt x="277" y="743"/>
                    <a:pt x="208" y="694"/>
                  </a:cubicBezTo>
                  <a:cubicBezTo>
                    <a:pt x="199" y="688"/>
                    <a:pt x="191" y="681"/>
                    <a:pt x="182" y="674"/>
                  </a:cubicBezTo>
                  <a:cubicBezTo>
                    <a:pt x="196" y="695"/>
                    <a:pt x="211" y="714"/>
                    <a:pt x="228" y="732"/>
                  </a:cubicBezTo>
                  <a:cubicBezTo>
                    <a:pt x="264" y="753"/>
                    <a:pt x="302" y="770"/>
                    <a:pt x="343" y="782"/>
                  </a:cubicBezTo>
                  <a:close/>
                  <a:moveTo>
                    <a:pt x="871" y="635"/>
                  </a:moveTo>
                  <a:cubicBezTo>
                    <a:pt x="825" y="699"/>
                    <a:pt x="761" y="754"/>
                    <a:pt x="685" y="793"/>
                  </a:cubicBezTo>
                  <a:cubicBezTo>
                    <a:pt x="710" y="787"/>
                    <a:pt x="735" y="778"/>
                    <a:pt x="758" y="767"/>
                  </a:cubicBezTo>
                  <a:cubicBezTo>
                    <a:pt x="803" y="732"/>
                    <a:pt x="841" y="686"/>
                    <a:pt x="871" y="635"/>
                  </a:cubicBezTo>
                  <a:close/>
                  <a:moveTo>
                    <a:pt x="252" y="751"/>
                  </a:moveTo>
                  <a:cubicBezTo>
                    <a:pt x="265" y="757"/>
                    <a:pt x="278" y="762"/>
                    <a:pt x="292" y="767"/>
                  </a:cubicBezTo>
                  <a:cubicBezTo>
                    <a:pt x="272" y="759"/>
                    <a:pt x="253" y="749"/>
                    <a:pt x="234" y="739"/>
                  </a:cubicBezTo>
                  <a:cubicBezTo>
                    <a:pt x="234" y="739"/>
                    <a:pt x="234" y="739"/>
                    <a:pt x="235" y="739"/>
                  </a:cubicBezTo>
                  <a:cubicBezTo>
                    <a:pt x="240" y="743"/>
                    <a:pt x="246" y="747"/>
                    <a:pt x="252" y="751"/>
                  </a:cubicBezTo>
                  <a:close/>
                  <a:moveTo>
                    <a:pt x="885" y="612"/>
                  </a:moveTo>
                  <a:cubicBezTo>
                    <a:pt x="857" y="670"/>
                    <a:pt x="817" y="721"/>
                    <a:pt x="769" y="762"/>
                  </a:cubicBezTo>
                  <a:cubicBezTo>
                    <a:pt x="838" y="725"/>
                    <a:pt x="892" y="667"/>
                    <a:pt x="922" y="593"/>
                  </a:cubicBezTo>
                  <a:cubicBezTo>
                    <a:pt x="948" y="531"/>
                    <a:pt x="955" y="463"/>
                    <a:pt x="944" y="396"/>
                  </a:cubicBezTo>
                  <a:cubicBezTo>
                    <a:pt x="946" y="461"/>
                    <a:pt x="932" y="525"/>
                    <a:pt x="901" y="585"/>
                  </a:cubicBezTo>
                  <a:cubicBezTo>
                    <a:pt x="896" y="594"/>
                    <a:pt x="891" y="603"/>
                    <a:pt x="885" y="612"/>
                  </a:cubicBezTo>
                  <a:close/>
                  <a:moveTo>
                    <a:pt x="43" y="555"/>
                  </a:moveTo>
                  <a:cubicBezTo>
                    <a:pt x="75" y="622"/>
                    <a:pt x="131" y="682"/>
                    <a:pt x="204" y="726"/>
                  </a:cubicBezTo>
                  <a:cubicBezTo>
                    <a:pt x="213" y="731"/>
                    <a:pt x="223" y="736"/>
                    <a:pt x="232" y="741"/>
                  </a:cubicBezTo>
                  <a:cubicBezTo>
                    <a:pt x="225" y="736"/>
                    <a:pt x="219" y="731"/>
                    <a:pt x="212" y="726"/>
                  </a:cubicBezTo>
                  <a:cubicBezTo>
                    <a:pt x="192" y="713"/>
                    <a:pt x="172" y="698"/>
                    <a:pt x="153" y="682"/>
                  </a:cubicBezTo>
                  <a:cubicBezTo>
                    <a:pt x="91" y="628"/>
                    <a:pt x="51" y="563"/>
                    <a:pt x="36" y="492"/>
                  </a:cubicBezTo>
                  <a:cubicBezTo>
                    <a:pt x="37" y="508"/>
                    <a:pt x="38" y="525"/>
                    <a:pt x="40" y="541"/>
                  </a:cubicBezTo>
                  <a:cubicBezTo>
                    <a:pt x="41" y="546"/>
                    <a:pt x="42" y="550"/>
                    <a:pt x="43" y="555"/>
                  </a:cubicBezTo>
                  <a:close/>
                  <a:moveTo>
                    <a:pt x="143" y="638"/>
                  </a:moveTo>
                  <a:cubicBezTo>
                    <a:pt x="165" y="669"/>
                    <a:pt x="188" y="696"/>
                    <a:pt x="213" y="720"/>
                  </a:cubicBezTo>
                  <a:cubicBezTo>
                    <a:pt x="199" y="704"/>
                    <a:pt x="187" y="687"/>
                    <a:pt x="176" y="669"/>
                  </a:cubicBezTo>
                  <a:cubicBezTo>
                    <a:pt x="164" y="659"/>
                    <a:pt x="153" y="649"/>
                    <a:pt x="143" y="638"/>
                  </a:cubicBezTo>
                  <a:close/>
                  <a:moveTo>
                    <a:pt x="154" y="658"/>
                  </a:moveTo>
                  <a:cubicBezTo>
                    <a:pt x="170" y="681"/>
                    <a:pt x="188" y="701"/>
                    <a:pt x="208" y="719"/>
                  </a:cubicBezTo>
                  <a:cubicBezTo>
                    <a:pt x="189" y="701"/>
                    <a:pt x="171" y="680"/>
                    <a:pt x="154" y="658"/>
                  </a:cubicBezTo>
                  <a:close/>
                  <a:moveTo>
                    <a:pt x="36" y="477"/>
                  </a:moveTo>
                  <a:cubicBezTo>
                    <a:pt x="48" y="553"/>
                    <a:pt x="89" y="623"/>
                    <a:pt x="155" y="680"/>
                  </a:cubicBezTo>
                  <a:cubicBezTo>
                    <a:pt x="169" y="692"/>
                    <a:pt x="183" y="703"/>
                    <a:pt x="198" y="713"/>
                  </a:cubicBezTo>
                  <a:cubicBezTo>
                    <a:pt x="178" y="695"/>
                    <a:pt x="161" y="674"/>
                    <a:pt x="146" y="650"/>
                  </a:cubicBezTo>
                  <a:cubicBezTo>
                    <a:pt x="143" y="645"/>
                    <a:pt x="140" y="639"/>
                    <a:pt x="137" y="634"/>
                  </a:cubicBezTo>
                  <a:cubicBezTo>
                    <a:pt x="135" y="632"/>
                    <a:pt x="134" y="630"/>
                    <a:pt x="133" y="628"/>
                  </a:cubicBezTo>
                  <a:cubicBezTo>
                    <a:pt x="132" y="626"/>
                    <a:pt x="131" y="625"/>
                    <a:pt x="130" y="623"/>
                  </a:cubicBezTo>
                  <a:cubicBezTo>
                    <a:pt x="87" y="574"/>
                    <a:pt x="60" y="518"/>
                    <a:pt x="51" y="458"/>
                  </a:cubicBezTo>
                  <a:cubicBezTo>
                    <a:pt x="48" y="443"/>
                    <a:pt x="44" y="429"/>
                    <a:pt x="42" y="414"/>
                  </a:cubicBezTo>
                  <a:cubicBezTo>
                    <a:pt x="39" y="434"/>
                    <a:pt x="37" y="456"/>
                    <a:pt x="36" y="477"/>
                  </a:cubicBezTo>
                  <a:close/>
                  <a:moveTo>
                    <a:pt x="922" y="484"/>
                  </a:moveTo>
                  <a:cubicBezTo>
                    <a:pt x="914" y="510"/>
                    <a:pt x="902" y="537"/>
                    <a:pt x="888" y="563"/>
                  </a:cubicBezTo>
                  <a:cubicBezTo>
                    <a:pt x="864" y="606"/>
                    <a:pt x="834" y="646"/>
                    <a:pt x="799" y="679"/>
                  </a:cubicBezTo>
                  <a:cubicBezTo>
                    <a:pt x="853" y="630"/>
                    <a:pt x="897" y="568"/>
                    <a:pt x="920" y="499"/>
                  </a:cubicBezTo>
                  <a:cubicBezTo>
                    <a:pt x="921" y="494"/>
                    <a:pt x="922" y="489"/>
                    <a:pt x="922" y="484"/>
                  </a:cubicBezTo>
                  <a:close/>
                  <a:moveTo>
                    <a:pt x="136" y="626"/>
                  </a:moveTo>
                  <a:cubicBezTo>
                    <a:pt x="147" y="638"/>
                    <a:pt x="158" y="650"/>
                    <a:pt x="171" y="661"/>
                  </a:cubicBezTo>
                  <a:cubicBezTo>
                    <a:pt x="140" y="608"/>
                    <a:pt x="120" y="548"/>
                    <a:pt x="113" y="484"/>
                  </a:cubicBezTo>
                  <a:cubicBezTo>
                    <a:pt x="108" y="443"/>
                    <a:pt x="107" y="395"/>
                    <a:pt x="115" y="346"/>
                  </a:cubicBezTo>
                  <a:cubicBezTo>
                    <a:pt x="87" y="437"/>
                    <a:pt x="89" y="536"/>
                    <a:pt x="136" y="626"/>
                  </a:cubicBezTo>
                  <a:close/>
                  <a:moveTo>
                    <a:pt x="54" y="457"/>
                  </a:moveTo>
                  <a:cubicBezTo>
                    <a:pt x="70" y="516"/>
                    <a:pt x="98" y="569"/>
                    <a:pt x="127" y="614"/>
                  </a:cubicBezTo>
                  <a:cubicBezTo>
                    <a:pt x="88" y="531"/>
                    <a:pt x="83" y="435"/>
                    <a:pt x="113" y="340"/>
                  </a:cubicBezTo>
                  <a:cubicBezTo>
                    <a:pt x="115" y="334"/>
                    <a:pt x="117" y="328"/>
                    <a:pt x="119" y="322"/>
                  </a:cubicBezTo>
                  <a:cubicBezTo>
                    <a:pt x="132" y="263"/>
                    <a:pt x="158" y="203"/>
                    <a:pt x="206" y="151"/>
                  </a:cubicBezTo>
                  <a:cubicBezTo>
                    <a:pt x="189" y="163"/>
                    <a:pt x="172" y="177"/>
                    <a:pt x="157" y="192"/>
                  </a:cubicBezTo>
                  <a:cubicBezTo>
                    <a:pt x="118" y="229"/>
                    <a:pt x="87" y="275"/>
                    <a:pt x="67" y="327"/>
                  </a:cubicBezTo>
                  <a:cubicBezTo>
                    <a:pt x="53" y="368"/>
                    <a:pt x="47" y="413"/>
                    <a:pt x="54" y="457"/>
                  </a:cubicBezTo>
                  <a:close/>
                  <a:moveTo>
                    <a:pt x="59" y="483"/>
                  </a:moveTo>
                  <a:cubicBezTo>
                    <a:pt x="69" y="526"/>
                    <a:pt x="88" y="565"/>
                    <a:pt x="116" y="602"/>
                  </a:cubicBezTo>
                  <a:cubicBezTo>
                    <a:pt x="94" y="567"/>
                    <a:pt x="73" y="526"/>
                    <a:pt x="59" y="483"/>
                  </a:cubicBezTo>
                  <a:close/>
                  <a:moveTo>
                    <a:pt x="923" y="499"/>
                  </a:moveTo>
                  <a:cubicBezTo>
                    <a:pt x="918" y="527"/>
                    <a:pt x="909" y="556"/>
                    <a:pt x="898" y="585"/>
                  </a:cubicBezTo>
                  <a:cubicBezTo>
                    <a:pt x="897" y="585"/>
                    <a:pt x="897" y="586"/>
                    <a:pt x="897" y="586"/>
                  </a:cubicBezTo>
                  <a:cubicBezTo>
                    <a:pt x="897" y="586"/>
                    <a:pt x="898" y="585"/>
                    <a:pt x="898" y="584"/>
                  </a:cubicBezTo>
                  <a:cubicBezTo>
                    <a:pt x="931" y="520"/>
                    <a:pt x="946" y="451"/>
                    <a:pt x="941" y="382"/>
                  </a:cubicBezTo>
                  <a:cubicBezTo>
                    <a:pt x="941" y="383"/>
                    <a:pt x="941" y="383"/>
                    <a:pt x="941" y="383"/>
                  </a:cubicBezTo>
                  <a:cubicBezTo>
                    <a:pt x="941" y="422"/>
                    <a:pt x="935" y="461"/>
                    <a:pt x="923" y="499"/>
                  </a:cubicBezTo>
                  <a:close/>
                  <a:moveTo>
                    <a:pt x="67" y="234"/>
                  </a:moveTo>
                  <a:cubicBezTo>
                    <a:pt x="24" y="296"/>
                    <a:pt x="3" y="369"/>
                    <a:pt x="10" y="444"/>
                  </a:cubicBezTo>
                  <a:cubicBezTo>
                    <a:pt x="14" y="479"/>
                    <a:pt x="24" y="514"/>
                    <a:pt x="38" y="546"/>
                  </a:cubicBezTo>
                  <a:cubicBezTo>
                    <a:pt x="38" y="544"/>
                    <a:pt x="38" y="543"/>
                    <a:pt x="38" y="541"/>
                  </a:cubicBezTo>
                  <a:cubicBezTo>
                    <a:pt x="35" y="520"/>
                    <a:pt x="33" y="498"/>
                    <a:pt x="34" y="477"/>
                  </a:cubicBezTo>
                  <a:cubicBezTo>
                    <a:pt x="31" y="462"/>
                    <a:pt x="30" y="446"/>
                    <a:pt x="30" y="430"/>
                  </a:cubicBezTo>
                  <a:cubicBezTo>
                    <a:pt x="30" y="405"/>
                    <a:pt x="33" y="380"/>
                    <a:pt x="38" y="356"/>
                  </a:cubicBezTo>
                  <a:cubicBezTo>
                    <a:pt x="39" y="316"/>
                    <a:pt x="48" y="274"/>
                    <a:pt x="67" y="234"/>
                  </a:cubicBezTo>
                  <a:close/>
                  <a:moveTo>
                    <a:pt x="927" y="469"/>
                  </a:moveTo>
                  <a:cubicBezTo>
                    <a:pt x="926" y="473"/>
                    <a:pt x="926" y="477"/>
                    <a:pt x="925" y="481"/>
                  </a:cubicBezTo>
                  <a:cubicBezTo>
                    <a:pt x="930" y="463"/>
                    <a:pt x="934" y="444"/>
                    <a:pt x="936" y="425"/>
                  </a:cubicBezTo>
                  <a:cubicBezTo>
                    <a:pt x="934" y="440"/>
                    <a:pt x="931" y="455"/>
                    <a:pt x="927" y="469"/>
                  </a:cubicBezTo>
                  <a:close/>
                  <a:moveTo>
                    <a:pt x="38" y="369"/>
                  </a:moveTo>
                  <a:cubicBezTo>
                    <a:pt x="35" y="389"/>
                    <a:pt x="33" y="410"/>
                    <a:pt x="33" y="430"/>
                  </a:cubicBezTo>
                  <a:cubicBezTo>
                    <a:pt x="33" y="440"/>
                    <a:pt x="33" y="450"/>
                    <a:pt x="34" y="460"/>
                  </a:cubicBezTo>
                  <a:cubicBezTo>
                    <a:pt x="35" y="442"/>
                    <a:pt x="38" y="423"/>
                    <a:pt x="41" y="405"/>
                  </a:cubicBezTo>
                  <a:cubicBezTo>
                    <a:pt x="39" y="393"/>
                    <a:pt x="39" y="381"/>
                    <a:pt x="38" y="369"/>
                  </a:cubicBezTo>
                  <a:close/>
                  <a:moveTo>
                    <a:pt x="912" y="336"/>
                  </a:moveTo>
                  <a:cubicBezTo>
                    <a:pt x="925" y="374"/>
                    <a:pt x="930" y="414"/>
                    <a:pt x="928" y="455"/>
                  </a:cubicBezTo>
                  <a:cubicBezTo>
                    <a:pt x="934" y="427"/>
                    <a:pt x="938" y="400"/>
                    <a:pt x="938" y="373"/>
                  </a:cubicBezTo>
                  <a:cubicBezTo>
                    <a:pt x="938" y="370"/>
                    <a:pt x="938" y="368"/>
                    <a:pt x="938" y="365"/>
                  </a:cubicBezTo>
                  <a:cubicBezTo>
                    <a:pt x="931" y="338"/>
                    <a:pt x="921" y="311"/>
                    <a:pt x="909" y="284"/>
                  </a:cubicBezTo>
                  <a:cubicBezTo>
                    <a:pt x="911" y="301"/>
                    <a:pt x="912" y="319"/>
                    <a:pt x="912" y="336"/>
                  </a:cubicBezTo>
                  <a:close/>
                  <a:moveTo>
                    <a:pt x="44" y="405"/>
                  </a:moveTo>
                  <a:cubicBezTo>
                    <a:pt x="45" y="416"/>
                    <a:pt x="47" y="427"/>
                    <a:pt x="49" y="437"/>
                  </a:cubicBezTo>
                  <a:cubicBezTo>
                    <a:pt x="47" y="411"/>
                    <a:pt x="49" y="385"/>
                    <a:pt x="55" y="360"/>
                  </a:cubicBezTo>
                  <a:cubicBezTo>
                    <a:pt x="50" y="375"/>
                    <a:pt x="47" y="390"/>
                    <a:pt x="44" y="405"/>
                  </a:cubicBezTo>
                  <a:close/>
                  <a:moveTo>
                    <a:pt x="41" y="356"/>
                  </a:moveTo>
                  <a:cubicBezTo>
                    <a:pt x="41" y="370"/>
                    <a:pt x="41" y="383"/>
                    <a:pt x="43" y="396"/>
                  </a:cubicBezTo>
                  <a:cubicBezTo>
                    <a:pt x="48" y="372"/>
                    <a:pt x="55" y="348"/>
                    <a:pt x="64" y="326"/>
                  </a:cubicBezTo>
                  <a:cubicBezTo>
                    <a:pt x="92" y="241"/>
                    <a:pt x="154" y="168"/>
                    <a:pt x="219" y="122"/>
                  </a:cubicBezTo>
                  <a:cubicBezTo>
                    <a:pt x="221" y="124"/>
                    <a:pt x="221" y="124"/>
                    <a:pt x="221" y="124"/>
                  </a:cubicBezTo>
                  <a:cubicBezTo>
                    <a:pt x="169" y="161"/>
                    <a:pt x="119" y="215"/>
                    <a:pt x="87" y="277"/>
                  </a:cubicBezTo>
                  <a:cubicBezTo>
                    <a:pt x="106" y="245"/>
                    <a:pt x="128" y="215"/>
                    <a:pt x="155" y="190"/>
                  </a:cubicBezTo>
                  <a:cubicBezTo>
                    <a:pt x="174" y="172"/>
                    <a:pt x="194" y="155"/>
                    <a:pt x="216" y="141"/>
                  </a:cubicBezTo>
                  <a:cubicBezTo>
                    <a:pt x="220" y="137"/>
                    <a:pt x="223" y="134"/>
                    <a:pt x="227" y="130"/>
                  </a:cubicBezTo>
                  <a:cubicBezTo>
                    <a:pt x="245" y="113"/>
                    <a:pt x="265" y="98"/>
                    <a:pt x="286" y="85"/>
                  </a:cubicBezTo>
                  <a:cubicBezTo>
                    <a:pt x="274" y="89"/>
                    <a:pt x="261" y="93"/>
                    <a:pt x="249" y="97"/>
                  </a:cubicBezTo>
                  <a:cubicBezTo>
                    <a:pt x="215" y="118"/>
                    <a:pt x="184" y="141"/>
                    <a:pt x="157" y="166"/>
                  </a:cubicBezTo>
                  <a:cubicBezTo>
                    <a:pt x="96" y="222"/>
                    <a:pt x="57" y="287"/>
                    <a:pt x="41" y="356"/>
                  </a:cubicBezTo>
                  <a:close/>
                  <a:moveTo>
                    <a:pt x="908" y="276"/>
                  </a:moveTo>
                  <a:cubicBezTo>
                    <a:pt x="920" y="300"/>
                    <a:pt x="929" y="325"/>
                    <a:pt x="937" y="350"/>
                  </a:cubicBezTo>
                  <a:cubicBezTo>
                    <a:pt x="936" y="349"/>
                    <a:pt x="936" y="347"/>
                    <a:pt x="936" y="346"/>
                  </a:cubicBezTo>
                  <a:cubicBezTo>
                    <a:pt x="930" y="309"/>
                    <a:pt x="918" y="272"/>
                    <a:pt x="900" y="237"/>
                  </a:cubicBezTo>
                  <a:cubicBezTo>
                    <a:pt x="900" y="237"/>
                    <a:pt x="900" y="237"/>
                    <a:pt x="899" y="236"/>
                  </a:cubicBezTo>
                  <a:cubicBezTo>
                    <a:pt x="903" y="249"/>
                    <a:pt x="906" y="262"/>
                    <a:pt x="908" y="276"/>
                  </a:cubicBezTo>
                  <a:close/>
                  <a:moveTo>
                    <a:pt x="76" y="221"/>
                  </a:moveTo>
                  <a:cubicBezTo>
                    <a:pt x="55" y="261"/>
                    <a:pt x="44" y="303"/>
                    <a:pt x="42" y="343"/>
                  </a:cubicBezTo>
                  <a:cubicBezTo>
                    <a:pt x="60" y="278"/>
                    <a:pt x="98" y="217"/>
                    <a:pt x="155" y="164"/>
                  </a:cubicBezTo>
                  <a:cubicBezTo>
                    <a:pt x="179" y="142"/>
                    <a:pt x="206" y="121"/>
                    <a:pt x="234" y="103"/>
                  </a:cubicBezTo>
                  <a:cubicBezTo>
                    <a:pt x="207" y="114"/>
                    <a:pt x="182" y="128"/>
                    <a:pt x="159" y="143"/>
                  </a:cubicBezTo>
                  <a:cubicBezTo>
                    <a:pt x="127" y="165"/>
                    <a:pt x="99" y="191"/>
                    <a:pt x="76" y="221"/>
                  </a:cubicBezTo>
                  <a:close/>
                  <a:moveTo>
                    <a:pt x="883" y="188"/>
                  </a:moveTo>
                  <a:cubicBezTo>
                    <a:pt x="893" y="204"/>
                    <a:pt x="903" y="222"/>
                    <a:pt x="911" y="241"/>
                  </a:cubicBezTo>
                  <a:cubicBezTo>
                    <a:pt x="924" y="271"/>
                    <a:pt x="932" y="301"/>
                    <a:pt x="937" y="332"/>
                  </a:cubicBezTo>
                  <a:cubicBezTo>
                    <a:pt x="933" y="293"/>
                    <a:pt x="923" y="255"/>
                    <a:pt x="906" y="218"/>
                  </a:cubicBezTo>
                  <a:cubicBezTo>
                    <a:pt x="893" y="190"/>
                    <a:pt x="877" y="164"/>
                    <a:pt x="858" y="142"/>
                  </a:cubicBezTo>
                  <a:cubicBezTo>
                    <a:pt x="867" y="155"/>
                    <a:pt x="875" y="169"/>
                    <a:pt x="881" y="184"/>
                  </a:cubicBezTo>
                  <a:cubicBezTo>
                    <a:pt x="882" y="186"/>
                    <a:pt x="882" y="187"/>
                    <a:pt x="883" y="188"/>
                  </a:cubicBezTo>
                  <a:close/>
                  <a:moveTo>
                    <a:pt x="452" y="59"/>
                  </a:moveTo>
                  <a:cubicBezTo>
                    <a:pt x="497" y="59"/>
                    <a:pt x="543" y="64"/>
                    <a:pt x="588" y="74"/>
                  </a:cubicBezTo>
                  <a:cubicBezTo>
                    <a:pt x="720" y="103"/>
                    <a:pt x="824" y="172"/>
                    <a:pt x="881" y="267"/>
                  </a:cubicBezTo>
                  <a:cubicBezTo>
                    <a:pt x="893" y="287"/>
                    <a:pt x="902" y="307"/>
                    <a:pt x="910" y="327"/>
                  </a:cubicBezTo>
                  <a:cubicBezTo>
                    <a:pt x="909" y="310"/>
                    <a:pt x="908" y="293"/>
                    <a:pt x="905" y="277"/>
                  </a:cubicBezTo>
                  <a:cubicBezTo>
                    <a:pt x="896" y="259"/>
                    <a:pt x="885" y="241"/>
                    <a:pt x="873" y="224"/>
                  </a:cubicBezTo>
                  <a:cubicBezTo>
                    <a:pt x="806" y="128"/>
                    <a:pt x="697" y="68"/>
                    <a:pt x="568" y="56"/>
                  </a:cubicBezTo>
                  <a:cubicBezTo>
                    <a:pt x="524" y="51"/>
                    <a:pt x="480" y="53"/>
                    <a:pt x="436" y="59"/>
                  </a:cubicBezTo>
                  <a:cubicBezTo>
                    <a:pt x="442" y="59"/>
                    <a:pt x="447" y="59"/>
                    <a:pt x="452" y="59"/>
                  </a:cubicBezTo>
                  <a:close/>
                  <a:moveTo>
                    <a:pt x="218" y="143"/>
                  </a:moveTo>
                  <a:cubicBezTo>
                    <a:pt x="169" y="191"/>
                    <a:pt x="141" y="248"/>
                    <a:pt x="126" y="304"/>
                  </a:cubicBezTo>
                  <a:cubicBezTo>
                    <a:pt x="159" y="225"/>
                    <a:pt x="215" y="155"/>
                    <a:pt x="284" y="105"/>
                  </a:cubicBezTo>
                  <a:cubicBezTo>
                    <a:pt x="261" y="116"/>
                    <a:pt x="239" y="129"/>
                    <a:pt x="218" y="143"/>
                  </a:cubicBezTo>
                  <a:close/>
                  <a:moveTo>
                    <a:pt x="896" y="224"/>
                  </a:moveTo>
                  <a:cubicBezTo>
                    <a:pt x="898" y="228"/>
                    <a:pt x="900" y="232"/>
                    <a:pt x="902" y="236"/>
                  </a:cubicBezTo>
                  <a:cubicBezTo>
                    <a:pt x="912" y="256"/>
                    <a:pt x="920" y="276"/>
                    <a:pt x="927" y="296"/>
                  </a:cubicBezTo>
                  <a:cubicBezTo>
                    <a:pt x="922" y="278"/>
                    <a:pt x="916" y="260"/>
                    <a:pt x="909" y="242"/>
                  </a:cubicBezTo>
                  <a:cubicBezTo>
                    <a:pt x="903" y="228"/>
                    <a:pt x="896" y="215"/>
                    <a:pt x="889" y="202"/>
                  </a:cubicBezTo>
                  <a:cubicBezTo>
                    <a:pt x="891" y="209"/>
                    <a:pt x="894" y="217"/>
                    <a:pt x="896" y="224"/>
                  </a:cubicBezTo>
                  <a:close/>
                  <a:moveTo>
                    <a:pt x="518" y="50"/>
                  </a:moveTo>
                  <a:cubicBezTo>
                    <a:pt x="535" y="50"/>
                    <a:pt x="552" y="51"/>
                    <a:pt x="569" y="53"/>
                  </a:cubicBezTo>
                  <a:cubicBezTo>
                    <a:pt x="698" y="66"/>
                    <a:pt x="807" y="126"/>
                    <a:pt x="875" y="222"/>
                  </a:cubicBezTo>
                  <a:cubicBezTo>
                    <a:pt x="886" y="237"/>
                    <a:pt x="895" y="252"/>
                    <a:pt x="904" y="268"/>
                  </a:cubicBezTo>
                  <a:cubicBezTo>
                    <a:pt x="901" y="253"/>
                    <a:pt x="898" y="239"/>
                    <a:pt x="893" y="225"/>
                  </a:cubicBezTo>
                  <a:cubicBezTo>
                    <a:pt x="859" y="163"/>
                    <a:pt x="809" y="112"/>
                    <a:pt x="750" y="75"/>
                  </a:cubicBezTo>
                  <a:cubicBezTo>
                    <a:pt x="664" y="33"/>
                    <a:pt x="562" y="24"/>
                    <a:pt x="470" y="27"/>
                  </a:cubicBezTo>
                  <a:cubicBezTo>
                    <a:pt x="430" y="36"/>
                    <a:pt x="391" y="49"/>
                    <a:pt x="354" y="67"/>
                  </a:cubicBezTo>
                  <a:cubicBezTo>
                    <a:pt x="374" y="64"/>
                    <a:pt x="394" y="61"/>
                    <a:pt x="415" y="60"/>
                  </a:cubicBezTo>
                  <a:cubicBezTo>
                    <a:pt x="449" y="54"/>
                    <a:pt x="483" y="50"/>
                    <a:pt x="518" y="50"/>
                  </a:cubicBezTo>
                  <a:close/>
                  <a:moveTo>
                    <a:pt x="777" y="90"/>
                  </a:moveTo>
                  <a:cubicBezTo>
                    <a:pt x="822" y="122"/>
                    <a:pt x="861" y="164"/>
                    <a:pt x="889" y="213"/>
                  </a:cubicBezTo>
                  <a:cubicBezTo>
                    <a:pt x="887" y="205"/>
                    <a:pt x="884" y="197"/>
                    <a:pt x="880" y="189"/>
                  </a:cubicBezTo>
                  <a:cubicBezTo>
                    <a:pt x="852" y="146"/>
                    <a:pt x="817" y="114"/>
                    <a:pt x="777" y="90"/>
                  </a:cubicBezTo>
                  <a:close/>
                  <a:moveTo>
                    <a:pt x="379" y="35"/>
                  </a:moveTo>
                  <a:cubicBezTo>
                    <a:pt x="234" y="55"/>
                    <a:pt x="141" y="110"/>
                    <a:pt x="84" y="207"/>
                  </a:cubicBezTo>
                  <a:cubicBezTo>
                    <a:pt x="105" y="182"/>
                    <a:pt x="130" y="160"/>
                    <a:pt x="158" y="141"/>
                  </a:cubicBezTo>
                  <a:cubicBezTo>
                    <a:pt x="185" y="123"/>
                    <a:pt x="215" y="107"/>
                    <a:pt x="247" y="95"/>
                  </a:cubicBezTo>
                  <a:cubicBezTo>
                    <a:pt x="288" y="71"/>
                    <a:pt x="333" y="50"/>
                    <a:pt x="379" y="35"/>
                  </a:cubicBezTo>
                  <a:close/>
                  <a:moveTo>
                    <a:pt x="751" y="73"/>
                  </a:moveTo>
                  <a:cubicBezTo>
                    <a:pt x="798" y="96"/>
                    <a:pt x="841" y="129"/>
                    <a:pt x="874" y="175"/>
                  </a:cubicBezTo>
                  <a:cubicBezTo>
                    <a:pt x="864" y="155"/>
                    <a:pt x="854" y="138"/>
                    <a:pt x="842" y="123"/>
                  </a:cubicBezTo>
                  <a:cubicBezTo>
                    <a:pt x="802" y="82"/>
                    <a:pt x="751" y="51"/>
                    <a:pt x="692" y="34"/>
                  </a:cubicBezTo>
                  <a:cubicBezTo>
                    <a:pt x="664" y="25"/>
                    <a:pt x="634" y="20"/>
                    <a:pt x="604" y="18"/>
                  </a:cubicBezTo>
                  <a:cubicBezTo>
                    <a:pt x="657" y="27"/>
                    <a:pt x="706" y="46"/>
                    <a:pt x="751" y="73"/>
                  </a:cubicBezTo>
                  <a:close/>
                  <a:moveTo>
                    <a:pt x="296" y="82"/>
                  </a:moveTo>
                  <a:cubicBezTo>
                    <a:pt x="272" y="97"/>
                    <a:pt x="249" y="113"/>
                    <a:pt x="229" y="132"/>
                  </a:cubicBezTo>
                  <a:cubicBezTo>
                    <a:pt x="229" y="132"/>
                    <a:pt x="229" y="132"/>
                    <a:pt x="228" y="133"/>
                  </a:cubicBezTo>
                  <a:cubicBezTo>
                    <a:pt x="250" y="119"/>
                    <a:pt x="273" y="107"/>
                    <a:pt x="296" y="97"/>
                  </a:cubicBezTo>
                  <a:cubicBezTo>
                    <a:pt x="299" y="95"/>
                    <a:pt x="303" y="92"/>
                    <a:pt x="306" y="90"/>
                  </a:cubicBezTo>
                  <a:cubicBezTo>
                    <a:pt x="316" y="84"/>
                    <a:pt x="326" y="78"/>
                    <a:pt x="337" y="73"/>
                  </a:cubicBezTo>
                  <a:cubicBezTo>
                    <a:pt x="323" y="75"/>
                    <a:pt x="309" y="79"/>
                    <a:pt x="296" y="82"/>
                  </a:cubicBezTo>
                  <a:close/>
                  <a:moveTo>
                    <a:pt x="574" y="14"/>
                  </a:moveTo>
                  <a:cubicBezTo>
                    <a:pt x="615" y="14"/>
                    <a:pt x="655" y="20"/>
                    <a:pt x="693" y="31"/>
                  </a:cubicBezTo>
                  <a:cubicBezTo>
                    <a:pt x="743" y="46"/>
                    <a:pt x="786" y="70"/>
                    <a:pt x="823" y="101"/>
                  </a:cubicBezTo>
                  <a:cubicBezTo>
                    <a:pt x="758" y="35"/>
                    <a:pt x="670" y="13"/>
                    <a:pt x="600" y="8"/>
                  </a:cubicBezTo>
                  <a:cubicBezTo>
                    <a:pt x="539" y="3"/>
                    <a:pt x="473" y="11"/>
                    <a:pt x="409" y="29"/>
                  </a:cubicBezTo>
                  <a:cubicBezTo>
                    <a:pt x="411" y="29"/>
                    <a:pt x="413" y="28"/>
                    <a:pt x="415" y="28"/>
                  </a:cubicBezTo>
                  <a:cubicBezTo>
                    <a:pt x="467" y="14"/>
                    <a:pt x="521" y="9"/>
                    <a:pt x="574" y="14"/>
                  </a:cubicBezTo>
                  <a:close/>
                  <a:moveTo>
                    <a:pt x="346" y="71"/>
                  </a:moveTo>
                  <a:cubicBezTo>
                    <a:pt x="334" y="77"/>
                    <a:pt x="322" y="84"/>
                    <a:pt x="311" y="91"/>
                  </a:cubicBezTo>
                  <a:cubicBezTo>
                    <a:pt x="338" y="80"/>
                    <a:pt x="366" y="71"/>
                    <a:pt x="395" y="64"/>
                  </a:cubicBezTo>
                  <a:cubicBezTo>
                    <a:pt x="378" y="66"/>
                    <a:pt x="362" y="68"/>
                    <a:pt x="346" y="71"/>
                  </a:cubicBezTo>
                  <a:close/>
                  <a:moveTo>
                    <a:pt x="394" y="33"/>
                  </a:moveTo>
                  <a:cubicBezTo>
                    <a:pt x="348" y="47"/>
                    <a:pt x="303" y="66"/>
                    <a:pt x="262" y="90"/>
                  </a:cubicBezTo>
                  <a:cubicBezTo>
                    <a:pt x="272" y="86"/>
                    <a:pt x="283" y="83"/>
                    <a:pt x="295" y="80"/>
                  </a:cubicBezTo>
                  <a:cubicBezTo>
                    <a:pt x="328" y="60"/>
                    <a:pt x="363" y="44"/>
                    <a:pt x="400" y="33"/>
                  </a:cubicBezTo>
                  <a:cubicBezTo>
                    <a:pt x="398" y="33"/>
                    <a:pt x="396" y="33"/>
                    <a:pt x="394" y="33"/>
                  </a:cubicBezTo>
                  <a:close/>
                  <a:moveTo>
                    <a:pt x="416" y="31"/>
                  </a:moveTo>
                  <a:cubicBezTo>
                    <a:pt x="377" y="41"/>
                    <a:pt x="339" y="57"/>
                    <a:pt x="304" y="77"/>
                  </a:cubicBezTo>
                  <a:cubicBezTo>
                    <a:pt x="318" y="74"/>
                    <a:pt x="331" y="71"/>
                    <a:pt x="345" y="68"/>
                  </a:cubicBezTo>
                  <a:cubicBezTo>
                    <a:pt x="380" y="51"/>
                    <a:pt x="417" y="37"/>
                    <a:pt x="455" y="28"/>
                  </a:cubicBezTo>
                  <a:cubicBezTo>
                    <a:pt x="447" y="28"/>
                    <a:pt x="439" y="29"/>
                    <a:pt x="431" y="30"/>
                  </a:cubicBezTo>
                  <a:cubicBezTo>
                    <a:pt x="426" y="30"/>
                    <a:pt x="421" y="30"/>
                    <a:pt x="416" y="31"/>
                  </a:cubicBezTo>
                  <a:close/>
                  <a:moveTo>
                    <a:pt x="505" y="24"/>
                  </a:moveTo>
                  <a:cubicBezTo>
                    <a:pt x="579" y="24"/>
                    <a:pt x="656" y="33"/>
                    <a:pt x="725" y="61"/>
                  </a:cubicBezTo>
                  <a:cubicBezTo>
                    <a:pt x="686" y="41"/>
                    <a:pt x="644" y="27"/>
                    <a:pt x="599" y="20"/>
                  </a:cubicBezTo>
                  <a:cubicBezTo>
                    <a:pt x="591" y="19"/>
                    <a:pt x="582" y="18"/>
                    <a:pt x="574" y="17"/>
                  </a:cubicBezTo>
                  <a:cubicBezTo>
                    <a:pt x="545" y="17"/>
                    <a:pt x="516" y="19"/>
                    <a:pt x="487" y="24"/>
                  </a:cubicBezTo>
                  <a:cubicBezTo>
                    <a:pt x="493" y="24"/>
                    <a:pt x="499" y="24"/>
                    <a:pt x="505" y="24"/>
                  </a:cubicBezTo>
                  <a:close/>
                  <a:moveTo>
                    <a:pt x="534" y="15"/>
                  </a:moveTo>
                  <a:cubicBezTo>
                    <a:pt x="500" y="15"/>
                    <a:pt x="466" y="19"/>
                    <a:pt x="432" y="27"/>
                  </a:cubicBezTo>
                  <a:cubicBezTo>
                    <a:pt x="445" y="26"/>
                    <a:pt x="457" y="25"/>
                    <a:pt x="470" y="25"/>
                  </a:cubicBezTo>
                  <a:cubicBezTo>
                    <a:pt x="493" y="20"/>
                    <a:pt x="517" y="16"/>
                    <a:pt x="540" y="15"/>
                  </a:cubicBezTo>
                  <a:cubicBezTo>
                    <a:pt x="538" y="15"/>
                    <a:pt x="536" y="15"/>
                    <a:pt x="534"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Freeform 46"/>
            <p:cNvSpPr>
              <a:spLocks noEditPoints="1"/>
            </p:cNvSpPr>
            <p:nvPr/>
          </p:nvSpPr>
          <p:spPr bwMode="auto">
            <a:xfrm>
              <a:off x="3467100" y="3535363"/>
              <a:ext cx="3300413" cy="2771775"/>
            </a:xfrm>
            <a:custGeom>
              <a:avLst/>
              <a:gdLst>
                <a:gd name="T0" fmla="*/ 29 w 1017"/>
                <a:gd name="T1" fmla="*/ 438 h 853"/>
                <a:gd name="T2" fmla="*/ 473 w 1017"/>
                <a:gd name="T3" fmla="*/ 7 h 853"/>
                <a:gd name="T4" fmla="*/ 898 w 1017"/>
                <a:gd name="T5" fmla="*/ 673 h 853"/>
                <a:gd name="T6" fmla="*/ 513 w 1017"/>
                <a:gd name="T7" fmla="*/ 850 h 853"/>
                <a:gd name="T8" fmla="*/ 647 w 1017"/>
                <a:gd name="T9" fmla="*/ 826 h 853"/>
                <a:gd name="T10" fmla="*/ 395 w 1017"/>
                <a:gd name="T11" fmla="*/ 814 h 853"/>
                <a:gd name="T12" fmla="*/ 318 w 1017"/>
                <a:gd name="T13" fmla="*/ 781 h 853"/>
                <a:gd name="T14" fmla="*/ 307 w 1017"/>
                <a:gd name="T15" fmla="*/ 776 h 853"/>
                <a:gd name="T16" fmla="*/ 662 w 1017"/>
                <a:gd name="T17" fmla="*/ 805 h 853"/>
                <a:gd name="T18" fmla="*/ 441 w 1017"/>
                <a:gd name="T19" fmla="*/ 823 h 853"/>
                <a:gd name="T20" fmla="*/ 337 w 1017"/>
                <a:gd name="T21" fmla="*/ 728 h 853"/>
                <a:gd name="T22" fmla="*/ 744 w 1017"/>
                <a:gd name="T23" fmla="*/ 793 h 853"/>
                <a:gd name="T24" fmla="*/ 661 w 1017"/>
                <a:gd name="T25" fmla="*/ 802 h 853"/>
                <a:gd name="T26" fmla="*/ 919 w 1017"/>
                <a:gd name="T27" fmla="*/ 571 h 853"/>
                <a:gd name="T28" fmla="*/ 149 w 1017"/>
                <a:gd name="T29" fmla="*/ 328 h 853"/>
                <a:gd name="T30" fmla="*/ 323 w 1017"/>
                <a:gd name="T31" fmla="*/ 781 h 853"/>
                <a:gd name="T32" fmla="*/ 888 w 1017"/>
                <a:gd name="T33" fmla="*/ 683 h 853"/>
                <a:gd name="T34" fmla="*/ 848 w 1017"/>
                <a:gd name="T35" fmla="*/ 638 h 853"/>
                <a:gd name="T36" fmla="*/ 178 w 1017"/>
                <a:gd name="T37" fmla="*/ 235 h 853"/>
                <a:gd name="T38" fmla="*/ 158 w 1017"/>
                <a:gd name="T39" fmla="*/ 593 h 853"/>
                <a:gd name="T40" fmla="*/ 119 w 1017"/>
                <a:gd name="T41" fmla="*/ 584 h 853"/>
                <a:gd name="T42" fmla="*/ 820 w 1017"/>
                <a:gd name="T43" fmla="*/ 740 h 853"/>
                <a:gd name="T44" fmla="*/ 167 w 1017"/>
                <a:gd name="T45" fmla="*/ 567 h 853"/>
                <a:gd name="T46" fmla="*/ 853 w 1017"/>
                <a:gd name="T47" fmla="*/ 706 h 853"/>
                <a:gd name="T48" fmla="*/ 896 w 1017"/>
                <a:gd name="T49" fmla="*/ 671 h 853"/>
                <a:gd name="T50" fmla="*/ 905 w 1017"/>
                <a:gd name="T51" fmla="*/ 661 h 853"/>
                <a:gd name="T52" fmla="*/ 975 w 1017"/>
                <a:gd name="T53" fmla="*/ 434 h 853"/>
                <a:gd name="T54" fmla="*/ 896 w 1017"/>
                <a:gd name="T55" fmla="*/ 644 h 853"/>
                <a:gd name="T56" fmla="*/ 877 w 1017"/>
                <a:gd name="T57" fmla="*/ 320 h 853"/>
                <a:gd name="T58" fmla="*/ 114 w 1017"/>
                <a:gd name="T59" fmla="*/ 579 h 853"/>
                <a:gd name="T60" fmla="*/ 112 w 1017"/>
                <a:gd name="T61" fmla="*/ 578 h 853"/>
                <a:gd name="T62" fmla="*/ 61 w 1017"/>
                <a:gd name="T63" fmla="*/ 223 h 853"/>
                <a:gd name="T64" fmla="*/ 304 w 1017"/>
                <a:gd name="T65" fmla="*/ 17 h 853"/>
                <a:gd name="T66" fmla="*/ 785 w 1017"/>
                <a:gd name="T67" fmla="*/ 178 h 853"/>
                <a:gd name="T68" fmla="*/ 942 w 1017"/>
                <a:gd name="T69" fmla="*/ 453 h 853"/>
                <a:gd name="T70" fmla="*/ 152 w 1017"/>
                <a:gd name="T71" fmla="*/ 147 h 853"/>
                <a:gd name="T72" fmla="*/ 948 w 1017"/>
                <a:gd name="T73" fmla="*/ 491 h 853"/>
                <a:gd name="T74" fmla="*/ 715 w 1017"/>
                <a:gd name="T75" fmla="*/ 82 h 853"/>
                <a:gd name="T76" fmla="*/ 945 w 1017"/>
                <a:gd name="T77" fmla="*/ 458 h 853"/>
                <a:gd name="T78" fmla="*/ 936 w 1017"/>
                <a:gd name="T79" fmla="*/ 412 h 853"/>
                <a:gd name="T80" fmla="*/ 152 w 1017"/>
                <a:gd name="T81" fmla="*/ 353 h 853"/>
                <a:gd name="T82" fmla="*/ 162 w 1017"/>
                <a:gd name="T83" fmla="*/ 209 h 853"/>
                <a:gd name="T84" fmla="*/ 191 w 1017"/>
                <a:gd name="T85" fmla="*/ 110 h 853"/>
                <a:gd name="T86" fmla="*/ 482 w 1017"/>
                <a:gd name="T87" fmla="*/ 35 h 853"/>
                <a:gd name="T88" fmla="*/ 823 w 1017"/>
                <a:gd name="T89" fmla="*/ 179 h 853"/>
                <a:gd name="T90" fmla="*/ 261 w 1017"/>
                <a:gd name="T91" fmla="*/ 110 h 853"/>
                <a:gd name="T92" fmla="*/ 192 w 1017"/>
                <a:gd name="T93" fmla="*/ 103 h 853"/>
                <a:gd name="T94" fmla="*/ 218 w 1017"/>
                <a:gd name="T95" fmla="*/ 84 h 853"/>
                <a:gd name="T96" fmla="*/ 242 w 1017"/>
                <a:gd name="T97" fmla="*/ 71 h 853"/>
                <a:gd name="T98" fmla="*/ 496 w 1017"/>
                <a:gd name="T99" fmla="*/ 34 h 853"/>
                <a:gd name="T100" fmla="*/ 204 w 1017"/>
                <a:gd name="T101" fmla="*/ 89 h 853"/>
                <a:gd name="T102" fmla="*/ 306 w 1017"/>
                <a:gd name="T103" fmla="*/ 75 h 853"/>
                <a:gd name="T104" fmla="*/ 258 w 1017"/>
                <a:gd name="T105" fmla="*/ 40 h 853"/>
                <a:gd name="T106" fmla="*/ 270 w 1017"/>
                <a:gd name="T107" fmla="*/ 56 h 853"/>
                <a:gd name="T108" fmla="*/ 620 w 1017"/>
                <a:gd name="T109" fmla="*/ 40 h 853"/>
                <a:gd name="T110" fmla="*/ 483 w 1017"/>
                <a:gd name="T111" fmla="*/ 20 h 853"/>
                <a:gd name="T112" fmla="*/ 457 w 1017"/>
                <a:gd name="T113" fmla="*/ 19 h 853"/>
                <a:gd name="T114" fmla="*/ 496 w 1017"/>
                <a:gd name="T115" fmla="*/ 11 h 853"/>
                <a:gd name="T116" fmla="*/ 439 w 1017"/>
                <a:gd name="T117" fmla="*/ 6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853">
                  <a:moveTo>
                    <a:pt x="532" y="853"/>
                  </a:moveTo>
                  <a:cubicBezTo>
                    <a:pt x="502" y="853"/>
                    <a:pt x="472" y="850"/>
                    <a:pt x="443" y="843"/>
                  </a:cubicBezTo>
                  <a:cubicBezTo>
                    <a:pt x="401" y="838"/>
                    <a:pt x="361" y="826"/>
                    <a:pt x="324" y="809"/>
                  </a:cubicBezTo>
                  <a:cubicBezTo>
                    <a:pt x="224" y="763"/>
                    <a:pt x="162" y="683"/>
                    <a:pt x="124" y="602"/>
                  </a:cubicBezTo>
                  <a:cubicBezTo>
                    <a:pt x="119" y="595"/>
                    <a:pt x="114" y="587"/>
                    <a:pt x="110" y="579"/>
                  </a:cubicBezTo>
                  <a:cubicBezTo>
                    <a:pt x="74" y="541"/>
                    <a:pt x="46" y="493"/>
                    <a:pt x="29" y="438"/>
                  </a:cubicBezTo>
                  <a:cubicBezTo>
                    <a:pt x="10" y="379"/>
                    <a:pt x="5" y="317"/>
                    <a:pt x="14" y="259"/>
                  </a:cubicBezTo>
                  <a:cubicBezTo>
                    <a:pt x="37" y="105"/>
                    <a:pt x="159" y="45"/>
                    <a:pt x="256" y="23"/>
                  </a:cubicBezTo>
                  <a:cubicBezTo>
                    <a:pt x="277" y="18"/>
                    <a:pt x="299" y="14"/>
                    <a:pt x="320" y="12"/>
                  </a:cubicBezTo>
                  <a:cubicBezTo>
                    <a:pt x="367" y="0"/>
                    <a:pt x="416" y="2"/>
                    <a:pt x="466" y="4"/>
                  </a:cubicBezTo>
                  <a:cubicBezTo>
                    <a:pt x="473" y="5"/>
                    <a:pt x="473" y="5"/>
                    <a:pt x="473" y="5"/>
                  </a:cubicBezTo>
                  <a:cubicBezTo>
                    <a:pt x="473" y="7"/>
                    <a:pt x="473" y="7"/>
                    <a:pt x="473" y="7"/>
                  </a:cubicBezTo>
                  <a:cubicBezTo>
                    <a:pt x="478" y="7"/>
                    <a:pt x="484" y="7"/>
                    <a:pt x="489" y="8"/>
                  </a:cubicBezTo>
                  <a:cubicBezTo>
                    <a:pt x="497" y="8"/>
                    <a:pt x="504" y="9"/>
                    <a:pt x="511" y="10"/>
                  </a:cubicBezTo>
                  <a:cubicBezTo>
                    <a:pt x="632" y="3"/>
                    <a:pt x="757" y="40"/>
                    <a:pt x="843" y="113"/>
                  </a:cubicBezTo>
                  <a:cubicBezTo>
                    <a:pt x="899" y="160"/>
                    <a:pt x="943" y="220"/>
                    <a:pt x="970" y="286"/>
                  </a:cubicBezTo>
                  <a:cubicBezTo>
                    <a:pt x="998" y="356"/>
                    <a:pt x="1005" y="429"/>
                    <a:pt x="991" y="499"/>
                  </a:cubicBezTo>
                  <a:cubicBezTo>
                    <a:pt x="978" y="563"/>
                    <a:pt x="946" y="622"/>
                    <a:pt x="898" y="673"/>
                  </a:cubicBezTo>
                  <a:cubicBezTo>
                    <a:pt x="896" y="676"/>
                    <a:pt x="894" y="679"/>
                    <a:pt x="891" y="682"/>
                  </a:cubicBezTo>
                  <a:cubicBezTo>
                    <a:pt x="859" y="725"/>
                    <a:pt x="814" y="762"/>
                    <a:pt x="759" y="789"/>
                  </a:cubicBezTo>
                  <a:cubicBezTo>
                    <a:pt x="690" y="831"/>
                    <a:pt x="611" y="853"/>
                    <a:pt x="532" y="853"/>
                  </a:cubicBezTo>
                  <a:close/>
                  <a:moveTo>
                    <a:pt x="474" y="846"/>
                  </a:moveTo>
                  <a:cubicBezTo>
                    <a:pt x="488" y="848"/>
                    <a:pt x="501" y="849"/>
                    <a:pt x="515" y="850"/>
                  </a:cubicBezTo>
                  <a:cubicBezTo>
                    <a:pt x="514" y="850"/>
                    <a:pt x="514" y="850"/>
                    <a:pt x="513" y="850"/>
                  </a:cubicBezTo>
                  <a:cubicBezTo>
                    <a:pt x="505" y="849"/>
                    <a:pt x="497" y="848"/>
                    <a:pt x="489" y="847"/>
                  </a:cubicBezTo>
                  <a:cubicBezTo>
                    <a:pt x="484" y="847"/>
                    <a:pt x="479" y="847"/>
                    <a:pt x="474" y="846"/>
                  </a:cubicBezTo>
                  <a:close/>
                  <a:moveTo>
                    <a:pt x="512" y="847"/>
                  </a:moveTo>
                  <a:cubicBezTo>
                    <a:pt x="513" y="847"/>
                    <a:pt x="513" y="847"/>
                    <a:pt x="514" y="847"/>
                  </a:cubicBezTo>
                  <a:cubicBezTo>
                    <a:pt x="584" y="853"/>
                    <a:pt x="657" y="837"/>
                    <a:pt x="722" y="805"/>
                  </a:cubicBezTo>
                  <a:cubicBezTo>
                    <a:pt x="697" y="814"/>
                    <a:pt x="672" y="821"/>
                    <a:pt x="647" y="826"/>
                  </a:cubicBezTo>
                  <a:cubicBezTo>
                    <a:pt x="626" y="832"/>
                    <a:pt x="605" y="837"/>
                    <a:pt x="583" y="841"/>
                  </a:cubicBezTo>
                  <a:cubicBezTo>
                    <a:pt x="559" y="845"/>
                    <a:pt x="535" y="847"/>
                    <a:pt x="512" y="847"/>
                  </a:cubicBezTo>
                  <a:close/>
                  <a:moveTo>
                    <a:pt x="485" y="844"/>
                  </a:moveTo>
                  <a:cubicBezTo>
                    <a:pt x="527" y="845"/>
                    <a:pt x="571" y="841"/>
                    <a:pt x="613" y="832"/>
                  </a:cubicBezTo>
                  <a:cubicBezTo>
                    <a:pt x="555" y="840"/>
                    <a:pt x="496" y="837"/>
                    <a:pt x="441" y="826"/>
                  </a:cubicBezTo>
                  <a:cubicBezTo>
                    <a:pt x="426" y="823"/>
                    <a:pt x="410" y="819"/>
                    <a:pt x="395" y="814"/>
                  </a:cubicBezTo>
                  <a:cubicBezTo>
                    <a:pt x="424" y="828"/>
                    <a:pt x="454" y="838"/>
                    <a:pt x="485" y="844"/>
                  </a:cubicBezTo>
                  <a:close/>
                  <a:moveTo>
                    <a:pt x="439" y="839"/>
                  </a:moveTo>
                  <a:cubicBezTo>
                    <a:pt x="448" y="841"/>
                    <a:pt x="457" y="842"/>
                    <a:pt x="466" y="843"/>
                  </a:cubicBezTo>
                  <a:cubicBezTo>
                    <a:pt x="435" y="835"/>
                    <a:pt x="405" y="824"/>
                    <a:pt x="377" y="808"/>
                  </a:cubicBezTo>
                  <a:cubicBezTo>
                    <a:pt x="366" y="803"/>
                    <a:pt x="354" y="798"/>
                    <a:pt x="343" y="792"/>
                  </a:cubicBezTo>
                  <a:cubicBezTo>
                    <a:pt x="335" y="789"/>
                    <a:pt x="326" y="785"/>
                    <a:pt x="318" y="781"/>
                  </a:cubicBezTo>
                  <a:cubicBezTo>
                    <a:pt x="350" y="806"/>
                    <a:pt x="386" y="825"/>
                    <a:pt x="427" y="837"/>
                  </a:cubicBezTo>
                  <a:cubicBezTo>
                    <a:pt x="431" y="838"/>
                    <a:pt x="435" y="839"/>
                    <a:pt x="439" y="839"/>
                  </a:cubicBezTo>
                  <a:close/>
                  <a:moveTo>
                    <a:pt x="136" y="621"/>
                  </a:moveTo>
                  <a:cubicBezTo>
                    <a:pt x="174" y="694"/>
                    <a:pt x="234" y="764"/>
                    <a:pt x="325" y="807"/>
                  </a:cubicBezTo>
                  <a:cubicBezTo>
                    <a:pt x="353" y="819"/>
                    <a:pt x="382" y="829"/>
                    <a:pt x="412" y="835"/>
                  </a:cubicBezTo>
                  <a:cubicBezTo>
                    <a:pt x="373" y="822"/>
                    <a:pt x="338" y="801"/>
                    <a:pt x="307" y="776"/>
                  </a:cubicBezTo>
                  <a:cubicBezTo>
                    <a:pt x="278" y="761"/>
                    <a:pt x="250" y="742"/>
                    <a:pt x="225" y="721"/>
                  </a:cubicBezTo>
                  <a:cubicBezTo>
                    <a:pt x="192" y="692"/>
                    <a:pt x="162" y="658"/>
                    <a:pt x="136" y="621"/>
                  </a:cubicBezTo>
                  <a:close/>
                  <a:moveTo>
                    <a:pt x="487" y="830"/>
                  </a:moveTo>
                  <a:cubicBezTo>
                    <a:pt x="538" y="837"/>
                    <a:pt x="592" y="835"/>
                    <a:pt x="644" y="824"/>
                  </a:cubicBezTo>
                  <a:cubicBezTo>
                    <a:pt x="699" y="808"/>
                    <a:pt x="752" y="784"/>
                    <a:pt x="797" y="750"/>
                  </a:cubicBezTo>
                  <a:cubicBezTo>
                    <a:pt x="756" y="774"/>
                    <a:pt x="710" y="793"/>
                    <a:pt x="662" y="805"/>
                  </a:cubicBezTo>
                  <a:cubicBezTo>
                    <a:pt x="649" y="808"/>
                    <a:pt x="637" y="811"/>
                    <a:pt x="624" y="813"/>
                  </a:cubicBezTo>
                  <a:cubicBezTo>
                    <a:pt x="579" y="826"/>
                    <a:pt x="532" y="833"/>
                    <a:pt x="487" y="830"/>
                  </a:cubicBezTo>
                  <a:close/>
                  <a:moveTo>
                    <a:pt x="441" y="823"/>
                  </a:moveTo>
                  <a:cubicBezTo>
                    <a:pt x="491" y="831"/>
                    <a:pt x="544" y="829"/>
                    <a:pt x="595" y="818"/>
                  </a:cubicBezTo>
                  <a:cubicBezTo>
                    <a:pt x="519" y="829"/>
                    <a:pt x="447" y="824"/>
                    <a:pt x="382" y="805"/>
                  </a:cubicBezTo>
                  <a:cubicBezTo>
                    <a:pt x="401" y="812"/>
                    <a:pt x="421" y="818"/>
                    <a:pt x="441" y="823"/>
                  </a:cubicBezTo>
                  <a:close/>
                  <a:moveTo>
                    <a:pt x="364" y="797"/>
                  </a:moveTo>
                  <a:cubicBezTo>
                    <a:pt x="442" y="823"/>
                    <a:pt x="531" y="828"/>
                    <a:pt x="624" y="810"/>
                  </a:cubicBezTo>
                  <a:cubicBezTo>
                    <a:pt x="686" y="792"/>
                    <a:pt x="744" y="759"/>
                    <a:pt x="789" y="714"/>
                  </a:cubicBezTo>
                  <a:cubicBezTo>
                    <a:pt x="811" y="692"/>
                    <a:pt x="829" y="669"/>
                    <a:pt x="844" y="645"/>
                  </a:cubicBezTo>
                  <a:cubicBezTo>
                    <a:pt x="797" y="682"/>
                    <a:pt x="747" y="709"/>
                    <a:pt x="708" y="727"/>
                  </a:cubicBezTo>
                  <a:cubicBezTo>
                    <a:pt x="577" y="788"/>
                    <a:pt x="439" y="788"/>
                    <a:pt x="337" y="728"/>
                  </a:cubicBezTo>
                  <a:cubicBezTo>
                    <a:pt x="227" y="663"/>
                    <a:pt x="174" y="547"/>
                    <a:pt x="156" y="427"/>
                  </a:cubicBezTo>
                  <a:cubicBezTo>
                    <a:pt x="163" y="512"/>
                    <a:pt x="192" y="597"/>
                    <a:pt x="239" y="670"/>
                  </a:cubicBezTo>
                  <a:cubicBezTo>
                    <a:pt x="273" y="724"/>
                    <a:pt x="316" y="767"/>
                    <a:pt x="364" y="797"/>
                  </a:cubicBezTo>
                  <a:close/>
                  <a:moveTo>
                    <a:pt x="818" y="738"/>
                  </a:moveTo>
                  <a:cubicBezTo>
                    <a:pt x="778" y="771"/>
                    <a:pt x="730" y="797"/>
                    <a:pt x="678" y="816"/>
                  </a:cubicBezTo>
                  <a:cubicBezTo>
                    <a:pt x="701" y="810"/>
                    <a:pt x="723" y="802"/>
                    <a:pt x="744" y="793"/>
                  </a:cubicBezTo>
                  <a:cubicBezTo>
                    <a:pt x="771" y="777"/>
                    <a:pt x="797" y="758"/>
                    <a:pt x="820" y="736"/>
                  </a:cubicBezTo>
                  <a:cubicBezTo>
                    <a:pt x="820" y="737"/>
                    <a:pt x="819" y="737"/>
                    <a:pt x="818" y="738"/>
                  </a:cubicBezTo>
                  <a:close/>
                  <a:moveTo>
                    <a:pt x="850" y="640"/>
                  </a:moveTo>
                  <a:cubicBezTo>
                    <a:pt x="834" y="667"/>
                    <a:pt x="814" y="692"/>
                    <a:pt x="791" y="715"/>
                  </a:cubicBezTo>
                  <a:cubicBezTo>
                    <a:pt x="752" y="755"/>
                    <a:pt x="701" y="786"/>
                    <a:pt x="647" y="805"/>
                  </a:cubicBezTo>
                  <a:cubicBezTo>
                    <a:pt x="652" y="804"/>
                    <a:pt x="657" y="803"/>
                    <a:pt x="661" y="802"/>
                  </a:cubicBezTo>
                  <a:cubicBezTo>
                    <a:pt x="712" y="789"/>
                    <a:pt x="767" y="767"/>
                    <a:pt x="816" y="735"/>
                  </a:cubicBezTo>
                  <a:cubicBezTo>
                    <a:pt x="817" y="735"/>
                    <a:pt x="818" y="734"/>
                    <a:pt x="819" y="733"/>
                  </a:cubicBezTo>
                  <a:cubicBezTo>
                    <a:pt x="832" y="723"/>
                    <a:pt x="844" y="712"/>
                    <a:pt x="854" y="700"/>
                  </a:cubicBezTo>
                  <a:cubicBezTo>
                    <a:pt x="864" y="689"/>
                    <a:pt x="873" y="677"/>
                    <a:pt x="881" y="665"/>
                  </a:cubicBezTo>
                  <a:cubicBezTo>
                    <a:pt x="886" y="658"/>
                    <a:pt x="890" y="650"/>
                    <a:pt x="894" y="643"/>
                  </a:cubicBezTo>
                  <a:cubicBezTo>
                    <a:pt x="905" y="620"/>
                    <a:pt x="914" y="596"/>
                    <a:pt x="919" y="571"/>
                  </a:cubicBezTo>
                  <a:cubicBezTo>
                    <a:pt x="899" y="596"/>
                    <a:pt x="875" y="620"/>
                    <a:pt x="850" y="640"/>
                  </a:cubicBezTo>
                  <a:close/>
                  <a:moveTo>
                    <a:pt x="351" y="792"/>
                  </a:moveTo>
                  <a:cubicBezTo>
                    <a:pt x="352" y="792"/>
                    <a:pt x="353" y="793"/>
                    <a:pt x="354" y="793"/>
                  </a:cubicBezTo>
                  <a:cubicBezTo>
                    <a:pt x="309" y="763"/>
                    <a:pt x="269" y="722"/>
                    <a:pt x="236" y="671"/>
                  </a:cubicBezTo>
                  <a:cubicBezTo>
                    <a:pt x="181" y="586"/>
                    <a:pt x="152" y="484"/>
                    <a:pt x="151" y="386"/>
                  </a:cubicBezTo>
                  <a:cubicBezTo>
                    <a:pt x="150" y="367"/>
                    <a:pt x="149" y="348"/>
                    <a:pt x="149" y="328"/>
                  </a:cubicBezTo>
                  <a:cubicBezTo>
                    <a:pt x="138" y="406"/>
                    <a:pt x="144" y="490"/>
                    <a:pt x="170" y="566"/>
                  </a:cubicBezTo>
                  <a:cubicBezTo>
                    <a:pt x="188" y="622"/>
                    <a:pt x="222" y="686"/>
                    <a:pt x="271" y="738"/>
                  </a:cubicBezTo>
                  <a:cubicBezTo>
                    <a:pt x="289" y="754"/>
                    <a:pt x="307" y="767"/>
                    <a:pt x="326" y="779"/>
                  </a:cubicBezTo>
                  <a:cubicBezTo>
                    <a:pt x="334" y="784"/>
                    <a:pt x="342" y="788"/>
                    <a:pt x="351" y="792"/>
                  </a:cubicBezTo>
                  <a:close/>
                  <a:moveTo>
                    <a:pt x="308" y="773"/>
                  </a:moveTo>
                  <a:cubicBezTo>
                    <a:pt x="313" y="776"/>
                    <a:pt x="318" y="778"/>
                    <a:pt x="323" y="781"/>
                  </a:cubicBezTo>
                  <a:cubicBezTo>
                    <a:pt x="314" y="776"/>
                    <a:pt x="306" y="770"/>
                    <a:pt x="298" y="764"/>
                  </a:cubicBezTo>
                  <a:cubicBezTo>
                    <a:pt x="301" y="767"/>
                    <a:pt x="305" y="770"/>
                    <a:pt x="308" y="773"/>
                  </a:cubicBezTo>
                  <a:close/>
                  <a:moveTo>
                    <a:pt x="846" y="718"/>
                  </a:moveTo>
                  <a:cubicBezTo>
                    <a:pt x="839" y="726"/>
                    <a:pt x="832" y="733"/>
                    <a:pt x="824" y="740"/>
                  </a:cubicBezTo>
                  <a:cubicBezTo>
                    <a:pt x="811" y="752"/>
                    <a:pt x="797" y="763"/>
                    <a:pt x="782" y="773"/>
                  </a:cubicBezTo>
                  <a:cubicBezTo>
                    <a:pt x="826" y="749"/>
                    <a:pt x="861" y="718"/>
                    <a:pt x="888" y="683"/>
                  </a:cubicBezTo>
                  <a:cubicBezTo>
                    <a:pt x="882" y="688"/>
                    <a:pt x="877" y="693"/>
                    <a:pt x="871" y="698"/>
                  </a:cubicBezTo>
                  <a:cubicBezTo>
                    <a:pt x="863" y="705"/>
                    <a:pt x="854" y="712"/>
                    <a:pt x="846" y="718"/>
                  </a:cubicBezTo>
                  <a:close/>
                  <a:moveTo>
                    <a:pt x="154" y="386"/>
                  </a:moveTo>
                  <a:cubicBezTo>
                    <a:pt x="165" y="519"/>
                    <a:pt x="217" y="654"/>
                    <a:pt x="339" y="726"/>
                  </a:cubicBezTo>
                  <a:cubicBezTo>
                    <a:pt x="440" y="785"/>
                    <a:pt x="577" y="785"/>
                    <a:pt x="707" y="725"/>
                  </a:cubicBezTo>
                  <a:cubicBezTo>
                    <a:pt x="747" y="706"/>
                    <a:pt x="800" y="677"/>
                    <a:pt x="848" y="638"/>
                  </a:cubicBezTo>
                  <a:cubicBezTo>
                    <a:pt x="905" y="543"/>
                    <a:pt x="915" y="428"/>
                    <a:pt x="873" y="317"/>
                  </a:cubicBezTo>
                  <a:cubicBezTo>
                    <a:pt x="871" y="313"/>
                    <a:pt x="870" y="309"/>
                    <a:pt x="868" y="306"/>
                  </a:cubicBezTo>
                  <a:cubicBezTo>
                    <a:pt x="810" y="211"/>
                    <a:pt x="709" y="137"/>
                    <a:pt x="585" y="102"/>
                  </a:cubicBezTo>
                  <a:cubicBezTo>
                    <a:pt x="495" y="76"/>
                    <a:pt x="404" y="67"/>
                    <a:pt x="322" y="76"/>
                  </a:cubicBezTo>
                  <a:cubicBezTo>
                    <a:pt x="289" y="92"/>
                    <a:pt x="260" y="112"/>
                    <a:pt x="236" y="135"/>
                  </a:cubicBezTo>
                  <a:cubicBezTo>
                    <a:pt x="211" y="164"/>
                    <a:pt x="191" y="198"/>
                    <a:pt x="178" y="235"/>
                  </a:cubicBezTo>
                  <a:cubicBezTo>
                    <a:pt x="161" y="282"/>
                    <a:pt x="153" y="334"/>
                    <a:pt x="154" y="386"/>
                  </a:cubicBezTo>
                  <a:close/>
                  <a:moveTo>
                    <a:pt x="126" y="601"/>
                  </a:moveTo>
                  <a:cubicBezTo>
                    <a:pt x="154" y="645"/>
                    <a:pt x="188" y="686"/>
                    <a:pt x="227" y="719"/>
                  </a:cubicBezTo>
                  <a:cubicBezTo>
                    <a:pt x="249" y="738"/>
                    <a:pt x="272" y="754"/>
                    <a:pt x="298" y="768"/>
                  </a:cubicBezTo>
                  <a:cubicBezTo>
                    <a:pt x="291" y="762"/>
                    <a:pt x="284" y="756"/>
                    <a:pt x="278" y="749"/>
                  </a:cubicBezTo>
                  <a:cubicBezTo>
                    <a:pt x="228" y="708"/>
                    <a:pt x="187" y="655"/>
                    <a:pt x="158" y="593"/>
                  </a:cubicBezTo>
                  <a:cubicBezTo>
                    <a:pt x="148" y="571"/>
                    <a:pt x="138" y="549"/>
                    <a:pt x="130" y="526"/>
                  </a:cubicBezTo>
                  <a:cubicBezTo>
                    <a:pt x="81" y="388"/>
                    <a:pt x="88" y="245"/>
                    <a:pt x="149" y="145"/>
                  </a:cubicBezTo>
                  <a:cubicBezTo>
                    <a:pt x="155" y="136"/>
                    <a:pt x="160" y="128"/>
                    <a:pt x="167" y="120"/>
                  </a:cubicBezTo>
                  <a:cubicBezTo>
                    <a:pt x="159" y="127"/>
                    <a:pt x="151" y="134"/>
                    <a:pt x="143" y="142"/>
                  </a:cubicBezTo>
                  <a:cubicBezTo>
                    <a:pt x="62" y="225"/>
                    <a:pt x="59" y="368"/>
                    <a:pt x="83" y="474"/>
                  </a:cubicBezTo>
                  <a:cubicBezTo>
                    <a:pt x="91" y="509"/>
                    <a:pt x="102" y="546"/>
                    <a:pt x="119" y="584"/>
                  </a:cubicBezTo>
                  <a:cubicBezTo>
                    <a:pt x="120" y="586"/>
                    <a:pt x="122" y="588"/>
                    <a:pt x="124" y="589"/>
                  </a:cubicBezTo>
                  <a:cubicBezTo>
                    <a:pt x="122" y="591"/>
                    <a:pt x="122" y="591"/>
                    <a:pt x="122" y="591"/>
                  </a:cubicBezTo>
                  <a:cubicBezTo>
                    <a:pt x="122" y="591"/>
                    <a:pt x="122" y="591"/>
                    <a:pt x="122" y="591"/>
                  </a:cubicBezTo>
                  <a:cubicBezTo>
                    <a:pt x="123" y="594"/>
                    <a:pt x="125" y="598"/>
                    <a:pt x="126" y="601"/>
                  </a:cubicBezTo>
                  <a:close/>
                  <a:moveTo>
                    <a:pt x="833" y="728"/>
                  </a:moveTo>
                  <a:cubicBezTo>
                    <a:pt x="829" y="732"/>
                    <a:pt x="825" y="736"/>
                    <a:pt x="820" y="740"/>
                  </a:cubicBezTo>
                  <a:cubicBezTo>
                    <a:pt x="821" y="739"/>
                    <a:pt x="822" y="738"/>
                    <a:pt x="822" y="738"/>
                  </a:cubicBezTo>
                  <a:cubicBezTo>
                    <a:pt x="826" y="734"/>
                    <a:pt x="830" y="731"/>
                    <a:pt x="833" y="727"/>
                  </a:cubicBezTo>
                  <a:cubicBezTo>
                    <a:pt x="833" y="727"/>
                    <a:pt x="833" y="728"/>
                    <a:pt x="833" y="728"/>
                  </a:cubicBezTo>
                  <a:close/>
                  <a:moveTo>
                    <a:pt x="161" y="592"/>
                  </a:moveTo>
                  <a:cubicBezTo>
                    <a:pt x="185" y="640"/>
                    <a:pt x="216" y="683"/>
                    <a:pt x="251" y="719"/>
                  </a:cubicBezTo>
                  <a:cubicBezTo>
                    <a:pt x="211" y="670"/>
                    <a:pt x="183" y="615"/>
                    <a:pt x="167" y="567"/>
                  </a:cubicBezTo>
                  <a:cubicBezTo>
                    <a:pt x="140" y="485"/>
                    <a:pt x="134" y="394"/>
                    <a:pt x="149" y="310"/>
                  </a:cubicBezTo>
                  <a:cubicBezTo>
                    <a:pt x="150" y="275"/>
                    <a:pt x="154" y="240"/>
                    <a:pt x="159" y="208"/>
                  </a:cubicBezTo>
                  <a:cubicBezTo>
                    <a:pt x="165" y="177"/>
                    <a:pt x="172" y="146"/>
                    <a:pt x="185" y="117"/>
                  </a:cubicBezTo>
                  <a:cubicBezTo>
                    <a:pt x="106" y="205"/>
                    <a:pt x="106" y="336"/>
                    <a:pt x="110" y="392"/>
                  </a:cubicBezTo>
                  <a:cubicBezTo>
                    <a:pt x="116" y="465"/>
                    <a:pt x="133" y="532"/>
                    <a:pt x="161" y="592"/>
                  </a:cubicBezTo>
                  <a:close/>
                  <a:moveTo>
                    <a:pt x="853" y="706"/>
                  </a:moveTo>
                  <a:cubicBezTo>
                    <a:pt x="850" y="710"/>
                    <a:pt x="846" y="714"/>
                    <a:pt x="843" y="717"/>
                  </a:cubicBezTo>
                  <a:cubicBezTo>
                    <a:pt x="843" y="717"/>
                    <a:pt x="843" y="717"/>
                    <a:pt x="843" y="717"/>
                  </a:cubicBezTo>
                  <a:cubicBezTo>
                    <a:pt x="847" y="713"/>
                    <a:pt x="850" y="710"/>
                    <a:pt x="853" y="706"/>
                  </a:cubicBezTo>
                  <a:close/>
                  <a:moveTo>
                    <a:pt x="878" y="677"/>
                  </a:moveTo>
                  <a:cubicBezTo>
                    <a:pt x="871" y="688"/>
                    <a:pt x="863" y="698"/>
                    <a:pt x="854" y="708"/>
                  </a:cubicBezTo>
                  <a:cubicBezTo>
                    <a:pt x="869" y="697"/>
                    <a:pt x="883" y="685"/>
                    <a:pt x="896" y="671"/>
                  </a:cubicBezTo>
                  <a:cubicBezTo>
                    <a:pt x="924" y="630"/>
                    <a:pt x="940" y="583"/>
                    <a:pt x="945" y="531"/>
                  </a:cubicBezTo>
                  <a:cubicBezTo>
                    <a:pt x="945" y="531"/>
                    <a:pt x="944" y="532"/>
                    <a:pt x="944" y="533"/>
                  </a:cubicBezTo>
                  <a:cubicBezTo>
                    <a:pt x="941" y="551"/>
                    <a:pt x="936" y="568"/>
                    <a:pt x="929" y="586"/>
                  </a:cubicBezTo>
                  <a:cubicBezTo>
                    <a:pt x="918" y="618"/>
                    <a:pt x="900" y="648"/>
                    <a:pt x="878" y="677"/>
                  </a:cubicBezTo>
                  <a:close/>
                  <a:moveTo>
                    <a:pt x="948" y="525"/>
                  </a:moveTo>
                  <a:cubicBezTo>
                    <a:pt x="945" y="575"/>
                    <a:pt x="930" y="620"/>
                    <a:pt x="905" y="661"/>
                  </a:cubicBezTo>
                  <a:cubicBezTo>
                    <a:pt x="945" y="617"/>
                    <a:pt x="975" y="563"/>
                    <a:pt x="989" y="498"/>
                  </a:cubicBezTo>
                  <a:cubicBezTo>
                    <a:pt x="1017" y="361"/>
                    <a:pt x="960" y="214"/>
                    <a:pt x="841" y="115"/>
                  </a:cubicBezTo>
                  <a:cubicBezTo>
                    <a:pt x="759" y="46"/>
                    <a:pt x="642" y="9"/>
                    <a:pt x="526" y="12"/>
                  </a:cubicBezTo>
                  <a:cubicBezTo>
                    <a:pt x="563" y="18"/>
                    <a:pt x="601" y="28"/>
                    <a:pt x="637" y="43"/>
                  </a:cubicBezTo>
                  <a:cubicBezTo>
                    <a:pt x="724" y="61"/>
                    <a:pt x="805" y="100"/>
                    <a:pt x="866" y="155"/>
                  </a:cubicBezTo>
                  <a:cubicBezTo>
                    <a:pt x="947" y="229"/>
                    <a:pt x="985" y="326"/>
                    <a:pt x="975" y="434"/>
                  </a:cubicBezTo>
                  <a:cubicBezTo>
                    <a:pt x="972" y="467"/>
                    <a:pt x="962" y="497"/>
                    <a:pt x="948" y="525"/>
                  </a:cubicBezTo>
                  <a:close/>
                  <a:moveTo>
                    <a:pt x="896" y="644"/>
                  </a:moveTo>
                  <a:cubicBezTo>
                    <a:pt x="895" y="648"/>
                    <a:pt x="893" y="652"/>
                    <a:pt x="890" y="656"/>
                  </a:cubicBezTo>
                  <a:cubicBezTo>
                    <a:pt x="915" y="620"/>
                    <a:pt x="932" y="580"/>
                    <a:pt x="940" y="539"/>
                  </a:cubicBezTo>
                  <a:cubicBezTo>
                    <a:pt x="938" y="543"/>
                    <a:pt x="935" y="548"/>
                    <a:pt x="932" y="552"/>
                  </a:cubicBezTo>
                  <a:cubicBezTo>
                    <a:pt x="925" y="584"/>
                    <a:pt x="913" y="615"/>
                    <a:pt x="896" y="644"/>
                  </a:cubicBezTo>
                  <a:close/>
                  <a:moveTo>
                    <a:pt x="877" y="320"/>
                  </a:moveTo>
                  <a:cubicBezTo>
                    <a:pt x="902" y="389"/>
                    <a:pt x="908" y="461"/>
                    <a:pt x="894" y="529"/>
                  </a:cubicBezTo>
                  <a:cubicBezTo>
                    <a:pt x="887" y="565"/>
                    <a:pt x="873" y="600"/>
                    <a:pt x="854" y="633"/>
                  </a:cubicBezTo>
                  <a:cubicBezTo>
                    <a:pt x="878" y="613"/>
                    <a:pt x="901" y="590"/>
                    <a:pt x="920" y="565"/>
                  </a:cubicBezTo>
                  <a:cubicBezTo>
                    <a:pt x="931" y="505"/>
                    <a:pt x="926" y="442"/>
                    <a:pt x="903" y="377"/>
                  </a:cubicBezTo>
                  <a:cubicBezTo>
                    <a:pt x="896" y="358"/>
                    <a:pt x="887" y="339"/>
                    <a:pt x="877" y="320"/>
                  </a:cubicBezTo>
                  <a:close/>
                  <a:moveTo>
                    <a:pt x="923" y="566"/>
                  </a:moveTo>
                  <a:cubicBezTo>
                    <a:pt x="920" y="579"/>
                    <a:pt x="917" y="592"/>
                    <a:pt x="912" y="605"/>
                  </a:cubicBezTo>
                  <a:cubicBezTo>
                    <a:pt x="919" y="590"/>
                    <a:pt x="924" y="574"/>
                    <a:pt x="928" y="558"/>
                  </a:cubicBezTo>
                  <a:cubicBezTo>
                    <a:pt x="926" y="561"/>
                    <a:pt x="924" y="563"/>
                    <a:pt x="923" y="566"/>
                  </a:cubicBezTo>
                  <a:close/>
                  <a:moveTo>
                    <a:pt x="112" y="578"/>
                  </a:moveTo>
                  <a:cubicBezTo>
                    <a:pt x="113" y="578"/>
                    <a:pt x="113" y="579"/>
                    <a:pt x="114" y="579"/>
                  </a:cubicBezTo>
                  <a:cubicBezTo>
                    <a:pt x="99" y="543"/>
                    <a:pt x="88" y="507"/>
                    <a:pt x="81" y="475"/>
                  </a:cubicBezTo>
                  <a:cubicBezTo>
                    <a:pt x="67" y="415"/>
                    <a:pt x="64" y="353"/>
                    <a:pt x="71" y="299"/>
                  </a:cubicBezTo>
                  <a:cubicBezTo>
                    <a:pt x="80" y="232"/>
                    <a:pt x="103" y="179"/>
                    <a:pt x="141" y="140"/>
                  </a:cubicBezTo>
                  <a:cubicBezTo>
                    <a:pt x="149" y="132"/>
                    <a:pt x="157" y="125"/>
                    <a:pt x="165" y="118"/>
                  </a:cubicBezTo>
                  <a:cubicBezTo>
                    <a:pt x="75" y="162"/>
                    <a:pt x="33" y="250"/>
                    <a:pt x="45" y="375"/>
                  </a:cubicBezTo>
                  <a:cubicBezTo>
                    <a:pt x="52" y="443"/>
                    <a:pt x="76" y="514"/>
                    <a:pt x="112" y="578"/>
                  </a:cubicBezTo>
                  <a:close/>
                  <a:moveTo>
                    <a:pt x="304" y="17"/>
                  </a:moveTo>
                  <a:cubicBezTo>
                    <a:pt x="288" y="19"/>
                    <a:pt x="272" y="22"/>
                    <a:pt x="257" y="25"/>
                  </a:cubicBezTo>
                  <a:cubicBezTo>
                    <a:pt x="160" y="48"/>
                    <a:pt x="39" y="107"/>
                    <a:pt x="16" y="259"/>
                  </a:cubicBezTo>
                  <a:cubicBezTo>
                    <a:pt x="0" y="368"/>
                    <a:pt x="35" y="489"/>
                    <a:pt x="104" y="569"/>
                  </a:cubicBezTo>
                  <a:cubicBezTo>
                    <a:pt x="71" y="507"/>
                    <a:pt x="49" y="440"/>
                    <a:pt x="43" y="375"/>
                  </a:cubicBezTo>
                  <a:cubicBezTo>
                    <a:pt x="37" y="316"/>
                    <a:pt x="43" y="265"/>
                    <a:pt x="61" y="223"/>
                  </a:cubicBezTo>
                  <a:cubicBezTo>
                    <a:pt x="81" y="175"/>
                    <a:pt x="116" y="138"/>
                    <a:pt x="165" y="115"/>
                  </a:cubicBezTo>
                  <a:cubicBezTo>
                    <a:pt x="168" y="114"/>
                    <a:pt x="171" y="112"/>
                    <a:pt x="173" y="111"/>
                  </a:cubicBezTo>
                  <a:cubicBezTo>
                    <a:pt x="174" y="111"/>
                    <a:pt x="175" y="110"/>
                    <a:pt x="176" y="109"/>
                  </a:cubicBezTo>
                  <a:cubicBezTo>
                    <a:pt x="186" y="97"/>
                    <a:pt x="198" y="86"/>
                    <a:pt x="211" y="76"/>
                  </a:cubicBezTo>
                  <a:cubicBezTo>
                    <a:pt x="223" y="61"/>
                    <a:pt x="238" y="48"/>
                    <a:pt x="256" y="38"/>
                  </a:cubicBezTo>
                  <a:cubicBezTo>
                    <a:pt x="272" y="29"/>
                    <a:pt x="288" y="22"/>
                    <a:pt x="304" y="17"/>
                  </a:cubicBezTo>
                  <a:close/>
                  <a:moveTo>
                    <a:pt x="870" y="303"/>
                  </a:moveTo>
                  <a:cubicBezTo>
                    <a:pt x="884" y="326"/>
                    <a:pt x="896" y="351"/>
                    <a:pt x="905" y="376"/>
                  </a:cubicBezTo>
                  <a:cubicBezTo>
                    <a:pt x="928" y="439"/>
                    <a:pt x="934" y="501"/>
                    <a:pt x="924" y="559"/>
                  </a:cubicBezTo>
                  <a:cubicBezTo>
                    <a:pt x="926" y="557"/>
                    <a:pt x="928" y="554"/>
                    <a:pt x="930" y="550"/>
                  </a:cubicBezTo>
                  <a:cubicBezTo>
                    <a:pt x="939" y="512"/>
                    <a:pt x="942" y="472"/>
                    <a:pt x="938" y="432"/>
                  </a:cubicBezTo>
                  <a:cubicBezTo>
                    <a:pt x="916" y="332"/>
                    <a:pt x="853" y="242"/>
                    <a:pt x="785" y="178"/>
                  </a:cubicBezTo>
                  <a:cubicBezTo>
                    <a:pt x="822" y="215"/>
                    <a:pt x="851" y="258"/>
                    <a:pt x="870" y="303"/>
                  </a:cubicBezTo>
                  <a:close/>
                  <a:moveTo>
                    <a:pt x="942" y="453"/>
                  </a:moveTo>
                  <a:cubicBezTo>
                    <a:pt x="943" y="484"/>
                    <a:pt x="940" y="514"/>
                    <a:pt x="934" y="544"/>
                  </a:cubicBezTo>
                  <a:cubicBezTo>
                    <a:pt x="937" y="540"/>
                    <a:pt x="939" y="536"/>
                    <a:pt x="942" y="531"/>
                  </a:cubicBezTo>
                  <a:cubicBezTo>
                    <a:pt x="944" y="518"/>
                    <a:pt x="945" y="505"/>
                    <a:pt x="946" y="491"/>
                  </a:cubicBezTo>
                  <a:cubicBezTo>
                    <a:pt x="945" y="479"/>
                    <a:pt x="944" y="466"/>
                    <a:pt x="942" y="453"/>
                  </a:cubicBezTo>
                  <a:close/>
                  <a:moveTo>
                    <a:pt x="945" y="523"/>
                  </a:moveTo>
                  <a:cubicBezTo>
                    <a:pt x="945" y="524"/>
                    <a:pt x="945" y="524"/>
                    <a:pt x="945" y="524"/>
                  </a:cubicBezTo>
                  <a:cubicBezTo>
                    <a:pt x="945" y="524"/>
                    <a:pt x="945" y="524"/>
                    <a:pt x="945" y="524"/>
                  </a:cubicBezTo>
                  <a:cubicBezTo>
                    <a:pt x="945" y="524"/>
                    <a:pt x="945" y="523"/>
                    <a:pt x="945" y="523"/>
                  </a:cubicBezTo>
                  <a:close/>
                  <a:moveTo>
                    <a:pt x="176" y="113"/>
                  </a:moveTo>
                  <a:cubicBezTo>
                    <a:pt x="167" y="123"/>
                    <a:pt x="159" y="135"/>
                    <a:pt x="152" y="147"/>
                  </a:cubicBezTo>
                  <a:cubicBezTo>
                    <a:pt x="91" y="245"/>
                    <a:pt x="84" y="385"/>
                    <a:pt x="131" y="521"/>
                  </a:cubicBezTo>
                  <a:cubicBezTo>
                    <a:pt x="119" y="480"/>
                    <a:pt x="111" y="437"/>
                    <a:pt x="107" y="392"/>
                  </a:cubicBezTo>
                  <a:cubicBezTo>
                    <a:pt x="103" y="334"/>
                    <a:pt x="103" y="197"/>
                    <a:pt x="189" y="109"/>
                  </a:cubicBezTo>
                  <a:cubicBezTo>
                    <a:pt x="190" y="108"/>
                    <a:pt x="190" y="108"/>
                    <a:pt x="190" y="107"/>
                  </a:cubicBezTo>
                  <a:cubicBezTo>
                    <a:pt x="186" y="109"/>
                    <a:pt x="181" y="111"/>
                    <a:pt x="176" y="113"/>
                  </a:cubicBezTo>
                  <a:close/>
                  <a:moveTo>
                    <a:pt x="948" y="491"/>
                  </a:moveTo>
                  <a:cubicBezTo>
                    <a:pt x="949" y="497"/>
                    <a:pt x="949" y="503"/>
                    <a:pt x="949" y="510"/>
                  </a:cubicBezTo>
                  <a:cubicBezTo>
                    <a:pt x="949" y="512"/>
                    <a:pt x="948" y="515"/>
                    <a:pt x="948" y="518"/>
                  </a:cubicBezTo>
                  <a:cubicBezTo>
                    <a:pt x="961" y="492"/>
                    <a:pt x="969" y="464"/>
                    <a:pt x="972" y="434"/>
                  </a:cubicBezTo>
                  <a:cubicBezTo>
                    <a:pt x="982" y="326"/>
                    <a:pt x="945" y="231"/>
                    <a:pt x="864" y="157"/>
                  </a:cubicBezTo>
                  <a:cubicBezTo>
                    <a:pt x="807" y="106"/>
                    <a:pt x="732" y="68"/>
                    <a:pt x="651" y="49"/>
                  </a:cubicBezTo>
                  <a:cubicBezTo>
                    <a:pt x="673" y="59"/>
                    <a:pt x="694" y="70"/>
                    <a:pt x="715" y="82"/>
                  </a:cubicBezTo>
                  <a:cubicBezTo>
                    <a:pt x="784" y="125"/>
                    <a:pt x="842" y="183"/>
                    <a:pt x="882" y="250"/>
                  </a:cubicBezTo>
                  <a:cubicBezTo>
                    <a:pt x="901" y="282"/>
                    <a:pt x="915" y="316"/>
                    <a:pt x="925" y="350"/>
                  </a:cubicBezTo>
                  <a:cubicBezTo>
                    <a:pt x="930" y="362"/>
                    <a:pt x="934" y="376"/>
                    <a:pt x="937" y="389"/>
                  </a:cubicBezTo>
                  <a:cubicBezTo>
                    <a:pt x="946" y="423"/>
                    <a:pt x="950" y="457"/>
                    <a:pt x="948" y="491"/>
                  </a:cubicBezTo>
                  <a:close/>
                  <a:moveTo>
                    <a:pt x="941" y="432"/>
                  </a:moveTo>
                  <a:cubicBezTo>
                    <a:pt x="943" y="441"/>
                    <a:pt x="944" y="449"/>
                    <a:pt x="945" y="458"/>
                  </a:cubicBezTo>
                  <a:cubicBezTo>
                    <a:pt x="944" y="438"/>
                    <a:pt x="941" y="418"/>
                    <a:pt x="936" y="397"/>
                  </a:cubicBezTo>
                  <a:cubicBezTo>
                    <a:pt x="938" y="409"/>
                    <a:pt x="940" y="421"/>
                    <a:pt x="941" y="432"/>
                  </a:cubicBezTo>
                  <a:close/>
                  <a:moveTo>
                    <a:pt x="541" y="34"/>
                  </a:moveTo>
                  <a:cubicBezTo>
                    <a:pt x="609" y="54"/>
                    <a:pt x="674" y="86"/>
                    <a:pt x="732" y="129"/>
                  </a:cubicBezTo>
                  <a:cubicBezTo>
                    <a:pt x="792" y="174"/>
                    <a:pt x="847" y="233"/>
                    <a:pt x="885" y="295"/>
                  </a:cubicBezTo>
                  <a:cubicBezTo>
                    <a:pt x="908" y="334"/>
                    <a:pt x="925" y="373"/>
                    <a:pt x="936" y="412"/>
                  </a:cubicBezTo>
                  <a:cubicBezTo>
                    <a:pt x="933" y="391"/>
                    <a:pt x="929" y="370"/>
                    <a:pt x="922" y="349"/>
                  </a:cubicBezTo>
                  <a:cubicBezTo>
                    <a:pt x="874" y="210"/>
                    <a:pt x="766" y="101"/>
                    <a:pt x="623" y="48"/>
                  </a:cubicBezTo>
                  <a:cubicBezTo>
                    <a:pt x="613" y="44"/>
                    <a:pt x="603" y="41"/>
                    <a:pt x="593" y="38"/>
                  </a:cubicBezTo>
                  <a:cubicBezTo>
                    <a:pt x="576" y="36"/>
                    <a:pt x="558" y="34"/>
                    <a:pt x="541" y="34"/>
                  </a:cubicBezTo>
                  <a:close/>
                  <a:moveTo>
                    <a:pt x="152" y="310"/>
                  </a:moveTo>
                  <a:cubicBezTo>
                    <a:pt x="151" y="325"/>
                    <a:pt x="151" y="339"/>
                    <a:pt x="152" y="353"/>
                  </a:cubicBezTo>
                  <a:cubicBezTo>
                    <a:pt x="154" y="312"/>
                    <a:pt x="162" y="272"/>
                    <a:pt x="175" y="234"/>
                  </a:cubicBezTo>
                  <a:cubicBezTo>
                    <a:pt x="184" y="209"/>
                    <a:pt x="196" y="185"/>
                    <a:pt x="211" y="164"/>
                  </a:cubicBezTo>
                  <a:cubicBezTo>
                    <a:pt x="198" y="181"/>
                    <a:pt x="187" y="199"/>
                    <a:pt x="179" y="219"/>
                  </a:cubicBezTo>
                  <a:cubicBezTo>
                    <a:pt x="167" y="248"/>
                    <a:pt x="158" y="279"/>
                    <a:pt x="152" y="310"/>
                  </a:cubicBezTo>
                  <a:close/>
                  <a:moveTo>
                    <a:pt x="191" y="110"/>
                  </a:moveTo>
                  <a:cubicBezTo>
                    <a:pt x="176" y="141"/>
                    <a:pt x="168" y="175"/>
                    <a:pt x="162" y="209"/>
                  </a:cubicBezTo>
                  <a:cubicBezTo>
                    <a:pt x="157" y="236"/>
                    <a:pt x="154" y="264"/>
                    <a:pt x="153" y="293"/>
                  </a:cubicBezTo>
                  <a:cubicBezTo>
                    <a:pt x="158" y="267"/>
                    <a:pt x="166" y="242"/>
                    <a:pt x="176" y="218"/>
                  </a:cubicBezTo>
                  <a:cubicBezTo>
                    <a:pt x="190" y="185"/>
                    <a:pt x="210" y="156"/>
                    <a:pt x="236" y="131"/>
                  </a:cubicBezTo>
                  <a:cubicBezTo>
                    <a:pt x="254" y="111"/>
                    <a:pt x="273" y="94"/>
                    <a:pt x="295" y="79"/>
                  </a:cubicBezTo>
                  <a:cubicBezTo>
                    <a:pt x="261" y="84"/>
                    <a:pt x="228" y="93"/>
                    <a:pt x="198" y="104"/>
                  </a:cubicBezTo>
                  <a:cubicBezTo>
                    <a:pt x="196" y="106"/>
                    <a:pt x="194" y="108"/>
                    <a:pt x="191" y="110"/>
                  </a:cubicBezTo>
                  <a:close/>
                  <a:moveTo>
                    <a:pt x="384" y="70"/>
                  </a:moveTo>
                  <a:cubicBezTo>
                    <a:pt x="449" y="70"/>
                    <a:pt x="517" y="80"/>
                    <a:pt x="586" y="99"/>
                  </a:cubicBezTo>
                  <a:cubicBezTo>
                    <a:pt x="658" y="120"/>
                    <a:pt x="725" y="155"/>
                    <a:pt x="779" y="200"/>
                  </a:cubicBezTo>
                  <a:cubicBezTo>
                    <a:pt x="811" y="226"/>
                    <a:pt x="838" y="256"/>
                    <a:pt x="860" y="288"/>
                  </a:cubicBezTo>
                  <a:cubicBezTo>
                    <a:pt x="802" y="168"/>
                    <a:pt x="674" y="73"/>
                    <a:pt x="525" y="42"/>
                  </a:cubicBezTo>
                  <a:cubicBezTo>
                    <a:pt x="511" y="39"/>
                    <a:pt x="496" y="37"/>
                    <a:pt x="482" y="35"/>
                  </a:cubicBezTo>
                  <a:cubicBezTo>
                    <a:pt x="463" y="36"/>
                    <a:pt x="444" y="39"/>
                    <a:pt x="426" y="42"/>
                  </a:cubicBezTo>
                  <a:cubicBezTo>
                    <a:pt x="391" y="49"/>
                    <a:pt x="359" y="59"/>
                    <a:pt x="329" y="72"/>
                  </a:cubicBezTo>
                  <a:cubicBezTo>
                    <a:pt x="347" y="71"/>
                    <a:pt x="365" y="70"/>
                    <a:pt x="384" y="70"/>
                  </a:cubicBezTo>
                  <a:close/>
                  <a:moveTo>
                    <a:pt x="610" y="41"/>
                  </a:moveTo>
                  <a:cubicBezTo>
                    <a:pt x="615" y="42"/>
                    <a:pt x="619" y="44"/>
                    <a:pt x="624" y="45"/>
                  </a:cubicBezTo>
                  <a:cubicBezTo>
                    <a:pt x="700" y="74"/>
                    <a:pt x="769" y="120"/>
                    <a:pt x="823" y="179"/>
                  </a:cubicBezTo>
                  <a:cubicBezTo>
                    <a:pt x="851" y="209"/>
                    <a:pt x="876" y="244"/>
                    <a:pt x="895" y="281"/>
                  </a:cubicBezTo>
                  <a:cubicBezTo>
                    <a:pt x="890" y="271"/>
                    <a:pt x="885" y="261"/>
                    <a:pt x="879" y="252"/>
                  </a:cubicBezTo>
                  <a:cubicBezTo>
                    <a:pt x="825" y="160"/>
                    <a:pt x="736" y="86"/>
                    <a:pt x="634" y="45"/>
                  </a:cubicBezTo>
                  <a:cubicBezTo>
                    <a:pt x="626" y="44"/>
                    <a:pt x="618" y="42"/>
                    <a:pt x="610" y="41"/>
                  </a:cubicBezTo>
                  <a:close/>
                  <a:moveTo>
                    <a:pt x="301" y="78"/>
                  </a:moveTo>
                  <a:cubicBezTo>
                    <a:pt x="287" y="88"/>
                    <a:pt x="273" y="98"/>
                    <a:pt x="261" y="110"/>
                  </a:cubicBezTo>
                  <a:cubicBezTo>
                    <a:pt x="266" y="106"/>
                    <a:pt x="272" y="102"/>
                    <a:pt x="277" y="98"/>
                  </a:cubicBezTo>
                  <a:cubicBezTo>
                    <a:pt x="289" y="90"/>
                    <a:pt x="301" y="83"/>
                    <a:pt x="314" y="77"/>
                  </a:cubicBezTo>
                  <a:cubicBezTo>
                    <a:pt x="310" y="77"/>
                    <a:pt x="305" y="78"/>
                    <a:pt x="301" y="78"/>
                  </a:cubicBezTo>
                  <a:close/>
                  <a:moveTo>
                    <a:pt x="195" y="98"/>
                  </a:moveTo>
                  <a:cubicBezTo>
                    <a:pt x="191" y="101"/>
                    <a:pt x="187" y="104"/>
                    <a:pt x="183" y="107"/>
                  </a:cubicBezTo>
                  <a:cubicBezTo>
                    <a:pt x="186" y="106"/>
                    <a:pt x="189" y="104"/>
                    <a:pt x="192" y="103"/>
                  </a:cubicBezTo>
                  <a:cubicBezTo>
                    <a:pt x="193" y="102"/>
                    <a:pt x="194" y="100"/>
                    <a:pt x="195" y="98"/>
                  </a:cubicBezTo>
                  <a:close/>
                  <a:moveTo>
                    <a:pt x="201" y="95"/>
                  </a:moveTo>
                  <a:cubicBezTo>
                    <a:pt x="199" y="97"/>
                    <a:pt x="198" y="99"/>
                    <a:pt x="196" y="102"/>
                  </a:cubicBezTo>
                  <a:cubicBezTo>
                    <a:pt x="196" y="102"/>
                    <a:pt x="197" y="102"/>
                    <a:pt x="197" y="102"/>
                  </a:cubicBezTo>
                  <a:cubicBezTo>
                    <a:pt x="201" y="97"/>
                    <a:pt x="206" y="93"/>
                    <a:pt x="211" y="89"/>
                  </a:cubicBezTo>
                  <a:cubicBezTo>
                    <a:pt x="214" y="87"/>
                    <a:pt x="216" y="85"/>
                    <a:pt x="218" y="84"/>
                  </a:cubicBezTo>
                  <a:cubicBezTo>
                    <a:pt x="212" y="87"/>
                    <a:pt x="206" y="91"/>
                    <a:pt x="201" y="95"/>
                  </a:cubicBezTo>
                  <a:close/>
                  <a:moveTo>
                    <a:pt x="203" y="86"/>
                  </a:moveTo>
                  <a:cubicBezTo>
                    <a:pt x="198" y="91"/>
                    <a:pt x="193" y="95"/>
                    <a:pt x="189" y="99"/>
                  </a:cubicBezTo>
                  <a:cubicBezTo>
                    <a:pt x="192" y="97"/>
                    <a:pt x="195" y="95"/>
                    <a:pt x="199" y="93"/>
                  </a:cubicBezTo>
                  <a:cubicBezTo>
                    <a:pt x="200" y="91"/>
                    <a:pt x="201" y="88"/>
                    <a:pt x="203" y="86"/>
                  </a:cubicBezTo>
                  <a:close/>
                  <a:moveTo>
                    <a:pt x="242" y="71"/>
                  </a:moveTo>
                  <a:cubicBezTo>
                    <a:pt x="232" y="77"/>
                    <a:pt x="222" y="84"/>
                    <a:pt x="213" y="91"/>
                  </a:cubicBezTo>
                  <a:cubicBezTo>
                    <a:pt x="210" y="94"/>
                    <a:pt x="206" y="96"/>
                    <a:pt x="203" y="99"/>
                  </a:cubicBezTo>
                  <a:cubicBezTo>
                    <a:pt x="234" y="88"/>
                    <a:pt x="266" y="80"/>
                    <a:pt x="300" y="76"/>
                  </a:cubicBezTo>
                  <a:cubicBezTo>
                    <a:pt x="327" y="58"/>
                    <a:pt x="358" y="43"/>
                    <a:pt x="391" y="32"/>
                  </a:cubicBezTo>
                  <a:cubicBezTo>
                    <a:pt x="338" y="36"/>
                    <a:pt x="287" y="49"/>
                    <a:pt x="242" y="71"/>
                  </a:cubicBezTo>
                  <a:close/>
                  <a:moveTo>
                    <a:pt x="496" y="34"/>
                  </a:moveTo>
                  <a:cubicBezTo>
                    <a:pt x="506" y="35"/>
                    <a:pt x="516" y="37"/>
                    <a:pt x="526" y="39"/>
                  </a:cubicBezTo>
                  <a:cubicBezTo>
                    <a:pt x="579" y="50"/>
                    <a:pt x="630" y="70"/>
                    <a:pt x="677" y="96"/>
                  </a:cubicBezTo>
                  <a:cubicBezTo>
                    <a:pt x="631" y="69"/>
                    <a:pt x="581" y="48"/>
                    <a:pt x="530" y="33"/>
                  </a:cubicBezTo>
                  <a:cubicBezTo>
                    <a:pt x="519" y="33"/>
                    <a:pt x="507" y="33"/>
                    <a:pt x="496" y="34"/>
                  </a:cubicBezTo>
                  <a:close/>
                  <a:moveTo>
                    <a:pt x="212" y="79"/>
                  </a:moveTo>
                  <a:cubicBezTo>
                    <a:pt x="209" y="82"/>
                    <a:pt x="207" y="85"/>
                    <a:pt x="204" y="89"/>
                  </a:cubicBezTo>
                  <a:cubicBezTo>
                    <a:pt x="216" y="81"/>
                    <a:pt x="228" y="75"/>
                    <a:pt x="241" y="69"/>
                  </a:cubicBezTo>
                  <a:cubicBezTo>
                    <a:pt x="299" y="33"/>
                    <a:pt x="371" y="17"/>
                    <a:pt x="443" y="16"/>
                  </a:cubicBezTo>
                  <a:cubicBezTo>
                    <a:pt x="423" y="14"/>
                    <a:pt x="404" y="12"/>
                    <a:pt x="385" y="12"/>
                  </a:cubicBezTo>
                  <a:cubicBezTo>
                    <a:pt x="316" y="20"/>
                    <a:pt x="257" y="43"/>
                    <a:pt x="212" y="79"/>
                  </a:cubicBezTo>
                  <a:close/>
                  <a:moveTo>
                    <a:pt x="402" y="31"/>
                  </a:moveTo>
                  <a:cubicBezTo>
                    <a:pt x="367" y="42"/>
                    <a:pt x="335" y="57"/>
                    <a:pt x="306" y="75"/>
                  </a:cubicBezTo>
                  <a:cubicBezTo>
                    <a:pt x="311" y="74"/>
                    <a:pt x="316" y="74"/>
                    <a:pt x="321" y="73"/>
                  </a:cubicBezTo>
                  <a:cubicBezTo>
                    <a:pt x="353" y="58"/>
                    <a:pt x="388" y="47"/>
                    <a:pt x="425" y="40"/>
                  </a:cubicBezTo>
                  <a:cubicBezTo>
                    <a:pt x="439" y="37"/>
                    <a:pt x="454" y="35"/>
                    <a:pt x="468" y="33"/>
                  </a:cubicBezTo>
                  <a:cubicBezTo>
                    <a:pt x="446" y="31"/>
                    <a:pt x="424" y="30"/>
                    <a:pt x="402" y="31"/>
                  </a:cubicBezTo>
                  <a:close/>
                  <a:moveTo>
                    <a:pt x="321" y="15"/>
                  </a:moveTo>
                  <a:cubicBezTo>
                    <a:pt x="299" y="20"/>
                    <a:pt x="278" y="28"/>
                    <a:pt x="258" y="40"/>
                  </a:cubicBezTo>
                  <a:cubicBezTo>
                    <a:pt x="244" y="48"/>
                    <a:pt x="232" y="57"/>
                    <a:pt x="222" y="68"/>
                  </a:cubicBezTo>
                  <a:cubicBezTo>
                    <a:pt x="244" y="52"/>
                    <a:pt x="270" y="39"/>
                    <a:pt x="298" y="29"/>
                  </a:cubicBezTo>
                  <a:cubicBezTo>
                    <a:pt x="319" y="22"/>
                    <a:pt x="342" y="16"/>
                    <a:pt x="366" y="12"/>
                  </a:cubicBezTo>
                  <a:cubicBezTo>
                    <a:pt x="351" y="12"/>
                    <a:pt x="336" y="13"/>
                    <a:pt x="321" y="15"/>
                  </a:cubicBezTo>
                  <a:close/>
                  <a:moveTo>
                    <a:pt x="442" y="19"/>
                  </a:moveTo>
                  <a:cubicBezTo>
                    <a:pt x="383" y="20"/>
                    <a:pt x="323" y="31"/>
                    <a:pt x="270" y="56"/>
                  </a:cubicBezTo>
                  <a:cubicBezTo>
                    <a:pt x="286" y="50"/>
                    <a:pt x="303" y="45"/>
                    <a:pt x="320" y="40"/>
                  </a:cubicBezTo>
                  <a:cubicBezTo>
                    <a:pt x="346" y="34"/>
                    <a:pt x="373" y="30"/>
                    <a:pt x="401" y="29"/>
                  </a:cubicBezTo>
                  <a:cubicBezTo>
                    <a:pt x="404" y="28"/>
                    <a:pt x="408" y="27"/>
                    <a:pt x="412" y="26"/>
                  </a:cubicBezTo>
                  <a:cubicBezTo>
                    <a:pt x="422" y="23"/>
                    <a:pt x="432" y="21"/>
                    <a:pt x="442" y="19"/>
                  </a:cubicBezTo>
                  <a:close/>
                  <a:moveTo>
                    <a:pt x="594" y="36"/>
                  </a:moveTo>
                  <a:cubicBezTo>
                    <a:pt x="602" y="37"/>
                    <a:pt x="611" y="38"/>
                    <a:pt x="620" y="40"/>
                  </a:cubicBezTo>
                  <a:cubicBezTo>
                    <a:pt x="585" y="27"/>
                    <a:pt x="548" y="17"/>
                    <a:pt x="511" y="13"/>
                  </a:cubicBezTo>
                  <a:cubicBezTo>
                    <a:pt x="498" y="13"/>
                    <a:pt x="485" y="15"/>
                    <a:pt x="473" y="16"/>
                  </a:cubicBezTo>
                  <a:cubicBezTo>
                    <a:pt x="515" y="18"/>
                    <a:pt x="556" y="25"/>
                    <a:pt x="594" y="36"/>
                  </a:cubicBezTo>
                  <a:close/>
                  <a:moveTo>
                    <a:pt x="531" y="31"/>
                  </a:moveTo>
                  <a:cubicBezTo>
                    <a:pt x="546" y="31"/>
                    <a:pt x="560" y="32"/>
                    <a:pt x="575" y="33"/>
                  </a:cubicBezTo>
                  <a:cubicBezTo>
                    <a:pt x="546" y="26"/>
                    <a:pt x="515" y="21"/>
                    <a:pt x="483" y="20"/>
                  </a:cubicBezTo>
                  <a:cubicBezTo>
                    <a:pt x="499" y="23"/>
                    <a:pt x="515" y="26"/>
                    <a:pt x="531" y="31"/>
                  </a:cubicBezTo>
                  <a:close/>
                  <a:moveTo>
                    <a:pt x="423" y="29"/>
                  </a:moveTo>
                  <a:cubicBezTo>
                    <a:pt x="442" y="29"/>
                    <a:pt x="462" y="30"/>
                    <a:pt x="482" y="32"/>
                  </a:cubicBezTo>
                  <a:cubicBezTo>
                    <a:pt x="494" y="31"/>
                    <a:pt x="507" y="31"/>
                    <a:pt x="520" y="31"/>
                  </a:cubicBezTo>
                  <a:cubicBezTo>
                    <a:pt x="501" y="26"/>
                    <a:pt x="482" y="22"/>
                    <a:pt x="462" y="19"/>
                  </a:cubicBezTo>
                  <a:cubicBezTo>
                    <a:pt x="461" y="19"/>
                    <a:pt x="459" y="19"/>
                    <a:pt x="457" y="19"/>
                  </a:cubicBezTo>
                  <a:cubicBezTo>
                    <a:pt x="442" y="21"/>
                    <a:pt x="427" y="24"/>
                    <a:pt x="413" y="28"/>
                  </a:cubicBezTo>
                  <a:cubicBezTo>
                    <a:pt x="412" y="29"/>
                    <a:pt x="412" y="29"/>
                    <a:pt x="412" y="29"/>
                  </a:cubicBezTo>
                  <a:cubicBezTo>
                    <a:pt x="416" y="29"/>
                    <a:pt x="419" y="29"/>
                    <a:pt x="423" y="29"/>
                  </a:cubicBezTo>
                  <a:close/>
                  <a:moveTo>
                    <a:pt x="405" y="10"/>
                  </a:moveTo>
                  <a:cubicBezTo>
                    <a:pt x="423" y="11"/>
                    <a:pt x="441" y="13"/>
                    <a:pt x="460" y="16"/>
                  </a:cubicBezTo>
                  <a:cubicBezTo>
                    <a:pt x="472" y="14"/>
                    <a:pt x="484" y="12"/>
                    <a:pt x="496" y="11"/>
                  </a:cubicBezTo>
                  <a:cubicBezTo>
                    <a:pt x="494" y="11"/>
                    <a:pt x="491" y="11"/>
                    <a:pt x="489" y="10"/>
                  </a:cubicBezTo>
                  <a:cubicBezTo>
                    <a:pt x="460" y="8"/>
                    <a:pt x="432" y="8"/>
                    <a:pt x="405" y="10"/>
                  </a:cubicBezTo>
                  <a:close/>
                  <a:moveTo>
                    <a:pt x="410" y="6"/>
                  </a:moveTo>
                  <a:cubicBezTo>
                    <a:pt x="387" y="6"/>
                    <a:pt x="365" y="7"/>
                    <a:pt x="343" y="10"/>
                  </a:cubicBezTo>
                  <a:cubicBezTo>
                    <a:pt x="357" y="9"/>
                    <a:pt x="371" y="9"/>
                    <a:pt x="385" y="9"/>
                  </a:cubicBezTo>
                  <a:cubicBezTo>
                    <a:pt x="403" y="7"/>
                    <a:pt x="420" y="6"/>
                    <a:pt x="439" y="6"/>
                  </a:cubicBezTo>
                  <a:cubicBezTo>
                    <a:pt x="429" y="6"/>
                    <a:pt x="419" y="6"/>
                    <a:pt x="41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47"/>
            <p:cNvSpPr>
              <a:spLocks noEditPoints="1"/>
            </p:cNvSpPr>
            <p:nvPr/>
          </p:nvSpPr>
          <p:spPr bwMode="auto">
            <a:xfrm>
              <a:off x="3489325" y="3495675"/>
              <a:ext cx="3325813" cy="2957512"/>
            </a:xfrm>
            <a:custGeom>
              <a:avLst/>
              <a:gdLst>
                <a:gd name="T0" fmla="*/ 175 w 1025"/>
                <a:gd name="T1" fmla="*/ 78 h 910"/>
                <a:gd name="T2" fmla="*/ 999 w 1025"/>
                <a:gd name="T3" fmla="*/ 340 h 910"/>
                <a:gd name="T4" fmla="*/ 71 w 1025"/>
                <a:gd name="T5" fmla="*/ 712 h 910"/>
                <a:gd name="T6" fmla="*/ 180 w 1025"/>
                <a:gd name="T7" fmla="*/ 731 h 910"/>
                <a:gd name="T8" fmla="*/ 478 w 1025"/>
                <a:gd name="T9" fmla="*/ 870 h 910"/>
                <a:gd name="T10" fmla="*/ 507 w 1025"/>
                <a:gd name="T11" fmla="*/ 867 h 910"/>
                <a:gd name="T12" fmla="*/ 581 w 1025"/>
                <a:gd name="T13" fmla="*/ 851 h 910"/>
                <a:gd name="T14" fmla="*/ 885 w 1025"/>
                <a:gd name="T15" fmla="*/ 595 h 910"/>
                <a:gd name="T16" fmla="*/ 557 w 1025"/>
                <a:gd name="T17" fmla="*/ 847 h 910"/>
                <a:gd name="T18" fmla="*/ 315 w 1025"/>
                <a:gd name="T19" fmla="*/ 813 h 910"/>
                <a:gd name="T20" fmla="*/ 196 w 1025"/>
                <a:gd name="T21" fmla="*/ 714 h 910"/>
                <a:gd name="T22" fmla="*/ 603 w 1025"/>
                <a:gd name="T23" fmla="*/ 827 h 910"/>
                <a:gd name="T24" fmla="*/ 477 w 1025"/>
                <a:gd name="T25" fmla="*/ 823 h 910"/>
                <a:gd name="T26" fmla="*/ 868 w 1025"/>
                <a:gd name="T27" fmla="*/ 389 h 910"/>
                <a:gd name="T28" fmla="*/ 470 w 1025"/>
                <a:gd name="T29" fmla="*/ 822 h 910"/>
                <a:gd name="T30" fmla="*/ 871 w 1025"/>
                <a:gd name="T31" fmla="*/ 389 h 910"/>
                <a:gd name="T32" fmla="*/ 886 w 1025"/>
                <a:gd name="T33" fmla="*/ 427 h 910"/>
                <a:gd name="T34" fmla="*/ 238 w 1025"/>
                <a:gd name="T35" fmla="*/ 684 h 910"/>
                <a:gd name="T36" fmla="*/ 187 w 1025"/>
                <a:gd name="T37" fmla="*/ 626 h 910"/>
                <a:gd name="T38" fmla="*/ 621 w 1025"/>
                <a:gd name="T39" fmla="*/ 821 h 910"/>
                <a:gd name="T40" fmla="*/ 751 w 1025"/>
                <a:gd name="T41" fmla="*/ 658 h 910"/>
                <a:gd name="T42" fmla="*/ 199 w 1025"/>
                <a:gd name="T43" fmla="*/ 253 h 910"/>
                <a:gd name="T44" fmla="*/ 668 w 1025"/>
                <a:gd name="T45" fmla="*/ 810 h 910"/>
                <a:gd name="T46" fmla="*/ 909 w 1025"/>
                <a:gd name="T47" fmla="*/ 497 h 910"/>
                <a:gd name="T48" fmla="*/ 731 w 1025"/>
                <a:gd name="T49" fmla="*/ 101 h 910"/>
                <a:gd name="T50" fmla="*/ 259 w 1025"/>
                <a:gd name="T51" fmla="*/ 785 h 910"/>
                <a:gd name="T52" fmla="*/ 868 w 1025"/>
                <a:gd name="T53" fmla="*/ 625 h 910"/>
                <a:gd name="T54" fmla="*/ 170 w 1025"/>
                <a:gd name="T55" fmla="*/ 720 h 910"/>
                <a:gd name="T56" fmla="*/ 769 w 1025"/>
                <a:gd name="T57" fmla="*/ 115 h 910"/>
                <a:gd name="T58" fmla="*/ 769 w 1025"/>
                <a:gd name="T59" fmla="*/ 115 h 910"/>
                <a:gd name="T60" fmla="*/ 64 w 1025"/>
                <a:gd name="T61" fmla="*/ 443 h 910"/>
                <a:gd name="T62" fmla="*/ 196 w 1025"/>
                <a:gd name="T63" fmla="*/ 252 h 910"/>
                <a:gd name="T64" fmla="*/ 186 w 1025"/>
                <a:gd name="T65" fmla="*/ 227 h 910"/>
                <a:gd name="T66" fmla="*/ 67 w 1025"/>
                <a:gd name="T67" fmla="*/ 484 h 910"/>
                <a:gd name="T68" fmla="*/ 74 w 1025"/>
                <a:gd name="T69" fmla="*/ 202 h 910"/>
                <a:gd name="T70" fmla="*/ 240 w 1025"/>
                <a:gd name="T71" fmla="*/ 77 h 910"/>
                <a:gd name="T72" fmla="*/ 753 w 1025"/>
                <a:gd name="T73" fmla="*/ 157 h 910"/>
                <a:gd name="T74" fmla="*/ 673 w 1025"/>
                <a:gd name="T75" fmla="*/ 85 h 910"/>
                <a:gd name="T76" fmla="*/ 68 w 1025"/>
                <a:gd name="T77" fmla="*/ 269 h 910"/>
                <a:gd name="T78" fmla="*/ 73 w 1025"/>
                <a:gd name="T79" fmla="*/ 260 h 910"/>
                <a:gd name="T80" fmla="*/ 186 w 1025"/>
                <a:gd name="T81" fmla="*/ 138 h 910"/>
                <a:gd name="T82" fmla="*/ 567 w 1025"/>
                <a:gd name="T83" fmla="*/ 71 h 910"/>
                <a:gd name="T84" fmla="*/ 258 w 1025"/>
                <a:gd name="T85" fmla="*/ 151 h 910"/>
                <a:gd name="T86" fmla="*/ 170 w 1025"/>
                <a:gd name="T87" fmla="*/ 170 h 910"/>
                <a:gd name="T88" fmla="*/ 236 w 1025"/>
                <a:gd name="T89" fmla="*/ 134 h 910"/>
                <a:gd name="T90" fmla="*/ 707 w 1025"/>
                <a:gd name="T91" fmla="*/ 113 h 910"/>
                <a:gd name="T92" fmla="*/ 633 w 1025"/>
                <a:gd name="T93" fmla="*/ 46 h 910"/>
                <a:gd name="T94" fmla="*/ 288 w 1025"/>
                <a:gd name="T95" fmla="*/ 125 h 910"/>
                <a:gd name="T96" fmla="*/ 237 w 1025"/>
                <a:gd name="T97" fmla="*/ 137 h 910"/>
                <a:gd name="T98" fmla="*/ 315 w 1025"/>
                <a:gd name="T99" fmla="*/ 105 h 910"/>
                <a:gd name="T100" fmla="*/ 751 w 1025"/>
                <a:gd name="T101" fmla="*/ 105 h 910"/>
                <a:gd name="T102" fmla="*/ 350 w 1025"/>
                <a:gd name="T103" fmla="*/ 91 h 910"/>
                <a:gd name="T104" fmla="*/ 712 w 1025"/>
                <a:gd name="T105" fmla="*/ 92 h 910"/>
                <a:gd name="T106" fmla="*/ 665 w 1025"/>
                <a:gd name="T107" fmla="*/ 81 h 910"/>
                <a:gd name="T108" fmla="*/ 464 w 1025"/>
                <a:gd name="T109" fmla="*/ 54 h 910"/>
                <a:gd name="T110" fmla="*/ 584 w 1025"/>
                <a:gd name="T111" fmla="*/ 43 h 910"/>
                <a:gd name="T112" fmla="*/ 568 w 1025"/>
                <a:gd name="T113" fmla="*/ 69 h 910"/>
                <a:gd name="T114" fmla="*/ 415 w 1025"/>
                <a:gd name="T115" fmla="*/ 37 h 910"/>
                <a:gd name="T116" fmla="*/ 531 w 1025"/>
                <a:gd name="T117" fmla="*/ 41 h 910"/>
                <a:gd name="T118" fmla="*/ 432 w 1025"/>
                <a:gd name="T119" fmla="*/ 49 h 910"/>
                <a:gd name="T120" fmla="*/ 622 w 1025"/>
                <a:gd name="T121" fmla="*/ 45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25" h="910">
                  <a:moveTo>
                    <a:pt x="356" y="905"/>
                  </a:moveTo>
                  <a:cubicBezTo>
                    <a:pt x="339" y="905"/>
                    <a:pt x="321" y="904"/>
                    <a:pt x="303" y="901"/>
                  </a:cubicBezTo>
                  <a:cubicBezTo>
                    <a:pt x="178" y="879"/>
                    <a:pt x="106" y="787"/>
                    <a:pt x="69" y="713"/>
                  </a:cubicBezTo>
                  <a:cubicBezTo>
                    <a:pt x="15" y="607"/>
                    <a:pt x="0" y="489"/>
                    <a:pt x="28" y="384"/>
                  </a:cubicBezTo>
                  <a:cubicBezTo>
                    <a:pt x="30" y="322"/>
                    <a:pt x="45" y="259"/>
                    <a:pt x="72" y="200"/>
                  </a:cubicBezTo>
                  <a:cubicBezTo>
                    <a:pt x="94" y="151"/>
                    <a:pt x="129" y="110"/>
                    <a:pt x="175" y="78"/>
                  </a:cubicBezTo>
                  <a:cubicBezTo>
                    <a:pt x="218" y="50"/>
                    <a:pt x="270" y="29"/>
                    <a:pt x="326" y="19"/>
                  </a:cubicBezTo>
                  <a:cubicBezTo>
                    <a:pt x="433" y="0"/>
                    <a:pt x="535" y="9"/>
                    <a:pt x="622" y="42"/>
                  </a:cubicBezTo>
                  <a:cubicBezTo>
                    <a:pt x="689" y="50"/>
                    <a:pt x="751" y="73"/>
                    <a:pt x="804" y="110"/>
                  </a:cubicBezTo>
                  <a:cubicBezTo>
                    <a:pt x="823" y="124"/>
                    <a:pt x="840" y="139"/>
                    <a:pt x="855" y="155"/>
                  </a:cubicBezTo>
                  <a:cubicBezTo>
                    <a:pt x="865" y="161"/>
                    <a:pt x="873" y="167"/>
                    <a:pt x="882" y="173"/>
                  </a:cubicBezTo>
                  <a:cubicBezTo>
                    <a:pt x="944" y="220"/>
                    <a:pt x="984" y="276"/>
                    <a:pt x="999" y="340"/>
                  </a:cubicBezTo>
                  <a:cubicBezTo>
                    <a:pt x="1025" y="452"/>
                    <a:pt x="988" y="571"/>
                    <a:pt x="894" y="675"/>
                  </a:cubicBezTo>
                  <a:cubicBezTo>
                    <a:pt x="838" y="738"/>
                    <a:pt x="763" y="792"/>
                    <a:pt x="683" y="827"/>
                  </a:cubicBezTo>
                  <a:cubicBezTo>
                    <a:pt x="625" y="852"/>
                    <a:pt x="567" y="866"/>
                    <a:pt x="513" y="869"/>
                  </a:cubicBezTo>
                  <a:cubicBezTo>
                    <a:pt x="464" y="891"/>
                    <a:pt x="411" y="905"/>
                    <a:pt x="356" y="905"/>
                  </a:cubicBezTo>
                  <a:close/>
                  <a:moveTo>
                    <a:pt x="27" y="397"/>
                  </a:moveTo>
                  <a:cubicBezTo>
                    <a:pt x="4" y="498"/>
                    <a:pt x="19" y="611"/>
                    <a:pt x="71" y="712"/>
                  </a:cubicBezTo>
                  <a:cubicBezTo>
                    <a:pt x="108" y="785"/>
                    <a:pt x="179" y="877"/>
                    <a:pt x="304" y="898"/>
                  </a:cubicBezTo>
                  <a:cubicBezTo>
                    <a:pt x="375" y="910"/>
                    <a:pt x="443" y="896"/>
                    <a:pt x="505" y="870"/>
                  </a:cubicBezTo>
                  <a:cubicBezTo>
                    <a:pt x="504" y="870"/>
                    <a:pt x="503" y="870"/>
                    <a:pt x="503" y="870"/>
                  </a:cubicBezTo>
                  <a:cubicBezTo>
                    <a:pt x="469" y="874"/>
                    <a:pt x="435" y="874"/>
                    <a:pt x="403" y="869"/>
                  </a:cubicBezTo>
                  <a:cubicBezTo>
                    <a:pt x="340" y="859"/>
                    <a:pt x="283" y="831"/>
                    <a:pt x="233" y="787"/>
                  </a:cubicBezTo>
                  <a:cubicBezTo>
                    <a:pt x="214" y="770"/>
                    <a:pt x="196" y="751"/>
                    <a:pt x="180" y="731"/>
                  </a:cubicBezTo>
                  <a:cubicBezTo>
                    <a:pt x="170" y="723"/>
                    <a:pt x="161" y="714"/>
                    <a:pt x="152" y="705"/>
                  </a:cubicBezTo>
                  <a:cubicBezTo>
                    <a:pt x="104" y="655"/>
                    <a:pt x="69" y="598"/>
                    <a:pt x="48" y="535"/>
                  </a:cubicBezTo>
                  <a:cubicBezTo>
                    <a:pt x="33" y="492"/>
                    <a:pt x="27" y="445"/>
                    <a:pt x="27" y="397"/>
                  </a:cubicBezTo>
                  <a:close/>
                  <a:moveTo>
                    <a:pt x="192" y="742"/>
                  </a:moveTo>
                  <a:cubicBezTo>
                    <a:pt x="206" y="757"/>
                    <a:pt x="220" y="771"/>
                    <a:pt x="235" y="785"/>
                  </a:cubicBezTo>
                  <a:cubicBezTo>
                    <a:pt x="305" y="847"/>
                    <a:pt x="389" y="876"/>
                    <a:pt x="478" y="870"/>
                  </a:cubicBezTo>
                  <a:cubicBezTo>
                    <a:pt x="467" y="869"/>
                    <a:pt x="456" y="869"/>
                    <a:pt x="445" y="867"/>
                  </a:cubicBezTo>
                  <a:cubicBezTo>
                    <a:pt x="380" y="859"/>
                    <a:pt x="321" y="834"/>
                    <a:pt x="270" y="795"/>
                  </a:cubicBezTo>
                  <a:cubicBezTo>
                    <a:pt x="243" y="780"/>
                    <a:pt x="217" y="762"/>
                    <a:pt x="192" y="742"/>
                  </a:cubicBezTo>
                  <a:close/>
                  <a:moveTo>
                    <a:pt x="286" y="803"/>
                  </a:moveTo>
                  <a:cubicBezTo>
                    <a:pt x="333" y="836"/>
                    <a:pt x="387" y="857"/>
                    <a:pt x="445" y="864"/>
                  </a:cubicBezTo>
                  <a:cubicBezTo>
                    <a:pt x="465" y="867"/>
                    <a:pt x="486" y="868"/>
                    <a:pt x="507" y="867"/>
                  </a:cubicBezTo>
                  <a:cubicBezTo>
                    <a:pt x="509" y="866"/>
                    <a:pt x="512" y="866"/>
                    <a:pt x="514" y="866"/>
                  </a:cubicBezTo>
                  <a:cubicBezTo>
                    <a:pt x="526" y="860"/>
                    <a:pt x="538" y="854"/>
                    <a:pt x="549" y="848"/>
                  </a:cubicBezTo>
                  <a:cubicBezTo>
                    <a:pt x="472" y="859"/>
                    <a:pt x="390" y="848"/>
                    <a:pt x="314" y="815"/>
                  </a:cubicBezTo>
                  <a:cubicBezTo>
                    <a:pt x="304" y="811"/>
                    <a:pt x="295" y="807"/>
                    <a:pt x="286" y="803"/>
                  </a:cubicBezTo>
                  <a:close/>
                  <a:moveTo>
                    <a:pt x="644" y="824"/>
                  </a:moveTo>
                  <a:cubicBezTo>
                    <a:pt x="624" y="834"/>
                    <a:pt x="603" y="844"/>
                    <a:pt x="581" y="851"/>
                  </a:cubicBezTo>
                  <a:cubicBezTo>
                    <a:pt x="565" y="857"/>
                    <a:pt x="548" y="861"/>
                    <a:pt x="531" y="865"/>
                  </a:cubicBezTo>
                  <a:cubicBezTo>
                    <a:pt x="658" y="851"/>
                    <a:pt x="797" y="780"/>
                    <a:pt x="892" y="674"/>
                  </a:cubicBezTo>
                  <a:cubicBezTo>
                    <a:pt x="986" y="570"/>
                    <a:pt x="1023" y="452"/>
                    <a:pt x="996" y="341"/>
                  </a:cubicBezTo>
                  <a:cubicBezTo>
                    <a:pt x="979" y="266"/>
                    <a:pt x="927" y="207"/>
                    <a:pt x="863" y="164"/>
                  </a:cubicBezTo>
                  <a:cubicBezTo>
                    <a:pt x="921" y="230"/>
                    <a:pt x="947" y="316"/>
                    <a:pt x="939" y="413"/>
                  </a:cubicBezTo>
                  <a:cubicBezTo>
                    <a:pt x="934" y="473"/>
                    <a:pt x="915" y="536"/>
                    <a:pt x="885" y="595"/>
                  </a:cubicBezTo>
                  <a:cubicBezTo>
                    <a:pt x="874" y="622"/>
                    <a:pt x="860" y="648"/>
                    <a:pt x="844" y="672"/>
                  </a:cubicBezTo>
                  <a:cubicBezTo>
                    <a:pt x="807" y="726"/>
                    <a:pt x="759" y="768"/>
                    <a:pt x="701" y="796"/>
                  </a:cubicBezTo>
                  <a:cubicBezTo>
                    <a:pt x="701" y="796"/>
                    <a:pt x="700" y="796"/>
                    <a:pt x="699" y="796"/>
                  </a:cubicBezTo>
                  <a:cubicBezTo>
                    <a:pt x="690" y="802"/>
                    <a:pt x="680" y="807"/>
                    <a:pt x="671" y="812"/>
                  </a:cubicBezTo>
                  <a:cubicBezTo>
                    <a:pt x="662" y="816"/>
                    <a:pt x="653" y="820"/>
                    <a:pt x="644" y="824"/>
                  </a:cubicBezTo>
                  <a:close/>
                  <a:moveTo>
                    <a:pt x="557" y="847"/>
                  </a:moveTo>
                  <a:cubicBezTo>
                    <a:pt x="547" y="853"/>
                    <a:pt x="536" y="858"/>
                    <a:pt x="525" y="864"/>
                  </a:cubicBezTo>
                  <a:cubicBezTo>
                    <a:pt x="543" y="860"/>
                    <a:pt x="562" y="855"/>
                    <a:pt x="580" y="848"/>
                  </a:cubicBezTo>
                  <a:cubicBezTo>
                    <a:pt x="594" y="844"/>
                    <a:pt x="608" y="838"/>
                    <a:pt x="622" y="831"/>
                  </a:cubicBezTo>
                  <a:cubicBezTo>
                    <a:pt x="601" y="838"/>
                    <a:pt x="579" y="844"/>
                    <a:pt x="557" y="847"/>
                  </a:cubicBezTo>
                  <a:close/>
                  <a:moveTo>
                    <a:pt x="272" y="793"/>
                  </a:moveTo>
                  <a:cubicBezTo>
                    <a:pt x="286" y="800"/>
                    <a:pt x="300" y="807"/>
                    <a:pt x="315" y="813"/>
                  </a:cubicBezTo>
                  <a:cubicBezTo>
                    <a:pt x="393" y="846"/>
                    <a:pt x="477" y="857"/>
                    <a:pt x="556" y="844"/>
                  </a:cubicBezTo>
                  <a:cubicBezTo>
                    <a:pt x="562" y="841"/>
                    <a:pt x="567" y="838"/>
                    <a:pt x="572" y="835"/>
                  </a:cubicBezTo>
                  <a:cubicBezTo>
                    <a:pt x="531" y="844"/>
                    <a:pt x="489" y="845"/>
                    <a:pt x="447" y="838"/>
                  </a:cubicBezTo>
                  <a:cubicBezTo>
                    <a:pt x="432" y="836"/>
                    <a:pt x="418" y="833"/>
                    <a:pt x="405" y="828"/>
                  </a:cubicBezTo>
                  <a:cubicBezTo>
                    <a:pt x="343" y="825"/>
                    <a:pt x="287" y="802"/>
                    <a:pt x="240" y="761"/>
                  </a:cubicBezTo>
                  <a:cubicBezTo>
                    <a:pt x="224" y="747"/>
                    <a:pt x="210" y="731"/>
                    <a:pt x="196" y="714"/>
                  </a:cubicBezTo>
                  <a:cubicBezTo>
                    <a:pt x="218" y="744"/>
                    <a:pt x="244" y="771"/>
                    <a:pt x="272" y="793"/>
                  </a:cubicBezTo>
                  <a:close/>
                  <a:moveTo>
                    <a:pt x="581" y="833"/>
                  </a:moveTo>
                  <a:cubicBezTo>
                    <a:pt x="575" y="837"/>
                    <a:pt x="569" y="840"/>
                    <a:pt x="564" y="843"/>
                  </a:cubicBezTo>
                  <a:cubicBezTo>
                    <a:pt x="591" y="839"/>
                    <a:pt x="617" y="831"/>
                    <a:pt x="643" y="821"/>
                  </a:cubicBezTo>
                  <a:cubicBezTo>
                    <a:pt x="647" y="819"/>
                    <a:pt x="651" y="817"/>
                    <a:pt x="655" y="814"/>
                  </a:cubicBezTo>
                  <a:cubicBezTo>
                    <a:pt x="638" y="820"/>
                    <a:pt x="621" y="824"/>
                    <a:pt x="603" y="827"/>
                  </a:cubicBezTo>
                  <a:cubicBezTo>
                    <a:pt x="596" y="829"/>
                    <a:pt x="588" y="831"/>
                    <a:pt x="581" y="833"/>
                  </a:cubicBezTo>
                  <a:close/>
                  <a:moveTo>
                    <a:pt x="415" y="828"/>
                  </a:moveTo>
                  <a:cubicBezTo>
                    <a:pt x="425" y="831"/>
                    <a:pt x="436" y="834"/>
                    <a:pt x="447" y="836"/>
                  </a:cubicBezTo>
                  <a:cubicBezTo>
                    <a:pt x="492" y="843"/>
                    <a:pt x="536" y="841"/>
                    <a:pt x="579" y="831"/>
                  </a:cubicBezTo>
                  <a:cubicBezTo>
                    <a:pt x="580" y="830"/>
                    <a:pt x="581" y="830"/>
                    <a:pt x="581" y="830"/>
                  </a:cubicBezTo>
                  <a:cubicBezTo>
                    <a:pt x="546" y="833"/>
                    <a:pt x="511" y="831"/>
                    <a:pt x="477" y="823"/>
                  </a:cubicBezTo>
                  <a:cubicBezTo>
                    <a:pt x="475" y="823"/>
                    <a:pt x="473" y="824"/>
                    <a:pt x="471" y="824"/>
                  </a:cubicBezTo>
                  <a:cubicBezTo>
                    <a:pt x="452" y="827"/>
                    <a:pt x="433" y="829"/>
                    <a:pt x="415" y="828"/>
                  </a:cubicBezTo>
                  <a:close/>
                  <a:moveTo>
                    <a:pt x="484" y="822"/>
                  </a:moveTo>
                  <a:cubicBezTo>
                    <a:pt x="518" y="829"/>
                    <a:pt x="552" y="830"/>
                    <a:pt x="586" y="826"/>
                  </a:cubicBezTo>
                  <a:cubicBezTo>
                    <a:pt x="615" y="808"/>
                    <a:pt x="641" y="788"/>
                    <a:pt x="664" y="769"/>
                  </a:cubicBezTo>
                  <a:cubicBezTo>
                    <a:pt x="746" y="700"/>
                    <a:pt x="882" y="559"/>
                    <a:pt x="868" y="389"/>
                  </a:cubicBezTo>
                  <a:cubicBezTo>
                    <a:pt x="863" y="324"/>
                    <a:pt x="834" y="273"/>
                    <a:pt x="797" y="235"/>
                  </a:cubicBezTo>
                  <a:cubicBezTo>
                    <a:pt x="814" y="277"/>
                    <a:pt x="823" y="325"/>
                    <a:pt x="826" y="378"/>
                  </a:cubicBezTo>
                  <a:cubicBezTo>
                    <a:pt x="829" y="459"/>
                    <a:pt x="820" y="574"/>
                    <a:pt x="753" y="660"/>
                  </a:cubicBezTo>
                  <a:cubicBezTo>
                    <a:pt x="689" y="741"/>
                    <a:pt x="589" y="801"/>
                    <a:pt x="484" y="822"/>
                  </a:cubicBezTo>
                  <a:close/>
                  <a:moveTo>
                    <a:pt x="406" y="826"/>
                  </a:moveTo>
                  <a:cubicBezTo>
                    <a:pt x="426" y="826"/>
                    <a:pt x="448" y="825"/>
                    <a:pt x="470" y="822"/>
                  </a:cubicBezTo>
                  <a:cubicBezTo>
                    <a:pt x="439" y="814"/>
                    <a:pt x="408" y="802"/>
                    <a:pt x="379" y="786"/>
                  </a:cubicBezTo>
                  <a:cubicBezTo>
                    <a:pt x="305" y="747"/>
                    <a:pt x="245" y="684"/>
                    <a:pt x="207" y="611"/>
                  </a:cubicBezTo>
                  <a:cubicBezTo>
                    <a:pt x="216" y="636"/>
                    <a:pt x="227" y="660"/>
                    <a:pt x="240" y="683"/>
                  </a:cubicBezTo>
                  <a:cubicBezTo>
                    <a:pt x="282" y="755"/>
                    <a:pt x="339" y="803"/>
                    <a:pt x="406" y="826"/>
                  </a:cubicBezTo>
                  <a:close/>
                  <a:moveTo>
                    <a:pt x="794" y="228"/>
                  </a:moveTo>
                  <a:cubicBezTo>
                    <a:pt x="834" y="268"/>
                    <a:pt x="865" y="320"/>
                    <a:pt x="871" y="389"/>
                  </a:cubicBezTo>
                  <a:cubicBezTo>
                    <a:pt x="885" y="560"/>
                    <a:pt x="748" y="702"/>
                    <a:pt x="666" y="771"/>
                  </a:cubicBezTo>
                  <a:cubicBezTo>
                    <a:pt x="644" y="789"/>
                    <a:pt x="619" y="808"/>
                    <a:pt x="592" y="826"/>
                  </a:cubicBezTo>
                  <a:cubicBezTo>
                    <a:pt x="596" y="825"/>
                    <a:pt x="599" y="825"/>
                    <a:pt x="603" y="824"/>
                  </a:cubicBezTo>
                  <a:cubicBezTo>
                    <a:pt x="674" y="802"/>
                    <a:pt x="739" y="756"/>
                    <a:pt x="791" y="692"/>
                  </a:cubicBezTo>
                  <a:cubicBezTo>
                    <a:pt x="845" y="624"/>
                    <a:pt x="877" y="545"/>
                    <a:pt x="884" y="466"/>
                  </a:cubicBezTo>
                  <a:cubicBezTo>
                    <a:pt x="885" y="453"/>
                    <a:pt x="886" y="440"/>
                    <a:pt x="886" y="427"/>
                  </a:cubicBezTo>
                  <a:cubicBezTo>
                    <a:pt x="885" y="384"/>
                    <a:pt x="877" y="341"/>
                    <a:pt x="861" y="301"/>
                  </a:cubicBezTo>
                  <a:cubicBezTo>
                    <a:pt x="839" y="246"/>
                    <a:pt x="803" y="202"/>
                    <a:pt x="760" y="166"/>
                  </a:cubicBezTo>
                  <a:cubicBezTo>
                    <a:pt x="773" y="185"/>
                    <a:pt x="785" y="206"/>
                    <a:pt x="794" y="228"/>
                  </a:cubicBezTo>
                  <a:close/>
                  <a:moveTo>
                    <a:pt x="133" y="584"/>
                  </a:moveTo>
                  <a:cubicBezTo>
                    <a:pt x="171" y="701"/>
                    <a:pt x="256" y="814"/>
                    <a:pt x="396" y="825"/>
                  </a:cubicBezTo>
                  <a:cubicBezTo>
                    <a:pt x="332" y="801"/>
                    <a:pt x="278" y="753"/>
                    <a:pt x="238" y="684"/>
                  </a:cubicBezTo>
                  <a:cubicBezTo>
                    <a:pt x="221" y="655"/>
                    <a:pt x="207" y="624"/>
                    <a:pt x="197" y="591"/>
                  </a:cubicBezTo>
                  <a:cubicBezTo>
                    <a:pt x="180" y="554"/>
                    <a:pt x="169" y="516"/>
                    <a:pt x="164" y="476"/>
                  </a:cubicBezTo>
                  <a:cubicBezTo>
                    <a:pt x="152" y="390"/>
                    <a:pt x="159" y="306"/>
                    <a:pt x="182" y="237"/>
                  </a:cubicBezTo>
                  <a:cubicBezTo>
                    <a:pt x="159" y="270"/>
                    <a:pt x="142" y="306"/>
                    <a:pt x="131" y="344"/>
                  </a:cubicBezTo>
                  <a:cubicBezTo>
                    <a:pt x="110" y="419"/>
                    <a:pt x="110" y="500"/>
                    <a:pt x="131" y="576"/>
                  </a:cubicBezTo>
                  <a:cubicBezTo>
                    <a:pt x="148" y="593"/>
                    <a:pt x="166" y="609"/>
                    <a:pt x="187" y="626"/>
                  </a:cubicBezTo>
                  <a:cubicBezTo>
                    <a:pt x="185" y="628"/>
                    <a:pt x="185" y="628"/>
                    <a:pt x="185" y="628"/>
                  </a:cubicBezTo>
                  <a:cubicBezTo>
                    <a:pt x="166" y="612"/>
                    <a:pt x="148" y="597"/>
                    <a:pt x="132" y="581"/>
                  </a:cubicBezTo>
                  <a:cubicBezTo>
                    <a:pt x="133" y="582"/>
                    <a:pt x="133" y="583"/>
                    <a:pt x="133" y="584"/>
                  </a:cubicBezTo>
                  <a:close/>
                  <a:moveTo>
                    <a:pt x="822" y="653"/>
                  </a:moveTo>
                  <a:cubicBezTo>
                    <a:pt x="813" y="667"/>
                    <a:pt x="804" y="680"/>
                    <a:pt x="793" y="693"/>
                  </a:cubicBezTo>
                  <a:cubicBezTo>
                    <a:pt x="745" y="753"/>
                    <a:pt x="686" y="797"/>
                    <a:pt x="621" y="821"/>
                  </a:cubicBezTo>
                  <a:cubicBezTo>
                    <a:pt x="637" y="817"/>
                    <a:pt x="652" y="813"/>
                    <a:pt x="667" y="807"/>
                  </a:cubicBezTo>
                  <a:cubicBezTo>
                    <a:pt x="730" y="769"/>
                    <a:pt x="784" y="715"/>
                    <a:pt x="822" y="653"/>
                  </a:cubicBezTo>
                  <a:close/>
                  <a:moveTo>
                    <a:pt x="199" y="590"/>
                  </a:moveTo>
                  <a:cubicBezTo>
                    <a:pt x="236" y="671"/>
                    <a:pt x="300" y="741"/>
                    <a:pt x="380" y="784"/>
                  </a:cubicBezTo>
                  <a:cubicBezTo>
                    <a:pt x="411" y="801"/>
                    <a:pt x="444" y="813"/>
                    <a:pt x="477" y="820"/>
                  </a:cubicBezTo>
                  <a:cubicBezTo>
                    <a:pt x="584" y="801"/>
                    <a:pt x="686" y="741"/>
                    <a:pt x="751" y="658"/>
                  </a:cubicBezTo>
                  <a:cubicBezTo>
                    <a:pt x="817" y="573"/>
                    <a:pt x="827" y="459"/>
                    <a:pt x="823" y="378"/>
                  </a:cubicBezTo>
                  <a:cubicBezTo>
                    <a:pt x="821" y="323"/>
                    <a:pt x="810" y="273"/>
                    <a:pt x="792" y="230"/>
                  </a:cubicBezTo>
                  <a:cubicBezTo>
                    <a:pt x="730" y="169"/>
                    <a:pt x="646" y="139"/>
                    <a:pt x="600" y="127"/>
                  </a:cubicBezTo>
                  <a:cubicBezTo>
                    <a:pt x="515" y="103"/>
                    <a:pt x="402" y="101"/>
                    <a:pt x="301" y="122"/>
                  </a:cubicBezTo>
                  <a:cubicBezTo>
                    <a:pt x="287" y="132"/>
                    <a:pt x="273" y="142"/>
                    <a:pt x="260" y="152"/>
                  </a:cubicBezTo>
                  <a:cubicBezTo>
                    <a:pt x="233" y="182"/>
                    <a:pt x="213" y="216"/>
                    <a:pt x="199" y="253"/>
                  </a:cubicBezTo>
                  <a:cubicBezTo>
                    <a:pt x="162" y="352"/>
                    <a:pt x="164" y="479"/>
                    <a:pt x="199" y="590"/>
                  </a:cubicBezTo>
                  <a:close/>
                  <a:moveTo>
                    <a:pt x="668" y="810"/>
                  </a:moveTo>
                  <a:cubicBezTo>
                    <a:pt x="667" y="810"/>
                    <a:pt x="666" y="811"/>
                    <a:pt x="665" y="812"/>
                  </a:cubicBezTo>
                  <a:cubicBezTo>
                    <a:pt x="667" y="811"/>
                    <a:pt x="668" y="810"/>
                    <a:pt x="670" y="809"/>
                  </a:cubicBezTo>
                  <a:cubicBezTo>
                    <a:pt x="670" y="809"/>
                    <a:pt x="671" y="809"/>
                    <a:pt x="672" y="808"/>
                  </a:cubicBezTo>
                  <a:cubicBezTo>
                    <a:pt x="670" y="809"/>
                    <a:pt x="669" y="809"/>
                    <a:pt x="668" y="810"/>
                  </a:cubicBezTo>
                  <a:close/>
                  <a:moveTo>
                    <a:pt x="887" y="466"/>
                  </a:moveTo>
                  <a:cubicBezTo>
                    <a:pt x="886" y="479"/>
                    <a:pt x="884" y="493"/>
                    <a:pt x="882" y="506"/>
                  </a:cubicBezTo>
                  <a:cubicBezTo>
                    <a:pt x="861" y="624"/>
                    <a:pt x="784" y="734"/>
                    <a:pt x="680" y="802"/>
                  </a:cubicBezTo>
                  <a:cubicBezTo>
                    <a:pt x="686" y="800"/>
                    <a:pt x="692" y="797"/>
                    <a:pt x="699" y="794"/>
                  </a:cubicBezTo>
                  <a:cubicBezTo>
                    <a:pt x="773" y="750"/>
                    <a:pt x="837" y="680"/>
                    <a:pt x="880" y="599"/>
                  </a:cubicBezTo>
                  <a:cubicBezTo>
                    <a:pt x="894" y="567"/>
                    <a:pt x="903" y="533"/>
                    <a:pt x="909" y="497"/>
                  </a:cubicBezTo>
                  <a:cubicBezTo>
                    <a:pt x="929" y="361"/>
                    <a:pt x="886" y="226"/>
                    <a:pt x="791" y="137"/>
                  </a:cubicBezTo>
                  <a:cubicBezTo>
                    <a:pt x="781" y="128"/>
                    <a:pt x="771" y="119"/>
                    <a:pt x="760" y="111"/>
                  </a:cubicBezTo>
                  <a:cubicBezTo>
                    <a:pt x="754" y="109"/>
                    <a:pt x="749" y="107"/>
                    <a:pt x="743" y="105"/>
                  </a:cubicBezTo>
                  <a:cubicBezTo>
                    <a:pt x="772" y="123"/>
                    <a:pt x="796" y="145"/>
                    <a:pt x="809" y="176"/>
                  </a:cubicBezTo>
                  <a:cubicBezTo>
                    <a:pt x="807" y="177"/>
                    <a:pt x="807" y="177"/>
                    <a:pt x="807" y="177"/>
                  </a:cubicBezTo>
                  <a:cubicBezTo>
                    <a:pt x="792" y="143"/>
                    <a:pt x="764" y="119"/>
                    <a:pt x="731" y="101"/>
                  </a:cubicBezTo>
                  <a:cubicBezTo>
                    <a:pt x="729" y="100"/>
                    <a:pt x="728" y="100"/>
                    <a:pt x="727" y="100"/>
                  </a:cubicBezTo>
                  <a:cubicBezTo>
                    <a:pt x="732" y="103"/>
                    <a:pt x="737" y="107"/>
                    <a:pt x="742" y="111"/>
                  </a:cubicBezTo>
                  <a:cubicBezTo>
                    <a:pt x="835" y="187"/>
                    <a:pt x="888" y="303"/>
                    <a:pt x="888" y="427"/>
                  </a:cubicBezTo>
                  <a:cubicBezTo>
                    <a:pt x="889" y="440"/>
                    <a:pt x="888" y="453"/>
                    <a:pt x="887" y="466"/>
                  </a:cubicBezTo>
                  <a:close/>
                  <a:moveTo>
                    <a:pt x="183" y="731"/>
                  </a:moveTo>
                  <a:cubicBezTo>
                    <a:pt x="206" y="751"/>
                    <a:pt x="231" y="769"/>
                    <a:pt x="259" y="785"/>
                  </a:cubicBezTo>
                  <a:cubicBezTo>
                    <a:pt x="231" y="762"/>
                    <a:pt x="206" y="733"/>
                    <a:pt x="185" y="701"/>
                  </a:cubicBezTo>
                  <a:cubicBezTo>
                    <a:pt x="161" y="666"/>
                    <a:pt x="144" y="628"/>
                    <a:pt x="131" y="587"/>
                  </a:cubicBezTo>
                  <a:cubicBezTo>
                    <a:pt x="130" y="584"/>
                    <a:pt x="129" y="581"/>
                    <a:pt x="128" y="577"/>
                  </a:cubicBezTo>
                  <a:cubicBezTo>
                    <a:pt x="107" y="555"/>
                    <a:pt x="89" y="531"/>
                    <a:pt x="74" y="505"/>
                  </a:cubicBezTo>
                  <a:cubicBezTo>
                    <a:pt x="94" y="591"/>
                    <a:pt x="131" y="668"/>
                    <a:pt x="183" y="731"/>
                  </a:cubicBezTo>
                  <a:close/>
                  <a:moveTo>
                    <a:pt x="868" y="625"/>
                  </a:moveTo>
                  <a:cubicBezTo>
                    <a:pt x="864" y="632"/>
                    <a:pt x="859" y="640"/>
                    <a:pt x="854" y="647"/>
                  </a:cubicBezTo>
                  <a:cubicBezTo>
                    <a:pt x="819" y="700"/>
                    <a:pt x="775" y="745"/>
                    <a:pt x="728" y="778"/>
                  </a:cubicBezTo>
                  <a:cubicBezTo>
                    <a:pt x="787" y="742"/>
                    <a:pt x="836" y="689"/>
                    <a:pt x="868" y="625"/>
                  </a:cubicBezTo>
                  <a:close/>
                  <a:moveTo>
                    <a:pt x="30" y="385"/>
                  </a:moveTo>
                  <a:cubicBezTo>
                    <a:pt x="28" y="437"/>
                    <a:pt x="35" y="488"/>
                    <a:pt x="50" y="535"/>
                  </a:cubicBezTo>
                  <a:cubicBezTo>
                    <a:pt x="74" y="605"/>
                    <a:pt x="116" y="669"/>
                    <a:pt x="170" y="720"/>
                  </a:cubicBezTo>
                  <a:cubicBezTo>
                    <a:pt x="121" y="656"/>
                    <a:pt x="87" y="580"/>
                    <a:pt x="70" y="495"/>
                  </a:cubicBezTo>
                  <a:cubicBezTo>
                    <a:pt x="60" y="475"/>
                    <a:pt x="52" y="452"/>
                    <a:pt x="47" y="427"/>
                  </a:cubicBezTo>
                  <a:cubicBezTo>
                    <a:pt x="42" y="399"/>
                    <a:pt x="40" y="373"/>
                    <a:pt x="42" y="348"/>
                  </a:cubicBezTo>
                  <a:cubicBezTo>
                    <a:pt x="40" y="353"/>
                    <a:pt x="39" y="358"/>
                    <a:pt x="37" y="362"/>
                  </a:cubicBezTo>
                  <a:cubicBezTo>
                    <a:pt x="35" y="370"/>
                    <a:pt x="32" y="377"/>
                    <a:pt x="30" y="385"/>
                  </a:cubicBezTo>
                  <a:close/>
                  <a:moveTo>
                    <a:pt x="769" y="115"/>
                  </a:moveTo>
                  <a:cubicBezTo>
                    <a:pt x="777" y="121"/>
                    <a:pt x="785" y="128"/>
                    <a:pt x="793" y="135"/>
                  </a:cubicBezTo>
                  <a:cubicBezTo>
                    <a:pt x="888" y="225"/>
                    <a:pt x="932" y="360"/>
                    <a:pt x="911" y="498"/>
                  </a:cubicBezTo>
                  <a:cubicBezTo>
                    <a:pt x="907" y="524"/>
                    <a:pt x="901" y="549"/>
                    <a:pt x="893" y="573"/>
                  </a:cubicBezTo>
                  <a:cubicBezTo>
                    <a:pt x="916" y="522"/>
                    <a:pt x="932" y="467"/>
                    <a:pt x="936" y="412"/>
                  </a:cubicBezTo>
                  <a:cubicBezTo>
                    <a:pt x="945" y="313"/>
                    <a:pt x="916" y="225"/>
                    <a:pt x="855" y="158"/>
                  </a:cubicBezTo>
                  <a:cubicBezTo>
                    <a:pt x="827" y="141"/>
                    <a:pt x="798" y="127"/>
                    <a:pt x="769" y="115"/>
                  </a:cubicBezTo>
                  <a:close/>
                  <a:moveTo>
                    <a:pt x="72" y="494"/>
                  </a:moveTo>
                  <a:cubicBezTo>
                    <a:pt x="86" y="523"/>
                    <a:pt x="104" y="548"/>
                    <a:pt x="127" y="571"/>
                  </a:cubicBezTo>
                  <a:cubicBezTo>
                    <a:pt x="124" y="563"/>
                    <a:pt x="122" y="555"/>
                    <a:pt x="120" y="546"/>
                  </a:cubicBezTo>
                  <a:cubicBezTo>
                    <a:pt x="98" y="449"/>
                    <a:pt x="102" y="303"/>
                    <a:pt x="158" y="187"/>
                  </a:cubicBezTo>
                  <a:cubicBezTo>
                    <a:pt x="120" y="218"/>
                    <a:pt x="88" y="255"/>
                    <a:pt x="65" y="298"/>
                  </a:cubicBezTo>
                  <a:cubicBezTo>
                    <a:pt x="56" y="352"/>
                    <a:pt x="59" y="406"/>
                    <a:pt x="64" y="443"/>
                  </a:cubicBezTo>
                  <a:cubicBezTo>
                    <a:pt x="66" y="461"/>
                    <a:pt x="69" y="478"/>
                    <a:pt x="72" y="494"/>
                  </a:cubicBezTo>
                  <a:close/>
                  <a:moveTo>
                    <a:pt x="188" y="229"/>
                  </a:moveTo>
                  <a:cubicBezTo>
                    <a:pt x="163" y="300"/>
                    <a:pt x="155" y="386"/>
                    <a:pt x="166" y="476"/>
                  </a:cubicBezTo>
                  <a:cubicBezTo>
                    <a:pt x="170" y="507"/>
                    <a:pt x="178" y="538"/>
                    <a:pt x="190" y="567"/>
                  </a:cubicBezTo>
                  <a:cubicBezTo>
                    <a:pt x="181" y="535"/>
                    <a:pt x="175" y="501"/>
                    <a:pt x="172" y="467"/>
                  </a:cubicBezTo>
                  <a:cubicBezTo>
                    <a:pt x="165" y="390"/>
                    <a:pt x="173" y="314"/>
                    <a:pt x="196" y="252"/>
                  </a:cubicBezTo>
                  <a:cubicBezTo>
                    <a:pt x="208" y="220"/>
                    <a:pt x="225" y="191"/>
                    <a:pt x="246" y="164"/>
                  </a:cubicBezTo>
                  <a:cubicBezTo>
                    <a:pt x="224" y="184"/>
                    <a:pt x="205" y="206"/>
                    <a:pt x="188" y="229"/>
                  </a:cubicBezTo>
                  <a:close/>
                  <a:moveTo>
                    <a:pt x="163" y="183"/>
                  </a:moveTo>
                  <a:cubicBezTo>
                    <a:pt x="114" y="281"/>
                    <a:pt x="103" y="402"/>
                    <a:pt x="114" y="496"/>
                  </a:cubicBezTo>
                  <a:cubicBezTo>
                    <a:pt x="110" y="445"/>
                    <a:pt x="114" y="393"/>
                    <a:pt x="129" y="343"/>
                  </a:cubicBezTo>
                  <a:cubicBezTo>
                    <a:pt x="140" y="302"/>
                    <a:pt x="160" y="263"/>
                    <a:pt x="186" y="227"/>
                  </a:cubicBezTo>
                  <a:cubicBezTo>
                    <a:pt x="197" y="196"/>
                    <a:pt x="211" y="168"/>
                    <a:pt x="229" y="143"/>
                  </a:cubicBezTo>
                  <a:cubicBezTo>
                    <a:pt x="224" y="145"/>
                    <a:pt x="219" y="147"/>
                    <a:pt x="214" y="149"/>
                  </a:cubicBezTo>
                  <a:cubicBezTo>
                    <a:pt x="196" y="159"/>
                    <a:pt x="179" y="171"/>
                    <a:pt x="163" y="183"/>
                  </a:cubicBezTo>
                  <a:close/>
                  <a:moveTo>
                    <a:pt x="46" y="338"/>
                  </a:moveTo>
                  <a:cubicBezTo>
                    <a:pt x="42" y="366"/>
                    <a:pt x="43" y="395"/>
                    <a:pt x="50" y="426"/>
                  </a:cubicBezTo>
                  <a:cubicBezTo>
                    <a:pt x="54" y="447"/>
                    <a:pt x="60" y="466"/>
                    <a:pt x="67" y="484"/>
                  </a:cubicBezTo>
                  <a:cubicBezTo>
                    <a:pt x="65" y="471"/>
                    <a:pt x="63" y="457"/>
                    <a:pt x="61" y="444"/>
                  </a:cubicBezTo>
                  <a:cubicBezTo>
                    <a:pt x="57" y="408"/>
                    <a:pt x="54" y="357"/>
                    <a:pt x="61" y="305"/>
                  </a:cubicBezTo>
                  <a:cubicBezTo>
                    <a:pt x="55" y="316"/>
                    <a:pt x="50" y="327"/>
                    <a:pt x="46" y="338"/>
                  </a:cubicBezTo>
                  <a:close/>
                  <a:moveTo>
                    <a:pt x="436" y="12"/>
                  </a:moveTo>
                  <a:cubicBezTo>
                    <a:pt x="401" y="12"/>
                    <a:pt x="364" y="15"/>
                    <a:pt x="326" y="22"/>
                  </a:cubicBezTo>
                  <a:cubicBezTo>
                    <a:pt x="207" y="43"/>
                    <a:pt x="117" y="107"/>
                    <a:pt x="74" y="202"/>
                  </a:cubicBezTo>
                  <a:cubicBezTo>
                    <a:pt x="49" y="256"/>
                    <a:pt x="35" y="314"/>
                    <a:pt x="31" y="372"/>
                  </a:cubicBezTo>
                  <a:cubicBezTo>
                    <a:pt x="32" y="369"/>
                    <a:pt x="33" y="365"/>
                    <a:pt x="34" y="362"/>
                  </a:cubicBezTo>
                  <a:cubicBezTo>
                    <a:pt x="37" y="353"/>
                    <a:pt x="40" y="345"/>
                    <a:pt x="43" y="338"/>
                  </a:cubicBezTo>
                  <a:cubicBezTo>
                    <a:pt x="47" y="309"/>
                    <a:pt x="56" y="283"/>
                    <a:pt x="70" y="259"/>
                  </a:cubicBezTo>
                  <a:cubicBezTo>
                    <a:pt x="82" y="215"/>
                    <a:pt x="103" y="172"/>
                    <a:pt x="139" y="138"/>
                  </a:cubicBezTo>
                  <a:cubicBezTo>
                    <a:pt x="167" y="112"/>
                    <a:pt x="200" y="92"/>
                    <a:pt x="240" y="77"/>
                  </a:cubicBezTo>
                  <a:cubicBezTo>
                    <a:pt x="275" y="46"/>
                    <a:pt x="317" y="27"/>
                    <a:pt x="364" y="19"/>
                  </a:cubicBezTo>
                  <a:cubicBezTo>
                    <a:pt x="422" y="10"/>
                    <a:pt x="489" y="16"/>
                    <a:pt x="569" y="38"/>
                  </a:cubicBezTo>
                  <a:cubicBezTo>
                    <a:pt x="573" y="39"/>
                    <a:pt x="577" y="39"/>
                    <a:pt x="581" y="39"/>
                  </a:cubicBezTo>
                  <a:cubicBezTo>
                    <a:pt x="591" y="40"/>
                    <a:pt x="602" y="40"/>
                    <a:pt x="611" y="41"/>
                  </a:cubicBezTo>
                  <a:cubicBezTo>
                    <a:pt x="558" y="22"/>
                    <a:pt x="498" y="12"/>
                    <a:pt x="436" y="12"/>
                  </a:cubicBezTo>
                  <a:close/>
                  <a:moveTo>
                    <a:pt x="753" y="157"/>
                  </a:moveTo>
                  <a:cubicBezTo>
                    <a:pt x="804" y="197"/>
                    <a:pt x="842" y="246"/>
                    <a:pt x="863" y="300"/>
                  </a:cubicBezTo>
                  <a:cubicBezTo>
                    <a:pt x="868" y="312"/>
                    <a:pt x="872" y="324"/>
                    <a:pt x="876" y="336"/>
                  </a:cubicBezTo>
                  <a:cubicBezTo>
                    <a:pt x="856" y="248"/>
                    <a:pt x="809" y="169"/>
                    <a:pt x="740" y="113"/>
                  </a:cubicBezTo>
                  <a:cubicBezTo>
                    <a:pt x="733" y="108"/>
                    <a:pt x="726" y="102"/>
                    <a:pt x="719" y="97"/>
                  </a:cubicBezTo>
                  <a:cubicBezTo>
                    <a:pt x="710" y="94"/>
                    <a:pt x="701" y="92"/>
                    <a:pt x="692" y="90"/>
                  </a:cubicBezTo>
                  <a:cubicBezTo>
                    <a:pt x="686" y="88"/>
                    <a:pt x="679" y="87"/>
                    <a:pt x="673" y="85"/>
                  </a:cubicBezTo>
                  <a:cubicBezTo>
                    <a:pt x="686" y="93"/>
                    <a:pt x="698" y="102"/>
                    <a:pt x="709" y="111"/>
                  </a:cubicBezTo>
                  <a:cubicBezTo>
                    <a:pt x="725" y="125"/>
                    <a:pt x="740" y="140"/>
                    <a:pt x="753" y="157"/>
                  </a:cubicBezTo>
                  <a:close/>
                  <a:moveTo>
                    <a:pt x="68" y="269"/>
                  </a:moveTo>
                  <a:cubicBezTo>
                    <a:pt x="58" y="287"/>
                    <a:pt x="51" y="306"/>
                    <a:pt x="48" y="327"/>
                  </a:cubicBezTo>
                  <a:cubicBezTo>
                    <a:pt x="52" y="317"/>
                    <a:pt x="57" y="307"/>
                    <a:pt x="62" y="297"/>
                  </a:cubicBezTo>
                  <a:cubicBezTo>
                    <a:pt x="64" y="288"/>
                    <a:pt x="66" y="278"/>
                    <a:pt x="68" y="269"/>
                  </a:cubicBezTo>
                  <a:close/>
                  <a:moveTo>
                    <a:pt x="73" y="260"/>
                  </a:moveTo>
                  <a:cubicBezTo>
                    <a:pt x="70" y="270"/>
                    <a:pt x="68" y="280"/>
                    <a:pt x="66" y="290"/>
                  </a:cubicBezTo>
                  <a:cubicBezTo>
                    <a:pt x="90" y="248"/>
                    <a:pt x="122" y="212"/>
                    <a:pt x="161" y="181"/>
                  </a:cubicBezTo>
                  <a:cubicBezTo>
                    <a:pt x="162" y="178"/>
                    <a:pt x="164" y="175"/>
                    <a:pt x="165" y="173"/>
                  </a:cubicBezTo>
                  <a:cubicBezTo>
                    <a:pt x="146" y="184"/>
                    <a:pt x="128" y="197"/>
                    <a:pt x="113" y="211"/>
                  </a:cubicBezTo>
                  <a:cubicBezTo>
                    <a:pt x="97" y="226"/>
                    <a:pt x="83" y="243"/>
                    <a:pt x="73" y="260"/>
                  </a:cubicBezTo>
                  <a:close/>
                  <a:moveTo>
                    <a:pt x="234" y="81"/>
                  </a:moveTo>
                  <a:cubicBezTo>
                    <a:pt x="201" y="95"/>
                    <a:pt x="169" y="114"/>
                    <a:pt x="141" y="140"/>
                  </a:cubicBezTo>
                  <a:cubicBezTo>
                    <a:pt x="108" y="171"/>
                    <a:pt x="88" y="210"/>
                    <a:pt x="75" y="251"/>
                  </a:cubicBezTo>
                  <a:cubicBezTo>
                    <a:pt x="85" y="236"/>
                    <a:pt x="97" y="222"/>
                    <a:pt x="111" y="209"/>
                  </a:cubicBezTo>
                  <a:cubicBezTo>
                    <a:pt x="127" y="194"/>
                    <a:pt x="147" y="180"/>
                    <a:pt x="168" y="168"/>
                  </a:cubicBezTo>
                  <a:cubicBezTo>
                    <a:pt x="173" y="158"/>
                    <a:pt x="180" y="148"/>
                    <a:pt x="186" y="138"/>
                  </a:cubicBezTo>
                  <a:cubicBezTo>
                    <a:pt x="201" y="116"/>
                    <a:pt x="217" y="97"/>
                    <a:pt x="234" y="81"/>
                  </a:cubicBezTo>
                  <a:close/>
                  <a:moveTo>
                    <a:pt x="444" y="105"/>
                  </a:moveTo>
                  <a:cubicBezTo>
                    <a:pt x="500" y="105"/>
                    <a:pt x="555" y="112"/>
                    <a:pt x="601" y="124"/>
                  </a:cubicBezTo>
                  <a:cubicBezTo>
                    <a:pt x="646" y="137"/>
                    <a:pt x="728" y="165"/>
                    <a:pt x="789" y="223"/>
                  </a:cubicBezTo>
                  <a:cubicBezTo>
                    <a:pt x="779" y="200"/>
                    <a:pt x="766" y="179"/>
                    <a:pt x="752" y="160"/>
                  </a:cubicBezTo>
                  <a:cubicBezTo>
                    <a:pt x="696" y="117"/>
                    <a:pt x="631" y="88"/>
                    <a:pt x="567" y="71"/>
                  </a:cubicBezTo>
                  <a:cubicBezTo>
                    <a:pt x="494" y="67"/>
                    <a:pt x="421" y="75"/>
                    <a:pt x="351" y="94"/>
                  </a:cubicBezTo>
                  <a:cubicBezTo>
                    <a:pt x="336" y="101"/>
                    <a:pt x="321" y="110"/>
                    <a:pt x="307" y="118"/>
                  </a:cubicBezTo>
                  <a:cubicBezTo>
                    <a:pt x="352" y="109"/>
                    <a:pt x="399" y="105"/>
                    <a:pt x="444" y="105"/>
                  </a:cubicBezTo>
                  <a:close/>
                  <a:moveTo>
                    <a:pt x="234" y="141"/>
                  </a:moveTo>
                  <a:cubicBezTo>
                    <a:pt x="217" y="164"/>
                    <a:pt x="202" y="191"/>
                    <a:pt x="191" y="220"/>
                  </a:cubicBezTo>
                  <a:cubicBezTo>
                    <a:pt x="210" y="195"/>
                    <a:pt x="233" y="171"/>
                    <a:pt x="258" y="151"/>
                  </a:cubicBezTo>
                  <a:cubicBezTo>
                    <a:pt x="266" y="142"/>
                    <a:pt x="274" y="134"/>
                    <a:pt x="282" y="127"/>
                  </a:cubicBezTo>
                  <a:cubicBezTo>
                    <a:pt x="266" y="131"/>
                    <a:pt x="249" y="136"/>
                    <a:pt x="234" y="141"/>
                  </a:cubicBezTo>
                  <a:close/>
                  <a:moveTo>
                    <a:pt x="170" y="170"/>
                  </a:moveTo>
                  <a:cubicBezTo>
                    <a:pt x="168" y="173"/>
                    <a:pt x="167" y="175"/>
                    <a:pt x="166" y="177"/>
                  </a:cubicBezTo>
                  <a:cubicBezTo>
                    <a:pt x="175" y="170"/>
                    <a:pt x="185" y="164"/>
                    <a:pt x="195" y="157"/>
                  </a:cubicBezTo>
                  <a:cubicBezTo>
                    <a:pt x="186" y="161"/>
                    <a:pt x="178" y="166"/>
                    <a:pt x="170" y="170"/>
                  </a:cubicBezTo>
                  <a:close/>
                  <a:moveTo>
                    <a:pt x="242" y="79"/>
                  </a:moveTo>
                  <a:cubicBezTo>
                    <a:pt x="222" y="95"/>
                    <a:pt x="204" y="116"/>
                    <a:pt x="188" y="139"/>
                  </a:cubicBezTo>
                  <a:cubicBezTo>
                    <a:pt x="183" y="148"/>
                    <a:pt x="177" y="157"/>
                    <a:pt x="172" y="166"/>
                  </a:cubicBezTo>
                  <a:cubicBezTo>
                    <a:pt x="185" y="159"/>
                    <a:pt x="199" y="152"/>
                    <a:pt x="213" y="147"/>
                  </a:cubicBezTo>
                  <a:cubicBezTo>
                    <a:pt x="220" y="143"/>
                    <a:pt x="227" y="139"/>
                    <a:pt x="234" y="135"/>
                  </a:cubicBezTo>
                  <a:cubicBezTo>
                    <a:pt x="235" y="135"/>
                    <a:pt x="235" y="135"/>
                    <a:pt x="236" y="134"/>
                  </a:cubicBezTo>
                  <a:cubicBezTo>
                    <a:pt x="264" y="98"/>
                    <a:pt x="299" y="72"/>
                    <a:pt x="341" y="55"/>
                  </a:cubicBezTo>
                  <a:cubicBezTo>
                    <a:pt x="308" y="59"/>
                    <a:pt x="274" y="66"/>
                    <a:pt x="242" y="79"/>
                  </a:cubicBezTo>
                  <a:close/>
                  <a:moveTo>
                    <a:pt x="582" y="72"/>
                  </a:moveTo>
                  <a:cubicBezTo>
                    <a:pt x="632" y="86"/>
                    <a:pt x="679" y="107"/>
                    <a:pt x="720" y="134"/>
                  </a:cubicBezTo>
                  <a:cubicBezTo>
                    <a:pt x="729" y="139"/>
                    <a:pt x="737" y="145"/>
                    <a:pt x="744" y="151"/>
                  </a:cubicBezTo>
                  <a:cubicBezTo>
                    <a:pt x="733" y="137"/>
                    <a:pt x="721" y="125"/>
                    <a:pt x="707" y="113"/>
                  </a:cubicBezTo>
                  <a:cubicBezTo>
                    <a:pt x="694" y="102"/>
                    <a:pt x="680" y="92"/>
                    <a:pt x="664" y="84"/>
                  </a:cubicBezTo>
                  <a:cubicBezTo>
                    <a:pt x="637" y="78"/>
                    <a:pt x="609" y="74"/>
                    <a:pt x="582" y="72"/>
                  </a:cubicBezTo>
                  <a:close/>
                  <a:moveTo>
                    <a:pt x="761" y="109"/>
                  </a:moveTo>
                  <a:cubicBezTo>
                    <a:pt x="791" y="120"/>
                    <a:pt x="820" y="134"/>
                    <a:pt x="846" y="150"/>
                  </a:cubicBezTo>
                  <a:cubicBezTo>
                    <a:pt x="833" y="136"/>
                    <a:pt x="818" y="124"/>
                    <a:pt x="802" y="113"/>
                  </a:cubicBezTo>
                  <a:cubicBezTo>
                    <a:pt x="753" y="78"/>
                    <a:pt x="695" y="55"/>
                    <a:pt x="633" y="46"/>
                  </a:cubicBezTo>
                  <a:cubicBezTo>
                    <a:pt x="638" y="49"/>
                    <a:pt x="643" y="51"/>
                    <a:pt x="648" y="53"/>
                  </a:cubicBezTo>
                  <a:cubicBezTo>
                    <a:pt x="689" y="65"/>
                    <a:pt x="727" y="84"/>
                    <a:pt x="761" y="109"/>
                  </a:cubicBezTo>
                  <a:close/>
                  <a:moveTo>
                    <a:pt x="288" y="125"/>
                  </a:moveTo>
                  <a:cubicBezTo>
                    <a:pt x="283" y="129"/>
                    <a:pt x="279" y="133"/>
                    <a:pt x="275" y="138"/>
                  </a:cubicBezTo>
                  <a:cubicBezTo>
                    <a:pt x="281" y="133"/>
                    <a:pt x="287" y="128"/>
                    <a:pt x="294" y="124"/>
                  </a:cubicBezTo>
                  <a:cubicBezTo>
                    <a:pt x="292" y="125"/>
                    <a:pt x="290" y="125"/>
                    <a:pt x="288" y="125"/>
                  </a:cubicBezTo>
                  <a:close/>
                  <a:moveTo>
                    <a:pt x="237" y="137"/>
                  </a:moveTo>
                  <a:cubicBezTo>
                    <a:pt x="237" y="137"/>
                    <a:pt x="237" y="137"/>
                    <a:pt x="237" y="137"/>
                  </a:cubicBezTo>
                  <a:cubicBezTo>
                    <a:pt x="237" y="137"/>
                    <a:pt x="237" y="137"/>
                    <a:pt x="237" y="138"/>
                  </a:cubicBezTo>
                  <a:cubicBezTo>
                    <a:pt x="253" y="132"/>
                    <a:pt x="270" y="127"/>
                    <a:pt x="287" y="123"/>
                  </a:cubicBezTo>
                  <a:cubicBezTo>
                    <a:pt x="293" y="118"/>
                    <a:pt x="299" y="113"/>
                    <a:pt x="306" y="108"/>
                  </a:cubicBezTo>
                  <a:cubicBezTo>
                    <a:pt x="282" y="116"/>
                    <a:pt x="260" y="126"/>
                    <a:pt x="237" y="137"/>
                  </a:cubicBezTo>
                  <a:close/>
                  <a:moveTo>
                    <a:pt x="352" y="54"/>
                  </a:moveTo>
                  <a:cubicBezTo>
                    <a:pt x="308" y="70"/>
                    <a:pt x="271" y="95"/>
                    <a:pt x="241" y="132"/>
                  </a:cubicBezTo>
                  <a:cubicBezTo>
                    <a:pt x="265" y="120"/>
                    <a:pt x="289" y="111"/>
                    <a:pt x="313" y="102"/>
                  </a:cubicBezTo>
                  <a:cubicBezTo>
                    <a:pt x="346" y="80"/>
                    <a:pt x="382" y="63"/>
                    <a:pt x="422" y="52"/>
                  </a:cubicBezTo>
                  <a:cubicBezTo>
                    <a:pt x="400" y="51"/>
                    <a:pt x="376" y="52"/>
                    <a:pt x="352" y="54"/>
                  </a:cubicBezTo>
                  <a:close/>
                  <a:moveTo>
                    <a:pt x="315" y="105"/>
                  </a:moveTo>
                  <a:cubicBezTo>
                    <a:pt x="307" y="110"/>
                    <a:pt x="300" y="116"/>
                    <a:pt x="293" y="122"/>
                  </a:cubicBezTo>
                  <a:cubicBezTo>
                    <a:pt x="295" y="121"/>
                    <a:pt x="297" y="121"/>
                    <a:pt x="300" y="120"/>
                  </a:cubicBezTo>
                  <a:cubicBezTo>
                    <a:pt x="312" y="112"/>
                    <a:pt x="325" y="105"/>
                    <a:pt x="338" y="98"/>
                  </a:cubicBezTo>
                  <a:cubicBezTo>
                    <a:pt x="330" y="100"/>
                    <a:pt x="322" y="102"/>
                    <a:pt x="315" y="105"/>
                  </a:cubicBezTo>
                  <a:close/>
                  <a:moveTo>
                    <a:pt x="732" y="98"/>
                  </a:moveTo>
                  <a:cubicBezTo>
                    <a:pt x="738" y="100"/>
                    <a:pt x="745" y="103"/>
                    <a:pt x="751" y="105"/>
                  </a:cubicBezTo>
                  <a:cubicBezTo>
                    <a:pt x="725" y="87"/>
                    <a:pt x="696" y="73"/>
                    <a:pt x="666" y="62"/>
                  </a:cubicBezTo>
                  <a:cubicBezTo>
                    <a:pt x="681" y="69"/>
                    <a:pt x="695" y="78"/>
                    <a:pt x="708" y="87"/>
                  </a:cubicBezTo>
                  <a:cubicBezTo>
                    <a:pt x="716" y="90"/>
                    <a:pt x="724" y="94"/>
                    <a:pt x="732" y="98"/>
                  </a:cubicBezTo>
                  <a:close/>
                  <a:moveTo>
                    <a:pt x="432" y="52"/>
                  </a:moveTo>
                  <a:cubicBezTo>
                    <a:pt x="392" y="62"/>
                    <a:pt x="355" y="78"/>
                    <a:pt x="323" y="99"/>
                  </a:cubicBezTo>
                  <a:cubicBezTo>
                    <a:pt x="332" y="96"/>
                    <a:pt x="341" y="94"/>
                    <a:pt x="350" y="91"/>
                  </a:cubicBezTo>
                  <a:cubicBezTo>
                    <a:pt x="368" y="83"/>
                    <a:pt x="386" y="75"/>
                    <a:pt x="406" y="68"/>
                  </a:cubicBezTo>
                  <a:cubicBezTo>
                    <a:pt x="422" y="62"/>
                    <a:pt x="438" y="57"/>
                    <a:pt x="455" y="53"/>
                  </a:cubicBezTo>
                  <a:cubicBezTo>
                    <a:pt x="447" y="53"/>
                    <a:pt x="440" y="52"/>
                    <a:pt x="432" y="52"/>
                  </a:cubicBezTo>
                  <a:close/>
                  <a:moveTo>
                    <a:pt x="665" y="81"/>
                  </a:moveTo>
                  <a:cubicBezTo>
                    <a:pt x="674" y="83"/>
                    <a:pt x="684" y="85"/>
                    <a:pt x="693" y="87"/>
                  </a:cubicBezTo>
                  <a:cubicBezTo>
                    <a:pt x="699" y="89"/>
                    <a:pt x="706" y="91"/>
                    <a:pt x="712" y="92"/>
                  </a:cubicBezTo>
                  <a:cubicBezTo>
                    <a:pt x="710" y="91"/>
                    <a:pt x="709" y="90"/>
                    <a:pt x="707" y="89"/>
                  </a:cubicBezTo>
                  <a:cubicBezTo>
                    <a:pt x="680" y="77"/>
                    <a:pt x="651" y="67"/>
                    <a:pt x="625" y="58"/>
                  </a:cubicBezTo>
                  <a:cubicBezTo>
                    <a:pt x="619" y="56"/>
                    <a:pt x="619" y="56"/>
                    <a:pt x="619" y="56"/>
                  </a:cubicBezTo>
                  <a:cubicBezTo>
                    <a:pt x="603" y="51"/>
                    <a:pt x="588" y="46"/>
                    <a:pt x="573" y="42"/>
                  </a:cubicBezTo>
                  <a:cubicBezTo>
                    <a:pt x="567" y="42"/>
                    <a:pt x="562" y="42"/>
                    <a:pt x="556" y="42"/>
                  </a:cubicBezTo>
                  <a:cubicBezTo>
                    <a:pt x="596" y="50"/>
                    <a:pt x="633" y="63"/>
                    <a:pt x="665" y="81"/>
                  </a:cubicBezTo>
                  <a:close/>
                  <a:moveTo>
                    <a:pt x="464" y="54"/>
                  </a:moveTo>
                  <a:cubicBezTo>
                    <a:pt x="445" y="58"/>
                    <a:pt x="426" y="64"/>
                    <a:pt x="407" y="70"/>
                  </a:cubicBezTo>
                  <a:cubicBezTo>
                    <a:pt x="392" y="76"/>
                    <a:pt x="378" y="81"/>
                    <a:pt x="364" y="88"/>
                  </a:cubicBezTo>
                  <a:cubicBezTo>
                    <a:pt x="425" y="72"/>
                    <a:pt x="490" y="66"/>
                    <a:pt x="554" y="68"/>
                  </a:cubicBezTo>
                  <a:cubicBezTo>
                    <a:pt x="540" y="65"/>
                    <a:pt x="525" y="62"/>
                    <a:pt x="511" y="60"/>
                  </a:cubicBezTo>
                  <a:cubicBezTo>
                    <a:pt x="499" y="58"/>
                    <a:pt x="482" y="56"/>
                    <a:pt x="464" y="54"/>
                  </a:cubicBezTo>
                  <a:close/>
                  <a:moveTo>
                    <a:pt x="584" y="43"/>
                  </a:moveTo>
                  <a:cubicBezTo>
                    <a:pt x="596" y="46"/>
                    <a:pt x="608" y="50"/>
                    <a:pt x="620" y="54"/>
                  </a:cubicBezTo>
                  <a:cubicBezTo>
                    <a:pt x="626" y="56"/>
                    <a:pt x="626" y="56"/>
                    <a:pt x="626" y="56"/>
                  </a:cubicBezTo>
                  <a:cubicBezTo>
                    <a:pt x="647" y="63"/>
                    <a:pt x="670" y="70"/>
                    <a:pt x="692" y="80"/>
                  </a:cubicBezTo>
                  <a:cubicBezTo>
                    <a:pt x="678" y="71"/>
                    <a:pt x="663" y="63"/>
                    <a:pt x="647" y="56"/>
                  </a:cubicBezTo>
                  <a:cubicBezTo>
                    <a:pt x="627" y="50"/>
                    <a:pt x="606" y="45"/>
                    <a:pt x="584" y="43"/>
                  </a:cubicBezTo>
                  <a:close/>
                  <a:moveTo>
                    <a:pt x="568" y="69"/>
                  </a:moveTo>
                  <a:cubicBezTo>
                    <a:pt x="598" y="70"/>
                    <a:pt x="627" y="74"/>
                    <a:pt x="656" y="79"/>
                  </a:cubicBezTo>
                  <a:cubicBezTo>
                    <a:pt x="623" y="62"/>
                    <a:pt x="585" y="49"/>
                    <a:pt x="543" y="43"/>
                  </a:cubicBezTo>
                  <a:cubicBezTo>
                    <a:pt x="520" y="44"/>
                    <a:pt x="496" y="47"/>
                    <a:pt x="473" y="52"/>
                  </a:cubicBezTo>
                  <a:cubicBezTo>
                    <a:pt x="487" y="53"/>
                    <a:pt x="500" y="55"/>
                    <a:pt x="512" y="57"/>
                  </a:cubicBezTo>
                  <a:cubicBezTo>
                    <a:pt x="531" y="60"/>
                    <a:pt x="550" y="64"/>
                    <a:pt x="568" y="69"/>
                  </a:cubicBezTo>
                  <a:close/>
                  <a:moveTo>
                    <a:pt x="418" y="18"/>
                  </a:moveTo>
                  <a:cubicBezTo>
                    <a:pt x="399" y="18"/>
                    <a:pt x="382" y="19"/>
                    <a:pt x="365" y="22"/>
                  </a:cubicBezTo>
                  <a:cubicBezTo>
                    <a:pt x="320" y="29"/>
                    <a:pt x="281" y="46"/>
                    <a:pt x="247" y="74"/>
                  </a:cubicBezTo>
                  <a:cubicBezTo>
                    <a:pt x="268" y="67"/>
                    <a:pt x="291" y="61"/>
                    <a:pt x="315" y="57"/>
                  </a:cubicBezTo>
                  <a:cubicBezTo>
                    <a:pt x="327" y="55"/>
                    <a:pt x="339" y="53"/>
                    <a:pt x="350" y="52"/>
                  </a:cubicBezTo>
                  <a:cubicBezTo>
                    <a:pt x="370" y="45"/>
                    <a:pt x="392" y="40"/>
                    <a:pt x="415" y="37"/>
                  </a:cubicBezTo>
                  <a:cubicBezTo>
                    <a:pt x="451" y="33"/>
                    <a:pt x="486" y="33"/>
                    <a:pt x="520" y="37"/>
                  </a:cubicBezTo>
                  <a:cubicBezTo>
                    <a:pt x="532" y="36"/>
                    <a:pt x="543" y="37"/>
                    <a:pt x="555" y="37"/>
                  </a:cubicBezTo>
                  <a:cubicBezTo>
                    <a:pt x="504" y="24"/>
                    <a:pt x="459" y="18"/>
                    <a:pt x="418" y="18"/>
                  </a:cubicBezTo>
                  <a:close/>
                  <a:moveTo>
                    <a:pt x="441" y="50"/>
                  </a:moveTo>
                  <a:cubicBezTo>
                    <a:pt x="449" y="50"/>
                    <a:pt x="456" y="51"/>
                    <a:pt x="463" y="51"/>
                  </a:cubicBezTo>
                  <a:cubicBezTo>
                    <a:pt x="486" y="46"/>
                    <a:pt x="509" y="43"/>
                    <a:pt x="531" y="41"/>
                  </a:cubicBezTo>
                  <a:cubicBezTo>
                    <a:pt x="527" y="40"/>
                    <a:pt x="524" y="40"/>
                    <a:pt x="520" y="39"/>
                  </a:cubicBezTo>
                  <a:cubicBezTo>
                    <a:pt x="494" y="40"/>
                    <a:pt x="467" y="44"/>
                    <a:pt x="441" y="50"/>
                  </a:cubicBezTo>
                  <a:close/>
                  <a:moveTo>
                    <a:pt x="470" y="37"/>
                  </a:moveTo>
                  <a:cubicBezTo>
                    <a:pt x="452" y="37"/>
                    <a:pt x="434" y="38"/>
                    <a:pt x="415" y="40"/>
                  </a:cubicBezTo>
                  <a:cubicBezTo>
                    <a:pt x="397" y="42"/>
                    <a:pt x="379" y="46"/>
                    <a:pt x="362" y="51"/>
                  </a:cubicBezTo>
                  <a:cubicBezTo>
                    <a:pt x="387" y="49"/>
                    <a:pt x="410" y="49"/>
                    <a:pt x="432" y="49"/>
                  </a:cubicBezTo>
                  <a:cubicBezTo>
                    <a:pt x="434" y="49"/>
                    <a:pt x="437" y="48"/>
                    <a:pt x="439" y="47"/>
                  </a:cubicBezTo>
                  <a:cubicBezTo>
                    <a:pt x="460" y="43"/>
                    <a:pt x="480" y="39"/>
                    <a:pt x="501" y="38"/>
                  </a:cubicBezTo>
                  <a:cubicBezTo>
                    <a:pt x="491" y="37"/>
                    <a:pt x="481" y="37"/>
                    <a:pt x="470" y="37"/>
                  </a:cubicBezTo>
                  <a:close/>
                  <a:moveTo>
                    <a:pt x="609" y="44"/>
                  </a:moveTo>
                  <a:cubicBezTo>
                    <a:pt x="616" y="45"/>
                    <a:pt x="623" y="46"/>
                    <a:pt x="630" y="48"/>
                  </a:cubicBezTo>
                  <a:cubicBezTo>
                    <a:pt x="627" y="47"/>
                    <a:pt x="624" y="46"/>
                    <a:pt x="622" y="45"/>
                  </a:cubicBezTo>
                  <a:cubicBezTo>
                    <a:pt x="618" y="45"/>
                    <a:pt x="613" y="44"/>
                    <a:pt x="609" y="44"/>
                  </a:cubicBezTo>
                  <a:close/>
                  <a:moveTo>
                    <a:pt x="539" y="39"/>
                  </a:moveTo>
                  <a:cubicBezTo>
                    <a:pt x="541" y="40"/>
                    <a:pt x="542" y="40"/>
                    <a:pt x="544" y="40"/>
                  </a:cubicBezTo>
                  <a:cubicBezTo>
                    <a:pt x="546" y="40"/>
                    <a:pt x="548" y="40"/>
                    <a:pt x="551" y="40"/>
                  </a:cubicBezTo>
                  <a:cubicBezTo>
                    <a:pt x="547" y="39"/>
                    <a:pt x="543" y="39"/>
                    <a:pt x="539"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Freeform 48"/>
            <p:cNvSpPr>
              <a:spLocks noEditPoints="1"/>
            </p:cNvSpPr>
            <p:nvPr/>
          </p:nvSpPr>
          <p:spPr bwMode="auto">
            <a:xfrm>
              <a:off x="3433763" y="3417888"/>
              <a:ext cx="3336925" cy="3155949"/>
            </a:xfrm>
            <a:custGeom>
              <a:avLst/>
              <a:gdLst>
                <a:gd name="T0" fmla="*/ 89 w 1028"/>
                <a:gd name="T1" fmla="*/ 781 h 971"/>
                <a:gd name="T2" fmla="*/ 167 w 1028"/>
                <a:gd name="T3" fmla="*/ 162 h 971"/>
                <a:gd name="T4" fmla="*/ 961 w 1028"/>
                <a:gd name="T5" fmla="*/ 219 h 971"/>
                <a:gd name="T6" fmla="*/ 893 w 1028"/>
                <a:gd name="T7" fmla="*/ 737 h 971"/>
                <a:gd name="T8" fmla="*/ 453 w 1028"/>
                <a:gd name="T9" fmla="*/ 951 h 971"/>
                <a:gd name="T10" fmla="*/ 555 w 1028"/>
                <a:gd name="T11" fmla="*/ 940 h 971"/>
                <a:gd name="T12" fmla="*/ 440 w 1028"/>
                <a:gd name="T13" fmla="*/ 803 h 971"/>
                <a:gd name="T14" fmla="*/ 91 w 1028"/>
                <a:gd name="T15" fmla="*/ 549 h 971"/>
                <a:gd name="T16" fmla="*/ 31 w 1028"/>
                <a:gd name="T17" fmla="*/ 420 h 971"/>
                <a:gd name="T18" fmla="*/ 181 w 1028"/>
                <a:gd name="T19" fmla="*/ 657 h 971"/>
                <a:gd name="T20" fmla="*/ 458 w 1028"/>
                <a:gd name="T21" fmla="*/ 806 h 971"/>
                <a:gd name="T22" fmla="*/ 854 w 1028"/>
                <a:gd name="T23" fmla="*/ 728 h 971"/>
                <a:gd name="T24" fmla="*/ 437 w 1028"/>
                <a:gd name="T25" fmla="*/ 799 h 971"/>
                <a:gd name="T26" fmla="*/ 907 w 1028"/>
                <a:gd name="T27" fmla="*/ 580 h 971"/>
                <a:gd name="T28" fmla="*/ 578 w 1028"/>
                <a:gd name="T29" fmla="*/ 781 h 971"/>
                <a:gd name="T30" fmla="*/ 281 w 1028"/>
                <a:gd name="T31" fmla="*/ 722 h 971"/>
                <a:gd name="T32" fmla="*/ 810 w 1028"/>
                <a:gd name="T33" fmla="*/ 797 h 971"/>
                <a:gd name="T34" fmla="*/ 876 w 1028"/>
                <a:gd name="T35" fmla="*/ 713 h 971"/>
                <a:gd name="T36" fmla="*/ 417 w 1028"/>
                <a:gd name="T37" fmla="*/ 795 h 971"/>
                <a:gd name="T38" fmla="*/ 188 w 1028"/>
                <a:gd name="T39" fmla="*/ 650 h 971"/>
                <a:gd name="T40" fmla="*/ 857 w 1028"/>
                <a:gd name="T41" fmla="*/ 663 h 971"/>
                <a:gd name="T42" fmla="*/ 894 w 1028"/>
                <a:gd name="T43" fmla="*/ 360 h 971"/>
                <a:gd name="T44" fmla="*/ 170 w 1028"/>
                <a:gd name="T45" fmla="*/ 621 h 971"/>
                <a:gd name="T46" fmla="*/ 910 w 1028"/>
                <a:gd name="T47" fmla="*/ 581 h 971"/>
                <a:gd name="T48" fmla="*/ 977 w 1028"/>
                <a:gd name="T49" fmla="*/ 391 h 971"/>
                <a:gd name="T50" fmla="*/ 768 w 1028"/>
                <a:gd name="T51" fmla="*/ 129 h 971"/>
                <a:gd name="T52" fmla="*/ 916 w 1028"/>
                <a:gd name="T53" fmla="*/ 426 h 971"/>
                <a:gd name="T54" fmla="*/ 187 w 1028"/>
                <a:gd name="T55" fmla="*/ 645 h 971"/>
                <a:gd name="T56" fmla="*/ 81 w 1028"/>
                <a:gd name="T57" fmla="*/ 300 h 971"/>
                <a:gd name="T58" fmla="*/ 178 w 1028"/>
                <a:gd name="T59" fmla="*/ 638 h 971"/>
                <a:gd name="T60" fmla="*/ 232 w 1028"/>
                <a:gd name="T61" fmla="*/ 159 h 971"/>
                <a:gd name="T62" fmla="*/ 875 w 1028"/>
                <a:gd name="T63" fmla="*/ 197 h 971"/>
                <a:gd name="T64" fmla="*/ 1005 w 1028"/>
                <a:gd name="T65" fmla="*/ 509 h 971"/>
                <a:gd name="T66" fmla="*/ 1007 w 1028"/>
                <a:gd name="T67" fmla="*/ 487 h 971"/>
                <a:gd name="T68" fmla="*/ 246 w 1028"/>
                <a:gd name="T69" fmla="*/ 151 h 971"/>
                <a:gd name="T70" fmla="*/ 140 w 1028"/>
                <a:gd name="T71" fmla="*/ 557 h 971"/>
                <a:gd name="T72" fmla="*/ 246 w 1028"/>
                <a:gd name="T73" fmla="*/ 151 h 971"/>
                <a:gd name="T74" fmla="*/ 959 w 1028"/>
                <a:gd name="T75" fmla="*/ 221 h 971"/>
                <a:gd name="T76" fmla="*/ 648 w 1028"/>
                <a:gd name="T77" fmla="*/ 86 h 971"/>
                <a:gd name="T78" fmla="*/ 305 w 1028"/>
                <a:gd name="T79" fmla="*/ 109 h 971"/>
                <a:gd name="T80" fmla="*/ 79 w 1028"/>
                <a:gd name="T81" fmla="*/ 298 h 971"/>
                <a:gd name="T82" fmla="*/ 305 w 1028"/>
                <a:gd name="T83" fmla="*/ 109 h 971"/>
                <a:gd name="T84" fmla="*/ 896 w 1028"/>
                <a:gd name="T85" fmla="*/ 359 h 971"/>
                <a:gd name="T86" fmla="*/ 522 w 1028"/>
                <a:gd name="T87" fmla="*/ 83 h 971"/>
                <a:gd name="T88" fmla="*/ 484 w 1028"/>
                <a:gd name="T89" fmla="*/ 85 h 971"/>
                <a:gd name="T90" fmla="*/ 92 w 1028"/>
                <a:gd name="T91" fmla="*/ 279 h 971"/>
                <a:gd name="T92" fmla="*/ 267 w 1028"/>
                <a:gd name="T93" fmla="*/ 132 h 971"/>
                <a:gd name="T94" fmla="*/ 269 w 1028"/>
                <a:gd name="T95" fmla="*/ 134 h 971"/>
                <a:gd name="T96" fmla="*/ 396 w 1028"/>
                <a:gd name="T97" fmla="*/ 93 h 971"/>
                <a:gd name="T98" fmla="*/ 304 w 1028"/>
                <a:gd name="T99" fmla="*/ 113 h 971"/>
                <a:gd name="T100" fmla="*/ 522 w 1028"/>
                <a:gd name="T101" fmla="*/ 80 h 971"/>
                <a:gd name="T102" fmla="*/ 520 w 1028"/>
                <a:gd name="T103" fmla="*/ 80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8" h="971">
                  <a:moveTo>
                    <a:pt x="453" y="951"/>
                  </a:moveTo>
                  <a:cubicBezTo>
                    <a:pt x="398" y="951"/>
                    <a:pt x="347" y="944"/>
                    <a:pt x="298" y="928"/>
                  </a:cubicBezTo>
                  <a:cubicBezTo>
                    <a:pt x="214" y="902"/>
                    <a:pt x="144" y="852"/>
                    <a:pt x="89" y="781"/>
                  </a:cubicBezTo>
                  <a:cubicBezTo>
                    <a:pt x="38" y="714"/>
                    <a:pt x="11" y="624"/>
                    <a:pt x="13" y="528"/>
                  </a:cubicBezTo>
                  <a:cubicBezTo>
                    <a:pt x="14" y="491"/>
                    <a:pt x="19" y="454"/>
                    <a:pt x="28" y="418"/>
                  </a:cubicBezTo>
                  <a:cubicBezTo>
                    <a:pt x="22" y="315"/>
                    <a:pt x="74" y="214"/>
                    <a:pt x="167" y="162"/>
                  </a:cubicBezTo>
                  <a:cubicBezTo>
                    <a:pt x="211" y="139"/>
                    <a:pt x="261" y="118"/>
                    <a:pt x="316" y="103"/>
                  </a:cubicBezTo>
                  <a:cubicBezTo>
                    <a:pt x="410" y="54"/>
                    <a:pt x="524" y="32"/>
                    <a:pt x="635" y="42"/>
                  </a:cubicBezTo>
                  <a:cubicBezTo>
                    <a:pt x="776" y="55"/>
                    <a:pt x="891" y="118"/>
                    <a:pt x="961" y="219"/>
                  </a:cubicBezTo>
                  <a:cubicBezTo>
                    <a:pt x="1011" y="292"/>
                    <a:pt x="1028" y="389"/>
                    <a:pt x="1009" y="487"/>
                  </a:cubicBezTo>
                  <a:cubicBezTo>
                    <a:pt x="1006" y="537"/>
                    <a:pt x="991" y="583"/>
                    <a:pt x="963" y="624"/>
                  </a:cubicBezTo>
                  <a:cubicBezTo>
                    <a:pt x="947" y="666"/>
                    <a:pt x="924" y="704"/>
                    <a:pt x="893" y="737"/>
                  </a:cubicBezTo>
                  <a:cubicBezTo>
                    <a:pt x="867" y="766"/>
                    <a:pt x="837" y="787"/>
                    <a:pt x="806" y="803"/>
                  </a:cubicBezTo>
                  <a:cubicBezTo>
                    <a:pt x="742" y="877"/>
                    <a:pt x="656" y="927"/>
                    <a:pt x="556" y="943"/>
                  </a:cubicBezTo>
                  <a:cubicBezTo>
                    <a:pt x="521" y="948"/>
                    <a:pt x="486" y="951"/>
                    <a:pt x="453" y="951"/>
                  </a:cubicBezTo>
                  <a:close/>
                  <a:moveTo>
                    <a:pt x="29" y="428"/>
                  </a:moveTo>
                  <a:cubicBezTo>
                    <a:pt x="0" y="551"/>
                    <a:pt x="21" y="687"/>
                    <a:pt x="91" y="779"/>
                  </a:cubicBezTo>
                  <a:cubicBezTo>
                    <a:pt x="194" y="914"/>
                    <a:pt x="359" y="971"/>
                    <a:pt x="555" y="940"/>
                  </a:cubicBezTo>
                  <a:cubicBezTo>
                    <a:pt x="653" y="925"/>
                    <a:pt x="737" y="877"/>
                    <a:pt x="800" y="806"/>
                  </a:cubicBezTo>
                  <a:cubicBezTo>
                    <a:pt x="729" y="838"/>
                    <a:pt x="652" y="841"/>
                    <a:pt x="591" y="836"/>
                  </a:cubicBezTo>
                  <a:cubicBezTo>
                    <a:pt x="542" y="831"/>
                    <a:pt x="490" y="820"/>
                    <a:pt x="440" y="803"/>
                  </a:cubicBezTo>
                  <a:cubicBezTo>
                    <a:pt x="400" y="795"/>
                    <a:pt x="362" y="783"/>
                    <a:pt x="328" y="767"/>
                  </a:cubicBezTo>
                  <a:cubicBezTo>
                    <a:pt x="266" y="738"/>
                    <a:pt x="217" y="697"/>
                    <a:pt x="182" y="645"/>
                  </a:cubicBezTo>
                  <a:cubicBezTo>
                    <a:pt x="145" y="617"/>
                    <a:pt x="113" y="585"/>
                    <a:pt x="91" y="549"/>
                  </a:cubicBezTo>
                  <a:cubicBezTo>
                    <a:pt x="47" y="480"/>
                    <a:pt x="39" y="403"/>
                    <a:pt x="69" y="321"/>
                  </a:cubicBezTo>
                  <a:cubicBezTo>
                    <a:pt x="70" y="320"/>
                    <a:pt x="70" y="319"/>
                    <a:pt x="71" y="318"/>
                  </a:cubicBezTo>
                  <a:cubicBezTo>
                    <a:pt x="53" y="349"/>
                    <a:pt x="40" y="384"/>
                    <a:pt x="31" y="420"/>
                  </a:cubicBezTo>
                  <a:cubicBezTo>
                    <a:pt x="33" y="442"/>
                    <a:pt x="37" y="465"/>
                    <a:pt x="45" y="488"/>
                  </a:cubicBezTo>
                  <a:cubicBezTo>
                    <a:pt x="65" y="548"/>
                    <a:pt x="118" y="641"/>
                    <a:pt x="182" y="655"/>
                  </a:cubicBezTo>
                  <a:cubicBezTo>
                    <a:pt x="181" y="657"/>
                    <a:pt x="181" y="657"/>
                    <a:pt x="181" y="657"/>
                  </a:cubicBezTo>
                  <a:cubicBezTo>
                    <a:pt x="116" y="644"/>
                    <a:pt x="62" y="549"/>
                    <a:pt x="42" y="489"/>
                  </a:cubicBezTo>
                  <a:cubicBezTo>
                    <a:pt x="35" y="469"/>
                    <a:pt x="31" y="448"/>
                    <a:pt x="29" y="428"/>
                  </a:cubicBezTo>
                  <a:close/>
                  <a:moveTo>
                    <a:pt x="458" y="806"/>
                  </a:moveTo>
                  <a:cubicBezTo>
                    <a:pt x="502" y="820"/>
                    <a:pt x="548" y="829"/>
                    <a:pt x="591" y="833"/>
                  </a:cubicBezTo>
                  <a:cubicBezTo>
                    <a:pt x="653" y="839"/>
                    <a:pt x="732" y="836"/>
                    <a:pt x="804" y="800"/>
                  </a:cubicBezTo>
                  <a:cubicBezTo>
                    <a:pt x="823" y="778"/>
                    <a:pt x="840" y="754"/>
                    <a:pt x="854" y="728"/>
                  </a:cubicBezTo>
                  <a:cubicBezTo>
                    <a:pt x="786" y="771"/>
                    <a:pt x="700" y="800"/>
                    <a:pt x="612" y="809"/>
                  </a:cubicBezTo>
                  <a:cubicBezTo>
                    <a:pt x="560" y="815"/>
                    <a:pt x="507" y="813"/>
                    <a:pt x="458" y="806"/>
                  </a:cubicBezTo>
                  <a:close/>
                  <a:moveTo>
                    <a:pt x="437" y="799"/>
                  </a:moveTo>
                  <a:cubicBezTo>
                    <a:pt x="496" y="811"/>
                    <a:pt x="557" y="812"/>
                    <a:pt x="612" y="806"/>
                  </a:cubicBezTo>
                  <a:cubicBezTo>
                    <a:pt x="697" y="797"/>
                    <a:pt x="785" y="770"/>
                    <a:pt x="857" y="723"/>
                  </a:cubicBezTo>
                  <a:cubicBezTo>
                    <a:pt x="880" y="680"/>
                    <a:pt x="897" y="632"/>
                    <a:pt x="907" y="580"/>
                  </a:cubicBezTo>
                  <a:cubicBezTo>
                    <a:pt x="907" y="580"/>
                    <a:pt x="907" y="579"/>
                    <a:pt x="908" y="579"/>
                  </a:cubicBezTo>
                  <a:cubicBezTo>
                    <a:pt x="897" y="611"/>
                    <a:pt x="881" y="640"/>
                    <a:pt x="859" y="664"/>
                  </a:cubicBezTo>
                  <a:cubicBezTo>
                    <a:pt x="793" y="737"/>
                    <a:pt x="686" y="781"/>
                    <a:pt x="578" y="781"/>
                  </a:cubicBezTo>
                  <a:cubicBezTo>
                    <a:pt x="567" y="781"/>
                    <a:pt x="556" y="780"/>
                    <a:pt x="545" y="779"/>
                  </a:cubicBezTo>
                  <a:cubicBezTo>
                    <a:pt x="436" y="770"/>
                    <a:pt x="307" y="729"/>
                    <a:pt x="208" y="663"/>
                  </a:cubicBezTo>
                  <a:cubicBezTo>
                    <a:pt x="232" y="687"/>
                    <a:pt x="257" y="706"/>
                    <a:pt x="281" y="722"/>
                  </a:cubicBezTo>
                  <a:cubicBezTo>
                    <a:pt x="328" y="753"/>
                    <a:pt x="382" y="780"/>
                    <a:pt x="437" y="799"/>
                  </a:cubicBezTo>
                  <a:close/>
                  <a:moveTo>
                    <a:pt x="859" y="725"/>
                  </a:moveTo>
                  <a:cubicBezTo>
                    <a:pt x="845" y="751"/>
                    <a:pt x="828" y="775"/>
                    <a:pt x="810" y="797"/>
                  </a:cubicBezTo>
                  <a:cubicBezTo>
                    <a:pt x="839" y="783"/>
                    <a:pt x="867" y="762"/>
                    <a:pt x="891" y="735"/>
                  </a:cubicBezTo>
                  <a:cubicBezTo>
                    <a:pt x="919" y="706"/>
                    <a:pt x="941" y="671"/>
                    <a:pt x="956" y="634"/>
                  </a:cubicBezTo>
                  <a:cubicBezTo>
                    <a:pt x="935" y="663"/>
                    <a:pt x="909" y="689"/>
                    <a:pt x="876" y="713"/>
                  </a:cubicBezTo>
                  <a:cubicBezTo>
                    <a:pt x="871" y="717"/>
                    <a:pt x="865" y="721"/>
                    <a:pt x="859" y="725"/>
                  </a:cubicBezTo>
                  <a:close/>
                  <a:moveTo>
                    <a:pt x="188" y="650"/>
                  </a:moveTo>
                  <a:cubicBezTo>
                    <a:pt x="244" y="728"/>
                    <a:pt x="328" y="773"/>
                    <a:pt x="417" y="795"/>
                  </a:cubicBezTo>
                  <a:cubicBezTo>
                    <a:pt x="368" y="776"/>
                    <a:pt x="321" y="752"/>
                    <a:pt x="280" y="724"/>
                  </a:cubicBezTo>
                  <a:cubicBezTo>
                    <a:pt x="252" y="706"/>
                    <a:pt x="223" y="683"/>
                    <a:pt x="196" y="655"/>
                  </a:cubicBezTo>
                  <a:cubicBezTo>
                    <a:pt x="194" y="653"/>
                    <a:pt x="191" y="652"/>
                    <a:pt x="188" y="650"/>
                  </a:cubicBezTo>
                  <a:close/>
                  <a:moveTo>
                    <a:pt x="198" y="653"/>
                  </a:moveTo>
                  <a:cubicBezTo>
                    <a:pt x="298" y="724"/>
                    <a:pt x="433" y="767"/>
                    <a:pt x="545" y="777"/>
                  </a:cubicBezTo>
                  <a:cubicBezTo>
                    <a:pt x="663" y="787"/>
                    <a:pt x="785" y="742"/>
                    <a:pt x="857" y="663"/>
                  </a:cubicBezTo>
                  <a:cubicBezTo>
                    <a:pt x="885" y="631"/>
                    <a:pt x="903" y="594"/>
                    <a:pt x="912" y="556"/>
                  </a:cubicBezTo>
                  <a:cubicBezTo>
                    <a:pt x="918" y="513"/>
                    <a:pt x="919" y="471"/>
                    <a:pt x="914" y="432"/>
                  </a:cubicBezTo>
                  <a:cubicBezTo>
                    <a:pt x="910" y="406"/>
                    <a:pt x="903" y="381"/>
                    <a:pt x="894" y="360"/>
                  </a:cubicBezTo>
                  <a:cubicBezTo>
                    <a:pt x="808" y="144"/>
                    <a:pt x="558" y="33"/>
                    <a:pt x="338" y="113"/>
                  </a:cubicBezTo>
                  <a:cubicBezTo>
                    <a:pt x="162" y="177"/>
                    <a:pt x="79" y="363"/>
                    <a:pt x="142" y="557"/>
                  </a:cubicBezTo>
                  <a:cubicBezTo>
                    <a:pt x="150" y="580"/>
                    <a:pt x="159" y="601"/>
                    <a:pt x="170" y="621"/>
                  </a:cubicBezTo>
                  <a:cubicBezTo>
                    <a:pt x="179" y="632"/>
                    <a:pt x="188" y="643"/>
                    <a:pt x="198" y="653"/>
                  </a:cubicBezTo>
                  <a:close/>
                  <a:moveTo>
                    <a:pt x="915" y="554"/>
                  </a:moveTo>
                  <a:cubicBezTo>
                    <a:pt x="913" y="563"/>
                    <a:pt x="912" y="572"/>
                    <a:pt x="910" y="581"/>
                  </a:cubicBezTo>
                  <a:cubicBezTo>
                    <a:pt x="900" y="631"/>
                    <a:pt x="883" y="678"/>
                    <a:pt x="861" y="720"/>
                  </a:cubicBezTo>
                  <a:cubicBezTo>
                    <a:pt x="901" y="694"/>
                    <a:pt x="935" y="662"/>
                    <a:pt x="961" y="624"/>
                  </a:cubicBezTo>
                  <a:cubicBezTo>
                    <a:pt x="988" y="553"/>
                    <a:pt x="995" y="472"/>
                    <a:pt x="977" y="391"/>
                  </a:cubicBezTo>
                  <a:cubicBezTo>
                    <a:pt x="955" y="294"/>
                    <a:pt x="903" y="213"/>
                    <a:pt x="829" y="162"/>
                  </a:cubicBezTo>
                  <a:cubicBezTo>
                    <a:pt x="816" y="154"/>
                    <a:pt x="803" y="146"/>
                    <a:pt x="790" y="139"/>
                  </a:cubicBezTo>
                  <a:cubicBezTo>
                    <a:pt x="782" y="136"/>
                    <a:pt x="775" y="132"/>
                    <a:pt x="768" y="129"/>
                  </a:cubicBezTo>
                  <a:cubicBezTo>
                    <a:pt x="708" y="104"/>
                    <a:pt x="639" y="89"/>
                    <a:pt x="569" y="85"/>
                  </a:cubicBezTo>
                  <a:cubicBezTo>
                    <a:pt x="614" y="91"/>
                    <a:pt x="657" y="103"/>
                    <a:pt x="699" y="122"/>
                  </a:cubicBezTo>
                  <a:cubicBezTo>
                    <a:pt x="821" y="179"/>
                    <a:pt x="899" y="291"/>
                    <a:pt x="916" y="426"/>
                  </a:cubicBezTo>
                  <a:cubicBezTo>
                    <a:pt x="924" y="470"/>
                    <a:pt x="924" y="513"/>
                    <a:pt x="915" y="554"/>
                  </a:cubicBezTo>
                  <a:close/>
                  <a:moveTo>
                    <a:pt x="184" y="643"/>
                  </a:moveTo>
                  <a:cubicBezTo>
                    <a:pt x="185" y="644"/>
                    <a:pt x="186" y="645"/>
                    <a:pt x="187" y="645"/>
                  </a:cubicBezTo>
                  <a:cubicBezTo>
                    <a:pt x="185" y="643"/>
                    <a:pt x="183" y="640"/>
                    <a:pt x="180" y="638"/>
                  </a:cubicBezTo>
                  <a:cubicBezTo>
                    <a:pt x="182" y="640"/>
                    <a:pt x="183" y="641"/>
                    <a:pt x="184" y="643"/>
                  </a:cubicBezTo>
                  <a:close/>
                  <a:moveTo>
                    <a:pt x="81" y="300"/>
                  </a:moveTo>
                  <a:cubicBezTo>
                    <a:pt x="78" y="307"/>
                    <a:pt x="75" y="315"/>
                    <a:pt x="72" y="322"/>
                  </a:cubicBezTo>
                  <a:cubicBezTo>
                    <a:pt x="42" y="403"/>
                    <a:pt x="49" y="479"/>
                    <a:pt x="93" y="548"/>
                  </a:cubicBezTo>
                  <a:cubicBezTo>
                    <a:pt x="114" y="581"/>
                    <a:pt x="143" y="611"/>
                    <a:pt x="178" y="638"/>
                  </a:cubicBezTo>
                  <a:cubicBezTo>
                    <a:pt x="174" y="633"/>
                    <a:pt x="171" y="628"/>
                    <a:pt x="168" y="623"/>
                  </a:cubicBezTo>
                  <a:cubicBezTo>
                    <a:pt x="130" y="573"/>
                    <a:pt x="102" y="511"/>
                    <a:pt x="102" y="435"/>
                  </a:cubicBezTo>
                  <a:cubicBezTo>
                    <a:pt x="101" y="327"/>
                    <a:pt x="147" y="230"/>
                    <a:pt x="232" y="159"/>
                  </a:cubicBezTo>
                  <a:cubicBezTo>
                    <a:pt x="179" y="189"/>
                    <a:pt x="132" y="228"/>
                    <a:pt x="97" y="277"/>
                  </a:cubicBezTo>
                  <a:cubicBezTo>
                    <a:pt x="91" y="284"/>
                    <a:pt x="86" y="292"/>
                    <a:pt x="81" y="300"/>
                  </a:cubicBezTo>
                  <a:close/>
                  <a:moveTo>
                    <a:pt x="875" y="197"/>
                  </a:moveTo>
                  <a:cubicBezTo>
                    <a:pt x="926" y="247"/>
                    <a:pt x="963" y="314"/>
                    <a:pt x="979" y="390"/>
                  </a:cubicBezTo>
                  <a:cubicBezTo>
                    <a:pt x="996" y="467"/>
                    <a:pt x="992" y="544"/>
                    <a:pt x="967" y="613"/>
                  </a:cubicBezTo>
                  <a:cubicBezTo>
                    <a:pt x="986" y="582"/>
                    <a:pt x="999" y="547"/>
                    <a:pt x="1005" y="509"/>
                  </a:cubicBezTo>
                  <a:cubicBezTo>
                    <a:pt x="1002" y="518"/>
                    <a:pt x="999" y="528"/>
                    <a:pt x="996" y="538"/>
                  </a:cubicBezTo>
                  <a:cubicBezTo>
                    <a:pt x="994" y="537"/>
                    <a:pt x="994" y="537"/>
                    <a:pt x="994" y="537"/>
                  </a:cubicBezTo>
                  <a:cubicBezTo>
                    <a:pt x="999" y="520"/>
                    <a:pt x="1003" y="503"/>
                    <a:pt x="1007" y="487"/>
                  </a:cubicBezTo>
                  <a:cubicBezTo>
                    <a:pt x="1007" y="484"/>
                    <a:pt x="1007" y="481"/>
                    <a:pt x="1007" y="478"/>
                  </a:cubicBezTo>
                  <a:cubicBezTo>
                    <a:pt x="1010" y="362"/>
                    <a:pt x="956" y="266"/>
                    <a:pt x="875" y="197"/>
                  </a:cubicBezTo>
                  <a:close/>
                  <a:moveTo>
                    <a:pt x="246" y="151"/>
                  </a:moveTo>
                  <a:cubicBezTo>
                    <a:pt x="154" y="223"/>
                    <a:pt x="104" y="323"/>
                    <a:pt x="105" y="435"/>
                  </a:cubicBezTo>
                  <a:cubicBezTo>
                    <a:pt x="105" y="503"/>
                    <a:pt x="127" y="559"/>
                    <a:pt x="159" y="606"/>
                  </a:cubicBezTo>
                  <a:cubicBezTo>
                    <a:pt x="152" y="590"/>
                    <a:pt x="145" y="574"/>
                    <a:pt x="140" y="557"/>
                  </a:cubicBezTo>
                  <a:cubicBezTo>
                    <a:pt x="110" y="467"/>
                    <a:pt x="112" y="372"/>
                    <a:pt x="146" y="291"/>
                  </a:cubicBezTo>
                  <a:cubicBezTo>
                    <a:pt x="177" y="217"/>
                    <a:pt x="232" y="159"/>
                    <a:pt x="304" y="125"/>
                  </a:cubicBezTo>
                  <a:cubicBezTo>
                    <a:pt x="284" y="133"/>
                    <a:pt x="264" y="141"/>
                    <a:pt x="246" y="151"/>
                  </a:cubicBezTo>
                  <a:close/>
                  <a:moveTo>
                    <a:pt x="831" y="160"/>
                  </a:moveTo>
                  <a:cubicBezTo>
                    <a:pt x="933" y="228"/>
                    <a:pt x="1010" y="335"/>
                    <a:pt x="1010" y="468"/>
                  </a:cubicBezTo>
                  <a:cubicBezTo>
                    <a:pt x="1023" y="377"/>
                    <a:pt x="1005" y="289"/>
                    <a:pt x="959" y="221"/>
                  </a:cubicBezTo>
                  <a:cubicBezTo>
                    <a:pt x="824" y="25"/>
                    <a:pt x="533" y="0"/>
                    <a:pt x="329" y="100"/>
                  </a:cubicBezTo>
                  <a:cubicBezTo>
                    <a:pt x="377" y="88"/>
                    <a:pt x="428" y="80"/>
                    <a:pt x="479" y="79"/>
                  </a:cubicBezTo>
                  <a:cubicBezTo>
                    <a:pt x="537" y="74"/>
                    <a:pt x="594" y="76"/>
                    <a:pt x="648" y="86"/>
                  </a:cubicBezTo>
                  <a:cubicBezTo>
                    <a:pt x="697" y="96"/>
                    <a:pt x="745" y="113"/>
                    <a:pt x="791" y="137"/>
                  </a:cubicBezTo>
                  <a:cubicBezTo>
                    <a:pt x="805" y="144"/>
                    <a:pt x="818" y="152"/>
                    <a:pt x="831" y="160"/>
                  </a:cubicBezTo>
                  <a:close/>
                  <a:moveTo>
                    <a:pt x="305" y="109"/>
                  </a:moveTo>
                  <a:cubicBezTo>
                    <a:pt x="255" y="123"/>
                    <a:pt x="209" y="143"/>
                    <a:pt x="169" y="165"/>
                  </a:cubicBezTo>
                  <a:cubicBezTo>
                    <a:pt x="79" y="215"/>
                    <a:pt x="27" y="310"/>
                    <a:pt x="31" y="410"/>
                  </a:cubicBezTo>
                  <a:cubicBezTo>
                    <a:pt x="42" y="370"/>
                    <a:pt x="58" y="332"/>
                    <a:pt x="79" y="298"/>
                  </a:cubicBezTo>
                  <a:cubicBezTo>
                    <a:pt x="113" y="225"/>
                    <a:pt x="176" y="166"/>
                    <a:pt x="263" y="129"/>
                  </a:cubicBezTo>
                  <a:cubicBezTo>
                    <a:pt x="272" y="125"/>
                    <a:pt x="281" y="121"/>
                    <a:pt x="290" y="118"/>
                  </a:cubicBezTo>
                  <a:cubicBezTo>
                    <a:pt x="295" y="115"/>
                    <a:pt x="300" y="112"/>
                    <a:pt x="305" y="109"/>
                  </a:cubicBezTo>
                  <a:close/>
                  <a:moveTo>
                    <a:pt x="484" y="85"/>
                  </a:moveTo>
                  <a:cubicBezTo>
                    <a:pt x="546" y="85"/>
                    <a:pt x="608" y="98"/>
                    <a:pt x="667" y="124"/>
                  </a:cubicBezTo>
                  <a:cubicBezTo>
                    <a:pt x="773" y="171"/>
                    <a:pt x="855" y="254"/>
                    <a:pt x="896" y="359"/>
                  </a:cubicBezTo>
                  <a:cubicBezTo>
                    <a:pt x="900" y="368"/>
                    <a:pt x="904" y="378"/>
                    <a:pt x="907" y="388"/>
                  </a:cubicBezTo>
                  <a:cubicBezTo>
                    <a:pt x="881" y="271"/>
                    <a:pt x="808" y="176"/>
                    <a:pt x="697" y="124"/>
                  </a:cubicBezTo>
                  <a:cubicBezTo>
                    <a:pt x="642" y="99"/>
                    <a:pt x="583" y="86"/>
                    <a:pt x="522" y="83"/>
                  </a:cubicBezTo>
                  <a:cubicBezTo>
                    <a:pt x="501" y="83"/>
                    <a:pt x="480" y="83"/>
                    <a:pt x="460" y="85"/>
                  </a:cubicBezTo>
                  <a:cubicBezTo>
                    <a:pt x="457" y="85"/>
                    <a:pt x="455" y="86"/>
                    <a:pt x="453" y="86"/>
                  </a:cubicBezTo>
                  <a:cubicBezTo>
                    <a:pt x="463" y="85"/>
                    <a:pt x="474" y="85"/>
                    <a:pt x="484" y="85"/>
                  </a:cubicBezTo>
                  <a:close/>
                  <a:moveTo>
                    <a:pt x="278" y="125"/>
                  </a:moveTo>
                  <a:cubicBezTo>
                    <a:pt x="273" y="127"/>
                    <a:pt x="268" y="129"/>
                    <a:pt x="264" y="131"/>
                  </a:cubicBezTo>
                  <a:cubicBezTo>
                    <a:pt x="186" y="165"/>
                    <a:pt x="128" y="216"/>
                    <a:pt x="92" y="279"/>
                  </a:cubicBezTo>
                  <a:cubicBezTo>
                    <a:pt x="93" y="278"/>
                    <a:pt x="94" y="277"/>
                    <a:pt x="95" y="275"/>
                  </a:cubicBezTo>
                  <a:cubicBezTo>
                    <a:pt x="132" y="224"/>
                    <a:pt x="183" y="181"/>
                    <a:pt x="246" y="148"/>
                  </a:cubicBezTo>
                  <a:cubicBezTo>
                    <a:pt x="253" y="143"/>
                    <a:pt x="260" y="137"/>
                    <a:pt x="267" y="132"/>
                  </a:cubicBezTo>
                  <a:cubicBezTo>
                    <a:pt x="271" y="130"/>
                    <a:pt x="274" y="128"/>
                    <a:pt x="278" y="125"/>
                  </a:cubicBezTo>
                  <a:close/>
                  <a:moveTo>
                    <a:pt x="291" y="120"/>
                  </a:moveTo>
                  <a:cubicBezTo>
                    <a:pt x="284" y="125"/>
                    <a:pt x="276" y="130"/>
                    <a:pt x="269" y="134"/>
                  </a:cubicBezTo>
                  <a:cubicBezTo>
                    <a:pt x="266" y="136"/>
                    <a:pt x="263" y="138"/>
                    <a:pt x="260" y="140"/>
                  </a:cubicBezTo>
                  <a:cubicBezTo>
                    <a:pt x="287" y="127"/>
                    <a:pt x="315" y="116"/>
                    <a:pt x="344" y="107"/>
                  </a:cubicBezTo>
                  <a:cubicBezTo>
                    <a:pt x="361" y="101"/>
                    <a:pt x="379" y="97"/>
                    <a:pt x="396" y="93"/>
                  </a:cubicBezTo>
                  <a:cubicBezTo>
                    <a:pt x="359" y="99"/>
                    <a:pt x="324" y="108"/>
                    <a:pt x="291" y="120"/>
                  </a:cubicBezTo>
                  <a:close/>
                  <a:moveTo>
                    <a:pt x="317" y="106"/>
                  </a:moveTo>
                  <a:cubicBezTo>
                    <a:pt x="313" y="108"/>
                    <a:pt x="308" y="110"/>
                    <a:pt x="304" y="113"/>
                  </a:cubicBezTo>
                  <a:cubicBezTo>
                    <a:pt x="346" y="99"/>
                    <a:pt x="393" y="89"/>
                    <a:pt x="440" y="84"/>
                  </a:cubicBezTo>
                  <a:cubicBezTo>
                    <a:pt x="398" y="87"/>
                    <a:pt x="357" y="95"/>
                    <a:pt x="317" y="106"/>
                  </a:cubicBezTo>
                  <a:close/>
                  <a:moveTo>
                    <a:pt x="522" y="80"/>
                  </a:moveTo>
                  <a:cubicBezTo>
                    <a:pt x="595" y="81"/>
                    <a:pt x="667" y="92"/>
                    <a:pt x="731" y="113"/>
                  </a:cubicBezTo>
                  <a:cubicBezTo>
                    <a:pt x="704" y="102"/>
                    <a:pt x="675" y="94"/>
                    <a:pt x="647" y="89"/>
                  </a:cubicBezTo>
                  <a:cubicBezTo>
                    <a:pt x="608" y="82"/>
                    <a:pt x="565" y="78"/>
                    <a:pt x="520" y="80"/>
                  </a:cubicBezTo>
                  <a:cubicBezTo>
                    <a:pt x="521" y="80"/>
                    <a:pt x="522" y="80"/>
                    <a:pt x="522"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Freeform 49"/>
            <p:cNvSpPr>
              <a:spLocks noEditPoints="1"/>
            </p:cNvSpPr>
            <p:nvPr/>
          </p:nvSpPr>
          <p:spPr bwMode="auto">
            <a:xfrm>
              <a:off x="3265488" y="3252788"/>
              <a:ext cx="3433763" cy="3132137"/>
            </a:xfrm>
            <a:custGeom>
              <a:avLst/>
              <a:gdLst>
                <a:gd name="T0" fmla="*/ 64 w 1058"/>
                <a:gd name="T1" fmla="*/ 637 h 964"/>
                <a:gd name="T2" fmla="*/ 681 w 1058"/>
                <a:gd name="T3" fmla="*/ 46 h 964"/>
                <a:gd name="T4" fmla="*/ 784 w 1058"/>
                <a:gd name="T5" fmla="*/ 886 h 964"/>
                <a:gd name="T6" fmla="*/ 448 w 1058"/>
                <a:gd name="T7" fmla="*/ 955 h 964"/>
                <a:gd name="T8" fmla="*/ 425 w 1058"/>
                <a:gd name="T9" fmla="*/ 951 h 964"/>
                <a:gd name="T10" fmla="*/ 500 w 1058"/>
                <a:gd name="T11" fmla="*/ 931 h 964"/>
                <a:gd name="T12" fmla="*/ 425 w 1058"/>
                <a:gd name="T13" fmla="*/ 951 h 964"/>
                <a:gd name="T14" fmla="*/ 357 w 1058"/>
                <a:gd name="T15" fmla="*/ 928 h 964"/>
                <a:gd name="T16" fmla="*/ 324 w 1058"/>
                <a:gd name="T17" fmla="*/ 867 h 964"/>
                <a:gd name="T18" fmla="*/ 715 w 1058"/>
                <a:gd name="T19" fmla="*/ 914 h 964"/>
                <a:gd name="T20" fmla="*/ 511 w 1058"/>
                <a:gd name="T21" fmla="*/ 929 h 964"/>
                <a:gd name="T22" fmla="*/ 511 w 1058"/>
                <a:gd name="T23" fmla="*/ 929 h 964"/>
                <a:gd name="T24" fmla="*/ 349 w 1058"/>
                <a:gd name="T25" fmla="*/ 877 h 964"/>
                <a:gd name="T26" fmla="*/ 308 w 1058"/>
                <a:gd name="T27" fmla="*/ 905 h 964"/>
                <a:gd name="T28" fmla="*/ 336 w 1058"/>
                <a:gd name="T29" fmla="*/ 869 h 964"/>
                <a:gd name="T30" fmla="*/ 887 w 1058"/>
                <a:gd name="T31" fmla="*/ 670 h 964"/>
                <a:gd name="T32" fmla="*/ 931 w 1058"/>
                <a:gd name="T33" fmla="*/ 759 h 964"/>
                <a:gd name="T34" fmla="*/ 154 w 1058"/>
                <a:gd name="T35" fmla="*/ 717 h 964"/>
                <a:gd name="T36" fmla="*/ 151 w 1058"/>
                <a:gd name="T37" fmla="*/ 706 h 964"/>
                <a:gd name="T38" fmla="*/ 784 w 1058"/>
                <a:gd name="T39" fmla="*/ 857 h 964"/>
                <a:gd name="T40" fmla="*/ 674 w 1058"/>
                <a:gd name="T41" fmla="*/ 876 h 964"/>
                <a:gd name="T42" fmla="*/ 113 w 1058"/>
                <a:gd name="T43" fmla="*/ 220 h 964"/>
                <a:gd name="T44" fmla="*/ 129 w 1058"/>
                <a:gd name="T45" fmla="*/ 666 h 964"/>
                <a:gd name="T46" fmla="*/ 254 w 1058"/>
                <a:gd name="T47" fmla="*/ 139 h 964"/>
                <a:gd name="T48" fmla="*/ 899 w 1058"/>
                <a:gd name="T49" fmla="*/ 653 h 964"/>
                <a:gd name="T50" fmla="*/ 176 w 1058"/>
                <a:gd name="T51" fmla="*/ 591 h 964"/>
                <a:gd name="T52" fmla="*/ 236 w 1058"/>
                <a:gd name="T53" fmla="*/ 769 h 964"/>
                <a:gd name="T54" fmla="*/ 391 w 1058"/>
                <a:gd name="T55" fmla="*/ 143 h 964"/>
                <a:gd name="T56" fmla="*/ 186 w 1058"/>
                <a:gd name="T57" fmla="*/ 752 h 964"/>
                <a:gd name="T58" fmla="*/ 978 w 1058"/>
                <a:gd name="T59" fmla="*/ 526 h 964"/>
                <a:gd name="T60" fmla="*/ 976 w 1058"/>
                <a:gd name="T61" fmla="*/ 602 h 964"/>
                <a:gd name="T62" fmla="*/ 981 w 1058"/>
                <a:gd name="T63" fmla="*/ 519 h 964"/>
                <a:gd name="T64" fmla="*/ 1001 w 1058"/>
                <a:gd name="T65" fmla="*/ 429 h 964"/>
                <a:gd name="T66" fmla="*/ 1000 w 1058"/>
                <a:gd name="T67" fmla="*/ 645 h 964"/>
                <a:gd name="T68" fmla="*/ 1001 w 1058"/>
                <a:gd name="T69" fmla="*/ 426 h 964"/>
                <a:gd name="T70" fmla="*/ 130 w 1058"/>
                <a:gd name="T71" fmla="*/ 605 h 964"/>
                <a:gd name="T72" fmla="*/ 902 w 1058"/>
                <a:gd name="T73" fmla="*/ 654 h 964"/>
                <a:gd name="T74" fmla="*/ 132 w 1058"/>
                <a:gd name="T75" fmla="*/ 665 h 964"/>
                <a:gd name="T76" fmla="*/ 391 w 1058"/>
                <a:gd name="T77" fmla="*/ 140 h 964"/>
                <a:gd name="T78" fmla="*/ 145 w 1058"/>
                <a:gd name="T79" fmla="*/ 269 h 964"/>
                <a:gd name="T80" fmla="*/ 146 w 1058"/>
                <a:gd name="T81" fmla="*/ 271 h 964"/>
                <a:gd name="T82" fmla="*/ 777 w 1058"/>
                <a:gd name="T83" fmla="*/ 212 h 964"/>
                <a:gd name="T84" fmla="*/ 963 w 1058"/>
                <a:gd name="T85" fmla="*/ 489 h 964"/>
                <a:gd name="T86" fmla="*/ 117 w 1058"/>
                <a:gd name="T87" fmla="*/ 630 h 964"/>
                <a:gd name="T88" fmla="*/ 126 w 1058"/>
                <a:gd name="T89" fmla="*/ 567 h 964"/>
                <a:gd name="T90" fmla="*/ 965 w 1058"/>
                <a:gd name="T91" fmla="*/ 489 h 964"/>
                <a:gd name="T92" fmla="*/ 902 w 1058"/>
                <a:gd name="T93" fmla="*/ 320 h 964"/>
                <a:gd name="T94" fmla="*/ 745 w 1058"/>
                <a:gd name="T95" fmla="*/ 188 h 964"/>
                <a:gd name="T96" fmla="*/ 927 w 1058"/>
                <a:gd name="T97" fmla="*/ 279 h 964"/>
                <a:gd name="T98" fmla="*/ 211 w 1058"/>
                <a:gd name="T99" fmla="*/ 351 h 964"/>
                <a:gd name="T100" fmla="*/ 903 w 1058"/>
                <a:gd name="T101" fmla="*/ 257 h 964"/>
                <a:gd name="T102" fmla="*/ 278 w 1058"/>
                <a:gd name="T103" fmla="*/ 128 h 964"/>
                <a:gd name="T104" fmla="*/ 903 w 1058"/>
                <a:gd name="T105" fmla="*/ 257 h 964"/>
                <a:gd name="T106" fmla="*/ 654 w 1058"/>
                <a:gd name="T107" fmla="*/ 148 h 964"/>
                <a:gd name="T108" fmla="*/ 655 w 1058"/>
                <a:gd name="T109" fmla="*/ 151 h 964"/>
                <a:gd name="T110" fmla="*/ 503 w 1058"/>
                <a:gd name="T111" fmla="*/ 118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58" h="964">
                  <a:moveTo>
                    <a:pt x="503" y="964"/>
                  </a:moveTo>
                  <a:cubicBezTo>
                    <a:pt x="466" y="964"/>
                    <a:pt x="432" y="959"/>
                    <a:pt x="399" y="948"/>
                  </a:cubicBezTo>
                  <a:cubicBezTo>
                    <a:pt x="380" y="943"/>
                    <a:pt x="361" y="936"/>
                    <a:pt x="344" y="927"/>
                  </a:cubicBezTo>
                  <a:cubicBezTo>
                    <a:pt x="314" y="918"/>
                    <a:pt x="285" y="902"/>
                    <a:pt x="258" y="878"/>
                  </a:cubicBezTo>
                  <a:cubicBezTo>
                    <a:pt x="173" y="818"/>
                    <a:pt x="103" y="733"/>
                    <a:pt x="64" y="637"/>
                  </a:cubicBezTo>
                  <a:cubicBezTo>
                    <a:pt x="36" y="566"/>
                    <a:pt x="23" y="489"/>
                    <a:pt x="27" y="419"/>
                  </a:cubicBezTo>
                  <a:cubicBezTo>
                    <a:pt x="32" y="336"/>
                    <a:pt x="61" y="267"/>
                    <a:pt x="111" y="219"/>
                  </a:cubicBezTo>
                  <a:cubicBezTo>
                    <a:pt x="152" y="179"/>
                    <a:pt x="204" y="150"/>
                    <a:pt x="266" y="132"/>
                  </a:cubicBezTo>
                  <a:cubicBezTo>
                    <a:pt x="305" y="111"/>
                    <a:pt x="350" y="92"/>
                    <a:pt x="406" y="75"/>
                  </a:cubicBezTo>
                  <a:cubicBezTo>
                    <a:pt x="504" y="46"/>
                    <a:pt x="599" y="36"/>
                    <a:pt x="681" y="46"/>
                  </a:cubicBezTo>
                  <a:cubicBezTo>
                    <a:pt x="781" y="58"/>
                    <a:pt x="861" y="100"/>
                    <a:pt x="921" y="170"/>
                  </a:cubicBezTo>
                  <a:cubicBezTo>
                    <a:pt x="967" y="225"/>
                    <a:pt x="994" y="291"/>
                    <a:pt x="1001" y="362"/>
                  </a:cubicBezTo>
                  <a:cubicBezTo>
                    <a:pt x="1047" y="436"/>
                    <a:pt x="1058" y="521"/>
                    <a:pt x="1032" y="610"/>
                  </a:cubicBezTo>
                  <a:cubicBezTo>
                    <a:pt x="1018" y="658"/>
                    <a:pt x="994" y="696"/>
                    <a:pt x="965" y="728"/>
                  </a:cubicBezTo>
                  <a:cubicBezTo>
                    <a:pt x="920" y="794"/>
                    <a:pt x="849" y="851"/>
                    <a:pt x="784" y="886"/>
                  </a:cubicBezTo>
                  <a:cubicBezTo>
                    <a:pt x="759" y="899"/>
                    <a:pt x="734" y="910"/>
                    <a:pt x="707" y="919"/>
                  </a:cubicBezTo>
                  <a:cubicBezTo>
                    <a:pt x="662" y="938"/>
                    <a:pt x="617" y="951"/>
                    <a:pt x="573" y="958"/>
                  </a:cubicBezTo>
                  <a:cubicBezTo>
                    <a:pt x="562" y="960"/>
                    <a:pt x="552" y="961"/>
                    <a:pt x="541" y="962"/>
                  </a:cubicBezTo>
                  <a:cubicBezTo>
                    <a:pt x="528" y="963"/>
                    <a:pt x="516" y="964"/>
                    <a:pt x="503" y="964"/>
                  </a:cubicBezTo>
                  <a:close/>
                  <a:moveTo>
                    <a:pt x="448" y="955"/>
                  </a:moveTo>
                  <a:cubicBezTo>
                    <a:pt x="485" y="961"/>
                    <a:pt x="522" y="962"/>
                    <a:pt x="559" y="957"/>
                  </a:cubicBezTo>
                  <a:cubicBezTo>
                    <a:pt x="580" y="954"/>
                    <a:pt x="600" y="949"/>
                    <a:pt x="620" y="942"/>
                  </a:cubicBezTo>
                  <a:cubicBezTo>
                    <a:pt x="613" y="944"/>
                    <a:pt x="605" y="945"/>
                    <a:pt x="597" y="946"/>
                  </a:cubicBezTo>
                  <a:cubicBezTo>
                    <a:pt x="548" y="953"/>
                    <a:pt x="492" y="957"/>
                    <a:pt x="448" y="955"/>
                  </a:cubicBezTo>
                  <a:close/>
                  <a:moveTo>
                    <a:pt x="425" y="951"/>
                  </a:moveTo>
                  <a:cubicBezTo>
                    <a:pt x="431" y="952"/>
                    <a:pt x="438" y="952"/>
                    <a:pt x="444" y="952"/>
                  </a:cubicBezTo>
                  <a:cubicBezTo>
                    <a:pt x="488" y="954"/>
                    <a:pt x="546" y="951"/>
                    <a:pt x="596" y="944"/>
                  </a:cubicBezTo>
                  <a:cubicBezTo>
                    <a:pt x="610" y="942"/>
                    <a:pt x="624" y="939"/>
                    <a:pt x="637" y="936"/>
                  </a:cubicBezTo>
                  <a:cubicBezTo>
                    <a:pt x="664" y="926"/>
                    <a:pt x="691" y="912"/>
                    <a:pt x="715" y="896"/>
                  </a:cubicBezTo>
                  <a:cubicBezTo>
                    <a:pt x="645" y="925"/>
                    <a:pt x="570" y="938"/>
                    <a:pt x="500" y="931"/>
                  </a:cubicBezTo>
                  <a:cubicBezTo>
                    <a:pt x="458" y="938"/>
                    <a:pt x="417" y="939"/>
                    <a:pt x="379" y="935"/>
                  </a:cubicBezTo>
                  <a:cubicBezTo>
                    <a:pt x="375" y="934"/>
                    <a:pt x="371" y="933"/>
                    <a:pt x="368" y="933"/>
                  </a:cubicBezTo>
                  <a:cubicBezTo>
                    <a:pt x="368" y="933"/>
                    <a:pt x="368" y="933"/>
                    <a:pt x="369" y="933"/>
                  </a:cubicBezTo>
                  <a:cubicBezTo>
                    <a:pt x="385" y="939"/>
                    <a:pt x="401" y="945"/>
                    <a:pt x="417" y="949"/>
                  </a:cubicBezTo>
                  <a:cubicBezTo>
                    <a:pt x="420" y="949"/>
                    <a:pt x="423" y="950"/>
                    <a:pt x="425" y="951"/>
                  </a:cubicBezTo>
                  <a:close/>
                  <a:moveTo>
                    <a:pt x="638" y="939"/>
                  </a:moveTo>
                  <a:cubicBezTo>
                    <a:pt x="628" y="943"/>
                    <a:pt x="618" y="946"/>
                    <a:pt x="607" y="949"/>
                  </a:cubicBezTo>
                  <a:cubicBezTo>
                    <a:pt x="631" y="944"/>
                    <a:pt x="655" y="937"/>
                    <a:pt x="678" y="929"/>
                  </a:cubicBezTo>
                  <a:cubicBezTo>
                    <a:pt x="665" y="933"/>
                    <a:pt x="651" y="936"/>
                    <a:pt x="638" y="939"/>
                  </a:cubicBezTo>
                  <a:close/>
                  <a:moveTo>
                    <a:pt x="357" y="928"/>
                  </a:moveTo>
                  <a:cubicBezTo>
                    <a:pt x="364" y="930"/>
                    <a:pt x="372" y="931"/>
                    <a:pt x="380" y="932"/>
                  </a:cubicBezTo>
                  <a:cubicBezTo>
                    <a:pt x="414" y="936"/>
                    <a:pt x="451" y="935"/>
                    <a:pt x="490" y="930"/>
                  </a:cubicBezTo>
                  <a:cubicBezTo>
                    <a:pt x="483" y="929"/>
                    <a:pt x="477" y="928"/>
                    <a:pt x="471" y="927"/>
                  </a:cubicBezTo>
                  <a:cubicBezTo>
                    <a:pt x="420" y="918"/>
                    <a:pt x="373" y="899"/>
                    <a:pt x="332" y="871"/>
                  </a:cubicBezTo>
                  <a:cubicBezTo>
                    <a:pt x="329" y="869"/>
                    <a:pt x="327" y="868"/>
                    <a:pt x="324" y="867"/>
                  </a:cubicBezTo>
                  <a:cubicBezTo>
                    <a:pt x="273" y="842"/>
                    <a:pt x="229" y="808"/>
                    <a:pt x="192" y="765"/>
                  </a:cubicBezTo>
                  <a:cubicBezTo>
                    <a:pt x="234" y="840"/>
                    <a:pt x="290" y="895"/>
                    <a:pt x="357" y="928"/>
                  </a:cubicBezTo>
                  <a:close/>
                  <a:moveTo>
                    <a:pt x="728" y="890"/>
                  </a:moveTo>
                  <a:cubicBezTo>
                    <a:pt x="704" y="907"/>
                    <a:pt x="679" y="921"/>
                    <a:pt x="653" y="933"/>
                  </a:cubicBezTo>
                  <a:cubicBezTo>
                    <a:pt x="674" y="927"/>
                    <a:pt x="695" y="921"/>
                    <a:pt x="715" y="914"/>
                  </a:cubicBezTo>
                  <a:cubicBezTo>
                    <a:pt x="794" y="879"/>
                    <a:pt x="866" y="827"/>
                    <a:pt x="919" y="768"/>
                  </a:cubicBezTo>
                  <a:cubicBezTo>
                    <a:pt x="898" y="784"/>
                    <a:pt x="876" y="797"/>
                    <a:pt x="852" y="810"/>
                  </a:cubicBezTo>
                  <a:cubicBezTo>
                    <a:pt x="832" y="828"/>
                    <a:pt x="810" y="844"/>
                    <a:pt x="786" y="859"/>
                  </a:cubicBezTo>
                  <a:cubicBezTo>
                    <a:pt x="767" y="871"/>
                    <a:pt x="748" y="881"/>
                    <a:pt x="728" y="890"/>
                  </a:cubicBezTo>
                  <a:close/>
                  <a:moveTo>
                    <a:pt x="511" y="929"/>
                  </a:moveTo>
                  <a:cubicBezTo>
                    <a:pt x="582" y="934"/>
                    <a:pt x="657" y="919"/>
                    <a:pt x="727" y="887"/>
                  </a:cubicBezTo>
                  <a:cubicBezTo>
                    <a:pt x="747" y="873"/>
                    <a:pt x="766" y="858"/>
                    <a:pt x="783" y="841"/>
                  </a:cubicBezTo>
                  <a:cubicBezTo>
                    <a:pt x="777" y="843"/>
                    <a:pt x="770" y="846"/>
                    <a:pt x="764" y="848"/>
                  </a:cubicBezTo>
                  <a:cubicBezTo>
                    <a:pt x="728" y="862"/>
                    <a:pt x="694" y="873"/>
                    <a:pt x="661" y="882"/>
                  </a:cubicBezTo>
                  <a:cubicBezTo>
                    <a:pt x="612" y="905"/>
                    <a:pt x="561" y="921"/>
                    <a:pt x="511" y="929"/>
                  </a:cubicBezTo>
                  <a:close/>
                  <a:moveTo>
                    <a:pt x="349" y="877"/>
                  </a:moveTo>
                  <a:cubicBezTo>
                    <a:pt x="385" y="900"/>
                    <a:pt x="427" y="917"/>
                    <a:pt x="471" y="925"/>
                  </a:cubicBezTo>
                  <a:cubicBezTo>
                    <a:pt x="481" y="926"/>
                    <a:pt x="490" y="928"/>
                    <a:pt x="500" y="929"/>
                  </a:cubicBezTo>
                  <a:cubicBezTo>
                    <a:pt x="548" y="921"/>
                    <a:pt x="598" y="907"/>
                    <a:pt x="645" y="886"/>
                  </a:cubicBezTo>
                  <a:cubicBezTo>
                    <a:pt x="531" y="914"/>
                    <a:pt x="433" y="911"/>
                    <a:pt x="349" y="877"/>
                  </a:cubicBezTo>
                  <a:close/>
                  <a:moveTo>
                    <a:pt x="283" y="894"/>
                  </a:moveTo>
                  <a:cubicBezTo>
                    <a:pt x="298" y="904"/>
                    <a:pt x="313" y="912"/>
                    <a:pt x="328" y="919"/>
                  </a:cubicBezTo>
                  <a:cubicBezTo>
                    <a:pt x="313" y="911"/>
                    <a:pt x="298" y="903"/>
                    <a:pt x="283" y="894"/>
                  </a:cubicBezTo>
                  <a:close/>
                  <a:moveTo>
                    <a:pt x="260" y="875"/>
                  </a:moveTo>
                  <a:cubicBezTo>
                    <a:pt x="275" y="886"/>
                    <a:pt x="291" y="896"/>
                    <a:pt x="308" y="905"/>
                  </a:cubicBezTo>
                  <a:cubicBezTo>
                    <a:pt x="244" y="861"/>
                    <a:pt x="200" y="799"/>
                    <a:pt x="183" y="773"/>
                  </a:cubicBezTo>
                  <a:cubicBezTo>
                    <a:pt x="176" y="762"/>
                    <a:pt x="170" y="751"/>
                    <a:pt x="163" y="740"/>
                  </a:cubicBezTo>
                  <a:cubicBezTo>
                    <a:pt x="177" y="772"/>
                    <a:pt x="194" y="802"/>
                    <a:pt x="216" y="828"/>
                  </a:cubicBezTo>
                  <a:cubicBezTo>
                    <a:pt x="230" y="846"/>
                    <a:pt x="245" y="862"/>
                    <a:pt x="260" y="875"/>
                  </a:cubicBezTo>
                  <a:close/>
                  <a:moveTo>
                    <a:pt x="336" y="869"/>
                  </a:moveTo>
                  <a:cubicBezTo>
                    <a:pt x="427" y="910"/>
                    <a:pt x="534" y="913"/>
                    <a:pt x="660" y="880"/>
                  </a:cubicBezTo>
                  <a:cubicBezTo>
                    <a:pt x="675" y="873"/>
                    <a:pt x="690" y="865"/>
                    <a:pt x="704" y="857"/>
                  </a:cubicBezTo>
                  <a:cubicBezTo>
                    <a:pt x="745" y="834"/>
                    <a:pt x="810" y="791"/>
                    <a:pt x="866" y="733"/>
                  </a:cubicBezTo>
                  <a:cubicBezTo>
                    <a:pt x="879" y="709"/>
                    <a:pt x="889" y="684"/>
                    <a:pt x="898" y="659"/>
                  </a:cubicBezTo>
                  <a:cubicBezTo>
                    <a:pt x="894" y="663"/>
                    <a:pt x="891" y="667"/>
                    <a:pt x="887" y="670"/>
                  </a:cubicBezTo>
                  <a:cubicBezTo>
                    <a:pt x="816" y="743"/>
                    <a:pt x="715" y="805"/>
                    <a:pt x="615" y="839"/>
                  </a:cubicBezTo>
                  <a:cubicBezTo>
                    <a:pt x="532" y="866"/>
                    <a:pt x="410" y="887"/>
                    <a:pt x="306" y="826"/>
                  </a:cubicBezTo>
                  <a:cubicBezTo>
                    <a:pt x="283" y="813"/>
                    <a:pt x="264" y="799"/>
                    <a:pt x="248" y="783"/>
                  </a:cubicBezTo>
                  <a:cubicBezTo>
                    <a:pt x="273" y="817"/>
                    <a:pt x="302" y="846"/>
                    <a:pt x="336" y="869"/>
                  </a:cubicBezTo>
                  <a:close/>
                  <a:moveTo>
                    <a:pt x="931" y="759"/>
                  </a:moveTo>
                  <a:cubicBezTo>
                    <a:pt x="883" y="815"/>
                    <a:pt x="820" y="864"/>
                    <a:pt x="748" y="900"/>
                  </a:cubicBezTo>
                  <a:cubicBezTo>
                    <a:pt x="760" y="895"/>
                    <a:pt x="771" y="890"/>
                    <a:pt x="782" y="884"/>
                  </a:cubicBezTo>
                  <a:cubicBezTo>
                    <a:pt x="843" y="851"/>
                    <a:pt x="909" y="799"/>
                    <a:pt x="953" y="740"/>
                  </a:cubicBezTo>
                  <a:cubicBezTo>
                    <a:pt x="946" y="746"/>
                    <a:pt x="939" y="753"/>
                    <a:pt x="931" y="759"/>
                  </a:cubicBezTo>
                  <a:close/>
                  <a:moveTo>
                    <a:pt x="154" y="717"/>
                  </a:moveTo>
                  <a:cubicBezTo>
                    <a:pt x="164" y="736"/>
                    <a:pt x="174" y="754"/>
                    <a:pt x="185" y="772"/>
                  </a:cubicBezTo>
                  <a:cubicBezTo>
                    <a:pt x="200" y="794"/>
                    <a:pt x="237" y="846"/>
                    <a:pt x="290" y="889"/>
                  </a:cubicBezTo>
                  <a:cubicBezTo>
                    <a:pt x="290" y="888"/>
                    <a:pt x="289" y="887"/>
                    <a:pt x="288" y="887"/>
                  </a:cubicBezTo>
                  <a:cubicBezTo>
                    <a:pt x="247" y="853"/>
                    <a:pt x="212" y="808"/>
                    <a:pt x="184" y="754"/>
                  </a:cubicBezTo>
                  <a:cubicBezTo>
                    <a:pt x="172" y="739"/>
                    <a:pt x="161" y="723"/>
                    <a:pt x="151" y="706"/>
                  </a:cubicBezTo>
                  <a:cubicBezTo>
                    <a:pt x="152" y="710"/>
                    <a:pt x="153" y="714"/>
                    <a:pt x="154" y="717"/>
                  </a:cubicBezTo>
                  <a:close/>
                  <a:moveTo>
                    <a:pt x="789" y="838"/>
                  </a:moveTo>
                  <a:cubicBezTo>
                    <a:pt x="786" y="841"/>
                    <a:pt x="783" y="844"/>
                    <a:pt x="780" y="847"/>
                  </a:cubicBezTo>
                  <a:cubicBezTo>
                    <a:pt x="767" y="859"/>
                    <a:pt x="753" y="871"/>
                    <a:pt x="739" y="882"/>
                  </a:cubicBezTo>
                  <a:cubicBezTo>
                    <a:pt x="755" y="874"/>
                    <a:pt x="770" y="866"/>
                    <a:pt x="784" y="857"/>
                  </a:cubicBezTo>
                  <a:cubicBezTo>
                    <a:pt x="805" y="844"/>
                    <a:pt x="824" y="830"/>
                    <a:pt x="842" y="814"/>
                  </a:cubicBezTo>
                  <a:cubicBezTo>
                    <a:pt x="825" y="823"/>
                    <a:pt x="807" y="831"/>
                    <a:pt x="789" y="838"/>
                  </a:cubicBezTo>
                  <a:close/>
                  <a:moveTo>
                    <a:pt x="860" y="743"/>
                  </a:moveTo>
                  <a:cubicBezTo>
                    <a:pt x="809" y="795"/>
                    <a:pt x="750" y="834"/>
                    <a:pt x="705" y="859"/>
                  </a:cubicBezTo>
                  <a:cubicBezTo>
                    <a:pt x="695" y="865"/>
                    <a:pt x="685" y="870"/>
                    <a:pt x="674" y="876"/>
                  </a:cubicBezTo>
                  <a:cubicBezTo>
                    <a:pt x="703" y="868"/>
                    <a:pt x="732" y="858"/>
                    <a:pt x="763" y="846"/>
                  </a:cubicBezTo>
                  <a:cubicBezTo>
                    <a:pt x="771" y="843"/>
                    <a:pt x="780" y="839"/>
                    <a:pt x="788" y="836"/>
                  </a:cubicBezTo>
                  <a:cubicBezTo>
                    <a:pt x="816" y="808"/>
                    <a:pt x="840" y="777"/>
                    <a:pt x="860" y="743"/>
                  </a:cubicBezTo>
                  <a:close/>
                  <a:moveTo>
                    <a:pt x="254" y="139"/>
                  </a:moveTo>
                  <a:cubicBezTo>
                    <a:pt x="201" y="156"/>
                    <a:pt x="152" y="182"/>
                    <a:pt x="113" y="220"/>
                  </a:cubicBezTo>
                  <a:cubicBezTo>
                    <a:pt x="0" y="330"/>
                    <a:pt x="17" y="513"/>
                    <a:pt x="67" y="636"/>
                  </a:cubicBezTo>
                  <a:cubicBezTo>
                    <a:pt x="103" y="725"/>
                    <a:pt x="166" y="805"/>
                    <a:pt x="243" y="863"/>
                  </a:cubicBezTo>
                  <a:cubicBezTo>
                    <a:pt x="233" y="853"/>
                    <a:pt x="223" y="842"/>
                    <a:pt x="213" y="830"/>
                  </a:cubicBezTo>
                  <a:cubicBezTo>
                    <a:pt x="187" y="797"/>
                    <a:pt x="167" y="759"/>
                    <a:pt x="152" y="718"/>
                  </a:cubicBezTo>
                  <a:cubicBezTo>
                    <a:pt x="144" y="701"/>
                    <a:pt x="136" y="684"/>
                    <a:pt x="129" y="666"/>
                  </a:cubicBezTo>
                  <a:cubicBezTo>
                    <a:pt x="114" y="633"/>
                    <a:pt x="101" y="597"/>
                    <a:pt x="93" y="559"/>
                  </a:cubicBezTo>
                  <a:cubicBezTo>
                    <a:pt x="80" y="504"/>
                    <a:pt x="68" y="440"/>
                    <a:pt x="84" y="375"/>
                  </a:cubicBezTo>
                  <a:cubicBezTo>
                    <a:pt x="89" y="354"/>
                    <a:pt x="97" y="328"/>
                    <a:pt x="110" y="306"/>
                  </a:cubicBezTo>
                  <a:cubicBezTo>
                    <a:pt x="129" y="253"/>
                    <a:pt x="160" y="209"/>
                    <a:pt x="205" y="172"/>
                  </a:cubicBezTo>
                  <a:cubicBezTo>
                    <a:pt x="220" y="160"/>
                    <a:pt x="236" y="149"/>
                    <a:pt x="254" y="139"/>
                  </a:cubicBezTo>
                  <a:close/>
                  <a:moveTo>
                    <a:pt x="239" y="769"/>
                  </a:moveTo>
                  <a:cubicBezTo>
                    <a:pt x="257" y="789"/>
                    <a:pt x="279" y="808"/>
                    <a:pt x="307" y="824"/>
                  </a:cubicBezTo>
                  <a:cubicBezTo>
                    <a:pt x="411" y="884"/>
                    <a:pt x="531" y="864"/>
                    <a:pt x="614" y="836"/>
                  </a:cubicBezTo>
                  <a:cubicBezTo>
                    <a:pt x="713" y="803"/>
                    <a:pt x="815" y="740"/>
                    <a:pt x="885" y="668"/>
                  </a:cubicBezTo>
                  <a:cubicBezTo>
                    <a:pt x="890" y="663"/>
                    <a:pt x="895" y="658"/>
                    <a:pt x="899" y="653"/>
                  </a:cubicBezTo>
                  <a:cubicBezTo>
                    <a:pt x="903" y="640"/>
                    <a:pt x="906" y="628"/>
                    <a:pt x="909" y="615"/>
                  </a:cubicBezTo>
                  <a:cubicBezTo>
                    <a:pt x="939" y="461"/>
                    <a:pt x="874" y="286"/>
                    <a:pt x="757" y="199"/>
                  </a:cubicBezTo>
                  <a:cubicBezTo>
                    <a:pt x="726" y="181"/>
                    <a:pt x="694" y="167"/>
                    <a:pt x="662" y="157"/>
                  </a:cubicBezTo>
                  <a:cubicBezTo>
                    <a:pt x="566" y="139"/>
                    <a:pt x="469" y="146"/>
                    <a:pt x="390" y="181"/>
                  </a:cubicBezTo>
                  <a:cubicBezTo>
                    <a:pt x="217" y="257"/>
                    <a:pt x="158" y="442"/>
                    <a:pt x="176" y="591"/>
                  </a:cubicBezTo>
                  <a:cubicBezTo>
                    <a:pt x="184" y="658"/>
                    <a:pt x="206" y="718"/>
                    <a:pt x="239" y="769"/>
                  </a:cubicBezTo>
                  <a:close/>
                  <a:moveTo>
                    <a:pt x="186" y="752"/>
                  </a:moveTo>
                  <a:cubicBezTo>
                    <a:pt x="222" y="798"/>
                    <a:pt x="268" y="836"/>
                    <a:pt x="320" y="862"/>
                  </a:cubicBezTo>
                  <a:cubicBezTo>
                    <a:pt x="299" y="846"/>
                    <a:pt x="280" y="827"/>
                    <a:pt x="263" y="807"/>
                  </a:cubicBezTo>
                  <a:cubicBezTo>
                    <a:pt x="253" y="795"/>
                    <a:pt x="244" y="782"/>
                    <a:pt x="236" y="769"/>
                  </a:cubicBezTo>
                  <a:cubicBezTo>
                    <a:pt x="163" y="686"/>
                    <a:pt x="158" y="574"/>
                    <a:pt x="171" y="486"/>
                  </a:cubicBezTo>
                  <a:cubicBezTo>
                    <a:pt x="191" y="342"/>
                    <a:pt x="251" y="242"/>
                    <a:pt x="348" y="191"/>
                  </a:cubicBezTo>
                  <a:cubicBezTo>
                    <a:pt x="409" y="158"/>
                    <a:pt x="480" y="139"/>
                    <a:pt x="547" y="137"/>
                  </a:cubicBezTo>
                  <a:cubicBezTo>
                    <a:pt x="554" y="137"/>
                    <a:pt x="560" y="137"/>
                    <a:pt x="566" y="137"/>
                  </a:cubicBezTo>
                  <a:cubicBezTo>
                    <a:pt x="509" y="130"/>
                    <a:pt x="448" y="132"/>
                    <a:pt x="391" y="143"/>
                  </a:cubicBezTo>
                  <a:cubicBezTo>
                    <a:pt x="374" y="149"/>
                    <a:pt x="358" y="156"/>
                    <a:pt x="342" y="164"/>
                  </a:cubicBezTo>
                  <a:cubicBezTo>
                    <a:pt x="241" y="216"/>
                    <a:pt x="168" y="321"/>
                    <a:pt x="140" y="452"/>
                  </a:cubicBezTo>
                  <a:cubicBezTo>
                    <a:pt x="130" y="497"/>
                    <a:pt x="127" y="542"/>
                    <a:pt x="129" y="585"/>
                  </a:cubicBezTo>
                  <a:cubicBezTo>
                    <a:pt x="134" y="614"/>
                    <a:pt x="141" y="640"/>
                    <a:pt x="148" y="660"/>
                  </a:cubicBezTo>
                  <a:cubicBezTo>
                    <a:pt x="158" y="693"/>
                    <a:pt x="171" y="724"/>
                    <a:pt x="186" y="752"/>
                  </a:cubicBezTo>
                  <a:close/>
                  <a:moveTo>
                    <a:pt x="867" y="736"/>
                  </a:moveTo>
                  <a:cubicBezTo>
                    <a:pt x="847" y="771"/>
                    <a:pt x="823" y="804"/>
                    <a:pt x="794" y="833"/>
                  </a:cubicBezTo>
                  <a:cubicBezTo>
                    <a:pt x="813" y="825"/>
                    <a:pt x="832" y="817"/>
                    <a:pt x="851" y="807"/>
                  </a:cubicBezTo>
                  <a:cubicBezTo>
                    <a:pt x="915" y="750"/>
                    <a:pt x="958" y="678"/>
                    <a:pt x="973" y="602"/>
                  </a:cubicBezTo>
                  <a:cubicBezTo>
                    <a:pt x="978" y="576"/>
                    <a:pt x="980" y="551"/>
                    <a:pt x="978" y="526"/>
                  </a:cubicBezTo>
                  <a:cubicBezTo>
                    <a:pt x="974" y="538"/>
                    <a:pt x="969" y="550"/>
                    <a:pt x="963" y="562"/>
                  </a:cubicBezTo>
                  <a:cubicBezTo>
                    <a:pt x="954" y="612"/>
                    <a:pt x="930" y="661"/>
                    <a:pt x="891" y="708"/>
                  </a:cubicBezTo>
                  <a:cubicBezTo>
                    <a:pt x="884" y="718"/>
                    <a:pt x="875" y="727"/>
                    <a:pt x="867" y="736"/>
                  </a:cubicBezTo>
                  <a:close/>
                  <a:moveTo>
                    <a:pt x="981" y="519"/>
                  </a:moveTo>
                  <a:cubicBezTo>
                    <a:pt x="983" y="546"/>
                    <a:pt x="981" y="574"/>
                    <a:pt x="976" y="602"/>
                  </a:cubicBezTo>
                  <a:cubicBezTo>
                    <a:pt x="962" y="676"/>
                    <a:pt x="921" y="745"/>
                    <a:pt x="860" y="802"/>
                  </a:cubicBezTo>
                  <a:cubicBezTo>
                    <a:pt x="884" y="789"/>
                    <a:pt x="908" y="774"/>
                    <a:pt x="929" y="757"/>
                  </a:cubicBezTo>
                  <a:cubicBezTo>
                    <a:pt x="943" y="741"/>
                    <a:pt x="956" y="724"/>
                    <a:pt x="967" y="706"/>
                  </a:cubicBezTo>
                  <a:cubicBezTo>
                    <a:pt x="1020" y="624"/>
                    <a:pt x="1025" y="526"/>
                    <a:pt x="1000" y="436"/>
                  </a:cubicBezTo>
                  <a:cubicBezTo>
                    <a:pt x="997" y="464"/>
                    <a:pt x="990" y="492"/>
                    <a:pt x="981" y="519"/>
                  </a:cubicBezTo>
                  <a:close/>
                  <a:moveTo>
                    <a:pt x="172" y="501"/>
                  </a:moveTo>
                  <a:cubicBezTo>
                    <a:pt x="162" y="581"/>
                    <a:pt x="169" y="677"/>
                    <a:pt x="225" y="752"/>
                  </a:cubicBezTo>
                  <a:cubicBezTo>
                    <a:pt x="198" y="704"/>
                    <a:pt x="180" y="650"/>
                    <a:pt x="173" y="591"/>
                  </a:cubicBezTo>
                  <a:cubicBezTo>
                    <a:pt x="170" y="561"/>
                    <a:pt x="169" y="531"/>
                    <a:pt x="172" y="501"/>
                  </a:cubicBezTo>
                  <a:close/>
                  <a:moveTo>
                    <a:pt x="1001" y="429"/>
                  </a:moveTo>
                  <a:cubicBezTo>
                    <a:pt x="1003" y="438"/>
                    <a:pt x="1006" y="447"/>
                    <a:pt x="1008" y="456"/>
                  </a:cubicBezTo>
                  <a:cubicBezTo>
                    <a:pt x="1028" y="548"/>
                    <a:pt x="1014" y="637"/>
                    <a:pt x="969" y="708"/>
                  </a:cubicBezTo>
                  <a:cubicBezTo>
                    <a:pt x="961" y="721"/>
                    <a:pt x="951" y="734"/>
                    <a:pt x="941" y="747"/>
                  </a:cubicBezTo>
                  <a:cubicBezTo>
                    <a:pt x="948" y="741"/>
                    <a:pt x="956" y="734"/>
                    <a:pt x="963" y="726"/>
                  </a:cubicBezTo>
                  <a:cubicBezTo>
                    <a:pt x="980" y="700"/>
                    <a:pt x="993" y="673"/>
                    <a:pt x="1000" y="645"/>
                  </a:cubicBezTo>
                  <a:cubicBezTo>
                    <a:pt x="1002" y="645"/>
                    <a:pt x="1002" y="645"/>
                    <a:pt x="1002" y="645"/>
                  </a:cubicBezTo>
                  <a:cubicBezTo>
                    <a:pt x="997" y="669"/>
                    <a:pt x="987" y="692"/>
                    <a:pt x="974" y="714"/>
                  </a:cubicBezTo>
                  <a:cubicBezTo>
                    <a:pt x="998" y="685"/>
                    <a:pt x="1017" y="650"/>
                    <a:pt x="1029" y="609"/>
                  </a:cubicBezTo>
                  <a:cubicBezTo>
                    <a:pt x="1055" y="523"/>
                    <a:pt x="1045" y="440"/>
                    <a:pt x="1001" y="368"/>
                  </a:cubicBezTo>
                  <a:cubicBezTo>
                    <a:pt x="1003" y="387"/>
                    <a:pt x="1003" y="406"/>
                    <a:pt x="1001" y="426"/>
                  </a:cubicBezTo>
                  <a:cubicBezTo>
                    <a:pt x="1001" y="427"/>
                    <a:pt x="1001" y="428"/>
                    <a:pt x="1001" y="429"/>
                  </a:cubicBezTo>
                  <a:close/>
                  <a:moveTo>
                    <a:pt x="147" y="695"/>
                  </a:moveTo>
                  <a:cubicBezTo>
                    <a:pt x="156" y="711"/>
                    <a:pt x="166" y="727"/>
                    <a:pt x="177" y="741"/>
                  </a:cubicBezTo>
                  <a:cubicBezTo>
                    <a:pt x="165" y="716"/>
                    <a:pt x="154" y="689"/>
                    <a:pt x="145" y="661"/>
                  </a:cubicBezTo>
                  <a:cubicBezTo>
                    <a:pt x="140" y="645"/>
                    <a:pt x="135" y="627"/>
                    <a:pt x="130" y="605"/>
                  </a:cubicBezTo>
                  <a:cubicBezTo>
                    <a:pt x="133" y="636"/>
                    <a:pt x="139" y="666"/>
                    <a:pt x="147" y="695"/>
                  </a:cubicBezTo>
                  <a:close/>
                  <a:moveTo>
                    <a:pt x="902" y="654"/>
                  </a:moveTo>
                  <a:cubicBezTo>
                    <a:pt x="894" y="678"/>
                    <a:pt x="884" y="702"/>
                    <a:pt x="872" y="725"/>
                  </a:cubicBezTo>
                  <a:cubicBezTo>
                    <a:pt x="912" y="682"/>
                    <a:pt x="945" y="631"/>
                    <a:pt x="958" y="572"/>
                  </a:cubicBezTo>
                  <a:cubicBezTo>
                    <a:pt x="943" y="601"/>
                    <a:pt x="924" y="629"/>
                    <a:pt x="902" y="654"/>
                  </a:cubicBezTo>
                  <a:close/>
                  <a:moveTo>
                    <a:pt x="143" y="694"/>
                  </a:moveTo>
                  <a:cubicBezTo>
                    <a:pt x="144" y="695"/>
                    <a:pt x="145" y="696"/>
                    <a:pt x="145" y="697"/>
                  </a:cubicBezTo>
                  <a:cubicBezTo>
                    <a:pt x="145" y="697"/>
                    <a:pt x="145" y="696"/>
                    <a:pt x="145" y="696"/>
                  </a:cubicBezTo>
                  <a:cubicBezTo>
                    <a:pt x="144" y="695"/>
                    <a:pt x="144" y="695"/>
                    <a:pt x="143" y="694"/>
                  </a:cubicBezTo>
                  <a:close/>
                  <a:moveTo>
                    <a:pt x="132" y="665"/>
                  </a:moveTo>
                  <a:cubicBezTo>
                    <a:pt x="135" y="671"/>
                    <a:pt x="138" y="678"/>
                    <a:pt x="141" y="684"/>
                  </a:cubicBezTo>
                  <a:cubicBezTo>
                    <a:pt x="133" y="653"/>
                    <a:pt x="128" y="620"/>
                    <a:pt x="126" y="586"/>
                  </a:cubicBezTo>
                  <a:cubicBezTo>
                    <a:pt x="110" y="504"/>
                    <a:pt x="106" y="394"/>
                    <a:pt x="156" y="292"/>
                  </a:cubicBezTo>
                  <a:cubicBezTo>
                    <a:pt x="202" y="198"/>
                    <a:pt x="302" y="159"/>
                    <a:pt x="378" y="143"/>
                  </a:cubicBezTo>
                  <a:cubicBezTo>
                    <a:pt x="382" y="142"/>
                    <a:pt x="387" y="141"/>
                    <a:pt x="391" y="140"/>
                  </a:cubicBezTo>
                  <a:cubicBezTo>
                    <a:pt x="423" y="129"/>
                    <a:pt x="457" y="121"/>
                    <a:pt x="492" y="116"/>
                  </a:cubicBezTo>
                  <a:cubicBezTo>
                    <a:pt x="417" y="109"/>
                    <a:pt x="338" y="114"/>
                    <a:pt x="266" y="135"/>
                  </a:cubicBezTo>
                  <a:cubicBezTo>
                    <a:pt x="203" y="170"/>
                    <a:pt x="147" y="220"/>
                    <a:pt x="117" y="296"/>
                  </a:cubicBezTo>
                  <a:cubicBezTo>
                    <a:pt x="121" y="290"/>
                    <a:pt x="126" y="285"/>
                    <a:pt x="131" y="280"/>
                  </a:cubicBezTo>
                  <a:cubicBezTo>
                    <a:pt x="136" y="276"/>
                    <a:pt x="140" y="273"/>
                    <a:pt x="145" y="269"/>
                  </a:cubicBezTo>
                  <a:cubicBezTo>
                    <a:pt x="155" y="261"/>
                    <a:pt x="164" y="254"/>
                    <a:pt x="174" y="242"/>
                  </a:cubicBezTo>
                  <a:cubicBezTo>
                    <a:pt x="186" y="228"/>
                    <a:pt x="202" y="212"/>
                    <a:pt x="222" y="205"/>
                  </a:cubicBezTo>
                  <a:cubicBezTo>
                    <a:pt x="223" y="207"/>
                    <a:pt x="223" y="207"/>
                    <a:pt x="223" y="207"/>
                  </a:cubicBezTo>
                  <a:cubicBezTo>
                    <a:pt x="203" y="214"/>
                    <a:pt x="188" y="229"/>
                    <a:pt x="176" y="244"/>
                  </a:cubicBezTo>
                  <a:cubicBezTo>
                    <a:pt x="166" y="256"/>
                    <a:pt x="156" y="263"/>
                    <a:pt x="146" y="271"/>
                  </a:cubicBezTo>
                  <a:cubicBezTo>
                    <a:pt x="142" y="275"/>
                    <a:pt x="138" y="278"/>
                    <a:pt x="133" y="282"/>
                  </a:cubicBezTo>
                  <a:cubicBezTo>
                    <a:pt x="125" y="289"/>
                    <a:pt x="119" y="297"/>
                    <a:pt x="113" y="306"/>
                  </a:cubicBezTo>
                  <a:cubicBezTo>
                    <a:pt x="107" y="323"/>
                    <a:pt x="103" y="341"/>
                    <a:pt x="99" y="360"/>
                  </a:cubicBezTo>
                  <a:cubicBezTo>
                    <a:pt x="82" y="458"/>
                    <a:pt x="95" y="567"/>
                    <a:pt x="132" y="665"/>
                  </a:cubicBezTo>
                  <a:close/>
                  <a:moveTo>
                    <a:pt x="777" y="212"/>
                  </a:moveTo>
                  <a:cubicBezTo>
                    <a:pt x="825" y="253"/>
                    <a:pt x="865" y="311"/>
                    <a:pt x="890" y="377"/>
                  </a:cubicBezTo>
                  <a:cubicBezTo>
                    <a:pt x="919" y="455"/>
                    <a:pt x="926" y="540"/>
                    <a:pt x="911" y="616"/>
                  </a:cubicBezTo>
                  <a:cubicBezTo>
                    <a:pt x="909" y="627"/>
                    <a:pt x="907" y="637"/>
                    <a:pt x="904" y="648"/>
                  </a:cubicBezTo>
                  <a:cubicBezTo>
                    <a:pt x="927" y="621"/>
                    <a:pt x="945" y="592"/>
                    <a:pt x="960" y="562"/>
                  </a:cubicBezTo>
                  <a:cubicBezTo>
                    <a:pt x="964" y="539"/>
                    <a:pt x="966" y="515"/>
                    <a:pt x="963" y="489"/>
                  </a:cubicBezTo>
                  <a:cubicBezTo>
                    <a:pt x="949" y="368"/>
                    <a:pt x="869" y="272"/>
                    <a:pt x="777" y="212"/>
                  </a:cubicBezTo>
                  <a:close/>
                  <a:moveTo>
                    <a:pt x="106" y="319"/>
                  </a:moveTo>
                  <a:cubicBezTo>
                    <a:pt x="97" y="338"/>
                    <a:pt x="91" y="359"/>
                    <a:pt x="87" y="375"/>
                  </a:cubicBezTo>
                  <a:cubicBezTo>
                    <a:pt x="71" y="440"/>
                    <a:pt x="83" y="504"/>
                    <a:pt x="95" y="558"/>
                  </a:cubicBezTo>
                  <a:cubicBezTo>
                    <a:pt x="101" y="583"/>
                    <a:pt x="108" y="608"/>
                    <a:pt x="117" y="630"/>
                  </a:cubicBezTo>
                  <a:cubicBezTo>
                    <a:pt x="90" y="542"/>
                    <a:pt x="82" y="446"/>
                    <a:pt x="97" y="359"/>
                  </a:cubicBezTo>
                  <a:cubicBezTo>
                    <a:pt x="99" y="345"/>
                    <a:pt x="102" y="332"/>
                    <a:pt x="106" y="319"/>
                  </a:cubicBezTo>
                  <a:close/>
                  <a:moveTo>
                    <a:pt x="375" y="146"/>
                  </a:moveTo>
                  <a:cubicBezTo>
                    <a:pt x="301" y="162"/>
                    <a:pt x="204" y="201"/>
                    <a:pt x="159" y="293"/>
                  </a:cubicBezTo>
                  <a:cubicBezTo>
                    <a:pt x="113" y="387"/>
                    <a:pt x="113" y="488"/>
                    <a:pt x="126" y="567"/>
                  </a:cubicBezTo>
                  <a:cubicBezTo>
                    <a:pt x="125" y="529"/>
                    <a:pt x="129" y="490"/>
                    <a:pt x="137" y="451"/>
                  </a:cubicBezTo>
                  <a:cubicBezTo>
                    <a:pt x="165" y="319"/>
                    <a:pt x="240" y="214"/>
                    <a:pt x="341" y="162"/>
                  </a:cubicBezTo>
                  <a:cubicBezTo>
                    <a:pt x="352" y="156"/>
                    <a:pt x="364" y="151"/>
                    <a:pt x="375" y="146"/>
                  </a:cubicBezTo>
                  <a:close/>
                  <a:moveTo>
                    <a:pt x="873" y="291"/>
                  </a:moveTo>
                  <a:cubicBezTo>
                    <a:pt x="925" y="350"/>
                    <a:pt x="957" y="418"/>
                    <a:pt x="965" y="489"/>
                  </a:cubicBezTo>
                  <a:cubicBezTo>
                    <a:pt x="968" y="510"/>
                    <a:pt x="968" y="532"/>
                    <a:pt x="964" y="553"/>
                  </a:cubicBezTo>
                  <a:cubicBezTo>
                    <a:pt x="970" y="542"/>
                    <a:pt x="974" y="531"/>
                    <a:pt x="978" y="519"/>
                  </a:cubicBezTo>
                  <a:cubicBezTo>
                    <a:pt x="973" y="433"/>
                    <a:pt x="932" y="354"/>
                    <a:pt x="873" y="291"/>
                  </a:cubicBezTo>
                  <a:close/>
                  <a:moveTo>
                    <a:pt x="749" y="190"/>
                  </a:moveTo>
                  <a:cubicBezTo>
                    <a:pt x="809" y="224"/>
                    <a:pt x="862" y="268"/>
                    <a:pt x="902" y="320"/>
                  </a:cubicBezTo>
                  <a:cubicBezTo>
                    <a:pt x="948" y="379"/>
                    <a:pt x="975" y="445"/>
                    <a:pt x="981" y="512"/>
                  </a:cubicBezTo>
                  <a:cubicBezTo>
                    <a:pt x="989" y="485"/>
                    <a:pt x="995" y="457"/>
                    <a:pt x="998" y="429"/>
                  </a:cubicBezTo>
                  <a:cubicBezTo>
                    <a:pt x="979" y="365"/>
                    <a:pt x="944" y="305"/>
                    <a:pt x="901" y="258"/>
                  </a:cubicBezTo>
                  <a:cubicBezTo>
                    <a:pt x="844" y="215"/>
                    <a:pt x="776" y="184"/>
                    <a:pt x="705" y="166"/>
                  </a:cubicBezTo>
                  <a:cubicBezTo>
                    <a:pt x="719" y="172"/>
                    <a:pt x="733" y="180"/>
                    <a:pt x="745" y="188"/>
                  </a:cubicBezTo>
                  <a:cubicBezTo>
                    <a:pt x="746" y="189"/>
                    <a:pt x="748" y="190"/>
                    <a:pt x="749" y="190"/>
                  </a:cubicBezTo>
                  <a:close/>
                  <a:moveTo>
                    <a:pt x="914" y="268"/>
                  </a:moveTo>
                  <a:cubicBezTo>
                    <a:pt x="951" y="312"/>
                    <a:pt x="981" y="365"/>
                    <a:pt x="999" y="421"/>
                  </a:cubicBezTo>
                  <a:cubicBezTo>
                    <a:pt x="1000" y="402"/>
                    <a:pt x="1000" y="382"/>
                    <a:pt x="998" y="362"/>
                  </a:cubicBezTo>
                  <a:cubicBezTo>
                    <a:pt x="980" y="333"/>
                    <a:pt x="956" y="305"/>
                    <a:pt x="927" y="279"/>
                  </a:cubicBezTo>
                  <a:cubicBezTo>
                    <a:pt x="923" y="276"/>
                    <a:pt x="918" y="272"/>
                    <a:pt x="914" y="268"/>
                  </a:cubicBezTo>
                  <a:close/>
                  <a:moveTo>
                    <a:pt x="562" y="140"/>
                  </a:moveTo>
                  <a:cubicBezTo>
                    <a:pt x="486" y="140"/>
                    <a:pt x="409" y="161"/>
                    <a:pt x="349" y="193"/>
                  </a:cubicBezTo>
                  <a:cubicBezTo>
                    <a:pt x="275" y="233"/>
                    <a:pt x="222" y="301"/>
                    <a:pt x="193" y="396"/>
                  </a:cubicBezTo>
                  <a:cubicBezTo>
                    <a:pt x="198" y="380"/>
                    <a:pt x="205" y="365"/>
                    <a:pt x="211" y="351"/>
                  </a:cubicBezTo>
                  <a:cubicBezTo>
                    <a:pt x="249" y="273"/>
                    <a:pt x="311" y="213"/>
                    <a:pt x="389" y="178"/>
                  </a:cubicBezTo>
                  <a:cubicBezTo>
                    <a:pt x="462" y="146"/>
                    <a:pt x="552" y="138"/>
                    <a:pt x="642" y="151"/>
                  </a:cubicBezTo>
                  <a:cubicBezTo>
                    <a:pt x="629" y="147"/>
                    <a:pt x="615" y="144"/>
                    <a:pt x="600" y="141"/>
                  </a:cubicBezTo>
                  <a:cubicBezTo>
                    <a:pt x="588" y="140"/>
                    <a:pt x="575" y="140"/>
                    <a:pt x="562" y="140"/>
                  </a:cubicBezTo>
                  <a:close/>
                  <a:moveTo>
                    <a:pt x="903" y="257"/>
                  </a:moveTo>
                  <a:cubicBezTo>
                    <a:pt x="912" y="263"/>
                    <a:pt x="921" y="270"/>
                    <a:pt x="929" y="277"/>
                  </a:cubicBezTo>
                  <a:cubicBezTo>
                    <a:pt x="957" y="302"/>
                    <a:pt x="979" y="328"/>
                    <a:pt x="997" y="356"/>
                  </a:cubicBezTo>
                  <a:cubicBezTo>
                    <a:pt x="990" y="289"/>
                    <a:pt x="964" y="225"/>
                    <a:pt x="919" y="172"/>
                  </a:cubicBezTo>
                  <a:cubicBezTo>
                    <a:pt x="773" y="0"/>
                    <a:pt x="535" y="39"/>
                    <a:pt x="407" y="78"/>
                  </a:cubicBezTo>
                  <a:cubicBezTo>
                    <a:pt x="365" y="91"/>
                    <a:pt x="320" y="106"/>
                    <a:pt x="278" y="128"/>
                  </a:cubicBezTo>
                  <a:cubicBezTo>
                    <a:pt x="308" y="120"/>
                    <a:pt x="339" y="115"/>
                    <a:pt x="372" y="112"/>
                  </a:cubicBezTo>
                  <a:cubicBezTo>
                    <a:pt x="416" y="109"/>
                    <a:pt x="461" y="110"/>
                    <a:pt x="507" y="115"/>
                  </a:cubicBezTo>
                  <a:cubicBezTo>
                    <a:pt x="544" y="112"/>
                    <a:pt x="582" y="113"/>
                    <a:pt x="620" y="118"/>
                  </a:cubicBezTo>
                  <a:cubicBezTo>
                    <a:pt x="718" y="131"/>
                    <a:pt x="810" y="172"/>
                    <a:pt x="878" y="232"/>
                  </a:cubicBezTo>
                  <a:cubicBezTo>
                    <a:pt x="887" y="240"/>
                    <a:pt x="895" y="248"/>
                    <a:pt x="903" y="257"/>
                  </a:cubicBezTo>
                  <a:close/>
                  <a:moveTo>
                    <a:pt x="690" y="159"/>
                  </a:moveTo>
                  <a:cubicBezTo>
                    <a:pt x="761" y="176"/>
                    <a:pt x="831" y="205"/>
                    <a:pt x="890" y="247"/>
                  </a:cubicBezTo>
                  <a:cubicBezTo>
                    <a:pt x="885" y="242"/>
                    <a:pt x="881" y="238"/>
                    <a:pt x="876" y="234"/>
                  </a:cubicBezTo>
                  <a:cubicBezTo>
                    <a:pt x="780" y="149"/>
                    <a:pt x="646" y="108"/>
                    <a:pt x="518" y="116"/>
                  </a:cubicBezTo>
                  <a:cubicBezTo>
                    <a:pt x="564" y="122"/>
                    <a:pt x="610" y="133"/>
                    <a:pt x="654" y="148"/>
                  </a:cubicBezTo>
                  <a:cubicBezTo>
                    <a:pt x="666" y="151"/>
                    <a:pt x="678" y="155"/>
                    <a:pt x="690" y="159"/>
                  </a:cubicBezTo>
                  <a:close/>
                  <a:moveTo>
                    <a:pt x="646" y="149"/>
                  </a:moveTo>
                  <a:cubicBezTo>
                    <a:pt x="649" y="150"/>
                    <a:pt x="652" y="151"/>
                    <a:pt x="655" y="151"/>
                  </a:cubicBezTo>
                  <a:cubicBezTo>
                    <a:pt x="657" y="152"/>
                    <a:pt x="659" y="153"/>
                    <a:pt x="662" y="154"/>
                  </a:cubicBezTo>
                  <a:cubicBezTo>
                    <a:pt x="660" y="153"/>
                    <a:pt x="657" y="152"/>
                    <a:pt x="655" y="151"/>
                  </a:cubicBezTo>
                  <a:cubicBezTo>
                    <a:pt x="655" y="151"/>
                    <a:pt x="655" y="151"/>
                    <a:pt x="654" y="151"/>
                  </a:cubicBezTo>
                  <a:cubicBezTo>
                    <a:pt x="651" y="150"/>
                    <a:pt x="649" y="150"/>
                    <a:pt x="646" y="149"/>
                  </a:cubicBezTo>
                  <a:close/>
                  <a:moveTo>
                    <a:pt x="597" y="138"/>
                  </a:moveTo>
                  <a:cubicBezTo>
                    <a:pt x="607" y="139"/>
                    <a:pt x="616" y="140"/>
                    <a:pt x="626" y="142"/>
                  </a:cubicBezTo>
                  <a:cubicBezTo>
                    <a:pt x="588" y="131"/>
                    <a:pt x="546" y="122"/>
                    <a:pt x="503" y="118"/>
                  </a:cubicBezTo>
                  <a:cubicBezTo>
                    <a:pt x="471" y="121"/>
                    <a:pt x="438" y="127"/>
                    <a:pt x="407" y="137"/>
                  </a:cubicBezTo>
                  <a:cubicBezTo>
                    <a:pt x="470" y="128"/>
                    <a:pt x="536" y="128"/>
                    <a:pt x="597"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32" name="文本框 131"/>
          <p:cNvSpPr txBox="1"/>
          <p:nvPr/>
        </p:nvSpPr>
        <p:spPr>
          <a:xfrm>
            <a:off x="11293017" y="6212541"/>
            <a:ext cx="473159" cy="400110"/>
          </a:xfrm>
          <a:prstGeom prst="rect">
            <a:avLst/>
          </a:prstGeom>
          <a:noFill/>
        </p:spPr>
        <p:txBody>
          <a:bodyPr wrap="square" rtlCol="0">
            <a:spAutoFit/>
          </a:bodyPr>
          <a:lstStyle>
            <a:defPPr>
              <a:defRPr lang="zh-CN"/>
            </a:defPPr>
            <a:lvl1pPr algn="ctr">
              <a:defRPr sz="2000" b="1">
                <a:solidFill>
                  <a:srgbClr val="5F7797"/>
                </a:solidFill>
              </a:defRPr>
            </a:lvl1pPr>
          </a:lstStyle>
          <a:p>
            <a:r>
              <a:rPr lang="en-US" altLang="zh-CN" dirty="0"/>
              <a:t>05</a:t>
            </a:r>
            <a:endParaRPr lang="zh-CN" altLang="en-US" dirty="0"/>
          </a:p>
        </p:txBody>
      </p:sp>
    </p:spTree>
    <p:extLst>
      <p:ext uri="{BB962C8B-B14F-4D97-AF65-F5344CB8AC3E}">
        <p14:creationId xmlns:p14="http://schemas.microsoft.com/office/powerpoint/2010/main" val="3881786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chenying0907 2"/>
          <p:cNvGrpSpPr/>
          <p:nvPr/>
        </p:nvGrpSpPr>
        <p:grpSpPr>
          <a:xfrm>
            <a:off x="4047564" y="2034335"/>
            <a:ext cx="4465261" cy="973596"/>
            <a:chOff x="5082989" y="1549976"/>
            <a:chExt cx="4465261" cy="973596"/>
          </a:xfrm>
        </p:grpSpPr>
        <p:sp>
          <p:nvSpPr>
            <p:cNvPr id="2" name="文本框 1"/>
            <p:cNvSpPr txBox="1"/>
            <p:nvPr/>
          </p:nvSpPr>
          <p:spPr>
            <a:xfrm>
              <a:off x="5082989" y="1549976"/>
              <a:ext cx="1317812" cy="461665"/>
            </a:xfrm>
            <a:prstGeom prst="rect">
              <a:avLst/>
            </a:prstGeom>
            <a:noFill/>
          </p:spPr>
          <p:txBody>
            <a:bodyPr wrap="square" rtlCol="0">
              <a:spAutoFit/>
            </a:bodyPr>
            <a:lstStyle/>
            <a:p>
              <a:r>
                <a:rPr lang="zh-CN" altLang="en-US" sz="2400" b="1" dirty="0">
                  <a:solidFill>
                    <a:srgbClr val="5F7797"/>
                  </a:solidFill>
                </a:rPr>
                <a:t>重点</a:t>
              </a:r>
            </a:p>
          </p:txBody>
        </p:sp>
        <p:sp>
          <p:nvSpPr>
            <p:cNvPr id="110" name="TextBox 177"/>
            <p:cNvSpPr txBox="1"/>
            <p:nvPr/>
          </p:nvSpPr>
          <p:spPr>
            <a:xfrm>
              <a:off x="5082989" y="2158729"/>
              <a:ext cx="4465261" cy="364843"/>
            </a:xfrm>
            <a:prstGeom prst="rect">
              <a:avLst/>
            </a:prstGeom>
            <a:noFill/>
          </p:spPr>
          <p:txBody>
            <a:bodyPr wrap="square" rtlCol="0">
              <a:spAutoFit/>
            </a:bodyPr>
            <a:lstStyle>
              <a:defPPr>
                <a:defRPr lang="zh-CN"/>
              </a:defPPr>
              <a:lvl1pPr algn="just">
                <a:lnSpc>
                  <a:spcPts val="2160"/>
                </a:lnSpc>
                <a:defRPr>
                  <a:solidFill>
                    <a:schemeClr val="bg1">
                      <a:lumMod val="50000"/>
                    </a:schemeClr>
                  </a:solidFill>
                  <a:latin typeface="Signika Negative" pitchFamily="2" charset="0"/>
                </a:defRPr>
              </a:lvl1pPr>
            </a:lstStyle>
            <a:p>
              <a:r>
                <a:rPr lang="zh-CN" altLang="en-US" dirty="0">
                  <a:solidFill>
                    <a:srgbClr val="5F7797"/>
                  </a:solidFill>
                </a:rPr>
                <a:t>函数零点问题和函数模型的应用</a:t>
              </a:r>
              <a:endParaRPr lang="en-US" dirty="0">
                <a:solidFill>
                  <a:srgbClr val="5F7797"/>
                </a:solidFill>
              </a:endParaRPr>
            </a:p>
          </p:txBody>
        </p:sp>
      </p:grpSp>
      <p:grpSp>
        <p:nvGrpSpPr>
          <p:cNvPr id="4" name="chenying0907 3"/>
          <p:cNvGrpSpPr/>
          <p:nvPr/>
        </p:nvGrpSpPr>
        <p:grpSpPr>
          <a:xfrm>
            <a:off x="4047563" y="3492036"/>
            <a:ext cx="4465261" cy="973596"/>
            <a:chOff x="5082989" y="3411940"/>
            <a:chExt cx="4465261" cy="973596"/>
          </a:xfrm>
        </p:grpSpPr>
        <p:sp>
          <p:nvSpPr>
            <p:cNvPr id="111" name="文本框 110"/>
            <p:cNvSpPr txBox="1"/>
            <p:nvPr/>
          </p:nvSpPr>
          <p:spPr>
            <a:xfrm>
              <a:off x="5082989" y="3411940"/>
              <a:ext cx="1317812" cy="461665"/>
            </a:xfrm>
            <a:prstGeom prst="rect">
              <a:avLst/>
            </a:prstGeom>
            <a:noFill/>
          </p:spPr>
          <p:txBody>
            <a:bodyPr wrap="square" rtlCol="0">
              <a:spAutoFit/>
            </a:bodyPr>
            <a:lstStyle/>
            <a:p>
              <a:r>
                <a:rPr lang="zh-CN" altLang="en-US" sz="2400" b="1" dirty="0">
                  <a:solidFill>
                    <a:srgbClr val="5F7797"/>
                  </a:solidFill>
                </a:rPr>
                <a:t>难点</a:t>
              </a:r>
            </a:p>
          </p:txBody>
        </p:sp>
        <p:sp>
          <p:nvSpPr>
            <p:cNvPr id="112" name="TextBox 177"/>
            <p:cNvSpPr txBox="1"/>
            <p:nvPr/>
          </p:nvSpPr>
          <p:spPr>
            <a:xfrm>
              <a:off x="5082989" y="4020693"/>
              <a:ext cx="4465261" cy="364843"/>
            </a:xfrm>
            <a:prstGeom prst="rect">
              <a:avLst/>
            </a:prstGeom>
            <a:noFill/>
          </p:spPr>
          <p:txBody>
            <a:bodyPr wrap="square" rtlCol="0">
              <a:spAutoFit/>
            </a:bodyPr>
            <a:lstStyle>
              <a:defPPr>
                <a:defRPr lang="zh-CN"/>
              </a:defPPr>
              <a:lvl1pPr algn="just">
                <a:lnSpc>
                  <a:spcPts val="2160"/>
                </a:lnSpc>
                <a:defRPr>
                  <a:solidFill>
                    <a:schemeClr val="bg1">
                      <a:lumMod val="50000"/>
                    </a:schemeClr>
                  </a:solidFill>
                  <a:latin typeface="Signika Negative" pitchFamily="2" charset="0"/>
                </a:defRPr>
              </a:lvl1pPr>
            </a:lstStyle>
            <a:p>
              <a:r>
                <a:rPr lang="zh-CN" altLang="en-US" dirty="0">
                  <a:solidFill>
                    <a:srgbClr val="5F7797"/>
                  </a:solidFill>
                </a:rPr>
                <a:t>应用函数零点求参数的取值范围</a:t>
              </a:r>
              <a:endParaRPr lang="en-US" dirty="0">
                <a:solidFill>
                  <a:srgbClr val="5F7797"/>
                </a:solidFill>
              </a:endParaRPr>
            </a:p>
          </p:txBody>
        </p:sp>
      </p:grpSp>
      <p:grpSp>
        <p:nvGrpSpPr>
          <p:cNvPr id="5" name="chenying0907 4"/>
          <p:cNvGrpSpPr/>
          <p:nvPr/>
        </p:nvGrpSpPr>
        <p:grpSpPr>
          <a:xfrm>
            <a:off x="4047563" y="5040401"/>
            <a:ext cx="5338482" cy="972314"/>
            <a:chOff x="5082989" y="5273904"/>
            <a:chExt cx="5338482" cy="972314"/>
          </a:xfrm>
        </p:grpSpPr>
        <p:sp>
          <p:nvSpPr>
            <p:cNvPr id="113" name="文本框 112"/>
            <p:cNvSpPr txBox="1"/>
            <p:nvPr/>
          </p:nvSpPr>
          <p:spPr>
            <a:xfrm>
              <a:off x="5082989" y="5273904"/>
              <a:ext cx="1317812" cy="461665"/>
            </a:xfrm>
            <a:prstGeom prst="rect">
              <a:avLst/>
            </a:prstGeom>
            <a:noFill/>
          </p:spPr>
          <p:txBody>
            <a:bodyPr wrap="square" rtlCol="0">
              <a:spAutoFit/>
            </a:bodyPr>
            <a:lstStyle/>
            <a:p>
              <a:r>
                <a:rPr lang="zh-CN" altLang="en-US" sz="2400" b="1" dirty="0">
                  <a:solidFill>
                    <a:srgbClr val="5F7797"/>
                  </a:solidFill>
                </a:rPr>
                <a:t>关键</a:t>
              </a:r>
            </a:p>
          </p:txBody>
        </p:sp>
        <p:sp>
          <p:nvSpPr>
            <p:cNvPr id="114" name="TextBox 177"/>
            <p:cNvSpPr txBox="1"/>
            <p:nvPr/>
          </p:nvSpPr>
          <p:spPr>
            <a:xfrm>
              <a:off x="5082989" y="5882657"/>
              <a:ext cx="5338482" cy="363561"/>
            </a:xfrm>
            <a:prstGeom prst="rect">
              <a:avLst/>
            </a:prstGeom>
            <a:noFill/>
          </p:spPr>
          <p:txBody>
            <a:bodyPr wrap="square" rtlCol="0">
              <a:spAutoFit/>
            </a:bodyPr>
            <a:lstStyle>
              <a:defPPr>
                <a:defRPr lang="zh-CN"/>
              </a:defPPr>
              <a:lvl1pPr algn="just">
                <a:lnSpc>
                  <a:spcPts val="2160"/>
                </a:lnSpc>
                <a:defRPr>
                  <a:solidFill>
                    <a:schemeClr val="bg1">
                      <a:lumMod val="50000"/>
                    </a:schemeClr>
                  </a:solidFill>
                  <a:latin typeface="Signika Negative" pitchFamily="2" charset="0"/>
                </a:defRPr>
              </a:lvl1pPr>
            </a:lstStyle>
            <a:p>
              <a:r>
                <a:rPr lang="zh-CN" altLang="en-US" dirty="0">
                  <a:solidFill>
                    <a:srgbClr val="5F7797"/>
                  </a:solidFill>
                </a:rPr>
                <a:t>通过对例题的分析和知识的总结归纳，加深理解</a:t>
              </a:r>
              <a:endParaRPr lang="en-US" dirty="0">
                <a:solidFill>
                  <a:srgbClr val="5F7797"/>
                </a:solidFill>
              </a:endParaRPr>
            </a:p>
          </p:txBody>
        </p:sp>
      </p:grpSp>
      <p:grpSp>
        <p:nvGrpSpPr>
          <p:cNvPr id="40" name="chenying0907 39"/>
          <p:cNvGrpSpPr/>
          <p:nvPr/>
        </p:nvGrpSpPr>
        <p:grpSpPr>
          <a:xfrm>
            <a:off x="4774964" y="534413"/>
            <a:ext cx="2642070" cy="668912"/>
            <a:chOff x="4774964" y="534413"/>
            <a:chExt cx="2642070" cy="668912"/>
          </a:xfrm>
        </p:grpSpPr>
        <p:sp>
          <p:nvSpPr>
            <p:cNvPr id="41" name="Freeform 544"/>
            <p:cNvSpPr>
              <a:spLocks noEditPoints="1"/>
            </p:cNvSpPr>
            <p:nvPr/>
          </p:nvSpPr>
          <p:spPr bwMode="auto">
            <a:xfrm>
              <a:off x="4870451" y="1119188"/>
              <a:ext cx="2451100" cy="84137"/>
            </a:xfrm>
            <a:custGeom>
              <a:avLst/>
              <a:gdLst>
                <a:gd name="T0" fmla="*/ 26 w 715"/>
                <a:gd name="T1" fmla="*/ 50 h 95"/>
                <a:gd name="T2" fmla="*/ 43 w 715"/>
                <a:gd name="T3" fmla="*/ 67 h 95"/>
                <a:gd name="T4" fmla="*/ 65 w 715"/>
                <a:gd name="T5" fmla="*/ 76 h 95"/>
                <a:gd name="T6" fmla="*/ 143 w 715"/>
                <a:gd name="T7" fmla="*/ 81 h 95"/>
                <a:gd name="T8" fmla="*/ 218 w 715"/>
                <a:gd name="T9" fmla="*/ 80 h 95"/>
                <a:gd name="T10" fmla="*/ 301 w 715"/>
                <a:gd name="T11" fmla="*/ 79 h 95"/>
                <a:gd name="T12" fmla="*/ 405 w 715"/>
                <a:gd name="T13" fmla="*/ 88 h 95"/>
                <a:gd name="T14" fmla="*/ 491 w 715"/>
                <a:gd name="T15" fmla="*/ 93 h 95"/>
                <a:gd name="T16" fmla="*/ 630 w 715"/>
                <a:gd name="T17" fmla="*/ 64 h 95"/>
                <a:gd name="T18" fmla="*/ 678 w 715"/>
                <a:gd name="T19" fmla="*/ 58 h 95"/>
                <a:gd name="T20" fmla="*/ 664 w 715"/>
                <a:gd name="T21" fmla="*/ 52 h 95"/>
                <a:gd name="T22" fmla="*/ 662 w 715"/>
                <a:gd name="T23" fmla="*/ 30 h 95"/>
                <a:gd name="T24" fmla="*/ 598 w 715"/>
                <a:gd name="T25" fmla="*/ 37 h 95"/>
                <a:gd name="T26" fmla="*/ 564 w 715"/>
                <a:gd name="T27" fmla="*/ 25 h 95"/>
                <a:gd name="T28" fmla="*/ 500 w 715"/>
                <a:gd name="T29" fmla="*/ 17 h 95"/>
                <a:gd name="T30" fmla="*/ 443 w 715"/>
                <a:gd name="T31" fmla="*/ 26 h 95"/>
                <a:gd name="T32" fmla="*/ 372 w 715"/>
                <a:gd name="T33" fmla="*/ 20 h 95"/>
                <a:gd name="T34" fmla="*/ 263 w 715"/>
                <a:gd name="T35" fmla="*/ 13 h 95"/>
                <a:gd name="T36" fmla="*/ 193 w 715"/>
                <a:gd name="T37" fmla="*/ 9 h 95"/>
                <a:gd name="T38" fmla="*/ 98 w 715"/>
                <a:gd name="T39" fmla="*/ 21 h 95"/>
                <a:gd name="T40" fmla="*/ 403 w 715"/>
                <a:gd name="T41" fmla="*/ 77 h 95"/>
                <a:gd name="T42" fmla="*/ 420 w 715"/>
                <a:gd name="T43" fmla="*/ 84 h 95"/>
                <a:gd name="T44" fmla="*/ 458 w 715"/>
                <a:gd name="T45" fmla="*/ 81 h 95"/>
                <a:gd name="T46" fmla="*/ 503 w 715"/>
                <a:gd name="T47" fmla="*/ 64 h 95"/>
                <a:gd name="T48" fmla="*/ 504 w 715"/>
                <a:gd name="T49" fmla="*/ 76 h 95"/>
                <a:gd name="T50" fmla="*/ 567 w 715"/>
                <a:gd name="T51" fmla="*/ 43 h 95"/>
                <a:gd name="T52" fmla="*/ 560 w 715"/>
                <a:gd name="T53" fmla="*/ 62 h 95"/>
                <a:gd name="T54" fmla="*/ 583 w 715"/>
                <a:gd name="T55" fmla="*/ 56 h 95"/>
                <a:gd name="T56" fmla="*/ 615 w 715"/>
                <a:gd name="T57" fmla="*/ 58 h 95"/>
                <a:gd name="T58" fmla="*/ 639 w 715"/>
                <a:gd name="T59" fmla="*/ 45 h 95"/>
                <a:gd name="T60" fmla="*/ 604 w 715"/>
                <a:gd name="T61" fmla="*/ 58 h 95"/>
                <a:gd name="T62" fmla="*/ 575 w 715"/>
                <a:gd name="T63" fmla="*/ 51 h 95"/>
                <a:gd name="T64" fmla="*/ 562 w 715"/>
                <a:gd name="T65" fmla="*/ 34 h 95"/>
                <a:gd name="T66" fmla="*/ 541 w 715"/>
                <a:gd name="T67" fmla="*/ 45 h 95"/>
                <a:gd name="T68" fmla="*/ 492 w 715"/>
                <a:gd name="T69" fmla="*/ 54 h 95"/>
                <a:gd name="T70" fmla="*/ 469 w 715"/>
                <a:gd name="T71" fmla="*/ 29 h 95"/>
                <a:gd name="T72" fmla="*/ 435 w 715"/>
                <a:gd name="T73" fmla="*/ 29 h 95"/>
                <a:gd name="T74" fmla="*/ 362 w 715"/>
                <a:gd name="T75" fmla="*/ 80 h 95"/>
                <a:gd name="T76" fmla="*/ 345 w 715"/>
                <a:gd name="T77" fmla="*/ 72 h 95"/>
                <a:gd name="T78" fmla="*/ 242 w 715"/>
                <a:gd name="T79" fmla="*/ 81 h 95"/>
                <a:gd name="T80" fmla="*/ 295 w 715"/>
                <a:gd name="T81" fmla="*/ 42 h 95"/>
                <a:gd name="T82" fmla="*/ 328 w 715"/>
                <a:gd name="T83" fmla="*/ 36 h 95"/>
                <a:gd name="T84" fmla="*/ 296 w 715"/>
                <a:gd name="T85" fmla="*/ 76 h 95"/>
                <a:gd name="T86" fmla="*/ 329 w 715"/>
                <a:gd name="T87" fmla="*/ 44 h 95"/>
                <a:gd name="T88" fmla="*/ 317 w 715"/>
                <a:gd name="T89" fmla="*/ 27 h 95"/>
                <a:gd name="T90" fmla="*/ 298 w 715"/>
                <a:gd name="T91" fmla="*/ 25 h 95"/>
                <a:gd name="T92" fmla="*/ 230 w 715"/>
                <a:gd name="T93" fmla="*/ 75 h 95"/>
                <a:gd name="T94" fmla="*/ 266 w 715"/>
                <a:gd name="T95" fmla="*/ 32 h 95"/>
                <a:gd name="T96" fmla="*/ 215 w 715"/>
                <a:gd name="T97" fmla="*/ 53 h 95"/>
                <a:gd name="T98" fmla="*/ 203 w 715"/>
                <a:gd name="T99" fmla="*/ 54 h 95"/>
                <a:gd name="T100" fmla="*/ 151 w 715"/>
                <a:gd name="T101" fmla="*/ 43 h 95"/>
                <a:gd name="T102" fmla="*/ 159 w 715"/>
                <a:gd name="T103" fmla="*/ 63 h 95"/>
                <a:gd name="T104" fmla="*/ 212 w 715"/>
                <a:gd name="T105" fmla="*/ 24 h 95"/>
                <a:gd name="T106" fmla="*/ 194 w 715"/>
                <a:gd name="T107" fmla="*/ 18 h 95"/>
                <a:gd name="T108" fmla="*/ 153 w 715"/>
                <a:gd name="T109" fmla="*/ 34 h 95"/>
                <a:gd name="T110" fmla="*/ 108 w 715"/>
                <a:gd name="T111" fmla="*/ 51 h 95"/>
                <a:gd name="T112" fmla="*/ 112 w 715"/>
                <a:gd name="T113" fmla="*/ 26 h 95"/>
                <a:gd name="T114" fmla="*/ 65 w 715"/>
                <a:gd name="T115" fmla="*/ 54 h 95"/>
                <a:gd name="T116" fmla="*/ 87 w 715"/>
                <a:gd name="T117" fmla="*/ 22 h 95"/>
                <a:gd name="T118" fmla="*/ 53 w 715"/>
                <a:gd name="T119" fmla="*/ 3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5" h="95">
                  <a:moveTo>
                    <a:pt x="19" y="17"/>
                  </a:moveTo>
                  <a:cubicBezTo>
                    <a:pt x="21" y="19"/>
                    <a:pt x="23" y="14"/>
                    <a:pt x="25" y="16"/>
                  </a:cubicBezTo>
                  <a:cubicBezTo>
                    <a:pt x="24" y="17"/>
                    <a:pt x="25" y="18"/>
                    <a:pt x="24" y="19"/>
                  </a:cubicBezTo>
                  <a:cubicBezTo>
                    <a:pt x="19" y="17"/>
                    <a:pt x="19" y="22"/>
                    <a:pt x="14" y="23"/>
                  </a:cubicBezTo>
                  <a:cubicBezTo>
                    <a:pt x="16" y="26"/>
                    <a:pt x="20" y="22"/>
                    <a:pt x="20" y="28"/>
                  </a:cubicBezTo>
                  <a:cubicBezTo>
                    <a:pt x="27" y="25"/>
                    <a:pt x="29" y="13"/>
                    <a:pt x="34" y="16"/>
                  </a:cubicBezTo>
                  <a:cubicBezTo>
                    <a:pt x="33" y="17"/>
                    <a:pt x="35" y="19"/>
                    <a:pt x="34" y="20"/>
                  </a:cubicBezTo>
                  <a:cubicBezTo>
                    <a:pt x="31" y="23"/>
                    <a:pt x="28" y="26"/>
                    <a:pt x="32" y="29"/>
                  </a:cubicBezTo>
                  <a:cubicBezTo>
                    <a:pt x="34" y="28"/>
                    <a:pt x="35" y="26"/>
                    <a:pt x="37" y="25"/>
                  </a:cubicBezTo>
                  <a:cubicBezTo>
                    <a:pt x="36" y="20"/>
                    <a:pt x="35" y="16"/>
                    <a:pt x="38" y="12"/>
                  </a:cubicBezTo>
                  <a:cubicBezTo>
                    <a:pt x="39" y="17"/>
                    <a:pt x="40" y="17"/>
                    <a:pt x="44" y="22"/>
                  </a:cubicBezTo>
                  <a:cubicBezTo>
                    <a:pt x="40" y="26"/>
                    <a:pt x="38" y="26"/>
                    <a:pt x="37" y="32"/>
                  </a:cubicBezTo>
                  <a:cubicBezTo>
                    <a:pt x="34" y="27"/>
                    <a:pt x="34" y="33"/>
                    <a:pt x="34" y="35"/>
                  </a:cubicBezTo>
                  <a:cubicBezTo>
                    <a:pt x="33" y="33"/>
                    <a:pt x="32" y="32"/>
                    <a:pt x="31" y="31"/>
                  </a:cubicBezTo>
                  <a:cubicBezTo>
                    <a:pt x="25" y="37"/>
                    <a:pt x="30" y="42"/>
                    <a:pt x="25" y="46"/>
                  </a:cubicBezTo>
                  <a:cubicBezTo>
                    <a:pt x="26" y="45"/>
                    <a:pt x="28" y="45"/>
                    <a:pt x="30" y="45"/>
                  </a:cubicBezTo>
                  <a:cubicBezTo>
                    <a:pt x="27" y="47"/>
                    <a:pt x="28" y="48"/>
                    <a:pt x="26" y="50"/>
                  </a:cubicBezTo>
                  <a:cubicBezTo>
                    <a:pt x="24" y="43"/>
                    <a:pt x="20" y="51"/>
                    <a:pt x="17" y="48"/>
                  </a:cubicBezTo>
                  <a:cubicBezTo>
                    <a:pt x="20" y="41"/>
                    <a:pt x="21" y="34"/>
                    <a:pt x="25" y="29"/>
                  </a:cubicBezTo>
                  <a:cubicBezTo>
                    <a:pt x="22" y="28"/>
                    <a:pt x="18" y="30"/>
                    <a:pt x="16" y="27"/>
                  </a:cubicBezTo>
                  <a:cubicBezTo>
                    <a:pt x="12" y="30"/>
                    <a:pt x="10" y="33"/>
                    <a:pt x="10" y="36"/>
                  </a:cubicBezTo>
                  <a:cubicBezTo>
                    <a:pt x="13" y="37"/>
                    <a:pt x="12" y="30"/>
                    <a:pt x="16" y="32"/>
                  </a:cubicBezTo>
                  <a:cubicBezTo>
                    <a:pt x="18" y="35"/>
                    <a:pt x="14" y="36"/>
                    <a:pt x="15" y="38"/>
                  </a:cubicBezTo>
                  <a:cubicBezTo>
                    <a:pt x="16" y="38"/>
                    <a:pt x="18" y="37"/>
                    <a:pt x="18" y="38"/>
                  </a:cubicBezTo>
                  <a:cubicBezTo>
                    <a:pt x="7" y="44"/>
                    <a:pt x="7" y="53"/>
                    <a:pt x="0" y="60"/>
                  </a:cubicBezTo>
                  <a:cubicBezTo>
                    <a:pt x="6" y="57"/>
                    <a:pt x="12" y="53"/>
                    <a:pt x="17" y="57"/>
                  </a:cubicBezTo>
                  <a:cubicBezTo>
                    <a:pt x="19" y="53"/>
                    <a:pt x="8" y="52"/>
                    <a:pt x="13" y="47"/>
                  </a:cubicBezTo>
                  <a:cubicBezTo>
                    <a:pt x="14" y="52"/>
                    <a:pt x="22" y="50"/>
                    <a:pt x="25" y="56"/>
                  </a:cubicBezTo>
                  <a:cubicBezTo>
                    <a:pt x="22" y="58"/>
                    <a:pt x="19" y="61"/>
                    <a:pt x="16" y="63"/>
                  </a:cubicBezTo>
                  <a:cubicBezTo>
                    <a:pt x="12" y="59"/>
                    <a:pt x="7" y="64"/>
                    <a:pt x="3" y="64"/>
                  </a:cubicBezTo>
                  <a:cubicBezTo>
                    <a:pt x="6" y="67"/>
                    <a:pt x="2" y="72"/>
                    <a:pt x="7" y="70"/>
                  </a:cubicBezTo>
                  <a:cubicBezTo>
                    <a:pt x="7" y="64"/>
                    <a:pt x="24" y="64"/>
                    <a:pt x="26" y="70"/>
                  </a:cubicBezTo>
                  <a:cubicBezTo>
                    <a:pt x="28" y="68"/>
                    <a:pt x="31" y="66"/>
                    <a:pt x="34" y="64"/>
                  </a:cubicBezTo>
                  <a:cubicBezTo>
                    <a:pt x="36" y="70"/>
                    <a:pt x="40" y="64"/>
                    <a:pt x="43" y="67"/>
                  </a:cubicBezTo>
                  <a:cubicBezTo>
                    <a:pt x="43" y="74"/>
                    <a:pt x="40" y="69"/>
                    <a:pt x="36" y="71"/>
                  </a:cubicBezTo>
                  <a:cubicBezTo>
                    <a:pt x="35" y="73"/>
                    <a:pt x="35" y="75"/>
                    <a:pt x="37" y="78"/>
                  </a:cubicBezTo>
                  <a:cubicBezTo>
                    <a:pt x="41" y="73"/>
                    <a:pt x="44" y="75"/>
                    <a:pt x="48" y="71"/>
                  </a:cubicBezTo>
                  <a:cubicBezTo>
                    <a:pt x="46" y="68"/>
                    <a:pt x="42" y="60"/>
                    <a:pt x="50" y="60"/>
                  </a:cubicBezTo>
                  <a:cubicBezTo>
                    <a:pt x="48" y="57"/>
                    <a:pt x="44" y="54"/>
                    <a:pt x="47" y="51"/>
                  </a:cubicBezTo>
                  <a:cubicBezTo>
                    <a:pt x="52" y="53"/>
                    <a:pt x="52" y="44"/>
                    <a:pt x="56" y="46"/>
                  </a:cubicBezTo>
                  <a:cubicBezTo>
                    <a:pt x="54" y="48"/>
                    <a:pt x="56" y="49"/>
                    <a:pt x="55" y="50"/>
                  </a:cubicBezTo>
                  <a:cubicBezTo>
                    <a:pt x="54" y="51"/>
                    <a:pt x="51" y="50"/>
                    <a:pt x="52" y="53"/>
                  </a:cubicBezTo>
                  <a:cubicBezTo>
                    <a:pt x="56" y="53"/>
                    <a:pt x="50" y="69"/>
                    <a:pt x="49" y="75"/>
                  </a:cubicBezTo>
                  <a:cubicBezTo>
                    <a:pt x="55" y="75"/>
                    <a:pt x="57" y="68"/>
                    <a:pt x="59" y="76"/>
                  </a:cubicBezTo>
                  <a:cubicBezTo>
                    <a:pt x="62" y="70"/>
                    <a:pt x="68" y="71"/>
                    <a:pt x="65" y="65"/>
                  </a:cubicBezTo>
                  <a:cubicBezTo>
                    <a:pt x="62" y="65"/>
                    <a:pt x="61" y="66"/>
                    <a:pt x="60" y="68"/>
                  </a:cubicBezTo>
                  <a:cubicBezTo>
                    <a:pt x="60" y="66"/>
                    <a:pt x="53" y="66"/>
                    <a:pt x="56" y="63"/>
                  </a:cubicBezTo>
                  <a:cubicBezTo>
                    <a:pt x="62" y="62"/>
                    <a:pt x="61" y="61"/>
                    <a:pt x="62" y="56"/>
                  </a:cubicBezTo>
                  <a:cubicBezTo>
                    <a:pt x="64" y="58"/>
                    <a:pt x="67" y="54"/>
                    <a:pt x="69" y="58"/>
                  </a:cubicBezTo>
                  <a:cubicBezTo>
                    <a:pt x="62" y="62"/>
                    <a:pt x="67" y="64"/>
                    <a:pt x="71" y="63"/>
                  </a:cubicBezTo>
                  <a:cubicBezTo>
                    <a:pt x="67" y="67"/>
                    <a:pt x="66" y="72"/>
                    <a:pt x="65" y="76"/>
                  </a:cubicBezTo>
                  <a:cubicBezTo>
                    <a:pt x="72" y="78"/>
                    <a:pt x="75" y="64"/>
                    <a:pt x="82" y="73"/>
                  </a:cubicBezTo>
                  <a:cubicBezTo>
                    <a:pt x="81" y="75"/>
                    <a:pt x="78" y="74"/>
                    <a:pt x="79" y="76"/>
                  </a:cubicBezTo>
                  <a:cubicBezTo>
                    <a:pt x="81" y="75"/>
                    <a:pt x="80" y="77"/>
                    <a:pt x="81" y="79"/>
                  </a:cubicBezTo>
                  <a:cubicBezTo>
                    <a:pt x="85" y="73"/>
                    <a:pt x="89" y="72"/>
                    <a:pt x="92" y="65"/>
                  </a:cubicBezTo>
                  <a:cubicBezTo>
                    <a:pt x="95" y="66"/>
                    <a:pt x="98" y="63"/>
                    <a:pt x="101" y="64"/>
                  </a:cubicBezTo>
                  <a:cubicBezTo>
                    <a:pt x="96" y="67"/>
                    <a:pt x="97" y="72"/>
                    <a:pt x="95" y="76"/>
                  </a:cubicBezTo>
                  <a:cubicBezTo>
                    <a:pt x="93" y="77"/>
                    <a:pt x="87" y="74"/>
                    <a:pt x="88" y="78"/>
                  </a:cubicBezTo>
                  <a:cubicBezTo>
                    <a:pt x="90" y="76"/>
                    <a:pt x="91" y="81"/>
                    <a:pt x="93" y="80"/>
                  </a:cubicBezTo>
                  <a:cubicBezTo>
                    <a:pt x="95" y="79"/>
                    <a:pt x="97" y="77"/>
                    <a:pt x="99" y="76"/>
                  </a:cubicBezTo>
                  <a:cubicBezTo>
                    <a:pt x="102" y="79"/>
                    <a:pt x="99" y="80"/>
                    <a:pt x="103" y="81"/>
                  </a:cubicBezTo>
                  <a:cubicBezTo>
                    <a:pt x="107" y="79"/>
                    <a:pt x="108" y="78"/>
                    <a:pt x="108" y="74"/>
                  </a:cubicBezTo>
                  <a:cubicBezTo>
                    <a:pt x="115" y="75"/>
                    <a:pt x="110" y="78"/>
                    <a:pt x="117" y="82"/>
                  </a:cubicBezTo>
                  <a:cubicBezTo>
                    <a:pt x="121" y="77"/>
                    <a:pt x="124" y="82"/>
                    <a:pt x="128" y="77"/>
                  </a:cubicBezTo>
                  <a:cubicBezTo>
                    <a:pt x="129" y="78"/>
                    <a:pt x="128" y="80"/>
                    <a:pt x="131" y="82"/>
                  </a:cubicBezTo>
                  <a:cubicBezTo>
                    <a:pt x="134" y="81"/>
                    <a:pt x="138" y="80"/>
                    <a:pt x="141" y="81"/>
                  </a:cubicBezTo>
                  <a:cubicBezTo>
                    <a:pt x="138" y="78"/>
                    <a:pt x="145" y="73"/>
                    <a:pt x="148" y="76"/>
                  </a:cubicBezTo>
                  <a:cubicBezTo>
                    <a:pt x="148" y="81"/>
                    <a:pt x="140" y="75"/>
                    <a:pt x="143" y="81"/>
                  </a:cubicBezTo>
                  <a:cubicBezTo>
                    <a:pt x="154" y="79"/>
                    <a:pt x="164" y="84"/>
                    <a:pt x="176" y="81"/>
                  </a:cubicBezTo>
                  <a:cubicBezTo>
                    <a:pt x="171" y="78"/>
                    <a:pt x="175" y="75"/>
                    <a:pt x="176" y="72"/>
                  </a:cubicBezTo>
                  <a:cubicBezTo>
                    <a:pt x="175" y="79"/>
                    <a:pt x="187" y="90"/>
                    <a:pt x="187" y="80"/>
                  </a:cubicBezTo>
                  <a:cubicBezTo>
                    <a:pt x="182" y="83"/>
                    <a:pt x="184" y="72"/>
                    <a:pt x="180" y="71"/>
                  </a:cubicBezTo>
                  <a:cubicBezTo>
                    <a:pt x="181" y="70"/>
                    <a:pt x="182" y="68"/>
                    <a:pt x="182" y="67"/>
                  </a:cubicBezTo>
                  <a:cubicBezTo>
                    <a:pt x="182" y="71"/>
                    <a:pt x="184" y="70"/>
                    <a:pt x="187" y="71"/>
                  </a:cubicBezTo>
                  <a:cubicBezTo>
                    <a:pt x="181" y="75"/>
                    <a:pt x="189" y="79"/>
                    <a:pt x="192" y="77"/>
                  </a:cubicBezTo>
                  <a:cubicBezTo>
                    <a:pt x="190" y="79"/>
                    <a:pt x="189" y="81"/>
                    <a:pt x="192" y="83"/>
                  </a:cubicBezTo>
                  <a:cubicBezTo>
                    <a:pt x="193" y="83"/>
                    <a:pt x="194" y="82"/>
                    <a:pt x="195" y="83"/>
                  </a:cubicBezTo>
                  <a:cubicBezTo>
                    <a:pt x="196" y="75"/>
                    <a:pt x="204" y="76"/>
                    <a:pt x="203" y="65"/>
                  </a:cubicBezTo>
                  <a:cubicBezTo>
                    <a:pt x="203" y="66"/>
                    <a:pt x="204" y="67"/>
                    <a:pt x="205" y="66"/>
                  </a:cubicBezTo>
                  <a:cubicBezTo>
                    <a:pt x="204" y="68"/>
                    <a:pt x="204" y="71"/>
                    <a:pt x="208" y="74"/>
                  </a:cubicBezTo>
                  <a:cubicBezTo>
                    <a:pt x="211" y="72"/>
                    <a:pt x="221" y="72"/>
                    <a:pt x="218" y="77"/>
                  </a:cubicBezTo>
                  <a:cubicBezTo>
                    <a:pt x="214" y="72"/>
                    <a:pt x="209" y="78"/>
                    <a:pt x="201" y="76"/>
                  </a:cubicBezTo>
                  <a:cubicBezTo>
                    <a:pt x="199" y="78"/>
                    <a:pt x="200" y="80"/>
                    <a:pt x="199" y="81"/>
                  </a:cubicBezTo>
                  <a:cubicBezTo>
                    <a:pt x="205" y="86"/>
                    <a:pt x="212" y="82"/>
                    <a:pt x="218" y="84"/>
                  </a:cubicBezTo>
                  <a:cubicBezTo>
                    <a:pt x="217" y="83"/>
                    <a:pt x="216" y="82"/>
                    <a:pt x="218" y="80"/>
                  </a:cubicBezTo>
                  <a:cubicBezTo>
                    <a:pt x="227" y="77"/>
                    <a:pt x="225" y="91"/>
                    <a:pt x="225" y="91"/>
                  </a:cubicBezTo>
                  <a:cubicBezTo>
                    <a:pt x="228" y="88"/>
                    <a:pt x="234" y="85"/>
                    <a:pt x="227" y="85"/>
                  </a:cubicBezTo>
                  <a:cubicBezTo>
                    <a:pt x="228" y="81"/>
                    <a:pt x="233" y="78"/>
                    <a:pt x="235" y="86"/>
                  </a:cubicBezTo>
                  <a:cubicBezTo>
                    <a:pt x="246" y="83"/>
                    <a:pt x="253" y="88"/>
                    <a:pt x="263" y="82"/>
                  </a:cubicBezTo>
                  <a:cubicBezTo>
                    <a:pt x="264" y="87"/>
                    <a:pt x="273" y="86"/>
                    <a:pt x="278" y="85"/>
                  </a:cubicBezTo>
                  <a:cubicBezTo>
                    <a:pt x="279" y="79"/>
                    <a:pt x="281" y="81"/>
                    <a:pt x="279" y="78"/>
                  </a:cubicBezTo>
                  <a:cubicBezTo>
                    <a:pt x="281" y="77"/>
                    <a:pt x="282" y="75"/>
                    <a:pt x="284" y="74"/>
                  </a:cubicBezTo>
                  <a:cubicBezTo>
                    <a:pt x="284" y="77"/>
                    <a:pt x="286" y="79"/>
                    <a:pt x="289" y="76"/>
                  </a:cubicBezTo>
                  <a:cubicBezTo>
                    <a:pt x="289" y="72"/>
                    <a:pt x="287" y="74"/>
                    <a:pt x="284" y="72"/>
                  </a:cubicBezTo>
                  <a:cubicBezTo>
                    <a:pt x="286" y="70"/>
                    <a:pt x="285" y="68"/>
                    <a:pt x="288" y="66"/>
                  </a:cubicBezTo>
                  <a:cubicBezTo>
                    <a:pt x="288" y="72"/>
                    <a:pt x="294" y="80"/>
                    <a:pt x="286" y="86"/>
                  </a:cubicBezTo>
                  <a:cubicBezTo>
                    <a:pt x="289" y="91"/>
                    <a:pt x="289" y="81"/>
                    <a:pt x="292" y="88"/>
                  </a:cubicBezTo>
                  <a:cubicBezTo>
                    <a:pt x="296" y="87"/>
                    <a:pt x="296" y="81"/>
                    <a:pt x="298" y="83"/>
                  </a:cubicBezTo>
                  <a:cubicBezTo>
                    <a:pt x="300" y="91"/>
                    <a:pt x="301" y="82"/>
                    <a:pt x="307" y="83"/>
                  </a:cubicBezTo>
                  <a:cubicBezTo>
                    <a:pt x="308" y="85"/>
                    <a:pt x="306" y="86"/>
                    <a:pt x="305" y="87"/>
                  </a:cubicBezTo>
                  <a:cubicBezTo>
                    <a:pt x="315" y="93"/>
                    <a:pt x="308" y="77"/>
                    <a:pt x="316" y="74"/>
                  </a:cubicBezTo>
                  <a:cubicBezTo>
                    <a:pt x="309" y="67"/>
                    <a:pt x="309" y="86"/>
                    <a:pt x="301" y="79"/>
                  </a:cubicBezTo>
                  <a:cubicBezTo>
                    <a:pt x="309" y="80"/>
                    <a:pt x="307" y="68"/>
                    <a:pt x="315" y="70"/>
                  </a:cubicBezTo>
                  <a:cubicBezTo>
                    <a:pt x="316" y="66"/>
                    <a:pt x="317" y="62"/>
                    <a:pt x="320" y="58"/>
                  </a:cubicBezTo>
                  <a:cubicBezTo>
                    <a:pt x="323" y="62"/>
                    <a:pt x="316" y="67"/>
                    <a:pt x="323" y="66"/>
                  </a:cubicBezTo>
                  <a:cubicBezTo>
                    <a:pt x="320" y="70"/>
                    <a:pt x="318" y="66"/>
                    <a:pt x="316" y="67"/>
                  </a:cubicBezTo>
                  <a:cubicBezTo>
                    <a:pt x="324" y="75"/>
                    <a:pt x="309" y="81"/>
                    <a:pt x="316" y="89"/>
                  </a:cubicBezTo>
                  <a:cubicBezTo>
                    <a:pt x="320" y="86"/>
                    <a:pt x="323" y="82"/>
                    <a:pt x="321" y="78"/>
                  </a:cubicBezTo>
                  <a:cubicBezTo>
                    <a:pt x="325" y="74"/>
                    <a:pt x="328" y="76"/>
                    <a:pt x="331" y="77"/>
                  </a:cubicBezTo>
                  <a:cubicBezTo>
                    <a:pt x="326" y="79"/>
                    <a:pt x="330" y="82"/>
                    <a:pt x="326" y="85"/>
                  </a:cubicBezTo>
                  <a:cubicBezTo>
                    <a:pt x="325" y="83"/>
                    <a:pt x="324" y="81"/>
                    <a:pt x="323" y="82"/>
                  </a:cubicBezTo>
                  <a:cubicBezTo>
                    <a:pt x="326" y="87"/>
                    <a:pt x="322" y="84"/>
                    <a:pt x="323" y="89"/>
                  </a:cubicBezTo>
                  <a:cubicBezTo>
                    <a:pt x="327" y="88"/>
                    <a:pt x="333" y="89"/>
                    <a:pt x="334" y="86"/>
                  </a:cubicBezTo>
                  <a:cubicBezTo>
                    <a:pt x="333" y="83"/>
                    <a:pt x="331" y="84"/>
                    <a:pt x="329" y="84"/>
                  </a:cubicBezTo>
                  <a:cubicBezTo>
                    <a:pt x="335" y="84"/>
                    <a:pt x="332" y="78"/>
                    <a:pt x="335" y="80"/>
                  </a:cubicBezTo>
                  <a:cubicBezTo>
                    <a:pt x="336" y="82"/>
                    <a:pt x="336" y="85"/>
                    <a:pt x="336" y="88"/>
                  </a:cubicBezTo>
                  <a:cubicBezTo>
                    <a:pt x="359" y="87"/>
                    <a:pt x="382" y="90"/>
                    <a:pt x="405" y="88"/>
                  </a:cubicBezTo>
                  <a:cubicBezTo>
                    <a:pt x="400" y="82"/>
                    <a:pt x="408" y="79"/>
                    <a:pt x="410" y="79"/>
                  </a:cubicBezTo>
                  <a:cubicBezTo>
                    <a:pt x="411" y="84"/>
                    <a:pt x="407" y="84"/>
                    <a:pt x="405" y="88"/>
                  </a:cubicBezTo>
                  <a:cubicBezTo>
                    <a:pt x="408" y="93"/>
                    <a:pt x="412" y="88"/>
                    <a:pt x="414" y="85"/>
                  </a:cubicBezTo>
                  <a:cubicBezTo>
                    <a:pt x="418" y="86"/>
                    <a:pt x="415" y="90"/>
                    <a:pt x="419" y="85"/>
                  </a:cubicBezTo>
                  <a:cubicBezTo>
                    <a:pt x="419" y="93"/>
                    <a:pt x="428" y="85"/>
                    <a:pt x="432" y="90"/>
                  </a:cubicBezTo>
                  <a:cubicBezTo>
                    <a:pt x="432" y="89"/>
                    <a:pt x="438" y="87"/>
                    <a:pt x="439" y="83"/>
                  </a:cubicBezTo>
                  <a:cubicBezTo>
                    <a:pt x="440" y="85"/>
                    <a:pt x="442" y="85"/>
                    <a:pt x="443" y="86"/>
                  </a:cubicBezTo>
                  <a:cubicBezTo>
                    <a:pt x="442" y="88"/>
                    <a:pt x="437" y="85"/>
                    <a:pt x="438" y="89"/>
                  </a:cubicBezTo>
                  <a:cubicBezTo>
                    <a:pt x="441" y="88"/>
                    <a:pt x="439" y="91"/>
                    <a:pt x="441" y="93"/>
                  </a:cubicBezTo>
                  <a:cubicBezTo>
                    <a:pt x="448" y="88"/>
                    <a:pt x="460" y="95"/>
                    <a:pt x="464" y="89"/>
                  </a:cubicBezTo>
                  <a:cubicBezTo>
                    <a:pt x="462" y="85"/>
                    <a:pt x="448" y="89"/>
                    <a:pt x="446" y="83"/>
                  </a:cubicBezTo>
                  <a:cubicBezTo>
                    <a:pt x="454" y="87"/>
                    <a:pt x="463" y="84"/>
                    <a:pt x="472" y="83"/>
                  </a:cubicBezTo>
                  <a:cubicBezTo>
                    <a:pt x="470" y="84"/>
                    <a:pt x="469" y="85"/>
                    <a:pt x="467" y="87"/>
                  </a:cubicBezTo>
                  <a:cubicBezTo>
                    <a:pt x="469" y="89"/>
                    <a:pt x="471" y="91"/>
                    <a:pt x="472" y="93"/>
                  </a:cubicBezTo>
                  <a:cubicBezTo>
                    <a:pt x="478" y="91"/>
                    <a:pt x="472" y="86"/>
                    <a:pt x="476" y="84"/>
                  </a:cubicBezTo>
                  <a:cubicBezTo>
                    <a:pt x="477" y="85"/>
                    <a:pt x="475" y="86"/>
                    <a:pt x="477" y="88"/>
                  </a:cubicBezTo>
                  <a:cubicBezTo>
                    <a:pt x="485" y="83"/>
                    <a:pt x="479" y="72"/>
                    <a:pt x="485" y="71"/>
                  </a:cubicBezTo>
                  <a:cubicBezTo>
                    <a:pt x="482" y="76"/>
                    <a:pt x="486" y="83"/>
                    <a:pt x="479" y="88"/>
                  </a:cubicBezTo>
                  <a:cubicBezTo>
                    <a:pt x="485" y="95"/>
                    <a:pt x="486" y="85"/>
                    <a:pt x="491" y="93"/>
                  </a:cubicBezTo>
                  <a:cubicBezTo>
                    <a:pt x="494" y="90"/>
                    <a:pt x="496" y="92"/>
                    <a:pt x="499" y="88"/>
                  </a:cubicBezTo>
                  <a:cubicBezTo>
                    <a:pt x="500" y="93"/>
                    <a:pt x="511" y="95"/>
                    <a:pt x="513" y="89"/>
                  </a:cubicBezTo>
                  <a:cubicBezTo>
                    <a:pt x="517" y="92"/>
                    <a:pt x="524" y="95"/>
                    <a:pt x="528" y="88"/>
                  </a:cubicBezTo>
                  <a:cubicBezTo>
                    <a:pt x="529" y="93"/>
                    <a:pt x="536" y="93"/>
                    <a:pt x="536" y="87"/>
                  </a:cubicBezTo>
                  <a:cubicBezTo>
                    <a:pt x="538" y="89"/>
                    <a:pt x="539" y="91"/>
                    <a:pt x="539" y="92"/>
                  </a:cubicBezTo>
                  <a:cubicBezTo>
                    <a:pt x="545" y="84"/>
                    <a:pt x="568" y="91"/>
                    <a:pt x="563" y="77"/>
                  </a:cubicBezTo>
                  <a:cubicBezTo>
                    <a:pt x="565" y="76"/>
                    <a:pt x="566" y="79"/>
                    <a:pt x="567" y="81"/>
                  </a:cubicBezTo>
                  <a:cubicBezTo>
                    <a:pt x="570" y="79"/>
                    <a:pt x="568" y="77"/>
                    <a:pt x="569" y="76"/>
                  </a:cubicBezTo>
                  <a:cubicBezTo>
                    <a:pt x="571" y="76"/>
                    <a:pt x="574" y="73"/>
                    <a:pt x="576" y="76"/>
                  </a:cubicBezTo>
                  <a:cubicBezTo>
                    <a:pt x="572" y="79"/>
                    <a:pt x="570" y="81"/>
                    <a:pt x="571" y="87"/>
                  </a:cubicBezTo>
                  <a:cubicBezTo>
                    <a:pt x="567" y="86"/>
                    <a:pt x="563" y="90"/>
                    <a:pt x="560" y="90"/>
                  </a:cubicBezTo>
                  <a:cubicBezTo>
                    <a:pt x="571" y="93"/>
                    <a:pt x="591" y="94"/>
                    <a:pt x="603" y="84"/>
                  </a:cubicBezTo>
                  <a:cubicBezTo>
                    <a:pt x="605" y="90"/>
                    <a:pt x="609" y="79"/>
                    <a:pt x="612" y="82"/>
                  </a:cubicBezTo>
                  <a:cubicBezTo>
                    <a:pt x="608" y="85"/>
                    <a:pt x="604" y="88"/>
                    <a:pt x="604" y="92"/>
                  </a:cubicBezTo>
                  <a:cubicBezTo>
                    <a:pt x="606" y="91"/>
                    <a:pt x="609" y="89"/>
                    <a:pt x="611" y="92"/>
                  </a:cubicBezTo>
                  <a:cubicBezTo>
                    <a:pt x="618" y="87"/>
                    <a:pt x="615" y="77"/>
                    <a:pt x="623" y="78"/>
                  </a:cubicBezTo>
                  <a:cubicBezTo>
                    <a:pt x="624" y="74"/>
                    <a:pt x="622" y="64"/>
                    <a:pt x="630" y="64"/>
                  </a:cubicBezTo>
                  <a:cubicBezTo>
                    <a:pt x="626" y="75"/>
                    <a:pt x="631" y="82"/>
                    <a:pt x="616" y="90"/>
                  </a:cubicBezTo>
                  <a:cubicBezTo>
                    <a:pt x="623" y="95"/>
                    <a:pt x="634" y="89"/>
                    <a:pt x="639" y="82"/>
                  </a:cubicBezTo>
                  <a:cubicBezTo>
                    <a:pt x="637" y="78"/>
                    <a:pt x="634" y="82"/>
                    <a:pt x="633" y="78"/>
                  </a:cubicBezTo>
                  <a:cubicBezTo>
                    <a:pt x="634" y="78"/>
                    <a:pt x="633" y="76"/>
                    <a:pt x="634" y="76"/>
                  </a:cubicBezTo>
                  <a:cubicBezTo>
                    <a:pt x="641" y="77"/>
                    <a:pt x="651" y="76"/>
                    <a:pt x="655" y="68"/>
                  </a:cubicBezTo>
                  <a:cubicBezTo>
                    <a:pt x="659" y="71"/>
                    <a:pt x="656" y="74"/>
                    <a:pt x="653" y="77"/>
                  </a:cubicBezTo>
                  <a:cubicBezTo>
                    <a:pt x="652" y="75"/>
                    <a:pt x="653" y="73"/>
                    <a:pt x="650" y="75"/>
                  </a:cubicBezTo>
                  <a:cubicBezTo>
                    <a:pt x="648" y="81"/>
                    <a:pt x="652" y="78"/>
                    <a:pt x="655" y="81"/>
                  </a:cubicBezTo>
                  <a:cubicBezTo>
                    <a:pt x="652" y="82"/>
                    <a:pt x="650" y="87"/>
                    <a:pt x="648" y="84"/>
                  </a:cubicBezTo>
                  <a:cubicBezTo>
                    <a:pt x="645" y="82"/>
                    <a:pt x="649" y="80"/>
                    <a:pt x="647" y="78"/>
                  </a:cubicBezTo>
                  <a:cubicBezTo>
                    <a:pt x="636" y="79"/>
                    <a:pt x="644" y="86"/>
                    <a:pt x="639" y="91"/>
                  </a:cubicBezTo>
                  <a:cubicBezTo>
                    <a:pt x="645" y="93"/>
                    <a:pt x="655" y="83"/>
                    <a:pt x="659" y="78"/>
                  </a:cubicBezTo>
                  <a:cubicBezTo>
                    <a:pt x="661" y="79"/>
                    <a:pt x="662" y="78"/>
                    <a:pt x="664" y="81"/>
                  </a:cubicBezTo>
                  <a:cubicBezTo>
                    <a:pt x="667" y="73"/>
                    <a:pt x="673" y="67"/>
                    <a:pt x="679" y="62"/>
                  </a:cubicBezTo>
                  <a:cubicBezTo>
                    <a:pt x="676" y="57"/>
                    <a:pt x="674" y="61"/>
                    <a:pt x="672" y="64"/>
                  </a:cubicBezTo>
                  <a:cubicBezTo>
                    <a:pt x="666" y="57"/>
                    <a:pt x="673" y="52"/>
                    <a:pt x="679" y="50"/>
                  </a:cubicBezTo>
                  <a:cubicBezTo>
                    <a:pt x="681" y="54"/>
                    <a:pt x="673" y="52"/>
                    <a:pt x="678" y="58"/>
                  </a:cubicBezTo>
                  <a:cubicBezTo>
                    <a:pt x="680" y="56"/>
                    <a:pt x="681" y="57"/>
                    <a:pt x="683" y="55"/>
                  </a:cubicBezTo>
                  <a:cubicBezTo>
                    <a:pt x="681" y="46"/>
                    <a:pt x="692" y="39"/>
                    <a:pt x="686" y="29"/>
                  </a:cubicBezTo>
                  <a:cubicBezTo>
                    <a:pt x="689" y="27"/>
                    <a:pt x="691" y="27"/>
                    <a:pt x="692" y="30"/>
                  </a:cubicBezTo>
                  <a:cubicBezTo>
                    <a:pt x="688" y="32"/>
                    <a:pt x="693" y="35"/>
                    <a:pt x="695" y="35"/>
                  </a:cubicBezTo>
                  <a:cubicBezTo>
                    <a:pt x="692" y="37"/>
                    <a:pt x="689" y="39"/>
                    <a:pt x="691" y="42"/>
                  </a:cubicBezTo>
                  <a:cubicBezTo>
                    <a:pt x="696" y="41"/>
                    <a:pt x="697" y="36"/>
                    <a:pt x="703" y="32"/>
                  </a:cubicBezTo>
                  <a:cubicBezTo>
                    <a:pt x="705" y="34"/>
                    <a:pt x="706" y="36"/>
                    <a:pt x="708" y="36"/>
                  </a:cubicBezTo>
                  <a:cubicBezTo>
                    <a:pt x="711" y="33"/>
                    <a:pt x="714" y="35"/>
                    <a:pt x="715" y="31"/>
                  </a:cubicBezTo>
                  <a:cubicBezTo>
                    <a:pt x="713" y="25"/>
                    <a:pt x="710" y="33"/>
                    <a:pt x="709" y="30"/>
                  </a:cubicBezTo>
                  <a:cubicBezTo>
                    <a:pt x="710" y="28"/>
                    <a:pt x="713" y="26"/>
                    <a:pt x="712" y="23"/>
                  </a:cubicBezTo>
                  <a:cubicBezTo>
                    <a:pt x="705" y="24"/>
                    <a:pt x="699" y="32"/>
                    <a:pt x="693" y="31"/>
                  </a:cubicBezTo>
                  <a:cubicBezTo>
                    <a:pt x="697" y="25"/>
                    <a:pt x="689" y="26"/>
                    <a:pt x="686" y="24"/>
                  </a:cubicBezTo>
                  <a:cubicBezTo>
                    <a:pt x="687" y="23"/>
                    <a:pt x="688" y="22"/>
                    <a:pt x="687" y="21"/>
                  </a:cubicBezTo>
                  <a:cubicBezTo>
                    <a:pt x="682" y="27"/>
                    <a:pt x="685" y="34"/>
                    <a:pt x="684" y="40"/>
                  </a:cubicBezTo>
                  <a:cubicBezTo>
                    <a:pt x="680" y="41"/>
                    <a:pt x="676" y="50"/>
                    <a:pt x="670" y="43"/>
                  </a:cubicBezTo>
                  <a:cubicBezTo>
                    <a:pt x="674" y="41"/>
                    <a:pt x="670" y="38"/>
                    <a:pt x="669" y="35"/>
                  </a:cubicBezTo>
                  <a:cubicBezTo>
                    <a:pt x="663" y="40"/>
                    <a:pt x="665" y="46"/>
                    <a:pt x="664" y="52"/>
                  </a:cubicBezTo>
                  <a:cubicBezTo>
                    <a:pt x="667" y="51"/>
                    <a:pt x="666" y="45"/>
                    <a:pt x="670" y="47"/>
                  </a:cubicBezTo>
                  <a:cubicBezTo>
                    <a:pt x="671" y="52"/>
                    <a:pt x="667" y="51"/>
                    <a:pt x="663" y="55"/>
                  </a:cubicBezTo>
                  <a:cubicBezTo>
                    <a:pt x="663" y="58"/>
                    <a:pt x="669" y="56"/>
                    <a:pt x="666" y="59"/>
                  </a:cubicBezTo>
                  <a:cubicBezTo>
                    <a:pt x="656" y="64"/>
                    <a:pt x="651" y="68"/>
                    <a:pt x="642" y="72"/>
                  </a:cubicBezTo>
                  <a:cubicBezTo>
                    <a:pt x="642" y="70"/>
                    <a:pt x="645" y="67"/>
                    <a:pt x="645" y="65"/>
                  </a:cubicBezTo>
                  <a:cubicBezTo>
                    <a:pt x="650" y="64"/>
                    <a:pt x="663" y="60"/>
                    <a:pt x="662" y="56"/>
                  </a:cubicBezTo>
                  <a:cubicBezTo>
                    <a:pt x="655" y="55"/>
                    <a:pt x="654" y="59"/>
                    <a:pt x="647" y="58"/>
                  </a:cubicBezTo>
                  <a:cubicBezTo>
                    <a:pt x="650" y="52"/>
                    <a:pt x="654" y="55"/>
                    <a:pt x="659" y="52"/>
                  </a:cubicBezTo>
                  <a:cubicBezTo>
                    <a:pt x="664" y="47"/>
                    <a:pt x="662" y="38"/>
                    <a:pt x="660" y="35"/>
                  </a:cubicBezTo>
                  <a:cubicBezTo>
                    <a:pt x="662" y="35"/>
                    <a:pt x="664" y="34"/>
                    <a:pt x="667" y="32"/>
                  </a:cubicBezTo>
                  <a:cubicBezTo>
                    <a:pt x="668" y="35"/>
                    <a:pt x="670" y="35"/>
                    <a:pt x="673" y="33"/>
                  </a:cubicBezTo>
                  <a:cubicBezTo>
                    <a:pt x="671" y="29"/>
                    <a:pt x="663" y="33"/>
                    <a:pt x="664" y="28"/>
                  </a:cubicBezTo>
                  <a:cubicBezTo>
                    <a:pt x="667" y="29"/>
                    <a:pt x="671" y="31"/>
                    <a:pt x="674" y="30"/>
                  </a:cubicBezTo>
                  <a:cubicBezTo>
                    <a:pt x="673" y="27"/>
                    <a:pt x="672" y="24"/>
                    <a:pt x="673" y="21"/>
                  </a:cubicBezTo>
                  <a:cubicBezTo>
                    <a:pt x="669" y="26"/>
                    <a:pt x="666" y="23"/>
                    <a:pt x="663" y="22"/>
                  </a:cubicBezTo>
                  <a:cubicBezTo>
                    <a:pt x="660" y="24"/>
                    <a:pt x="662" y="26"/>
                    <a:pt x="658" y="28"/>
                  </a:cubicBezTo>
                  <a:cubicBezTo>
                    <a:pt x="659" y="29"/>
                    <a:pt x="661" y="30"/>
                    <a:pt x="662" y="30"/>
                  </a:cubicBezTo>
                  <a:cubicBezTo>
                    <a:pt x="656" y="30"/>
                    <a:pt x="660" y="36"/>
                    <a:pt x="656" y="39"/>
                  </a:cubicBezTo>
                  <a:cubicBezTo>
                    <a:pt x="652" y="33"/>
                    <a:pt x="657" y="34"/>
                    <a:pt x="651" y="30"/>
                  </a:cubicBezTo>
                  <a:cubicBezTo>
                    <a:pt x="645" y="32"/>
                    <a:pt x="638" y="33"/>
                    <a:pt x="636" y="25"/>
                  </a:cubicBezTo>
                  <a:cubicBezTo>
                    <a:pt x="635" y="26"/>
                    <a:pt x="633" y="26"/>
                    <a:pt x="632" y="27"/>
                  </a:cubicBezTo>
                  <a:cubicBezTo>
                    <a:pt x="631" y="31"/>
                    <a:pt x="635" y="32"/>
                    <a:pt x="635" y="35"/>
                  </a:cubicBezTo>
                  <a:cubicBezTo>
                    <a:pt x="629" y="33"/>
                    <a:pt x="621" y="45"/>
                    <a:pt x="611" y="39"/>
                  </a:cubicBezTo>
                  <a:cubicBezTo>
                    <a:pt x="616" y="41"/>
                    <a:pt x="617" y="30"/>
                    <a:pt x="623" y="32"/>
                  </a:cubicBezTo>
                  <a:cubicBezTo>
                    <a:pt x="622" y="33"/>
                    <a:pt x="620" y="34"/>
                    <a:pt x="621" y="35"/>
                  </a:cubicBezTo>
                  <a:cubicBezTo>
                    <a:pt x="623" y="34"/>
                    <a:pt x="624" y="37"/>
                    <a:pt x="627" y="34"/>
                  </a:cubicBezTo>
                  <a:cubicBezTo>
                    <a:pt x="625" y="22"/>
                    <a:pt x="641" y="24"/>
                    <a:pt x="641" y="20"/>
                  </a:cubicBezTo>
                  <a:cubicBezTo>
                    <a:pt x="633" y="24"/>
                    <a:pt x="625" y="19"/>
                    <a:pt x="617" y="22"/>
                  </a:cubicBezTo>
                  <a:cubicBezTo>
                    <a:pt x="618" y="23"/>
                    <a:pt x="616" y="24"/>
                    <a:pt x="615" y="25"/>
                  </a:cubicBezTo>
                  <a:cubicBezTo>
                    <a:pt x="616" y="27"/>
                    <a:pt x="617" y="28"/>
                    <a:pt x="616" y="30"/>
                  </a:cubicBezTo>
                  <a:cubicBezTo>
                    <a:pt x="612" y="31"/>
                    <a:pt x="611" y="37"/>
                    <a:pt x="610" y="35"/>
                  </a:cubicBezTo>
                  <a:cubicBezTo>
                    <a:pt x="610" y="33"/>
                    <a:pt x="613" y="31"/>
                    <a:pt x="610" y="29"/>
                  </a:cubicBezTo>
                  <a:cubicBezTo>
                    <a:pt x="609" y="29"/>
                    <a:pt x="608" y="31"/>
                    <a:pt x="607" y="30"/>
                  </a:cubicBezTo>
                  <a:cubicBezTo>
                    <a:pt x="603" y="33"/>
                    <a:pt x="604" y="39"/>
                    <a:pt x="598" y="37"/>
                  </a:cubicBezTo>
                  <a:cubicBezTo>
                    <a:pt x="597" y="34"/>
                    <a:pt x="604" y="33"/>
                    <a:pt x="602" y="30"/>
                  </a:cubicBezTo>
                  <a:cubicBezTo>
                    <a:pt x="598" y="34"/>
                    <a:pt x="596" y="28"/>
                    <a:pt x="593" y="32"/>
                  </a:cubicBezTo>
                  <a:cubicBezTo>
                    <a:pt x="595" y="35"/>
                    <a:pt x="597" y="37"/>
                    <a:pt x="593" y="39"/>
                  </a:cubicBezTo>
                  <a:cubicBezTo>
                    <a:pt x="594" y="30"/>
                    <a:pt x="586" y="38"/>
                    <a:pt x="592" y="29"/>
                  </a:cubicBezTo>
                  <a:cubicBezTo>
                    <a:pt x="598" y="32"/>
                    <a:pt x="606" y="23"/>
                    <a:pt x="612" y="29"/>
                  </a:cubicBezTo>
                  <a:cubicBezTo>
                    <a:pt x="616" y="28"/>
                    <a:pt x="611" y="20"/>
                    <a:pt x="610" y="22"/>
                  </a:cubicBezTo>
                  <a:cubicBezTo>
                    <a:pt x="610" y="24"/>
                    <a:pt x="603" y="24"/>
                    <a:pt x="602" y="26"/>
                  </a:cubicBezTo>
                  <a:cubicBezTo>
                    <a:pt x="600" y="24"/>
                    <a:pt x="602" y="23"/>
                    <a:pt x="602" y="21"/>
                  </a:cubicBezTo>
                  <a:cubicBezTo>
                    <a:pt x="601" y="21"/>
                    <a:pt x="601" y="22"/>
                    <a:pt x="600" y="21"/>
                  </a:cubicBezTo>
                  <a:cubicBezTo>
                    <a:pt x="599" y="21"/>
                    <a:pt x="598" y="21"/>
                    <a:pt x="597" y="21"/>
                  </a:cubicBezTo>
                  <a:cubicBezTo>
                    <a:pt x="598" y="23"/>
                    <a:pt x="601" y="25"/>
                    <a:pt x="599" y="27"/>
                  </a:cubicBezTo>
                  <a:cubicBezTo>
                    <a:pt x="598" y="25"/>
                    <a:pt x="597" y="27"/>
                    <a:pt x="595" y="26"/>
                  </a:cubicBezTo>
                  <a:cubicBezTo>
                    <a:pt x="593" y="24"/>
                    <a:pt x="595" y="23"/>
                    <a:pt x="593" y="21"/>
                  </a:cubicBezTo>
                  <a:cubicBezTo>
                    <a:pt x="589" y="20"/>
                    <a:pt x="591" y="23"/>
                    <a:pt x="587" y="25"/>
                  </a:cubicBezTo>
                  <a:cubicBezTo>
                    <a:pt x="589" y="19"/>
                    <a:pt x="570" y="21"/>
                    <a:pt x="579" y="24"/>
                  </a:cubicBezTo>
                  <a:cubicBezTo>
                    <a:pt x="578" y="25"/>
                    <a:pt x="576" y="27"/>
                    <a:pt x="575" y="28"/>
                  </a:cubicBezTo>
                  <a:cubicBezTo>
                    <a:pt x="572" y="22"/>
                    <a:pt x="567" y="27"/>
                    <a:pt x="564" y="25"/>
                  </a:cubicBezTo>
                  <a:cubicBezTo>
                    <a:pt x="563" y="24"/>
                    <a:pt x="565" y="23"/>
                    <a:pt x="564" y="21"/>
                  </a:cubicBezTo>
                  <a:cubicBezTo>
                    <a:pt x="561" y="21"/>
                    <a:pt x="558" y="26"/>
                    <a:pt x="555" y="21"/>
                  </a:cubicBezTo>
                  <a:cubicBezTo>
                    <a:pt x="551" y="22"/>
                    <a:pt x="553" y="28"/>
                    <a:pt x="550" y="26"/>
                  </a:cubicBezTo>
                  <a:cubicBezTo>
                    <a:pt x="551" y="18"/>
                    <a:pt x="533" y="18"/>
                    <a:pt x="528" y="26"/>
                  </a:cubicBezTo>
                  <a:cubicBezTo>
                    <a:pt x="523" y="27"/>
                    <a:pt x="529" y="20"/>
                    <a:pt x="525" y="22"/>
                  </a:cubicBezTo>
                  <a:cubicBezTo>
                    <a:pt x="527" y="24"/>
                    <a:pt x="520" y="26"/>
                    <a:pt x="520" y="24"/>
                  </a:cubicBezTo>
                  <a:cubicBezTo>
                    <a:pt x="521" y="22"/>
                    <a:pt x="519" y="20"/>
                    <a:pt x="519" y="19"/>
                  </a:cubicBezTo>
                  <a:cubicBezTo>
                    <a:pt x="514" y="20"/>
                    <a:pt x="521" y="23"/>
                    <a:pt x="516" y="25"/>
                  </a:cubicBezTo>
                  <a:cubicBezTo>
                    <a:pt x="516" y="23"/>
                    <a:pt x="514" y="24"/>
                    <a:pt x="514" y="23"/>
                  </a:cubicBezTo>
                  <a:cubicBezTo>
                    <a:pt x="518" y="22"/>
                    <a:pt x="514" y="16"/>
                    <a:pt x="515" y="20"/>
                  </a:cubicBezTo>
                  <a:cubicBezTo>
                    <a:pt x="512" y="21"/>
                    <a:pt x="513" y="27"/>
                    <a:pt x="509" y="25"/>
                  </a:cubicBezTo>
                  <a:cubicBezTo>
                    <a:pt x="508" y="22"/>
                    <a:pt x="512" y="18"/>
                    <a:pt x="507" y="17"/>
                  </a:cubicBezTo>
                  <a:cubicBezTo>
                    <a:pt x="506" y="23"/>
                    <a:pt x="498" y="29"/>
                    <a:pt x="495" y="23"/>
                  </a:cubicBezTo>
                  <a:cubicBezTo>
                    <a:pt x="493" y="26"/>
                    <a:pt x="493" y="34"/>
                    <a:pt x="488" y="30"/>
                  </a:cubicBezTo>
                  <a:cubicBezTo>
                    <a:pt x="490" y="29"/>
                    <a:pt x="491" y="28"/>
                    <a:pt x="489" y="26"/>
                  </a:cubicBezTo>
                  <a:cubicBezTo>
                    <a:pt x="488" y="27"/>
                    <a:pt x="487" y="28"/>
                    <a:pt x="486" y="27"/>
                  </a:cubicBezTo>
                  <a:cubicBezTo>
                    <a:pt x="487" y="18"/>
                    <a:pt x="500" y="25"/>
                    <a:pt x="500" y="17"/>
                  </a:cubicBezTo>
                  <a:cubicBezTo>
                    <a:pt x="494" y="20"/>
                    <a:pt x="489" y="16"/>
                    <a:pt x="484" y="20"/>
                  </a:cubicBezTo>
                  <a:cubicBezTo>
                    <a:pt x="482" y="21"/>
                    <a:pt x="483" y="23"/>
                    <a:pt x="482" y="24"/>
                  </a:cubicBezTo>
                  <a:cubicBezTo>
                    <a:pt x="478" y="20"/>
                    <a:pt x="477" y="34"/>
                    <a:pt x="471" y="26"/>
                  </a:cubicBezTo>
                  <a:cubicBezTo>
                    <a:pt x="478" y="26"/>
                    <a:pt x="475" y="21"/>
                    <a:pt x="482" y="19"/>
                  </a:cubicBezTo>
                  <a:cubicBezTo>
                    <a:pt x="475" y="15"/>
                    <a:pt x="468" y="20"/>
                    <a:pt x="461" y="19"/>
                  </a:cubicBezTo>
                  <a:cubicBezTo>
                    <a:pt x="463" y="24"/>
                    <a:pt x="466" y="17"/>
                    <a:pt x="467" y="22"/>
                  </a:cubicBezTo>
                  <a:cubicBezTo>
                    <a:pt x="466" y="22"/>
                    <a:pt x="466" y="24"/>
                    <a:pt x="466" y="24"/>
                  </a:cubicBezTo>
                  <a:cubicBezTo>
                    <a:pt x="462" y="21"/>
                    <a:pt x="455" y="23"/>
                    <a:pt x="458" y="16"/>
                  </a:cubicBezTo>
                  <a:cubicBezTo>
                    <a:pt x="457" y="17"/>
                    <a:pt x="456" y="17"/>
                    <a:pt x="456" y="16"/>
                  </a:cubicBezTo>
                  <a:cubicBezTo>
                    <a:pt x="454" y="17"/>
                    <a:pt x="453" y="16"/>
                    <a:pt x="452" y="17"/>
                  </a:cubicBezTo>
                  <a:cubicBezTo>
                    <a:pt x="454" y="19"/>
                    <a:pt x="453" y="20"/>
                    <a:pt x="451" y="22"/>
                  </a:cubicBezTo>
                  <a:cubicBezTo>
                    <a:pt x="455" y="24"/>
                    <a:pt x="455" y="26"/>
                    <a:pt x="450" y="30"/>
                  </a:cubicBezTo>
                  <a:cubicBezTo>
                    <a:pt x="450" y="27"/>
                    <a:pt x="449" y="26"/>
                    <a:pt x="446" y="25"/>
                  </a:cubicBezTo>
                  <a:cubicBezTo>
                    <a:pt x="451" y="24"/>
                    <a:pt x="448" y="21"/>
                    <a:pt x="449" y="19"/>
                  </a:cubicBezTo>
                  <a:cubicBezTo>
                    <a:pt x="446" y="16"/>
                    <a:pt x="444" y="13"/>
                    <a:pt x="440" y="17"/>
                  </a:cubicBezTo>
                  <a:cubicBezTo>
                    <a:pt x="442" y="22"/>
                    <a:pt x="444" y="19"/>
                    <a:pt x="446" y="20"/>
                  </a:cubicBezTo>
                  <a:cubicBezTo>
                    <a:pt x="441" y="21"/>
                    <a:pt x="448" y="24"/>
                    <a:pt x="443" y="26"/>
                  </a:cubicBezTo>
                  <a:cubicBezTo>
                    <a:pt x="443" y="23"/>
                    <a:pt x="444" y="19"/>
                    <a:pt x="440" y="21"/>
                  </a:cubicBezTo>
                  <a:cubicBezTo>
                    <a:pt x="441" y="25"/>
                    <a:pt x="433" y="23"/>
                    <a:pt x="434" y="28"/>
                  </a:cubicBezTo>
                  <a:cubicBezTo>
                    <a:pt x="429" y="21"/>
                    <a:pt x="429" y="32"/>
                    <a:pt x="425" y="28"/>
                  </a:cubicBezTo>
                  <a:cubicBezTo>
                    <a:pt x="427" y="25"/>
                    <a:pt x="423" y="22"/>
                    <a:pt x="426" y="20"/>
                  </a:cubicBezTo>
                  <a:cubicBezTo>
                    <a:pt x="425" y="22"/>
                    <a:pt x="427" y="25"/>
                    <a:pt x="430" y="25"/>
                  </a:cubicBezTo>
                  <a:cubicBezTo>
                    <a:pt x="433" y="20"/>
                    <a:pt x="435" y="24"/>
                    <a:pt x="439" y="18"/>
                  </a:cubicBezTo>
                  <a:cubicBezTo>
                    <a:pt x="431" y="16"/>
                    <a:pt x="422" y="16"/>
                    <a:pt x="417" y="19"/>
                  </a:cubicBezTo>
                  <a:cubicBezTo>
                    <a:pt x="413" y="12"/>
                    <a:pt x="397" y="12"/>
                    <a:pt x="394" y="23"/>
                  </a:cubicBezTo>
                  <a:cubicBezTo>
                    <a:pt x="394" y="17"/>
                    <a:pt x="391" y="23"/>
                    <a:pt x="389" y="21"/>
                  </a:cubicBezTo>
                  <a:cubicBezTo>
                    <a:pt x="386" y="17"/>
                    <a:pt x="393" y="18"/>
                    <a:pt x="392" y="15"/>
                  </a:cubicBezTo>
                  <a:cubicBezTo>
                    <a:pt x="386" y="15"/>
                    <a:pt x="385" y="24"/>
                    <a:pt x="379" y="22"/>
                  </a:cubicBezTo>
                  <a:cubicBezTo>
                    <a:pt x="379" y="19"/>
                    <a:pt x="383" y="20"/>
                    <a:pt x="383" y="15"/>
                  </a:cubicBezTo>
                  <a:cubicBezTo>
                    <a:pt x="381" y="17"/>
                    <a:pt x="379" y="16"/>
                    <a:pt x="377" y="18"/>
                  </a:cubicBezTo>
                  <a:cubicBezTo>
                    <a:pt x="378" y="20"/>
                    <a:pt x="380" y="27"/>
                    <a:pt x="375" y="25"/>
                  </a:cubicBezTo>
                  <a:cubicBezTo>
                    <a:pt x="375" y="21"/>
                    <a:pt x="378" y="17"/>
                    <a:pt x="374" y="13"/>
                  </a:cubicBezTo>
                  <a:cubicBezTo>
                    <a:pt x="370" y="16"/>
                    <a:pt x="368" y="13"/>
                    <a:pt x="364" y="15"/>
                  </a:cubicBezTo>
                  <a:cubicBezTo>
                    <a:pt x="366" y="21"/>
                    <a:pt x="374" y="14"/>
                    <a:pt x="372" y="20"/>
                  </a:cubicBezTo>
                  <a:cubicBezTo>
                    <a:pt x="370" y="19"/>
                    <a:pt x="357" y="23"/>
                    <a:pt x="365" y="23"/>
                  </a:cubicBezTo>
                  <a:cubicBezTo>
                    <a:pt x="361" y="25"/>
                    <a:pt x="362" y="32"/>
                    <a:pt x="357" y="29"/>
                  </a:cubicBezTo>
                  <a:cubicBezTo>
                    <a:pt x="363" y="25"/>
                    <a:pt x="353" y="20"/>
                    <a:pt x="363" y="16"/>
                  </a:cubicBezTo>
                  <a:cubicBezTo>
                    <a:pt x="358" y="12"/>
                    <a:pt x="352" y="15"/>
                    <a:pt x="346" y="15"/>
                  </a:cubicBezTo>
                  <a:cubicBezTo>
                    <a:pt x="349" y="19"/>
                    <a:pt x="352" y="18"/>
                    <a:pt x="356" y="20"/>
                  </a:cubicBezTo>
                  <a:cubicBezTo>
                    <a:pt x="352" y="20"/>
                    <a:pt x="354" y="21"/>
                    <a:pt x="351" y="24"/>
                  </a:cubicBezTo>
                  <a:cubicBezTo>
                    <a:pt x="352" y="17"/>
                    <a:pt x="347" y="25"/>
                    <a:pt x="345" y="23"/>
                  </a:cubicBezTo>
                  <a:cubicBezTo>
                    <a:pt x="341" y="19"/>
                    <a:pt x="346" y="17"/>
                    <a:pt x="343" y="14"/>
                  </a:cubicBezTo>
                  <a:cubicBezTo>
                    <a:pt x="338" y="13"/>
                    <a:pt x="339" y="20"/>
                    <a:pt x="334" y="19"/>
                  </a:cubicBezTo>
                  <a:cubicBezTo>
                    <a:pt x="333" y="17"/>
                    <a:pt x="335" y="15"/>
                    <a:pt x="334" y="13"/>
                  </a:cubicBezTo>
                  <a:cubicBezTo>
                    <a:pt x="331" y="19"/>
                    <a:pt x="326" y="19"/>
                    <a:pt x="324" y="12"/>
                  </a:cubicBezTo>
                  <a:cubicBezTo>
                    <a:pt x="317" y="15"/>
                    <a:pt x="317" y="12"/>
                    <a:pt x="311" y="19"/>
                  </a:cubicBezTo>
                  <a:cubicBezTo>
                    <a:pt x="311" y="15"/>
                    <a:pt x="304" y="14"/>
                    <a:pt x="301" y="12"/>
                  </a:cubicBezTo>
                  <a:cubicBezTo>
                    <a:pt x="295" y="16"/>
                    <a:pt x="296" y="19"/>
                    <a:pt x="292" y="19"/>
                  </a:cubicBezTo>
                  <a:cubicBezTo>
                    <a:pt x="297" y="15"/>
                    <a:pt x="287" y="14"/>
                    <a:pt x="289" y="11"/>
                  </a:cubicBezTo>
                  <a:cubicBezTo>
                    <a:pt x="284" y="13"/>
                    <a:pt x="280" y="17"/>
                    <a:pt x="276" y="11"/>
                  </a:cubicBezTo>
                  <a:cubicBezTo>
                    <a:pt x="272" y="15"/>
                    <a:pt x="267" y="18"/>
                    <a:pt x="263" y="13"/>
                  </a:cubicBezTo>
                  <a:cubicBezTo>
                    <a:pt x="260" y="15"/>
                    <a:pt x="258" y="17"/>
                    <a:pt x="255" y="19"/>
                  </a:cubicBezTo>
                  <a:cubicBezTo>
                    <a:pt x="253" y="14"/>
                    <a:pt x="249" y="18"/>
                    <a:pt x="247" y="15"/>
                  </a:cubicBezTo>
                  <a:cubicBezTo>
                    <a:pt x="250" y="13"/>
                    <a:pt x="256" y="16"/>
                    <a:pt x="254" y="11"/>
                  </a:cubicBezTo>
                  <a:cubicBezTo>
                    <a:pt x="247" y="10"/>
                    <a:pt x="239" y="17"/>
                    <a:pt x="232" y="10"/>
                  </a:cubicBezTo>
                  <a:cubicBezTo>
                    <a:pt x="227" y="15"/>
                    <a:pt x="225" y="18"/>
                    <a:pt x="220" y="14"/>
                  </a:cubicBezTo>
                  <a:cubicBezTo>
                    <a:pt x="223" y="13"/>
                    <a:pt x="229" y="13"/>
                    <a:pt x="227" y="8"/>
                  </a:cubicBezTo>
                  <a:cubicBezTo>
                    <a:pt x="224" y="10"/>
                    <a:pt x="220" y="9"/>
                    <a:pt x="217" y="11"/>
                  </a:cubicBezTo>
                  <a:cubicBezTo>
                    <a:pt x="217" y="17"/>
                    <a:pt x="221" y="18"/>
                    <a:pt x="222" y="20"/>
                  </a:cubicBezTo>
                  <a:cubicBezTo>
                    <a:pt x="218" y="17"/>
                    <a:pt x="213" y="23"/>
                    <a:pt x="210" y="18"/>
                  </a:cubicBezTo>
                  <a:cubicBezTo>
                    <a:pt x="212" y="17"/>
                    <a:pt x="214" y="19"/>
                    <a:pt x="217" y="16"/>
                  </a:cubicBezTo>
                  <a:cubicBezTo>
                    <a:pt x="213" y="12"/>
                    <a:pt x="214" y="10"/>
                    <a:pt x="210" y="7"/>
                  </a:cubicBezTo>
                  <a:cubicBezTo>
                    <a:pt x="207" y="10"/>
                    <a:pt x="201" y="9"/>
                    <a:pt x="195" y="10"/>
                  </a:cubicBezTo>
                  <a:cubicBezTo>
                    <a:pt x="194" y="15"/>
                    <a:pt x="191" y="20"/>
                    <a:pt x="184" y="20"/>
                  </a:cubicBezTo>
                  <a:cubicBezTo>
                    <a:pt x="187" y="18"/>
                    <a:pt x="185" y="17"/>
                    <a:pt x="188" y="17"/>
                  </a:cubicBezTo>
                  <a:cubicBezTo>
                    <a:pt x="187" y="13"/>
                    <a:pt x="184" y="13"/>
                    <a:pt x="182" y="13"/>
                  </a:cubicBezTo>
                  <a:cubicBezTo>
                    <a:pt x="182" y="12"/>
                    <a:pt x="183" y="12"/>
                    <a:pt x="182" y="11"/>
                  </a:cubicBezTo>
                  <a:cubicBezTo>
                    <a:pt x="186" y="11"/>
                    <a:pt x="192" y="16"/>
                    <a:pt x="193" y="9"/>
                  </a:cubicBezTo>
                  <a:cubicBezTo>
                    <a:pt x="187" y="6"/>
                    <a:pt x="183" y="10"/>
                    <a:pt x="179" y="7"/>
                  </a:cubicBezTo>
                  <a:cubicBezTo>
                    <a:pt x="176" y="12"/>
                    <a:pt x="169" y="13"/>
                    <a:pt x="165" y="12"/>
                  </a:cubicBezTo>
                  <a:cubicBezTo>
                    <a:pt x="168" y="14"/>
                    <a:pt x="164" y="16"/>
                    <a:pt x="164" y="18"/>
                  </a:cubicBezTo>
                  <a:cubicBezTo>
                    <a:pt x="161" y="9"/>
                    <a:pt x="169" y="12"/>
                    <a:pt x="171" y="7"/>
                  </a:cubicBezTo>
                  <a:cubicBezTo>
                    <a:pt x="161" y="8"/>
                    <a:pt x="156" y="3"/>
                    <a:pt x="154" y="13"/>
                  </a:cubicBezTo>
                  <a:cubicBezTo>
                    <a:pt x="154" y="11"/>
                    <a:pt x="154" y="9"/>
                    <a:pt x="153" y="7"/>
                  </a:cubicBezTo>
                  <a:cubicBezTo>
                    <a:pt x="149" y="12"/>
                    <a:pt x="146" y="6"/>
                    <a:pt x="143" y="5"/>
                  </a:cubicBezTo>
                  <a:cubicBezTo>
                    <a:pt x="139" y="6"/>
                    <a:pt x="138" y="13"/>
                    <a:pt x="136" y="11"/>
                  </a:cubicBezTo>
                  <a:cubicBezTo>
                    <a:pt x="134" y="9"/>
                    <a:pt x="137" y="4"/>
                    <a:pt x="133" y="6"/>
                  </a:cubicBezTo>
                  <a:cubicBezTo>
                    <a:pt x="133" y="7"/>
                    <a:pt x="132" y="13"/>
                    <a:pt x="129" y="11"/>
                  </a:cubicBezTo>
                  <a:cubicBezTo>
                    <a:pt x="128" y="9"/>
                    <a:pt x="132" y="7"/>
                    <a:pt x="128" y="4"/>
                  </a:cubicBezTo>
                  <a:cubicBezTo>
                    <a:pt x="126" y="11"/>
                    <a:pt x="120" y="11"/>
                    <a:pt x="117" y="18"/>
                  </a:cubicBezTo>
                  <a:cubicBezTo>
                    <a:pt x="117" y="15"/>
                    <a:pt x="116" y="17"/>
                    <a:pt x="114" y="14"/>
                  </a:cubicBezTo>
                  <a:cubicBezTo>
                    <a:pt x="119" y="11"/>
                    <a:pt x="117" y="9"/>
                    <a:pt x="122" y="8"/>
                  </a:cubicBezTo>
                  <a:cubicBezTo>
                    <a:pt x="118" y="7"/>
                    <a:pt x="110" y="0"/>
                    <a:pt x="108" y="7"/>
                  </a:cubicBezTo>
                  <a:cubicBezTo>
                    <a:pt x="110" y="6"/>
                    <a:pt x="111" y="8"/>
                    <a:pt x="110" y="9"/>
                  </a:cubicBezTo>
                  <a:cubicBezTo>
                    <a:pt x="103" y="8"/>
                    <a:pt x="102" y="17"/>
                    <a:pt x="98" y="21"/>
                  </a:cubicBezTo>
                  <a:cubicBezTo>
                    <a:pt x="90" y="13"/>
                    <a:pt x="105" y="12"/>
                    <a:pt x="104" y="6"/>
                  </a:cubicBezTo>
                  <a:cubicBezTo>
                    <a:pt x="95" y="2"/>
                    <a:pt x="78" y="12"/>
                    <a:pt x="84" y="22"/>
                  </a:cubicBezTo>
                  <a:cubicBezTo>
                    <a:pt x="80" y="21"/>
                    <a:pt x="75" y="24"/>
                    <a:pt x="71" y="20"/>
                  </a:cubicBezTo>
                  <a:cubicBezTo>
                    <a:pt x="80" y="15"/>
                    <a:pt x="84" y="13"/>
                    <a:pt x="84" y="4"/>
                  </a:cubicBezTo>
                  <a:cubicBezTo>
                    <a:pt x="75" y="5"/>
                    <a:pt x="77" y="11"/>
                    <a:pt x="68" y="15"/>
                  </a:cubicBezTo>
                  <a:cubicBezTo>
                    <a:pt x="66" y="13"/>
                    <a:pt x="65" y="14"/>
                    <a:pt x="63" y="12"/>
                  </a:cubicBezTo>
                  <a:cubicBezTo>
                    <a:pt x="69" y="13"/>
                    <a:pt x="65" y="5"/>
                    <a:pt x="70" y="6"/>
                  </a:cubicBezTo>
                  <a:cubicBezTo>
                    <a:pt x="61" y="4"/>
                    <a:pt x="52" y="7"/>
                    <a:pt x="44" y="5"/>
                  </a:cubicBezTo>
                  <a:cubicBezTo>
                    <a:pt x="40" y="15"/>
                    <a:pt x="20" y="7"/>
                    <a:pt x="19" y="17"/>
                  </a:cubicBezTo>
                  <a:close/>
                  <a:moveTo>
                    <a:pt x="667" y="62"/>
                  </a:moveTo>
                  <a:cubicBezTo>
                    <a:pt x="667" y="64"/>
                    <a:pt x="667" y="65"/>
                    <a:pt x="669" y="67"/>
                  </a:cubicBezTo>
                  <a:cubicBezTo>
                    <a:pt x="667" y="67"/>
                    <a:pt x="666" y="68"/>
                    <a:pt x="665" y="69"/>
                  </a:cubicBezTo>
                  <a:cubicBezTo>
                    <a:pt x="664" y="68"/>
                    <a:pt x="663" y="67"/>
                    <a:pt x="662" y="68"/>
                  </a:cubicBezTo>
                  <a:cubicBezTo>
                    <a:pt x="660" y="66"/>
                    <a:pt x="666" y="64"/>
                    <a:pt x="667" y="62"/>
                  </a:cubicBezTo>
                  <a:close/>
                  <a:moveTo>
                    <a:pt x="394" y="88"/>
                  </a:moveTo>
                  <a:cubicBezTo>
                    <a:pt x="392" y="84"/>
                    <a:pt x="388" y="88"/>
                    <a:pt x="388" y="83"/>
                  </a:cubicBezTo>
                  <a:cubicBezTo>
                    <a:pt x="395" y="86"/>
                    <a:pt x="400" y="82"/>
                    <a:pt x="403" y="77"/>
                  </a:cubicBezTo>
                  <a:cubicBezTo>
                    <a:pt x="404" y="82"/>
                    <a:pt x="399" y="85"/>
                    <a:pt x="394" y="88"/>
                  </a:cubicBezTo>
                  <a:close/>
                  <a:moveTo>
                    <a:pt x="413" y="77"/>
                  </a:moveTo>
                  <a:cubicBezTo>
                    <a:pt x="412" y="73"/>
                    <a:pt x="419" y="70"/>
                    <a:pt x="421" y="74"/>
                  </a:cubicBezTo>
                  <a:cubicBezTo>
                    <a:pt x="422" y="73"/>
                    <a:pt x="421" y="72"/>
                    <a:pt x="420" y="71"/>
                  </a:cubicBezTo>
                  <a:cubicBezTo>
                    <a:pt x="423" y="67"/>
                    <a:pt x="424" y="71"/>
                    <a:pt x="427" y="69"/>
                  </a:cubicBezTo>
                  <a:cubicBezTo>
                    <a:pt x="426" y="72"/>
                    <a:pt x="422" y="73"/>
                    <a:pt x="419" y="78"/>
                  </a:cubicBezTo>
                  <a:cubicBezTo>
                    <a:pt x="417" y="77"/>
                    <a:pt x="415" y="74"/>
                    <a:pt x="413" y="77"/>
                  </a:cubicBezTo>
                  <a:close/>
                  <a:moveTo>
                    <a:pt x="426" y="66"/>
                  </a:moveTo>
                  <a:cubicBezTo>
                    <a:pt x="428" y="65"/>
                    <a:pt x="429" y="64"/>
                    <a:pt x="431" y="63"/>
                  </a:cubicBezTo>
                  <a:cubicBezTo>
                    <a:pt x="433" y="68"/>
                    <a:pt x="427" y="67"/>
                    <a:pt x="434" y="71"/>
                  </a:cubicBezTo>
                  <a:cubicBezTo>
                    <a:pt x="434" y="71"/>
                    <a:pt x="435" y="70"/>
                    <a:pt x="436" y="70"/>
                  </a:cubicBezTo>
                  <a:cubicBezTo>
                    <a:pt x="438" y="73"/>
                    <a:pt x="433" y="70"/>
                    <a:pt x="431" y="73"/>
                  </a:cubicBezTo>
                  <a:cubicBezTo>
                    <a:pt x="432" y="70"/>
                    <a:pt x="428" y="69"/>
                    <a:pt x="429" y="73"/>
                  </a:cubicBezTo>
                  <a:cubicBezTo>
                    <a:pt x="428" y="76"/>
                    <a:pt x="428" y="68"/>
                    <a:pt x="426" y="66"/>
                  </a:cubicBezTo>
                  <a:close/>
                  <a:moveTo>
                    <a:pt x="420" y="84"/>
                  </a:moveTo>
                  <a:cubicBezTo>
                    <a:pt x="418" y="81"/>
                    <a:pt x="422" y="78"/>
                    <a:pt x="425" y="78"/>
                  </a:cubicBezTo>
                  <a:cubicBezTo>
                    <a:pt x="427" y="81"/>
                    <a:pt x="422" y="84"/>
                    <a:pt x="420" y="84"/>
                  </a:cubicBezTo>
                  <a:close/>
                  <a:moveTo>
                    <a:pt x="434" y="82"/>
                  </a:moveTo>
                  <a:cubicBezTo>
                    <a:pt x="434" y="80"/>
                    <a:pt x="434" y="79"/>
                    <a:pt x="433" y="77"/>
                  </a:cubicBezTo>
                  <a:cubicBezTo>
                    <a:pt x="436" y="74"/>
                    <a:pt x="438" y="76"/>
                    <a:pt x="440" y="75"/>
                  </a:cubicBezTo>
                  <a:cubicBezTo>
                    <a:pt x="442" y="78"/>
                    <a:pt x="436" y="79"/>
                    <a:pt x="434" y="82"/>
                  </a:cubicBezTo>
                  <a:close/>
                  <a:moveTo>
                    <a:pt x="458" y="56"/>
                  </a:moveTo>
                  <a:cubicBezTo>
                    <a:pt x="456" y="52"/>
                    <a:pt x="462" y="54"/>
                    <a:pt x="463" y="54"/>
                  </a:cubicBezTo>
                  <a:cubicBezTo>
                    <a:pt x="463" y="56"/>
                    <a:pt x="462" y="58"/>
                    <a:pt x="463" y="61"/>
                  </a:cubicBezTo>
                  <a:cubicBezTo>
                    <a:pt x="462" y="67"/>
                    <a:pt x="462" y="50"/>
                    <a:pt x="458" y="56"/>
                  </a:cubicBezTo>
                  <a:close/>
                  <a:moveTo>
                    <a:pt x="470" y="46"/>
                  </a:moveTo>
                  <a:cubicBezTo>
                    <a:pt x="473" y="50"/>
                    <a:pt x="471" y="54"/>
                    <a:pt x="470" y="57"/>
                  </a:cubicBezTo>
                  <a:cubicBezTo>
                    <a:pt x="467" y="53"/>
                    <a:pt x="465" y="49"/>
                    <a:pt x="470" y="46"/>
                  </a:cubicBezTo>
                  <a:close/>
                  <a:moveTo>
                    <a:pt x="458" y="81"/>
                  </a:moveTo>
                  <a:cubicBezTo>
                    <a:pt x="457" y="80"/>
                    <a:pt x="461" y="76"/>
                    <a:pt x="456" y="79"/>
                  </a:cubicBezTo>
                  <a:cubicBezTo>
                    <a:pt x="456" y="73"/>
                    <a:pt x="450" y="78"/>
                    <a:pt x="453" y="73"/>
                  </a:cubicBezTo>
                  <a:cubicBezTo>
                    <a:pt x="462" y="72"/>
                    <a:pt x="460" y="74"/>
                    <a:pt x="467" y="72"/>
                  </a:cubicBezTo>
                  <a:cubicBezTo>
                    <a:pt x="469" y="71"/>
                    <a:pt x="467" y="75"/>
                    <a:pt x="470" y="74"/>
                  </a:cubicBezTo>
                  <a:cubicBezTo>
                    <a:pt x="469" y="80"/>
                    <a:pt x="459" y="72"/>
                    <a:pt x="458" y="81"/>
                  </a:cubicBezTo>
                  <a:close/>
                  <a:moveTo>
                    <a:pt x="473" y="62"/>
                  </a:moveTo>
                  <a:cubicBezTo>
                    <a:pt x="474" y="63"/>
                    <a:pt x="473" y="64"/>
                    <a:pt x="472" y="65"/>
                  </a:cubicBezTo>
                  <a:cubicBezTo>
                    <a:pt x="473" y="65"/>
                    <a:pt x="474" y="66"/>
                    <a:pt x="476" y="67"/>
                  </a:cubicBezTo>
                  <a:cubicBezTo>
                    <a:pt x="471" y="72"/>
                    <a:pt x="467" y="64"/>
                    <a:pt x="473" y="62"/>
                  </a:cubicBezTo>
                  <a:close/>
                  <a:moveTo>
                    <a:pt x="476" y="78"/>
                  </a:moveTo>
                  <a:cubicBezTo>
                    <a:pt x="475" y="79"/>
                    <a:pt x="472" y="78"/>
                    <a:pt x="473" y="80"/>
                  </a:cubicBezTo>
                  <a:cubicBezTo>
                    <a:pt x="469" y="83"/>
                    <a:pt x="471" y="74"/>
                    <a:pt x="473" y="78"/>
                  </a:cubicBezTo>
                  <a:cubicBezTo>
                    <a:pt x="473" y="76"/>
                    <a:pt x="473" y="67"/>
                    <a:pt x="478" y="73"/>
                  </a:cubicBezTo>
                  <a:cubicBezTo>
                    <a:pt x="477" y="74"/>
                    <a:pt x="477" y="73"/>
                    <a:pt x="476" y="72"/>
                  </a:cubicBezTo>
                  <a:cubicBezTo>
                    <a:pt x="476" y="74"/>
                    <a:pt x="476" y="76"/>
                    <a:pt x="476" y="78"/>
                  </a:cubicBezTo>
                  <a:close/>
                  <a:moveTo>
                    <a:pt x="486" y="69"/>
                  </a:moveTo>
                  <a:cubicBezTo>
                    <a:pt x="487" y="67"/>
                    <a:pt x="489" y="66"/>
                    <a:pt x="488" y="65"/>
                  </a:cubicBezTo>
                  <a:cubicBezTo>
                    <a:pt x="493" y="62"/>
                    <a:pt x="490" y="72"/>
                    <a:pt x="494" y="69"/>
                  </a:cubicBezTo>
                  <a:cubicBezTo>
                    <a:pt x="495" y="72"/>
                    <a:pt x="487" y="73"/>
                    <a:pt x="486" y="69"/>
                  </a:cubicBezTo>
                  <a:close/>
                  <a:moveTo>
                    <a:pt x="503" y="64"/>
                  </a:moveTo>
                  <a:cubicBezTo>
                    <a:pt x="501" y="61"/>
                    <a:pt x="500" y="58"/>
                    <a:pt x="503" y="56"/>
                  </a:cubicBezTo>
                  <a:cubicBezTo>
                    <a:pt x="506" y="59"/>
                    <a:pt x="508" y="62"/>
                    <a:pt x="503" y="64"/>
                  </a:cubicBezTo>
                  <a:close/>
                  <a:moveTo>
                    <a:pt x="528" y="44"/>
                  </a:moveTo>
                  <a:cubicBezTo>
                    <a:pt x="529" y="50"/>
                    <a:pt x="522" y="47"/>
                    <a:pt x="520" y="47"/>
                  </a:cubicBezTo>
                  <a:cubicBezTo>
                    <a:pt x="519" y="43"/>
                    <a:pt x="526" y="46"/>
                    <a:pt x="528" y="44"/>
                  </a:cubicBezTo>
                  <a:close/>
                  <a:moveTo>
                    <a:pt x="516" y="54"/>
                  </a:moveTo>
                  <a:cubicBezTo>
                    <a:pt x="517" y="51"/>
                    <a:pt x="523" y="52"/>
                    <a:pt x="527" y="49"/>
                  </a:cubicBezTo>
                  <a:cubicBezTo>
                    <a:pt x="529" y="54"/>
                    <a:pt x="523" y="52"/>
                    <a:pt x="520" y="56"/>
                  </a:cubicBezTo>
                  <a:cubicBezTo>
                    <a:pt x="518" y="55"/>
                    <a:pt x="517" y="53"/>
                    <a:pt x="516" y="54"/>
                  </a:cubicBezTo>
                  <a:close/>
                  <a:moveTo>
                    <a:pt x="517" y="71"/>
                  </a:moveTo>
                  <a:cubicBezTo>
                    <a:pt x="513" y="71"/>
                    <a:pt x="515" y="73"/>
                    <a:pt x="512" y="75"/>
                  </a:cubicBezTo>
                  <a:cubicBezTo>
                    <a:pt x="511" y="74"/>
                    <a:pt x="511" y="73"/>
                    <a:pt x="510" y="71"/>
                  </a:cubicBezTo>
                  <a:cubicBezTo>
                    <a:pt x="515" y="72"/>
                    <a:pt x="510" y="67"/>
                    <a:pt x="515" y="65"/>
                  </a:cubicBezTo>
                  <a:cubicBezTo>
                    <a:pt x="514" y="65"/>
                    <a:pt x="512" y="63"/>
                    <a:pt x="511" y="61"/>
                  </a:cubicBezTo>
                  <a:cubicBezTo>
                    <a:pt x="512" y="61"/>
                    <a:pt x="514" y="61"/>
                    <a:pt x="513" y="60"/>
                  </a:cubicBezTo>
                  <a:cubicBezTo>
                    <a:pt x="515" y="59"/>
                    <a:pt x="516" y="61"/>
                    <a:pt x="517" y="60"/>
                  </a:cubicBezTo>
                  <a:cubicBezTo>
                    <a:pt x="518" y="62"/>
                    <a:pt x="516" y="62"/>
                    <a:pt x="516" y="61"/>
                  </a:cubicBezTo>
                  <a:cubicBezTo>
                    <a:pt x="518" y="65"/>
                    <a:pt x="514" y="68"/>
                    <a:pt x="517" y="71"/>
                  </a:cubicBezTo>
                  <a:close/>
                  <a:moveTo>
                    <a:pt x="504" y="76"/>
                  </a:moveTo>
                  <a:cubicBezTo>
                    <a:pt x="497" y="80"/>
                    <a:pt x="493" y="77"/>
                    <a:pt x="488" y="81"/>
                  </a:cubicBezTo>
                  <a:cubicBezTo>
                    <a:pt x="488" y="75"/>
                    <a:pt x="499" y="74"/>
                    <a:pt x="504" y="76"/>
                  </a:cubicBezTo>
                  <a:close/>
                  <a:moveTo>
                    <a:pt x="488" y="88"/>
                  </a:moveTo>
                  <a:cubicBezTo>
                    <a:pt x="486" y="86"/>
                    <a:pt x="489" y="85"/>
                    <a:pt x="488" y="83"/>
                  </a:cubicBezTo>
                  <a:cubicBezTo>
                    <a:pt x="492" y="84"/>
                    <a:pt x="495" y="86"/>
                    <a:pt x="499" y="85"/>
                  </a:cubicBezTo>
                  <a:cubicBezTo>
                    <a:pt x="499" y="92"/>
                    <a:pt x="492" y="84"/>
                    <a:pt x="488" y="88"/>
                  </a:cubicBezTo>
                  <a:close/>
                  <a:moveTo>
                    <a:pt x="520" y="62"/>
                  </a:moveTo>
                  <a:cubicBezTo>
                    <a:pt x="518" y="55"/>
                    <a:pt x="523" y="61"/>
                    <a:pt x="527" y="56"/>
                  </a:cubicBezTo>
                  <a:cubicBezTo>
                    <a:pt x="527" y="60"/>
                    <a:pt x="527" y="62"/>
                    <a:pt x="531" y="64"/>
                  </a:cubicBezTo>
                  <a:cubicBezTo>
                    <a:pt x="534" y="62"/>
                    <a:pt x="535" y="60"/>
                    <a:pt x="534" y="58"/>
                  </a:cubicBezTo>
                  <a:cubicBezTo>
                    <a:pt x="538" y="57"/>
                    <a:pt x="536" y="62"/>
                    <a:pt x="536" y="64"/>
                  </a:cubicBezTo>
                  <a:cubicBezTo>
                    <a:pt x="526" y="68"/>
                    <a:pt x="528" y="61"/>
                    <a:pt x="520" y="62"/>
                  </a:cubicBezTo>
                  <a:close/>
                  <a:moveTo>
                    <a:pt x="551" y="41"/>
                  </a:moveTo>
                  <a:cubicBezTo>
                    <a:pt x="551" y="44"/>
                    <a:pt x="549" y="46"/>
                    <a:pt x="546" y="48"/>
                  </a:cubicBezTo>
                  <a:cubicBezTo>
                    <a:pt x="545" y="47"/>
                    <a:pt x="544" y="46"/>
                    <a:pt x="543" y="45"/>
                  </a:cubicBezTo>
                  <a:cubicBezTo>
                    <a:pt x="546" y="42"/>
                    <a:pt x="548" y="44"/>
                    <a:pt x="551" y="41"/>
                  </a:cubicBezTo>
                  <a:close/>
                  <a:moveTo>
                    <a:pt x="567" y="43"/>
                  </a:moveTo>
                  <a:cubicBezTo>
                    <a:pt x="564" y="45"/>
                    <a:pt x="561" y="46"/>
                    <a:pt x="559" y="42"/>
                  </a:cubicBezTo>
                  <a:cubicBezTo>
                    <a:pt x="562" y="39"/>
                    <a:pt x="565" y="39"/>
                    <a:pt x="567" y="43"/>
                  </a:cubicBezTo>
                  <a:close/>
                  <a:moveTo>
                    <a:pt x="508" y="85"/>
                  </a:moveTo>
                  <a:cubicBezTo>
                    <a:pt x="510" y="79"/>
                    <a:pt x="517" y="78"/>
                    <a:pt x="520" y="73"/>
                  </a:cubicBezTo>
                  <a:cubicBezTo>
                    <a:pt x="524" y="80"/>
                    <a:pt x="512" y="79"/>
                    <a:pt x="516" y="84"/>
                  </a:cubicBezTo>
                  <a:cubicBezTo>
                    <a:pt x="513" y="88"/>
                    <a:pt x="511" y="84"/>
                    <a:pt x="508" y="85"/>
                  </a:cubicBezTo>
                  <a:close/>
                  <a:moveTo>
                    <a:pt x="542" y="60"/>
                  </a:moveTo>
                  <a:cubicBezTo>
                    <a:pt x="549" y="57"/>
                    <a:pt x="546" y="53"/>
                    <a:pt x="551" y="50"/>
                  </a:cubicBezTo>
                  <a:cubicBezTo>
                    <a:pt x="554" y="53"/>
                    <a:pt x="558" y="53"/>
                    <a:pt x="562" y="48"/>
                  </a:cubicBezTo>
                  <a:cubicBezTo>
                    <a:pt x="566" y="57"/>
                    <a:pt x="556" y="51"/>
                    <a:pt x="551" y="55"/>
                  </a:cubicBezTo>
                  <a:cubicBezTo>
                    <a:pt x="549" y="57"/>
                    <a:pt x="556" y="57"/>
                    <a:pt x="557" y="58"/>
                  </a:cubicBezTo>
                  <a:cubicBezTo>
                    <a:pt x="555" y="61"/>
                    <a:pt x="561" y="65"/>
                    <a:pt x="556" y="68"/>
                  </a:cubicBezTo>
                  <a:cubicBezTo>
                    <a:pt x="555" y="58"/>
                    <a:pt x="549" y="61"/>
                    <a:pt x="542" y="60"/>
                  </a:cubicBezTo>
                  <a:close/>
                  <a:moveTo>
                    <a:pt x="560" y="62"/>
                  </a:moveTo>
                  <a:cubicBezTo>
                    <a:pt x="562" y="62"/>
                    <a:pt x="563" y="61"/>
                    <a:pt x="564" y="60"/>
                  </a:cubicBezTo>
                  <a:cubicBezTo>
                    <a:pt x="566" y="63"/>
                    <a:pt x="567" y="61"/>
                    <a:pt x="567" y="64"/>
                  </a:cubicBezTo>
                  <a:cubicBezTo>
                    <a:pt x="565" y="65"/>
                    <a:pt x="562" y="65"/>
                    <a:pt x="560" y="62"/>
                  </a:cubicBezTo>
                  <a:close/>
                  <a:moveTo>
                    <a:pt x="528" y="86"/>
                  </a:moveTo>
                  <a:cubicBezTo>
                    <a:pt x="527" y="81"/>
                    <a:pt x="526" y="83"/>
                    <a:pt x="525" y="79"/>
                  </a:cubicBezTo>
                  <a:cubicBezTo>
                    <a:pt x="532" y="82"/>
                    <a:pt x="539" y="71"/>
                    <a:pt x="545" y="66"/>
                  </a:cubicBezTo>
                  <a:cubicBezTo>
                    <a:pt x="548" y="72"/>
                    <a:pt x="538" y="73"/>
                    <a:pt x="537" y="77"/>
                  </a:cubicBezTo>
                  <a:cubicBezTo>
                    <a:pt x="539" y="80"/>
                    <a:pt x="540" y="79"/>
                    <a:pt x="542" y="80"/>
                  </a:cubicBezTo>
                  <a:cubicBezTo>
                    <a:pt x="547" y="77"/>
                    <a:pt x="547" y="74"/>
                    <a:pt x="550" y="70"/>
                  </a:cubicBezTo>
                  <a:cubicBezTo>
                    <a:pt x="555" y="75"/>
                    <a:pt x="546" y="77"/>
                    <a:pt x="552" y="82"/>
                  </a:cubicBezTo>
                  <a:cubicBezTo>
                    <a:pt x="543" y="80"/>
                    <a:pt x="538" y="85"/>
                    <a:pt x="528" y="86"/>
                  </a:cubicBezTo>
                  <a:close/>
                  <a:moveTo>
                    <a:pt x="553" y="74"/>
                  </a:moveTo>
                  <a:cubicBezTo>
                    <a:pt x="558" y="69"/>
                    <a:pt x="559" y="71"/>
                    <a:pt x="563" y="66"/>
                  </a:cubicBezTo>
                  <a:cubicBezTo>
                    <a:pt x="565" y="68"/>
                    <a:pt x="563" y="69"/>
                    <a:pt x="561" y="71"/>
                  </a:cubicBezTo>
                  <a:cubicBezTo>
                    <a:pt x="562" y="72"/>
                    <a:pt x="563" y="71"/>
                    <a:pt x="563" y="71"/>
                  </a:cubicBezTo>
                  <a:cubicBezTo>
                    <a:pt x="563" y="72"/>
                    <a:pt x="555" y="73"/>
                    <a:pt x="555" y="79"/>
                  </a:cubicBezTo>
                  <a:cubicBezTo>
                    <a:pt x="551" y="81"/>
                    <a:pt x="557" y="75"/>
                    <a:pt x="553" y="74"/>
                  </a:cubicBezTo>
                  <a:close/>
                  <a:moveTo>
                    <a:pt x="567" y="66"/>
                  </a:moveTo>
                  <a:cubicBezTo>
                    <a:pt x="571" y="62"/>
                    <a:pt x="576" y="63"/>
                    <a:pt x="577" y="55"/>
                  </a:cubicBezTo>
                  <a:cubicBezTo>
                    <a:pt x="578" y="59"/>
                    <a:pt x="581" y="56"/>
                    <a:pt x="583" y="56"/>
                  </a:cubicBezTo>
                  <a:cubicBezTo>
                    <a:pt x="581" y="60"/>
                    <a:pt x="575" y="68"/>
                    <a:pt x="567" y="66"/>
                  </a:cubicBezTo>
                  <a:close/>
                  <a:moveTo>
                    <a:pt x="587" y="85"/>
                  </a:moveTo>
                  <a:cubicBezTo>
                    <a:pt x="583" y="82"/>
                    <a:pt x="588" y="80"/>
                    <a:pt x="587" y="78"/>
                  </a:cubicBezTo>
                  <a:cubicBezTo>
                    <a:pt x="584" y="76"/>
                    <a:pt x="587" y="82"/>
                    <a:pt x="582" y="83"/>
                  </a:cubicBezTo>
                  <a:cubicBezTo>
                    <a:pt x="579" y="80"/>
                    <a:pt x="581" y="78"/>
                    <a:pt x="583" y="75"/>
                  </a:cubicBezTo>
                  <a:cubicBezTo>
                    <a:pt x="587" y="76"/>
                    <a:pt x="590" y="79"/>
                    <a:pt x="594" y="82"/>
                  </a:cubicBezTo>
                  <a:cubicBezTo>
                    <a:pt x="593" y="85"/>
                    <a:pt x="590" y="84"/>
                    <a:pt x="587" y="85"/>
                  </a:cubicBezTo>
                  <a:close/>
                  <a:moveTo>
                    <a:pt x="611" y="59"/>
                  </a:moveTo>
                  <a:cubicBezTo>
                    <a:pt x="612" y="63"/>
                    <a:pt x="611" y="67"/>
                    <a:pt x="606" y="70"/>
                  </a:cubicBezTo>
                  <a:cubicBezTo>
                    <a:pt x="605" y="67"/>
                    <a:pt x="603" y="66"/>
                    <a:pt x="600" y="67"/>
                  </a:cubicBezTo>
                  <a:cubicBezTo>
                    <a:pt x="600" y="66"/>
                    <a:pt x="608" y="63"/>
                    <a:pt x="611" y="59"/>
                  </a:cubicBezTo>
                  <a:close/>
                  <a:moveTo>
                    <a:pt x="593" y="79"/>
                  </a:moveTo>
                  <a:cubicBezTo>
                    <a:pt x="592" y="77"/>
                    <a:pt x="594" y="75"/>
                    <a:pt x="593" y="73"/>
                  </a:cubicBezTo>
                  <a:cubicBezTo>
                    <a:pt x="595" y="72"/>
                    <a:pt x="597" y="73"/>
                    <a:pt x="598" y="76"/>
                  </a:cubicBezTo>
                  <a:cubicBezTo>
                    <a:pt x="596" y="79"/>
                    <a:pt x="595" y="78"/>
                    <a:pt x="593" y="79"/>
                  </a:cubicBezTo>
                  <a:close/>
                  <a:moveTo>
                    <a:pt x="612" y="69"/>
                  </a:moveTo>
                  <a:cubicBezTo>
                    <a:pt x="613" y="65"/>
                    <a:pt x="616" y="62"/>
                    <a:pt x="615" y="58"/>
                  </a:cubicBezTo>
                  <a:cubicBezTo>
                    <a:pt x="616" y="57"/>
                    <a:pt x="616" y="59"/>
                    <a:pt x="616" y="59"/>
                  </a:cubicBezTo>
                  <a:cubicBezTo>
                    <a:pt x="619" y="61"/>
                    <a:pt x="623" y="58"/>
                    <a:pt x="625" y="62"/>
                  </a:cubicBezTo>
                  <a:cubicBezTo>
                    <a:pt x="620" y="62"/>
                    <a:pt x="617" y="68"/>
                    <a:pt x="612" y="69"/>
                  </a:cubicBezTo>
                  <a:close/>
                  <a:moveTo>
                    <a:pt x="620" y="74"/>
                  </a:moveTo>
                  <a:cubicBezTo>
                    <a:pt x="616" y="78"/>
                    <a:pt x="614" y="73"/>
                    <a:pt x="610" y="78"/>
                  </a:cubicBezTo>
                  <a:cubicBezTo>
                    <a:pt x="609" y="76"/>
                    <a:pt x="609" y="74"/>
                    <a:pt x="610" y="73"/>
                  </a:cubicBezTo>
                  <a:cubicBezTo>
                    <a:pt x="613" y="72"/>
                    <a:pt x="617" y="71"/>
                    <a:pt x="620" y="74"/>
                  </a:cubicBezTo>
                  <a:close/>
                  <a:moveTo>
                    <a:pt x="642" y="62"/>
                  </a:moveTo>
                  <a:cubicBezTo>
                    <a:pt x="639" y="63"/>
                    <a:pt x="636" y="62"/>
                    <a:pt x="633" y="65"/>
                  </a:cubicBezTo>
                  <a:cubicBezTo>
                    <a:pt x="632" y="63"/>
                    <a:pt x="634" y="62"/>
                    <a:pt x="633" y="60"/>
                  </a:cubicBezTo>
                  <a:cubicBezTo>
                    <a:pt x="636" y="58"/>
                    <a:pt x="639" y="58"/>
                    <a:pt x="642" y="62"/>
                  </a:cubicBezTo>
                  <a:close/>
                  <a:moveTo>
                    <a:pt x="659" y="41"/>
                  </a:moveTo>
                  <a:cubicBezTo>
                    <a:pt x="653" y="42"/>
                    <a:pt x="658" y="46"/>
                    <a:pt x="653" y="49"/>
                  </a:cubicBezTo>
                  <a:cubicBezTo>
                    <a:pt x="652" y="49"/>
                    <a:pt x="651" y="48"/>
                    <a:pt x="649" y="49"/>
                  </a:cubicBezTo>
                  <a:cubicBezTo>
                    <a:pt x="648" y="44"/>
                    <a:pt x="654" y="34"/>
                    <a:pt x="659" y="41"/>
                  </a:cubicBezTo>
                  <a:close/>
                  <a:moveTo>
                    <a:pt x="646" y="35"/>
                  </a:moveTo>
                  <a:cubicBezTo>
                    <a:pt x="646" y="39"/>
                    <a:pt x="643" y="42"/>
                    <a:pt x="639" y="45"/>
                  </a:cubicBezTo>
                  <a:cubicBezTo>
                    <a:pt x="638" y="44"/>
                    <a:pt x="639" y="43"/>
                    <a:pt x="640" y="42"/>
                  </a:cubicBezTo>
                  <a:cubicBezTo>
                    <a:pt x="641" y="40"/>
                    <a:pt x="639" y="41"/>
                    <a:pt x="638" y="38"/>
                  </a:cubicBezTo>
                  <a:cubicBezTo>
                    <a:pt x="640" y="37"/>
                    <a:pt x="639" y="35"/>
                    <a:pt x="641" y="34"/>
                  </a:cubicBezTo>
                  <a:cubicBezTo>
                    <a:pt x="643" y="34"/>
                    <a:pt x="644" y="36"/>
                    <a:pt x="646" y="35"/>
                  </a:cubicBezTo>
                  <a:close/>
                  <a:moveTo>
                    <a:pt x="643" y="43"/>
                  </a:moveTo>
                  <a:cubicBezTo>
                    <a:pt x="643" y="52"/>
                    <a:pt x="632" y="57"/>
                    <a:pt x="622" y="56"/>
                  </a:cubicBezTo>
                  <a:cubicBezTo>
                    <a:pt x="622" y="51"/>
                    <a:pt x="631" y="55"/>
                    <a:pt x="633" y="49"/>
                  </a:cubicBezTo>
                  <a:cubicBezTo>
                    <a:pt x="632" y="47"/>
                    <a:pt x="630" y="47"/>
                    <a:pt x="628" y="47"/>
                  </a:cubicBezTo>
                  <a:cubicBezTo>
                    <a:pt x="628" y="45"/>
                    <a:pt x="629" y="43"/>
                    <a:pt x="632" y="41"/>
                  </a:cubicBezTo>
                  <a:cubicBezTo>
                    <a:pt x="633" y="46"/>
                    <a:pt x="638" y="48"/>
                    <a:pt x="643" y="43"/>
                  </a:cubicBezTo>
                  <a:close/>
                  <a:moveTo>
                    <a:pt x="621" y="42"/>
                  </a:moveTo>
                  <a:cubicBezTo>
                    <a:pt x="627" y="46"/>
                    <a:pt x="618" y="47"/>
                    <a:pt x="622" y="51"/>
                  </a:cubicBezTo>
                  <a:cubicBezTo>
                    <a:pt x="620" y="52"/>
                    <a:pt x="617" y="51"/>
                    <a:pt x="618" y="53"/>
                  </a:cubicBezTo>
                  <a:cubicBezTo>
                    <a:pt x="617" y="54"/>
                    <a:pt x="616" y="52"/>
                    <a:pt x="615" y="51"/>
                  </a:cubicBezTo>
                  <a:cubicBezTo>
                    <a:pt x="620" y="48"/>
                    <a:pt x="615" y="45"/>
                    <a:pt x="621" y="42"/>
                  </a:cubicBezTo>
                  <a:close/>
                  <a:moveTo>
                    <a:pt x="610" y="52"/>
                  </a:moveTo>
                  <a:cubicBezTo>
                    <a:pt x="612" y="56"/>
                    <a:pt x="605" y="56"/>
                    <a:pt x="604" y="58"/>
                  </a:cubicBezTo>
                  <a:cubicBezTo>
                    <a:pt x="600" y="52"/>
                    <a:pt x="609" y="54"/>
                    <a:pt x="610" y="52"/>
                  </a:cubicBezTo>
                  <a:close/>
                  <a:moveTo>
                    <a:pt x="594" y="67"/>
                  </a:moveTo>
                  <a:cubicBezTo>
                    <a:pt x="595" y="66"/>
                    <a:pt x="588" y="65"/>
                    <a:pt x="587" y="73"/>
                  </a:cubicBezTo>
                  <a:cubicBezTo>
                    <a:pt x="578" y="68"/>
                    <a:pt x="598" y="57"/>
                    <a:pt x="600" y="50"/>
                  </a:cubicBezTo>
                  <a:cubicBezTo>
                    <a:pt x="602" y="56"/>
                    <a:pt x="597" y="61"/>
                    <a:pt x="594" y="67"/>
                  </a:cubicBezTo>
                  <a:close/>
                  <a:moveTo>
                    <a:pt x="608" y="47"/>
                  </a:moveTo>
                  <a:cubicBezTo>
                    <a:pt x="607" y="51"/>
                    <a:pt x="602" y="47"/>
                    <a:pt x="604" y="50"/>
                  </a:cubicBezTo>
                  <a:cubicBezTo>
                    <a:pt x="600" y="53"/>
                    <a:pt x="603" y="43"/>
                    <a:pt x="598" y="46"/>
                  </a:cubicBezTo>
                  <a:cubicBezTo>
                    <a:pt x="596" y="43"/>
                    <a:pt x="601" y="46"/>
                    <a:pt x="603" y="42"/>
                  </a:cubicBezTo>
                  <a:cubicBezTo>
                    <a:pt x="604" y="46"/>
                    <a:pt x="606" y="44"/>
                    <a:pt x="608" y="47"/>
                  </a:cubicBezTo>
                  <a:close/>
                  <a:moveTo>
                    <a:pt x="608" y="45"/>
                  </a:moveTo>
                  <a:cubicBezTo>
                    <a:pt x="606" y="40"/>
                    <a:pt x="605" y="41"/>
                    <a:pt x="604" y="37"/>
                  </a:cubicBezTo>
                  <a:cubicBezTo>
                    <a:pt x="607" y="36"/>
                    <a:pt x="613" y="42"/>
                    <a:pt x="608" y="45"/>
                  </a:cubicBezTo>
                  <a:close/>
                  <a:moveTo>
                    <a:pt x="590" y="56"/>
                  </a:moveTo>
                  <a:cubicBezTo>
                    <a:pt x="585" y="52"/>
                    <a:pt x="591" y="49"/>
                    <a:pt x="588" y="45"/>
                  </a:cubicBezTo>
                  <a:cubicBezTo>
                    <a:pt x="594" y="43"/>
                    <a:pt x="594" y="53"/>
                    <a:pt x="590" y="56"/>
                  </a:cubicBezTo>
                  <a:close/>
                  <a:moveTo>
                    <a:pt x="575" y="51"/>
                  </a:moveTo>
                  <a:cubicBezTo>
                    <a:pt x="572" y="43"/>
                    <a:pt x="582" y="48"/>
                    <a:pt x="585" y="43"/>
                  </a:cubicBezTo>
                  <a:cubicBezTo>
                    <a:pt x="587" y="51"/>
                    <a:pt x="576" y="43"/>
                    <a:pt x="575" y="51"/>
                  </a:cubicBezTo>
                  <a:close/>
                  <a:moveTo>
                    <a:pt x="577" y="40"/>
                  </a:moveTo>
                  <a:cubicBezTo>
                    <a:pt x="586" y="38"/>
                    <a:pt x="577" y="35"/>
                    <a:pt x="583" y="31"/>
                  </a:cubicBezTo>
                  <a:cubicBezTo>
                    <a:pt x="584" y="31"/>
                    <a:pt x="585" y="32"/>
                    <a:pt x="586" y="33"/>
                  </a:cubicBezTo>
                  <a:cubicBezTo>
                    <a:pt x="585" y="37"/>
                    <a:pt x="585" y="49"/>
                    <a:pt x="577" y="40"/>
                  </a:cubicBezTo>
                  <a:close/>
                  <a:moveTo>
                    <a:pt x="585" y="25"/>
                  </a:moveTo>
                  <a:cubicBezTo>
                    <a:pt x="590" y="29"/>
                    <a:pt x="583" y="33"/>
                    <a:pt x="581" y="28"/>
                  </a:cubicBezTo>
                  <a:cubicBezTo>
                    <a:pt x="582" y="25"/>
                    <a:pt x="582" y="27"/>
                    <a:pt x="585" y="25"/>
                  </a:cubicBezTo>
                  <a:close/>
                  <a:moveTo>
                    <a:pt x="577" y="33"/>
                  </a:moveTo>
                  <a:cubicBezTo>
                    <a:pt x="578" y="38"/>
                    <a:pt x="573" y="40"/>
                    <a:pt x="569" y="39"/>
                  </a:cubicBezTo>
                  <a:cubicBezTo>
                    <a:pt x="571" y="35"/>
                    <a:pt x="570" y="34"/>
                    <a:pt x="574" y="29"/>
                  </a:cubicBezTo>
                  <a:cubicBezTo>
                    <a:pt x="574" y="29"/>
                    <a:pt x="574" y="35"/>
                    <a:pt x="577" y="33"/>
                  </a:cubicBezTo>
                  <a:close/>
                  <a:moveTo>
                    <a:pt x="566" y="30"/>
                  </a:moveTo>
                  <a:cubicBezTo>
                    <a:pt x="565" y="32"/>
                    <a:pt x="567" y="35"/>
                    <a:pt x="567" y="38"/>
                  </a:cubicBezTo>
                  <a:cubicBezTo>
                    <a:pt x="564" y="41"/>
                    <a:pt x="563" y="37"/>
                    <a:pt x="560" y="39"/>
                  </a:cubicBezTo>
                  <a:cubicBezTo>
                    <a:pt x="560" y="37"/>
                    <a:pt x="560" y="36"/>
                    <a:pt x="562" y="34"/>
                  </a:cubicBezTo>
                  <a:cubicBezTo>
                    <a:pt x="560" y="34"/>
                    <a:pt x="559" y="33"/>
                    <a:pt x="557" y="31"/>
                  </a:cubicBezTo>
                  <a:cubicBezTo>
                    <a:pt x="552" y="33"/>
                    <a:pt x="556" y="36"/>
                    <a:pt x="552" y="38"/>
                  </a:cubicBezTo>
                  <a:cubicBezTo>
                    <a:pt x="547" y="23"/>
                    <a:pt x="559" y="31"/>
                    <a:pt x="566" y="30"/>
                  </a:cubicBezTo>
                  <a:close/>
                  <a:moveTo>
                    <a:pt x="544" y="23"/>
                  </a:moveTo>
                  <a:cubicBezTo>
                    <a:pt x="549" y="21"/>
                    <a:pt x="542" y="27"/>
                    <a:pt x="540" y="28"/>
                  </a:cubicBezTo>
                  <a:cubicBezTo>
                    <a:pt x="542" y="32"/>
                    <a:pt x="545" y="26"/>
                    <a:pt x="546" y="30"/>
                  </a:cubicBezTo>
                  <a:cubicBezTo>
                    <a:pt x="540" y="33"/>
                    <a:pt x="549" y="37"/>
                    <a:pt x="544" y="39"/>
                  </a:cubicBezTo>
                  <a:cubicBezTo>
                    <a:pt x="541" y="32"/>
                    <a:pt x="537" y="28"/>
                    <a:pt x="536" y="24"/>
                  </a:cubicBezTo>
                  <a:cubicBezTo>
                    <a:pt x="539" y="20"/>
                    <a:pt x="541" y="29"/>
                    <a:pt x="544" y="23"/>
                  </a:cubicBezTo>
                  <a:close/>
                  <a:moveTo>
                    <a:pt x="530" y="28"/>
                  </a:moveTo>
                  <a:cubicBezTo>
                    <a:pt x="528" y="31"/>
                    <a:pt x="534" y="35"/>
                    <a:pt x="529" y="38"/>
                  </a:cubicBezTo>
                  <a:cubicBezTo>
                    <a:pt x="531" y="39"/>
                    <a:pt x="532" y="37"/>
                    <a:pt x="534" y="40"/>
                  </a:cubicBezTo>
                  <a:cubicBezTo>
                    <a:pt x="536" y="39"/>
                    <a:pt x="535" y="37"/>
                    <a:pt x="534" y="36"/>
                  </a:cubicBezTo>
                  <a:cubicBezTo>
                    <a:pt x="539" y="36"/>
                    <a:pt x="537" y="41"/>
                    <a:pt x="545" y="42"/>
                  </a:cubicBezTo>
                  <a:cubicBezTo>
                    <a:pt x="541" y="45"/>
                    <a:pt x="540" y="48"/>
                    <a:pt x="543" y="51"/>
                  </a:cubicBezTo>
                  <a:cubicBezTo>
                    <a:pt x="540" y="52"/>
                    <a:pt x="537" y="54"/>
                    <a:pt x="535" y="51"/>
                  </a:cubicBezTo>
                  <a:cubicBezTo>
                    <a:pt x="539" y="49"/>
                    <a:pt x="537" y="44"/>
                    <a:pt x="541" y="45"/>
                  </a:cubicBezTo>
                  <a:cubicBezTo>
                    <a:pt x="536" y="38"/>
                    <a:pt x="529" y="48"/>
                    <a:pt x="524" y="39"/>
                  </a:cubicBezTo>
                  <a:cubicBezTo>
                    <a:pt x="529" y="35"/>
                    <a:pt x="523" y="29"/>
                    <a:pt x="530" y="28"/>
                  </a:cubicBezTo>
                  <a:close/>
                  <a:moveTo>
                    <a:pt x="519" y="33"/>
                  </a:moveTo>
                  <a:cubicBezTo>
                    <a:pt x="520" y="40"/>
                    <a:pt x="513" y="40"/>
                    <a:pt x="511" y="47"/>
                  </a:cubicBezTo>
                  <a:cubicBezTo>
                    <a:pt x="506" y="44"/>
                    <a:pt x="512" y="41"/>
                    <a:pt x="511" y="38"/>
                  </a:cubicBezTo>
                  <a:cubicBezTo>
                    <a:pt x="517" y="39"/>
                    <a:pt x="515" y="34"/>
                    <a:pt x="519" y="33"/>
                  </a:cubicBezTo>
                  <a:close/>
                  <a:moveTo>
                    <a:pt x="505" y="42"/>
                  </a:moveTo>
                  <a:cubicBezTo>
                    <a:pt x="502" y="48"/>
                    <a:pt x="506" y="48"/>
                    <a:pt x="502" y="52"/>
                  </a:cubicBezTo>
                  <a:cubicBezTo>
                    <a:pt x="501" y="49"/>
                    <a:pt x="504" y="44"/>
                    <a:pt x="499" y="46"/>
                  </a:cubicBezTo>
                  <a:cubicBezTo>
                    <a:pt x="494" y="44"/>
                    <a:pt x="503" y="46"/>
                    <a:pt x="505" y="42"/>
                  </a:cubicBezTo>
                  <a:close/>
                  <a:moveTo>
                    <a:pt x="492" y="54"/>
                  </a:moveTo>
                  <a:cubicBezTo>
                    <a:pt x="496" y="50"/>
                    <a:pt x="495" y="51"/>
                    <a:pt x="500" y="48"/>
                  </a:cubicBezTo>
                  <a:cubicBezTo>
                    <a:pt x="502" y="52"/>
                    <a:pt x="495" y="55"/>
                    <a:pt x="494" y="58"/>
                  </a:cubicBezTo>
                  <a:cubicBezTo>
                    <a:pt x="493" y="56"/>
                    <a:pt x="491" y="55"/>
                    <a:pt x="489" y="57"/>
                  </a:cubicBezTo>
                  <a:cubicBezTo>
                    <a:pt x="487" y="49"/>
                    <a:pt x="484" y="54"/>
                    <a:pt x="481" y="54"/>
                  </a:cubicBezTo>
                  <a:cubicBezTo>
                    <a:pt x="477" y="49"/>
                    <a:pt x="485" y="52"/>
                    <a:pt x="487" y="47"/>
                  </a:cubicBezTo>
                  <a:cubicBezTo>
                    <a:pt x="488" y="53"/>
                    <a:pt x="492" y="49"/>
                    <a:pt x="492" y="54"/>
                  </a:cubicBezTo>
                  <a:close/>
                  <a:moveTo>
                    <a:pt x="507" y="32"/>
                  </a:moveTo>
                  <a:cubicBezTo>
                    <a:pt x="508" y="34"/>
                    <a:pt x="505" y="34"/>
                    <a:pt x="504" y="32"/>
                  </a:cubicBezTo>
                  <a:cubicBezTo>
                    <a:pt x="504" y="35"/>
                    <a:pt x="505" y="37"/>
                    <a:pt x="501" y="37"/>
                  </a:cubicBezTo>
                  <a:cubicBezTo>
                    <a:pt x="501" y="35"/>
                    <a:pt x="502" y="34"/>
                    <a:pt x="500" y="32"/>
                  </a:cubicBezTo>
                  <a:cubicBezTo>
                    <a:pt x="503" y="28"/>
                    <a:pt x="505" y="34"/>
                    <a:pt x="507" y="32"/>
                  </a:cubicBezTo>
                  <a:close/>
                  <a:moveTo>
                    <a:pt x="485" y="29"/>
                  </a:moveTo>
                  <a:cubicBezTo>
                    <a:pt x="489" y="32"/>
                    <a:pt x="483" y="33"/>
                    <a:pt x="484" y="36"/>
                  </a:cubicBezTo>
                  <a:cubicBezTo>
                    <a:pt x="485" y="36"/>
                    <a:pt x="488" y="37"/>
                    <a:pt x="486" y="39"/>
                  </a:cubicBezTo>
                  <a:cubicBezTo>
                    <a:pt x="491" y="40"/>
                    <a:pt x="494" y="34"/>
                    <a:pt x="500" y="39"/>
                  </a:cubicBezTo>
                  <a:cubicBezTo>
                    <a:pt x="496" y="39"/>
                    <a:pt x="489" y="42"/>
                    <a:pt x="486" y="46"/>
                  </a:cubicBezTo>
                  <a:cubicBezTo>
                    <a:pt x="482" y="42"/>
                    <a:pt x="483" y="34"/>
                    <a:pt x="476" y="36"/>
                  </a:cubicBezTo>
                  <a:cubicBezTo>
                    <a:pt x="477" y="32"/>
                    <a:pt x="483" y="35"/>
                    <a:pt x="485" y="29"/>
                  </a:cubicBezTo>
                  <a:close/>
                  <a:moveTo>
                    <a:pt x="474" y="33"/>
                  </a:moveTo>
                  <a:cubicBezTo>
                    <a:pt x="471" y="36"/>
                    <a:pt x="468" y="36"/>
                    <a:pt x="474" y="42"/>
                  </a:cubicBezTo>
                  <a:cubicBezTo>
                    <a:pt x="472" y="46"/>
                    <a:pt x="469" y="46"/>
                    <a:pt x="465" y="43"/>
                  </a:cubicBezTo>
                  <a:cubicBezTo>
                    <a:pt x="468" y="41"/>
                    <a:pt x="467" y="40"/>
                    <a:pt x="466" y="41"/>
                  </a:cubicBezTo>
                  <a:cubicBezTo>
                    <a:pt x="467" y="37"/>
                    <a:pt x="470" y="33"/>
                    <a:pt x="469" y="29"/>
                  </a:cubicBezTo>
                  <a:cubicBezTo>
                    <a:pt x="472" y="26"/>
                    <a:pt x="470" y="35"/>
                    <a:pt x="474" y="33"/>
                  </a:cubicBezTo>
                  <a:close/>
                  <a:moveTo>
                    <a:pt x="457" y="39"/>
                  </a:moveTo>
                  <a:cubicBezTo>
                    <a:pt x="461" y="47"/>
                    <a:pt x="449" y="43"/>
                    <a:pt x="445" y="44"/>
                  </a:cubicBezTo>
                  <a:cubicBezTo>
                    <a:pt x="445" y="37"/>
                    <a:pt x="442" y="48"/>
                    <a:pt x="438" y="42"/>
                  </a:cubicBezTo>
                  <a:cubicBezTo>
                    <a:pt x="446" y="36"/>
                    <a:pt x="450" y="47"/>
                    <a:pt x="457" y="39"/>
                  </a:cubicBezTo>
                  <a:close/>
                  <a:moveTo>
                    <a:pt x="393" y="75"/>
                  </a:moveTo>
                  <a:cubicBezTo>
                    <a:pt x="392" y="74"/>
                    <a:pt x="391" y="73"/>
                    <a:pt x="390" y="71"/>
                  </a:cubicBezTo>
                  <a:cubicBezTo>
                    <a:pt x="390" y="76"/>
                    <a:pt x="386" y="78"/>
                    <a:pt x="382" y="79"/>
                  </a:cubicBezTo>
                  <a:cubicBezTo>
                    <a:pt x="380" y="72"/>
                    <a:pt x="392" y="73"/>
                    <a:pt x="391" y="68"/>
                  </a:cubicBezTo>
                  <a:cubicBezTo>
                    <a:pt x="395" y="67"/>
                    <a:pt x="399" y="73"/>
                    <a:pt x="393" y="75"/>
                  </a:cubicBezTo>
                  <a:close/>
                  <a:moveTo>
                    <a:pt x="421" y="50"/>
                  </a:moveTo>
                  <a:cubicBezTo>
                    <a:pt x="417" y="56"/>
                    <a:pt x="415" y="48"/>
                    <a:pt x="411" y="52"/>
                  </a:cubicBezTo>
                  <a:cubicBezTo>
                    <a:pt x="410" y="50"/>
                    <a:pt x="412" y="48"/>
                    <a:pt x="415" y="46"/>
                  </a:cubicBezTo>
                  <a:cubicBezTo>
                    <a:pt x="419" y="47"/>
                    <a:pt x="417" y="48"/>
                    <a:pt x="421" y="50"/>
                  </a:cubicBezTo>
                  <a:close/>
                  <a:moveTo>
                    <a:pt x="441" y="30"/>
                  </a:moveTo>
                  <a:cubicBezTo>
                    <a:pt x="443" y="34"/>
                    <a:pt x="435" y="35"/>
                    <a:pt x="434" y="37"/>
                  </a:cubicBezTo>
                  <a:cubicBezTo>
                    <a:pt x="432" y="34"/>
                    <a:pt x="432" y="31"/>
                    <a:pt x="435" y="29"/>
                  </a:cubicBezTo>
                  <a:cubicBezTo>
                    <a:pt x="433" y="35"/>
                    <a:pt x="438" y="34"/>
                    <a:pt x="441" y="30"/>
                  </a:cubicBezTo>
                  <a:close/>
                  <a:moveTo>
                    <a:pt x="375" y="79"/>
                  </a:moveTo>
                  <a:cubicBezTo>
                    <a:pt x="375" y="82"/>
                    <a:pt x="364" y="82"/>
                    <a:pt x="365" y="78"/>
                  </a:cubicBezTo>
                  <a:cubicBezTo>
                    <a:pt x="367" y="79"/>
                    <a:pt x="370" y="79"/>
                    <a:pt x="373" y="75"/>
                  </a:cubicBezTo>
                  <a:cubicBezTo>
                    <a:pt x="375" y="76"/>
                    <a:pt x="371" y="81"/>
                    <a:pt x="375" y="79"/>
                  </a:cubicBezTo>
                  <a:close/>
                  <a:moveTo>
                    <a:pt x="389" y="59"/>
                  </a:moveTo>
                  <a:cubicBezTo>
                    <a:pt x="388" y="57"/>
                    <a:pt x="397" y="55"/>
                    <a:pt x="391" y="54"/>
                  </a:cubicBezTo>
                  <a:cubicBezTo>
                    <a:pt x="390" y="49"/>
                    <a:pt x="396" y="55"/>
                    <a:pt x="398" y="54"/>
                  </a:cubicBezTo>
                  <a:cubicBezTo>
                    <a:pt x="400" y="50"/>
                    <a:pt x="404" y="44"/>
                    <a:pt x="408" y="48"/>
                  </a:cubicBezTo>
                  <a:cubicBezTo>
                    <a:pt x="402" y="58"/>
                    <a:pt x="397" y="53"/>
                    <a:pt x="389" y="59"/>
                  </a:cubicBezTo>
                  <a:close/>
                  <a:moveTo>
                    <a:pt x="417" y="37"/>
                  </a:moveTo>
                  <a:cubicBezTo>
                    <a:pt x="418" y="40"/>
                    <a:pt x="411" y="43"/>
                    <a:pt x="409" y="38"/>
                  </a:cubicBezTo>
                  <a:cubicBezTo>
                    <a:pt x="412" y="35"/>
                    <a:pt x="415" y="39"/>
                    <a:pt x="417" y="37"/>
                  </a:cubicBezTo>
                  <a:close/>
                  <a:moveTo>
                    <a:pt x="358" y="76"/>
                  </a:moveTo>
                  <a:cubicBezTo>
                    <a:pt x="358" y="77"/>
                    <a:pt x="359" y="77"/>
                    <a:pt x="360" y="76"/>
                  </a:cubicBezTo>
                  <a:cubicBezTo>
                    <a:pt x="361" y="78"/>
                    <a:pt x="359" y="78"/>
                    <a:pt x="359" y="77"/>
                  </a:cubicBezTo>
                  <a:cubicBezTo>
                    <a:pt x="356" y="79"/>
                    <a:pt x="361" y="80"/>
                    <a:pt x="362" y="80"/>
                  </a:cubicBezTo>
                  <a:cubicBezTo>
                    <a:pt x="363" y="81"/>
                    <a:pt x="361" y="83"/>
                    <a:pt x="360" y="82"/>
                  </a:cubicBezTo>
                  <a:cubicBezTo>
                    <a:pt x="359" y="82"/>
                    <a:pt x="359" y="83"/>
                    <a:pt x="360" y="84"/>
                  </a:cubicBezTo>
                  <a:cubicBezTo>
                    <a:pt x="359" y="84"/>
                    <a:pt x="358" y="83"/>
                    <a:pt x="359" y="82"/>
                  </a:cubicBezTo>
                  <a:cubicBezTo>
                    <a:pt x="357" y="80"/>
                    <a:pt x="355" y="83"/>
                    <a:pt x="353" y="80"/>
                  </a:cubicBezTo>
                  <a:cubicBezTo>
                    <a:pt x="356" y="80"/>
                    <a:pt x="357" y="78"/>
                    <a:pt x="357" y="75"/>
                  </a:cubicBezTo>
                  <a:cubicBezTo>
                    <a:pt x="358" y="74"/>
                    <a:pt x="358" y="76"/>
                    <a:pt x="358" y="76"/>
                  </a:cubicBezTo>
                  <a:close/>
                  <a:moveTo>
                    <a:pt x="360" y="62"/>
                  </a:moveTo>
                  <a:cubicBezTo>
                    <a:pt x="360" y="60"/>
                    <a:pt x="361" y="60"/>
                    <a:pt x="364" y="57"/>
                  </a:cubicBezTo>
                  <a:cubicBezTo>
                    <a:pt x="365" y="58"/>
                    <a:pt x="364" y="59"/>
                    <a:pt x="363" y="60"/>
                  </a:cubicBezTo>
                  <a:cubicBezTo>
                    <a:pt x="368" y="59"/>
                    <a:pt x="367" y="66"/>
                    <a:pt x="373" y="63"/>
                  </a:cubicBezTo>
                  <a:cubicBezTo>
                    <a:pt x="369" y="71"/>
                    <a:pt x="366" y="57"/>
                    <a:pt x="360" y="62"/>
                  </a:cubicBezTo>
                  <a:close/>
                  <a:moveTo>
                    <a:pt x="411" y="24"/>
                  </a:moveTo>
                  <a:cubicBezTo>
                    <a:pt x="414" y="24"/>
                    <a:pt x="417" y="24"/>
                    <a:pt x="420" y="24"/>
                  </a:cubicBezTo>
                  <a:cubicBezTo>
                    <a:pt x="420" y="33"/>
                    <a:pt x="415" y="24"/>
                    <a:pt x="411" y="26"/>
                  </a:cubicBezTo>
                  <a:cubicBezTo>
                    <a:pt x="411" y="24"/>
                    <a:pt x="409" y="22"/>
                    <a:pt x="410" y="21"/>
                  </a:cubicBezTo>
                  <a:cubicBezTo>
                    <a:pt x="409" y="16"/>
                    <a:pt x="413" y="23"/>
                    <a:pt x="411" y="24"/>
                  </a:cubicBezTo>
                  <a:close/>
                  <a:moveTo>
                    <a:pt x="345" y="72"/>
                  </a:moveTo>
                  <a:cubicBezTo>
                    <a:pt x="348" y="76"/>
                    <a:pt x="353" y="68"/>
                    <a:pt x="356" y="72"/>
                  </a:cubicBezTo>
                  <a:cubicBezTo>
                    <a:pt x="347" y="73"/>
                    <a:pt x="349" y="82"/>
                    <a:pt x="342" y="79"/>
                  </a:cubicBezTo>
                  <a:cubicBezTo>
                    <a:pt x="343" y="77"/>
                    <a:pt x="344" y="77"/>
                    <a:pt x="345" y="79"/>
                  </a:cubicBezTo>
                  <a:cubicBezTo>
                    <a:pt x="344" y="69"/>
                    <a:pt x="333" y="76"/>
                    <a:pt x="328" y="73"/>
                  </a:cubicBezTo>
                  <a:cubicBezTo>
                    <a:pt x="337" y="69"/>
                    <a:pt x="343" y="70"/>
                    <a:pt x="347" y="67"/>
                  </a:cubicBezTo>
                  <a:cubicBezTo>
                    <a:pt x="347" y="68"/>
                    <a:pt x="346" y="70"/>
                    <a:pt x="345" y="72"/>
                  </a:cubicBezTo>
                  <a:close/>
                  <a:moveTo>
                    <a:pt x="359" y="55"/>
                  </a:moveTo>
                  <a:cubicBezTo>
                    <a:pt x="358" y="52"/>
                    <a:pt x="355" y="49"/>
                    <a:pt x="361" y="48"/>
                  </a:cubicBezTo>
                  <a:cubicBezTo>
                    <a:pt x="364" y="51"/>
                    <a:pt x="363" y="53"/>
                    <a:pt x="359" y="55"/>
                  </a:cubicBezTo>
                  <a:close/>
                  <a:moveTo>
                    <a:pt x="383" y="32"/>
                  </a:moveTo>
                  <a:cubicBezTo>
                    <a:pt x="384" y="37"/>
                    <a:pt x="378" y="37"/>
                    <a:pt x="376" y="35"/>
                  </a:cubicBezTo>
                  <a:cubicBezTo>
                    <a:pt x="377" y="38"/>
                    <a:pt x="371" y="40"/>
                    <a:pt x="374" y="44"/>
                  </a:cubicBezTo>
                  <a:cubicBezTo>
                    <a:pt x="372" y="44"/>
                    <a:pt x="371" y="42"/>
                    <a:pt x="369" y="44"/>
                  </a:cubicBezTo>
                  <a:cubicBezTo>
                    <a:pt x="371" y="38"/>
                    <a:pt x="376" y="32"/>
                    <a:pt x="383" y="32"/>
                  </a:cubicBezTo>
                  <a:close/>
                  <a:moveTo>
                    <a:pt x="237" y="77"/>
                  </a:moveTo>
                  <a:cubicBezTo>
                    <a:pt x="235" y="74"/>
                    <a:pt x="241" y="76"/>
                    <a:pt x="242" y="74"/>
                  </a:cubicBezTo>
                  <a:cubicBezTo>
                    <a:pt x="244" y="77"/>
                    <a:pt x="246" y="79"/>
                    <a:pt x="242" y="81"/>
                  </a:cubicBezTo>
                  <a:cubicBezTo>
                    <a:pt x="241" y="80"/>
                    <a:pt x="239" y="75"/>
                    <a:pt x="237" y="77"/>
                  </a:cubicBezTo>
                  <a:close/>
                  <a:moveTo>
                    <a:pt x="260" y="64"/>
                  </a:moveTo>
                  <a:cubicBezTo>
                    <a:pt x="263" y="62"/>
                    <a:pt x="265" y="60"/>
                    <a:pt x="264" y="58"/>
                  </a:cubicBezTo>
                  <a:cubicBezTo>
                    <a:pt x="269" y="59"/>
                    <a:pt x="262" y="67"/>
                    <a:pt x="261" y="70"/>
                  </a:cubicBezTo>
                  <a:cubicBezTo>
                    <a:pt x="260" y="69"/>
                    <a:pt x="259" y="68"/>
                    <a:pt x="258" y="67"/>
                  </a:cubicBezTo>
                  <a:cubicBezTo>
                    <a:pt x="260" y="66"/>
                    <a:pt x="260" y="68"/>
                    <a:pt x="261" y="68"/>
                  </a:cubicBezTo>
                  <a:cubicBezTo>
                    <a:pt x="263" y="67"/>
                    <a:pt x="261" y="66"/>
                    <a:pt x="260" y="64"/>
                  </a:cubicBezTo>
                  <a:close/>
                  <a:moveTo>
                    <a:pt x="248" y="82"/>
                  </a:moveTo>
                  <a:cubicBezTo>
                    <a:pt x="246" y="79"/>
                    <a:pt x="249" y="77"/>
                    <a:pt x="251" y="74"/>
                  </a:cubicBezTo>
                  <a:cubicBezTo>
                    <a:pt x="254" y="79"/>
                    <a:pt x="253" y="81"/>
                    <a:pt x="248" y="82"/>
                  </a:cubicBezTo>
                  <a:close/>
                  <a:moveTo>
                    <a:pt x="272" y="64"/>
                  </a:moveTo>
                  <a:cubicBezTo>
                    <a:pt x="267" y="59"/>
                    <a:pt x="278" y="60"/>
                    <a:pt x="275" y="58"/>
                  </a:cubicBezTo>
                  <a:cubicBezTo>
                    <a:pt x="281" y="58"/>
                    <a:pt x="276" y="64"/>
                    <a:pt x="272" y="64"/>
                  </a:cubicBezTo>
                  <a:close/>
                  <a:moveTo>
                    <a:pt x="288" y="47"/>
                  </a:moveTo>
                  <a:cubicBezTo>
                    <a:pt x="290" y="49"/>
                    <a:pt x="293" y="49"/>
                    <a:pt x="289" y="43"/>
                  </a:cubicBezTo>
                  <a:cubicBezTo>
                    <a:pt x="293" y="42"/>
                    <a:pt x="291" y="44"/>
                    <a:pt x="293" y="47"/>
                  </a:cubicBezTo>
                  <a:cubicBezTo>
                    <a:pt x="294" y="45"/>
                    <a:pt x="293" y="44"/>
                    <a:pt x="295" y="42"/>
                  </a:cubicBezTo>
                  <a:cubicBezTo>
                    <a:pt x="294" y="46"/>
                    <a:pt x="299" y="44"/>
                    <a:pt x="301" y="48"/>
                  </a:cubicBezTo>
                  <a:cubicBezTo>
                    <a:pt x="301" y="50"/>
                    <a:pt x="300" y="51"/>
                    <a:pt x="298" y="53"/>
                  </a:cubicBezTo>
                  <a:cubicBezTo>
                    <a:pt x="301" y="45"/>
                    <a:pt x="291" y="50"/>
                    <a:pt x="291" y="53"/>
                  </a:cubicBezTo>
                  <a:cubicBezTo>
                    <a:pt x="286" y="54"/>
                    <a:pt x="290" y="49"/>
                    <a:pt x="288" y="47"/>
                  </a:cubicBezTo>
                  <a:close/>
                  <a:moveTo>
                    <a:pt x="270" y="69"/>
                  </a:moveTo>
                  <a:cubicBezTo>
                    <a:pt x="271" y="70"/>
                    <a:pt x="270" y="71"/>
                    <a:pt x="269" y="71"/>
                  </a:cubicBezTo>
                  <a:cubicBezTo>
                    <a:pt x="270" y="72"/>
                    <a:pt x="272" y="72"/>
                    <a:pt x="273" y="74"/>
                  </a:cubicBezTo>
                  <a:cubicBezTo>
                    <a:pt x="273" y="72"/>
                    <a:pt x="274" y="71"/>
                    <a:pt x="276" y="73"/>
                  </a:cubicBezTo>
                  <a:cubicBezTo>
                    <a:pt x="271" y="76"/>
                    <a:pt x="270" y="79"/>
                    <a:pt x="267" y="82"/>
                  </a:cubicBezTo>
                  <a:cubicBezTo>
                    <a:pt x="266" y="77"/>
                    <a:pt x="267" y="73"/>
                    <a:pt x="270" y="69"/>
                  </a:cubicBezTo>
                  <a:close/>
                  <a:moveTo>
                    <a:pt x="303" y="47"/>
                  </a:moveTo>
                  <a:cubicBezTo>
                    <a:pt x="304" y="45"/>
                    <a:pt x="306" y="45"/>
                    <a:pt x="308" y="47"/>
                  </a:cubicBezTo>
                  <a:cubicBezTo>
                    <a:pt x="307" y="48"/>
                    <a:pt x="306" y="47"/>
                    <a:pt x="306" y="46"/>
                  </a:cubicBezTo>
                  <a:cubicBezTo>
                    <a:pt x="305" y="48"/>
                    <a:pt x="311" y="52"/>
                    <a:pt x="306" y="56"/>
                  </a:cubicBezTo>
                  <a:cubicBezTo>
                    <a:pt x="302" y="52"/>
                    <a:pt x="307" y="50"/>
                    <a:pt x="303" y="47"/>
                  </a:cubicBezTo>
                  <a:close/>
                  <a:moveTo>
                    <a:pt x="329" y="32"/>
                  </a:moveTo>
                  <a:cubicBezTo>
                    <a:pt x="331" y="34"/>
                    <a:pt x="329" y="35"/>
                    <a:pt x="328" y="36"/>
                  </a:cubicBezTo>
                  <a:cubicBezTo>
                    <a:pt x="330" y="40"/>
                    <a:pt x="332" y="38"/>
                    <a:pt x="334" y="41"/>
                  </a:cubicBezTo>
                  <a:cubicBezTo>
                    <a:pt x="329" y="42"/>
                    <a:pt x="323" y="36"/>
                    <a:pt x="329" y="32"/>
                  </a:cubicBezTo>
                  <a:close/>
                  <a:moveTo>
                    <a:pt x="326" y="47"/>
                  </a:moveTo>
                  <a:cubicBezTo>
                    <a:pt x="316" y="49"/>
                    <a:pt x="319" y="57"/>
                    <a:pt x="314" y="62"/>
                  </a:cubicBezTo>
                  <a:cubicBezTo>
                    <a:pt x="312" y="62"/>
                    <a:pt x="312" y="61"/>
                    <a:pt x="313" y="61"/>
                  </a:cubicBezTo>
                  <a:cubicBezTo>
                    <a:pt x="312" y="60"/>
                    <a:pt x="311" y="61"/>
                    <a:pt x="310" y="61"/>
                  </a:cubicBezTo>
                  <a:cubicBezTo>
                    <a:pt x="308" y="57"/>
                    <a:pt x="315" y="55"/>
                    <a:pt x="317" y="54"/>
                  </a:cubicBezTo>
                  <a:cubicBezTo>
                    <a:pt x="315" y="53"/>
                    <a:pt x="314" y="53"/>
                    <a:pt x="312" y="54"/>
                  </a:cubicBezTo>
                  <a:cubicBezTo>
                    <a:pt x="316" y="51"/>
                    <a:pt x="319" y="39"/>
                    <a:pt x="326" y="47"/>
                  </a:cubicBezTo>
                  <a:close/>
                  <a:moveTo>
                    <a:pt x="296" y="76"/>
                  </a:moveTo>
                  <a:cubicBezTo>
                    <a:pt x="295" y="74"/>
                    <a:pt x="297" y="75"/>
                    <a:pt x="298" y="74"/>
                  </a:cubicBezTo>
                  <a:cubicBezTo>
                    <a:pt x="294" y="73"/>
                    <a:pt x="294" y="74"/>
                    <a:pt x="293" y="69"/>
                  </a:cubicBezTo>
                  <a:cubicBezTo>
                    <a:pt x="294" y="68"/>
                    <a:pt x="295" y="70"/>
                    <a:pt x="296" y="71"/>
                  </a:cubicBezTo>
                  <a:cubicBezTo>
                    <a:pt x="297" y="70"/>
                    <a:pt x="296" y="69"/>
                    <a:pt x="296" y="69"/>
                  </a:cubicBezTo>
                  <a:cubicBezTo>
                    <a:pt x="297" y="68"/>
                    <a:pt x="299" y="70"/>
                    <a:pt x="298" y="71"/>
                  </a:cubicBezTo>
                  <a:cubicBezTo>
                    <a:pt x="298" y="72"/>
                    <a:pt x="299" y="73"/>
                    <a:pt x="300" y="72"/>
                  </a:cubicBezTo>
                  <a:cubicBezTo>
                    <a:pt x="302" y="75"/>
                    <a:pt x="297" y="76"/>
                    <a:pt x="296" y="76"/>
                  </a:cubicBezTo>
                  <a:close/>
                  <a:moveTo>
                    <a:pt x="334" y="66"/>
                  </a:moveTo>
                  <a:cubicBezTo>
                    <a:pt x="330" y="68"/>
                    <a:pt x="327" y="68"/>
                    <a:pt x="324" y="65"/>
                  </a:cubicBezTo>
                  <a:cubicBezTo>
                    <a:pt x="327" y="63"/>
                    <a:pt x="333" y="65"/>
                    <a:pt x="330" y="59"/>
                  </a:cubicBezTo>
                  <a:cubicBezTo>
                    <a:pt x="332" y="56"/>
                    <a:pt x="333" y="62"/>
                    <a:pt x="335" y="63"/>
                  </a:cubicBezTo>
                  <a:cubicBezTo>
                    <a:pt x="334" y="64"/>
                    <a:pt x="333" y="65"/>
                    <a:pt x="334" y="66"/>
                  </a:cubicBezTo>
                  <a:close/>
                  <a:moveTo>
                    <a:pt x="347" y="54"/>
                  </a:moveTo>
                  <a:cubicBezTo>
                    <a:pt x="345" y="50"/>
                    <a:pt x="346" y="47"/>
                    <a:pt x="345" y="44"/>
                  </a:cubicBezTo>
                  <a:cubicBezTo>
                    <a:pt x="351" y="43"/>
                    <a:pt x="351" y="50"/>
                    <a:pt x="347" y="54"/>
                  </a:cubicBezTo>
                  <a:close/>
                  <a:moveTo>
                    <a:pt x="356" y="34"/>
                  </a:moveTo>
                  <a:cubicBezTo>
                    <a:pt x="359" y="38"/>
                    <a:pt x="355" y="40"/>
                    <a:pt x="356" y="43"/>
                  </a:cubicBezTo>
                  <a:cubicBezTo>
                    <a:pt x="354" y="44"/>
                    <a:pt x="353" y="42"/>
                    <a:pt x="352" y="41"/>
                  </a:cubicBezTo>
                  <a:cubicBezTo>
                    <a:pt x="357" y="39"/>
                    <a:pt x="352" y="36"/>
                    <a:pt x="356" y="34"/>
                  </a:cubicBezTo>
                  <a:close/>
                  <a:moveTo>
                    <a:pt x="340" y="49"/>
                  </a:moveTo>
                  <a:cubicBezTo>
                    <a:pt x="338" y="52"/>
                    <a:pt x="335" y="55"/>
                    <a:pt x="339" y="59"/>
                  </a:cubicBezTo>
                  <a:cubicBezTo>
                    <a:pt x="334" y="59"/>
                    <a:pt x="334" y="51"/>
                    <a:pt x="334" y="48"/>
                  </a:cubicBezTo>
                  <a:cubicBezTo>
                    <a:pt x="330" y="47"/>
                    <a:pt x="330" y="48"/>
                    <a:pt x="327" y="51"/>
                  </a:cubicBezTo>
                  <a:cubicBezTo>
                    <a:pt x="326" y="49"/>
                    <a:pt x="331" y="47"/>
                    <a:pt x="329" y="44"/>
                  </a:cubicBezTo>
                  <a:cubicBezTo>
                    <a:pt x="331" y="44"/>
                    <a:pt x="337" y="50"/>
                    <a:pt x="336" y="44"/>
                  </a:cubicBezTo>
                  <a:cubicBezTo>
                    <a:pt x="339" y="42"/>
                    <a:pt x="336" y="47"/>
                    <a:pt x="340" y="49"/>
                  </a:cubicBezTo>
                  <a:close/>
                  <a:moveTo>
                    <a:pt x="348" y="29"/>
                  </a:moveTo>
                  <a:cubicBezTo>
                    <a:pt x="347" y="34"/>
                    <a:pt x="343" y="37"/>
                    <a:pt x="338" y="41"/>
                  </a:cubicBezTo>
                  <a:cubicBezTo>
                    <a:pt x="339" y="34"/>
                    <a:pt x="343" y="30"/>
                    <a:pt x="348" y="26"/>
                  </a:cubicBezTo>
                  <a:cubicBezTo>
                    <a:pt x="349" y="28"/>
                    <a:pt x="342" y="33"/>
                    <a:pt x="348" y="29"/>
                  </a:cubicBezTo>
                  <a:close/>
                  <a:moveTo>
                    <a:pt x="332" y="37"/>
                  </a:moveTo>
                  <a:cubicBezTo>
                    <a:pt x="331" y="30"/>
                    <a:pt x="333" y="26"/>
                    <a:pt x="336" y="23"/>
                  </a:cubicBezTo>
                  <a:cubicBezTo>
                    <a:pt x="335" y="27"/>
                    <a:pt x="338" y="31"/>
                    <a:pt x="332" y="37"/>
                  </a:cubicBezTo>
                  <a:close/>
                  <a:moveTo>
                    <a:pt x="332" y="24"/>
                  </a:moveTo>
                  <a:cubicBezTo>
                    <a:pt x="330" y="24"/>
                    <a:pt x="329" y="25"/>
                    <a:pt x="329" y="26"/>
                  </a:cubicBezTo>
                  <a:cubicBezTo>
                    <a:pt x="328" y="27"/>
                    <a:pt x="327" y="24"/>
                    <a:pt x="325" y="26"/>
                  </a:cubicBezTo>
                  <a:cubicBezTo>
                    <a:pt x="325" y="27"/>
                    <a:pt x="325" y="28"/>
                    <a:pt x="323" y="29"/>
                  </a:cubicBezTo>
                  <a:cubicBezTo>
                    <a:pt x="321" y="26"/>
                    <a:pt x="325" y="23"/>
                    <a:pt x="326" y="20"/>
                  </a:cubicBezTo>
                  <a:cubicBezTo>
                    <a:pt x="328" y="23"/>
                    <a:pt x="330" y="21"/>
                    <a:pt x="332" y="24"/>
                  </a:cubicBezTo>
                  <a:close/>
                  <a:moveTo>
                    <a:pt x="319" y="27"/>
                  </a:moveTo>
                  <a:cubicBezTo>
                    <a:pt x="317" y="29"/>
                    <a:pt x="316" y="28"/>
                    <a:pt x="317" y="27"/>
                  </a:cubicBezTo>
                  <a:cubicBezTo>
                    <a:pt x="317" y="25"/>
                    <a:pt x="310" y="31"/>
                    <a:pt x="314" y="29"/>
                  </a:cubicBezTo>
                  <a:cubicBezTo>
                    <a:pt x="316" y="32"/>
                    <a:pt x="310" y="31"/>
                    <a:pt x="309" y="28"/>
                  </a:cubicBezTo>
                  <a:cubicBezTo>
                    <a:pt x="313" y="24"/>
                    <a:pt x="316" y="23"/>
                    <a:pt x="319" y="27"/>
                  </a:cubicBezTo>
                  <a:close/>
                  <a:moveTo>
                    <a:pt x="304" y="30"/>
                  </a:moveTo>
                  <a:cubicBezTo>
                    <a:pt x="302" y="37"/>
                    <a:pt x="308" y="34"/>
                    <a:pt x="309" y="40"/>
                  </a:cubicBezTo>
                  <a:cubicBezTo>
                    <a:pt x="311" y="33"/>
                    <a:pt x="316" y="36"/>
                    <a:pt x="323" y="31"/>
                  </a:cubicBezTo>
                  <a:cubicBezTo>
                    <a:pt x="323" y="33"/>
                    <a:pt x="322" y="35"/>
                    <a:pt x="323" y="36"/>
                  </a:cubicBezTo>
                  <a:cubicBezTo>
                    <a:pt x="320" y="38"/>
                    <a:pt x="313" y="35"/>
                    <a:pt x="315" y="41"/>
                  </a:cubicBezTo>
                  <a:cubicBezTo>
                    <a:pt x="314" y="42"/>
                    <a:pt x="308" y="38"/>
                    <a:pt x="309" y="42"/>
                  </a:cubicBezTo>
                  <a:cubicBezTo>
                    <a:pt x="306" y="39"/>
                    <a:pt x="302" y="42"/>
                    <a:pt x="299" y="39"/>
                  </a:cubicBezTo>
                  <a:cubicBezTo>
                    <a:pt x="304" y="36"/>
                    <a:pt x="297" y="32"/>
                    <a:pt x="304" y="30"/>
                  </a:cubicBezTo>
                  <a:close/>
                  <a:moveTo>
                    <a:pt x="278" y="50"/>
                  </a:moveTo>
                  <a:cubicBezTo>
                    <a:pt x="276" y="50"/>
                    <a:pt x="275" y="49"/>
                    <a:pt x="273" y="47"/>
                  </a:cubicBezTo>
                  <a:cubicBezTo>
                    <a:pt x="276" y="45"/>
                    <a:pt x="277" y="46"/>
                    <a:pt x="277" y="49"/>
                  </a:cubicBezTo>
                  <a:cubicBezTo>
                    <a:pt x="277" y="42"/>
                    <a:pt x="283" y="46"/>
                    <a:pt x="284" y="44"/>
                  </a:cubicBezTo>
                  <a:cubicBezTo>
                    <a:pt x="290" y="47"/>
                    <a:pt x="282" y="46"/>
                    <a:pt x="278" y="50"/>
                  </a:cubicBezTo>
                  <a:close/>
                  <a:moveTo>
                    <a:pt x="298" y="25"/>
                  </a:moveTo>
                  <a:cubicBezTo>
                    <a:pt x="303" y="25"/>
                    <a:pt x="295" y="32"/>
                    <a:pt x="295" y="35"/>
                  </a:cubicBezTo>
                  <a:cubicBezTo>
                    <a:pt x="292" y="34"/>
                    <a:pt x="289" y="37"/>
                    <a:pt x="286" y="33"/>
                  </a:cubicBezTo>
                  <a:cubicBezTo>
                    <a:pt x="288" y="32"/>
                    <a:pt x="289" y="31"/>
                    <a:pt x="288" y="29"/>
                  </a:cubicBezTo>
                  <a:cubicBezTo>
                    <a:pt x="292" y="35"/>
                    <a:pt x="294" y="26"/>
                    <a:pt x="298" y="25"/>
                  </a:cubicBezTo>
                  <a:close/>
                  <a:moveTo>
                    <a:pt x="272" y="47"/>
                  </a:moveTo>
                  <a:cubicBezTo>
                    <a:pt x="269" y="51"/>
                    <a:pt x="267" y="48"/>
                    <a:pt x="265" y="50"/>
                  </a:cubicBezTo>
                  <a:cubicBezTo>
                    <a:pt x="262" y="45"/>
                    <a:pt x="270" y="44"/>
                    <a:pt x="272" y="47"/>
                  </a:cubicBezTo>
                  <a:close/>
                  <a:moveTo>
                    <a:pt x="230" y="75"/>
                  </a:moveTo>
                  <a:cubicBezTo>
                    <a:pt x="231" y="76"/>
                    <a:pt x="230" y="76"/>
                    <a:pt x="230" y="77"/>
                  </a:cubicBezTo>
                  <a:cubicBezTo>
                    <a:pt x="229" y="77"/>
                    <a:pt x="229" y="78"/>
                    <a:pt x="230" y="79"/>
                  </a:cubicBezTo>
                  <a:cubicBezTo>
                    <a:pt x="228" y="79"/>
                    <a:pt x="224" y="71"/>
                    <a:pt x="219" y="72"/>
                  </a:cubicBezTo>
                  <a:cubicBezTo>
                    <a:pt x="219" y="67"/>
                    <a:pt x="226" y="60"/>
                    <a:pt x="230" y="66"/>
                  </a:cubicBezTo>
                  <a:cubicBezTo>
                    <a:pt x="229" y="66"/>
                    <a:pt x="228" y="65"/>
                    <a:pt x="227" y="64"/>
                  </a:cubicBezTo>
                  <a:cubicBezTo>
                    <a:pt x="226" y="65"/>
                    <a:pt x="228" y="66"/>
                    <a:pt x="228" y="67"/>
                  </a:cubicBezTo>
                  <a:cubicBezTo>
                    <a:pt x="225" y="68"/>
                    <a:pt x="223" y="67"/>
                    <a:pt x="219" y="70"/>
                  </a:cubicBezTo>
                  <a:cubicBezTo>
                    <a:pt x="221" y="72"/>
                    <a:pt x="224" y="68"/>
                    <a:pt x="226" y="69"/>
                  </a:cubicBezTo>
                  <a:cubicBezTo>
                    <a:pt x="226" y="72"/>
                    <a:pt x="225" y="77"/>
                    <a:pt x="230" y="75"/>
                  </a:cubicBezTo>
                  <a:close/>
                  <a:moveTo>
                    <a:pt x="256" y="49"/>
                  </a:moveTo>
                  <a:cubicBezTo>
                    <a:pt x="255" y="54"/>
                    <a:pt x="254" y="47"/>
                    <a:pt x="252" y="45"/>
                  </a:cubicBezTo>
                  <a:cubicBezTo>
                    <a:pt x="255" y="42"/>
                    <a:pt x="258" y="42"/>
                    <a:pt x="261" y="45"/>
                  </a:cubicBezTo>
                  <a:cubicBezTo>
                    <a:pt x="262" y="48"/>
                    <a:pt x="259" y="45"/>
                    <a:pt x="258" y="44"/>
                  </a:cubicBezTo>
                  <a:cubicBezTo>
                    <a:pt x="256" y="46"/>
                    <a:pt x="255" y="47"/>
                    <a:pt x="256" y="49"/>
                  </a:cubicBezTo>
                  <a:close/>
                  <a:moveTo>
                    <a:pt x="280" y="28"/>
                  </a:moveTo>
                  <a:cubicBezTo>
                    <a:pt x="285" y="18"/>
                    <a:pt x="292" y="27"/>
                    <a:pt x="280" y="28"/>
                  </a:cubicBezTo>
                  <a:close/>
                  <a:moveTo>
                    <a:pt x="277" y="22"/>
                  </a:moveTo>
                  <a:cubicBezTo>
                    <a:pt x="280" y="21"/>
                    <a:pt x="278" y="29"/>
                    <a:pt x="278" y="32"/>
                  </a:cubicBezTo>
                  <a:cubicBezTo>
                    <a:pt x="274" y="34"/>
                    <a:pt x="277" y="28"/>
                    <a:pt x="276" y="27"/>
                  </a:cubicBezTo>
                  <a:cubicBezTo>
                    <a:pt x="272" y="24"/>
                    <a:pt x="273" y="30"/>
                    <a:pt x="270" y="31"/>
                  </a:cubicBezTo>
                  <a:cubicBezTo>
                    <a:pt x="266" y="24"/>
                    <a:pt x="277" y="25"/>
                    <a:pt x="277" y="22"/>
                  </a:cubicBezTo>
                  <a:close/>
                  <a:moveTo>
                    <a:pt x="266" y="32"/>
                  </a:moveTo>
                  <a:cubicBezTo>
                    <a:pt x="269" y="36"/>
                    <a:pt x="267" y="40"/>
                    <a:pt x="271" y="35"/>
                  </a:cubicBezTo>
                  <a:cubicBezTo>
                    <a:pt x="274" y="41"/>
                    <a:pt x="266" y="39"/>
                    <a:pt x="263" y="40"/>
                  </a:cubicBezTo>
                  <a:cubicBezTo>
                    <a:pt x="261" y="36"/>
                    <a:pt x="260" y="38"/>
                    <a:pt x="259" y="34"/>
                  </a:cubicBezTo>
                  <a:cubicBezTo>
                    <a:pt x="262" y="33"/>
                    <a:pt x="264" y="33"/>
                    <a:pt x="266" y="32"/>
                  </a:cubicBezTo>
                  <a:close/>
                  <a:moveTo>
                    <a:pt x="247" y="41"/>
                  </a:moveTo>
                  <a:cubicBezTo>
                    <a:pt x="249" y="44"/>
                    <a:pt x="243" y="46"/>
                    <a:pt x="244" y="49"/>
                  </a:cubicBezTo>
                  <a:cubicBezTo>
                    <a:pt x="243" y="50"/>
                    <a:pt x="242" y="48"/>
                    <a:pt x="243" y="47"/>
                  </a:cubicBezTo>
                  <a:cubicBezTo>
                    <a:pt x="242" y="46"/>
                    <a:pt x="241" y="46"/>
                    <a:pt x="241" y="47"/>
                  </a:cubicBezTo>
                  <a:cubicBezTo>
                    <a:pt x="240" y="45"/>
                    <a:pt x="241" y="45"/>
                    <a:pt x="242" y="46"/>
                  </a:cubicBezTo>
                  <a:cubicBezTo>
                    <a:pt x="246" y="44"/>
                    <a:pt x="244" y="41"/>
                    <a:pt x="247" y="41"/>
                  </a:cubicBezTo>
                  <a:close/>
                  <a:moveTo>
                    <a:pt x="191" y="73"/>
                  </a:moveTo>
                  <a:cubicBezTo>
                    <a:pt x="190" y="69"/>
                    <a:pt x="191" y="71"/>
                    <a:pt x="188" y="74"/>
                  </a:cubicBezTo>
                  <a:cubicBezTo>
                    <a:pt x="187" y="71"/>
                    <a:pt x="187" y="69"/>
                    <a:pt x="189" y="67"/>
                  </a:cubicBezTo>
                  <a:cubicBezTo>
                    <a:pt x="193" y="67"/>
                    <a:pt x="195" y="71"/>
                    <a:pt x="191" y="73"/>
                  </a:cubicBezTo>
                  <a:close/>
                  <a:moveTo>
                    <a:pt x="215" y="53"/>
                  </a:moveTo>
                  <a:cubicBezTo>
                    <a:pt x="214" y="54"/>
                    <a:pt x="213" y="53"/>
                    <a:pt x="213" y="52"/>
                  </a:cubicBezTo>
                  <a:cubicBezTo>
                    <a:pt x="212" y="51"/>
                    <a:pt x="211" y="52"/>
                    <a:pt x="211" y="52"/>
                  </a:cubicBezTo>
                  <a:cubicBezTo>
                    <a:pt x="208" y="51"/>
                    <a:pt x="218" y="49"/>
                    <a:pt x="212" y="49"/>
                  </a:cubicBezTo>
                  <a:cubicBezTo>
                    <a:pt x="212" y="45"/>
                    <a:pt x="221" y="48"/>
                    <a:pt x="222" y="41"/>
                  </a:cubicBezTo>
                  <a:cubicBezTo>
                    <a:pt x="224" y="45"/>
                    <a:pt x="227" y="40"/>
                    <a:pt x="229" y="45"/>
                  </a:cubicBezTo>
                  <a:cubicBezTo>
                    <a:pt x="224" y="46"/>
                    <a:pt x="215" y="46"/>
                    <a:pt x="215" y="53"/>
                  </a:cubicBezTo>
                  <a:close/>
                  <a:moveTo>
                    <a:pt x="259" y="29"/>
                  </a:moveTo>
                  <a:cubicBezTo>
                    <a:pt x="253" y="28"/>
                    <a:pt x="253" y="37"/>
                    <a:pt x="247" y="36"/>
                  </a:cubicBezTo>
                  <a:cubicBezTo>
                    <a:pt x="246" y="34"/>
                    <a:pt x="254" y="24"/>
                    <a:pt x="254" y="29"/>
                  </a:cubicBezTo>
                  <a:cubicBezTo>
                    <a:pt x="255" y="27"/>
                    <a:pt x="257" y="25"/>
                    <a:pt x="256" y="22"/>
                  </a:cubicBezTo>
                  <a:cubicBezTo>
                    <a:pt x="261" y="21"/>
                    <a:pt x="256" y="27"/>
                    <a:pt x="259" y="29"/>
                  </a:cubicBezTo>
                  <a:close/>
                  <a:moveTo>
                    <a:pt x="236" y="29"/>
                  </a:moveTo>
                  <a:cubicBezTo>
                    <a:pt x="239" y="33"/>
                    <a:pt x="234" y="35"/>
                    <a:pt x="237" y="39"/>
                  </a:cubicBezTo>
                  <a:cubicBezTo>
                    <a:pt x="235" y="40"/>
                    <a:pt x="235" y="38"/>
                    <a:pt x="236" y="38"/>
                  </a:cubicBezTo>
                  <a:cubicBezTo>
                    <a:pt x="234" y="35"/>
                    <a:pt x="231" y="43"/>
                    <a:pt x="230" y="37"/>
                  </a:cubicBezTo>
                  <a:cubicBezTo>
                    <a:pt x="230" y="36"/>
                    <a:pt x="231" y="37"/>
                    <a:pt x="232" y="37"/>
                  </a:cubicBezTo>
                  <a:cubicBezTo>
                    <a:pt x="237" y="35"/>
                    <a:pt x="230" y="31"/>
                    <a:pt x="236" y="29"/>
                  </a:cubicBezTo>
                  <a:close/>
                  <a:moveTo>
                    <a:pt x="203" y="54"/>
                  </a:moveTo>
                  <a:cubicBezTo>
                    <a:pt x="203" y="57"/>
                    <a:pt x="205" y="59"/>
                    <a:pt x="205" y="62"/>
                  </a:cubicBezTo>
                  <a:cubicBezTo>
                    <a:pt x="203" y="65"/>
                    <a:pt x="198" y="58"/>
                    <a:pt x="202" y="64"/>
                  </a:cubicBezTo>
                  <a:cubicBezTo>
                    <a:pt x="200" y="65"/>
                    <a:pt x="196" y="61"/>
                    <a:pt x="200" y="66"/>
                  </a:cubicBezTo>
                  <a:cubicBezTo>
                    <a:pt x="197" y="65"/>
                    <a:pt x="192" y="66"/>
                    <a:pt x="192" y="61"/>
                  </a:cubicBezTo>
                  <a:cubicBezTo>
                    <a:pt x="199" y="65"/>
                    <a:pt x="198" y="59"/>
                    <a:pt x="203" y="54"/>
                  </a:cubicBezTo>
                  <a:close/>
                  <a:moveTo>
                    <a:pt x="82" y="61"/>
                  </a:moveTo>
                  <a:cubicBezTo>
                    <a:pt x="76" y="60"/>
                    <a:pt x="82" y="52"/>
                    <a:pt x="75" y="59"/>
                  </a:cubicBezTo>
                  <a:cubicBezTo>
                    <a:pt x="74" y="55"/>
                    <a:pt x="83" y="51"/>
                    <a:pt x="89" y="47"/>
                  </a:cubicBezTo>
                  <a:cubicBezTo>
                    <a:pt x="90" y="50"/>
                    <a:pt x="90" y="52"/>
                    <a:pt x="91" y="54"/>
                  </a:cubicBezTo>
                  <a:cubicBezTo>
                    <a:pt x="85" y="55"/>
                    <a:pt x="83" y="55"/>
                    <a:pt x="82" y="61"/>
                  </a:cubicBezTo>
                  <a:close/>
                  <a:moveTo>
                    <a:pt x="106" y="38"/>
                  </a:moveTo>
                  <a:cubicBezTo>
                    <a:pt x="110" y="35"/>
                    <a:pt x="106" y="44"/>
                    <a:pt x="109" y="41"/>
                  </a:cubicBezTo>
                  <a:cubicBezTo>
                    <a:pt x="110" y="43"/>
                    <a:pt x="107" y="44"/>
                    <a:pt x="106" y="45"/>
                  </a:cubicBezTo>
                  <a:cubicBezTo>
                    <a:pt x="102" y="43"/>
                    <a:pt x="107" y="41"/>
                    <a:pt x="106" y="38"/>
                  </a:cubicBezTo>
                  <a:close/>
                  <a:moveTo>
                    <a:pt x="80" y="70"/>
                  </a:moveTo>
                  <a:cubicBezTo>
                    <a:pt x="75" y="67"/>
                    <a:pt x="86" y="62"/>
                    <a:pt x="88" y="67"/>
                  </a:cubicBezTo>
                  <a:cubicBezTo>
                    <a:pt x="85" y="70"/>
                    <a:pt x="83" y="65"/>
                    <a:pt x="80" y="70"/>
                  </a:cubicBezTo>
                  <a:close/>
                  <a:moveTo>
                    <a:pt x="151" y="43"/>
                  </a:moveTo>
                  <a:cubicBezTo>
                    <a:pt x="156" y="38"/>
                    <a:pt x="151" y="38"/>
                    <a:pt x="159" y="37"/>
                  </a:cubicBezTo>
                  <a:cubicBezTo>
                    <a:pt x="159" y="38"/>
                    <a:pt x="158" y="38"/>
                    <a:pt x="158" y="38"/>
                  </a:cubicBezTo>
                  <a:cubicBezTo>
                    <a:pt x="156" y="39"/>
                    <a:pt x="158" y="40"/>
                    <a:pt x="159" y="42"/>
                  </a:cubicBezTo>
                  <a:cubicBezTo>
                    <a:pt x="156" y="45"/>
                    <a:pt x="154" y="41"/>
                    <a:pt x="151" y="43"/>
                  </a:cubicBezTo>
                  <a:close/>
                  <a:moveTo>
                    <a:pt x="121" y="68"/>
                  </a:moveTo>
                  <a:cubicBezTo>
                    <a:pt x="123" y="69"/>
                    <a:pt x="124" y="71"/>
                    <a:pt x="125" y="72"/>
                  </a:cubicBezTo>
                  <a:cubicBezTo>
                    <a:pt x="121" y="76"/>
                    <a:pt x="116" y="70"/>
                    <a:pt x="121" y="68"/>
                  </a:cubicBezTo>
                  <a:close/>
                  <a:moveTo>
                    <a:pt x="170" y="40"/>
                  </a:moveTo>
                  <a:cubicBezTo>
                    <a:pt x="172" y="45"/>
                    <a:pt x="170" y="45"/>
                    <a:pt x="165" y="48"/>
                  </a:cubicBezTo>
                  <a:cubicBezTo>
                    <a:pt x="161" y="44"/>
                    <a:pt x="169" y="43"/>
                    <a:pt x="170" y="40"/>
                  </a:cubicBezTo>
                  <a:close/>
                  <a:moveTo>
                    <a:pt x="134" y="77"/>
                  </a:moveTo>
                  <a:cubicBezTo>
                    <a:pt x="132" y="75"/>
                    <a:pt x="133" y="74"/>
                    <a:pt x="132" y="72"/>
                  </a:cubicBezTo>
                  <a:cubicBezTo>
                    <a:pt x="134" y="72"/>
                    <a:pt x="135" y="71"/>
                    <a:pt x="137" y="70"/>
                  </a:cubicBezTo>
                  <a:cubicBezTo>
                    <a:pt x="140" y="72"/>
                    <a:pt x="139" y="73"/>
                    <a:pt x="140" y="75"/>
                  </a:cubicBezTo>
                  <a:cubicBezTo>
                    <a:pt x="138" y="77"/>
                    <a:pt x="136" y="75"/>
                    <a:pt x="134" y="77"/>
                  </a:cubicBezTo>
                  <a:close/>
                  <a:moveTo>
                    <a:pt x="142" y="71"/>
                  </a:moveTo>
                  <a:cubicBezTo>
                    <a:pt x="142" y="65"/>
                    <a:pt x="146" y="71"/>
                    <a:pt x="152" y="67"/>
                  </a:cubicBezTo>
                  <a:cubicBezTo>
                    <a:pt x="150" y="67"/>
                    <a:pt x="148" y="68"/>
                    <a:pt x="147" y="66"/>
                  </a:cubicBezTo>
                  <a:cubicBezTo>
                    <a:pt x="149" y="64"/>
                    <a:pt x="151" y="64"/>
                    <a:pt x="153" y="66"/>
                  </a:cubicBezTo>
                  <a:cubicBezTo>
                    <a:pt x="152" y="72"/>
                    <a:pt x="146" y="68"/>
                    <a:pt x="142" y="71"/>
                  </a:cubicBezTo>
                  <a:close/>
                  <a:moveTo>
                    <a:pt x="159" y="63"/>
                  </a:moveTo>
                  <a:cubicBezTo>
                    <a:pt x="158" y="61"/>
                    <a:pt x="162" y="63"/>
                    <a:pt x="161" y="60"/>
                  </a:cubicBezTo>
                  <a:cubicBezTo>
                    <a:pt x="165" y="64"/>
                    <a:pt x="161" y="69"/>
                    <a:pt x="162" y="74"/>
                  </a:cubicBezTo>
                  <a:cubicBezTo>
                    <a:pt x="159" y="71"/>
                    <a:pt x="161" y="64"/>
                    <a:pt x="159" y="63"/>
                  </a:cubicBezTo>
                  <a:close/>
                  <a:moveTo>
                    <a:pt x="195" y="37"/>
                  </a:moveTo>
                  <a:cubicBezTo>
                    <a:pt x="191" y="34"/>
                    <a:pt x="199" y="30"/>
                    <a:pt x="201" y="31"/>
                  </a:cubicBezTo>
                  <a:cubicBezTo>
                    <a:pt x="203" y="36"/>
                    <a:pt x="198" y="34"/>
                    <a:pt x="195" y="37"/>
                  </a:cubicBezTo>
                  <a:close/>
                  <a:moveTo>
                    <a:pt x="229" y="29"/>
                  </a:moveTo>
                  <a:cubicBezTo>
                    <a:pt x="227" y="31"/>
                    <a:pt x="225" y="29"/>
                    <a:pt x="223" y="31"/>
                  </a:cubicBezTo>
                  <a:cubicBezTo>
                    <a:pt x="221" y="33"/>
                    <a:pt x="228" y="28"/>
                    <a:pt x="224" y="25"/>
                  </a:cubicBezTo>
                  <a:cubicBezTo>
                    <a:pt x="226" y="24"/>
                    <a:pt x="228" y="22"/>
                    <a:pt x="230" y="21"/>
                  </a:cubicBezTo>
                  <a:cubicBezTo>
                    <a:pt x="227" y="21"/>
                    <a:pt x="227" y="19"/>
                    <a:pt x="229" y="18"/>
                  </a:cubicBezTo>
                  <a:cubicBezTo>
                    <a:pt x="233" y="22"/>
                    <a:pt x="226" y="25"/>
                    <a:pt x="229" y="29"/>
                  </a:cubicBezTo>
                  <a:close/>
                  <a:moveTo>
                    <a:pt x="182" y="51"/>
                  </a:moveTo>
                  <a:cubicBezTo>
                    <a:pt x="185" y="50"/>
                    <a:pt x="180" y="56"/>
                    <a:pt x="181" y="59"/>
                  </a:cubicBezTo>
                  <a:cubicBezTo>
                    <a:pt x="178" y="61"/>
                    <a:pt x="175" y="56"/>
                    <a:pt x="179" y="53"/>
                  </a:cubicBezTo>
                  <a:cubicBezTo>
                    <a:pt x="180" y="59"/>
                    <a:pt x="179" y="53"/>
                    <a:pt x="182" y="51"/>
                  </a:cubicBezTo>
                  <a:close/>
                  <a:moveTo>
                    <a:pt x="212" y="24"/>
                  </a:moveTo>
                  <a:cubicBezTo>
                    <a:pt x="218" y="25"/>
                    <a:pt x="209" y="27"/>
                    <a:pt x="206" y="30"/>
                  </a:cubicBezTo>
                  <a:cubicBezTo>
                    <a:pt x="206" y="29"/>
                    <a:pt x="206" y="28"/>
                    <a:pt x="205" y="26"/>
                  </a:cubicBezTo>
                  <a:cubicBezTo>
                    <a:pt x="207" y="21"/>
                    <a:pt x="213" y="30"/>
                    <a:pt x="212" y="24"/>
                  </a:cubicBezTo>
                  <a:close/>
                  <a:moveTo>
                    <a:pt x="184" y="44"/>
                  </a:moveTo>
                  <a:cubicBezTo>
                    <a:pt x="182" y="48"/>
                    <a:pt x="176" y="42"/>
                    <a:pt x="177" y="48"/>
                  </a:cubicBezTo>
                  <a:cubicBezTo>
                    <a:pt x="172" y="49"/>
                    <a:pt x="175" y="44"/>
                    <a:pt x="178" y="43"/>
                  </a:cubicBezTo>
                  <a:cubicBezTo>
                    <a:pt x="176" y="41"/>
                    <a:pt x="174" y="44"/>
                    <a:pt x="172" y="40"/>
                  </a:cubicBezTo>
                  <a:cubicBezTo>
                    <a:pt x="174" y="38"/>
                    <a:pt x="176" y="40"/>
                    <a:pt x="174" y="41"/>
                  </a:cubicBezTo>
                  <a:cubicBezTo>
                    <a:pt x="179" y="43"/>
                    <a:pt x="180" y="37"/>
                    <a:pt x="183" y="38"/>
                  </a:cubicBezTo>
                  <a:cubicBezTo>
                    <a:pt x="184" y="40"/>
                    <a:pt x="180" y="41"/>
                    <a:pt x="184" y="44"/>
                  </a:cubicBezTo>
                  <a:close/>
                  <a:moveTo>
                    <a:pt x="194" y="18"/>
                  </a:moveTo>
                  <a:cubicBezTo>
                    <a:pt x="197" y="17"/>
                    <a:pt x="199" y="17"/>
                    <a:pt x="201" y="16"/>
                  </a:cubicBezTo>
                  <a:cubicBezTo>
                    <a:pt x="205" y="24"/>
                    <a:pt x="195" y="20"/>
                    <a:pt x="194" y="29"/>
                  </a:cubicBezTo>
                  <a:cubicBezTo>
                    <a:pt x="190" y="29"/>
                    <a:pt x="190" y="27"/>
                    <a:pt x="190" y="23"/>
                  </a:cubicBezTo>
                  <a:cubicBezTo>
                    <a:pt x="189" y="26"/>
                    <a:pt x="188" y="26"/>
                    <a:pt x="187" y="24"/>
                  </a:cubicBezTo>
                  <a:cubicBezTo>
                    <a:pt x="190" y="23"/>
                    <a:pt x="194" y="22"/>
                    <a:pt x="197" y="21"/>
                  </a:cubicBezTo>
                  <a:cubicBezTo>
                    <a:pt x="198" y="19"/>
                    <a:pt x="196" y="20"/>
                    <a:pt x="194" y="18"/>
                  </a:cubicBezTo>
                  <a:close/>
                  <a:moveTo>
                    <a:pt x="185" y="31"/>
                  </a:moveTo>
                  <a:cubicBezTo>
                    <a:pt x="182" y="32"/>
                    <a:pt x="177" y="31"/>
                    <a:pt x="177" y="28"/>
                  </a:cubicBezTo>
                  <a:cubicBezTo>
                    <a:pt x="180" y="25"/>
                    <a:pt x="185" y="28"/>
                    <a:pt x="185" y="31"/>
                  </a:cubicBezTo>
                  <a:close/>
                  <a:moveTo>
                    <a:pt x="169" y="34"/>
                  </a:moveTo>
                  <a:cubicBezTo>
                    <a:pt x="164" y="30"/>
                    <a:pt x="171" y="28"/>
                    <a:pt x="169" y="25"/>
                  </a:cubicBezTo>
                  <a:cubicBezTo>
                    <a:pt x="171" y="24"/>
                    <a:pt x="171" y="32"/>
                    <a:pt x="169" y="34"/>
                  </a:cubicBezTo>
                  <a:close/>
                  <a:moveTo>
                    <a:pt x="120" y="63"/>
                  </a:moveTo>
                  <a:cubicBezTo>
                    <a:pt x="121" y="66"/>
                    <a:pt x="119" y="64"/>
                    <a:pt x="118" y="63"/>
                  </a:cubicBezTo>
                  <a:cubicBezTo>
                    <a:pt x="114" y="67"/>
                    <a:pt x="114" y="78"/>
                    <a:pt x="107" y="70"/>
                  </a:cubicBezTo>
                  <a:cubicBezTo>
                    <a:pt x="113" y="68"/>
                    <a:pt x="112" y="65"/>
                    <a:pt x="114" y="61"/>
                  </a:cubicBezTo>
                  <a:cubicBezTo>
                    <a:pt x="116" y="59"/>
                    <a:pt x="118" y="64"/>
                    <a:pt x="120" y="63"/>
                  </a:cubicBezTo>
                  <a:close/>
                  <a:moveTo>
                    <a:pt x="137" y="44"/>
                  </a:moveTo>
                  <a:cubicBezTo>
                    <a:pt x="136" y="45"/>
                    <a:pt x="137" y="45"/>
                    <a:pt x="137" y="46"/>
                  </a:cubicBezTo>
                  <a:cubicBezTo>
                    <a:pt x="131" y="45"/>
                    <a:pt x="140" y="43"/>
                    <a:pt x="141" y="40"/>
                  </a:cubicBezTo>
                  <a:cubicBezTo>
                    <a:pt x="145" y="43"/>
                    <a:pt x="140" y="46"/>
                    <a:pt x="137" y="44"/>
                  </a:cubicBezTo>
                  <a:close/>
                  <a:moveTo>
                    <a:pt x="160" y="29"/>
                  </a:moveTo>
                  <a:cubicBezTo>
                    <a:pt x="157" y="30"/>
                    <a:pt x="155" y="32"/>
                    <a:pt x="153" y="34"/>
                  </a:cubicBezTo>
                  <a:cubicBezTo>
                    <a:pt x="151" y="30"/>
                    <a:pt x="156" y="27"/>
                    <a:pt x="156" y="24"/>
                  </a:cubicBezTo>
                  <a:cubicBezTo>
                    <a:pt x="160" y="25"/>
                    <a:pt x="157" y="26"/>
                    <a:pt x="160" y="29"/>
                  </a:cubicBezTo>
                  <a:close/>
                  <a:moveTo>
                    <a:pt x="118" y="54"/>
                  </a:moveTo>
                  <a:cubicBezTo>
                    <a:pt x="121" y="55"/>
                    <a:pt x="121" y="50"/>
                    <a:pt x="125" y="52"/>
                  </a:cubicBezTo>
                  <a:cubicBezTo>
                    <a:pt x="126" y="58"/>
                    <a:pt x="119" y="56"/>
                    <a:pt x="116" y="59"/>
                  </a:cubicBezTo>
                  <a:cubicBezTo>
                    <a:pt x="115" y="57"/>
                    <a:pt x="114" y="56"/>
                    <a:pt x="113" y="54"/>
                  </a:cubicBezTo>
                  <a:cubicBezTo>
                    <a:pt x="115" y="51"/>
                    <a:pt x="116" y="49"/>
                    <a:pt x="117" y="48"/>
                  </a:cubicBezTo>
                  <a:cubicBezTo>
                    <a:pt x="121" y="46"/>
                    <a:pt x="116" y="52"/>
                    <a:pt x="118" y="54"/>
                  </a:cubicBezTo>
                  <a:close/>
                  <a:moveTo>
                    <a:pt x="124" y="36"/>
                  </a:moveTo>
                  <a:cubicBezTo>
                    <a:pt x="128" y="40"/>
                    <a:pt x="124" y="43"/>
                    <a:pt x="124" y="46"/>
                  </a:cubicBezTo>
                  <a:cubicBezTo>
                    <a:pt x="123" y="46"/>
                    <a:pt x="123" y="45"/>
                    <a:pt x="123" y="44"/>
                  </a:cubicBezTo>
                  <a:cubicBezTo>
                    <a:pt x="122" y="44"/>
                    <a:pt x="120" y="44"/>
                    <a:pt x="118" y="45"/>
                  </a:cubicBezTo>
                  <a:cubicBezTo>
                    <a:pt x="117" y="42"/>
                    <a:pt x="120" y="39"/>
                    <a:pt x="124" y="36"/>
                  </a:cubicBezTo>
                  <a:close/>
                  <a:moveTo>
                    <a:pt x="108" y="51"/>
                  </a:moveTo>
                  <a:cubicBezTo>
                    <a:pt x="105" y="55"/>
                    <a:pt x="103" y="61"/>
                    <a:pt x="99" y="62"/>
                  </a:cubicBezTo>
                  <a:cubicBezTo>
                    <a:pt x="99" y="57"/>
                    <a:pt x="96" y="52"/>
                    <a:pt x="102" y="48"/>
                  </a:cubicBezTo>
                  <a:cubicBezTo>
                    <a:pt x="106" y="48"/>
                    <a:pt x="104" y="53"/>
                    <a:pt x="108" y="51"/>
                  </a:cubicBezTo>
                  <a:close/>
                  <a:moveTo>
                    <a:pt x="147" y="15"/>
                  </a:moveTo>
                  <a:cubicBezTo>
                    <a:pt x="145" y="17"/>
                    <a:pt x="144" y="16"/>
                    <a:pt x="145" y="15"/>
                  </a:cubicBezTo>
                  <a:cubicBezTo>
                    <a:pt x="143" y="14"/>
                    <a:pt x="139" y="17"/>
                    <a:pt x="137" y="18"/>
                  </a:cubicBezTo>
                  <a:cubicBezTo>
                    <a:pt x="134" y="14"/>
                    <a:pt x="144" y="9"/>
                    <a:pt x="147" y="15"/>
                  </a:cubicBezTo>
                  <a:close/>
                  <a:moveTo>
                    <a:pt x="134" y="19"/>
                  </a:moveTo>
                  <a:cubicBezTo>
                    <a:pt x="134" y="24"/>
                    <a:pt x="130" y="26"/>
                    <a:pt x="131" y="29"/>
                  </a:cubicBezTo>
                  <a:cubicBezTo>
                    <a:pt x="129" y="31"/>
                    <a:pt x="127" y="33"/>
                    <a:pt x="124" y="34"/>
                  </a:cubicBezTo>
                  <a:cubicBezTo>
                    <a:pt x="122" y="33"/>
                    <a:pt x="122" y="31"/>
                    <a:pt x="124" y="29"/>
                  </a:cubicBezTo>
                  <a:cubicBezTo>
                    <a:pt x="125" y="30"/>
                    <a:pt x="124" y="31"/>
                    <a:pt x="124" y="31"/>
                  </a:cubicBezTo>
                  <a:cubicBezTo>
                    <a:pt x="128" y="32"/>
                    <a:pt x="130" y="18"/>
                    <a:pt x="128" y="21"/>
                  </a:cubicBezTo>
                  <a:cubicBezTo>
                    <a:pt x="127" y="19"/>
                    <a:pt x="131" y="18"/>
                    <a:pt x="130" y="16"/>
                  </a:cubicBezTo>
                  <a:cubicBezTo>
                    <a:pt x="132" y="15"/>
                    <a:pt x="131" y="18"/>
                    <a:pt x="134" y="19"/>
                  </a:cubicBezTo>
                  <a:close/>
                  <a:moveTo>
                    <a:pt x="120" y="24"/>
                  </a:moveTo>
                  <a:cubicBezTo>
                    <a:pt x="123" y="27"/>
                    <a:pt x="117" y="29"/>
                    <a:pt x="119" y="32"/>
                  </a:cubicBezTo>
                  <a:cubicBezTo>
                    <a:pt x="116" y="33"/>
                    <a:pt x="115" y="25"/>
                    <a:pt x="120" y="24"/>
                  </a:cubicBezTo>
                  <a:close/>
                  <a:moveTo>
                    <a:pt x="106" y="34"/>
                  </a:moveTo>
                  <a:cubicBezTo>
                    <a:pt x="106" y="31"/>
                    <a:pt x="109" y="28"/>
                    <a:pt x="112" y="26"/>
                  </a:cubicBezTo>
                  <a:cubicBezTo>
                    <a:pt x="117" y="31"/>
                    <a:pt x="110" y="32"/>
                    <a:pt x="106" y="34"/>
                  </a:cubicBezTo>
                  <a:close/>
                  <a:moveTo>
                    <a:pt x="45" y="55"/>
                  </a:moveTo>
                  <a:cubicBezTo>
                    <a:pt x="41" y="57"/>
                    <a:pt x="37" y="57"/>
                    <a:pt x="34" y="53"/>
                  </a:cubicBezTo>
                  <a:cubicBezTo>
                    <a:pt x="33" y="56"/>
                    <a:pt x="31" y="59"/>
                    <a:pt x="34" y="62"/>
                  </a:cubicBezTo>
                  <a:cubicBezTo>
                    <a:pt x="28" y="65"/>
                    <a:pt x="29" y="66"/>
                    <a:pt x="24" y="66"/>
                  </a:cubicBezTo>
                  <a:cubicBezTo>
                    <a:pt x="27" y="60"/>
                    <a:pt x="31" y="59"/>
                    <a:pt x="27" y="51"/>
                  </a:cubicBezTo>
                  <a:cubicBezTo>
                    <a:pt x="36" y="50"/>
                    <a:pt x="32" y="41"/>
                    <a:pt x="35" y="36"/>
                  </a:cubicBezTo>
                  <a:cubicBezTo>
                    <a:pt x="36" y="40"/>
                    <a:pt x="38" y="45"/>
                    <a:pt x="34" y="49"/>
                  </a:cubicBezTo>
                  <a:cubicBezTo>
                    <a:pt x="34" y="48"/>
                    <a:pt x="33" y="48"/>
                    <a:pt x="32" y="49"/>
                  </a:cubicBezTo>
                  <a:cubicBezTo>
                    <a:pt x="33" y="49"/>
                    <a:pt x="34" y="50"/>
                    <a:pt x="34" y="51"/>
                  </a:cubicBezTo>
                  <a:cubicBezTo>
                    <a:pt x="36" y="53"/>
                    <a:pt x="38" y="49"/>
                    <a:pt x="40" y="50"/>
                  </a:cubicBezTo>
                  <a:cubicBezTo>
                    <a:pt x="41" y="48"/>
                    <a:pt x="42" y="46"/>
                    <a:pt x="40" y="44"/>
                  </a:cubicBezTo>
                  <a:cubicBezTo>
                    <a:pt x="43" y="42"/>
                    <a:pt x="46" y="40"/>
                    <a:pt x="49" y="37"/>
                  </a:cubicBezTo>
                  <a:cubicBezTo>
                    <a:pt x="55" y="44"/>
                    <a:pt x="42" y="47"/>
                    <a:pt x="45" y="55"/>
                  </a:cubicBezTo>
                  <a:close/>
                  <a:moveTo>
                    <a:pt x="64" y="49"/>
                  </a:moveTo>
                  <a:cubicBezTo>
                    <a:pt x="63" y="48"/>
                    <a:pt x="62" y="50"/>
                    <a:pt x="61" y="50"/>
                  </a:cubicBezTo>
                  <a:cubicBezTo>
                    <a:pt x="57" y="41"/>
                    <a:pt x="73" y="49"/>
                    <a:pt x="65" y="54"/>
                  </a:cubicBezTo>
                  <a:cubicBezTo>
                    <a:pt x="64" y="52"/>
                    <a:pt x="65" y="51"/>
                    <a:pt x="64" y="49"/>
                  </a:cubicBezTo>
                  <a:close/>
                  <a:moveTo>
                    <a:pt x="97" y="29"/>
                  </a:moveTo>
                  <a:cubicBezTo>
                    <a:pt x="95" y="22"/>
                    <a:pt x="106" y="27"/>
                    <a:pt x="104" y="20"/>
                  </a:cubicBezTo>
                  <a:cubicBezTo>
                    <a:pt x="108" y="23"/>
                    <a:pt x="113" y="13"/>
                    <a:pt x="116" y="19"/>
                  </a:cubicBezTo>
                  <a:cubicBezTo>
                    <a:pt x="112" y="21"/>
                    <a:pt x="113" y="20"/>
                    <a:pt x="111" y="24"/>
                  </a:cubicBezTo>
                  <a:cubicBezTo>
                    <a:pt x="110" y="18"/>
                    <a:pt x="103" y="27"/>
                    <a:pt x="100" y="32"/>
                  </a:cubicBezTo>
                  <a:cubicBezTo>
                    <a:pt x="95" y="29"/>
                    <a:pt x="93" y="31"/>
                    <a:pt x="86" y="27"/>
                  </a:cubicBezTo>
                  <a:cubicBezTo>
                    <a:pt x="90" y="25"/>
                    <a:pt x="93" y="25"/>
                    <a:pt x="97" y="29"/>
                  </a:cubicBezTo>
                  <a:close/>
                  <a:moveTo>
                    <a:pt x="80" y="44"/>
                  </a:moveTo>
                  <a:cubicBezTo>
                    <a:pt x="76" y="38"/>
                    <a:pt x="87" y="38"/>
                    <a:pt x="90" y="36"/>
                  </a:cubicBezTo>
                  <a:cubicBezTo>
                    <a:pt x="92" y="42"/>
                    <a:pt x="83" y="40"/>
                    <a:pt x="80" y="44"/>
                  </a:cubicBezTo>
                  <a:close/>
                  <a:moveTo>
                    <a:pt x="84" y="32"/>
                  </a:moveTo>
                  <a:cubicBezTo>
                    <a:pt x="81" y="32"/>
                    <a:pt x="78" y="36"/>
                    <a:pt x="76" y="35"/>
                  </a:cubicBezTo>
                  <a:cubicBezTo>
                    <a:pt x="73" y="31"/>
                    <a:pt x="80" y="26"/>
                    <a:pt x="82" y="26"/>
                  </a:cubicBezTo>
                  <a:cubicBezTo>
                    <a:pt x="82" y="28"/>
                    <a:pt x="83" y="30"/>
                    <a:pt x="84" y="32"/>
                  </a:cubicBezTo>
                  <a:close/>
                  <a:moveTo>
                    <a:pt x="91" y="13"/>
                  </a:moveTo>
                  <a:cubicBezTo>
                    <a:pt x="93" y="17"/>
                    <a:pt x="91" y="22"/>
                    <a:pt x="87" y="22"/>
                  </a:cubicBezTo>
                  <a:cubicBezTo>
                    <a:pt x="86" y="19"/>
                    <a:pt x="87" y="16"/>
                    <a:pt x="91" y="13"/>
                  </a:cubicBezTo>
                  <a:close/>
                  <a:moveTo>
                    <a:pt x="69" y="56"/>
                  </a:moveTo>
                  <a:cubicBezTo>
                    <a:pt x="71" y="50"/>
                    <a:pt x="69" y="49"/>
                    <a:pt x="68" y="44"/>
                  </a:cubicBezTo>
                  <a:cubicBezTo>
                    <a:pt x="67" y="40"/>
                    <a:pt x="60" y="44"/>
                    <a:pt x="62" y="40"/>
                  </a:cubicBezTo>
                  <a:cubicBezTo>
                    <a:pt x="68" y="33"/>
                    <a:pt x="84" y="48"/>
                    <a:pt x="69" y="56"/>
                  </a:cubicBezTo>
                  <a:close/>
                  <a:moveTo>
                    <a:pt x="72" y="32"/>
                  </a:moveTo>
                  <a:cubicBezTo>
                    <a:pt x="70" y="34"/>
                    <a:pt x="58" y="37"/>
                    <a:pt x="56" y="41"/>
                  </a:cubicBezTo>
                  <a:cubicBezTo>
                    <a:pt x="55" y="37"/>
                    <a:pt x="59" y="34"/>
                    <a:pt x="63" y="30"/>
                  </a:cubicBezTo>
                  <a:cubicBezTo>
                    <a:pt x="66" y="31"/>
                    <a:pt x="69" y="33"/>
                    <a:pt x="72" y="32"/>
                  </a:cubicBezTo>
                  <a:close/>
                  <a:moveTo>
                    <a:pt x="76" y="25"/>
                  </a:moveTo>
                  <a:cubicBezTo>
                    <a:pt x="70" y="25"/>
                    <a:pt x="70" y="26"/>
                    <a:pt x="65" y="28"/>
                  </a:cubicBezTo>
                  <a:cubicBezTo>
                    <a:pt x="63" y="26"/>
                    <a:pt x="66" y="25"/>
                    <a:pt x="65" y="23"/>
                  </a:cubicBezTo>
                  <a:cubicBezTo>
                    <a:pt x="62" y="22"/>
                    <a:pt x="58" y="33"/>
                    <a:pt x="53" y="27"/>
                  </a:cubicBezTo>
                  <a:cubicBezTo>
                    <a:pt x="60" y="23"/>
                    <a:pt x="59" y="19"/>
                    <a:pt x="64" y="15"/>
                  </a:cubicBezTo>
                  <a:cubicBezTo>
                    <a:pt x="66" y="21"/>
                    <a:pt x="69" y="23"/>
                    <a:pt x="76" y="25"/>
                  </a:cubicBezTo>
                  <a:close/>
                  <a:moveTo>
                    <a:pt x="50" y="25"/>
                  </a:moveTo>
                  <a:cubicBezTo>
                    <a:pt x="46" y="32"/>
                    <a:pt x="57" y="33"/>
                    <a:pt x="53" y="36"/>
                  </a:cubicBezTo>
                  <a:cubicBezTo>
                    <a:pt x="51" y="32"/>
                    <a:pt x="48" y="36"/>
                    <a:pt x="47" y="32"/>
                  </a:cubicBezTo>
                  <a:cubicBezTo>
                    <a:pt x="45" y="35"/>
                    <a:pt x="45" y="38"/>
                    <a:pt x="40" y="40"/>
                  </a:cubicBezTo>
                  <a:cubicBezTo>
                    <a:pt x="40" y="32"/>
                    <a:pt x="41" y="27"/>
                    <a:pt x="50" y="25"/>
                  </a:cubicBezTo>
                  <a:close/>
                  <a:moveTo>
                    <a:pt x="62" y="13"/>
                  </a:moveTo>
                  <a:cubicBezTo>
                    <a:pt x="62" y="17"/>
                    <a:pt x="53" y="15"/>
                    <a:pt x="50" y="22"/>
                  </a:cubicBezTo>
                  <a:cubicBezTo>
                    <a:pt x="48" y="20"/>
                    <a:pt x="46" y="23"/>
                    <a:pt x="44" y="20"/>
                  </a:cubicBezTo>
                  <a:cubicBezTo>
                    <a:pt x="47" y="17"/>
                    <a:pt x="53" y="20"/>
                    <a:pt x="49" y="14"/>
                  </a:cubicBezTo>
                  <a:cubicBezTo>
                    <a:pt x="54" y="10"/>
                    <a:pt x="58" y="14"/>
                    <a:pt x="62" y="13"/>
                  </a:cubicBezTo>
                  <a:close/>
                </a:path>
              </a:pathLst>
            </a:custGeom>
            <a:solidFill>
              <a:srgbClr val="5F7797"/>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42" name="矩形 41"/>
            <p:cNvSpPr/>
            <p:nvPr/>
          </p:nvSpPr>
          <p:spPr>
            <a:xfrm>
              <a:off x="4774964" y="534413"/>
              <a:ext cx="2642070" cy="553998"/>
            </a:xfrm>
            <a:prstGeom prst="rect">
              <a:avLst/>
            </a:prstGeom>
          </p:spPr>
          <p:txBody>
            <a:bodyPr wrap="none">
              <a:spAutoFit/>
            </a:bodyPr>
            <a:lstStyle/>
            <a:p>
              <a:pPr algn="ctr"/>
              <a:r>
                <a:rPr lang="en-US" altLang="zh-CN" sz="3000" b="1" dirty="0">
                  <a:solidFill>
                    <a:srgbClr val="5F7797"/>
                  </a:solidFill>
                </a:rPr>
                <a:t>04 </a:t>
              </a:r>
              <a:r>
                <a:rPr lang="zh-CN" altLang="en-US" sz="3000" b="1" dirty="0">
                  <a:solidFill>
                    <a:srgbClr val="5F7797"/>
                  </a:solidFill>
                </a:rPr>
                <a:t>教学重难点</a:t>
              </a:r>
            </a:p>
          </p:txBody>
        </p:sp>
      </p:grpSp>
      <p:grpSp>
        <p:nvGrpSpPr>
          <p:cNvPr id="43" name="chenying0907 42"/>
          <p:cNvGrpSpPr/>
          <p:nvPr/>
        </p:nvGrpSpPr>
        <p:grpSpPr>
          <a:xfrm>
            <a:off x="2312895" y="2096463"/>
            <a:ext cx="1009719" cy="793999"/>
            <a:chOff x="2049463" y="2262188"/>
            <a:chExt cx="884237" cy="695325"/>
          </a:xfrm>
          <a:solidFill>
            <a:srgbClr val="5F7797"/>
          </a:solidFill>
        </p:grpSpPr>
        <p:sp>
          <p:nvSpPr>
            <p:cNvPr id="44" name="Freeform 5"/>
            <p:cNvSpPr>
              <a:spLocks noEditPoints="1"/>
            </p:cNvSpPr>
            <p:nvPr/>
          </p:nvSpPr>
          <p:spPr bwMode="auto">
            <a:xfrm>
              <a:off x="2049463" y="2262188"/>
              <a:ext cx="884237" cy="695325"/>
            </a:xfrm>
            <a:custGeom>
              <a:avLst/>
              <a:gdLst>
                <a:gd name="T0" fmla="*/ 64 w 270"/>
                <a:gd name="T1" fmla="*/ 13 h 212"/>
                <a:gd name="T2" fmla="*/ 157 w 270"/>
                <a:gd name="T3" fmla="*/ 31 h 212"/>
                <a:gd name="T4" fmla="*/ 226 w 270"/>
                <a:gd name="T5" fmla="*/ 61 h 212"/>
                <a:gd name="T6" fmla="*/ 254 w 270"/>
                <a:gd name="T7" fmla="*/ 156 h 212"/>
                <a:gd name="T8" fmla="*/ 171 w 270"/>
                <a:gd name="T9" fmla="*/ 206 h 212"/>
                <a:gd name="T10" fmla="*/ 102 w 270"/>
                <a:gd name="T11" fmla="*/ 169 h 212"/>
                <a:gd name="T12" fmla="*/ 41 w 270"/>
                <a:gd name="T13" fmla="*/ 179 h 212"/>
                <a:gd name="T14" fmla="*/ 23 w 270"/>
                <a:gd name="T15" fmla="*/ 108 h 212"/>
                <a:gd name="T16" fmla="*/ 205 w 270"/>
                <a:gd name="T17" fmla="*/ 152 h 212"/>
                <a:gd name="T18" fmla="*/ 132 w 270"/>
                <a:gd name="T19" fmla="*/ 42 h 212"/>
                <a:gd name="T20" fmla="*/ 77 w 270"/>
                <a:gd name="T21" fmla="*/ 11 h 212"/>
                <a:gd name="T22" fmla="*/ 42 w 270"/>
                <a:gd name="T23" fmla="*/ 106 h 212"/>
                <a:gd name="T24" fmla="*/ 72 w 270"/>
                <a:gd name="T25" fmla="*/ 164 h 212"/>
                <a:gd name="T26" fmla="*/ 217 w 270"/>
                <a:gd name="T27" fmla="*/ 165 h 212"/>
                <a:gd name="T28" fmla="*/ 247 w 270"/>
                <a:gd name="T29" fmla="*/ 145 h 212"/>
                <a:gd name="T30" fmla="*/ 224 w 270"/>
                <a:gd name="T31" fmla="*/ 65 h 212"/>
                <a:gd name="T32" fmla="*/ 163 w 270"/>
                <a:gd name="T33" fmla="*/ 58 h 212"/>
                <a:gd name="T34" fmla="*/ 125 w 270"/>
                <a:gd name="T35" fmla="*/ 138 h 212"/>
                <a:gd name="T36" fmla="*/ 195 w 270"/>
                <a:gd name="T37" fmla="*/ 178 h 212"/>
                <a:gd name="T38" fmla="*/ 207 w 270"/>
                <a:gd name="T39" fmla="*/ 141 h 212"/>
                <a:gd name="T40" fmla="*/ 176 w 270"/>
                <a:gd name="T41" fmla="*/ 19 h 212"/>
                <a:gd name="T42" fmla="*/ 130 w 270"/>
                <a:gd name="T43" fmla="*/ 181 h 212"/>
                <a:gd name="T44" fmla="*/ 121 w 270"/>
                <a:gd name="T45" fmla="*/ 83 h 212"/>
                <a:gd name="T46" fmla="*/ 22 w 270"/>
                <a:gd name="T47" fmla="*/ 124 h 212"/>
                <a:gd name="T48" fmla="*/ 49 w 270"/>
                <a:gd name="T49" fmla="*/ 139 h 212"/>
                <a:gd name="T50" fmla="*/ 110 w 270"/>
                <a:gd name="T51" fmla="*/ 85 h 212"/>
                <a:gd name="T52" fmla="*/ 144 w 270"/>
                <a:gd name="T53" fmla="*/ 84 h 212"/>
                <a:gd name="T54" fmla="*/ 27 w 270"/>
                <a:gd name="T55" fmla="*/ 128 h 212"/>
                <a:gd name="T56" fmla="*/ 173 w 270"/>
                <a:gd name="T57" fmla="*/ 115 h 212"/>
                <a:gd name="T58" fmla="*/ 138 w 270"/>
                <a:gd name="T59" fmla="*/ 164 h 212"/>
                <a:gd name="T60" fmla="*/ 197 w 270"/>
                <a:gd name="T61" fmla="*/ 108 h 212"/>
                <a:gd name="T62" fmla="*/ 101 w 270"/>
                <a:gd name="T63" fmla="*/ 115 h 212"/>
                <a:gd name="T64" fmla="*/ 181 w 270"/>
                <a:gd name="T65" fmla="*/ 56 h 212"/>
                <a:gd name="T66" fmla="*/ 104 w 270"/>
                <a:gd name="T67" fmla="*/ 66 h 212"/>
                <a:gd name="T68" fmla="*/ 117 w 270"/>
                <a:gd name="T69" fmla="*/ 133 h 212"/>
                <a:gd name="T70" fmla="*/ 205 w 270"/>
                <a:gd name="T71" fmla="*/ 80 h 212"/>
                <a:gd name="T72" fmla="*/ 134 w 270"/>
                <a:gd name="T73" fmla="*/ 78 h 212"/>
                <a:gd name="T74" fmla="*/ 176 w 270"/>
                <a:gd name="T75" fmla="*/ 31 h 212"/>
                <a:gd name="T76" fmla="*/ 138 w 270"/>
                <a:gd name="T77" fmla="*/ 72 h 212"/>
                <a:gd name="T78" fmla="*/ 140 w 270"/>
                <a:gd name="T79" fmla="*/ 201 h 212"/>
                <a:gd name="T80" fmla="*/ 124 w 270"/>
                <a:gd name="T81" fmla="*/ 74 h 212"/>
                <a:gd name="T82" fmla="*/ 179 w 270"/>
                <a:gd name="T83" fmla="*/ 186 h 212"/>
                <a:gd name="T84" fmla="*/ 190 w 270"/>
                <a:gd name="T85" fmla="*/ 143 h 212"/>
                <a:gd name="T86" fmla="*/ 176 w 270"/>
                <a:gd name="T87" fmla="*/ 191 h 212"/>
                <a:gd name="T88" fmla="*/ 190 w 270"/>
                <a:gd name="T89" fmla="*/ 132 h 212"/>
                <a:gd name="T90" fmla="*/ 177 w 270"/>
                <a:gd name="T91" fmla="*/ 92 h 212"/>
                <a:gd name="T92" fmla="*/ 82 w 270"/>
                <a:gd name="T93" fmla="*/ 184 h 212"/>
                <a:gd name="T94" fmla="*/ 60 w 270"/>
                <a:gd name="T95" fmla="*/ 29 h 212"/>
                <a:gd name="T96" fmla="*/ 86 w 270"/>
                <a:gd name="T97" fmla="*/ 91 h 212"/>
                <a:gd name="T98" fmla="*/ 45 w 270"/>
                <a:gd name="T99" fmla="*/ 141 h 212"/>
                <a:gd name="T100" fmla="*/ 61 w 270"/>
                <a:gd name="T101" fmla="*/ 186 h 212"/>
                <a:gd name="T102" fmla="*/ 179 w 270"/>
                <a:gd name="T103" fmla="*/ 112 h 212"/>
                <a:gd name="T104" fmla="*/ 25 w 270"/>
                <a:gd name="T105" fmla="*/ 88 h 212"/>
                <a:gd name="T106" fmla="*/ 48 w 270"/>
                <a:gd name="T107" fmla="*/ 42 h 212"/>
                <a:gd name="T108" fmla="*/ 183 w 270"/>
                <a:gd name="T109" fmla="*/ 113 h 212"/>
                <a:gd name="T110" fmla="*/ 152 w 270"/>
                <a:gd name="T111" fmla="*/ 79 h 212"/>
                <a:gd name="T112" fmla="*/ 18 w 270"/>
                <a:gd name="T113" fmla="*/ 87 h 212"/>
                <a:gd name="T114" fmla="*/ 246 w 270"/>
                <a:gd name="T115" fmla="*/ 77 h 212"/>
                <a:gd name="T116" fmla="*/ 192 w 270"/>
                <a:gd name="T117" fmla="*/ 117 h 212"/>
                <a:gd name="T118" fmla="*/ 180 w 270"/>
                <a:gd name="T119" fmla="*/ 144 h 212"/>
                <a:gd name="T120" fmla="*/ 243 w 270"/>
                <a:gd name="T121" fmla="*/ 5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0" h="212">
                  <a:moveTo>
                    <a:pt x="6" y="92"/>
                  </a:moveTo>
                  <a:cubicBezTo>
                    <a:pt x="6" y="92"/>
                    <a:pt x="5" y="92"/>
                    <a:pt x="5" y="91"/>
                  </a:cubicBezTo>
                  <a:cubicBezTo>
                    <a:pt x="4" y="92"/>
                    <a:pt x="4" y="92"/>
                    <a:pt x="4" y="92"/>
                  </a:cubicBezTo>
                  <a:cubicBezTo>
                    <a:pt x="4" y="93"/>
                    <a:pt x="3" y="93"/>
                    <a:pt x="3" y="93"/>
                  </a:cubicBezTo>
                  <a:cubicBezTo>
                    <a:pt x="2" y="93"/>
                    <a:pt x="2" y="92"/>
                    <a:pt x="2" y="92"/>
                  </a:cubicBezTo>
                  <a:cubicBezTo>
                    <a:pt x="2" y="91"/>
                    <a:pt x="2" y="91"/>
                    <a:pt x="2" y="90"/>
                  </a:cubicBezTo>
                  <a:cubicBezTo>
                    <a:pt x="3" y="87"/>
                    <a:pt x="4" y="83"/>
                    <a:pt x="6" y="80"/>
                  </a:cubicBezTo>
                  <a:cubicBezTo>
                    <a:pt x="9" y="72"/>
                    <a:pt x="12" y="65"/>
                    <a:pt x="16" y="58"/>
                  </a:cubicBezTo>
                  <a:cubicBezTo>
                    <a:pt x="18" y="53"/>
                    <a:pt x="20" y="49"/>
                    <a:pt x="24" y="46"/>
                  </a:cubicBezTo>
                  <a:cubicBezTo>
                    <a:pt x="24" y="45"/>
                    <a:pt x="24" y="45"/>
                    <a:pt x="24" y="45"/>
                  </a:cubicBezTo>
                  <a:cubicBezTo>
                    <a:pt x="24" y="45"/>
                    <a:pt x="24" y="45"/>
                    <a:pt x="24" y="44"/>
                  </a:cubicBezTo>
                  <a:cubicBezTo>
                    <a:pt x="23" y="44"/>
                    <a:pt x="23" y="43"/>
                    <a:pt x="24" y="43"/>
                  </a:cubicBezTo>
                  <a:cubicBezTo>
                    <a:pt x="24" y="42"/>
                    <a:pt x="24" y="42"/>
                    <a:pt x="24" y="42"/>
                  </a:cubicBezTo>
                  <a:cubicBezTo>
                    <a:pt x="27" y="40"/>
                    <a:pt x="30" y="38"/>
                    <a:pt x="34" y="37"/>
                  </a:cubicBezTo>
                  <a:cubicBezTo>
                    <a:pt x="36" y="37"/>
                    <a:pt x="37" y="36"/>
                    <a:pt x="39" y="37"/>
                  </a:cubicBezTo>
                  <a:cubicBezTo>
                    <a:pt x="40" y="37"/>
                    <a:pt x="40" y="37"/>
                    <a:pt x="40" y="36"/>
                  </a:cubicBezTo>
                  <a:cubicBezTo>
                    <a:pt x="41" y="36"/>
                    <a:pt x="42" y="36"/>
                    <a:pt x="42" y="37"/>
                  </a:cubicBezTo>
                  <a:cubicBezTo>
                    <a:pt x="43" y="38"/>
                    <a:pt x="43" y="38"/>
                    <a:pt x="44" y="39"/>
                  </a:cubicBezTo>
                  <a:cubicBezTo>
                    <a:pt x="47" y="39"/>
                    <a:pt x="49" y="40"/>
                    <a:pt x="51" y="40"/>
                  </a:cubicBezTo>
                  <a:cubicBezTo>
                    <a:pt x="53" y="39"/>
                    <a:pt x="55" y="37"/>
                    <a:pt x="58" y="35"/>
                  </a:cubicBezTo>
                  <a:cubicBezTo>
                    <a:pt x="58" y="32"/>
                    <a:pt x="56" y="31"/>
                    <a:pt x="55" y="29"/>
                  </a:cubicBezTo>
                  <a:cubicBezTo>
                    <a:pt x="54" y="29"/>
                    <a:pt x="54" y="28"/>
                    <a:pt x="53" y="27"/>
                  </a:cubicBezTo>
                  <a:cubicBezTo>
                    <a:pt x="53" y="27"/>
                    <a:pt x="52" y="27"/>
                    <a:pt x="52" y="26"/>
                  </a:cubicBezTo>
                  <a:cubicBezTo>
                    <a:pt x="52" y="26"/>
                    <a:pt x="51" y="25"/>
                    <a:pt x="51" y="25"/>
                  </a:cubicBezTo>
                  <a:cubicBezTo>
                    <a:pt x="51" y="24"/>
                    <a:pt x="50" y="24"/>
                    <a:pt x="50" y="23"/>
                  </a:cubicBezTo>
                  <a:cubicBezTo>
                    <a:pt x="49" y="21"/>
                    <a:pt x="50" y="20"/>
                    <a:pt x="51" y="19"/>
                  </a:cubicBezTo>
                  <a:cubicBezTo>
                    <a:pt x="52" y="19"/>
                    <a:pt x="52" y="19"/>
                    <a:pt x="52" y="19"/>
                  </a:cubicBezTo>
                  <a:cubicBezTo>
                    <a:pt x="53" y="19"/>
                    <a:pt x="53" y="18"/>
                    <a:pt x="53" y="18"/>
                  </a:cubicBezTo>
                  <a:cubicBezTo>
                    <a:pt x="54" y="18"/>
                    <a:pt x="55" y="17"/>
                    <a:pt x="56" y="17"/>
                  </a:cubicBezTo>
                  <a:cubicBezTo>
                    <a:pt x="58" y="15"/>
                    <a:pt x="61" y="14"/>
                    <a:pt x="64" y="13"/>
                  </a:cubicBezTo>
                  <a:cubicBezTo>
                    <a:pt x="65" y="12"/>
                    <a:pt x="66" y="12"/>
                    <a:pt x="67" y="11"/>
                  </a:cubicBezTo>
                  <a:cubicBezTo>
                    <a:pt x="69" y="10"/>
                    <a:pt x="72" y="9"/>
                    <a:pt x="74" y="7"/>
                  </a:cubicBezTo>
                  <a:cubicBezTo>
                    <a:pt x="75" y="7"/>
                    <a:pt x="77" y="6"/>
                    <a:pt x="78" y="5"/>
                  </a:cubicBezTo>
                  <a:cubicBezTo>
                    <a:pt x="78" y="5"/>
                    <a:pt x="79" y="5"/>
                    <a:pt x="79" y="5"/>
                  </a:cubicBezTo>
                  <a:cubicBezTo>
                    <a:pt x="79" y="4"/>
                    <a:pt x="79" y="4"/>
                    <a:pt x="80" y="4"/>
                  </a:cubicBezTo>
                  <a:cubicBezTo>
                    <a:pt x="81" y="4"/>
                    <a:pt x="82" y="4"/>
                    <a:pt x="82" y="4"/>
                  </a:cubicBezTo>
                  <a:cubicBezTo>
                    <a:pt x="82" y="4"/>
                    <a:pt x="82" y="5"/>
                    <a:pt x="82" y="5"/>
                  </a:cubicBezTo>
                  <a:cubicBezTo>
                    <a:pt x="86" y="4"/>
                    <a:pt x="88" y="3"/>
                    <a:pt x="91" y="2"/>
                  </a:cubicBezTo>
                  <a:cubicBezTo>
                    <a:pt x="95" y="1"/>
                    <a:pt x="98" y="2"/>
                    <a:pt x="99" y="6"/>
                  </a:cubicBezTo>
                  <a:cubicBezTo>
                    <a:pt x="101" y="9"/>
                    <a:pt x="102" y="12"/>
                    <a:pt x="102" y="15"/>
                  </a:cubicBezTo>
                  <a:cubicBezTo>
                    <a:pt x="102" y="16"/>
                    <a:pt x="102" y="16"/>
                    <a:pt x="102" y="16"/>
                  </a:cubicBezTo>
                  <a:cubicBezTo>
                    <a:pt x="102" y="17"/>
                    <a:pt x="102" y="17"/>
                    <a:pt x="103" y="17"/>
                  </a:cubicBezTo>
                  <a:cubicBezTo>
                    <a:pt x="104" y="17"/>
                    <a:pt x="106" y="17"/>
                    <a:pt x="108" y="17"/>
                  </a:cubicBezTo>
                  <a:cubicBezTo>
                    <a:pt x="108" y="16"/>
                    <a:pt x="108" y="16"/>
                    <a:pt x="108" y="15"/>
                  </a:cubicBezTo>
                  <a:cubicBezTo>
                    <a:pt x="109" y="12"/>
                    <a:pt x="110" y="9"/>
                    <a:pt x="111" y="5"/>
                  </a:cubicBezTo>
                  <a:cubicBezTo>
                    <a:pt x="111" y="5"/>
                    <a:pt x="111" y="4"/>
                    <a:pt x="111" y="4"/>
                  </a:cubicBezTo>
                  <a:cubicBezTo>
                    <a:pt x="111" y="2"/>
                    <a:pt x="111" y="2"/>
                    <a:pt x="113" y="2"/>
                  </a:cubicBezTo>
                  <a:cubicBezTo>
                    <a:pt x="113" y="2"/>
                    <a:pt x="113" y="2"/>
                    <a:pt x="113" y="2"/>
                  </a:cubicBezTo>
                  <a:cubicBezTo>
                    <a:pt x="114" y="1"/>
                    <a:pt x="114" y="0"/>
                    <a:pt x="115" y="1"/>
                  </a:cubicBezTo>
                  <a:cubicBezTo>
                    <a:pt x="117" y="1"/>
                    <a:pt x="119" y="2"/>
                    <a:pt x="120" y="2"/>
                  </a:cubicBezTo>
                  <a:cubicBezTo>
                    <a:pt x="122" y="2"/>
                    <a:pt x="124" y="2"/>
                    <a:pt x="126" y="2"/>
                  </a:cubicBezTo>
                  <a:cubicBezTo>
                    <a:pt x="129" y="3"/>
                    <a:pt x="131" y="3"/>
                    <a:pt x="134" y="4"/>
                  </a:cubicBezTo>
                  <a:cubicBezTo>
                    <a:pt x="135" y="4"/>
                    <a:pt x="136" y="4"/>
                    <a:pt x="137" y="6"/>
                  </a:cubicBezTo>
                  <a:cubicBezTo>
                    <a:pt x="137" y="6"/>
                    <a:pt x="137" y="6"/>
                    <a:pt x="138" y="6"/>
                  </a:cubicBezTo>
                  <a:cubicBezTo>
                    <a:pt x="139" y="7"/>
                    <a:pt x="140" y="8"/>
                    <a:pt x="142" y="9"/>
                  </a:cubicBezTo>
                  <a:cubicBezTo>
                    <a:pt x="143" y="10"/>
                    <a:pt x="145" y="11"/>
                    <a:pt x="146" y="12"/>
                  </a:cubicBezTo>
                  <a:cubicBezTo>
                    <a:pt x="152" y="16"/>
                    <a:pt x="156" y="21"/>
                    <a:pt x="158" y="27"/>
                  </a:cubicBezTo>
                  <a:cubicBezTo>
                    <a:pt x="158" y="28"/>
                    <a:pt x="159" y="28"/>
                    <a:pt x="159" y="29"/>
                  </a:cubicBezTo>
                  <a:cubicBezTo>
                    <a:pt x="159" y="30"/>
                    <a:pt x="159" y="30"/>
                    <a:pt x="159" y="31"/>
                  </a:cubicBezTo>
                  <a:cubicBezTo>
                    <a:pt x="158" y="31"/>
                    <a:pt x="158" y="31"/>
                    <a:pt x="157" y="31"/>
                  </a:cubicBezTo>
                  <a:cubicBezTo>
                    <a:pt x="157" y="31"/>
                    <a:pt x="157" y="31"/>
                    <a:pt x="157" y="31"/>
                  </a:cubicBezTo>
                  <a:cubicBezTo>
                    <a:pt x="156" y="32"/>
                    <a:pt x="153" y="36"/>
                    <a:pt x="152" y="37"/>
                  </a:cubicBezTo>
                  <a:cubicBezTo>
                    <a:pt x="154" y="37"/>
                    <a:pt x="156" y="39"/>
                    <a:pt x="157" y="40"/>
                  </a:cubicBezTo>
                  <a:cubicBezTo>
                    <a:pt x="159" y="43"/>
                    <a:pt x="160" y="46"/>
                    <a:pt x="162" y="49"/>
                  </a:cubicBezTo>
                  <a:cubicBezTo>
                    <a:pt x="163" y="48"/>
                    <a:pt x="163" y="48"/>
                    <a:pt x="164" y="48"/>
                  </a:cubicBezTo>
                  <a:cubicBezTo>
                    <a:pt x="164" y="47"/>
                    <a:pt x="163" y="46"/>
                    <a:pt x="164" y="45"/>
                  </a:cubicBezTo>
                  <a:cubicBezTo>
                    <a:pt x="164" y="45"/>
                    <a:pt x="164" y="44"/>
                    <a:pt x="164" y="44"/>
                  </a:cubicBezTo>
                  <a:cubicBezTo>
                    <a:pt x="164" y="42"/>
                    <a:pt x="164" y="39"/>
                    <a:pt x="163" y="37"/>
                  </a:cubicBezTo>
                  <a:cubicBezTo>
                    <a:pt x="163" y="36"/>
                    <a:pt x="163" y="36"/>
                    <a:pt x="163" y="36"/>
                  </a:cubicBezTo>
                  <a:cubicBezTo>
                    <a:pt x="162" y="32"/>
                    <a:pt x="160" y="29"/>
                    <a:pt x="159" y="26"/>
                  </a:cubicBezTo>
                  <a:cubicBezTo>
                    <a:pt x="159" y="25"/>
                    <a:pt x="159" y="24"/>
                    <a:pt x="159" y="23"/>
                  </a:cubicBezTo>
                  <a:cubicBezTo>
                    <a:pt x="159" y="23"/>
                    <a:pt x="159" y="22"/>
                    <a:pt x="159" y="22"/>
                  </a:cubicBezTo>
                  <a:cubicBezTo>
                    <a:pt x="158" y="21"/>
                    <a:pt x="158" y="20"/>
                    <a:pt x="159" y="20"/>
                  </a:cubicBezTo>
                  <a:cubicBezTo>
                    <a:pt x="160" y="19"/>
                    <a:pt x="161" y="19"/>
                    <a:pt x="161" y="19"/>
                  </a:cubicBezTo>
                  <a:cubicBezTo>
                    <a:pt x="166" y="18"/>
                    <a:pt x="172" y="17"/>
                    <a:pt x="177" y="17"/>
                  </a:cubicBezTo>
                  <a:cubicBezTo>
                    <a:pt x="179" y="16"/>
                    <a:pt x="181" y="16"/>
                    <a:pt x="183" y="16"/>
                  </a:cubicBezTo>
                  <a:cubicBezTo>
                    <a:pt x="186" y="16"/>
                    <a:pt x="189" y="16"/>
                    <a:pt x="192" y="17"/>
                  </a:cubicBezTo>
                  <a:cubicBezTo>
                    <a:pt x="192" y="17"/>
                    <a:pt x="192" y="17"/>
                    <a:pt x="192" y="16"/>
                  </a:cubicBezTo>
                  <a:cubicBezTo>
                    <a:pt x="192" y="15"/>
                    <a:pt x="193" y="15"/>
                    <a:pt x="194" y="16"/>
                  </a:cubicBezTo>
                  <a:cubicBezTo>
                    <a:pt x="197" y="17"/>
                    <a:pt x="200" y="18"/>
                    <a:pt x="203" y="19"/>
                  </a:cubicBezTo>
                  <a:cubicBezTo>
                    <a:pt x="207" y="20"/>
                    <a:pt x="210" y="21"/>
                    <a:pt x="213" y="23"/>
                  </a:cubicBezTo>
                  <a:cubicBezTo>
                    <a:pt x="214" y="24"/>
                    <a:pt x="216" y="25"/>
                    <a:pt x="217" y="26"/>
                  </a:cubicBezTo>
                  <a:cubicBezTo>
                    <a:pt x="218" y="27"/>
                    <a:pt x="218" y="27"/>
                    <a:pt x="219" y="27"/>
                  </a:cubicBezTo>
                  <a:cubicBezTo>
                    <a:pt x="220" y="28"/>
                    <a:pt x="220" y="28"/>
                    <a:pt x="221" y="28"/>
                  </a:cubicBezTo>
                  <a:cubicBezTo>
                    <a:pt x="223" y="29"/>
                    <a:pt x="223" y="30"/>
                    <a:pt x="224" y="31"/>
                  </a:cubicBezTo>
                  <a:cubicBezTo>
                    <a:pt x="224" y="32"/>
                    <a:pt x="224" y="32"/>
                    <a:pt x="224" y="32"/>
                  </a:cubicBezTo>
                  <a:cubicBezTo>
                    <a:pt x="225" y="37"/>
                    <a:pt x="224" y="42"/>
                    <a:pt x="223" y="46"/>
                  </a:cubicBezTo>
                  <a:cubicBezTo>
                    <a:pt x="222" y="49"/>
                    <a:pt x="221" y="52"/>
                    <a:pt x="220" y="55"/>
                  </a:cubicBezTo>
                  <a:cubicBezTo>
                    <a:pt x="220" y="56"/>
                    <a:pt x="220" y="56"/>
                    <a:pt x="220" y="56"/>
                  </a:cubicBezTo>
                  <a:cubicBezTo>
                    <a:pt x="222" y="58"/>
                    <a:pt x="224" y="59"/>
                    <a:pt x="226" y="61"/>
                  </a:cubicBezTo>
                  <a:cubicBezTo>
                    <a:pt x="227" y="61"/>
                    <a:pt x="227" y="61"/>
                    <a:pt x="227" y="61"/>
                  </a:cubicBezTo>
                  <a:cubicBezTo>
                    <a:pt x="230" y="57"/>
                    <a:pt x="233" y="54"/>
                    <a:pt x="237" y="51"/>
                  </a:cubicBezTo>
                  <a:cubicBezTo>
                    <a:pt x="238" y="50"/>
                    <a:pt x="239" y="48"/>
                    <a:pt x="240" y="47"/>
                  </a:cubicBezTo>
                  <a:cubicBezTo>
                    <a:pt x="241" y="47"/>
                    <a:pt x="241" y="46"/>
                    <a:pt x="241" y="46"/>
                  </a:cubicBezTo>
                  <a:cubicBezTo>
                    <a:pt x="242" y="45"/>
                    <a:pt x="243" y="45"/>
                    <a:pt x="244" y="46"/>
                  </a:cubicBezTo>
                  <a:cubicBezTo>
                    <a:pt x="244" y="46"/>
                    <a:pt x="244" y="46"/>
                    <a:pt x="244" y="46"/>
                  </a:cubicBezTo>
                  <a:cubicBezTo>
                    <a:pt x="246" y="50"/>
                    <a:pt x="249" y="52"/>
                    <a:pt x="252" y="54"/>
                  </a:cubicBezTo>
                  <a:cubicBezTo>
                    <a:pt x="255" y="57"/>
                    <a:pt x="259" y="61"/>
                    <a:pt x="262" y="64"/>
                  </a:cubicBezTo>
                  <a:cubicBezTo>
                    <a:pt x="262" y="65"/>
                    <a:pt x="263" y="65"/>
                    <a:pt x="264" y="66"/>
                  </a:cubicBezTo>
                  <a:cubicBezTo>
                    <a:pt x="265" y="66"/>
                    <a:pt x="265" y="68"/>
                    <a:pt x="265" y="69"/>
                  </a:cubicBezTo>
                  <a:cubicBezTo>
                    <a:pt x="264" y="69"/>
                    <a:pt x="264" y="69"/>
                    <a:pt x="264" y="69"/>
                  </a:cubicBezTo>
                  <a:cubicBezTo>
                    <a:pt x="263" y="70"/>
                    <a:pt x="262" y="70"/>
                    <a:pt x="262" y="70"/>
                  </a:cubicBezTo>
                  <a:cubicBezTo>
                    <a:pt x="261" y="71"/>
                    <a:pt x="260" y="72"/>
                    <a:pt x="259" y="73"/>
                  </a:cubicBezTo>
                  <a:cubicBezTo>
                    <a:pt x="256" y="77"/>
                    <a:pt x="252" y="81"/>
                    <a:pt x="249" y="85"/>
                  </a:cubicBezTo>
                  <a:cubicBezTo>
                    <a:pt x="248" y="85"/>
                    <a:pt x="248" y="86"/>
                    <a:pt x="248" y="87"/>
                  </a:cubicBezTo>
                  <a:cubicBezTo>
                    <a:pt x="248" y="92"/>
                    <a:pt x="249" y="97"/>
                    <a:pt x="249" y="102"/>
                  </a:cubicBezTo>
                  <a:cubicBezTo>
                    <a:pt x="249" y="103"/>
                    <a:pt x="250" y="104"/>
                    <a:pt x="250" y="105"/>
                  </a:cubicBezTo>
                  <a:cubicBezTo>
                    <a:pt x="251" y="107"/>
                    <a:pt x="253" y="108"/>
                    <a:pt x="255" y="107"/>
                  </a:cubicBezTo>
                  <a:cubicBezTo>
                    <a:pt x="259" y="107"/>
                    <a:pt x="263" y="107"/>
                    <a:pt x="266" y="107"/>
                  </a:cubicBezTo>
                  <a:cubicBezTo>
                    <a:pt x="267" y="107"/>
                    <a:pt x="267" y="107"/>
                    <a:pt x="268" y="107"/>
                  </a:cubicBezTo>
                  <a:cubicBezTo>
                    <a:pt x="269" y="108"/>
                    <a:pt x="270" y="108"/>
                    <a:pt x="270" y="110"/>
                  </a:cubicBezTo>
                  <a:cubicBezTo>
                    <a:pt x="270" y="111"/>
                    <a:pt x="269" y="113"/>
                    <a:pt x="269" y="115"/>
                  </a:cubicBezTo>
                  <a:cubicBezTo>
                    <a:pt x="268" y="121"/>
                    <a:pt x="267" y="126"/>
                    <a:pt x="265" y="132"/>
                  </a:cubicBezTo>
                  <a:cubicBezTo>
                    <a:pt x="264" y="135"/>
                    <a:pt x="263" y="138"/>
                    <a:pt x="262" y="141"/>
                  </a:cubicBezTo>
                  <a:cubicBezTo>
                    <a:pt x="261" y="143"/>
                    <a:pt x="260" y="145"/>
                    <a:pt x="259" y="147"/>
                  </a:cubicBezTo>
                  <a:cubicBezTo>
                    <a:pt x="259" y="148"/>
                    <a:pt x="258" y="149"/>
                    <a:pt x="257" y="150"/>
                  </a:cubicBezTo>
                  <a:cubicBezTo>
                    <a:pt x="258" y="151"/>
                    <a:pt x="258" y="152"/>
                    <a:pt x="258" y="153"/>
                  </a:cubicBezTo>
                  <a:cubicBezTo>
                    <a:pt x="257" y="153"/>
                    <a:pt x="256" y="153"/>
                    <a:pt x="256" y="154"/>
                  </a:cubicBezTo>
                  <a:cubicBezTo>
                    <a:pt x="256" y="154"/>
                    <a:pt x="256" y="154"/>
                    <a:pt x="256" y="154"/>
                  </a:cubicBezTo>
                  <a:cubicBezTo>
                    <a:pt x="255" y="155"/>
                    <a:pt x="254" y="156"/>
                    <a:pt x="254" y="156"/>
                  </a:cubicBezTo>
                  <a:cubicBezTo>
                    <a:pt x="253" y="157"/>
                    <a:pt x="253" y="157"/>
                    <a:pt x="252" y="157"/>
                  </a:cubicBezTo>
                  <a:cubicBezTo>
                    <a:pt x="252" y="157"/>
                    <a:pt x="251" y="157"/>
                    <a:pt x="250" y="157"/>
                  </a:cubicBezTo>
                  <a:cubicBezTo>
                    <a:pt x="250" y="157"/>
                    <a:pt x="250" y="157"/>
                    <a:pt x="249" y="158"/>
                  </a:cubicBezTo>
                  <a:cubicBezTo>
                    <a:pt x="247" y="159"/>
                    <a:pt x="244" y="160"/>
                    <a:pt x="241" y="161"/>
                  </a:cubicBezTo>
                  <a:cubicBezTo>
                    <a:pt x="241" y="161"/>
                    <a:pt x="240" y="161"/>
                    <a:pt x="240" y="161"/>
                  </a:cubicBezTo>
                  <a:cubicBezTo>
                    <a:pt x="240" y="162"/>
                    <a:pt x="240" y="162"/>
                    <a:pt x="240" y="162"/>
                  </a:cubicBezTo>
                  <a:cubicBezTo>
                    <a:pt x="240" y="163"/>
                    <a:pt x="240" y="164"/>
                    <a:pt x="238" y="164"/>
                  </a:cubicBezTo>
                  <a:cubicBezTo>
                    <a:pt x="238" y="164"/>
                    <a:pt x="237" y="164"/>
                    <a:pt x="236" y="164"/>
                  </a:cubicBezTo>
                  <a:cubicBezTo>
                    <a:pt x="235" y="164"/>
                    <a:pt x="234" y="164"/>
                    <a:pt x="234" y="165"/>
                  </a:cubicBezTo>
                  <a:cubicBezTo>
                    <a:pt x="233" y="165"/>
                    <a:pt x="232" y="166"/>
                    <a:pt x="232" y="167"/>
                  </a:cubicBezTo>
                  <a:cubicBezTo>
                    <a:pt x="231" y="167"/>
                    <a:pt x="231" y="168"/>
                    <a:pt x="230" y="168"/>
                  </a:cubicBezTo>
                  <a:cubicBezTo>
                    <a:pt x="230" y="169"/>
                    <a:pt x="230" y="169"/>
                    <a:pt x="231" y="169"/>
                  </a:cubicBezTo>
                  <a:cubicBezTo>
                    <a:pt x="234" y="171"/>
                    <a:pt x="235" y="175"/>
                    <a:pt x="237" y="178"/>
                  </a:cubicBezTo>
                  <a:cubicBezTo>
                    <a:pt x="237" y="179"/>
                    <a:pt x="237" y="180"/>
                    <a:pt x="237" y="181"/>
                  </a:cubicBezTo>
                  <a:cubicBezTo>
                    <a:pt x="237" y="183"/>
                    <a:pt x="237" y="184"/>
                    <a:pt x="236" y="184"/>
                  </a:cubicBezTo>
                  <a:cubicBezTo>
                    <a:pt x="233" y="188"/>
                    <a:pt x="230" y="191"/>
                    <a:pt x="227" y="194"/>
                  </a:cubicBezTo>
                  <a:cubicBezTo>
                    <a:pt x="225" y="196"/>
                    <a:pt x="223" y="197"/>
                    <a:pt x="222" y="199"/>
                  </a:cubicBezTo>
                  <a:cubicBezTo>
                    <a:pt x="219" y="203"/>
                    <a:pt x="215" y="206"/>
                    <a:pt x="211" y="208"/>
                  </a:cubicBezTo>
                  <a:cubicBezTo>
                    <a:pt x="209" y="210"/>
                    <a:pt x="206" y="211"/>
                    <a:pt x="204" y="212"/>
                  </a:cubicBezTo>
                  <a:cubicBezTo>
                    <a:pt x="203" y="212"/>
                    <a:pt x="202" y="212"/>
                    <a:pt x="202" y="212"/>
                  </a:cubicBezTo>
                  <a:cubicBezTo>
                    <a:pt x="201" y="212"/>
                    <a:pt x="200" y="212"/>
                    <a:pt x="199" y="212"/>
                  </a:cubicBezTo>
                  <a:cubicBezTo>
                    <a:pt x="198" y="212"/>
                    <a:pt x="198" y="212"/>
                    <a:pt x="197" y="211"/>
                  </a:cubicBezTo>
                  <a:cubicBezTo>
                    <a:pt x="197" y="210"/>
                    <a:pt x="197" y="210"/>
                    <a:pt x="197" y="210"/>
                  </a:cubicBezTo>
                  <a:cubicBezTo>
                    <a:pt x="194" y="210"/>
                    <a:pt x="192" y="210"/>
                    <a:pt x="189" y="210"/>
                  </a:cubicBezTo>
                  <a:cubicBezTo>
                    <a:pt x="185" y="210"/>
                    <a:pt x="181" y="210"/>
                    <a:pt x="176" y="209"/>
                  </a:cubicBezTo>
                  <a:cubicBezTo>
                    <a:pt x="175" y="209"/>
                    <a:pt x="173" y="209"/>
                    <a:pt x="171" y="209"/>
                  </a:cubicBezTo>
                  <a:cubicBezTo>
                    <a:pt x="171" y="209"/>
                    <a:pt x="171" y="209"/>
                    <a:pt x="171" y="209"/>
                  </a:cubicBezTo>
                  <a:cubicBezTo>
                    <a:pt x="170" y="209"/>
                    <a:pt x="169" y="209"/>
                    <a:pt x="169" y="208"/>
                  </a:cubicBezTo>
                  <a:cubicBezTo>
                    <a:pt x="169" y="207"/>
                    <a:pt x="169" y="207"/>
                    <a:pt x="170" y="207"/>
                  </a:cubicBezTo>
                  <a:cubicBezTo>
                    <a:pt x="170" y="207"/>
                    <a:pt x="170" y="206"/>
                    <a:pt x="171" y="206"/>
                  </a:cubicBezTo>
                  <a:cubicBezTo>
                    <a:pt x="171" y="206"/>
                    <a:pt x="171" y="206"/>
                    <a:pt x="171" y="205"/>
                  </a:cubicBezTo>
                  <a:cubicBezTo>
                    <a:pt x="171" y="201"/>
                    <a:pt x="171" y="197"/>
                    <a:pt x="171" y="193"/>
                  </a:cubicBezTo>
                  <a:cubicBezTo>
                    <a:pt x="171" y="193"/>
                    <a:pt x="171" y="192"/>
                    <a:pt x="171" y="192"/>
                  </a:cubicBezTo>
                  <a:cubicBezTo>
                    <a:pt x="170" y="191"/>
                    <a:pt x="171" y="191"/>
                    <a:pt x="169" y="191"/>
                  </a:cubicBezTo>
                  <a:cubicBezTo>
                    <a:pt x="169" y="191"/>
                    <a:pt x="169" y="191"/>
                    <a:pt x="168" y="191"/>
                  </a:cubicBezTo>
                  <a:cubicBezTo>
                    <a:pt x="168" y="191"/>
                    <a:pt x="167" y="191"/>
                    <a:pt x="167" y="191"/>
                  </a:cubicBezTo>
                  <a:cubicBezTo>
                    <a:pt x="167" y="191"/>
                    <a:pt x="166" y="191"/>
                    <a:pt x="166" y="191"/>
                  </a:cubicBezTo>
                  <a:cubicBezTo>
                    <a:pt x="163" y="194"/>
                    <a:pt x="160" y="197"/>
                    <a:pt x="158" y="199"/>
                  </a:cubicBezTo>
                  <a:cubicBezTo>
                    <a:pt x="156" y="201"/>
                    <a:pt x="155" y="202"/>
                    <a:pt x="154" y="201"/>
                  </a:cubicBezTo>
                  <a:cubicBezTo>
                    <a:pt x="153" y="201"/>
                    <a:pt x="153" y="202"/>
                    <a:pt x="153" y="202"/>
                  </a:cubicBezTo>
                  <a:cubicBezTo>
                    <a:pt x="152" y="202"/>
                    <a:pt x="151" y="203"/>
                    <a:pt x="150" y="204"/>
                  </a:cubicBezTo>
                  <a:cubicBezTo>
                    <a:pt x="150" y="204"/>
                    <a:pt x="150" y="204"/>
                    <a:pt x="150" y="204"/>
                  </a:cubicBezTo>
                  <a:cubicBezTo>
                    <a:pt x="149" y="205"/>
                    <a:pt x="148" y="207"/>
                    <a:pt x="146" y="208"/>
                  </a:cubicBezTo>
                  <a:cubicBezTo>
                    <a:pt x="146" y="208"/>
                    <a:pt x="145" y="209"/>
                    <a:pt x="145" y="209"/>
                  </a:cubicBezTo>
                  <a:cubicBezTo>
                    <a:pt x="144" y="209"/>
                    <a:pt x="144" y="210"/>
                    <a:pt x="144" y="210"/>
                  </a:cubicBezTo>
                  <a:cubicBezTo>
                    <a:pt x="143" y="210"/>
                    <a:pt x="143" y="211"/>
                    <a:pt x="142" y="211"/>
                  </a:cubicBezTo>
                  <a:cubicBezTo>
                    <a:pt x="141" y="212"/>
                    <a:pt x="139" y="212"/>
                    <a:pt x="138" y="212"/>
                  </a:cubicBezTo>
                  <a:cubicBezTo>
                    <a:pt x="138" y="212"/>
                    <a:pt x="137" y="212"/>
                    <a:pt x="137" y="212"/>
                  </a:cubicBezTo>
                  <a:cubicBezTo>
                    <a:pt x="134" y="210"/>
                    <a:pt x="132" y="209"/>
                    <a:pt x="129" y="206"/>
                  </a:cubicBezTo>
                  <a:cubicBezTo>
                    <a:pt x="128" y="205"/>
                    <a:pt x="127" y="203"/>
                    <a:pt x="126" y="202"/>
                  </a:cubicBezTo>
                  <a:cubicBezTo>
                    <a:pt x="124" y="200"/>
                    <a:pt x="122" y="199"/>
                    <a:pt x="121" y="197"/>
                  </a:cubicBezTo>
                  <a:cubicBezTo>
                    <a:pt x="120" y="198"/>
                    <a:pt x="120" y="198"/>
                    <a:pt x="120" y="198"/>
                  </a:cubicBezTo>
                  <a:cubicBezTo>
                    <a:pt x="119" y="198"/>
                    <a:pt x="118" y="198"/>
                    <a:pt x="118" y="197"/>
                  </a:cubicBezTo>
                  <a:cubicBezTo>
                    <a:pt x="118" y="196"/>
                    <a:pt x="117" y="196"/>
                    <a:pt x="118" y="195"/>
                  </a:cubicBezTo>
                  <a:cubicBezTo>
                    <a:pt x="118" y="195"/>
                    <a:pt x="117" y="194"/>
                    <a:pt x="117" y="194"/>
                  </a:cubicBezTo>
                  <a:cubicBezTo>
                    <a:pt x="114" y="191"/>
                    <a:pt x="112" y="188"/>
                    <a:pt x="109" y="185"/>
                  </a:cubicBezTo>
                  <a:cubicBezTo>
                    <a:pt x="107" y="182"/>
                    <a:pt x="105" y="179"/>
                    <a:pt x="104" y="176"/>
                  </a:cubicBezTo>
                  <a:cubicBezTo>
                    <a:pt x="103" y="175"/>
                    <a:pt x="103" y="174"/>
                    <a:pt x="103" y="173"/>
                  </a:cubicBezTo>
                  <a:cubicBezTo>
                    <a:pt x="102" y="172"/>
                    <a:pt x="103" y="172"/>
                    <a:pt x="103" y="171"/>
                  </a:cubicBezTo>
                  <a:cubicBezTo>
                    <a:pt x="102" y="170"/>
                    <a:pt x="102" y="170"/>
                    <a:pt x="102" y="169"/>
                  </a:cubicBezTo>
                  <a:cubicBezTo>
                    <a:pt x="99" y="170"/>
                    <a:pt x="97" y="169"/>
                    <a:pt x="95" y="168"/>
                  </a:cubicBezTo>
                  <a:cubicBezTo>
                    <a:pt x="95" y="168"/>
                    <a:pt x="95" y="169"/>
                    <a:pt x="95" y="169"/>
                  </a:cubicBezTo>
                  <a:cubicBezTo>
                    <a:pt x="96" y="171"/>
                    <a:pt x="96" y="173"/>
                    <a:pt x="97" y="175"/>
                  </a:cubicBezTo>
                  <a:cubicBezTo>
                    <a:pt x="97" y="176"/>
                    <a:pt x="97" y="176"/>
                    <a:pt x="97" y="177"/>
                  </a:cubicBezTo>
                  <a:cubicBezTo>
                    <a:pt x="97" y="178"/>
                    <a:pt x="97" y="179"/>
                    <a:pt x="98" y="179"/>
                  </a:cubicBezTo>
                  <a:cubicBezTo>
                    <a:pt x="98" y="180"/>
                    <a:pt x="98" y="181"/>
                    <a:pt x="99" y="181"/>
                  </a:cubicBezTo>
                  <a:cubicBezTo>
                    <a:pt x="99" y="182"/>
                    <a:pt x="98" y="183"/>
                    <a:pt x="98" y="183"/>
                  </a:cubicBezTo>
                  <a:cubicBezTo>
                    <a:pt x="97" y="183"/>
                    <a:pt x="97" y="183"/>
                    <a:pt x="96" y="183"/>
                  </a:cubicBezTo>
                  <a:cubicBezTo>
                    <a:pt x="95" y="183"/>
                    <a:pt x="94" y="184"/>
                    <a:pt x="94" y="184"/>
                  </a:cubicBezTo>
                  <a:cubicBezTo>
                    <a:pt x="94" y="185"/>
                    <a:pt x="93" y="185"/>
                    <a:pt x="93" y="185"/>
                  </a:cubicBezTo>
                  <a:cubicBezTo>
                    <a:pt x="93" y="186"/>
                    <a:pt x="94" y="186"/>
                    <a:pt x="94" y="187"/>
                  </a:cubicBezTo>
                  <a:cubicBezTo>
                    <a:pt x="93" y="187"/>
                    <a:pt x="93" y="188"/>
                    <a:pt x="93" y="188"/>
                  </a:cubicBezTo>
                  <a:cubicBezTo>
                    <a:pt x="91" y="190"/>
                    <a:pt x="89" y="191"/>
                    <a:pt x="87" y="193"/>
                  </a:cubicBezTo>
                  <a:cubicBezTo>
                    <a:pt x="85" y="195"/>
                    <a:pt x="83" y="196"/>
                    <a:pt x="82" y="198"/>
                  </a:cubicBezTo>
                  <a:cubicBezTo>
                    <a:pt x="81" y="199"/>
                    <a:pt x="81" y="199"/>
                    <a:pt x="81" y="199"/>
                  </a:cubicBezTo>
                  <a:cubicBezTo>
                    <a:pt x="81" y="199"/>
                    <a:pt x="81" y="199"/>
                    <a:pt x="81" y="199"/>
                  </a:cubicBezTo>
                  <a:cubicBezTo>
                    <a:pt x="81" y="199"/>
                    <a:pt x="81" y="199"/>
                    <a:pt x="81" y="199"/>
                  </a:cubicBezTo>
                  <a:cubicBezTo>
                    <a:pt x="81" y="201"/>
                    <a:pt x="81" y="202"/>
                    <a:pt x="80" y="202"/>
                  </a:cubicBezTo>
                  <a:cubicBezTo>
                    <a:pt x="79" y="203"/>
                    <a:pt x="77" y="203"/>
                    <a:pt x="77" y="202"/>
                  </a:cubicBezTo>
                  <a:cubicBezTo>
                    <a:pt x="76" y="201"/>
                    <a:pt x="76" y="201"/>
                    <a:pt x="75" y="201"/>
                  </a:cubicBezTo>
                  <a:cubicBezTo>
                    <a:pt x="74" y="201"/>
                    <a:pt x="73" y="200"/>
                    <a:pt x="72" y="200"/>
                  </a:cubicBezTo>
                  <a:cubicBezTo>
                    <a:pt x="71" y="200"/>
                    <a:pt x="70" y="200"/>
                    <a:pt x="69" y="199"/>
                  </a:cubicBezTo>
                  <a:cubicBezTo>
                    <a:pt x="67" y="199"/>
                    <a:pt x="65" y="199"/>
                    <a:pt x="63" y="198"/>
                  </a:cubicBezTo>
                  <a:cubicBezTo>
                    <a:pt x="60" y="196"/>
                    <a:pt x="57" y="195"/>
                    <a:pt x="54" y="195"/>
                  </a:cubicBezTo>
                  <a:cubicBezTo>
                    <a:pt x="49" y="193"/>
                    <a:pt x="44" y="191"/>
                    <a:pt x="40" y="188"/>
                  </a:cubicBezTo>
                  <a:cubicBezTo>
                    <a:pt x="40" y="187"/>
                    <a:pt x="39" y="187"/>
                    <a:pt x="39" y="187"/>
                  </a:cubicBezTo>
                  <a:cubicBezTo>
                    <a:pt x="37" y="187"/>
                    <a:pt x="36" y="186"/>
                    <a:pt x="36" y="185"/>
                  </a:cubicBezTo>
                  <a:cubicBezTo>
                    <a:pt x="36" y="184"/>
                    <a:pt x="36" y="184"/>
                    <a:pt x="37" y="184"/>
                  </a:cubicBezTo>
                  <a:cubicBezTo>
                    <a:pt x="38" y="183"/>
                    <a:pt x="39" y="182"/>
                    <a:pt x="40" y="181"/>
                  </a:cubicBezTo>
                  <a:cubicBezTo>
                    <a:pt x="40" y="181"/>
                    <a:pt x="41" y="180"/>
                    <a:pt x="41" y="179"/>
                  </a:cubicBezTo>
                  <a:cubicBezTo>
                    <a:pt x="41" y="179"/>
                    <a:pt x="41" y="179"/>
                    <a:pt x="42" y="178"/>
                  </a:cubicBezTo>
                  <a:cubicBezTo>
                    <a:pt x="42" y="178"/>
                    <a:pt x="43" y="177"/>
                    <a:pt x="43" y="176"/>
                  </a:cubicBezTo>
                  <a:cubicBezTo>
                    <a:pt x="43" y="175"/>
                    <a:pt x="44" y="175"/>
                    <a:pt x="44" y="175"/>
                  </a:cubicBezTo>
                  <a:cubicBezTo>
                    <a:pt x="46" y="173"/>
                    <a:pt x="48" y="170"/>
                    <a:pt x="49" y="167"/>
                  </a:cubicBezTo>
                  <a:cubicBezTo>
                    <a:pt x="50" y="166"/>
                    <a:pt x="51" y="165"/>
                    <a:pt x="51" y="163"/>
                  </a:cubicBezTo>
                  <a:cubicBezTo>
                    <a:pt x="52" y="162"/>
                    <a:pt x="52" y="160"/>
                    <a:pt x="51" y="159"/>
                  </a:cubicBezTo>
                  <a:cubicBezTo>
                    <a:pt x="51" y="158"/>
                    <a:pt x="50" y="157"/>
                    <a:pt x="49" y="156"/>
                  </a:cubicBezTo>
                  <a:cubicBezTo>
                    <a:pt x="48" y="155"/>
                    <a:pt x="47" y="154"/>
                    <a:pt x="46" y="152"/>
                  </a:cubicBezTo>
                  <a:cubicBezTo>
                    <a:pt x="45" y="152"/>
                    <a:pt x="45" y="152"/>
                    <a:pt x="44" y="152"/>
                  </a:cubicBezTo>
                  <a:cubicBezTo>
                    <a:pt x="43" y="152"/>
                    <a:pt x="43" y="151"/>
                    <a:pt x="42" y="151"/>
                  </a:cubicBezTo>
                  <a:cubicBezTo>
                    <a:pt x="38" y="153"/>
                    <a:pt x="34" y="155"/>
                    <a:pt x="30" y="157"/>
                  </a:cubicBezTo>
                  <a:cubicBezTo>
                    <a:pt x="28" y="159"/>
                    <a:pt x="26" y="160"/>
                    <a:pt x="24" y="161"/>
                  </a:cubicBezTo>
                  <a:cubicBezTo>
                    <a:pt x="23" y="161"/>
                    <a:pt x="22" y="162"/>
                    <a:pt x="20" y="162"/>
                  </a:cubicBezTo>
                  <a:cubicBezTo>
                    <a:pt x="20" y="162"/>
                    <a:pt x="19" y="162"/>
                    <a:pt x="18" y="161"/>
                  </a:cubicBezTo>
                  <a:cubicBezTo>
                    <a:pt x="16" y="162"/>
                    <a:pt x="15" y="163"/>
                    <a:pt x="13" y="164"/>
                  </a:cubicBezTo>
                  <a:cubicBezTo>
                    <a:pt x="13" y="164"/>
                    <a:pt x="13" y="164"/>
                    <a:pt x="12" y="164"/>
                  </a:cubicBezTo>
                  <a:cubicBezTo>
                    <a:pt x="12" y="165"/>
                    <a:pt x="11" y="165"/>
                    <a:pt x="11" y="164"/>
                  </a:cubicBezTo>
                  <a:cubicBezTo>
                    <a:pt x="10" y="164"/>
                    <a:pt x="10" y="163"/>
                    <a:pt x="10" y="163"/>
                  </a:cubicBezTo>
                  <a:cubicBezTo>
                    <a:pt x="11" y="162"/>
                    <a:pt x="11" y="161"/>
                    <a:pt x="12" y="161"/>
                  </a:cubicBezTo>
                  <a:cubicBezTo>
                    <a:pt x="12" y="161"/>
                    <a:pt x="12" y="160"/>
                    <a:pt x="12" y="160"/>
                  </a:cubicBezTo>
                  <a:cubicBezTo>
                    <a:pt x="11" y="159"/>
                    <a:pt x="11" y="157"/>
                    <a:pt x="11" y="156"/>
                  </a:cubicBezTo>
                  <a:cubicBezTo>
                    <a:pt x="10" y="153"/>
                    <a:pt x="9" y="151"/>
                    <a:pt x="9" y="149"/>
                  </a:cubicBezTo>
                  <a:cubicBezTo>
                    <a:pt x="7" y="144"/>
                    <a:pt x="5" y="139"/>
                    <a:pt x="4" y="134"/>
                  </a:cubicBezTo>
                  <a:cubicBezTo>
                    <a:pt x="4" y="132"/>
                    <a:pt x="3" y="130"/>
                    <a:pt x="3" y="127"/>
                  </a:cubicBezTo>
                  <a:cubicBezTo>
                    <a:pt x="2" y="127"/>
                    <a:pt x="2" y="127"/>
                    <a:pt x="2" y="127"/>
                  </a:cubicBezTo>
                  <a:cubicBezTo>
                    <a:pt x="1" y="127"/>
                    <a:pt x="0" y="126"/>
                    <a:pt x="1" y="125"/>
                  </a:cubicBezTo>
                  <a:cubicBezTo>
                    <a:pt x="1" y="125"/>
                    <a:pt x="1" y="124"/>
                    <a:pt x="2" y="124"/>
                  </a:cubicBezTo>
                  <a:cubicBezTo>
                    <a:pt x="7" y="119"/>
                    <a:pt x="13" y="113"/>
                    <a:pt x="20" y="110"/>
                  </a:cubicBezTo>
                  <a:cubicBezTo>
                    <a:pt x="20" y="109"/>
                    <a:pt x="21" y="109"/>
                    <a:pt x="22" y="109"/>
                  </a:cubicBezTo>
                  <a:cubicBezTo>
                    <a:pt x="22" y="108"/>
                    <a:pt x="22" y="108"/>
                    <a:pt x="23" y="108"/>
                  </a:cubicBezTo>
                  <a:cubicBezTo>
                    <a:pt x="23" y="107"/>
                    <a:pt x="23" y="107"/>
                    <a:pt x="24" y="107"/>
                  </a:cubicBezTo>
                  <a:cubicBezTo>
                    <a:pt x="25" y="107"/>
                    <a:pt x="25" y="106"/>
                    <a:pt x="26" y="106"/>
                  </a:cubicBezTo>
                  <a:cubicBezTo>
                    <a:pt x="26" y="105"/>
                    <a:pt x="27" y="105"/>
                    <a:pt x="27" y="105"/>
                  </a:cubicBezTo>
                  <a:cubicBezTo>
                    <a:pt x="29" y="105"/>
                    <a:pt x="30" y="104"/>
                    <a:pt x="32" y="104"/>
                  </a:cubicBezTo>
                  <a:cubicBezTo>
                    <a:pt x="33" y="104"/>
                    <a:pt x="33" y="103"/>
                    <a:pt x="34" y="103"/>
                  </a:cubicBezTo>
                  <a:cubicBezTo>
                    <a:pt x="35" y="99"/>
                    <a:pt x="35" y="95"/>
                    <a:pt x="35" y="92"/>
                  </a:cubicBezTo>
                  <a:cubicBezTo>
                    <a:pt x="34" y="92"/>
                    <a:pt x="34" y="91"/>
                    <a:pt x="34" y="91"/>
                  </a:cubicBezTo>
                  <a:cubicBezTo>
                    <a:pt x="27" y="92"/>
                    <a:pt x="21" y="91"/>
                    <a:pt x="14" y="92"/>
                  </a:cubicBezTo>
                  <a:cubicBezTo>
                    <a:pt x="14" y="92"/>
                    <a:pt x="13" y="92"/>
                    <a:pt x="12" y="92"/>
                  </a:cubicBezTo>
                  <a:cubicBezTo>
                    <a:pt x="11" y="92"/>
                    <a:pt x="10" y="92"/>
                    <a:pt x="9" y="93"/>
                  </a:cubicBezTo>
                  <a:cubicBezTo>
                    <a:pt x="8" y="93"/>
                    <a:pt x="7" y="93"/>
                    <a:pt x="6" y="92"/>
                  </a:cubicBezTo>
                  <a:close/>
                  <a:moveTo>
                    <a:pt x="173" y="96"/>
                  </a:moveTo>
                  <a:cubicBezTo>
                    <a:pt x="173" y="96"/>
                    <a:pt x="173" y="96"/>
                    <a:pt x="173" y="95"/>
                  </a:cubicBezTo>
                  <a:cubicBezTo>
                    <a:pt x="173" y="95"/>
                    <a:pt x="173" y="95"/>
                    <a:pt x="173" y="95"/>
                  </a:cubicBezTo>
                  <a:cubicBezTo>
                    <a:pt x="173" y="96"/>
                    <a:pt x="173" y="96"/>
                    <a:pt x="173" y="96"/>
                  </a:cubicBezTo>
                  <a:cubicBezTo>
                    <a:pt x="173" y="97"/>
                    <a:pt x="172" y="97"/>
                    <a:pt x="172" y="97"/>
                  </a:cubicBezTo>
                  <a:cubicBezTo>
                    <a:pt x="172" y="97"/>
                    <a:pt x="172" y="97"/>
                    <a:pt x="172" y="97"/>
                  </a:cubicBezTo>
                  <a:cubicBezTo>
                    <a:pt x="173" y="97"/>
                    <a:pt x="173" y="97"/>
                    <a:pt x="173" y="96"/>
                  </a:cubicBezTo>
                  <a:close/>
                  <a:moveTo>
                    <a:pt x="63" y="20"/>
                  </a:moveTo>
                  <a:cubicBezTo>
                    <a:pt x="63" y="20"/>
                    <a:pt x="64" y="20"/>
                    <a:pt x="64" y="20"/>
                  </a:cubicBezTo>
                  <a:cubicBezTo>
                    <a:pt x="64" y="19"/>
                    <a:pt x="64" y="19"/>
                    <a:pt x="64" y="19"/>
                  </a:cubicBezTo>
                  <a:cubicBezTo>
                    <a:pt x="63" y="20"/>
                    <a:pt x="63" y="20"/>
                    <a:pt x="63" y="20"/>
                  </a:cubicBezTo>
                  <a:cubicBezTo>
                    <a:pt x="63" y="20"/>
                    <a:pt x="62" y="20"/>
                    <a:pt x="62" y="21"/>
                  </a:cubicBezTo>
                  <a:cubicBezTo>
                    <a:pt x="62" y="21"/>
                    <a:pt x="62" y="21"/>
                    <a:pt x="62" y="21"/>
                  </a:cubicBezTo>
                  <a:cubicBezTo>
                    <a:pt x="63" y="21"/>
                    <a:pt x="63" y="20"/>
                    <a:pt x="63" y="20"/>
                  </a:cubicBezTo>
                  <a:close/>
                  <a:moveTo>
                    <a:pt x="206" y="154"/>
                  </a:moveTo>
                  <a:cubicBezTo>
                    <a:pt x="206" y="154"/>
                    <a:pt x="206" y="154"/>
                    <a:pt x="206" y="155"/>
                  </a:cubicBezTo>
                  <a:cubicBezTo>
                    <a:pt x="206" y="155"/>
                    <a:pt x="206" y="155"/>
                    <a:pt x="207" y="155"/>
                  </a:cubicBezTo>
                  <a:cubicBezTo>
                    <a:pt x="206" y="154"/>
                    <a:pt x="206" y="154"/>
                    <a:pt x="206" y="154"/>
                  </a:cubicBezTo>
                  <a:cubicBezTo>
                    <a:pt x="206" y="153"/>
                    <a:pt x="206" y="153"/>
                    <a:pt x="205" y="152"/>
                  </a:cubicBezTo>
                  <a:cubicBezTo>
                    <a:pt x="205" y="153"/>
                    <a:pt x="206" y="153"/>
                    <a:pt x="206" y="154"/>
                  </a:cubicBezTo>
                  <a:close/>
                  <a:moveTo>
                    <a:pt x="132" y="142"/>
                  </a:moveTo>
                  <a:cubicBezTo>
                    <a:pt x="132" y="142"/>
                    <a:pt x="132" y="142"/>
                    <a:pt x="132" y="142"/>
                  </a:cubicBezTo>
                  <a:cubicBezTo>
                    <a:pt x="129" y="142"/>
                    <a:pt x="127" y="142"/>
                    <a:pt x="124" y="143"/>
                  </a:cubicBezTo>
                  <a:cubicBezTo>
                    <a:pt x="123" y="143"/>
                    <a:pt x="122" y="143"/>
                    <a:pt x="120" y="142"/>
                  </a:cubicBezTo>
                  <a:cubicBezTo>
                    <a:pt x="120" y="142"/>
                    <a:pt x="119" y="142"/>
                    <a:pt x="119" y="142"/>
                  </a:cubicBezTo>
                  <a:cubicBezTo>
                    <a:pt x="116" y="143"/>
                    <a:pt x="112" y="143"/>
                    <a:pt x="109" y="143"/>
                  </a:cubicBezTo>
                  <a:cubicBezTo>
                    <a:pt x="106" y="144"/>
                    <a:pt x="103" y="143"/>
                    <a:pt x="100" y="144"/>
                  </a:cubicBezTo>
                  <a:cubicBezTo>
                    <a:pt x="99" y="144"/>
                    <a:pt x="98" y="145"/>
                    <a:pt x="97" y="146"/>
                  </a:cubicBezTo>
                  <a:cubicBezTo>
                    <a:pt x="97" y="146"/>
                    <a:pt x="97" y="146"/>
                    <a:pt x="96" y="146"/>
                  </a:cubicBezTo>
                  <a:cubicBezTo>
                    <a:pt x="95" y="146"/>
                    <a:pt x="95" y="146"/>
                    <a:pt x="95" y="145"/>
                  </a:cubicBezTo>
                  <a:cubicBezTo>
                    <a:pt x="95" y="144"/>
                    <a:pt x="94" y="142"/>
                    <a:pt x="94" y="141"/>
                  </a:cubicBezTo>
                  <a:cubicBezTo>
                    <a:pt x="95" y="135"/>
                    <a:pt x="95" y="129"/>
                    <a:pt x="95" y="123"/>
                  </a:cubicBezTo>
                  <a:cubicBezTo>
                    <a:pt x="95" y="122"/>
                    <a:pt x="95" y="120"/>
                    <a:pt x="95" y="118"/>
                  </a:cubicBezTo>
                  <a:cubicBezTo>
                    <a:pt x="94" y="118"/>
                    <a:pt x="93" y="118"/>
                    <a:pt x="92" y="118"/>
                  </a:cubicBezTo>
                  <a:cubicBezTo>
                    <a:pt x="91" y="116"/>
                    <a:pt x="89" y="115"/>
                    <a:pt x="88" y="114"/>
                  </a:cubicBezTo>
                  <a:cubicBezTo>
                    <a:pt x="84" y="112"/>
                    <a:pt x="81" y="109"/>
                    <a:pt x="80" y="104"/>
                  </a:cubicBezTo>
                  <a:cubicBezTo>
                    <a:pt x="80" y="102"/>
                    <a:pt x="79" y="100"/>
                    <a:pt x="78" y="97"/>
                  </a:cubicBezTo>
                  <a:cubicBezTo>
                    <a:pt x="78" y="97"/>
                    <a:pt x="78" y="96"/>
                    <a:pt x="78" y="96"/>
                  </a:cubicBezTo>
                  <a:cubicBezTo>
                    <a:pt x="78" y="93"/>
                    <a:pt x="78" y="90"/>
                    <a:pt x="79" y="88"/>
                  </a:cubicBezTo>
                  <a:cubicBezTo>
                    <a:pt x="80" y="78"/>
                    <a:pt x="84" y="70"/>
                    <a:pt x="93" y="65"/>
                  </a:cubicBezTo>
                  <a:cubicBezTo>
                    <a:pt x="97" y="62"/>
                    <a:pt x="101" y="60"/>
                    <a:pt x="106" y="58"/>
                  </a:cubicBezTo>
                  <a:cubicBezTo>
                    <a:pt x="106" y="58"/>
                    <a:pt x="107" y="58"/>
                    <a:pt x="108" y="58"/>
                  </a:cubicBezTo>
                  <a:cubicBezTo>
                    <a:pt x="109" y="57"/>
                    <a:pt x="110" y="55"/>
                    <a:pt x="111" y="54"/>
                  </a:cubicBezTo>
                  <a:cubicBezTo>
                    <a:pt x="112" y="51"/>
                    <a:pt x="113" y="49"/>
                    <a:pt x="115" y="47"/>
                  </a:cubicBezTo>
                  <a:cubicBezTo>
                    <a:pt x="115" y="46"/>
                    <a:pt x="115" y="46"/>
                    <a:pt x="116" y="45"/>
                  </a:cubicBezTo>
                  <a:cubicBezTo>
                    <a:pt x="116" y="45"/>
                    <a:pt x="117" y="45"/>
                    <a:pt x="118" y="45"/>
                  </a:cubicBezTo>
                  <a:cubicBezTo>
                    <a:pt x="118" y="45"/>
                    <a:pt x="118" y="46"/>
                    <a:pt x="118" y="46"/>
                  </a:cubicBezTo>
                  <a:cubicBezTo>
                    <a:pt x="120" y="45"/>
                    <a:pt x="121" y="45"/>
                    <a:pt x="123" y="44"/>
                  </a:cubicBezTo>
                  <a:cubicBezTo>
                    <a:pt x="126" y="44"/>
                    <a:pt x="129" y="43"/>
                    <a:pt x="132" y="42"/>
                  </a:cubicBezTo>
                  <a:cubicBezTo>
                    <a:pt x="135" y="42"/>
                    <a:pt x="137" y="41"/>
                    <a:pt x="140" y="40"/>
                  </a:cubicBezTo>
                  <a:cubicBezTo>
                    <a:pt x="142" y="40"/>
                    <a:pt x="143" y="39"/>
                    <a:pt x="143" y="38"/>
                  </a:cubicBezTo>
                  <a:cubicBezTo>
                    <a:pt x="145" y="36"/>
                    <a:pt x="146" y="34"/>
                    <a:pt x="148" y="32"/>
                  </a:cubicBezTo>
                  <a:cubicBezTo>
                    <a:pt x="149" y="30"/>
                    <a:pt x="150" y="28"/>
                    <a:pt x="151" y="26"/>
                  </a:cubicBezTo>
                  <a:cubicBezTo>
                    <a:pt x="151" y="24"/>
                    <a:pt x="151" y="23"/>
                    <a:pt x="150" y="22"/>
                  </a:cubicBezTo>
                  <a:cubicBezTo>
                    <a:pt x="149" y="22"/>
                    <a:pt x="149" y="22"/>
                    <a:pt x="149" y="22"/>
                  </a:cubicBezTo>
                  <a:cubicBezTo>
                    <a:pt x="146" y="20"/>
                    <a:pt x="143" y="18"/>
                    <a:pt x="140" y="15"/>
                  </a:cubicBezTo>
                  <a:cubicBezTo>
                    <a:pt x="139" y="14"/>
                    <a:pt x="137" y="14"/>
                    <a:pt x="136" y="13"/>
                  </a:cubicBezTo>
                  <a:cubicBezTo>
                    <a:pt x="135" y="14"/>
                    <a:pt x="135" y="15"/>
                    <a:pt x="134" y="16"/>
                  </a:cubicBezTo>
                  <a:cubicBezTo>
                    <a:pt x="132" y="19"/>
                    <a:pt x="130" y="22"/>
                    <a:pt x="128" y="25"/>
                  </a:cubicBezTo>
                  <a:cubicBezTo>
                    <a:pt x="127" y="27"/>
                    <a:pt x="126" y="28"/>
                    <a:pt x="126" y="30"/>
                  </a:cubicBezTo>
                  <a:cubicBezTo>
                    <a:pt x="126" y="31"/>
                    <a:pt x="125" y="31"/>
                    <a:pt x="125" y="31"/>
                  </a:cubicBezTo>
                  <a:cubicBezTo>
                    <a:pt x="124" y="31"/>
                    <a:pt x="124" y="31"/>
                    <a:pt x="123" y="32"/>
                  </a:cubicBezTo>
                  <a:cubicBezTo>
                    <a:pt x="123" y="32"/>
                    <a:pt x="122" y="32"/>
                    <a:pt x="121" y="32"/>
                  </a:cubicBezTo>
                  <a:cubicBezTo>
                    <a:pt x="121" y="32"/>
                    <a:pt x="120" y="32"/>
                    <a:pt x="120" y="32"/>
                  </a:cubicBezTo>
                  <a:cubicBezTo>
                    <a:pt x="117" y="32"/>
                    <a:pt x="115" y="32"/>
                    <a:pt x="112" y="32"/>
                  </a:cubicBezTo>
                  <a:cubicBezTo>
                    <a:pt x="111" y="32"/>
                    <a:pt x="109" y="31"/>
                    <a:pt x="108" y="31"/>
                  </a:cubicBezTo>
                  <a:cubicBezTo>
                    <a:pt x="106" y="31"/>
                    <a:pt x="104" y="31"/>
                    <a:pt x="102" y="30"/>
                  </a:cubicBezTo>
                  <a:cubicBezTo>
                    <a:pt x="102" y="30"/>
                    <a:pt x="102" y="30"/>
                    <a:pt x="102" y="30"/>
                  </a:cubicBezTo>
                  <a:cubicBezTo>
                    <a:pt x="101" y="31"/>
                    <a:pt x="101" y="31"/>
                    <a:pt x="101" y="31"/>
                  </a:cubicBezTo>
                  <a:cubicBezTo>
                    <a:pt x="101" y="32"/>
                    <a:pt x="101" y="32"/>
                    <a:pt x="100" y="32"/>
                  </a:cubicBezTo>
                  <a:cubicBezTo>
                    <a:pt x="100" y="32"/>
                    <a:pt x="99" y="32"/>
                    <a:pt x="99" y="31"/>
                  </a:cubicBezTo>
                  <a:cubicBezTo>
                    <a:pt x="99" y="31"/>
                    <a:pt x="99" y="30"/>
                    <a:pt x="99" y="30"/>
                  </a:cubicBezTo>
                  <a:cubicBezTo>
                    <a:pt x="98" y="29"/>
                    <a:pt x="98" y="29"/>
                    <a:pt x="98" y="29"/>
                  </a:cubicBezTo>
                  <a:cubicBezTo>
                    <a:pt x="96" y="28"/>
                    <a:pt x="96" y="26"/>
                    <a:pt x="95" y="25"/>
                  </a:cubicBezTo>
                  <a:cubicBezTo>
                    <a:pt x="95" y="23"/>
                    <a:pt x="94" y="21"/>
                    <a:pt x="94" y="20"/>
                  </a:cubicBezTo>
                  <a:cubicBezTo>
                    <a:pt x="94" y="17"/>
                    <a:pt x="94" y="14"/>
                    <a:pt x="94" y="12"/>
                  </a:cubicBezTo>
                  <a:cubicBezTo>
                    <a:pt x="94" y="10"/>
                    <a:pt x="94" y="8"/>
                    <a:pt x="94" y="5"/>
                  </a:cubicBezTo>
                  <a:cubicBezTo>
                    <a:pt x="93" y="6"/>
                    <a:pt x="91" y="6"/>
                    <a:pt x="90" y="7"/>
                  </a:cubicBezTo>
                  <a:cubicBezTo>
                    <a:pt x="86" y="8"/>
                    <a:pt x="81" y="10"/>
                    <a:pt x="77" y="11"/>
                  </a:cubicBezTo>
                  <a:cubicBezTo>
                    <a:pt x="77" y="11"/>
                    <a:pt x="76" y="11"/>
                    <a:pt x="76" y="12"/>
                  </a:cubicBezTo>
                  <a:cubicBezTo>
                    <a:pt x="75" y="12"/>
                    <a:pt x="75" y="13"/>
                    <a:pt x="74" y="13"/>
                  </a:cubicBezTo>
                  <a:cubicBezTo>
                    <a:pt x="73" y="14"/>
                    <a:pt x="71" y="14"/>
                    <a:pt x="69" y="15"/>
                  </a:cubicBezTo>
                  <a:cubicBezTo>
                    <a:pt x="70" y="16"/>
                    <a:pt x="70" y="17"/>
                    <a:pt x="71" y="18"/>
                  </a:cubicBezTo>
                  <a:cubicBezTo>
                    <a:pt x="74" y="22"/>
                    <a:pt x="76" y="28"/>
                    <a:pt x="77" y="33"/>
                  </a:cubicBezTo>
                  <a:cubicBezTo>
                    <a:pt x="78" y="35"/>
                    <a:pt x="78" y="36"/>
                    <a:pt x="76" y="38"/>
                  </a:cubicBezTo>
                  <a:cubicBezTo>
                    <a:pt x="74" y="39"/>
                    <a:pt x="72" y="41"/>
                    <a:pt x="71" y="43"/>
                  </a:cubicBezTo>
                  <a:cubicBezTo>
                    <a:pt x="70" y="45"/>
                    <a:pt x="68" y="47"/>
                    <a:pt x="66" y="49"/>
                  </a:cubicBezTo>
                  <a:cubicBezTo>
                    <a:pt x="66" y="49"/>
                    <a:pt x="66" y="49"/>
                    <a:pt x="66" y="49"/>
                  </a:cubicBezTo>
                  <a:cubicBezTo>
                    <a:pt x="66" y="49"/>
                    <a:pt x="66" y="50"/>
                    <a:pt x="66" y="50"/>
                  </a:cubicBezTo>
                  <a:cubicBezTo>
                    <a:pt x="67" y="50"/>
                    <a:pt x="67" y="51"/>
                    <a:pt x="67" y="51"/>
                  </a:cubicBezTo>
                  <a:cubicBezTo>
                    <a:pt x="66" y="52"/>
                    <a:pt x="66" y="52"/>
                    <a:pt x="65" y="52"/>
                  </a:cubicBezTo>
                  <a:cubicBezTo>
                    <a:pt x="65" y="52"/>
                    <a:pt x="64" y="52"/>
                    <a:pt x="64" y="52"/>
                  </a:cubicBezTo>
                  <a:cubicBezTo>
                    <a:pt x="63" y="51"/>
                    <a:pt x="63" y="51"/>
                    <a:pt x="62" y="51"/>
                  </a:cubicBezTo>
                  <a:cubicBezTo>
                    <a:pt x="61" y="52"/>
                    <a:pt x="61" y="51"/>
                    <a:pt x="60" y="51"/>
                  </a:cubicBezTo>
                  <a:cubicBezTo>
                    <a:pt x="59" y="51"/>
                    <a:pt x="59" y="51"/>
                    <a:pt x="59" y="50"/>
                  </a:cubicBezTo>
                  <a:cubicBezTo>
                    <a:pt x="59" y="50"/>
                    <a:pt x="59" y="50"/>
                    <a:pt x="59" y="49"/>
                  </a:cubicBezTo>
                  <a:cubicBezTo>
                    <a:pt x="52" y="48"/>
                    <a:pt x="46" y="46"/>
                    <a:pt x="40" y="43"/>
                  </a:cubicBezTo>
                  <a:cubicBezTo>
                    <a:pt x="33" y="53"/>
                    <a:pt x="29" y="64"/>
                    <a:pt x="27" y="76"/>
                  </a:cubicBezTo>
                  <a:cubicBezTo>
                    <a:pt x="28" y="75"/>
                    <a:pt x="29" y="75"/>
                    <a:pt x="30" y="75"/>
                  </a:cubicBezTo>
                  <a:cubicBezTo>
                    <a:pt x="32" y="75"/>
                    <a:pt x="34" y="75"/>
                    <a:pt x="36" y="76"/>
                  </a:cubicBezTo>
                  <a:cubicBezTo>
                    <a:pt x="41" y="76"/>
                    <a:pt x="46" y="76"/>
                    <a:pt x="51" y="76"/>
                  </a:cubicBezTo>
                  <a:cubicBezTo>
                    <a:pt x="53" y="76"/>
                    <a:pt x="53" y="77"/>
                    <a:pt x="54" y="78"/>
                  </a:cubicBezTo>
                  <a:cubicBezTo>
                    <a:pt x="54" y="79"/>
                    <a:pt x="54" y="80"/>
                    <a:pt x="55" y="81"/>
                  </a:cubicBezTo>
                  <a:cubicBezTo>
                    <a:pt x="55" y="82"/>
                    <a:pt x="55" y="82"/>
                    <a:pt x="55" y="83"/>
                  </a:cubicBezTo>
                  <a:cubicBezTo>
                    <a:pt x="55" y="88"/>
                    <a:pt x="55" y="93"/>
                    <a:pt x="55" y="98"/>
                  </a:cubicBezTo>
                  <a:cubicBezTo>
                    <a:pt x="55" y="98"/>
                    <a:pt x="55" y="99"/>
                    <a:pt x="55" y="99"/>
                  </a:cubicBezTo>
                  <a:cubicBezTo>
                    <a:pt x="55" y="100"/>
                    <a:pt x="54" y="100"/>
                    <a:pt x="54" y="100"/>
                  </a:cubicBezTo>
                  <a:cubicBezTo>
                    <a:pt x="53" y="100"/>
                    <a:pt x="53" y="100"/>
                    <a:pt x="52" y="100"/>
                  </a:cubicBezTo>
                  <a:cubicBezTo>
                    <a:pt x="49" y="102"/>
                    <a:pt x="45" y="104"/>
                    <a:pt x="42" y="106"/>
                  </a:cubicBezTo>
                  <a:cubicBezTo>
                    <a:pt x="39" y="107"/>
                    <a:pt x="36" y="108"/>
                    <a:pt x="32" y="109"/>
                  </a:cubicBezTo>
                  <a:cubicBezTo>
                    <a:pt x="31" y="109"/>
                    <a:pt x="31" y="109"/>
                    <a:pt x="30" y="110"/>
                  </a:cubicBezTo>
                  <a:cubicBezTo>
                    <a:pt x="30" y="110"/>
                    <a:pt x="29" y="111"/>
                    <a:pt x="29" y="112"/>
                  </a:cubicBezTo>
                  <a:cubicBezTo>
                    <a:pt x="31" y="112"/>
                    <a:pt x="31" y="113"/>
                    <a:pt x="31" y="114"/>
                  </a:cubicBezTo>
                  <a:cubicBezTo>
                    <a:pt x="31" y="117"/>
                    <a:pt x="32" y="119"/>
                    <a:pt x="32" y="122"/>
                  </a:cubicBezTo>
                  <a:cubicBezTo>
                    <a:pt x="32" y="123"/>
                    <a:pt x="32" y="124"/>
                    <a:pt x="32" y="125"/>
                  </a:cubicBezTo>
                  <a:cubicBezTo>
                    <a:pt x="33" y="129"/>
                    <a:pt x="35" y="134"/>
                    <a:pt x="36" y="138"/>
                  </a:cubicBezTo>
                  <a:cubicBezTo>
                    <a:pt x="36" y="138"/>
                    <a:pt x="36" y="139"/>
                    <a:pt x="36" y="139"/>
                  </a:cubicBezTo>
                  <a:cubicBezTo>
                    <a:pt x="38" y="138"/>
                    <a:pt x="39" y="137"/>
                    <a:pt x="41" y="136"/>
                  </a:cubicBezTo>
                  <a:cubicBezTo>
                    <a:pt x="41" y="136"/>
                    <a:pt x="41" y="136"/>
                    <a:pt x="41" y="135"/>
                  </a:cubicBezTo>
                  <a:cubicBezTo>
                    <a:pt x="41" y="135"/>
                    <a:pt x="41" y="134"/>
                    <a:pt x="42" y="134"/>
                  </a:cubicBezTo>
                  <a:cubicBezTo>
                    <a:pt x="42" y="134"/>
                    <a:pt x="43" y="133"/>
                    <a:pt x="43" y="133"/>
                  </a:cubicBezTo>
                  <a:cubicBezTo>
                    <a:pt x="45" y="132"/>
                    <a:pt x="47" y="131"/>
                    <a:pt x="48" y="130"/>
                  </a:cubicBezTo>
                  <a:cubicBezTo>
                    <a:pt x="48" y="130"/>
                    <a:pt x="48" y="130"/>
                    <a:pt x="48" y="130"/>
                  </a:cubicBezTo>
                  <a:cubicBezTo>
                    <a:pt x="49" y="129"/>
                    <a:pt x="50" y="129"/>
                    <a:pt x="51" y="129"/>
                  </a:cubicBezTo>
                  <a:cubicBezTo>
                    <a:pt x="52" y="129"/>
                    <a:pt x="52" y="129"/>
                    <a:pt x="53" y="129"/>
                  </a:cubicBezTo>
                  <a:cubicBezTo>
                    <a:pt x="53" y="129"/>
                    <a:pt x="54" y="129"/>
                    <a:pt x="54" y="130"/>
                  </a:cubicBezTo>
                  <a:cubicBezTo>
                    <a:pt x="54" y="130"/>
                    <a:pt x="54" y="131"/>
                    <a:pt x="54" y="131"/>
                  </a:cubicBezTo>
                  <a:cubicBezTo>
                    <a:pt x="53" y="131"/>
                    <a:pt x="53" y="131"/>
                    <a:pt x="53" y="132"/>
                  </a:cubicBezTo>
                  <a:cubicBezTo>
                    <a:pt x="54" y="133"/>
                    <a:pt x="55" y="134"/>
                    <a:pt x="57" y="136"/>
                  </a:cubicBezTo>
                  <a:cubicBezTo>
                    <a:pt x="57" y="136"/>
                    <a:pt x="57" y="137"/>
                    <a:pt x="58" y="137"/>
                  </a:cubicBezTo>
                  <a:cubicBezTo>
                    <a:pt x="58" y="137"/>
                    <a:pt x="59" y="137"/>
                    <a:pt x="59" y="138"/>
                  </a:cubicBezTo>
                  <a:cubicBezTo>
                    <a:pt x="60" y="140"/>
                    <a:pt x="61" y="141"/>
                    <a:pt x="63" y="142"/>
                  </a:cubicBezTo>
                  <a:cubicBezTo>
                    <a:pt x="64" y="144"/>
                    <a:pt x="65" y="145"/>
                    <a:pt x="67" y="146"/>
                  </a:cubicBezTo>
                  <a:cubicBezTo>
                    <a:pt x="69" y="149"/>
                    <a:pt x="71" y="152"/>
                    <a:pt x="70" y="156"/>
                  </a:cubicBezTo>
                  <a:cubicBezTo>
                    <a:pt x="70" y="156"/>
                    <a:pt x="70" y="156"/>
                    <a:pt x="71" y="157"/>
                  </a:cubicBezTo>
                  <a:cubicBezTo>
                    <a:pt x="72" y="156"/>
                    <a:pt x="72" y="157"/>
                    <a:pt x="73" y="158"/>
                  </a:cubicBezTo>
                  <a:cubicBezTo>
                    <a:pt x="73" y="158"/>
                    <a:pt x="73" y="159"/>
                    <a:pt x="73" y="159"/>
                  </a:cubicBezTo>
                  <a:cubicBezTo>
                    <a:pt x="72" y="160"/>
                    <a:pt x="73" y="161"/>
                    <a:pt x="73" y="162"/>
                  </a:cubicBezTo>
                  <a:cubicBezTo>
                    <a:pt x="74" y="163"/>
                    <a:pt x="73" y="163"/>
                    <a:pt x="72" y="164"/>
                  </a:cubicBezTo>
                  <a:cubicBezTo>
                    <a:pt x="72" y="164"/>
                    <a:pt x="72" y="164"/>
                    <a:pt x="72" y="164"/>
                  </a:cubicBezTo>
                  <a:cubicBezTo>
                    <a:pt x="72" y="165"/>
                    <a:pt x="72" y="165"/>
                    <a:pt x="71" y="165"/>
                  </a:cubicBezTo>
                  <a:cubicBezTo>
                    <a:pt x="71" y="169"/>
                    <a:pt x="70" y="173"/>
                    <a:pt x="69" y="177"/>
                  </a:cubicBezTo>
                  <a:cubicBezTo>
                    <a:pt x="70" y="177"/>
                    <a:pt x="70" y="177"/>
                    <a:pt x="70" y="177"/>
                  </a:cubicBezTo>
                  <a:cubicBezTo>
                    <a:pt x="75" y="177"/>
                    <a:pt x="79" y="178"/>
                    <a:pt x="83" y="178"/>
                  </a:cubicBezTo>
                  <a:cubicBezTo>
                    <a:pt x="83" y="178"/>
                    <a:pt x="84" y="178"/>
                    <a:pt x="84" y="178"/>
                  </a:cubicBezTo>
                  <a:cubicBezTo>
                    <a:pt x="85" y="177"/>
                    <a:pt x="86" y="178"/>
                    <a:pt x="87" y="178"/>
                  </a:cubicBezTo>
                  <a:cubicBezTo>
                    <a:pt x="87" y="178"/>
                    <a:pt x="87" y="179"/>
                    <a:pt x="88" y="179"/>
                  </a:cubicBezTo>
                  <a:cubicBezTo>
                    <a:pt x="89" y="179"/>
                    <a:pt x="91" y="179"/>
                    <a:pt x="93" y="179"/>
                  </a:cubicBezTo>
                  <a:cubicBezTo>
                    <a:pt x="93" y="179"/>
                    <a:pt x="93" y="178"/>
                    <a:pt x="93" y="178"/>
                  </a:cubicBezTo>
                  <a:cubicBezTo>
                    <a:pt x="92" y="174"/>
                    <a:pt x="92" y="170"/>
                    <a:pt x="91" y="166"/>
                  </a:cubicBezTo>
                  <a:cubicBezTo>
                    <a:pt x="91" y="165"/>
                    <a:pt x="91" y="164"/>
                    <a:pt x="92" y="164"/>
                  </a:cubicBezTo>
                  <a:cubicBezTo>
                    <a:pt x="93" y="163"/>
                    <a:pt x="94" y="163"/>
                    <a:pt x="95" y="164"/>
                  </a:cubicBezTo>
                  <a:cubicBezTo>
                    <a:pt x="95" y="164"/>
                    <a:pt x="96" y="165"/>
                    <a:pt x="96" y="165"/>
                  </a:cubicBezTo>
                  <a:cubicBezTo>
                    <a:pt x="96" y="165"/>
                    <a:pt x="96" y="165"/>
                    <a:pt x="97" y="165"/>
                  </a:cubicBezTo>
                  <a:cubicBezTo>
                    <a:pt x="100" y="164"/>
                    <a:pt x="103" y="164"/>
                    <a:pt x="106" y="163"/>
                  </a:cubicBezTo>
                  <a:cubicBezTo>
                    <a:pt x="106" y="163"/>
                    <a:pt x="107" y="163"/>
                    <a:pt x="107" y="164"/>
                  </a:cubicBezTo>
                  <a:cubicBezTo>
                    <a:pt x="108" y="164"/>
                    <a:pt x="108" y="164"/>
                    <a:pt x="109" y="164"/>
                  </a:cubicBezTo>
                  <a:cubicBezTo>
                    <a:pt x="111" y="162"/>
                    <a:pt x="114" y="161"/>
                    <a:pt x="117" y="160"/>
                  </a:cubicBezTo>
                  <a:cubicBezTo>
                    <a:pt x="122" y="157"/>
                    <a:pt x="126" y="155"/>
                    <a:pt x="132" y="154"/>
                  </a:cubicBezTo>
                  <a:cubicBezTo>
                    <a:pt x="132" y="154"/>
                    <a:pt x="133" y="153"/>
                    <a:pt x="133" y="153"/>
                  </a:cubicBezTo>
                  <a:cubicBezTo>
                    <a:pt x="133" y="151"/>
                    <a:pt x="133" y="150"/>
                    <a:pt x="132" y="148"/>
                  </a:cubicBezTo>
                  <a:cubicBezTo>
                    <a:pt x="132" y="146"/>
                    <a:pt x="131" y="144"/>
                    <a:pt x="132" y="142"/>
                  </a:cubicBezTo>
                  <a:close/>
                  <a:moveTo>
                    <a:pt x="230" y="176"/>
                  </a:moveTo>
                  <a:cubicBezTo>
                    <a:pt x="230" y="176"/>
                    <a:pt x="230" y="175"/>
                    <a:pt x="229" y="175"/>
                  </a:cubicBezTo>
                  <a:cubicBezTo>
                    <a:pt x="228" y="174"/>
                    <a:pt x="227" y="173"/>
                    <a:pt x="225" y="172"/>
                  </a:cubicBezTo>
                  <a:cubicBezTo>
                    <a:pt x="224" y="171"/>
                    <a:pt x="222" y="170"/>
                    <a:pt x="220" y="169"/>
                  </a:cubicBezTo>
                  <a:cubicBezTo>
                    <a:pt x="220" y="168"/>
                    <a:pt x="219" y="168"/>
                    <a:pt x="219" y="168"/>
                  </a:cubicBezTo>
                  <a:cubicBezTo>
                    <a:pt x="218" y="168"/>
                    <a:pt x="218" y="167"/>
                    <a:pt x="217" y="167"/>
                  </a:cubicBezTo>
                  <a:cubicBezTo>
                    <a:pt x="217" y="166"/>
                    <a:pt x="217" y="166"/>
                    <a:pt x="217" y="165"/>
                  </a:cubicBezTo>
                  <a:cubicBezTo>
                    <a:pt x="217" y="166"/>
                    <a:pt x="216" y="166"/>
                    <a:pt x="216" y="166"/>
                  </a:cubicBezTo>
                  <a:cubicBezTo>
                    <a:pt x="212" y="167"/>
                    <a:pt x="209" y="167"/>
                    <a:pt x="205" y="168"/>
                  </a:cubicBezTo>
                  <a:cubicBezTo>
                    <a:pt x="197" y="168"/>
                    <a:pt x="189" y="166"/>
                    <a:pt x="181" y="164"/>
                  </a:cubicBezTo>
                  <a:cubicBezTo>
                    <a:pt x="175" y="161"/>
                    <a:pt x="170" y="157"/>
                    <a:pt x="168" y="150"/>
                  </a:cubicBezTo>
                  <a:cubicBezTo>
                    <a:pt x="168" y="147"/>
                    <a:pt x="167" y="144"/>
                    <a:pt x="166" y="141"/>
                  </a:cubicBezTo>
                  <a:cubicBezTo>
                    <a:pt x="165" y="141"/>
                    <a:pt x="165" y="141"/>
                    <a:pt x="165" y="140"/>
                  </a:cubicBezTo>
                  <a:cubicBezTo>
                    <a:pt x="163" y="133"/>
                    <a:pt x="161" y="126"/>
                    <a:pt x="161" y="119"/>
                  </a:cubicBezTo>
                  <a:cubicBezTo>
                    <a:pt x="161" y="114"/>
                    <a:pt x="161" y="110"/>
                    <a:pt x="162" y="106"/>
                  </a:cubicBezTo>
                  <a:cubicBezTo>
                    <a:pt x="164" y="98"/>
                    <a:pt x="167" y="91"/>
                    <a:pt x="173" y="85"/>
                  </a:cubicBezTo>
                  <a:cubicBezTo>
                    <a:pt x="178" y="80"/>
                    <a:pt x="184" y="77"/>
                    <a:pt x="191" y="75"/>
                  </a:cubicBezTo>
                  <a:cubicBezTo>
                    <a:pt x="191" y="74"/>
                    <a:pt x="193" y="74"/>
                    <a:pt x="193" y="74"/>
                  </a:cubicBezTo>
                  <a:cubicBezTo>
                    <a:pt x="197" y="72"/>
                    <a:pt x="200" y="72"/>
                    <a:pt x="204" y="72"/>
                  </a:cubicBezTo>
                  <a:cubicBezTo>
                    <a:pt x="206" y="72"/>
                    <a:pt x="208" y="72"/>
                    <a:pt x="210" y="72"/>
                  </a:cubicBezTo>
                  <a:cubicBezTo>
                    <a:pt x="211" y="72"/>
                    <a:pt x="213" y="72"/>
                    <a:pt x="215" y="73"/>
                  </a:cubicBezTo>
                  <a:cubicBezTo>
                    <a:pt x="218" y="73"/>
                    <a:pt x="221" y="75"/>
                    <a:pt x="223" y="76"/>
                  </a:cubicBezTo>
                  <a:cubicBezTo>
                    <a:pt x="224" y="77"/>
                    <a:pt x="224" y="77"/>
                    <a:pt x="225" y="77"/>
                  </a:cubicBezTo>
                  <a:cubicBezTo>
                    <a:pt x="226" y="78"/>
                    <a:pt x="228" y="79"/>
                    <a:pt x="229" y="79"/>
                  </a:cubicBezTo>
                  <a:cubicBezTo>
                    <a:pt x="230" y="79"/>
                    <a:pt x="231" y="80"/>
                    <a:pt x="231" y="81"/>
                  </a:cubicBezTo>
                  <a:cubicBezTo>
                    <a:pt x="231" y="81"/>
                    <a:pt x="231" y="82"/>
                    <a:pt x="231" y="82"/>
                  </a:cubicBezTo>
                  <a:cubicBezTo>
                    <a:pt x="232" y="84"/>
                    <a:pt x="234" y="86"/>
                    <a:pt x="235" y="88"/>
                  </a:cubicBezTo>
                  <a:cubicBezTo>
                    <a:pt x="235" y="89"/>
                    <a:pt x="235" y="90"/>
                    <a:pt x="236" y="90"/>
                  </a:cubicBezTo>
                  <a:cubicBezTo>
                    <a:pt x="237" y="93"/>
                    <a:pt x="238" y="96"/>
                    <a:pt x="238" y="99"/>
                  </a:cubicBezTo>
                  <a:cubicBezTo>
                    <a:pt x="239" y="104"/>
                    <a:pt x="240" y="109"/>
                    <a:pt x="240" y="115"/>
                  </a:cubicBezTo>
                  <a:cubicBezTo>
                    <a:pt x="240" y="118"/>
                    <a:pt x="240" y="122"/>
                    <a:pt x="240" y="125"/>
                  </a:cubicBezTo>
                  <a:cubicBezTo>
                    <a:pt x="240" y="130"/>
                    <a:pt x="239" y="134"/>
                    <a:pt x="238" y="138"/>
                  </a:cubicBezTo>
                  <a:cubicBezTo>
                    <a:pt x="238" y="140"/>
                    <a:pt x="238" y="141"/>
                    <a:pt x="237" y="143"/>
                  </a:cubicBezTo>
                  <a:cubicBezTo>
                    <a:pt x="238" y="142"/>
                    <a:pt x="239" y="143"/>
                    <a:pt x="240" y="143"/>
                  </a:cubicBezTo>
                  <a:cubicBezTo>
                    <a:pt x="241" y="143"/>
                    <a:pt x="243" y="144"/>
                    <a:pt x="244" y="144"/>
                  </a:cubicBezTo>
                  <a:cubicBezTo>
                    <a:pt x="245" y="144"/>
                    <a:pt x="246" y="144"/>
                    <a:pt x="247" y="145"/>
                  </a:cubicBezTo>
                  <a:cubicBezTo>
                    <a:pt x="247" y="145"/>
                    <a:pt x="247" y="145"/>
                    <a:pt x="247" y="145"/>
                  </a:cubicBezTo>
                  <a:cubicBezTo>
                    <a:pt x="249" y="146"/>
                    <a:pt x="251" y="147"/>
                    <a:pt x="253" y="147"/>
                  </a:cubicBezTo>
                  <a:cubicBezTo>
                    <a:pt x="254" y="147"/>
                    <a:pt x="254" y="147"/>
                    <a:pt x="255" y="146"/>
                  </a:cubicBezTo>
                  <a:cubicBezTo>
                    <a:pt x="256" y="144"/>
                    <a:pt x="257" y="142"/>
                    <a:pt x="257" y="140"/>
                  </a:cubicBezTo>
                  <a:cubicBezTo>
                    <a:pt x="259" y="136"/>
                    <a:pt x="260" y="132"/>
                    <a:pt x="261" y="128"/>
                  </a:cubicBezTo>
                  <a:cubicBezTo>
                    <a:pt x="262" y="125"/>
                    <a:pt x="263" y="122"/>
                    <a:pt x="264" y="119"/>
                  </a:cubicBezTo>
                  <a:cubicBezTo>
                    <a:pt x="264" y="117"/>
                    <a:pt x="264" y="115"/>
                    <a:pt x="265" y="114"/>
                  </a:cubicBezTo>
                  <a:cubicBezTo>
                    <a:pt x="265" y="113"/>
                    <a:pt x="265" y="112"/>
                    <a:pt x="266" y="112"/>
                  </a:cubicBezTo>
                  <a:cubicBezTo>
                    <a:pt x="266" y="112"/>
                    <a:pt x="266" y="112"/>
                    <a:pt x="266" y="112"/>
                  </a:cubicBezTo>
                  <a:cubicBezTo>
                    <a:pt x="266" y="112"/>
                    <a:pt x="266" y="112"/>
                    <a:pt x="265" y="112"/>
                  </a:cubicBezTo>
                  <a:cubicBezTo>
                    <a:pt x="262" y="112"/>
                    <a:pt x="259" y="112"/>
                    <a:pt x="256" y="112"/>
                  </a:cubicBezTo>
                  <a:cubicBezTo>
                    <a:pt x="254" y="112"/>
                    <a:pt x="251" y="112"/>
                    <a:pt x="249" y="112"/>
                  </a:cubicBezTo>
                  <a:cubicBezTo>
                    <a:pt x="248" y="112"/>
                    <a:pt x="247" y="112"/>
                    <a:pt x="246" y="111"/>
                  </a:cubicBezTo>
                  <a:cubicBezTo>
                    <a:pt x="246" y="111"/>
                    <a:pt x="245" y="111"/>
                    <a:pt x="245" y="110"/>
                  </a:cubicBezTo>
                  <a:cubicBezTo>
                    <a:pt x="245" y="109"/>
                    <a:pt x="245" y="108"/>
                    <a:pt x="245" y="107"/>
                  </a:cubicBezTo>
                  <a:cubicBezTo>
                    <a:pt x="244" y="101"/>
                    <a:pt x="243" y="95"/>
                    <a:pt x="242" y="89"/>
                  </a:cubicBezTo>
                  <a:cubicBezTo>
                    <a:pt x="242" y="87"/>
                    <a:pt x="241" y="85"/>
                    <a:pt x="241" y="83"/>
                  </a:cubicBezTo>
                  <a:cubicBezTo>
                    <a:pt x="239" y="82"/>
                    <a:pt x="239" y="81"/>
                    <a:pt x="240" y="80"/>
                  </a:cubicBezTo>
                  <a:cubicBezTo>
                    <a:pt x="239" y="78"/>
                    <a:pt x="240" y="77"/>
                    <a:pt x="241" y="77"/>
                  </a:cubicBezTo>
                  <a:cubicBezTo>
                    <a:pt x="241" y="77"/>
                    <a:pt x="241" y="77"/>
                    <a:pt x="241" y="77"/>
                  </a:cubicBezTo>
                  <a:cubicBezTo>
                    <a:pt x="246" y="74"/>
                    <a:pt x="251" y="72"/>
                    <a:pt x="256" y="69"/>
                  </a:cubicBezTo>
                  <a:cubicBezTo>
                    <a:pt x="257" y="69"/>
                    <a:pt x="257" y="69"/>
                    <a:pt x="257" y="69"/>
                  </a:cubicBezTo>
                  <a:cubicBezTo>
                    <a:pt x="252" y="64"/>
                    <a:pt x="246" y="59"/>
                    <a:pt x="241" y="53"/>
                  </a:cubicBezTo>
                  <a:cubicBezTo>
                    <a:pt x="241" y="53"/>
                    <a:pt x="241" y="53"/>
                    <a:pt x="241" y="54"/>
                  </a:cubicBezTo>
                  <a:cubicBezTo>
                    <a:pt x="239" y="56"/>
                    <a:pt x="237" y="58"/>
                    <a:pt x="235" y="61"/>
                  </a:cubicBezTo>
                  <a:cubicBezTo>
                    <a:pt x="234" y="62"/>
                    <a:pt x="233" y="62"/>
                    <a:pt x="232" y="62"/>
                  </a:cubicBezTo>
                  <a:cubicBezTo>
                    <a:pt x="231" y="62"/>
                    <a:pt x="231" y="62"/>
                    <a:pt x="231" y="62"/>
                  </a:cubicBezTo>
                  <a:cubicBezTo>
                    <a:pt x="230" y="63"/>
                    <a:pt x="229" y="64"/>
                    <a:pt x="229" y="65"/>
                  </a:cubicBezTo>
                  <a:cubicBezTo>
                    <a:pt x="229" y="65"/>
                    <a:pt x="228" y="66"/>
                    <a:pt x="227" y="66"/>
                  </a:cubicBezTo>
                  <a:cubicBezTo>
                    <a:pt x="227" y="66"/>
                    <a:pt x="226" y="65"/>
                    <a:pt x="226" y="65"/>
                  </a:cubicBezTo>
                  <a:cubicBezTo>
                    <a:pt x="225" y="65"/>
                    <a:pt x="224" y="65"/>
                    <a:pt x="224" y="65"/>
                  </a:cubicBezTo>
                  <a:cubicBezTo>
                    <a:pt x="223" y="65"/>
                    <a:pt x="223" y="64"/>
                    <a:pt x="222" y="64"/>
                  </a:cubicBezTo>
                  <a:cubicBezTo>
                    <a:pt x="221" y="63"/>
                    <a:pt x="220" y="63"/>
                    <a:pt x="219" y="63"/>
                  </a:cubicBezTo>
                  <a:cubicBezTo>
                    <a:pt x="218" y="62"/>
                    <a:pt x="216" y="62"/>
                    <a:pt x="214" y="63"/>
                  </a:cubicBezTo>
                  <a:cubicBezTo>
                    <a:pt x="212" y="63"/>
                    <a:pt x="211" y="62"/>
                    <a:pt x="212" y="60"/>
                  </a:cubicBezTo>
                  <a:cubicBezTo>
                    <a:pt x="212" y="59"/>
                    <a:pt x="212" y="59"/>
                    <a:pt x="212" y="58"/>
                  </a:cubicBezTo>
                  <a:cubicBezTo>
                    <a:pt x="211" y="58"/>
                    <a:pt x="212" y="57"/>
                    <a:pt x="212" y="57"/>
                  </a:cubicBezTo>
                  <a:cubicBezTo>
                    <a:pt x="213" y="57"/>
                    <a:pt x="213" y="57"/>
                    <a:pt x="213" y="57"/>
                  </a:cubicBezTo>
                  <a:cubicBezTo>
                    <a:pt x="214" y="53"/>
                    <a:pt x="215" y="50"/>
                    <a:pt x="216" y="46"/>
                  </a:cubicBezTo>
                  <a:cubicBezTo>
                    <a:pt x="216" y="45"/>
                    <a:pt x="217" y="44"/>
                    <a:pt x="217" y="43"/>
                  </a:cubicBezTo>
                  <a:cubicBezTo>
                    <a:pt x="217" y="40"/>
                    <a:pt x="218" y="37"/>
                    <a:pt x="218" y="34"/>
                  </a:cubicBezTo>
                  <a:cubicBezTo>
                    <a:pt x="218" y="34"/>
                    <a:pt x="218" y="34"/>
                    <a:pt x="218" y="34"/>
                  </a:cubicBezTo>
                  <a:cubicBezTo>
                    <a:pt x="216" y="32"/>
                    <a:pt x="214" y="32"/>
                    <a:pt x="211" y="32"/>
                  </a:cubicBezTo>
                  <a:cubicBezTo>
                    <a:pt x="211" y="32"/>
                    <a:pt x="210" y="32"/>
                    <a:pt x="210" y="32"/>
                  </a:cubicBezTo>
                  <a:cubicBezTo>
                    <a:pt x="205" y="32"/>
                    <a:pt x="201" y="32"/>
                    <a:pt x="196" y="32"/>
                  </a:cubicBezTo>
                  <a:cubicBezTo>
                    <a:pt x="195" y="32"/>
                    <a:pt x="194" y="32"/>
                    <a:pt x="193" y="32"/>
                  </a:cubicBezTo>
                  <a:cubicBezTo>
                    <a:pt x="193" y="34"/>
                    <a:pt x="192" y="34"/>
                    <a:pt x="190" y="34"/>
                  </a:cubicBezTo>
                  <a:cubicBezTo>
                    <a:pt x="190" y="35"/>
                    <a:pt x="190" y="35"/>
                    <a:pt x="190" y="36"/>
                  </a:cubicBezTo>
                  <a:cubicBezTo>
                    <a:pt x="190" y="40"/>
                    <a:pt x="190" y="43"/>
                    <a:pt x="191" y="47"/>
                  </a:cubicBezTo>
                  <a:cubicBezTo>
                    <a:pt x="191" y="50"/>
                    <a:pt x="191" y="53"/>
                    <a:pt x="191" y="55"/>
                  </a:cubicBezTo>
                  <a:cubicBezTo>
                    <a:pt x="191" y="56"/>
                    <a:pt x="191" y="57"/>
                    <a:pt x="191" y="57"/>
                  </a:cubicBezTo>
                  <a:cubicBezTo>
                    <a:pt x="190" y="57"/>
                    <a:pt x="190" y="58"/>
                    <a:pt x="190" y="58"/>
                  </a:cubicBezTo>
                  <a:cubicBezTo>
                    <a:pt x="190" y="59"/>
                    <a:pt x="190" y="59"/>
                    <a:pt x="189" y="60"/>
                  </a:cubicBezTo>
                  <a:cubicBezTo>
                    <a:pt x="189" y="60"/>
                    <a:pt x="189" y="60"/>
                    <a:pt x="188" y="60"/>
                  </a:cubicBezTo>
                  <a:cubicBezTo>
                    <a:pt x="188" y="61"/>
                    <a:pt x="186" y="61"/>
                    <a:pt x="185" y="61"/>
                  </a:cubicBezTo>
                  <a:cubicBezTo>
                    <a:pt x="185" y="61"/>
                    <a:pt x="185" y="61"/>
                    <a:pt x="184" y="61"/>
                  </a:cubicBezTo>
                  <a:cubicBezTo>
                    <a:pt x="184" y="60"/>
                    <a:pt x="184" y="60"/>
                    <a:pt x="183" y="60"/>
                  </a:cubicBezTo>
                  <a:cubicBezTo>
                    <a:pt x="180" y="61"/>
                    <a:pt x="176" y="61"/>
                    <a:pt x="173" y="61"/>
                  </a:cubicBezTo>
                  <a:cubicBezTo>
                    <a:pt x="171" y="61"/>
                    <a:pt x="169" y="61"/>
                    <a:pt x="167" y="61"/>
                  </a:cubicBezTo>
                  <a:cubicBezTo>
                    <a:pt x="166" y="61"/>
                    <a:pt x="165" y="61"/>
                    <a:pt x="165" y="60"/>
                  </a:cubicBezTo>
                  <a:cubicBezTo>
                    <a:pt x="165" y="59"/>
                    <a:pt x="164" y="58"/>
                    <a:pt x="163" y="58"/>
                  </a:cubicBezTo>
                  <a:cubicBezTo>
                    <a:pt x="160" y="55"/>
                    <a:pt x="157" y="51"/>
                    <a:pt x="155" y="47"/>
                  </a:cubicBezTo>
                  <a:cubicBezTo>
                    <a:pt x="154" y="46"/>
                    <a:pt x="153" y="45"/>
                    <a:pt x="153" y="44"/>
                  </a:cubicBezTo>
                  <a:cubicBezTo>
                    <a:pt x="152" y="43"/>
                    <a:pt x="152" y="43"/>
                    <a:pt x="152" y="42"/>
                  </a:cubicBezTo>
                  <a:cubicBezTo>
                    <a:pt x="152" y="43"/>
                    <a:pt x="151" y="43"/>
                    <a:pt x="151" y="43"/>
                  </a:cubicBezTo>
                  <a:cubicBezTo>
                    <a:pt x="148" y="47"/>
                    <a:pt x="145" y="50"/>
                    <a:pt x="142" y="54"/>
                  </a:cubicBezTo>
                  <a:cubicBezTo>
                    <a:pt x="142" y="54"/>
                    <a:pt x="142" y="55"/>
                    <a:pt x="141" y="55"/>
                  </a:cubicBezTo>
                  <a:cubicBezTo>
                    <a:pt x="141" y="55"/>
                    <a:pt x="141" y="56"/>
                    <a:pt x="140" y="57"/>
                  </a:cubicBezTo>
                  <a:cubicBezTo>
                    <a:pt x="139" y="58"/>
                    <a:pt x="138" y="59"/>
                    <a:pt x="136" y="61"/>
                  </a:cubicBezTo>
                  <a:cubicBezTo>
                    <a:pt x="135" y="62"/>
                    <a:pt x="134" y="63"/>
                    <a:pt x="134" y="64"/>
                  </a:cubicBezTo>
                  <a:cubicBezTo>
                    <a:pt x="134" y="64"/>
                    <a:pt x="134" y="64"/>
                    <a:pt x="134" y="64"/>
                  </a:cubicBezTo>
                  <a:cubicBezTo>
                    <a:pt x="135" y="63"/>
                    <a:pt x="136" y="63"/>
                    <a:pt x="137" y="63"/>
                  </a:cubicBezTo>
                  <a:cubicBezTo>
                    <a:pt x="137" y="63"/>
                    <a:pt x="138" y="64"/>
                    <a:pt x="138" y="64"/>
                  </a:cubicBezTo>
                  <a:cubicBezTo>
                    <a:pt x="141" y="66"/>
                    <a:pt x="143" y="67"/>
                    <a:pt x="145" y="69"/>
                  </a:cubicBezTo>
                  <a:cubicBezTo>
                    <a:pt x="148" y="70"/>
                    <a:pt x="151" y="72"/>
                    <a:pt x="153" y="74"/>
                  </a:cubicBezTo>
                  <a:cubicBezTo>
                    <a:pt x="154" y="75"/>
                    <a:pt x="156" y="75"/>
                    <a:pt x="156" y="77"/>
                  </a:cubicBezTo>
                  <a:cubicBezTo>
                    <a:pt x="156" y="77"/>
                    <a:pt x="156" y="77"/>
                    <a:pt x="156" y="77"/>
                  </a:cubicBezTo>
                  <a:cubicBezTo>
                    <a:pt x="157" y="79"/>
                    <a:pt x="157" y="80"/>
                    <a:pt x="156" y="82"/>
                  </a:cubicBezTo>
                  <a:cubicBezTo>
                    <a:pt x="154" y="85"/>
                    <a:pt x="152" y="87"/>
                    <a:pt x="151" y="90"/>
                  </a:cubicBezTo>
                  <a:cubicBezTo>
                    <a:pt x="150" y="93"/>
                    <a:pt x="149" y="96"/>
                    <a:pt x="148" y="99"/>
                  </a:cubicBezTo>
                  <a:cubicBezTo>
                    <a:pt x="148" y="99"/>
                    <a:pt x="148" y="100"/>
                    <a:pt x="147" y="100"/>
                  </a:cubicBezTo>
                  <a:cubicBezTo>
                    <a:pt x="146" y="101"/>
                    <a:pt x="145" y="102"/>
                    <a:pt x="144" y="101"/>
                  </a:cubicBezTo>
                  <a:cubicBezTo>
                    <a:pt x="144" y="101"/>
                    <a:pt x="143" y="101"/>
                    <a:pt x="142" y="101"/>
                  </a:cubicBezTo>
                  <a:cubicBezTo>
                    <a:pt x="137" y="101"/>
                    <a:pt x="132" y="102"/>
                    <a:pt x="126" y="101"/>
                  </a:cubicBezTo>
                  <a:cubicBezTo>
                    <a:pt x="126" y="101"/>
                    <a:pt x="126" y="101"/>
                    <a:pt x="125" y="101"/>
                  </a:cubicBezTo>
                  <a:cubicBezTo>
                    <a:pt x="125" y="102"/>
                    <a:pt x="125" y="103"/>
                    <a:pt x="125" y="104"/>
                  </a:cubicBezTo>
                  <a:cubicBezTo>
                    <a:pt x="124" y="105"/>
                    <a:pt x="123" y="105"/>
                    <a:pt x="122" y="105"/>
                  </a:cubicBezTo>
                  <a:cubicBezTo>
                    <a:pt x="122" y="105"/>
                    <a:pt x="122" y="106"/>
                    <a:pt x="122" y="106"/>
                  </a:cubicBezTo>
                  <a:cubicBezTo>
                    <a:pt x="122" y="111"/>
                    <a:pt x="123" y="115"/>
                    <a:pt x="123" y="120"/>
                  </a:cubicBezTo>
                  <a:cubicBezTo>
                    <a:pt x="123" y="126"/>
                    <a:pt x="124" y="131"/>
                    <a:pt x="125" y="137"/>
                  </a:cubicBezTo>
                  <a:cubicBezTo>
                    <a:pt x="125" y="137"/>
                    <a:pt x="125" y="138"/>
                    <a:pt x="125" y="138"/>
                  </a:cubicBezTo>
                  <a:cubicBezTo>
                    <a:pt x="126" y="138"/>
                    <a:pt x="126" y="138"/>
                    <a:pt x="126" y="138"/>
                  </a:cubicBezTo>
                  <a:cubicBezTo>
                    <a:pt x="131" y="135"/>
                    <a:pt x="136" y="133"/>
                    <a:pt x="140" y="132"/>
                  </a:cubicBezTo>
                  <a:cubicBezTo>
                    <a:pt x="142" y="131"/>
                    <a:pt x="144" y="130"/>
                    <a:pt x="146" y="130"/>
                  </a:cubicBezTo>
                  <a:cubicBezTo>
                    <a:pt x="146" y="130"/>
                    <a:pt x="147" y="130"/>
                    <a:pt x="148" y="131"/>
                  </a:cubicBezTo>
                  <a:cubicBezTo>
                    <a:pt x="149" y="132"/>
                    <a:pt x="150" y="134"/>
                    <a:pt x="150" y="136"/>
                  </a:cubicBezTo>
                  <a:cubicBezTo>
                    <a:pt x="152" y="140"/>
                    <a:pt x="154" y="144"/>
                    <a:pt x="156" y="148"/>
                  </a:cubicBezTo>
                  <a:cubicBezTo>
                    <a:pt x="156" y="149"/>
                    <a:pt x="157" y="150"/>
                    <a:pt x="157" y="151"/>
                  </a:cubicBezTo>
                  <a:cubicBezTo>
                    <a:pt x="158" y="151"/>
                    <a:pt x="158" y="151"/>
                    <a:pt x="158" y="151"/>
                  </a:cubicBezTo>
                  <a:cubicBezTo>
                    <a:pt x="160" y="151"/>
                    <a:pt x="160" y="152"/>
                    <a:pt x="160" y="153"/>
                  </a:cubicBezTo>
                  <a:cubicBezTo>
                    <a:pt x="160" y="153"/>
                    <a:pt x="160" y="153"/>
                    <a:pt x="160" y="153"/>
                  </a:cubicBezTo>
                  <a:cubicBezTo>
                    <a:pt x="160" y="154"/>
                    <a:pt x="160" y="155"/>
                    <a:pt x="159" y="156"/>
                  </a:cubicBezTo>
                  <a:cubicBezTo>
                    <a:pt x="158" y="157"/>
                    <a:pt x="158" y="158"/>
                    <a:pt x="156" y="159"/>
                  </a:cubicBezTo>
                  <a:cubicBezTo>
                    <a:pt x="154" y="162"/>
                    <a:pt x="151" y="164"/>
                    <a:pt x="148" y="166"/>
                  </a:cubicBezTo>
                  <a:cubicBezTo>
                    <a:pt x="145" y="169"/>
                    <a:pt x="142" y="171"/>
                    <a:pt x="139" y="174"/>
                  </a:cubicBezTo>
                  <a:cubicBezTo>
                    <a:pt x="138" y="174"/>
                    <a:pt x="138" y="175"/>
                    <a:pt x="137" y="176"/>
                  </a:cubicBezTo>
                  <a:cubicBezTo>
                    <a:pt x="138" y="176"/>
                    <a:pt x="138" y="177"/>
                    <a:pt x="138" y="177"/>
                  </a:cubicBezTo>
                  <a:cubicBezTo>
                    <a:pt x="140" y="178"/>
                    <a:pt x="141" y="179"/>
                    <a:pt x="143" y="181"/>
                  </a:cubicBezTo>
                  <a:cubicBezTo>
                    <a:pt x="145" y="182"/>
                    <a:pt x="147" y="184"/>
                    <a:pt x="149" y="185"/>
                  </a:cubicBezTo>
                  <a:cubicBezTo>
                    <a:pt x="150" y="186"/>
                    <a:pt x="152" y="188"/>
                    <a:pt x="153" y="189"/>
                  </a:cubicBezTo>
                  <a:cubicBezTo>
                    <a:pt x="154" y="190"/>
                    <a:pt x="155" y="191"/>
                    <a:pt x="156" y="193"/>
                  </a:cubicBezTo>
                  <a:cubicBezTo>
                    <a:pt x="156" y="193"/>
                    <a:pt x="156" y="193"/>
                    <a:pt x="156" y="193"/>
                  </a:cubicBezTo>
                  <a:cubicBezTo>
                    <a:pt x="160" y="189"/>
                    <a:pt x="163" y="185"/>
                    <a:pt x="167" y="181"/>
                  </a:cubicBezTo>
                  <a:cubicBezTo>
                    <a:pt x="167" y="180"/>
                    <a:pt x="167" y="179"/>
                    <a:pt x="169" y="179"/>
                  </a:cubicBezTo>
                  <a:cubicBezTo>
                    <a:pt x="169" y="179"/>
                    <a:pt x="170" y="179"/>
                    <a:pt x="170" y="179"/>
                  </a:cubicBezTo>
                  <a:cubicBezTo>
                    <a:pt x="171" y="179"/>
                    <a:pt x="172" y="179"/>
                    <a:pt x="172" y="178"/>
                  </a:cubicBezTo>
                  <a:cubicBezTo>
                    <a:pt x="174" y="177"/>
                    <a:pt x="175" y="176"/>
                    <a:pt x="177" y="177"/>
                  </a:cubicBezTo>
                  <a:cubicBezTo>
                    <a:pt x="178" y="177"/>
                    <a:pt x="178" y="177"/>
                    <a:pt x="178" y="177"/>
                  </a:cubicBezTo>
                  <a:cubicBezTo>
                    <a:pt x="180" y="177"/>
                    <a:pt x="182" y="178"/>
                    <a:pt x="184" y="177"/>
                  </a:cubicBezTo>
                  <a:cubicBezTo>
                    <a:pt x="187" y="177"/>
                    <a:pt x="189" y="176"/>
                    <a:pt x="191" y="176"/>
                  </a:cubicBezTo>
                  <a:cubicBezTo>
                    <a:pt x="194" y="175"/>
                    <a:pt x="194" y="175"/>
                    <a:pt x="195" y="178"/>
                  </a:cubicBezTo>
                  <a:cubicBezTo>
                    <a:pt x="195" y="178"/>
                    <a:pt x="195" y="178"/>
                    <a:pt x="195" y="178"/>
                  </a:cubicBezTo>
                  <a:cubicBezTo>
                    <a:pt x="196" y="178"/>
                    <a:pt x="196" y="178"/>
                    <a:pt x="197" y="178"/>
                  </a:cubicBezTo>
                  <a:cubicBezTo>
                    <a:pt x="197" y="179"/>
                    <a:pt x="198" y="179"/>
                    <a:pt x="197" y="180"/>
                  </a:cubicBezTo>
                  <a:cubicBezTo>
                    <a:pt x="197" y="180"/>
                    <a:pt x="197" y="181"/>
                    <a:pt x="197" y="182"/>
                  </a:cubicBezTo>
                  <a:cubicBezTo>
                    <a:pt x="198" y="183"/>
                    <a:pt x="198" y="184"/>
                    <a:pt x="198" y="185"/>
                  </a:cubicBezTo>
                  <a:cubicBezTo>
                    <a:pt x="199" y="187"/>
                    <a:pt x="200" y="189"/>
                    <a:pt x="200" y="191"/>
                  </a:cubicBezTo>
                  <a:cubicBezTo>
                    <a:pt x="201" y="193"/>
                    <a:pt x="201" y="195"/>
                    <a:pt x="201" y="197"/>
                  </a:cubicBezTo>
                  <a:cubicBezTo>
                    <a:pt x="202" y="199"/>
                    <a:pt x="202" y="202"/>
                    <a:pt x="203" y="204"/>
                  </a:cubicBezTo>
                  <a:cubicBezTo>
                    <a:pt x="203" y="205"/>
                    <a:pt x="203" y="205"/>
                    <a:pt x="203" y="205"/>
                  </a:cubicBezTo>
                  <a:cubicBezTo>
                    <a:pt x="204" y="205"/>
                    <a:pt x="204" y="205"/>
                    <a:pt x="204" y="205"/>
                  </a:cubicBezTo>
                  <a:cubicBezTo>
                    <a:pt x="207" y="202"/>
                    <a:pt x="209" y="199"/>
                    <a:pt x="212" y="196"/>
                  </a:cubicBezTo>
                  <a:cubicBezTo>
                    <a:pt x="214" y="193"/>
                    <a:pt x="217" y="191"/>
                    <a:pt x="219" y="188"/>
                  </a:cubicBezTo>
                  <a:cubicBezTo>
                    <a:pt x="223" y="184"/>
                    <a:pt x="227" y="180"/>
                    <a:pt x="230" y="176"/>
                  </a:cubicBezTo>
                  <a:close/>
                  <a:moveTo>
                    <a:pt x="226" y="154"/>
                  </a:moveTo>
                  <a:cubicBezTo>
                    <a:pt x="226" y="153"/>
                    <a:pt x="227" y="152"/>
                    <a:pt x="228" y="151"/>
                  </a:cubicBezTo>
                  <a:cubicBezTo>
                    <a:pt x="231" y="146"/>
                    <a:pt x="232" y="140"/>
                    <a:pt x="234" y="134"/>
                  </a:cubicBezTo>
                  <a:cubicBezTo>
                    <a:pt x="235" y="127"/>
                    <a:pt x="235" y="120"/>
                    <a:pt x="235" y="114"/>
                  </a:cubicBezTo>
                  <a:cubicBezTo>
                    <a:pt x="235" y="113"/>
                    <a:pt x="235" y="112"/>
                    <a:pt x="235" y="111"/>
                  </a:cubicBezTo>
                  <a:cubicBezTo>
                    <a:pt x="234" y="108"/>
                    <a:pt x="234" y="104"/>
                    <a:pt x="233" y="101"/>
                  </a:cubicBezTo>
                  <a:cubicBezTo>
                    <a:pt x="232" y="97"/>
                    <a:pt x="231" y="93"/>
                    <a:pt x="229" y="89"/>
                  </a:cubicBezTo>
                  <a:cubicBezTo>
                    <a:pt x="228" y="87"/>
                    <a:pt x="226" y="85"/>
                    <a:pt x="224" y="84"/>
                  </a:cubicBezTo>
                  <a:cubicBezTo>
                    <a:pt x="224" y="84"/>
                    <a:pt x="223" y="83"/>
                    <a:pt x="223" y="83"/>
                  </a:cubicBezTo>
                  <a:cubicBezTo>
                    <a:pt x="222" y="83"/>
                    <a:pt x="222" y="83"/>
                    <a:pt x="221" y="83"/>
                  </a:cubicBezTo>
                  <a:cubicBezTo>
                    <a:pt x="221" y="83"/>
                    <a:pt x="220" y="83"/>
                    <a:pt x="220" y="83"/>
                  </a:cubicBezTo>
                  <a:cubicBezTo>
                    <a:pt x="220" y="83"/>
                    <a:pt x="219" y="82"/>
                    <a:pt x="219" y="83"/>
                  </a:cubicBezTo>
                  <a:cubicBezTo>
                    <a:pt x="218" y="83"/>
                    <a:pt x="217" y="83"/>
                    <a:pt x="216" y="83"/>
                  </a:cubicBezTo>
                  <a:cubicBezTo>
                    <a:pt x="212" y="86"/>
                    <a:pt x="210" y="90"/>
                    <a:pt x="208" y="94"/>
                  </a:cubicBezTo>
                  <a:cubicBezTo>
                    <a:pt x="207" y="97"/>
                    <a:pt x="206" y="101"/>
                    <a:pt x="205" y="105"/>
                  </a:cubicBezTo>
                  <a:cubicBezTo>
                    <a:pt x="205" y="113"/>
                    <a:pt x="204" y="121"/>
                    <a:pt x="205" y="129"/>
                  </a:cubicBezTo>
                  <a:cubicBezTo>
                    <a:pt x="205" y="133"/>
                    <a:pt x="205" y="137"/>
                    <a:pt x="207" y="141"/>
                  </a:cubicBezTo>
                  <a:cubicBezTo>
                    <a:pt x="208" y="146"/>
                    <a:pt x="210" y="149"/>
                    <a:pt x="213" y="152"/>
                  </a:cubicBezTo>
                  <a:cubicBezTo>
                    <a:pt x="216" y="154"/>
                    <a:pt x="218" y="155"/>
                    <a:pt x="221" y="156"/>
                  </a:cubicBezTo>
                  <a:cubicBezTo>
                    <a:pt x="221" y="156"/>
                    <a:pt x="222" y="156"/>
                    <a:pt x="222" y="155"/>
                  </a:cubicBezTo>
                  <a:cubicBezTo>
                    <a:pt x="223" y="154"/>
                    <a:pt x="224" y="154"/>
                    <a:pt x="226" y="154"/>
                  </a:cubicBezTo>
                  <a:close/>
                  <a:moveTo>
                    <a:pt x="144" y="43"/>
                  </a:moveTo>
                  <a:cubicBezTo>
                    <a:pt x="144" y="43"/>
                    <a:pt x="144" y="43"/>
                    <a:pt x="143" y="43"/>
                  </a:cubicBezTo>
                  <a:cubicBezTo>
                    <a:pt x="139" y="44"/>
                    <a:pt x="135" y="45"/>
                    <a:pt x="130" y="47"/>
                  </a:cubicBezTo>
                  <a:cubicBezTo>
                    <a:pt x="127" y="47"/>
                    <a:pt x="124" y="49"/>
                    <a:pt x="120" y="48"/>
                  </a:cubicBezTo>
                  <a:cubicBezTo>
                    <a:pt x="119" y="48"/>
                    <a:pt x="117" y="49"/>
                    <a:pt x="117" y="51"/>
                  </a:cubicBezTo>
                  <a:cubicBezTo>
                    <a:pt x="116" y="53"/>
                    <a:pt x="115" y="55"/>
                    <a:pt x="114" y="57"/>
                  </a:cubicBezTo>
                  <a:cubicBezTo>
                    <a:pt x="112" y="60"/>
                    <a:pt x="110" y="64"/>
                    <a:pt x="108" y="67"/>
                  </a:cubicBezTo>
                  <a:cubicBezTo>
                    <a:pt x="108" y="68"/>
                    <a:pt x="107" y="69"/>
                    <a:pt x="107" y="70"/>
                  </a:cubicBezTo>
                  <a:cubicBezTo>
                    <a:pt x="108" y="70"/>
                    <a:pt x="108" y="70"/>
                    <a:pt x="108" y="70"/>
                  </a:cubicBezTo>
                  <a:cubicBezTo>
                    <a:pt x="111" y="69"/>
                    <a:pt x="115" y="68"/>
                    <a:pt x="118" y="66"/>
                  </a:cubicBezTo>
                  <a:cubicBezTo>
                    <a:pt x="118" y="66"/>
                    <a:pt x="118" y="66"/>
                    <a:pt x="118" y="66"/>
                  </a:cubicBezTo>
                  <a:cubicBezTo>
                    <a:pt x="119" y="64"/>
                    <a:pt x="121" y="63"/>
                    <a:pt x="122" y="64"/>
                  </a:cubicBezTo>
                  <a:cubicBezTo>
                    <a:pt x="122" y="65"/>
                    <a:pt x="123" y="65"/>
                    <a:pt x="123" y="65"/>
                  </a:cubicBezTo>
                  <a:cubicBezTo>
                    <a:pt x="125" y="64"/>
                    <a:pt x="127" y="63"/>
                    <a:pt x="129" y="63"/>
                  </a:cubicBezTo>
                  <a:cubicBezTo>
                    <a:pt x="130" y="62"/>
                    <a:pt x="130" y="62"/>
                    <a:pt x="131" y="61"/>
                  </a:cubicBezTo>
                  <a:cubicBezTo>
                    <a:pt x="131" y="60"/>
                    <a:pt x="131" y="60"/>
                    <a:pt x="132" y="59"/>
                  </a:cubicBezTo>
                  <a:cubicBezTo>
                    <a:pt x="135" y="54"/>
                    <a:pt x="139" y="49"/>
                    <a:pt x="143" y="44"/>
                  </a:cubicBezTo>
                  <a:cubicBezTo>
                    <a:pt x="144" y="44"/>
                    <a:pt x="144" y="43"/>
                    <a:pt x="144" y="43"/>
                  </a:cubicBezTo>
                  <a:close/>
                  <a:moveTo>
                    <a:pt x="213" y="26"/>
                  </a:moveTo>
                  <a:cubicBezTo>
                    <a:pt x="213" y="26"/>
                    <a:pt x="213" y="26"/>
                    <a:pt x="213" y="26"/>
                  </a:cubicBezTo>
                  <a:cubicBezTo>
                    <a:pt x="212" y="25"/>
                    <a:pt x="211" y="25"/>
                    <a:pt x="210" y="24"/>
                  </a:cubicBezTo>
                  <a:cubicBezTo>
                    <a:pt x="210" y="24"/>
                    <a:pt x="210" y="24"/>
                    <a:pt x="210" y="24"/>
                  </a:cubicBezTo>
                  <a:cubicBezTo>
                    <a:pt x="207" y="23"/>
                    <a:pt x="204" y="22"/>
                    <a:pt x="202" y="21"/>
                  </a:cubicBezTo>
                  <a:cubicBezTo>
                    <a:pt x="200" y="21"/>
                    <a:pt x="199" y="20"/>
                    <a:pt x="197" y="20"/>
                  </a:cubicBezTo>
                  <a:cubicBezTo>
                    <a:pt x="194" y="19"/>
                    <a:pt x="191" y="19"/>
                    <a:pt x="188" y="19"/>
                  </a:cubicBezTo>
                  <a:cubicBezTo>
                    <a:pt x="184" y="18"/>
                    <a:pt x="180" y="18"/>
                    <a:pt x="176" y="19"/>
                  </a:cubicBezTo>
                  <a:cubicBezTo>
                    <a:pt x="172" y="20"/>
                    <a:pt x="169" y="20"/>
                    <a:pt x="165" y="21"/>
                  </a:cubicBezTo>
                  <a:cubicBezTo>
                    <a:pt x="164" y="21"/>
                    <a:pt x="163" y="21"/>
                    <a:pt x="162" y="21"/>
                  </a:cubicBezTo>
                  <a:cubicBezTo>
                    <a:pt x="162" y="22"/>
                    <a:pt x="163" y="22"/>
                    <a:pt x="163" y="22"/>
                  </a:cubicBezTo>
                  <a:cubicBezTo>
                    <a:pt x="166" y="22"/>
                    <a:pt x="168" y="23"/>
                    <a:pt x="171" y="24"/>
                  </a:cubicBezTo>
                  <a:cubicBezTo>
                    <a:pt x="176" y="25"/>
                    <a:pt x="180" y="26"/>
                    <a:pt x="185" y="27"/>
                  </a:cubicBezTo>
                  <a:cubicBezTo>
                    <a:pt x="188" y="27"/>
                    <a:pt x="190" y="28"/>
                    <a:pt x="192" y="27"/>
                  </a:cubicBezTo>
                  <a:cubicBezTo>
                    <a:pt x="197" y="27"/>
                    <a:pt x="201" y="27"/>
                    <a:pt x="205" y="27"/>
                  </a:cubicBezTo>
                  <a:cubicBezTo>
                    <a:pt x="208" y="27"/>
                    <a:pt x="210" y="26"/>
                    <a:pt x="213" y="26"/>
                  </a:cubicBezTo>
                  <a:close/>
                  <a:moveTo>
                    <a:pt x="141" y="188"/>
                  </a:moveTo>
                  <a:cubicBezTo>
                    <a:pt x="141" y="187"/>
                    <a:pt x="141" y="187"/>
                    <a:pt x="140" y="187"/>
                  </a:cubicBezTo>
                  <a:cubicBezTo>
                    <a:pt x="139" y="185"/>
                    <a:pt x="137" y="183"/>
                    <a:pt x="135" y="180"/>
                  </a:cubicBezTo>
                  <a:cubicBezTo>
                    <a:pt x="134" y="179"/>
                    <a:pt x="133" y="177"/>
                    <a:pt x="131" y="176"/>
                  </a:cubicBezTo>
                  <a:cubicBezTo>
                    <a:pt x="131" y="176"/>
                    <a:pt x="130" y="176"/>
                    <a:pt x="130" y="176"/>
                  </a:cubicBezTo>
                  <a:cubicBezTo>
                    <a:pt x="127" y="176"/>
                    <a:pt x="123" y="176"/>
                    <a:pt x="120" y="175"/>
                  </a:cubicBezTo>
                  <a:cubicBezTo>
                    <a:pt x="116" y="175"/>
                    <a:pt x="112" y="175"/>
                    <a:pt x="109" y="174"/>
                  </a:cubicBezTo>
                  <a:cubicBezTo>
                    <a:pt x="108" y="174"/>
                    <a:pt x="108" y="174"/>
                    <a:pt x="108" y="173"/>
                  </a:cubicBezTo>
                  <a:cubicBezTo>
                    <a:pt x="111" y="178"/>
                    <a:pt x="114" y="183"/>
                    <a:pt x="118" y="188"/>
                  </a:cubicBezTo>
                  <a:cubicBezTo>
                    <a:pt x="118" y="187"/>
                    <a:pt x="118" y="186"/>
                    <a:pt x="118" y="186"/>
                  </a:cubicBezTo>
                  <a:cubicBezTo>
                    <a:pt x="118" y="184"/>
                    <a:pt x="118" y="182"/>
                    <a:pt x="118" y="181"/>
                  </a:cubicBezTo>
                  <a:cubicBezTo>
                    <a:pt x="118" y="180"/>
                    <a:pt x="118" y="179"/>
                    <a:pt x="119" y="179"/>
                  </a:cubicBezTo>
                  <a:cubicBezTo>
                    <a:pt x="120" y="178"/>
                    <a:pt x="121" y="178"/>
                    <a:pt x="122" y="179"/>
                  </a:cubicBezTo>
                  <a:cubicBezTo>
                    <a:pt x="123" y="180"/>
                    <a:pt x="123" y="181"/>
                    <a:pt x="122" y="182"/>
                  </a:cubicBezTo>
                  <a:cubicBezTo>
                    <a:pt x="122" y="182"/>
                    <a:pt x="122" y="183"/>
                    <a:pt x="122" y="183"/>
                  </a:cubicBezTo>
                  <a:cubicBezTo>
                    <a:pt x="121" y="186"/>
                    <a:pt x="121" y="188"/>
                    <a:pt x="121" y="190"/>
                  </a:cubicBezTo>
                  <a:cubicBezTo>
                    <a:pt x="120" y="191"/>
                    <a:pt x="121" y="191"/>
                    <a:pt x="121" y="192"/>
                  </a:cubicBezTo>
                  <a:cubicBezTo>
                    <a:pt x="122" y="191"/>
                    <a:pt x="122" y="191"/>
                    <a:pt x="122" y="191"/>
                  </a:cubicBezTo>
                  <a:cubicBezTo>
                    <a:pt x="124" y="188"/>
                    <a:pt x="125" y="185"/>
                    <a:pt x="127" y="182"/>
                  </a:cubicBezTo>
                  <a:cubicBezTo>
                    <a:pt x="127" y="181"/>
                    <a:pt x="127" y="181"/>
                    <a:pt x="127" y="180"/>
                  </a:cubicBezTo>
                  <a:cubicBezTo>
                    <a:pt x="128" y="180"/>
                    <a:pt x="128" y="180"/>
                    <a:pt x="129" y="180"/>
                  </a:cubicBezTo>
                  <a:cubicBezTo>
                    <a:pt x="129" y="180"/>
                    <a:pt x="130" y="180"/>
                    <a:pt x="130" y="181"/>
                  </a:cubicBezTo>
                  <a:cubicBezTo>
                    <a:pt x="130" y="181"/>
                    <a:pt x="130" y="182"/>
                    <a:pt x="130" y="182"/>
                  </a:cubicBezTo>
                  <a:cubicBezTo>
                    <a:pt x="129" y="186"/>
                    <a:pt x="129" y="190"/>
                    <a:pt x="128" y="194"/>
                  </a:cubicBezTo>
                  <a:cubicBezTo>
                    <a:pt x="128" y="195"/>
                    <a:pt x="128" y="196"/>
                    <a:pt x="128" y="196"/>
                  </a:cubicBezTo>
                  <a:cubicBezTo>
                    <a:pt x="128" y="196"/>
                    <a:pt x="129" y="196"/>
                    <a:pt x="129" y="195"/>
                  </a:cubicBezTo>
                  <a:cubicBezTo>
                    <a:pt x="130" y="192"/>
                    <a:pt x="132" y="189"/>
                    <a:pt x="134" y="187"/>
                  </a:cubicBezTo>
                  <a:cubicBezTo>
                    <a:pt x="134" y="186"/>
                    <a:pt x="134" y="186"/>
                    <a:pt x="134" y="185"/>
                  </a:cubicBezTo>
                  <a:cubicBezTo>
                    <a:pt x="135" y="184"/>
                    <a:pt x="136" y="185"/>
                    <a:pt x="137" y="186"/>
                  </a:cubicBezTo>
                  <a:cubicBezTo>
                    <a:pt x="137" y="186"/>
                    <a:pt x="137" y="187"/>
                    <a:pt x="137" y="187"/>
                  </a:cubicBezTo>
                  <a:cubicBezTo>
                    <a:pt x="137" y="189"/>
                    <a:pt x="137" y="191"/>
                    <a:pt x="137" y="193"/>
                  </a:cubicBezTo>
                  <a:cubicBezTo>
                    <a:pt x="136" y="194"/>
                    <a:pt x="136" y="196"/>
                    <a:pt x="136" y="197"/>
                  </a:cubicBezTo>
                  <a:cubicBezTo>
                    <a:pt x="136" y="197"/>
                    <a:pt x="136" y="197"/>
                    <a:pt x="136" y="197"/>
                  </a:cubicBezTo>
                  <a:cubicBezTo>
                    <a:pt x="138" y="194"/>
                    <a:pt x="139" y="191"/>
                    <a:pt x="141" y="188"/>
                  </a:cubicBezTo>
                  <a:close/>
                  <a:moveTo>
                    <a:pt x="12" y="83"/>
                  </a:moveTo>
                  <a:cubicBezTo>
                    <a:pt x="15" y="81"/>
                    <a:pt x="19" y="79"/>
                    <a:pt x="23" y="78"/>
                  </a:cubicBezTo>
                  <a:cubicBezTo>
                    <a:pt x="22" y="77"/>
                    <a:pt x="22" y="77"/>
                    <a:pt x="22" y="76"/>
                  </a:cubicBezTo>
                  <a:cubicBezTo>
                    <a:pt x="23" y="74"/>
                    <a:pt x="23" y="72"/>
                    <a:pt x="23" y="70"/>
                  </a:cubicBezTo>
                  <a:cubicBezTo>
                    <a:pt x="24" y="64"/>
                    <a:pt x="26" y="59"/>
                    <a:pt x="28" y="53"/>
                  </a:cubicBezTo>
                  <a:cubicBezTo>
                    <a:pt x="30" y="49"/>
                    <a:pt x="32" y="45"/>
                    <a:pt x="35" y="41"/>
                  </a:cubicBezTo>
                  <a:cubicBezTo>
                    <a:pt x="36" y="41"/>
                    <a:pt x="36" y="40"/>
                    <a:pt x="36" y="39"/>
                  </a:cubicBezTo>
                  <a:cubicBezTo>
                    <a:pt x="34" y="39"/>
                    <a:pt x="32" y="40"/>
                    <a:pt x="30" y="41"/>
                  </a:cubicBezTo>
                  <a:cubicBezTo>
                    <a:pt x="30" y="42"/>
                    <a:pt x="30" y="43"/>
                    <a:pt x="29" y="43"/>
                  </a:cubicBezTo>
                  <a:cubicBezTo>
                    <a:pt x="30" y="44"/>
                    <a:pt x="29" y="45"/>
                    <a:pt x="29" y="45"/>
                  </a:cubicBezTo>
                  <a:cubicBezTo>
                    <a:pt x="28" y="46"/>
                    <a:pt x="28" y="47"/>
                    <a:pt x="27" y="48"/>
                  </a:cubicBezTo>
                  <a:cubicBezTo>
                    <a:pt x="23" y="55"/>
                    <a:pt x="19" y="63"/>
                    <a:pt x="16" y="72"/>
                  </a:cubicBezTo>
                  <a:cubicBezTo>
                    <a:pt x="14" y="76"/>
                    <a:pt x="13" y="79"/>
                    <a:pt x="12" y="83"/>
                  </a:cubicBezTo>
                  <a:close/>
                  <a:moveTo>
                    <a:pt x="133" y="88"/>
                  </a:moveTo>
                  <a:cubicBezTo>
                    <a:pt x="133" y="88"/>
                    <a:pt x="132" y="88"/>
                    <a:pt x="132" y="88"/>
                  </a:cubicBezTo>
                  <a:cubicBezTo>
                    <a:pt x="130" y="86"/>
                    <a:pt x="128" y="85"/>
                    <a:pt x="126" y="84"/>
                  </a:cubicBezTo>
                  <a:cubicBezTo>
                    <a:pt x="126" y="84"/>
                    <a:pt x="125" y="84"/>
                    <a:pt x="125" y="84"/>
                  </a:cubicBezTo>
                  <a:cubicBezTo>
                    <a:pt x="124" y="84"/>
                    <a:pt x="122" y="83"/>
                    <a:pt x="121" y="83"/>
                  </a:cubicBezTo>
                  <a:cubicBezTo>
                    <a:pt x="120" y="84"/>
                    <a:pt x="118" y="85"/>
                    <a:pt x="117" y="84"/>
                  </a:cubicBezTo>
                  <a:cubicBezTo>
                    <a:pt x="115" y="89"/>
                    <a:pt x="114" y="93"/>
                    <a:pt x="113" y="98"/>
                  </a:cubicBezTo>
                  <a:cubicBezTo>
                    <a:pt x="115" y="98"/>
                    <a:pt x="117" y="98"/>
                    <a:pt x="119" y="98"/>
                  </a:cubicBezTo>
                  <a:cubicBezTo>
                    <a:pt x="120" y="98"/>
                    <a:pt x="120" y="98"/>
                    <a:pt x="120" y="98"/>
                  </a:cubicBezTo>
                  <a:cubicBezTo>
                    <a:pt x="121" y="97"/>
                    <a:pt x="122" y="96"/>
                    <a:pt x="124" y="97"/>
                  </a:cubicBezTo>
                  <a:cubicBezTo>
                    <a:pt x="124" y="97"/>
                    <a:pt x="125" y="97"/>
                    <a:pt x="125" y="97"/>
                  </a:cubicBezTo>
                  <a:cubicBezTo>
                    <a:pt x="126" y="97"/>
                    <a:pt x="128" y="97"/>
                    <a:pt x="129" y="97"/>
                  </a:cubicBezTo>
                  <a:cubicBezTo>
                    <a:pt x="130" y="97"/>
                    <a:pt x="130" y="97"/>
                    <a:pt x="131" y="97"/>
                  </a:cubicBezTo>
                  <a:cubicBezTo>
                    <a:pt x="132" y="94"/>
                    <a:pt x="133" y="91"/>
                    <a:pt x="133" y="88"/>
                  </a:cubicBezTo>
                  <a:close/>
                  <a:moveTo>
                    <a:pt x="22" y="124"/>
                  </a:moveTo>
                  <a:cubicBezTo>
                    <a:pt x="22" y="124"/>
                    <a:pt x="22" y="123"/>
                    <a:pt x="22" y="123"/>
                  </a:cubicBezTo>
                  <a:cubicBezTo>
                    <a:pt x="21" y="124"/>
                    <a:pt x="21" y="124"/>
                    <a:pt x="20" y="125"/>
                  </a:cubicBezTo>
                  <a:cubicBezTo>
                    <a:pt x="18" y="127"/>
                    <a:pt x="15" y="130"/>
                    <a:pt x="13" y="132"/>
                  </a:cubicBezTo>
                  <a:cubicBezTo>
                    <a:pt x="11" y="134"/>
                    <a:pt x="10" y="135"/>
                    <a:pt x="8" y="136"/>
                  </a:cubicBezTo>
                  <a:cubicBezTo>
                    <a:pt x="10" y="143"/>
                    <a:pt x="12" y="150"/>
                    <a:pt x="15" y="156"/>
                  </a:cubicBezTo>
                  <a:cubicBezTo>
                    <a:pt x="15" y="156"/>
                    <a:pt x="15" y="156"/>
                    <a:pt x="16" y="155"/>
                  </a:cubicBezTo>
                  <a:cubicBezTo>
                    <a:pt x="17" y="154"/>
                    <a:pt x="17" y="153"/>
                    <a:pt x="18" y="152"/>
                  </a:cubicBezTo>
                  <a:cubicBezTo>
                    <a:pt x="18" y="152"/>
                    <a:pt x="18" y="151"/>
                    <a:pt x="18" y="151"/>
                  </a:cubicBezTo>
                  <a:cubicBezTo>
                    <a:pt x="18" y="151"/>
                    <a:pt x="18" y="150"/>
                    <a:pt x="19" y="149"/>
                  </a:cubicBezTo>
                  <a:cubicBezTo>
                    <a:pt x="20" y="145"/>
                    <a:pt x="22" y="141"/>
                    <a:pt x="25" y="138"/>
                  </a:cubicBezTo>
                  <a:cubicBezTo>
                    <a:pt x="25" y="137"/>
                    <a:pt x="25" y="136"/>
                    <a:pt x="26" y="135"/>
                  </a:cubicBezTo>
                  <a:cubicBezTo>
                    <a:pt x="26" y="135"/>
                    <a:pt x="26" y="135"/>
                    <a:pt x="26" y="135"/>
                  </a:cubicBezTo>
                  <a:cubicBezTo>
                    <a:pt x="25" y="136"/>
                    <a:pt x="24" y="136"/>
                    <a:pt x="24" y="137"/>
                  </a:cubicBezTo>
                  <a:cubicBezTo>
                    <a:pt x="22" y="138"/>
                    <a:pt x="20" y="140"/>
                    <a:pt x="18" y="141"/>
                  </a:cubicBezTo>
                  <a:cubicBezTo>
                    <a:pt x="17" y="141"/>
                    <a:pt x="17" y="142"/>
                    <a:pt x="16" y="142"/>
                  </a:cubicBezTo>
                  <a:cubicBezTo>
                    <a:pt x="15" y="142"/>
                    <a:pt x="14" y="141"/>
                    <a:pt x="14" y="140"/>
                  </a:cubicBezTo>
                  <a:cubicBezTo>
                    <a:pt x="14" y="140"/>
                    <a:pt x="14" y="140"/>
                    <a:pt x="14" y="139"/>
                  </a:cubicBezTo>
                  <a:cubicBezTo>
                    <a:pt x="15" y="138"/>
                    <a:pt x="15" y="137"/>
                    <a:pt x="15" y="136"/>
                  </a:cubicBezTo>
                  <a:cubicBezTo>
                    <a:pt x="17" y="132"/>
                    <a:pt x="19" y="129"/>
                    <a:pt x="21" y="126"/>
                  </a:cubicBezTo>
                  <a:cubicBezTo>
                    <a:pt x="21" y="125"/>
                    <a:pt x="21" y="124"/>
                    <a:pt x="22" y="124"/>
                  </a:cubicBezTo>
                  <a:close/>
                  <a:moveTo>
                    <a:pt x="45" y="182"/>
                  </a:moveTo>
                  <a:cubicBezTo>
                    <a:pt x="47" y="182"/>
                    <a:pt x="50" y="181"/>
                    <a:pt x="52" y="181"/>
                  </a:cubicBezTo>
                  <a:cubicBezTo>
                    <a:pt x="55" y="180"/>
                    <a:pt x="57" y="179"/>
                    <a:pt x="60" y="178"/>
                  </a:cubicBezTo>
                  <a:cubicBezTo>
                    <a:pt x="60" y="178"/>
                    <a:pt x="61" y="177"/>
                    <a:pt x="61" y="177"/>
                  </a:cubicBezTo>
                  <a:cubicBezTo>
                    <a:pt x="61" y="176"/>
                    <a:pt x="61" y="175"/>
                    <a:pt x="62" y="175"/>
                  </a:cubicBezTo>
                  <a:cubicBezTo>
                    <a:pt x="63" y="175"/>
                    <a:pt x="63" y="174"/>
                    <a:pt x="63" y="174"/>
                  </a:cubicBezTo>
                  <a:cubicBezTo>
                    <a:pt x="64" y="170"/>
                    <a:pt x="65" y="167"/>
                    <a:pt x="66" y="164"/>
                  </a:cubicBezTo>
                  <a:cubicBezTo>
                    <a:pt x="66" y="164"/>
                    <a:pt x="66" y="163"/>
                    <a:pt x="67" y="163"/>
                  </a:cubicBezTo>
                  <a:cubicBezTo>
                    <a:pt x="64" y="163"/>
                    <a:pt x="62" y="163"/>
                    <a:pt x="59" y="163"/>
                  </a:cubicBezTo>
                  <a:cubicBezTo>
                    <a:pt x="54" y="169"/>
                    <a:pt x="50" y="176"/>
                    <a:pt x="45" y="182"/>
                  </a:cubicBezTo>
                  <a:close/>
                  <a:moveTo>
                    <a:pt x="210" y="77"/>
                  </a:moveTo>
                  <a:cubicBezTo>
                    <a:pt x="209" y="78"/>
                    <a:pt x="209" y="79"/>
                    <a:pt x="209" y="80"/>
                  </a:cubicBezTo>
                  <a:cubicBezTo>
                    <a:pt x="209" y="80"/>
                    <a:pt x="209" y="80"/>
                    <a:pt x="209" y="80"/>
                  </a:cubicBezTo>
                  <a:cubicBezTo>
                    <a:pt x="209" y="81"/>
                    <a:pt x="208" y="82"/>
                    <a:pt x="207" y="82"/>
                  </a:cubicBezTo>
                  <a:cubicBezTo>
                    <a:pt x="206" y="83"/>
                    <a:pt x="205" y="84"/>
                    <a:pt x="203" y="85"/>
                  </a:cubicBezTo>
                  <a:cubicBezTo>
                    <a:pt x="196" y="88"/>
                    <a:pt x="189" y="92"/>
                    <a:pt x="182" y="97"/>
                  </a:cubicBezTo>
                  <a:cubicBezTo>
                    <a:pt x="181" y="97"/>
                    <a:pt x="180" y="99"/>
                    <a:pt x="180" y="100"/>
                  </a:cubicBezTo>
                  <a:cubicBezTo>
                    <a:pt x="182" y="100"/>
                    <a:pt x="184" y="99"/>
                    <a:pt x="186" y="98"/>
                  </a:cubicBezTo>
                  <a:cubicBezTo>
                    <a:pt x="192" y="97"/>
                    <a:pt x="197" y="95"/>
                    <a:pt x="203" y="94"/>
                  </a:cubicBezTo>
                  <a:cubicBezTo>
                    <a:pt x="204" y="90"/>
                    <a:pt x="206" y="87"/>
                    <a:pt x="209" y="84"/>
                  </a:cubicBezTo>
                  <a:cubicBezTo>
                    <a:pt x="210" y="84"/>
                    <a:pt x="211" y="83"/>
                    <a:pt x="211" y="82"/>
                  </a:cubicBezTo>
                  <a:cubicBezTo>
                    <a:pt x="212" y="81"/>
                    <a:pt x="214" y="80"/>
                    <a:pt x="215" y="79"/>
                  </a:cubicBezTo>
                  <a:cubicBezTo>
                    <a:pt x="215" y="79"/>
                    <a:pt x="215" y="79"/>
                    <a:pt x="215" y="79"/>
                  </a:cubicBezTo>
                  <a:cubicBezTo>
                    <a:pt x="213" y="78"/>
                    <a:pt x="212" y="78"/>
                    <a:pt x="210" y="77"/>
                  </a:cubicBezTo>
                  <a:close/>
                  <a:moveTo>
                    <a:pt x="64" y="157"/>
                  </a:moveTo>
                  <a:cubicBezTo>
                    <a:pt x="64" y="156"/>
                    <a:pt x="63" y="156"/>
                    <a:pt x="63" y="156"/>
                  </a:cubicBezTo>
                  <a:cubicBezTo>
                    <a:pt x="62" y="156"/>
                    <a:pt x="61" y="155"/>
                    <a:pt x="61" y="154"/>
                  </a:cubicBezTo>
                  <a:cubicBezTo>
                    <a:pt x="60" y="152"/>
                    <a:pt x="59" y="151"/>
                    <a:pt x="58" y="149"/>
                  </a:cubicBezTo>
                  <a:cubicBezTo>
                    <a:pt x="56" y="145"/>
                    <a:pt x="53" y="142"/>
                    <a:pt x="50" y="139"/>
                  </a:cubicBezTo>
                  <a:cubicBezTo>
                    <a:pt x="50" y="139"/>
                    <a:pt x="50" y="139"/>
                    <a:pt x="49" y="139"/>
                  </a:cubicBezTo>
                  <a:cubicBezTo>
                    <a:pt x="48" y="142"/>
                    <a:pt x="46" y="144"/>
                    <a:pt x="46" y="147"/>
                  </a:cubicBezTo>
                  <a:cubicBezTo>
                    <a:pt x="47" y="149"/>
                    <a:pt x="48" y="150"/>
                    <a:pt x="49" y="151"/>
                  </a:cubicBezTo>
                  <a:cubicBezTo>
                    <a:pt x="50" y="152"/>
                    <a:pt x="51" y="152"/>
                    <a:pt x="51" y="153"/>
                  </a:cubicBezTo>
                  <a:cubicBezTo>
                    <a:pt x="53" y="155"/>
                    <a:pt x="54" y="156"/>
                    <a:pt x="55" y="157"/>
                  </a:cubicBezTo>
                  <a:cubicBezTo>
                    <a:pt x="56" y="158"/>
                    <a:pt x="56" y="159"/>
                    <a:pt x="57" y="158"/>
                  </a:cubicBezTo>
                  <a:cubicBezTo>
                    <a:pt x="57" y="158"/>
                    <a:pt x="58" y="159"/>
                    <a:pt x="58" y="159"/>
                  </a:cubicBezTo>
                  <a:cubicBezTo>
                    <a:pt x="59" y="160"/>
                    <a:pt x="60" y="160"/>
                    <a:pt x="62" y="159"/>
                  </a:cubicBezTo>
                  <a:cubicBezTo>
                    <a:pt x="62" y="158"/>
                    <a:pt x="63" y="158"/>
                    <a:pt x="64" y="157"/>
                  </a:cubicBezTo>
                  <a:close/>
                  <a:moveTo>
                    <a:pt x="113" y="80"/>
                  </a:moveTo>
                  <a:cubicBezTo>
                    <a:pt x="111" y="78"/>
                    <a:pt x="108" y="77"/>
                    <a:pt x="106" y="76"/>
                  </a:cubicBezTo>
                  <a:cubicBezTo>
                    <a:pt x="105" y="77"/>
                    <a:pt x="104" y="77"/>
                    <a:pt x="103" y="78"/>
                  </a:cubicBezTo>
                  <a:cubicBezTo>
                    <a:pt x="98" y="83"/>
                    <a:pt x="93" y="87"/>
                    <a:pt x="88" y="93"/>
                  </a:cubicBezTo>
                  <a:cubicBezTo>
                    <a:pt x="88" y="93"/>
                    <a:pt x="88" y="93"/>
                    <a:pt x="87" y="93"/>
                  </a:cubicBezTo>
                  <a:cubicBezTo>
                    <a:pt x="87" y="94"/>
                    <a:pt x="88" y="94"/>
                    <a:pt x="88" y="94"/>
                  </a:cubicBezTo>
                  <a:cubicBezTo>
                    <a:pt x="88" y="93"/>
                    <a:pt x="89" y="93"/>
                    <a:pt x="90" y="92"/>
                  </a:cubicBezTo>
                  <a:cubicBezTo>
                    <a:pt x="95" y="88"/>
                    <a:pt x="100" y="84"/>
                    <a:pt x="106" y="79"/>
                  </a:cubicBezTo>
                  <a:cubicBezTo>
                    <a:pt x="106" y="79"/>
                    <a:pt x="106" y="79"/>
                    <a:pt x="106" y="79"/>
                  </a:cubicBezTo>
                  <a:cubicBezTo>
                    <a:pt x="107" y="79"/>
                    <a:pt x="107" y="79"/>
                    <a:pt x="108" y="79"/>
                  </a:cubicBezTo>
                  <a:cubicBezTo>
                    <a:pt x="108" y="79"/>
                    <a:pt x="108" y="80"/>
                    <a:pt x="108" y="80"/>
                  </a:cubicBezTo>
                  <a:cubicBezTo>
                    <a:pt x="108" y="81"/>
                    <a:pt x="107" y="81"/>
                    <a:pt x="107" y="81"/>
                  </a:cubicBezTo>
                  <a:cubicBezTo>
                    <a:pt x="105" y="84"/>
                    <a:pt x="103" y="86"/>
                    <a:pt x="100" y="88"/>
                  </a:cubicBezTo>
                  <a:cubicBezTo>
                    <a:pt x="97" y="92"/>
                    <a:pt x="94" y="95"/>
                    <a:pt x="91" y="99"/>
                  </a:cubicBezTo>
                  <a:cubicBezTo>
                    <a:pt x="91" y="100"/>
                    <a:pt x="90" y="100"/>
                    <a:pt x="90" y="101"/>
                  </a:cubicBezTo>
                  <a:cubicBezTo>
                    <a:pt x="90" y="101"/>
                    <a:pt x="90" y="101"/>
                    <a:pt x="90" y="101"/>
                  </a:cubicBezTo>
                  <a:cubicBezTo>
                    <a:pt x="93" y="99"/>
                    <a:pt x="95" y="97"/>
                    <a:pt x="98" y="95"/>
                  </a:cubicBezTo>
                  <a:cubicBezTo>
                    <a:pt x="97" y="93"/>
                    <a:pt x="97" y="92"/>
                    <a:pt x="98" y="92"/>
                  </a:cubicBezTo>
                  <a:cubicBezTo>
                    <a:pt x="98" y="91"/>
                    <a:pt x="99" y="91"/>
                    <a:pt x="99" y="91"/>
                  </a:cubicBezTo>
                  <a:cubicBezTo>
                    <a:pt x="100" y="91"/>
                    <a:pt x="101" y="91"/>
                    <a:pt x="101" y="92"/>
                  </a:cubicBezTo>
                  <a:cubicBezTo>
                    <a:pt x="103" y="90"/>
                    <a:pt x="105" y="88"/>
                    <a:pt x="107" y="87"/>
                  </a:cubicBezTo>
                  <a:cubicBezTo>
                    <a:pt x="108" y="86"/>
                    <a:pt x="109" y="85"/>
                    <a:pt x="110" y="85"/>
                  </a:cubicBezTo>
                  <a:cubicBezTo>
                    <a:pt x="111" y="83"/>
                    <a:pt x="112" y="82"/>
                    <a:pt x="113" y="80"/>
                  </a:cubicBezTo>
                  <a:close/>
                  <a:moveTo>
                    <a:pt x="147" y="137"/>
                  </a:moveTo>
                  <a:cubicBezTo>
                    <a:pt x="146" y="137"/>
                    <a:pt x="146" y="137"/>
                    <a:pt x="146" y="137"/>
                  </a:cubicBezTo>
                  <a:cubicBezTo>
                    <a:pt x="144" y="138"/>
                    <a:pt x="142" y="139"/>
                    <a:pt x="139" y="140"/>
                  </a:cubicBezTo>
                  <a:cubicBezTo>
                    <a:pt x="139" y="140"/>
                    <a:pt x="139" y="140"/>
                    <a:pt x="139" y="140"/>
                  </a:cubicBezTo>
                  <a:cubicBezTo>
                    <a:pt x="139" y="141"/>
                    <a:pt x="138" y="141"/>
                    <a:pt x="138" y="141"/>
                  </a:cubicBezTo>
                  <a:cubicBezTo>
                    <a:pt x="137" y="141"/>
                    <a:pt x="137" y="142"/>
                    <a:pt x="137" y="143"/>
                  </a:cubicBezTo>
                  <a:cubicBezTo>
                    <a:pt x="137" y="145"/>
                    <a:pt x="138" y="147"/>
                    <a:pt x="139" y="149"/>
                  </a:cubicBezTo>
                  <a:cubicBezTo>
                    <a:pt x="139" y="150"/>
                    <a:pt x="140" y="151"/>
                    <a:pt x="141" y="151"/>
                  </a:cubicBezTo>
                  <a:cubicBezTo>
                    <a:pt x="142" y="151"/>
                    <a:pt x="142" y="151"/>
                    <a:pt x="142" y="151"/>
                  </a:cubicBezTo>
                  <a:cubicBezTo>
                    <a:pt x="143" y="151"/>
                    <a:pt x="144" y="151"/>
                    <a:pt x="144" y="151"/>
                  </a:cubicBezTo>
                  <a:cubicBezTo>
                    <a:pt x="146" y="151"/>
                    <a:pt x="148" y="151"/>
                    <a:pt x="149" y="151"/>
                  </a:cubicBezTo>
                  <a:cubicBezTo>
                    <a:pt x="150" y="151"/>
                    <a:pt x="150" y="151"/>
                    <a:pt x="150" y="151"/>
                  </a:cubicBezTo>
                  <a:cubicBezTo>
                    <a:pt x="149" y="146"/>
                    <a:pt x="148" y="142"/>
                    <a:pt x="147" y="137"/>
                  </a:cubicBezTo>
                  <a:close/>
                  <a:moveTo>
                    <a:pt x="52" y="84"/>
                  </a:moveTo>
                  <a:cubicBezTo>
                    <a:pt x="51" y="84"/>
                    <a:pt x="51" y="84"/>
                    <a:pt x="51" y="84"/>
                  </a:cubicBezTo>
                  <a:cubicBezTo>
                    <a:pt x="50" y="85"/>
                    <a:pt x="50" y="85"/>
                    <a:pt x="49" y="85"/>
                  </a:cubicBezTo>
                  <a:cubicBezTo>
                    <a:pt x="47" y="85"/>
                    <a:pt x="46" y="86"/>
                    <a:pt x="45" y="86"/>
                  </a:cubicBezTo>
                  <a:cubicBezTo>
                    <a:pt x="44" y="87"/>
                    <a:pt x="42" y="88"/>
                    <a:pt x="41" y="89"/>
                  </a:cubicBezTo>
                  <a:cubicBezTo>
                    <a:pt x="40" y="90"/>
                    <a:pt x="40" y="90"/>
                    <a:pt x="40" y="91"/>
                  </a:cubicBezTo>
                  <a:cubicBezTo>
                    <a:pt x="41" y="94"/>
                    <a:pt x="41" y="96"/>
                    <a:pt x="41" y="99"/>
                  </a:cubicBezTo>
                  <a:cubicBezTo>
                    <a:pt x="41" y="100"/>
                    <a:pt x="41" y="100"/>
                    <a:pt x="41" y="100"/>
                  </a:cubicBezTo>
                  <a:cubicBezTo>
                    <a:pt x="42" y="100"/>
                    <a:pt x="44" y="99"/>
                    <a:pt x="45" y="99"/>
                  </a:cubicBezTo>
                  <a:cubicBezTo>
                    <a:pt x="47" y="98"/>
                    <a:pt x="48" y="97"/>
                    <a:pt x="49" y="96"/>
                  </a:cubicBezTo>
                  <a:cubicBezTo>
                    <a:pt x="49" y="95"/>
                    <a:pt x="50" y="95"/>
                    <a:pt x="51" y="94"/>
                  </a:cubicBezTo>
                  <a:cubicBezTo>
                    <a:pt x="51" y="91"/>
                    <a:pt x="51" y="87"/>
                    <a:pt x="52" y="84"/>
                  </a:cubicBezTo>
                  <a:close/>
                  <a:moveTo>
                    <a:pt x="135" y="97"/>
                  </a:moveTo>
                  <a:cubicBezTo>
                    <a:pt x="139" y="97"/>
                    <a:pt x="142" y="98"/>
                    <a:pt x="145" y="97"/>
                  </a:cubicBezTo>
                  <a:cubicBezTo>
                    <a:pt x="146" y="92"/>
                    <a:pt x="148" y="87"/>
                    <a:pt x="148" y="81"/>
                  </a:cubicBezTo>
                  <a:cubicBezTo>
                    <a:pt x="147" y="82"/>
                    <a:pt x="145" y="83"/>
                    <a:pt x="144" y="84"/>
                  </a:cubicBezTo>
                  <a:cubicBezTo>
                    <a:pt x="143" y="84"/>
                    <a:pt x="142" y="85"/>
                    <a:pt x="141" y="85"/>
                  </a:cubicBezTo>
                  <a:cubicBezTo>
                    <a:pt x="141" y="86"/>
                    <a:pt x="140" y="86"/>
                    <a:pt x="140" y="87"/>
                  </a:cubicBezTo>
                  <a:cubicBezTo>
                    <a:pt x="140" y="88"/>
                    <a:pt x="140" y="89"/>
                    <a:pt x="139" y="89"/>
                  </a:cubicBezTo>
                  <a:cubicBezTo>
                    <a:pt x="138" y="89"/>
                    <a:pt x="137" y="90"/>
                    <a:pt x="137" y="91"/>
                  </a:cubicBezTo>
                  <a:cubicBezTo>
                    <a:pt x="136" y="93"/>
                    <a:pt x="136" y="95"/>
                    <a:pt x="135" y="97"/>
                  </a:cubicBezTo>
                  <a:close/>
                  <a:moveTo>
                    <a:pt x="195" y="206"/>
                  </a:moveTo>
                  <a:cubicBezTo>
                    <a:pt x="194" y="204"/>
                    <a:pt x="194" y="202"/>
                    <a:pt x="194" y="200"/>
                  </a:cubicBezTo>
                  <a:cubicBezTo>
                    <a:pt x="193" y="200"/>
                    <a:pt x="192" y="199"/>
                    <a:pt x="191" y="198"/>
                  </a:cubicBezTo>
                  <a:cubicBezTo>
                    <a:pt x="191" y="199"/>
                    <a:pt x="191" y="200"/>
                    <a:pt x="191" y="200"/>
                  </a:cubicBezTo>
                  <a:cubicBezTo>
                    <a:pt x="191" y="201"/>
                    <a:pt x="190" y="201"/>
                    <a:pt x="190" y="201"/>
                  </a:cubicBezTo>
                  <a:cubicBezTo>
                    <a:pt x="189" y="201"/>
                    <a:pt x="188" y="201"/>
                    <a:pt x="188" y="200"/>
                  </a:cubicBezTo>
                  <a:cubicBezTo>
                    <a:pt x="188" y="200"/>
                    <a:pt x="188" y="200"/>
                    <a:pt x="188" y="199"/>
                  </a:cubicBezTo>
                  <a:cubicBezTo>
                    <a:pt x="188" y="198"/>
                    <a:pt x="188" y="196"/>
                    <a:pt x="187" y="194"/>
                  </a:cubicBezTo>
                  <a:cubicBezTo>
                    <a:pt x="187" y="194"/>
                    <a:pt x="187" y="193"/>
                    <a:pt x="187" y="192"/>
                  </a:cubicBezTo>
                  <a:cubicBezTo>
                    <a:pt x="187" y="193"/>
                    <a:pt x="186" y="193"/>
                    <a:pt x="186" y="193"/>
                  </a:cubicBezTo>
                  <a:cubicBezTo>
                    <a:pt x="186" y="195"/>
                    <a:pt x="185" y="196"/>
                    <a:pt x="185" y="198"/>
                  </a:cubicBezTo>
                  <a:cubicBezTo>
                    <a:pt x="184" y="199"/>
                    <a:pt x="184" y="200"/>
                    <a:pt x="183" y="202"/>
                  </a:cubicBezTo>
                  <a:cubicBezTo>
                    <a:pt x="183" y="203"/>
                    <a:pt x="182" y="203"/>
                    <a:pt x="181" y="203"/>
                  </a:cubicBezTo>
                  <a:cubicBezTo>
                    <a:pt x="181" y="203"/>
                    <a:pt x="180" y="202"/>
                    <a:pt x="180" y="201"/>
                  </a:cubicBezTo>
                  <a:cubicBezTo>
                    <a:pt x="180" y="200"/>
                    <a:pt x="180" y="199"/>
                    <a:pt x="180" y="198"/>
                  </a:cubicBezTo>
                  <a:cubicBezTo>
                    <a:pt x="180" y="198"/>
                    <a:pt x="180" y="197"/>
                    <a:pt x="180" y="197"/>
                  </a:cubicBezTo>
                  <a:cubicBezTo>
                    <a:pt x="179" y="200"/>
                    <a:pt x="178" y="202"/>
                    <a:pt x="177" y="205"/>
                  </a:cubicBezTo>
                  <a:cubicBezTo>
                    <a:pt x="177" y="205"/>
                    <a:pt x="177" y="205"/>
                    <a:pt x="178" y="205"/>
                  </a:cubicBezTo>
                  <a:cubicBezTo>
                    <a:pt x="180" y="206"/>
                    <a:pt x="183" y="207"/>
                    <a:pt x="186" y="206"/>
                  </a:cubicBezTo>
                  <a:cubicBezTo>
                    <a:pt x="187" y="206"/>
                    <a:pt x="188" y="206"/>
                    <a:pt x="189" y="206"/>
                  </a:cubicBezTo>
                  <a:cubicBezTo>
                    <a:pt x="191" y="206"/>
                    <a:pt x="193" y="206"/>
                    <a:pt x="195" y="206"/>
                  </a:cubicBezTo>
                  <a:close/>
                  <a:moveTo>
                    <a:pt x="17" y="139"/>
                  </a:moveTo>
                  <a:cubicBezTo>
                    <a:pt x="17" y="139"/>
                    <a:pt x="17" y="139"/>
                    <a:pt x="17" y="139"/>
                  </a:cubicBezTo>
                  <a:cubicBezTo>
                    <a:pt x="21" y="137"/>
                    <a:pt x="24" y="134"/>
                    <a:pt x="27" y="131"/>
                  </a:cubicBezTo>
                  <a:cubicBezTo>
                    <a:pt x="27" y="130"/>
                    <a:pt x="27" y="129"/>
                    <a:pt x="27" y="128"/>
                  </a:cubicBezTo>
                  <a:cubicBezTo>
                    <a:pt x="26" y="124"/>
                    <a:pt x="26" y="121"/>
                    <a:pt x="26" y="118"/>
                  </a:cubicBezTo>
                  <a:cubicBezTo>
                    <a:pt x="25" y="116"/>
                    <a:pt x="25" y="115"/>
                    <a:pt x="25" y="113"/>
                  </a:cubicBezTo>
                  <a:cubicBezTo>
                    <a:pt x="23" y="114"/>
                    <a:pt x="18" y="117"/>
                    <a:pt x="17" y="118"/>
                  </a:cubicBezTo>
                  <a:cubicBezTo>
                    <a:pt x="18" y="118"/>
                    <a:pt x="19" y="118"/>
                    <a:pt x="20" y="119"/>
                  </a:cubicBezTo>
                  <a:cubicBezTo>
                    <a:pt x="20" y="120"/>
                    <a:pt x="20" y="121"/>
                    <a:pt x="19" y="122"/>
                  </a:cubicBezTo>
                  <a:cubicBezTo>
                    <a:pt x="20" y="121"/>
                    <a:pt x="21" y="121"/>
                    <a:pt x="21" y="120"/>
                  </a:cubicBezTo>
                  <a:cubicBezTo>
                    <a:pt x="22" y="120"/>
                    <a:pt x="22" y="120"/>
                    <a:pt x="23" y="119"/>
                  </a:cubicBezTo>
                  <a:cubicBezTo>
                    <a:pt x="23" y="119"/>
                    <a:pt x="24" y="119"/>
                    <a:pt x="24" y="119"/>
                  </a:cubicBezTo>
                  <a:cubicBezTo>
                    <a:pt x="25" y="119"/>
                    <a:pt x="25" y="120"/>
                    <a:pt x="25" y="121"/>
                  </a:cubicBezTo>
                  <a:cubicBezTo>
                    <a:pt x="25" y="121"/>
                    <a:pt x="25" y="122"/>
                    <a:pt x="25" y="122"/>
                  </a:cubicBezTo>
                  <a:cubicBezTo>
                    <a:pt x="24" y="124"/>
                    <a:pt x="23" y="125"/>
                    <a:pt x="23" y="127"/>
                  </a:cubicBezTo>
                  <a:cubicBezTo>
                    <a:pt x="21" y="130"/>
                    <a:pt x="19" y="133"/>
                    <a:pt x="18" y="137"/>
                  </a:cubicBezTo>
                  <a:cubicBezTo>
                    <a:pt x="17" y="137"/>
                    <a:pt x="17" y="138"/>
                    <a:pt x="17" y="139"/>
                  </a:cubicBezTo>
                  <a:close/>
                  <a:moveTo>
                    <a:pt x="177" y="85"/>
                  </a:moveTo>
                  <a:cubicBezTo>
                    <a:pt x="174" y="86"/>
                    <a:pt x="173" y="88"/>
                    <a:pt x="171" y="90"/>
                  </a:cubicBezTo>
                  <a:cubicBezTo>
                    <a:pt x="166" y="97"/>
                    <a:pt x="163" y="105"/>
                    <a:pt x="163" y="114"/>
                  </a:cubicBezTo>
                  <a:cubicBezTo>
                    <a:pt x="163" y="120"/>
                    <a:pt x="164" y="125"/>
                    <a:pt x="165" y="131"/>
                  </a:cubicBezTo>
                  <a:cubicBezTo>
                    <a:pt x="165" y="131"/>
                    <a:pt x="165" y="131"/>
                    <a:pt x="165" y="132"/>
                  </a:cubicBezTo>
                  <a:cubicBezTo>
                    <a:pt x="165" y="132"/>
                    <a:pt x="165" y="131"/>
                    <a:pt x="165" y="131"/>
                  </a:cubicBezTo>
                  <a:cubicBezTo>
                    <a:pt x="165" y="128"/>
                    <a:pt x="165" y="125"/>
                    <a:pt x="165" y="121"/>
                  </a:cubicBezTo>
                  <a:cubicBezTo>
                    <a:pt x="166" y="118"/>
                    <a:pt x="166" y="115"/>
                    <a:pt x="166" y="112"/>
                  </a:cubicBezTo>
                  <a:cubicBezTo>
                    <a:pt x="166" y="107"/>
                    <a:pt x="168" y="103"/>
                    <a:pt x="169" y="99"/>
                  </a:cubicBezTo>
                  <a:cubicBezTo>
                    <a:pt x="171" y="94"/>
                    <a:pt x="173" y="89"/>
                    <a:pt x="177" y="85"/>
                  </a:cubicBezTo>
                  <a:cubicBezTo>
                    <a:pt x="177" y="85"/>
                    <a:pt x="177" y="85"/>
                    <a:pt x="177" y="85"/>
                  </a:cubicBezTo>
                  <a:close/>
                  <a:moveTo>
                    <a:pt x="173" y="126"/>
                  </a:moveTo>
                  <a:cubicBezTo>
                    <a:pt x="172" y="126"/>
                    <a:pt x="172" y="126"/>
                    <a:pt x="172" y="126"/>
                  </a:cubicBezTo>
                  <a:cubicBezTo>
                    <a:pt x="171" y="125"/>
                    <a:pt x="170" y="124"/>
                    <a:pt x="172" y="123"/>
                  </a:cubicBezTo>
                  <a:cubicBezTo>
                    <a:pt x="172" y="123"/>
                    <a:pt x="172" y="123"/>
                    <a:pt x="172" y="123"/>
                  </a:cubicBezTo>
                  <a:cubicBezTo>
                    <a:pt x="172" y="122"/>
                    <a:pt x="173" y="122"/>
                    <a:pt x="173" y="122"/>
                  </a:cubicBezTo>
                  <a:cubicBezTo>
                    <a:pt x="173" y="120"/>
                    <a:pt x="173" y="117"/>
                    <a:pt x="173" y="115"/>
                  </a:cubicBezTo>
                  <a:cubicBezTo>
                    <a:pt x="173" y="115"/>
                    <a:pt x="173" y="115"/>
                    <a:pt x="173" y="115"/>
                  </a:cubicBezTo>
                  <a:cubicBezTo>
                    <a:pt x="172" y="114"/>
                    <a:pt x="172" y="113"/>
                    <a:pt x="173" y="112"/>
                  </a:cubicBezTo>
                  <a:cubicBezTo>
                    <a:pt x="173" y="112"/>
                    <a:pt x="173" y="112"/>
                    <a:pt x="173" y="112"/>
                  </a:cubicBezTo>
                  <a:cubicBezTo>
                    <a:pt x="174" y="111"/>
                    <a:pt x="174" y="111"/>
                    <a:pt x="174" y="110"/>
                  </a:cubicBezTo>
                  <a:cubicBezTo>
                    <a:pt x="174" y="108"/>
                    <a:pt x="175" y="106"/>
                    <a:pt x="175" y="104"/>
                  </a:cubicBezTo>
                  <a:cubicBezTo>
                    <a:pt x="176" y="104"/>
                    <a:pt x="176" y="104"/>
                    <a:pt x="176" y="103"/>
                  </a:cubicBezTo>
                  <a:cubicBezTo>
                    <a:pt x="175" y="103"/>
                    <a:pt x="174" y="103"/>
                    <a:pt x="173" y="103"/>
                  </a:cubicBezTo>
                  <a:cubicBezTo>
                    <a:pt x="169" y="113"/>
                    <a:pt x="169" y="134"/>
                    <a:pt x="172" y="143"/>
                  </a:cubicBezTo>
                  <a:cubicBezTo>
                    <a:pt x="173" y="142"/>
                    <a:pt x="173" y="142"/>
                    <a:pt x="174" y="141"/>
                  </a:cubicBezTo>
                  <a:cubicBezTo>
                    <a:pt x="174" y="141"/>
                    <a:pt x="174" y="141"/>
                    <a:pt x="174" y="140"/>
                  </a:cubicBezTo>
                  <a:cubicBezTo>
                    <a:pt x="174" y="139"/>
                    <a:pt x="174" y="137"/>
                    <a:pt x="173" y="136"/>
                  </a:cubicBezTo>
                  <a:cubicBezTo>
                    <a:pt x="173" y="136"/>
                    <a:pt x="172" y="136"/>
                    <a:pt x="172" y="136"/>
                  </a:cubicBezTo>
                  <a:cubicBezTo>
                    <a:pt x="170" y="136"/>
                    <a:pt x="170" y="134"/>
                    <a:pt x="171" y="133"/>
                  </a:cubicBezTo>
                  <a:cubicBezTo>
                    <a:pt x="171" y="132"/>
                    <a:pt x="172" y="132"/>
                    <a:pt x="172" y="132"/>
                  </a:cubicBezTo>
                  <a:cubicBezTo>
                    <a:pt x="173" y="131"/>
                    <a:pt x="173" y="131"/>
                    <a:pt x="173" y="130"/>
                  </a:cubicBezTo>
                  <a:cubicBezTo>
                    <a:pt x="173" y="129"/>
                    <a:pt x="173" y="128"/>
                    <a:pt x="173" y="126"/>
                  </a:cubicBezTo>
                  <a:close/>
                  <a:moveTo>
                    <a:pt x="126" y="163"/>
                  </a:moveTo>
                  <a:cubicBezTo>
                    <a:pt x="124" y="166"/>
                    <a:pt x="123" y="169"/>
                    <a:pt x="121" y="172"/>
                  </a:cubicBezTo>
                  <a:cubicBezTo>
                    <a:pt x="124" y="172"/>
                    <a:pt x="126" y="172"/>
                    <a:pt x="129" y="172"/>
                  </a:cubicBezTo>
                  <a:cubicBezTo>
                    <a:pt x="129" y="171"/>
                    <a:pt x="130" y="170"/>
                    <a:pt x="131" y="170"/>
                  </a:cubicBezTo>
                  <a:cubicBezTo>
                    <a:pt x="133" y="168"/>
                    <a:pt x="136" y="167"/>
                    <a:pt x="139" y="165"/>
                  </a:cubicBezTo>
                  <a:cubicBezTo>
                    <a:pt x="140" y="165"/>
                    <a:pt x="141" y="164"/>
                    <a:pt x="142" y="163"/>
                  </a:cubicBezTo>
                  <a:cubicBezTo>
                    <a:pt x="144" y="161"/>
                    <a:pt x="147" y="159"/>
                    <a:pt x="150" y="157"/>
                  </a:cubicBezTo>
                  <a:cubicBezTo>
                    <a:pt x="150" y="157"/>
                    <a:pt x="150" y="157"/>
                    <a:pt x="151" y="157"/>
                  </a:cubicBezTo>
                  <a:cubicBezTo>
                    <a:pt x="149" y="156"/>
                    <a:pt x="148" y="156"/>
                    <a:pt x="146" y="156"/>
                  </a:cubicBezTo>
                  <a:cubicBezTo>
                    <a:pt x="146" y="157"/>
                    <a:pt x="146" y="157"/>
                    <a:pt x="146" y="157"/>
                  </a:cubicBezTo>
                  <a:cubicBezTo>
                    <a:pt x="147" y="159"/>
                    <a:pt x="146" y="160"/>
                    <a:pt x="144" y="160"/>
                  </a:cubicBezTo>
                  <a:cubicBezTo>
                    <a:pt x="143" y="160"/>
                    <a:pt x="142" y="160"/>
                    <a:pt x="142" y="161"/>
                  </a:cubicBezTo>
                  <a:cubicBezTo>
                    <a:pt x="141" y="161"/>
                    <a:pt x="140" y="162"/>
                    <a:pt x="140" y="162"/>
                  </a:cubicBezTo>
                  <a:cubicBezTo>
                    <a:pt x="139" y="163"/>
                    <a:pt x="139" y="163"/>
                    <a:pt x="138" y="164"/>
                  </a:cubicBezTo>
                  <a:cubicBezTo>
                    <a:pt x="137" y="165"/>
                    <a:pt x="135" y="164"/>
                    <a:pt x="135" y="163"/>
                  </a:cubicBezTo>
                  <a:cubicBezTo>
                    <a:pt x="135" y="162"/>
                    <a:pt x="135" y="162"/>
                    <a:pt x="135" y="161"/>
                  </a:cubicBezTo>
                  <a:cubicBezTo>
                    <a:pt x="135" y="161"/>
                    <a:pt x="135" y="161"/>
                    <a:pt x="134" y="160"/>
                  </a:cubicBezTo>
                  <a:cubicBezTo>
                    <a:pt x="134" y="161"/>
                    <a:pt x="134" y="161"/>
                    <a:pt x="134" y="162"/>
                  </a:cubicBezTo>
                  <a:cubicBezTo>
                    <a:pt x="133" y="163"/>
                    <a:pt x="132" y="165"/>
                    <a:pt x="131" y="167"/>
                  </a:cubicBezTo>
                  <a:cubicBezTo>
                    <a:pt x="131" y="168"/>
                    <a:pt x="131" y="169"/>
                    <a:pt x="130" y="169"/>
                  </a:cubicBezTo>
                  <a:cubicBezTo>
                    <a:pt x="129" y="171"/>
                    <a:pt x="128" y="170"/>
                    <a:pt x="127" y="169"/>
                  </a:cubicBezTo>
                  <a:cubicBezTo>
                    <a:pt x="127" y="168"/>
                    <a:pt x="127" y="167"/>
                    <a:pt x="126" y="167"/>
                  </a:cubicBezTo>
                  <a:cubicBezTo>
                    <a:pt x="126" y="165"/>
                    <a:pt x="126" y="164"/>
                    <a:pt x="126" y="163"/>
                  </a:cubicBezTo>
                  <a:close/>
                  <a:moveTo>
                    <a:pt x="114" y="122"/>
                  </a:moveTo>
                  <a:cubicBezTo>
                    <a:pt x="114" y="122"/>
                    <a:pt x="114" y="122"/>
                    <a:pt x="114" y="122"/>
                  </a:cubicBezTo>
                  <a:cubicBezTo>
                    <a:pt x="109" y="124"/>
                    <a:pt x="106" y="127"/>
                    <a:pt x="102" y="129"/>
                  </a:cubicBezTo>
                  <a:cubicBezTo>
                    <a:pt x="102" y="132"/>
                    <a:pt x="102" y="136"/>
                    <a:pt x="102" y="139"/>
                  </a:cubicBezTo>
                  <a:cubicBezTo>
                    <a:pt x="103" y="139"/>
                    <a:pt x="105" y="138"/>
                    <a:pt x="106" y="138"/>
                  </a:cubicBezTo>
                  <a:cubicBezTo>
                    <a:pt x="105" y="136"/>
                    <a:pt x="105" y="136"/>
                    <a:pt x="106" y="135"/>
                  </a:cubicBezTo>
                  <a:cubicBezTo>
                    <a:pt x="106" y="134"/>
                    <a:pt x="106" y="134"/>
                    <a:pt x="107" y="133"/>
                  </a:cubicBezTo>
                  <a:cubicBezTo>
                    <a:pt x="108" y="130"/>
                    <a:pt x="110" y="128"/>
                    <a:pt x="112" y="125"/>
                  </a:cubicBezTo>
                  <a:cubicBezTo>
                    <a:pt x="113" y="124"/>
                    <a:pt x="113" y="123"/>
                    <a:pt x="114" y="122"/>
                  </a:cubicBezTo>
                  <a:close/>
                  <a:moveTo>
                    <a:pt x="201" y="98"/>
                  </a:moveTo>
                  <a:cubicBezTo>
                    <a:pt x="201" y="98"/>
                    <a:pt x="200" y="98"/>
                    <a:pt x="200" y="98"/>
                  </a:cubicBezTo>
                  <a:cubicBezTo>
                    <a:pt x="195" y="101"/>
                    <a:pt x="189" y="104"/>
                    <a:pt x="184" y="107"/>
                  </a:cubicBezTo>
                  <a:cubicBezTo>
                    <a:pt x="184" y="107"/>
                    <a:pt x="183" y="107"/>
                    <a:pt x="183" y="107"/>
                  </a:cubicBezTo>
                  <a:cubicBezTo>
                    <a:pt x="183" y="109"/>
                    <a:pt x="183" y="110"/>
                    <a:pt x="183" y="111"/>
                  </a:cubicBezTo>
                  <a:cubicBezTo>
                    <a:pt x="183" y="111"/>
                    <a:pt x="184" y="111"/>
                    <a:pt x="184" y="110"/>
                  </a:cubicBezTo>
                  <a:cubicBezTo>
                    <a:pt x="186" y="110"/>
                    <a:pt x="189" y="109"/>
                    <a:pt x="191" y="108"/>
                  </a:cubicBezTo>
                  <a:cubicBezTo>
                    <a:pt x="192" y="107"/>
                    <a:pt x="193" y="107"/>
                    <a:pt x="193" y="106"/>
                  </a:cubicBezTo>
                  <a:cubicBezTo>
                    <a:pt x="193" y="106"/>
                    <a:pt x="193" y="106"/>
                    <a:pt x="193" y="106"/>
                  </a:cubicBezTo>
                  <a:cubicBezTo>
                    <a:pt x="194" y="105"/>
                    <a:pt x="195" y="105"/>
                    <a:pt x="196" y="105"/>
                  </a:cubicBezTo>
                  <a:cubicBezTo>
                    <a:pt x="196" y="106"/>
                    <a:pt x="196" y="106"/>
                    <a:pt x="196" y="106"/>
                  </a:cubicBezTo>
                  <a:cubicBezTo>
                    <a:pt x="197" y="106"/>
                    <a:pt x="197" y="107"/>
                    <a:pt x="197" y="108"/>
                  </a:cubicBezTo>
                  <a:cubicBezTo>
                    <a:pt x="197" y="109"/>
                    <a:pt x="197" y="109"/>
                    <a:pt x="198" y="110"/>
                  </a:cubicBezTo>
                  <a:cubicBezTo>
                    <a:pt x="198" y="106"/>
                    <a:pt x="199" y="102"/>
                    <a:pt x="201" y="98"/>
                  </a:cubicBezTo>
                  <a:close/>
                  <a:moveTo>
                    <a:pt x="120" y="26"/>
                  </a:moveTo>
                  <a:cubicBezTo>
                    <a:pt x="118" y="24"/>
                    <a:pt x="117" y="22"/>
                    <a:pt x="115" y="21"/>
                  </a:cubicBezTo>
                  <a:cubicBezTo>
                    <a:pt x="115" y="21"/>
                    <a:pt x="114" y="21"/>
                    <a:pt x="114" y="21"/>
                  </a:cubicBezTo>
                  <a:cubicBezTo>
                    <a:pt x="111" y="21"/>
                    <a:pt x="108" y="21"/>
                    <a:pt x="105" y="20"/>
                  </a:cubicBezTo>
                  <a:cubicBezTo>
                    <a:pt x="104" y="20"/>
                    <a:pt x="103" y="20"/>
                    <a:pt x="103" y="20"/>
                  </a:cubicBezTo>
                  <a:cubicBezTo>
                    <a:pt x="103" y="22"/>
                    <a:pt x="103" y="24"/>
                    <a:pt x="104" y="26"/>
                  </a:cubicBezTo>
                  <a:cubicBezTo>
                    <a:pt x="105" y="26"/>
                    <a:pt x="105" y="27"/>
                    <a:pt x="106" y="27"/>
                  </a:cubicBezTo>
                  <a:cubicBezTo>
                    <a:pt x="107" y="27"/>
                    <a:pt x="108" y="27"/>
                    <a:pt x="108" y="27"/>
                  </a:cubicBezTo>
                  <a:cubicBezTo>
                    <a:pt x="111" y="26"/>
                    <a:pt x="113" y="26"/>
                    <a:pt x="116" y="26"/>
                  </a:cubicBezTo>
                  <a:cubicBezTo>
                    <a:pt x="117" y="26"/>
                    <a:pt x="118" y="26"/>
                    <a:pt x="120" y="26"/>
                  </a:cubicBezTo>
                  <a:close/>
                  <a:moveTo>
                    <a:pt x="69" y="35"/>
                  </a:moveTo>
                  <a:cubicBezTo>
                    <a:pt x="69" y="36"/>
                    <a:pt x="69" y="36"/>
                    <a:pt x="69" y="36"/>
                  </a:cubicBezTo>
                  <a:cubicBezTo>
                    <a:pt x="68" y="38"/>
                    <a:pt x="67" y="38"/>
                    <a:pt x="65" y="38"/>
                  </a:cubicBezTo>
                  <a:cubicBezTo>
                    <a:pt x="65" y="38"/>
                    <a:pt x="65" y="37"/>
                    <a:pt x="65" y="37"/>
                  </a:cubicBezTo>
                  <a:cubicBezTo>
                    <a:pt x="64" y="37"/>
                    <a:pt x="63" y="37"/>
                    <a:pt x="62" y="37"/>
                  </a:cubicBezTo>
                  <a:cubicBezTo>
                    <a:pt x="61" y="38"/>
                    <a:pt x="60" y="38"/>
                    <a:pt x="59" y="40"/>
                  </a:cubicBezTo>
                  <a:cubicBezTo>
                    <a:pt x="59" y="40"/>
                    <a:pt x="59" y="40"/>
                    <a:pt x="59" y="40"/>
                  </a:cubicBezTo>
                  <a:cubicBezTo>
                    <a:pt x="58" y="41"/>
                    <a:pt x="57" y="42"/>
                    <a:pt x="56" y="43"/>
                  </a:cubicBezTo>
                  <a:cubicBezTo>
                    <a:pt x="58" y="44"/>
                    <a:pt x="59" y="45"/>
                    <a:pt x="60" y="46"/>
                  </a:cubicBezTo>
                  <a:cubicBezTo>
                    <a:pt x="60" y="46"/>
                    <a:pt x="60" y="46"/>
                    <a:pt x="61" y="46"/>
                  </a:cubicBezTo>
                  <a:cubicBezTo>
                    <a:pt x="63" y="46"/>
                    <a:pt x="64" y="45"/>
                    <a:pt x="65" y="44"/>
                  </a:cubicBezTo>
                  <a:cubicBezTo>
                    <a:pt x="65" y="43"/>
                    <a:pt x="65" y="42"/>
                    <a:pt x="65" y="42"/>
                  </a:cubicBezTo>
                  <a:cubicBezTo>
                    <a:pt x="65" y="41"/>
                    <a:pt x="66" y="40"/>
                    <a:pt x="67" y="41"/>
                  </a:cubicBezTo>
                  <a:cubicBezTo>
                    <a:pt x="67" y="41"/>
                    <a:pt x="67" y="40"/>
                    <a:pt x="68" y="40"/>
                  </a:cubicBezTo>
                  <a:cubicBezTo>
                    <a:pt x="69" y="39"/>
                    <a:pt x="69" y="38"/>
                    <a:pt x="70" y="37"/>
                  </a:cubicBezTo>
                  <a:cubicBezTo>
                    <a:pt x="71" y="37"/>
                    <a:pt x="71" y="36"/>
                    <a:pt x="72" y="35"/>
                  </a:cubicBezTo>
                  <a:cubicBezTo>
                    <a:pt x="71" y="35"/>
                    <a:pt x="70" y="35"/>
                    <a:pt x="69" y="35"/>
                  </a:cubicBezTo>
                  <a:close/>
                  <a:moveTo>
                    <a:pt x="101" y="115"/>
                  </a:moveTo>
                  <a:cubicBezTo>
                    <a:pt x="103" y="113"/>
                    <a:pt x="109" y="104"/>
                    <a:pt x="110" y="102"/>
                  </a:cubicBezTo>
                  <a:cubicBezTo>
                    <a:pt x="107" y="102"/>
                    <a:pt x="104" y="102"/>
                    <a:pt x="101" y="102"/>
                  </a:cubicBezTo>
                  <a:cubicBezTo>
                    <a:pt x="101" y="106"/>
                    <a:pt x="101" y="110"/>
                    <a:pt x="101" y="115"/>
                  </a:cubicBezTo>
                  <a:close/>
                  <a:moveTo>
                    <a:pt x="116" y="109"/>
                  </a:moveTo>
                  <a:cubicBezTo>
                    <a:pt x="113" y="112"/>
                    <a:pt x="111" y="115"/>
                    <a:pt x="109" y="118"/>
                  </a:cubicBezTo>
                  <a:cubicBezTo>
                    <a:pt x="107" y="120"/>
                    <a:pt x="105" y="122"/>
                    <a:pt x="104" y="124"/>
                  </a:cubicBezTo>
                  <a:cubicBezTo>
                    <a:pt x="104" y="124"/>
                    <a:pt x="103" y="125"/>
                    <a:pt x="103" y="125"/>
                  </a:cubicBezTo>
                  <a:cubicBezTo>
                    <a:pt x="104" y="125"/>
                    <a:pt x="105" y="125"/>
                    <a:pt x="105" y="124"/>
                  </a:cubicBezTo>
                  <a:cubicBezTo>
                    <a:pt x="107" y="123"/>
                    <a:pt x="110" y="121"/>
                    <a:pt x="112" y="120"/>
                  </a:cubicBezTo>
                  <a:cubicBezTo>
                    <a:pt x="114" y="119"/>
                    <a:pt x="115" y="118"/>
                    <a:pt x="116" y="118"/>
                  </a:cubicBezTo>
                  <a:cubicBezTo>
                    <a:pt x="116" y="115"/>
                    <a:pt x="116" y="112"/>
                    <a:pt x="116" y="109"/>
                  </a:cubicBezTo>
                  <a:close/>
                  <a:moveTo>
                    <a:pt x="175" y="40"/>
                  </a:moveTo>
                  <a:cubicBezTo>
                    <a:pt x="175" y="40"/>
                    <a:pt x="175" y="40"/>
                    <a:pt x="175" y="40"/>
                  </a:cubicBezTo>
                  <a:cubicBezTo>
                    <a:pt x="175" y="40"/>
                    <a:pt x="176" y="40"/>
                    <a:pt x="176" y="40"/>
                  </a:cubicBezTo>
                  <a:cubicBezTo>
                    <a:pt x="178" y="39"/>
                    <a:pt x="179" y="38"/>
                    <a:pt x="181" y="37"/>
                  </a:cubicBezTo>
                  <a:cubicBezTo>
                    <a:pt x="182" y="37"/>
                    <a:pt x="183" y="36"/>
                    <a:pt x="184" y="35"/>
                  </a:cubicBezTo>
                  <a:cubicBezTo>
                    <a:pt x="185" y="35"/>
                    <a:pt x="185" y="35"/>
                    <a:pt x="186" y="35"/>
                  </a:cubicBezTo>
                  <a:cubicBezTo>
                    <a:pt x="186" y="36"/>
                    <a:pt x="186" y="36"/>
                    <a:pt x="186" y="37"/>
                  </a:cubicBezTo>
                  <a:cubicBezTo>
                    <a:pt x="185" y="38"/>
                    <a:pt x="185" y="38"/>
                    <a:pt x="185" y="38"/>
                  </a:cubicBezTo>
                  <a:cubicBezTo>
                    <a:pt x="183" y="40"/>
                    <a:pt x="181" y="42"/>
                    <a:pt x="179" y="44"/>
                  </a:cubicBezTo>
                  <a:cubicBezTo>
                    <a:pt x="179" y="44"/>
                    <a:pt x="178" y="44"/>
                    <a:pt x="178" y="45"/>
                  </a:cubicBezTo>
                  <a:cubicBezTo>
                    <a:pt x="178" y="45"/>
                    <a:pt x="178" y="45"/>
                    <a:pt x="178" y="45"/>
                  </a:cubicBezTo>
                  <a:cubicBezTo>
                    <a:pt x="181" y="44"/>
                    <a:pt x="184" y="43"/>
                    <a:pt x="186" y="41"/>
                  </a:cubicBezTo>
                  <a:cubicBezTo>
                    <a:pt x="186" y="38"/>
                    <a:pt x="187" y="35"/>
                    <a:pt x="186" y="32"/>
                  </a:cubicBezTo>
                  <a:cubicBezTo>
                    <a:pt x="185" y="31"/>
                    <a:pt x="184" y="31"/>
                    <a:pt x="183" y="30"/>
                  </a:cubicBezTo>
                  <a:cubicBezTo>
                    <a:pt x="183" y="32"/>
                    <a:pt x="183" y="32"/>
                    <a:pt x="182" y="33"/>
                  </a:cubicBezTo>
                  <a:cubicBezTo>
                    <a:pt x="181" y="33"/>
                    <a:pt x="181" y="34"/>
                    <a:pt x="180" y="34"/>
                  </a:cubicBezTo>
                  <a:cubicBezTo>
                    <a:pt x="179" y="36"/>
                    <a:pt x="177" y="38"/>
                    <a:pt x="175" y="40"/>
                  </a:cubicBezTo>
                  <a:close/>
                  <a:moveTo>
                    <a:pt x="181" y="57"/>
                  </a:moveTo>
                  <a:cubicBezTo>
                    <a:pt x="181" y="57"/>
                    <a:pt x="181" y="57"/>
                    <a:pt x="181" y="56"/>
                  </a:cubicBezTo>
                  <a:cubicBezTo>
                    <a:pt x="180" y="56"/>
                    <a:pt x="180" y="56"/>
                    <a:pt x="180" y="56"/>
                  </a:cubicBezTo>
                  <a:cubicBezTo>
                    <a:pt x="178" y="55"/>
                    <a:pt x="175" y="54"/>
                    <a:pt x="173" y="53"/>
                  </a:cubicBezTo>
                  <a:cubicBezTo>
                    <a:pt x="171" y="52"/>
                    <a:pt x="170" y="51"/>
                    <a:pt x="168" y="51"/>
                  </a:cubicBezTo>
                  <a:cubicBezTo>
                    <a:pt x="168" y="50"/>
                    <a:pt x="167" y="50"/>
                    <a:pt x="167" y="50"/>
                  </a:cubicBezTo>
                  <a:cubicBezTo>
                    <a:pt x="166" y="51"/>
                    <a:pt x="165" y="51"/>
                    <a:pt x="164" y="52"/>
                  </a:cubicBezTo>
                  <a:cubicBezTo>
                    <a:pt x="164" y="52"/>
                    <a:pt x="165" y="52"/>
                    <a:pt x="165" y="53"/>
                  </a:cubicBezTo>
                  <a:cubicBezTo>
                    <a:pt x="166" y="54"/>
                    <a:pt x="167" y="55"/>
                    <a:pt x="168" y="56"/>
                  </a:cubicBezTo>
                  <a:cubicBezTo>
                    <a:pt x="168" y="57"/>
                    <a:pt x="169" y="57"/>
                    <a:pt x="169" y="57"/>
                  </a:cubicBezTo>
                  <a:cubicBezTo>
                    <a:pt x="173" y="57"/>
                    <a:pt x="176" y="57"/>
                    <a:pt x="179" y="57"/>
                  </a:cubicBezTo>
                  <a:cubicBezTo>
                    <a:pt x="180" y="57"/>
                    <a:pt x="180" y="57"/>
                    <a:pt x="181" y="57"/>
                  </a:cubicBezTo>
                  <a:close/>
                  <a:moveTo>
                    <a:pt x="203" y="158"/>
                  </a:moveTo>
                  <a:cubicBezTo>
                    <a:pt x="204" y="159"/>
                    <a:pt x="205" y="159"/>
                    <a:pt x="207" y="159"/>
                  </a:cubicBezTo>
                  <a:cubicBezTo>
                    <a:pt x="204" y="156"/>
                    <a:pt x="203" y="153"/>
                    <a:pt x="202" y="150"/>
                  </a:cubicBezTo>
                  <a:cubicBezTo>
                    <a:pt x="201" y="150"/>
                    <a:pt x="201" y="151"/>
                    <a:pt x="200" y="151"/>
                  </a:cubicBezTo>
                  <a:cubicBezTo>
                    <a:pt x="198" y="154"/>
                    <a:pt x="195" y="156"/>
                    <a:pt x="193" y="158"/>
                  </a:cubicBezTo>
                  <a:cubicBezTo>
                    <a:pt x="192" y="159"/>
                    <a:pt x="191" y="161"/>
                    <a:pt x="190" y="162"/>
                  </a:cubicBezTo>
                  <a:cubicBezTo>
                    <a:pt x="190" y="162"/>
                    <a:pt x="190" y="162"/>
                    <a:pt x="190" y="162"/>
                  </a:cubicBezTo>
                  <a:cubicBezTo>
                    <a:pt x="191" y="161"/>
                    <a:pt x="193" y="161"/>
                    <a:pt x="194" y="160"/>
                  </a:cubicBezTo>
                  <a:cubicBezTo>
                    <a:pt x="196" y="159"/>
                    <a:pt x="198" y="157"/>
                    <a:pt x="200" y="156"/>
                  </a:cubicBezTo>
                  <a:cubicBezTo>
                    <a:pt x="201" y="156"/>
                    <a:pt x="201" y="156"/>
                    <a:pt x="201" y="155"/>
                  </a:cubicBezTo>
                  <a:cubicBezTo>
                    <a:pt x="202" y="155"/>
                    <a:pt x="203" y="155"/>
                    <a:pt x="203" y="156"/>
                  </a:cubicBezTo>
                  <a:cubicBezTo>
                    <a:pt x="203" y="156"/>
                    <a:pt x="204" y="156"/>
                    <a:pt x="203" y="157"/>
                  </a:cubicBezTo>
                  <a:cubicBezTo>
                    <a:pt x="203" y="157"/>
                    <a:pt x="203" y="158"/>
                    <a:pt x="203" y="158"/>
                  </a:cubicBezTo>
                  <a:close/>
                  <a:moveTo>
                    <a:pt x="103" y="65"/>
                  </a:moveTo>
                  <a:cubicBezTo>
                    <a:pt x="98" y="68"/>
                    <a:pt x="95" y="72"/>
                    <a:pt x="91" y="76"/>
                  </a:cubicBezTo>
                  <a:cubicBezTo>
                    <a:pt x="92" y="76"/>
                    <a:pt x="92" y="76"/>
                    <a:pt x="92" y="76"/>
                  </a:cubicBezTo>
                  <a:cubicBezTo>
                    <a:pt x="94" y="75"/>
                    <a:pt x="95" y="75"/>
                    <a:pt x="97" y="74"/>
                  </a:cubicBezTo>
                  <a:cubicBezTo>
                    <a:pt x="98" y="73"/>
                    <a:pt x="100" y="72"/>
                    <a:pt x="101" y="71"/>
                  </a:cubicBezTo>
                  <a:cubicBezTo>
                    <a:pt x="102" y="71"/>
                    <a:pt x="103" y="71"/>
                    <a:pt x="104" y="70"/>
                  </a:cubicBezTo>
                  <a:cubicBezTo>
                    <a:pt x="104" y="69"/>
                    <a:pt x="104" y="68"/>
                    <a:pt x="104" y="66"/>
                  </a:cubicBezTo>
                  <a:cubicBezTo>
                    <a:pt x="104" y="66"/>
                    <a:pt x="104" y="65"/>
                    <a:pt x="103" y="65"/>
                  </a:cubicBezTo>
                  <a:close/>
                  <a:moveTo>
                    <a:pt x="214" y="197"/>
                  </a:moveTo>
                  <a:cubicBezTo>
                    <a:pt x="214" y="197"/>
                    <a:pt x="214" y="197"/>
                    <a:pt x="214" y="197"/>
                  </a:cubicBezTo>
                  <a:cubicBezTo>
                    <a:pt x="214" y="197"/>
                    <a:pt x="215" y="197"/>
                    <a:pt x="215" y="197"/>
                  </a:cubicBezTo>
                  <a:cubicBezTo>
                    <a:pt x="217" y="195"/>
                    <a:pt x="219" y="194"/>
                    <a:pt x="221" y="192"/>
                  </a:cubicBezTo>
                  <a:cubicBezTo>
                    <a:pt x="223" y="191"/>
                    <a:pt x="225" y="189"/>
                    <a:pt x="226" y="188"/>
                  </a:cubicBezTo>
                  <a:cubicBezTo>
                    <a:pt x="227" y="186"/>
                    <a:pt x="228" y="185"/>
                    <a:pt x="229" y="184"/>
                  </a:cubicBezTo>
                  <a:cubicBezTo>
                    <a:pt x="230" y="183"/>
                    <a:pt x="231" y="182"/>
                    <a:pt x="231" y="180"/>
                  </a:cubicBezTo>
                  <a:cubicBezTo>
                    <a:pt x="232" y="180"/>
                    <a:pt x="232" y="179"/>
                    <a:pt x="231" y="179"/>
                  </a:cubicBezTo>
                  <a:cubicBezTo>
                    <a:pt x="225" y="185"/>
                    <a:pt x="219" y="191"/>
                    <a:pt x="214" y="197"/>
                  </a:cubicBezTo>
                  <a:close/>
                  <a:moveTo>
                    <a:pt x="124" y="14"/>
                  </a:moveTo>
                  <a:cubicBezTo>
                    <a:pt x="125" y="13"/>
                    <a:pt x="126" y="13"/>
                    <a:pt x="126" y="13"/>
                  </a:cubicBezTo>
                  <a:cubicBezTo>
                    <a:pt x="128" y="13"/>
                    <a:pt x="128" y="14"/>
                    <a:pt x="129" y="15"/>
                  </a:cubicBezTo>
                  <a:cubicBezTo>
                    <a:pt x="130" y="12"/>
                    <a:pt x="131" y="10"/>
                    <a:pt x="132" y="7"/>
                  </a:cubicBezTo>
                  <a:cubicBezTo>
                    <a:pt x="132" y="7"/>
                    <a:pt x="132" y="7"/>
                    <a:pt x="132" y="7"/>
                  </a:cubicBezTo>
                  <a:cubicBezTo>
                    <a:pt x="131" y="8"/>
                    <a:pt x="130" y="8"/>
                    <a:pt x="129" y="7"/>
                  </a:cubicBezTo>
                  <a:cubicBezTo>
                    <a:pt x="128" y="7"/>
                    <a:pt x="126" y="7"/>
                    <a:pt x="125" y="6"/>
                  </a:cubicBezTo>
                  <a:cubicBezTo>
                    <a:pt x="125" y="6"/>
                    <a:pt x="124" y="6"/>
                    <a:pt x="124" y="6"/>
                  </a:cubicBezTo>
                  <a:cubicBezTo>
                    <a:pt x="123" y="9"/>
                    <a:pt x="121" y="10"/>
                    <a:pt x="120" y="12"/>
                  </a:cubicBezTo>
                  <a:cubicBezTo>
                    <a:pt x="121" y="11"/>
                    <a:pt x="123" y="10"/>
                    <a:pt x="124" y="9"/>
                  </a:cubicBezTo>
                  <a:cubicBezTo>
                    <a:pt x="125" y="9"/>
                    <a:pt x="125" y="9"/>
                    <a:pt x="126" y="8"/>
                  </a:cubicBezTo>
                  <a:cubicBezTo>
                    <a:pt x="126" y="8"/>
                    <a:pt x="127" y="8"/>
                    <a:pt x="127" y="9"/>
                  </a:cubicBezTo>
                  <a:cubicBezTo>
                    <a:pt x="127" y="9"/>
                    <a:pt x="127" y="10"/>
                    <a:pt x="127" y="10"/>
                  </a:cubicBezTo>
                  <a:cubicBezTo>
                    <a:pt x="127" y="10"/>
                    <a:pt x="126" y="11"/>
                    <a:pt x="126" y="11"/>
                  </a:cubicBezTo>
                  <a:cubicBezTo>
                    <a:pt x="125" y="12"/>
                    <a:pt x="124" y="13"/>
                    <a:pt x="124" y="14"/>
                  </a:cubicBezTo>
                  <a:close/>
                  <a:moveTo>
                    <a:pt x="116" y="123"/>
                  </a:moveTo>
                  <a:cubicBezTo>
                    <a:pt x="113" y="127"/>
                    <a:pt x="110" y="132"/>
                    <a:pt x="110" y="134"/>
                  </a:cubicBezTo>
                  <a:cubicBezTo>
                    <a:pt x="110" y="133"/>
                    <a:pt x="111" y="133"/>
                    <a:pt x="112" y="133"/>
                  </a:cubicBezTo>
                  <a:cubicBezTo>
                    <a:pt x="113" y="133"/>
                    <a:pt x="114" y="134"/>
                    <a:pt x="114" y="135"/>
                  </a:cubicBezTo>
                  <a:cubicBezTo>
                    <a:pt x="116" y="135"/>
                    <a:pt x="116" y="133"/>
                    <a:pt x="117" y="133"/>
                  </a:cubicBezTo>
                  <a:cubicBezTo>
                    <a:pt x="117" y="130"/>
                    <a:pt x="116" y="126"/>
                    <a:pt x="116" y="123"/>
                  </a:cubicBezTo>
                  <a:close/>
                  <a:moveTo>
                    <a:pt x="194" y="99"/>
                  </a:moveTo>
                  <a:cubicBezTo>
                    <a:pt x="193" y="99"/>
                    <a:pt x="193" y="99"/>
                    <a:pt x="193" y="99"/>
                  </a:cubicBezTo>
                  <a:cubicBezTo>
                    <a:pt x="189" y="100"/>
                    <a:pt x="184" y="101"/>
                    <a:pt x="179" y="103"/>
                  </a:cubicBezTo>
                  <a:cubicBezTo>
                    <a:pt x="179" y="103"/>
                    <a:pt x="178" y="103"/>
                    <a:pt x="178" y="103"/>
                  </a:cubicBezTo>
                  <a:cubicBezTo>
                    <a:pt x="178" y="105"/>
                    <a:pt x="177" y="107"/>
                    <a:pt x="177" y="109"/>
                  </a:cubicBezTo>
                  <a:cubicBezTo>
                    <a:pt x="178" y="108"/>
                    <a:pt x="179" y="107"/>
                    <a:pt x="180" y="107"/>
                  </a:cubicBezTo>
                  <a:cubicBezTo>
                    <a:pt x="181" y="106"/>
                    <a:pt x="181" y="106"/>
                    <a:pt x="181" y="105"/>
                  </a:cubicBezTo>
                  <a:cubicBezTo>
                    <a:pt x="182" y="104"/>
                    <a:pt x="182" y="104"/>
                    <a:pt x="184" y="104"/>
                  </a:cubicBezTo>
                  <a:cubicBezTo>
                    <a:pt x="184" y="104"/>
                    <a:pt x="184" y="104"/>
                    <a:pt x="184" y="104"/>
                  </a:cubicBezTo>
                  <a:cubicBezTo>
                    <a:pt x="187" y="102"/>
                    <a:pt x="190" y="101"/>
                    <a:pt x="194" y="99"/>
                  </a:cubicBezTo>
                  <a:close/>
                  <a:moveTo>
                    <a:pt x="78" y="184"/>
                  </a:moveTo>
                  <a:cubicBezTo>
                    <a:pt x="74" y="187"/>
                    <a:pt x="71" y="191"/>
                    <a:pt x="67" y="194"/>
                  </a:cubicBezTo>
                  <a:cubicBezTo>
                    <a:pt x="69" y="195"/>
                    <a:pt x="71" y="196"/>
                    <a:pt x="73" y="196"/>
                  </a:cubicBezTo>
                  <a:cubicBezTo>
                    <a:pt x="74" y="192"/>
                    <a:pt x="76" y="188"/>
                    <a:pt x="78" y="184"/>
                  </a:cubicBezTo>
                  <a:close/>
                  <a:moveTo>
                    <a:pt x="191" y="112"/>
                  </a:moveTo>
                  <a:cubicBezTo>
                    <a:pt x="191" y="112"/>
                    <a:pt x="191" y="112"/>
                    <a:pt x="191" y="112"/>
                  </a:cubicBezTo>
                  <a:cubicBezTo>
                    <a:pt x="188" y="114"/>
                    <a:pt x="185" y="116"/>
                    <a:pt x="182" y="118"/>
                  </a:cubicBezTo>
                  <a:cubicBezTo>
                    <a:pt x="182" y="118"/>
                    <a:pt x="182" y="118"/>
                    <a:pt x="182" y="119"/>
                  </a:cubicBezTo>
                  <a:cubicBezTo>
                    <a:pt x="182" y="120"/>
                    <a:pt x="182" y="120"/>
                    <a:pt x="181" y="121"/>
                  </a:cubicBezTo>
                  <a:cubicBezTo>
                    <a:pt x="182" y="121"/>
                    <a:pt x="182" y="121"/>
                    <a:pt x="183" y="121"/>
                  </a:cubicBezTo>
                  <a:cubicBezTo>
                    <a:pt x="184" y="120"/>
                    <a:pt x="186" y="120"/>
                    <a:pt x="188" y="119"/>
                  </a:cubicBezTo>
                  <a:cubicBezTo>
                    <a:pt x="189" y="119"/>
                    <a:pt x="190" y="118"/>
                    <a:pt x="190" y="117"/>
                  </a:cubicBezTo>
                  <a:cubicBezTo>
                    <a:pt x="190" y="116"/>
                    <a:pt x="190" y="115"/>
                    <a:pt x="191" y="114"/>
                  </a:cubicBezTo>
                  <a:cubicBezTo>
                    <a:pt x="191" y="113"/>
                    <a:pt x="191" y="113"/>
                    <a:pt x="191" y="112"/>
                  </a:cubicBezTo>
                  <a:close/>
                  <a:moveTo>
                    <a:pt x="184" y="88"/>
                  </a:moveTo>
                  <a:cubicBezTo>
                    <a:pt x="184" y="88"/>
                    <a:pt x="184" y="88"/>
                    <a:pt x="184" y="88"/>
                  </a:cubicBezTo>
                  <a:cubicBezTo>
                    <a:pt x="191" y="85"/>
                    <a:pt x="198" y="83"/>
                    <a:pt x="205" y="80"/>
                  </a:cubicBezTo>
                  <a:cubicBezTo>
                    <a:pt x="205" y="80"/>
                    <a:pt x="205" y="80"/>
                    <a:pt x="205" y="80"/>
                  </a:cubicBezTo>
                  <a:cubicBezTo>
                    <a:pt x="205" y="80"/>
                    <a:pt x="205" y="80"/>
                    <a:pt x="205" y="80"/>
                  </a:cubicBezTo>
                  <a:cubicBezTo>
                    <a:pt x="201" y="79"/>
                    <a:pt x="198" y="80"/>
                    <a:pt x="195" y="81"/>
                  </a:cubicBezTo>
                  <a:cubicBezTo>
                    <a:pt x="191" y="83"/>
                    <a:pt x="187" y="85"/>
                    <a:pt x="184" y="87"/>
                  </a:cubicBezTo>
                  <a:cubicBezTo>
                    <a:pt x="184" y="87"/>
                    <a:pt x="184" y="87"/>
                    <a:pt x="184" y="88"/>
                  </a:cubicBezTo>
                  <a:close/>
                  <a:moveTo>
                    <a:pt x="15" y="119"/>
                  </a:moveTo>
                  <a:cubicBezTo>
                    <a:pt x="12" y="122"/>
                    <a:pt x="9" y="124"/>
                    <a:pt x="6" y="126"/>
                  </a:cubicBezTo>
                  <a:cubicBezTo>
                    <a:pt x="6" y="128"/>
                    <a:pt x="7" y="130"/>
                    <a:pt x="7" y="133"/>
                  </a:cubicBezTo>
                  <a:cubicBezTo>
                    <a:pt x="8" y="131"/>
                    <a:pt x="10" y="129"/>
                    <a:pt x="11" y="127"/>
                  </a:cubicBezTo>
                  <a:cubicBezTo>
                    <a:pt x="12" y="125"/>
                    <a:pt x="13" y="122"/>
                    <a:pt x="15" y="119"/>
                  </a:cubicBezTo>
                  <a:close/>
                  <a:moveTo>
                    <a:pt x="180" y="157"/>
                  </a:moveTo>
                  <a:cubicBezTo>
                    <a:pt x="180" y="156"/>
                    <a:pt x="180" y="155"/>
                    <a:pt x="181" y="154"/>
                  </a:cubicBezTo>
                  <a:cubicBezTo>
                    <a:pt x="183" y="153"/>
                    <a:pt x="184" y="151"/>
                    <a:pt x="186" y="150"/>
                  </a:cubicBezTo>
                  <a:cubicBezTo>
                    <a:pt x="186" y="149"/>
                    <a:pt x="186" y="149"/>
                    <a:pt x="186" y="149"/>
                  </a:cubicBezTo>
                  <a:cubicBezTo>
                    <a:pt x="186" y="149"/>
                    <a:pt x="186" y="149"/>
                    <a:pt x="186" y="149"/>
                  </a:cubicBezTo>
                  <a:cubicBezTo>
                    <a:pt x="186" y="149"/>
                    <a:pt x="185" y="148"/>
                    <a:pt x="185" y="148"/>
                  </a:cubicBezTo>
                  <a:cubicBezTo>
                    <a:pt x="182" y="150"/>
                    <a:pt x="179" y="151"/>
                    <a:pt x="176" y="152"/>
                  </a:cubicBezTo>
                  <a:cubicBezTo>
                    <a:pt x="177" y="154"/>
                    <a:pt x="178" y="156"/>
                    <a:pt x="180" y="157"/>
                  </a:cubicBezTo>
                  <a:close/>
                  <a:moveTo>
                    <a:pt x="194" y="154"/>
                  </a:moveTo>
                  <a:cubicBezTo>
                    <a:pt x="194" y="154"/>
                    <a:pt x="194" y="154"/>
                    <a:pt x="194" y="154"/>
                  </a:cubicBezTo>
                  <a:cubicBezTo>
                    <a:pt x="194" y="154"/>
                    <a:pt x="193" y="154"/>
                    <a:pt x="193" y="154"/>
                  </a:cubicBezTo>
                  <a:cubicBezTo>
                    <a:pt x="190" y="156"/>
                    <a:pt x="187" y="157"/>
                    <a:pt x="184" y="158"/>
                  </a:cubicBezTo>
                  <a:cubicBezTo>
                    <a:pt x="183" y="158"/>
                    <a:pt x="182" y="158"/>
                    <a:pt x="181" y="158"/>
                  </a:cubicBezTo>
                  <a:cubicBezTo>
                    <a:pt x="183" y="160"/>
                    <a:pt x="185" y="161"/>
                    <a:pt x="187" y="162"/>
                  </a:cubicBezTo>
                  <a:cubicBezTo>
                    <a:pt x="189" y="159"/>
                    <a:pt x="192" y="156"/>
                    <a:pt x="194" y="154"/>
                  </a:cubicBezTo>
                  <a:close/>
                  <a:moveTo>
                    <a:pt x="104" y="74"/>
                  </a:moveTo>
                  <a:cubicBezTo>
                    <a:pt x="104" y="74"/>
                    <a:pt x="104" y="73"/>
                    <a:pt x="103" y="73"/>
                  </a:cubicBezTo>
                  <a:cubicBezTo>
                    <a:pt x="97" y="76"/>
                    <a:pt x="92" y="80"/>
                    <a:pt x="87" y="85"/>
                  </a:cubicBezTo>
                  <a:cubicBezTo>
                    <a:pt x="93" y="82"/>
                    <a:pt x="99" y="78"/>
                    <a:pt x="104" y="74"/>
                  </a:cubicBezTo>
                  <a:close/>
                  <a:moveTo>
                    <a:pt x="138" y="75"/>
                  </a:moveTo>
                  <a:cubicBezTo>
                    <a:pt x="138" y="75"/>
                    <a:pt x="138" y="75"/>
                    <a:pt x="138" y="75"/>
                  </a:cubicBezTo>
                  <a:cubicBezTo>
                    <a:pt x="137" y="76"/>
                    <a:pt x="136" y="77"/>
                    <a:pt x="134" y="78"/>
                  </a:cubicBezTo>
                  <a:cubicBezTo>
                    <a:pt x="133" y="79"/>
                    <a:pt x="132" y="81"/>
                    <a:pt x="129" y="81"/>
                  </a:cubicBezTo>
                  <a:cubicBezTo>
                    <a:pt x="131" y="82"/>
                    <a:pt x="133" y="83"/>
                    <a:pt x="135" y="84"/>
                  </a:cubicBezTo>
                  <a:cubicBezTo>
                    <a:pt x="135" y="83"/>
                    <a:pt x="136" y="82"/>
                    <a:pt x="136" y="82"/>
                  </a:cubicBezTo>
                  <a:cubicBezTo>
                    <a:pt x="137" y="81"/>
                    <a:pt x="138" y="80"/>
                    <a:pt x="138" y="80"/>
                  </a:cubicBezTo>
                  <a:cubicBezTo>
                    <a:pt x="138" y="78"/>
                    <a:pt x="139" y="77"/>
                    <a:pt x="138" y="75"/>
                  </a:cubicBezTo>
                  <a:close/>
                  <a:moveTo>
                    <a:pt x="177" y="42"/>
                  </a:moveTo>
                  <a:cubicBezTo>
                    <a:pt x="177" y="42"/>
                    <a:pt x="177" y="42"/>
                    <a:pt x="177" y="42"/>
                  </a:cubicBezTo>
                  <a:cubicBezTo>
                    <a:pt x="176" y="43"/>
                    <a:pt x="175" y="43"/>
                    <a:pt x="174" y="44"/>
                  </a:cubicBezTo>
                  <a:cubicBezTo>
                    <a:pt x="172" y="44"/>
                    <a:pt x="172" y="44"/>
                    <a:pt x="171" y="43"/>
                  </a:cubicBezTo>
                  <a:cubicBezTo>
                    <a:pt x="171" y="43"/>
                    <a:pt x="171" y="42"/>
                    <a:pt x="171" y="41"/>
                  </a:cubicBezTo>
                  <a:cubicBezTo>
                    <a:pt x="172" y="40"/>
                    <a:pt x="172" y="40"/>
                    <a:pt x="173" y="39"/>
                  </a:cubicBezTo>
                  <a:cubicBezTo>
                    <a:pt x="173" y="39"/>
                    <a:pt x="173" y="39"/>
                    <a:pt x="173" y="39"/>
                  </a:cubicBezTo>
                  <a:cubicBezTo>
                    <a:pt x="171" y="40"/>
                    <a:pt x="170" y="41"/>
                    <a:pt x="168" y="42"/>
                  </a:cubicBezTo>
                  <a:cubicBezTo>
                    <a:pt x="168" y="43"/>
                    <a:pt x="169" y="45"/>
                    <a:pt x="169" y="47"/>
                  </a:cubicBezTo>
                  <a:cubicBezTo>
                    <a:pt x="169" y="47"/>
                    <a:pt x="170" y="47"/>
                    <a:pt x="170" y="47"/>
                  </a:cubicBezTo>
                  <a:cubicBezTo>
                    <a:pt x="171" y="46"/>
                    <a:pt x="172" y="46"/>
                    <a:pt x="173" y="47"/>
                  </a:cubicBezTo>
                  <a:cubicBezTo>
                    <a:pt x="173" y="47"/>
                    <a:pt x="174" y="48"/>
                    <a:pt x="174" y="48"/>
                  </a:cubicBezTo>
                  <a:cubicBezTo>
                    <a:pt x="174" y="47"/>
                    <a:pt x="174" y="46"/>
                    <a:pt x="175" y="45"/>
                  </a:cubicBezTo>
                  <a:cubicBezTo>
                    <a:pt x="176" y="44"/>
                    <a:pt x="176" y="43"/>
                    <a:pt x="177" y="42"/>
                  </a:cubicBezTo>
                  <a:close/>
                  <a:moveTo>
                    <a:pt x="172" y="37"/>
                  </a:moveTo>
                  <a:cubicBezTo>
                    <a:pt x="172" y="37"/>
                    <a:pt x="172" y="37"/>
                    <a:pt x="172" y="37"/>
                  </a:cubicBezTo>
                  <a:cubicBezTo>
                    <a:pt x="175" y="34"/>
                    <a:pt x="178" y="32"/>
                    <a:pt x="181" y="30"/>
                  </a:cubicBezTo>
                  <a:cubicBezTo>
                    <a:pt x="181" y="30"/>
                    <a:pt x="181" y="30"/>
                    <a:pt x="181" y="30"/>
                  </a:cubicBezTo>
                  <a:cubicBezTo>
                    <a:pt x="178" y="29"/>
                    <a:pt x="175" y="28"/>
                    <a:pt x="172" y="28"/>
                  </a:cubicBezTo>
                  <a:cubicBezTo>
                    <a:pt x="171" y="29"/>
                    <a:pt x="171" y="30"/>
                    <a:pt x="170" y="31"/>
                  </a:cubicBezTo>
                  <a:cubicBezTo>
                    <a:pt x="171" y="31"/>
                    <a:pt x="171" y="31"/>
                    <a:pt x="172" y="30"/>
                  </a:cubicBezTo>
                  <a:cubicBezTo>
                    <a:pt x="173" y="30"/>
                    <a:pt x="174" y="29"/>
                    <a:pt x="175" y="29"/>
                  </a:cubicBezTo>
                  <a:cubicBezTo>
                    <a:pt x="175" y="29"/>
                    <a:pt x="176" y="29"/>
                    <a:pt x="176" y="29"/>
                  </a:cubicBezTo>
                  <a:cubicBezTo>
                    <a:pt x="177" y="30"/>
                    <a:pt x="177" y="30"/>
                    <a:pt x="176" y="31"/>
                  </a:cubicBezTo>
                  <a:cubicBezTo>
                    <a:pt x="176" y="31"/>
                    <a:pt x="176" y="31"/>
                    <a:pt x="176" y="31"/>
                  </a:cubicBezTo>
                  <a:cubicBezTo>
                    <a:pt x="175" y="32"/>
                    <a:pt x="174" y="33"/>
                    <a:pt x="174" y="34"/>
                  </a:cubicBezTo>
                  <a:cubicBezTo>
                    <a:pt x="173" y="35"/>
                    <a:pt x="172" y="36"/>
                    <a:pt x="172" y="37"/>
                  </a:cubicBezTo>
                  <a:close/>
                  <a:moveTo>
                    <a:pt x="133" y="202"/>
                  </a:moveTo>
                  <a:cubicBezTo>
                    <a:pt x="133" y="198"/>
                    <a:pt x="134" y="194"/>
                    <a:pt x="135" y="190"/>
                  </a:cubicBezTo>
                  <a:cubicBezTo>
                    <a:pt x="135" y="190"/>
                    <a:pt x="135" y="190"/>
                    <a:pt x="134" y="190"/>
                  </a:cubicBezTo>
                  <a:cubicBezTo>
                    <a:pt x="133" y="193"/>
                    <a:pt x="131" y="196"/>
                    <a:pt x="129" y="200"/>
                  </a:cubicBezTo>
                  <a:cubicBezTo>
                    <a:pt x="130" y="201"/>
                    <a:pt x="131" y="202"/>
                    <a:pt x="133" y="202"/>
                  </a:cubicBezTo>
                  <a:close/>
                  <a:moveTo>
                    <a:pt x="181" y="131"/>
                  </a:moveTo>
                  <a:cubicBezTo>
                    <a:pt x="183" y="130"/>
                    <a:pt x="185" y="129"/>
                    <a:pt x="187" y="128"/>
                  </a:cubicBezTo>
                  <a:cubicBezTo>
                    <a:pt x="187" y="128"/>
                    <a:pt x="188" y="127"/>
                    <a:pt x="188" y="127"/>
                  </a:cubicBezTo>
                  <a:cubicBezTo>
                    <a:pt x="188" y="126"/>
                    <a:pt x="188" y="125"/>
                    <a:pt x="188" y="124"/>
                  </a:cubicBezTo>
                  <a:cubicBezTo>
                    <a:pt x="188" y="123"/>
                    <a:pt x="188" y="123"/>
                    <a:pt x="188" y="123"/>
                  </a:cubicBezTo>
                  <a:cubicBezTo>
                    <a:pt x="186" y="124"/>
                    <a:pt x="184" y="126"/>
                    <a:pt x="182" y="127"/>
                  </a:cubicBezTo>
                  <a:cubicBezTo>
                    <a:pt x="181" y="127"/>
                    <a:pt x="181" y="128"/>
                    <a:pt x="181" y="128"/>
                  </a:cubicBezTo>
                  <a:cubicBezTo>
                    <a:pt x="181" y="129"/>
                    <a:pt x="181" y="130"/>
                    <a:pt x="181" y="131"/>
                  </a:cubicBezTo>
                  <a:close/>
                  <a:moveTo>
                    <a:pt x="192" y="185"/>
                  </a:moveTo>
                  <a:cubicBezTo>
                    <a:pt x="190" y="185"/>
                    <a:pt x="189" y="186"/>
                    <a:pt x="187" y="187"/>
                  </a:cubicBezTo>
                  <a:cubicBezTo>
                    <a:pt x="187" y="187"/>
                    <a:pt x="187" y="188"/>
                    <a:pt x="187" y="188"/>
                  </a:cubicBezTo>
                  <a:cubicBezTo>
                    <a:pt x="188" y="188"/>
                    <a:pt x="188" y="189"/>
                    <a:pt x="189" y="190"/>
                  </a:cubicBezTo>
                  <a:cubicBezTo>
                    <a:pt x="189" y="191"/>
                    <a:pt x="189" y="192"/>
                    <a:pt x="189" y="193"/>
                  </a:cubicBezTo>
                  <a:cubicBezTo>
                    <a:pt x="189" y="194"/>
                    <a:pt x="190" y="194"/>
                    <a:pt x="190" y="195"/>
                  </a:cubicBezTo>
                  <a:cubicBezTo>
                    <a:pt x="190" y="195"/>
                    <a:pt x="190" y="195"/>
                    <a:pt x="190" y="195"/>
                  </a:cubicBezTo>
                  <a:cubicBezTo>
                    <a:pt x="190" y="194"/>
                    <a:pt x="190" y="193"/>
                    <a:pt x="191" y="193"/>
                  </a:cubicBezTo>
                  <a:cubicBezTo>
                    <a:pt x="191" y="192"/>
                    <a:pt x="191" y="191"/>
                    <a:pt x="192" y="190"/>
                  </a:cubicBezTo>
                  <a:cubicBezTo>
                    <a:pt x="192" y="190"/>
                    <a:pt x="192" y="190"/>
                    <a:pt x="192" y="190"/>
                  </a:cubicBezTo>
                  <a:cubicBezTo>
                    <a:pt x="192" y="188"/>
                    <a:pt x="192" y="187"/>
                    <a:pt x="192" y="185"/>
                  </a:cubicBezTo>
                  <a:close/>
                  <a:moveTo>
                    <a:pt x="134" y="69"/>
                  </a:moveTo>
                  <a:cubicBezTo>
                    <a:pt x="133" y="72"/>
                    <a:pt x="132" y="75"/>
                    <a:pt x="131" y="78"/>
                  </a:cubicBezTo>
                  <a:cubicBezTo>
                    <a:pt x="131" y="78"/>
                    <a:pt x="131" y="78"/>
                    <a:pt x="131" y="78"/>
                  </a:cubicBezTo>
                  <a:cubicBezTo>
                    <a:pt x="134" y="76"/>
                    <a:pt x="136" y="74"/>
                    <a:pt x="138" y="72"/>
                  </a:cubicBezTo>
                  <a:cubicBezTo>
                    <a:pt x="137" y="71"/>
                    <a:pt x="135" y="70"/>
                    <a:pt x="134" y="69"/>
                  </a:cubicBezTo>
                  <a:close/>
                  <a:moveTo>
                    <a:pt x="93" y="93"/>
                  </a:moveTo>
                  <a:cubicBezTo>
                    <a:pt x="93" y="93"/>
                    <a:pt x="93" y="93"/>
                    <a:pt x="93" y="93"/>
                  </a:cubicBezTo>
                  <a:cubicBezTo>
                    <a:pt x="92" y="94"/>
                    <a:pt x="91" y="94"/>
                    <a:pt x="89" y="95"/>
                  </a:cubicBezTo>
                  <a:cubicBezTo>
                    <a:pt x="88" y="96"/>
                    <a:pt x="87" y="97"/>
                    <a:pt x="85" y="97"/>
                  </a:cubicBezTo>
                  <a:cubicBezTo>
                    <a:pt x="85" y="101"/>
                    <a:pt x="87" y="104"/>
                    <a:pt x="90" y="107"/>
                  </a:cubicBezTo>
                  <a:cubicBezTo>
                    <a:pt x="90" y="106"/>
                    <a:pt x="89" y="105"/>
                    <a:pt x="89" y="104"/>
                  </a:cubicBezTo>
                  <a:cubicBezTo>
                    <a:pt x="89" y="104"/>
                    <a:pt x="89" y="104"/>
                    <a:pt x="89" y="104"/>
                  </a:cubicBezTo>
                  <a:cubicBezTo>
                    <a:pt x="87" y="104"/>
                    <a:pt x="86" y="103"/>
                    <a:pt x="87" y="101"/>
                  </a:cubicBezTo>
                  <a:cubicBezTo>
                    <a:pt x="87" y="101"/>
                    <a:pt x="88" y="100"/>
                    <a:pt x="88" y="99"/>
                  </a:cubicBezTo>
                  <a:cubicBezTo>
                    <a:pt x="90" y="97"/>
                    <a:pt x="91" y="96"/>
                    <a:pt x="92" y="94"/>
                  </a:cubicBezTo>
                  <a:cubicBezTo>
                    <a:pt x="93" y="94"/>
                    <a:pt x="93" y="93"/>
                    <a:pt x="93" y="93"/>
                  </a:cubicBezTo>
                  <a:close/>
                  <a:moveTo>
                    <a:pt x="27" y="150"/>
                  </a:moveTo>
                  <a:cubicBezTo>
                    <a:pt x="27" y="150"/>
                    <a:pt x="26" y="150"/>
                    <a:pt x="26" y="150"/>
                  </a:cubicBezTo>
                  <a:cubicBezTo>
                    <a:pt x="26" y="150"/>
                    <a:pt x="26" y="151"/>
                    <a:pt x="25" y="151"/>
                  </a:cubicBezTo>
                  <a:cubicBezTo>
                    <a:pt x="23" y="153"/>
                    <a:pt x="21" y="155"/>
                    <a:pt x="19" y="157"/>
                  </a:cubicBezTo>
                  <a:cubicBezTo>
                    <a:pt x="18" y="157"/>
                    <a:pt x="17" y="158"/>
                    <a:pt x="17" y="158"/>
                  </a:cubicBezTo>
                  <a:cubicBezTo>
                    <a:pt x="16" y="159"/>
                    <a:pt x="16" y="159"/>
                    <a:pt x="16" y="160"/>
                  </a:cubicBezTo>
                  <a:cubicBezTo>
                    <a:pt x="20" y="158"/>
                    <a:pt x="24" y="156"/>
                    <a:pt x="27" y="154"/>
                  </a:cubicBezTo>
                  <a:cubicBezTo>
                    <a:pt x="26" y="153"/>
                    <a:pt x="26" y="153"/>
                    <a:pt x="26" y="151"/>
                  </a:cubicBezTo>
                  <a:cubicBezTo>
                    <a:pt x="26" y="151"/>
                    <a:pt x="27" y="150"/>
                    <a:pt x="27" y="150"/>
                  </a:cubicBezTo>
                  <a:close/>
                  <a:moveTo>
                    <a:pt x="200" y="159"/>
                  </a:moveTo>
                  <a:cubicBezTo>
                    <a:pt x="198" y="160"/>
                    <a:pt x="196" y="162"/>
                    <a:pt x="193" y="163"/>
                  </a:cubicBezTo>
                  <a:cubicBezTo>
                    <a:pt x="196" y="163"/>
                    <a:pt x="203" y="163"/>
                    <a:pt x="204" y="163"/>
                  </a:cubicBezTo>
                  <a:cubicBezTo>
                    <a:pt x="203" y="162"/>
                    <a:pt x="201" y="161"/>
                    <a:pt x="200" y="159"/>
                  </a:cubicBezTo>
                  <a:close/>
                  <a:moveTo>
                    <a:pt x="142" y="192"/>
                  </a:moveTo>
                  <a:cubicBezTo>
                    <a:pt x="141" y="192"/>
                    <a:pt x="141" y="192"/>
                    <a:pt x="141" y="192"/>
                  </a:cubicBezTo>
                  <a:cubicBezTo>
                    <a:pt x="139" y="196"/>
                    <a:pt x="138" y="200"/>
                    <a:pt x="136" y="203"/>
                  </a:cubicBezTo>
                  <a:cubicBezTo>
                    <a:pt x="137" y="204"/>
                    <a:pt x="139" y="204"/>
                    <a:pt x="140" y="204"/>
                  </a:cubicBezTo>
                  <a:cubicBezTo>
                    <a:pt x="140" y="203"/>
                    <a:pt x="140" y="202"/>
                    <a:pt x="140" y="201"/>
                  </a:cubicBezTo>
                  <a:cubicBezTo>
                    <a:pt x="140" y="198"/>
                    <a:pt x="141" y="196"/>
                    <a:pt x="141" y="194"/>
                  </a:cubicBezTo>
                  <a:cubicBezTo>
                    <a:pt x="141" y="193"/>
                    <a:pt x="141" y="193"/>
                    <a:pt x="142" y="192"/>
                  </a:cubicBezTo>
                  <a:close/>
                  <a:moveTo>
                    <a:pt x="65" y="194"/>
                  </a:moveTo>
                  <a:cubicBezTo>
                    <a:pt x="66" y="190"/>
                    <a:pt x="68" y="187"/>
                    <a:pt x="69" y="183"/>
                  </a:cubicBezTo>
                  <a:cubicBezTo>
                    <a:pt x="69" y="183"/>
                    <a:pt x="68" y="183"/>
                    <a:pt x="68" y="183"/>
                  </a:cubicBezTo>
                  <a:cubicBezTo>
                    <a:pt x="66" y="186"/>
                    <a:pt x="64" y="189"/>
                    <a:pt x="61" y="192"/>
                  </a:cubicBezTo>
                  <a:cubicBezTo>
                    <a:pt x="62" y="193"/>
                    <a:pt x="63" y="193"/>
                    <a:pt x="65" y="194"/>
                  </a:cubicBezTo>
                  <a:close/>
                  <a:moveTo>
                    <a:pt x="181" y="86"/>
                  </a:moveTo>
                  <a:cubicBezTo>
                    <a:pt x="184" y="85"/>
                    <a:pt x="186" y="83"/>
                    <a:pt x="189" y="82"/>
                  </a:cubicBezTo>
                  <a:cubicBezTo>
                    <a:pt x="192" y="80"/>
                    <a:pt x="195" y="79"/>
                    <a:pt x="197" y="78"/>
                  </a:cubicBezTo>
                  <a:cubicBezTo>
                    <a:pt x="197" y="78"/>
                    <a:pt x="197" y="78"/>
                    <a:pt x="197" y="78"/>
                  </a:cubicBezTo>
                  <a:cubicBezTo>
                    <a:pt x="193" y="78"/>
                    <a:pt x="189" y="79"/>
                    <a:pt x="186" y="81"/>
                  </a:cubicBezTo>
                  <a:cubicBezTo>
                    <a:pt x="184" y="82"/>
                    <a:pt x="182" y="84"/>
                    <a:pt x="181" y="86"/>
                  </a:cubicBezTo>
                  <a:close/>
                  <a:moveTo>
                    <a:pt x="196" y="150"/>
                  </a:moveTo>
                  <a:cubicBezTo>
                    <a:pt x="196" y="148"/>
                    <a:pt x="195" y="147"/>
                    <a:pt x="195" y="145"/>
                  </a:cubicBezTo>
                  <a:cubicBezTo>
                    <a:pt x="193" y="146"/>
                    <a:pt x="192" y="147"/>
                    <a:pt x="191" y="147"/>
                  </a:cubicBezTo>
                  <a:cubicBezTo>
                    <a:pt x="191" y="148"/>
                    <a:pt x="191" y="148"/>
                    <a:pt x="191" y="148"/>
                  </a:cubicBezTo>
                  <a:cubicBezTo>
                    <a:pt x="191" y="149"/>
                    <a:pt x="192" y="151"/>
                    <a:pt x="192" y="152"/>
                  </a:cubicBezTo>
                  <a:cubicBezTo>
                    <a:pt x="194" y="151"/>
                    <a:pt x="195" y="151"/>
                    <a:pt x="196" y="150"/>
                  </a:cubicBezTo>
                  <a:close/>
                  <a:moveTo>
                    <a:pt x="124" y="78"/>
                  </a:moveTo>
                  <a:cubicBezTo>
                    <a:pt x="126" y="79"/>
                    <a:pt x="127" y="80"/>
                    <a:pt x="129" y="81"/>
                  </a:cubicBezTo>
                  <a:cubicBezTo>
                    <a:pt x="128" y="79"/>
                    <a:pt x="128" y="79"/>
                    <a:pt x="129" y="78"/>
                  </a:cubicBezTo>
                  <a:cubicBezTo>
                    <a:pt x="129" y="76"/>
                    <a:pt x="130" y="74"/>
                    <a:pt x="130" y="73"/>
                  </a:cubicBezTo>
                  <a:cubicBezTo>
                    <a:pt x="130" y="72"/>
                    <a:pt x="131" y="72"/>
                    <a:pt x="131" y="72"/>
                  </a:cubicBezTo>
                  <a:cubicBezTo>
                    <a:pt x="131" y="72"/>
                    <a:pt x="131" y="72"/>
                    <a:pt x="130" y="71"/>
                  </a:cubicBezTo>
                  <a:cubicBezTo>
                    <a:pt x="128" y="74"/>
                    <a:pt x="126" y="76"/>
                    <a:pt x="124" y="78"/>
                  </a:cubicBezTo>
                  <a:close/>
                  <a:moveTo>
                    <a:pt x="131" y="66"/>
                  </a:moveTo>
                  <a:cubicBezTo>
                    <a:pt x="130" y="66"/>
                    <a:pt x="129" y="67"/>
                    <a:pt x="128" y="67"/>
                  </a:cubicBezTo>
                  <a:cubicBezTo>
                    <a:pt x="127" y="67"/>
                    <a:pt x="127" y="67"/>
                    <a:pt x="127" y="68"/>
                  </a:cubicBezTo>
                  <a:cubicBezTo>
                    <a:pt x="126" y="70"/>
                    <a:pt x="125" y="72"/>
                    <a:pt x="124" y="74"/>
                  </a:cubicBezTo>
                  <a:cubicBezTo>
                    <a:pt x="124" y="75"/>
                    <a:pt x="124" y="75"/>
                    <a:pt x="124" y="75"/>
                  </a:cubicBezTo>
                  <a:cubicBezTo>
                    <a:pt x="127" y="72"/>
                    <a:pt x="129" y="69"/>
                    <a:pt x="132" y="67"/>
                  </a:cubicBezTo>
                  <a:cubicBezTo>
                    <a:pt x="132" y="67"/>
                    <a:pt x="131" y="66"/>
                    <a:pt x="131" y="66"/>
                  </a:cubicBezTo>
                  <a:close/>
                  <a:moveTo>
                    <a:pt x="133" y="157"/>
                  </a:moveTo>
                  <a:cubicBezTo>
                    <a:pt x="131" y="158"/>
                    <a:pt x="130" y="159"/>
                    <a:pt x="128" y="160"/>
                  </a:cubicBezTo>
                  <a:cubicBezTo>
                    <a:pt x="128" y="162"/>
                    <a:pt x="128" y="165"/>
                    <a:pt x="129" y="167"/>
                  </a:cubicBezTo>
                  <a:cubicBezTo>
                    <a:pt x="129" y="167"/>
                    <a:pt x="129" y="167"/>
                    <a:pt x="129" y="167"/>
                  </a:cubicBezTo>
                  <a:cubicBezTo>
                    <a:pt x="130" y="164"/>
                    <a:pt x="132" y="160"/>
                    <a:pt x="133" y="157"/>
                  </a:cubicBezTo>
                  <a:close/>
                  <a:moveTo>
                    <a:pt x="110" y="113"/>
                  </a:moveTo>
                  <a:cubicBezTo>
                    <a:pt x="110" y="113"/>
                    <a:pt x="109" y="113"/>
                    <a:pt x="109" y="113"/>
                  </a:cubicBezTo>
                  <a:cubicBezTo>
                    <a:pt x="109" y="113"/>
                    <a:pt x="109" y="114"/>
                    <a:pt x="108" y="114"/>
                  </a:cubicBezTo>
                  <a:cubicBezTo>
                    <a:pt x="107" y="115"/>
                    <a:pt x="106" y="116"/>
                    <a:pt x="105" y="116"/>
                  </a:cubicBezTo>
                  <a:cubicBezTo>
                    <a:pt x="104" y="117"/>
                    <a:pt x="103" y="118"/>
                    <a:pt x="102" y="118"/>
                  </a:cubicBezTo>
                  <a:cubicBezTo>
                    <a:pt x="102" y="120"/>
                    <a:pt x="102" y="121"/>
                    <a:pt x="102" y="123"/>
                  </a:cubicBezTo>
                  <a:cubicBezTo>
                    <a:pt x="104" y="120"/>
                    <a:pt x="107" y="117"/>
                    <a:pt x="110" y="113"/>
                  </a:cubicBezTo>
                  <a:close/>
                  <a:moveTo>
                    <a:pt x="137" y="161"/>
                  </a:moveTo>
                  <a:cubicBezTo>
                    <a:pt x="138" y="160"/>
                    <a:pt x="138" y="160"/>
                    <a:pt x="139" y="159"/>
                  </a:cubicBezTo>
                  <a:cubicBezTo>
                    <a:pt x="139" y="158"/>
                    <a:pt x="140" y="158"/>
                    <a:pt x="140" y="157"/>
                  </a:cubicBezTo>
                  <a:cubicBezTo>
                    <a:pt x="141" y="156"/>
                    <a:pt x="142" y="156"/>
                    <a:pt x="142" y="155"/>
                  </a:cubicBezTo>
                  <a:cubicBezTo>
                    <a:pt x="141" y="155"/>
                    <a:pt x="141" y="155"/>
                    <a:pt x="140" y="155"/>
                  </a:cubicBezTo>
                  <a:cubicBezTo>
                    <a:pt x="139" y="155"/>
                    <a:pt x="139" y="154"/>
                    <a:pt x="139" y="155"/>
                  </a:cubicBezTo>
                  <a:cubicBezTo>
                    <a:pt x="138" y="156"/>
                    <a:pt x="137" y="156"/>
                    <a:pt x="137" y="156"/>
                  </a:cubicBezTo>
                  <a:cubicBezTo>
                    <a:pt x="136" y="155"/>
                    <a:pt x="136" y="156"/>
                    <a:pt x="135" y="156"/>
                  </a:cubicBezTo>
                  <a:cubicBezTo>
                    <a:pt x="136" y="156"/>
                    <a:pt x="136" y="156"/>
                    <a:pt x="136" y="157"/>
                  </a:cubicBezTo>
                  <a:cubicBezTo>
                    <a:pt x="136" y="158"/>
                    <a:pt x="137" y="160"/>
                    <a:pt x="137" y="161"/>
                  </a:cubicBezTo>
                  <a:close/>
                  <a:moveTo>
                    <a:pt x="188" y="183"/>
                  </a:moveTo>
                  <a:cubicBezTo>
                    <a:pt x="188" y="183"/>
                    <a:pt x="188" y="183"/>
                    <a:pt x="188" y="183"/>
                  </a:cubicBezTo>
                  <a:cubicBezTo>
                    <a:pt x="185" y="183"/>
                    <a:pt x="182" y="183"/>
                    <a:pt x="179" y="184"/>
                  </a:cubicBezTo>
                  <a:cubicBezTo>
                    <a:pt x="178" y="185"/>
                    <a:pt x="178" y="185"/>
                    <a:pt x="178" y="186"/>
                  </a:cubicBezTo>
                  <a:cubicBezTo>
                    <a:pt x="179" y="186"/>
                    <a:pt x="179" y="187"/>
                    <a:pt x="179" y="186"/>
                  </a:cubicBezTo>
                  <a:cubicBezTo>
                    <a:pt x="182" y="185"/>
                    <a:pt x="185" y="184"/>
                    <a:pt x="188" y="183"/>
                  </a:cubicBezTo>
                  <a:close/>
                  <a:moveTo>
                    <a:pt x="140" y="78"/>
                  </a:moveTo>
                  <a:cubicBezTo>
                    <a:pt x="142" y="78"/>
                    <a:pt x="143" y="78"/>
                    <a:pt x="144" y="77"/>
                  </a:cubicBezTo>
                  <a:cubicBezTo>
                    <a:pt x="145" y="77"/>
                    <a:pt x="145" y="77"/>
                    <a:pt x="145" y="77"/>
                  </a:cubicBezTo>
                  <a:cubicBezTo>
                    <a:pt x="146" y="78"/>
                    <a:pt x="147" y="77"/>
                    <a:pt x="148" y="77"/>
                  </a:cubicBezTo>
                  <a:cubicBezTo>
                    <a:pt x="146" y="76"/>
                    <a:pt x="143" y="75"/>
                    <a:pt x="141" y="74"/>
                  </a:cubicBezTo>
                  <a:cubicBezTo>
                    <a:pt x="141" y="75"/>
                    <a:pt x="141" y="77"/>
                    <a:pt x="140" y="78"/>
                  </a:cubicBezTo>
                  <a:close/>
                  <a:moveTo>
                    <a:pt x="123" y="194"/>
                  </a:moveTo>
                  <a:cubicBezTo>
                    <a:pt x="124" y="195"/>
                    <a:pt x="125" y="196"/>
                    <a:pt x="126" y="197"/>
                  </a:cubicBezTo>
                  <a:cubicBezTo>
                    <a:pt x="126" y="193"/>
                    <a:pt x="126" y="190"/>
                    <a:pt x="127" y="187"/>
                  </a:cubicBezTo>
                  <a:cubicBezTo>
                    <a:pt x="127" y="187"/>
                    <a:pt x="127" y="187"/>
                    <a:pt x="127" y="187"/>
                  </a:cubicBezTo>
                  <a:cubicBezTo>
                    <a:pt x="125" y="189"/>
                    <a:pt x="124" y="192"/>
                    <a:pt x="123" y="194"/>
                  </a:cubicBezTo>
                  <a:close/>
                  <a:moveTo>
                    <a:pt x="195" y="133"/>
                  </a:moveTo>
                  <a:cubicBezTo>
                    <a:pt x="196" y="134"/>
                    <a:pt x="196" y="134"/>
                    <a:pt x="195" y="135"/>
                  </a:cubicBezTo>
                  <a:cubicBezTo>
                    <a:pt x="195" y="135"/>
                    <a:pt x="195" y="136"/>
                    <a:pt x="195" y="136"/>
                  </a:cubicBezTo>
                  <a:cubicBezTo>
                    <a:pt x="195" y="137"/>
                    <a:pt x="196" y="139"/>
                    <a:pt x="196" y="140"/>
                  </a:cubicBezTo>
                  <a:cubicBezTo>
                    <a:pt x="197" y="140"/>
                    <a:pt x="197" y="139"/>
                    <a:pt x="197" y="139"/>
                  </a:cubicBezTo>
                  <a:cubicBezTo>
                    <a:pt x="197" y="135"/>
                    <a:pt x="196" y="132"/>
                    <a:pt x="196" y="129"/>
                  </a:cubicBezTo>
                  <a:cubicBezTo>
                    <a:pt x="196" y="128"/>
                    <a:pt x="196" y="128"/>
                    <a:pt x="196" y="127"/>
                  </a:cubicBezTo>
                  <a:cubicBezTo>
                    <a:pt x="195" y="128"/>
                    <a:pt x="195" y="128"/>
                    <a:pt x="195" y="129"/>
                  </a:cubicBezTo>
                  <a:cubicBezTo>
                    <a:pt x="195" y="130"/>
                    <a:pt x="195" y="132"/>
                    <a:pt x="195" y="133"/>
                  </a:cubicBezTo>
                  <a:close/>
                  <a:moveTo>
                    <a:pt x="195" y="86"/>
                  </a:moveTo>
                  <a:cubicBezTo>
                    <a:pt x="195" y="86"/>
                    <a:pt x="195" y="86"/>
                    <a:pt x="195" y="86"/>
                  </a:cubicBezTo>
                  <a:cubicBezTo>
                    <a:pt x="191" y="87"/>
                    <a:pt x="187" y="89"/>
                    <a:pt x="184" y="90"/>
                  </a:cubicBezTo>
                  <a:cubicBezTo>
                    <a:pt x="184" y="91"/>
                    <a:pt x="184" y="92"/>
                    <a:pt x="184" y="93"/>
                  </a:cubicBezTo>
                  <a:cubicBezTo>
                    <a:pt x="188" y="91"/>
                    <a:pt x="191" y="88"/>
                    <a:pt x="195" y="86"/>
                  </a:cubicBezTo>
                  <a:close/>
                  <a:moveTo>
                    <a:pt x="193" y="137"/>
                  </a:moveTo>
                  <a:cubicBezTo>
                    <a:pt x="192" y="138"/>
                    <a:pt x="191" y="138"/>
                    <a:pt x="190" y="139"/>
                  </a:cubicBezTo>
                  <a:cubicBezTo>
                    <a:pt x="190" y="139"/>
                    <a:pt x="190" y="139"/>
                    <a:pt x="190" y="139"/>
                  </a:cubicBezTo>
                  <a:cubicBezTo>
                    <a:pt x="190" y="141"/>
                    <a:pt x="190" y="142"/>
                    <a:pt x="190" y="143"/>
                  </a:cubicBezTo>
                  <a:cubicBezTo>
                    <a:pt x="192" y="143"/>
                    <a:pt x="193" y="142"/>
                    <a:pt x="194" y="141"/>
                  </a:cubicBezTo>
                  <a:cubicBezTo>
                    <a:pt x="194" y="140"/>
                    <a:pt x="193" y="138"/>
                    <a:pt x="193" y="137"/>
                  </a:cubicBezTo>
                  <a:close/>
                  <a:moveTo>
                    <a:pt x="182" y="197"/>
                  </a:moveTo>
                  <a:cubicBezTo>
                    <a:pt x="182" y="197"/>
                    <a:pt x="183" y="197"/>
                    <a:pt x="183" y="197"/>
                  </a:cubicBezTo>
                  <a:cubicBezTo>
                    <a:pt x="183" y="195"/>
                    <a:pt x="184" y="193"/>
                    <a:pt x="185" y="191"/>
                  </a:cubicBezTo>
                  <a:cubicBezTo>
                    <a:pt x="182" y="191"/>
                    <a:pt x="180" y="191"/>
                    <a:pt x="178" y="191"/>
                  </a:cubicBezTo>
                  <a:cubicBezTo>
                    <a:pt x="178" y="192"/>
                    <a:pt x="178" y="194"/>
                    <a:pt x="178" y="195"/>
                  </a:cubicBezTo>
                  <a:cubicBezTo>
                    <a:pt x="178" y="195"/>
                    <a:pt x="179" y="194"/>
                    <a:pt x="179" y="193"/>
                  </a:cubicBezTo>
                  <a:cubicBezTo>
                    <a:pt x="179" y="192"/>
                    <a:pt x="180" y="192"/>
                    <a:pt x="181" y="192"/>
                  </a:cubicBezTo>
                  <a:cubicBezTo>
                    <a:pt x="182" y="192"/>
                    <a:pt x="182" y="193"/>
                    <a:pt x="182" y="194"/>
                  </a:cubicBezTo>
                  <a:cubicBezTo>
                    <a:pt x="182" y="195"/>
                    <a:pt x="182" y="196"/>
                    <a:pt x="182" y="197"/>
                  </a:cubicBezTo>
                  <a:close/>
                  <a:moveTo>
                    <a:pt x="108" y="111"/>
                  </a:moveTo>
                  <a:cubicBezTo>
                    <a:pt x="108" y="111"/>
                    <a:pt x="108" y="111"/>
                    <a:pt x="108" y="111"/>
                  </a:cubicBezTo>
                  <a:cubicBezTo>
                    <a:pt x="109" y="111"/>
                    <a:pt x="109" y="110"/>
                    <a:pt x="109" y="110"/>
                  </a:cubicBezTo>
                  <a:cubicBezTo>
                    <a:pt x="111" y="109"/>
                    <a:pt x="112" y="108"/>
                    <a:pt x="113" y="108"/>
                  </a:cubicBezTo>
                  <a:cubicBezTo>
                    <a:pt x="114" y="107"/>
                    <a:pt x="114" y="107"/>
                    <a:pt x="115" y="107"/>
                  </a:cubicBezTo>
                  <a:cubicBezTo>
                    <a:pt x="115" y="107"/>
                    <a:pt x="116" y="107"/>
                    <a:pt x="116" y="107"/>
                  </a:cubicBezTo>
                  <a:cubicBezTo>
                    <a:pt x="116" y="106"/>
                    <a:pt x="116" y="104"/>
                    <a:pt x="116" y="103"/>
                  </a:cubicBezTo>
                  <a:cubicBezTo>
                    <a:pt x="115" y="103"/>
                    <a:pt x="115" y="102"/>
                    <a:pt x="114" y="102"/>
                  </a:cubicBezTo>
                  <a:cubicBezTo>
                    <a:pt x="114" y="103"/>
                    <a:pt x="114" y="103"/>
                    <a:pt x="114" y="103"/>
                  </a:cubicBezTo>
                  <a:cubicBezTo>
                    <a:pt x="114" y="104"/>
                    <a:pt x="114" y="105"/>
                    <a:pt x="113" y="106"/>
                  </a:cubicBezTo>
                  <a:cubicBezTo>
                    <a:pt x="112" y="107"/>
                    <a:pt x="111" y="108"/>
                    <a:pt x="110" y="109"/>
                  </a:cubicBezTo>
                  <a:cubicBezTo>
                    <a:pt x="110" y="109"/>
                    <a:pt x="109" y="110"/>
                    <a:pt x="108" y="111"/>
                  </a:cubicBezTo>
                  <a:close/>
                  <a:moveTo>
                    <a:pt x="176" y="191"/>
                  </a:moveTo>
                  <a:cubicBezTo>
                    <a:pt x="174" y="191"/>
                    <a:pt x="174" y="191"/>
                    <a:pt x="174" y="193"/>
                  </a:cubicBezTo>
                  <a:cubicBezTo>
                    <a:pt x="174" y="194"/>
                    <a:pt x="174" y="196"/>
                    <a:pt x="174" y="197"/>
                  </a:cubicBezTo>
                  <a:cubicBezTo>
                    <a:pt x="174" y="199"/>
                    <a:pt x="174" y="200"/>
                    <a:pt x="174" y="202"/>
                  </a:cubicBezTo>
                  <a:cubicBezTo>
                    <a:pt x="174" y="202"/>
                    <a:pt x="174" y="203"/>
                    <a:pt x="174" y="203"/>
                  </a:cubicBezTo>
                  <a:cubicBezTo>
                    <a:pt x="174" y="203"/>
                    <a:pt x="174" y="203"/>
                    <a:pt x="175" y="203"/>
                  </a:cubicBezTo>
                  <a:cubicBezTo>
                    <a:pt x="175" y="199"/>
                    <a:pt x="176" y="195"/>
                    <a:pt x="176" y="191"/>
                  </a:cubicBezTo>
                  <a:close/>
                  <a:moveTo>
                    <a:pt x="35" y="84"/>
                  </a:moveTo>
                  <a:cubicBezTo>
                    <a:pt x="36" y="83"/>
                    <a:pt x="37" y="82"/>
                    <a:pt x="38" y="82"/>
                  </a:cubicBezTo>
                  <a:cubicBezTo>
                    <a:pt x="39" y="81"/>
                    <a:pt x="40" y="81"/>
                    <a:pt x="41" y="82"/>
                  </a:cubicBezTo>
                  <a:cubicBezTo>
                    <a:pt x="41" y="83"/>
                    <a:pt x="41" y="83"/>
                    <a:pt x="41" y="83"/>
                  </a:cubicBezTo>
                  <a:cubicBezTo>
                    <a:pt x="42" y="83"/>
                    <a:pt x="43" y="82"/>
                    <a:pt x="43" y="82"/>
                  </a:cubicBezTo>
                  <a:cubicBezTo>
                    <a:pt x="44" y="82"/>
                    <a:pt x="45" y="81"/>
                    <a:pt x="46" y="81"/>
                  </a:cubicBezTo>
                  <a:cubicBezTo>
                    <a:pt x="42" y="80"/>
                    <a:pt x="39" y="80"/>
                    <a:pt x="36" y="80"/>
                  </a:cubicBezTo>
                  <a:cubicBezTo>
                    <a:pt x="36" y="81"/>
                    <a:pt x="35" y="82"/>
                    <a:pt x="35" y="84"/>
                  </a:cubicBezTo>
                  <a:close/>
                  <a:moveTo>
                    <a:pt x="176" y="115"/>
                  </a:moveTo>
                  <a:cubicBezTo>
                    <a:pt x="175" y="117"/>
                    <a:pt x="175" y="118"/>
                    <a:pt x="175" y="120"/>
                  </a:cubicBezTo>
                  <a:cubicBezTo>
                    <a:pt x="175" y="120"/>
                    <a:pt x="175" y="120"/>
                    <a:pt x="175" y="120"/>
                  </a:cubicBezTo>
                  <a:cubicBezTo>
                    <a:pt x="176" y="119"/>
                    <a:pt x="178" y="119"/>
                    <a:pt x="179" y="118"/>
                  </a:cubicBezTo>
                  <a:cubicBezTo>
                    <a:pt x="179" y="118"/>
                    <a:pt x="179" y="117"/>
                    <a:pt x="179" y="117"/>
                  </a:cubicBezTo>
                  <a:cubicBezTo>
                    <a:pt x="179" y="116"/>
                    <a:pt x="179" y="115"/>
                    <a:pt x="179" y="114"/>
                  </a:cubicBezTo>
                  <a:cubicBezTo>
                    <a:pt x="178" y="115"/>
                    <a:pt x="177" y="115"/>
                    <a:pt x="176" y="115"/>
                  </a:cubicBezTo>
                  <a:close/>
                  <a:moveTo>
                    <a:pt x="238" y="157"/>
                  </a:moveTo>
                  <a:cubicBezTo>
                    <a:pt x="238" y="157"/>
                    <a:pt x="239" y="157"/>
                    <a:pt x="239" y="157"/>
                  </a:cubicBezTo>
                  <a:cubicBezTo>
                    <a:pt x="240" y="154"/>
                    <a:pt x="241" y="152"/>
                    <a:pt x="242" y="149"/>
                  </a:cubicBezTo>
                  <a:cubicBezTo>
                    <a:pt x="242" y="149"/>
                    <a:pt x="242" y="148"/>
                    <a:pt x="241" y="148"/>
                  </a:cubicBezTo>
                  <a:cubicBezTo>
                    <a:pt x="241" y="149"/>
                    <a:pt x="241" y="149"/>
                    <a:pt x="241" y="149"/>
                  </a:cubicBezTo>
                  <a:cubicBezTo>
                    <a:pt x="240" y="151"/>
                    <a:pt x="239" y="153"/>
                    <a:pt x="238" y="155"/>
                  </a:cubicBezTo>
                  <a:cubicBezTo>
                    <a:pt x="238" y="156"/>
                    <a:pt x="238" y="157"/>
                    <a:pt x="238" y="157"/>
                  </a:cubicBezTo>
                  <a:close/>
                  <a:moveTo>
                    <a:pt x="183" y="139"/>
                  </a:moveTo>
                  <a:cubicBezTo>
                    <a:pt x="184" y="138"/>
                    <a:pt x="186" y="138"/>
                    <a:pt x="187" y="137"/>
                  </a:cubicBezTo>
                  <a:cubicBezTo>
                    <a:pt x="187" y="137"/>
                    <a:pt x="187" y="137"/>
                    <a:pt x="187" y="136"/>
                  </a:cubicBezTo>
                  <a:cubicBezTo>
                    <a:pt x="187" y="135"/>
                    <a:pt x="187" y="135"/>
                    <a:pt x="187" y="133"/>
                  </a:cubicBezTo>
                  <a:cubicBezTo>
                    <a:pt x="185" y="135"/>
                    <a:pt x="184" y="136"/>
                    <a:pt x="182" y="137"/>
                  </a:cubicBezTo>
                  <a:cubicBezTo>
                    <a:pt x="182" y="138"/>
                    <a:pt x="182" y="138"/>
                    <a:pt x="183" y="139"/>
                  </a:cubicBezTo>
                  <a:close/>
                  <a:moveTo>
                    <a:pt x="192" y="130"/>
                  </a:moveTo>
                  <a:cubicBezTo>
                    <a:pt x="191" y="130"/>
                    <a:pt x="191" y="131"/>
                    <a:pt x="190" y="132"/>
                  </a:cubicBezTo>
                  <a:cubicBezTo>
                    <a:pt x="190" y="132"/>
                    <a:pt x="190" y="132"/>
                    <a:pt x="190" y="132"/>
                  </a:cubicBezTo>
                  <a:cubicBezTo>
                    <a:pt x="190" y="133"/>
                    <a:pt x="190" y="134"/>
                    <a:pt x="190" y="136"/>
                  </a:cubicBezTo>
                  <a:cubicBezTo>
                    <a:pt x="191" y="135"/>
                    <a:pt x="192" y="135"/>
                    <a:pt x="193" y="134"/>
                  </a:cubicBezTo>
                  <a:cubicBezTo>
                    <a:pt x="193" y="133"/>
                    <a:pt x="192" y="131"/>
                    <a:pt x="192" y="130"/>
                  </a:cubicBezTo>
                  <a:close/>
                  <a:moveTo>
                    <a:pt x="220" y="158"/>
                  </a:moveTo>
                  <a:cubicBezTo>
                    <a:pt x="217" y="157"/>
                    <a:pt x="214" y="156"/>
                    <a:pt x="212" y="154"/>
                  </a:cubicBezTo>
                  <a:cubicBezTo>
                    <a:pt x="213" y="156"/>
                    <a:pt x="216" y="159"/>
                    <a:pt x="218" y="160"/>
                  </a:cubicBezTo>
                  <a:cubicBezTo>
                    <a:pt x="218" y="159"/>
                    <a:pt x="219" y="159"/>
                    <a:pt x="220" y="158"/>
                  </a:cubicBezTo>
                  <a:close/>
                  <a:moveTo>
                    <a:pt x="87" y="184"/>
                  </a:moveTo>
                  <a:cubicBezTo>
                    <a:pt x="87" y="185"/>
                    <a:pt x="86" y="186"/>
                    <a:pt x="86" y="188"/>
                  </a:cubicBezTo>
                  <a:cubicBezTo>
                    <a:pt x="86" y="188"/>
                    <a:pt x="87" y="188"/>
                    <a:pt x="88" y="188"/>
                  </a:cubicBezTo>
                  <a:cubicBezTo>
                    <a:pt x="89" y="187"/>
                    <a:pt x="90" y="186"/>
                    <a:pt x="91" y="184"/>
                  </a:cubicBezTo>
                  <a:cubicBezTo>
                    <a:pt x="91" y="184"/>
                    <a:pt x="91" y="184"/>
                    <a:pt x="91" y="184"/>
                  </a:cubicBezTo>
                  <a:cubicBezTo>
                    <a:pt x="90" y="184"/>
                    <a:pt x="88" y="184"/>
                    <a:pt x="87" y="184"/>
                  </a:cubicBezTo>
                  <a:close/>
                  <a:moveTo>
                    <a:pt x="186" y="52"/>
                  </a:moveTo>
                  <a:cubicBezTo>
                    <a:pt x="186" y="50"/>
                    <a:pt x="186" y="49"/>
                    <a:pt x="186" y="48"/>
                  </a:cubicBezTo>
                  <a:cubicBezTo>
                    <a:pt x="186" y="47"/>
                    <a:pt x="186" y="46"/>
                    <a:pt x="186" y="45"/>
                  </a:cubicBezTo>
                  <a:cubicBezTo>
                    <a:pt x="184" y="47"/>
                    <a:pt x="184" y="49"/>
                    <a:pt x="184" y="51"/>
                  </a:cubicBezTo>
                  <a:cubicBezTo>
                    <a:pt x="185" y="51"/>
                    <a:pt x="185" y="51"/>
                    <a:pt x="186" y="52"/>
                  </a:cubicBezTo>
                  <a:close/>
                  <a:moveTo>
                    <a:pt x="183" y="155"/>
                  </a:moveTo>
                  <a:cubicBezTo>
                    <a:pt x="183" y="155"/>
                    <a:pt x="183" y="155"/>
                    <a:pt x="183" y="155"/>
                  </a:cubicBezTo>
                  <a:cubicBezTo>
                    <a:pt x="186" y="155"/>
                    <a:pt x="188" y="154"/>
                    <a:pt x="190" y="153"/>
                  </a:cubicBezTo>
                  <a:cubicBezTo>
                    <a:pt x="189" y="152"/>
                    <a:pt x="188" y="152"/>
                    <a:pt x="188" y="151"/>
                  </a:cubicBezTo>
                  <a:cubicBezTo>
                    <a:pt x="186" y="152"/>
                    <a:pt x="185" y="154"/>
                    <a:pt x="183" y="155"/>
                  </a:cubicBezTo>
                  <a:close/>
                  <a:moveTo>
                    <a:pt x="174" y="98"/>
                  </a:moveTo>
                  <a:cubicBezTo>
                    <a:pt x="175" y="98"/>
                    <a:pt x="175" y="98"/>
                    <a:pt x="175" y="99"/>
                  </a:cubicBezTo>
                  <a:cubicBezTo>
                    <a:pt x="175" y="98"/>
                    <a:pt x="175" y="98"/>
                    <a:pt x="176" y="98"/>
                  </a:cubicBezTo>
                  <a:cubicBezTo>
                    <a:pt x="177" y="97"/>
                    <a:pt x="178" y="96"/>
                    <a:pt x="178" y="94"/>
                  </a:cubicBezTo>
                  <a:cubicBezTo>
                    <a:pt x="178" y="93"/>
                    <a:pt x="179" y="93"/>
                    <a:pt x="179" y="92"/>
                  </a:cubicBezTo>
                  <a:cubicBezTo>
                    <a:pt x="178" y="92"/>
                    <a:pt x="178" y="92"/>
                    <a:pt x="177" y="92"/>
                  </a:cubicBezTo>
                  <a:cubicBezTo>
                    <a:pt x="176" y="94"/>
                    <a:pt x="175" y="96"/>
                    <a:pt x="174" y="98"/>
                  </a:cubicBezTo>
                  <a:close/>
                  <a:moveTo>
                    <a:pt x="205" y="95"/>
                  </a:moveTo>
                  <a:cubicBezTo>
                    <a:pt x="203" y="99"/>
                    <a:pt x="202" y="103"/>
                    <a:pt x="202" y="107"/>
                  </a:cubicBezTo>
                  <a:cubicBezTo>
                    <a:pt x="202" y="107"/>
                    <a:pt x="202" y="107"/>
                    <a:pt x="203" y="107"/>
                  </a:cubicBezTo>
                  <a:cubicBezTo>
                    <a:pt x="203" y="103"/>
                    <a:pt x="204" y="99"/>
                    <a:pt x="205" y="95"/>
                  </a:cubicBezTo>
                  <a:close/>
                  <a:moveTo>
                    <a:pt x="121" y="18"/>
                  </a:moveTo>
                  <a:cubicBezTo>
                    <a:pt x="122" y="19"/>
                    <a:pt x="124" y="20"/>
                    <a:pt x="126" y="21"/>
                  </a:cubicBezTo>
                  <a:cubicBezTo>
                    <a:pt x="126" y="20"/>
                    <a:pt x="126" y="20"/>
                    <a:pt x="127" y="19"/>
                  </a:cubicBezTo>
                  <a:cubicBezTo>
                    <a:pt x="126" y="19"/>
                    <a:pt x="126" y="19"/>
                    <a:pt x="125" y="18"/>
                  </a:cubicBezTo>
                  <a:cubicBezTo>
                    <a:pt x="125" y="18"/>
                    <a:pt x="125" y="18"/>
                    <a:pt x="124" y="17"/>
                  </a:cubicBezTo>
                  <a:cubicBezTo>
                    <a:pt x="123" y="18"/>
                    <a:pt x="122" y="18"/>
                    <a:pt x="121" y="18"/>
                  </a:cubicBezTo>
                  <a:close/>
                  <a:moveTo>
                    <a:pt x="192" y="125"/>
                  </a:moveTo>
                  <a:cubicBezTo>
                    <a:pt x="192" y="124"/>
                    <a:pt x="193" y="122"/>
                    <a:pt x="193" y="120"/>
                  </a:cubicBezTo>
                  <a:cubicBezTo>
                    <a:pt x="192" y="120"/>
                    <a:pt x="191" y="120"/>
                    <a:pt x="191" y="121"/>
                  </a:cubicBezTo>
                  <a:cubicBezTo>
                    <a:pt x="191" y="123"/>
                    <a:pt x="190" y="125"/>
                    <a:pt x="190" y="127"/>
                  </a:cubicBezTo>
                  <a:cubicBezTo>
                    <a:pt x="191" y="126"/>
                    <a:pt x="192" y="126"/>
                    <a:pt x="192" y="125"/>
                  </a:cubicBezTo>
                  <a:close/>
                  <a:moveTo>
                    <a:pt x="184" y="143"/>
                  </a:moveTo>
                  <a:cubicBezTo>
                    <a:pt x="185" y="144"/>
                    <a:pt x="185" y="145"/>
                    <a:pt x="186" y="145"/>
                  </a:cubicBezTo>
                  <a:cubicBezTo>
                    <a:pt x="187" y="145"/>
                    <a:pt x="187" y="145"/>
                    <a:pt x="188" y="144"/>
                  </a:cubicBezTo>
                  <a:cubicBezTo>
                    <a:pt x="188" y="143"/>
                    <a:pt x="188" y="142"/>
                    <a:pt x="188" y="141"/>
                  </a:cubicBezTo>
                  <a:cubicBezTo>
                    <a:pt x="186" y="142"/>
                    <a:pt x="185" y="142"/>
                    <a:pt x="184" y="143"/>
                  </a:cubicBezTo>
                  <a:close/>
                  <a:moveTo>
                    <a:pt x="112" y="72"/>
                  </a:moveTo>
                  <a:cubicBezTo>
                    <a:pt x="112" y="72"/>
                    <a:pt x="112" y="72"/>
                    <a:pt x="112" y="72"/>
                  </a:cubicBezTo>
                  <a:cubicBezTo>
                    <a:pt x="113" y="73"/>
                    <a:pt x="114" y="73"/>
                    <a:pt x="114" y="73"/>
                  </a:cubicBezTo>
                  <a:cubicBezTo>
                    <a:pt x="115" y="73"/>
                    <a:pt x="116" y="73"/>
                    <a:pt x="117" y="74"/>
                  </a:cubicBezTo>
                  <a:cubicBezTo>
                    <a:pt x="117" y="73"/>
                    <a:pt x="118" y="72"/>
                    <a:pt x="118" y="70"/>
                  </a:cubicBezTo>
                  <a:cubicBezTo>
                    <a:pt x="116" y="71"/>
                    <a:pt x="115" y="71"/>
                    <a:pt x="113" y="72"/>
                  </a:cubicBezTo>
                  <a:cubicBezTo>
                    <a:pt x="113" y="72"/>
                    <a:pt x="113" y="72"/>
                    <a:pt x="112" y="72"/>
                  </a:cubicBezTo>
                  <a:close/>
                  <a:moveTo>
                    <a:pt x="77" y="190"/>
                  </a:moveTo>
                  <a:cubicBezTo>
                    <a:pt x="79" y="189"/>
                    <a:pt x="82" y="185"/>
                    <a:pt x="82" y="184"/>
                  </a:cubicBezTo>
                  <a:cubicBezTo>
                    <a:pt x="82" y="184"/>
                    <a:pt x="81" y="184"/>
                    <a:pt x="80" y="184"/>
                  </a:cubicBezTo>
                  <a:cubicBezTo>
                    <a:pt x="79" y="186"/>
                    <a:pt x="78" y="188"/>
                    <a:pt x="77" y="190"/>
                  </a:cubicBezTo>
                  <a:close/>
                  <a:moveTo>
                    <a:pt x="101" y="98"/>
                  </a:moveTo>
                  <a:cubicBezTo>
                    <a:pt x="104" y="98"/>
                    <a:pt x="108" y="98"/>
                    <a:pt x="111" y="98"/>
                  </a:cubicBezTo>
                  <a:cubicBezTo>
                    <a:pt x="111" y="98"/>
                    <a:pt x="111" y="97"/>
                    <a:pt x="111" y="97"/>
                  </a:cubicBezTo>
                  <a:cubicBezTo>
                    <a:pt x="109" y="98"/>
                    <a:pt x="109" y="98"/>
                    <a:pt x="108" y="97"/>
                  </a:cubicBezTo>
                  <a:cubicBezTo>
                    <a:pt x="105" y="97"/>
                    <a:pt x="103" y="98"/>
                    <a:pt x="101" y="98"/>
                  </a:cubicBezTo>
                  <a:close/>
                  <a:moveTo>
                    <a:pt x="143" y="198"/>
                  </a:moveTo>
                  <a:cubicBezTo>
                    <a:pt x="143" y="198"/>
                    <a:pt x="143" y="198"/>
                    <a:pt x="143" y="199"/>
                  </a:cubicBezTo>
                  <a:cubicBezTo>
                    <a:pt x="144" y="197"/>
                    <a:pt x="145" y="195"/>
                    <a:pt x="146" y="194"/>
                  </a:cubicBezTo>
                  <a:cubicBezTo>
                    <a:pt x="145" y="193"/>
                    <a:pt x="145" y="192"/>
                    <a:pt x="144" y="191"/>
                  </a:cubicBezTo>
                  <a:cubicBezTo>
                    <a:pt x="144" y="194"/>
                    <a:pt x="143" y="196"/>
                    <a:pt x="143" y="198"/>
                  </a:cubicBezTo>
                  <a:close/>
                  <a:moveTo>
                    <a:pt x="40" y="148"/>
                  </a:moveTo>
                  <a:cubicBezTo>
                    <a:pt x="40" y="148"/>
                    <a:pt x="40" y="148"/>
                    <a:pt x="40" y="148"/>
                  </a:cubicBezTo>
                  <a:cubicBezTo>
                    <a:pt x="40" y="148"/>
                    <a:pt x="40" y="148"/>
                    <a:pt x="39" y="148"/>
                  </a:cubicBezTo>
                  <a:cubicBezTo>
                    <a:pt x="39" y="148"/>
                    <a:pt x="38" y="148"/>
                    <a:pt x="38" y="148"/>
                  </a:cubicBezTo>
                  <a:cubicBezTo>
                    <a:pt x="36" y="149"/>
                    <a:pt x="36" y="148"/>
                    <a:pt x="35" y="147"/>
                  </a:cubicBezTo>
                  <a:cubicBezTo>
                    <a:pt x="35" y="147"/>
                    <a:pt x="35" y="147"/>
                    <a:pt x="35" y="147"/>
                  </a:cubicBezTo>
                  <a:cubicBezTo>
                    <a:pt x="34" y="148"/>
                    <a:pt x="33" y="150"/>
                    <a:pt x="32" y="151"/>
                  </a:cubicBezTo>
                  <a:cubicBezTo>
                    <a:pt x="33" y="151"/>
                    <a:pt x="33" y="151"/>
                    <a:pt x="33" y="151"/>
                  </a:cubicBezTo>
                  <a:cubicBezTo>
                    <a:pt x="35" y="150"/>
                    <a:pt x="38" y="149"/>
                    <a:pt x="40" y="148"/>
                  </a:cubicBezTo>
                  <a:close/>
                  <a:moveTo>
                    <a:pt x="74" y="184"/>
                  </a:moveTo>
                  <a:cubicBezTo>
                    <a:pt x="74" y="184"/>
                    <a:pt x="74" y="183"/>
                    <a:pt x="74" y="183"/>
                  </a:cubicBezTo>
                  <a:cubicBezTo>
                    <a:pt x="73" y="183"/>
                    <a:pt x="73" y="183"/>
                    <a:pt x="72" y="183"/>
                  </a:cubicBezTo>
                  <a:cubicBezTo>
                    <a:pt x="72" y="183"/>
                    <a:pt x="71" y="184"/>
                    <a:pt x="71" y="184"/>
                  </a:cubicBezTo>
                  <a:cubicBezTo>
                    <a:pt x="71" y="185"/>
                    <a:pt x="70" y="186"/>
                    <a:pt x="70" y="188"/>
                  </a:cubicBezTo>
                  <a:cubicBezTo>
                    <a:pt x="69" y="188"/>
                    <a:pt x="69" y="189"/>
                    <a:pt x="69" y="189"/>
                  </a:cubicBezTo>
                  <a:cubicBezTo>
                    <a:pt x="69" y="189"/>
                    <a:pt x="69" y="189"/>
                    <a:pt x="69" y="189"/>
                  </a:cubicBezTo>
                  <a:cubicBezTo>
                    <a:pt x="71" y="187"/>
                    <a:pt x="72" y="185"/>
                    <a:pt x="74" y="184"/>
                  </a:cubicBezTo>
                  <a:close/>
                  <a:moveTo>
                    <a:pt x="60" y="29"/>
                  </a:moveTo>
                  <a:cubicBezTo>
                    <a:pt x="61" y="27"/>
                    <a:pt x="62" y="25"/>
                    <a:pt x="63" y="23"/>
                  </a:cubicBezTo>
                  <a:cubicBezTo>
                    <a:pt x="63" y="23"/>
                    <a:pt x="63" y="23"/>
                    <a:pt x="63" y="23"/>
                  </a:cubicBezTo>
                  <a:cubicBezTo>
                    <a:pt x="62" y="24"/>
                    <a:pt x="60" y="26"/>
                    <a:pt x="58" y="27"/>
                  </a:cubicBezTo>
                  <a:cubicBezTo>
                    <a:pt x="59" y="28"/>
                    <a:pt x="59" y="28"/>
                    <a:pt x="60" y="29"/>
                  </a:cubicBezTo>
                  <a:close/>
                  <a:moveTo>
                    <a:pt x="7" y="87"/>
                  </a:moveTo>
                  <a:cubicBezTo>
                    <a:pt x="7" y="87"/>
                    <a:pt x="7" y="87"/>
                    <a:pt x="7" y="87"/>
                  </a:cubicBezTo>
                  <a:cubicBezTo>
                    <a:pt x="7" y="87"/>
                    <a:pt x="8" y="86"/>
                    <a:pt x="8" y="85"/>
                  </a:cubicBezTo>
                  <a:cubicBezTo>
                    <a:pt x="10" y="82"/>
                    <a:pt x="11" y="79"/>
                    <a:pt x="12" y="75"/>
                  </a:cubicBezTo>
                  <a:cubicBezTo>
                    <a:pt x="12" y="75"/>
                    <a:pt x="12" y="75"/>
                    <a:pt x="12" y="75"/>
                  </a:cubicBezTo>
                  <a:cubicBezTo>
                    <a:pt x="12" y="75"/>
                    <a:pt x="12" y="74"/>
                    <a:pt x="12" y="74"/>
                  </a:cubicBezTo>
                  <a:cubicBezTo>
                    <a:pt x="10" y="79"/>
                    <a:pt x="8" y="83"/>
                    <a:pt x="7" y="87"/>
                  </a:cubicBezTo>
                  <a:close/>
                  <a:moveTo>
                    <a:pt x="119" y="15"/>
                  </a:moveTo>
                  <a:cubicBezTo>
                    <a:pt x="119" y="15"/>
                    <a:pt x="118" y="15"/>
                    <a:pt x="118" y="15"/>
                  </a:cubicBezTo>
                  <a:cubicBezTo>
                    <a:pt x="116" y="15"/>
                    <a:pt x="116" y="14"/>
                    <a:pt x="116" y="13"/>
                  </a:cubicBezTo>
                  <a:cubicBezTo>
                    <a:pt x="116" y="13"/>
                    <a:pt x="117" y="12"/>
                    <a:pt x="117" y="12"/>
                  </a:cubicBezTo>
                  <a:cubicBezTo>
                    <a:pt x="117" y="11"/>
                    <a:pt x="118" y="10"/>
                    <a:pt x="118" y="10"/>
                  </a:cubicBezTo>
                  <a:cubicBezTo>
                    <a:pt x="117" y="10"/>
                    <a:pt x="117" y="10"/>
                    <a:pt x="116" y="10"/>
                  </a:cubicBezTo>
                  <a:cubicBezTo>
                    <a:pt x="116" y="12"/>
                    <a:pt x="115" y="14"/>
                    <a:pt x="115" y="15"/>
                  </a:cubicBezTo>
                  <a:cubicBezTo>
                    <a:pt x="116" y="16"/>
                    <a:pt x="117" y="16"/>
                    <a:pt x="118" y="16"/>
                  </a:cubicBezTo>
                  <a:cubicBezTo>
                    <a:pt x="119" y="16"/>
                    <a:pt x="119" y="16"/>
                    <a:pt x="119" y="15"/>
                  </a:cubicBezTo>
                  <a:close/>
                  <a:moveTo>
                    <a:pt x="45" y="186"/>
                  </a:moveTo>
                  <a:cubicBezTo>
                    <a:pt x="47" y="187"/>
                    <a:pt x="49" y="188"/>
                    <a:pt x="51" y="189"/>
                  </a:cubicBezTo>
                  <a:cubicBezTo>
                    <a:pt x="51" y="188"/>
                    <a:pt x="51" y="187"/>
                    <a:pt x="51" y="187"/>
                  </a:cubicBezTo>
                  <a:cubicBezTo>
                    <a:pt x="50" y="187"/>
                    <a:pt x="50" y="187"/>
                    <a:pt x="50" y="187"/>
                  </a:cubicBezTo>
                  <a:cubicBezTo>
                    <a:pt x="49" y="186"/>
                    <a:pt x="49" y="186"/>
                    <a:pt x="49" y="186"/>
                  </a:cubicBezTo>
                  <a:cubicBezTo>
                    <a:pt x="48" y="186"/>
                    <a:pt x="46" y="186"/>
                    <a:pt x="45" y="186"/>
                  </a:cubicBezTo>
                  <a:close/>
                  <a:moveTo>
                    <a:pt x="86" y="92"/>
                  </a:moveTo>
                  <a:cubicBezTo>
                    <a:pt x="88" y="90"/>
                    <a:pt x="89" y="88"/>
                    <a:pt x="91" y="86"/>
                  </a:cubicBezTo>
                  <a:cubicBezTo>
                    <a:pt x="90" y="86"/>
                    <a:pt x="89" y="87"/>
                    <a:pt x="88" y="87"/>
                  </a:cubicBezTo>
                  <a:cubicBezTo>
                    <a:pt x="86" y="88"/>
                    <a:pt x="86" y="89"/>
                    <a:pt x="86" y="91"/>
                  </a:cubicBezTo>
                  <a:cubicBezTo>
                    <a:pt x="86" y="91"/>
                    <a:pt x="86" y="91"/>
                    <a:pt x="86" y="92"/>
                  </a:cubicBezTo>
                  <a:close/>
                  <a:moveTo>
                    <a:pt x="67" y="23"/>
                  </a:moveTo>
                  <a:cubicBezTo>
                    <a:pt x="65" y="25"/>
                    <a:pt x="64" y="26"/>
                    <a:pt x="63" y="28"/>
                  </a:cubicBezTo>
                  <a:cubicBezTo>
                    <a:pt x="65" y="27"/>
                    <a:pt x="66" y="26"/>
                    <a:pt x="68" y="25"/>
                  </a:cubicBezTo>
                  <a:cubicBezTo>
                    <a:pt x="68" y="25"/>
                    <a:pt x="67" y="24"/>
                    <a:pt x="67" y="23"/>
                  </a:cubicBezTo>
                  <a:close/>
                  <a:moveTo>
                    <a:pt x="82" y="189"/>
                  </a:moveTo>
                  <a:cubicBezTo>
                    <a:pt x="82" y="189"/>
                    <a:pt x="82" y="189"/>
                    <a:pt x="82" y="189"/>
                  </a:cubicBezTo>
                  <a:cubicBezTo>
                    <a:pt x="80" y="191"/>
                    <a:pt x="78" y="193"/>
                    <a:pt x="76" y="195"/>
                  </a:cubicBezTo>
                  <a:cubicBezTo>
                    <a:pt x="78" y="195"/>
                    <a:pt x="79" y="194"/>
                    <a:pt x="80" y="193"/>
                  </a:cubicBezTo>
                  <a:cubicBezTo>
                    <a:pt x="81" y="191"/>
                    <a:pt x="82" y="190"/>
                    <a:pt x="82" y="189"/>
                  </a:cubicBezTo>
                  <a:close/>
                  <a:moveTo>
                    <a:pt x="115" y="171"/>
                  </a:moveTo>
                  <a:cubicBezTo>
                    <a:pt x="116" y="171"/>
                    <a:pt x="118" y="172"/>
                    <a:pt x="119" y="172"/>
                  </a:cubicBezTo>
                  <a:cubicBezTo>
                    <a:pt x="118" y="170"/>
                    <a:pt x="118" y="169"/>
                    <a:pt x="118" y="167"/>
                  </a:cubicBezTo>
                  <a:cubicBezTo>
                    <a:pt x="117" y="169"/>
                    <a:pt x="116" y="170"/>
                    <a:pt x="115" y="171"/>
                  </a:cubicBezTo>
                  <a:close/>
                  <a:moveTo>
                    <a:pt x="175" y="129"/>
                  </a:moveTo>
                  <a:cubicBezTo>
                    <a:pt x="176" y="129"/>
                    <a:pt x="176" y="128"/>
                    <a:pt x="177" y="128"/>
                  </a:cubicBezTo>
                  <a:cubicBezTo>
                    <a:pt x="178" y="127"/>
                    <a:pt x="178" y="126"/>
                    <a:pt x="178" y="125"/>
                  </a:cubicBezTo>
                  <a:cubicBezTo>
                    <a:pt x="177" y="125"/>
                    <a:pt x="176" y="126"/>
                    <a:pt x="175" y="126"/>
                  </a:cubicBezTo>
                  <a:cubicBezTo>
                    <a:pt x="175" y="127"/>
                    <a:pt x="175" y="128"/>
                    <a:pt x="175" y="129"/>
                  </a:cubicBezTo>
                  <a:close/>
                  <a:moveTo>
                    <a:pt x="176" y="135"/>
                  </a:moveTo>
                  <a:cubicBezTo>
                    <a:pt x="176" y="137"/>
                    <a:pt x="176" y="138"/>
                    <a:pt x="176" y="139"/>
                  </a:cubicBezTo>
                  <a:cubicBezTo>
                    <a:pt x="177" y="138"/>
                    <a:pt x="178" y="138"/>
                    <a:pt x="178" y="137"/>
                  </a:cubicBezTo>
                  <a:cubicBezTo>
                    <a:pt x="178" y="136"/>
                    <a:pt x="178" y="136"/>
                    <a:pt x="178" y="134"/>
                  </a:cubicBezTo>
                  <a:cubicBezTo>
                    <a:pt x="177" y="135"/>
                    <a:pt x="176" y="135"/>
                    <a:pt x="176" y="135"/>
                  </a:cubicBezTo>
                  <a:close/>
                  <a:moveTo>
                    <a:pt x="37" y="145"/>
                  </a:moveTo>
                  <a:cubicBezTo>
                    <a:pt x="37" y="145"/>
                    <a:pt x="38" y="145"/>
                    <a:pt x="38" y="145"/>
                  </a:cubicBezTo>
                  <a:cubicBezTo>
                    <a:pt x="38" y="145"/>
                    <a:pt x="38" y="145"/>
                    <a:pt x="39" y="144"/>
                  </a:cubicBezTo>
                  <a:cubicBezTo>
                    <a:pt x="39" y="144"/>
                    <a:pt x="40" y="144"/>
                    <a:pt x="40" y="143"/>
                  </a:cubicBezTo>
                  <a:cubicBezTo>
                    <a:pt x="41" y="143"/>
                    <a:pt x="42" y="143"/>
                    <a:pt x="43" y="143"/>
                  </a:cubicBezTo>
                  <a:cubicBezTo>
                    <a:pt x="44" y="143"/>
                    <a:pt x="44" y="142"/>
                    <a:pt x="45" y="141"/>
                  </a:cubicBezTo>
                  <a:cubicBezTo>
                    <a:pt x="42" y="142"/>
                    <a:pt x="40" y="143"/>
                    <a:pt x="38" y="144"/>
                  </a:cubicBezTo>
                  <a:cubicBezTo>
                    <a:pt x="38" y="144"/>
                    <a:pt x="38" y="145"/>
                    <a:pt x="37" y="145"/>
                  </a:cubicBezTo>
                  <a:close/>
                  <a:moveTo>
                    <a:pt x="68" y="30"/>
                  </a:moveTo>
                  <a:cubicBezTo>
                    <a:pt x="69" y="31"/>
                    <a:pt x="69" y="31"/>
                    <a:pt x="70" y="31"/>
                  </a:cubicBezTo>
                  <a:cubicBezTo>
                    <a:pt x="70" y="32"/>
                    <a:pt x="70" y="32"/>
                    <a:pt x="70" y="33"/>
                  </a:cubicBezTo>
                  <a:cubicBezTo>
                    <a:pt x="71" y="33"/>
                    <a:pt x="71" y="33"/>
                    <a:pt x="72" y="33"/>
                  </a:cubicBezTo>
                  <a:cubicBezTo>
                    <a:pt x="71" y="31"/>
                    <a:pt x="70" y="29"/>
                    <a:pt x="69" y="28"/>
                  </a:cubicBezTo>
                  <a:cubicBezTo>
                    <a:pt x="69" y="28"/>
                    <a:pt x="69" y="28"/>
                    <a:pt x="69" y="28"/>
                  </a:cubicBezTo>
                  <a:cubicBezTo>
                    <a:pt x="69" y="29"/>
                    <a:pt x="69" y="30"/>
                    <a:pt x="68" y="30"/>
                  </a:cubicBezTo>
                  <a:close/>
                  <a:moveTo>
                    <a:pt x="173" y="145"/>
                  </a:moveTo>
                  <a:cubicBezTo>
                    <a:pt x="173" y="147"/>
                    <a:pt x="174" y="148"/>
                    <a:pt x="174" y="149"/>
                  </a:cubicBezTo>
                  <a:cubicBezTo>
                    <a:pt x="175" y="148"/>
                    <a:pt x="175" y="148"/>
                    <a:pt x="176" y="147"/>
                  </a:cubicBezTo>
                  <a:cubicBezTo>
                    <a:pt x="176" y="147"/>
                    <a:pt x="175" y="146"/>
                    <a:pt x="175" y="145"/>
                  </a:cubicBezTo>
                  <a:cubicBezTo>
                    <a:pt x="174" y="145"/>
                    <a:pt x="173" y="145"/>
                    <a:pt x="173" y="145"/>
                  </a:cubicBezTo>
                  <a:close/>
                  <a:moveTo>
                    <a:pt x="217" y="201"/>
                  </a:moveTo>
                  <a:cubicBezTo>
                    <a:pt x="217" y="201"/>
                    <a:pt x="217" y="201"/>
                    <a:pt x="217" y="201"/>
                  </a:cubicBezTo>
                  <a:cubicBezTo>
                    <a:pt x="215" y="202"/>
                    <a:pt x="213" y="204"/>
                    <a:pt x="211" y="205"/>
                  </a:cubicBezTo>
                  <a:cubicBezTo>
                    <a:pt x="209" y="206"/>
                    <a:pt x="207" y="207"/>
                    <a:pt x="205" y="209"/>
                  </a:cubicBezTo>
                  <a:cubicBezTo>
                    <a:pt x="205" y="209"/>
                    <a:pt x="205" y="209"/>
                    <a:pt x="206" y="209"/>
                  </a:cubicBezTo>
                  <a:cubicBezTo>
                    <a:pt x="210" y="207"/>
                    <a:pt x="214" y="204"/>
                    <a:pt x="217" y="201"/>
                  </a:cubicBezTo>
                  <a:close/>
                  <a:moveTo>
                    <a:pt x="183" y="145"/>
                  </a:moveTo>
                  <a:cubicBezTo>
                    <a:pt x="181" y="146"/>
                    <a:pt x="180" y="146"/>
                    <a:pt x="179" y="148"/>
                  </a:cubicBezTo>
                  <a:cubicBezTo>
                    <a:pt x="181" y="148"/>
                    <a:pt x="182" y="147"/>
                    <a:pt x="184" y="146"/>
                  </a:cubicBezTo>
                  <a:cubicBezTo>
                    <a:pt x="183" y="146"/>
                    <a:pt x="183" y="145"/>
                    <a:pt x="183" y="145"/>
                  </a:cubicBezTo>
                  <a:close/>
                  <a:moveTo>
                    <a:pt x="200" y="142"/>
                  </a:moveTo>
                  <a:cubicBezTo>
                    <a:pt x="199" y="142"/>
                    <a:pt x="199" y="142"/>
                    <a:pt x="199" y="142"/>
                  </a:cubicBezTo>
                  <a:cubicBezTo>
                    <a:pt x="199" y="144"/>
                    <a:pt x="199" y="146"/>
                    <a:pt x="199" y="148"/>
                  </a:cubicBezTo>
                  <a:cubicBezTo>
                    <a:pt x="200" y="148"/>
                    <a:pt x="200" y="148"/>
                    <a:pt x="201" y="148"/>
                  </a:cubicBezTo>
                  <a:cubicBezTo>
                    <a:pt x="201" y="146"/>
                    <a:pt x="200" y="144"/>
                    <a:pt x="200" y="142"/>
                  </a:cubicBezTo>
                  <a:close/>
                  <a:moveTo>
                    <a:pt x="61" y="186"/>
                  </a:moveTo>
                  <a:cubicBezTo>
                    <a:pt x="61" y="186"/>
                    <a:pt x="61" y="186"/>
                    <a:pt x="61" y="186"/>
                  </a:cubicBezTo>
                  <a:cubicBezTo>
                    <a:pt x="60" y="188"/>
                    <a:pt x="58" y="189"/>
                    <a:pt x="57" y="191"/>
                  </a:cubicBezTo>
                  <a:cubicBezTo>
                    <a:pt x="58" y="191"/>
                    <a:pt x="59" y="191"/>
                    <a:pt x="59" y="192"/>
                  </a:cubicBezTo>
                  <a:cubicBezTo>
                    <a:pt x="60" y="190"/>
                    <a:pt x="60" y="188"/>
                    <a:pt x="61" y="186"/>
                  </a:cubicBezTo>
                  <a:close/>
                  <a:moveTo>
                    <a:pt x="229" y="160"/>
                  </a:moveTo>
                  <a:cubicBezTo>
                    <a:pt x="228" y="161"/>
                    <a:pt x="226" y="163"/>
                    <a:pt x="224" y="164"/>
                  </a:cubicBezTo>
                  <a:cubicBezTo>
                    <a:pt x="225" y="164"/>
                    <a:pt x="225" y="165"/>
                    <a:pt x="225" y="165"/>
                  </a:cubicBezTo>
                  <a:cubicBezTo>
                    <a:pt x="227" y="164"/>
                    <a:pt x="228" y="162"/>
                    <a:pt x="229" y="160"/>
                  </a:cubicBezTo>
                  <a:close/>
                  <a:moveTo>
                    <a:pt x="20" y="82"/>
                  </a:moveTo>
                  <a:cubicBezTo>
                    <a:pt x="20" y="82"/>
                    <a:pt x="20" y="82"/>
                    <a:pt x="20" y="81"/>
                  </a:cubicBezTo>
                  <a:cubicBezTo>
                    <a:pt x="18" y="82"/>
                    <a:pt x="12" y="86"/>
                    <a:pt x="11" y="87"/>
                  </a:cubicBezTo>
                  <a:cubicBezTo>
                    <a:pt x="14" y="85"/>
                    <a:pt x="17" y="84"/>
                    <a:pt x="20" y="82"/>
                  </a:cubicBezTo>
                  <a:close/>
                  <a:moveTo>
                    <a:pt x="146" y="135"/>
                  </a:moveTo>
                  <a:cubicBezTo>
                    <a:pt x="146" y="134"/>
                    <a:pt x="146" y="134"/>
                    <a:pt x="145" y="134"/>
                  </a:cubicBezTo>
                  <a:cubicBezTo>
                    <a:pt x="143" y="135"/>
                    <a:pt x="140" y="136"/>
                    <a:pt x="138" y="137"/>
                  </a:cubicBezTo>
                  <a:cubicBezTo>
                    <a:pt x="138" y="137"/>
                    <a:pt x="138" y="137"/>
                    <a:pt x="137" y="137"/>
                  </a:cubicBezTo>
                  <a:cubicBezTo>
                    <a:pt x="138" y="137"/>
                    <a:pt x="145" y="135"/>
                    <a:pt x="146" y="135"/>
                  </a:cubicBezTo>
                  <a:close/>
                  <a:moveTo>
                    <a:pt x="92" y="106"/>
                  </a:moveTo>
                  <a:cubicBezTo>
                    <a:pt x="92" y="107"/>
                    <a:pt x="92" y="108"/>
                    <a:pt x="93" y="109"/>
                  </a:cubicBezTo>
                  <a:cubicBezTo>
                    <a:pt x="94" y="109"/>
                    <a:pt x="94" y="110"/>
                    <a:pt x="94" y="110"/>
                  </a:cubicBezTo>
                  <a:cubicBezTo>
                    <a:pt x="94" y="111"/>
                    <a:pt x="94" y="111"/>
                    <a:pt x="94" y="111"/>
                  </a:cubicBezTo>
                  <a:cubicBezTo>
                    <a:pt x="94" y="111"/>
                    <a:pt x="94" y="111"/>
                    <a:pt x="95" y="112"/>
                  </a:cubicBezTo>
                  <a:cubicBezTo>
                    <a:pt x="95" y="111"/>
                    <a:pt x="95" y="110"/>
                    <a:pt x="95" y="110"/>
                  </a:cubicBezTo>
                  <a:cubicBezTo>
                    <a:pt x="95" y="110"/>
                    <a:pt x="95" y="109"/>
                    <a:pt x="95" y="109"/>
                  </a:cubicBezTo>
                  <a:cubicBezTo>
                    <a:pt x="94" y="108"/>
                    <a:pt x="94" y="107"/>
                    <a:pt x="94" y="107"/>
                  </a:cubicBezTo>
                  <a:cubicBezTo>
                    <a:pt x="94" y="106"/>
                    <a:pt x="94" y="106"/>
                    <a:pt x="94" y="106"/>
                  </a:cubicBezTo>
                  <a:cubicBezTo>
                    <a:pt x="93" y="106"/>
                    <a:pt x="93" y="106"/>
                    <a:pt x="92" y="106"/>
                  </a:cubicBezTo>
                  <a:close/>
                  <a:moveTo>
                    <a:pt x="176" y="113"/>
                  </a:moveTo>
                  <a:cubicBezTo>
                    <a:pt x="177" y="113"/>
                    <a:pt x="178" y="112"/>
                    <a:pt x="178" y="112"/>
                  </a:cubicBezTo>
                  <a:cubicBezTo>
                    <a:pt x="179" y="112"/>
                    <a:pt x="179" y="112"/>
                    <a:pt x="179" y="112"/>
                  </a:cubicBezTo>
                  <a:cubicBezTo>
                    <a:pt x="180" y="112"/>
                    <a:pt x="180" y="112"/>
                    <a:pt x="180" y="111"/>
                  </a:cubicBezTo>
                  <a:cubicBezTo>
                    <a:pt x="180" y="111"/>
                    <a:pt x="180" y="110"/>
                    <a:pt x="180" y="110"/>
                  </a:cubicBezTo>
                  <a:cubicBezTo>
                    <a:pt x="179" y="110"/>
                    <a:pt x="177" y="112"/>
                    <a:pt x="176" y="113"/>
                  </a:cubicBezTo>
                  <a:close/>
                  <a:moveTo>
                    <a:pt x="167" y="38"/>
                  </a:moveTo>
                  <a:cubicBezTo>
                    <a:pt x="169" y="37"/>
                    <a:pt x="170" y="35"/>
                    <a:pt x="171" y="34"/>
                  </a:cubicBezTo>
                  <a:cubicBezTo>
                    <a:pt x="171" y="34"/>
                    <a:pt x="171" y="34"/>
                    <a:pt x="171" y="34"/>
                  </a:cubicBezTo>
                  <a:cubicBezTo>
                    <a:pt x="170" y="34"/>
                    <a:pt x="168" y="35"/>
                    <a:pt x="167" y="36"/>
                  </a:cubicBezTo>
                  <a:cubicBezTo>
                    <a:pt x="167" y="37"/>
                    <a:pt x="167" y="37"/>
                    <a:pt x="167" y="38"/>
                  </a:cubicBezTo>
                  <a:close/>
                  <a:moveTo>
                    <a:pt x="19" y="122"/>
                  </a:moveTo>
                  <a:cubicBezTo>
                    <a:pt x="18" y="123"/>
                    <a:pt x="17" y="123"/>
                    <a:pt x="17" y="124"/>
                  </a:cubicBezTo>
                  <a:cubicBezTo>
                    <a:pt x="15" y="125"/>
                    <a:pt x="14" y="127"/>
                    <a:pt x="13" y="128"/>
                  </a:cubicBezTo>
                  <a:cubicBezTo>
                    <a:pt x="13" y="129"/>
                    <a:pt x="13" y="129"/>
                    <a:pt x="13" y="129"/>
                  </a:cubicBezTo>
                  <a:cubicBezTo>
                    <a:pt x="15" y="127"/>
                    <a:pt x="17" y="125"/>
                    <a:pt x="19" y="122"/>
                  </a:cubicBezTo>
                  <a:close/>
                  <a:moveTo>
                    <a:pt x="29" y="88"/>
                  </a:moveTo>
                  <a:cubicBezTo>
                    <a:pt x="29" y="88"/>
                    <a:pt x="29" y="88"/>
                    <a:pt x="29" y="88"/>
                  </a:cubicBezTo>
                  <a:cubicBezTo>
                    <a:pt x="30" y="88"/>
                    <a:pt x="31" y="88"/>
                    <a:pt x="32" y="87"/>
                  </a:cubicBezTo>
                  <a:cubicBezTo>
                    <a:pt x="31" y="86"/>
                    <a:pt x="32" y="85"/>
                    <a:pt x="32" y="84"/>
                  </a:cubicBezTo>
                  <a:cubicBezTo>
                    <a:pt x="31" y="85"/>
                    <a:pt x="30" y="86"/>
                    <a:pt x="29" y="88"/>
                  </a:cubicBezTo>
                  <a:close/>
                  <a:moveTo>
                    <a:pt x="32" y="80"/>
                  </a:moveTo>
                  <a:cubicBezTo>
                    <a:pt x="31" y="80"/>
                    <a:pt x="30" y="80"/>
                    <a:pt x="30" y="80"/>
                  </a:cubicBezTo>
                  <a:cubicBezTo>
                    <a:pt x="29" y="82"/>
                    <a:pt x="29" y="83"/>
                    <a:pt x="28" y="84"/>
                  </a:cubicBezTo>
                  <a:cubicBezTo>
                    <a:pt x="28" y="84"/>
                    <a:pt x="29" y="84"/>
                    <a:pt x="29" y="84"/>
                  </a:cubicBezTo>
                  <a:cubicBezTo>
                    <a:pt x="30" y="83"/>
                    <a:pt x="31" y="82"/>
                    <a:pt x="32" y="80"/>
                  </a:cubicBezTo>
                  <a:close/>
                  <a:moveTo>
                    <a:pt x="86" y="75"/>
                  </a:moveTo>
                  <a:cubicBezTo>
                    <a:pt x="83" y="78"/>
                    <a:pt x="82" y="81"/>
                    <a:pt x="81" y="85"/>
                  </a:cubicBezTo>
                  <a:cubicBezTo>
                    <a:pt x="83" y="82"/>
                    <a:pt x="84" y="78"/>
                    <a:pt x="86" y="75"/>
                  </a:cubicBezTo>
                  <a:close/>
                  <a:moveTo>
                    <a:pt x="26" y="85"/>
                  </a:moveTo>
                  <a:cubicBezTo>
                    <a:pt x="26" y="85"/>
                    <a:pt x="26" y="85"/>
                    <a:pt x="26" y="84"/>
                  </a:cubicBezTo>
                  <a:cubicBezTo>
                    <a:pt x="24" y="86"/>
                    <a:pt x="23" y="87"/>
                    <a:pt x="22" y="88"/>
                  </a:cubicBezTo>
                  <a:cubicBezTo>
                    <a:pt x="23" y="88"/>
                    <a:pt x="24" y="88"/>
                    <a:pt x="25" y="88"/>
                  </a:cubicBezTo>
                  <a:cubicBezTo>
                    <a:pt x="25" y="88"/>
                    <a:pt x="25" y="87"/>
                    <a:pt x="25" y="86"/>
                  </a:cubicBezTo>
                  <a:cubicBezTo>
                    <a:pt x="25" y="86"/>
                    <a:pt x="26" y="85"/>
                    <a:pt x="26" y="85"/>
                  </a:cubicBezTo>
                  <a:close/>
                  <a:moveTo>
                    <a:pt x="181" y="135"/>
                  </a:moveTo>
                  <a:cubicBezTo>
                    <a:pt x="183" y="134"/>
                    <a:pt x="185" y="132"/>
                    <a:pt x="186" y="131"/>
                  </a:cubicBezTo>
                  <a:cubicBezTo>
                    <a:pt x="186" y="131"/>
                    <a:pt x="186" y="131"/>
                    <a:pt x="186" y="131"/>
                  </a:cubicBezTo>
                  <a:cubicBezTo>
                    <a:pt x="185" y="132"/>
                    <a:pt x="183" y="132"/>
                    <a:pt x="181" y="133"/>
                  </a:cubicBezTo>
                  <a:cubicBezTo>
                    <a:pt x="181" y="134"/>
                    <a:pt x="181" y="134"/>
                    <a:pt x="181" y="135"/>
                  </a:cubicBezTo>
                  <a:close/>
                  <a:moveTo>
                    <a:pt x="65" y="30"/>
                  </a:moveTo>
                  <a:cubicBezTo>
                    <a:pt x="64" y="30"/>
                    <a:pt x="63" y="31"/>
                    <a:pt x="62" y="31"/>
                  </a:cubicBezTo>
                  <a:cubicBezTo>
                    <a:pt x="63" y="32"/>
                    <a:pt x="63" y="33"/>
                    <a:pt x="65" y="33"/>
                  </a:cubicBezTo>
                  <a:cubicBezTo>
                    <a:pt x="65" y="32"/>
                    <a:pt x="65" y="31"/>
                    <a:pt x="65" y="30"/>
                  </a:cubicBezTo>
                  <a:close/>
                  <a:moveTo>
                    <a:pt x="28" y="138"/>
                  </a:moveTo>
                  <a:cubicBezTo>
                    <a:pt x="28" y="138"/>
                    <a:pt x="28" y="138"/>
                    <a:pt x="28" y="138"/>
                  </a:cubicBezTo>
                  <a:cubicBezTo>
                    <a:pt x="27" y="139"/>
                    <a:pt x="27" y="141"/>
                    <a:pt x="26" y="143"/>
                  </a:cubicBezTo>
                  <a:cubicBezTo>
                    <a:pt x="27" y="142"/>
                    <a:pt x="28" y="141"/>
                    <a:pt x="28" y="141"/>
                  </a:cubicBezTo>
                  <a:cubicBezTo>
                    <a:pt x="29" y="140"/>
                    <a:pt x="29" y="140"/>
                    <a:pt x="29" y="140"/>
                  </a:cubicBezTo>
                  <a:cubicBezTo>
                    <a:pt x="29" y="139"/>
                    <a:pt x="28" y="139"/>
                    <a:pt x="28" y="138"/>
                  </a:cubicBezTo>
                  <a:close/>
                  <a:moveTo>
                    <a:pt x="181" y="47"/>
                  </a:moveTo>
                  <a:cubicBezTo>
                    <a:pt x="179" y="47"/>
                    <a:pt x="178" y="48"/>
                    <a:pt x="176" y="49"/>
                  </a:cubicBezTo>
                  <a:cubicBezTo>
                    <a:pt x="177" y="49"/>
                    <a:pt x="178" y="49"/>
                    <a:pt x="179" y="49"/>
                  </a:cubicBezTo>
                  <a:cubicBezTo>
                    <a:pt x="179" y="48"/>
                    <a:pt x="180" y="48"/>
                    <a:pt x="181" y="47"/>
                  </a:cubicBezTo>
                  <a:close/>
                  <a:moveTo>
                    <a:pt x="64" y="184"/>
                  </a:moveTo>
                  <a:cubicBezTo>
                    <a:pt x="65" y="183"/>
                    <a:pt x="66" y="182"/>
                    <a:pt x="67" y="181"/>
                  </a:cubicBezTo>
                  <a:cubicBezTo>
                    <a:pt x="66" y="181"/>
                    <a:pt x="66" y="180"/>
                    <a:pt x="65" y="180"/>
                  </a:cubicBezTo>
                  <a:cubicBezTo>
                    <a:pt x="65" y="182"/>
                    <a:pt x="65" y="183"/>
                    <a:pt x="64" y="184"/>
                  </a:cubicBezTo>
                  <a:close/>
                  <a:moveTo>
                    <a:pt x="42" y="41"/>
                  </a:moveTo>
                  <a:cubicBezTo>
                    <a:pt x="42" y="41"/>
                    <a:pt x="42" y="41"/>
                    <a:pt x="42" y="41"/>
                  </a:cubicBezTo>
                  <a:cubicBezTo>
                    <a:pt x="44" y="42"/>
                    <a:pt x="46" y="42"/>
                    <a:pt x="48" y="43"/>
                  </a:cubicBezTo>
                  <a:cubicBezTo>
                    <a:pt x="48" y="43"/>
                    <a:pt x="48" y="43"/>
                    <a:pt x="48" y="42"/>
                  </a:cubicBezTo>
                  <a:cubicBezTo>
                    <a:pt x="48" y="42"/>
                    <a:pt x="48" y="42"/>
                    <a:pt x="48" y="42"/>
                  </a:cubicBezTo>
                  <a:cubicBezTo>
                    <a:pt x="46" y="42"/>
                    <a:pt x="44" y="41"/>
                    <a:pt x="42" y="40"/>
                  </a:cubicBezTo>
                  <a:cubicBezTo>
                    <a:pt x="42" y="40"/>
                    <a:pt x="42" y="41"/>
                    <a:pt x="42" y="41"/>
                  </a:cubicBezTo>
                  <a:close/>
                  <a:moveTo>
                    <a:pt x="119" y="124"/>
                  </a:moveTo>
                  <a:cubicBezTo>
                    <a:pt x="118" y="126"/>
                    <a:pt x="119" y="132"/>
                    <a:pt x="120" y="134"/>
                  </a:cubicBezTo>
                  <a:cubicBezTo>
                    <a:pt x="120" y="130"/>
                    <a:pt x="119" y="127"/>
                    <a:pt x="119" y="124"/>
                  </a:cubicBezTo>
                  <a:close/>
                  <a:moveTo>
                    <a:pt x="160" y="51"/>
                  </a:moveTo>
                  <a:cubicBezTo>
                    <a:pt x="160" y="51"/>
                    <a:pt x="160" y="51"/>
                    <a:pt x="160" y="51"/>
                  </a:cubicBezTo>
                  <a:cubicBezTo>
                    <a:pt x="160" y="50"/>
                    <a:pt x="160" y="50"/>
                    <a:pt x="160" y="50"/>
                  </a:cubicBezTo>
                  <a:cubicBezTo>
                    <a:pt x="159" y="49"/>
                    <a:pt x="159" y="48"/>
                    <a:pt x="158" y="48"/>
                  </a:cubicBezTo>
                  <a:cubicBezTo>
                    <a:pt x="158" y="47"/>
                    <a:pt x="157" y="46"/>
                    <a:pt x="156" y="45"/>
                  </a:cubicBezTo>
                  <a:cubicBezTo>
                    <a:pt x="156" y="45"/>
                    <a:pt x="156" y="45"/>
                    <a:pt x="156" y="45"/>
                  </a:cubicBezTo>
                  <a:cubicBezTo>
                    <a:pt x="157" y="47"/>
                    <a:pt x="158" y="49"/>
                    <a:pt x="160" y="51"/>
                  </a:cubicBezTo>
                  <a:close/>
                  <a:moveTo>
                    <a:pt x="120" y="168"/>
                  </a:moveTo>
                  <a:cubicBezTo>
                    <a:pt x="121" y="168"/>
                    <a:pt x="121" y="168"/>
                    <a:pt x="121" y="168"/>
                  </a:cubicBezTo>
                  <a:cubicBezTo>
                    <a:pt x="121" y="167"/>
                    <a:pt x="122" y="165"/>
                    <a:pt x="123" y="164"/>
                  </a:cubicBezTo>
                  <a:cubicBezTo>
                    <a:pt x="123" y="164"/>
                    <a:pt x="122" y="164"/>
                    <a:pt x="122" y="164"/>
                  </a:cubicBezTo>
                  <a:cubicBezTo>
                    <a:pt x="122" y="164"/>
                    <a:pt x="121" y="164"/>
                    <a:pt x="120" y="165"/>
                  </a:cubicBezTo>
                  <a:cubicBezTo>
                    <a:pt x="120" y="166"/>
                    <a:pt x="120" y="167"/>
                    <a:pt x="120" y="168"/>
                  </a:cubicBezTo>
                  <a:close/>
                  <a:moveTo>
                    <a:pt x="249" y="151"/>
                  </a:moveTo>
                  <a:cubicBezTo>
                    <a:pt x="249" y="152"/>
                    <a:pt x="248" y="153"/>
                    <a:pt x="248" y="154"/>
                  </a:cubicBezTo>
                  <a:cubicBezTo>
                    <a:pt x="249" y="153"/>
                    <a:pt x="250" y="153"/>
                    <a:pt x="252" y="152"/>
                  </a:cubicBezTo>
                  <a:cubicBezTo>
                    <a:pt x="251" y="151"/>
                    <a:pt x="250" y="151"/>
                    <a:pt x="249" y="151"/>
                  </a:cubicBezTo>
                  <a:close/>
                  <a:moveTo>
                    <a:pt x="166" y="32"/>
                  </a:moveTo>
                  <a:cubicBezTo>
                    <a:pt x="167" y="31"/>
                    <a:pt x="168" y="30"/>
                    <a:pt x="169" y="29"/>
                  </a:cubicBezTo>
                  <a:cubicBezTo>
                    <a:pt x="169" y="29"/>
                    <a:pt x="169" y="29"/>
                    <a:pt x="169" y="29"/>
                  </a:cubicBezTo>
                  <a:cubicBezTo>
                    <a:pt x="167" y="29"/>
                    <a:pt x="166" y="29"/>
                    <a:pt x="165" y="30"/>
                  </a:cubicBezTo>
                  <a:cubicBezTo>
                    <a:pt x="166" y="31"/>
                    <a:pt x="166" y="31"/>
                    <a:pt x="166" y="32"/>
                  </a:cubicBezTo>
                  <a:close/>
                  <a:moveTo>
                    <a:pt x="182" y="115"/>
                  </a:moveTo>
                  <a:cubicBezTo>
                    <a:pt x="184" y="114"/>
                    <a:pt x="185" y="113"/>
                    <a:pt x="187" y="112"/>
                  </a:cubicBezTo>
                  <a:cubicBezTo>
                    <a:pt x="186" y="112"/>
                    <a:pt x="184" y="113"/>
                    <a:pt x="183" y="113"/>
                  </a:cubicBezTo>
                  <a:cubicBezTo>
                    <a:pt x="182" y="114"/>
                    <a:pt x="182" y="114"/>
                    <a:pt x="182" y="115"/>
                  </a:cubicBezTo>
                  <a:close/>
                  <a:moveTo>
                    <a:pt x="58" y="186"/>
                  </a:moveTo>
                  <a:cubicBezTo>
                    <a:pt x="59" y="185"/>
                    <a:pt x="60" y="184"/>
                    <a:pt x="61" y="182"/>
                  </a:cubicBezTo>
                  <a:cubicBezTo>
                    <a:pt x="60" y="182"/>
                    <a:pt x="59" y="183"/>
                    <a:pt x="58" y="183"/>
                  </a:cubicBezTo>
                  <a:cubicBezTo>
                    <a:pt x="58" y="184"/>
                    <a:pt x="58" y="185"/>
                    <a:pt x="58" y="186"/>
                  </a:cubicBezTo>
                  <a:close/>
                  <a:moveTo>
                    <a:pt x="175" y="133"/>
                  </a:moveTo>
                  <a:cubicBezTo>
                    <a:pt x="176" y="133"/>
                    <a:pt x="177" y="132"/>
                    <a:pt x="178" y="132"/>
                  </a:cubicBezTo>
                  <a:cubicBezTo>
                    <a:pt x="178" y="131"/>
                    <a:pt x="178" y="131"/>
                    <a:pt x="178" y="130"/>
                  </a:cubicBezTo>
                  <a:cubicBezTo>
                    <a:pt x="177" y="131"/>
                    <a:pt x="175" y="131"/>
                    <a:pt x="175" y="133"/>
                  </a:cubicBezTo>
                  <a:close/>
                  <a:moveTo>
                    <a:pt x="195" y="124"/>
                  </a:moveTo>
                  <a:cubicBezTo>
                    <a:pt x="196" y="124"/>
                    <a:pt x="196" y="124"/>
                    <a:pt x="196" y="123"/>
                  </a:cubicBezTo>
                  <a:cubicBezTo>
                    <a:pt x="196" y="122"/>
                    <a:pt x="195" y="120"/>
                    <a:pt x="195" y="118"/>
                  </a:cubicBezTo>
                  <a:cubicBezTo>
                    <a:pt x="195" y="119"/>
                    <a:pt x="195" y="122"/>
                    <a:pt x="195" y="124"/>
                  </a:cubicBezTo>
                  <a:close/>
                  <a:moveTo>
                    <a:pt x="56" y="24"/>
                  </a:moveTo>
                  <a:cubicBezTo>
                    <a:pt x="57" y="23"/>
                    <a:pt x="58" y="22"/>
                    <a:pt x="58" y="21"/>
                  </a:cubicBezTo>
                  <a:cubicBezTo>
                    <a:pt x="57" y="21"/>
                    <a:pt x="57" y="21"/>
                    <a:pt x="57" y="21"/>
                  </a:cubicBezTo>
                  <a:cubicBezTo>
                    <a:pt x="56" y="21"/>
                    <a:pt x="55" y="21"/>
                    <a:pt x="56" y="23"/>
                  </a:cubicBezTo>
                  <a:cubicBezTo>
                    <a:pt x="56" y="23"/>
                    <a:pt x="56" y="23"/>
                    <a:pt x="56" y="24"/>
                  </a:cubicBezTo>
                  <a:close/>
                  <a:moveTo>
                    <a:pt x="175" y="123"/>
                  </a:moveTo>
                  <a:cubicBezTo>
                    <a:pt x="175" y="123"/>
                    <a:pt x="175" y="123"/>
                    <a:pt x="175" y="123"/>
                  </a:cubicBezTo>
                  <a:cubicBezTo>
                    <a:pt x="176" y="123"/>
                    <a:pt x="177" y="123"/>
                    <a:pt x="178" y="123"/>
                  </a:cubicBezTo>
                  <a:cubicBezTo>
                    <a:pt x="178" y="122"/>
                    <a:pt x="178" y="122"/>
                    <a:pt x="178" y="121"/>
                  </a:cubicBezTo>
                  <a:cubicBezTo>
                    <a:pt x="177" y="122"/>
                    <a:pt x="176" y="122"/>
                    <a:pt x="175" y="123"/>
                  </a:cubicBezTo>
                  <a:close/>
                  <a:moveTo>
                    <a:pt x="28" y="153"/>
                  </a:moveTo>
                  <a:cubicBezTo>
                    <a:pt x="28" y="153"/>
                    <a:pt x="28" y="153"/>
                    <a:pt x="28" y="153"/>
                  </a:cubicBezTo>
                  <a:cubicBezTo>
                    <a:pt x="29" y="153"/>
                    <a:pt x="30" y="153"/>
                    <a:pt x="30" y="152"/>
                  </a:cubicBezTo>
                  <a:cubicBezTo>
                    <a:pt x="30" y="151"/>
                    <a:pt x="30" y="151"/>
                    <a:pt x="30" y="150"/>
                  </a:cubicBezTo>
                  <a:cubicBezTo>
                    <a:pt x="29" y="151"/>
                    <a:pt x="29" y="152"/>
                    <a:pt x="28" y="153"/>
                  </a:cubicBezTo>
                  <a:close/>
                  <a:moveTo>
                    <a:pt x="151" y="85"/>
                  </a:moveTo>
                  <a:cubicBezTo>
                    <a:pt x="151" y="83"/>
                    <a:pt x="152" y="81"/>
                    <a:pt x="152" y="79"/>
                  </a:cubicBezTo>
                  <a:cubicBezTo>
                    <a:pt x="152" y="79"/>
                    <a:pt x="152" y="79"/>
                    <a:pt x="152" y="79"/>
                  </a:cubicBezTo>
                  <a:cubicBezTo>
                    <a:pt x="151" y="81"/>
                    <a:pt x="151" y="83"/>
                    <a:pt x="151" y="85"/>
                  </a:cubicBezTo>
                  <a:close/>
                  <a:moveTo>
                    <a:pt x="123" y="72"/>
                  </a:moveTo>
                  <a:cubicBezTo>
                    <a:pt x="123" y="72"/>
                    <a:pt x="123" y="72"/>
                    <a:pt x="123" y="72"/>
                  </a:cubicBezTo>
                  <a:cubicBezTo>
                    <a:pt x="122" y="72"/>
                    <a:pt x="121" y="73"/>
                    <a:pt x="120" y="74"/>
                  </a:cubicBezTo>
                  <a:cubicBezTo>
                    <a:pt x="121" y="75"/>
                    <a:pt x="121" y="75"/>
                    <a:pt x="121" y="75"/>
                  </a:cubicBezTo>
                  <a:cubicBezTo>
                    <a:pt x="122" y="74"/>
                    <a:pt x="122" y="73"/>
                    <a:pt x="123" y="72"/>
                  </a:cubicBezTo>
                  <a:close/>
                  <a:moveTo>
                    <a:pt x="107" y="73"/>
                  </a:moveTo>
                  <a:cubicBezTo>
                    <a:pt x="107" y="73"/>
                    <a:pt x="107" y="74"/>
                    <a:pt x="107" y="74"/>
                  </a:cubicBezTo>
                  <a:cubicBezTo>
                    <a:pt x="108" y="74"/>
                    <a:pt x="110" y="75"/>
                    <a:pt x="111" y="76"/>
                  </a:cubicBezTo>
                  <a:cubicBezTo>
                    <a:pt x="111" y="76"/>
                    <a:pt x="111" y="76"/>
                    <a:pt x="111" y="76"/>
                  </a:cubicBezTo>
                  <a:cubicBezTo>
                    <a:pt x="110" y="75"/>
                    <a:pt x="109" y="74"/>
                    <a:pt x="108" y="74"/>
                  </a:cubicBezTo>
                  <a:cubicBezTo>
                    <a:pt x="108" y="73"/>
                    <a:pt x="108" y="73"/>
                    <a:pt x="109" y="73"/>
                  </a:cubicBezTo>
                  <a:cubicBezTo>
                    <a:pt x="108" y="73"/>
                    <a:pt x="108" y="73"/>
                    <a:pt x="107" y="73"/>
                  </a:cubicBezTo>
                  <a:close/>
                  <a:moveTo>
                    <a:pt x="243" y="156"/>
                  </a:moveTo>
                  <a:cubicBezTo>
                    <a:pt x="245" y="155"/>
                    <a:pt x="245" y="155"/>
                    <a:pt x="246" y="153"/>
                  </a:cubicBezTo>
                  <a:cubicBezTo>
                    <a:pt x="245" y="154"/>
                    <a:pt x="244" y="155"/>
                    <a:pt x="243" y="156"/>
                  </a:cubicBezTo>
                  <a:close/>
                  <a:moveTo>
                    <a:pt x="118" y="7"/>
                  </a:moveTo>
                  <a:cubicBezTo>
                    <a:pt x="119" y="7"/>
                    <a:pt x="121" y="6"/>
                    <a:pt x="121" y="5"/>
                  </a:cubicBezTo>
                  <a:cubicBezTo>
                    <a:pt x="121" y="6"/>
                    <a:pt x="120" y="6"/>
                    <a:pt x="119" y="6"/>
                  </a:cubicBezTo>
                  <a:cubicBezTo>
                    <a:pt x="119" y="6"/>
                    <a:pt x="119" y="6"/>
                    <a:pt x="119" y="6"/>
                  </a:cubicBezTo>
                  <a:cubicBezTo>
                    <a:pt x="118" y="6"/>
                    <a:pt x="118" y="7"/>
                    <a:pt x="118" y="7"/>
                  </a:cubicBezTo>
                  <a:close/>
                  <a:moveTo>
                    <a:pt x="245" y="81"/>
                  </a:moveTo>
                  <a:cubicBezTo>
                    <a:pt x="245" y="81"/>
                    <a:pt x="245" y="81"/>
                    <a:pt x="245" y="81"/>
                  </a:cubicBezTo>
                  <a:cubicBezTo>
                    <a:pt x="244" y="81"/>
                    <a:pt x="243" y="81"/>
                    <a:pt x="243" y="82"/>
                  </a:cubicBezTo>
                  <a:cubicBezTo>
                    <a:pt x="244" y="82"/>
                    <a:pt x="244" y="82"/>
                    <a:pt x="245" y="82"/>
                  </a:cubicBezTo>
                  <a:cubicBezTo>
                    <a:pt x="245" y="82"/>
                    <a:pt x="245" y="81"/>
                    <a:pt x="245" y="81"/>
                  </a:cubicBezTo>
                  <a:close/>
                  <a:moveTo>
                    <a:pt x="18" y="89"/>
                  </a:moveTo>
                  <a:cubicBezTo>
                    <a:pt x="18" y="88"/>
                    <a:pt x="18" y="87"/>
                    <a:pt x="18" y="87"/>
                  </a:cubicBezTo>
                  <a:cubicBezTo>
                    <a:pt x="18" y="87"/>
                    <a:pt x="18" y="87"/>
                    <a:pt x="18" y="87"/>
                  </a:cubicBezTo>
                  <a:cubicBezTo>
                    <a:pt x="17" y="87"/>
                    <a:pt x="16" y="88"/>
                    <a:pt x="15" y="88"/>
                  </a:cubicBezTo>
                  <a:cubicBezTo>
                    <a:pt x="16" y="89"/>
                    <a:pt x="16" y="89"/>
                    <a:pt x="16" y="89"/>
                  </a:cubicBezTo>
                  <a:cubicBezTo>
                    <a:pt x="16" y="89"/>
                    <a:pt x="17" y="89"/>
                    <a:pt x="18" y="89"/>
                  </a:cubicBezTo>
                  <a:close/>
                  <a:moveTo>
                    <a:pt x="147" y="198"/>
                  </a:moveTo>
                  <a:cubicBezTo>
                    <a:pt x="147" y="198"/>
                    <a:pt x="146" y="198"/>
                    <a:pt x="146" y="198"/>
                  </a:cubicBezTo>
                  <a:cubicBezTo>
                    <a:pt x="146" y="198"/>
                    <a:pt x="145" y="199"/>
                    <a:pt x="145" y="200"/>
                  </a:cubicBezTo>
                  <a:cubicBezTo>
                    <a:pt x="145" y="200"/>
                    <a:pt x="145" y="200"/>
                    <a:pt x="145" y="200"/>
                  </a:cubicBezTo>
                  <a:cubicBezTo>
                    <a:pt x="146" y="200"/>
                    <a:pt x="146" y="199"/>
                    <a:pt x="147" y="199"/>
                  </a:cubicBezTo>
                  <a:cubicBezTo>
                    <a:pt x="147" y="198"/>
                    <a:pt x="147" y="198"/>
                    <a:pt x="147" y="198"/>
                  </a:cubicBezTo>
                  <a:close/>
                  <a:moveTo>
                    <a:pt x="140" y="206"/>
                  </a:moveTo>
                  <a:cubicBezTo>
                    <a:pt x="139" y="206"/>
                    <a:pt x="138" y="206"/>
                    <a:pt x="137" y="206"/>
                  </a:cubicBezTo>
                  <a:cubicBezTo>
                    <a:pt x="139" y="207"/>
                    <a:pt x="139" y="207"/>
                    <a:pt x="140" y="206"/>
                  </a:cubicBezTo>
                  <a:close/>
                  <a:moveTo>
                    <a:pt x="111" y="169"/>
                  </a:moveTo>
                  <a:cubicBezTo>
                    <a:pt x="110" y="170"/>
                    <a:pt x="110" y="170"/>
                    <a:pt x="109" y="170"/>
                  </a:cubicBezTo>
                  <a:cubicBezTo>
                    <a:pt x="109" y="170"/>
                    <a:pt x="109" y="170"/>
                    <a:pt x="109" y="170"/>
                  </a:cubicBezTo>
                  <a:cubicBezTo>
                    <a:pt x="110" y="170"/>
                    <a:pt x="111" y="170"/>
                    <a:pt x="112" y="171"/>
                  </a:cubicBezTo>
                  <a:cubicBezTo>
                    <a:pt x="111" y="170"/>
                    <a:pt x="111" y="170"/>
                    <a:pt x="111" y="169"/>
                  </a:cubicBezTo>
                  <a:close/>
                  <a:moveTo>
                    <a:pt x="170" y="188"/>
                  </a:moveTo>
                  <a:cubicBezTo>
                    <a:pt x="171" y="189"/>
                    <a:pt x="172" y="189"/>
                    <a:pt x="172" y="188"/>
                  </a:cubicBezTo>
                  <a:cubicBezTo>
                    <a:pt x="171" y="188"/>
                    <a:pt x="171" y="188"/>
                    <a:pt x="170" y="188"/>
                  </a:cubicBezTo>
                  <a:close/>
                  <a:moveTo>
                    <a:pt x="103" y="94"/>
                  </a:moveTo>
                  <a:cubicBezTo>
                    <a:pt x="103" y="94"/>
                    <a:pt x="104" y="94"/>
                    <a:pt x="104" y="94"/>
                  </a:cubicBezTo>
                  <a:cubicBezTo>
                    <a:pt x="104" y="94"/>
                    <a:pt x="104" y="93"/>
                    <a:pt x="104" y="92"/>
                  </a:cubicBezTo>
                  <a:cubicBezTo>
                    <a:pt x="104" y="93"/>
                    <a:pt x="104" y="93"/>
                    <a:pt x="104" y="93"/>
                  </a:cubicBezTo>
                  <a:cubicBezTo>
                    <a:pt x="103" y="93"/>
                    <a:pt x="103" y="94"/>
                    <a:pt x="103" y="94"/>
                  </a:cubicBezTo>
                  <a:close/>
                  <a:moveTo>
                    <a:pt x="246" y="77"/>
                  </a:moveTo>
                  <a:cubicBezTo>
                    <a:pt x="246" y="77"/>
                    <a:pt x="246" y="77"/>
                    <a:pt x="246" y="77"/>
                  </a:cubicBezTo>
                  <a:cubicBezTo>
                    <a:pt x="245" y="78"/>
                    <a:pt x="243" y="78"/>
                    <a:pt x="242" y="79"/>
                  </a:cubicBezTo>
                  <a:cubicBezTo>
                    <a:pt x="242" y="79"/>
                    <a:pt x="242" y="79"/>
                    <a:pt x="242" y="79"/>
                  </a:cubicBezTo>
                  <a:cubicBezTo>
                    <a:pt x="243" y="78"/>
                    <a:pt x="245" y="78"/>
                    <a:pt x="246" y="77"/>
                  </a:cubicBezTo>
                  <a:close/>
                  <a:moveTo>
                    <a:pt x="153" y="151"/>
                  </a:moveTo>
                  <a:cubicBezTo>
                    <a:pt x="153" y="150"/>
                    <a:pt x="152" y="149"/>
                    <a:pt x="152" y="148"/>
                  </a:cubicBezTo>
                  <a:cubicBezTo>
                    <a:pt x="152" y="149"/>
                    <a:pt x="152" y="150"/>
                    <a:pt x="153" y="151"/>
                  </a:cubicBezTo>
                  <a:close/>
                  <a:moveTo>
                    <a:pt x="30" y="124"/>
                  </a:moveTo>
                  <a:cubicBezTo>
                    <a:pt x="29" y="124"/>
                    <a:pt x="29" y="124"/>
                    <a:pt x="29" y="124"/>
                  </a:cubicBezTo>
                  <a:cubicBezTo>
                    <a:pt x="29" y="126"/>
                    <a:pt x="30" y="127"/>
                    <a:pt x="30" y="128"/>
                  </a:cubicBezTo>
                  <a:cubicBezTo>
                    <a:pt x="30" y="128"/>
                    <a:pt x="30" y="128"/>
                    <a:pt x="30" y="128"/>
                  </a:cubicBezTo>
                  <a:cubicBezTo>
                    <a:pt x="30" y="127"/>
                    <a:pt x="30" y="126"/>
                    <a:pt x="30" y="124"/>
                  </a:cubicBezTo>
                  <a:close/>
                  <a:moveTo>
                    <a:pt x="89" y="79"/>
                  </a:moveTo>
                  <a:cubicBezTo>
                    <a:pt x="89" y="79"/>
                    <a:pt x="89" y="80"/>
                    <a:pt x="89" y="80"/>
                  </a:cubicBezTo>
                  <a:cubicBezTo>
                    <a:pt x="89" y="80"/>
                    <a:pt x="90" y="79"/>
                    <a:pt x="90" y="79"/>
                  </a:cubicBezTo>
                  <a:cubicBezTo>
                    <a:pt x="90" y="79"/>
                    <a:pt x="90" y="79"/>
                    <a:pt x="89" y="79"/>
                  </a:cubicBezTo>
                  <a:close/>
                  <a:moveTo>
                    <a:pt x="139" y="210"/>
                  </a:moveTo>
                  <a:cubicBezTo>
                    <a:pt x="140" y="210"/>
                    <a:pt x="141" y="209"/>
                    <a:pt x="141" y="209"/>
                  </a:cubicBezTo>
                  <a:cubicBezTo>
                    <a:pt x="140" y="209"/>
                    <a:pt x="140" y="209"/>
                    <a:pt x="139" y="210"/>
                  </a:cubicBezTo>
                  <a:close/>
                  <a:moveTo>
                    <a:pt x="184" y="180"/>
                  </a:moveTo>
                  <a:cubicBezTo>
                    <a:pt x="184" y="180"/>
                    <a:pt x="184" y="180"/>
                    <a:pt x="184" y="180"/>
                  </a:cubicBezTo>
                  <a:cubicBezTo>
                    <a:pt x="185" y="180"/>
                    <a:pt x="186" y="180"/>
                    <a:pt x="187" y="180"/>
                  </a:cubicBezTo>
                  <a:cubicBezTo>
                    <a:pt x="187" y="180"/>
                    <a:pt x="187" y="180"/>
                    <a:pt x="187" y="180"/>
                  </a:cubicBezTo>
                  <a:cubicBezTo>
                    <a:pt x="186" y="180"/>
                    <a:pt x="185" y="180"/>
                    <a:pt x="184" y="180"/>
                  </a:cubicBezTo>
                  <a:close/>
                  <a:moveTo>
                    <a:pt x="212" y="29"/>
                  </a:moveTo>
                  <a:cubicBezTo>
                    <a:pt x="212" y="29"/>
                    <a:pt x="212" y="29"/>
                    <a:pt x="212" y="29"/>
                  </a:cubicBezTo>
                  <a:cubicBezTo>
                    <a:pt x="213" y="29"/>
                    <a:pt x="214" y="29"/>
                    <a:pt x="216" y="29"/>
                  </a:cubicBezTo>
                  <a:cubicBezTo>
                    <a:pt x="216" y="29"/>
                    <a:pt x="216" y="29"/>
                    <a:pt x="216" y="29"/>
                  </a:cubicBezTo>
                  <a:cubicBezTo>
                    <a:pt x="215" y="29"/>
                    <a:pt x="213" y="29"/>
                    <a:pt x="212" y="29"/>
                  </a:cubicBezTo>
                  <a:close/>
                  <a:moveTo>
                    <a:pt x="108" y="90"/>
                  </a:moveTo>
                  <a:cubicBezTo>
                    <a:pt x="108" y="91"/>
                    <a:pt x="108" y="91"/>
                    <a:pt x="107" y="92"/>
                  </a:cubicBezTo>
                  <a:cubicBezTo>
                    <a:pt x="108" y="92"/>
                    <a:pt x="108" y="92"/>
                    <a:pt x="108" y="92"/>
                  </a:cubicBezTo>
                  <a:cubicBezTo>
                    <a:pt x="108" y="92"/>
                    <a:pt x="108" y="91"/>
                    <a:pt x="108" y="90"/>
                  </a:cubicBezTo>
                  <a:close/>
                  <a:moveTo>
                    <a:pt x="192" y="117"/>
                  </a:moveTo>
                  <a:cubicBezTo>
                    <a:pt x="192" y="117"/>
                    <a:pt x="192" y="117"/>
                    <a:pt x="192" y="117"/>
                  </a:cubicBezTo>
                  <a:cubicBezTo>
                    <a:pt x="193" y="117"/>
                    <a:pt x="193" y="116"/>
                    <a:pt x="193" y="115"/>
                  </a:cubicBezTo>
                  <a:cubicBezTo>
                    <a:pt x="192" y="116"/>
                    <a:pt x="192" y="116"/>
                    <a:pt x="192" y="117"/>
                  </a:cubicBezTo>
                  <a:close/>
                  <a:moveTo>
                    <a:pt x="111" y="15"/>
                  </a:moveTo>
                  <a:cubicBezTo>
                    <a:pt x="111" y="15"/>
                    <a:pt x="111" y="16"/>
                    <a:pt x="111" y="16"/>
                  </a:cubicBezTo>
                  <a:cubicBezTo>
                    <a:pt x="111" y="16"/>
                    <a:pt x="111" y="16"/>
                    <a:pt x="111" y="15"/>
                  </a:cubicBezTo>
                  <a:close/>
                  <a:moveTo>
                    <a:pt x="174" y="207"/>
                  </a:moveTo>
                  <a:cubicBezTo>
                    <a:pt x="174" y="206"/>
                    <a:pt x="174" y="206"/>
                    <a:pt x="174" y="206"/>
                  </a:cubicBezTo>
                  <a:cubicBezTo>
                    <a:pt x="174" y="206"/>
                    <a:pt x="173" y="206"/>
                    <a:pt x="173" y="206"/>
                  </a:cubicBezTo>
                  <a:cubicBezTo>
                    <a:pt x="173" y="206"/>
                    <a:pt x="173" y="206"/>
                    <a:pt x="173" y="207"/>
                  </a:cubicBezTo>
                  <a:cubicBezTo>
                    <a:pt x="173" y="207"/>
                    <a:pt x="174" y="207"/>
                    <a:pt x="174" y="207"/>
                  </a:cubicBezTo>
                  <a:close/>
                  <a:moveTo>
                    <a:pt x="82" y="100"/>
                  </a:moveTo>
                  <a:cubicBezTo>
                    <a:pt x="82" y="100"/>
                    <a:pt x="82" y="100"/>
                    <a:pt x="82" y="100"/>
                  </a:cubicBezTo>
                  <a:cubicBezTo>
                    <a:pt x="82" y="99"/>
                    <a:pt x="82" y="99"/>
                    <a:pt x="82" y="98"/>
                  </a:cubicBezTo>
                  <a:cubicBezTo>
                    <a:pt x="82" y="99"/>
                    <a:pt x="82" y="100"/>
                    <a:pt x="82" y="100"/>
                  </a:cubicBezTo>
                  <a:close/>
                  <a:moveTo>
                    <a:pt x="116" y="6"/>
                  </a:moveTo>
                  <a:cubicBezTo>
                    <a:pt x="116" y="5"/>
                    <a:pt x="117" y="5"/>
                    <a:pt x="117" y="4"/>
                  </a:cubicBezTo>
                  <a:cubicBezTo>
                    <a:pt x="116" y="4"/>
                    <a:pt x="116" y="4"/>
                    <a:pt x="116" y="6"/>
                  </a:cubicBezTo>
                  <a:close/>
                  <a:moveTo>
                    <a:pt x="98" y="110"/>
                  </a:moveTo>
                  <a:cubicBezTo>
                    <a:pt x="98" y="110"/>
                    <a:pt x="98" y="110"/>
                    <a:pt x="98" y="110"/>
                  </a:cubicBezTo>
                  <a:cubicBezTo>
                    <a:pt x="98" y="110"/>
                    <a:pt x="98" y="111"/>
                    <a:pt x="98" y="112"/>
                  </a:cubicBezTo>
                  <a:cubicBezTo>
                    <a:pt x="98" y="112"/>
                    <a:pt x="98" y="112"/>
                    <a:pt x="98" y="112"/>
                  </a:cubicBezTo>
                  <a:cubicBezTo>
                    <a:pt x="98" y="111"/>
                    <a:pt x="98" y="110"/>
                    <a:pt x="98" y="110"/>
                  </a:cubicBezTo>
                  <a:close/>
                  <a:moveTo>
                    <a:pt x="122" y="22"/>
                  </a:moveTo>
                  <a:cubicBezTo>
                    <a:pt x="121" y="22"/>
                    <a:pt x="121" y="22"/>
                    <a:pt x="120" y="21"/>
                  </a:cubicBezTo>
                  <a:cubicBezTo>
                    <a:pt x="121" y="22"/>
                    <a:pt x="121" y="22"/>
                    <a:pt x="122" y="22"/>
                  </a:cubicBezTo>
                  <a:close/>
                  <a:moveTo>
                    <a:pt x="174" y="185"/>
                  </a:moveTo>
                  <a:cubicBezTo>
                    <a:pt x="174" y="185"/>
                    <a:pt x="174" y="185"/>
                    <a:pt x="173" y="185"/>
                  </a:cubicBezTo>
                  <a:cubicBezTo>
                    <a:pt x="173" y="185"/>
                    <a:pt x="173" y="185"/>
                    <a:pt x="174" y="185"/>
                  </a:cubicBezTo>
                  <a:close/>
                  <a:moveTo>
                    <a:pt x="180" y="144"/>
                  </a:moveTo>
                  <a:cubicBezTo>
                    <a:pt x="181" y="143"/>
                    <a:pt x="181" y="143"/>
                    <a:pt x="181" y="143"/>
                  </a:cubicBezTo>
                  <a:cubicBezTo>
                    <a:pt x="181" y="143"/>
                    <a:pt x="180" y="143"/>
                    <a:pt x="180" y="144"/>
                  </a:cubicBezTo>
                  <a:close/>
                  <a:moveTo>
                    <a:pt x="114" y="170"/>
                  </a:moveTo>
                  <a:cubicBezTo>
                    <a:pt x="114" y="169"/>
                    <a:pt x="114" y="169"/>
                    <a:pt x="114" y="169"/>
                  </a:cubicBezTo>
                  <a:cubicBezTo>
                    <a:pt x="114" y="169"/>
                    <a:pt x="114" y="168"/>
                    <a:pt x="114" y="168"/>
                  </a:cubicBezTo>
                  <a:cubicBezTo>
                    <a:pt x="113" y="168"/>
                    <a:pt x="113" y="168"/>
                    <a:pt x="114" y="170"/>
                  </a:cubicBezTo>
                  <a:close/>
                  <a:moveTo>
                    <a:pt x="235" y="179"/>
                  </a:moveTo>
                  <a:cubicBezTo>
                    <a:pt x="234" y="179"/>
                    <a:pt x="234" y="180"/>
                    <a:pt x="234" y="180"/>
                  </a:cubicBezTo>
                  <a:cubicBezTo>
                    <a:pt x="235" y="180"/>
                    <a:pt x="235" y="179"/>
                    <a:pt x="235" y="179"/>
                  </a:cubicBezTo>
                  <a:close/>
                  <a:moveTo>
                    <a:pt x="54" y="188"/>
                  </a:moveTo>
                  <a:cubicBezTo>
                    <a:pt x="54" y="189"/>
                    <a:pt x="54" y="189"/>
                    <a:pt x="53" y="190"/>
                  </a:cubicBezTo>
                  <a:cubicBezTo>
                    <a:pt x="54" y="190"/>
                    <a:pt x="54" y="190"/>
                    <a:pt x="54" y="188"/>
                  </a:cubicBezTo>
                  <a:close/>
                  <a:moveTo>
                    <a:pt x="250" y="108"/>
                  </a:moveTo>
                  <a:cubicBezTo>
                    <a:pt x="250" y="108"/>
                    <a:pt x="249" y="108"/>
                    <a:pt x="249" y="107"/>
                  </a:cubicBezTo>
                  <a:cubicBezTo>
                    <a:pt x="249" y="108"/>
                    <a:pt x="249" y="108"/>
                    <a:pt x="250" y="108"/>
                  </a:cubicBezTo>
                  <a:close/>
                  <a:moveTo>
                    <a:pt x="103" y="167"/>
                  </a:moveTo>
                  <a:cubicBezTo>
                    <a:pt x="103" y="167"/>
                    <a:pt x="102" y="167"/>
                    <a:pt x="102" y="168"/>
                  </a:cubicBezTo>
                  <a:cubicBezTo>
                    <a:pt x="103" y="168"/>
                    <a:pt x="103" y="168"/>
                    <a:pt x="103" y="167"/>
                  </a:cubicBezTo>
                  <a:close/>
                  <a:moveTo>
                    <a:pt x="228" y="166"/>
                  </a:moveTo>
                  <a:cubicBezTo>
                    <a:pt x="228" y="166"/>
                    <a:pt x="228" y="166"/>
                    <a:pt x="228" y="166"/>
                  </a:cubicBezTo>
                  <a:cubicBezTo>
                    <a:pt x="228" y="166"/>
                    <a:pt x="228" y="166"/>
                    <a:pt x="228" y="167"/>
                  </a:cubicBezTo>
                  <a:cubicBezTo>
                    <a:pt x="228" y="167"/>
                    <a:pt x="228" y="167"/>
                    <a:pt x="228" y="167"/>
                  </a:cubicBezTo>
                  <a:cubicBezTo>
                    <a:pt x="228" y="167"/>
                    <a:pt x="228" y="166"/>
                    <a:pt x="228" y="166"/>
                  </a:cubicBezTo>
                  <a:close/>
                  <a:moveTo>
                    <a:pt x="177" y="142"/>
                  </a:moveTo>
                  <a:cubicBezTo>
                    <a:pt x="177" y="142"/>
                    <a:pt x="177" y="142"/>
                    <a:pt x="177" y="142"/>
                  </a:cubicBezTo>
                  <a:cubicBezTo>
                    <a:pt x="177" y="142"/>
                    <a:pt x="177" y="141"/>
                    <a:pt x="178" y="141"/>
                  </a:cubicBezTo>
                  <a:cubicBezTo>
                    <a:pt x="178" y="141"/>
                    <a:pt x="178" y="141"/>
                    <a:pt x="178" y="141"/>
                  </a:cubicBezTo>
                  <a:cubicBezTo>
                    <a:pt x="177" y="141"/>
                    <a:pt x="177" y="141"/>
                    <a:pt x="177" y="142"/>
                  </a:cubicBezTo>
                  <a:close/>
                  <a:moveTo>
                    <a:pt x="243" y="50"/>
                  </a:moveTo>
                  <a:cubicBezTo>
                    <a:pt x="243" y="50"/>
                    <a:pt x="243" y="50"/>
                    <a:pt x="243" y="50"/>
                  </a:cubicBezTo>
                  <a:cubicBezTo>
                    <a:pt x="243" y="51"/>
                    <a:pt x="243" y="51"/>
                    <a:pt x="244" y="51"/>
                  </a:cubicBezTo>
                  <a:cubicBezTo>
                    <a:pt x="244" y="50"/>
                    <a:pt x="244" y="50"/>
                    <a:pt x="243" y="50"/>
                  </a:cubicBezTo>
                  <a:close/>
                  <a:moveTo>
                    <a:pt x="188" y="147"/>
                  </a:moveTo>
                  <a:cubicBezTo>
                    <a:pt x="188" y="147"/>
                    <a:pt x="188" y="147"/>
                    <a:pt x="188" y="147"/>
                  </a:cubicBezTo>
                  <a:cubicBezTo>
                    <a:pt x="188" y="147"/>
                    <a:pt x="188" y="147"/>
                    <a:pt x="188" y="147"/>
                  </a:cubicBezTo>
                  <a:cubicBezTo>
                    <a:pt x="188" y="147"/>
                    <a:pt x="188" y="147"/>
                    <a:pt x="188" y="147"/>
                  </a:cubicBezTo>
                  <a:cubicBezTo>
                    <a:pt x="188" y="147"/>
                    <a:pt x="188" y="147"/>
                    <a:pt x="188" y="147"/>
                  </a:cubicBezTo>
                  <a:close/>
                  <a:moveTo>
                    <a:pt x="174" y="94"/>
                  </a:moveTo>
                  <a:cubicBezTo>
                    <a:pt x="174" y="94"/>
                    <a:pt x="174" y="94"/>
                    <a:pt x="174" y="94"/>
                  </a:cubicBezTo>
                  <a:cubicBezTo>
                    <a:pt x="174" y="94"/>
                    <a:pt x="174" y="94"/>
                    <a:pt x="174" y="94"/>
                  </a:cubicBezTo>
                  <a:cubicBezTo>
                    <a:pt x="174" y="94"/>
                    <a:pt x="174" y="93"/>
                    <a:pt x="174" y="93"/>
                  </a:cubicBezTo>
                  <a:cubicBezTo>
                    <a:pt x="174" y="93"/>
                    <a:pt x="174" y="93"/>
                    <a:pt x="174" y="93"/>
                  </a:cubicBezTo>
                  <a:cubicBezTo>
                    <a:pt x="174" y="93"/>
                    <a:pt x="174" y="94"/>
                    <a:pt x="174" y="94"/>
                  </a:cubicBezTo>
                  <a:close/>
                  <a:moveTo>
                    <a:pt x="135" y="175"/>
                  </a:moveTo>
                  <a:cubicBezTo>
                    <a:pt x="135" y="175"/>
                    <a:pt x="135" y="175"/>
                    <a:pt x="135" y="175"/>
                  </a:cubicBezTo>
                  <a:cubicBezTo>
                    <a:pt x="135" y="175"/>
                    <a:pt x="135" y="175"/>
                    <a:pt x="135" y="175"/>
                  </a:cubicBezTo>
                  <a:cubicBezTo>
                    <a:pt x="135" y="175"/>
                    <a:pt x="135" y="175"/>
                    <a:pt x="135" y="175"/>
                  </a:cubicBezTo>
                  <a:cubicBezTo>
                    <a:pt x="135" y="175"/>
                    <a:pt x="135" y="175"/>
                    <a:pt x="135" y="175"/>
                  </a:cubicBezTo>
                  <a:close/>
                  <a:moveTo>
                    <a:pt x="232" y="163"/>
                  </a:moveTo>
                  <a:cubicBezTo>
                    <a:pt x="231" y="163"/>
                    <a:pt x="231" y="163"/>
                    <a:pt x="231" y="163"/>
                  </a:cubicBezTo>
                  <a:cubicBezTo>
                    <a:pt x="231" y="163"/>
                    <a:pt x="231" y="163"/>
                    <a:pt x="231" y="163"/>
                  </a:cubicBezTo>
                  <a:cubicBezTo>
                    <a:pt x="231" y="164"/>
                    <a:pt x="231" y="164"/>
                    <a:pt x="231" y="164"/>
                  </a:cubicBezTo>
                  <a:cubicBezTo>
                    <a:pt x="231" y="163"/>
                    <a:pt x="231" y="163"/>
                    <a:pt x="232" y="163"/>
                  </a:cubicBezTo>
                  <a:close/>
                  <a:moveTo>
                    <a:pt x="177" y="100"/>
                  </a:moveTo>
                  <a:cubicBezTo>
                    <a:pt x="176" y="100"/>
                    <a:pt x="176" y="100"/>
                    <a:pt x="176" y="100"/>
                  </a:cubicBezTo>
                  <a:cubicBezTo>
                    <a:pt x="176" y="101"/>
                    <a:pt x="176" y="101"/>
                    <a:pt x="176" y="101"/>
                  </a:cubicBezTo>
                  <a:cubicBezTo>
                    <a:pt x="176" y="101"/>
                    <a:pt x="176" y="101"/>
                    <a:pt x="176" y="101"/>
                  </a:cubicBezTo>
                  <a:cubicBezTo>
                    <a:pt x="176" y="101"/>
                    <a:pt x="176" y="101"/>
                    <a:pt x="177"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6"/>
            <p:cNvSpPr>
              <a:spLocks/>
            </p:cNvSpPr>
            <p:nvPr/>
          </p:nvSpPr>
          <p:spPr bwMode="auto">
            <a:xfrm>
              <a:off x="2282825" y="2422526"/>
              <a:ext cx="96837" cy="153988"/>
            </a:xfrm>
            <a:custGeom>
              <a:avLst/>
              <a:gdLst>
                <a:gd name="T0" fmla="*/ 0 w 30"/>
                <a:gd name="T1" fmla="*/ 42 h 47"/>
                <a:gd name="T2" fmla="*/ 2 w 30"/>
                <a:gd name="T3" fmla="*/ 35 h 47"/>
                <a:gd name="T4" fmla="*/ 3 w 30"/>
                <a:gd name="T5" fmla="*/ 25 h 47"/>
                <a:gd name="T6" fmla="*/ 9 w 30"/>
                <a:gd name="T7" fmla="*/ 13 h 47"/>
                <a:gd name="T8" fmla="*/ 17 w 30"/>
                <a:gd name="T9" fmla="*/ 5 h 47"/>
                <a:gd name="T10" fmla="*/ 26 w 30"/>
                <a:gd name="T11" fmla="*/ 0 h 47"/>
                <a:gd name="T12" fmla="*/ 29 w 30"/>
                <a:gd name="T13" fmla="*/ 0 h 47"/>
                <a:gd name="T14" fmla="*/ 29 w 30"/>
                <a:gd name="T15" fmla="*/ 3 h 47"/>
                <a:gd name="T16" fmla="*/ 27 w 30"/>
                <a:gd name="T17" fmla="*/ 4 h 47"/>
                <a:gd name="T18" fmla="*/ 20 w 30"/>
                <a:gd name="T19" fmla="*/ 7 h 47"/>
                <a:gd name="T20" fmla="*/ 8 w 30"/>
                <a:gd name="T21" fmla="*/ 18 h 47"/>
                <a:gd name="T22" fmla="*/ 5 w 30"/>
                <a:gd name="T23" fmla="*/ 28 h 47"/>
                <a:gd name="T24" fmla="*/ 4 w 30"/>
                <a:gd name="T25" fmla="*/ 39 h 47"/>
                <a:gd name="T26" fmla="*/ 4 w 30"/>
                <a:gd name="T27" fmla="*/ 42 h 47"/>
                <a:gd name="T28" fmla="*/ 5 w 30"/>
                <a:gd name="T29" fmla="*/ 43 h 47"/>
                <a:gd name="T30" fmla="*/ 5 w 30"/>
                <a:gd name="T31" fmla="*/ 46 h 47"/>
                <a:gd name="T32" fmla="*/ 3 w 30"/>
                <a:gd name="T33" fmla="*/ 47 h 47"/>
                <a:gd name="T34" fmla="*/ 1 w 30"/>
                <a:gd name="T35" fmla="*/ 45 h 47"/>
                <a:gd name="T36" fmla="*/ 0 w 30"/>
                <a:gd name="T37" fmla="*/ 4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 h="47">
                  <a:moveTo>
                    <a:pt x="0" y="42"/>
                  </a:moveTo>
                  <a:cubicBezTo>
                    <a:pt x="1" y="40"/>
                    <a:pt x="1" y="37"/>
                    <a:pt x="2" y="35"/>
                  </a:cubicBezTo>
                  <a:cubicBezTo>
                    <a:pt x="2" y="32"/>
                    <a:pt x="3" y="29"/>
                    <a:pt x="3" y="25"/>
                  </a:cubicBezTo>
                  <a:cubicBezTo>
                    <a:pt x="4" y="21"/>
                    <a:pt x="6" y="17"/>
                    <a:pt x="9" y="13"/>
                  </a:cubicBezTo>
                  <a:cubicBezTo>
                    <a:pt x="11" y="10"/>
                    <a:pt x="14" y="7"/>
                    <a:pt x="17" y="5"/>
                  </a:cubicBezTo>
                  <a:cubicBezTo>
                    <a:pt x="20" y="4"/>
                    <a:pt x="23" y="2"/>
                    <a:pt x="26" y="0"/>
                  </a:cubicBezTo>
                  <a:cubicBezTo>
                    <a:pt x="27" y="0"/>
                    <a:pt x="28" y="0"/>
                    <a:pt x="29" y="0"/>
                  </a:cubicBezTo>
                  <a:cubicBezTo>
                    <a:pt x="30" y="1"/>
                    <a:pt x="30" y="2"/>
                    <a:pt x="29" y="3"/>
                  </a:cubicBezTo>
                  <a:cubicBezTo>
                    <a:pt x="29" y="4"/>
                    <a:pt x="28" y="4"/>
                    <a:pt x="27" y="4"/>
                  </a:cubicBezTo>
                  <a:cubicBezTo>
                    <a:pt x="25" y="4"/>
                    <a:pt x="22" y="5"/>
                    <a:pt x="20" y="7"/>
                  </a:cubicBezTo>
                  <a:cubicBezTo>
                    <a:pt x="15" y="9"/>
                    <a:pt x="11" y="13"/>
                    <a:pt x="8" y="18"/>
                  </a:cubicBezTo>
                  <a:cubicBezTo>
                    <a:pt x="7" y="21"/>
                    <a:pt x="6" y="25"/>
                    <a:pt x="5" y="28"/>
                  </a:cubicBezTo>
                  <a:cubicBezTo>
                    <a:pt x="4" y="32"/>
                    <a:pt x="4" y="36"/>
                    <a:pt x="4" y="39"/>
                  </a:cubicBezTo>
                  <a:cubicBezTo>
                    <a:pt x="4" y="40"/>
                    <a:pt x="4" y="41"/>
                    <a:pt x="4" y="42"/>
                  </a:cubicBezTo>
                  <a:cubicBezTo>
                    <a:pt x="4" y="42"/>
                    <a:pt x="5" y="43"/>
                    <a:pt x="5" y="43"/>
                  </a:cubicBezTo>
                  <a:cubicBezTo>
                    <a:pt x="6" y="44"/>
                    <a:pt x="6" y="45"/>
                    <a:pt x="5" y="46"/>
                  </a:cubicBezTo>
                  <a:cubicBezTo>
                    <a:pt x="5" y="46"/>
                    <a:pt x="4" y="47"/>
                    <a:pt x="3" y="47"/>
                  </a:cubicBezTo>
                  <a:cubicBezTo>
                    <a:pt x="2" y="47"/>
                    <a:pt x="1" y="46"/>
                    <a:pt x="1" y="45"/>
                  </a:cubicBezTo>
                  <a:cubicBezTo>
                    <a:pt x="1" y="44"/>
                    <a:pt x="1" y="43"/>
                    <a:pt x="0"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7"/>
            <p:cNvSpPr>
              <a:spLocks/>
            </p:cNvSpPr>
            <p:nvPr/>
          </p:nvSpPr>
          <p:spPr bwMode="auto">
            <a:xfrm>
              <a:off x="2259013" y="2597151"/>
              <a:ext cx="73025" cy="98425"/>
            </a:xfrm>
            <a:custGeom>
              <a:avLst/>
              <a:gdLst>
                <a:gd name="T0" fmla="*/ 0 w 22"/>
                <a:gd name="T1" fmla="*/ 6 h 30"/>
                <a:gd name="T2" fmla="*/ 1 w 22"/>
                <a:gd name="T3" fmla="*/ 1 h 30"/>
                <a:gd name="T4" fmla="*/ 3 w 22"/>
                <a:gd name="T5" fmla="*/ 0 h 30"/>
                <a:gd name="T6" fmla="*/ 5 w 22"/>
                <a:gd name="T7" fmla="*/ 2 h 30"/>
                <a:gd name="T8" fmla="*/ 4 w 22"/>
                <a:gd name="T9" fmla="*/ 4 h 30"/>
                <a:gd name="T10" fmla="*/ 3 w 22"/>
                <a:gd name="T11" fmla="*/ 7 h 30"/>
                <a:gd name="T12" fmla="*/ 4 w 22"/>
                <a:gd name="T13" fmla="*/ 13 h 30"/>
                <a:gd name="T14" fmla="*/ 11 w 22"/>
                <a:gd name="T15" fmla="*/ 22 h 30"/>
                <a:gd name="T16" fmla="*/ 20 w 22"/>
                <a:gd name="T17" fmla="*/ 25 h 30"/>
                <a:gd name="T18" fmla="*/ 22 w 22"/>
                <a:gd name="T19" fmla="*/ 27 h 30"/>
                <a:gd name="T20" fmla="*/ 20 w 22"/>
                <a:gd name="T21" fmla="*/ 30 h 30"/>
                <a:gd name="T22" fmla="*/ 19 w 22"/>
                <a:gd name="T23" fmla="*/ 29 h 30"/>
                <a:gd name="T24" fmla="*/ 12 w 22"/>
                <a:gd name="T25" fmla="*/ 25 h 30"/>
                <a:gd name="T26" fmla="*/ 8 w 22"/>
                <a:gd name="T27" fmla="*/ 22 h 30"/>
                <a:gd name="T28" fmla="*/ 2 w 22"/>
                <a:gd name="T29" fmla="*/ 14 h 30"/>
                <a:gd name="T30" fmla="*/ 0 w 22"/>
                <a:gd name="T31" fmla="*/ 7 h 30"/>
                <a:gd name="T32" fmla="*/ 0 w 22"/>
                <a:gd name="T3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0">
                  <a:moveTo>
                    <a:pt x="0" y="6"/>
                  </a:moveTo>
                  <a:cubicBezTo>
                    <a:pt x="0" y="5"/>
                    <a:pt x="0" y="3"/>
                    <a:pt x="1" y="1"/>
                  </a:cubicBezTo>
                  <a:cubicBezTo>
                    <a:pt x="1" y="0"/>
                    <a:pt x="2" y="0"/>
                    <a:pt x="3" y="0"/>
                  </a:cubicBezTo>
                  <a:cubicBezTo>
                    <a:pt x="4" y="0"/>
                    <a:pt x="5" y="1"/>
                    <a:pt x="5" y="2"/>
                  </a:cubicBezTo>
                  <a:cubicBezTo>
                    <a:pt x="5" y="3"/>
                    <a:pt x="5" y="3"/>
                    <a:pt x="4" y="4"/>
                  </a:cubicBezTo>
                  <a:cubicBezTo>
                    <a:pt x="3" y="4"/>
                    <a:pt x="3" y="6"/>
                    <a:pt x="3" y="7"/>
                  </a:cubicBezTo>
                  <a:cubicBezTo>
                    <a:pt x="2" y="9"/>
                    <a:pt x="3" y="11"/>
                    <a:pt x="4" y="13"/>
                  </a:cubicBezTo>
                  <a:cubicBezTo>
                    <a:pt x="6" y="17"/>
                    <a:pt x="8" y="20"/>
                    <a:pt x="11" y="22"/>
                  </a:cubicBezTo>
                  <a:cubicBezTo>
                    <a:pt x="14" y="24"/>
                    <a:pt x="17" y="25"/>
                    <a:pt x="20" y="25"/>
                  </a:cubicBezTo>
                  <a:cubicBezTo>
                    <a:pt x="21" y="25"/>
                    <a:pt x="22" y="26"/>
                    <a:pt x="22" y="27"/>
                  </a:cubicBezTo>
                  <a:cubicBezTo>
                    <a:pt x="22" y="28"/>
                    <a:pt x="22" y="29"/>
                    <a:pt x="20" y="30"/>
                  </a:cubicBezTo>
                  <a:cubicBezTo>
                    <a:pt x="20" y="30"/>
                    <a:pt x="19" y="30"/>
                    <a:pt x="19" y="29"/>
                  </a:cubicBezTo>
                  <a:cubicBezTo>
                    <a:pt x="16" y="28"/>
                    <a:pt x="14" y="27"/>
                    <a:pt x="12" y="25"/>
                  </a:cubicBezTo>
                  <a:cubicBezTo>
                    <a:pt x="11" y="24"/>
                    <a:pt x="10" y="24"/>
                    <a:pt x="8" y="22"/>
                  </a:cubicBezTo>
                  <a:cubicBezTo>
                    <a:pt x="6" y="20"/>
                    <a:pt x="4" y="18"/>
                    <a:pt x="2" y="14"/>
                  </a:cubicBezTo>
                  <a:cubicBezTo>
                    <a:pt x="1" y="12"/>
                    <a:pt x="0" y="10"/>
                    <a:pt x="0" y="7"/>
                  </a:cubicBezTo>
                  <a:cubicBezTo>
                    <a:pt x="0" y="7"/>
                    <a:pt x="0" y="7"/>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8"/>
            <p:cNvSpPr>
              <a:spLocks/>
            </p:cNvSpPr>
            <p:nvPr/>
          </p:nvSpPr>
          <p:spPr bwMode="auto">
            <a:xfrm>
              <a:off x="2544763" y="2517776"/>
              <a:ext cx="55562" cy="144463"/>
            </a:xfrm>
            <a:custGeom>
              <a:avLst/>
              <a:gdLst>
                <a:gd name="T0" fmla="*/ 1 w 17"/>
                <a:gd name="T1" fmla="*/ 41 h 44"/>
                <a:gd name="T2" fmla="*/ 1 w 17"/>
                <a:gd name="T3" fmla="*/ 37 h 44"/>
                <a:gd name="T4" fmla="*/ 7 w 17"/>
                <a:gd name="T5" fmla="*/ 17 h 44"/>
                <a:gd name="T6" fmla="*/ 11 w 17"/>
                <a:gd name="T7" fmla="*/ 8 h 44"/>
                <a:gd name="T8" fmla="*/ 13 w 17"/>
                <a:gd name="T9" fmla="*/ 2 h 44"/>
                <a:gd name="T10" fmla="*/ 15 w 17"/>
                <a:gd name="T11" fmla="*/ 0 h 44"/>
                <a:gd name="T12" fmla="*/ 17 w 17"/>
                <a:gd name="T13" fmla="*/ 2 h 44"/>
                <a:gd name="T14" fmla="*/ 16 w 17"/>
                <a:gd name="T15" fmla="*/ 4 h 44"/>
                <a:gd name="T16" fmla="*/ 12 w 17"/>
                <a:gd name="T17" fmla="*/ 9 h 44"/>
                <a:gd name="T18" fmla="*/ 5 w 17"/>
                <a:gd name="T19" fmla="*/ 29 h 44"/>
                <a:gd name="T20" fmla="*/ 4 w 17"/>
                <a:gd name="T21" fmla="*/ 39 h 44"/>
                <a:gd name="T22" fmla="*/ 5 w 17"/>
                <a:gd name="T23" fmla="*/ 42 h 44"/>
                <a:gd name="T24" fmla="*/ 1 w 17"/>
                <a:gd name="T25" fmla="*/ 43 h 44"/>
                <a:gd name="T26" fmla="*/ 1 w 17"/>
                <a:gd name="T27" fmla="*/ 4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44">
                  <a:moveTo>
                    <a:pt x="1" y="41"/>
                  </a:moveTo>
                  <a:cubicBezTo>
                    <a:pt x="1" y="40"/>
                    <a:pt x="1" y="38"/>
                    <a:pt x="1" y="37"/>
                  </a:cubicBezTo>
                  <a:cubicBezTo>
                    <a:pt x="3" y="30"/>
                    <a:pt x="4" y="24"/>
                    <a:pt x="7" y="17"/>
                  </a:cubicBezTo>
                  <a:cubicBezTo>
                    <a:pt x="8" y="14"/>
                    <a:pt x="9" y="11"/>
                    <a:pt x="11" y="8"/>
                  </a:cubicBezTo>
                  <a:cubicBezTo>
                    <a:pt x="12" y="6"/>
                    <a:pt x="12" y="4"/>
                    <a:pt x="13" y="2"/>
                  </a:cubicBezTo>
                  <a:cubicBezTo>
                    <a:pt x="13" y="1"/>
                    <a:pt x="14" y="0"/>
                    <a:pt x="15" y="0"/>
                  </a:cubicBezTo>
                  <a:cubicBezTo>
                    <a:pt x="16" y="1"/>
                    <a:pt x="16" y="1"/>
                    <a:pt x="17" y="2"/>
                  </a:cubicBezTo>
                  <a:cubicBezTo>
                    <a:pt x="17" y="3"/>
                    <a:pt x="17" y="3"/>
                    <a:pt x="16" y="4"/>
                  </a:cubicBezTo>
                  <a:cubicBezTo>
                    <a:pt x="15" y="5"/>
                    <a:pt x="13" y="7"/>
                    <a:pt x="12" y="9"/>
                  </a:cubicBezTo>
                  <a:cubicBezTo>
                    <a:pt x="9" y="15"/>
                    <a:pt x="7" y="22"/>
                    <a:pt x="5" y="29"/>
                  </a:cubicBezTo>
                  <a:cubicBezTo>
                    <a:pt x="5" y="32"/>
                    <a:pt x="5" y="36"/>
                    <a:pt x="4" y="39"/>
                  </a:cubicBezTo>
                  <a:cubicBezTo>
                    <a:pt x="4" y="40"/>
                    <a:pt x="5" y="41"/>
                    <a:pt x="5" y="42"/>
                  </a:cubicBezTo>
                  <a:cubicBezTo>
                    <a:pt x="4" y="43"/>
                    <a:pt x="3" y="44"/>
                    <a:pt x="1" y="43"/>
                  </a:cubicBezTo>
                  <a:cubicBezTo>
                    <a:pt x="1" y="43"/>
                    <a:pt x="0" y="42"/>
                    <a:pt x="1"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9"/>
            <p:cNvSpPr>
              <a:spLocks/>
            </p:cNvSpPr>
            <p:nvPr/>
          </p:nvSpPr>
          <p:spPr bwMode="auto">
            <a:xfrm>
              <a:off x="2582863" y="2763838"/>
              <a:ext cx="79375" cy="58738"/>
            </a:xfrm>
            <a:custGeom>
              <a:avLst/>
              <a:gdLst>
                <a:gd name="T0" fmla="*/ 2 w 24"/>
                <a:gd name="T1" fmla="*/ 0 h 18"/>
                <a:gd name="T2" fmla="*/ 4 w 24"/>
                <a:gd name="T3" fmla="*/ 2 h 18"/>
                <a:gd name="T4" fmla="*/ 4 w 24"/>
                <a:gd name="T5" fmla="*/ 4 h 18"/>
                <a:gd name="T6" fmla="*/ 4 w 24"/>
                <a:gd name="T7" fmla="*/ 5 h 18"/>
                <a:gd name="T8" fmla="*/ 6 w 24"/>
                <a:gd name="T9" fmla="*/ 8 h 18"/>
                <a:gd name="T10" fmla="*/ 10 w 24"/>
                <a:gd name="T11" fmla="*/ 11 h 18"/>
                <a:gd name="T12" fmla="*/ 18 w 24"/>
                <a:gd name="T13" fmla="*/ 14 h 18"/>
                <a:gd name="T14" fmla="*/ 21 w 24"/>
                <a:gd name="T15" fmla="*/ 14 h 18"/>
                <a:gd name="T16" fmla="*/ 24 w 24"/>
                <a:gd name="T17" fmla="*/ 16 h 18"/>
                <a:gd name="T18" fmla="*/ 21 w 24"/>
                <a:gd name="T19" fmla="*/ 18 h 18"/>
                <a:gd name="T20" fmla="*/ 8 w 24"/>
                <a:gd name="T21" fmla="*/ 12 h 18"/>
                <a:gd name="T22" fmla="*/ 6 w 24"/>
                <a:gd name="T23" fmla="*/ 10 h 18"/>
                <a:gd name="T24" fmla="*/ 2 w 24"/>
                <a:gd name="T25" fmla="*/ 4 h 18"/>
                <a:gd name="T26" fmla="*/ 1 w 24"/>
                <a:gd name="T27" fmla="*/ 2 h 18"/>
                <a:gd name="T28" fmla="*/ 2 w 24"/>
                <a:gd name="T2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18">
                  <a:moveTo>
                    <a:pt x="2" y="0"/>
                  </a:moveTo>
                  <a:cubicBezTo>
                    <a:pt x="4" y="0"/>
                    <a:pt x="5" y="1"/>
                    <a:pt x="4" y="2"/>
                  </a:cubicBezTo>
                  <a:cubicBezTo>
                    <a:pt x="4" y="2"/>
                    <a:pt x="4" y="3"/>
                    <a:pt x="4" y="4"/>
                  </a:cubicBezTo>
                  <a:cubicBezTo>
                    <a:pt x="4" y="4"/>
                    <a:pt x="4" y="5"/>
                    <a:pt x="4" y="5"/>
                  </a:cubicBezTo>
                  <a:cubicBezTo>
                    <a:pt x="5" y="6"/>
                    <a:pt x="6" y="7"/>
                    <a:pt x="6" y="8"/>
                  </a:cubicBezTo>
                  <a:cubicBezTo>
                    <a:pt x="8" y="9"/>
                    <a:pt x="9" y="10"/>
                    <a:pt x="10" y="11"/>
                  </a:cubicBezTo>
                  <a:cubicBezTo>
                    <a:pt x="13" y="13"/>
                    <a:pt x="15" y="13"/>
                    <a:pt x="18" y="14"/>
                  </a:cubicBezTo>
                  <a:cubicBezTo>
                    <a:pt x="19" y="14"/>
                    <a:pt x="20" y="14"/>
                    <a:pt x="21" y="14"/>
                  </a:cubicBezTo>
                  <a:cubicBezTo>
                    <a:pt x="23" y="14"/>
                    <a:pt x="24" y="15"/>
                    <a:pt x="24" y="16"/>
                  </a:cubicBezTo>
                  <a:cubicBezTo>
                    <a:pt x="23" y="18"/>
                    <a:pt x="22" y="18"/>
                    <a:pt x="21" y="18"/>
                  </a:cubicBezTo>
                  <a:cubicBezTo>
                    <a:pt x="16" y="17"/>
                    <a:pt x="12" y="15"/>
                    <a:pt x="8" y="12"/>
                  </a:cubicBezTo>
                  <a:cubicBezTo>
                    <a:pt x="7" y="11"/>
                    <a:pt x="6" y="11"/>
                    <a:pt x="6" y="10"/>
                  </a:cubicBezTo>
                  <a:cubicBezTo>
                    <a:pt x="4" y="8"/>
                    <a:pt x="3" y="6"/>
                    <a:pt x="2" y="4"/>
                  </a:cubicBezTo>
                  <a:cubicBezTo>
                    <a:pt x="1" y="3"/>
                    <a:pt x="1" y="3"/>
                    <a:pt x="1" y="2"/>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10"/>
            <p:cNvSpPr>
              <a:spLocks noEditPoints="1"/>
            </p:cNvSpPr>
            <p:nvPr/>
          </p:nvSpPr>
          <p:spPr bwMode="auto">
            <a:xfrm>
              <a:off x="2747963" y="2613026"/>
              <a:ext cx="65087" cy="123825"/>
            </a:xfrm>
            <a:custGeom>
              <a:avLst/>
              <a:gdLst>
                <a:gd name="T0" fmla="*/ 11 w 20"/>
                <a:gd name="T1" fmla="*/ 33 h 38"/>
                <a:gd name="T2" fmla="*/ 7 w 20"/>
                <a:gd name="T3" fmla="*/ 33 h 38"/>
                <a:gd name="T4" fmla="*/ 6 w 20"/>
                <a:gd name="T5" fmla="*/ 29 h 38"/>
                <a:gd name="T6" fmla="*/ 9 w 20"/>
                <a:gd name="T7" fmla="*/ 27 h 38"/>
                <a:gd name="T8" fmla="*/ 10 w 20"/>
                <a:gd name="T9" fmla="*/ 27 h 38"/>
                <a:gd name="T10" fmla="*/ 9 w 20"/>
                <a:gd name="T11" fmla="*/ 25 h 38"/>
                <a:gd name="T12" fmla="*/ 10 w 20"/>
                <a:gd name="T13" fmla="*/ 24 h 38"/>
                <a:gd name="T14" fmla="*/ 11 w 20"/>
                <a:gd name="T15" fmla="*/ 19 h 38"/>
                <a:gd name="T16" fmla="*/ 12 w 20"/>
                <a:gd name="T17" fmla="*/ 14 h 38"/>
                <a:gd name="T18" fmla="*/ 13 w 20"/>
                <a:gd name="T19" fmla="*/ 11 h 38"/>
                <a:gd name="T20" fmla="*/ 14 w 20"/>
                <a:gd name="T21" fmla="*/ 10 h 38"/>
                <a:gd name="T22" fmla="*/ 15 w 20"/>
                <a:gd name="T23" fmla="*/ 11 h 38"/>
                <a:gd name="T24" fmla="*/ 15 w 20"/>
                <a:gd name="T25" fmla="*/ 13 h 38"/>
                <a:gd name="T26" fmla="*/ 13 w 20"/>
                <a:gd name="T27" fmla="*/ 15 h 38"/>
                <a:gd name="T28" fmla="*/ 11 w 20"/>
                <a:gd name="T29" fmla="*/ 23 h 38"/>
                <a:gd name="T30" fmla="*/ 11 w 20"/>
                <a:gd name="T31" fmla="*/ 25 h 38"/>
                <a:gd name="T32" fmla="*/ 13 w 20"/>
                <a:gd name="T33" fmla="*/ 25 h 38"/>
                <a:gd name="T34" fmla="*/ 15 w 20"/>
                <a:gd name="T35" fmla="*/ 17 h 38"/>
                <a:gd name="T36" fmla="*/ 16 w 20"/>
                <a:gd name="T37" fmla="*/ 4 h 38"/>
                <a:gd name="T38" fmla="*/ 16 w 20"/>
                <a:gd name="T39" fmla="*/ 1 h 38"/>
                <a:gd name="T40" fmla="*/ 17 w 20"/>
                <a:gd name="T41" fmla="*/ 0 h 38"/>
                <a:gd name="T42" fmla="*/ 18 w 20"/>
                <a:gd name="T43" fmla="*/ 1 h 38"/>
                <a:gd name="T44" fmla="*/ 19 w 20"/>
                <a:gd name="T45" fmla="*/ 3 h 38"/>
                <a:gd name="T46" fmla="*/ 17 w 20"/>
                <a:gd name="T47" fmla="*/ 25 h 38"/>
                <a:gd name="T48" fmla="*/ 14 w 20"/>
                <a:gd name="T49" fmla="*/ 32 h 38"/>
                <a:gd name="T50" fmla="*/ 14 w 20"/>
                <a:gd name="T51" fmla="*/ 33 h 38"/>
                <a:gd name="T52" fmla="*/ 15 w 20"/>
                <a:gd name="T53" fmla="*/ 32 h 38"/>
                <a:gd name="T54" fmla="*/ 18 w 20"/>
                <a:gd name="T55" fmla="*/ 24 h 38"/>
                <a:gd name="T56" fmla="*/ 18 w 20"/>
                <a:gd name="T57" fmla="*/ 23 h 38"/>
                <a:gd name="T58" fmla="*/ 19 w 20"/>
                <a:gd name="T59" fmla="*/ 23 h 38"/>
                <a:gd name="T60" fmla="*/ 19 w 20"/>
                <a:gd name="T61" fmla="*/ 24 h 38"/>
                <a:gd name="T62" fmla="*/ 17 w 20"/>
                <a:gd name="T63" fmla="*/ 30 h 38"/>
                <a:gd name="T64" fmla="*/ 14 w 20"/>
                <a:gd name="T65" fmla="*/ 36 h 38"/>
                <a:gd name="T66" fmla="*/ 11 w 20"/>
                <a:gd name="T67" fmla="*/ 36 h 38"/>
                <a:gd name="T68" fmla="*/ 9 w 20"/>
                <a:gd name="T69" fmla="*/ 37 h 38"/>
                <a:gd name="T70" fmla="*/ 5 w 20"/>
                <a:gd name="T71" fmla="*/ 37 h 38"/>
                <a:gd name="T72" fmla="*/ 1 w 20"/>
                <a:gd name="T73" fmla="*/ 32 h 38"/>
                <a:gd name="T74" fmla="*/ 0 w 20"/>
                <a:gd name="T75" fmla="*/ 24 h 38"/>
                <a:gd name="T76" fmla="*/ 0 w 20"/>
                <a:gd name="T77" fmla="*/ 13 h 38"/>
                <a:gd name="T78" fmla="*/ 0 w 20"/>
                <a:gd name="T79" fmla="*/ 10 h 38"/>
                <a:gd name="T80" fmla="*/ 1 w 20"/>
                <a:gd name="T81" fmla="*/ 8 h 38"/>
                <a:gd name="T82" fmla="*/ 4 w 20"/>
                <a:gd name="T83" fmla="*/ 8 h 38"/>
                <a:gd name="T84" fmla="*/ 5 w 20"/>
                <a:gd name="T85" fmla="*/ 10 h 38"/>
                <a:gd name="T86" fmla="*/ 2 w 20"/>
                <a:gd name="T87" fmla="*/ 21 h 38"/>
                <a:gd name="T88" fmla="*/ 2 w 20"/>
                <a:gd name="T89" fmla="*/ 24 h 38"/>
                <a:gd name="T90" fmla="*/ 3 w 20"/>
                <a:gd name="T91" fmla="*/ 31 h 38"/>
                <a:gd name="T92" fmla="*/ 6 w 20"/>
                <a:gd name="T93" fmla="*/ 34 h 38"/>
                <a:gd name="T94" fmla="*/ 9 w 20"/>
                <a:gd name="T95" fmla="*/ 35 h 38"/>
                <a:gd name="T96" fmla="*/ 11 w 20"/>
                <a:gd name="T97" fmla="*/ 33 h 38"/>
                <a:gd name="T98" fmla="*/ 11 w 20"/>
                <a:gd name="T99" fmla="*/ 33 h 38"/>
                <a:gd name="T100" fmla="*/ 11 w 20"/>
                <a:gd name="T101" fmla="*/ 29 h 38"/>
                <a:gd name="T102" fmla="*/ 12 w 20"/>
                <a:gd name="T103" fmla="*/ 28 h 38"/>
                <a:gd name="T104" fmla="*/ 10 w 20"/>
                <a:gd name="T105" fmla="*/ 28 h 38"/>
                <a:gd name="T106" fmla="*/ 11 w 20"/>
                <a:gd name="T107"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 h="38">
                  <a:moveTo>
                    <a:pt x="11" y="33"/>
                  </a:moveTo>
                  <a:cubicBezTo>
                    <a:pt x="9" y="34"/>
                    <a:pt x="8" y="34"/>
                    <a:pt x="7" y="33"/>
                  </a:cubicBezTo>
                  <a:cubicBezTo>
                    <a:pt x="7" y="32"/>
                    <a:pt x="6" y="30"/>
                    <a:pt x="6" y="29"/>
                  </a:cubicBezTo>
                  <a:cubicBezTo>
                    <a:pt x="7" y="28"/>
                    <a:pt x="8" y="27"/>
                    <a:pt x="9" y="27"/>
                  </a:cubicBezTo>
                  <a:cubicBezTo>
                    <a:pt x="9" y="27"/>
                    <a:pt x="9" y="27"/>
                    <a:pt x="10" y="27"/>
                  </a:cubicBezTo>
                  <a:cubicBezTo>
                    <a:pt x="10" y="27"/>
                    <a:pt x="9" y="26"/>
                    <a:pt x="9" y="25"/>
                  </a:cubicBezTo>
                  <a:cubicBezTo>
                    <a:pt x="9" y="25"/>
                    <a:pt x="10" y="24"/>
                    <a:pt x="10" y="24"/>
                  </a:cubicBezTo>
                  <a:cubicBezTo>
                    <a:pt x="10" y="22"/>
                    <a:pt x="10" y="20"/>
                    <a:pt x="11" y="19"/>
                  </a:cubicBezTo>
                  <a:cubicBezTo>
                    <a:pt x="11" y="17"/>
                    <a:pt x="11" y="16"/>
                    <a:pt x="12" y="14"/>
                  </a:cubicBezTo>
                  <a:cubicBezTo>
                    <a:pt x="12" y="13"/>
                    <a:pt x="12" y="12"/>
                    <a:pt x="13" y="11"/>
                  </a:cubicBezTo>
                  <a:cubicBezTo>
                    <a:pt x="13" y="10"/>
                    <a:pt x="13" y="10"/>
                    <a:pt x="14" y="10"/>
                  </a:cubicBezTo>
                  <a:cubicBezTo>
                    <a:pt x="15" y="10"/>
                    <a:pt x="15" y="10"/>
                    <a:pt x="15" y="11"/>
                  </a:cubicBezTo>
                  <a:cubicBezTo>
                    <a:pt x="15" y="12"/>
                    <a:pt x="15" y="12"/>
                    <a:pt x="15" y="13"/>
                  </a:cubicBezTo>
                  <a:cubicBezTo>
                    <a:pt x="14" y="13"/>
                    <a:pt x="13" y="14"/>
                    <a:pt x="13" y="15"/>
                  </a:cubicBezTo>
                  <a:cubicBezTo>
                    <a:pt x="12" y="18"/>
                    <a:pt x="12" y="20"/>
                    <a:pt x="11" y="23"/>
                  </a:cubicBezTo>
                  <a:cubicBezTo>
                    <a:pt x="11" y="24"/>
                    <a:pt x="11" y="24"/>
                    <a:pt x="11" y="25"/>
                  </a:cubicBezTo>
                  <a:cubicBezTo>
                    <a:pt x="12" y="25"/>
                    <a:pt x="12" y="25"/>
                    <a:pt x="13" y="25"/>
                  </a:cubicBezTo>
                  <a:cubicBezTo>
                    <a:pt x="14" y="23"/>
                    <a:pt x="15" y="20"/>
                    <a:pt x="15" y="17"/>
                  </a:cubicBezTo>
                  <a:cubicBezTo>
                    <a:pt x="16" y="12"/>
                    <a:pt x="16" y="8"/>
                    <a:pt x="16" y="4"/>
                  </a:cubicBezTo>
                  <a:cubicBezTo>
                    <a:pt x="16" y="3"/>
                    <a:pt x="16" y="2"/>
                    <a:pt x="16" y="1"/>
                  </a:cubicBezTo>
                  <a:cubicBezTo>
                    <a:pt x="16" y="1"/>
                    <a:pt x="17" y="0"/>
                    <a:pt x="17" y="0"/>
                  </a:cubicBezTo>
                  <a:cubicBezTo>
                    <a:pt x="18" y="0"/>
                    <a:pt x="18" y="1"/>
                    <a:pt x="18" y="1"/>
                  </a:cubicBezTo>
                  <a:cubicBezTo>
                    <a:pt x="19" y="2"/>
                    <a:pt x="19" y="3"/>
                    <a:pt x="19" y="3"/>
                  </a:cubicBezTo>
                  <a:cubicBezTo>
                    <a:pt x="18" y="10"/>
                    <a:pt x="18" y="18"/>
                    <a:pt x="17" y="25"/>
                  </a:cubicBezTo>
                  <a:cubicBezTo>
                    <a:pt x="16" y="28"/>
                    <a:pt x="15" y="30"/>
                    <a:pt x="14" y="32"/>
                  </a:cubicBezTo>
                  <a:cubicBezTo>
                    <a:pt x="14" y="33"/>
                    <a:pt x="14" y="33"/>
                    <a:pt x="14" y="33"/>
                  </a:cubicBezTo>
                  <a:cubicBezTo>
                    <a:pt x="15" y="32"/>
                    <a:pt x="15" y="32"/>
                    <a:pt x="15" y="32"/>
                  </a:cubicBezTo>
                  <a:cubicBezTo>
                    <a:pt x="17" y="29"/>
                    <a:pt x="18" y="27"/>
                    <a:pt x="18" y="24"/>
                  </a:cubicBezTo>
                  <a:cubicBezTo>
                    <a:pt x="18" y="24"/>
                    <a:pt x="18" y="23"/>
                    <a:pt x="18" y="23"/>
                  </a:cubicBezTo>
                  <a:cubicBezTo>
                    <a:pt x="19" y="23"/>
                    <a:pt x="19" y="23"/>
                    <a:pt x="19" y="23"/>
                  </a:cubicBezTo>
                  <a:cubicBezTo>
                    <a:pt x="20" y="23"/>
                    <a:pt x="20" y="24"/>
                    <a:pt x="19" y="24"/>
                  </a:cubicBezTo>
                  <a:cubicBezTo>
                    <a:pt x="19" y="26"/>
                    <a:pt x="18" y="28"/>
                    <a:pt x="17" y="30"/>
                  </a:cubicBezTo>
                  <a:cubicBezTo>
                    <a:pt x="16" y="32"/>
                    <a:pt x="15" y="34"/>
                    <a:pt x="14" y="36"/>
                  </a:cubicBezTo>
                  <a:cubicBezTo>
                    <a:pt x="13" y="37"/>
                    <a:pt x="13" y="37"/>
                    <a:pt x="11" y="36"/>
                  </a:cubicBezTo>
                  <a:cubicBezTo>
                    <a:pt x="11" y="36"/>
                    <a:pt x="10" y="37"/>
                    <a:pt x="9" y="37"/>
                  </a:cubicBezTo>
                  <a:cubicBezTo>
                    <a:pt x="8" y="38"/>
                    <a:pt x="6" y="37"/>
                    <a:pt x="5" y="37"/>
                  </a:cubicBezTo>
                  <a:cubicBezTo>
                    <a:pt x="3" y="35"/>
                    <a:pt x="2" y="34"/>
                    <a:pt x="1" y="32"/>
                  </a:cubicBezTo>
                  <a:cubicBezTo>
                    <a:pt x="0" y="29"/>
                    <a:pt x="0" y="27"/>
                    <a:pt x="0" y="24"/>
                  </a:cubicBezTo>
                  <a:cubicBezTo>
                    <a:pt x="0" y="20"/>
                    <a:pt x="0" y="17"/>
                    <a:pt x="0" y="13"/>
                  </a:cubicBezTo>
                  <a:cubicBezTo>
                    <a:pt x="0" y="12"/>
                    <a:pt x="0" y="11"/>
                    <a:pt x="0" y="10"/>
                  </a:cubicBezTo>
                  <a:cubicBezTo>
                    <a:pt x="0" y="9"/>
                    <a:pt x="0" y="8"/>
                    <a:pt x="1" y="8"/>
                  </a:cubicBezTo>
                  <a:cubicBezTo>
                    <a:pt x="2" y="7"/>
                    <a:pt x="3" y="7"/>
                    <a:pt x="4" y="8"/>
                  </a:cubicBezTo>
                  <a:cubicBezTo>
                    <a:pt x="4" y="9"/>
                    <a:pt x="5" y="9"/>
                    <a:pt x="5" y="10"/>
                  </a:cubicBezTo>
                  <a:cubicBezTo>
                    <a:pt x="3" y="14"/>
                    <a:pt x="3" y="17"/>
                    <a:pt x="2" y="21"/>
                  </a:cubicBezTo>
                  <a:cubicBezTo>
                    <a:pt x="2" y="22"/>
                    <a:pt x="2" y="23"/>
                    <a:pt x="2" y="24"/>
                  </a:cubicBezTo>
                  <a:cubicBezTo>
                    <a:pt x="2" y="27"/>
                    <a:pt x="3" y="29"/>
                    <a:pt x="3" y="31"/>
                  </a:cubicBezTo>
                  <a:cubicBezTo>
                    <a:pt x="4" y="32"/>
                    <a:pt x="5" y="33"/>
                    <a:pt x="6" y="34"/>
                  </a:cubicBezTo>
                  <a:cubicBezTo>
                    <a:pt x="7" y="35"/>
                    <a:pt x="8" y="35"/>
                    <a:pt x="9" y="35"/>
                  </a:cubicBezTo>
                  <a:cubicBezTo>
                    <a:pt x="10" y="34"/>
                    <a:pt x="10" y="34"/>
                    <a:pt x="11" y="33"/>
                  </a:cubicBezTo>
                  <a:cubicBezTo>
                    <a:pt x="11" y="33"/>
                    <a:pt x="11" y="33"/>
                    <a:pt x="11" y="33"/>
                  </a:cubicBezTo>
                  <a:close/>
                  <a:moveTo>
                    <a:pt x="11" y="29"/>
                  </a:moveTo>
                  <a:cubicBezTo>
                    <a:pt x="11" y="28"/>
                    <a:pt x="11" y="28"/>
                    <a:pt x="12" y="28"/>
                  </a:cubicBezTo>
                  <a:cubicBezTo>
                    <a:pt x="11" y="28"/>
                    <a:pt x="11" y="28"/>
                    <a:pt x="10" y="28"/>
                  </a:cubicBezTo>
                  <a:cubicBezTo>
                    <a:pt x="11" y="28"/>
                    <a:pt x="11" y="28"/>
                    <a:pt x="11"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0" name="Group 13"/>
          <p:cNvGrpSpPr>
            <a:grpSpLocks noChangeAspect="1"/>
          </p:cNvGrpSpPr>
          <p:nvPr/>
        </p:nvGrpSpPr>
        <p:grpSpPr bwMode="auto">
          <a:xfrm>
            <a:off x="2393951" y="3523711"/>
            <a:ext cx="1095957" cy="968890"/>
            <a:chOff x="3087" y="1503"/>
            <a:chExt cx="552" cy="488"/>
          </a:xfrm>
          <a:solidFill>
            <a:srgbClr val="F26F61"/>
          </a:solidFill>
        </p:grpSpPr>
        <p:sp>
          <p:nvSpPr>
            <p:cNvPr id="51" name="Freeform 14"/>
            <p:cNvSpPr>
              <a:spLocks noEditPoints="1"/>
            </p:cNvSpPr>
            <p:nvPr/>
          </p:nvSpPr>
          <p:spPr bwMode="auto">
            <a:xfrm>
              <a:off x="3087" y="1503"/>
              <a:ext cx="437" cy="488"/>
            </a:xfrm>
            <a:custGeom>
              <a:avLst/>
              <a:gdLst>
                <a:gd name="T0" fmla="*/ 46 w 212"/>
                <a:gd name="T1" fmla="*/ 169 h 236"/>
                <a:gd name="T2" fmla="*/ 26 w 212"/>
                <a:gd name="T3" fmla="*/ 144 h 236"/>
                <a:gd name="T4" fmla="*/ 35 w 212"/>
                <a:gd name="T5" fmla="*/ 37 h 236"/>
                <a:gd name="T6" fmla="*/ 153 w 212"/>
                <a:gd name="T7" fmla="*/ 25 h 236"/>
                <a:gd name="T8" fmla="*/ 199 w 212"/>
                <a:gd name="T9" fmla="*/ 129 h 236"/>
                <a:gd name="T10" fmla="*/ 154 w 212"/>
                <a:gd name="T11" fmla="*/ 116 h 236"/>
                <a:gd name="T12" fmla="*/ 191 w 212"/>
                <a:gd name="T13" fmla="*/ 14 h 236"/>
                <a:gd name="T14" fmla="*/ 162 w 212"/>
                <a:gd name="T15" fmla="*/ 49 h 236"/>
                <a:gd name="T16" fmla="*/ 165 w 212"/>
                <a:gd name="T17" fmla="*/ 126 h 236"/>
                <a:gd name="T18" fmla="*/ 168 w 212"/>
                <a:gd name="T19" fmla="*/ 106 h 236"/>
                <a:gd name="T20" fmla="*/ 35 w 212"/>
                <a:gd name="T21" fmla="*/ 53 h 236"/>
                <a:gd name="T22" fmla="*/ 15 w 212"/>
                <a:gd name="T23" fmla="*/ 110 h 236"/>
                <a:gd name="T24" fmla="*/ 21 w 212"/>
                <a:gd name="T25" fmla="*/ 87 h 236"/>
                <a:gd name="T26" fmla="*/ 37 w 212"/>
                <a:gd name="T27" fmla="*/ 86 h 236"/>
                <a:gd name="T28" fmla="*/ 53 w 212"/>
                <a:gd name="T29" fmla="*/ 95 h 236"/>
                <a:gd name="T30" fmla="*/ 48 w 212"/>
                <a:gd name="T31" fmla="*/ 101 h 236"/>
                <a:gd name="T32" fmla="*/ 28 w 212"/>
                <a:gd name="T33" fmla="*/ 112 h 236"/>
                <a:gd name="T34" fmla="*/ 38 w 212"/>
                <a:gd name="T35" fmla="*/ 44 h 236"/>
                <a:gd name="T36" fmla="*/ 83 w 212"/>
                <a:gd name="T37" fmla="*/ 66 h 236"/>
                <a:gd name="T38" fmla="*/ 89 w 212"/>
                <a:gd name="T39" fmla="*/ 85 h 236"/>
                <a:gd name="T40" fmla="*/ 98 w 212"/>
                <a:gd name="T41" fmla="*/ 72 h 236"/>
                <a:gd name="T42" fmla="*/ 107 w 212"/>
                <a:gd name="T43" fmla="*/ 74 h 236"/>
                <a:gd name="T44" fmla="*/ 122 w 212"/>
                <a:gd name="T45" fmla="*/ 72 h 236"/>
                <a:gd name="T46" fmla="*/ 133 w 212"/>
                <a:gd name="T47" fmla="*/ 83 h 236"/>
                <a:gd name="T48" fmla="*/ 145 w 212"/>
                <a:gd name="T49" fmla="*/ 98 h 236"/>
                <a:gd name="T50" fmla="*/ 74 w 212"/>
                <a:gd name="T51" fmla="*/ 56 h 236"/>
                <a:gd name="T52" fmla="*/ 82 w 212"/>
                <a:gd name="T53" fmla="*/ 63 h 236"/>
                <a:gd name="T54" fmla="*/ 29 w 212"/>
                <a:gd name="T55" fmla="*/ 157 h 236"/>
                <a:gd name="T56" fmla="*/ 27 w 212"/>
                <a:gd name="T57" fmla="*/ 177 h 236"/>
                <a:gd name="T58" fmla="*/ 46 w 212"/>
                <a:gd name="T59" fmla="*/ 192 h 236"/>
                <a:gd name="T60" fmla="*/ 38 w 212"/>
                <a:gd name="T61" fmla="*/ 126 h 236"/>
                <a:gd name="T62" fmla="*/ 188 w 212"/>
                <a:gd name="T63" fmla="*/ 62 h 236"/>
                <a:gd name="T64" fmla="*/ 154 w 212"/>
                <a:gd name="T65" fmla="*/ 81 h 236"/>
                <a:gd name="T66" fmla="*/ 184 w 212"/>
                <a:gd name="T67" fmla="*/ 69 h 236"/>
                <a:gd name="T68" fmla="*/ 153 w 212"/>
                <a:gd name="T69" fmla="*/ 92 h 236"/>
                <a:gd name="T70" fmla="*/ 114 w 212"/>
                <a:gd name="T71" fmla="*/ 94 h 236"/>
                <a:gd name="T72" fmla="*/ 105 w 212"/>
                <a:gd name="T73" fmla="*/ 104 h 236"/>
                <a:gd name="T74" fmla="*/ 133 w 212"/>
                <a:gd name="T75" fmla="*/ 100 h 236"/>
                <a:gd name="T76" fmla="*/ 48 w 212"/>
                <a:gd name="T77" fmla="*/ 215 h 236"/>
                <a:gd name="T78" fmla="*/ 45 w 212"/>
                <a:gd name="T79" fmla="*/ 213 h 236"/>
                <a:gd name="T80" fmla="*/ 152 w 212"/>
                <a:gd name="T81" fmla="*/ 134 h 236"/>
                <a:gd name="T82" fmla="*/ 21 w 212"/>
                <a:gd name="T83" fmla="*/ 52 h 236"/>
                <a:gd name="T84" fmla="*/ 193 w 212"/>
                <a:gd name="T85" fmla="*/ 86 h 236"/>
                <a:gd name="T86" fmla="*/ 73 w 212"/>
                <a:gd name="T87" fmla="*/ 108 h 236"/>
                <a:gd name="T88" fmla="*/ 73 w 212"/>
                <a:gd name="T89" fmla="*/ 108 h 236"/>
                <a:gd name="T90" fmla="*/ 76 w 212"/>
                <a:gd name="T91" fmla="*/ 73 h 236"/>
                <a:gd name="T92" fmla="*/ 82 w 212"/>
                <a:gd name="T93" fmla="*/ 84 h 236"/>
                <a:gd name="T94" fmla="*/ 75 w 212"/>
                <a:gd name="T95" fmla="*/ 46 h 236"/>
                <a:gd name="T96" fmla="*/ 112 w 212"/>
                <a:gd name="T97" fmla="*/ 93 h 236"/>
                <a:gd name="T98" fmla="*/ 90 w 212"/>
                <a:gd name="T99" fmla="*/ 101 h 236"/>
                <a:gd name="T100" fmla="*/ 91 w 212"/>
                <a:gd name="T101" fmla="*/ 104 h 236"/>
                <a:gd name="T102" fmla="*/ 59 w 212"/>
                <a:gd name="T103" fmla="*/ 117 h 236"/>
                <a:gd name="T104" fmla="*/ 76 w 212"/>
                <a:gd name="T105" fmla="*/ 85 h 236"/>
                <a:gd name="T106" fmla="*/ 93 w 212"/>
                <a:gd name="T107" fmla="*/ 93 h 236"/>
                <a:gd name="T108" fmla="*/ 73 w 212"/>
                <a:gd name="T109" fmla="*/ 115 h 236"/>
                <a:gd name="T110" fmla="*/ 117 w 212"/>
                <a:gd name="T111" fmla="*/ 93 h 236"/>
                <a:gd name="T112" fmla="*/ 88 w 212"/>
                <a:gd name="T113" fmla="*/ 94 h 236"/>
                <a:gd name="T114" fmla="*/ 95 w 212"/>
                <a:gd name="T115" fmla="*/ 94 h 236"/>
                <a:gd name="T116" fmla="*/ 120 w 212"/>
                <a:gd name="T117" fmla="*/ 95 h 236"/>
                <a:gd name="T118" fmla="*/ 146 w 212"/>
                <a:gd name="T119" fmla="*/ 12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2" h="236">
                  <a:moveTo>
                    <a:pt x="85" y="110"/>
                  </a:moveTo>
                  <a:cubicBezTo>
                    <a:pt x="85" y="111"/>
                    <a:pt x="84" y="112"/>
                    <a:pt x="83" y="112"/>
                  </a:cubicBezTo>
                  <a:cubicBezTo>
                    <a:pt x="82" y="114"/>
                    <a:pt x="81" y="115"/>
                    <a:pt x="80" y="117"/>
                  </a:cubicBezTo>
                  <a:cubicBezTo>
                    <a:pt x="80" y="118"/>
                    <a:pt x="80" y="119"/>
                    <a:pt x="79" y="120"/>
                  </a:cubicBezTo>
                  <a:cubicBezTo>
                    <a:pt x="78" y="121"/>
                    <a:pt x="77" y="122"/>
                    <a:pt x="76" y="121"/>
                  </a:cubicBezTo>
                  <a:cubicBezTo>
                    <a:pt x="75" y="121"/>
                    <a:pt x="74" y="121"/>
                    <a:pt x="74" y="122"/>
                  </a:cubicBezTo>
                  <a:cubicBezTo>
                    <a:pt x="73" y="122"/>
                    <a:pt x="72" y="122"/>
                    <a:pt x="71" y="122"/>
                  </a:cubicBezTo>
                  <a:cubicBezTo>
                    <a:pt x="69" y="121"/>
                    <a:pt x="67" y="121"/>
                    <a:pt x="64" y="121"/>
                  </a:cubicBezTo>
                  <a:cubicBezTo>
                    <a:pt x="60" y="121"/>
                    <a:pt x="56" y="121"/>
                    <a:pt x="52" y="121"/>
                  </a:cubicBezTo>
                  <a:cubicBezTo>
                    <a:pt x="52" y="121"/>
                    <a:pt x="51" y="121"/>
                    <a:pt x="51" y="121"/>
                  </a:cubicBezTo>
                  <a:cubicBezTo>
                    <a:pt x="51" y="121"/>
                    <a:pt x="50" y="122"/>
                    <a:pt x="50" y="122"/>
                  </a:cubicBezTo>
                  <a:cubicBezTo>
                    <a:pt x="49" y="124"/>
                    <a:pt x="48" y="126"/>
                    <a:pt x="47" y="129"/>
                  </a:cubicBezTo>
                  <a:cubicBezTo>
                    <a:pt x="46" y="131"/>
                    <a:pt x="46" y="134"/>
                    <a:pt x="46" y="136"/>
                  </a:cubicBezTo>
                  <a:cubicBezTo>
                    <a:pt x="45" y="139"/>
                    <a:pt x="45" y="141"/>
                    <a:pt x="45" y="143"/>
                  </a:cubicBezTo>
                  <a:cubicBezTo>
                    <a:pt x="44" y="144"/>
                    <a:pt x="44" y="145"/>
                    <a:pt x="44" y="146"/>
                  </a:cubicBezTo>
                  <a:cubicBezTo>
                    <a:pt x="44" y="151"/>
                    <a:pt x="44" y="155"/>
                    <a:pt x="45" y="160"/>
                  </a:cubicBezTo>
                  <a:cubicBezTo>
                    <a:pt x="45" y="163"/>
                    <a:pt x="45" y="166"/>
                    <a:pt x="46" y="169"/>
                  </a:cubicBezTo>
                  <a:cubicBezTo>
                    <a:pt x="46" y="172"/>
                    <a:pt x="47" y="176"/>
                    <a:pt x="48" y="179"/>
                  </a:cubicBezTo>
                  <a:cubicBezTo>
                    <a:pt x="48" y="180"/>
                    <a:pt x="48" y="181"/>
                    <a:pt x="49" y="182"/>
                  </a:cubicBezTo>
                  <a:cubicBezTo>
                    <a:pt x="51" y="186"/>
                    <a:pt x="52" y="191"/>
                    <a:pt x="53" y="196"/>
                  </a:cubicBezTo>
                  <a:cubicBezTo>
                    <a:pt x="54" y="200"/>
                    <a:pt x="54" y="204"/>
                    <a:pt x="54" y="208"/>
                  </a:cubicBezTo>
                  <a:cubicBezTo>
                    <a:pt x="54" y="212"/>
                    <a:pt x="54" y="215"/>
                    <a:pt x="53" y="218"/>
                  </a:cubicBezTo>
                  <a:cubicBezTo>
                    <a:pt x="51" y="223"/>
                    <a:pt x="49" y="226"/>
                    <a:pt x="46" y="230"/>
                  </a:cubicBezTo>
                  <a:cubicBezTo>
                    <a:pt x="44" y="233"/>
                    <a:pt x="41" y="235"/>
                    <a:pt x="37" y="236"/>
                  </a:cubicBezTo>
                  <a:cubicBezTo>
                    <a:pt x="34" y="236"/>
                    <a:pt x="31" y="236"/>
                    <a:pt x="29" y="235"/>
                  </a:cubicBezTo>
                  <a:cubicBezTo>
                    <a:pt x="28" y="234"/>
                    <a:pt x="27" y="234"/>
                    <a:pt x="26" y="233"/>
                  </a:cubicBezTo>
                  <a:cubicBezTo>
                    <a:pt x="22" y="231"/>
                    <a:pt x="19" y="228"/>
                    <a:pt x="17" y="225"/>
                  </a:cubicBezTo>
                  <a:cubicBezTo>
                    <a:pt x="15" y="221"/>
                    <a:pt x="13" y="217"/>
                    <a:pt x="13" y="213"/>
                  </a:cubicBezTo>
                  <a:cubicBezTo>
                    <a:pt x="13" y="209"/>
                    <a:pt x="13" y="206"/>
                    <a:pt x="14" y="202"/>
                  </a:cubicBezTo>
                  <a:cubicBezTo>
                    <a:pt x="14" y="201"/>
                    <a:pt x="14" y="199"/>
                    <a:pt x="14" y="198"/>
                  </a:cubicBezTo>
                  <a:cubicBezTo>
                    <a:pt x="15" y="195"/>
                    <a:pt x="15" y="193"/>
                    <a:pt x="15" y="190"/>
                  </a:cubicBezTo>
                  <a:cubicBezTo>
                    <a:pt x="16" y="187"/>
                    <a:pt x="16" y="184"/>
                    <a:pt x="17" y="181"/>
                  </a:cubicBezTo>
                  <a:cubicBezTo>
                    <a:pt x="19" y="175"/>
                    <a:pt x="21" y="169"/>
                    <a:pt x="22" y="163"/>
                  </a:cubicBezTo>
                  <a:cubicBezTo>
                    <a:pt x="24" y="157"/>
                    <a:pt x="25" y="150"/>
                    <a:pt x="26" y="144"/>
                  </a:cubicBezTo>
                  <a:cubicBezTo>
                    <a:pt x="26" y="141"/>
                    <a:pt x="26" y="138"/>
                    <a:pt x="26" y="135"/>
                  </a:cubicBezTo>
                  <a:cubicBezTo>
                    <a:pt x="26" y="132"/>
                    <a:pt x="25" y="129"/>
                    <a:pt x="23" y="126"/>
                  </a:cubicBezTo>
                  <a:cubicBezTo>
                    <a:pt x="22" y="125"/>
                    <a:pt x="22" y="124"/>
                    <a:pt x="22" y="123"/>
                  </a:cubicBezTo>
                  <a:cubicBezTo>
                    <a:pt x="22" y="122"/>
                    <a:pt x="22" y="121"/>
                    <a:pt x="22" y="120"/>
                  </a:cubicBezTo>
                  <a:cubicBezTo>
                    <a:pt x="21" y="120"/>
                    <a:pt x="21" y="120"/>
                    <a:pt x="20" y="120"/>
                  </a:cubicBezTo>
                  <a:cubicBezTo>
                    <a:pt x="18" y="120"/>
                    <a:pt x="15" y="120"/>
                    <a:pt x="13" y="120"/>
                  </a:cubicBezTo>
                  <a:cubicBezTo>
                    <a:pt x="11" y="120"/>
                    <a:pt x="10" y="119"/>
                    <a:pt x="8" y="118"/>
                  </a:cubicBezTo>
                  <a:cubicBezTo>
                    <a:pt x="8" y="117"/>
                    <a:pt x="6" y="116"/>
                    <a:pt x="5" y="115"/>
                  </a:cubicBezTo>
                  <a:cubicBezTo>
                    <a:pt x="2" y="112"/>
                    <a:pt x="1" y="109"/>
                    <a:pt x="0" y="105"/>
                  </a:cubicBezTo>
                  <a:cubicBezTo>
                    <a:pt x="0" y="101"/>
                    <a:pt x="0" y="96"/>
                    <a:pt x="0" y="92"/>
                  </a:cubicBezTo>
                  <a:cubicBezTo>
                    <a:pt x="0" y="86"/>
                    <a:pt x="0" y="81"/>
                    <a:pt x="0" y="75"/>
                  </a:cubicBezTo>
                  <a:cubicBezTo>
                    <a:pt x="1" y="67"/>
                    <a:pt x="2" y="60"/>
                    <a:pt x="5" y="52"/>
                  </a:cubicBezTo>
                  <a:cubicBezTo>
                    <a:pt x="7" y="48"/>
                    <a:pt x="9" y="45"/>
                    <a:pt x="12" y="42"/>
                  </a:cubicBezTo>
                  <a:cubicBezTo>
                    <a:pt x="13" y="41"/>
                    <a:pt x="13" y="40"/>
                    <a:pt x="14" y="39"/>
                  </a:cubicBezTo>
                  <a:cubicBezTo>
                    <a:pt x="16" y="35"/>
                    <a:pt x="20" y="33"/>
                    <a:pt x="25" y="33"/>
                  </a:cubicBezTo>
                  <a:cubicBezTo>
                    <a:pt x="26" y="32"/>
                    <a:pt x="28" y="33"/>
                    <a:pt x="30" y="34"/>
                  </a:cubicBezTo>
                  <a:cubicBezTo>
                    <a:pt x="31" y="35"/>
                    <a:pt x="33" y="36"/>
                    <a:pt x="35" y="37"/>
                  </a:cubicBezTo>
                  <a:cubicBezTo>
                    <a:pt x="37" y="38"/>
                    <a:pt x="39" y="39"/>
                    <a:pt x="41" y="40"/>
                  </a:cubicBezTo>
                  <a:cubicBezTo>
                    <a:pt x="43" y="41"/>
                    <a:pt x="45" y="41"/>
                    <a:pt x="47" y="41"/>
                  </a:cubicBezTo>
                  <a:cubicBezTo>
                    <a:pt x="52" y="41"/>
                    <a:pt x="56" y="40"/>
                    <a:pt x="61" y="39"/>
                  </a:cubicBezTo>
                  <a:cubicBezTo>
                    <a:pt x="63" y="38"/>
                    <a:pt x="66" y="38"/>
                    <a:pt x="69" y="38"/>
                  </a:cubicBezTo>
                  <a:cubicBezTo>
                    <a:pt x="70" y="38"/>
                    <a:pt x="71" y="38"/>
                    <a:pt x="73" y="38"/>
                  </a:cubicBezTo>
                  <a:cubicBezTo>
                    <a:pt x="74" y="38"/>
                    <a:pt x="76" y="38"/>
                    <a:pt x="77" y="37"/>
                  </a:cubicBezTo>
                  <a:cubicBezTo>
                    <a:pt x="78" y="37"/>
                    <a:pt x="79" y="38"/>
                    <a:pt x="80" y="38"/>
                  </a:cubicBezTo>
                  <a:cubicBezTo>
                    <a:pt x="80" y="39"/>
                    <a:pt x="81" y="39"/>
                    <a:pt x="81" y="39"/>
                  </a:cubicBezTo>
                  <a:cubicBezTo>
                    <a:pt x="82" y="40"/>
                    <a:pt x="83" y="41"/>
                    <a:pt x="84" y="41"/>
                  </a:cubicBezTo>
                  <a:cubicBezTo>
                    <a:pt x="84" y="42"/>
                    <a:pt x="85" y="42"/>
                    <a:pt x="86" y="43"/>
                  </a:cubicBezTo>
                  <a:cubicBezTo>
                    <a:pt x="86" y="43"/>
                    <a:pt x="86" y="44"/>
                    <a:pt x="86" y="44"/>
                  </a:cubicBezTo>
                  <a:cubicBezTo>
                    <a:pt x="88" y="44"/>
                    <a:pt x="88" y="45"/>
                    <a:pt x="89" y="46"/>
                  </a:cubicBezTo>
                  <a:cubicBezTo>
                    <a:pt x="94" y="46"/>
                    <a:pt x="98" y="46"/>
                    <a:pt x="103" y="44"/>
                  </a:cubicBezTo>
                  <a:cubicBezTo>
                    <a:pt x="111" y="42"/>
                    <a:pt x="119" y="40"/>
                    <a:pt x="127" y="37"/>
                  </a:cubicBezTo>
                  <a:cubicBezTo>
                    <a:pt x="131" y="35"/>
                    <a:pt x="135" y="34"/>
                    <a:pt x="139" y="33"/>
                  </a:cubicBezTo>
                  <a:cubicBezTo>
                    <a:pt x="141" y="32"/>
                    <a:pt x="143" y="31"/>
                    <a:pt x="146" y="29"/>
                  </a:cubicBezTo>
                  <a:cubicBezTo>
                    <a:pt x="148" y="28"/>
                    <a:pt x="151" y="26"/>
                    <a:pt x="153" y="25"/>
                  </a:cubicBezTo>
                  <a:cubicBezTo>
                    <a:pt x="155" y="24"/>
                    <a:pt x="156" y="23"/>
                    <a:pt x="156" y="21"/>
                  </a:cubicBezTo>
                  <a:cubicBezTo>
                    <a:pt x="156" y="21"/>
                    <a:pt x="157" y="20"/>
                    <a:pt x="157" y="20"/>
                  </a:cubicBezTo>
                  <a:cubicBezTo>
                    <a:pt x="158" y="20"/>
                    <a:pt x="158" y="20"/>
                    <a:pt x="159" y="19"/>
                  </a:cubicBezTo>
                  <a:cubicBezTo>
                    <a:pt x="160" y="17"/>
                    <a:pt x="161" y="14"/>
                    <a:pt x="163" y="12"/>
                  </a:cubicBezTo>
                  <a:cubicBezTo>
                    <a:pt x="166" y="8"/>
                    <a:pt x="169" y="5"/>
                    <a:pt x="173" y="3"/>
                  </a:cubicBezTo>
                  <a:cubicBezTo>
                    <a:pt x="178" y="0"/>
                    <a:pt x="183" y="0"/>
                    <a:pt x="188" y="2"/>
                  </a:cubicBezTo>
                  <a:cubicBezTo>
                    <a:pt x="189" y="2"/>
                    <a:pt x="190" y="2"/>
                    <a:pt x="190" y="2"/>
                  </a:cubicBezTo>
                  <a:cubicBezTo>
                    <a:pt x="193" y="3"/>
                    <a:pt x="195" y="5"/>
                    <a:pt x="197" y="6"/>
                  </a:cubicBezTo>
                  <a:cubicBezTo>
                    <a:pt x="202" y="11"/>
                    <a:pt x="204" y="16"/>
                    <a:pt x="207" y="22"/>
                  </a:cubicBezTo>
                  <a:cubicBezTo>
                    <a:pt x="207" y="23"/>
                    <a:pt x="208" y="25"/>
                    <a:pt x="208" y="26"/>
                  </a:cubicBezTo>
                  <a:cubicBezTo>
                    <a:pt x="211" y="31"/>
                    <a:pt x="212" y="37"/>
                    <a:pt x="212" y="44"/>
                  </a:cubicBezTo>
                  <a:cubicBezTo>
                    <a:pt x="212" y="53"/>
                    <a:pt x="211" y="62"/>
                    <a:pt x="211" y="71"/>
                  </a:cubicBezTo>
                  <a:cubicBezTo>
                    <a:pt x="210" y="75"/>
                    <a:pt x="210" y="79"/>
                    <a:pt x="209" y="83"/>
                  </a:cubicBezTo>
                  <a:cubicBezTo>
                    <a:pt x="209" y="86"/>
                    <a:pt x="208" y="90"/>
                    <a:pt x="208" y="93"/>
                  </a:cubicBezTo>
                  <a:cubicBezTo>
                    <a:pt x="207" y="101"/>
                    <a:pt x="205" y="108"/>
                    <a:pt x="203" y="116"/>
                  </a:cubicBezTo>
                  <a:cubicBezTo>
                    <a:pt x="203" y="117"/>
                    <a:pt x="202" y="119"/>
                    <a:pt x="202" y="120"/>
                  </a:cubicBezTo>
                  <a:cubicBezTo>
                    <a:pt x="201" y="123"/>
                    <a:pt x="200" y="126"/>
                    <a:pt x="199" y="129"/>
                  </a:cubicBezTo>
                  <a:cubicBezTo>
                    <a:pt x="198" y="133"/>
                    <a:pt x="197" y="136"/>
                    <a:pt x="195" y="140"/>
                  </a:cubicBezTo>
                  <a:cubicBezTo>
                    <a:pt x="192" y="144"/>
                    <a:pt x="189" y="148"/>
                    <a:pt x="186" y="152"/>
                  </a:cubicBezTo>
                  <a:cubicBezTo>
                    <a:pt x="183" y="154"/>
                    <a:pt x="180" y="156"/>
                    <a:pt x="177" y="156"/>
                  </a:cubicBezTo>
                  <a:cubicBezTo>
                    <a:pt x="173" y="156"/>
                    <a:pt x="170" y="156"/>
                    <a:pt x="166" y="155"/>
                  </a:cubicBezTo>
                  <a:cubicBezTo>
                    <a:pt x="164" y="154"/>
                    <a:pt x="161" y="152"/>
                    <a:pt x="159" y="150"/>
                  </a:cubicBezTo>
                  <a:cubicBezTo>
                    <a:pt x="155" y="146"/>
                    <a:pt x="151" y="141"/>
                    <a:pt x="149" y="135"/>
                  </a:cubicBezTo>
                  <a:cubicBezTo>
                    <a:pt x="149" y="132"/>
                    <a:pt x="148" y="130"/>
                    <a:pt x="148" y="128"/>
                  </a:cubicBezTo>
                  <a:cubicBezTo>
                    <a:pt x="147" y="127"/>
                    <a:pt x="147" y="126"/>
                    <a:pt x="146" y="126"/>
                  </a:cubicBezTo>
                  <a:cubicBezTo>
                    <a:pt x="144" y="124"/>
                    <a:pt x="143" y="123"/>
                    <a:pt x="141" y="121"/>
                  </a:cubicBezTo>
                  <a:cubicBezTo>
                    <a:pt x="137" y="118"/>
                    <a:pt x="134" y="116"/>
                    <a:pt x="130" y="115"/>
                  </a:cubicBezTo>
                  <a:cubicBezTo>
                    <a:pt x="124" y="112"/>
                    <a:pt x="118" y="110"/>
                    <a:pt x="111" y="110"/>
                  </a:cubicBezTo>
                  <a:cubicBezTo>
                    <a:pt x="104" y="110"/>
                    <a:pt x="96" y="110"/>
                    <a:pt x="88" y="110"/>
                  </a:cubicBezTo>
                  <a:cubicBezTo>
                    <a:pt x="87" y="110"/>
                    <a:pt x="86" y="110"/>
                    <a:pt x="85" y="110"/>
                  </a:cubicBezTo>
                  <a:close/>
                  <a:moveTo>
                    <a:pt x="153" y="101"/>
                  </a:moveTo>
                  <a:cubicBezTo>
                    <a:pt x="153" y="102"/>
                    <a:pt x="153" y="102"/>
                    <a:pt x="153" y="102"/>
                  </a:cubicBezTo>
                  <a:cubicBezTo>
                    <a:pt x="153" y="105"/>
                    <a:pt x="153" y="108"/>
                    <a:pt x="153" y="110"/>
                  </a:cubicBezTo>
                  <a:cubicBezTo>
                    <a:pt x="153" y="112"/>
                    <a:pt x="153" y="114"/>
                    <a:pt x="154" y="116"/>
                  </a:cubicBezTo>
                  <a:cubicBezTo>
                    <a:pt x="154" y="119"/>
                    <a:pt x="154" y="122"/>
                    <a:pt x="155" y="124"/>
                  </a:cubicBezTo>
                  <a:cubicBezTo>
                    <a:pt x="156" y="126"/>
                    <a:pt x="156" y="128"/>
                    <a:pt x="157" y="129"/>
                  </a:cubicBezTo>
                  <a:cubicBezTo>
                    <a:pt x="160" y="132"/>
                    <a:pt x="162" y="136"/>
                    <a:pt x="164" y="140"/>
                  </a:cubicBezTo>
                  <a:cubicBezTo>
                    <a:pt x="166" y="142"/>
                    <a:pt x="167" y="144"/>
                    <a:pt x="169" y="146"/>
                  </a:cubicBezTo>
                  <a:cubicBezTo>
                    <a:pt x="169" y="146"/>
                    <a:pt x="170" y="146"/>
                    <a:pt x="170" y="146"/>
                  </a:cubicBezTo>
                  <a:cubicBezTo>
                    <a:pt x="172" y="147"/>
                    <a:pt x="175" y="147"/>
                    <a:pt x="177" y="148"/>
                  </a:cubicBezTo>
                  <a:cubicBezTo>
                    <a:pt x="179" y="148"/>
                    <a:pt x="180" y="147"/>
                    <a:pt x="181" y="147"/>
                  </a:cubicBezTo>
                  <a:cubicBezTo>
                    <a:pt x="184" y="145"/>
                    <a:pt x="187" y="143"/>
                    <a:pt x="189" y="140"/>
                  </a:cubicBezTo>
                  <a:cubicBezTo>
                    <a:pt x="194" y="133"/>
                    <a:pt x="198" y="125"/>
                    <a:pt x="200" y="117"/>
                  </a:cubicBezTo>
                  <a:cubicBezTo>
                    <a:pt x="201" y="112"/>
                    <a:pt x="201" y="106"/>
                    <a:pt x="201" y="101"/>
                  </a:cubicBezTo>
                  <a:cubicBezTo>
                    <a:pt x="202" y="95"/>
                    <a:pt x="202" y="88"/>
                    <a:pt x="203" y="82"/>
                  </a:cubicBezTo>
                  <a:cubicBezTo>
                    <a:pt x="203" y="77"/>
                    <a:pt x="204" y="72"/>
                    <a:pt x="204" y="67"/>
                  </a:cubicBezTo>
                  <a:cubicBezTo>
                    <a:pt x="205" y="60"/>
                    <a:pt x="205" y="53"/>
                    <a:pt x="205" y="46"/>
                  </a:cubicBezTo>
                  <a:cubicBezTo>
                    <a:pt x="205" y="44"/>
                    <a:pt x="205" y="42"/>
                    <a:pt x="204" y="40"/>
                  </a:cubicBezTo>
                  <a:cubicBezTo>
                    <a:pt x="204" y="37"/>
                    <a:pt x="203" y="33"/>
                    <a:pt x="202" y="30"/>
                  </a:cubicBezTo>
                  <a:cubicBezTo>
                    <a:pt x="201" y="27"/>
                    <a:pt x="200" y="24"/>
                    <a:pt x="198" y="22"/>
                  </a:cubicBezTo>
                  <a:cubicBezTo>
                    <a:pt x="196" y="19"/>
                    <a:pt x="194" y="16"/>
                    <a:pt x="191" y="14"/>
                  </a:cubicBezTo>
                  <a:cubicBezTo>
                    <a:pt x="190" y="13"/>
                    <a:pt x="188" y="11"/>
                    <a:pt x="186" y="11"/>
                  </a:cubicBezTo>
                  <a:cubicBezTo>
                    <a:pt x="182" y="9"/>
                    <a:pt x="179" y="9"/>
                    <a:pt x="175" y="9"/>
                  </a:cubicBezTo>
                  <a:cubicBezTo>
                    <a:pt x="173" y="9"/>
                    <a:pt x="172" y="10"/>
                    <a:pt x="171" y="12"/>
                  </a:cubicBezTo>
                  <a:cubicBezTo>
                    <a:pt x="170" y="12"/>
                    <a:pt x="171" y="13"/>
                    <a:pt x="171" y="13"/>
                  </a:cubicBezTo>
                  <a:cubicBezTo>
                    <a:pt x="172" y="12"/>
                    <a:pt x="172" y="11"/>
                    <a:pt x="173" y="11"/>
                  </a:cubicBezTo>
                  <a:cubicBezTo>
                    <a:pt x="173" y="10"/>
                    <a:pt x="173" y="10"/>
                    <a:pt x="174" y="10"/>
                  </a:cubicBezTo>
                  <a:cubicBezTo>
                    <a:pt x="175" y="10"/>
                    <a:pt x="176" y="10"/>
                    <a:pt x="176" y="11"/>
                  </a:cubicBezTo>
                  <a:cubicBezTo>
                    <a:pt x="177" y="12"/>
                    <a:pt x="177" y="13"/>
                    <a:pt x="176" y="14"/>
                  </a:cubicBezTo>
                  <a:cubicBezTo>
                    <a:pt x="176" y="14"/>
                    <a:pt x="175" y="15"/>
                    <a:pt x="175" y="14"/>
                  </a:cubicBezTo>
                  <a:cubicBezTo>
                    <a:pt x="174" y="14"/>
                    <a:pt x="174" y="14"/>
                    <a:pt x="174" y="15"/>
                  </a:cubicBezTo>
                  <a:cubicBezTo>
                    <a:pt x="173" y="15"/>
                    <a:pt x="172" y="16"/>
                    <a:pt x="172" y="16"/>
                  </a:cubicBezTo>
                  <a:cubicBezTo>
                    <a:pt x="169" y="19"/>
                    <a:pt x="167" y="22"/>
                    <a:pt x="165" y="25"/>
                  </a:cubicBezTo>
                  <a:cubicBezTo>
                    <a:pt x="164" y="28"/>
                    <a:pt x="162" y="31"/>
                    <a:pt x="161" y="34"/>
                  </a:cubicBezTo>
                  <a:cubicBezTo>
                    <a:pt x="159" y="38"/>
                    <a:pt x="158" y="43"/>
                    <a:pt x="157" y="48"/>
                  </a:cubicBezTo>
                  <a:cubicBezTo>
                    <a:pt x="157" y="49"/>
                    <a:pt x="157" y="49"/>
                    <a:pt x="158" y="49"/>
                  </a:cubicBezTo>
                  <a:cubicBezTo>
                    <a:pt x="159" y="48"/>
                    <a:pt x="159" y="48"/>
                    <a:pt x="160" y="49"/>
                  </a:cubicBezTo>
                  <a:cubicBezTo>
                    <a:pt x="161" y="49"/>
                    <a:pt x="161" y="49"/>
                    <a:pt x="162" y="49"/>
                  </a:cubicBezTo>
                  <a:cubicBezTo>
                    <a:pt x="164" y="49"/>
                    <a:pt x="167" y="49"/>
                    <a:pt x="169" y="49"/>
                  </a:cubicBezTo>
                  <a:cubicBezTo>
                    <a:pt x="178" y="48"/>
                    <a:pt x="186" y="52"/>
                    <a:pt x="192" y="59"/>
                  </a:cubicBezTo>
                  <a:cubicBezTo>
                    <a:pt x="194" y="61"/>
                    <a:pt x="195" y="64"/>
                    <a:pt x="196" y="66"/>
                  </a:cubicBezTo>
                  <a:cubicBezTo>
                    <a:pt x="197" y="69"/>
                    <a:pt x="198" y="71"/>
                    <a:pt x="198" y="74"/>
                  </a:cubicBezTo>
                  <a:cubicBezTo>
                    <a:pt x="198" y="76"/>
                    <a:pt x="198" y="79"/>
                    <a:pt x="197" y="81"/>
                  </a:cubicBezTo>
                  <a:cubicBezTo>
                    <a:pt x="197" y="84"/>
                    <a:pt x="196" y="88"/>
                    <a:pt x="194" y="91"/>
                  </a:cubicBezTo>
                  <a:cubicBezTo>
                    <a:pt x="192" y="93"/>
                    <a:pt x="191" y="95"/>
                    <a:pt x="189" y="97"/>
                  </a:cubicBezTo>
                  <a:cubicBezTo>
                    <a:pt x="188" y="97"/>
                    <a:pt x="188" y="97"/>
                    <a:pt x="187" y="97"/>
                  </a:cubicBezTo>
                  <a:cubicBezTo>
                    <a:pt x="188" y="98"/>
                    <a:pt x="187" y="99"/>
                    <a:pt x="187" y="100"/>
                  </a:cubicBezTo>
                  <a:cubicBezTo>
                    <a:pt x="187" y="101"/>
                    <a:pt x="186" y="103"/>
                    <a:pt x="185" y="105"/>
                  </a:cubicBezTo>
                  <a:cubicBezTo>
                    <a:pt x="184" y="109"/>
                    <a:pt x="182" y="113"/>
                    <a:pt x="179" y="116"/>
                  </a:cubicBezTo>
                  <a:cubicBezTo>
                    <a:pt x="177" y="119"/>
                    <a:pt x="175" y="122"/>
                    <a:pt x="172" y="124"/>
                  </a:cubicBezTo>
                  <a:cubicBezTo>
                    <a:pt x="171" y="126"/>
                    <a:pt x="169" y="127"/>
                    <a:pt x="167" y="129"/>
                  </a:cubicBezTo>
                  <a:cubicBezTo>
                    <a:pt x="167" y="129"/>
                    <a:pt x="166" y="130"/>
                    <a:pt x="165" y="131"/>
                  </a:cubicBezTo>
                  <a:cubicBezTo>
                    <a:pt x="164" y="131"/>
                    <a:pt x="163" y="131"/>
                    <a:pt x="162" y="130"/>
                  </a:cubicBezTo>
                  <a:cubicBezTo>
                    <a:pt x="161" y="129"/>
                    <a:pt x="161" y="128"/>
                    <a:pt x="162" y="127"/>
                  </a:cubicBezTo>
                  <a:cubicBezTo>
                    <a:pt x="162" y="126"/>
                    <a:pt x="163" y="125"/>
                    <a:pt x="165" y="126"/>
                  </a:cubicBezTo>
                  <a:cubicBezTo>
                    <a:pt x="165" y="126"/>
                    <a:pt x="166" y="126"/>
                    <a:pt x="167" y="126"/>
                  </a:cubicBezTo>
                  <a:cubicBezTo>
                    <a:pt x="169" y="124"/>
                    <a:pt x="171" y="123"/>
                    <a:pt x="173" y="121"/>
                  </a:cubicBezTo>
                  <a:cubicBezTo>
                    <a:pt x="177" y="116"/>
                    <a:pt x="181" y="110"/>
                    <a:pt x="183" y="104"/>
                  </a:cubicBezTo>
                  <a:cubicBezTo>
                    <a:pt x="184" y="103"/>
                    <a:pt x="184" y="102"/>
                    <a:pt x="184" y="101"/>
                  </a:cubicBezTo>
                  <a:cubicBezTo>
                    <a:pt x="184" y="101"/>
                    <a:pt x="183" y="100"/>
                    <a:pt x="183" y="100"/>
                  </a:cubicBezTo>
                  <a:cubicBezTo>
                    <a:pt x="180" y="101"/>
                    <a:pt x="176" y="102"/>
                    <a:pt x="173" y="103"/>
                  </a:cubicBezTo>
                  <a:cubicBezTo>
                    <a:pt x="173" y="103"/>
                    <a:pt x="173" y="104"/>
                    <a:pt x="173" y="104"/>
                  </a:cubicBezTo>
                  <a:cubicBezTo>
                    <a:pt x="173" y="104"/>
                    <a:pt x="172" y="105"/>
                    <a:pt x="172" y="105"/>
                  </a:cubicBezTo>
                  <a:cubicBezTo>
                    <a:pt x="171" y="105"/>
                    <a:pt x="170" y="106"/>
                    <a:pt x="170" y="107"/>
                  </a:cubicBezTo>
                  <a:cubicBezTo>
                    <a:pt x="167" y="112"/>
                    <a:pt x="163" y="117"/>
                    <a:pt x="159" y="121"/>
                  </a:cubicBezTo>
                  <a:cubicBezTo>
                    <a:pt x="158" y="122"/>
                    <a:pt x="157" y="121"/>
                    <a:pt x="156" y="120"/>
                  </a:cubicBezTo>
                  <a:cubicBezTo>
                    <a:pt x="156" y="120"/>
                    <a:pt x="155" y="119"/>
                    <a:pt x="155" y="119"/>
                  </a:cubicBezTo>
                  <a:cubicBezTo>
                    <a:pt x="155" y="118"/>
                    <a:pt x="155" y="117"/>
                    <a:pt x="156" y="117"/>
                  </a:cubicBezTo>
                  <a:cubicBezTo>
                    <a:pt x="157" y="116"/>
                    <a:pt x="158" y="116"/>
                    <a:pt x="159" y="117"/>
                  </a:cubicBezTo>
                  <a:cubicBezTo>
                    <a:pt x="159" y="117"/>
                    <a:pt x="159" y="117"/>
                    <a:pt x="159" y="117"/>
                  </a:cubicBezTo>
                  <a:cubicBezTo>
                    <a:pt x="160" y="117"/>
                    <a:pt x="160" y="117"/>
                    <a:pt x="160" y="116"/>
                  </a:cubicBezTo>
                  <a:cubicBezTo>
                    <a:pt x="164" y="113"/>
                    <a:pt x="166" y="110"/>
                    <a:pt x="168" y="106"/>
                  </a:cubicBezTo>
                  <a:cubicBezTo>
                    <a:pt x="168" y="105"/>
                    <a:pt x="169" y="104"/>
                    <a:pt x="169" y="103"/>
                  </a:cubicBezTo>
                  <a:cubicBezTo>
                    <a:pt x="168" y="103"/>
                    <a:pt x="168" y="103"/>
                    <a:pt x="168" y="103"/>
                  </a:cubicBezTo>
                  <a:cubicBezTo>
                    <a:pt x="168" y="103"/>
                    <a:pt x="167" y="103"/>
                    <a:pt x="167" y="104"/>
                  </a:cubicBezTo>
                  <a:cubicBezTo>
                    <a:pt x="166" y="104"/>
                    <a:pt x="166" y="104"/>
                    <a:pt x="165" y="104"/>
                  </a:cubicBezTo>
                  <a:cubicBezTo>
                    <a:pt x="163" y="107"/>
                    <a:pt x="160" y="108"/>
                    <a:pt x="159" y="111"/>
                  </a:cubicBezTo>
                  <a:cubicBezTo>
                    <a:pt x="159" y="111"/>
                    <a:pt x="158" y="111"/>
                    <a:pt x="158" y="112"/>
                  </a:cubicBezTo>
                  <a:cubicBezTo>
                    <a:pt x="157" y="112"/>
                    <a:pt x="157" y="111"/>
                    <a:pt x="156" y="111"/>
                  </a:cubicBezTo>
                  <a:cubicBezTo>
                    <a:pt x="156" y="110"/>
                    <a:pt x="156" y="109"/>
                    <a:pt x="157" y="109"/>
                  </a:cubicBezTo>
                  <a:cubicBezTo>
                    <a:pt x="158" y="108"/>
                    <a:pt x="159" y="108"/>
                    <a:pt x="160" y="107"/>
                  </a:cubicBezTo>
                  <a:cubicBezTo>
                    <a:pt x="161" y="106"/>
                    <a:pt x="162" y="105"/>
                    <a:pt x="164" y="104"/>
                  </a:cubicBezTo>
                  <a:cubicBezTo>
                    <a:pt x="164" y="103"/>
                    <a:pt x="164" y="103"/>
                    <a:pt x="165" y="102"/>
                  </a:cubicBezTo>
                  <a:cubicBezTo>
                    <a:pt x="164" y="102"/>
                    <a:pt x="163" y="102"/>
                    <a:pt x="162" y="102"/>
                  </a:cubicBezTo>
                  <a:cubicBezTo>
                    <a:pt x="160" y="102"/>
                    <a:pt x="158" y="102"/>
                    <a:pt x="156" y="101"/>
                  </a:cubicBezTo>
                  <a:cubicBezTo>
                    <a:pt x="155" y="101"/>
                    <a:pt x="154" y="101"/>
                    <a:pt x="153" y="101"/>
                  </a:cubicBezTo>
                  <a:close/>
                  <a:moveTo>
                    <a:pt x="31" y="53"/>
                  </a:moveTo>
                  <a:cubicBezTo>
                    <a:pt x="31" y="53"/>
                    <a:pt x="31" y="53"/>
                    <a:pt x="31" y="53"/>
                  </a:cubicBezTo>
                  <a:cubicBezTo>
                    <a:pt x="32" y="53"/>
                    <a:pt x="34" y="53"/>
                    <a:pt x="35" y="53"/>
                  </a:cubicBezTo>
                  <a:cubicBezTo>
                    <a:pt x="36" y="53"/>
                    <a:pt x="36" y="53"/>
                    <a:pt x="37" y="53"/>
                  </a:cubicBezTo>
                  <a:cubicBezTo>
                    <a:pt x="38" y="53"/>
                    <a:pt x="38" y="54"/>
                    <a:pt x="38" y="55"/>
                  </a:cubicBezTo>
                  <a:cubicBezTo>
                    <a:pt x="38" y="57"/>
                    <a:pt x="37" y="57"/>
                    <a:pt x="36" y="57"/>
                  </a:cubicBezTo>
                  <a:cubicBezTo>
                    <a:pt x="32" y="58"/>
                    <a:pt x="29" y="57"/>
                    <a:pt x="25" y="57"/>
                  </a:cubicBezTo>
                  <a:cubicBezTo>
                    <a:pt x="24" y="57"/>
                    <a:pt x="22" y="56"/>
                    <a:pt x="21" y="56"/>
                  </a:cubicBezTo>
                  <a:cubicBezTo>
                    <a:pt x="19" y="59"/>
                    <a:pt x="16" y="62"/>
                    <a:pt x="15" y="66"/>
                  </a:cubicBezTo>
                  <a:cubicBezTo>
                    <a:pt x="13" y="71"/>
                    <a:pt x="10" y="76"/>
                    <a:pt x="8" y="81"/>
                  </a:cubicBezTo>
                  <a:cubicBezTo>
                    <a:pt x="8" y="82"/>
                    <a:pt x="8" y="84"/>
                    <a:pt x="8" y="85"/>
                  </a:cubicBezTo>
                  <a:cubicBezTo>
                    <a:pt x="7" y="89"/>
                    <a:pt x="7" y="92"/>
                    <a:pt x="7" y="96"/>
                  </a:cubicBezTo>
                  <a:cubicBezTo>
                    <a:pt x="7" y="99"/>
                    <a:pt x="8" y="101"/>
                    <a:pt x="8" y="102"/>
                  </a:cubicBezTo>
                  <a:cubicBezTo>
                    <a:pt x="10" y="106"/>
                    <a:pt x="12" y="109"/>
                    <a:pt x="15" y="112"/>
                  </a:cubicBezTo>
                  <a:cubicBezTo>
                    <a:pt x="15" y="112"/>
                    <a:pt x="16" y="112"/>
                    <a:pt x="16" y="112"/>
                  </a:cubicBezTo>
                  <a:cubicBezTo>
                    <a:pt x="18" y="113"/>
                    <a:pt x="21" y="113"/>
                    <a:pt x="24" y="112"/>
                  </a:cubicBezTo>
                  <a:cubicBezTo>
                    <a:pt x="22" y="110"/>
                    <a:pt x="21" y="107"/>
                    <a:pt x="20" y="104"/>
                  </a:cubicBezTo>
                  <a:cubicBezTo>
                    <a:pt x="20" y="104"/>
                    <a:pt x="20" y="104"/>
                    <a:pt x="20" y="105"/>
                  </a:cubicBezTo>
                  <a:cubicBezTo>
                    <a:pt x="20" y="106"/>
                    <a:pt x="19" y="108"/>
                    <a:pt x="19" y="109"/>
                  </a:cubicBezTo>
                  <a:cubicBezTo>
                    <a:pt x="18" y="111"/>
                    <a:pt x="16" y="111"/>
                    <a:pt x="15" y="110"/>
                  </a:cubicBezTo>
                  <a:cubicBezTo>
                    <a:pt x="14" y="109"/>
                    <a:pt x="14" y="108"/>
                    <a:pt x="13" y="106"/>
                  </a:cubicBezTo>
                  <a:cubicBezTo>
                    <a:pt x="12" y="103"/>
                    <a:pt x="11" y="99"/>
                    <a:pt x="11" y="94"/>
                  </a:cubicBezTo>
                  <a:cubicBezTo>
                    <a:pt x="11" y="93"/>
                    <a:pt x="11" y="91"/>
                    <a:pt x="11" y="89"/>
                  </a:cubicBezTo>
                  <a:cubicBezTo>
                    <a:pt x="11" y="88"/>
                    <a:pt x="11" y="86"/>
                    <a:pt x="11" y="85"/>
                  </a:cubicBezTo>
                  <a:cubicBezTo>
                    <a:pt x="12" y="83"/>
                    <a:pt x="13" y="83"/>
                    <a:pt x="14" y="83"/>
                  </a:cubicBezTo>
                  <a:cubicBezTo>
                    <a:pt x="15" y="83"/>
                    <a:pt x="16" y="84"/>
                    <a:pt x="16" y="85"/>
                  </a:cubicBezTo>
                  <a:cubicBezTo>
                    <a:pt x="16" y="86"/>
                    <a:pt x="16" y="87"/>
                    <a:pt x="15" y="87"/>
                  </a:cubicBezTo>
                  <a:cubicBezTo>
                    <a:pt x="15" y="87"/>
                    <a:pt x="15" y="88"/>
                    <a:pt x="14" y="88"/>
                  </a:cubicBezTo>
                  <a:cubicBezTo>
                    <a:pt x="14" y="89"/>
                    <a:pt x="14" y="89"/>
                    <a:pt x="14" y="90"/>
                  </a:cubicBezTo>
                  <a:cubicBezTo>
                    <a:pt x="13" y="94"/>
                    <a:pt x="13" y="97"/>
                    <a:pt x="14" y="101"/>
                  </a:cubicBezTo>
                  <a:cubicBezTo>
                    <a:pt x="14" y="103"/>
                    <a:pt x="15" y="105"/>
                    <a:pt x="16" y="106"/>
                  </a:cubicBezTo>
                  <a:cubicBezTo>
                    <a:pt x="16" y="107"/>
                    <a:pt x="16" y="108"/>
                    <a:pt x="17" y="108"/>
                  </a:cubicBezTo>
                  <a:cubicBezTo>
                    <a:pt x="17" y="106"/>
                    <a:pt x="18" y="105"/>
                    <a:pt x="18" y="103"/>
                  </a:cubicBezTo>
                  <a:cubicBezTo>
                    <a:pt x="18" y="98"/>
                    <a:pt x="18" y="93"/>
                    <a:pt x="18" y="88"/>
                  </a:cubicBezTo>
                  <a:cubicBezTo>
                    <a:pt x="18" y="88"/>
                    <a:pt x="18" y="87"/>
                    <a:pt x="18" y="87"/>
                  </a:cubicBezTo>
                  <a:cubicBezTo>
                    <a:pt x="19" y="86"/>
                    <a:pt x="19" y="86"/>
                    <a:pt x="20" y="86"/>
                  </a:cubicBezTo>
                  <a:cubicBezTo>
                    <a:pt x="20" y="86"/>
                    <a:pt x="20" y="86"/>
                    <a:pt x="21" y="87"/>
                  </a:cubicBezTo>
                  <a:cubicBezTo>
                    <a:pt x="21" y="87"/>
                    <a:pt x="21" y="87"/>
                    <a:pt x="21" y="88"/>
                  </a:cubicBezTo>
                  <a:cubicBezTo>
                    <a:pt x="21" y="92"/>
                    <a:pt x="21" y="96"/>
                    <a:pt x="22" y="100"/>
                  </a:cubicBezTo>
                  <a:cubicBezTo>
                    <a:pt x="22" y="102"/>
                    <a:pt x="23" y="105"/>
                    <a:pt x="24" y="108"/>
                  </a:cubicBezTo>
                  <a:cubicBezTo>
                    <a:pt x="24" y="109"/>
                    <a:pt x="24" y="109"/>
                    <a:pt x="25" y="110"/>
                  </a:cubicBezTo>
                  <a:cubicBezTo>
                    <a:pt x="25" y="109"/>
                    <a:pt x="26" y="108"/>
                    <a:pt x="26" y="107"/>
                  </a:cubicBezTo>
                  <a:cubicBezTo>
                    <a:pt x="27" y="103"/>
                    <a:pt x="27" y="98"/>
                    <a:pt x="27" y="94"/>
                  </a:cubicBezTo>
                  <a:cubicBezTo>
                    <a:pt x="27" y="92"/>
                    <a:pt x="27" y="90"/>
                    <a:pt x="28" y="88"/>
                  </a:cubicBezTo>
                  <a:cubicBezTo>
                    <a:pt x="28" y="87"/>
                    <a:pt x="28" y="87"/>
                    <a:pt x="29" y="87"/>
                  </a:cubicBezTo>
                  <a:cubicBezTo>
                    <a:pt x="30" y="87"/>
                    <a:pt x="30" y="87"/>
                    <a:pt x="30" y="88"/>
                  </a:cubicBezTo>
                  <a:cubicBezTo>
                    <a:pt x="30" y="90"/>
                    <a:pt x="30" y="91"/>
                    <a:pt x="30" y="92"/>
                  </a:cubicBezTo>
                  <a:cubicBezTo>
                    <a:pt x="30" y="96"/>
                    <a:pt x="31" y="100"/>
                    <a:pt x="32" y="103"/>
                  </a:cubicBezTo>
                  <a:cubicBezTo>
                    <a:pt x="32" y="105"/>
                    <a:pt x="33" y="106"/>
                    <a:pt x="33" y="108"/>
                  </a:cubicBezTo>
                  <a:cubicBezTo>
                    <a:pt x="33" y="108"/>
                    <a:pt x="34" y="108"/>
                    <a:pt x="34" y="109"/>
                  </a:cubicBezTo>
                  <a:cubicBezTo>
                    <a:pt x="34" y="108"/>
                    <a:pt x="34" y="108"/>
                    <a:pt x="35" y="107"/>
                  </a:cubicBezTo>
                  <a:cubicBezTo>
                    <a:pt x="35" y="105"/>
                    <a:pt x="36" y="104"/>
                    <a:pt x="36" y="102"/>
                  </a:cubicBezTo>
                  <a:cubicBezTo>
                    <a:pt x="36" y="97"/>
                    <a:pt x="37" y="93"/>
                    <a:pt x="37" y="88"/>
                  </a:cubicBezTo>
                  <a:cubicBezTo>
                    <a:pt x="37" y="87"/>
                    <a:pt x="37" y="87"/>
                    <a:pt x="37" y="86"/>
                  </a:cubicBezTo>
                  <a:cubicBezTo>
                    <a:pt x="37" y="86"/>
                    <a:pt x="38" y="85"/>
                    <a:pt x="38" y="85"/>
                  </a:cubicBezTo>
                  <a:cubicBezTo>
                    <a:pt x="39" y="85"/>
                    <a:pt x="39" y="86"/>
                    <a:pt x="39" y="86"/>
                  </a:cubicBezTo>
                  <a:cubicBezTo>
                    <a:pt x="39" y="87"/>
                    <a:pt x="39" y="87"/>
                    <a:pt x="39" y="87"/>
                  </a:cubicBezTo>
                  <a:cubicBezTo>
                    <a:pt x="39" y="90"/>
                    <a:pt x="40" y="92"/>
                    <a:pt x="40" y="95"/>
                  </a:cubicBezTo>
                  <a:cubicBezTo>
                    <a:pt x="41" y="98"/>
                    <a:pt x="42" y="101"/>
                    <a:pt x="43" y="104"/>
                  </a:cubicBezTo>
                  <a:cubicBezTo>
                    <a:pt x="43" y="105"/>
                    <a:pt x="44" y="106"/>
                    <a:pt x="44" y="106"/>
                  </a:cubicBezTo>
                  <a:cubicBezTo>
                    <a:pt x="44" y="106"/>
                    <a:pt x="45" y="106"/>
                    <a:pt x="45" y="105"/>
                  </a:cubicBezTo>
                  <a:cubicBezTo>
                    <a:pt x="45" y="101"/>
                    <a:pt x="45" y="97"/>
                    <a:pt x="45" y="93"/>
                  </a:cubicBezTo>
                  <a:cubicBezTo>
                    <a:pt x="45" y="91"/>
                    <a:pt x="45" y="89"/>
                    <a:pt x="45" y="88"/>
                  </a:cubicBezTo>
                  <a:cubicBezTo>
                    <a:pt x="45" y="87"/>
                    <a:pt x="46" y="86"/>
                    <a:pt x="46" y="86"/>
                  </a:cubicBezTo>
                  <a:cubicBezTo>
                    <a:pt x="47" y="86"/>
                    <a:pt x="48" y="87"/>
                    <a:pt x="48" y="88"/>
                  </a:cubicBezTo>
                  <a:cubicBezTo>
                    <a:pt x="48" y="88"/>
                    <a:pt x="48" y="89"/>
                    <a:pt x="48" y="90"/>
                  </a:cubicBezTo>
                  <a:cubicBezTo>
                    <a:pt x="49" y="94"/>
                    <a:pt x="50" y="99"/>
                    <a:pt x="51" y="103"/>
                  </a:cubicBezTo>
                  <a:cubicBezTo>
                    <a:pt x="51" y="104"/>
                    <a:pt x="52" y="105"/>
                    <a:pt x="52" y="106"/>
                  </a:cubicBezTo>
                  <a:cubicBezTo>
                    <a:pt x="52" y="106"/>
                    <a:pt x="52" y="106"/>
                    <a:pt x="52" y="106"/>
                  </a:cubicBezTo>
                  <a:cubicBezTo>
                    <a:pt x="52" y="106"/>
                    <a:pt x="52" y="105"/>
                    <a:pt x="52" y="105"/>
                  </a:cubicBezTo>
                  <a:cubicBezTo>
                    <a:pt x="53" y="101"/>
                    <a:pt x="53" y="98"/>
                    <a:pt x="53" y="95"/>
                  </a:cubicBezTo>
                  <a:cubicBezTo>
                    <a:pt x="53" y="92"/>
                    <a:pt x="53" y="90"/>
                    <a:pt x="53" y="88"/>
                  </a:cubicBezTo>
                  <a:cubicBezTo>
                    <a:pt x="53" y="87"/>
                    <a:pt x="54" y="87"/>
                    <a:pt x="54" y="87"/>
                  </a:cubicBezTo>
                  <a:cubicBezTo>
                    <a:pt x="55" y="86"/>
                    <a:pt x="55" y="87"/>
                    <a:pt x="55" y="88"/>
                  </a:cubicBezTo>
                  <a:cubicBezTo>
                    <a:pt x="56" y="90"/>
                    <a:pt x="57" y="92"/>
                    <a:pt x="58" y="94"/>
                  </a:cubicBezTo>
                  <a:cubicBezTo>
                    <a:pt x="60" y="99"/>
                    <a:pt x="62" y="104"/>
                    <a:pt x="65" y="109"/>
                  </a:cubicBezTo>
                  <a:cubicBezTo>
                    <a:pt x="66" y="110"/>
                    <a:pt x="66" y="110"/>
                    <a:pt x="66" y="111"/>
                  </a:cubicBezTo>
                  <a:cubicBezTo>
                    <a:pt x="66" y="112"/>
                    <a:pt x="65" y="113"/>
                    <a:pt x="64" y="113"/>
                  </a:cubicBezTo>
                  <a:cubicBezTo>
                    <a:pt x="63" y="113"/>
                    <a:pt x="62" y="112"/>
                    <a:pt x="61" y="111"/>
                  </a:cubicBezTo>
                  <a:cubicBezTo>
                    <a:pt x="60" y="109"/>
                    <a:pt x="59" y="106"/>
                    <a:pt x="58" y="104"/>
                  </a:cubicBezTo>
                  <a:cubicBezTo>
                    <a:pt x="57" y="102"/>
                    <a:pt x="57" y="99"/>
                    <a:pt x="56" y="97"/>
                  </a:cubicBezTo>
                  <a:cubicBezTo>
                    <a:pt x="56" y="97"/>
                    <a:pt x="56" y="96"/>
                    <a:pt x="56" y="96"/>
                  </a:cubicBezTo>
                  <a:cubicBezTo>
                    <a:pt x="55" y="96"/>
                    <a:pt x="55" y="97"/>
                    <a:pt x="55" y="97"/>
                  </a:cubicBezTo>
                  <a:cubicBezTo>
                    <a:pt x="55" y="100"/>
                    <a:pt x="55" y="104"/>
                    <a:pt x="54" y="107"/>
                  </a:cubicBezTo>
                  <a:cubicBezTo>
                    <a:pt x="54" y="108"/>
                    <a:pt x="54" y="108"/>
                    <a:pt x="54" y="109"/>
                  </a:cubicBezTo>
                  <a:cubicBezTo>
                    <a:pt x="53" y="110"/>
                    <a:pt x="52" y="110"/>
                    <a:pt x="51" y="109"/>
                  </a:cubicBezTo>
                  <a:cubicBezTo>
                    <a:pt x="51" y="109"/>
                    <a:pt x="50" y="108"/>
                    <a:pt x="50" y="108"/>
                  </a:cubicBezTo>
                  <a:cubicBezTo>
                    <a:pt x="49" y="105"/>
                    <a:pt x="48" y="103"/>
                    <a:pt x="48" y="101"/>
                  </a:cubicBezTo>
                  <a:cubicBezTo>
                    <a:pt x="48" y="101"/>
                    <a:pt x="48" y="100"/>
                    <a:pt x="48" y="100"/>
                  </a:cubicBezTo>
                  <a:cubicBezTo>
                    <a:pt x="47" y="101"/>
                    <a:pt x="47" y="103"/>
                    <a:pt x="47" y="104"/>
                  </a:cubicBezTo>
                  <a:cubicBezTo>
                    <a:pt x="47" y="105"/>
                    <a:pt x="47" y="107"/>
                    <a:pt x="46" y="108"/>
                  </a:cubicBezTo>
                  <a:cubicBezTo>
                    <a:pt x="46" y="110"/>
                    <a:pt x="44" y="110"/>
                    <a:pt x="43" y="109"/>
                  </a:cubicBezTo>
                  <a:cubicBezTo>
                    <a:pt x="42" y="108"/>
                    <a:pt x="42" y="107"/>
                    <a:pt x="41" y="106"/>
                  </a:cubicBezTo>
                  <a:cubicBezTo>
                    <a:pt x="40" y="104"/>
                    <a:pt x="40" y="102"/>
                    <a:pt x="39" y="100"/>
                  </a:cubicBezTo>
                  <a:cubicBezTo>
                    <a:pt x="39" y="99"/>
                    <a:pt x="39" y="99"/>
                    <a:pt x="39" y="99"/>
                  </a:cubicBezTo>
                  <a:cubicBezTo>
                    <a:pt x="38" y="99"/>
                    <a:pt x="38" y="100"/>
                    <a:pt x="38" y="101"/>
                  </a:cubicBezTo>
                  <a:cubicBezTo>
                    <a:pt x="38" y="103"/>
                    <a:pt x="37" y="106"/>
                    <a:pt x="37" y="108"/>
                  </a:cubicBezTo>
                  <a:cubicBezTo>
                    <a:pt x="36" y="109"/>
                    <a:pt x="36" y="110"/>
                    <a:pt x="35" y="110"/>
                  </a:cubicBezTo>
                  <a:cubicBezTo>
                    <a:pt x="35" y="111"/>
                    <a:pt x="34" y="111"/>
                    <a:pt x="33" y="110"/>
                  </a:cubicBezTo>
                  <a:cubicBezTo>
                    <a:pt x="32" y="110"/>
                    <a:pt x="32" y="109"/>
                    <a:pt x="31" y="109"/>
                  </a:cubicBezTo>
                  <a:cubicBezTo>
                    <a:pt x="30" y="107"/>
                    <a:pt x="30" y="106"/>
                    <a:pt x="29" y="104"/>
                  </a:cubicBezTo>
                  <a:cubicBezTo>
                    <a:pt x="29" y="103"/>
                    <a:pt x="29" y="103"/>
                    <a:pt x="29" y="103"/>
                  </a:cubicBezTo>
                  <a:cubicBezTo>
                    <a:pt x="29" y="105"/>
                    <a:pt x="28" y="106"/>
                    <a:pt x="28" y="108"/>
                  </a:cubicBezTo>
                  <a:cubicBezTo>
                    <a:pt x="28" y="109"/>
                    <a:pt x="27" y="111"/>
                    <a:pt x="26" y="112"/>
                  </a:cubicBezTo>
                  <a:cubicBezTo>
                    <a:pt x="27" y="112"/>
                    <a:pt x="28" y="112"/>
                    <a:pt x="28" y="112"/>
                  </a:cubicBezTo>
                  <a:cubicBezTo>
                    <a:pt x="29" y="112"/>
                    <a:pt x="30" y="112"/>
                    <a:pt x="31" y="112"/>
                  </a:cubicBezTo>
                  <a:cubicBezTo>
                    <a:pt x="37" y="112"/>
                    <a:pt x="44" y="112"/>
                    <a:pt x="50" y="112"/>
                  </a:cubicBezTo>
                  <a:cubicBezTo>
                    <a:pt x="56" y="112"/>
                    <a:pt x="63" y="113"/>
                    <a:pt x="69" y="116"/>
                  </a:cubicBezTo>
                  <a:cubicBezTo>
                    <a:pt x="69" y="116"/>
                    <a:pt x="69" y="116"/>
                    <a:pt x="69" y="116"/>
                  </a:cubicBezTo>
                  <a:cubicBezTo>
                    <a:pt x="69" y="114"/>
                    <a:pt x="68" y="112"/>
                    <a:pt x="68" y="110"/>
                  </a:cubicBezTo>
                  <a:cubicBezTo>
                    <a:pt x="67" y="106"/>
                    <a:pt x="66" y="102"/>
                    <a:pt x="65" y="98"/>
                  </a:cubicBezTo>
                  <a:cubicBezTo>
                    <a:pt x="64" y="96"/>
                    <a:pt x="64" y="93"/>
                    <a:pt x="63" y="91"/>
                  </a:cubicBezTo>
                  <a:cubicBezTo>
                    <a:pt x="63" y="88"/>
                    <a:pt x="63" y="84"/>
                    <a:pt x="63" y="81"/>
                  </a:cubicBezTo>
                  <a:cubicBezTo>
                    <a:pt x="63" y="78"/>
                    <a:pt x="64" y="74"/>
                    <a:pt x="64" y="71"/>
                  </a:cubicBezTo>
                  <a:cubicBezTo>
                    <a:pt x="64" y="64"/>
                    <a:pt x="65" y="58"/>
                    <a:pt x="67" y="52"/>
                  </a:cubicBezTo>
                  <a:cubicBezTo>
                    <a:pt x="68" y="49"/>
                    <a:pt x="69" y="46"/>
                    <a:pt x="71" y="44"/>
                  </a:cubicBezTo>
                  <a:cubicBezTo>
                    <a:pt x="71" y="44"/>
                    <a:pt x="71" y="43"/>
                    <a:pt x="71" y="43"/>
                  </a:cubicBezTo>
                  <a:cubicBezTo>
                    <a:pt x="71" y="43"/>
                    <a:pt x="70" y="43"/>
                    <a:pt x="70" y="43"/>
                  </a:cubicBezTo>
                  <a:cubicBezTo>
                    <a:pt x="66" y="43"/>
                    <a:pt x="63" y="43"/>
                    <a:pt x="59" y="43"/>
                  </a:cubicBezTo>
                  <a:cubicBezTo>
                    <a:pt x="54" y="44"/>
                    <a:pt x="48" y="43"/>
                    <a:pt x="42" y="44"/>
                  </a:cubicBezTo>
                  <a:cubicBezTo>
                    <a:pt x="41" y="44"/>
                    <a:pt x="40" y="44"/>
                    <a:pt x="39" y="44"/>
                  </a:cubicBezTo>
                  <a:cubicBezTo>
                    <a:pt x="39" y="44"/>
                    <a:pt x="38" y="44"/>
                    <a:pt x="38" y="44"/>
                  </a:cubicBezTo>
                  <a:cubicBezTo>
                    <a:pt x="37" y="44"/>
                    <a:pt x="35" y="44"/>
                    <a:pt x="34" y="44"/>
                  </a:cubicBezTo>
                  <a:cubicBezTo>
                    <a:pt x="32" y="44"/>
                    <a:pt x="29" y="45"/>
                    <a:pt x="28" y="47"/>
                  </a:cubicBezTo>
                  <a:cubicBezTo>
                    <a:pt x="27" y="47"/>
                    <a:pt x="26" y="48"/>
                    <a:pt x="26" y="49"/>
                  </a:cubicBezTo>
                  <a:cubicBezTo>
                    <a:pt x="26" y="49"/>
                    <a:pt x="26" y="49"/>
                    <a:pt x="27" y="49"/>
                  </a:cubicBezTo>
                  <a:cubicBezTo>
                    <a:pt x="31" y="49"/>
                    <a:pt x="34" y="49"/>
                    <a:pt x="38" y="48"/>
                  </a:cubicBezTo>
                  <a:cubicBezTo>
                    <a:pt x="44" y="48"/>
                    <a:pt x="50" y="47"/>
                    <a:pt x="55" y="47"/>
                  </a:cubicBezTo>
                  <a:cubicBezTo>
                    <a:pt x="56" y="47"/>
                    <a:pt x="56" y="47"/>
                    <a:pt x="56" y="47"/>
                  </a:cubicBezTo>
                  <a:cubicBezTo>
                    <a:pt x="57" y="47"/>
                    <a:pt x="57" y="47"/>
                    <a:pt x="57" y="48"/>
                  </a:cubicBezTo>
                  <a:cubicBezTo>
                    <a:pt x="57" y="48"/>
                    <a:pt x="57" y="49"/>
                    <a:pt x="57" y="49"/>
                  </a:cubicBezTo>
                  <a:cubicBezTo>
                    <a:pt x="56" y="49"/>
                    <a:pt x="56" y="49"/>
                    <a:pt x="56" y="49"/>
                  </a:cubicBezTo>
                  <a:cubicBezTo>
                    <a:pt x="52" y="50"/>
                    <a:pt x="48" y="50"/>
                    <a:pt x="44" y="51"/>
                  </a:cubicBezTo>
                  <a:cubicBezTo>
                    <a:pt x="39" y="51"/>
                    <a:pt x="35" y="52"/>
                    <a:pt x="31" y="53"/>
                  </a:cubicBezTo>
                  <a:close/>
                  <a:moveTo>
                    <a:pt x="73" y="71"/>
                  </a:moveTo>
                  <a:cubicBezTo>
                    <a:pt x="73" y="71"/>
                    <a:pt x="73" y="71"/>
                    <a:pt x="73" y="71"/>
                  </a:cubicBezTo>
                  <a:cubicBezTo>
                    <a:pt x="73" y="71"/>
                    <a:pt x="74" y="70"/>
                    <a:pt x="75" y="70"/>
                  </a:cubicBezTo>
                  <a:cubicBezTo>
                    <a:pt x="77" y="69"/>
                    <a:pt x="80" y="68"/>
                    <a:pt x="82" y="67"/>
                  </a:cubicBezTo>
                  <a:cubicBezTo>
                    <a:pt x="83" y="67"/>
                    <a:pt x="83" y="66"/>
                    <a:pt x="83" y="66"/>
                  </a:cubicBezTo>
                  <a:cubicBezTo>
                    <a:pt x="84" y="66"/>
                    <a:pt x="85" y="66"/>
                    <a:pt x="85" y="67"/>
                  </a:cubicBezTo>
                  <a:cubicBezTo>
                    <a:pt x="85" y="67"/>
                    <a:pt x="85" y="68"/>
                    <a:pt x="85" y="68"/>
                  </a:cubicBezTo>
                  <a:cubicBezTo>
                    <a:pt x="84" y="69"/>
                    <a:pt x="84" y="69"/>
                    <a:pt x="84" y="70"/>
                  </a:cubicBezTo>
                  <a:cubicBezTo>
                    <a:pt x="81" y="72"/>
                    <a:pt x="77" y="75"/>
                    <a:pt x="74" y="78"/>
                  </a:cubicBezTo>
                  <a:cubicBezTo>
                    <a:pt x="73" y="79"/>
                    <a:pt x="73" y="80"/>
                    <a:pt x="73" y="81"/>
                  </a:cubicBezTo>
                  <a:cubicBezTo>
                    <a:pt x="73" y="81"/>
                    <a:pt x="74" y="80"/>
                    <a:pt x="74" y="80"/>
                  </a:cubicBezTo>
                  <a:cubicBezTo>
                    <a:pt x="77" y="79"/>
                    <a:pt x="81" y="77"/>
                    <a:pt x="84" y="75"/>
                  </a:cubicBezTo>
                  <a:cubicBezTo>
                    <a:pt x="85" y="75"/>
                    <a:pt x="85" y="75"/>
                    <a:pt x="85" y="75"/>
                  </a:cubicBezTo>
                  <a:cubicBezTo>
                    <a:pt x="86" y="75"/>
                    <a:pt x="86" y="75"/>
                    <a:pt x="87" y="75"/>
                  </a:cubicBezTo>
                  <a:cubicBezTo>
                    <a:pt x="87" y="76"/>
                    <a:pt x="87" y="76"/>
                    <a:pt x="87" y="77"/>
                  </a:cubicBezTo>
                  <a:cubicBezTo>
                    <a:pt x="86" y="77"/>
                    <a:pt x="86" y="77"/>
                    <a:pt x="86" y="77"/>
                  </a:cubicBezTo>
                  <a:cubicBezTo>
                    <a:pt x="85" y="78"/>
                    <a:pt x="85" y="78"/>
                    <a:pt x="85" y="79"/>
                  </a:cubicBezTo>
                  <a:cubicBezTo>
                    <a:pt x="86" y="80"/>
                    <a:pt x="86" y="81"/>
                    <a:pt x="86" y="82"/>
                  </a:cubicBezTo>
                  <a:cubicBezTo>
                    <a:pt x="86" y="82"/>
                    <a:pt x="86" y="83"/>
                    <a:pt x="86" y="83"/>
                  </a:cubicBezTo>
                  <a:cubicBezTo>
                    <a:pt x="86" y="83"/>
                    <a:pt x="87" y="84"/>
                    <a:pt x="86" y="84"/>
                  </a:cubicBezTo>
                  <a:cubicBezTo>
                    <a:pt x="86" y="85"/>
                    <a:pt x="86" y="86"/>
                    <a:pt x="87" y="87"/>
                  </a:cubicBezTo>
                  <a:cubicBezTo>
                    <a:pt x="87" y="86"/>
                    <a:pt x="88" y="86"/>
                    <a:pt x="89" y="85"/>
                  </a:cubicBezTo>
                  <a:cubicBezTo>
                    <a:pt x="89" y="85"/>
                    <a:pt x="89" y="84"/>
                    <a:pt x="89" y="84"/>
                  </a:cubicBezTo>
                  <a:cubicBezTo>
                    <a:pt x="90" y="81"/>
                    <a:pt x="90" y="79"/>
                    <a:pt x="90" y="76"/>
                  </a:cubicBezTo>
                  <a:cubicBezTo>
                    <a:pt x="90" y="76"/>
                    <a:pt x="90" y="76"/>
                    <a:pt x="91" y="75"/>
                  </a:cubicBezTo>
                  <a:cubicBezTo>
                    <a:pt x="91" y="75"/>
                    <a:pt x="91" y="74"/>
                    <a:pt x="92" y="74"/>
                  </a:cubicBezTo>
                  <a:cubicBezTo>
                    <a:pt x="92" y="74"/>
                    <a:pt x="93" y="75"/>
                    <a:pt x="93" y="75"/>
                  </a:cubicBezTo>
                  <a:cubicBezTo>
                    <a:pt x="93" y="75"/>
                    <a:pt x="93" y="76"/>
                    <a:pt x="93" y="76"/>
                  </a:cubicBezTo>
                  <a:cubicBezTo>
                    <a:pt x="93" y="78"/>
                    <a:pt x="94" y="79"/>
                    <a:pt x="94" y="81"/>
                  </a:cubicBezTo>
                  <a:cubicBezTo>
                    <a:pt x="96" y="81"/>
                    <a:pt x="96" y="82"/>
                    <a:pt x="96" y="83"/>
                  </a:cubicBezTo>
                  <a:cubicBezTo>
                    <a:pt x="96" y="85"/>
                    <a:pt x="96" y="85"/>
                    <a:pt x="94" y="86"/>
                  </a:cubicBezTo>
                  <a:cubicBezTo>
                    <a:pt x="94" y="86"/>
                    <a:pt x="94" y="87"/>
                    <a:pt x="94" y="87"/>
                  </a:cubicBezTo>
                  <a:cubicBezTo>
                    <a:pt x="94" y="88"/>
                    <a:pt x="94" y="88"/>
                    <a:pt x="95" y="88"/>
                  </a:cubicBezTo>
                  <a:cubicBezTo>
                    <a:pt x="95" y="88"/>
                    <a:pt x="95" y="88"/>
                    <a:pt x="95" y="88"/>
                  </a:cubicBezTo>
                  <a:cubicBezTo>
                    <a:pt x="95" y="88"/>
                    <a:pt x="95" y="88"/>
                    <a:pt x="95" y="88"/>
                  </a:cubicBezTo>
                  <a:cubicBezTo>
                    <a:pt x="97" y="87"/>
                    <a:pt x="97" y="87"/>
                    <a:pt x="97" y="85"/>
                  </a:cubicBezTo>
                  <a:cubicBezTo>
                    <a:pt x="97" y="82"/>
                    <a:pt x="97" y="78"/>
                    <a:pt x="97" y="74"/>
                  </a:cubicBezTo>
                  <a:cubicBezTo>
                    <a:pt x="97" y="74"/>
                    <a:pt x="97" y="74"/>
                    <a:pt x="97" y="73"/>
                  </a:cubicBezTo>
                  <a:cubicBezTo>
                    <a:pt x="97" y="73"/>
                    <a:pt x="98" y="72"/>
                    <a:pt x="98" y="72"/>
                  </a:cubicBezTo>
                  <a:cubicBezTo>
                    <a:pt x="99" y="72"/>
                    <a:pt x="99" y="73"/>
                    <a:pt x="99" y="73"/>
                  </a:cubicBezTo>
                  <a:cubicBezTo>
                    <a:pt x="100" y="74"/>
                    <a:pt x="100" y="74"/>
                    <a:pt x="100" y="74"/>
                  </a:cubicBezTo>
                  <a:cubicBezTo>
                    <a:pt x="100" y="77"/>
                    <a:pt x="100" y="80"/>
                    <a:pt x="100" y="83"/>
                  </a:cubicBezTo>
                  <a:cubicBezTo>
                    <a:pt x="100" y="83"/>
                    <a:pt x="100" y="84"/>
                    <a:pt x="100" y="84"/>
                  </a:cubicBezTo>
                  <a:cubicBezTo>
                    <a:pt x="101" y="84"/>
                    <a:pt x="101" y="84"/>
                    <a:pt x="101" y="84"/>
                  </a:cubicBezTo>
                  <a:cubicBezTo>
                    <a:pt x="102" y="84"/>
                    <a:pt x="102" y="84"/>
                    <a:pt x="103" y="84"/>
                  </a:cubicBezTo>
                  <a:cubicBezTo>
                    <a:pt x="103" y="85"/>
                    <a:pt x="103" y="85"/>
                    <a:pt x="102" y="86"/>
                  </a:cubicBezTo>
                  <a:cubicBezTo>
                    <a:pt x="102" y="86"/>
                    <a:pt x="101" y="87"/>
                    <a:pt x="101" y="87"/>
                  </a:cubicBezTo>
                  <a:cubicBezTo>
                    <a:pt x="101" y="87"/>
                    <a:pt x="101" y="88"/>
                    <a:pt x="101" y="88"/>
                  </a:cubicBezTo>
                  <a:cubicBezTo>
                    <a:pt x="101" y="89"/>
                    <a:pt x="101" y="90"/>
                    <a:pt x="101" y="91"/>
                  </a:cubicBezTo>
                  <a:cubicBezTo>
                    <a:pt x="102" y="91"/>
                    <a:pt x="102" y="90"/>
                    <a:pt x="103" y="90"/>
                  </a:cubicBezTo>
                  <a:cubicBezTo>
                    <a:pt x="103" y="88"/>
                    <a:pt x="103" y="85"/>
                    <a:pt x="103" y="83"/>
                  </a:cubicBezTo>
                  <a:cubicBezTo>
                    <a:pt x="104" y="80"/>
                    <a:pt x="104" y="77"/>
                    <a:pt x="104" y="73"/>
                  </a:cubicBezTo>
                  <a:cubicBezTo>
                    <a:pt x="104" y="73"/>
                    <a:pt x="104" y="73"/>
                    <a:pt x="104" y="73"/>
                  </a:cubicBezTo>
                  <a:cubicBezTo>
                    <a:pt x="105" y="72"/>
                    <a:pt x="105" y="71"/>
                    <a:pt x="106" y="71"/>
                  </a:cubicBezTo>
                  <a:cubicBezTo>
                    <a:pt x="106" y="71"/>
                    <a:pt x="107" y="72"/>
                    <a:pt x="107" y="73"/>
                  </a:cubicBezTo>
                  <a:cubicBezTo>
                    <a:pt x="107" y="73"/>
                    <a:pt x="107" y="74"/>
                    <a:pt x="107" y="74"/>
                  </a:cubicBezTo>
                  <a:cubicBezTo>
                    <a:pt x="107" y="78"/>
                    <a:pt x="108" y="82"/>
                    <a:pt x="108" y="86"/>
                  </a:cubicBezTo>
                  <a:cubicBezTo>
                    <a:pt x="108" y="87"/>
                    <a:pt x="108" y="87"/>
                    <a:pt x="108" y="87"/>
                  </a:cubicBezTo>
                  <a:cubicBezTo>
                    <a:pt x="109" y="87"/>
                    <a:pt x="109" y="87"/>
                    <a:pt x="110" y="86"/>
                  </a:cubicBezTo>
                  <a:cubicBezTo>
                    <a:pt x="110" y="86"/>
                    <a:pt x="110" y="86"/>
                    <a:pt x="110" y="85"/>
                  </a:cubicBezTo>
                  <a:cubicBezTo>
                    <a:pt x="111" y="83"/>
                    <a:pt x="111" y="81"/>
                    <a:pt x="111" y="79"/>
                  </a:cubicBezTo>
                  <a:cubicBezTo>
                    <a:pt x="112" y="76"/>
                    <a:pt x="112" y="73"/>
                    <a:pt x="112" y="71"/>
                  </a:cubicBezTo>
                  <a:cubicBezTo>
                    <a:pt x="112" y="70"/>
                    <a:pt x="113" y="70"/>
                    <a:pt x="113" y="69"/>
                  </a:cubicBezTo>
                  <a:cubicBezTo>
                    <a:pt x="113" y="69"/>
                    <a:pt x="113" y="69"/>
                    <a:pt x="114" y="69"/>
                  </a:cubicBezTo>
                  <a:cubicBezTo>
                    <a:pt x="114" y="69"/>
                    <a:pt x="115" y="69"/>
                    <a:pt x="115" y="69"/>
                  </a:cubicBezTo>
                  <a:cubicBezTo>
                    <a:pt x="115" y="70"/>
                    <a:pt x="115" y="70"/>
                    <a:pt x="115" y="71"/>
                  </a:cubicBezTo>
                  <a:cubicBezTo>
                    <a:pt x="115" y="76"/>
                    <a:pt x="116" y="80"/>
                    <a:pt x="116" y="85"/>
                  </a:cubicBezTo>
                  <a:cubicBezTo>
                    <a:pt x="116" y="87"/>
                    <a:pt x="116" y="88"/>
                    <a:pt x="116" y="90"/>
                  </a:cubicBezTo>
                  <a:cubicBezTo>
                    <a:pt x="118" y="90"/>
                    <a:pt x="118" y="89"/>
                    <a:pt x="118" y="88"/>
                  </a:cubicBezTo>
                  <a:cubicBezTo>
                    <a:pt x="119" y="84"/>
                    <a:pt x="119" y="79"/>
                    <a:pt x="120" y="75"/>
                  </a:cubicBezTo>
                  <a:cubicBezTo>
                    <a:pt x="120" y="74"/>
                    <a:pt x="120" y="73"/>
                    <a:pt x="120" y="72"/>
                  </a:cubicBezTo>
                  <a:cubicBezTo>
                    <a:pt x="120" y="71"/>
                    <a:pt x="121" y="71"/>
                    <a:pt x="121" y="71"/>
                  </a:cubicBezTo>
                  <a:cubicBezTo>
                    <a:pt x="122" y="71"/>
                    <a:pt x="122" y="72"/>
                    <a:pt x="122" y="72"/>
                  </a:cubicBezTo>
                  <a:cubicBezTo>
                    <a:pt x="122" y="73"/>
                    <a:pt x="122" y="74"/>
                    <a:pt x="122" y="75"/>
                  </a:cubicBezTo>
                  <a:cubicBezTo>
                    <a:pt x="123" y="78"/>
                    <a:pt x="123" y="82"/>
                    <a:pt x="123" y="85"/>
                  </a:cubicBezTo>
                  <a:cubicBezTo>
                    <a:pt x="123" y="86"/>
                    <a:pt x="123" y="86"/>
                    <a:pt x="123" y="87"/>
                  </a:cubicBezTo>
                  <a:cubicBezTo>
                    <a:pt x="125" y="87"/>
                    <a:pt x="125" y="88"/>
                    <a:pt x="124" y="89"/>
                  </a:cubicBezTo>
                  <a:cubicBezTo>
                    <a:pt x="124" y="90"/>
                    <a:pt x="124" y="90"/>
                    <a:pt x="124" y="90"/>
                  </a:cubicBezTo>
                  <a:cubicBezTo>
                    <a:pt x="123" y="91"/>
                    <a:pt x="123" y="93"/>
                    <a:pt x="124" y="94"/>
                  </a:cubicBezTo>
                  <a:cubicBezTo>
                    <a:pt x="124" y="94"/>
                    <a:pt x="124" y="94"/>
                    <a:pt x="124" y="93"/>
                  </a:cubicBezTo>
                  <a:cubicBezTo>
                    <a:pt x="125" y="89"/>
                    <a:pt x="125" y="85"/>
                    <a:pt x="126" y="80"/>
                  </a:cubicBezTo>
                  <a:cubicBezTo>
                    <a:pt x="126" y="77"/>
                    <a:pt x="127" y="73"/>
                    <a:pt x="127" y="69"/>
                  </a:cubicBezTo>
                  <a:cubicBezTo>
                    <a:pt x="127" y="69"/>
                    <a:pt x="128" y="68"/>
                    <a:pt x="128" y="68"/>
                  </a:cubicBezTo>
                  <a:cubicBezTo>
                    <a:pt x="128" y="67"/>
                    <a:pt x="129" y="67"/>
                    <a:pt x="130" y="68"/>
                  </a:cubicBezTo>
                  <a:cubicBezTo>
                    <a:pt x="130" y="68"/>
                    <a:pt x="130" y="68"/>
                    <a:pt x="130" y="69"/>
                  </a:cubicBezTo>
                  <a:cubicBezTo>
                    <a:pt x="130" y="70"/>
                    <a:pt x="130" y="71"/>
                    <a:pt x="130" y="72"/>
                  </a:cubicBezTo>
                  <a:cubicBezTo>
                    <a:pt x="130" y="78"/>
                    <a:pt x="131" y="84"/>
                    <a:pt x="131" y="89"/>
                  </a:cubicBezTo>
                  <a:cubicBezTo>
                    <a:pt x="131" y="90"/>
                    <a:pt x="131" y="90"/>
                    <a:pt x="131" y="91"/>
                  </a:cubicBezTo>
                  <a:cubicBezTo>
                    <a:pt x="132" y="91"/>
                    <a:pt x="132" y="91"/>
                    <a:pt x="132" y="90"/>
                  </a:cubicBezTo>
                  <a:cubicBezTo>
                    <a:pt x="132" y="88"/>
                    <a:pt x="132" y="86"/>
                    <a:pt x="133" y="83"/>
                  </a:cubicBezTo>
                  <a:cubicBezTo>
                    <a:pt x="133" y="78"/>
                    <a:pt x="134" y="72"/>
                    <a:pt x="135" y="67"/>
                  </a:cubicBezTo>
                  <a:cubicBezTo>
                    <a:pt x="135" y="66"/>
                    <a:pt x="135" y="66"/>
                    <a:pt x="135" y="66"/>
                  </a:cubicBezTo>
                  <a:cubicBezTo>
                    <a:pt x="135" y="65"/>
                    <a:pt x="135" y="64"/>
                    <a:pt x="136" y="64"/>
                  </a:cubicBezTo>
                  <a:cubicBezTo>
                    <a:pt x="137" y="64"/>
                    <a:pt x="137" y="65"/>
                    <a:pt x="137" y="66"/>
                  </a:cubicBezTo>
                  <a:cubicBezTo>
                    <a:pt x="137" y="66"/>
                    <a:pt x="137" y="67"/>
                    <a:pt x="137" y="68"/>
                  </a:cubicBezTo>
                  <a:cubicBezTo>
                    <a:pt x="138" y="74"/>
                    <a:pt x="138" y="80"/>
                    <a:pt x="138" y="86"/>
                  </a:cubicBezTo>
                  <a:cubicBezTo>
                    <a:pt x="138" y="89"/>
                    <a:pt x="138" y="92"/>
                    <a:pt x="138" y="95"/>
                  </a:cubicBezTo>
                  <a:cubicBezTo>
                    <a:pt x="138" y="95"/>
                    <a:pt x="138" y="96"/>
                    <a:pt x="138" y="96"/>
                  </a:cubicBezTo>
                  <a:cubicBezTo>
                    <a:pt x="139" y="96"/>
                    <a:pt x="139" y="96"/>
                    <a:pt x="139" y="96"/>
                  </a:cubicBezTo>
                  <a:cubicBezTo>
                    <a:pt x="139" y="95"/>
                    <a:pt x="139" y="95"/>
                    <a:pt x="139" y="94"/>
                  </a:cubicBezTo>
                  <a:cubicBezTo>
                    <a:pt x="139" y="85"/>
                    <a:pt x="139" y="76"/>
                    <a:pt x="140" y="67"/>
                  </a:cubicBezTo>
                  <a:cubicBezTo>
                    <a:pt x="140" y="67"/>
                    <a:pt x="140" y="66"/>
                    <a:pt x="141" y="65"/>
                  </a:cubicBezTo>
                  <a:cubicBezTo>
                    <a:pt x="141" y="65"/>
                    <a:pt x="141" y="64"/>
                    <a:pt x="142" y="64"/>
                  </a:cubicBezTo>
                  <a:cubicBezTo>
                    <a:pt x="143" y="64"/>
                    <a:pt x="143" y="65"/>
                    <a:pt x="143" y="65"/>
                  </a:cubicBezTo>
                  <a:cubicBezTo>
                    <a:pt x="143" y="66"/>
                    <a:pt x="143" y="66"/>
                    <a:pt x="143" y="67"/>
                  </a:cubicBezTo>
                  <a:cubicBezTo>
                    <a:pt x="143" y="72"/>
                    <a:pt x="144" y="77"/>
                    <a:pt x="144" y="82"/>
                  </a:cubicBezTo>
                  <a:cubicBezTo>
                    <a:pt x="144" y="87"/>
                    <a:pt x="144" y="92"/>
                    <a:pt x="145" y="98"/>
                  </a:cubicBezTo>
                  <a:cubicBezTo>
                    <a:pt x="145" y="99"/>
                    <a:pt x="146" y="100"/>
                    <a:pt x="146" y="101"/>
                  </a:cubicBezTo>
                  <a:cubicBezTo>
                    <a:pt x="146" y="101"/>
                    <a:pt x="146" y="101"/>
                    <a:pt x="146" y="101"/>
                  </a:cubicBezTo>
                  <a:cubicBezTo>
                    <a:pt x="146" y="100"/>
                    <a:pt x="146" y="100"/>
                    <a:pt x="146" y="100"/>
                  </a:cubicBezTo>
                  <a:cubicBezTo>
                    <a:pt x="146" y="94"/>
                    <a:pt x="146" y="88"/>
                    <a:pt x="146" y="82"/>
                  </a:cubicBezTo>
                  <a:cubicBezTo>
                    <a:pt x="146" y="73"/>
                    <a:pt x="146" y="64"/>
                    <a:pt x="147" y="56"/>
                  </a:cubicBezTo>
                  <a:cubicBezTo>
                    <a:pt x="148" y="48"/>
                    <a:pt x="149" y="41"/>
                    <a:pt x="152" y="34"/>
                  </a:cubicBezTo>
                  <a:cubicBezTo>
                    <a:pt x="152" y="34"/>
                    <a:pt x="152" y="33"/>
                    <a:pt x="152" y="32"/>
                  </a:cubicBezTo>
                  <a:cubicBezTo>
                    <a:pt x="151" y="33"/>
                    <a:pt x="150" y="34"/>
                    <a:pt x="149" y="35"/>
                  </a:cubicBezTo>
                  <a:cubicBezTo>
                    <a:pt x="142" y="39"/>
                    <a:pt x="134" y="42"/>
                    <a:pt x="126" y="44"/>
                  </a:cubicBezTo>
                  <a:cubicBezTo>
                    <a:pt x="118" y="46"/>
                    <a:pt x="111" y="48"/>
                    <a:pt x="103" y="50"/>
                  </a:cubicBezTo>
                  <a:cubicBezTo>
                    <a:pt x="98" y="51"/>
                    <a:pt x="92" y="52"/>
                    <a:pt x="87" y="52"/>
                  </a:cubicBezTo>
                  <a:cubicBezTo>
                    <a:pt x="86" y="52"/>
                    <a:pt x="85" y="52"/>
                    <a:pt x="85" y="52"/>
                  </a:cubicBezTo>
                  <a:cubicBezTo>
                    <a:pt x="84" y="52"/>
                    <a:pt x="83" y="52"/>
                    <a:pt x="82" y="52"/>
                  </a:cubicBezTo>
                  <a:cubicBezTo>
                    <a:pt x="79" y="52"/>
                    <a:pt x="77" y="52"/>
                    <a:pt x="74" y="51"/>
                  </a:cubicBezTo>
                  <a:cubicBezTo>
                    <a:pt x="74" y="51"/>
                    <a:pt x="74" y="51"/>
                    <a:pt x="73" y="51"/>
                  </a:cubicBezTo>
                  <a:cubicBezTo>
                    <a:pt x="73" y="53"/>
                    <a:pt x="72" y="55"/>
                    <a:pt x="71" y="57"/>
                  </a:cubicBezTo>
                  <a:cubicBezTo>
                    <a:pt x="72" y="57"/>
                    <a:pt x="73" y="57"/>
                    <a:pt x="74" y="56"/>
                  </a:cubicBezTo>
                  <a:cubicBezTo>
                    <a:pt x="75" y="56"/>
                    <a:pt x="77" y="55"/>
                    <a:pt x="79" y="55"/>
                  </a:cubicBezTo>
                  <a:cubicBezTo>
                    <a:pt x="80" y="54"/>
                    <a:pt x="80" y="55"/>
                    <a:pt x="80" y="55"/>
                  </a:cubicBezTo>
                  <a:cubicBezTo>
                    <a:pt x="81" y="56"/>
                    <a:pt x="81" y="56"/>
                    <a:pt x="80" y="57"/>
                  </a:cubicBezTo>
                  <a:cubicBezTo>
                    <a:pt x="80" y="57"/>
                    <a:pt x="79" y="57"/>
                    <a:pt x="79" y="58"/>
                  </a:cubicBezTo>
                  <a:cubicBezTo>
                    <a:pt x="79" y="58"/>
                    <a:pt x="79" y="58"/>
                    <a:pt x="79" y="58"/>
                  </a:cubicBezTo>
                  <a:cubicBezTo>
                    <a:pt x="80" y="58"/>
                    <a:pt x="81" y="58"/>
                    <a:pt x="82" y="58"/>
                  </a:cubicBezTo>
                  <a:cubicBezTo>
                    <a:pt x="83" y="58"/>
                    <a:pt x="85" y="58"/>
                    <a:pt x="87" y="58"/>
                  </a:cubicBezTo>
                  <a:cubicBezTo>
                    <a:pt x="91" y="58"/>
                    <a:pt x="95" y="58"/>
                    <a:pt x="98" y="57"/>
                  </a:cubicBezTo>
                  <a:cubicBezTo>
                    <a:pt x="106" y="56"/>
                    <a:pt x="113" y="55"/>
                    <a:pt x="121" y="53"/>
                  </a:cubicBezTo>
                  <a:cubicBezTo>
                    <a:pt x="122" y="53"/>
                    <a:pt x="123" y="53"/>
                    <a:pt x="124" y="53"/>
                  </a:cubicBezTo>
                  <a:cubicBezTo>
                    <a:pt x="124" y="53"/>
                    <a:pt x="125" y="53"/>
                    <a:pt x="125" y="54"/>
                  </a:cubicBezTo>
                  <a:cubicBezTo>
                    <a:pt x="125" y="55"/>
                    <a:pt x="125" y="55"/>
                    <a:pt x="124" y="56"/>
                  </a:cubicBezTo>
                  <a:cubicBezTo>
                    <a:pt x="124" y="56"/>
                    <a:pt x="123" y="56"/>
                    <a:pt x="123" y="56"/>
                  </a:cubicBezTo>
                  <a:cubicBezTo>
                    <a:pt x="115" y="58"/>
                    <a:pt x="108" y="59"/>
                    <a:pt x="100" y="60"/>
                  </a:cubicBezTo>
                  <a:cubicBezTo>
                    <a:pt x="98" y="60"/>
                    <a:pt x="96" y="60"/>
                    <a:pt x="94" y="61"/>
                  </a:cubicBezTo>
                  <a:cubicBezTo>
                    <a:pt x="90" y="61"/>
                    <a:pt x="86" y="62"/>
                    <a:pt x="83" y="62"/>
                  </a:cubicBezTo>
                  <a:cubicBezTo>
                    <a:pt x="82" y="63"/>
                    <a:pt x="82" y="63"/>
                    <a:pt x="82" y="63"/>
                  </a:cubicBezTo>
                  <a:cubicBezTo>
                    <a:pt x="80" y="64"/>
                    <a:pt x="79" y="66"/>
                    <a:pt x="77" y="67"/>
                  </a:cubicBezTo>
                  <a:cubicBezTo>
                    <a:pt x="76" y="68"/>
                    <a:pt x="74" y="70"/>
                    <a:pt x="73" y="71"/>
                  </a:cubicBezTo>
                  <a:close/>
                  <a:moveTo>
                    <a:pt x="33" y="137"/>
                  </a:moveTo>
                  <a:cubicBezTo>
                    <a:pt x="33" y="138"/>
                    <a:pt x="33" y="138"/>
                    <a:pt x="33" y="138"/>
                  </a:cubicBezTo>
                  <a:cubicBezTo>
                    <a:pt x="33" y="138"/>
                    <a:pt x="34" y="137"/>
                    <a:pt x="34" y="137"/>
                  </a:cubicBezTo>
                  <a:cubicBezTo>
                    <a:pt x="35" y="137"/>
                    <a:pt x="36" y="137"/>
                    <a:pt x="37" y="136"/>
                  </a:cubicBezTo>
                  <a:cubicBezTo>
                    <a:pt x="37" y="136"/>
                    <a:pt x="38" y="136"/>
                    <a:pt x="38" y="137"/>
                  </a:cubicBezTo>
                  <a:cubicBezTo>
                    <a:pt x="39" y="138"/>
                    <a:pt x="39" y="138"/>
                    <a:pt x="38" y="139"/>
                  </a:cubicBezTo>
                  <a:cubicBezTo>
                    <a:pt x="38" y="139"/>
                    <a:pt x="38" y="140"/>
                    <a:pt x="37" y="140"/>
                  </a:cubicBezTo>
                  <a:cubicBezTo>
                    <a:pt x="35" y="143"/>
                    <a:pt x="33" y="145"/>
                    <a:pt x="31" y="148"/>
                  </a:cubicBezTo>
                  <a:cubicBezTo>
                    <a:pt x="31" y="148"/>
                    <a:pt x="31" y="148"/>
                    <a:pt x="30" y="148"/>
                  </a:cubicBezTo>
                  <a:cubicBezTo>
                    <a:pt x="31" y="148"/>
                    <a:pt x="32" y="148"/>
                    <a:pt x="33" y="147"/>
                  </a:cubicBezTo>
                  <a:cubicBezTo>
                    <a:pt x="34" y="147"/>
                    <a:pt x="34" y="148"/>
                    <a:pt x="34" y="149"/>
                  </a:cubicBezTo>
                  <a:cubicBezTo>
                    <a:pt x="34" y="149"/>
                    <a:pt x="34" y="150"/>
                    <a:pt x="34" y="150"/>
                  </a:cubicBezTo>
                  <a:cubicBezTo>
                    <a:pt x="33" y="151"/>
                    <a:pt x="33" y="151"/>
                    <a:pt x="32" y="152"/>
                  </a:cubicBezTo>
                  <a:cubicBezTo>
                    <a:pt x="31" y="153"/>
                    <a:pt x="30" y="155"/>
                    <a:pt x="29" y="156"/>
                  </a:cubicBezTo>
                  <a:cubicBezTo>
                    <a:pt x="29" y="157"/>
                    <a:pt x="29" y="157"/>
                    <a:pt x="29" y="157"/>
                  </a:cubicBezTo>
                  <a:cubicBezTo>
                    <a:pt x="30" y="157"/>
                    <a:pt x="31" y="157"/>
                    <a:pt x="32" y="156"/>
                  </a:cubicBezTo>
                  <a:cubicBezTo>
                    <a:pt x="32" y="156"/>
                    <a:pt x="33" y="156"/>
                    <a:pt x="33" y="156"/>
                  </a:cubicBezTo>
                  <a:cubicBezTo>
                    <a:pt x="34" y="156"/>
                    <a:pt x="34" y="157"/>
                    <a:pt x="34" y="157"/>
                  </a:cubicBezTo>
                  <a:cubicBezTo>
                    <a:pt x="34" y="158"/>
                    <a:pt x="34" y="159"/>
                    <a:pt x="34" y="159"/>
                  </a:cubicBezTo>
                  <a:cubicBezTo>
                    <a:pt x="32" y="161"/>
                    <a:pt x="31" y="163"/>
                    <a:pt x="29" y="165"/>
                  </a:cubicBezTo>
                  <a:cubicBezTo>
                    <a:pt x="29" y="166"/>
                    <a:pt x="28" y="166"/>
                    <a:pt x="27" y="166"/>
                  </a:cubicBezTo>
                  <a:cubicBezTo>
                    <a:pt x="27" y="166"/>
                    <a:pt x="27" y="166"/>
                    <a:pt x="26" y="166"/>
                  </a:cubicBezTo>
                  <a:cubicBezTo>
                    <a:pt x="25" y="170"/>
                    <a:pt x="24" y="173"/>
                    <a:pt x="23" y="176"/>
                  </a:cubicBezTo>
                  <a:cubicBezTo>
                    <a:pt x="22" y="180"/>
                    <a:pt x="21" y="183"/>
                    <a:pt x="20" y="186"/>
                  </a:cubicBezTo>
                  <a:cubicBezTo>
                    <a:pt x="21" y="185"/>
                    <a:pt x="21" y="185"/>
                    <a:pt x="21" y="184"/>
                  </a:cubicBezTo>
                  <a:cubicBezTo>
                    <a:pt x="22" y="181"/>
                    <a:pt x="24" y="178"/>
                    <a:pt x="26" y="176"/>
                  </a:cubicBezTo>
                  <a:cubicBezTo>
                    <a:pt x="27" y="175"/>
                    <a:pt x="27" y="174"/>
                    <a:pt x="28" y="174"/>
                  </a:cubicBezTo>
                  <a:cubicBezTo>
                    <a:pt x="28" y="173"/>
                    <a:pt x="28" y="173"/>
                    <a:pt x="28" y="173"/>
                  </a:cubicBezTo>
                  <a:cubicBezTo>
                    <a:pt x="29" y="173"/>
                    <a:pt x="30" y="173"/>
                    <a:pt x="30" y="173"/>
                  </a:cubicBezTo>
                  <a:cubicBezTo>
                    <a:pt x="31" y="174"/>
                    <a:pt x="31" y="174"/>
                    <a:pt x="31" y="175"/>
                  </a:cubicBezTo>
                  <a:cubicBezTo>
                    <a:pt x="30" y="176"/>
                    <a:pt x="30" y="176"/>
                    <a:pt x="29" y="176"/>
                  </a:cubicBezTo>
                  <a:cubicBezTo>
                    <a:pt x="29" y="176"/>
                    <a:pt x="28" y="176"/>
                    <a:pt x="27" y="177"/>
                  </a:cubicBezTo>
                  <a:cubicBezTo>
                    <a:pt x="26" y="178"/>
                    <a:pt x="25" y="179"/>
                    <a:pt x="25" y="180"/>
                  </a:cubicBezTo>
                  <a:cubicBezTo>
                    <a:pt x="22" y="185"/>
                    <a:pt x="21" y="190"/>
                    <a:pt x="20" y="195"/>
                  </a:cubicBezTo>
                  <a:cubicBezTo>
                    <a:pt x="20" y="197"/>
                    <a:pt x="20" y="198"/>
                    <a:pt x="20" y="200"/>
                  </a:cubicBezTo>
                  <a:cubicBezTo>
                    <a:pt x="20" y="201"/>
                    <a:pt x="20" y="201"/>
                    <a:pt x="19" y="202"/>
                  </a:cubicBezTo>
                  <a:cubicBezTo>
                    <a:pt x="19" y="202"/>
                    <a:pt x="18" y="202"/>
                    <a:pt x="18" y="202"/>
                  </a:cubicBezTo>
                  <a:cubicBezTo>
                    <a:pt x="18" y="208"/>
                    <a:pt x="20" y="214"/>
                    <a:pt x="22" y="220"/>
                  </a:cubicBezTo>
                  <a:cubicBezTo>
                    <a:pt x="22" y="220"/>
                    <a:pt x="23" y="220"/>
                    <a:pt x="23" y="220"/>
                  </a:cubicBezTo>
                  <a:cubicBezTo>
                    <a:pt x="23" y="219"/>
                    <a:pt x="24" y="219"/>
                    <a:pt x="25" y="220"/>
                  </a:cubicBezTo>
                  <a:cubicBezTo>
                    <a:pt x="27" y="222"/>
                    <a:pt x="30" y="222"/>
                    <a:pt x="34" y="222"/>
                  </a:cubicBezTo>
                  <a:cubicBezTo>
                    <a:pt x="34" y="222"/>
                    <a:pt x="35" y="221"/>
                    <a:pt x="36" y="221"/>
                  </a:cubicBezTo>
                  <a:cubicBezTo>
                    <a:pt x="38" y="220"/>
                    <a:pt x="39" y="218"/>
                    <a:pt x="40" y="217"/>
                  </a:cubicBezTo>
                  <a:cubicBezTo>
                    <a:pt x="41" y="214"/>
                    <a:pt x="42" y="212"/>
                    <a:pt x="42" y="209"/>
                  </a:cubicBezTo>
                  <a:cubicBezTo>
                    <a:pt x="42" y="208"/>
                    <a:pt x="42" y="207"/>
                    <a:pt x="43" y="206"/>
                  </a:cubicBezTo>
                  <a:cubicBezTo>
                    <a:pt x="43" y="204"/>
                    <a:pt x="44" y="204"/>
                    <a:pt x="46" y="204"/>
                  </a:cubicBezTo>
                  <a:cubicBezTo>
                    <a:pt x="46" y="204"/>
                    <a:pt x="46" y="204"/>
                    <a:pt x="47" y="205"/>
                  </a:cubicBezTo>
                  <a:cubicBezTo>
                    <a:pt x="47" y="204"/>
                    <a:pt x="47" y="204"/>
                    <a:pt x="47" y="204"/>
                  </a:cubicBezTo>
                  <a:cubicBezTo>
                    <a:pt x="47" y="200"/>
                    <a:pt x="47" y="196"/>
                    <a:pt x="46" y="192"/>
                  </a:cubicBezTo>
                  <a:cubicBezTo>
                    <a:pt x="46" y="191"/>
                    <a:pt x="46" y="190"/>
                    <a:pt x="46" y="188"/>
                  </a:cubicBezTo>
                  <a:cubicBezTo>
                    <a:pt x="46" y="186"/>
                    <a:pt x="45" y="183"/>
                    <a:pt x="45" y="180"/>
                  </a:cubicBezTo>
                  <a:cubicBezTo>
                    <a:pt x="45" y="179"/>
                    <a:pt x="44" y="177"/>
                    <a:pt x="44" y="176"/>
                  </a:cubicBezTo>
                  <a:cubicBezTo>
                    <a:pt x="42" y="171"/>
                    <a:pt x="41" y="165"/>
                    <a:pt x="41" y="159"/>
                  </a:cubicBezTo>
                  <a:cubicBezTo>
                    <a:pt x="41" y="158"/>
                    <a:pt x="41" y="157"/>
                    <a:pt x="41" y="156"/>
                  </a:cubicBezTo>
                  <a:cubicBezTo>
                    <a:pt x="40" y="151"/>
                    <a:pt x="41" y="146"/>
                    <a:pt x="41" y="141"/>
                  </a:cubicBezTo>
                  <a:cubicBezTo>
                    <a:pt x="42" y="139"/>
                    <a:pt x="42" y="136"/>
                    <a:pt x="43" y="134"/>
                  </a:cubicBezTo>
                  <a:cubicBezTo>
                    <a:pt x="44" y="130"/>
                    <a:pt x="44" y="126"/>
                    <a:pt x="47" y="122"/>
                  </a:cubicBezTo>
                  <a:cubicBezTo>
                    <a:pt x="47" y="122"/>
                    <a:pt x="47" y="121"/>
                    <a:pt x="47" y="121"/>
                  </a:cubicBezTo>
                  <a:cubicBezTo>
                    <a:pt x="42" y="121"/>
                    <a:pt x="38" y="120"/>
                    <a:pt x="34" y="120"/>
                  </a:cubicBezTo>
                  <a:cubicBezTo>
                    <a:pt x="35" y="122"/>
                    <a:pt x="34" y="123"/>
                    <a:pt x="34" y="124"/>
                  </a:cubicBezTo>
                  <a:cubicBezTo>
                    <a:pt x="33" y="124"/>
                    <a:pt x="33" y="124"/>
                    <a:pt x="33" y="125"/>
                  </a:cubicBezTo>
                  <a:cubicBezTo>
                    <a:pt x="33" y="125"/>
                    <a:pt x="33" y="125"/>
                    <a:pt x="32" y="126"/>
                  </a:cubicBezTo>
                  <a:cubicBezTo>
                    <a:pt x="34" y="125"/>
                    <a:pt x="35" y="124"/>
                    <a:pt x="36" y="124"/>
                  </a:cubicBezTo>
                  <a:cubicBezTo>
                    <a:pt x="36" y="124"/>
                    <a:pt x="37" y="123"/>
                    <a:pt x="37" y="123"/>
                  </a:cubicBezTo>
                  <a:cubicBezTo>
                    <a:pt x="38" y="123"/>
                    <a:pt x="39" y="124"/>
                    <a:pt x="39" y="125"/>
                  </a:cubicBezTo>
                  <a:cubicBezTo>
                    <a:pt x="38" y="126"/>
                    <a:pt x="38" y="126"/>
                    <a:pt x="38" y="126"/>
                  </a:cubicBezTo>
                  <a:cubicBezTo>
                    <a:pt x="36" y="128"/>
                    <a:pt x="35" y="129"/>
                    <a:pt x="34" y="130"/>
                  </a:cubicBezTo>
                  <a:cubicBezTo>
                    <a:pt x="34" y="130"/>
                    <a:pt x="34" y="130"/>
                    <a:pt x="34" y="131"/>
                  </a:cubicBezTo>
                  <a:cubicBezTo>
                    <a:pt x="35" y="130"/>
                    <a:pt x="36" y="130"/>
                    <a:pt x="36" y="129"/>
                  </a:cubicBezTo>
                  <a:cubicBezTo>
                    <a:pt x="37" y="129"/>
                    <a:pt x="38" y="129"/>
                    <a:pt x="38" y="129"/>
                  </a:cubicBezTo>
                  <a:cubicBezTo>
                    <a:pt x="39" y="130"/>
                    <a:pt x="38" y="130"/>
                    <a:pt x="38" y="131"/>
                  </a:cubicBezTo>
                  <a:cubicBezTo>
                    <a:pt x="37" y="132"/>
                    <a:pt x="37" y="133"/>
                    <a:pt x="36" y="134"/>
                  </a:cubicBezTo>
                  <a:cubicBezTo>
                    <a:pt x="35" y="135"/>
                    <a:pt x="34" y="136"/>
                    <a:pt x="33" y="137"/>
                  </a:cubicBezTo>
                  <a:close/>
                  <a:moveTo>
                    <a:pt x="153" y="94"/>
                  </a:moveTo>
                  <a:cubicBezTo>
                    <a:pt x="153" y="94"/>
                    <a:pt x="154" y="94"/>
                    <a:pt x="154" y="94"/>
                  </a:cubicBezTo>
                  <a:cubicBezTo>
                    <a:pt x="156" y="94"/>
                    <a:pt x="158" y="94"/>
                    <a:pt x="160" y="94"/>
                  </a:cubicBezTo>
                  <a:cubicBezTo>
                    <a:pt x="165" y="94"/>
                    <a:pt x="170" y="94"/>
                    <a:pt x="176" y="93"/>
                  </a:cubicBezTo>
                  <a:cubicBezTo>
                    <a:pt x="177" y="92"/>
                    <a:pt x="179" y="92"/>
                    <a:pt x="180" y="91"/>
                  </a:cubicBezTo>
                  <a:cubicBezTo>
                    <a:pt x="181" y="91"/>
                    <a:pt x="183" y="90"/>
                    <a:pt x="184" y="89"/>
                  </a:cubicBezTo>
                  <a:cubicBezTo>
                    <a:pt x="187" y="86"/>
                    <a:pt x="189" y="83"/>
                    <a:pt x="191" y="79"/>
                  </a:cubicBezTo>
                  <a:cubicBezTo>
                    <a:pt x="191" y="79"/>
                    <a:pt x="192" y="78"/>
                    <a:pt x="192" y="77"/>
                  </a:cubicBezTo>
                  <a:cubicBezTo>
                    <a:pt x="191" y="74"/>
                    <a:pt x="191" y="71"/>
                    <a:pt x="191" y="68"/>
                  </a:cubicBezTo>
                  <a:cubicBezTo>
                    <a:pt x="191" y="66"/>
                    <a:pt x="190" y="64"/>
                    <a:pt x="188" y="62"/>
                  </a:cubicBezTo>
                  <a:cubicBezTo>
                    <a:pt x="187" y="60"/>
                    <a:pt x="186" y="58"/>
                    <a:pt x="183" y="57"/>
                  </a:cubicBezTo>
                  <a:cubicBezTo>
                    <a:pt x="182" y="57"/>
                    <a:pt x="180" y="56"/>
                    <a:pt x="179" y="56"/>
                  </a:cubicBezTo>
                  <a:cubicBezTo>
                    <a:pt x="176" y="55"/>
                    <a:pt x="173" y="55"/>
                    <a:pt x="171" y="54"/>
                  </a:cubicBezTo>
                  <a:cubicBezTo>
                    <a:pt x="168" y="53"/>
                    <a:pt x="165" y="53"/>
                    <a:pt x="161" y="53"/>
                  </a:cubicBezTo>
                  <a:cubicBezTo>
                    <a:pt x="160" y="53"/>
                    <a:pt x="159" y="53"/>
                    <a:pt x="158" y="53"/>
                  </a:cubicBezTo>
                  <a:cubicBezTo>
                    <a:pt x="157" y="53"/>
                    <a:pt x="156" y="53"/>
                    <a:pt x="156" y="54"/>
                  </a:cubicBezTo>
                  <a:cubicBezTo>
                    <a:pt x="156" y="57"/>
                    <a:pt x="155" y="60"/>
                    <a:pt x="155" y="63"/>
                  </a:cubicBezTo>
                  <a:cubicBezTo>
                    <a:pt x="154" y="67"/>
                    <a:pt x="154" y="70"/>
                    <a:pt x="154" y="74"/>
                  </a:cubicBezTo>
                  <a:cubicBezTo>
                    <a:pt x="154" y="79"/>
                    <a:pt x="153" y="84"/>
                    <a:pt x="153" y="88"/>
                  </a:cubicBezTo>
                  <a:cubicBezTo>
                    <a:pt x="153" y="89"/>
                    <a:pt x="153" y="89"/>
                    <a:pt x="153" y="89"/>
                  </a:cubicBezTo>
                  <a:cubicBezTo>
                    <a:pt x="154" y="89"/>
                    <a:pt x="154" y="89"/>
                    <a:pt x="155" y="89"/>
                  </a:cubicBezTo>
                  <a:cubicBezTo>
                    <a:pt x="156" y="88"/>
                    <a:pt x="156" y="88"/>
                    <a:pt x="157" y="88"/>
                  </a:cubicBezTo>
                  <a:cubicBezTo>
                    <a:pt x="157" y="88"/>
                    <a:pt x="157" y="88"/>
                    <a:pt x="156" y="88"/>
                  </a:cubicBezTo>
                  <a:cubicBezTo>
                    <a:pt x="155" y="86"/>
                    <a:pt x="155" y="85"/>
                    <a:pt x="157" y="84"/>
                  </a:cubicBezTo>
                  <a:cubicBezTo>
                    <a:pt x="157" y="84"/>
                    <a:pt x="158" y="84"/>
                    <a:pt x="158" y="84"/>
                  </a:cubicBezTo>
                  <a:cubicBezTo>
                    <a:pt x="157" y="83"/>
                    <a:pt x="156" y="83"/>
                    <a:pt x="155" y="83"/>
                  </a:cubicBezTo>
                  <a:cubicBezTo>
                    <a:pt x="155" y="82"/>
                    <a:pt x="154" y="82"/>
                    <a:pt x="154" y="81"/>
                  </a:cubicBezTo>
                  <a:cubicBezTo>
                    <a:pt x="154" y="80"/>
                    <a:pt x="155" y="80"/>
                    <a:pt x="155" y="80"/>
                  </a:cubicBezTo>
                  <a:cubicBezTo>
                    <a:pt x="156" y="80"/>
                    <a:pt x="157" y="79"/>
                    <a:pt x="157" y="79"/>
                  </a:cubicBezTo>
                  <a:cubicBezTo>
                    <a:pt x="158" y="79"/>
                    <a:pt x="159" y="79"/>
                    <a:pt x="160" y="79"/>
                  </a:cubicBezTo>
                  <a:cubicBezTo>
                    <a:pt x="159" y="78"/>
                    <a:pt x="157" y="78"/>
                    <a:pt x="156" y="78"/>
                  </a:cubicBezTo>
                  <a:cubicBezTo>
                    <a:pt x="156" y="78"/>
                    <a:pt x="155" y="78"/>
                    <a:pt x="155" y="78"/>
                  </a:cubicBezTo>
                  <a:cubicBezTo>
                    <a:pt x="155" y="77"/>
                    <a:pt x="155" y="77"/>
                    <a:pt x="155" y="77"/>
                  </a:cubicBezTo>
                  <a:cubicBezTo>
                    <a:pt x="155" y="76"/>
                    <a:pt x="155" y="76"/>
                    <a:pt x="156" y="76"/>
                  </a:cubicBezTo>
                  <a:cubicBezTo>
                    <a:pt x="156" y="76"/>
                    <a:pt x="156" y="76"/>
                    <a:pt x="157" y="76"/>
                  </a:cubicBezTo>
                  <a:cubicBezTo>
                    <a:pt x="158" y="76"/>
                    <a:pt x="158" y="76"/>
                    <a:pt x="159" y="76"/>
                  </a:cubicBezTo>
                  <a:cubicBezTo>
                    <a:pt x="163" y="76"/>
                    <a:pt x="167" y="76"/>
                    <a:pt x="171" y="76"/>
                  </a:cubicBezTo>
                  <a:cubicBezTo>
                    <a:pt x="174" y="76"/>
                    <a:pt x="177" y="76"/>
                    <a:pt x="179" y="75"/>
                  </a:cubicBezTo>
                  <a:cubicBezTo>
                    <a:pt x="180" y="74"/>
                    <a:pt x="181" y="74"/>
                    <a:pt x="182" y="74"/>
                  </a:cubicBezTo>
                  <a:cubicBezTo>
                    <a:pt x="182" y="74"/>
                    <a:pt x="182" y="74"/>
                    <a:pt x="183" y="74"/>
                  </a:cubicBezTo>
                  <a:cubicBezTo>
                    <a:pt x="184" y="74"/>
                    <a:pt x="185" y="74"/>
                    <a:pt x="185" y="73"/>
                  </a:cubicBezTo>
                  <a:cubicBezTo>
                    <a:pt x="185" y="71"/>
                    <a:pt x="185" y="70"/>
                    <a:pt x="185" y="69"/>
                  </a:cubicBezTo>
                  <a:cubicBezTo>
                    <a:pt x="185" y="69"/>
                    <a:pt x="185" y="69"/>
                    <a:pt x="185" y="68"/>
                  </a:cubicBezTo>
                  <a:cubicBezTo>
                    <a:pt x="184" y="69"/>
                    <a:pt x="184" y="69"/>
                    <a:pt x="184" y="69"/>
                  </a:cubicBezTo>
                  <a:cubicBezTo>
                    <a:pt x="183" y="68"/>
                    <a:pt x="182" y="67"/>
                    <a:pt x="183" y="65"/>
                  </a:cubicBezTo>
                  <a:cubicBezTo>
                    <a:pt x="184" y="64"/>
                    <a:pt x="185" y="64"/>
                    <a:pt x="186" y="65"/>
                  </a:cubicBezTo>
                  <a:cubicBezTo>
                    <a:pt x="187" y="66"/>
                    <a:pt x="186" y="66"/>
                    <a:pt x="187" y="67"/>
                  </a:cubicBezTo>
                  <a:cubicBezTo>
                    <a:pt x="187" y="68"/>
                    <a:pt x="187" y="70"/>
                    <a:pt x="187" y="72"/>
                  </a:cubicBezTo>
                  <a:cubicBezTo>
                    <a:pt x="187" y="74"/>
                    <a:pt x="187" y="75"/>
                    <a:pt x="185" y="77"/>
                  </a:cubicBezTo>
                  <a:cubicBezTo>
                    <a:pt x="185" y="78"/>
                    <a:pt x="184" y="78"/>
                    <a:pt x="184" y="79"/>
                  </a:cubicBezTo>
                  <a:cubicBezTo>
                    <a:pt x="184" y="79"/>
                    <a:pt x="185" y="80"/>
                    <a:pt x="185" y="80"/>
                  </a:cubicBezTo>
                  <a:cubicBezTo>
                    <a:pt x="185" y="81"/>
                    <a:pt x="185" y="81"/>
                    <a:pt x="184" y="82"/>
                  </a:cubicBezTo>
                  <a:cubicBezTo>
                    <a:pt x="185" y="83"/>
                    <a:pt x="185" y="84"/>
                    <a:pt x="183" y="85"/>
                  </a:cubicBezTo>
                  <a:cubicBezTo>
                    <a:pt x="183" y="85"/>
                    <a:pt x="182" y="85"/>
                    <a:pt x="182" y="85"/>
                  </a:cubicBezTo>
                  <a:cubicBezTo>
                    <a:pt x="179" y="86"/>
                    <a:pt x="177" y="87"/>
                    <a:pt x="174" y="88"/>
                  </a:cubicBezTo>
                  <a:cubicBezTo>
                    <a:pt x="171" y="89"/>
                    <a:pt x="168" y="89"/>
                    <a:pt x="165" y="89"/>
                  </a:cubicBezTo>
                  <a:cubicBezTo>
                    <a:pt x="163" y="89"/>
                    <a:pt x="161" y="89"/>
                    <a:pt x="159" y="90"/>
                  </a:cubicBezTo>
                  <a:cubicBezTo>
                    <a:pt x="159" y="90"/>
                    <a:pt x="159" y="91"/>
                    <a:pt x="159" y="91"/>
                  </a:cubicBezTo>
                  <a:cubicBezTo>
                    <a:pt x="159" y="92"/>
                    <a:pt x="158" y="93"/>
                    <a:pt x="157" y="93"/>
                  </a:cubicBezTo>
                  <a:cubicBezTo>
                    <a:pt x="156" y="93"/>
                    <a:pt x="155" y="93"/>
                    <a:pt x="154" y="92"/>
                  </a:cubicBezTo>
                  <a:cubicBezTo>
                    <a:pt x="154" y="92"/>
                    <a:pt x="153" y="92"/>
                    <a:pt x="153" y="92"/>
                  </a:cubicBezTo>
                  <a:cubicBezTo>
                    <a:pt x="153" y="93"/>
                    <a:pt x="153" y="93"/>
                    <a:pt x="153" y="94"/>
                  </a:cubicBezTo>
                  <a:close/>
                  <a:moveTo>
                    <a:pt x="128" y="95"/>
                  </a:moveTo>
                  <a:cubicBezTo>
                    <a:pt x="126" y="95"/>
                    <a:pt x="126" y="95"/>
                    <a:pt x="126" y="97"/>
                  </a:cubicBezTo>
                  <a:cubicBezTo>
                    <a:pt x="126" y="98"/>
                    <a:pt x="126" y="99"/>
                    <a:pt x="126" y="99"/>
                  </a:cubicBezTo>
                  <a:cubicBezTo>
                    <a:pt x="125" y="100"/>
                    <a:pt x="125" y="102"/>
                    <a:pt x="125" y="103"/>
                  </a:cubicBezTo>
                  <a:cubicBezTo>
                    <a:pt x="125" y="103"/>
                    <a:pt x="124" y="104"/>
                    <a:pt x="124" y="104"/>
                  </a:cubicBezTo>
                  <a:cubicBezTo>
                    <a:pt x="123" y="104"/>
                    <a:pt x="123" y="103"/>
                    <a:pt x="122" y="103"/>
                  </a:cubicBezTo>
                  <a:cubicBezTo>
                    <a:pt x="122" y="102"/>
                    <a:pt x="122" y="102"/>
                    <a:pt x="122" y="101"/>
                  </a:cubicBezTo>
                  <a:cubicBezTo>
                    <a:pt x="122" y="100"/>
                    <a:pt x="122" y="99"/>
                    <a:pt x="121" y="98"/>
                  </a:cubicBezTo>
                  <a:cubicBezTo>
                    <a:pt x="121" y="98"/>
                    <a:pt x="120" y="98"/>
                    <a:pt x="120" y="98"/>
                  </a:cubicBezTo>
                  <a:cubicBezTo>
                    <a:pt x="119" y="99"/>
                    <a:pt x="119" y="99"/>
                    <a:pt x="119" y="100"/>
                  </a:cubicBezTo>
                  <a:cubicBezTo>
                    <a:pt x="119" y="100"/>
                    <a:pt x="119" y="101"/>
                    <a:pt x="119" y="102"/>
                  </a:cubicBezTo>
                  <a:cubicBezTo>
                    <a:pt x="118" y="102"/>
                    <a:pt x="118" y="102"/>
                    <a:pt x="117" y="102"/>
                  </a:cubicBezTo>
                  <a:cubicBezTo>
                    <a:pt x="117" y="102"/>
                    <a:pt x="116" y="102"/>
                    <a:pt x="116" y="102"/>
                  </a:cubicBezTo>
                  <a:cubicBezTo>
                    <a:pt x="116" y="101"/>
                    <a:pt x="116" y="101"/>
                    <a:pt x="116" y="100"/>
                  </a:cubicBezTo>
                  <a:cubicBezTo>
                    <a:pt x="116" y="100"/>
                    <a:pt x="115" y="99"/>
                    <a:pt x="115" y="98"/>
                  </a:cubicBezTo>
                  <a:cubicBezTo>
                    <a:pt x="115" y="97"/>
                    <a:pt x="115" y="95"/>
                    <a:pt x="114" y="94"/>
                  </a:cubicBezTo>
                  <a:cubicBezTo>
                    <a:pt x="114" y="94"/>
                    <a:pt x="114" y="94"/>
                    <a:pt x="114" y="95"/>
                  </a:cubicBezTo>
                  <a:cubicBezTo>
                    <a:pt x="113" y="95"/>
                    <a:pt x="112" y="95"/>
                    <a:pt x="112" y="95"/>
                  </a:cubicBezTo>
                  <a:cubicBezTo>
                    <a:pt x="112" y="96"/>
                    <a:pt x="112" y="96"/>
                    <a:pt x="111" y="96"/>
                  </a:cubicBezTo>
                  <a:cubicBezTo>
                    <a:pt x="111" y="97"/>
                    <a:pt x="111" y="98"/>
                    <a:pt x="111" y="99"/>
                  </a:cubicBezTo>
                  <a:cubicBezTo>
                    <a:pt x="111" y="99"/>
                    <a:pt x="111" y="100"/>
                    <a:pt x="110" y="101"/>
                  </a:cubicBezTo>
                  <a:cubicBezTo>
                    <a:pt x="110" y="102"/>
                    <a:pt x="109" y="102"/>
                    <a:pt x="108" y="101"/>
                  </a:cubicBezTo>
                  <a:cubicBezTo>
                    <a:pt x="108" y="101"/>
                    <a:pt x="108" y="101"/>
                    <a:pt x="108" y="100"/>
                  </a:cubicBezTo>
                  <a:cubicBezTo>
                    <a:pt x="107" y="99"/>
                    <a:pt x="107" y="98"/>
                    <a:pt x="107" y="98"/>
                  </a:cubicBezTo>
                  <a:cubicBezTo>
                    <a:pt x="107" y="97"/>
                    <a:pt x="107" y="97"/>
                    <a:pt x="106" y="97"/>
                  </a:cubicBezTo>
                  <a:cubicBezTo>
                    <a:pt x="105" y="96"/>
                    <a:pt x="105" y="95"/>
                    <a:pt x="105" y="94"/>
                  </a:cubicBezTo>
                  <a:cubicBezTo>
                    <a:pt x="106" y="94"/>
                    <a:pt x="106" y="93"/>
                    <a:pt x="106" y="93"/>
                  </a:cubicBezTo>
                  <a:cubicBezTo>
                    <a:pt x="106" y="92"/>
                    <a:pt x="106" y="92"/>
                    <a:pt x="106" y="91"/>
                  </a:cubicBezTo>
                  <a:cubicBezTo>
                    <a:pt x="105" y="92"/>
                    <a:pt x="105" y="92"/>
                    <a:pt x="104" y="93"/>
                  </a:cubicBezTo>
                  <a:cubicBezTo>
                    <a:pt x="104" y="95"/>
                    <a:pt x="104" y="97"/>
                    <a:pt x="104" y="98"/>
                  </a:cubicBezTo>
                  <a:cubicBezTo>
                    <a:pt x="103" y="99"/>
                    <a:pt x="103" y="100"/>
                    <a:pt x="102" y="101"/>
                  </a:cubicBezTo>
                  <a:cubicBezTo>
                    <a:pt x="102" y="101"/>
                    <a:pt x="102" y="101"/>
                    <a:pt x="102" y="101"/>
                  </a:cubicBezTo>
                  <a:cubicBezTo>
                    <a:pt x="103" y="103"/>
                    <a:pt x="103" y="104"/>
                    <a:pt x="105" y="104"/>
                  </a:cubicBezTo>
                  <a:cubicBezTo>
                    <a:pt x="108" y="104"/>
                    <a:pt x="112" y="104"/>
                    <a:pt x="116" y="104"/>
                  </a:cubicBezTo>
                  <a:cubicBezTo>
                    <a:pt x="122" y="105"/>
                    <a:pt x="127" y="106"/>
                    <a:pt x="133" y="107"/>
                  </a:cubicBezTo>
                  <a:cubicBezTo>
                    <a:pt x="137" y="107"/>
                    <a:pt x="142" y="109"/>
                    <a:pt x="145" y="112"/>
                  </a:cubicBezTo>
                  <a:cubicBezTo>
                    <a:pt x="145" y="112"/>
                    <a:pt x="146" y="112"/>
                    <a:pt x="146" y="113"/>
                  </a:cubicBezTo>
                  <a:cubicBezTo>
                    <a:pt x="146" y="111"/>
                    <a:pt x="146" y="110"/>
                    <a:pt x="146" y="109"/>
                  </a:cubicBezTo>
                  <a:cubicBezTo>
                    <a:pt x="146" y="108"/>
                    <a:pt x="146" y="107"/>
                    <a:pt x="146" y="106"/>
                  </a:cubicBezTo>
                  <a:cubicBezTo>
                    <a:pt x="146" y="106"/>
                    <a:pt x="145" y="106"/>
                    <a:pt x="145" y="107"/>
                  </a:cubicBezTo>
                  <a:cubicBezTo>
                    <a:pt x="143" y="108"/>
                    <a:pt x="142" y="107"/>
                    <a:pt x="142" y="105"/>
                  </a:cubicBezTo>
                  <a:cubicBezTo>
                    <a:pt x="141" y="104"/>
                    <a:pt x="141" y="103"/>
                    <a:pt x="141" y="102"/>
                  </a:cubicBezTo>
                  <a:cubicBezTo>
                    <a:pt x="141" y="102"/>
                    <a:pt x="141" y="101"/>
                    <a:pt x="141" y="101"/>
                  </a:cubicBezTo>
                  <a:cubicBezTo>
                    <a:pt x="141" y="102"/>
                    <a:pt x="141" y="102"/>
                    <a:pt x="141" y="102"/>
                  </a:cubicBezTo>
                  <a:cubicBezTo>
                    <a:pt x="141" y="104"/>
                    <a:pt x="141" y="105"/>
                    <a:pt x="141" y="106"/>
                  </a:cubicBezTo>
                  <a:cubicBezTo>
                    <a:pt x="140" y="107"/>
                    <a:pt x="140" y="107"/>
                    <a:pt x="140" y="107"/>
                  </a:cubicBezTo>
                  <a:cubicBezTo>
                    <a:pt x="139" y="107"/>
                    <a:pt x="138" y="107"/>
                    <a:pt x="138" y="106"/>
                  </a:cubicBezTo>
                  <a:cubicBezTo>
                    <a:pt x="138" y="106"/>
                    <a:pt x="138" y="105"/>
                    <a:pt x="137" y="105"/>
                  </a:cubicBezTo>
                  <a:cubicBezTo>
                    <a:pt x="137" y="103"/>
                    <a:pt x="137" y="102"/>
                    <a:pt x="136" y="100"/>
                  </a:cubicBezTo>
                  <a:cubicBezTo>
                    <a:pt x="135" y="100"/>
                    <a:pt x="134" y="100"/>
                    <a:pt x="133" y="100"/>
                  </a:cubicBezTo>
                  <a:cubicBezTo>
                    <a:pt x="133" y="100"/>
                    <a:pt x="133" y="100"/>
                    <a:pt x="133" y="101"/>
                  </a:cubicBezTo>
                  <a:cubicBezTo>
                    <a:pt x="133" y="102"/>
                    <a:pt x="132" y="103"/>
                    <a:pt x="132" y="104"/>
                  </a:cubicBezTo>
                  <a:cubicBezTo>
                    <a:pt x="132" y="105"/>
                    <a:pt x="131" y="105"/>
                    <a:pt x="131" y="105"/>
                  </a:cubicBezTo>
                  <a:cubicBezTo>
                    <a:pt x="130" y="105"/>
                    <a:pt x="130" y="105"/>
                    <a:pt x="129" y="104"/>
                  </a:cubicBezTo>
                  <a:cubicBezTo>
                    <a:pt x="129" y="103"/>
                    <a:pt x="129" y="103"/>
                    <a:pt x="129" y="102"/>
                  </a:cubicBezTo>
                  <a:cubicBezTo>
                    <a:pt x="129" y="100"/>
                    <a:pt x="129" y="97"/>
                    <a:pt x="128" y="95"/>
                  </a:cubicBezTo>
                  <a:close/>
                  <a:moveTo>
                    <a:pt x="37" y="233"/>
                  </a:moveTo>
                  <a:cubicBezTo>
                    <a:pt x="37" y="233"/>
                    <a:pt x="37" y="233"/>
                    <a:pt x="37" y="233"/>
                  </a:cubicBezTo>
                  <a:cubicBezTo>
                    <a:pt x="37" y="233"/>
                    <a:pt x="37" y="233"/>
                    <a:pt x="37" y="233"/>
                  </a:cubicBezTo>
                  <a:cubicBezTo>
                    <a:pt x="40" y="233"/>
                    <a:pt x="43" y="231"/>
                    <a:pt x="44" y="229"/>
                  </a:cubicBezTo>
                  <a:cubicBezTo>
                    <a:pt x="47" y="225"/>
                    <a:pt x="49" y="222"/>
                    <a:pt x="50" y="217"/>
                  </a:cubicBezTo>
                  <a:cubicBezTo>
                    <a:pt x="51" y="215"/>
                    <a:pt x="52" y="213"/>
                    <a:pt x="52" y="211"/>
                  </a:cubicBezTo>
                  <a:cubicBezTo>
                    <a:pt x="52" y="206"/>
                    <a:pt x="52" y="201"/>
                    <a:pt x="50" y="195"/>
                  </a:cubicBezTo>
                  <a:cubicBezTo>
                    <a:pt x="50" y="195"/>
                    <a:pt x="50" y="194"/>
                    <a:pt x="50" y="194"/>
                  </a:cubicBezTo>
                  <a:cubicBezTo>
                    <a:pt x="50" y="194"/>
                    <a:pt x="50" y="195"/>
                    <a:pt x="50" y="195"/>
                  </a:cubicBezTo>
                  <a:cubicBezTo>
                    <a:pt x="50" y="199"/>
                    <a:pt x="50" y="203"/>
                    <a:pt x="50" y="206"/>
                  </a:cubicBezTo>
                  <a:cubicBezTo>
                    <a:pt x="50" y="209"/>
                    <a:pt x="49" y="212"/>
                    <a:pt x="48" y="215"/>
                  </a:cubicBezTo>
                  <a:cubicBezTo>
                    <a:pt x="46" y="219"/>
                    <a:pt x="44" y="223"/>
                    <a:pt x="43" y="226"/>
                  </a:cubicBezTo>
                  <a:cubicBezTo>
                    <a:pt x="41" y="229"/>
                    <a:pt x="39" y="231"/>
                    <a:pt x="37" y="233"/>
                  </a:cubicBezTo>
                  <a:cubicBezTo>
                    <a:pt x="37" y="233"/>
                    <a:pt x="37" y="233"/>
                    <a:pt x="37" y="233"/>
                  </a:cubicBezTo>
                  <a:close/>
                  <a:moveTo>
                    <a:pt x="46" y="209"/>
                  </a:moveTo>
                  <a:cubicBezTo>
                    <a:pt x="46" y="209"/>
                    <a:pt x="46" y="209"/>
                    <a:pt x="46" y="209"/>
                  </a:cubicBezTo>
                  <a:cubicBezTo>
                    <a:pt x="46" y="209"/>
                    <a:pt x="46" y="209"/>
                    <a:pt x="45" y="209"/>
                  </a:cubicBezTo>
                  <a:cubicBezTo>
                    <a:pt x="44" y="212"/>
                    <a:pt x="43" y="215"/>
                    <a:pt x="41" y="218"/>
                  </a:cubicBezTo>
                  <a:cubicBezTo>
                    <a:pt x="41" y="219"/>
                    <a:pt x="40" y="219"/>
                    <a:pt x="40" y="220"/>
                  </a:cubicBezTo>
                  <a:cubicBezTo>
                    <a:pt x="37" y="223"/>
                    <a:pt x="34" y="224"/>
                    <a:pt x="30" y="224"/>
                  </a:cubicBezTo>
                  <a:cubicBezTo>
                    <a:pt x="28" y="224"/>
                    <a:pt x="26" y="224"/>
                    <a:pt x="24" y="224"/>
                  </a:cubicBezTo>
                  <a:cubicBezTo>
                    <a:pt x="24" y="225"/>
                    <a:pt x="25" y="227"/>
                    <a:pt x="26" y="228"/>
                  </a:cubicBezTo>
                  <a:cubicBezTo>
                    <a:pt x="27" y="228"/>
                    <a:pt x="27" y="228"/>
                    <a:pt x="27" y="229"/>
                  </a:cubicBezTo>
                  <a:cubicBezTo>
                    <a:pt x="28" y="229"/>
                    <a:pt x="28" y="229"/>
                    <a:pt x="28" y="229"/>
                  </a:cubicBezTo>
                  <a:cubicBezTo>
                    <a:pt x="30" y="229"/>
                    <a:pt x="31" y="229"/>
                    <a:pt x="32" y="228"/>
                  </a:cubicBezTo>
                  <a:cubicBezTo>
                    <a:pt x="35" y="228"/>
                    <a:pt x="37" y="227"/>
                    <a:pt x="39" y="225"/>
                  </a:cubicBezTo>
                  <a:cubicBezTo>
                    <a:pt x="40" y="224"/>
                    <a:pt x="41" y="222"/>
                    <a:pt x="42" y="221"/>
                  </a:cubicBezTo>
                  <a:cubicBezTo>
                    <a:pt x="43" y="218"/>
                    <a:pt x="44" y="216"/>
                    <a:pt x="45" y="213"/>
                  </a:cubicBezTo>
                  <a:cubicBezTo>
                    <a:pt x="45" y="212"/>
                    <a:pt x="46" y="210"/>
                    <a:pt x="46" y="209"/>
                  </a:cubicBezTo>
                  <a:close/>
                  <a:moveTo>
                    <a:pt x="182" y="152"/>
                  </a:moveTo>
                  <a:cubicBezTo>
                    <a:pt x="182" y="152"/>
                    <a:pt x="182" y="152"/>
                    <a:pt x="182" y="152"/>
                  </a:cubicBezTo>
                  <a:cubicBezTo>
                    <a:pt x="180" y="152"/>
                    <a:pt x="179" y="153"/>
                    <a:pt x="177" y="153"/>
                  </a:cubicBezTo>
                  <a:cubicBezTo>
                    <a:pt x="174" y="152"/>
                    <a:pt x="171" y="152"/>
                    <a:pt x="169" y="151"/>
                  </a:cubicBezTo>
                  <a:cubicBezTo>
                    <a:pt x="168" y="150"/>
                    <a:pt x="168" y="150"/>
                    <a:pt x="167" y="150"/>
                  </a:cubicBezTo>
                  <a:cubicBezTo>
                    <a:pt x="166" y="151"/>
                    <a:pt x="165" y="150"/>
                    <a:pt x="164" y="149"/>
                  </a:cubicBezTo>
                  <a:cubicBezTo>
                    <a:pt x="164" y="148"/>
                    <a:pt x="163" y="148"/>
                    <a:pt x="162" y="147"/>
                  </a:cubicBezTo>
                  <a:cubicBezTo>
                    <a:pt x="162" y="146"/>
                    <a:pt x="162" y="146"/>
                    <a:pt x="161" y="146"/>
                  </a:cubicBezTo>
                  <a:cubicBezTo>
                    <a:pt x="160" y="145"/>
                    <a:pt x="160" y="145"/>
                    <a:pt x="160" y="144"/>
                  </a:cubicBezTo>
                  <a:cubicBezTo>
                    <a:pt x="160" y="143"/>
                    <a:pt x="160" y="143"/>
                    <a:pt x="160" y="143"/>
                  </a:cubicBezTo>
                  <a:cubicBezTo>
                    <a:pt x="159" y="141"/>
                    <a:pt x="158" y="140"/>
                    <a:pt x="157" y="139"/>
                  </a:cubicBezTo>
                  <a:cubicBezTo>
                    <a:pt x="157" y="138"/>
                    <a:pt x="156" y="137"/>
                    <a:pt x="155" y="136"/>
                  </a:cubicBezTo>
                  <a:cubicBezTo>
                    <a:pt x="154" y="134"/>
                    <a:pt x="153" y="133"/>
                    <a:pt x="151" y="131"/>
                  </a:cubicBezTo>
                  <a:cubicBezTo>
                    <a:pt x="151" y="131"/>
                    <a:pt x="151" y="131"/>
                    <a:pt x="151" y="131"/>
                  </a:cubicBezTo>
                  <a:cubicBezTo>
                    <a:pt x="151" y="131"/>
                    <a:pt x="151" y="131"/>
                    <a:pt x="151" y="131"/>
                  </a:cubicBezTo>
                  <a:cubicBezTo>
                    <a:pt x="151" y="132"/>
                    <a:pt x="151" y="133"/>
                    <a:pt x="152" y="134"/>
                  </a:cubicBezTo>
                  <a:cubicBezTo>
                    <a:pt x="153" y="139"/>
                    <a:pt x="157" y="144"/>
                    <a:pt x="161" y="148"/>
                  </a:cubicBezTo>
                  <a:cubicBezTo>
                    <a:pt x="162" y="150"/>
                    <a:pt x="164" y="152"/>
                    <a:pt x="167" y="152"/>
                  </a:cubicBezTo>
                  <a:cubicBezTo>
                    <a:pt x="170" y="153"/>
                    <a:pt x="174" y="154"/>
                    <a:pt x="177" y="154"/>
                  </a:cubicBezTo>
                  <a:cubicBezTo>
                    <a:pt x="179" y="154"/>
                    <a:pt x="181" y="153"/>
                    <a:pt x="182" y="152"/>
                  </a:cubicBezTo>
                  <a:close/>
                  <a:moveTo>
                    <a:pt x="202" y="23"/>
                  </a:moveTo>
                  <a:cubicBezTo>
                    <a:pt x="202" y="23"/>
                    <a:pt x="202" y="22"/>
                    <a:pt x="202" y="22"/>
                  </a:cubicBezTo>
                  <a:cubicBezTo>
                    <a:pt x="200" y="19"/>
                    <a:pt x="198" y="15"/>
                    <a:pt x="196" y="12"/>
                  </a:cubicBezTo>
                  <a:cubicBezTo>
                    <a:pt x="194" y="10"/>
                    <a:pt x="192" y="8"/>
                    <a:pt x="190" y="7"/>
                  </a:cubicBezTo>
                  <a:cubicBezTo>
                    <a:pt x="188" y="6"/>
                    <a:pt x="187" y="6"/>
                    <a:pt x="185" y="5"/>
                  </a:cubicBezTo>
                  <a:cubicBezTo>
                    <a:pt x="183" y="5"/>
                    <a:pt x="181" y="5"/>
                    <a:pt x="178" y="4"/>
                  </a:cubicBezTo>
                  <a:cubicBezTo>
                    <a:pt x="178" y="4"/>
                    <a:pt x="178" y="5"/>
                    <a:pt x="177" y="5"/>
                  </a:cubicBezTo>
                  <a:cubicBezTo>
                    <a:pt x="177" y="5"/>
                    <a:pt x="177" y="6"/>
                    <a:pt x="178" y="7"/>
                  </a:cubicBezTo>
                  <a:cubicBezTo>
                    <a:pt x="179" y="7"/>
                    <a:pt x="181" y="7"/>
                    <a:pt x="183" y="7"/>
                  </a:cubicBezTo>
                  <a:cubicBezTo>
                    <a:pt x="186" y="8"/>
                    <a:pt x="188" y="9"/>
                    <a:pt x="191" y="11"/>
                  </a:cubicBezTo>
                  <a:cubicBezTo>
                    <a:pt x="193" y="12"/>
                    <a:pt x="195" y="14"/>
                    <a:pt x="197" y="17"/>
                  </a:cubicBezTo>
                  <a:cubicBezTo>
                    <a:pt x="199" y="19"/>
                    <a:pt x="200" y="21"/>
                    <a:pt x="202" y="23"/>
                  </a:cubicBezTo>
                  <a:close/>
                  <a:moveTo>
                    <a:pt x="21" y="52"/>
                  </a:moveTo>
                  <a:cubicBezTo>
                    <a:pt x="21" y="52"/>
                    <a:pt x="21" y="52"/>
                    <a:pt x="21" y="52"/>
                  </a:cubicBezTo>
                  <a:cubicBezTo>
                    <a:pt x="20" y="52"/>
                    <a:pt x="19" y="52"/>
                    <a:pt x="19" y="52"/>
                  </a:cubicBezTo>
                  <a:cubicBezTo>
                    <a:pt x="18" y="52"/>
                    <a:pt x="18" y="53"/>
                    <a:pt x="17" y="52"/>
                  </a:cubicBezTo>
                  <a:cubicBezTo>
                    <a:pt x="17" y="52"/>
                    <a:pt x="16" y="52"/>
                    <a:pt x="16" y="51"/>
                  </a:cubicBezTo>
                  <a:cubicBezTo>
                    <a:pt x="16" y="51"/>
                    <a:pt x="16" y="51"/>
                    <a:pt x="16" y="51"/>
                  </a:cubicBezTo>
                  <a:cubicBezTo>
                    <a:pt x="13" y="56"/>
                    <a:pt x="10" y="67"/>
                    <a:pt x="9" y="72"/>
                  </a:cubicBezTo>
                  <a:cubicBezTo>
                    <a:pt x="11" y="70"/>
                    <a:pt x="12" y="67"/>
                    <a:pt x="13" y="65"/>
                  </a:cubicBezTo>
                  <a:cubicBezTo>
                    <a:pt x="14" y="63"/>
                    <a:pt x="15" y="60"/>
                    <a:pt x="16" y="58"/>
                  </a:cubicBezTo>
                  <a:cubicBezTo>
                    <a:pt x="18" y="56"/>
                    <a:pt x="19" y="54"/>
                    <a:pt x="21" y="52"/>
                  </a:cubicBezTo>
                  <a:close/>
                  <a:moveTo>
                    <a:pt x="169" y="100"/>
                  </a:moveTo>
                  <a:cubicBezTo>
                    <a:pt x="169" y="100"/>
                    <a:pt x="169" y="100"/>
                    <a:pt x="169" y="100"/>
                  </a:cubicBezTo>
                  <a:cubicBezTo>
                    <a:pt x="171" y="100"/>
                    <a:pt x="173" y="100"/>
                    <a:pt x="175" y="100"/>
                  </a:cubicBezTo>
                  <a:cubicBezTo>
                    <a:pt x="177" y="100"/>
                    <a:pt x="179" y="99"/>
                    <a:pt x="181" y="98"/>
                  </a:cubicBezTo>
                  <a:cubicBezTo>
                    <a:pt x="183" y="98"/>
                    <a:pt x="184" y="96"/>
                    <a:pt x="186" y="96"/>
                  </a:cubicBezTo>
                  <a:cubicBezTo>
                    <a:pt x="189" y="93"/>
                    <a:pt x="192" y="90"/>
                    <a:pt x="194" y="87"/>
                  </a:cubicBezTo>
                  <a:cubicBezTo>
                    <a:pt x="194" y="86"/>
                    <a:pt x="194" y="86"/>
                    <a:pt x="194" y="86"/>
                  </a:cubicBezTo>
                  <a:cubicBezTo>
                    <a:pt x="194" y="86"/>
                    <a:pt x="193" y="86"/>
                    <a:pt x="193" y="86"/>
                  </a:cubicBezTo>
                  <a:cubicBezTo>
                    <a:pt x="192" y="88"/>
                    <a:pt x="190" y="90"/>
                    <a:pt x="188" y="92"/>
                  </a:cubicBezTo>
                  <a:cubicBezTo>
                    <a:pt x="187" y="92"/>
                    <a:pt x="187" y="92"/>
                    <a:pt x="186" y="93"/>
                  </a:cubicBezTo>
                  <a:cubicBezTo>
                    <a:pt x="182" y="96"/>
                    <a:pt x="177" y="98"/>
                    <a:pt x="172" y="99"/>
                  </a:cubicBezTo>
                  <a:cubicBezTo>
                    <a:pt x="171" y="100"/>
                    <a:pt x="170" y="100"/>
                    <a:pt x="169" y="100"/>
                  </a:cubicBezTo>
                  <a:close/>
                  <a:moveTo>
                    <a:pt x="17" y="48"/>
                  </a:moveTo>
                  <a:cubicBezTo>
                    <a:pt x="17" y="48"/>
                    <a:pt x="18" y="48"/>
                    <a:pt x="18" y="48"/>
                  </a:cubicBezTo>
                  <a:cubicBezTo>
                    <a:pt x="19" y="49"/>
                    <a:pt x="20" y="49"/>
                    <a:pt x="22" y="49"/>
                  </a:cubicBezTo>
                  <a:cubicBezTo>
                    <a:pt x="22" y="49"/>
                    <a:pt x="23" y="49"/>
                    <a:pt x="23" y="48"/>
                  </a:cubicBezTo>
                  <a:cubicBezTo>
                    <a:pt x="24" y="46"/>
                    <a:pt x="26" y="45"/>
                    <a:pt x="28" y="44"/>
                  </a:cubicBezTo>
                  <a:cubicBezTo>
                    <a:pt x="28" y="44"/>
                    <a:pt x="28" y="44"/>
                    <a:pt x="28" y="43"/>
                  </a:cubicBezTo>
                  <a:cubicBezTo>
                    <a:pt x="26" y="43"/>
                    <a:pt x="24" y="43"/>
                    <a:pt x="22" y="43"/>
                  </a:cubicBezTo>
                  <a:cubicBezTo>
                    <a:pt x="22" y="43"/>
                    <a:pt x="22" y="43"/>
                    <a:pt x="22" y="43"/>
                  </a:cubicBezTo>
                  <a:cubicBezTo>
                    <a:pt x="21" y="44"/>
                    <a:pt x="20" y="44"/>
                    <a:pt x="19" y="45"/>
                  </a:cubicBezTo>
                  <a:cubicBezTo>
                    <a:pt x="19" y="45"/>
                    <a:pt x="18" y="45"/>
                    <a:pt x="18" y="45"/>
                  </a:cubicBezTo>
                  <a:cubicBezTo>
                    <a:pt x="18" y="46"/>
                    <a:pt x="17" y="47"/>
                    <a:pt x="17" y="48"/>
                  </a:cubicBezTo>
                  <a:close/>
                  <a:moveTo>
                    <a:pt x="73" y="108"/>
                  </a:moveTo>
                  <a:cubicBezTo>
                    <a:pt x="73" y="108"/>
                    <a:pt x="73" y="108"/>
                    <a:pt x="73" y="108"/>
                  </a:cubicBezTo>
                  <a:cubicBezTo>
                    <a:pt x="73" y="108"/>
                    <a:pt x="73" y="108"/>
                    <a:pt x="73" y="108"/>
                  </a:cubicBezTo>
                  <a:cubicBezTo>
                    <a:pt x="73" y="107"/>
                    <a:pt x="73" y="106"/>
                    <a:pt x="75" y="106"/>
                  </a:cubicBezTo>
                  <a:cubicBezTo>
                    <a:pt x="75" y="106"/>
                    <a:pt x="75" y="106"/>
                    <a:pt x="75" y="106"/>
                  </a:cubicBezTo>
                  <a:cubicBezTo>
                    <a:pt x="77" y="106"/>
                    <a:pt x="78" y="106"/>
                    <a:pt x="80" y="106"/>
                  </a:cubicBezTo>
                  <a:cubicBezTo>
                    <a:pt x="80" y="106"/>
                    <a:pt x="80" y="106"/>
                    <a:pt x="81" y="106"/>
                  </a:cubicBezTo>
                  <a:cubicBezTo>
                    <a:pt x="82" y="104"/>
                    <a:pt x="83" y="103"/>
                    <a:pt x="85" y="101"/>
                  </a:cubicBezTo>
                  <a:cubicBezTo>
                    <a:pt x="85" y="101"/>
                    <a:pt x="85" y="101"/>
                    <a:pt x="85" y="101"/>
                  </a:cubicBezTo>
                  <a:cubicBezTo>
                    <a:pt x="85" y="101"/>
                    <a:pt x="86" y="101"/>
                    <a:pt x="86" y="100"/>
                  </a:cubicBezTo>
                  <a:cubicBezTo>
                    <a:pt x="84" y="101"/>
                    <a:pt x="83" y="101"/>
                    <a:pt x="82" y="102"/>
                  </a:cubicBezTo>
                  <a:cubicBezTo>
                    <a:pt x="82" y="103"/>
                    <a:pt x="81" y="103"/>
                    <a:pt x="81" y="103"/>
                  </a:cubicBezTo>
                  <a:cubicBezTo>
                    <a:pt x="80" y="103"/>
                    <a:pt x="79" y="103"/>
                    <a:pt x="79" y="103"/>
                  </a:cubicBezTo>
                  <a:cubicBezTo>
                    <a:pt x="78" y="103"/>
                    <a:pt x="77" y="104"/>
                    <a:pt x="77" y="104"/>
                  </a:cubicBezTo>
                  <a:cubicBezTo>
                    <a:pt x="75" y="105"/>
                    <a:pt x="74" y="104"/>
                    <a:pt x="73" y="103"/>
                  </a:cubicBezTo>
                  <a:cubicBezTo>
                    <a:pt x="73" y="102"/>
                    <a:pt x="72" y="101"/>
                    <a:pt x="72" y="101"/>
                  </a:cubicBezTo>
                  <a:cubicBezTo>
                    <a:pt x="72" y="100"/>
                    <a:pt x="72" y="100"/>
                    <a:pt x="72" y="99"/>
                  </a:cubicBezTo>
                  <a:cubicBezTo>
                    <a:pt x="71" y="100"/>
                    <a:pt x="71" y="100"/>
                    <a:pt x="71" y="100"/>
                  </a:cubicBezTo>
                  <a:cubicBezTo>
                    <a:pt x="72" y="103"/>
                    <a:pt x="72" y="106"/>
                    <a:pt x="73" y="108"/>
                  </a:cubicBezTo>
                  <a:close/>
                  <a:moveTo>
                    <a:pt x="119" y="43"/>
                  </a:moveTo>
                  <a:cubicBezTo>
                    <a:pt x="127" y="42"/>
                    <a:pt x="135" y="38"/>
                    <a:pt x="142" y="34"/>
                  </a:cubicBezTo>
                  <a:cubicBezTo>
                    <a:pt x="135" y="37"/>
                    <a:pt x="127" y="39"/>
                    <a:pt x="119" y="43"/>
                  </a:cubicBezTo>
                  <a:close/>
                  <a:moveTo>
                    <a:pt x="78" y="63"/>
                  </a:moveTo>
                  <a:cubicBezTo>
                    <a:pt x="78" y="63"/>
                    <a:pt x="78" y="63"/>
                    <a:pt x="78" y="63"/>
                  </a:cubicBezTo>
                  <a:cubicBezTo>
                    <a:pt x="77" y="63"/>
                    <a:pt x="77" y="63"/>
                    <a:pt x="77" y="64"/>
                  </a:cubicBezTo>
                  <a:cubicBezTo>
                    <a:pt x="76" y="65"/>
                    <a:pt x="75" y="65"/>
                    <a:pt x="74" y="65"/>
                  </a:cubicBezTo>
                  <a:cubicBezTo>
                    <a:pt x="74" y="65"/>
                    <a:pt x="73" y="65"/>
                    <a:pt x="73" y="65"/>
                  </a:cubicBezTo>
                  <a:cubicBezTo>
                    <a:pt x="72" y="65"/>
                    <a:pt x="71" y="65"/>
                    <a:pt x="70" y="66"/>
                  </a:cubicBezTo>
                  <a:cubicBezTo>
                    <a:pt x="69" y="67"/>
                    <a:pt x="69" y="69"/>
                    <a:pt x="69" y="71"/>
                  </a:cubicBezTo>
                  <a:cubicBezTo>
                    <a:pt x="72" y="68"/>
                    <a:pt x="75" y="66"/>
                    <a:pt x="78" y="63"/>
                  </a:cubicBezTo>
                  <a:close/>
                  <a:moveTo>
                    <a:pt x="78" y="71"/>
                  </a:moveTo>
                  <a:cubicBezTo>
                    <a:pt x="78" y="71"/>
                    <a:pt x="78" y="71"/>
                    <a:pt x="78" y="71"/>
                  </a:cubicBezTo>
                  <a:cubicBezTo>
                    <a:pt x="75" y="72"/>
                    <a:pt x="72" y="74"/>
                    <a:pt x="69" y="75"/>
                  </a:cubicBezTo>
                  <a:cubicBezTo>
                    <a:pt x="69" y="76"/>
                    <a:pt x="69" y="77"/>
                    <a:pt x="69" y="77"/>
                  </a:cubicBezTo>
                  <a:cubicBezTo>
                    <a:pt x="71" y="78"/>
                    <a:pt x="73" y="76"/>
                    <a:pt x="74" y="75"/>
                  </a:cubicBezTo>
                  <a:cubicBezTo>
                    <a:pt x="75" y="75"/>
                    <a:pt x="75" y="74"/>
                    <a:pt x="76" y="73"/>
                  </a:cubicBezTo>
                  <a:cubicBezTo>
                    <a:pt x="77" y="73"/>
                    <a:pt x="78" y="72"/>
                    <a:pt x="78" y="71"/>
                  </a:cubicBezTo>
                  <a:close/>
                  <a:moveTo>
                    <a:pt x="136" y="96"/>
                  </a:moveTo>
                  <a:cubicBezTo>
                    <a:pt x="136" y="94"/>
                    <a:pt x="136" y="91"/>
                    <a:pt x="136" y="89"/>
                  </a:cubicBezTo>
                  <a:cubicBezTo>
                    <a:pt x="135" y="86"/>
                    <a:pt x="136" y="84"/>
                    <a:pt x="136" y="81"/>
                  </a:cubicBezTo>
                  <a:cubicBezTo>
                    <a:pt x="135" y="81"/>
                    <a:pt x="135" y="81"/>
                    <a:pt x="135" y="81"/>
                  </a:cubicBezTo>
                  <a:cubicBezTo>
                    <a:pt x="135" y="86"/>
                    <a:pt x="134" y="91"/>
                    <a:pt x="134" y="96"/>
                  </a:cubicBezTo>
                  <a:cubicBezTo>
                    <a:pt x="134" y="96"/>
                    <a:pt x="135" y="96"/>
                    <a:pt x="136" y="96"/>
                  </a:cubicBezTo>
                  <a:close/>
                  <a:moveTo>
                    <a:pt x="8" y="68"/>
                  </a:moveTo>
                  <a:cubicBezTo>
                    <a:pt x="8" y="65"/>
                    <a:pt x="9" y="61"/>
                    <a:pt x="10" y="58"/>
                  </a:cubicBezTo>
                  <a:cubicBezTo>
                    <a:pt x="11" y="54"/>
                    <a:pt x="13" y="51"/>
                    <a:pt x="14" y="48"/>
                  </a:cubicBezTo>
                  <a:cubicBezTo>
                    <a:pt x="13" y="49"/>
                    <a:pt x="12" y="50"/>
                    <a:pt x="12" y="51"/>
                  </a:cubicBezTo>
                  <a:cubicBezTo>
                    <a:pt x="9" y="57"/>
                    <a:pt x="7" y="62"/>
                    <a:pt x="8" y="68"/>
                  </a:cubicBezTo>
                  <a:close/>
                  <a:moveTo>
                    <a:pt x="32" y="38"/>
                  </a:moveTo>
                  <a:cubicBezTo>
                    <a:pt x="28" y="35"/>
                    <a:pt x="23" y="34"/>
                    <a:pt x="19" y="37"/>
                  </a:cubicBezTo>
                  <a:cubicBezTo>
                    <a:pt x="24" y="36"/>
                    <a:pt x="28" y="37"/>
                    <a:pt x="32" y="38"/>
                  </a:cubicBezTo>
                  <a:close/>
                  <a:moveTo>
                    <a:pt x="79" y="85"/>
                  </a:moveTo>
                  <a:cubicBezTo>
                    <a:pt x="80" y="85"/>
                    <a:pt x="81" y="84"/>
                    <a:pt x="82" y="84"/>
                  </a:cubicBezTo>
                  <a:cubicBezTo>
                    <a:pt x="82" y="84"/>
                    <a:pt x="83" y="83"/>
                    <a:pt x="83" y="83"/>
                  </a:cubicBezTo>
                  <a:cubicBezTo>
                    <a:pt x="83" y="82"/>
                    <a:pt x="83" y="81"/>
                    <a:pt x="83" y="80"/>
                  </a:cubicBezTo>
                  <a:cubicBezTo>
                    <a:pt x="81" y="81"/>
                    <a:pt x="79" y="82"/>
                    <a:pt x="78" y="83"/>
                  </a:cubicBezTo>
                  <a:cubicBezTo>
                    <a:pt x="78" y="84"/>
                    <a:pt x="78" y="85"/>
                    <a:pt x="79" y="85"/>
                  </a:cubicBezTo>
                  <a:close/>
                  <a:moveTo>
                    <a:pt x="8" y="112"/>
                  </a:moveTo>
                  <a:cubicBezTo>
                    <a:pt x="9" y="114"/>
                    <a:pt x="9" y="115"/>
                    <a:pt x="10" y="115"/>
                  </a:cubicBezTo>
                  <a:cubicBezTo>
                    <a:pt x="13" y="116"/>
                    <a:pt x="16" y="117"/>
                    <a:pt x="19" y="117"/>
                  </a:cubicBezTo>
                  <a:cubicBezTo>
                    <a:pt x="17" y="116"/>
                    <a:pt x="16" y="116"/>
                    <a:pt x="15" y="115"/>
                  </a:cubicBezTo>
                  <a:cubicBezTo>
                    <a:pt x="15" y="115"/>
                    <a:pt x="15" y="115"/>
                    <a:pt x="14" y="115"/>
                  </a:cubicBezTo>
                  <a:cubicBezTo>
                    <a:pt x="12" y="114"/>
                    <a:pt x="10" y="113"/>
                    <a:pt x="8" y="112"/>
                  </a:cubicBezTo>
                  <a:close/>
                  <a:moveTo>
                    <a:pt x="141" y="116"/>
                  </a:moveTo>
                  <a:cubicBezTo>
                    <a:pt x="136" y="113"/>
                    <a:pt x="131" y="110"/>
                    <a:pt x="124" y="110"/>
                  </a:cubicBezTo>
                  <a:cubicBezTo>
                    <a:pt x="130" y="112"/>
                    <a:pt x="135" y="115"/>
                    <a:pt x="141" y="116"/>
                  </a:cubicBezTo>
                  <a:close/>
                  <a:moveTo>
                    <a:pt x="132" y="109"/>
                  </a:moveTo>
                  <a:cubicBezTo>
                    <a:pt x="136" y="111"/>
                    <a:pt x="140" y="113"/>
                    <a:pt x="145" y="115"/>
                  </a:cubicBezTo>
                  <a:cubicBezTo>
                    <a:pt x="141" y="111"/>
                    <a:pt x="137" y="109"/>
                    <a:pt x="132" y="109"/>
                  </a:cubicBezTo>
                  <a:close/>
                  <a:moveTo>
                    <a:pt x="75" y="46"/>
                  </a:moveTo>
                  <a:cubicBezTo>
                    <a:pt x="77" y="46"/>
                    <a:pt x="79" y="46"/>
                    <a:pt x="82" y="46"/>
                  </a:cubicBezTo>
                  <a:cubicBezTo>
                    <a:pt x="81" y="45"/>
                    <a:pt x="81" y="45"/>
                    <a:pt x="81" y="44"/>
                  </a:cubicBezTo>
                  <a:cubicBezTo>
                    <a:pt x="81" y="44"/>
                    <a:pt x="80" y="44"/>
                    <a:pt x="80" y="43"/>
                  </a:cubicBezTo>
                  <a:cubicBezTo>
                    <a:pt x="78" y="43"/>
                    <a:pt x="76" y="45"/>
                    <a:pt x="75" y="46"/>
                  </a:cubicBezTo>
                  <a:close/>
                  <a:moveTo>
                    <a:pt x="206" y="75"/>
                  </a:moveTo>
                  <a:cubicBezTo>
                    <a:pt x="205" y="82"/>
                    <a:pt x="204" y="90"/>
                    <a:pt x="204" y="97"/>
                  </a:cubicBezTo>
                  <a:cubicBezTo>
                    <a:pt x="205" y="90"/>
                    <a:pt x="206" y="82"/>
                    <a:pt x="206" y="75"/>
                  </a:cubicBezTo>
                  <a:close/>
                  <a:moveTo>
                    <a:pt x="128" y="81"/>
                  </a:moveTo>
                  <a:cubicBezTo>
                    <a:pt x="128" y="83"/>
                    <a:pt x="127" y="92"/>
                    <a:pt x="127" y="93"/>
                  </a:cubicBezTo>
                  <a:cubicBezTo>
                    <a:pt x="127" y="93"/>
                    <a:pt x="128" y="92"/>
                    <a:pt x="128" y="92"/>
                  </a:cubicBezTo>
                  <a:cubicBezTo>
                    <a:pt x="128" y="88"/>
                    <a:pt x="128" y="85"/>
                    <a:pt x="128" y="81"/>
                  </a:cubicBezTo>
                  <a:close/>
                  <a:moveTo>
                    <a:pt x="114" y="92"/>
                  </a:moveTo>
                  <a:cubicBezTo>
                    <a:pt x="114" y="88"/>
                    <a:pt x="114" y="85"/>
                    <a:pt x="113" y="82"/>
                  </a:cubicBezTo>
                  <a:cubicBezTo>
                    <a:pt x="113" y="83"/>
                    <a:pt x="113" y="84"/>
                    <a:pt x="113" y="85"/>
                  </a:cubicBezTo>
                  <a:cubicBezTo>
                    <a:pt x="113" y="85"/>
                    <a:pt x="113" y="85"/>
                    <a:pt x="113" y="85"/>
                  </a:cubicBezTo>
                  <a:cubicBezTo>
                    <a:pt x="114" y="86"/>
                    <a:pt x="113" y="87"/>
                    <a:pt x="113" y="88"/>
                  </a:cubicBezTo>
                  <a:cubicBezTo>
                    <a:pt x="112" y="89"/>
                    <a:pt x="112" y="91"/>
                    <a:pt x="112" y="93"/>
                  </a:cubicBezTo>
                  <a:cubicBezTo>
                    <a:pt x="113" y="92"/>
                    <a:pt x="113" y="92"/>
                    <a:pt x="114" y="92"/>
                  </a:cubicBezTo>
                  <a:close/>
                  <a:moveTo>
                    <a:pt x="82" y="88"/>
                  </a:moveTo>
                  <a:cubicBezTo>
                    <a:pt x="81" y="89"/>
                    <a:pt x="80" y="89"/>
                    <a:pt x="79" y="90"/>
                  </a:cubicBezTo>
                  <a:cubicBezTo>
                    <a:pt x="79" y="90"/>
                    <a:pt x="79" y="90"/>
                    <a:pt x="79" y="91"/>
                  </a:cubicBezTo>
                  <a:cubicBezTo>
                    <a:pt x="79" y="91"/>
                    <a:pt x="79" y="92"/>
                    <a:pt x="79" y="94"/>
                  </a:cubicBezTo>
                  <a:cubicBezTo>
                    <a:pt x="80" y="93"/>
                    <a:pt x="81" y="92"/>
                    <a:pt x="82" y="91"/>
                  </a:cubicBezTo>
                  <a:cubicBezTo>
                    <a:pt x="82" y="91"/>
                    <a:pt x="82" y="91"/>
                    <a:pt x="82" y="90"/>
                  </a:cubicBezTo>
                  <a:cubicBezTo>
                    <a:pt x="82" y="90"/>
                    <a:pt x="82" y="89"/>
                    <a:pt x="82" y="88"/>
                  </a:cubicBezTo>
                  <a:close/>
                  <a:moveTo>
                    <a:pt x="159" y="86"/>
                  </a:moveTo>
                  <a:cubicBezTo>
                    <a:pt x="161" y="86"/>
                    <a:pt x="162" y="87"/>
                    <a:pt x="163" y="86"/>
                  </a:cubicBezTo>
                  <a:cubicBezTo>
                    <a:pt x="165" y="86"/>
                    <a:pt x="167" y="85"/>
                    <a:pt x="169" y="85"/>
                  </a:cubicBezTo>
                  <a:cubicBezTo>
                    <a:pt x="169" y="85"/>
                    <a:pt x="169" y="84"/>
                    <a:pt x="170" y="84"/>
                  </a:cubicBezTo>
                  <a:cubicBezTo>
                    <a:pt x="166" y="84"/>
                    <a:pt x="163" y="85"/>
                    <a:pt x="159" y="86"/>
                  </a:cubicBezTo>
                  <a:close/>
                  <a:moveTo>
                    <a:pt x="94" y="100"/>
                  </a:moveTo>
                  <a:cubicBezTo>
                    <a:pt x="94" y="99"/>
                    <a:pt x="94" y="98"/>
                    <a:pt x="93" y="97"/>
                  </a:cubicBezTo>
                  <a:cubicBezTo>
                    <a:pt x="93" y="98"/>
                    <a:pt x="92" y="98"/>
                    <a:pt x="92" y="98"/>
                  </a:cubicBezTo>
                  <a:cubicBezTo>
                    <a:pt x="90" y="99"/>
                    <a:pt x="90" y="100"/>
                    <a:pt x="90" y="101"/>
                  </a:cubicBezTo>
                  <a:cubicBezTo>
                    <a:pt x="92" y="101"/>
                    <a:pt x="93" y="100"/>
                    <a:pt x="94" y="100"/>
                  </a:cubicBezTo>
                  <a:close/>
                  <a:moveTo>
                    <a:pt x="30" y="140"/>
                  </a:moveTo>
                  <a:cubicBezTo>
                    <a:pt x="30" y="141"/>
                    <a:pt x="30" y="143"/>
                    <a:pt x="30" y="144"/>
                  </a:cubicBezTo>
                  <a:cubicBezTo>
                    <a:pt x="32" y="143"/>
                    <a:pt x="33" y="141"/>
                    <a:pt x="34" y="140"/>
                  </a:cubicBezTo>
                  <a:cubicBezTo>
                    <a:pt x="33" y="140"/>
                    <a:pt x="32" y="140"/>
                    <a:pt x="30" y="140"/>
                  </a:cubicBezTo>
                  <a:close/>
                  <a:moveTo>
                    <a:pt x="23" y="41"/>
                  </a:moveTo>
                  <a:cubicBezTo>
                    <a:pt x="26" y="41"/>
                    <a:pt x="29" y="41"/>
                    <a:pt x="33" y="41"/>
                  </a:cubicBezTo>
                  <a:cubicBezTo>
                    <a:pt x="33" y="41"/>
                    <a:pt x="33" y="41"/>
                    <a:pt x="33" y="41"/>
                  </a:cubicBezTo>
                  <a:cubicBezTo>
                    <a:pt x="30" y="40"/>
                    <a:pt x="26" y="40"/>
                    <a:pt x="23" y="40"/>
                  </a:cubicBezTo>
                  <a:cubicBezTo>
                    <a:pt x="23" y="40"/>
                    <a:pt x="23" y="40"/>
                    <a:pt x="23" y="41"/>
                  </a:cubicBezTo>
                  <a:close/>
                  <a:moveTo>
                    <a:pt x="165" y="98"/>
                  </a:moveTo>
                  <a:cubicBezTo>
                    <a:pt x="161" y="98"/>
                    <a:pt x="157" y="98"/>
                    <a:pt x="153" y="98"/>
                  </a:cubicBezTo>
                  <a:cubicBezTo>
                    <a:pt x="153" y="98"/>
                    <a:pt x="153" y="98"/>
                    <a:pt x="154" y="98"/>
                  </a:cubicBezTo>
                  <a:cubicBezTo>
                    <a:pt x="157" y="98"/>
                    <a:pt x="161" y="98"/>
                    <a:pt x="165" y="98"/>
                  </a:cubicBezTo>
                  <a:close/>
                  <a:moveTo>
                    <a:pt x="98" y="102"/>
                  </a:moveTo>
                  <a:cubicBezTo>
                    <a:pt x="97" y="103"/>
                    <a:pt x="96" y="103"/>
                    <a:pt x="95" y="102"/>
                  </a:cubicBezTo>
                  <a:cubicBezTo>
                    <a:pt x="94" y="103"/>
                    <a:pt x="92" y="103"/>
                    <a:pt x="91" y="104"/>
                  </a:cubicBezTo>
                  <a:cubicBezTo>
                    <a:pt x="91" y="104"/>
                    <a:pt x="91" y="104"/>
                    <a:pt x="91" y="104"/>
                  </a:cubicBezTo>
                  <a:cubicBezTo>
                    <a:pt x="93" y="104"/>
                    <a:pt x="95" y="103"/>
                    <a:pt x="98" y="103"/>
                  </a:cubicBezTo>
                  <a:cubicBezTo>
                    <a:pt x="98" y="103"/>
                    <a:pt x="98" y="102"/>
                    <a:pt x="98" y="102"/>
                  </a:cubicBezTo>
                  <a:close/>
                  <a:moveTo>
                    <a:pt x="5" y="82"/>
                  </a:moveTo>
                  <a:cubicBezTo>
                    <a:pt x="5" y="82"/>
                    <a:pt x="5" y="82"/>
                    <a:pt x="5" y="82"/>
                  </a:cubicBezTo>
                  <a:cubicBezTo>
                    <a:pt x="6" y="79"/>
                    <a:pt x="6" y="76"/>
                    <a:pt x="7" y="73"/>
                  </a:cubicBezTo>
                  <a:cubicBezTo>
                    <a:pt x="6" y="73"/>
                    <a:pt x="6" y="74"/>
                    <a:pt x="5" y="74"/>
                  </a:cubicBezTo>
                  <a:cubicBezTo>
                    <a:pt x="5" y="77"/>
                    <a:pt x="5" y="79"/>
                    <a:pt x="5" y="82"/>
                  </a:cubicBezTo>
                  <a:close/>
                  <a:moveTo>
                    <a:pt x="163" y="25"/>
                  </a:moveTo>
                  <a:cubicBezTo>
                    <a:pt x="164" y="23"/>
                    <a:pt x="166" y="21"/>
                    <a:pt x="167" y="18"/>
                  </a:cubicBezTo>
                  <a:cubicBezTo>
                    <a:pt x="164" y="20"/>
                    <a:pt x="164" y="21"/>
                    <a:pt x="163" y="25"/>
                  </a:cubicBezTo>
                  <a:close/>
                  <a:moveTo>
                    <a:pt x="7" y="106"/>
                  </a:moveTo>
                  <a:cubicBezTo>
                    <a:pt x="7" y="108"/>
                    <a:pt x="8" y="110"/>
                    <a:pt x="11" y="111"/>
                  </a:cubicBezTo>
                  <a:cubicBezTo>
                    <a:pt x="10" y="109"/>
                    <a:pt x="9" y="107"/>
                    <a:pt x="7" y="106"/>
                  </a:cubicBezTo>
                  <a:close/>
                  <a:moveTo>
                    <a:pt x="53" y="116"/>
                  </a:moveTo>
                  <a:cubicBezTo>
                    <a:pt x="53" y="116"/>
                    <a:pt x="54" y="117"/>
                    <a:pt x="54" y="117"/>
                  </a:cubicBezTo>
                  <a:cubicBezTo>
                    <a:pt x="56" y="117"/>
                    <a:pt x="58" y="117"/>
                    <a:pt x="59" y="117"/>
                  </a:cubicBezTo>
                  <a:cubicBezTo>
                    <a:pt x="57" y="116"/>
                    <a:pt x="56" y="116"/>
                    <a:pt x="53" y="116"/>
                  </a:cubicBezTo>
                  <a:close/>
                  <a:moveTo>
                    <a:pt x="75" y="112"/>
                  </a:moveTo>
                  <a:cubicBezTo>
                    <a:pt x="76" y="113"/>
                    <a:pt x="76" y="113"/>
                    <a:pt x="77" y="113"/>
                  </a:cubicBezTo>
                  <a:cubicBezTo>
                    <a:pt x="77" y="113"/>
                    <a:pt x="78" y="113"/>
                    <a:pt x="78" y="113"/>
                  </a:cubicBezTo>
                  <a:cubicBezTo>
                    <a:pt x="78" y="112"/>
                    <a:pt x="78" y="111"/>
                    <a:pt x="78" y="111"/>
                  </a:cubicBezTo>
                  <a:cubicBezTo>
                    <a:pt x="77" y="111"/>
                    <a:pt x="76" y="111"/>
                    <a:pt x="75" y="112"/>
                  </a:cubicBezTo>
                  <a:close/>
                  <a:moveTo>
                    <a:pt x="85" y="95"/>
                  </a:moveTo>
                  <a:cubicBezTo>
                    <a:pt x="85" y="96"/>
                    <a:pt x="84" y="96"/>
                    <a:pt x="84" y="96"/>
                  </a:cubicBezTo>
                  <a:cubicBezTo>
                    <a:pt x="84" y="97"/>
                    <a:pt x="84" y="98"/>
                    <a:pt x="83" y="99"/>
                  </a:cubicBezTo>
                  <a:cubicBezTo>
                    <a:pt x="84" y="98"/>
                    <a:pt x="85" y="98"/>
                    <a:pt x="86" y="98"/>
                  </a:cubicBezTo>
                  <a:cubicBezTo>
                    <a:pt x="85" y="97"/>
                    <a:pt x="85" y="96"/>
                    <a:pt x="85" y="95"/>
                  </a:cubicBezTo>
                  <a:close/>
                  <a:moveTo>
                    <a:pt x="72" y="90"/>
                  </a:moveTo>
                  <a:cubicBezTo>
                    <a:pt x="73" y="91"/>
                    <a:pt x="73" y="92"/>
                    <a:pt x="73" y="92"/>
                  </a:cubicBezTo>
                  <a:cubicBezTo>
                    <a:pt x="74" y="92"/>
                    <a:pt x="74" y="91"/>
                    <a:pt x="75" y="90"/>
                  </a:cubicBezTo>
                  <a:cubicBezTo>
                    <a:pt x="75" y="90"/>
                    <a:pt x="75" y="90"/>
                    <a:pt x="75" y="89"/>
                  </a:cubicBezTo>
                  <a:cubicBezTo>
                    <a:pt x="74" y="90"/>
                    <a:pt x="73" y="90"/>
                    <a:pt x="72" y="90"/>
                  </a:cubicBezTo>
                  <a:close/>
                  <a:moveTo>
                    <a:pt x="76" y="85"/>
                  </a:moveTo>
                  <a:cubicBezTo>
                    <a:pt x="75" y="86"/>
                    <a:pt x="73" y="86"/>
                    <a:pt x="72" y="88"/>
                  </a:cubicBezTo>
                  <a:cubicBezTo>
                    <a:pt x="73" y="87"/>
                    <a:pt x="74" y="87"/>
                    <a:pt x="74" y="87"/>
                  </a:cubicBezTo>
                  <a:cubicBezTo>
                    <a:pt x="76" y="86"/>
                    <a:pt x="76" y="86"/>
                    <a:pt x="76" y="85"/>
                  </a:cubicBezTo>
                  <a:close/>
                  <a:moveTo>
                    <a:pt x="149" y="124"/>
                  </a:moveTo>
                  <a:cubicBezTo>
                    <a:pt x="149" y="126"/>
                    <a:pt x="151" y="127"/>
                    <a:pt x="152" y="128"/>
                  </a:cubicBezTo>
                  <a:cubicBezTo>
                    <a:pt x="152" y="127"/>
                    <a:pt x="151" y="125"/>
                    <a:pt x="149" y="124"/>
                  </a:cubicBezTo>
                  <a:close/>
                  <a:moveTo>
                    <a:pt x="89" y="88"/>
                  </a:moveTo>
                  <a:cubicBezTo>
                    <a:pt x="89" y="88"/>
                    <a:pt x="89" y="88"/>
                    <a:pt x="89" y="88"/>
                  </a:cubicBezTo>
                  <a:cubicBezTo>
                    <a:pt x="88" y="89"/>
                    <a:pt x="88" y="89"/>
                    <a:pt x="87" y="89"/>
                  </a:cubicBezTo>
                  <a:cubicBezTo>
                    <a:pt x="87" y="90"/>
                    <a:pt x="87" y="90"/>
                    <a:pt x="87" y="90"/>
                  </a:cubicBezTo>
                  <a:cubicBezTo>
                    <a:pt x="88" y="91"/>
                    <a:pt x="88" y="91"/>
                    <a:pt x="88" y="91"/>
                  </a:cubicBezTo>
                  <a:cubicBezTo>
                    <a:pt x="88" y="91"/>
                    <a:pt x="88" y="91"/>
                    <a:pt x="89" y="91"/>
                  </a:cubicBezTo>
                  <a:cubicBezTo>
                    <a:pt x="89" y="90"/>
                    <a:pt x="89" y="89"/>
                    <a:pt x="89" y="88"/>
                  </a:cubicBezTo>
                  <a:close/>
                  <a:moveTo>
                    <a:pt x="93" y="92"/>
                  </a:moveTo>
                  <a:cubicBezTo>
                    <a:pt x="91" y="93"/>
                    <a:pt x="91" y="93"/>
                    <a:pt x="91" y="95"/>
                  </a:cubicBezTo>
                  <a:cubicBezTo>
                    <a:pt x="91" y="95"/>
                    <a:pt x="91" y="95"/>
                    <a:pt x="91" y="95"/>
                  </a:cubicBezTo>
                  <a:cubicBezTo>
                    <a:pt x="92" y="94"/>
                    <a:pt x="92" y="94"/>
                    <a:pt x="93" y="93"/>
                  </a:cubicBezTo>
                  <a:cubicBezTo>
                    <a:pt x="93" y="93"/>
                    <a:pt x="93" y="92"/>
                    <a:pt x="93" y="92"/>
                  </a:cubicBezTo>
                  <a:close/>
                  <a:moveTo>
                    <a:pt x="49" y="115"/>
                  </a:moveTo>
                  <a:cubicBezTo>
                    <a:pt x="47" y="115"/>
                    <a:pt x="45" y="115"/>
                    <a:pt x="43" y="115"/>
                  </a:cubicBezTo>
                  <a:cubicBezTo>
                    <a:pt x="45" y="115"/>
                    <a:pt x="46" y="116"/>
                    <a:pt x="48" y="116"/>
                  </a:cubicBezTo>
                  <a:cubicBezTo>
                    <a:pt x="49" y="116"/>
                    <a:pt x="49" y="116"/>
                    <a:pt x="49" y="115"/>
                  </a:cubicBezTo>
                  <a:close/>
                  <a:moveTo>
                    <a:pt x="37" y="230"/>
                  </a:moveTo>
                  <a:cubicBezTo>
                    <a:pt x="35" y="230"/>
                    <a:pt x="34" y="231"/>
                    <a:pt x="32" y="232"/>
                  </a:cubicBezTo>
                  <a:cubicBezTo>
                    <a:pt x="34" y="232"/>
                    <a:pt x="36" y="231"/>
                    <a:pt x="37" y="230"/>
                  </a:cubicBezTo>
                  <a:close/>
                  <a:moveTo>
                    <a:pt x="70" y="91"/>
                  </a:moveTo>
                  <a:cubicBezTo>
                    <a:pt x="70" y="91"/>
                    <a:pt x="70" y="91"/>
                    <a:pt x="70" y="91"/>
                  </a:cubicBezTo>
                  <a:cubicBezTo>
                    <a:pt x="69" y="92"/>
                    <a:pt x="69" y="94"/>
                    <a:pt x="70" y="95"/>
                  </a:cubicBezTo>
                  <a:cubicBezTo>
                    <a:pt x="71" y="94"/>
                    <a:pt x="71" y="94"/>
                    <a:pt x="70" y="94"/>
                  </a:cubicBezTo>
                  <a:cubicBezTo>
                    <a:pt x="70" y="93"/>
                    <a:pt x="70" y="92"/>
                    <a:pt x="70" y="91"/>
                  </a:cubicBezTo>
                  <a:close/>
                  <a:moveTo>
                    <a:pt x="73" y="115"/>
                  </a:moveTo>
                  <a:cubicBezTo>
                    <a:pt x="72" y="113"/>
                    <a:pt x="72" y="112"/>
                    <a:pt x="70" y="112"/>
                  </a:cubicBezTo>
                  <a:cubicBezTo>
                    <a:pt x="71" y="113"/>
                    <a:pt x="71" y="114"/>
                    <a:pt x="72" y="115"/>
                  </a:cubicBezTo>
                  <a:cubicBezTo>
                    <a:pt x="72" y="115"/>
                    <a:pt x="73" y="115"/>
                    <a:pt x="73" y="115"/>
                  </a:cubicBezTo>
                  <a:close/>
                  <a:moveTo>
                    <a:pt x="75" y="94"/>
                  </a:moveTo>
                  <a:cubicBezTo>
                    <a:pt x="73" y="95"/>
                    <a:pt x="73" y="95"/>
                    <a:pt x="73" y="96"/>
                  </a:cubicBezTo>
                  <a:cubicBezTo>
                    <a:pt x="75" y="96"/>
                    <a:pt x="75" y="96"/>
                    <a:pt x="75" y="94"/>
                  </a:cubicBezTo>
                  <a:close/>
                  <a:moveTo>
                    <a:pt x="91" y="90"/>
                  </a:moveTo>
                  <a:cubicBezTo>
                    <a:pt x="91" y="90"/>
                    <a:pt x="91" y="90"/>
                    <a:pt x="91" y="90"/>
                  </a:cubicBezTo>
                  <a:cubicBezTo>
                    <a:pt x="92" y="90"/>
                    <a:pt x="92" y="89"/>
                    <a:pt x="92" y="89"/>
                  </a:cubicBezTo>
                  <a:cubicBezTo>
                    <a:pt x="92" y="88"/>
                    <a:pt x="92" y="87"/>
                    <a:pt x="92" y="87"/>
                  </a:cubicBezTo>
                  <a:cubicBezTo>
                    <a:pt x="91" y="88"/>
                    <a:pt x="91" y="89"/>
                    <a:pt x="91" y="90"/>
                  </a:cubicBezTo>
                  <a:close/>
                  <a:moveTo>
                    <a:pt x="205" y="31"/>
                  </a:moveTo>
                  <a:cubicBezTo>
                    <a:pt x="205" y="33"/>
                    <a:pt x="206" y="35"/>
                    <a:pt x="206" y="38"/>
                  </a:cubicBezTo>
                  <a:cubicBezTo>
                    <a:pt x="207" y="35"/>
                    <a:pt x="206" y="33"/>
                    <a:pt x="205" y="31"/>
                  </a:cubicBezTo>
                  <a:close/>
                  <a:moveTo>
                    <a:pt x="100" y="98"/>
                  </a:moveTo>
                  <a:cubicBezTo>
                    <a:pt x="100" y="97"/>
                    <a:pt x="99" y="96"/>
                    <a:pt x="99" y="95"/>
                  </a:cubicBezTo>
                  <a:cubicBezTo>
                    <a:pt x="98" y="96"/>
                    <a:pt x="99" y="97"/>
                    <a:pt x="98" y="98"/>
                  </a:cubicBezTo>
                  <a:cubicBezTo>
                    <a:pt x="99" y="98"/>
                    <a:pt x="99" y="98"/>
                    <a:pt x="100" y="98"/>
                  </a:cubicBezTo>
                  <a:close/>
                  <a:moveTo>
                    <a:pt x="118" y="92"/>
                  </a:moveTo>
                  <a:cubicBezTo>
                    <a:pt x="117" y="93"/>
                    <a:pt x="117" y="93"/>
                    <a:pt x="117" y="93"/>
                  </a:cubicBezTo>
                  <a:cubicBezTo>
                    <a:pt x="117" y="94"/>
                    <a:pt x="117" y="95"/>
                    <a:pt x="117" y="96"/>
                  </a:cubicBezTo>
                  <a:cubicBezTo>
                    <a:pt x="117" y="96"/>
                    <a:pt x="117" y="96"/>
                    <a:pt x="117" y="96"/>
                  </a:cubicBezTo>
                  <a:cubicBezTo>
                    <a:pt x="118" y="95"/>
                    <a:pt x="118" y="94"/>
                    <a:pt x="118" y="92"/>
                  </a:cubicBezTo>
                  <a:close/>
                  <a:moveTo>
                    <a:pt x="31" y="136"/>
                  </a:moveTo>
                  <a:cubicBezTo>
                    <a:pt x="31" y="136"/>
                    <a:pt x="32" y="135"/>
                    <a:pt x="32" y="134"/>
                  </a:cubicBezTo>
                  <a:cubicBezTo>
                    <a:pt x="32" y="134"/>
                    <a:pt x="31" y="134"/>
                    <a:pt x="31" y="134"/>
                  </a:cubicBezTo>
                  <a:cubicBezTo>
                    <a:pt x="31" y="135"/>
                    <a:pt x="31" y="136"/>
                    <a:pt x="31" y="136"/>
                  </a:cubicBezTo>
                  <a:close/>
                  <a:moveTo>
                    <a:pt x="165" y="82"/>
                  </a:moveTo>
                  <a:cubicBezTo>
                    <a:pt x="165" y="82"/>
                    <a:pt x="165" y="82"/>
                    <a:pt x="165" y="82"/>
                  </a:cubicBezTo>
                  <a:cubicBezTo>
                    <a:pt x="163" y="82"/>
                    <a:pt x="161" y="81"/>
                    <a:pt x="160" y="81"/>
                  </a:cubicBezTo>
                  <a:cubicBezTo>
                    <a:pt x="160" y="81"/>
                    <a:pt x="160" y="81"/>
                    <a:pt x="160" y="82"/>
                  </a:cubicBezTo>
                  <a:cubicBezTo>
                    <a:pt x="161" y="82"/>
                    <a:pt x="163" y="82"/>
                    <a:pt x="165" y="82"/>
                  </a:cubicBezTo>
                  <a:close/>
                  <a:moveTo>
                    <a:pt x="195" y="73"/>
                  </a:moveTo>
                  <a:cubicBezTo>
                    <a:pt x="195" y="75"/>
                    <a:pt x="195" y="77"/>
                    <a:pt x="194" y="79"/>
                  </a:cubicBezTo>
                  <a:cubicBezTo>
                    <a:pt x="195" y="78"/>
                    <a:pt x="196" y="76"/>
                    <a:pt x="195" y="73"/>
                  </a:cubicBezTo>
                  <a:close/>
                  <a:moveTo>
                    <a:pt x="88" y="97"/>
                  </a:moveTo>
                  <a:cubicBezTo>
                    <a:pt x="89" y="96"/>
                    <a:pt x="88" y="95"/>
                    <a:pt x="88" y="94"/>
                  </a:cubicBezTo>
                  <a:cubicBezTo>
                    <a:pt x="87" y="95"/>
                    <a:pt x="87" y="95"/>
                    <a:pt x="88" y="97"/>
                  </a:cubicBezTo>
                  <a:close/>
                  <a:moveTo>
                    <a:pt x="106" y="86"/>
                  </a:moveTo>
                  <a:cubicBezTo>
                    <a:pt x="106" y="86"/>
                    <a:pt x="105" y="86"/>
                    <a:pt x="105" y="86"/>
                  </a:cubicBezTo>
                  <a:cubicBezTo>
                    <a:pt x="105" y="87"/>
                    <a:pt x="105" y="88"/>
                    <a:pt x="105" y="89"/>
                  </a:cubicBezTo>
                  <a:cubicBezTo>
                    <a:pt x="105" y="89"/>
                    <a:pt x="106" y="89"/>
                    <a:pt x="106" y="89"/>
                  </a:cubicBezTo>
                  <a:cubicBezTo>
                    <a:pt x="106" y="88"/>
                    <a:pt x="106" y="87"/>
                    <a:pt x="106" y="86"/>
                  </a:cubicBezTo>
                  <a:close/>
                  <a:moveTo>
                    <a:pt x="30" y="120"/>
                  </a:moveTo>
                  <a:cubicBezTo>
                    <a:pt x="30" y="121"/>
                    <a:pt x="30" y="121"/>
                    <a:pt x="30" y="121"/>
                  </a:cubicBezTo>
                  <a:cubicBezTo>
                    <a:pt x="31" y="121"/>
                    <a:pt x="31" y="121"/>
                    <a:pt x="32" y="120"/>
                  </a:cubicBezTo>
                  <a:cubicBezTo>
                    <a:pt x="32" y="120"/>
                    <a:pt x="32" y="120"/>
                    <a:pt x="32" y="120"/>
                  </a:cubicBezTo>
                  <a:cubicBezTo>
                    <a:pt x="31" y="120"/>
                    <a:pt x="31" y="120"/>
                    <a:pt x="30" y="120"/>
                  </a:cubicBezTo>
                  <a:close/>
                  <a:moveTo>
                    <a:pt x="32" y="129"/>
                  </a:moveTo>
                  <a:cubicBezTo>
                    <a:pt x="32" y="129"/>
                    <a:pt x="32" y="129"/>
                    <a:pt x="32" y="128"/>
                  </a:cubicBezTo>
                  <a:cubicBezTo>
                    <a:pt x="32" y="129"/>
                    <a:pt x="31" y="129"/>
                    <a:pt x="31" y="129"/>
                  </a:cubicBezTo>
                  <a:cubicBezTo>
                    <a:pt x="31" y="129"/>
                    <a:pt x="31" y="130"/>
                    <a:pt x="31" y="130"/>
                  </a:cubicBezTo>
                  <a:cubicBezTo>
                    <a:pt x="31" y="130"/>
                    <a:pt x="32" y="129"/>
                    <a:pt x="32" y="129"/>
                  </a:cubicBezTo>
                  <a:close/>
                  <a:moveTo>
                    <a:pt x="95" y="94"/>
                  </a:moveTo>
                  <a:cubicBezTo>
                    <a:pt x="96" y="94"/>
                    <a:pt x="96" y="94"/>
                    <a:pt x="96" y="92"/>
                  </a:cubicBezTo>
                  <a:cubicBezTo>
                    <a:pt x="96" y="93"/>
                    <a:pt x="95" y="93"/>
                    <a:pt x="95" y="94"/>
                  </a:cubicBezTo>
                  <a:close/>
                  <a:moveTo>
                    <a:pt x="110" y="92"/>
                  </a:moveTo>
                  <a:cubicBezTo>
                    <a:pt x="109" y="93"/>
                    <a:pt x="108" y="93"/>
                    <a:pt x="109" y="94"/>
                  </a:cubicBezTo>
                  <a:cubicBezTo>
                    <a:pt x="110" y="94"/>
                    <a:pt x="109" y="93"/>
                    <a:pt x="110" y="92"/>
                  </a:cubicBezTo>
                  <a:close/>
                  <a:moveTo>
                    <a:pt x="74" y="83"/>
                  </a:moveTo>
                  <a:cubicBezTo>
                    <a:pt x="74" y="83"/>
                    <a:pt x="74" y="83"/>
                    <a:pt x="74" y="83"/>
                  </a:cubicBezTo>
                  <a:cubicBezTo>
                    <a:pt x="73" y="83"/>
                    <a:pt x="72" y="83"/>
                    <a:pt x="72" y="85"/>
                  </a:cubicBezTo>
                  <a:cubicBezTo>
                    <a:pt x="73" y="84"/>
                    <a:pt x="73" y="84"/>
                    <a:pt x="74" y="83"/>
                  </a:cubicBezTo>
                  <a:close/>
                  <a:moveTo>
                    <a:pt x="69" y="86"/>
                  </a:moveTo>
                  <a:cubicBezTo>
                    <a:pt x="69" y="86"/>
                    <a:pt x="70" y="86"/>
                    <a:pt x="70" y="86"/>
                  </a:cubicBezTo>
                  <a:cubicBezTo>
                    <a:pt x="70" y="86"/>
                    <a:pt x="70" y="85"/>
                    <a:pt x="70" y="84"/>
                  </a:cubicBezTo>
                  <a:cubicBezTo>
                    <a:pt x="70" y="84"/>
                    <a:pt x="69" y="84"/>
                    <a:pt x="69" y="84"/>
                  </a:cubicBezTo>
                  <a:cubicBezTo>
                    <a:pt x="69" y="85"/>
                    <a:pt x="69" y="86"/>
                    <a:pt x="69" y="86"/>
                  </a:cubicBezTo>
                  <a:close/>
                  <a:moveTo>
                    <a:pt x="120" y="95"/>
                  </a:moveTo>
                  <a:cubicBezTo>
                    <a:pt x="121" y="95"/>
                    <a:pt x="121" y="95"/>
                    <a:pt x="121" y="94"/>
                  </a:cubicBezTo>
                  <a:cubicBezTo>
                    <a:pt x="121" y="95"/>
                    <a:pt x="120" y="95"/>
                    <a:pt x="120" y="95"/>
                  </a:cubicBezTo>
                  <a:close/>
                  <a:moveTo>
                    <a:pt x="77" y="97"/>
                  </a:moveTo>
                  <a:cubicBezTo>
                    <a:pt x="77" y="98"/>
                    <a:pt x="77" y="98"/>
                    <a:pt x="77" y="98"/>
                  </a:cubicBezTo>
                  <a:cubicBezTo>
                    <a:pt x="78" y="98"/>
                    <a:pt x="78" y="98"/>
                    <a:pt x="77" y="97"/>
                  </a:cubicBezTo>
                  <a:close/>
                  <a:moveTo>
                    <a:pt x="102" y="94"/>
                  </a:moveTo>
                  <a:cubicBezTo>
                    <a:pt x="101" y="94"/>
                    <a:pt x="101" y="94"/>
                    <a:pt x="102" y="95"/>
                  </a:cubicBezTo>
                  <a:cubicBezTo>
                    <a:pt x="102" y="95"/>
                    <a:pt x="102" y="94"/>
                    <a:pt x="102" y="94"/>
                  </a:cubicBezTo>
                  <a:close/>
                  <a:moveTo>
                    <a:pt x="76" y="119"/>
                  </a:moveTo>
                  <a:cubicBezTo>
                    <a:pt x="77" y="119"/>
                    <a:pt x="77" y="119"/>
                    <a:pt x="77" y="118"/>
                  </a:cubicBezTo>
                  <a:cubicBezTo>
                    <a:pt x="77" y="118"/>
                    <a:pt x="76" y="119"/>
                    <a:pt x="76" y="119"/>
                  </a:cubicBezTo>
                  <a:close/>
                  <a:moveTo>
                    <a:pt x="25" y="52"/>
                  </a:moveTo>
                  <a:cubicBezTo>
                    <a:pt x="25" y="51"/>
                    <a:pt x="25" y="51"/>
                    <a:pt x="25" y="51"/>
                  </a:cubicBezTo>
                  <a:cubicBezTo>
                    <a:pt x="25" y="51"/>
                    <a:pt x="24" y="51"/>
                    <a:pt x="24" y="52"/>
                  </a:cubicBezTo>
                  <a:cubicBezTo>
                    <a:pt x="24" y="52"/>
                    <a:pt x="25" y="52"/>
                    <a:pt x="25" y="52"/>
                  </a:cubicBezTo>
                  <a:close/>
                  <a:moveTo>
                    <a:pt x="146" y="123"/>
                  </a:moveTo>
                  <a:cubicBezTo>
                    <a:pt x="146" y="123"/>
                    <a:pt x="147" y="122"/>
                    <a:pt x="147" y="122"/>
                  </a:cubicBezTo>
                  <a:cubicBezTo>
                    <a:pt x="146" y="122"/>
                    <a:pt x="146" y="122"/>
                    <a:pt x="146" y="122"/>
                  </a:cubicBezTo>
                  <a:cubicBezTo>
                    <a:pt x="146" y="122"/>
                    <a:pt x="146" y="122"/>
                    <a:pt x="146" y="122"/>
                  </a:cubicBezTo>
                  <a:cubicBezTo>
                    <a:pt x="146" y="122"/>
                    <a:pt x="146" y="122"/>
                    <a:pt x="146" y="123"/>
                  </a:cubicBezTo>
                  <a:close/>
                  <a:moveTo>
                    <a:pt x="81" y="99"/>
                  </a:moveTo>
                  <a:cubicBezTo>
                    <a:pt x="81" y="99"/>
                    <a:pt x="81" y="99"/>
                    <a:pt x="81" y="98"/>
                  </a:cubicBezTo>
                  <a:cubicBezTo>
                    <a:pt x="80" y="99"/>
                    <a:pt x="80" y="99"/>
                    <a:pt x="81" y="99"/>
                  </a:cubicBezTo>
                  <a:close/>
                  <a:moveTo>
                    <a:pt x="3" y="105"/>
                  </a:moveTo>
                  <a:cubicBezTo>
                    <a:pt x="3" y="105"/>
                    <a:pt x="3" y="105"/>
                    <a:pt x="3" y="105"/>
                  </a:cubicBezTo>
                  <a:cubicBezTo>
                    <a:pt x="3" y="105"/>
                    <a:pt x="3" y="105"/>
                    <a:pt x="3" y="104"/>
                  </a:cubicBezTo>
                  <a:cubicBezTo>
                    <a:pt x="3" y="104"/>
                    <a:pt x="3" y="104"/>
                    <a:pt x="3" y="104"/>
                  </a:cubicBezTo>
                  <a:cubicBezTo>
                    <a:pt x="3" y="105"/>
                    <a:pt x="3" y="105"/>
                    <a:pt x="3" y="1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15"/>
            <p:cNvSpPr>
              <a:spLocks/>
            </p:cNvSpPr>
            <p:nvPr/>
          </p:nvSpPr>
          <p:spPr bwMode="auto">
            <a:xfrm>
              <a:off x="3548" y="1689"/>
              <a:ext cx="81" cy="35"/>
            </a:xfrm>
            <a:custGeom>
              <a:avLst/>
              <a:gdLst>
                <a:gd name="T0" fmla="*/ 0 w 39"/>
                <a:gd name="T1" fmla="*/ 9 h 17"/>
                <a:gd name="T2" fmla="*/ 0 w 39"/>
                <a:gd name="T3" fmla="*/ 4 h 17"/>
                <a:gd name="T4" fmla="*/ 6 w 39"/>
                <a:gd name="T5" fmla="*/ 4 h 17"/>
                <a:gd name="T6" fmla="*/ 4 w 39"/>
                <a:gd name="T7" fmla="*/ 4 h 17"/>
                <a:gd name="T8" fmla="*/ 2 w 39"/>
                <a:gd name="T9" fmla="*/ 3 h 17"/>
                <a:gd name="T10" fmla="*/ 1 w 39"/>
                <a:gd name="T11" fmla="*/ 1 h 17"/>
                <a:gd name="T12" fmla="*/ 3 w 39"/>
                <a:gd name="T13" fmla="*/ 1 h 17"/>
                <a:gd name="T14" fmla="*/ 4 w 39"/>
                <a:gd name="T15" fmla="*/ 1 h 17"/>
                <a:gd name="T16" fmla="*/ 18 w 39"/>
                <a:gd name="T17" fmla="*/ 4 h 17"/>
                <a:gd name="T18" fmla="*/ 32 w 39"/>
                <a:gd name="T19" fmla="*/ 8 h 17"/>
                <a:gd name="T20" fmla="*/ 38 w 39"/>
                <a:gd name="T21" fmla="*/ 10 h 17"/>
                <a:gd name="T22" fmla="*/ 39 w 39"/>
                <a:gd name="T23" fmla="*/ 12 h 17"/>
                <a:gd name="T24" fmla="*/ 37 w 39"/>
                <a:gd name="T25" fmla="*/ 13 h 17"/>
                <a:gd name="T26" fmla="*/ 35 w 39"/>
                <a:gd name="T27" fmla="*/ 13 h 17"/>
                <a:gd name="T28" fmla="*/ 36 w 39"/>
                <a:gd name="T29" fmla="*/ 14 h 17"/>
                <a:gd name="T30" fmla="*/ 37 w 39"/>
                <a:gd name="T31" fmla="*/ 15 h 17"/>
                <a:gd name="T32" fmla="*/ 36 w 39"/>
                <a:gd name="T33" fmla="*/ 17 h 17"/>
                <a:gd name="T34" fmla="*/ 35 w 39"/>
                <a:gd name="T35" fmla="*/ 17 h 17"/>
                <a:gd name="T36" fmla="*/ 31 w 39"/>
                <a:gd name="T37" fmla="*/ 16 h 17"/>
                <a:gd name="T38" fmla="*/ 28 w 39"/>
                <a:gd name="T39" fmla="*/ 16 h 17"/>
                <a:gd name="T40" fmla="*/ 27 w 39"/>
                <a:gd name="T41" fmla="*/ 15 h 17"/>
                <a:gd name="T42" fmla="*/ 16 w 39"/>
                <a:gd name="T43" fmla="*/ 11 h 17"/>
                <a:gd name="T44" fmla="*/ 7 w 39"/>
                <a:gd name="T45" fmla="*/ 9 h 17"/>
                <a:gd name="T46" fmla="*/ 3 w 39"/>
                <a:gd name="T47" fmla="*/ 8 h 17"/>
                <a:gd name="T48" fmla="*/ 2 w 39"/>
                <a:gd name="T49" fmla="*/ 8 h 17"/>
                <a:gd name="T50" fmla="*/ 0 w 39"/>
                <a:gd name="T51"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 h="17">
                  <a:moveTo>
                    <a:pt x="0" y="9"/>
                  </a:moveTo>
                  <a:cubicBezTo>
                    <a:pt x="0" y="7"/>
                    <a:pt x="0" y="6"/>
                    <a:pt x="0" y="4"/>
                  </a:cubicBezTo>
                  <a:cubicBezTo>
                    <a:pt x="2" y="3"/>
                    <a:pt x="4" y="4"/>
                    <a:pt x="6" y="4"/>
                  </a:cubicBezTo>
                  <a:cubicBezTo>
                    <a:pt x="5" y="4"/>
                    <a:pt x="5" y="4"/>
                    <a:pt x="4" y="4"/>
                  </a:cubicBezTo>
                  <a:cubicBezTo>
                    <a:pt x="4" y="3"/>
                    <a:pt x="3" y="3"/>
                    <a:pt x="2" y="3"/>
                  </a:cubicBezTo>
                  <a:cubicBezTo>
                    <a:pt x="1" y="3"/>
                    <a:pt x="1" y="2"/>
                    <a:pt x="1" y="1"/>
                  </a:cubicBezTo>
                  <a:cubicBezTo>
                    <a:pt x="1" y="1"/>
                    <a:pt x="2" y="0"/>
                    <a:pt x="3" y="1"/>
                  </a:cubicBezTo>
                  <a:cubicBezTo>
                    <a:pt x="3" y="1"/>
                    <a:pt x="4" y="1"/>
                    <a:pt x="4" y="1"/>
                  </a:cubicBezTo>
                  <a:cubicBezTo>
                    <a:pt x="9" y="2"/>
                    <a:pt x="13" y="3"/>
                    <a:pt x="18" y="4"/>
                  </a:cubicBezTo>
                  <a:cubicBezTo>
                    <a:pt x="22" y="5"/>
                    <a:pt x="27" y="6"/>
                    <a:pt x="32" y="8"/>
                  </a:cubicBezTo>
                  <a:cubicBezTo>
                    <a:pt x="34" y="9"/>
                    <a:pt x="36" y="9"/>
                    <a:pt x="38" y="10"/>
                  </a:cubicBezTo>
                  <a:cubicBezTo>
                    <a:pt x="39" y="11"/>
                    <a:pt x="39" y="11"/>
                    <a:pt x="39" y="12"/>
                  </a:cubicBezTo>
                  <a:cubicBezTo>
                    <a:pt x="39" y="13"/>
                    <a:pt x="38" y="13"/>
                    <a:pt x="37" y="13"/>
                  </a:cubicBezTo>
                  <a:cubicBezTo>
                    <a:pt x="36" y="13"/>
                    <a:pt x="36" y="13"/>
                    <a:pt x="35" y="13"/>
                  </a:cubicBezTo>
                  <a:cubicBezTo>
                    <a:pt x="36" y="13"/>
                    <a:pt x="36" y="13"/>
                    <a:pt x="36" y="14"/>
                  </a:cubicBezTo>
                  <a:cubicBezTo>
                    <a:pt x="36" y="14"/>
                    <a:pt x="37" y="14"/>
                    <a:pt x="37" y="15"/>
                  </a:cubicBezTo>
                  <a:cubicBezTo>
                    <a:pt x="38" y="16"/>
                    <a:pt x="37" y="17"/>
                    <a:pt x="36" y="17"/>
                  </a:cubicBezTo>
                  <a:cubicBezTo>
                    <a:pt x="36" y="17"/>
                    <a:pt x="35" y="17"/>
                    <a:pt x="35" y="17"/>
                  </a:cubicBezTo>
                  <a:cubicBezTo>
                    <a:pt x="33" y="16"/>
                    <a:pt x="32" y="16"/>
                    <a:pt x="31" y="16"/>
                  </a:cubicBezTo>
                  <a:cubicBezTo>
                    <a:pt x="30" y="15"/>
                    <a:pt x="29" y="15"/>
                    <a:pt x="28" y="16"/>
                  </a:cubicBezTo>
                  <a:cubicBezTo>
                    <a:pt x="28" y="16"/>
                    <a:pt x="27" y="16"/>
                    <a:pt x="27" y="15"/>
                  </a:cubicBezTo>
                  <a:cubicBezTo>
                    <a:pt x="23" y="14"/>
                    <a:pt x="20" y="13"/>
                    <a:pt x="16" y="11"/>
                  </a:cubicBezTo>
                  <a:cubicBezTo>
                    <a:pt x="13" y="10"/>
                    <a:pt x="10" y="9"/>
                    <a:pt x="7" y="9"/>
                  </a:cubicBezTo>
                  <a:cubicBezTo>
                    <a:pt x="6" y="8"/>
                    <a:pt x="4" y="8"/>
                    <a:pt x="3" y="8"/>
                  </a:cubicBezTo>
                  <a:cubicBezTo>
                    <a:pt x="2" y="8"/>
                    <a:pt x="2" y="8"/>
                    <a:pt x="2" y="8"/>
                  </a:cubicBezTo>
                  <a:cubicBezTo>
                    <a:pt x="1" y="8"/>
                    <a:pt x="1" y="9"/>
                    <a:pt x="0"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16"/>
            <p:cNvSpPr>
              <a:spLocks/>
            </p:cNvSpPr>
            <p:nvPr/>
          </p:nvSpPr>
          <p:spPr bwMode="auto">
            <a:xfrm>
              <a:off x="3538" y="1575"/>
              <a:ext cx="99" cy="27"/>
            </a:xfrm>
            <a:custGeom>
              <a:avLst/>
              <a:gdLst>
                <a:gd name="T0" fmla="*/ 35 w 48"/>
                <a:gd name="T1" fmla="*/ 4 h 13"/>
                <a:gd name="T2" fmla="*/ 38 w 48"/>
                <a:gd name="T3" fmla="*/ 4 h 13"/>
                <a:gd name="T4" fmla="*/ 46 w 48"/>
                <a:gd name="T5" fmla="*/ 3 h 13"/>
                <a:gd name="T6" fmla="*/ 47 w 48"/>
                <a:gd name="T7" fmla="*/ 4 h 13"/>
                <a:gd name="T8" fmla="*/ 47 w 48"/>
                <a:gd name="T9" fmla="*/ 6 h 13"/>
                <a:gd name="T10" fmla="*/ 46 w 48"/>
                <a:gd name="T11" fmla="*/ 6 h 13"/>
                <a:gd name="T12" fmla="*/ 23 w 48"/>
                <a:gd name="T13" fmla="*/ 10 h 13"/>
                <a:gd name="T14" fmla="*/ 11 w 48"/>
                <a:gd name="T15" fmla="*/ 13 h 13"/>
                <a:gd name="T16" fmla="*/ 6 w 48"/>
                <a:gd name="T17" fmla="*/ 13 h 13"/>
                <a:gd name="T18" fmla="*/ 5 w 48"/>
                <a:gd name="T19" fmla="*/ 12 h 13"/>
                <a:gd name="T20" fmla="*/ 3 w 48"/>
                <a:gd name="T21" fmla="*/ 13 h 13"/>
                <a:gd name="T22" fmla="*/ 2 w 48"/>
                <a:gd name="T23" fmla="*/ 13 h 13"/>
                <a:gd name="T24" fmla="*/ 1 w 48"/>
                <a:gd name="T25" fmla="*/ 10 h 13"/>
                <a:gd name="T26" fmla="*/ 2 w 48"/>
                <a:gd name="T27" fmla="*/ 9 h 13"/>
                <a:gd name="T28" fmla="*/ 5 w 48"/>
                <a:gd name="T29" fmla="*/ 8 h 13"/>
                <a:gd name="T30" fmla="*/ 12 w 48"/>
                <a:gd name="T31" fmla="*/ 6 h 13"/>
                <a:gd name="T32" fmla="*/ 36 w 48"/>
                <a:gd name="T33" fmla="*/ 1 h 13"/>
                <a:gd name="T34" fmla="*/ 40 w 48"/>
                <a:gd name="T35" fmla="*/ 0 h 13"/>
                <a:gd name="T36" fmla="*/ 41 w 48"/>
                <a:gd name="T37" fmla="*/ 0 h 13"/>
                <a:gd name="T38" fmla="*/ 42 w 48"/>
                <a:gd name="T39" fmla="*/ 1 h 13"/>
                <a:gd name="T40" fmla="*/ 41 w 48"/>
                <a:gd name="T41" fmla="*/ 2 h 13"/>
                <a:gd name="T42" fmla="*/ 39 w 48"/>
                <a:gd name="T43" fmla="*/ 3 h 13"/>
                <a:gd name="T44" fmla="*/ 35 w 48"/>
                <a:gd name="T45" fmla="*/ 4 h 13"/>
                <a:gd name="T46" fmla="*/ 35 w 48"/>
                <a:gd name="T47"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 h="13">
                  <a:moveTo>
                    <a:pt x="35" y="4"/>
                  </a:moveTo>
                  <a:cubicBezTo>
                    <a:pt x="36" y="4"/>
                    <a:pt x="37" y="4"/>
                    <a:pt x="38" y="4"/>
                  </a:cubicBezTo>
                  <a:cubicBezTo>
                    <a:pt x="41" y="3"/>
                    <a:pt x="43" y="3"/>
                    <a:pt x="46" y="3"/>
                  </a:cubicBezTo>
                  <a:cubicBezTo>
                    <a:pt x="46" y="3"/>
                    <a:pt x="47" y="3"/>
                    <a:pt x="47" y="4"/>
                  </a:cubicBezTo>
                  <a:cubicBezTo>
                    <a:pt x="48" y="4"/>
                    <a:pt x="48" y="5"/>
                    <a:pt x="47" y="6"/>
                  </a:cubicBezTo>
                  <a:cubicBezTo>
                    <a:pt x="47" y="6"/>
                    <a:pt x="46" y="6"/>
                    <a:pt x="46" y="6"/>
                  </a:cubicBezTo>
                  <a:cubicBezTo>
                    <a:pt x="38" y="7"/>
                    <a:pt x="31" y="9"/>
                    <a:pt x="23" y="10"/>
                  </a:cubicBezTo>
                  <a:cubicBezTo>
                    <a:pt x="19" y="11"/>
                    <a:pt x="15" y="12"/>
                    <a:pt x="11" y="13"/>
                  </a:cubicBezTo>
                  <a:cubicBezTo>
                    <a:pt x="10" y="13"/>
                    <a:pt x="8" y="13"/>
                    <a:pt x="6" y="13"/>
                  </a:cubicBezTo>
                  <a:cubicBezTo>
                    <a:pt x="6" y="13"/>
                    <a:pt x="5" y="13"/>
                    <a:pt x="5" y="12"/>
                  </a:cubicBezTo>
                  <a:cubicBezTo>
                    <a:pt x="4" y="13"/>
                    <a:pt x="4" y="13"/>
                    <a:pt x="3" y="13"/>
                  </a:cubicBezTo>
                  <a:cubicBezTo>
                    <a:pt x="3" y="13"/>
                    <a:pt x="2" y="13"/>
                    <a:pt x="2" y="13"/>
                  </a:cubicBezTo>
                  <a:cubicBezTo>
                    <a:pt x="1" y="12"/>
                    <a:pt x="0" y="11"/>
                    <a:pt x="1" y="10"/>
                  </a:cubicBezTo>
                  <a:cubicBezTo>
                    <a:pt x="1" y="9"/>
                    <a:pt x="1" y="9"/>
                    <a:pt x="2" y="9"/>
                  </a:cubicBezTo>
                  <a:cubicBezTo>
                    <a:pt x="3" y="9"/>
                    <a:pt x="4" y="8"/>
                    <a:pt x="5" y="8"/>
                  </a:cubicBezTo>
                  <a:cubicBezTo>
                    <a:pt x="7" y="8"/>
                    <a:pt x="9" y="7"/>
                    <a:pt x="12" y="6"/>
                  </a:cubicBezTo>
                  <a:cubicBezTo>
                    <a:pt x="19" y="4"/>
                    <a:pt x="28" y="2"/>
                    <a:pt x="36" y="1"/>
                  </a:cubicBezTo>
                  <a:cubicBezTo>
                    <a:pt x="37" y="1"/>
                    <a:pt x="39" y="1"/>
                    <a:pt x="40" y="0"/>
                  </a:cubicBezTo>
                  <a:cubicBezTo>
                    <a:pt x="40" y="0"/>
                    <a:pt x="41" y="0"/>
                    <a:pt x="41" y="0"/>
                  </a:cubicBezTo>
                  <a:cubicBezTo>
                    <a:pt x="42" y="0"/>
                    <a:pt x="42" y="1"/>
                    <a:pt x="42" y="1"/>
                  </a:cubicBezTo>
                  <a:cubicBezTo>
                    <a:pt x="42" y="2"/>
                    <a:pt x="42" y="2"/>
                    <a:pt x="41" y="2"/>
                  </a:cubicBezTo>
                  <a:cubicBezTo>
                    <a:pt x="41" y="3"/>
                    <a:pt x="40" y="3"/>
                    <a:pt x="39" y="3"/>
                  </a:cubicBezTo>
                  <a:cubicBezTo>
                    <a:pt x="38" y="3"/>
                    <a:pt x="37" y="3"/>
                    <a:pt x="35" y="4"/>
                  </a:cubicBezTo>
                  <a:cubicBezTo>
                    <a:pt x="35" y="4"/>
                    <a:pt x="35" y="4"/>
                    <a:pt x="3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17"/>
            <p:cNvSpPr>
              <a:spLocks noEditPoints="1"/>
            </p:cNvSpPr>
            <p:nvPr/>
          </p:nvSpPr>
          <p:spPr bwMode="auto">
            <a:xfrm>
              <a:off x="3548" y="1635"/>
              <a:ext cx="91" cy="27"/>
            </a:xfrm>
            <a:custGeom>
              <a:avLst/>
              <a:gdLst>
                <a:gd name="T0" fmla="*/ 4 w 44"/>
                <a:gd name="T1" fmla="*/ 3 h 13"/>
                <a:gd name="T2" fmla="*/ 5 w 44"/>
                <a:gd name="T3" fmla="*/ 2 h 13"/>
                <a:gd name="T4" fmla="*/ 6 w 44"/>
                <a:gd name="T5" fmla="*/ 0 h 13"/>
                <a:gd name="T6" fmla="*/ 8 w 44"/>
                <a:gd name="T7" fmla="*/ 0 h 13"/>
                <a:gd name="T8" fmla="*/ 9 w 44"/>
                <a:gd name="T9" fmla="*/ 1 h 13"/>
                <a:gd name="T10" fmla="*/ 10 w 44"/>
                <a:gd name="T11" fmla="*/ 2 h 13"/>
                <a:gd name="T12" fmla="*/ 17 w 44"/>
                <a:gd name="T13" fmla="*/ 3 h 13"/>
                <a:gd name="T14" fmla="*/ 33 w 44"/>
                <a:gd name="T15" fmla="*/ 5 h 13"/>
                <a:gd name="T16" fmla="*/ 36 w 44"/>
                <a:gd name="T17" fmla="*/ 5 h 13"/>
                <a:gd name="T18" fmla="*/ 37 w 44"/>
                <a:gd name="T19" fmla="*/ 5 h 13"/>
                <a:gd name="T20" fmla="*/ 37 w 44"/>
                <a:gd name="T21" fmla="*/ 7 h 13"/>
                <a:gd name="T22" fmla="*/ 36 w 44"/>
                <a:gd name="T23" fmla="*/ 8 h 13"/>
                <a:gd name="T24" fmla="*/ 42 w 44"/>
                <a:gd name="T25" fmla="*/ 9 h 13"/>
                <a:gd name="T26" fmla="*/ 43 w 44"/>
                <a:gd name="T27" fmla="*/ 10 h 13"/>
                <a:gd name="T28" fmla="*/ 44 w 44"/>
                <a:gd name="T29" fmla="*/ 11 h 13"/>
                <a:gd name="T30" fmla="*/ 43 w 44"/>
                <a:gd name="T31" fmla="*/ 12 h 13"/>
                <a:gd name="T32" fmla="*/ 42 w 44"/>
                <a:gd name="T33" fmla="*/ 12 h 13"/>
                <a:gd name="T34" fmla="*/ 34 w 44"/>
                <a:gd name="T35" fmla="*/ 12 h 13"/>
                <a:gd name="T36" fmla="*/ 8 w 44"/>
                <a:gd name="T37" fmla="*/ 7 h 13"/>
                <a:gd name="T38" fmla="*/ 6 w 44"/>
                <a:gd name="T39" fmla="*/ 7 h 13"/>
                <a:gd name="T40" fmla="*/ 3 w 44"/>
                <a:gd name="T41" fmla="*/ 6 h 13"/>
                <a:gd name="T42" fmla="*/ 2 w 44"/>
                <a:gd name="T43" fmla="*/ 5 h 13"/>
                <a:gd name="T44" fmla="*/ 0 w 44"/>
                <a:gd name="T45" fmla="*/ 5 h 13"/>
                <a:gd name="T46" fmla="*/ 0 w 44"/>
                <a:gd name="T47" fmla="*/ 4 h 13"/>
                <a:gd name="T48" fmla="*/ 1 w 44"/>
                <a:gd name="T49" fmla="*/ 3 h 13"/>
                <a:gd name="T50" fmla="*/ 4 w 44"/>
                <a:gd name="T51" fmla="*/ 3 h 13"/>
                <a:gd name="T52" fmla="*/ 4 w 44"/>
                <a:gd name="T53" fmla="*/ 3 h 13"/>
                <a:gd name="T54" fmla="*/ 19 w 44"/>
                <a:gd name="T55" fmla="*/ 7 h 13"/>
                <a:gd name="T56" fmla="*/ 33 w 44"/>
                <a:gd name="T57" fmla="*/ 10 h 13"/>
                <a:gd name="T58" fmla="*/ 19 w 44"/>
                <a:gd name="T59"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4" h="13">
                  <a:moveTo>
                    <a:pt x="4" y="3"/>
                  </a:moveTo>
                  <a:cubicBezTo>
                    <a:pt x="4" y="2"/>
                    <a:pt x="5" y="2"/>
                    <a:pt x="5" y="2"/>
                  </a:cubicBezTo>
                  <a:cubicBezTo>
                    <a:pt x="5" y="1"/>
                    <a:pt x="5" y="0"/>
                    <a:pt x="6" y="0"/>
                  </a:cubicBezTo>
                  <a:cubicBezTo>
                    <a:pt x="6" y="0"/>
                    <a:pt x="7" y="0"/>
                    <a:pt x="8" y="0"/>
                  </a:cubicBezTo>
                  <a:cubicBezTo>
                    <a:pt x="8" y="1"/>
                    <a:pt x="8" y="1"/>
                    <a:pt x="9" y="1"/>
                  </a:cubicBezTo>
                  <a:cubicBezTo>
                    <a:pt x="9" y="2"/>
                    <a:pt x="9" y="2"/>
                    <a:pt x="10" y="2"/>
                  </a:cubicBezTo>
                  <a:cubicBezTo>
                    <a:pt x="12" y="2"/>
                    <a:pt x="15" y="3"/>
                    <a:pt x="17" y="3"/>
                  </a:cubicBezTo>
                  <a:cubicBezTo>
                    <a:pt x="22" y="3"/>
                    <a:pt x="28" y="4"/>
                    <a:pt x="33" y="5"/>
                  </a:cubicBezTo>
                  <a:cubicBezTo>
                    <a:pt x="34" y="5"/>
                    <a:pt x="35" y="5"/>
                    <a:pt x="36" y="5"/>
                  </a:cubicBezTo>
                  <a:cubicBezTo>
                    <a:pt x="36" y="5"/>
                    <a:pt x="37" y="5"/>
                    <a:pt x="37" y="5"/>
                  </a:cubicBezTo>
                  <a:cubicBezTo>
                    <a:pt x="38" y="6"/>
                    <a:pt x="38" y="7"/>
                    <a:pt x="37" y="7"/>
                  </a:cubicBezTo>
                  <a:cubicBezTo>
                    <a:pt x="37" y="7"/>
                    <a:pt x="37" y="8"/>
                    <a:pt x="36" y="8"/>
                  </a:cubicBezTo>
                  <a:cubicBezTo>
                    <a:pt x="38" y="8"/>
                    <a:pt x="40" y="9"/>
                    <a:pt x="42" y="9"/>
                  </a:cubicBezTo>
                  <a:cubicBezTo>
                    <a:pt x="43" y="10"/>
                    <a:pt x="43" y="10"/>
                    <a:pt x="43" y="10"/>
                  </a:cubicBezTo>
                  <a:cubicBezTo>
                    <a:pt x="44" y="10"/>
                    <a:pt x="44" y="11"/>
                    <a:pt x="44" y="11"/>
                  </a:cubicBezTo>
                  <a:cubicBezTo>
                    <a:pt x="44" y="12"/>
                    <a:pt x="44" y="12"/>
                    <a:pt x="43" y="12"/>
                  </a:cubicBezTo>
                  <a:cubicBezTo>
                    <a:pt x="43" y="12"/>
                    <a:pt x="42" y="13"/>
                    <a:pt x="42" y="12"/>
                  </a:cubicBezTo>
                  <a:cubicBezTo>
                    <a:pt x="39" y="12"/>
                    <a:pt x="36" y="12"/>
                    <a:pt x="34" y="12"/>
                  </a:cubicBezTo>
                  <a:cubicBezTo>
                    <a:pt x="25" y="12"/>
                    <a:pt x="17" y="10"/>
                    <a:pt x="8" y="7"/>
                  </a:cubicBezTo>
                  <a:cubicBezTo>
                    <a:pt x="8" y="7"/>
                    <a:pt x="7" y="7"/>
                    <a:pt x="6" y="7"/>
                  </a:cubicBezTo>
                  <a:cubicBezTo>
                    <a:pt x="5" y="8"/>
                    <a:pt x="4" y="7"/>
                    <a:pt x="3" y="6"/>
                  </a:cubicBezTo>
                  <a:cubicBezTo>
                    <a:pt x="3" y="6"/>
                    <a:pt x="2" y="6"/>
                    <a:pt x="2" y="5"/>
                  </a:cubicBezTo>
                  <a:cubicBezTo>
                    <a:pt x="1" y="5"/>
                    <a:pt x="1" y="5"/>
                    <a:pt x="0" y="5"/>
                  </a:cubicBezTo>
                  <a:cubicBezTo>
                    <a:pt x="0" y="5"/>
                    <a:pt x="0" y="4"/>
                    <a:pt x="0" y="4"/>
                  </a:cubicBezTo>
                  <a:cubicBezTo>
                    <a:pt x="0" y="3"/>
                    <a:pt x="0" y="3"/>
                    <a:pt x="1" y="3"/>
                  </a:cubicBezTo>
                  <a:cubicBezTo>
                    <a:pt x="2" y="3"/>
                    <a:pt x="3" y="3"/>
                    <a:pt x="4" y="3"/>
                  </a:cubicBezTo>
                  <a:cubicBezTo>
                    <a:pt x="4" y="3"/>
                    <a:pt x="4" y="3"/>
                    <a:pt x="4" y="3"/>
                  </a:cubicBezTo>
                  <a:close/>
                  <a:moveTo>
                    <a:pt x="19" y="7"/>
                  </a:moveTo>
                  <a:cubicBezTo>
                    <a:pt x="24" y="9"/>
                    <a:pt x="28" y="9"/>
                    <a:pt x="33" y="10"/>
                  </a:cubicBezTo>
                  <a:cubicBezTo>
                    <a:pt x="28" y="9"/>
                    <a:pt x="24" y="8"/>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18"/>
            <p:cNvSpPr>
              <a:spLocks noEditPoints="1"/>
            </p:cNvSpPr>
            <p:nvPr/>
          </p:nvSpPr>
          <p:spPr bwMode="auto">
            <a:xfrm>
              <a:off x="3515" y="1778"/>
              <a:ext cx="70" cy="39"/>
            </a:xfrm>
            <a:custGeom>
              <a:avLst/>
              <a:gdLst>
                <a:gd name="T0" fmla="*/ 1 w 34"/>
                <a:gd name="T1" fmla="*/ 3 h 19"/>
                <a:gd name="T2" fmla="*/ 1 w 34"/>
                <a:gd name="T3" fmla="*/ 3 h 19"/>
                <a:gd name="T4" fmla="*/ 2 w 34"/>
                <a:gd name="T5" fmla="*/ 0 h 19"/>
                <a:gd name="T6" fmla="*/ 4 w 34"/>
                <a:gd name="T7" fmla="*/ 0 h 19"/>
                <a:gd name="T8" fmla="*/ 11 w 34"/>
                <a:gd name="T9" fmla="*/ 2 h 19"/>
                <a:gd name="T10" fmla="*/ 28 w 34"/>
                <a:gd name="T11" fmla="*/ 12 h 19"/>
                <a:gd name="T12" fmla="*/ 32 w 34"/>
                <a:gd name="T13" fmla="*/ 15 h 19"/>
                <a:gd name="T14" fmla="*/ 34 w 34"/>
                <a:gd name="T15" fmla="*/ 16 h 19"/>
                <a:gd name="T16" fmla="*/ 34 w 34"/>
                <a:gd name="T17" fmla="*/ 18 h 19"/>
                <a:gd name="T18" fmla="*/ 32 w 34"/>
                <a:gd name="T19" fmla="*/ 18 h 19"/>
                <a:gd name="T20" fmla="*/ 29 w 34"/>
                <a:gd name="T21" fmla="*/ 17 h 19"/>
                <a:gd name="T22" fmla="*/ 26 w 34"/>
                <a:gd name="T23" fmla="*/ 17 h 19"/>
                <a:gd name="T24" fmla="*/ 24 w 34"/>
                <a:gd name="T25" fmla="*/ 17 h 19"/>
                <a:gd name="T26" fmla="*/ 8 w 34"/>
                <a:gd name="T27" fmla="*/ 8 h 19"/>
                <a:gd name="T28" fmla="*/ 6 w 34"/>
                <a:gd name="T29" fmla="*/ 7 h 19"/>
                <a:gd name="T30" fmla="*/ 4 w 34"/>
                <a:gd name="T31" fmla="*/ 5 h 19"/>
                <a:gd name="T32" fmla="*/ 2 w 34"/>
                <a:gd name="T33" fmla="*/ 5 h 19"/>
                <a:gd name="T34" fmla="*/ 1 w 34"/>
                <a:gd name="T35" fmla="*/ 4 h 19"/>
                <a:gd name="T36" fmla="*/ 1 w 34"/>
                <a:gd name="T37" fmla="*/ 3 h 19"/>
                <a:gd name="T38" fmla="*/ 11 w 34"/>
                <a:gd name="T39" fmla="*/ 5 h 19"/>
                <a:gd name="T40" fmla="*/ 5 w 34"/>
                <a:gd name="T41" fmla="*/ 3 h 19"/>
                <a:gd name="T42" fmla="*/ 11 w 34"/>
                <a:gd name="T43"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 h="19">
                  <a:moveTo>
                    <a:pt x="1" y="3"/>
                  </a:moveTo>
                  <a:cubicBezTo>
                    <a:pt x="1" y="3"/>
                    <a:pt x="1" y="3"/>
                    <a:pt x="1" y="3"/>
                  </a:cubicBezTo>
                  <a:cubicBezTo>
                    <a:pt x="0" y="1"/>
                    <a:pt x="0" y="0"/>
                    <a:pt x="2" y="0"/>
                  </a:cubicBezTo>
                  <a:cubicBezTo>
                    <a:pt x="3" y="0"/>
                    <a:pt x="4" y="0"/>
                    <a:pt x="4" y="0"/>
                  </a:cubicBezTo>
                  <a:cubicBezTo>
                    <a:pt x="7" y="1"/>
                    <a:pt x="9" y="2"/>
                    <a:pt x="11" y="2"/>
                  </a:cubicBezTo>
                  <a:cubicBezTo>
                    <a:pt x="17" y="5"/>
                    <a:pt x="23" y="8"/>
                    <a:pt x="28" y="12"/>
                  </a:cubicBezTo>
                  <a:cubicBezTo>
                    <a:pt x="29" y="13"/>
                    <a:pt x="31" y="14"/>
                    <a:pt x="32" y="15"/>
                  </a:cubicBezTo>
                  <a:cubicBezTo>
                    <a:pt x="33" y="15"/>
                    <a:pt x="33" y="16"/>
                    <a:pt x="34" y="16"/>
                  </a:cubicBezTo>
                  <a:cubicBezTo>
                    <a:pt x="34" y="17"/>
                    <a:pt x="34" y="17"/>
                    <a:pt x="34" y="18"/>
                  </a:cubicBezTo>
                  <a:cubicBezTo>
                    <a:pt x="33" y="18"/>
                    <a:pt x="33" y="19"/>
                    <a:pt x="32" y="18"/>
                  </a:cubicBezTo>
                  <a:cubicBezTo>
                    <a:pt x="31" y="18"/>
                    <a:pt x="30" y="17"/>
                    <a:pt x="29" y="17"/>
                  </a:cubicBezTo>
                  <a:cubicBezTo>
                    <a:pt x="28" y="17"/>
                    <a:pt x="27" y="17"/>
                    <a:pt x="26" y="17"/>
                  </a:cubicBezTo>
                  <a:cubicBezTo>
                    <a:pt x="25" y="18"/>
                    <a:pt x="25" y="17"/>
                    <a:pt x="24" y="17"/>
                  </a:cubicBezTo>
                  <a:cubicBezTo>
                    <a:pt x="19" y="14"/>
                    <a:pt x="14" y="11"/>
                    <a:pt x="8" y="8"/>
                  </a:cubicBezTo>
                  <a:cubicBezTo>
                    <a:pt x="7" y="7"/>
                    <a:pt x="7" y="7"/>
                    <a:pt x="6" y="7"/>
                  </a:cubicBezTo>
                  <a:cubicBezTo>
                    <a:pt x="5" y="6"/>
                    <a:pt x="5" y="6"/>
                    <a:pt x="4" y="5"/>
                  </a:cubicBezTo>
                  <a:cubicBezTo>
                    <a:pt x="4" y="5"/>
                    <a:pt x="3" y="5"/>
                    <a:pt x="2" y="5"/>
                  </a:cubicBezTo>
                  <a:cubicBezTo>
                    <a:pt x="1" y="5"/>
                    <a:pt x="1" y="5"/>
                    <a:pt x="1" y="4"/>
                  </a:cubicBezTo>
                  <a:cubicBezTo>
                    <a:pt x="1" y="4"/>
                    <a:pt x="1" y="3"/>
                    <a:pt x="1" y="3"/>
                  </a:cubicBezTo>
                  <a:close/>
                  <a:moveTo>
                    <a:pt x="11" y="5"/>
                  </a:moveTo>
                  <a:cubicBezTo>
                    <a:pt x="9" y="4"/>
                    <a:pt x="7" y="3"/>
                    <a:pt x="5" y="3"/>
                  </a:cubicBezTo>
                  <a:cubicBezTo>
                    <a:pt x="7" y="4"/>
                    <a:pt x="9" y="4"/>
                    <a:pt x="1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19"/>
            <p:cNvSpPr>
              <a:spLocks/>
            </p:cNvSpPr>
            <p:nvPr/>
          </p:nvSpPr>
          <p:spPr bwMode="auto">
            <a:xfrm>
              <a:off x="3534" y="1505"/>
              <a:ext cx="80" cy="64"/>
            </a:xfrm>
            <a:custGeom>
              <a:avLst/>
              <a:gdLst>
                <a:gd name="T0" fmla="*/ 6 w 39"/>
                <a:gd name="T1" fmla="*/ 27 h 31"/>
                <a:gd name="T2" fmla="*/ 6 w 39"/>
                <a:gd name="T3" fmla="*/ 27 h 31"/>
                <a:gd name="T4" fmla="*/ 4 w 39"/>
                <a:gd name="T5" fmla="*/ 31 h 31"/>
                <a:gd name="T6" fmla="*/ 2 w 39"/>
                <a:gd name="T7" fmla="*/ 31 h 31"/>
                <a:gd name="T8" fmla="*/ 0 w 39"/>
                <a:gd name="T9" fmla="*/ 29 h 31"/>
                <a:gd name="T10" fmla="*/ 1 w 39"/>
                <a:gd name="T11" fmla="*/ 26 h 31"/>
                <a:gd name="T12" fmla="*/ 7 w 39"/>
                <a:gd name="T13" fmla="*/ 22 h 31"/>
                <a:gd name="T14" fmla="*/ 28 w 39"/>
                <a:gd name="T15" fmla="*/ 6 h 31"/>
                <a:gd name="T16" fmla="*/ 33 w 39"/>
                <a:gd name="T17" fmla="*/ 2 h 31"/>
                <a:gd name="T18" fmla="*/ 34 w 39"/>
                <a:gd name="T19" fmla="*/ 1 h 31"/>
                <a:gd name="T20" fmla="*/ 36 w 39"/>
                <a:gd name="T21" fmla="*/ 0 h 31"/>
                <a:gd name="T22" fmla="*/ 38 w 39"/>
                <a:gd name="T23" fmla="*/ 0 h 31"/>
                <a:gd name="T24" fmla="*/ 39 w 39"/>
                <a:gd name="T25" fmla="*/ 1 h 31"/>
                <a:gd name="T26" fmla="*/ 39 w 39"/>
                <a:gd name="T27" fmla="*/ 2 h 31"/>
                <a:gd name="T28" fmla="*/ 37 w 39"/>
                <a:gd name="T29" fmla="*/ 4 h 31"/>
                <a:gd name="T30" fmla="*/ 37 w 39"/>
                <a:gd name="T31" fmla="*/ 4 h 31"/>
                <a:gd name="T32" fmla="*/ 35 w 39"/>
                <a:gd name="T33" fmla="*/ 6 h 31"/>
                <a:gd name="T34" fmla="*/ 30 w 39"/>
                <a:gd name="T35" fmla="*/ 10 h 31"/>
                <a:gd name="T36" fmla="*/ 17 w 39"/>
                <a:gd name="T37" fmla="*/ 19 h 31"/>
                <a:gd name="T38" fmla="*/ 7 w 39"/>
                <a:gd name="T39" fmla="*/ 26 h 31"/>
                <a:gd name="T40" fmla="*/ 6 w 39"/>
                <a:gd name="T41" fmla="*/ 2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31">
                  <a:moveTo>
                    <a:pt x="6" y="27"/>
                  </a:moveTo>
                  <a:cubicBezTo>
                    <a:pt x="6" y="27"/>
                    <a:pt x="6" y="27"/>
                    <a:pt x="6" y="27"/>
                  </a:cubicBezTo>
                  <a:cubicBezTo>
                    <a:pt x="7" y="29"/>
                    <a:pt x="6" y="31"/>
                    <a:pt x="4" y="31"/>
                  </a:cubicBezTo>
                  <a:cubicBezTo>
                    <a:pt x="3" y="31"/>
                    <a:pt x="3" y="31"/>
                    <a:pt x="2" y="31"/>
                  </a:cubicBezTo>
                  <a:cubicBezTo>
                    <a:pt x="1" y="30"/>
                    <a:pt x="0" y="30"/>
                    <a:pt x="0" y="29"/>
                  </a:cubicBezTo>
                  <a:cubicBezTo>
                    <a:pt x="0" y="28"/>
                    <a:pt x="0" y="27"/>
                    <a:pt x="1" y="26"/>
                  </a:cubicBezTo>
                  <a:cubicBezTo>
                    <a:pt x="3" y="25"/>
                    <a:pt x="5" y="24"/>
                    <a:pt x="7" y="22"/>
                  </a:cubicBezTo>
                  <a:cubicBezTo>
                    <a:pt x="14" y="17"/>
                    <a:pt x="21" y="11"/>
                    <a:pt x="28" y="6"/>
                  </a:cubicBezTo>
                  <a:cubicBezTo>
                    <a:pt x="30" y="5"/>
                    <a:pt x="32" y="3"/>
                    <a:pt x="33" y="2"/>
                  </a:cubicBezTo>
                  <a:cubicBezTo>
                    <a:pt x="33" y="2"/>
                    <a:pt x="34" y="1"/>
                    <a:pt x="34" y="1"/>
                  </a:cubicBezTo>
                  <a:cubicBezTo>
                    <a:pt x="35" y="0"/>
                    <a:pt x="35" y="0"/>
                    <a:pt x="36" y="0"/>
                  </a:cubicBezTo>
                  <a:cubicBezTo>
                    <a:pt x="37" y="0"/>
                    <a:pt x="37" y="1"/>
                    <a:pt x="38" y="0"/>
                  </a:cubicBezTo>
                  <a:cubicBezTo>
                    <a:pt x="38" y="0"/>
                    <a:pt x="39" y="1"/>
                    <a:pt x="39" y="1"/>
                  </a:cubicBezTo>
                  <a:cubicBezTo>
                    <a:pt x="39" y="1"/>
                    <a:pt x="39" y="2"/>
                    <a:pt x="39" y="2"/>
                  </a:cubicBezTo>
                  <a:cubicBezTo>
                    <a:pt x="38" y="3"/>
                    <a:pt x="38" y="3"/>
                    <a:pt x="37" y="4"/>
                  </a:cubicBezTo>
                  <a:cubicBezTo>
                    <a:pt x="37" y="4"/>
                    <a:pt x="37" y="4"/>
                    <a:pt x="37" y="4"/>
                  </a:cubicBezTo>
                  <a:cubicBezTo>
                    <a:pt x="36" y="5"/>
                    <a:pt x="35" y="6"/>
                    <a:pt x="35" y="6"/>
                  </a:cubicBezTo>
                  <a:cubicBezTo>
                    <a:pt x="33" y="7"/>
                    <a:pt x="32" y="9"/>
                    <a:pt x="30" y="10"/>
                  </a:cubicBezTo>
                  <a:cubicBezTo>
                    <a:pt x="26" y="13"/>
                    <a:pt x="21" y="16"/>
                    <a:pt x="17" y="19"/>
                  </a:cubicBezTo>
                  <a:cubicBezTo>
                    <a:pt x="14" y="22"/>
                    <a:pt x="10" y="24"/>
                    <a:pt x="7" y="26"/>
                  </a:cubicBezTo>
                  <a:cubicBezTo>
                    <a:pt x="7" y="26"/>
                    <a:pt x="7" y="26"/>
                    <a:pt x="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20"/>
            <p:cNvSpPr>
              <a:spLocks/>
            </p:cNvSpPr>
            <p:nvPr/>
          </p:nvSpPr>
          <p:spPr bwMode="auto">
            <a:xfrm>
              <a:off x="3528" y="1741"/>
              <a:ext cx="76" cy="29"/>
            </a:xfrm>
            <a:custGeom>
              <a:avLst/>
              <a:gdLst>
                <a:gd name="T0" fmla="*/ 34 w 37"/>
                <a:gd name="T1" fmla="*/ 11 h 14"/>
                <a:gd name="T2" fmla="*/ 36 w 37"/>
                <a:gd name="T3" fmla="*/ 11 h 14"/>
                <a:gd name="T4" fmla="*/ 36 w 37"/>
                <a:gd name="T5" fmla="*/ 13 h 14"/>
                <a:gd name="T6" fmla="*/ 35 w 37"/>
                <a:gd name="T7" fmla="*/ 14 h 14"/>
                <a:gd name="T8" fmla="*/ 33 w 37"/>
                <a:gd name="T9" fmla="*/ 14 h 14"/>
                <a:gd name="T10" fmla="*/ 25 w 37"/>
                <a:gd name="T11" fmla="*/ 11 h 14"/>
                <a:gd name="T12" fmla="*/ 5 w 37"/>
                <a:gd name="T13" fmla="*/ 4 h 14"/>
                <a:gd name="T14" fmla="*/ 2 w 37"/>
                <a:gd name="T15" fmla="*/ 3 h 14"/>
                <a:gd name="T16" fmla="*/ 1 w 37"/>
                <a:gd name="T17" fmla="*/ 2 h 14"/>
                <a:gd name="T18" fmla="*/ 0 w 37"/>
                <a:gd name="T19" fmla="*/ 1 h 14"/>
                <a:gd name="T20" fmla="*/ 2 w 37"/>
                <a:gd name="T21" fmla="*/ 0 h 14"/>
                <a:gd name="T22" fmla="*/ 4 w 37"/>
                <a:gd name="T23" fmla="*/ 1 h 14"/>
                <a:gd name="T24" fmla="*/ 6 w 37"/>
                <a:gd name="T25" fmla="*/ 2 h 14"/>
                <a:gd name="T26" fmla="*/ 6 w 37"/>
                <a:gd name="T27" fmla="*/ 1 h 14"/>
                <a:gd name="T28" fmla="*/ 8 w 37"/>
                <a:gd name="T29" fmla="*/ 0 h 14"/>
                <a:gd name="T30" fmla="*/ 31 w 37"/>
                <a:gd name="T31" fmla="*/ 7 h 14"/>
                <a:gd name="T32" fmla="*/ 32 w 37"/>
                <a:gd name="T33" fmla="*/ 7 h 14"/>
                <a:gd name="T34" fmla="*/ 34 w 37"/>
                <a:gd name="T35" fmla="*/ 10 h 14"/>
                <a:gd name="T36" fmla="*/ 34 w 37"/>
                <a:gd name="T37"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14">
                  <a:moveTo>
                    <a:pt x="34" y="11"/>
                  </a:moveTo>
                  <a:cubicBezTo>
                    <a:pt x="35" y="11"/>
                    <a:pt x="35" y="11"/>
                    <a:pt x="36" y="11"/>
                  </a:cubicBezTo>
                  <a:cubicBezTo>
                    <a:pt x="36" y="12"/>
                    <a:pt x="37" y="12"/>
                    <a:pt x="36" y="13"/>
                  </a:cubicBezTo>
                  <a:cubicBezTo>
                    <a:pt x="36" y="14"/>
                    <a:pt x="36" y="14"/>
                    <a:pt x="35" y="14"/>
                  </a:cubicBezTo>
                  <a:cubicBezTo>
                    <a:pt x="34" y="14"/>
                    <a:pt x="34" y="14"/>
                    <a:pt x="33" y="14"/>
                  </a:cubicBezTo>
                  <a:cubicBezTo>
                    <a:pt x="30" y="13"/>
                    <a:pt x="27" y="12"/>
                    <a:pt x="25" y="11"/>
                  </a:cubicBezTo>
                  <a:cubicBezTo>
                    <a:pt x="18" y="9"/>
                    <a:pt x="11" y="7"/>
                    <a:pt x="5" y="4"/>
                  </a:cubicBezTo>
                  <a:cubicBezTo>
                    <a:pt x="4" y="4"/>
                    <a:pt x="3" y="3"/>
                    <a:pt x="2" y="3"/>
                  </a:cubicBezTo>
                  <a:cubicBezTo>
                    <a:pt x="1" y="3"/>
                    <a:pt x="1" y="3"/>
                    <a:pt x="1" y="2"/>
                  </a:cubicBezTo>
                  <a:cubicBezTo>
                    <a:pt x="0" y="2"/>
                    <a:pt x="0" y="2"/>
                    <a:pt x="0" y="1"/>
                  </a:cubicBezTo>
                  <a:cubicBezTo>
                    <a:pt x="1" y="0"/>
                    <a:pt x="1" y="0"/>
                    <a:pt x="2" y="0"/>
                  </a:cubicBezTo>
                  <a:cubicBezTo>
                    <a:pt x="2" y="0"/>
                    <a:pt x="3" y="1"/>
                    <a:pt x="4" y="1"/>
                  </a:cubicBezTo>
                  <a:cubicBezTo>
                    <a:pt x="5" y="1"/>
                    <a:pt x="5" y="1"/>
                    <a:pt x="6" y="2"/>
                  </a:cubicBezTo>
                  <a:cubicBezTo>
                    <a:pt x="6" y="1"/>
                    <a:pt x="6" y="1"/>
                    <a:pt x="6" y="1"/>
                  </a:cubicBezTo>
                  <a:cubicBezTo>
                    <a:pt x="7" y="0"/>
                    <a:pt x="7" y="0"/>
                    <a:pt x="8" y="0"/>
                  </a:cubicBezTo>
                  <a:cubicBezTo>
                    <a:pt x="16" y="3"/>
                    <a:pt x="23" y="4"/>
                    <a:pt x="31" y="7"/>
                  </a:cubicBezTo>
                  <a:cubicBezTo>
                    <a:pt x="31" y="7"/>
                    <a:pt x="32" y="7"/>
                    <a:pt x="32" y="7"/>
                  </a:cubicBezTo>
                  <a:cubicBezTo>
                    <a:pt x="34" y="8"/>
                    <a:pt x="34" y="9"/>
                    <a:pt x="34" y="10"/>
                  </a:cubicBezTo>
                  <a:cubicBezTo>
                    <a:pt x="34" y="11"/>
                    <a:pt x="34" y="11"/>
                    <a:pt x="34"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21"/>
            <p:cNvSpPr>
              <a:spLocks noEditPoints="1"/>
            </p:cNvSpPr>
            <p:nvPr/>
          </p:nvSpPr>
          <p:spPr bwMode="auto">
            <a:xfrm>
              <a:off x="3427" y="1536"/>
              <a:ext cx="64" cy="39"/>
            </a:xfrm>
            <a:custGeom>
              <a:avLst/>
              <a:gdLst>
                <a:gd name="T0" fmla="*/ 27 w 31"/>
                <a:gd name="T1" fmla="*/ 13 h 19"/>
                <a:gd name="T2" fmla="*/ 26 w 31"/>
                <a:gd name="T3" fmla="*/ 16 h 19"/>
                <a:gd name="T4" fmla="*/ 21 w 31"/>
                <a:gd name="T5" fmla="*/ 19 h 19"/>
                <a:gd name="T6" fmla="*/ 18 w 31"/>
                <a:gd name="T7" fmla="*/ 17 h 19"/>
                <a:gd name="T8" fmla="*/ 20 w 31"/>
                <a:gd name="T9" fmla="*/ 14 h 19"/>
                <a:gd name="T10" fmla="*/ 21 w 31"/>
                <a:gd name="T11" fmla="*/ 14 h 19"/>
                <a:gd name="T12" fmla="*/ 23 w 31"/>
                <a:gd name="T13" fmla="*/ 14 h 19"/>
                <a:gd name="T14" fmla="*/ 22 w 31"/>
                <a:gd name="T15" fmla="*/ 13 h 19"/>
                <a:gd name="T16" fmla="*/ 17 w 31"/>
                <a:gd name="T17" fmla="*/ 12 h 19"/>
                <a:gd name="T18" fmla="*/ 7 w 31"/>
                <a:gd name="T19" fmla="*/ 14 h 19"/>
                <a:gd name="T20" fmla="*/ 3 w 31"/>
                <a:gd name="T21" fmla="*/ 15 h 19"/>
                <a:gd name="T22" fmla="*/ 2 w 31"/>
                <a:gd name="T23" fmla="*/ 16 h 19"/>
                <a:gd name="T24" fmla="*/ 0 w 31"/>
                <a:gd name="T25" fmla="*/ 14 h 19"/>
                <a:gd name="T26" fmla="*/ 1 w 31"/>
                <a:gd name="T27" fmla="*/ 12 h 19"/>
                <a:gd name="T28" fmla="*/ 8 w 31"/>
                <a:gd name="T29" fmla="*/ 7 h 19"/>
                <a:gd name="T30" fmla="*/ 19 w 31"/>
                <a:gd name="T31" fmla="*/ 7 h 19"/>
                <a:gd name="T32" fmla="*/ 27 w 31"/>
                <a:gd name="T33" fmla="*/ 10 h 19"/>
                <a:gd name="T34" fmla="*/ 28 w 31"/>
                <a:gd name="T35" fmla="*/ 11 h 19"/>
                <a:gd name="T36" fmla="*/ 27 w 31"/>
                <a:gd name="T37" fmla="*/ 8 h 19"/>
                <a:gd name="T38" fmla="*/ 19 w 31"/>
                <a:gd name="T39" fmla="*/ 3 h 19"/>
                <a:gd name="T40" fmla="*/ 14 w 31"/>
                <a:gd name="T41" fmla="*/ 4 h 19"/>
                <a:gd name="T42" fmla="*/ 11 w 31"/>
                <a:gd name="T43" fmla="*/ 4 h 19"/>
                <a:gd name="T44" fmla="*/ 11 w 31"/>
                <a:gd name="T45" fmla="*/ 0 h 19"/>
                <a:gd name="T46" fmla="*/ 12 w 31"/>
                <a:gd name="T47" fmla="*/ 0 h 19"/>
                <a:gd name="T48" fmla="*/ 18 w 31"/>
                <a:gd name="T49" fmla="*/ 1 h 19"/>
                <a:gd name="T50" fmla="*/ 22 w 31"/>
                <a:gd name="T51" fmla="*/ 2 h 19"/>
                <a:gd name="T52" fmla="*/ 27 w 31"/>
                <a:gd name="T53" fmla="*/ 5 h 19"/>
                <a:gd name="T54" fmla="*/ 31 w 31"/>
                <a:gd name="T55" fmla="*/ 11 h 19"/>
                <a:gd name="T56" fmla="*/ 31 w 31"/>
                <a:gd name="T57" fmla="*/ 12 h 19"/>
                <a:gd name="T58" fmla="*/ 29 w 31"/>
                <a:gd name="T59" fmla="*/ 14 h 19"/>
                <a:gd name="T60" fmla="*/ 27 w 31"/>
                <a:gd name="T61" fmla="*/ 13 h 19"/>
                <a:gd name="T62" fmla="*/ 4 w 31"/>
                <a:gd name="T63" fmla="*/ 12 h 19"/>
                <a:gd name="T64" fmla="*/ 4 w 31"/>
                <a:gd name="T65" fmla="*/ 12 h 19"/>
                <a:gd name="T66" fmla="*/ 14 w 31"/>
                <a:gd name="T67" fmla="*/ 10 h 19"/>
                <a:gd name="T68" fmla="*/ 23 w 31"/>
                <a:gd name="T69" fmla="*/ 11 h 19"/>
                <a:gd name="T70" fmla="*/ 24 w 31"/>
                <a:gd name="T71" fmla="*/ 11 h 19"/>
                <a:gd name="T72" fmla="*/ 8 w 31"/>
                <a:gd name="T73" fmla="*/ 9 h 19"/>
                <a:gd name="T74" fmla="*/ 4 w 31"/>
                <a:gd name="T75"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 h="19">
                  <a:moveTo>
                    <a:pt x="27" y="13"/>
                  </a:moveTo>
                  <a:cubicBezTo>
                    <a:pt x="28" y="14"/>
                    <a:pt x="28" y="15"/>
                    <a:pt x="26" y="16"/>
                  </a:cubicBezTo>
                  <a:cubicBezTo>
                    <a:pt x="25" y="17"/>
                    <a:pt x="23" y="18"/>
                    <a:pt x="21" y="19"/>
                  </a:cubicBezTo>
                  <a:cubicBezTo>
                    <a:pt x="20" y="19"/>
                    <a:pt x="19" y="19"/>
                    <a:pt x="18" y="17"/>
                  </a:cubicBezTo>
                  <a:cubicBezTo>
                    <a:pt x="18" y="16"/>
                    <a:pt x="19" y="15"/>
                    <a:pt x="20" y="14"/>
                  </a:cubicBezTo>
                  <a:cubicBezTo>
                    <a:pt x="20" y="14"/>
                    <a:pt x="21" y="14"/>
                    <a:pt x="21" y="14"/>
                  </a:cubicBezTo>
                  <a:cubicBezTo>
                    <a:pt x="22" y="14"/>
                    <a:pt x="22" y="14"/>
                    <a:pt x="23" y="14"/>
                  </a:cubicBezTo>
                  <a:cubicBezTo>
                    <a:pt x="23" y="13"/>
                    <a:pt x="23" y="13"/>
                    <a:pt x="22" y="13"/>
                  </a:cubicBezTo>
                  <a:cubicBezTo>
                    <a:pt x="20" y="13"/>
                    <a:pt x="19" y="12"/>
                    <a:pt x="17" y="12"/>
                  </a:cubicBezTo>
                  <a:cubicBezTo>
                    <a:pt x="13" y="13"/>
                    <a:pt x="10" y="13"/>
                    <a:pt x="7" y="14"/>
                  </a:cubicBezTo>
                  <a:cubicBezTo>
                    <a:pt x="6" y="14"/>
                    <a:pt x="5" y="15"/>
                    <a:pt x="3" y="15"/>
                  </a:cubicBezTo>
                  <a:cubicBezTo>
                    <a:pt x="3" y="15"/>
                    <a:pt x="2" y="16"/>
                    <a:pt x="2" y="16"/>
                  </a:cubicBezTo>
                  <a:cubicBezTo>
                    <a:pt x="1" y="16"/>
                    <a:pt x="0" y="15"/>
                    <a:pt x="0" y="14"/>
                  </a:cubicBezTo>
                  <a:cubicBezTo>
                    <a:pt x="0" y="13"/>
                    <a:pt x="0" y="13"/>
                    <a:pt x="1" y="12"/>
                  </a:cubicBezTo>
                  <a:cubicBezTo>
                    <a:pt x="2" y="10"/>
                    <a:pt x="5" y="8"/>
                    <a:pt x="8" y="7"/>
                  </a:cubicBezTo>
                  <a:cubicBezTo>
                    <a:pt x="12" y="6"/>
                    <a:pt x="16" y="6"/>
                    <a:pt x="19" y="7"/>
                  </a:cubicBezTo>
                  <a:cubicBezTo>
                    <a:pt x="22" y="7"/>
                    <a:pt x="24" y="9"/>
                    <a:pt x="27" y="10"/>
                  </a:cubicBezTo>
                  <a:cubicBezTo>
                    <a:pt x="27" y="10"/>
                    <a:pt x="28" y="11"/>
                    <a:pt x="28" y="11"/>
                  </a:cubicBezTo>
                  <a:cubicBezTo>
                    <a:pt x="28" y="10"/>
                    <a:pt x="27" y="9"/>
                    <a:pt x="27" y="8"/>
                  </a:cubicBezTo>
                  <a:cubicBezTo>
                    <a:pt x="24" y="6"/>
                    <a:pt x="22" y="4"/>
                    <a:pt x="19" y="3"/>
                  </a:cubicBezTo>
                  <a:cubicBezTo>
                    <a:pt x="17" y="3"/>
                    <a:pt x="15" y="3"/>
                    <a:pt x="14" y="4"/>
                  </a:cubicBezTo>
                  <a:cubicBezTo>
                    <a:pt x="13" y="5"/>
                    <a:pt x="12" y="5"/>
                    <a:pt x="11" y="4"/>
                  </a:cubicBezTo>
                  <a:cubicBezTo>
                    <a:pt x="10" y="3"/>
                    <a:pt x="10" y="1"/>
                    <a:pt x="11" y="0"/>
                  </a:cubicBezTo>
                  <a:cubicBezTo>
                    <a:pt x="12" y="0"/>
                    <a:pt x="12" y="0"/>
                    <a:pt x="12" y="0"/>
                  </a:cubicBezTo>
                  <a:cubicBezTo>
                    <a:pt x="14" y="0"/>
                    <a:pt x="16" y="1"/>
                    <a:pt x="18" y="1"/>
                  </a:cubicBezTo>
                  <a:cubicBezTo>
                    <a:pt x="19" y="1"/>
                    <a:pt x="21" y="1"/>
                    <a:pt x="22" y="2"/>
                  </a:cubicBezTo>
                  <a:cubicBezTo>
                    <a:pt x="24" y="3"/>
                    <a:pt x="25" y="4"/>
                    <a:pt x="27" y="5"/>
                  </a:cubicBezTo>
                  <a:cubicBezTo>
                    <a:pt x="29" y="7"/>
                    <a:pt x="30" y="9"/>
                    <a:pt x="31" y="11"/>
                  </a:cubicBezTo>
                  <a:cubicBezTo>
                    <a:pt x="31" y="12"/>
                    <a:pt x="31" y="12"/>
                    <a:pt x="31" y="12"/>
                  </a:cubicBezTo>
                  <a:cubicBezTo>
                    <a:pt x="31" y="13"/>
                    <a:pt x="30" y="14"/>
                    <a:pt x="29" y="14"/>
                  </a:cubicBezTo>
                  <a:cubicBezTo>
                    <a:pt x="28" y="14"/>
                    <a:pt x="28" y="13"/>
                    <a:pt x="27" y="13"/>
                  </a:cubicBezTo>
                  <a:close/>
                  <a:moveTo>
                    <a:pt x="4" y="12"/>
                  </a:moveTo>
                  <a:cubicBezTo>
                    <a:pt x="4" y="12"/>
                    <a:pt x="4" y="12"/>
                    <a:pt x="4" y="12"/>
                  </a:cubicBezTo>
                  <a:cubicBezTo>
                    <a:pt x="7" y="11"/>
                    <a:pt x="10" y="11"/>
                    <a:pt x="14" y="10"/>
                  </a:cubicBezTo>
                  <a:cubicBezTo>
                    <a:pt x="17" y="10"/>
                    <a:pt x="20" y="10"/>
                    <a:pt x="23" y="11"/>
                  </a:cubicBezTo>
                  <a:cubicBezTo>
                    <a:pt x="23" y="11"/>
                    <a:pt x="24" y="11"/>
                    <a:pt x="24" y="11"/>
                  </a:cubicBezTo>
                  <a:cubicBezTo>
                    <a:pt x="19" y="8"/>
                    <a:pt x="13" y="7"/>
                    <a:pt x="8" y="9"/>
                  </a:cubicBezTo>
                  <a:cubicBezTo>
                    <a:pt x="6" y="10"/>
                    <a:pt x="5" y="11"/>
                    <a:pt x="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22"/>
            <p:cNvSpPr>
              <a:spLocks/>
            </p:cNvSpPr>
            <p:nvPr/>
          </p:nvSpPr>
          <p:spPr bwMode="auto">
            <a:xfrm>
              <a:off x="3431" y="1697"/>
              <a:ext cx="62" cy="102"/>
            </a:xfrm>
            <a:custGeom>
              <a:avLst/>
              <a:gdLst>
                <a:gd name="T0" fmla="*/ 26 w 30"/>
                <a:gd name="T1" fmla="*/ 6 h 49"/>
                <a:gd name="T2" fmla="*/ 26 w 30"/>
                <a:gd name="T3" fmla="*/ 3 h 49"/>
                <a:gd name="T4" fmla="*/ 26 w 30"/>
                <a:gd name="T5" fmla="*/ 2 h 49"/>
                <a:gd name="T6" fmla="*/ 29 w 30"/>
                <a:gd name="T7" fmla="*/ 1 h 49"/>
                <a:gd name="T8" fmla="*/ 29 w 30"/>
                <a:gd name="T9" fmla="*/ 4 h 49"/>
                <a:gd name="T10" fmla="*/ 29 w 30"/>
                <a:gd name="T11" fmla="*/ 5 h 49"/>
                <a:gd name="T12" fmla="*/ 27 w 30"/>
                <a:gd name="T13" fmla="*/ 13 h 49"/>
                <a:gd name="T14" fmla="*/ 22 w 30"/>
                <a:gd name="T15" fmla="*/ 29 h 49"/>
                <a:gd name="T16" fmla="*/ 19 w 30"/>
                <a:gd name="T17" fmla="*/ 33 h 49"/>
                <a:gd name="T18" fmla="*/ 13 w 30"/>
                <a:gd name="T19" fmla="*/ 40 h 49"/>
                <a:gd name="T20" fmla="*/ 6 w 30"/>
                <a:gd name="T21" fmla="*/ 47 h 49"/>
                <a:gd name="T22" fmla="*/ 4 w 30"/>
                <a:gd name="T23" fmla="*/ 48 h 49"/>
                <a:gd name="T24" fmla="*/ 1 w 30"/>
                <a:gd name="T25" fmla="*/ 48 h 49"/>
                <a:gd name="T26" fmla="*/ 0 w 30"/>
                <a:gd name="T27" fmla="*/ 46 h 49"/>
                <a:gd name="T28" fmla="*/ 1 w 30"/>
                <a:gd name="T29" fmla="*/ 44 h 49"/>
                <a:gd name="T30" fmla="*/ 6 w 30"/>
                <a:gd name="T31" fmla="*/ 43 h 49"/>
                <a:gd name="T32" fmla="*/ 9 w 30"/>
                <a:gd name="T33" fmla="*/ 41 h 49"/>
                <a:gd name="T34" fmla="*/ 20 w 30"/>
                <a:gd name="T35" fmla="*/ 27 h 49"/>
                <a:gd name="T36" fmla="*/ 26 w 30"/>
                <a:gd name="T37" fmla="*/ 8 h 49"/>
                <a:gd name="T38" fmla="*/ 26 w 30"/>
                <a:gd name="T39" fmla="*/ 7 h 49"/>
                <a:gd name="T40" fmla="*/ 26 w 30"/>
                <a:gd name="T41" fmla="*/ 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49">
                  <a:moveTo>
                    <a:pt x="26" y="6"/>
                  </a:moveTo>
                  <a:cubicBezTo>
                    <a:pt x="26" y="5"/>
                    <a:pt x="26" y="4"/>
                    <a:pt x="26" y="3"/>
                  </a:cubicBezTo>
                  <a:cubicBezTo>
                    <a:pt x="26" y="3"/>
                    <a:pt x="26" y="2"/>
                    <a:pt x="26" y="2"/>
                  </a:cubicBezTo>
                  <a:cubicBezTo>
                    <a:pt x="26" y="0"/>
                    <a:pt x="28" y="0"/>
                    <a:pt x="29" y="1"/>
                  </a:cubicBezTo>
                  <a:cubicBezTo>
                    <a:pt x="30" y="2"/>
                    <a:pt x="30" y="3"/>
                    <a:pt x="29" y="4"/>
                  </a:cubicBezTo>
                  <a:cubicBezTo>
                    <a:pt x="29" y="5"/>
                    <a:pt x="29" y="5"/>
                    <a:pt x="29" y="5"/>
                  </a:cubicBezTo>
                  <a:cubicBezTo>
                    <a:pt x="28" y="8"/>
                    <a:pt x="28" y="10"/>
                    <a:pt x="27" y="13"/>
                  </a:cubicBezTo>
                  <a:cubicBezTo>
                    <a:pt x="26" y="18"/>
                    <a:pt x="24" y="24"/>
                    <a:pt x="22" y="29"/>
                  </a:cubicBezTo>
                  <a:cubicBezTo>
                    <a:pt x="21" y="30"/>
                    <a:pt x="20" y="32"/>
                    <a:pt x="19" y="33"/>
                  </a:cubicBezTo>
                  <a:cubicBezTo>
                    <a:pt x="17" y="36"/>
                    <a:pt x="15" y="38"/>
                    <a:pt x="13" y="40"/>
                  </a:cubicBezTo>
                  <a:cubicBezTo>
                    <a:pt x="11" y="43"/>
                    <a:pt x="8" y="45"/>
                    <a:pt x="6" y="47"/>
                  </a:cubicBezTo>
                  <a:cubicBezTo>
                    <a:pt x="5" y="47"/>
                    <a:pt x="4" y="48"/>
                    <a:pt x="4" y="48"/>
                  </a:cubicBezTo>
                  <a:cubicBezTo>
                    <a:pt x="3" y="49"/>
                    <a:pt x="2" y="49"/>
                    <a:pt x="1" y="48"/>
                  </a:cubicBezTo>
                  <a:cubicBezTo>
                    <a:pt x="0" y="48"/>
                    <a:pt x="0" y="47"/>
                    <a:pt x="0" y="46"/>
                  </a:cubicBezTo>
                  <a:cubicBezTo>
                    <a:pt x="0" y="45"/>
                    <a:pt x="0" y="44"/>
                    <a:pt x="1" y="44"/>
                  </a:cubicBezTo>
                  <a:cubicBezTo>
                    <a:pt x="3" y="44"/>
                    <a:pt x="4" y="43"/>
                    <a:pt x="6" y="43"/>
                  </a:cubicBezTo>
                  <a:cubicBezTo>
                    <a:pt x="7" y="42"/>
                    <a:pt x="8" y="42"/>
                    <a:pt x="9" y="41"/>
                  </a:cubicBezTo>
                  <a:cubicBezTo>
                    <a:pt x="13" y="37"/>
                    <a:pt x="18" y="32"/>
                    <a:pt x="20" y="27"/>
                  </a:cubicBezTo>
                  <a:cubicBezTo>
                    <a:pt x="23" y="20"/>
                    <a:pt x="25" y="14"/>
                    <a:pt x="26" y="8"/>
                  </a:cubicBezTo>
                  <a:cubicBezTo>
                    <a:pt x="26" y="7"/>
                    <a:pt x="26" y="7"/>
                    <a:pt x="26" y="7"/>
                  </a:cubicBezTo>
                  <a:cubicBezTo>
                    <a:pt x="26" y="7"/>
                    <a:pt x="26" y="6"/>
                    <a:pt x="2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23"/>
            <p:cNvSpPr>
              <a:spLocks/>
            </p:cNvSpPr>
            <p:nvPr/>
          </p:nvSpPr>
          <p:spPr bwMode="auto">
            <a:xfrm>
              <a:off x="3449" y="1580"/>
              <a:ext cx="46" cy="41"/>
            </a:xfrm>
            <a:custGeom>
              <a:avLst/>
              <a:gdLst>
                <a:gd name="T0" fmla="*/ 4 w 22"/>
                <a:gd name="T1" fmla="*/ 3 h 20"/>
                <a:gd name="T2" fmla="*/ 2 w 22"/>
                <a:gd name="T3" fmla="*/ 5 h 20"/>
                <a:gd name="T4" fmla="*/ 0 w 22"/>
                <a:gd name="T5" fmla="*/ 2 h 20"/>
                <a:gd name="T6" fmla="*/ 1 w 22"/>
                <a:gd name="T7" fmla="*/ 1 h 20"/>
                <a:gd name="T8" fmla="*/ 4 w 22"/>
                <a:gd name="T9" fmla="*/ 0 h 20"/>
                <a:gd name="T10" fmla="*/ 6 w 22"/>
                <a:gd name="T11" fmla="*/ 0 h 20"/>
                <a:gd name="T12" fmla="*/ 12 w 22"/>
                <a:gd name="T13" fmla="*/ 2 h 20"/>
                <a:gd name="T14" fmla="*/ 16 w 22"/>
                <a:gd name="T15" fmla="*/ 5 h 20"/>
                <a:gd name="T16" fmla="*/ 21 w 22"/>
                <a:gd name="T17" fmla="*/ 13 h 20"/>
                <a:gd name="T18" fmla="*/ 22 w 22"/>
                <a:gd name="T19" fmla="*/ 17 h 20"/>
                <a:gd name="T20" fmla="*/ 21 w 22"/>
                <a:gd name="T21" fmla="*/ 20 h 20"/>
                <a:gd name="T22" fmla="*/ 18 w 22"/>
                <a:gd name="T23" fmla="*/ 20 h 20"/>
                <a:gd name="T24" fmla="*/ 18 w 22"/>
                <a:gd name="T25" fmla="*/ 17 h 20"/>
                <a:gd name="T26" fmla="*/ 17 w 22"/>
                <a:gd name="T27" fmla="*/ 12 h 20"/>
                <a:gd name="T28" fmla="*/ 16 w 22"/>
                <a:gd name="T29" fmla="*/ 9 h 20"/>
                <a:gd name="T30" fmla="*/ 11 w 22"/>
                <a:gd name="T31" fmla="*/ 4 h 20"/>
                <a:gd name="T32" fmla="*/ 6 w 22"/>
                <a:gd name="T33" fmla="*/ 3 h 20"/>
                <a:gd name="T34" fmla="*/ 4 w 22"/>
                <a:gd name="T35"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 h="20">
                  <a:moveTo>
                    <a:pt x="4" y="3"/>
                  </a:moveTo>
                  <a:cubicBezTo>
                    <a:pt x="4" y="5"/>
                    <a:pt x="3" y="5"/>
                    <a:pt x="2" y="5"/>
                  </a:cubicBezTo>
                  <a:cubicBezTo>
                    <a:pt x="1" y="5"/>
                    <a:pt x="0" y="4"/>
                    <a:pt x="0" y="2"/>
                  </a:cubicBezTo>
                  <a:cubicBezTo>
                    <a:pt x="0" y="2"/>
                    <a:pt x="0" y="1"/>
                    <a:pt x="1" y="1"/>
                  </a:cubicBezTo>
                  <a:cubicBezTo>
                    <a:pt x="2" y="1"/>
                    <a:pt x="3" y="0"/>
                    <a:pt x="4" y="0"/>
                  </a:cubicBezTo>
                  <a:cubicBezTo>
                    <a:pt x="5" y="0"/>
                    <a:pt x="5" y="0"/>
                    <a:pt x="6" y="0"/>
                  </a:cubicBezTo>
                  <a:cubicBezTo>
                    <a:pt x="8" y="0"/>
                    <a:pt x="10" y="1"/>
                    <a:pt x="12" y="2"/>
                  </a:cubicBezTo>
                  <a:cubicBezTo>
                    <a:pt x="14" y="3"/>
                    <a:pt x="15" y="4"/>
                    <a:pt x="16" y="5"/>
                  </a:cubicBezTo>
                  <a:cubicBezTo>
                    <a:pt x="18" y="8"/>
                    <a:pt x="19" y="10"/>
                    <a:pt x="21" y="13"/>
                  </a:cubicBezTo>
                  <a:cubicBezTo>
                    <a:pt x="21" y="14"/>
                    <a:pt x="22" y="16"/>
                    <a:pt x="22" y="17"/>
                  </a:cubicBezTo>
                  <a:cubicBezTo>
                    <a:pt x="22" y="18"/>
                    <a:pt x="22" y="19"/>
                    <a:pt x="21" y="20"/>
                  </a:cubicBezTo>
                  <a:cubicBezTo>
                    <a:pt x="20" y="20"/>
                    <a:pt x="19" y="20"/>
                    <a:pt x="18" y="20"/>
                  </a:cubicBezTo>
                  <a:cubicBezTo>
                    <a:pt x="18" y="19"/>
                    <a:pt x="17" y="18"/>
                    <a:pt x="18" y="17"/>
                  </a:cubicBezTo>
                  <a:cubicBezTo>
                    <a:pt x="18" y="15"/>
                    <a:pt x="18" y="13"/>
                    <a:pt x="17" y="12"/>
                  </a:cubicBezTo>
                  <a:cubicBezTo>
                    <a:pt x="17" y="11"/>
                    <a:pt x="16" y="10"/>
                    <a:pt x="16" y="9"/>
                  </a:cubicBezTo>
                  <a:cubicBezTo>
                    <a:pt x="14" y="7"/>
                    <a:pt x="13" y="5"/>
                    <a:pt x="11" y="4"/>
                  </a:cubicBezTo>
                  <a:cubicBezTo>
                    <a:pt x="10" y="3"/>
                    <a:pt x="8" y="2"/>
                    <a:pt x="6" y="3"/>
                  </a:cubicBezTo>
                  <a:cubicBezTo>
                    <a:pt x="5" y="3"/>
                    <a:pt x="5" y="3"/>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24"/>
            <p:cNvSpPr>
              <a:spLocks noEditPoints="1"/>
            </p:cNvSpPr>
            <p:nvPr/>
          </p:nvSpPr>
          <p:spPr bwMode="auto">
            <a:xfrm>
              <a:off x="3132" y="1875"/>
              <a:ext cx="40" cy="81"/>
            </a:xfrm>
            <a:custGeom>
              <a:avLst/>
              <a:gdLst>
                <a:gd name="T0" fmla="*/ 12 w 19"/>
                <a:gd name="T1" fmla="*/ 28 h 39"/>
                <a:gd name="T2" fmla="*/ 10 w 19"/>
                <a:gd name="T3" fmla="*/ 30 h 39"/>
                <a:gd name="T4" fmla="*/ 6 w 19"/>
                <a:gd name="T5" fmla="*/ 33 h 39"/>
                <a:gd name="T6" fmla="*/ 4 w 19"/>
                <a:gd name="T7" fmla="*/ 34 h 39"/>
                <a:gd name="T8" fmla="*/ 2 w 19"/>
                <a:gd name="T9" fmla="*/ 32 h 39"/>
                <a:gd name="T10" fmla="*/ 1 w 19"/>
                <a:gd name="T11" fmla="*/ 28 h 39"/>
                <a:gd name="T12" fmla="*/ 1 w 19"/>
                <a:gd name="T13" fmla="*/ 25 h 39"/>
                <a:gd name="T14" fmla="*/ 4 w 19"/>
                <a:gd name="T15" fmla="*/ 25 h 39"/>
                <a:gd name="T16" fmla="*/ 5 w 19"/>
                <a:gd name="T17" fmla="*/ 28 h 39"/>
                <a:gd name="T18" fmla="*/ 4 w 19"/>
                <a:gd name="T19" fmla="*/ 31 h 39"/>
                <a:gd name="T20" fmla="*/ 8 w 19"/>
                <a:gd name="T21" fmla="*/ 29 h 39"/>
                <a:gd name="T22" fmla="*/ 11 w 19"/>
                <a:gd name="T23" fmla="*/ 26 h 39"/>
                <a:gd name="T24" fmla="*/ 15 w 19"/>
                <a:gd name="T25" fmla="*/ 20 h 39"/>
                <a:gd name="T26" fmla="*/ 17 w 19"/>
                <a:gd name="T27" fmla="*/ 19 h 39"/>
                <a:gd name="T28" fmla="*/ 17 w 19"/>
                <a:gd name="T29" fmla="*/ 12 h 39"/>
                <a:gd name="T30" fmla="*/ 16 w 19"/>
                <a:gd name="T31" fmla="*/ 7 h 39"/>
                <a:gd name="T32" fmla="*/ 14 w 19"/>
                <a:gd name="T33" fmla="*/ 5 h 39"/>
                <a:gd name="T34" fmla="*/ 13 w 19"/>
                <a:gd name="T35" fmla="*/ 2 h 39"/>
                <a:gd name="T36" fmla="*/ 16 w 19"/>
                <a:gd name="T37" fmla="*/ 1 h 39"/>
                <a:gd name="T38" fmla="*/ 17 w 19"/>
                <a:gd name="T39" fmla="*/ 2 h 39"/>
                <a:gd name="T40" fmla="*/ 17 w 19"/>
                <a:gd name="T41" fmla="*/ 3 h 39"/>
                <a:gd name="T42" fmla="*/ 19 w 19"/>
                <a:gd name="T43" fmla="*/ 18 h 39"/>
                <a:gd name="T44" fmla="*/ 19 w 19"/>
                <a:gd name="T45" fmla="*/ 26 h 39"/>
                <a:gd name="T46" fmla="*/ 14 w 19"/>
                <a:gd name="T47" fmla="*/ 34 h 39"/>
                <a:gd name="T48" fmla="*/ 10 w 19"/>
                <a:gd name="T49" fmla="*/ 38 h 39"/>
                <a:gd name="T50" fmla="*/ 9 w 19"/>
                <a:gd name="T51" fmla="*/ 39 h 39"/>
                <a:gd name="T52" fmla="*/ 7 w 19"/>
                <a:gd name="T53" fmla="*/ 39 h 39"/>
                <a:gd name="T54" fmla="*/ 7 w 19"/>
                <a:gd name="T55" fmla="*/ 37 h 39"/>
                <a:gd name="T56" fmla="*/ 12 w 19"/>
                <a:gd name="T57" fmla="*/ 29 h 39"/>
                <a:gd name="T58" fmla="*/ 12 w 19"/>
                <a:gd name="T59" fmla="*/ 28 h 39"/>
                <a:gd name="T60" fmla="*/ 12 w 19"/>
                <a:gd name="T61" fmla="*/ 28 h 39"/>
                <a:gd name="T62" fmla="*/ 13 w 19"/>
                <a:gd name="T63" fmla="*/ 32 h 39"/>
                <a:gd name="T64" fmla="*/ 17 w 19"/>
                <a:gd name="T65" fmla="*/ 23 h 39"/>
                <a:gd name="T66" fmla="*/ 13 w 19"/>
                <a:gd name="T67" fmla="*/ 3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39">
                  <a:moveTo>
                    <a:pt x="12" y="28"/>
                  </a:moveTo>
                  <a:cubicBezTo>
                    <a:pt x="12" y="29"/>
                    <a:pt x="11" y="29"/>
                    <a:pt x="10" y="30"/>
                  </a:cubicBezTo>
                  <a:cubicBezTo>
                    <a:pt x="9" y="31"/>
                    <a:pt x="8" y="32"/>
                    <a:pt x="6" y="33"/>
                  </a:cubicBezTo>
                  <a:cubicBezTo>
                    <a:pt x="6" y="33"/>
                    <a:pt x="5" y="34"/>
                    <a:pt x="4" y="34"/>
                  </a:cubicBezTo>
                  <a:cubicBezTo>
                    <a:pt x="3" y="34"/>
                    <a:pt x="3" y="33"/>
                    <a:pt x="2" y="32"/>
                  </a:cubicBezTo>
                  <a:cubicBezTo>
                    <a:pt x="1" y="31"/>
                    <a:pt x="1" y="29"/>
                    <a:pt x="1" y="28"/>
                  </a:cubicBezTo>
                  <a:cubicBezTo>
                    <a:pt x="0" y="27"/>
                    <a:pt x="1" y="26"/>
                    <a:pt x="1" y="25"/>
                  </a:cubicBezTo>
                  <a:cubicBezTo>
                    <a:pt x="2" y="25"/>
                    <a:pt x="3" y="25"/>
                    <a:pt x="4" y="25"/>
                  </a:cubicBezTo>
                  <a:cubicBezTo>
                    <a:pt x="5" y="25"/>
                    <a:pt x="6" y="27"/>
                    <a:pt x="5" y="28"/>
                  </a:cubicBezTo>
                  <a:cubicBezTo>
                    <a:pt x="5" y="29"/>
                    <a:pt x="5" y="30"/>
                    <a:pt x="4" y="31"/>
                  </a:cubicBezTo>
                  <a:cubicBezTo>
                    <a:pt x="6" y="31"/>
                    <a:pt x="7" y="30"/>
                    <a:pt x="8" y="29"/>
                  </a:cubicBezTo>
                  <a:cubicBezTo>
                    <a:pt x="9" y="28"/>
                    <a:pt x="10" y="27"/>
                    <a:pt x="11" y="26"/>
                  </a:cubicBezTo>
                  <a:cubicBezTo>
                    <a:pt x="12" y="24"/>
                    <a:pt x="13" y="22"/>
                    <a:pt x="15" y="20"/>
                  </a:cubicBezTo>
                  <a:cubicBezTo>
                    <a:pt x="15" y="19"/>
                    <a:pt x="15" y="19"/>
                    <a:pt x="17" y="19"/>
                  </a:cubicBezTo>
                  <a:cubicBezTo>
                    <a:pt x="17" y="16"/>
                    <a:pt x="17" y="14"/>
                    <a:pt x="17" y="12"/>
                  </a:cubicBezTo>
                  <a:cubicBezTo>
                    <a:pt x="16" y="10"/>
                    <a:pt x="16" y="9"/>
                    <a:pt x="16" y="7"/>
                  </a:cubicBezTo>
                  <a:cubicBezTo>
                    <a:pt x="16" y="6"/>
                    <a:pt x="15" y="5"/>
                    <a:pt x="14" y="5"/>
                  </a:cubicBezTo>
                  <a:cubicBezTo>
                    <a:pt x="13" y="4"/>
                    <a:pt x="12" y="3"/>
                    <a:pt x="13" y="2"/>
                  </a:cubicBezTo>
                  <a:cubicBezTo>
                    <a:pt x="13" y="1"/>
                    <a:pt x="15" y="0"/>
                    <a:pt x="16" y="1"/>
                  </a:cubicBezTo>
                  <a:cubicBezTo>
                    <a:pt x="17" y="1"/>
                    <a:pt x="17" y="1"/>
                    <a:pt x="17" y="2"/>
                  </a:cubicBezTo>
                  <a:cubicBezTo>
                    <a:pt x="17" y="2"/>
                    <a:pt x="17" y="3"/>
                    <a:pt x="17" y="3"/>
                  </a:cubicBezTo>
                  <a:cubicBezTo>
                    <a:pt x="19" y="8"/>
                    <a:pt x="19" y="13"/>
                    <a:pt x="19" y="18"/>
                  </a:cubicBezTo>
                  <a:cubicBezTo>
                    <a:pt x="19" y="21"/>
                    <a:pt x="19" y="23"/>
                    <a:pt x="19" y="26"/>
                  </a:cubicBezTo>
                  <a:cubicBezTo>
                    <a:pt x="19" y="29"/>
                    <a:pt x="17" y="32"/>
                    <a:pt x="14" y="34"/>
                  </a:cubicBezTo>
                  <a:cubicBezTo>
                    <a:pt x="13" y="35"/>
                    <a:pt x="11" y="36"/>
                    <a:pt x="10" y="38"/>
                  </a:cubicBezTo>
                  <a:cubicBezTo>
                    <a:pt x="9" y="38"/>
                    <a:pt x="9" y="38"/>
                    <a:pt x="9" y="39"/>
                  </a:cubicBezTo>
                  <a:cubicBezTo>
                    <a:pt x="8" y="39"/>
                    <a:pt x="8" y="39"/>
                    <a:pt x="7" y="39"/>
                  </a:cubicBezTo>
                  <a:cubicBezTo>
                    <a:pt x="6" y="39"/>
                    <a:pt x="6" y="38"/>
                    <a:pt x="7" y="37"/>
                  </a:cubicBezTo>
                  <a:cubicBezTo>
                    <a:pt x="9" y="35"/>
                    <a:pt x="11" y="32"/>
                    <a:pt x="12" y="29"/>
                  </a:cubicBezTo>
                  <a:cubicBezTo>
                    <a:pt x="12" y="29"/>
                    <a:pt x="12" y="28"/>
                    <a:pt x="12" y="28"/>
                  </a:cubicBezTo>
                  <a:cubicBezTo>
                    <a:pt x="12" y="28"/>
                    <a:pt x="12" y="28"/>
                    <a:pt x="12" y="28"/>
                  </a:cubicBezTo>
                  <a:close/>
                  <a:moveTo>
                    <a:pt x="13" y="32"/>
                  </a:moveTo>
                  <a:cubicBezTo>
                    <a:pt x="16" y="30"/>
                    <a:pt x="17" y="27"/>
                    <a:pt x="17" y="23"/>
                  </a:cubicBezTo>
                  <a:cubicBezTo>
                    <a:pt x="16" y="26"/>
                    <a:pt x="14" y="29"/>
                    <a:pt x="13"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2" name="Group 33"/>
          <p:cNvGrpSpPr>
            <a:grpSpLocks noChangeAspect="1"/>
          </p:cNvGrpSpPr>
          <p:nvPr/>
        </p:nvGrpSpPr>
        <p:grpSpPr bwMode="auto">
          <a:xfrm>
            <a:off x="2325906" y="5050760"/>
            <a:ext cx="962905" cy="839052"/>
            <a:chOff x="6122" y="1679"/>
            <a:chExt cx="552" cy="481"/>
          </a:xfrm>
          <a:solidFill>
            <a:srgbClr val="FDBE00"/>
          </a:solidFill>
        </p:grpSpPr>
        <p:sp>
          <p:nvSpPr>
            <p:cNvPr id="63" name="Freeform 34"/>
            <p:cNvSpPr>
              <a:spLocks noEditPoints="1"/>
            </p:cNvSpPr>
            <p:nvPr/>
          </p:nvSpPr>
          <p:spPr bwMode="auto">
            <a:xfrm>
              <a:off x="6122" y="1679"/>
              <a:ext cx="552" cy="481"/>
            </a:xfrm>
            <a:custGeom>
              <a:avLst/>
              <a:gdLst>
                <a:gd name="T0" fmla="*/ 22 w 268"/>
                <a:gd name="T1" fmla="*/ 19 h 233"/>
                <a:gd name="T2" fmla="*/ 81 w 268"/>
                <a:gd name="T3" fmla="*/ 14 h 233"/>
                <a:gd name="T4" fmla="*/ 166 w 268"/>
                <a:gd name="T5" fmla="*/ 3 h 233"/>
                <a:gd name="T6" fmla="*/ 262 w 268"/>
                <a:gd name="T7" fmla="*/ 6 h 233"/>
                <a:gd name="T8" fmla="*/ 266 w 268"/>
                <a:gd name="T9" fmla="*/ 182 h 233"/>
                <a:gd name="T10" fmla="*/ 124 w 268"/>
                <a:gd name="T11" fmla="*/ 230 h 233"/>
                <a:gd name="T12" fmla="*/ 13 w 268"/>
                <a:gd name="T13" fmla="*/ 226 h 233"/>
                <a:gd name="T14" fmla="*/ 0 w 268"/>
                <a:gd name="T15" fmla="*/ 71 h 233"/>
                <a:gd name="T16" fmla="*/ 16 w 268"/>
                <a:gd name="T17" fmla="*/ 137 h 233"/>
                <a:gd name="T18" fmla="*/ 16 w 268"/>
                <a:gd name="T19" fmla="*/ 142 h 233"/>
                <a:gd name="T20" fmla="*/ 18 w 268"/>
                <a:gd name="T21" fmla="*/ 161 h 233"/>
                <a:gd name="T22" fmla="*/ 20 w 268"/>
                <a:gd name="T23" fmla="*/ 182 h 233"/>
                <a:gd name="T24" fmla="*/ 43 w 268"/>
                <a:gd name="T25" fmla="*/ 165 h 233"/>
                <a:gd name="T26" fmla="*/ 24 w 268"/>
                <a:gd name="T27" fmla="*/ 219 h 233"/>
                <a:gd name="T28" fmla="*/ 59 w 268"/>
                <a:gd name="T29" fmla="*/ 179 h 233"/>
                <a:gd name="T30" fmla="*/ 66 w 268"/>
                <a:gd name="T31" fmla="*/ 191 h 233"/>
                <a:gd name="T32" fmla="*/ 85 w 268"/>
                <a:gd name="T33" fmla="*/ 190 h 233"/>
                <a:gd name="T34" fmla="*/ 86 w 268"/>
                <a:gd name="T35" fmla="*/ 219 h 233"/>
                <a:gd name="T36" fmla="*/ 105 w 268"/>
                <a:gd name="T37" fmla="*/ 219 h 233"/>
                <a:gd name="T38" fmla="*/ 109 w 268"/>
                <a:gd name="T39" fmla="*/ 218 h 233"/>
                <a:gd name="T40" fmla="*/ 136 w 268"/>
                <a:gd name="T41" fmla="*/ 201 h 233"/>
                <a:gd name="T42" fmla="*/ 152 w 268"/>
                <a:gd name="T43" fmla="*/ 195 h 233"/>
                <a:gd name="T44" fmla="*/ 171 w 268"/>
                <a:gd name="T45" fmla="*/ 196 h 233"/>
                <a:gd name="T46" fmla="*/ 179 w 268"/>
                <a:gd name="T47" fmla="*/ 214 h 233"/>
                <a:gd name="T48" fmla="*/ 255 w 268"/>
                <a:gd name="T49" fmla="*/ 199 h 233"/>
                <a:gd name="T50" fmla="*/ 247 w 268"/>
                <a:gd name="T51" fmla="*/ 8 h 233"/>
                <a:gd name="T52" fmla="*/ 200 w 268"/>
                <a:gd name="T53" fmla="*/ 34 h 233"/>
                <a:gd name="T54" fmla="*/ 113 w 268"/>
                <a:gd name="T55" fmla="*/ 11 h 233"/>
                <a:gd name="T56" fmla="*/ 85 w 268"/>
                <a:gd name="T57" fmla="*/ 52 h 233"/>
                <a:gd name="T58" fmla="*/ 10 w 268"/>
                <a:gd name="T59" fmla="*/ 97 h 233"/>
                <a:gd name="T60" fmla="*/ 39 w 268"/>
                <a:gd name="T61" fmla="*/ 224 h 233"/>
                <a:gd name="T62" fmla="*/ 109 w 268"/>
                <a:gd name="T63" fmla="*/ 226 h 233"/>
                <a:gd name="T64" fmla="*/ 114 w 268"/>
                <a:gd name="T65" fmla="*/ 228 h 233"/>
                <a:gd name="T66" fmla="*/ 56 w 268"/>
                <a:gd name="T67" fmla="*/ 52 h 233"/>
                <a:gd name="T68" fmla="*/ 69 w 268"/>
                <a:gd name="T69" fmla="*/ 47 h 233"/>
                <a:gd name="T70" fmla="*/ 25 w 268"/>
                <a:gd name="T71" fmla="*/ 53 h 233"/>
                <a:gd name="T72" fmla="*/ 259 w 268"/>
                <a:gd name="T73" fmla="*/ 115 h 233"/>
                <a:gd name="T74" fmla="*/ 47 w 268"/>
                <a:gd name="T75" fmla="*/ 39 h 233"/>
                <a:gd name="T76" fmla="*/ 54 w 268"/>
                <a:gd name="T77" fmla="*/ 42 h 233"/>
                <a:gd name="T78" fmla="*/ 56 w 268"/>
                <a:gd name="T79" fmla="*/ 204 h 233"/>
                <a:gd name="T80" fmla="*/ 145 w 268"/>
                <a:gd name="T81" fmla="*/ 218 h 233"/>
                <a:gd name="T82" fmla="*/ 199 w 268"/>
                <a:gd name="T83" fmla="*/ 216 h 233"/>
                <a:gd name="T84" fmla="*/ 17 w 268"/>
                <a:gd name="T85" fmla="*/ 157 h 233"/>
                <a:gd name="T86" fmla="*/ 40 w 268"/>
                <a:gd name="T87" fmla="*/ 47 h 233"/>
                <a:gd name="T88" fmla="*/ 6 w 268"/>
                <a:gd name="T89" fmla="*/ 197 h 233"/>
                <a:gd name="T90" fmla="*/ 79 w 268"/>
                <a:gd name="T91" fmla="*/ 21 h 233"/>
                <a:gd name="T92" fmla="*/ 84 w 268"/>
                <a:gd name="T93" fmla="*/ 21 h 233"/>
                <a:gd name="T94" fmla="*/ 259 w 268"/>
                <a:gd name="T95" fmla="*/ 15 h 233"/>
                <a:gd name="T96" fmla="*/ 68 w 268"/>
                <a:gd name="T97" fmla="*/ 43 h 233"/>
                <a:gd name="T98" fmla="*/ 12 w 268"/>
                <a:gd name="T99" fmla="*/ 171 h 233"/>
                <a:gd name="T100" fmla="*/ 42 w 268"/>
                <a:gd name="T101" fmla="*/ 35 h 233"/>
                <a:gd name="T102" fmla="*/ 28 w 268"/>
                <a:gd name="T103" fmla="*/ 49 h 233"/>
                <a:gd name="T104" fmla="*/ 25 w 268"/>
                <a:gd name="T105" fmla="*/ 28 h 233"/>
                <a:gd name="T106" fmla="*/ 110 w 268"/>
                <a:gd name="T107" fmla="*/ 223 h 233"/>
                <a:gd name="T108" fmla="*/ 30 w 268"/>
                <a:gd name="T109" fmla="*/ 36 h 233"/>
                <a:gd name="T110" fmla="*/ 10 w 268"/>
                <a:gd name="T111" fmla="*/ 208 h 233"/>
                <a:gd name="T112" fmla="*/ 16 w 268"/>
                <a:gd name="T113" fmla="*/ 222 h 233"/>
                <a:gd name="T114" fmla="*/ 35 w 268"/>
                <a:gd name="T115" fmla="*/ 230 h 233"/>
                <a:gd name="T116" fmla="*/ 9 w 268"/>
                <a:gd name="T117" fmla="*/ 137 h 233"/>
                <a:gd name="T118" fmla="*/ 16 w 268"/>
                <a:gd name="T119" fmla="*/ 212 h 233"/>
                <a:gd name="T120" fmla="*/ 102 w 268"/>
                <a:gd name="T121" fmla="*/ 13 h 233"/>
                <a:gd name="T122" fmla="*/ 91 w 268"/>
                <a:gd name="T123" fmla="*/ 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8" h="233">
                  <a:moveTo>
                    <a:pt x="8" y="56"/>
                  </a:moveTo>
                  <a:cubicBezTo>
                    <a:pt x="11" y="56"/>
                    <a:pt x="14" y="55"/>
                    <a:pt x="17" y="54"/>
                  </a:cubicBezTo>
                  <a:cubicBezTo>
                    <a:pt x="17" y="53"/>
                    <a:pt x="17" y="52"/>
                    <a:pt x="18" y="51"/>
                  </a:cubicBezTo>
                  <a:cubicBezTo>
                    <a:pt x="19" y="49"/>
                    <a:pt x="18" y="46"/>
                    <a:pt x="18" y="43"/>
                  </a:cubicBezTo>
                  <a:cubicBezTo>
                    <a:pt x="18" y="43"/>
                    <a:pt x="18" y="42"/>
                    <a:pt x="18" y="42"/>
                  </a:cubicBezTo>
                  <a:cubicBezTo>
                    <a:pt x="17" y="42"/>
                    <a:pt x="17" y="41"/>
                    <a:pt x="18" y="40"/>
                  </a:cubicBezTo>
                  <a:cubicBezTo>
                    <a:pt x="19" y="38"/>
                    <a:pt x="18" y="35"/>
                    <a:pt x="18" y="32"/>
                  </a:cubicBezTo>
                  <a:cubicBezTo>
                    <a:pt x="18" y="29"/>
                    <a:pt x="18" y="25"/>
                    <a:pt x="18" y="22"/>
                  </a:cubicBezTo>
                  <a:cubicBezTo>
                    <a:pt x="18" y="20"/>
                    <a:pt x="19" y="19"/>
                    <a:pt x="21" y="19"/>
                  </a:cubicBezTo>
                  <a:cubicBezTo>
                    <a:pt x="21" y="19"/>
                    <a:pt x="21" y="19"/>
                    <a:pt x="22" y="19"/>
                  </a:cubicBezTo>
                  <a:cubicBezTo>
                    <a:pt x="23" y="19"/>
                    <a:pt x="24" y="18"/>
                    <a:pt x="25" y="18"/>
                  </a:cubicBezTo>
                  <a:cubicBezTo>
                    <a:pt x="26" y="17"/>
                    <a:pt x="27" y="17"/>
                    <a:pt x="28" y="17"/>
                  </a:cubicBezTo>
                  <a:cubicBezTo>
                    <a:pt x="31" y="17"/>
                    <a:pt x="34" y="17"/>
                    <a:pt x="37" y="17"/>
                  </a:cubicBezTo>
                  <a:cubicBezTo>
                    <a:pt x="39" y="18"/>
                    <a:pt x="40" y="18"/>
                    <a:pt x="41" y="18"/>
                  </a:cubicBezTo>
                  <a:cubicBezTo>
                    <a:pt x="45" y="18"/>
                    <a:pt x="50" y="18"/>
                    <a:pt x="54" y="17"/>
                  </a:cubicBezTo>
                  <a:cubicBezTo>
                    <a:pt x="54" y="17"/>
                    <a:pt x="55" y="17"/>
                    <a:pt x="55" y="17"/>
                  </a:cubicBezTo>
                  <a:cubicBezTo>
                    <a:pt x="55" y="17"/>
                    <a:pt x="55" y="17"/>
                    <a:pt x="55" y="17"/>
                  </a:cubicBezTo>
                  <a:cubicBezTo>
                    <a:pt x="57" y="15"/>
                    <a:pt x="57" y="15"/>
                    <a:pt x="58" y="17"/>
                  </a:cubicBezTo>
                  <a:cubicBezTo>
                    <a:pt x="60" y="17"/>
                    <a:pt x="61" y="17"/>
                    <a:pt x="62" y="16"/>
                  </a:cubicBezTo>
                  <a:cubicBezTo>
                    <a:pt x="68" y="16"/>
                    <a:pt x="75" y="15"/>
                    <a:pt x="81" y="14"/>
                  </a:cubicBezTo>
                  <a:cubicBezTo>
                    <a:pt x="84" y="14"/>
                    <a:pt x="87" y="14"/>
                    <a:pt x="90" y="14"/>
                  </a:cubicBezTo>
                  <a:cubicBezTo>
                    <a:pt x="91" y="14"/>
                    <a:pt x="92" y="14"/>
                    <a:pt x="93" y="14"/>
                  </a:cubicBezTo>
                  <a:cubicBezTo>
                    <a:pt x="94" y="13"/>
                    <a:pt x="94" y="13"/>
                    <a:pt x="95" y="12"/>
                  </a:cubicBezTo>
                  <a:cubicBezTo>
                    <a:pt x="95" y="10"/>
                    <a:pt x="96" y="9"/>
                    <a:pt x="96" y="7"/>
                  </a:cubicBezTo>
                  <a:cubicBezTo>
                    <a:pt x="96" y="6"/>
                    <a:pt x="97" y="5"/>
                    <a:pt x="98" y="5"/>
                  </a:cubicBezTo>
                  <a:cubicBezTo>
                    <a:pt x="99" y="5"/>
                    <a:pt x="100" y="5"/>
                    <a:pt x="101" y="5"/>
                  </a:cubicBezTo>
                  <a:cubicBezTo>
                    <a:pt x="103" y="6"/>
                    <a:pt x="105" y="5"/>
                    <a:pt x="107" y="5"/>
                  </a:cubicBezTo>
                  <a:cubicBezTo>
                    <a:pt x="113" y="5"/>
                    <a:pt x="119" y="5"/>
                    <a:pt x="125" y="5"/>
                  </a:cubicBezTo>
                  <a:cubicBezTo>
                    <a:pt x="132" y="5"/>
                    <a:pt x="139" y="4"/>
                    <a:pt x="145" y="4"/>
                  </a:cubicBezTo>
                  <a:cubicBezTo>
                    <a:pt x="152" y="4"/>
                    <a:pt x="159" y="3"/>
                    <a:pt x="166" y="3"/>
                  </a:cubicBezTo>
                  <a:cubicBezTo>
                    <a:pt x="173" y="3"/>
                    <a:pt x="180" y="3"/>
                    <a:pt x="187" y="2"/>
                  </a:cubicBezTo>
                  <a:cubicBezTo>
                    <a:pt x="191" y="2"/>
                    <a:pt x="194" y="2"/>
                    <a:pt x="197" y="1"/>
                  </a:cubicBezTo>
                  <a:cubicBezTo>
                    <a:pt x="207" y="0"/>
                    <a:pt x="218" y="0"/>
                    <a:pt x="228" y="0"/>
                  </a:cubicBezTo>
                  <a:cubicBezTo>
                    <a:pt x="232" y="0"/>
                    <a:pt x="236" y="1"/>
                    <a:pt x="241" y="1"/>
                  </a:cubicBezTo>
                  <a:cubicBezTo>
                    <a:pt x="243" y="1"/>
                    <a:pt x="245" y="0"/>
                    <a:pt x="248" y="0"/>
                  </a:cubicBezTo>
                  <a:cubicBezTo>
                    <a:pt x="251" y="0"/>
                    <a:pt x="253" y="0"/>
                    <a:pt x="256" y="0"/>
                  </a:cubicBezTo>
                  <a:cubicBezTo>
                    <a:pt x="257" y="0"/>
                    <a:pt x="259" y="1"/>
                    <a:pt x="260" y="1"/>
                  </a:cubicBezTo>
                  <a:cubicBezTo>
                    <a:pt x="260" y="2"/>
                    <a:pt x="260" y="2"/>
                    <a:pt x="261" y="2"/>
                  </a:cubicBezTo>
                  <a:cubicBezTo>
                    <a:pt x="261" y="2"/>
                    <a:pt x="261" y="3"/>
                    <a:pt x="261" y="3"/>
                  </a:cubicBezTo>
                  <a:cubicBezTo>
                    <a:pt x="262" y="4"/>
                    <a:pt x="262" y="5"/>
                    <a:pt x="262" y="6"/>
                  </a:cubicBezTo>
                  <a:cubicBezTo>
                    <a:pt x="262" y="6"/>
                    <a:pt x="263" y="7"/>
                    <a:pt x="263" y="7"/>
                  </a:cubicBezTo>
                  <a:cubicBezTo>
                    <a:pt x="265" y="10"/>
                    <a:pt x="265" y="12"/>
                    <a:pt x="265" y="15"/>
                  </a:cubicBezTo>
                  <a:cubicBezTo>
                    <a:pt x="265" y="18"/>
                    <a:pt x="265" y="22"/>
                    <a:pt x="265" y="26"/>
                  </a:cubicBezTo>
                  <a:cubicBezTo>
                    <a:pt x="264" y="29"/>
                    <a:pt x="264" y="33"/>
                    <a:pt x="264" y="37"/>
                  </a:cubicBezTo>
                  <a:cubicBezTo>
                    <a:pt x="264" y="47"/>
                    <a:pt x="264" y="58"/>
                    <a:pt x="264" y="69"/>
                  </a:cubicBezTo>
                  <a:cubicBezTo>
                    <a:pt x="264" y="92"/>
                    <a:pt x="264" y="116"/>
                    <a:pt x="264" y="139"/>
                  </a:cubicBezTo>
                  <a:cubicBezTo>
                    <a:pt x="264" y="143"/>
                    <a:pt x="264" y="147"/>
                    <a:pt x="264" y="151"/>
                  </a:cubicBezTo>
                  <a:cubicBezTo>
                    <a:pt x="265" y="158"/>
                    <a:pt x="266" y="164"/>
                    <a:pt x="266" y="170"/>
                  </a:cubicBezTo>
                  <a:cubicBezTo>
                    <a:pt x="266" y="173"/>
                    <a:pt x="266" y="176"/>
                    <a:pt x="266" y="179"/>
                  </a:cubicBezTo>
                  <a:cubicBezTo>
                    <a:pt x="266" y="180"/>
                    <a:pt x="266" y="181"/>
                    <a:pt x="266" y="182"/>
                  </a:cubicBezTo>
                  <a:cubicBezTo>
                    <a:pt x="268" y="189"/>
                    <a:pt x="268" y="196"/>
                    <a:pt x="268" y="202"/>
                  </a:cubicBezTo>
                  <a:cubicBezTo>
                    <a:pt x="268" y="208"/>
                    <a:pt x="265" y="212"/>
                    <a:pt x="260" y="214"/>
                  </a:cubicBezTo>
                  <a:cubicBezTo>
                    <a:pt x="257" y="216"/>
                    <a:pt x="254" y="216"/>
                    <a:pt x="251" y="217"/>
                  </a:cubicBezTo>
                  <a:cubicBezTo>
                    <a:pt x="245" y="218"/>
                    <a:pt x="238" y="219"/>
                    <a:pt x="232" y="220"/>
                  </a:cubicBezTo>
                  <a:cubicBezTo>
                    <a:pt x="225" y="221"/>
                    <a:pt x="218" y="222"/>
                    <a:pt x="211" y="223"/>
                  </a:cubicBezTo>
                  <a:cubicBezTo>
                    <a:pt x="204" y="223"/>
                    <a:pt x="198" y="224"/>
                    <a:pt x="192" y="225"/>
                  </a:cubicBezTo>
                  <a:cubicBezTo>
                    <a:pt x="187" y="225"/>
                    <a:pt x="181" y="226"/>
                    <a:pt x="176" y="227"/>
                  </a:cubicBezTo>
                  <a:cubicBezTo>
                    <a:pt x="169" y="227"/>
                    <a:pt x="163" y="228"/>
                    <a:pt x="156" y="228"/>
                  </a:cubicBezTo>
                  <a:cubicBezTo>
                    <a:pt x="150" y="229"/>
                    <a:pt x="143" y="229"/>
                    <a:pt x="136" y="230"/>
                  </a:cubicBezTo>
                  <a:cubicBezTo>
                    <a:pt x="132" y="230"/>
                    <a:pt x="128" y="230"/>
                    <a:pt x="124" y="230"/>
                  </a:cubicBezTo>
                  <a:cubicBezTo>
                    <a:pt x="114" y="231"/>
                    <a:pt x="105" y="231"/>
                    <a:pt x="95" y="232"/>
                  </a:cubicBezTo>
                  <a:cubicBezTo>
                    <a:pt x="80" y="233"/>
                    <a:pt x="65" y="233"/>
                    <a:pt x="51" y="233"/>
                  </a:cubicBezTo>
                  <a:cubicBezTo>
                    <a:pt x="45" y="233"/>
                    <a:pt x="39" y="233"/>
                    <a:pt x="33" y="233"/>
                  </a:cubicBezTo>
                  <a:cubicBezTo>
                    <a:pt x="31" y="232"/>
                    <a:pt x="28" y="232"/>
                    <a:pt x="25" y="232"/>
                  </a:cubicBezTo>
                  <a:cubicBezTo>
                    <a:pt x="23" y="231"/>
                    <a:pt x="21" y="230"/>
                    <a:pt x="20" y="228"/>
                  </a:cubicBezTo>
                  <a:cubicBezTo>
                    <a:pt x="20" y="227"/>
                    <a:pt x="20" y="227"/>
                    <a:pt x="19" y="227"/>
                  </a:cubicBezTo>
                  <a:cubicBezTo>
                    <a:pt x="18" y="226"/>
                    <a:pt x="17" y="226"/>
                    <a:pt x="16" y="225"/>
                  </a:cubicBezTo>
                  <a:cubicBezTo>
                    <a:pt x="16" y="225"/>
                    <a:pt x="16" y="226"/>
                    <a:pt x="16" y="226"/>
                  </a:cubicBezTo>
                  <a:cubicBezTo>
                    <a:pt x="16" y="227"/>
                    <a:pt x="15" y="227"/>
                    <a:pt x="14" y="227"/>
                  </a:cubicBezTo>
                  <a:cubicBezTo>
                    <a:pt x="14" y="227"/>
                    <a:pt x="13" y="226"/>
                    <a:pt x="13" y="226"/>
                  </a:cubicBezTo>
                  <a:cubicBezTo>
                    <a:pt x="13" y="225"/>
                    <a:pt x="13" y="224"/>
                    <a:pt x="13" y="224"/>
                  </a:cubicBezTo>
                  <a:cubicBezTo>
                    <a:pt x="12" y="223"/>
                    <a:pt x="12" y="222"/>
                    <a:pt x="11" y="221"/>
                  </a:cubicBezTo>
                  <a:cubicBezTo>
                    <a:pt x="9" y="218"/>
                    <a:pt x="7" y="215"/>
                    <a:pt x="7" y="211"/>
                  </a:cubicBezTo>
                  <a:cubicBezTo>
                    <a:pt x="7" y="208"/>
                    <a:pt x="6" y="206"/>
                    <a:pt x="5" y="203"/>
                  </a:cubicBezTo>
                  <a:cubicBezTo>
                    <a:pt x="3" y="198"/>
                    <a:pt x="2" y="192"/>
                    <a:pt x="2" y="187"/>
                  </a:cubicBezTo>
                  <a:cubicBezTo>
                    <a:pt x="2" y="178"/>
                    <a:pt x="1" y="170"/>
                    <a:pt x="1" y="161"/>
                  </a:cubicBezTo>
                  <a:cubicBezTo>
                    <a:pt x="1" y="159"/>
                    <a:pt x="1" y="158"/>
                    <a:pt x="1" y="156"/>
                  </a:cubicBezTo>
                  <a:cubicBezTo>
                    <a:pt x="1" y="131"/>
                    <a:pt x="1" y="106"/>
                    <a:pt x="1" y="81"/>
                  </a:cubicBezTo>
                  <a:cubicBezTo>
                    <a:pt x="1" y="79"/>
                    <a:pt x="1" y="76"/>
                    <a:pt x="1" y="74"/>
                  </a:cubicBezTo>
                  <a:cubicBezTo>
                    <a:pt x="1" y="73"/>
                    <a:pt x="1" y="72"/>
                    <a:pt x="0" y="71"/>
                  </a:cubicBezTo>
                  <a:cubicBezTo>
                    <a:pt x="0" y="71"/>
                    <a:pt x="0" y="70"/>
                    <a:pt x="1" y="69"/>
                  </a:cubicBezTo>
                  <a:cubicBezTo>
                    <a:pt x="1" y="69"/>
                    <a:pt x="1" y="68"/>
                    <a:pt x="1" y="68"/>
                  </a:cubicBezTo>
                  <a:cubicBezTo>
                    <a:pt x="2" y="65"/>
                    <a:pt x="2" y="63"/>
                    <a:pt x="2" y="60"/>
                  </a:cubicBezTo>
                  <a:cubicBezTo>
                    <a:pt x="2" y="60"/>
                    <a:pt x="2" y="59"/>
                    <a:pt x="2" y="59"/>
                  </a:cubicBezTo>
                  <a:cubicBezTo>
                    <a:pt x="2" y="58"/>
                    <a:pt x="3" y="57"/>
                    <a:pt x="4" y="56"/>
                  </a:cubicBezTo>
                  <a:cubicBezTo>
                    <a:pt x="4" y="55"/>
                    <a:pt x="5" y="55"/>
                    <a:pt x="5" y="55"/>
                  </a:cubicBezTo>
                  <a:cubicBezTo>
                    <a:pt x="6" y="55"/>
                    <a:pt x="7" y="56"/>
                    <a:pt x="8" y="56"/>
                  </a:cubicBezTo>
                  <a:close/>
                  <a:moveTo>
                    <a:pt x="15" y="138"/>
                  </a:moveTo>
                  <a:cubicBezTo>
                    <a:pt x="15" y="138"/>
                    <a:pt x="15" y="138"/>
                    <a:pt x="15" y="138"/>
                  </a:cubicBezTo>
                  <a:cubicBezTo>
                    <a:pt x="15" y="137"/>
                    <a:pt x="15" y="137"/>
                    <a:pt x="16" y="137"/>
                  </a:cubicBezTo>
                  <a:cubicBezTo>
                    <a:pt x="18" y="133"/>
                    <a:pt x="20" y="129"/>
                    <a:pt x="22" y="125"/>
                  </a:cubicBezTo>
                  <a:cubicBezTo>
                    <a:pt x="24" y="120"/>
                    <a:pt x="27" y="116"/>
                    <a:pt x="30" y="111"/>
                  </a:cubicBezTo>
                  <a:cubicBezTo>
                    <a:pt x="31" y="110"/>
                    <a:pt x="31" y="110"/>
                    <a:pt x="31" y="109"/>
                  </a:cubicBezTo>
                  <a:cubicBezTo>
                    <a:pt x="32" y="108"/>
                    <a:pt x="32" y="108"/>
                    <a:pt x="34" y="108"/>
                  </a:cubicBezTo>
                  <a:cubicBezTo>
                    <a:pt x="35" y="108"/>
                    <a:pt x="36" y="109"/>
                    <a:pt x="36" y="110"/>
                  </a:cubicBezTo>
                  <a:cubicBezTo>
                    <a:pt x="36" y="111"/>
                    <a:pt x="36" y="112"/>
                    <a:pt x="35" y="113"/>
                  </a:cubicBezTo>
                  <a:cubicBezTo>
                    <a:pt x="32" y="115"/>
                    <a:pt x="29" y="118"/>
                    <a:pt x="27" y="122"/>
                  </a:cubicBezTo>
                  <a:cubicBezTo>
                    <a:pt x="23" y="127"/>
                    <a:pt x="20" y="133"/>
                    <a:pt x="18" y="138"/>
                  </a:cubicBezTo>
                  <a:cubicBezTo>
                    <a:pt x="17" y="139"/>
                    <a:pt x="17" y="140"/>
                    <a:pt x="16" y="141"/>
                  </a:cubicBezTo>
                  <a:cubicBezTo>
                    <a:pt x="16" y="142"/>
                    <a:pt x="16" y="142"/>
                    <a:pt x="16" y="142"/>
                  </a:cubicBezTo>
                  <a:cubicBezTo>
                    <a:pt x="17" y="142"/>
                    <a:pt x="17" y="142"/>
                    <a:pt x="18" y="141"/>
                  </a:cubicBezTo>
                  <a:cubicBezTo>
                    <a:pt x="19" y="140"/>
                    <a:pt x="21" y="139"/>
                    <a:pt x="23" y="138"/>
                  </a:cubicBezTo>
                  <a:cubicBezTo>
                    <a:pt x="26" y="136"/>
                    <a:pt x="28" y="133"/>
                    <a:pt x="31" y="131"/>
                  </a:cubicBezTo>
                  <a:cubicBezTo>
                    <a:pt x="32" y="131"/>
                    <a:pt x="32" y="131"/>
                    <a:pt x="33" y="130"/>
                  </a:cubicBezTo>
                  <a:cubicBezTo>
                    <a:pt x="34" y="130"/>
                    <a:pt x="34" y="130"/>
                    <a:pt x="35" y="131"/>
                  </a:cubicBezTo>
                  <a:cubicBezTo>
                    <a:pt x="35" y="131"/>
                    <a:pt x="35" y="132"/>
                    <a:pt x="35" y="132"/>
                  </a:cubicBezTo>
                  <a:cubicBezTo>
                    <a:pt x="35" y="133"/>
                    <a:pt x="35" y="134"/>
                    <a:pt x="34" y="134"/>
                  </a:cubicBezTo>
                  <a:cubicBezTo>
                    <a:pt x="33" y="137"/>
                    <a:pt x="31" y="139"/>
                    <a:pt x="29" y="142"/>
                  </a:cubicBezTo>
                  <a:cubicBezTo>
                    <a:pt x="26" y="147"/>
                    <a:pt x="22" y="152"/>
                    <a:pt x="19" y="158"/>
                  </a:cubicBezTo>
                  <a:cubicBezTo>
                    <a:pt x="19" y="159"/>
                    <a:pt x="18" y="160"/>
                    <a:pt x="18" y="161"/>
                  </a:cubicBezTo>
                  <a:cubicBezTo>
                    <a:pt x="18" y="162"/>
                    <a:pt x="18" y="162"/>
                    <a:pt x="18" y="163"/>
                  </a:cubicBezTo>
                  <a:cubicBezTo>
                    <a:pt x="19" y="163"/>
                    <a:pt x="19" y="162"/>
                    <a:pt x="19" y="162"/>
                  </a:cubicBezTo>
                  <a:cubicBezTo>
                    <a:pt x="24" y="158"/>
                    <a:pt x="28" y="155"/>
                    <a:pt x="32" y="151"/>
                  </a:cubicBezTo>
                  <a:cubicBezTo>
                    <a:pt x="33" y="150"/>
                    <a:pt x="34" y="149"/>
                    <a:pt x="35" y="149"/>
                  </a:cubicBezTo>
                  <a:cubicBezTo>
                    <a:pt x="36" y="148"/>
                    <a:pt x="36" y="148"/>
                    <a:pt x="37" y="148"/>
                  </a:cubicBezTo>
                  <a:cubicBezTo>
                    <a:pt x="38" y="148"/>
                    <a:pt x="39" y="149"/>
                    <a:pt x="39" y="150"/>
                  </a:cubicBezTo>
                  <a:cubicBezTo>
                    <a:pt x="39" y="150"/>
                    <a:pt x="39" y="150"/>
                    <a:pt x="39" y="151"/>
                  </a:cubicBezTo>
                  <a:cubicBezTo>
                    <a:pt x="38" y="152"/>
                    <a:pt x="37" y="153"/>
                    <a:pt x="37" y="155"/>
                  </a:cubicBezTo>
                  <a:cubicBezTo>
                    <a:pt x="34" y="158"/>
                    <a:pt x="32" y="161"/>
                    <a:pt x="30" y="165"/>
                  </a:cubicBezTo>
                  <a:cubicBezTo>
                    <a:pt x="27" y="170"/>
                    <a:pt x="23" y="176"/>
                    <a:pt x="20" y="182"/>
                  </a:cubicBezTo>
                  <a:cubicBezTo>
                    <a:pt x="20" y="183"/>
                    <a:pt x="20" y="184"/>
                    <a:pt x="20" y="186"/>
                  </a:cubicBezTo>
                  <a:cubicBezTo>
                    <a:pt x="20" y="186"/>
                    <a:pt x="20" y="186"/>
                    <a:pt x="20" y="186"/>
                  </a:cubicBezTo>
                  <a:cubicBezTo>
                    <a:pt x="22" y="187"/>
                    <a:pt x="22" y="189"/>
                    <a:pt x="21" y="190"/>
                  </a:cubicBezTo>
                  <a:cubicBezTo>
                    <a:pt x="20" y="191"/>
                    <a:pt x="20" y="191"/>
                    <a:pt x="20" y="192"/>
                  </a:cubicBezTo>
                  <a:cubicBezTo>
                    <a:pt x="20" y="194"/>
                    <a:pt x="20" y="197"/>
                    <a:pt x="20" y="199"/>
                  </a:cubicBezTo>
                  <a:cubicBezTo>
                    <a:pt x="20" y="199"/>
                    <a:pt x="20" y="200"/>
                    <a:pt x="20" y="200"/>
                  </a:cubicBezTo>
                  <a:cubicBezTo>
                    <a:pt x="21" y="200"/>
                    <a:pt x="21" y="200"/>
                    <a:pt x="21" y="200"/>
                  </a:cubicBezTo>
                  <a:cubicBezTo>
                    <a:pt x="21" y="200"/>
                    <a:pt x="21" y="199"/>
                    <a:pt x="21" y="199"/>
                  </a:cubicBezTo>
                  <a:cubicBezTo>
                    <a:pt x="27" y="190"/>
                    <a:pt x="33" y="181"/>
                    <a:pt x="39" y="172"/>
                  </a:cubicBezTo>
                  <a:cubicBezTo>
                    <a:pt x="41" y="170"/>
                    <a:pt x="42" y="167"/>
                    <a:pt x="43" y="165"/>
                  </a:cubicBezTo>
                  <a:cubicBezTo>
                    <a:pt x="44" y="164"/>
                    <a:pt x="44" y="164"/>
                    <a:pt x="45" y="164"/>
                  </a:cubicBezTo>
                  <a:cubicBezTo>
                    <a:pt x="46" y="164"/>
                    <a:pt x="47" y="164"/>
                    <a:pt x="47" y="165"/>
                  </a:cubicBezTo>
                  <a:cubicBezTo>
                    <a:pt x="47" y="166"/>
                    <a:pt x="47" y="166"/>
                    <a:pt x="46" y="167"/>
                  </a:cubicBezTo>
                  <a:cubicBezTo>
                    <a:pt x="44" y="169"/>
                    <a:pt x="42" y="171"/>
                    <a:pt x="41" y="173"/>
                  </a:cubicBezTo>
                  <a:cubicBezTo>
                    <a:pt x="36" y="179"/>
                    <a:pt x="32" y="185"/>
                    <a:pt x="28" y="191"/>
                  </a:cubicBezTo>
                  <a:cubicBezTo>
                    <a:pt x="25" y="196"/>
                    <a:pt x="23" y="200"/>
                    <a:pt x="21" y="205"/>
                  </a:cubicBezTo>
                  <a:cubicBezTo>
                    <a:pt x="21" y="206"/>
                    <a:pt x="21" y="206"/>
                    <a:pt x="21" y="207"/>
                  </a:cubicBezTo>
                  <a:cubicBezTo>
                    <a:pt x="21" y="210"/>
                    <a:pt x="21" y="213"/>
                    <a:pt x="21" y="216"/>
                  </a:cubicBezTo>
                  <a:cubicBezTo>
                    <a:pt x="21" y="217"/>
                    <a:pt x="21" y="218"/>
                    <a:pt x="23" y="218"/>
                  </a:cubicBezTo>
                  <a:cubicBezTo>
                    <a:pt x="23" y="218"/>
                    <a:pt x="24" y="219"/>
                    <a:pt x="24" y="219"/>
                  </a:cubicBezTo>
                  <a:cubicBezTo>
                    <a:pt x="24" y="219"/>
                    <a:pt x="24" y="219"/>
                    <a:pt x="25" y="219"/>
                  </a:cubicBezTo>
                  <a:cubicBezTo>
                    <a:pt x="26" y="218"/>
                    <a:pt x="27" y="218"/>
                    <a:pt x="28" y="219"/>
                  </a:cubicBezTo>
                  <a:cubicBezTo>
                    <a:pt x="29" y="219"/>
                    <a:pt x="29" y="219"/>
                    <a:pt x="30" y="219"/>
                  </a:cubicBezTo>
                  <a:cubicBezTo>
                    <a:pt x="31" y="216"/>
                    <a:pt x="32" y="213"/>
                    <a:pt x="33" y="210"/>
                  </a:cubicBezTo>
                  <a:cubicBezTo>
                    <a:pt x="39" y="200"/>
                    <a:pt x="45" y="191"/>
                    <a:pt x="52" y="182"/>
                  </a:cubicBezTo>
                  <a:cubicBezTo>
                    <a:pt x="53" y="181"/>
                    <a:pt x="54" y="179"/>
                    <a:pt x="56" y="178"/>
                  </a:cubicBezTo>
                  <a:cubicBezTo>
                    <a:pt x="56" y="177"/>
                    <a:pt x="56" y="177"/>
                    <a:pt x="56" y="176"/>
                  </a:cubicBezTo>
                  <a:cubicBezTo>
                    <a:pt x="55" y="174"/>
                    <a:pt x="57" y="173"/>
                    <a:pt x="59" y="173"/>
                  </a:cubicBezTo>
                  <a:cubicBezTo>
                    <a:pt x="61" y="173"/>
                    <a:pt x="62" y="175"/>
                    <a:pt x="61" y="177"/>
                  </a:cubicBezTo>
                  <a:cubicBezTo>
                    <a:pt x="60" y="177"/>
                    <a:pt x="60" y="178"/>
                    <a:pt x="59" y="179"/>
                  </a:cubicBezTo>
                  <a:cubicBezTo>
                    <a:pt x="58" y="180"/>
                    <a:pt x="56" y="182"/>
                    <a:pt x="55" y="184"/>
                  </a:cubicBezTo>
                  <a:cubicBezTo>
                    <a:pt x="49" y="190"/>
                    <a:pt x="44" y="197"/>
                    <a:pt x="40" y="204"/>
                  </a:cubicBezTo>
                  <a:cubicBezTo>
                    <a:pt x="37" y="208"/>
                    <a:pt x="35" y="212"/>
                    <a:pt x="33" y="217"/>
                  </a:cubicBezTo>
                  <a:cubicBezTo>
                    <a:pt x="33" y="217"/>
                    <a:pt x="33" y="218"/>
                    <a:pt x="33" y="218"/>
                  </a:cubicBezTo>
                  <a:cubicBezTo>
                    <a:pt x="33" y="218"/>
                    <a:pt x="33" y="218"/>
                    <a:pt x="33" y="218"/>
                  </a:cubicBezTo>
                  <a:cubicBezTo>
                    <a:pt x="34" y="218"/>
                    <a:pt x="35" y="217"/>
                    <a:pt x="35" y="216"/>
                  </a:cubicBezTo>
                  <a:cubicBezTo>
                    <a:pt x="40" y="212"/>
                    <a:pt x="44" y="208"/>
                    <a:pt x="49" y="204"/>
                  </a:cubicBezTo>
                  <a:cubicBezTo>
                    <a:pt x="53" y="200"/>
                    <a:pt x="58" y="196"/>
                    <a:pt x="62" y="192"/>
                  </a:cubicBezTo>
                  <a:cubicBezTo>
                    <a:pt x="63" y="192"/>
                    <a:pt x="64" y="192"/>
                    <a:pt x="64" y="191"/>
                  </a:cubicBezTo>
                  <a:cubicBezTo>
                    <a:pt x="65" y="191"/>
                    <a:pt x="65" y="191"/>
                    <a:pt x="66" y="191"/>
                  </a:cubicBezTo>
                  <a:cubicBezTo>
                    <a:pt x="66" y="192"/>
                    <a:pt x="67" y="193"/>
                    <a:pt x="66" y="193"/>
                  </a:cubicBezTo>
                  <a:cubicBezTo>
                    <a:pt x="66" y="194"/>
                    <a:pt x="66" y="194"/>
                    <a:pt x="66" y="195"/>
                  </a:cubicBezTo>
                  <a:cubicBezTo>
                    <a:pt x="64" y="198"/>
                    <a:pt x="62" y="200"/>
                    <a:pt x="60" y="203"/>
                  </a:cubicBezTo>
                  <a:cubicBezTo>
                    <a:pt x="57" y="208"/>
                    <a:pt x="55" y="212"/>
                    <a:pt x="53" y="217"/>
                  </a:cubicBezTo>
                  <a:cubicBezTo>
                    <a:pt x="52" y="218"/>
                    <a:pt x="52" y="219"/>
                    <a:pt x="52" y="219"/>
                  </a:cubicBezTo>
                  <a:cubicBezTo>
                    <a:pt x="57" y="219"/>
                    <a:pt x="62" y="219"/>
                    <a:pt x="66" y="219"/>
                  </a:cubicBezTo>
                  <a:cubicBezTo>
                    <a:pt x="68" y="217"/>
                    <a:pt x="69" y="216"/>
                    <a:pt x="69" y="214"/>
                  </a:cubicBezTo>
                  <a:cubicBezTo>
                    <a:pt x="72" y="209"/>
                    <a:pt x="75" y="204"/>
                    <a:pt x="79" y="200"/>
                  </a:cubicBezTo>
                  <a:cubicBezTo>
                    <a:pt x="80" y="198"/>
                    <a:pt x="82" y="196"/>
                    <a:pt x="83" y="195"/>
                  </a:cubicBezTo>
                  <a:cubicBezTo>
                    <a:pt x="84" y="193"/>
                    <a:pt x="85" y="192"/>
                    <a:pt x="85" y="190"/>
                  </a:cubicBezTo>
                  <a:cubicBezTo>
                    <a:pt x="85" y="189"/>
                    <a:pt x="86" y="188"/>
                    <a:pt x="87" y="189"/>
                  </a:cubicBezTo>
                  <a:cubicBezTo>
                    <a:pt x="88" y="189"/>
                    <a:pt x="89" y="190"/>
                    <a:pt x="89" y="190"/>
                  </a:cubicBezTo>
                  <a:cubicBezTo>
                    <a:pt x="89" y="191"/>
                    <a:pt x="89" y="192"/>
                    <a:pt x="88" y="192"/>
                  </a:cubicBezTo>
                  <a:cubicBezTo>
                    <a:pt x="88" y="192"/>
                    <a:pt x="88" y="193"/>
                    <a:pt x="88" y="193"/>
                  </a:cubicBezTo>
                  <a:cubicBezTo>
                    <a:pt x="85" y="195"/>
                    <a:pt x="83" y="198"/>
                    <a:pt x="81" y="201"/>
                  </a:cubicBezTo>
                  <a:cubicBezTo>
                    <a:pt x="77" y="205"/>
                    <a:pt x="75" y="209"/>
                    <a:pt x="72" y="214"/>
                  </a:cubicBezTo>
                  <a:cubicBezTo>
                    <a:pt x="71" y="215"/>
                    <a:pt x="71" y="216"/>
                    <a:pt x="70" y="218"/>
                  </a:cubicBezTo>
                  <a:cubicBezTo>
                    <a:pt x="71" y="219"/>
                    <a:pt x="72" y="219"/>
                    <a:pt x="73" y="219"/>
                  </a:cubicBezTo>
                  <a:cubicBezTo>
                    <a:pt x="77" y="219"/>
                    <a:pt x="80" y="219"/>
                    <a:pt x="84" y="219"/>
                  </a:cubicBezTo>
                  <a:cubicBezTo>
                    <a:pt x="84" y="219"/>
                    <a:pt x="85" y="219"/>
                    <a:pt x="86" y="219"/>
                  </a:cubicBezTo>
                  <a:cubicBezTo>
                    <a:pt x="90" y="212"/>
                    <a:pt x="95" y="205"/>
                    <a:pt x="99" y="198"/>
                  </a:cubicBezTo>
                  <a:cubicBezTo>
                    <a:pt x="99" y="197"/>
                    <a:pt x="99" y="197"/>
                    <a:pt x="99" y="197"/>
                  </a:cubicBezTo>
                  <a:cubicBezTo>
                    <a:pt x="98" y="196"/>
                    <a:pt x="98" y="195"/>
                    <a:pt x="99" y="195"/>
                  </a:cubicBezTo>
                  <a:cubicBezTo>
                    <a:pt x="99" y="194"/>
                    <a:pt x="100" y="194"/>
                    <a:pt x="101" y="194"/>
                  </a:cubicBezTo>
                  <a:cubicBezTo>
                    <a:pt x="102" y="194"/>
                    <a:pt x="103" y="195"/>
                    <a:pt x="102" y="196"/>
                  </a:cubicBezTo>
                  <a:cubicBezTo>
                    <a:pt x="101" y="198"/>
                    <a:pt x="100" y="200"/>
                    <a:pt x="99" y="201"/>
                  </a:cubicBezTo>
                  <a:cubicBezTo>
                    <a:pt x="97" y="205"/>
                    <a:pt x="94" y="210"/>
                    <a:pt x="91" y="214"/>
                  </a:cubicBezTo>
                  <a:cubicBezTo>
                    <a:pt x="91" y="215"/>
                    <a:pt x="90" y="217"/>
                    <a:pt x="89" y="218"/>
                  </a:cubicBezTo>
                  <a:cubicBezTo>
                    <a:pt x="89" y="218"/>
                    <a:pt x="89" y="219"/>
                    <a:pt x="89" y="219"/>
                  </a:cubicBezTo>
                  <a:cubicBezTo>
                    <a:pt x="94" y="219"/>
                    <a:pt x="100" y="220"/>
                    <a:pt x="105" y="219"/>
                  </a:cubicBezTo>
                  <a:cubicBezTo>
                    <a:pt x="105" y="218"/>
                    <a:pt x="106" y="218"/>
                    <a:pt x="106" y="217"/>
                  </a:cubicBezTo>
                  <a:cubicBezTo>
                    <a:pt x="107" y="215"/>
                    <a:pt x="108" y="213"/>
                    <a:pt x="109" y="211"/>
                  </a:cubicBezTo>
                  <a:cubicBezTo>
                    <a:pt x="112" y="207"/>
                    <a:pt x="114" y="203"/>
                    <a:pt x="117" y="200"/>
                  </a:cubicBezTo>
                  <a:cubicBezTo>
                    <a:pt x="117" y="199"/>
                    <a:pt x="118" y="198"/>
                    <a:pt x="118" y="197"/>
                  </a:cubicBezTo>
                  <a:cubicBezTo>
                    <a:pt x="118" y="197"/>
                    <a:pt x="118" y="196"/>
                    <a:pt x="119" y="196"/>
                  </a:cubicBezTo>
                  <a:cubicBezTo>
                    <a:pt x="120" y="196"/>
                    <a:pt x="121" y="197"/>
                    <a:pt x="121" y="198"/>
                  </a:cubicBezTo>
                  <a:cubicBezTo>
                    <a:pt x="121" y="199"/>
                    <a:pt x="121" y="199"/>
                    <a:pt x="120" y="200"/>
                  </a:cubicBezTo>
                  <a:cubicBezTo>
                    <a:pt x="119" y="200"/>
                    <a:pt x="118" y="201"/>
                    <a:pt x="117" y="202"/>
                  </a:cubicBezTo>
                  <a:cubicBezTo>
                    <a:pt x="115" y="205"/>
                    <a:pt x="113" y="209"/>
                    <a:pt x="111" y="213"/>
                  </a:cubicBezTo>
                  <a:cubicBezTo>
                    <a:pt x="110" y="214"/>
                    <a:pt x="109" y="216"/>
                    <a:pt x="109" y="218"/>
                  </a:cubicBezTo>
                  <a:cubicBezTo>
                    <a:pt x="109" y="219"/>
                    <a:pt x="109" y="219"/>
                    <a:pt x="109" y="219"/>
                  </a:cubicBezTo>
                  <a:cubicBezTo>
                    <a:pt x="115" y="218"/>
                    <a:pt x="121" y="218"/>
                    <a:pt x="127" y="217"/>
                  </a:cubicBezTo>
                  <a:cubicBezTo>
                    <a:pt x="126" y="216"/>
                    <a:pt x="126" y="215"/>
                    <a:pt x="127" y="214"/>
                  </a:cubicBezTo>
                  <a:cubicBezTo>
                    <a:pt x="127" y="213"/>
                    <a:pt x="127" y="213"/>
                    <a:pt x="128" y="212"/>
                  </a:cubicBezTo>
                  <a:cubicBezTo>
                    <a:pt x="130" y="208"/>
                    <a:pt x="133" y="204"/>
                    <a:pt x="135" y="200"/>
                  </a:cubicBezTo>
                  <a:cubicBezTo>
                    <a:pt x="136" y="199"/>
                    <a:pt x="136" y="197"/>
                    <a:pt x="137" y="196"/>
                  </a:cubicBezTo>
                  <a:cubicBezTo>
                    <a:pt x="137" y="195"/>
                    <a:pt x="137" y="195"/>
                    <a:pt x="138" y="195"/>
                  </a:cubicBezTo>
                  <a:cubicBezTo>
                    <a:pt x="139" y="194"/>
                    <a:pt x="139" y="195"/>
                    <a:pt x="140" y="196"/>
                  </a:cubicBezTo>
                  <a:cubicBezTo>
                    <a:pt x="140" y="196"/>
                    <a:pt x="140" y="197"/>
                    <a:pt x="139" y="197"/>
                  </a:cubicBezTo>
                  <a:cubicBezTo>
                    <a:pt x="138" y="199"/>
                    <a:pt x="137" y="200"/>
                    <a:pt x="136" y="201"/>
                  </a:cubicBezTo>
                  <a:cubicBezTo>
                    <a:pt x="134" y="205"/>
                    <a:pt x="132" y="208"/>
                    <a:pt x="130" y="212"/>
                  </a:cubicBezTo>
                  <a:cubicBezTo>
                    <a:pt x="130" y="212"/>
                    <a:pt x="129" y="213"/>
                    <a:pt x="129" y="214"/>
                  </a:cubicBezTo>
                  <a:cubicBezTo>
                    <a:pt x="129" y="214"/>
                    <a:pt x="129" y="214"/>
                    <a:pt x="129" y="214"/>
                  </a:cubicBezTo>
                  <a:cubicBezTo>
                    <a:pt x="130" y="215"/>
                    <a:pt x="130" y="216"/>
                    <a:pt x="130" y="217"/>
                  </a:cubicBezTo>
                  <a:cubicBezTo>
                    <a:pt x="133" y="217"/>
                    <a:pt x="136" y="216"/>
                    <a:pt x="139" y="216"/>
                  </a:cubicBezTo>
                  <a:cubicBezTo>
                    <a:pt x="140" y="216"/>
                    <a:pt x="141" y="216"/>
                    <a:pt x="142" y="215"/>
                  </a:cubicBezTo>
                  <a:cubicBezTo>
                    <a:pt x="143" y="211"/>
                    <a:pt x="145" y="208"/>
                    <a:pt x="147" y="205"/>
                  </a:cubicBezTo>
                  <a:cubicBezTo>
                    <a:pt x="148" y="202"/>
                    <a:pt x="150" y="200"/>
                    <a:pt x="151" y="198"/>
                  </a:cubicBezTo>
                  <a:cubicBezTo>
                    <a:pt x="152" y="197"/>
                    <a:pt x="152" y="197"/>
                    <a:pt x="152" y="196"/>
                  </a:cubicBezTo>
                  <a:cubicBezTo>
                    <a:pt x="152" y="196"/>
                    <a:pt x="152" y="195"/>
                    <a:pt x="152" y="195"/>
                  </a:cubicBezTo>
                  <a:cubicBezTo>
                    <a:pt x="153" y="194"/>
                    <a:pt x="154" y="194"/>
                    <a:pt x="155" y="195"/>
                  </a:cubicBezTo>
                  <a:cubicBezTo>
                    <a:pt x="155" y="196"/>
                    <a:pt x="155" y="197"/>
                    <a:pt x="155" y="197"/>
                  </a:cubicBezTo>
                  <a:cubicBezTo>
                    <a:pt x="154" y="198"/>
                    <a:pt x="153" y="198"/>
                    <a:pt x="153" y="199"/>
                  </a:cubicBezTo>
                  <a:cubicBezTo>
                    <a:pt x="150" y="203"/>
                    <a:pt x="147" y="207"/>
                    <a:pt x="145" y="212"/>
                  </a:cubicBezTo>
                  <a:cubicBezTo>
                    <a:pt x="145" y="213"/>
                    <a:pt x="144" y="214"/>
                    <a:pt x="144" y="216"/>
                  </a:cubicBezTo>
                  <a:cubicBezTo>
                    <a:pt x="149" y="215"/>
                    <a:pt x="155" y="215"/>
                    <a:pt x="160" y="215"/>
                  </a:cubicBezTo>
                  <a:cubicBezTo>
                    <a:pt x="160" y="213"/>
                    <a:pt x="161" y="212"/>
                    <a:pt x="162" y="211"/>
                  </a:cubicBezTo>
                  <a:cubicBezTo>
                    <a:pt x="163" y="210"/>
                    <a:pt x="164" y="208"/>
                    <a:pt x="165" y="207"/>
                  </a:cubicBezTo>
                  <a:cubicBezTo>
                    <a:pt x="166" y="204"/>
                    <a:pt x="168" y="201"/>
                    <a:pt x="170" y="197"/>
                  </a:cubicBezTo>
                  <a:cubicBezTo>
                    <a:pt x="170" y="197"/>
                    <a:pt x="170" y="196"/>
                    <a:pt x="171" y="196"/>
                  </a:cubicBezTo>
                  <a:cubicBezTo>
                    <a:pt x="171" y="195"/>
                    <a:pt x="171" y="195"/>
                    <a:pt x="170" y="194"/>
                  </a:cubicBezTo>
                  <a:cubicBezTo>
                    <a:pt x="170" y="194"/>
                    <a:pt x="170" y="193"/>
                    <a:pt x="170" y="193"/>
                  </a:cubicBezTo>
                  <a:cubicBezTo>
                    <a:pt x="171" y="192"/>
                    <a:pt x="172" y="192"/>
                    <a:pt x="173" y="192"/>
                  </a:cubicBezTo>
                  <a:cubicBezTo>
                    <a:pt x="174" y="193"/>
                    <a:pt x="174" y="194"/>
                    <a:pt x="174" y="194"/>
                  </a:cubicBezTo>
                  <a:cubicBezTo>
                    <a:pt x="173" y="195"/>
                    <a:pt x="173" y="196"/>
                    <a:pt x="172" y="197"/>
                  </a:cubicBezTo>
                  <a:cubicBezTo>
                    <a:pt x="171" y="199"/>
                    <a:pt x="169" y="202"/>
                    <a:pt x="168" y="205"/>
                  </a:cubicBezTo>
                  <a:cubicBezTo>
                    <a:pt x="166" y="207"/>
                    <a:pt x="165" y="210"/>
                    <a:pt x="164" y="213"/>
                  </a:cubicBezTo>
                  <a:cubicBezTo>
                    <a:pt x="164" y="214"/>
                    <a:pt x="164" y="214"/>
                    <a:pt x="164" y="215"/>
                  </a:cubicBezTo>
                  <a:cubicBezTo>
                    <a:pt x="164" y="215"/>
                    <a:pt x="164" y="215"/>
                    <a:pt x="165" y="215"/>
                  </a:cubicBezTo>
                  <a:cubicBezTo>
                    <a:pt x="169" y="214"/>
                    <a:pt x="174" y="214"/>
                    <a:pt x="179" y="214"/>
                  </a:cubicBezTo>
                  <a:cubicBezTo>
                    <a:pt x="187" y="214"/>
                    <a:pt x="195" y="213"/>
                    <a:pt x="203" y="213"/>
                  </a:cubicBezTo>
                  <a:cubicBezTo>
                    <a:pt x="207" y="213"/>
                    <a:pt x="210" y="213"/>
                    <a:pt x="214" y="212"/>
                  </a:cubicBezTo>
                  <a:cubicBezTo>
                    <a:pt x="221" y="212"/>
                    <a:pt x="228" y="211"/>
                    <a:pt x="235" y="211"/>
                  </a:cubicBezTo>
                  <a:cubicBezTo>
                    <a:pt x="238" y="211"/>
                    <a:pt x="240" y="211"/>
                    <a:pt x="243" y="211"/>
                  </a:cubicBezTo>
                  <a:cubicBezTo>
                    <a:pt x="245" y="210"/>
                    <a:pt x="248" y="210"/>
                    <a:pt x="250" y="209"/>
                  </a:cubicBezTo>
                  <a:cubicBezTo>
                    <a:pt x="252" y="209"/>
                    <a:pt x="252" y="208"/>
                    <a:pt x="252" y="207"/>
                  </a:cubicBezTo>
                  <a:cubicBezTo>
                    <a:pt x="252" y="206"/>
                    <a:pt x="252" y="205"/>
                    <a:pt x="252" y="203"/>
                  </a:cubicBezTo>
                  <a:cubicBezTo>
                    <a:pt x="252" y="202"/>
                    <a:pt x="253" y="201"/>
                    <a:pt x="254" y="202"/>
                  </a:cubicBezTo>
                  <a:cubicBezTo>
                    <a:pt x="255" y="202"/>
                    <a:pt x="255" y="202"/>
                    <a:pt x="255" y="202"/>
                  </a:cubicBezTo>
                  <a:cubicBezTo>
                    <a:pt x="255" y="201"/>
                    <a:pt x="255" y="200"/>
                    <a:pt x="255" y="199"/>
                  </a:cubicBezTo>
                  <a:cubicBezTo>
                    <a:pt x="256" y="195"/>
                    <a:pt x="256" y="191"/>
                    <a:pt x="256" y="187"/>
                  </a:cubicBezTo>
                  <a:cubicBezTo>
                    <a:pt x="256" y="181"/>
                    <a:pt x="256" y="174"/>
                    <a:pt x="255" y="168"/>
                  </a:cubicBezTo>
                  <a:cubicBezTo>
                    <a:pt x="255" y="159"/>
                    <a:pt x="254" y="150"/>
                    <a:pt x="254" y="142"/>
                  </a:cubicBezTo>
                  <a:cubicBezTo>
                    <a:pt x="254" y="132"/>
                    <a:pt x="254" y="122"/>
                    <a:pt x="255" y="112"/>
                  </a:cubicBezTo>
                  <a:cubicBezTo>
                    <a:pt x="255" y="108"/>
                    <a:pt x="256" y="104"/>
                    <a:pt x="256" y="100"/>
                  </a:cubicBezTo>
                  <a:cubicBezTo>
                    <a:pt x="256" y="85"/>
                    <a:pt x="256" y="70"/>
                    <a:pt x="257" y="55"/>
                  </a:cubicBezTo>
                  <a:cubicBezTo>
                    <a:pt x="257" y="49"/>
                    <a:pt x="258" y="43"/>
                    <a:pt x="258" y="37"/>
                  </a:cubicBezTo>
                  <a:cubicBezTo>
                    <a:pt x="259" y="33"/>
                    <a:pt x="259" y="28"/>
                    <a:pt x="259" y="24"/>
                  </a:cubicBezTo>
                  <a:cubicBezTo>
                    <a:pt x="258" y="17"/>
                    <a:pt x="255" y="12"/>
                    <a:pt x="249" y="8"/>
                  </a:cubicBezTo>
                  <a:cubicBezTo>
                    <a:pt x="249" y="8"/>
                    <a:pt x="248" y="8"/>
                    <a:pt x="247" y="8"/>
                  </a:cubicBezTo>
                  <a:cubicBezTo>
                    <a:pt x="240" y="8"/>
                    <a:pt x="234" y="7"/>
                    <a:pt x="227" y="8"/>
                  </a:cubicBezTo>
                  <a:cubicBezTo>
                    <a:pt x="225" y="8"/>
                    <a:pt x="224" y="8"/>
                    <a:pt x="222" y="8"/>
                  </a:cubicBezTo>
                  <a:cubicBezTo>
                    <a:pt x="222" y="9"/>
                    <a:pt x="222" y="10"/>
                    <a:pt x="221" y="10"/>
                  </a:cubicBezTo>
                  <a:cubicBezTo>
                    <a:pt x="220" y="11"/>
                    <a:pt x="219" y="12"/>
                    <a:pt x="218" y="13"/>
                  </a:cubicBezTo>
                  <a:cubicBezTo>
                    <a:pt x="215" y="16"/>
                    <a:pt x="212" y="20"/>
                    <a:pt x="209" y="24"/>
                  </a:cubicBezTo>
                  <a:cubicBezTo>
                    <a:pt x="208" y="26"/>
                    <a:pt x="207" y="27"/>
                    <a:pt x="206" y="28"/>
                  </a:cubicBezTo>
                  <a:cubicBezTo>
                    <a:pt x="204" y="31"/>
                    <a:pt x="203" y="34"/>
                    <a:pt x="202" y="37"/>
                  </a:cubicBezTo>
                  <a:cubicBezTo>
                    <a:pt x="202" y="38"/>
                    <a:pt x="201" y="38"/>
                    <a:pt x="200" y="38"/>
                  </a:cubicBezTo>
                  <a:cubicBezTo>
                    <a:pt x="199" y="38"/>
                    <a:pt x="199" y="37"/>
                    <a:pt x="199" y="36"/>
                  </a:cubicBezTo>
                  <a:cubicBezTo>
                    <a:pt x="200" y="35"/>
                    <a:pt x="200" y="35"/>
                    <a:pt x="200" y="34"/>
                  </a:cubicBezTo>
                  <a:cubicBezTo>
                    <a:pt x="203" y="30"/>
                    <a:pt x="206" y="25"/>
                    <a:pt x="209" y="21"/>
                  </a:cubicBezTo>
                  <a:cubicBezTo>
                    <a:pt x="212" y="18"/>
                    <a:pt x="214" y="15"/>
                    <a:pt x="217" y="12"/>
                  </a:cubicBezTo>
                  <a:cubicBezTo>
                    <a:pt x="218" y="11"/>
                    <a:pt x="218" y="10"/>
                    <a:pt x="219" y="8"/>
                  </a:cubicBezTo>
                  <a:cubicBezTo>
                    <a:pt x="218" y="8"/>
                    <a:pt x="216" y="8"/>
                    <a:pt x="215" y="8"/>
                  </a:cubicBezTo>
                  <a:cubicBezTo>
                    <a:pt x="205" y="8"/>
                    <a:pt x="195" y="9"/>
                    <a:pt x="184" y="9"/>
                  </a:cubicBezTo>
                  <a:cubicBezTo>
                    <a:pt x="175" y="9"/>
                    <a:pt x="166" y="9"/>
                    <a:pt x="157" y="10"/>
                  </a:cubicBezTo>
                  <a:cubicBezTo>
                    <a:pt x="151" y="10"/>
                    <a:pt x="145" y="10"/>
                    <a:pt x="138" y="10"/>
                  </a:cubicBezTo>
                  <a:cubicBezTo>
                    <a:pt x="131" y="11"/>
                    <a:pt x="124" y="11"/>
                    <a:pt x="117" y="12"/>
                  </a:cubicBezTo>
                  <a:cubicBezTo>
                    <a:pt x="116" y="12"/>
                    <a:pt x="116" y="12"/>
                    <a:pt x="115" y="11"/>
                  </a:cubicBezTo>
                  <a:cubicBezTo>
                    <a:pt x="115" y="11"/>
                    <a:pt x="114" y="11"/>
                    <a:pt x="113" y="11"/>
                  </a:cubicBezTo>
                  <a:cubicBezTo>
                    <a:pt x="111" y="11"/>
                    <a:pt x="110" y="12"/>
                    <a:pt x="108" y="12"/>
                  </a:cubicBezTo>
                  <a:cubicBezTo>
                    <a:pt x="107" y="12"/>
                    <a:pt x="106" y="12"/>
                    <a:pt x="106" y="13"/>
                  </a:cubicBezTo>
                  <a:cubicBezTo>
                    <a:pt x="106" y="13"/>
                    <a:pt x="106" y="14"/>
                    <a:pt x="106" y="14"/>
                  </a:cubicBezTo>
                  <a:cubicBezTo>
                    <a:pt x="102" y="21"/>
                    <a:pt x="99" y="27"/>
                    <a:pt x="95" y="34"/>
                  </a:cubicBezTo>
                  <a:cubicBezTo>
                    <a:pt x="95" y="35"/>
                    <a:pt x="95" y="36"/>
                    <a:pt x="95" y="38"/>
                  </a:cubicBezTo>
                  <a:cubicBezTo>
                    <a:pt x="95" y="39"/>
                    <a:pt x="94" y="41"/>
                    <a:pt x="94" y="43"/>
                  </a:cubicBezTo>
                  <a:cubicBezTo>
                    <a:pt x="94" y="45"/>
                    <a:pt x="93" y="46"/>
                    <a:pt x="91" y="47"/>
                  </a:cubicBezTo>
                  <a:cubicBezTo>
                    <a:pt x="91" y="47"/>
                    <a:pt x="90" y="47"/>
                    <a:pt x="90" y="48"/>
                  </a:cubicBezTo>
                  <a:cubicBezTo>
                    <a:pt x="89" y="48"/>
                    <a:pt x="89" y="48"/>
                    <a:pt x="89" y="48"/>
                  </a:cubicBezTo>
                  <a:cubicBezTo>
                    <a:pt x="88" y="50"/>
                    <a:pt x="87" y="52"/>
                    <a:pt x="85" y="52"/>
                  </a:cubicBezTo>
                  <a:cubicBezTo>
                    <a:pt x="85" y="54"/>
                    <a:pt x="84" y="54"/>
                    <a:pt x="83" y="54"/>
                  </a:cubicBezTo>
                  <a:cubicBezTo>
                    <a:pt x="82" y="54"/>
                    <a:pt x="81" y="54"/>
                    <a:pt x="81" y="55"/>
                  </a:cubicBezTo>
                  <a:cubicBezTo>
                    <a:pt x="75" y="55"/>
                    <a:pt x="70" y="56"/>
                    <a:pt x="65" y="57"/>
                  </a:cubicBezTo>
                  <a:cubicBezTo>
                    <a:pt x="60" y="57"/>
                    <a:pt x="56" y="58"/>
                    <a:pt x="51" y="59"/>
                  </a:cubicBezTo>
                  <a:cubicBezTo>
                    <a:pt x="44" y="60"/>
                    <a:pt x="36" y="61"/>
                    <a:pt x="28" y="62"/>
                  </a:cubicBezTo>
                  <a:cubicBezTo>
                    <a:pt x="22" y="62"/>
                    <a:pt x="16" y="63"/>
                    <a:pt x="10" y="63"/>
                  </a:cubicBezTo>
                  <a:cubicBezTo>
                    <a:pt x="10" y="63"/>
                    <a:pt x="9" y="63"/>
                    <a:pt x="9" y="63"/>
                  </a:cubicBezTo>
                  <a:cubicBezTo>
                    <a:pt x="8" y="64"/>
                    <a:pt x="8" y="65"/>
                    <a:pt x="8" y="66"/>
                  </a:cubicBezTo>
                  <a:cubicBezTo>
                    <a:pt x="9" y="72"/>
                    <a:pt x="9" y="78"/>
                    <a:pt x="9" y="84"/>
                  </a:cubicBezTo>
                  <a:cubicBezTo>
                    <a:pt x="10" y="88"/>
                    <a:pt x="10" y="93"/>
                    <a:pt x="10" y="97"/>
                  </a:cubicBezTo>
                  <a:cubicBezTo>
                    <a:pt x="11" y="103"/>
                    <a:pt x="11" y="110"/>
                    <a:pt x="11" y="116"/>
                  </a:cubicBezTo>
                  <a:cubicBezTo>
                    <a:pt x="11" y="117"/>
                    <a:pt x="11" y="117"/>
                    <a:pt x="11" y="118"/>
                  </a:cubicBezTo>
                  <a:cubicBezTo>
                    <a:pt x="12" y="123"/>
                    <a:pt x="13" y="128"/>
                    <a:pt x="14" y="133"/>
                  </a:cubicBezTo>
                  <a:cubicBezTo>
                    <a:pt x="14" y="135"/>
                    <a:pt x="14" y="136"/>
                    <a:pt x="15" y="138"/>
                  </a:cubicBezTo>
                  <a:close/>
                  <a:moveTo>
                    <a:pt x="109" y="226"/>
                  </a:moveTo>
                  <a:cubicBezTo>
                    <a:pt x="109" y="226"/>
                    <a:pt x="109" y="226"/>
                    <a:pt x="109" y="226"/>
                  </a:cubicBezTo>
                  <a:cubicBezTo>
                    <a:pt x="108" y="226"/>
                    <a:pt x="107" y="226"/>
                    <a:pt x="106" y="226"/>
                  </a:cubicBezTo>
                  <a:cubicBezTo>
                    <a:pt x="96" y="226"/>
                    <a:pt x="85" y="226"/>
                    <a:pt x="75" y="226"/>
                  </a:cubicBezTo>
                  <a:cubicBezTo>
                    <a:pt x="69" y="226"/>
                    <a:pt x="63" y="226"/>
                    <a:pt x="57" y="225"/>
                  </a:cubicBezTo>
                  <a:cubicBezTo>
                    <a:pt x="51" y="225"/>
                    <a:pt x="45" y="224"/>
                    <a:pt x="39" y="224"/>
                  </a:cubicBezTo>
                  <a:cubicBezTo>
                    <a:pt x="35" y="223"/>
                    <a:pt x="31" y="223"/>
                    <a:pt x="26" y="224"/>
                  </a:cubicBezTo>
                  <a:cubicBezTo>
                    <a:pt x="25" y="224"/>
                    <a:pt x="25" y="224"/>
                    <a:pt x="24" y="223"/>
                  </a:cubicBezTo>
                  <a:cubicBezTo>
                    <a:pt x="23" y="222"/>
                    <a:pt x="23" y="222"/>
                    <a:pt x="22" y="222"/>
                  </a:cubicBezTo>
                  <a:cubicBezTo>
                    <a:pt x="22" y="222"/>
                    <a:pt x="22" y="223"/>
                    <a:pt x="22" y="223"/>
                  </a:cubicBezTo>
                  <a:cubicBezTo>
                    <a:pt x="22" y="225"/>
                    <a:pt x="22" y="225"/>
                    <a:pt x="24" y="225"/>
                  </a:cubicBezTo>
                  <a:cubicBezTo>
                    <a:pt x="28" y="226"/>
                    <a:pt x="32" y="227"/>
                    <a:pt x="36" y="227"/>
                  </a:cubicBezTo>
                  <a:cubicBezTo>
                    <a:pt x="45" y="229"/>
                    <a:pt x="54" y="230"/>
                    <a:pt x="63" y="230"/>
                  </a:cubicBezTo>
                  <a:cubicBezTo>
                    <a:pt x="69" y="231"/>
                    <a:pt x="76" y="230"/>
                    <a:pt x="82" y="229"/>
                  </a:cubicBezTo>
                  <a:cubicBezTo>
                    <a:pt x="88" y="229"/>
                    <a:pt x="94" y="228"/>
                    <a:pt x="100" y="227"/>
                  </a:cubicBezTo>
                  <a:cubicBezTo>
                    <a:pt x="103" y="227"/>
                    <a:pt x="106" y="226"/>
                    <a:pt x="109" y="226"/>
                  </a:cubicBezTo>
                  <a:close/>
                  <a:moveTo>
                    <a:pt x="221" y="219"/>
                  </a:moveTo>
                  <a:cubicBezTo>
                    <a:pt x="221" y="219"/>
                    <a:pt x="221" y="219"/>
                    <a:pt x="221" y="218"/>
                  </a:cubicBezTo>
                  <a:cubicBezTo>
                    <a:pt x="221" y="218"/>
                    <a:pt x="220" y="218"/>
                    <a:pt x="220" y="218"/>
                  </a:cubicBezTo>
                  <a:cubicBezTo>
                    <a:pt x="214" y="219"/>
                    <a:pt x="209" y="219"/>
                    <a:pt x="204" y="219"/>
                  </a:cubicBezTo>
                  <a:cubicBezTo>
                    <a:pt x="196" y="219"/>
                    <a:pt x="189" y="220"/>
                    <a:pt x="182" y="221"/>
                  </a:cubicBezTo>
                  <a:cubicBezTo>
                    <a:pt x="175" y="221"/>
                    <a:pt x="169" y="222"/>
                    <a:pt x="163" y="222"/>
                  </a:cubicBezTo>
                  <a:cubicBezTo>
                    <a:pt x="158" y="223"/>
                    <a:pt x="153" y="223"/>
                    <a:pt x="148" y="224"/>
                  </a:cubicBezTo>
                  <a:cubicBezTo>
                    <a:pt x="139" y="225"/>
                    <a:pt x="131" y="226"/>
                    <a:pt x="122" y="227"/>
                  </a:cubicBezTo>
                  <a:cubicBezTo>
                    <a:pt x="119" y="227"/>
                    <a:pt x="116" y="228"/>
                    <a:pt x="113" y="228"/>
                  </a:cubicBezTo>
                  <a:cubicBezTo>
                    <a:pt x="113" y="228"/>
                    <a:pt x="113" y="228"/>
                    <a:pt x="114" y="228"/>
                  </a:cubicBezTo>
                  <a:cubicBezTo>
                    <a:pt x="124" y="228"/>
                    <a:pt x="134" y="227"/>
                    <a:pt x="144" y="227"/>
                  </a:cubicBezTo>
                  <a:cubicBezTo>
                    <a:pt x="147" y="226"/>
                    <a:pt x="150" y="226"/>
                    <a:pt x="154" y="226"/>
                  </a:cubicBezTo>
                  <a:cubicBezTo>
                    <a:pt x="160" y="225"/>
                    <a:pt x="167" y="225"/>
                    <a:pt x="174" y="224"/>
                  </a:cubicBezTo>
                  <a:cubicBezTo>
                    <a:pt x="180" y="224"/>
                    <a:pt x="186" y="223"/>
                    <a:pt x="193" y="222"/>
                  </a:cubicBezTo>
                  <a:cubicBezTo>
                    <a:pt x="200" y="221"/>
                    <a:pt x="207" y="220"/>
                    <a:pt x="214" y="220"/>
                  </a:cubicBezTo>
                  <a:cubicBezTo>
                    <a:pt x="216" y="219"/>
                    <a:pt x="219" y="219"/>
                    <a:pt x="221" y="219"/>
                  </a:cubicBezTo>
                  <a:close/>
                  <a:moveTo>
                    <a:pt x="25" y="54"/>
                  </a:moveTo>
                  <a:cubicBezTo>
                    <a:pt x="25" y="54"/>
                    <a:pt x="25" y="54"/>
                    <a:pt x="25" y="54"/>
                  </a:cubicBezTo>
                  <a:cubicBezTo>
                    <a:pt x="34" y="53"/>
                    <a:pt x="43" y="53"/>
                    <a:pt x="51" y="52"/>
                  </a:cubicBezTo>
                  <a:cubicBezTo>
                    <a:pt x="53" y="52"/>
                    <a:pt x="54" y="52"/>
                    <a:pt x="56" y="52"/>
                  </a:cubicBezTo>
                  <a:cubicBezTo>
                    <a:pt x="62" y="51"/>
                    <a:pt x="68" y="50"/>
                    <a:pt x="73" y="49"/>
                  </a:cubicBezTo>
                  <a:cubicBezTo>
                    <a:pt x="74" y="49"/>
                    <a:pt x="75" y="48"/>
                    <a:pt x="75" y="48"/>
                  </a:cubicBezTo>
                  <a:cubicBezTo>
                    <a:pt x="77" y="45"/>
                    <a:pt x="79" y="41"/>
                    <a:pt x="81" y="38"/>
                  </a:cubicBezTo>
                  <a:cubicBezTo>
                    <a:pt x="81" y="38"/>
                    <a:pt x="81" y="38"/>
                    <a:pt x="81" y="37"/>
                  </a:cubicBezTo>
                  <a:cubicBezTo>
                    <a:pt x="80" y="36"/>
                    <a:pt x="80" y="35"/>
                    <a:pt x="81" y="34"/>
                  </a:cubicBezTo>
                  <a:cubicBezTo>
                    <a:pt x="81" y="33"/>
                    <a:pt x="82" y="32"/>
                    <a:pt x="82" y="32"/>
                  </a:cubicBezTo>
                  <a:cubicBezTo>
                    <a:pt x="82" y="31"/>
                    <a:pt x="82" y="32"/>
                    <a:pt x="82" y="32"/>
                  </a:cubicBezTo>
                  <a:cubicBezTo>
                    <a:pt x="79" y="36"/>
                    <a:pt x="75" y="40"/>
                    <a:pt x="72" y="45"/>
                  </a:cubicBezTo>
                  <a:cubicBezTo>
                    <a:pt x="72" y="45"/>
                    <a:pt x="72" y="45"/>
                    <a:pt x="72" y="45"/>
                  </a:cubicBezTo>
                  <a:cubicBezTo>
                    <a:pt x="71" y="47"/>
                    <a:pt x="70" y="47"/>
                    <a:pt x="69" y="47"/>
                  </a:cubicBezTo>
                  <a:cubicBezTo>
                    <a:pt x="64" y="47"/>
                    <a:pt x="59" y="48"/>
                    <a:pt x="54" y="48"/>
                  </a:cubicBezTo>
                  <a:cubicBezTo>
                    <a:pt x="53" y="48"/>
                    <a:pt x="53" y="49"/>
                    <a:pt x="52" y="49"/>
                  </a:cubicBezTo>
                  <a:cubicBezTo>
                    <a:pt x="51" y="50"/>
                    <a:pt x="51" y="51"/>
                    <a:pt x="50" y="51"/>
                  </a:cubicBezTo>
                  <a:cubicBezTo>
                    <a:pt x="49" y="52"/>
                    <a:pt x="48" y="52"/>
                    <a:pt x="48" y="50"/>
                  </a:cubicBezTo>
                  <a:cubicBezTo>
                    <a:pt x="48" y="50"/>
                    <a:pt x="48" y="50"/>
                    <a:pt x="48" y="49"/>
                  </a:cubicBezTo>
                  <a:cubicBezTo>
                    <a:pt x="48" y="49"/>
                    <a:pt x="48" y="49"/>
                    <a:pt x="47" y="49"/>
                  </a:cubicBezTo>
                  <a:cubicBezTo>
                    <a:pt x="47" y="49"/>
                    <a:pt x="47" y="49"/>
                    <a:pt x="47" y="49"/>
                  </a:cubicBezTo>
                  <a:cubicBezTo>
                    <a:pt x="40" y="50"/>
                    <a:pt x="34" y="51"/>
                    <a:pt x="28" y="51"/>
                  </a:cubicBezTo>
                  <a:cubicBezTo>
                    <a:pt x="27" y="51"/>
                    <a:pt x="26" y="51"/>
                    <a:pt x="26" y="52"/>
                  </a:cubicBezTo>
                  <a:cubicBezTo>
                    <a:pt x="25" y="52"/>
                    <a:pt x="25" y="52"/>
                    <a:pt x="25" y="53"/>
                  </a:cubicBezTo>
                  <a:cubicBezTo>
                    <a:pt x="25" y="53"/>
                    <a:pt x="25" y="53"/>
                    <a:pt x="25" y="54"/>
                  </a:cubicBezTo>
                  <a:close/>
                  <a:moveTo>
                    <a:pt x="257" y="209"/>
                  </a:moveTo>
                  <a:cubicBezTo>
                    <a:pt x="257" y="208"/>
                    <a:pt x="258" y="207"/>
                    <a:pt x="258" y="207"/>
                  </a:cubicBezTo>
                  <a:cubicBezTo>
                    <a:pt x="259" y="205"/>
                    <a:pt x="260" y="203"/>
                    <a:pt x="260" y="201"/>
                  </a:cubicBezTo>
                  <a:cubicBezTo>
                    <a:pt x="261" y="200"/>
                    <a:pt x="261" y="199"/>
                    <a:pt x="261" y="197"/>
                  </a:cubicBezTo>
                  <a:cubicBezTo>
                    <a:pt x="261" y="188"/>
                    <a:pt x="261" y="179"/>
                    <a:pt x="261" y="170"/>
                  </a:cubicBezTo>
                  <a:cubicBezTo>
                    <a:pt x="261" y="168"/>
                    <a:pt x="261" y="167"/>
                    <a:pt x="261" y="166"/>
                  </a:cubicBezTo>
                  <a:cubicBezTo>
                    <a:pt x="260" y="160"/>
                    <a:pt x="259" y="154"/>
                    <a:pt x="259" y="147"/>
                  </a:cubicBezTo>
                  <a:cubicBezTo>
                    <a:pt x="259" y="142"/>
                    <a:pt x="259" y="136"/>
                    <a:pt x="259" y="131"/>
                  </a:cubicBezTo>
                  <a:cubicBezTo>
                    <a:pt x="259" y="126"/>
                    <a:pt x="260" y="121"/>
                    <a:pt x="259" y="115"/>
                  </a:cubicBezTo>
                  <a:cubicBezTo>
                    <a:pt x="259" y="113"/>
                    <a:pt x="258" y="111"/>
                    <a:pt x="258" y="109"/>
                  </a:cubicBezTo>
                  <a:cubicBezTo>
                    <a:pt x="258" y="110"/>
                    <a:pt x="258" y="110"/>
                    <a:pt x="258" y="111"/>
                  </a:cubicBezTo>
                  <a:cubicBezTo>
                    <a:pt x="258" y="127"/>
                    <a:pt x="258" y="144"/>
                    <a:pt x="258" y="160"/>
                  </a:cubicBezTo>
                  <a:cubicBezTo>
                    <a:pt x="258" y="163"/>
                    <a:pt x="258" y="167"/>
                    <a:pt x="258" y="171"/>
                  </a:cubicBezTo>
                  <a:cubicBezTo>
                    <a:pt x="258" y="174"/>
                    <a:pt x="259" y="177"/>
                    <a:pt x="259" y="181"/>
                  </a:cubicBezTo>
                  <a:cubicBezTo>
                    <a:pt x="259" y="188"/>
                    <a:pt x="258" y="195"/>
                    <a:pt x="258" y="203"/>
                  </a:cubicBezTo>
                  <a:cubicBezTo>
                    <a:pt x="258" y="203"/>
                    <a:pt x="258" y="204"/>
                    <a:pt x="258" y="204"/>
                  </a:cubicBezTo>
                  <a:cubicBezTo>
                    <a:pt x="257" y="206"/>
                    <a:pt x="257" y="207"/>
                    <a:pt x="257" y="209"/>
                  </a:cubicBezTo>
                  <a:close/>
                  <a:moveTo>
                    <a:pt x="47" y="39"/>
                  </a:moveTo>
                  <a:cubicBezTo>
                    <a:pt x="47" y="39"/>
                    <a:pt x="47" y="39"/>
                    <a:pt x="47" y="39"/>
                  </a:cubicBezTo>
                  <a:cubicBezTo>
                    <a:pt x="47" y="39"/>
                    <a:pt x="47" y="39"/>
                    <a:pt x="47" y="38"/>
                  </a:cubicBezTo>
                  <a:cubicBezTo>
                    <a:pt x="50" y="36"/>
                    <a:pt x="52" y="33"/>
                    <a:pt x="55" y="30"/>
                  </a:cubicBezTo>
                  <a:cubicBezTo>
                    <a:pt x="57" y="28"/>
                    <a:pt x="59" y="25"/>
                    <a:pt x="61" y="23"/>
                  </a:cubicBezTo>
                  <a:cubicBezTo>
                    <a:pt x="62" y="22"/>
                    <a:pt x="62" y="22"/>
                    <a:pt x="63" y="21"/>
                  </a:cubicBezTo>
                  <a:cubicBezTo>
                    <a:pt x="63" y="21"/>
                    <a:pt x="64" y="21"/>
                    <a:pt x="64" y="21"/>
                  </a:cubicBezTo>
                  <a:cubicBezTo>
                    <a:pt x="65" y="22"/>
                    <a:pt x="65" y="22"/>
                    <a:pt x="65" y="23"/>
                  </a:cubicBezTo>
                  <a:cubicBezTo>
                    <a:pt x="65" y="23"/>
                    <a:pt x="65" y="24"/>
                    <a:pt x="64" y="24"/>
                  </a:cubicBezTo>
                  <a:cubicBezTo>
                    <a:pt x="63" y="26"/>
                    <a:pt x="62" y="28"/>
                    <a:pt x="61" y="30"/>
                  </a:cubicBezTo>
                  <a:cubicBezTo>
                    <a:pt x="59" y="34"/>
                    <a:pt x="57" y="37"/>
                    <a:pt x="55" y="41"/>
                  </a:cubicBezTo>
                  <a:cubicBezTo>
                    <a:pt x="55" y="41"/>
                    <a:pt x="55" y="42"/>
                    <a:pt x="54" y="42"/>
                  </a:cubicBezTo>
                  <a:cubicBezTo>
                    <a:pt x="56" y="41"/>
                    <a:pt x="71" y="22"/>
                    <a:pt x="71" y="21"/>
                  </a:cubicBezTo>
                  <a:cubicBezTo>
                    <a:pt x="67" y="20"/>
                    <a:pt x="62" y="21"/>
                    <a:pt x="57" y="21"/>
                  </a:cubicBezTo>
                  <a:cubicBezTo>
                    <a:pt x="53" y="27"/>
                    <a:pt x="50" y="33"/>
                    <a:pt x="47" y="39"/>
                  </a:cubicBezTo>
                  <a:close/>
                  <a:moveTo>
                    <a:pt x="61" y="198"/>
                  </a:moveTo>
                  <a:cubicBezTo>
                    <a:pt x="60" y="198"/>
                    <a:pt x="60" y="198"/>
                    <a:pt x="60" y="198"/>
                  </a:cubicBezTo>
                  <a:cubicBezTo>
                    <a:pt x="52" y="204"/>
                    <a:pt x="44" y="212"/>
                    <a:pt x="35" y="220"/>
                  </a:cubicBezTo>
                  <a:cubicBezTo>
                    <a:pt x="35" y="220"/>
                    <a:pt x="35" y="220"/>
                    <a:pt x="35" y="220"/>
                  </a:cubicBezTo>
                  <a:cubicBezTo>
                    <a:pt x="39" y="220"/>
                    <a:pt x="43" y="220"/>
                    <a:pt x="47" y="220"/>
                  </a:cubicBezTo>
                  <a:cubicBezTo>
                    <a:pt x="46" y="218"/>
                    <a:pt x="47" y="217"/>
                    <a:pt x="48" y="216"/>
                  </a:cubicBezTo>
                  <a:cubicBezTo>
                    <a:pt x="51" y="212"/>
                    <a:pt x="53" y="208"/>
                    <a:pt x="56" y="204"/>
                  </a:cubicBezTo>
                  <a:cubicBezTo>
                    <a:pt x="58" y="202"/>
                    <a:pt x="59" y="200"/>
                    <a:pt x="61" y="198"/>
                  </a:cubicBezTo>
                  <a:close/>
                  <a:moveTo>
                    <a:pt x="20" y="177"/>
                  </a:moveTo>
                  <a:cubicBezTo>
                    <a:pt x="24" y="169"/>
                    <a:pt x="30" y="161"/>
                    <a:pt x="35" y="153"/>
                  </a:cubicBezTo>
                  <a:cubicBezTo>
                    <a:pt x="29" y="157"/>
                    <a:pt x="24" y="162"/>
                    <a:pt x="18" y="166"/>
                  </a:cubicBezTo>
                  <a:cubicBezTo>
                    <a:pt x="19" y="170"/>
                    <a:pt x="19" y="173"/>
                    <a:pt x="20" y="177"/>
                  </a:cubicBezTo>
                  <a:close/>
                  <a:moveTo>
                    <a:pt x="199" y="216"/>
                  </a:moveTo>
                  <a:cubicBezTo>
                    <a:pt x="199" y="216"/>
                    <a:pt x="199" y="216"/>
                    <a:pt x="199" y="216"/>
                  </a:cubicBezTo>
                  <a:cubicBezTo>
                    <a:pt x="198" y="216"/>
                    <a:pt x="197" y="216"/>
                    <a:pt x="196" y="216"/>
                  </a:cubicBezTo>
                  <a:cubicBezTo>
                    <a:pt x="190" y="216"/>
                    <a:pt x="185" y="217"/>
                    <a:pt x="179" y="217"/>
                  </a:cubicBezTo>
                  <a:cubicBezTo>
                    <a:pt x="168" y="217"/>
                    <a:pt x="157" y="218"/>
                    <a:pt x="145" y="218"/>
                  </a:cubicBezTo>
                  <a:cubicBezTo>
                    <a:pt x="145" y="218"/>
                    <a:pt x="144" y="218"/>
                    <a:pt x="144" y="219"/>
                  </a:cubicBezTo>
                  <a:cubicBezTo>
                    <a:pt x="143" y="220"/>
                    <a:pt x="142" y="220"/>
                    <a:pt x="141" y="219"/>
                  </a:cubicBezTo>
                  <a:cubicBezTo>
                    <a:pt x="141" y="219"/>
                    <a:pt x="140" y="219"/>
                    <a:pt x="139" y="219"/>
                  </a:cubicBezTo>
                  <a:cubicBezTo>
                    <a:pt x="135" y="219"/>
                    <a:pt x="130" y="220"/>
                    <a:pt x="125" y="220"/>
                  </a:cubicBezTo>
                  <a:cubicBezTo>
                    <a:pt x="124" y="220"/>
                    <a:pt x="122" y="220"/>
                    <a:pt x="120" y="221"/>
                  </a:cubicBezTo>
                  <a:cubicBezTo>
                    <a:pt x="122" y="221"/>
                    <a:pt x="125" y="221"/>
                    <a:pt x="127" y="221"/>
                  </a:cubicBezTo>
                  <a:cubicBezTo>
                    <a:pt x="132" y="221"/>
                    <a:pt x="136" y="221"/>
                    <a:pt x="141" y="221"/>
                  </a:cubicBezTo>
                  <a:cubicBezTo>
                    <a:pt x="149" y="220"/>
                    <a:pt x="157" y="219"/>
                    <a:pt x="165" y="219"/>
                  </a:cubicBezTo>
                  <a:cubicBezTo>
                    <a:pt x="171" y="218"/>
                    <a:pt x="178" y="218"/>
                    <a:pt x="184" y="217"/>
                  </a:cubicBezTo>
                  <a:cubicBezTo>
                    <a:pt x="189" y="217"/>
                    <a:pt x="194" y="216"/>
                    <a:pt x="199" y="216"/>
                  </a:cubicBezTo>
                  <a:close/>
                  <a:moveTo>
                    <a:pt x="17" y="157"/>
                  </a:moveTo>
                  <a:cubicBezTo>
                    <a:pt x="17" y="157"/>
                    <a:pt x="17" y="157"/>
                    <a:pt x="17" y="157"/>
                  </a:cubicBezTo>
                  <a:cubicBezTo>
                    <a:pt x="17" y="156"/>
                    <a:pt x="18" y="156"/>
                    <a:pt x="18" y="155"/>
                  </a:cubicBezTo>
                  <a:cubicBezTo>
                    <a:pt x="19" y="153"/>
                    <a:pt x="21" y="150"/>
                    <a:pt x="23" y="147"/>
                  </a:cubicBezTo>
                  <a:cubicBezTo>
                    <a:pt x="25" y="144"/>
                    <a:pt x="27" y="140"/>
                    <a:pt x="30" y="137"/>
                  </a:cubicBezTo>
                  <a:cubicBezTo>
                    <a:pt x="30" y="136"/>
                    <a:pt x="30" y="136"/>
                    <a:pt x="30" y="135"/>
                  </a:cubicBezTo>
                  <a:cubicBezTo>
                    <a:pt x="30" y="136"/>
                    <a:pt x="30" y="136"/>
                    <a:pt x="29" y="136"/>
                  </a:cubicBezTo>
                  <a:cubicBezTo>
                    <a:pt x="26" y="138"/>
                    <a:pt x="23" y="141"/>
                    <a:pt x="20" y="143"/>
                  </a:cubicBezTo>
                  <a:cubicBezTo>
                    <a:pt x="19" y="144"/>
                    <a:pt x="17" y="145"/>
                    <a:pt x="15" y="146"/>
                  </a:cubicBezTo>
                  <a:cubicBezTo>
                    <a:pt x="16" y="149"/>
                    <a:pt x="16" y="153"/>
                    <a:pt x="17" y="157"/>
                  </a:cubicBezTo>
                  <a:close/>
                  <a:moveTo>
                    <a:pt x="35" y="49"/>
                  </a:moveTo>
                  <a:cubicBezTo>
                    <a:pt x="35" y="49"/>
                    <a:pt x="35" y="49"/>
                    <a:pt x="36" y="49"/>
                  </a:cubicBezTo>
                  <a:cubicBezTo>
                    <a:pt x="40" y="48"/>
                    <a:pt x="44" y="48"/>
                    <a:pt x="48" y="47"/>
                  </a:cubicBezTo>
                  <a:cubicBezTo>
                    <a:pt x="49" y="47"/>
                    <a:pt x="50" y="46"/>
                    <a:pt x="50" y="46"/>
                  </a:cubicBezTo>
                  <a:cubicBezTo>
                    <a:pt x="52" y="41"/>
                    <a:pt x="55" y="36"/>
                    <a:pt x="57" y="32"/>
                  </a:cubicBezTo>
                  <a:cubicBezTo>
                    <a:pt x="58" y="31"/>
                    <a:pt x="58" y="31"/>
                    <a:pt x="58" y="31"/>
                  </a:cubicBezTo>
                  <a:cubicBezTo>
                    <a:pt x="57" y="31"/>
                    <a:pt x="57" y="31"/>
                    <a:pt x="57" y="32"/>
                  </a:cubicBezTo>
                  <a:cubicBezTo>
                    <a:pt x="53" y="36"/>
                    <a:pt x="49" y="41"/>
                    <a:pt x="45" y="45"/>
                  </a:cubicBezTo>
                  <a:cubicBezTo>
                    <a:pt x="44" y="46"/>
                    <a:pt x="43" y="47"/>
                    <a:pt x="42" y="47"/>
                  </a:cubicBezTo>
                  <a:cubicBezTo>
                    <a:pt x="42" y="48"/>
                    <a:pt x="41" y="48"/>
                    <a:pt x="40" y="47"/>
                  </a:cubicBezTo>
                  <a:cubicBezTo>
                    <a:pt x="40" y="47"/>
                    <a:pt x="40" y="46"/>
                    <a:pt x="40" y="46"/>
                  </a:cubicBezTo>
                  <a:cubicBezTo>
                    <a:pt x="40" y="45"/>
                    <a:pt x="40" y="44"/>
                    <a:pt x="41" y="43"/>
                  </a:cubicBezTo>
                  <a:cubicBezTo>
                    <a:pt x="43" y="40"/>
                    <a:pt x="45" y="37"/>
                    <a:pt x="46" y="34"/>
                  </a:cubicBezTo>
                  <a:cubicBezTo>
                    <a:pt x="47" y="33"/>
                    <a:pt x="47" y="33"/>
                    <a:pt x="47" y="33"/>
                  </a:cubicBezTo>
                  <a:cubicBezTo>
                    <a:pt x="47" y="33"/>
                    <a:pt x="47" y="33"/>
                    <a:pt x="47" y="32"/>
                  </a:cubicBezTo>
                  <a:cubicBezTo>
                    <a:pt x="43" y="38"/>
                    <a:pt x="39" y="43"/>
                    <a:pt x="35" y="49"/>
                  </a:cubicBezTo>
                  <a:close/>
                  <a:moveTo>
                    <a:pt x="4" y="176"/>
                  </a:moveTo>
                  <a:cubicBezTo>
                    <a:pt x="4" y="177"/>
                    <a:pt x="4" y="177"/>
                    <a:pt x="4" y="177"/>
                  </a:cubicBezTo>
                  <a:cubicBezTo>
                    <a:pt x="4" y="180"/>
                    <a:pt x="5" y="183"/>
                    <a:pt x="5" y="186"/>
                  </a:cubicBezTo>
                  <a:cubicBezTo>
                    <a:pt x="5" y="190"/>
                    <a:pt x="5" y="194"/>
                    <a:pt x="6" y="197"/>
                  </a:cubicBezTo>
                  <a:cubicBezTo>
                    <a:pt x="6" y="198"/>
                    <a:pt x="6" y="198"/>
                    <a:pt x="6" y="198"/>
                  </a:cubicBezTo>
                  <a:cubicBezTo>
                    <a:pt x="7" y="191"/>
                    <a:pt x="7" y="184"/>
                    <a:pt x="7" y="177"/>
                  </a:cubicBezTo>
                  <a:cubicBezTo>
                    <a:pt x="6" y="177"/>
                    <a:pt x="5" y="177"/>
                    <a:pt x="4" y="176"/>
                  </a:cubicBezTo>
                  <a:close/>
                  <a:moveTo>
                    <a:pt x="79" y="21"/>
                  </a:moveTo>
                  <a:cubicBezTo>
                    <a:pt x="78" y="21"/>
                    <a:pt x="77" y="21"/>
                    <a:pt x="76" y="21"/>
                  </a:cubicBezTo>
                  <a:cubicBezTo>
                    <a:pt x="75" y="21"/>
                    <a:pt x="75" y="21"/>
                    <a:pt x="74" y="22"/>
                  </a:cubicBezTo>
                  <a:cubicBezTo>
                    <a:pt x="72" y="27"/>
                    <a:pt x="69" y="32"/>
                    <a:pt x="66" y="37"/>
                  </a:cubicBezTo>
                  <a:cubicBezTo>
                    <a:pt x="65" y="37"/>
                    <a:pt x="65" y="38"/>
                    <a:pt x="65" y="38"/>
                  </a:cubicBezTo>
                  <a:cubicBezTo>
                    <a:pt x="65" y="38"/>
                    <a:pt x="65" y="38"/>
                    <a:pt x="65" y="38"/>
                  </a:cubicBezTo>
                  <a:cubicBezTo>
                    <a:pt x="70" y="33"/>
                    <a:pt x="74" y="27"/>
                    <a:pt x="79" y="21"/>
                  </a:cubicBezTo>
                  <a:close/>
                  <a:moveTo>
                    <a:pt x="76" y="35"/>
                  </a:moveTo>
                  <a:cubicBezTo>
                    <a:pt x="76" y="35"/>
                    <a:pt x="76" y="35"/>
                    <a:pt x="76" y="35"/>
                  </a:cubicBezTo>
                  <a:cubicBezTo>
                    <a:pt x="76" y="35"/>
                    <a:pt x="77" y="34"/>
                    <a:pt x="77" y="34"/>
                  </a:cubicBezTo>
                  <a:cubicBezTo>
                    <a:pt x="80" y="30"/>
                    <a:pt x="83" y="26"/>
                    <a:pt x="87" y="21"/>
                  </a:cubicBezTo>
                  <a:cubicBezTo>
                    <a:pt x="87" y="21"/>
                    <a:pt x="87" y="21"/>
                    <a:pt x="88" y="20"/>
                  </a:cubicBezTo>
                  <a:cubicBezTo>
                    <a:pt x="88" y="20"/>
                    <a:pt x="89" y="20"/>
                    <a:pt x="90" y="20"/>
                  </a:cubicBezTo>
                  <a:cubicBezTo>
                    <a:pt x="90" y="20"/>
                    <a:pt x="90" y="20"/>
                    <a:pt x="91" y="20"/>
                  </a:cubicBezTo>
                  <a:cubicBezTo>
                    <a:pt x="91" y="20"/>
                    <a:pt x="91" y="19"/>
                    <a:pt x="91" y="19"/>
                  </a:cubicBezTo>
                  <a:cubicBezTo>
                    <a:pt x="89" y="19"/>
                    <a:pt x="88" y="19"/>
                    <a:pt x="86" y="19"/>
                  </a:cubicBezTo>
                  <a:cubicBezTo>
                    <a:pt x="86" y="20"/>
                    <a:pt x="85" y="21"/>
                    <a:pt x="84" y="21"/>
                  </a:cubicBezTo>
                  <a:cubicBezTo>
                    <a:pt x="83" y="21"/>
                    <a:pt x="83" y="22"/>
                    <a:pt x="83" y="22"/>
                  </a:cubicBezTo>
                  <a:cubicBezTo>
                    <a:pt x="81" y="26"/>
                    <a:pt x="79" y="30"/>
                    <a:pt x="76" y="34"/>
                  </a:cubicBezTo>
                  <a:cubicBezTo>
                    <a:pt x="76" y="34"/>
                    <a:pt x="76" y="34"/>
                    <a:pt x="76" y="35"/>
                  </a:cubicBezTo>
                  <a:close/>
                  <a:moveTo>
                    <a:pt x="34" y="36"/>
                  </a:moveTo>
                  <a:cubicBezTo>
                    <a:pt x="38" y="31"/>
                    <a:pt x="41" y="26"/>
                    <a:pt x="45" y="21"/>
                  </a:cubicBezTo>
                  <a:cubicBezTo>
                    <a:pt x="44" y="21"/>
                    <a:pt x="43" y="21"/>
                    <a:pt x="42" y="21"/>
                  </a:cubicBezTo>
                  <a:cubicBezTo>
                    <a:pt x="41" y="21"/>
                    <a:pt x="41" y="21"/>
                    <a:pt x="40" y="22"/>
                  </a:cubicBezTo>
                  <a:cubicBezTo>
                    <a:pt x="38" y="26"/>
                    <a:pt x="36" y="31"/>
                    <a:pt x="34" y="35"/>
                  </a:cubicBezTo>
                  <a:cubicBezTo>
                    <a:pt x="34" y="35"/>
                    <a:pt x="34" y="35"/>
                    <a:pt x="34" y="36"/>
                  </a:cubicBezTo>
                  <a:close/>
                  <a:moveTo>
                    <a:pt x="259" y="15"/>
                  </a:moveTo>
                  <a:cubicBezTo>
                    <a:pt x="259" y="15"/>
                    <a:pt x="259" y="15"/>
                    <a:pt x="259" y="15"/>
                  </a:cubicBezTo>
                  <a:cubicBezTo>
                    <a:pt x="259" y="13"/>
                    <a:pt x="259" y="10"/>
                    <a:pt x="258" y="7"/>
                  </a:cubicBezTo>
                  <a:cubicBezTo>
                    <a:pt x="258" y="7"/>
                    <a:pt x="258" y="7"/>
                    <a:pt x="258" y="7"/>
                  </a:cubicBezTo>
                  <a:cubicBezTo>
                    <a:pt x="256" y="6"/>
                    <a:pt x="255" y="5"/>
                    <a:pt x="253" y="5"/>
                  </a:cubicBezTo>
                  <a:cubicBezTo>
                    <a:pt x="253" y="6"/>
                    <a:pt x="253" y="6"/>
                    <a:pt x="253" y="7"/>
                  </a:cubicBezTo>
                  <a:cubicBezTo>
                    <a:pt x="253" y="7"/>
                    <a:pt x="253" y="8"/>
                    <a:pt x="253" y="8"/>
                  </a:cubicBezTo>
                  <a:cubicBezTo>
                    <a:pt x="256" y="10"/>
                    <a:pt x="258" y="13"/>
                    <a:pt x="259" y="15"/>
                  </a:cubicBezTo>
                  <a:close/>
                  <a:moveTo>
                    <a:pt x="65" y="43"/>
                  </a:moveTo>
                  <a:cubicBezTo>
                    <a:pt x="65" y="43"/>
                    <a:pt x="65" y="43"/>
                    <a:pt x="65" y="43"/>
                  </a:cubicBezTo>
                  <a:cubicBezTo>
                    <a:pt x="66" y="43"/>
                    <a:pt x="67" y="43"/>
                    <a:pt x="68" y="43"/>
                  </a:cubicBezTo>
                  <a:cubicBezTo>
                    <a:pt x="69" y="43"/>
                    <a:pt x="69" y="42"/>
                    <a:pt x="70" y="42"/>
                  </a:cubicBezTo>
                  <a:cubicBezTo>
                    <a:pt x="71" y="38"/>
                    <a:pt x="73" y="34"/>
                    <a:pt x="75" y="31"/>
                  </a:cubicBezTo>
                  <a:cubicBezTo>
                    <a:pt x="75" y="30"/>
                    <a:pt x="75" y="30"/>
                    <a:pt x="76" y="30"/>
                  </a:cubicBezTo>
                  <a:cubicBezTo>
                    <a:pt x="75" y="30"/>
                    <a:pt x="75" y="30"/>
                    <a:pt x="75" y="30"/>
                  </a:cubicBezTo>
                  <a:cubicBezTo>
                    <a:pt x="72" y="34"/>
                    <a:pt x="68" y="39"/>
                    <a:pt x="65" y="43"/>
                  </a:cubicBezTo>
                  <a:close/>
                  <a:moveTo>
                    <a:pt x="13" y="211"/>
                  </a:moveTo>
                  <a:cubicBezTo>
                    <a:pt x="13" y="210"/>
                    <a:pt x="13" y="209"/>
                    <a:pt x="13" y="208"/>
                  </a:cubicBezTo>
                  <a:cubicBezTo>
                    <a:pt x="13" y="206"/>
                    <a:pt x="13" y="204"/>
                    <a:pt x="13" y="202"/>
                  </a:cubicBezTo>
                  <a:cubicBezTo>
                    <a:pt x="13" y="192"/>
                    <a:pt x="13" y="183"/>
                    <a:pt x="13" y="173"/>
                  </a:cubicBezTo>
                  <a:cubicBezTo>
                    <a:pt x="13" y="173"/>
                    <a:pt x="12" y="172"/>
                    <a:pt x="12" y="171"/>
                  </a:cubicBezTo>
                  <a:cubicBezTo>
                    <a:pt x="12" y="171"/>
                    <a:pt x="12" y="170"/>
                    <a:pt x="12" y="169"/>
                  </a:cubicBezTo>
                  <a:cubicBezTo>
                    <a:pt x="12" y="183"/>
                    <a:pt x="12" y="197"/>
                    <a:pt x="13" y="211"/>
                  </a:cubicBezTo>
                  <a:close/>
                  <a:moveTo>
                    <a:pt x="4" y="97"/>
                  </a:moveTo>
                  <a:cubicBezTo>
                    <a:pt x="3" y="97"/>
                    <a:pt x="3" y="96"/>
                    <a:pt x="3" y="96"/>
                  </a:cubicBezTo>
                  <a:cubicBezTo>
                    <a:pt x="3" y="113"/>
                    <a:pt x="3" y="129"/>
                    <a:pt x="3" y="145"/>
                  </a:cubicBezTo>
                  <a:cubicBezTo>
                    <a:pt x="4" y="143"/>
                    <a:pt x="4" y="141"/>
                    <a:pt x="4" y="138"/>
                  </a:cubicBezTo>
                  <a:cubicBezTo>
                    <a:pt x="4" y="125"/>
                    <a:pt x="4" y="113"/>
                    <a:pt x="4" y="100"/>
                  </a:cubicBezTo>
                  <a:cubicBezTo>
                    <a:pt x="4" y="99"/>
                    <a:pt x="4" y="98"/>
                    <a:pt x="4" y="97"/>
                  </a:cubicBezTo>
                  <a:close/>
                  <a:moveTo>
                    <a:pt x="41" y="35"/>
                  </a:moveTo>
                  <a:cubicBezTo>
                    <a:pt x="41" y="35"/>
                    <a:pt x="42" y="35"/>
                    <a:pt x="42" y="35"/>
                  </a:cubicBezTo>
                  <a:cubicBezTo>
                    <a:pt x="45" y="30"/>
                    <a:pt x="48" y="26"/>
                    <a:pt x="52" y="21"/>
                  </a:cubicBezTo>
                  <a:cubicBezTo>
                    <a:pt x="51" y="21"/>
                    <a:pt x="50" y="21"/>
                    <a:pt x="49" y="21"/>
                  </a:cubicBezTo>
                  <a:cubicBezTo>
                    <a:pt x="46" y="25"/>
                    <a:pt x="44" y="30"/>
                    <a:pt x="41" y="35"/>
                  </a:cubicBezTo>
                  <a:close/>
                  <a:moveTo>
                    <a:pt x="28" y="49"/>
                  </a:moveTo>
                  <a:cubicBezTo>
                    <a:pt x="30" y="49"/>
                    <a:pt x="31" y="49"/>
                    <a:pt x="32" y="49"/>
                  </a:cubicBezTo>
                  <a:cubicBezTo>
                    <a:pt x="32" y="48"/>
                    <a:pt x="32" y="47"/>
                    <a:pt x="33" y="46"/>
                  </a:cubicBezTo>
                  <a:cubicBezTo>
                    <a:pt x="34" y="43"/>
                    <a:pt x="36" y="40"/>
                    <a:pt x="38" y="36"/>
                  </a:cubicBezTo>
                  <a:cubicBezTo>
                    <a:pt x="38" y="36"/>
                    <a:pt x="38" y="36"/>
                    <a:pt x="38" y="35"/>
                  </a:cubicBezTo>
                  <a:cubicBezTo>
                    <a:pt x="38" y="35"/>
                    <a:pt x="38" y="35"/>
                    <a:pt x="38" y="35"/>
                  </a:cubicBezTo>
                  <a:cubicBezTo>
                    <a:pt x="35" y="39"/>
                    <a:pt x="32" y="44"/>
                    <a:pt x="28" y="49"/>
                  </a:cubicBezTo>
                  <a:close/>
                  <a:moveTo>
                    <a:pt x="265" y="193"/>
                  </a:moveTo>
                  <a:cubicBezTo>
                    <a:pt x="263" y="198"/>
                    <a:pt x="263" y="203"/>
                    <a:pt x="264" y="208"/>
                  </a:cubicBezTo>
                  <a:cubicBezTo>
                    <a:pt x="264" y="208"/>
                    <a:pt x="264" y="207"/>
                    <a:pt x="265" y="207"/>
                  </a:cubicBezTo>
                  <a:cubicBezTo>
                    <a:pt x="265" y="205"/>
                    <a:pt x="266" y="204"/>
                    <a:pt x="266" y="202"/>
                  </a:cubicBezTo>
                  <a:cubicBezTo>
                    <a:pt x="265" y="199"/>
                    <a:pt x="265" y="196"/>
                    <a:pt x="265" y="193"/>
                  </a:cubicBezTo>
                  <a:close/>
                  <a:moveTo>
                    <a:pt x="32" y="21"/>
                  </a:moveTo>
                  <a:cubicBezTo>
                    <a:pt x="30" y="21"/>
                    <a:pt x="30" y="21"/>
                    <a:pt x="29" y="22"/>
                  </a:cubicBezTo>
                  <a:cubicBezTo>
                    <a:pt x="29" y="23"/>
                    <a:pt x="28" y="23"/>
                    <a:pt x="28" y="23"/>
                  </a:cubicBezTo>
                  <a:cubicBezTo>
                    <a:pt x="27" y="23"/>
                    <a:pt x="27" y="23"/>
                    <a:pt x="27" y="24"/>
                  </a:cubicBezTo>
                  <a:cubicBezTo>
                    <a:pt x="26" y="25"/>
                    <a:pt x="26" y="27"/>
                    <a:pt x="25" y="28"/>
                  </a:cubicBezTo>
                  <a:cubicBezTo>
                    <a:pt x="25" y="29"/>
                    <a:pt x="25" y="30"/>
                    <a:pt x="25" y="30"/>
                  </a:cubicBezTo>
                  <a:cubicBezTo>
                    <a:pt x="27" y="27"/>
                    <a:pt x="29" y="25"/>
                    <a:pt x="32" y="21"/>
                  </a:cubicBezTo>
                  <a:close/>
                  <a:moveTo>
                    <a:pt x="35" y="21"/>
                  </a:moveTo>
                  <a:cubicBezTo>
                    <a:pt x="34" y="22"/>
                    <a:pt x="34" y="22"/>
                    <a:pt x="34" y="23"/>
                  </a:cubicBezTo>
                  <a:cubicBezTo>
                    <a:pt x="32" y="27"/>
                    <a:pt x="30" y="31"/>
                    <a:pt x="28" y="35"/>
                  </a:cubicBezTo>
                  <a:cubicBezTo>
                    <a:pt x="27" y="36"/>
                    <a:pt x="27" y="36"/>
                    <a:pt x="27" y="36"/>
                  </a:cubicBezTo>
                  <a:cubicBezTo>
                    <a:pt x="27" y="36"/>
                    <a:pt x="27" y="36"/>
                    <a:pt x="28" y="36"/>
                  </a:cubicBezTo>
                  <a:cubicBezTo>
                    <a:pt x="31" y="31"/>
                    <a:pt x="34" y="26"/>
                    <a:pt x="37" y="21"/>
                  </a:cubicBezTo>
                  <a:cubicBezTo>
                    <a:pt x="36" y="21"/>
                    <a:pt x="36" y="21"/>
                    <a:pt x="35" y="21"/>
                  </a:cubicBezTo>
                  <a:close/>
                  <a:moveTo>
                    <a:pt x="110" y="223"/>
                  </a:moveTo>
                  <a:cubicBezTo>
                    <a:pt x="110" y="223"/>
                    <a:pt x="110" y="223"/>
                    <a:pt x="110" y="223"/>
                  </a:cubicBezTo>
                  <a:cubicBezTo>
                    <a:pt x="109" y="223"/>
                    <a:pt x="107" y="223"/>
                    <a:pt x="106" y="223"/>
                  </a:cubicBezTo>
                  <a:cubicBezTo>
                    <a:pt x="104" y="222"/>
                    <a:pt x="103" y="222"/>
                    <a:pt x="101" y="222"/>
                  </a:cubicBezTo>
                  <a:cubicBezTo>
                    <a:pt x="100" y="222"/>
                    <a:pt x="99" y="223"/>
                    <a:pt x="97" y="223"/>
                  </a:cubicBezTo>
                  <a:cubicBezTo>
                    <a:pt x="96" y="223"/>
                    <a:pt x="94" y="223"/>
                    <a:pt x="93" y="223"/>
                  </a:cubicBezTo>
                  <a:cubicBezTo>
                    <a:pt x="91" y="223"/>
                    <a:pt x="90" y="223"/>
                    <a:pt x="88" y="223"/>
                  </a:cubicBezTo>
                  <a:cubicBezTo>
                    <a:pt x="88" y="223"/>
                    <a:pt x="88" y="224"/>
                    <a:pt x="88" y="224"/>
                  </a:cubicBezTo>
                  <a:cubicBezTo>
                    <a:pt x="96" y="224"/>
                    <a:pt x="103" y="223"/>
                    <a:pt x="110" y="223"/>
                  </a:cubicBezTo>
                  <a:close/>
                  <a:moveTo>
                    <a:pt x="31" y="37"/>
                  </a:moveTo>
                  <a:cubicBezTo>
                    <a:pt x="31" y="37"/>
                    <a:pt x="31" y="37"/>
                    <a:pt x="30" y="36"/>
                  </a:cubicBezTo>
                  <a:cubicBezTo>
                    <a:pt x="29" y="39"/>
                    <a:pt x="28" y="41"/>
                    <a:pt x="26" y="43"/>
                  </a:cubicBezTo>
                  <a:cubicBezTo>
                    <a:pt x="25" y="44"/>
                    <a:pt x="25" y="46"/>
                    <a:pt x="25" y="48"/>
                  </a:cubicBezTo>
                  <a:cubicBezTo>
                    <a:pt x="26" y="48"/>
                    <a:pt x="26" y="47"/>
                    <a:pt x="26" y="47"/>
                  </a:cubicBezTo>
                  <a:cubicBezTo>
                    <a:pt x="27" y="44"/>
                    <a:pt x="28" y="42"/>
                    <a:pt x="29" y="39"/>
                  </a:cubicBezTo>
                  <a:cubicBezTo>
                    <a:pt x="30" y="38"/>
                    <a:pt x="30" y="38"/>
                    <a:pt x="31" y="37"/>
                  </a:cubicBezTo>
                  <a:close/>
                  <a:moveTo>
                    <a:pt x="9" y="186"/>
                  </a:moveTo>
                  <a:cubicBezTo>
                    <a:pt x="9" y="186"/>
                    <a:pt x="9" y="186"/>
                    <a:pt x="9" y="186"/>
                  </a:cubicBezTo>
                  <a:cubicBezTo>
                    <a:pt x="9" y="191"/>
                    <a:pt x="9" y="196"/>
                    <a:pt x="9" y="201"/>
                  </a:cubicBezTo>
                  <a:cubicBezTo>
                    <a:pt x="9" y="203"/>
                    <a:pt x="9" y="204"/>
                    <a:pt x="9" y="205"/>
                  </a:cubicBezTo>
                  <a:cubicBezTo>
                    <a:pt x="9" y="206"/>
                    <a:pt x="9" y="207"/>
                    <a:pt x="10" y="208"/>
                  </a:cubicBezTo>
                  <a:cubicBezTo>
                    <a:pt x="10" y="201"/>
                    <a:pt x="10" y="193"/>
                    <a:pt x="9" y="186"/>
                  </a:cubicBezTo>
                  <a:close/>
                  <a:moveTo>
                    <a:pt x="59" y="45"/>
                  </a:moveTo>
                  <a:cubicBezTo>
                    <a:pt x="60" y="42"/>
                    <a:pt x="61" y="40"/>
                    <a:pt x="63" y="37"/>
                  </a:cubicBezTo>
                  <a:cubicBezTo>
                    <a:pt x="62" y="37"/>
                    <a:pt x="62" y="37"/>
                    <a:pt x="62" y="37"/>
                  </a:cubicBezTo>
                  <a:cubicBezTo>
                    <a:pt x="60" y="40"/>
                    <a:pt x="58" y="43"/>
                    <a:pt x="56" y="45"/>
                  </a:cubicBezTo>
                  <a:cubicBezTo>
                    <a:pt x="56" y="45"/>
                    <a:pt x="56" y="46"/>
                    <a:pt x="56" y="46"/>
                  </a:cubicBezTo>
                  <a:cubicBezTo>
                    <a:pt x="57" y="45"/>
                    <a:pt x="58" y="45"/>
                    <a:pt x="59" y="45"/>
                  </a:cubicBezTo>
                  <a:close/>
                  <a:moveTo>
                    <a:pt x="16" y="218"/>
                  </a:moveTo>
                  <a:cubicBezTo>
                    <a:pt x="16" y="219"/>
                    <a:pt x="16" y="220"/>
                    <a:pt x="16" y="222"/>
                  </a:cubicBezTo>
                  <a:cubicBezTo>
                    <a:pt x="16" y="222"/>
                    <a:pt x="16" y="222"/>
                    <a:pt x="16" y="222"/>
                  </a:cubicBezTo>
                  <a:cubicBezTo>
                    <a:pt x="17" y="223"/>
                    <a:pt x="18" y="223"/>
                    <a:pt x="19" y="224"/>
                  </a:cubicBezTo>
                  <a:cubicBezTo>
                    <a:pt x="19" y="221"/>
                    <a:pt x="18" y="218"/>
                    <a:pt x="16" y="218"/>
                  </a:cubicBezTo>
                  <a:close/>
                  <a:moveTo>
                    <a:pt x="260" y="53"/>
                  </a:moveTo>
                  <a:cubicBezTo>
                    <a:pt x="259" y="57"/>
                    <a:pt x="259" y="67"/>
                    <a:pt x="259" y="69"/>
                  </a:cubicBezTo>
                  <a:cubicBezTo>
                    <a:pt x="260" y="64"/>
                    <a:pt x="260" y="58"/>
                    <a:pt x="260" y="53"/>
                  </a:cubicBezTo>
                  <a:close/>
                  <a:moveTo>
                    <a:pt x="23" y="228"/>
                  </a:moveTo>
                  <a:cubicBezTo>
                    <a:pt x="24" y="229"/>
                    <a:pt x="25" y="229"/>
                    <a:pt x="26" y="229"/>
                  </a:cubicBezTo>
                  <a:cubicBezTo>
                    <a:pt x="27" y="229"/>
                    <a:pt x="28" y="230"/>
                    <a:pt x="29" y="230"/>
                  </a:cubicBezTo>
                  <a:cubicBezTo>
                    <a:pt x="31" y="230"/>
                    <a:pt x="33" y="230"/>
                    <a:pt x="35" y="230"/>
                  </a:cubicBezTo>
                  <a:cubicBezTo>
                    <a:pt x="35" y="230"/>
                    <a:pt x="35" y="230"/>
                    <a:pt x="35" y="230"/>
                  </a:cubicBezTo>
                  <a:cubicBezTo>
                    <a:pt x="31" y="229"/>
                    <a:pt x="27" y="229"/>
                    <a:pt x="23" y="228"/>
                  </a:cubicBezTo>
                  <a:close/>
                  <a:moveTo>
                    <a:pt x="85" y="224"/>
                  </a:moveTo>
                  <a:cubicBezTo>
                    <a:pt x="85" y="224"/>
                    <a:pt x="85" y="223"/>
                    <a:pt x="85" y="223"/>
                  </a:cubicBezTo>
                  <a:cubicBezTo>
                    <a:pt x="80" y="223"/>
                    <a:pt x="76" y="223"/>
                    <a:pt x="71" y="224"/>
                  </a:cubicBezTo>
                  <a:cubicBezTo>
                    <a:pt x="71" y="224"/>
                    <a:pt x="71" y="224"/>
                    <a:pt x="71" y="224"/>
                  </a:cubicBezTo>
                  <a:cubicBezTo>
                    <a:pt x="76" y="224"/>
                    <a:pt x="80" y="224"/>
                    <a:pt x="85" y="224"/>
                  </a:cubicBezTo>
                  <a:close/>
                  <a:moveTo>
                    <a:pt x="222" y="4"/>
                  </a:moveTo>
                  <a:cubicBezTo>
                    <a:pt x="225" y="5"/>
                    <a:pt x="229" y="5"/>
                    <a:pt x="232" y="4"/>
                  </a:cubicBezTo>
                  <a:cubicBezTo>
                    <a:pt x="229" y="4"/>
                    <a:pt x="225" y="4"/>
                    <a:pt x="222" y="4"/>
                  </a:cubicBezTo>
                  <a:close/>
                  <a:moveTo>
                    <a:pt x="9" y="137"/>
                  </a:moveTo>
                  <a:cubicBezTo>
                    <a:pt x="9" y="142"/>
                    <a:pt x="9" y="147"/>
                    <a:pt x="9" y="151"/>
                  </a:cubicBezTo>
                  <a:cubicBezTo>
                    <a:pt x="9" y="147"/>
                    <a:pt x="10" y="142"/>
                    <a:pt x="9" y="137"/>
                  </a:cubicBezTo>
                  <a:close/>
                  <a:moveTo>
                    <a:pt x="92" y="41"/>
                  </a:moveTo>
                  <a:cubicBezTo>
                    <a:pt x="91" y="42"/>
                    <a:pt x="90" y="44"/>
                    <a:pt x="90" y="45"/>
                  </a:cubicBezTo>
                  <a:cubicBezTo>
                    <a:pt x="92" y="44"/>
                    <a:pt x="92" y="42"/>
                    <a:pt x="92" y="41"/>
                  </a:cubicBezTo>
                  <a:close/>
                  <a:moveTo>
                    <a:pt x="10" y="212"/>
                  </a:moveTo>
                  <a:cubicBezTo>
                    <a:pt x="10" y="214"/>
                    <a:pt x="10" y="215"/>
                    <a:pt x="11" y="215"/>
                  </a:cubicBezTo>
                  <a:cubicBezTo>
                    <a:pt x="11" y="213"/>
                    <a:pt x="11" y="213"/>
                    <a:pt x="10" y="212"/>
                  </a:cubicBezTo>
                  <a:close/>
                  <a:moveTo>
                    <a:pt x="17" y="214"/>
                  </a:moveTo>
                  <a:cubicBezTo>
                    <a:pt x="17" y="214"/>
                    <a:pt x="17" y="213"/>
                    <a:pt x="16" y="212"/>
                  </a:cubicBezTo>
                  <a:cubicBezTo>
                    <a:pt x="16" y="214"/>
                    <a:pt x="16" y="214"/>
                    <a:pt x="17" y="214"/>
                  </a:cubicBezTo>
                  <a:close/>
                  <a:moveTo>
                    <a:pt x="22" y="22"/>
                  </a:moveTo>
                  <a:cubicBezTo>
                    <a:pt x="22" y="22"/>
                    <a:pt x="22" y="22"/>
                    <a:pt x="22" y="22"/>
                  </a:cubicBezTo>
                  <a:cubicBezTo>
                    <a:pt x="22" y="22"/>
                    <a:pt x="22" y="23"/>
                    <a:pt x="22" y="24"/>
                  </a:cubicBezTo>
                  <a:cubicBezTo>
                    <a:pt x="22" y="24"/>
                    <a:pt x="22" y="24"/>
                    <a:pt x="22" y="24"/>
                  </a:cubicBezTo>
                  <a:cubicBezTo>
                    <a:pt x="22" y="23"/>
                    <a:pt x="22" y="22"/>
                    <a:pt x="22" y="22"/>
                  </a:cubicBezTo>
                  <a:close/>
                  <a:moveTo>
                    <a:pt x="95" y="23"/>
                  </a:moveTo>
                  <a:cubicBezTo>
                    <a:pt x="94" y="23"/>
                    <a:pt x="94" y="23"/>
                    <a:pt x="94" y="24"/>
                  </a:cubicBezTo>
                  <a:cubicBezTo>
                    <a:pt x="94" y="24"/>
                    <a:pt x="95" y="23"/>
                    <a:pt x="95" y="23"/>
                  </a:cubicBezTo>
                  <a:close/>
                  <a:moveTo>
                    <a:pt x="102" y="13"/>
                  </a:moveTo>
                  <a:cubicBezTo>
                    <a:pt x="102" y="13"/>
                    <a:pt x="102" y="13"/>
                    <a:pt x="102" y="13"/>
                  </a:cubicBezTo>
                  <a:cubicBezTo>
                    <a:pt x="101" y="14"/>
                    <a:pt x="101" y="14"/>
                    <a:pt x="101" y="15"/>
                  </a:cubicBezTo>
                  <a:cubicBezTo>
                    <a:pt x="101" y="14"/>
                    <a:pt x="102" y="14"/>
                    <a:pt x="102" y="13"/>
                  </a:cubicBezTo>
                  <a:close/>
                  <a:moveTo>
                    <a:pt x="201" y="216"/>
                  </a:moveTo>
                  <a:cubicBezTo>
                    <a:pt x="201" y="216"/>
                    <a:pt x="201" y="216"/>
                    <a:pt x="201" y="216"/>
                  </a:cubicBezTo>
                  <a:cubicBezTo>
                    <a:pt x="201" y="216"/>
                    <a:pt x="202" y="216"/>
                    <a:pt x="202" y="216"/>
                  </a:cubicBezTo>
                  <a:cubicBezTo>
                    <a:pt x="202" y="216"/>
                    <a:pt x="202" y="216"/>
                    <a:pt x="202" y="216"/>
                  </a:cubicBezTo>
                  <a:cubicBezTo>
                    <a:pt x="202" y="216"/>
                    <a:pt x="201" y="216"/>
                    <a:pt x="201" y="216"/>
                  </a:cubicBezTo>
                  <a:close/>
                  <a:moveTo>
                    <a:pt x="91" y="30"/>
                  </a:moveTo>
                  <a:cubicBezTo>
                    <a:pt x="91" y="30"/>
                    <a:pt x="91" y="30"/>
                    <a:pt x="91" y="30"/>
                  </a:cubicBezTo>
                  <a:cubicBezTo>
                    <a:pt x="91" y="30"/>
                    <a:pt x="91" y="31"/>
                    <a:pt x="91" y="31"/>
                  </a:cubicBezTo>
                  <a:cubicBezTo>
                    <a:pt x="91" y="31"/>
                    <a:pt x="91" y="31"/>
                    <a:pt x="91" y="31"/>
                  </a:cubicBezTo>
                  <a:cubicBezTo>
                    <a:pt x="91" y="31"/>
                    <a:pt x="91" y="30"/>
                    <a:pt x="91"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35"/>
            <p:cNvSpPr>
              <a:spLocks noEditPoints="1"/>
            </p:cNvSpPr>
            <p:nvPr/>
          </p:nvSpPr>
          <p:spPr bwMode="auto">
            <a:xfrm>
              <a:off x="6254" y="1770"/>
              <a:ext cx="299" cy="299"/>
            </a:xfrm>
            <a:custGeom>
              <a:avLst/>
              <a:gdLst>
                <a:gd name="T0" fmla="*/ 124 w 145"/>
                <a:gd name="T1" fmla="*/ 110 h 145"/>
                <a:gd name="T2" fmla="*/ 128 w 145"/>
                <a:gd name="T3" fmla="*/ 109 h 145"/>
                <a:gd name="T4" fmla="*/ 110 w 145"/>
                <a:gd name="T5" fmla="*/ 131 h 145"/>
                <a:gd name="T6" fmla="*/ 72 w 145"/>
                <a:gd name="T7" fmla="*/ 144 h 145"/>
                <a:gd name="T8" fmla="*/ 25 w 145"/>
                <a:gd name="T9" fmla="*/ 131 h 145"/>
                <a:gd name="T10" fmla="*/ 0 w 145"/>
                <a:gd name="T11" fmla="*/ 71 h 145"/>
                <a:gd name="T12" fmla="*/ 24 w 145"/>
                <a:gd name="T13" fmla="*/ 19 h 145"/>
                <a:gd name="T14" fmla="*/ 72 w 145"/>
                <a:gd name="T15" fmla="*/ 0 h 145"/>
                <a:gd name="T16" fmla="*/ 114 w 145"/>
                <a:gd name="T17" fmla="*/ 10 h 145"/>
                <a:gd name="T18" fmla="*/ 132 w 145"/>
                <a:gd name="T19" fmla="*/ 23 h 145"/>
                <a:gd name="T20" fmla="*/ 144 w 145"/>
                <a:gd name="T21" fmla="*/ 54 h 145"/>
                <a:gd name="T22" fmla="*/ 126 w 145"/>
                <a:gd name="T23" fmla="*/ 84 h 145"/>
                <a:gd name="T24" fmla="*/ 103 w 145"/>
                <a:gd name="T25" fmla="*/ 94 h 145"/>
                <a:gd name="T26" fmla="*/ 84 w 145"/>
                <a:gd name="T27" fmla="*/ 81 h 145"/>
                <a:gd name="T28" fmla="*/ 66 w 145"/>
                <a:gd name="T29" fmla="*/ 91 h 145"/>
                <a:gd name="T30" fmla="*/ 46 w 145"/>
                <a:gd name="T31" fmla="*/ 85 h 145"/>
                <a:gd name="T32" fmla="*/ 44 w 145"/>
                <a:gd name="T33" fmla="*/ 66 h 145"/>
                <a:gd name="T34" fmla="*/ 78 w 145"/>
                <a:gd name="T35" fmla="*/ 45 h 145"/>
                <a:gd name="T36" fmla="*/ 88 w 145"/>
                <a:gd name="T37" fmla="*/ 47 h 145"/>
                <a:gd name="T38" fmla="*/ 92 w 145"/>
                <a:gd name="T39" fmla="*/ 47 h 145"/>
                <a:gd name="T40" fmla="*/ 93 w 145"/>
                <a:gd name="T41" fmla="*/ 54 h 145"/>
                <a:gd name="T42" fmla="*/ 90 w 145"/>
                <a:gd name="T43" fmla="*/ 63 h 145"/>
                <a:gd name="T44" fmla="*/ 99 w 145"/>
                <a:gd name="T45" fmla="*/ 82 h 145"/>
                <a:gd name="T46" fmla="*/ 122 w 145"/>
                <a:gd name="T47" fmla="*/ 81 h 145"/>
                <a:gd name="T48" fmla="*/ 132 w 145"/>
                <a:gd name="T49" fmla="*/ 42 h 145"/>
                <a:gd name="T50" fmla="*/ 85 w 145"/>
                <a:gd name="T51" fmla="*/ 12 h 145"/>
                <a:gd name="T52" fmla="*/ 22 w 145"/>
                <a:gd name="T53" fmla="*/ 41 h 145"/>
                <a:gd name="T54" fmla="*/ 9 w 145"/>
                <a:gd name="T55" fmla="*/ 89 h 145"/>
                <a:gd name="T56" fmla="*/ 33 w 145"/>
                <a:gd name="T57" fmla="*/ 129 h 145"/>
                <a:gd name="T58" fmla="*/ 59 w 145"/>
                <a:gd name="T59" fmla="*/ 134 h 145"/>
                <a:gd name="T60" fmla="*/ 108 w 145"/>
                <a:gd name="T61" fmla="*/ 121 h 145"/>
                <a:gd name="T62" fmla="*/ 119 w 145"/>
                <a:gd name="T63" fmla="*/ 108 h 145"/>
                <a:gd name="T64" fmla="*/ 123 w 145"/>
                <a:gd name="T65" fmla="*/ 107 h 145"/>
                <a:gd name="T66" fmla="*/ 115 w 145"/>
                <a:gd name="T67" fmla="*/ 119 h 145"/>
                <a:gd name="T68" fmla="*/ 79 w 145"/>
                <a:gd name="T69" fmla="*/ 51 h 145"/>
                <a:gd name="T70" fmla="*/ 56 w 145"/>
                <a:gd name="T71" fmla="*/ 62 h 145"/>
                <a:gd name="T72" fmla="*/ 73 w 145"/>
                <a:gd name="T73" fmla="*/ 81 h 145"/>
                <a:gd name="T74" fmla="*/ 82 w 145"/>
                <a:gd name="T75" fmla="*/ 66 h 145"/>
                <a:gd name="T76" fmla="*/ 4 w 145"/>
                <a:gd name="T77" fmla="*/ 82 h 145"/>
                <a:gd name="T78" fmla="*/ 11 w 145"/>
                <a:gd name="T79" fmla="*/ 43 h 145"/>
                <a:gd name="T80" fmla="*/ 42 w 145"/>
                <a:gd name="T81" fmla="*/ 12 h 145"/>
                <a:gd name="T82" fmla="*/ 85 w 145"/>
                <a:gd name="T83" fmla="*/ 4 h 145"/>
                <a:gd name="T84" fmla="*/ 62 w 145"/>
                <a:gd name="T85" fmla="*/ 4 h 145"/>
                <a:gd name="T86" fmla="*/ 9 w 145"/>
                <a:gd name="T87" fmla="*/ 39 h 145"/>
                <a:gd name="T88" fmla="*/ 4 w 145"/>
                <a:gd name="T89" fmla="*/ 82 h 145"/>
                <a:gd name="T90" fmla="*/ 70 w 145"/>
                <a:gd name="T91" fmla="*/ 8 h 145"/>
                <a:gd name="T92" fmla="*/ 49 w 145"/>
                <a:gd name="T93" fmla="*/ 137 h 145"/>
                <a:gd name="T94" fmla="*/ 77 w 145"/>
                <a:gd name="T95" fmla="*/ 136 h 145"/>
                <a:gd name="T96" fmla="*/ 56 w 145"/>
                <a:gd name="T97" fmla="*/ 59 h 145"/>
                <a:gd name="T98" fmla="*/ 112 w 145"/>
                <a:gd name="T99" fmla="*/ 124 h 145"/>
                <a:gd name="T100" fmla="*/ 99 w 145"/>
                <a:gd name="T101" fmla="*/ 133 h 145"/>
                <a:gd name="T102" fmla="*/ 139 w 145"/>
                <a:gd name="T103" fmla="*/ 38 h 145"/>
                <a:gd name="T104" fmla="*/ 62 w 145"/>
                <a:gd name="T105" fmla="*/ 142 h 145"/>
                <a:gd name="T106" fmla="*/ 62 w 145"/>
                <a:gd name="T107" fmla="*/ 142 h 145"/>
                <a:gd name="T108" fmla="*/ 89 w 145"/>
                <a:gd name="T109" fmla="*/ 83 h 145"/>
                <a:gd name="T110" fmla="*/ 47 w 145"/>
                <a:gd name="T111" fmla="*/ 81 h 145"/>
                <a:gd name="T112" fmla="*/ 51 w 145"/>
                <a:gd name="T113" fmla="*/ 88 h 145"/>
                <a:gd name="T114" fmla="*/ 133 w 145"/>
                <a:gd name="T115" fmla="*/ 29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5" h="145">
                  <a:moveTo>
                    <a:pt x="113" y="124"/>
                  </a:moveTo>
                  <a:cubicBezTo>
                    <a:pt x="113" y="124"/>
                    <a:pt x="113" y="123"/>
                    <a:pt x="114" y="123"/>
                  </a:cubicBezTo>
                  <a:cubicBezTo>
                    <a:pt x="117" y="119"/>
                    <a:pt x="121" y="115"/>
                    <a:pt x="124" y="110"/>
                  </a:cubicBezTo>
                  <a:cubicBezTo>
                    <a:pt x="124" y="109"/>
                    <a:pt x="124" y="109"/>
                    <a:pt x="125" y="108"/>
                  </a:cubicBezTo>
                  <a:cubicBezTo>
                    <a:pt x="125" y="108"/>
                    <a:pt x="126" y="107"/>
                    <a:pt x="127" y="108"/>
                  </a:cubicBezTo>
                  <a:cubicBezTo>
                    <a:pt x="127" y="108"/>
                    <a:pt x="128" y="109"/>
                    <a:pt x="128" y="109"/>
                  </a:cubicBezTo>
                  <a:cubicBezTo>
                    <a:pt x="127" y="111"/>
                    <a:pt x="127" y="112"/>
                    <a:pt x="127" y="113"/>
                  </a:cubicBezTo>
                  <a:cubicBezTo>
                    <a:pt x="125" y="117"/>
                    <a:pt x="123" y="121"/>
                    <a:pt x="120" y="124"/>
                  </a:cubicBezTo>
                  <a:cubicBezTo>
                    <a:pt x="117" y="127"/>
                    <a:pt x="114" y="129"/>
                    <a:pt x="110" y="131"/>
                  </a:cubicBezTo>
                  <a:cubicBezTo>
                    <a:pt x="107" y="133"/>
                    <a:pt x="105" y="134"/>
                    <a:pt x="102" y="136"/>
                  </a:cubicBezTo>
                  <a:cubicBezTo>
                    <a:pt x="95" y="140"/>
                    <a:pt x="87" y="143"/>
                    <a:pt x="79" y="143"/>
                  </a:cubicBezTo>
                  <a:cubicBezTo>
                    <a:pt x="77" y="143"/>
                    <a:pt x="74" y="144"/>
                    <a:pt x="72" y="144"/>
                  </a:cubicBezTo>
                  <a:cubicBezTo>
                    <a:pt x="67" y="144"/>
                    <a:pt x="62" y="145"/>
                    <a:pt x="57" y="145"/>
                  </a:cubicBezTo>
                  <a:cubicBezTo>
                    <a:pt x="53" y="144"/>
                    <a:pt x="50" y="144"/>
                    <a:pt x="46" y="142"/>
                  </a:cubicBezTo>
                  <a:cubicBezTo>
                    <a:pt x="38" y="140"/>
                    <a:pt x="31" y="136"/>
                    <a:pt x="25" y="131"/>
                  </a:cubicBezTo>
                  <a:cubicBezTo>
                    <a:pt x="22" y="128"/>
                    <a:pt x="19" y="125"/>
                    <a:pt x="16" y="122"/>
                  </a:cubicBezTo>
                  <a:cubicBezTo>
                    <a:pt x="9" y="113"/>
                    <a:pt x="5" y="103"/>
                    <a:pt x="2" y="92"/>
                  </a:cubicBezTo>
                  <a:cubicBezTo>
                    <a:pt x="1" y="85"/>
                    <a:pt x="1" y="78"/>
                    <a:pt x="0" y="71"/>
                  </a:cubicBezTo>
                  <a:cubicBezTo>
                    <a:pt x="0" y="69"/>
                    <a:pt x="0" y="67"/>
                    <a:pt x="0" y="65"/>
                  </a:cubicBezTo>
                  <a:cubicBezTo>
                    <a:pt x="0" y="54"/>
                    <a:pt x="3" y="43"/>
                    <a:pt x="10" y="34"/>
                  </a:cubicBezTo>
                  <a:cubicBezTo>
                    <a:pt x="14" y="28"/>
                    <a:pt x="19" y="23"/>
                    <a:pt x="24" y="19"/>
                  </a:cubicBezTo>
                  <a:cubicBezTo>
                    <a:pt x="28" y="15"/>
                    <a:pt x="32" y="12"/>
                    <a:pt x="36" y="9"/>
                  </a:cubicBezTo>
                  <a:cubicBezTo>
                    <a:pt x="43" y="6"/>
                    <a:pt x="50" y="3"/>
                    <a:pt x="58" y="2"/>
                  </a:cubicBezTo>
                  <a:cubicBezTo>
                    <a:pt x="62" y="1"/>
                    <a:pt x="67" y="0"/>
                    <a:pt x="72" y="0"/>
                  </a:cubicBezTo>
                  <a:cubicBezTo>
                    <a:pt x="80" y="0"/>
                    <a:pt x="87" y="1"/>
                    <a:pt x="94" y="3"/>
                  </a:cubicBezTo>
                  <a:cubicBezTo>
                    <a:pt x="97" y="3"/>
                    <a:pt x="100" y="4"/>
                    <a:pt x="104" y="5"/>
                  </a:cubicBezTo>
                  <a:cubicBezTo>
                    <a:pt x="107" y="6"/>
                    <a:pt x="111" y="8"/>
                    <a:pt x="114" y="10"/>
                  </a:cubicBezTo>
                  <a:cubicBezTo>
                    <a:pt x="115" y="11"/>
                    <a:pt x="116" y="11"/>
                    <a:pt x="117" y="12"/>
                  </a:cubicBezTo>
                  <a:cubicBezTo>
                    <a:pt x="122" y="14"/>
                    <a:pt x="126" y="17"/>
                    <a:pt x="130" y="20"/>
                  </a:cubicBezTo>
                  <a:cubicBezTo>
                    <a:pt x="131" y="21"/>
                    <a:pt x="131" y="22"/>
                    <a:pt x="132" y="23"/>
                  </a:cubicBezTo>
                  <a:cubicBezTo>
                    <a:pt x="134" y="25"/>
                    <a:pt x="135" y="26"/>
                    <a:pt x="136" y="28"/>
                  </a:cubicBezTo>
                  <a:cubicBezTo>
                    <a:pt x="140" y="33"/>
                    <a:pt x="143" y="38"/>
                    <a:pt x="144" y="45"/>
                  </a:cubicBezTo>
                  <a:cubicBezTo>
                    <a:pt x="145" y="48"/>
                    <a:pt x="144" y="51"/>
                    <a:pt x="144" y="54"/>
                  </a:cubicBezTo>
                  <a:cubicBezTo>
                    <a:pt x="142" y="60"/>
                    <a:pt x="140" y="66"/>
                    <a:pt x="137" y="71"/>
                  </a:cubicBezTo>
                  <a:cubicBezTo>
                    <a:pt x="135" y="75"/>
                    <a:pt x="131" y="79"/>
                    <a:pt x="128" y="82"/>
                  </a:cubicBezTo>
                  <a:cubicBezTo>
                    <a:pt x="127" y="82"/>
                    <a:pt x="126" y="83"/>
                    <a:pt x="126" y="84"/>
                  </a:cubicBezTo>
                  <a:cubicBezTo>
                    <a:pt x="124" y="86"/>
                    <a:pt x="122" y="87"/>
                    <a:pt x="119" y="89"/>
                  </a:cubicBezTo>
                  <a:cubicBezTo>
                    <a:pt x="118" y="89"/>
                    <a:pt x="117" y="90"/>
                    <a:pt x="116" y="91"/>
                  </a:cubicBezTo>
                  <a:cubicBezTo>
                    <a:pt x="112" y="92"/>
                    <a:pt x="108" y="94"/>
                    <a:pt x="103" y="94"/>
                  </a:cubicBezTo>
                  <a:cubicBezTo>
                    <a:pt x="99" y="95"/>
                    <a:pt x="96" y="94"/>
                    <a:pt x="92" y="92"/>
                  </a:cubicBezTo>
                  <a:cubicBezTo>
                    <a:pt x="92" y="91"/>
                    <a:pt x="92" y="91"/>
                    <a:pt x="92" y="91"/>
                  </a:cubicBezTo>
                  <a:cubicBezTo>
                    <a:pt x="87" y="89"/>
                    <a:pt x="85" y="86"/>
                    <a:pt x="84" y="81"/>
                  </a:cubicBezTo>
                  <a:cubicBezTo>
                    <a:pt x="84" y="80"/>
                    <a:pt x="83" y="80"/>
                    <a:pt x="83" y="79"/>
                  </a:cubicBezTo>
                  <a:cubicBezTo>
                    <a:pt x="83" y="79"/>
                    <a:pt x="83" y="79"/>
                    <a:pt x="82" y="79"/>
                  </a:cubicBezTo>
                  <a:cubicBezTo>
                    <a:pt x="78" y="85"/>
                    <a:pt x="73" y="89"/>
                    <a:pt x="66" y="91"/>
                  </a:cubicBezTo>
                  <a:cubicBezTo>
                    <a:pt x="65" y="91"/>
                    <a:pt x="64" y="91"/>
                    <a:pt x="64" y="92"/>
                  </a:cubicBezTo>
                  <a:cubicBezTo>
                    <a:pt x="61" y="93"/>
                    <a:pt x="58" y="93"/>
                    <a:pt x="55" y="93"/>
                  </a:cubicBezTo>
                  <a:cubicBezTo>
                    <a:pt x="51" y="92"/>
                    <a:pt x="48" y="89"/>
                    <a:pt x="46" y="85"/>
                  </a:cubicBezTo>
                  <a:cubicBezTo>
                    <a:pt x="45" y="85"/>
                    <a:pt x="45" y="84"/>
                    <a:pt x="44" y="83"/>
                  </a:cubicBezTo>
                  <a:cubicBezTo>
                    <a:pt x="43" y="81"/>
                    <a:pt x="42" y="78"/>
                    <a:pt x="42" y="75"/>
                  </a:cubicBezTo>
                  <a:cubicBezTo>
                    <a:pt x="43" y="72"/>
                    <a:pt x="43" y="69"/>
                    <a:pt x="44" y="66"/>
                  </a:cubicBezTo>
                  <a:cubicBezTo>
                    <a:pt x="46" y="61"/>
                    <a:pt x="49" y="57"/>
                    <a:pt x="52" y="54"/>
                  </a:cubicBezTo>
                  <a:cubicBezTo>
                    <a:pt x="55" y="50"/>
                    <a:pt x="59" y="48"/>
                    <a:pt x="64" y="46"/>
                  </a:cubicBezTo>
                  <a:cubicBezTo>
                    <a:pt x="68" y="43"/>
                    <a:pt x="73" y="43"/>
                    <a:pt x="78" y="45"/>
                  </a:cubicBezTo>
                  <a:cubicBezTo>
                    <a:pt x="79" y="45"/>
                    <a:pt x="80" y="45"/>
                    <a:pt x="81" y="45"/>
                  </a:cubicBezTo>
                  <a:cubicBezTo>
                    <a:pt x="83" y="46"/>
                    <a:pt x="84" y="46"/>
                    <a:pt x="86" y="47"/>
                  </a:cubicBezTo>
                  <a:cubicBezTo>
                    <a:pt x="87" y="47"/>
                    <a:pt x="87" y="47"/>
                    <a:pt x="88" y="47"/>
                  </a:cubicBezTo>
                  <a:cubicBezTo>
                    <a:pt x="88" y="47"/>
                    <a:pt x="89" y="47"/>
                    <a:pt x="89" y="47"/>
                  </a:cubicBezTo>
                  <a:cubicBezTo>
                    <a:pt x="89" y="47"/>
                    <a:pt x="89" y="47"/>
                    <a:pt x="90" y="47"/>
                  </a:cubicBezTo>
                  <a:cubicBezTo>
                    <a:pt x="90" y="46"/>
                    <a:pt x="92" y="46"/>
                    <a:pt x="92" y="47"/>
                  </a:cubicBezTo>
                  <a:cubicBezTo>
                    <a:pt x="92" y="48"/>
                    <a:pt x="92" y="48"/>
                    <a:pt x="92" y="49"/>
                  </a:cubicBezTo>
                  <a:cubicBezTo>
                    <a:pt x="92" y="49"/>
                    <a:pt x="92" y="50"/>
                    <a:pt x="92" y="50"/>
                  </a:cubicBezTo>
                  <a:cubicBezTo>
                    <a:pt x="92" y="51"/>
                    <a:pt x="92" y="53"/>
                    <a:pt x="93" y="54"/>
                  </a:cubicBezTo>
                  <a:cubicBezTo>
                    <a:pt x="93" y="55"/>
                    <a:pt x="93" y="56"/>
                    <a:pt x="93" y="57"/>
                  </a:cubicBezTo>
                  <a:cubicBezTo>
                    <a:pt x="94" y="59"/>
                    <a:pt x="93" y="60"/>
                    <a:pt x="91" y="59"/>
                  </a:cubicBezTo>
                  <a:cubicBezTo>
                    <a:pt x="91" y="61"/>
                    <a:pt x="90" y="62"/>
                    <a:pt x="90" y="63"/>
                  </a:cubicBezTo>
                  <a:cubicBezTo>
                    <a:pt x="90" y="65"/>
                    <a:pt x="90" y="67"/>
                    <a:pt x="90" y="70"/>
                  </a:cubicBezTo>
                  <a:cubicBezTo>
                    <a:pt x="90" y="73"/>
                    <a:pt x="91" y="75"/>
                    <a:pt x="93" y="78"/>
                  </a:cubicBezTo>
                  <a:cubicBezTo>
                    <a:pt x="95" y="80"/>
                    <a:pt x="97" y="81"/>
                    <a:pt x="99" y="82"/>
                  </a:cubicBezTo>
                  <a:cubicBezTo>
                    <a:pt x="104" y="84"/>
                    <a:pt x="108" y="85"/>
                    <a:pt x="113" y="85"/>
                  </a:cubicBezTo>
                  <a:cubicBezTo>
                    <a:pt x="114" y="85"/>
                    <a:pt x="115" y="85"/>
                    <a:pt x="116" y="84"/>
                  </a:cubicBezTo>
                  <a:cubicBezTo>
                    <a:pt x="118" y="83"/>
                    <a:pt x="120" y="82"/>
                    <a:pt x="122" y="81"/>
                  </a:cubicBezTo>
                  <a:cubicBezTo>
                    <a:pt x="126" y="79"/>
                    <a:pt x="129" y="75"/>
                    <a:pt x="130" y="70"/>
                  </a:cubicBezTo>
                  <a:cubicBezTo>
                    <a:pt x="133" y="64"/>
                    <a:pt x="134" y="58"/>
                    <a:pt x="133" y="51"/>
                  </a:cubicBezTo>
                  <a:cubicBezTo>
                    <a:pt x="133" y="48"/>
                    <a:pt x="133" y="45"/>
                    <a:pt x="132" y="42"/>
                  </a:cubicBezTo>
                  <a:cubicBezTo>
                    <a:pt x="132" y="38"/>
                    <a:pt x="130" y="35"/>
                    <a:pt x="128" y="32"/>
                  </a:cubicBezTo>
                  <a:cubicBezTo>
                    <a:pt x="122" y="26"/>
                    <a:pt x="116" y="22"/>
                    <a:pt x="109" y="19"/>
                  </a:cubicBezTo>
                  <a:cubicBezTo>
                    <a:pt x="101" y="16"/>
                    <a:pt x="93" y="13"/>
                    <a:pt x="85" y="12"/>
                  </a:cubicBezTo>
                  <a:cubicBezTo>
                    <a:pt x="81" y="12"/>
                    <a:pt x="77" y="11"/>
                    <a:pt x="72" y="11"/>
                  </a:cubicBezTo>
                  <a:cubicBezTo>
                    <a:pt x="63" y="11"/>
                    <a:pt x="54" y="13"/>
                    <a:pt x="46" y="18"/>
                  </a:cubicBezTo>
                  <a:cubicBezTo>
                    <a:pt x="36" y="24"/>
                    <a:pt x="28" y="32"/>
                    <a:pt x="22" y="41"/>
                  </a:cubicBezTo>
                  <a:cubicBezTo>
                    <a:pt x="18" y="46"/>
                    <a:pt x="15" y="51"/>
                    <a:pt x="14" y="57"/>
                  </a:cubicBezTo>
                  <a:cubicBezTo>
                    <a:pt x="11" y="65"/>
                    <a:pt x="9" y="73"/>
                    <a:pt x="8" y="82"/>
                  </a:cubicBezTo>
                  <a:cubicBezTo>
                    <a:pt x="8" y="84"/>
                    <a:pt x="9" y="87"/>
                    <a:pt x="9" y="89"/>
                  </a:cubicBezTo>
                  <a:cubicBezTo>
                    <a:pt x="9" y="93"/>
                    <a:pt x="10" y="97"/>
                    <a:pt x="11" y="101"/>
                  </a:cubicBezTo>
                  <a:cubicBezTo>
                    <a:pt x="13" y="106"/>
                    <a:pt x="16" y="111"/>
                    <a:pt x="19" y="116"/>
                  </a:cubicBezTo>
                  <a:cubicBezTo>
                    <a:pt x="23" y="121"/>
                    <a:pt x="28" y="126"/>
                    <a:pt x="33" y="129"/>
                  </a:cubicBezTo>
                  <a:cubicBezTo>
                    <a:pt x="34" y="130"/>
                    <a:pt x="35" y="130"/>
                    <a:pt x="36" y="131"/>
                  </a:cubicBezTo>
                  <a:cubicBezTo>
                    <a:pt x="39" y="133"/>
                    <a:pt x="42" y="133"/>
                    <a:pt x="45" y="134"/>
                  </a:cubicBezTo>
                  <a:cubicBezTo>
                    <a:pt x="50" y="134"/>
                    <a:pt x="55" y="134"/>
                    <a:pt x="59" y="134"/>
                  </a:cubicBezTo>
                  <a:cubicBezTo>
                    <a:pt x="64" y="133"/>
                    <a:pt x="69" y="133"/>
                    <a:pt x="74" y="133"/>
                  </a:cubicBezTo>
                  <a:cubicBezTo>
                    <a:pt x="84" y="132"/>
                    <a:pt x="92" y="130"/>
                    <a:pt x="101" y="126"/>
                  </a:cubicBezTo>
                  <a:cubicBezTo>
                    <a:pt x="104" y="125"/>
                    <a:pt x="106" y="123"/>
                    <a:pt x="108" y="121"/>
                  </a:cubicBezTo>
                  <a:cubicBezTo>
                    <a:pt x="109" y="120"/>
                    <a:pt x="109" y="120"/>
                    <a:pt x="110" y="119"/>
                  </a:cubicBezTo>
                  <a:cubicBezTo>
                    <a:pt x="111" y="119"/>
                    <a:pt x="111" y="119"/>
                    <a:pt x="111" y="118"/>
                  </a:cubicBezTo>
                  <a:cubicBezTo>
                    <a:pt x="114" y="115"/>
                    <a:pt x="116" y="111"/>
                    <a:pt x="119" y="108"/>
                  </a:cubicBezTo>
                  <a:cubicBezTo>
                    <a:pt x="119" y="107"/>
                    <a:pt x="120" y="107"/>
                    <a:pt x="120" y="106"/>
                  </a:cubicBezTo>
                  <a:cubicBezTo>
                    <a:pt x="121" y="106"/>
                    <a:pt x="121" y="105"/>
                    <a:pt x="122" y="106"/>
                  </a:cubicBezTo>
                  <a:cubicBezTo>
                    <a:pt x="123" y="106"/>
                    <a:pt x="123" y="106"/>
                    <a:pt x="123" y="107"/>
                  </a:cubicBezTo>
                  <a:cubicBezTo>
                    <a:pt x="123" y="109"/>
                    <a:pt x="122" y="110"/>
                    <a:pt x="122" y="111"/>
                  </a:cubicBezTo>
                  <a:cubicBezTo>
                    <a:pt x="121" y="114"/>
                    <a:pt x="119" y="115"/>
                    <a:pt x="118" y="117"/>
                  </a:cubicBezTo>
                  <a:cubicBezTo>
                    <a:pt x="117" y="118"/>
                    <a:pt x="116" y="119"/>
                    <a:pt x="115" y="119"/>
                  </a:cubicBezTo>
                  <a:cubicBezTo>
                    <a:pt x="114" y="120"/>
                    <a:pt x="113" y="122"/>
                    <a:pt x="113" y="124"/>
                  </a:cubicBezTo>
                  <a:close/>
                  <a:moveTo>
                    <a:pt x="84" y="53"/>
                  </a:moveTo>
                  <a:cubicBezTo>
                    <a:pt x="82" y="52"/>
                    <a:pt x="81" y="51"/>
                    <a:pt x="79" y="51"/>
                  </a:cubicBezTo>
                  <a:cubicBezTo>
                    <a:pt x="76" y="51"/>
                    <a:pt x="73" y="51"/>
                    <a:pt x="70" y="51"/>
                  </a:cubicBezTo>
                  <a:cubicBezTo>
                    <a:pt x="68" y="51"/>
                    <a:pt x="65" y="52"/>
                    <a:pt x="64" y="54"/>
                  </a:cubicBezTo>
                  <a:cubicBezTo>
                    <a:pt x="61" y="56"/>
                    <a:pt x="58" y="59"/>
                    <a:pt x="56" y="62"/>
                  </a:cubicBezTo>
                  <a:cubicBezTo>
                    <a:pt x="54" y="67"/>
                    <a:pt x="53" y="73"/>
                    <a:pt x="52" y="78"/>
                  </a:cubicBezTo>
                  <a:cubicBezTo>
                    <a:pt x="52" y="79"/>
                    <a:pt x="52" y="80"/>
                    <a:pt x="53" y="80"/>
                  </a:cubicBezTo>
                  <a:cubicBezTo>
                    <a:pt x="60" y="84"/>
                    <a:pt x="66" y="85"/>
                    <a:pt x="73" y="81"/>
                  </a:cubicBezTo>
                  <a:cubicBezTo>
                    <a:pt x="73" y="81"/>
                    <a:pt x="74" y="81"/>
                    <a:pt x="74" y="80"/>
                  </a:cubicBezTo>
                  <a:cubicBezTo>
                    <a:pt x="77" y="77"/>
                    <a:pt x="80" y="72"/>
                    <a:pt x="81" y="68"/>
                  </a:cubicBezTo>
                  <a:cubicBezTo>
                    <a:pt x="82" y="67"/>
                    <a:pt x="82" y="67"/>
                    <a:pt x="82" y="66"/>
                  </a:cubicBezTo>
                  <a:cubicBezTo>
                    <a:pt x="82" y="64"/>
                    <a:pt x="82" y="62"/>
                    <a:pt x="82" y="59"/>
                  </a:cubicBezTo>
                  <a:cubicBezTo>
                    <a:pt x="82" y="57"/>
                    <a:pt x="83" y="55"/>
                    <a:pt x="84" y="53"/>
                  </a:cubicBezTo>
                  <a:close/>
                  <a:moveTo>
                    <a:pt x="4" y="82"/>
                  </a:moveTo>
                  <a:cubicBezTo>
                    <a:pt x="4" y="82"/>
                    <a:pt x="4" y="82"/>
                    <a:pt x="4" y="82"/>
                  </a:cubicBezTo>
                  <a:cubicBezTo>
                    <a:pt x="4" y="77"/>
                    <a:pt x="4" y="73"/>
                    <a:pt x="5" y="68"/>
                  </a:cubicBezTo>
                  <a:cubicBezTo>
                    <a:pt x="5" y="59"/>
                    <a:pt x="8" y="51"/>
                    <a:pt x="11" y="43"/>
                  </a:cubicBezTo>
                  <a:cubicBezTo>
                    <a:pt x="12" y="41"/>
                    <a:pt x="13" y="39"/>
                    <a:pt x="14" y="37"/>
                  </a:cubicBezTo>
                  <a:cubicBezTo>
                    <a:pt x="18" y="32"/>
                    <a:pt x="22" y="27"/>
                    <a:pt x="27" y="23"/>
                  </a:cubicBezTo>
                  <a:cubicBezTo>
                    <a:pt x="32" y="19"/>
                    <a:pt x="36" y="15"/>
                    <a:pt x="42" y="12"/>
                  </a:cubicBezTo>
                  <a:cubicBezTo>
                    <a:pt x="48" y="9"/>
                    <a:pt x="54" y="6"/>
                    <a:pt x="61" y="5"/>
                  </a:cubicBezTo>
                  <a:cubicBezTo>
                    <a:pt x="68" y="3"/>
                    <a:pt x="74" y="3"/>
                    <a:pt x="81" y="4"/>
                  </a:cubicBezTo>
                  <a:cubicBezTo>
                    <a:pt x="82" y="4"/>
                    <a:pt x="83" y="4"/>
                    <a:pt x="85" y="4"/>
                  </a:cubicBezTo>
                  <a:cubicBezTo>
                    <a:pt x="85" y="4"/>
                    <a:pt x="85" y="4"/>
                    <a:pt x="86" y="4"/>
                  </a:cubicBezTo>
                  <a:cubicBezTo>
                    <a:pt x="81" y="3"/>
                    <a:pt x="77" y="2"/>
                    <a:pt x="72" y="3"/>
                  </a:cubicBezTo>
                  <a:cubicBezTo>
                    <a:pt x="69" y="3"/>
                    <a:pt x="65" y="3"/>
                    <a:pt x="62" y="4"/>
                  </a:cubicBezTo>
                  <a:cubicBezTo>
                    <a:pt x="50" y="5"/>
                    <a:pt x="38" y="10"/>
                    <a:pt x="29" y="18"/>
                  </a:cubicBezTo>
                  <a:cubicBezTo>
                    <a:pt x="26" y="21"/>
                    <a:pt x="23" y="24"/>
                    <a:pt x="20" y="27"/>
                  </a:cubicBezTo>
                  <a:cubicBezTo>
                    <a:pt x="16" y="31"/>
                    <a:pt x="12" y="35"/>
                    <a:pt x="9" y="39"/>
                  </a:cubicBezTo>
                  <a:cubicBezTo>
                    <a:pt x="5" y="46"/>
                    <a:pt x="3" y="52"/>
                    <a:pt x="3" y="59"/>
                  </a:cubicBezTo>
                  <a:cubicBezTo>
                    <a:pt x="3" y="63"/>
                    <a:pt x="3" y="66"/>
                    <a:pt x="3" y="69"/>
                  </a:cubicBezTo>
                  <a:cubicBezTo>
                    <a:pt x="3" y="74"/>
                    <a:pt x="3" y="78"/>
                    <a:pt x="4" y="82"/>
                  </a:cubicBezTo>
                  <a:close/>
                  <a:moveTo>
                    <a:pt x="115" y="15"/>
                  </a:moveTo>
                  <a:cubicBezTo>
                    <a:pt x="113" y="13"/>
                    <a:pt x="103" y="10"/>
                    <a:pt x="96" y="8"/>
                  </a:cubicBezTo>
                  <a:cubicBezTo>
                    <a:pt x="88" y="6"/>
                    <a:pt x="79" y="6"/>
                    <a:pt x="70" y="8"/>
                  </a:cubicBezTo>
                  <a:cubicBezTo>
                    <a:pt x="85" y="8"/>
                    <a:pt x="100" y="10"/>
                    <a:pt x="115" y="15"/>
                  </a:cubicBezTo>
                  <a:close/>
                  <a:moveTo>
                    <a:pt x="85" y="134"/>
                  </a:moveTo>
                  <a:cubicBezTo>
                    <a:pt x="73" y="136"/>
                    <a:pt x="61" y="136"/>
                    <a:pt x="49" y="137"/>
                  </a:cubicBezTo>
                  <a:cubicBezTo>
                    <a:pt x="50" y="137"/>
                    <a:pt x="51" y="137"/>
                    <a:pt x="51" y="137"/>
                  </a:cubicBezTo>
                  <a:cubicBezTo>
                    <a:pt x="54" y="138"/>
                    <a:pt x="57" y="138"/>
                    <a:pt x="60" y="138"/>
                  </a:cubicBezTo>
                  <a:cubicBezTo>
                    <a:pt x="66" y="139"/>
                    <a:pt x="72" y="139"/>
                    <a:pt x="77" y="136"/>
                  </a:cubicBezTo>
                  <a:cubicBezTo>
                    <a:pt x="77" y="136"/>
                    <a:pt x="78" y="136"/>
                    <a:pt x="78" y="136"/>
                  </a:cubicBezTo>
                  <a:cubicBezTo>
                    <a:pt x="80" y="136"/>
                    <a:pt x="83" y="135"/>
                    <a:pt x="85" y="134"/>
                  </a:cubicBezTo>
                  <a:close/>
                  <a:moveTo>
                    <a:pt x="56" y="59"/>
                  </a:moveTo>
                  <a:cubicBezTo>
                    <a:pt x="50" y="62"/>
                    <a:pt x="49" y="68"/>
                    <a:pt x="50" y="74"/>
                  </a:cubicBezTo>
                  <a:cubicBezTo>
                    <a:pt x="51" y="68"/>
                    <a:pt x="53" y="64"/>
                    <a:pt x="56" y="59"/>
                  </a:cubicBezTo>
                  <a:close/>
                  <a:moveTo>
                    <a:pt x="112" y="124"/>
                  </a:moveTo>
                  <a:cubicBezTo>
                    <a:pt x="112" y="125"/>
                    <a:pt x="111" y="125"/>
                    <a:pt x="110" y="125"/>
                  </a:cubicBezTo>
                  <a:cubicBezTo>
                    <a:pt x="109" y="126"/>
                    <a:pt x="108" y="127"/>
                    <a:pt x="106" y="128"/>
                  </a:cubicBezTo>
                  <a:cubicBezTo>
                    <a:pt x="104" y="130"/>
                    <a:pt x="101" y="132"/>
                    <a:pt x="99" y="133"/>
                  </a:cubicBezTo>
                  <a:cubicBezTo>
                    <a:pt x="98" y="134"/>
                    <a:pt x="98" y="134"/>
                    <a:pt x="98" y="134"/>
                  </a:cubicBezTo>
                  <a:cubicBezTo>
                    <a:pt x="102" y="133"/>
                    <a:pt x="109" y="128"/>
                    <a:pt x="112" y="124"/>
                  </a:cubicBezTo>
                  <a:close/>
                  <a:moveTo>
                    <a:pt x="139" y="38"/>
                  </a:moveTo>
                  <a:cubicBezTo>
                    <a:pt x="140" y="42"/>
                    <a:pt x="140" y="46"/>
                    <a:pt x="142" y="50"/>
                  </a:cubicBezTo>
                  <a:cubicBezTo>
                    <a:pt x="142" y="46"/>
                    <a:pt x="141" y="42"/>
                    <a:pt x="139" y="38"/>
                  </a:cubicBezTo>
                  <a:close/>
                  <a:moveTo>
                    <a:pt x="62" y="142"/>
                  </a:moveTo>
                  <a:cubicBezTo>
                    <a:pt x="59" y="142"/>
                    <a:pt x="56" y="141"/>
                    <a:pt x="53" y="141"/>
                  </a:cubicBezTo>
                  <a:cubicBezTo>
                    <a:pt x="50" y="140"/>
                    <a:pt x="47" y="139"/>
                    <a:pt x="44" y="139"/>
                  </a:cubicBezTo>
                  <a:cubicBezTo>
                    <a:pt x="50" y="141"/>
                    <a:pt x="56" y="142"/>
                    <a:pt x="62" y="142"/>
                  </a:cubicBezTo>
                  <a:close/>
                  <a:moveTo>
                    <a:pt x="89" y="83"/>
                  </a:moveTo>
                  <a:cubicBezTo>
                    <a:pt x="90" y="86"/>
                    <a:pt x="92" y="89"/>
                    <a:pt x="94" y="89"/>
                  </a:cubicBezTo>
                  <a:cubicBezTo>
                    <a:pt x="92" y="87"/>
                    <a:pt x="91" y="85"/>
                    <a:pt x="89" y="83"/>
                  </a:cubicBezTo>
                  <a:close/>
                  <a:moveTo>
                    <a:pt x="47" y="81"/>
                  </a:moveTo>
                  <a:cubicBezTo>
                    <a:pt x="47" y="83"/>
                    <a:pt x="48" y="84"/>
                    <a:pt x="51" y="85"/>
                  </a:cubicBezTo>
                  <a:cubicBezTo>
                    <a:pt x="50" y="83"/>
                    <a:pt x="48" y="82"/>
                    <a:pt x="47" y="81"/>
                  </a:cubicBezTo>
                  <a:close/>
                  <a:moveTo>
                    <a:pt x="51" y="88"/>
                  </a:moveTo>
                  <a:cubicBezTo>
                    <a:pt x="53" y="89"/>
                    <a:pt x="54" y="90"/>
                    <a:pt x="56" y="90"/>
                  </a:cubicBezTo>
                  <a:cubicBezTo>
                    <a:pt x="54" y="89"/>
                    <a:pt x="53" y="89"/>
                    <a:pt x="51" y="88"/>
                  </a:cubicBezTo>
                  <a:close/>
                  <a:moveTo>
                    <a:pt x="131" y="27"/>
                  </a:moveTo>
                  <a:cubicBezTo>
                    <a:pt x="132" y="27"/>
                    <a:pt x="132" y="28"/>
                    <a:pt x="133" y="29"/>
                  </a:cubicBezTo>
                  <a:cubicBezTo>
                    <a:pt x="133" y="29"/>
                    <a:pt x="133" y="29"/>
                    <a:pt x="133" y="29"/>
                  </a:cubicBezTo>
                  <a:cubicBezTo>
                    <a:pt x="132" y="28"/>
                    <a:pt x="132" y="27"/>
                    <a:pt x="131"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36"/>
            <p:cNvSpPr>
              <a:spLocks/>
            </p:cNvSpPr>
            <p:nvPr/>
          </p:nvSpPr>
          <p:spPr bwMode="auto">
            <a:xfrm>
              <a:off x="6585" y="1704"/>
              <a:ext cx="60" cy="82"/>
            </a:xfrm>
            <a:custGeom>
              <a:avLst/>
              <a:gdLst>
                <a:gd name="T0" fmla="*/ 29 w 29"/>
                <a:gd name="T1" fmla="*/ 2 h 40"/>
                <a:gd name="T2" fmla="*/ 28 w 29"/>
                <a:gd name="T3" fmla="*/ 3 h 40"/>
                <a:gd name="T4" fmla="*/ 18 w 29"/>
                <a:gd name="T5" fmla="*/ 15 h 40"/>
                <a:gd name="T6" fmla="*/ 8 w 29"/>
                <a:gd name="T7" fmla="*/ 29 h 40"/>
                <a:gd name="T8" fmla="*/ 4 w 29"/>
                <a:gd name="T9" fmla="*/ 37 h 40"/>
                <a:gd name="T10" fmla="*/ 3 w 29"/>
                <a:gd name="T11" fmla="*/ 38 h 40"/>
                <a:gd name="T12" fmla="*/ 1 w 29"/>
                <a:gd name="T13" fmla="*/ 40 h 40"/>
                <a:gd name="T14" fmla="*/ 0 w 29"/>
                <a:gd name="T15" fmla="*/ 37 h 40"/>
                <a:gd name="T16" fmla="*/ 1 w 29"/>
                <a:gd name="T17" fmla="*/ 36 h 40"/>
                <a:gd name="T18" fmla="*/ 22 w 29"/>
                <a:gd name="T19" fmla="*/ 7 h 40"/>
                <a:gd name="T20" fmla="*/ 25 w 29"/>
                <a:gd name="T21" fmla="*/ 1 h 40"/>
                <a:gd name="T22" fmla="*/ 27 w 29"/>
                <a:gd name="T23" fmla="*/ 0 h 40"/>
                <a:gd name="T24" fmla="*/ 29 w 29"/>
                <a:gd name="T25"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40">
                  <a:moveTo>
                    <a:pt x="29" y="2"/>
                  </a:moveTo>
                  <a:cubicBezTo>
                    <a:pt x="29" y="2"/>
                    <a:pt x="28" y="3"/>
                    <a:pt x="28" y="3"/>
                  </a:cubicBezTo>
                  <a:cubicBezTo>
                    <a:pt x="24" y="6"/>
                    <a:pt x="21" y="11"/>
                    <a:pt x="18" y="15"/>
                  </a:cubicBezTo>
                  <a:cubicBezTo>
                    <a:pt x="15" y="20"/>
                    <a:pt x="11" y="24"/>
                    <a:pt x="8" y="29"/>
                  </a:cubicBezTo>
                  <a:cubicBezTo>
                    <a:pt x="6" y="32"/>
                    <a:pt x="5" y="35"/>
                    <a:pt x="4" y="37"/>
                  </a:cubicBezTo>
                  <a:cubicBezTo>
                    <a:pt x="3" y="38"/>
                    <a:pt x="3" y="38"/>
                    <a:pt x="3" y="38"/>
                  </a:cubicBezTo>
                  <a:cubicBezTo>
                    <a:pt x="3" y="39"/>
                    <a:pt x="2" y="40"/>
                    <a:pt x="1" y="40"/>
                  </a:cubicBezTo>
                  <a:cubicBezTo>
                    <a:pt x="0" y="39"/>
                    <a:pt x="0" y="38"/>
                    <a:pt x="0" y="37"/>
                  </a:cubicBezTo>
                  <a:cubicBezTo>
                    <a:pt x="0" y="37"/>
                    <a:pt x="1" y="36"/>
                    <a:pt x="1" y="36"/>
                  </a:cubicBezTo>
                  <a:cubicBezTo>
                    <a:pt x="8" y="26"/>
                    <a:pt x="15" y="16"/>
                    <a:pt x="22" y="7"/>
                  </a:cubicBezTo>
                  <a:cubicBezTo>
                    <a:pt x="24" y="5"/>
                    <a:pt x="25" y="3"/>
                    <a:pt x="25" y="1"/>
                  </a:cubicBezTo>
                  <a:cubicBezTo>
                    <a:pt x="26" y="1"/>
                    <a:pt x="26" y="0"/>
                    <a:pt x="27" y="0"/>
                  </a:cubicBezTo>
                  <a:cubicBezTo>
                    <a:pt x="28" y="0"/>
                    <a:pt x="29" y="1"/>
                    <a:pt x="2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37"/>
            <p:cNvSpPr>
              <a:spLocks/>
            </p:cNvSpPr>
            <p:nvPr/>
          </p:nvSpPr>
          <p:spPr bwMode="auto">
            <a:xfrm>
              <a:off x="6559" y="1696"/>
              <a:ext cx="59" cy="70"/>
            </a:xfrm>
            <a:custGeom>
              <a:avLst/>
              <a:gdLst>
                <a:gd name="T0" fmla="*/ 29 w 29"/>
                <a:gd name="T1" fmla="*/ 2 h 34"/>
                <a:gd name="T2" fmla="*/ 28 w 29"/>
                <a:gd name="T3" fmla="*/ 4 h 34"/>
                <a:gd name="T4" fmla="*/ 23 w 29"/>
                <a:gd name="T5" fmla="*/ 7 h 34"/>
                <a:gd name="T6" fmla="*/ 11 w 29"/>
                <a:gd name="T7" fmla="*/ 20 h 34"/>
                <a:gd name="T8" fmla="*/ 5 w 29"/>
                <a:gd name="T9" fmla="*/ 31 h 34"/>
                <a:gd name="T10" fmla="*/ 4 w 29"/>
                <a:gd name="T11" fmla="*/ 33 h 34"/>
                <a:gd name="T12" fmla="*/ 2 w 29"/>
                <a:gd name="T13" fmla="*/ 34 h 34"/>
                <a:gd name="T14" fmla="*/ 1 w 29"/>
                <a:gd name="T15" fmla="*/ 33 h 34"/>
                <a:gd name="T16" fmla="*/ 1 w 29"/>
                <a:gd name="T17" fmla="*/ 31 h 34"/>
                <a:gd name="T18" fmla="*/ 5 w 29"/>
                <a:gd name="T19" fmla="*/ 26 h 34"/>
                <a:gd name="T20" fmla="*/ 13 w 29"/>
                <a:gd name="T21" fmla="*/ 15 h 34"/>
                <a:gd name="T22" fmla="*/ 20 w 29"/>
                <a:gd name="T23" fmla="*/ 8 h 34"/>
                <a:gd name="T24" fmla="*/ 25 w 29"/>
                <a:gd name="T25" fmla="*/ 1 h 34"/>
                <a:gd name="T26" fmla="*/ 27 w 29"/>
                <a:gd name="T27" fmla="*/ 0 h 34"/>
                <a:gd name="T28" fmla="*/ 29 w 29"/>
                <a:gd name="T29"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 h="34">
                  <a:moveTo>
                    <a:pt x="29" y="2"/>
                  </a:moveTo>
                  <a:cubicBezTo>
                    <a:pt x="28" y="3"/>
                    <a:pt x="28" y="3"/>
                    <a:pt x="28" y="4"/>
                  </a:cubicBezTo>
                  <a:cubicBezTo>
                    <a:pt x="26" y="5"/>
                    <a:pt x="24" y="6"/>
                    <a:pt x="23" y="7"/>
                  </a:cubicBezTo>
                  <a:cubicBezTo>
                    <a:pt x="18" y="11"/>
                    <a:pt x="15" y="16"/>
                    <a:pt x="11" y="20"/>
                  </a:cubicBezTo>
                  <a:cubicBezTo>
                    <a:pt x="8" y="24"/>
                    <a:pt x="6" y="27"/>
                    <a:pt x="5" y="31"/>
                  </a:cubicBezTo>
                  <a:cubicBezTo>
                    <a:pt x="5" y="31"/>
                    <a:pt x="4" y="32"/>
                    <a:pt x="4" y="33"/>
                  </a:cubicBezTo>
                  <a:cubicBezTo>
                    <a:pt x="4" y="33"/>
                    <a:pt x="3" y="34"/>
                    <a:pt x="2" y="34"/>
                  </a:cubicBezTo>
                  <a:cubicBezTo>
                    <a:pt x="2" y="34"/>
                    <a:pt x="1" y="34"/>
                    <a:pt x="1" y="33"/>
                  </a:cubicBezTo>
                  <a:cubicBezTo>
                    <a:pt x="0" y="32"/>
                    <a:pt x="1" y="32"/>
                    <a:pt x="1" y="31"/>
                  </a:cubicBezTo>
                  <a:cubicBezTo>
                    <a:pt x="2" y="29"/>
                    <a:pt x="4" y="28"/>
                    <a:pt x="5" y="26"/>
                  </a:cubicBezTo>
                  <a:cubicBezTo>
                    <a:pt x="8" y="22"/>
                    <a:pt x="10" y="18"/>
                    <a:pt x="13" y="15"/>
                  </a:cubicBezTo>
                  <a:cubicBezTo>
                    <a:pt x="15" y="12"/>
                    <a:pt x="18" y="10"/>
                    <a:pt x="20" y="8"/>
                  </a:cubicBezTo>
                  <a:cubicBezTo>
                    <a:pt x="22" y="5"/>
                    <a:pt x="24" y="3"/>
                    <a:pt x="25" y="1"/>
                  </a:cubicBezTo>
                  <a:cubicBezTo>
                    <a:pt x="26" y="0"/>
                    <a:pt x="27" y="0"/>
                    <a:pt x="27" y="0"/>
                  </a:cubicBezTo>
                  <a:cubicBezTo>
                    <a:pt x="28" y="1"/>
                    <a:pt x="29" y="1"/>
                    <a:pt x="2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38"/>
            <p:cNvSpPr>
              <a:spLocks/>
            </p:cNvSpPr>
            <p:nvPr/>
          </p:nvSpPr>
          <p:spPr bwMode="auto">
            <a:xfrm>
              <a:off x="6602" y="1741"/>
              <a:ext cx="49" cy="66"/>
            </a:xfrm>
            <a:custGeom>
              <a:avLst/>
              <a:gdLst>
                <a:gd name="T0" fmla="*/ 0 w 24"/>
                <a:gd name="T1" fmla="*/ 30 h 32"/>
                <a:gd name="T2" fmla="*/ 1 w 24"/>
                <a:gd name="T3" fmla="*/ 29 h 32"/>
                <a:gd name="T4" fmla="*/ 4 w 24"/>
                <a:gd name="T5" fmla="*/ 25 h 32"/>
                <a:gd name="T6" fmla="*/ 8 w 24"/>
                <a:gd name="T7" fmla="*/ 21 h 32"/>
                <a:gd name="T8" fmla="*/ 19 w 24"/>
                <a:gd name="T9" fmla="*/ 7 h 32"/>
                <a:gd name="T10" fmla="*/ 21 w 24"/>
                <a:gd name="T11" fmla="*/ 1 h 32"/>
                <a:gd name="T12" fmla="*/ 22 w 24"/>
                <a:gd name="T13" fmla="*/ 0 h 32"/>
                <a:gd name="T14" fmla="*/ 24 w 24"/>
                <a:gd name="T15" fmla="*/ 1 h 32"/>
                <a:gd name="T16" fmla="*/ 24 w 24"/>
                <a:gd name="T17" fmla="*/ 2 h 32"/>
                <a:gd name="T18" fmla="*/ 13 w 24"/>
                <a:gd name="T19" fmla="*/ 18 h 32"/>
                <a:gd name="T20" fmla="*/ 6 w 24"/>
                <a:gd name="T21" fmla="*/ 27 h 32"/>
                <a:gd name="T22" fmla="*/ 3 w 24"/>
                <a:gd name="T23" fmla="*/ 31 h 32"/>
                <a:gd name="T24" fmla="*/ 1 w 24"/>
                <a:gd name="T25" fmla="*/ 32 h 32"/>
                <a:gd name="T26" fmla="*/ 0 w 24"/>
                <a:gd name="T27"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32">
                  <a:moveTo>
                    <a:pt x="0" y="30"/>
                  </a:moveTo>
                  <a:cubicBezTo>
                    <a:pt x="0" y="30"/>
                    <a:pt x="0" y="29"/>
                    <a:pt x="1" y="29"/>
                  </a:cubicBezTo>
                  <a:cubicBezTo>
                    <a:pt x="2" y="28"/>
                    <a:pt x="3" y="26"/>
                    <a:pt x="4" y="25"/>
                  </a:cubicBezTo>
                  <a:cubicBezTo>
                    <a:pt x="5" y="24"/>
                    <a:pt x="7" y="22"/>
                    <a:pt x="8" y="21"/>
                  </a:cubicBezTo>
                  <a:cubicBezTo>
                    <a:pt x="12" y="16"/>
                    <a:pt x="15" y="11"/>
                    <a:pt x="19" y="7"/>
                  </a:cubicBezTo>
                  <a:cubicBezTo>
                    <a:pt x="20" y="5"/>
                    <a:pt x="21" y="3"/>
                    <a:pt x="21" y="1"/>
                  </a:cubicBezTo>
                  <a:cubicBezTo>
                    <a:pt x="21" y="1"/>
                    <a:pt x="21" y="0"/>
                    <a:pt x="22" y="0"/>
                  </a:cubicBezTo>
                  <a:cubicBezTo>
                    <a:pt x="23" y="0"/>
                    <a:pt x="24" y="0"/>
                    <a:pt x="24" y="1"/>
                  </a:cubicBezTo>
                  <a:cubicBezTo>
                    <a:pt x="24" y="1"/>
                    <a:pt x="24" y="2"/>
                    <a:pt x="24" y="2"/>
                  </a:cubicBezTo>
                  <a:cubicBezTo>
                    <a:pt x="20" y="8"/>
                    <a:pt x="16" y="13"/>
                    <a:pt x="13" y="18"/>
                  </a:cubicBezTo>
                  <a:cubicBezTo>
                    <a:pt x="10" y="21"/>
                    <a:pt x="8" y="24"/>
                    <a:pt x="6" y="27"/>
                  </a:cubicBezTo>
                  <a:cubicBezTo>
                    <a:pt x="5" y="28"/>
                    <a:pt x="4" y="30"/>
                    <a:pt x="3" y="31"/>
                  </a:cubicBezTo>
                  <a:cubicBezTo>
                    <a:pt x="3" y="32"/>
                    <a:pt x="2" y="32"/>
                    <a:pt x="1" y="32"/>
                  </a:cubicBezTo>
                  <a:cubicBezTo>
                    <a:pt x="0" y="32"/>
                    <a:pt x="0" y="31"/>
                    <a:pt x="0"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39"/>
            <p:cNvSpPr>
              <a:spLocks/>
            </p:cNvSpPr>
            <p:nvPr/>
          </p:nvSpPr>
          <p:spPr bwMode="auto">
            <a:xfrm>
              <a:off x="6550" y="2055"/>
              <a:ext cx="27" cy="56"/>
            </a:xfrm>
            <a:custGeom>
              <a:avLst/>
              <a:gdLst>
                <a:gd name="T0" fmla="*/ 9 w 13"/>
                <a:gd name="T1" fmla="*/ 2 h 27"/>
                <a:gd name="T2" fmla="*/ 13 w 13"/>
                <a:gd name="T3" fmla="*/ 1 h 27"/>
                <a:gd name="T4" fmla="*/ 13 w 13"/>
                <a:gd name="T5" fmla="*/ 3 h 27"/>
                <a:gd name="T6" fmla="*/ 4 w 13"/>
                <a:gd name="T7" fmla="*/ 20 h 27"/>
                <a:gd name="T8" fmla="*/ 4 w 13"/>
                <a:gd name="T9" fmla="*/ 22 h 27"/>
                <a:gd name="T10" fmla="*/ 4 w 13"/>
                <a:gd name="T11" fmla="*/ 23 h 27"/>
                <a:gd name="T12" fmla="*/ 4 w 13"/>
                <a:gd name="T13" fmla="*/ 26 h 27"/>
                <a:gd name="T14" fmla="*/ 1 w 13"/>
                <a:gd name="T15" fmla="*/ 26 h 27"/>
                <a:gd name="T16" fmla="*/ 0 w 13"/>
                <a:gd name="T17" fmla="*/ 24 h 27"/>
                <a:gd name="T18" fmla="*/ 8 w 13"/>
                <a:gd name="T19" fmla="*/ 8 h 27"/>
                <a:gd name="T20" fmla="*/ 10 w 13"/>
                <a:gd name="T21" fmla="*/ 4 h 27"/>
                <a:gd name="T22" fmla="*/ 9 w 13"/>
                <a:gd name="T23"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27">
                  <a:moveTo>
                    <a:pt x="9" y="2"/>
                  </a:moveTo>
                  <a:cubicBezTo>
                    <a:pt x="10" y="0"/>
                    <a:pt x="12" y="0"/>
                    <a:pt x="13" y="1"/>
                  </a:cubicBezTo>
                  <a:cubicBezTo>
                    <a:pt x="13" y="1"/>
                    <a:pt x="13" y="2"/>
                    <a:pt x="13" y="3"/>
                  </a:cubicBezTo>
                  <a:cubicBezTo>
                    <a:pt x="10" y="8"/>
                    <a:pt x="7" y="14"/>
                    <a:pt x="4" y="20"/>
                  </a:cubicBezTo>
                  <a:cubicBezTo>
                    <a:pt x="4" y="21"/>
                    <a:pt x="4" y="21"/>
                    <a:pt x="4" y="22"/>
                  </a:cubicBezTo>
                  <a:cubicBezTo>
                    <a:pt x="4" y="22"/>
                    <a:pt x="4" y="23"/>
                    <a:pt x="4" y="23"/>
                  </a:cubicBezTo>
                  <a:cubicBezTo>
                    <a:pt x="5" y="24"/>
                    <a:pt x="5" y="25"/>
                    <a:pt x="4" y="26"/>
                  </a:cubicBezTo>
                  <a:cubicBezTo>
                    <a:pt x="3" y="27"/>
                    <a:pt x="2" y="27"/>
                    <a:pt x="1" y="26"/>
                  </a:cubicBezTo>
                  <a:cubicBezTo>
                    <a:pt x="0" y="26"/>
                    <a:pt x="0" y="25"/>
                    <a:pt x="0" y="24"/>
                  </a:cubicBezTo>
                  <a:cubicBezTo>
                    <a:pt x="3" y="19"/>
                    <a:pt x="5" y="13"/>
                    <a:pt x="8" y="8"/>
                  </a:cubicBezTo>
                  <a:cubicBezTo>
                    <a:pt x="9" y="7"/>
                    <a:pt x="9" y="6"/>
                    <a:pt x="10" y="4"/>
                  </a:cubicBezTo>
                  <a:cubicBezTo>
                    <a:pt x="10" y="4"/>
                    <a:pt x="10" y="3"/>
                    <a:pt x="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40"/>
            <p:cNvSpPr>
              <a:spLocks/>
            </p:cNvSpPr>
            <p:nvPr/>
          </p:nvSpPr>
          <p:spPr bwMode="auto">
            <a:xfrm>
              <a:off x="6485" y="2067"/>
              <a:ext cx="30" cy="52"/>
            </a:xfrm>
            <a:custGeom>
              <a:avLst/>
              <a:gdLst>
                <a:gd name="T0" fmla="*/ 2 w 15"/>
                <a:gd name="T1" fmla="*/ 25 h 25"/>
                <a:gd name="T2" fmla="*/ 0 w 15"/>
                <a:gd name="T3" fmla="*/ 23 h 25"/>
                <a:gd name="T4" fmla="*/ 1 w 15"/>
                <a:gd name="T5" fmla="*/ 21 h 25"/>
                <a:gd name="T6" fmla="*/ 6 w 15"/>
                <a:gd name="T7" fmla="*/ 14 h 25"/>
                <a:gd name="T8" fmla="*/ 10 w 15"/>
                <a:gd name="T9" fmla="*/ 6 h 25"/>
                <a:gd name="T10" fmla="*/ 11 w 15"/>
                <a:gd name="T11" fmla="*/ 3 h 25"/>
                <a:gd name="T12" fmla="*/ 14 w 15"/>
                <a:gd name="T13" fmla="*/ 1 h 25"/>
                <a:gd name="T14" fmla="*/ 15 w 15"/>
                <a:gd name="T15" fmla="*/ 3 h 25"/>
                <a:gd name="T16" fmla="*/ 14 w 15"/>
                <a:gd name="T17" fmla="*/ 4 h 25"/>
                <a:gd name="T18" fmla="*/ 12 w 15"/>
                <a:gd name="T19" fmla="*/ 6 h 25"/>
                <a:gd name="T20" fmla="*/ 7 w 15"/>
                <a:gd name="T21" fmla="*/ 16 h 25"/>
                <a:gd name="T22" fmla="*/ 4 w 15"/>
                <a:gd name="T23" fmla="*/ 24 h 25"/>
                <a:gd name="T24" fmla="*/ 2 w 15"/>
                <a:gd name="T25"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25">
                  <a:moveTo>
                    <a:pt x="2" y="25"/>
                  </a:moveTo>
                  <a:cubicBezTo>
                    <a:pt x="1" y="25"/>
                    <a:pt x="0" y="24"/>
                    <a:pt x="0" y="23"/>
                  </a:cubicBezTo>
                  <a:cubicBezTo>
                    <a:pt x="1" y="22"/>
                    <a:pt x="1" y="22"/>
                    <a:pt x="1" y="21"/>
                  </a:cubicBezTo>
                  <a:cubicBezTo>
                    <a:pt x="3" y="19"/>
                    <a:pt x="5" y="17"/>
                    <a:pt x="6" y="14"/>
                  </a:cubicBezTo>
                  <a:cubicBezTo>
                    <a:pt x="7" y="11"/>
                    <a:pt x="9" y="9"/>
                    <a:pt x="10" y="6"/>
                  </a:cubicBezTo>
                  <a:cubicBezTo>
                    <a:pt x="11" y="5"/>
                    <a:pt x="11" y="4"/>
                    <a:pt x="11" y="3"/>
                  </a:cubicBezTo>
                  <a:cubicBezTo>
                    <a:pt x="11" y="1"/>
                    <a:pt x="12" y="0"/>
                    <a:pt x="14" y="1"/>
                  </a:cubicBezTo>
                  <a:cubicBezTo>
                    <a:pt x="14" y="1"/>
                    <a:pt x="15" y="2"/>
                    <a:pt x="15" y="3"/>
                  </a:cubicBezTo>
                  <a:cubicBezTo>
                    <a:pt x="15" y="3"/>
                    <a:pt x="15" y="4"/>
                    <a:pt x="14" y="4"/>
                  </a:cubicBezTo>
                  <a:cubicBezTo>
                    <a:pt x="13" y="5"/>
                    <a:pt x="13" y="6"/>
                    <a:pt x="12" y="6"/>
                  </a:cubicBezTo>
                  <a:cubicBezTo>
                    <a:pt x="10" y="10"/>
                    <a:pt x="9" y="13"/>
                    <a:pt x="7" y="16"/>
                  </a:cubicBezTo>
                  <a:cubicBezTo>
                    <a:pt x="6" y="19"/>
                    <a:pt x="5" y="21"/>
                    <a:pt x="4" y="24"/>
                  </a:cubicBezTo>
                  <a:cubicBezTo>
                    <a:pt x="4" y="25"/>
                    <a:pt x="3" y="25"/>
                    <a:pt x="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41"/>
            <p:cNvSpPr>
              <a:spLocks/>
            </p:cNvSpPr>
            <p:nvPr/>
          </p:nvSpPr>
          <p:spPr bwMode="auto">
            <a:xfrm>
              <a:off x="6515" y="2067"/>
              <a:ext cx="25" cy="48"/>
            </a:xfrm>
            <a:custGeom>
              <a:avLst/>
              <a:gdLst>
                <a:gd name="T0" fmla="*/ 10 w 12"/>
                <a:gd name="T1" fmla="*/ 3 h 23"/>
                <a:gd name="T2" fmla="*/ 9 w 12"/>
                <a:gd name="T3" fmla="*/ 2 h 23"/>
                <a:gd name="T4" fmla="*/ 12 w 12"/>
                <a:gd name="T5" fmla="*/ 1 h 23"/>
                <a:gd name="T6" fmla="*/ 12 w 12"/>
                <a:gd name="T7" fmla="*/ 1 h 23"/>
                <a:gd name="T8" fmla="*/ 11 w 12"/>
                <a:gd name="T9" fmla="*/ 5 h 23"/>
                <a:gd name="T10" fmla="*/ 7 w 12"/>
                <a:gd name="T11" fmla="*/ 13 h 23"/>
                <a:gd name="T12" fmla="*/ 5 w 12"/>
                <a:gd name="T13" fmla="*/ 19 h 23"/>
                <a:gd name="T14" fmla="*/ 4 w 12"/>
                <a:gd name="T15" fmla="*/ 21 h 23"/>
                <a:gd name="T16" fmla="*/ 3 w 12"/>
                <a:gd name="T17" fmla="*/ 23 h 23"/>
                <a:gd name="T18" fmla="*/ 1 w 12"/>
                <a:gd name="T19" fmla="*/ 23 h 23"/>
                <a:gd name="T20" fmla="*/ 1 w 12"/>
                <a:gd name="T21" fmla="*/ 21 h 23"/>
                <a:gd name="T22" fmla="*/ 2 w 12"/>
                <a:gd name="T23" fmla="*/ 18 h 23"/>
                <a:gd name="T24" fmla="*/ 5 w 12"/>
                <a:gd name="T25" fmla="*/ 13 h 23"/>
                <a:gd name="T26" fmla="*/ 9 w 12"/>
                <a:gd name="T27" fmla="*/ 4 h 23"/>
                <a:gd name="T28" fmla="*/ 10 w 12"/>
                <a:gd name="T29"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23">
                  <a:moveTo>
                    <a:pt x="10" y="3"/>
                  </a:moveTo>
                  <a:cubicBezTo>
                    <a:pt x="9" y="3"/>
                    <a:pt x="8" y="2"/>
                    <a:pt x="9" y="2"/>
                  </a:cubicBezTo>
                  <a:cubicBezTo>
                    <a:pt x="9" y="0"/>
                    <a:pt x="11" y="0"/>
                    <a:pt x="12" y="1"/>
                  </a:cubicBezTo>
                  <a:cubicBezTo>
                    <a:pt x="12" y="1"/>
                    <a:pt x="12" y="1"/>
                    <a:pt x="12" y="1"/>
                  </a:cubicBezTo>
                  <a:cubicBezTo>
                    <a:pt x="12" y="3"/>
                    <a:pt x="12" y="4"/>
                    <a:pt x="11" y="5"/>
                  </a:cubicBezTo>
                  <a:cubicBezTo>
                    <a:pt x="10" y="8"/>
                    <a:pt x="8" y="10"/>
                    <a:pt x="7" y="13"/>
                  </a:cubicBezTo>
                  <a:cubicBezTo>
                    <a:pt x="6" y="15"/>
                    <a:pt x="5" y="17"/>
                    <a:pt x="5" y="19"/>
                  </a:cubicBezTo>
                  <a:cubicBezTo>
                    <a:pt x="4" y="20"/>
                    <a:pt x="4" y="21"/>
                    <a:pt x="4" y="21"/>
                  </a:cubicBezTo>
                  <a:cubicBezTo>
                    <a:pt x="4" y="22"/>
                    <a:pt x="4" y="23"/>
                    <a:pt x="3" y="23"/>
                  </a:cubicBezTo>
                  <a:cubicBezTo>
                    <a:pt x="2" y="23"/>
                    <a:pt x="2" y="23"/>
                    <a:pt x="1" y="23"/>
                  </a:cubicBezTo>
                  <a:cubicBezTo>
                    <a:pt x="1" y="22"/>
                    <a:pt x="0" y="21"/>
                    <a:pt x="1" y="21"/>
                  </a:cubicBezTo>
                  <a:cubicBezTo>
                    <a:pt x="1" y="20"/>
                    <a:pt x="1" y="19"/>
                    <a:pt x="2" y="18"/>
                  </a:cubicBezTo>
                  <a:cubicBezTo>
                    <a:pt x="3" y="17"/>
                    <a:pt x="4" y="15"/>
                    <a:pt x="5" y="13"/>
                  </a:cubicBezTo>
                  <a:cubicBezTo>
                    <a:pt x="7" y="10"/>
                    <a:pt x="8" y="7"/>
                    <a:pt x="9" y="4"/>
                  </a:cubicBezTo>
                  <a:cubicBezTo>
                    <a:pt x="10" y="4"/>
                    <a:pt x="10" y="3"/>
                    <a:pt x="1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42"/>
            <p:cNvSpPr>
              <a:spLocks/>
            </p:cNvSpPr>
            <p:nvPr/>
          </p:nvSpPr>
          <p:spPr bwMode="auto">
            <a:xfrm>
              <a:off x="6612" y="1784"/>
              <a:ext cx="37" cy="48"/>
            </a:xfrm>
            <a:custGeom>
              <a:avLst/>
              <a:gdLst>
                <a:gd name="T0" fmla="*/ 2 w 18"/>
                <a:gd name="T1" fmla="*/ 23 h 23"/>
                <a:gd name="T2" fmla="*/ 0 w 18"/>
                <a:gd name="T3" fmla="*/ 22 h 23"/>
                <a:gd name="T4" fmla="*/ 0 w 18"/>
                <a:gd name="T5" fmla="*/ 21 h 23"/>
                <a:gd name="T6" fmla="*/ 1 w 18"/>
                <a:gd name="T7" fmla="*/ 19 h 23"/>
                <a:gd name="T8" fmla="*/ 13 w 18"/>
                <a:gd name="T9" fmla="*/ 5 h 23"/>
                <a:gd name="T10" fmla="*/ 14 w 18"/>
                <a:gd name="T11" fmla="*/ 1 h 23"/>
                <a:gd name="T12" fmla="*/ 15 w 18"/>
                <a:gd name="T13" fmla="*/ 0 h 23"/>
                <a:gd name="T14" fmla="*/ 17 w 18"/>
                <a:gd name="T15" fmla="*/ 1 h 23"/>
                <a:gd name="T16" fmla="*/ 17 w 18"/>
                <a:gd name="T17" fmla="*/ 2 h 23"/>
                <a:gd name="T18" fmla="*/ 8 w 18"/>
                <a:gd name="T19" fmla="*/ 14 h 23"/>
                <a:gd name="T20" fmla="*/ 3 w 18"/>
                <a:gd name="T21" fmla="*/ 22 h 23"/>
                <a:gd name="T22" fmla="*/ 2 w 18"/>
                <a:gd name="T2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23">
                  <a:moveTo>
                    <a:pt x="2" y="23"/>
                  </a:moveTo>
                  <a:cubicBezTo>
                    <a:pt x="1" y="23"/>
                    <a:pt x="1" y="23"/>
                    <a:pt x="0" y="22"/>
                  </a:cubicBezTo>
                  <a:cubicBezTo>
                    <a:pt x="0" y="22"/>
                    <a:pt x="0" y="21"/>
                    <a:pt x="0" y="21"/>
                  </a:cubicBezTo>
                  <a:cubicBezTo>
                    <a:pt x="1" y="20"/>
                    <a:pt x="1" y="20"/>
                    <a:pt x="1" y="19"/>
                  </a:cubicBezTo>
                  <a:cubicBezTo>
                    <a:pt x="6" y="15"/>
                    <a:pt x="9" y="10"/>
                    <a:pt x="13" y="5"/>
                  </a:cubicBezTo>
                  <a:cubicBezTo>
                    <a:pt x="14" y="4"/>
                    <a:pt x="15" y="3"/>
                    <a:pt x="14" y="1"/>
                  </a:cubicBezTo>
                  <a:cubicBezTo>
                    <a:pt x="14" y="0"/>
                    <a:pt x="15" y="0"/>
                    <a:pt x="15" y="0"/>
                  </a:cubicBezTo>
                  <a:cubicBezTo>
                    <a:pt x="16" y="0"/>
                    <a:pt x="17" y="0"/>
                    <a:pt x="17" y="1"/>
                  </a:cubicBezTo>
                  <a:cubicBezTo>
                    <a:pt x="18" y="1"/>
                    <a:pt x="18" y="2"/>
                    <a:pt x="17" y="2"/>
                  </a:cubicBezTo>
                  <a:cubicBezTo>
                    <a:pt x="14" y="6"/>
                    <a:pt x="11" y="10"/>
                    <a:pt x="8" y="14"/>
                  </a:cubicBezTo>
                  <a:cubicBezTo>
                    <a:pt x="6" y="16"/>
                    <a:pt x="4" y="19"/>
                    <a:pt x="3" y="22"/>
                  </a:cubicBezTo>
                  <a:cubicBezTo>
                    <a:pt x="3" y="23"/>
                    <a:pt x="2" y="23"/>
                    <a:pt x="2"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43"/>
            <p:cNvSpPr>
              <a:spLocks/>
            </p:cNvSpPr>
            <p:nvPr/>
          </p:nvSpPr>
          <p:spPr bwMode="auto">
            <a:xfrm>
              <a:off x="6507" y="1700"/>
              <a:ext cx="35" cy="43"/>
            </a:xfrm>
            <a:custGeom>
              <a:avLst/>
              <a:gdLst>
                <a:gd name="T0" fmla="*/ 15 w 17"/>
                <a:gd name="T1" fmla="*/ 0 h 21"/>
                <a:gd name="T2" fmla="*/ 17 w 17"/>
                <a:gd name="T3" fmla="*/ 1 h 21"/>
                <a:gd name="T4" fmla="*/ 16 w 17"/>
                <a:gd name="T5" fmla="*/ 3 h 21"/>
                <a:gd name="T6" fmla="*/ 14 w 17"/>
                <a:gd name="T7" fmla="*/ 3 h 21"/>
                <a:gd name="T8" fmla="*/ 12 w 17"/>
                <a:gd name="T9" fmla="*/ 6 h 21"/>
                <a:gd name="T10" fmla="*/ 3 w 17"/>
                <a:gd name="T11" fmla="*/ 20 h 21"/>
                <a:gd name="T12" fmla="*/ 3 w 17"/>
                <a:gd name="T13" fmla="*/ 20 h 21"/>
                <a:gd name="T14" fmla="*/ 1 w 17"/>
                <a:gd name="T15" fmla="*/ 21 h 21"/>
                <a:gd name="T16" fmla="*/ 0 w 17"/>
                <a:gd name="T17" fmla="*/ 18 h 21"/>
                <a:gd name="T18" fmla="*/ 1 w 17"/>
                <a:gd name="T19" fmla="*/ 17 h 21"/>
                <a:gd name="T20" fmla="*/ 9 w 17"/>
                <a:gd name="T21" fmla="*/ 7 h 21"/>
                <a:gd name="T22" fmla="*/ 14 w 17"/>
                <a:gd name="T23" fmla="*/ 2 h 21"/>
                <a:gd name="T24" fmla="*/ 15 w 17"/>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21">
                  <a:moveTo>
                    <a:pt x="15" y="0"/>
                  </a:moveTo>
                  <a:cubicBezTo>
                    <a:pt x="16" y="0"/>
                    <a:pt x="17" y="0"/>
                    <a:pt x="17" y="1"/>
                  </a:cubicBezTo>
                  <a:cubicBezTo>
                    <a:pt x="17" y="1"/>
                    <a:pt x="17" y="2"/>
                    <a:pt x="16" y="3"/>
                  </a:cubicBezTo>
                  <a:cubicBezTo>
                    <a:pt x="16" y="2"/>
                    <a:pt x="15" y="3"/>
                    <a:pt x="14" y="3"/>
                  </a:cubicBezTo>
                  <a:cubicBezTo>
                    <a:pt x="14" y="4"/>
                    <a:pt x="13" y="5"/>
                    <a:pt x="12" y="6"/>
                  </a:cubicBezTo>
                  <a:cubicBezTo>
                    <a:pt x="9" y="10"/>
                    <a:pt x="6" y="15"/>
                    <a:pt x="3" y="20"/>
                  </a:cubicBezTo>
                  <a:cubicBezTo>
                    <a:pt x="3" y="20"/>
                    <a:pt x="3" y="20"/>
                    <a:pt x="3" y="20"/>
                  </a:cubicBezTo>
                  <a:cubicBezTo>
                    <a:pt x="2" y="21"/>
                    <a:pt x="1" y="21"/>
                    <a:pt x="1" y="21"/>
                  </a:cubicBezTo>
                  <a:cubicBezTo>
                    <a:pt x="0" y="20"/>
                    <a:pt x="0" y="19"/>
                    <a:pt x="0" y="18"/>
                  </a:cubicBezTo>
                  <a:cubicBezTo>
                    <a:pt x="0" y="18"/>
                    <a:pt x="1" y="18"/>
                    <a:pt x="1" y="17"/>
                  </a:cubicBezTo>
                  <a:cubicBezTo>
                    <a:pt x="4" y="14"/>
                    <a:pt x="7" y="11"/>
                    <a:pt x="9" y="7"/>
                  </a:cubicBezTo>
                  <a:cubicBezTo>
                    <a:pt x="11" y="5"/>
                    <a:pt x="12" y="4"/>
                    <a:pt x="14" y="2"/>
                  </a:cubicBezTo>
                  <a:cubicBezTo>
                    <a:pt x="14" y="1"/>
                    <a:pt x="15" y="1"/>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44"/>
            <p:cNvSpPr>
              <a:spLocks/>
            </p:cNvSpPr>
            <p:nvPr/>
          </p:nvSpPr>
          <p:spPr bwMode="auto">
            <a:xfrm>
              <a:off x="6585" y="2061"/>
              <a:ext cx="15" cy="39"/>
            </a:xfrm>
            <a:custGeom>
              <a:avLst/>
              <a:gdLst>
                <a:gd name="T0" fmla="*/ 2 w 7"/>
                <a:gd name="T1" fmla="*/ 19 h 19"/>
                <a:gd name="T2" fmla="*/ 0 w 7"/>
                <a:gd name="T3" fmla="*/ 17 h 19"/>
                <a:gd name="T4" fmla="*/ 3 w 7"/>
                <a:gd name="T5" fmla="*/ 11 h 19"/>
                <a:gd name="T6" fmla="*/ 5 w 7"/>
                <a:gd name="T7" fmla="*/ 5 h 19"/>
                <a:gd name="T8" fmla="*/ 4 w 7"/>
                <a:gd name="T9" fmla="*/ 3 h 19"/>
                <a:gd name="T10" fmla="*/ 4 w 7"/>
                <a:gd name="T11" fmla="*/ 2 h 19"/>
                <a:gd name="T12" fmla="*/ 5 w 7"/>
                <a:gd name="T13" fmla="*/ 0 h 19"/>
                <a:gd name="T14" fmla="*/ 7 w 7"/>
                <a:gd name="T15" fmla="*/ 1 h 19"/>
                <a:gd name="T16" fmla="*/ 7 w 7"/>
                <a:gd name="T17" fmla="*/ 2 h 19"/>
                <a:gd name="T18" fmla="*/ 6 w 7"/>
                <a:gd name="T19" fmla="*/ 6 h 19"/>
                <a:gd name="T20" fmla="*/ 4 w 7"/>
                <a:gd name="T21" fmla="*/ 12 h 19"/>
                <a:gd name="T22" fmla="*/ 3 w 7"/>
                <a:gd name="T23" fmla="*/ 15 h 19"/>
                <a:gd name="T24" fmla="*/ 3 w 7"/>
                <a:gd name="T25" fmla="*/ 16 h 19"/>
                <a:gd name="T26" fmla="*/ 4 w 7"/>
                <a:gd name="T27" fmla="*/ 18 h 19"/>
                <a:gd name="T28" fmla="*/ 2 w 7"/>
                <a:gd name="T2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19">
                  <a:moveTo>
                    <a:pt x="2" y="19"/>
                  </a:moveTo>
                  <a:cubicBezTo>
                    <a:pt x="1" y="19"/>
                    <a:pt x="0" y="18"/>
                    <a:pt x="0" y="17"/>
                  </a:cubicBezTo>
                  <a:cubicBezTo>
                    <a:pt x="1" y="15"/>
                    <a:pt x="2" y="13"/>
                    <a:pt x="3" y="11"/>
                  </a:cubicBezTo>
                  <a:cubicBezTo>
                    <a:pt x="3" y="9"/>
                    <a:pt x="4" y="7"/>
                    <a:pt x="5" y="5"/>
                  </a:cubicBezTo>
                  <a:cubicBezTo>
                    <a:pt x="5" y="4"/>
                    <a:pt x="5" y="3"/>
                    <a:pt x="4" y="3"/>
                  </a:cubicBezTo>
                  <a:cubicBezTo>
                    <a:pt x="4" y="3"/>
                    <a:pt x="4" y="2"/>
                    <a:pt x="4" y="2"/>
                  </a:cubicBezTo>
                  <a:cubicBezTo>
                    <a:pt x="4" y="1"/>
                    <a:pt x="5" y="1"/>
                    <a:pt x="5" y="0"/>
                  </a:cubicBezTo>
                  <a:cubicBezTo>
                    <a:pt x="6" y="0"/>
                    <a:pt x="7" y="0"/>
                    <a:pt x="7" y="1"/>
                  </a:cubicBezTo>
                  <a:cubicBezTo>
                    <a:pt x="7" y="1"/>
                    <a:pt x="7" y="2"/>
                    <a:pt x="7" y="2"/>
                  </a:cubicBezTo>
                  <a:cubicBezTo>
                    <a:pt x="7" y="3"/>
                    <a:pt x="7" y="5"/>
                    <a:pt x="6" y="6"/>
                  </a:cubicBezTo>
                  <a:cubicBezTo>
                    <a:pt x="5" y="8"/>
                    <a:pt x="5" y="10"/>
                    <a:pt x="4" y="12"/>
                  </a:cubicBezTo>
                  <a:cubicBezTo>
                    <a:pt x="4" y="13"/>
                    <a:pt x="3" y="14"/>
                    <a:pt x="3" y="15"/>
                  </a:cubicBezTo>
                  <a:cubicBezTo>
                    <a:pt x="3" y="15"/>
                    <a:pt x="3" y="16"/>
                    <a:pt x="3" y="16"/>
                  </a:cubicBezTo>
                  <a:cubicBezTo>
                    <a:pt x="4" y="17"/>
                    <a:pt x="4" y="18"/>
                    <a:pt x="4" y="18"/>
                  </a:cubicBezTo>
                  <a:cubicBezTo>
                    <a:pt x="3" y="19"/>
                    <a:pt x="3" y="19"/>
                    <a:pt x="2"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45"/>
            <p:cNvSpPr>
              <a:spLocks/>
            </p:cNvSpPr>
            <p:nvPr/>
          </p:nvSpPr>
          <p:spPr bwMode="auto">
            <a:xfrm>
              <a:off x="6151" y="1892"/>
              <a:ext cx="27" cy="41"/>
            </a:xfrm>
            <a:custGeom>
              <a:avLst/>
              <a:gdLst>
                <a:gd name="T0" fmla="*/ 3 w 13"/>
                <a:gd name="T1" fmla="*/ 17 h 20"/>
                <a:gd name="T2" fmla="*/ 3 w 13"/>
                <a:gd name="T3" fmla="*/ 17 h 20"/>
                <a:gd name="T4" fmla="*/ 3 w 13"/>
                <a:gd name="T5" fmla="*/ 19 h 20"/>
                <a:gd name="T6" fmla="*/ 1 w 13"/>
                <a:gd name="T7" fmla="*/ 20 h 20"/>
                <a:gd name="T8" fmla="*/ 0 w 13"/>
                <a:gd name="T9" fmla="*/ 18 h 20"/>
                <a:gd name="T10" fmla="*/ 1 w 13"/>
                <a:gd name="T11" fmla="*/ 17 h 20"/>
                <a:gd name="T12" fmla="*/ 7 w 13"/>
                <a:gd name="T13" fmla="*/ 7 h 20"/>
                <a:gd name="T14" fmla="*/ 10 w 13"/>
                <a:gd name="T15" fmla="*/ 1 h 20"/>
                <a:gd name="T16" fmla="*/ 12 w 13"/>
                <a:gd name="T17" fmla="*/ 0 h 20"/>
                <a:gd name="T18" fmla="*/ 13 w 13"/>
                <a:gd name="T19" fmla="*/ 1 h 20"/>
                <a:gd name="T20" fmla="*/ 13 w 13"/>
                <a:gd name="T21" fmla="*/ 2 h 20"/>
                <a:gd name="T22" fmla="*/ 10 w 13"/>
                <a:gd name="T23" fmla="*/ 6 h 20"/>
                <a:gd name="T24" fmla="*/ 4 w 13"/>
                <a:gd name="T25" fmla="*/ 15 h 20"/>
                <a:gd name="T26" fmla="*/ 3 w 13"/>
                <a:gd name="T27"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20">
                  <a:moveTo>
                    <a:pt x="3" y="17"/>
                  </a:moveTo>
                  <a:cubicBezTo>
                    <a:pt x="3" y="17"/>
                    <a:pt x="3" y="17"/>
                    <a:pt x="3" y="17"/>
                  </a:cubicBezTo>
                  <a:cubicBezTo>
                    <a:pt x="4" y="18"/>
                    <a:pt x="4" y="19"/>
                    <a:pt x="3" y="19"/>
                  </a:cubicBezTo>
                  <a:cubicBezTo>
                    <a:pt x="3" y="20"/>
                    <a:pt x="2" y="20"/>
                    <a:pt x="1" y="20"/>
                  </a:cubicBezTo>
                  <a:cubicBezTo>
                    <a:pt x="1" y="19"/>
                    <a:pt x="0" y="19"/>
                    <a:pt x="0" y="18"/>
                  </a:cubicBezTo>
                  <a:cubicBezTo>
                    <a:pt x="1" y="18"/>
                    <a:pt x="1" y="17"/>
                    <a:pt x="1" y="17"/>
                  </a:cubicBezTo>
                  <a:cubicBezTo>
                    <a:pt x="3" y="14"/>
                    <a:pt x="5" y="11"/>
                    <a:pt x="7" y="7"/>
                  </a:cubicBezTo>
                  <a:cubicBezTo>
                    <a:pt x="8" y="5"/>
                    <a:pt x="9" y="3"/>
                    <a:pt x="10" y="1"/>
                  </a:cubicBezTo>
                  <a:cubicBezTo>
                    <a:pt x="11" y="0"/>
                    <a:pt x="11" y="0"/>
                    <a:pt x="12" y="0"/>
                  </a:cubicBezTo>
                  <a:cubicBezTo>
                    <a:pt x="12" y="0"/>
                    <a:pt x="13" y="1"/>
                    <a:pt x="13" y="1"/>
                  </a:cubicBezTo>
                  <a:cubicBezTo>
                    <a:pt x="13" y="2"/>
                    <a:pt x="13" y="2"/>
                    <a:pt x="13" y="2"/>
                  </a:cubicBezTo>
                  <a:cubicBezTo>
                    <a:pt x="12" y="3"/>
                    <a:pt x="10" y="4"/>
                    <a:pt x="10" y="6"/>
                  </a:cubicBezTo>
                  <a:cubicBezTo>
                    <a:pt x="8" y="9"/>
                    <a:pt x="6" y="12"/>
                    <a:pt x="4" y="15"/>
                  </a:cubicBezTo>
                  <a:cubicBezTo>
                    <a:pt x="3" y="15"/>
                    <a:pt x="3" y="16"/>
                    <a:pt x="3"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46"/>
            <p:cNvSpPr>
              <a:spLocks/>
            </p:cNvSpPr>
            <p:nvPr/>
          </p:nvSpPr>
          <p:spPr bwMode="auto">
            <a:xfrm>
              <a:off x="6623" y="1817"/>
              <a:ext cx="22" cy="40"/>
            </a:xfrm>
            <a:custGeom>
              <a:avLst/>
              <a:gdLst>
                <a:gd name="T0" fmla="*/ 10 w 11"/>
                <a:gd name="T1" fmla="*/ 1 h 19"/>
                <a:gd name="T2" fmla="*/ 9 w 11"/>
                <a:gd name="T3" fmla="*/ 1 h 19"/>
                <a:gd name="T4" fmla="*/ 9 w 11"/>
                <a:gd name="T5" fmla="*/ 1 h 19"/>
                <a:gd name="T6" fmla="*/ 9 w 11"/>
                <a:gd name="T7" fmla="*/ 0 h 19"/>
                <a:gd name="T8" fmla="*/ 10 w 11"/>
                <a:gd name="T9" fmla="*/ 0 h 19"/>
                <a:gd name="T10" fmla="*/ 11 w 11"/>
                <a:gd name="T11" fmla="*/ 2 h 19"/>
                <a:gd name="T12" fmla="*/ 10 w 11"/>
                <a:gd name="T13" fmla="*/ 4 h 19"/>
                <a:gd name="T14" fmla="*/ 7 w 11"/>
                <a:gd name="T15" fmla="*/ 11 h 19"/>
                <a:gd name="T16" fmla="*/ 2 w 11"/>
                <a:gd name="T17" fmla="*/ 18 h 19"/>
                <a:gd name="T18" fmla="*/ 1 w 11"/>
                <a:gd name="T19" fmla="*/ 19 h 19"/>
                <a:gd name="T20" fmla="*/ 1 w 11"/>
                <a:gd name="T21" fmla="*/ 17 h 19"/>
                <a:gd name="T22" fmla="*/ 5 w 11"/>
                <a:gd name="T23" fmla="*/ 11 h 19"/>
                <a:gd name="T24" fmla="*/ 10 w 11"/>
                <a:gd name="T25" fmla="*/ 4 h 19"/>
                <a:gd name="T26" fmla="*/ 10 w 11"/>
                <a:gd name="T27"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19">
                  <a:moveTo>
                    <a:pt x="10" y="1"/>
                  </a:moveTo>
                  <a:cubicBezTo>
                    <a:pt x="10" y="1"/>
                    <a:pt x="10" y="2"/>
                    <a:pt x="9" y="1"/>
                  </a:cubicBezTo>
                  <a:cubicBezTo>
                    <a:pt x="9" y="1"/>
                    <a:pt x="9" y="1"/>
                    <a:pt x="9" y="1"/>
                  </a:cubicBezTo>
                  <a:cubicBezTo>
                    <a:pt x="9" y="0"/>
                    <a:pt x="9" y="0"/>
                    <a:pt x="9" y="0"/>
                  </a:cubicBezTo>
                  <a:cubicBezTo>
                    <a:pt x="10" y="0"/>
                    <a:pt x="10" y="0"/>
                    <a:pt x="10" y="0"/>
                  </a:cubicBezTo>
                  <a:cubicBezTo>
                    <a:pt x="11" y="0"/>
                    <a:pt x="11" y="1"/>
                    <a:pt x="11" y="2"/>
                  </a:cubicBezTo>
                  <a:cubicBezTo>
                    <a:pt x="11" y="3"/>
                    <a:pt x="11" y="4"/>
                    <a:pt x="10" y="4"/>
                  </a:cubicBezTo>
                  <a:cubicBezTo>
                    <a:pt x="9" y="7"/>
                    <a:pt x="8" y="9"/>
                    <a:pt x="7" y="11"/>
                  </a:cubicBezTo>
                  <a:cubicBezTo>
                    <a:pt x="5" y="13"/>
                    <a:pt x="4" y="16"/>
                    <a:pt x="2" y="18"/>
                  </a:cubicBezTo>
                  <a:cubicBezTo>
                    <a:pt x="2" y="19"/>
                    <a:pt x="1" y="19"/>
                    <a:pt x="1" y="19"/>
                  </a:cubicBezTo>
                  <a:cubicBezTo>
                    <a:pt x="0" y="19"/>
                    <a:pt x="0" y="18"/>
                    <a:pt x="1" y="17"/>
                  </a:cubicBezTo>
                  <a:cubicBezTo>
                    <a:pt x="2" y="15"/>
                    <a:pt x="4" y="13"/>
                    <a:pt x="5" y="11"/>
                  </a:cubicBezTo>
                  <a:cubicBezTo>
                    <a:pt x="7" y="8"/>
                    <a:pt x="8" y="6"/>
                    <a:pt x="10" y="4"/>
                  </a:cubicBezTo>
                  <a:cubicBezTo>
                    <a:pt x="10" y="3"/>
                    <a:pt x="10" y="2"/>
                    <a:pt x="1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47"/>
            <p:cNvSpPr>
              <a:spLocks/>
            </p:cNvSpPr>
            <p:nvPr/>
          </p:nvSpPr>
          <p:spPr bwMode="auto">
            <a:xfrm>
              <a:off x="6610" y="2067"/>
              <a:ext cx="10" cy="27"/>
            </a:xfrm>
            <a:custGeom>
              <a:avLst/>
              <a:gdLst>
                <a:gd name="T0" fmla="*/ 5 w 5"/>
                <a:gd name="T1" fmla="*/ 1 h 13"/>
                <a:gd name="T2" fmla="*/ 3 w 5"/>
                <a:gd name="T3" fmla="*/ 11 h 13"/>
                <a:gd name="T4" fmla="*/ 3 w 5"/>
                <a:gd name="T5" fmla="*/ 12 h 13"/>
                <a:gd name="T6" fmla="*/ 1 w 5"/>
                <a:gd name="T7" fmla="*/ 13 h 13"/>
                <a:gd name="T8" fmla="*/ 1 w 5"/>
                <a:gd name="T9" fmla="*/ 11 h 13"/>
                <a:gd name="T10" fmla="*/ 1 w 5"/>
                <a:gd name="T11" fmla="*/ 11 h 13"/>
                <a:gd name="T12" fmla="*/ 4 w 5"/>
                <a:gd name="T13" fmla="*/ 4 h 13"/>
                <a:gd name="T14" fmla="*/ 4 w 5"/>
                <a:gd name="T15" fmla="*/ 2 h 13"/>
                <a:gd name="T16" fmla="*/ 4 w 5"/>
                <a:gd name="T17" fmla="*/ 1 h 13"/>
                <a:gd name="T18" fmla="*/ 5 w 5"/>
                <a:gd name="T19" fmla="*/ 1 h 13"/>
                <a:gd name="T20" fmla="*/ 5 w 5"/>
                <a:gd name="T21"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13">
                  <a:moveTo>
                    <a:pt x="5" y="1"/>
                  </a:moveTo>
                  <a:cubicBezTo>
                    <a:pt x="5" y="5"/>
                    <a:pt x="4" y="8"/>
                    <a:pt x="3" y="11"/>
                  </a:cubicBezTo>
                  <a:cubicBezTo>
                    <a:pt x="3" y="12"/>
                    <a:pt x="3" y="12"/>
                    <a:pt x="3" y="12"/>
                  </a:cubicBezTo>
                  <a:cubicBezTo>
                    <a:pt x="2" y="13"/>
                    <a:pt x="2" y="13"/>
                    <a:pt x="1" y="13"/>
                  </a:cubicBezTo>
                  <a:cubicBezTo>
                    <a:pt x="1" y="13"/>
                    <a:pt x="0" y="12"/>
                    <a:pt x="1" y="11"/>
                  </a:cubicBezTo>
                  <a:cubicBezTo>
                    <a:pt x="1" y="11"/>
                    <a:pt x="1" y="11"/>
                    <a:pt x="1" y="11"/>
                  </a:cubicBezTo>
                  <a:cubicBezTo>
                    <a:pt x="2" y="9"/>
                    <a:pt x="3" y="7"/>
                    <a:pt x="4" y="4"/>
                  </a:cubicBezTo>
                  <a:cubicBezTo>
                    <a:pt x="4" y="4"/>
                    <a:pt x="4" y="3"/>
                    <a:pt x="4" y="2"/>
                  </a:cubicBezTo>
                  <a:cubicBezTo>
                    <a:pt x="3" y="2"/>
                    <a:pt x="3" y="1"/>
                    <a:pt x="4" y="1"/>
                  </a:cubicBezTo>
                  <a:cubicBezTo>
                    <a:pt x="4" y="0"/>
                    <a:pt x="5" y="1"/>
                    <a:pt x="5" y="1"/>
                  </a:cubicBezTo>
                  <a:cubicBezTo>
                    <a:pt x="5" y="1"/>
                    <a:pt x="5" y="1"/>
                    <a:pt x="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77" name="chenying0907 76"/>
          <p:cNvGrpSpPr/>
          <p:nvPr/>
        </p:nvGrpSpPr>
        <p:grpSpPr>
          <a:xfrm>
            <a:off x="11028495" y="5994936"/>
            <a:ext cx="939387" cy="863064"/>
            <a:chOff x="3265488" y="3252788"/>
            <a:chExt cx="3614738" cy="3321049"/>
          </a:xfrm>
        </p:grpSpPr>
        <p:sp>
          <p:nvSpPr>
            <p:cNvPr id="78" name="Freeform 43"/>
            <p:cNvSpPr>
              <a:spLocks noEditPoints="1"/>
            </p:cNvSpPr>
            <p:nvPr/>
          </p:nvSpPr>
          <p:spPr bwMode="auto">
            <a:xfrm>
              <a:off x="3735388" y="3544888"/>
              <a:ext cx="3144838" cy="2665412"/>
            </a:xfrm>
            <a:custGeom>
              <a:avLst/>
              <a:gdLst>
                <a:gd name="T0" fmla="*/ 109 w 969"/>
                <a:gd name="T1" fmla="*/ 153 h 820"/>
                <a:gd name="T2" fmla="*/ 925 w 969"/>
                <a:gd name="T3" fmla="*/ 436 h 820"/>
                <a:gd name="T4" fmla="*/ 932 w 969"/>
                <a:gd name="T5" fmla="*/ 280 h 820"/>
                <a:gd name="T6" fmla="*/ 463 w 969"/>
                <a:gd name="T7" fmla="*/ 800 h 820"/>
                <a:gd name="T8" fmla="*/ 83 w 969"/>
                <a:gd name="T9" fmla="*/ 538 h 820"/>
                <a:gd name="T10" fmla="*/ 113 w 969"/>
                <a:gd name="T11" fmla="*/ 584 h 820"/>
                <a:gd name="T12" fmla="*/ 421 w 969"/>
                <a:gd name="T13" fmla="*/ 789 h 820"/>
                <a:gd name="T14" fmla="*/ 517 w 969"/>
                <a:gd name="T15" fmla="*/ 789 h 820"/>
                <a:gd name="T16" fmla="*/ 366 w 969"/>
                <a:gd name="T17" fmla="*/ 764 h 820"/>
                <a:gd name="T18" fmla="*/ 390 w 969"/>
                <a:gd name="T19" fmla="*/ 754 h 820"/>
                <a:gd name="T20" fmla="*/ 475 w 969"/>
                <a:gd name="T21" fmla="*/ 746 h 820"/>
                <a:gd name="T22" fmla="*/ 686 w 969"/>
                <a:gd name="T23" fmla="*/ 750 h 820"/>
                <a:gd name="T24" fmla="*/ 795 w 969"/>
                <a:gd name="T25" fmla="*/ 476 h 820"/>
                <a:gd name="T26" fmla="*/ 123 w 969"/>
                <a:gd name="T27" fmla="*/ 598 h 820"/>
                <a:gd name="T28" fmla="*/ 695 w 969"/>
                <a:gd name="T29" fmla="*/ 750 h 820"/>
                <a:gd name="T30" fmla="*/ 191 w 969"/>
                <a:gd name="T31" fmla="*/ 670 h 820"/>
                <a:gd name="T32" fmla="*/ 384 w 969"/>
                <a:gd name="T33" fmla="*/ 751 h 820"/>
                <a:gd name="T34" fmla="*/ 617 w 969"/>
                <a:gd name="T35" fmla="*/ 619 h 820"/>
                <a:gd name="T36" fmla="*/ 300 w 969"/>
                <a:gd name="T37" fmla="*/ 701 h 820"/>
                <a:gd name="T38" fmla="*/ 236 w 969"/>
                <a:gd name="T39" fmla="*/ 678 h 820"/>
                <a:gd name="T40" fmla="*/ 197 w 969"/>
                <a:gd name="T41" fmla="*/ 672 h 820"/>
                <a:gd name="T42" fmla="*/ 871 w 969"/>
                <a:gd name="T43" fmla="*/ 553 h 820"/>
                <a:gd name="T44" fmla="*/ 268 w 969"/>
                <a:gd name="T45" fmla="*/ 168 h 820"/>
                <a:gd name="T46" fmla="*/ 790 w 969"/>
                <a:gd name="T47" fmla="*/ 705 h 820"/>
                <a:gd name="T48" fmla="*/ 920 w 969"/>
                <a:gd name="T49" fmla="*/ 522 h 820"/>
                <a:gd name="T50" fmla="*/ 120 w 969"/>
                <a:gd name="T51" fmla="*/ 284 h 820"/>
                <a:gd name="T52" fmla="*/ 126 w 969"/>
                <a:gd name="T53" fmla="*/ 306 h 820"/>
                <a:gd name="T54" fmla="*/ 917 w 969"/>
                <a:gd name="T55" fmla="*/ 522 h 820"/>
                <a:gd name="T56" fmla="*/ 154 w 969"/>
                <a:gd name="T57" fmla="*/ 627 h 820"/>
                <a:gd name="T58" fmla="*/ 223 w 969"/>
                <a:gd name="T59" fmla="*/ 618 h 820"/>
                <a:gd name="T60" fmla="*/ 116 w 969"/>
                <a:gd name="T61" fmla="*/ 584 h 820"/>
                <a:gd name="T62" fmla="*/ 104 w 969"/>
                <a:gd name="T63" fmla="*/ 565 h 820"/>
                <a:gd name="T64" fmla="*/ 88 w 969"/>
                <a:gd name="T65" fmla="*/ 345 h 820"/>
                <a:gd name="T66" fmla="*/ 66 w 969"/>
                <a:gd name="T67" fmla="*/ 498 h 820"/>
                <a:gd name="T68" fmla="*/ 124 w 969"/>
                <a:gd name="T69" fmla="*/ 198 h 820"/>
                <a:gd name="T70" fmla="*/ 124 w 969"/>
                <a:gd name="T71" fmla="*/ 198 h 820"/>
                <a:gd name="T72" fmla="*/ 764 w 969"/>
                <a:gd name="T73" fmla="*/ 220 h 820"/>
                <a:gd name="T74" fmla="*/ 882 w 969"/>
                <a:gd name="T75" fmla="*/ 466 h 820"/>
                <a:gd name="T76" fmla="*/ 118 w 969"/>
                <a:gd name="T77" fmla="*/ 282 h 820"/>
                <a:gd name="T78" fmla="*/ 510 w 969"/>
                <a:gd name="T79" fmla="*/ 141 h 820"/>
                <a:gd name="T80" fmla="*/ 173 w 969"/>
                <a:gd name="T81" fmla="*/ 162 h 820"/>
                <a:gd name="T82" fmla="*/ 799 w 969"/>
                <a:gd name="T83" fmla="*/ 241 h 820"/>
                <a:gd name="T84" fmla="*/ 841 w 969"/>
                <a:gd name="T85" fmla="*/ 261 h 820"/>
                <a:gd name="T86" fmla="*/ 622 w 969"/>
                <a:gd name="T87" fmla="*/ 59 h 820"/>
                <a:gd name="T88" fmla="*/ 137 w 969"/>
                <a:gd name="T89" fmla="*/ 252 h 820"/>
                <a:gd name="T90" fmla="*/ 140 w 969"/>
                <a:gd name="T91" fmla="*/ 242 h 820"/>
                <a:gd name="T92" fmla="*/ 293 w 969"/>
                <a:gd name="T93" fmla="*/ 139 h 820"/>
                <a:gd name="T94" fmla="*/ 293 w 969"/>
                <a:gd name="T95" fmla="*/ 139 h 820"/>
                <a:gd name="T96" fmla="*/ 764 w 969"/>
                <a:gd name="T97" fmla="*/ 216 h 820"/>
                <a:gd name="T98" fmla="*/ 656 w 969"/>
                <a:gd name="T99" fmla="*/ 127 h 820"/>
                <a:gd name="T100" fmla="*/ 614 w 969"/>
                <a:gd name="T101" fmla="*/ 96 h 820"/>
                <a:gd name="T102" fmla="*/ 214 w 969"/>
                <a:gd name="T103" fmla="*/ 116 h 820"/>
                <a:gd name="T104" fmla="*/ 673 w 969"/>
                <a:gd name="T105" fmla="*/ 156 h 820"/>
                <a:gd name="T106" fmla="*/ 270 w 969"/>
                <a:gd name="T107" fmla="*/ 163 h 820"/>
                <a:gd name="T108" fmla="*/ 478 w 969"/>
                <a:gd name="T109" fmla="*/ 136 h 820"/>
                <a:gd name="T110" fmla="*/ 611 w 969"/>
                <a:gd name="T111" fmla="*/ 127 h 820"/>
                <a:gd name="T112" fmla="*/ 357 w 969"/>
                <a:gd name="T113" fmla="*/ 101 h 820"/>
                <a:gd name="T114" fmla="*/ 260 w 969"/>
                <a:gd name="T115" fmla="*/ 85 h 820"/>
                <a:gd name="T116" fmla="*/ 345 w 969"/>
                <a:gd name="T117" fmla="*/ 106 h 820"/>
                <a:gd name="T118" fmla="*/ 357 w 969"/>
                <a:gd name="T119" fmla="*/ 104 h 820"/>
                <a:gd name="T120" fmla="*/ 440 w 969"/>
                <a:gd name="T121" fmla="*/ 72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9" h="820">
                  <a:moveTo>
                    <a:pt x="532" y="809"/>
                  </a:moveTo>
                  <a:cubicBezTo>
                    <a:pt x="505" y="809"/>
                    <a:pt x="479" y="806"/>
                    <a:pt x="453" y="800"/>
                  </a:cubicBezTo>
                  <a:cubicBezTo>
                    <a:pt x="374" y="805"/>
                    <a:pt x="296" y="788"/>
                    <a:pt x="233" y="750"/>
                  </a:cubicBezTo>
                  <a:cubicBezTo>
                    <a:pt x="153" y="701"/>
                    <a:pt x="99" y="622"/>
                    <a:pt x="78" y="529"/>
                  </a:cubicBezTo>
                  <a:cubicBezTo>
                    <a:pt x="73" y="519"/>
                    <a:pt x="68" y="509"/>
                    <a:pt x="63" y="499"/>
                  </a:cubicBezTo>
                  <a:cubicBezTo>
                    <a:pt x="17" y="395"/>
                    <a:pt x="0" y="241"/>
                    <a:pt x="109" y="153"/>
                  </a:cubicBezTo>
                  <a:cubicBezTo>
                    <a:pt x="138" y="129"/>
                    <a:pt x="172" y="111"/>
                    <a:pt x="210" y="97"/>
                  </a:cubicBezTo>
                  <a:cubicBezTo>
                    <a:pt x="211" y="97"/>
                    <a:pt x="211" y="97"/>
                    <a:pt x="211" y="96"/>
                  </a:cubicBezTo>
                  <a:cubicBezTo>
                    <a:pt x="260" y="59"/>
                    <a:pt x="321" y="34"/>
                    <a:pt x="387" y="24"/>
                  </a:cubicBezTo>
                  <a:cubicBezTo>
                    <a:pt x="552" y="0"/>
                    <a:pt x="717" y="66"/>
                    <a:pt x="806" y="194"/>
                  </a:cubicBezTo>
                  <a:cubicBezTo>
                    <a:pt x="823" y="217"/>
                    <a:pt x="837" y="243"/>
                    <a:pt x="848" y="270"/>
                  </a:cubicBezTo>
                  <a:cubicBezTo>
                    <a:pt x="887" y="317"/>
                    <a:pt x="915" y="372"/>
                    <a:pt x="925" y="436"/>
                  </a:cubicBezTo>
                  <a:cubicBezTo>
                    <a:pt x="935" y="501"/>
                    <a:pt x="921" y="563"/>
                    <a:pt x="885" y="618"/>
                  </a:cubicBezTo>
                  <a:cubicBezTo>
                    <a:pt x="909" y="588"/>
                    <a:pt x="928" y="553"/>
                    <a:pt x="941" y="515"/>
                  </a:cubicBezTo>
                  <a:cubicBezTo>
                    <a:pt x="967" y="439"/>
                    <a:pt x="963" y="356"/>
                    <a:pt x="930" y="281"/>
                  </a:cubicBezTo>
                  <a:cubicBezTo>
                    <a:pt x="895" y="202"/>
                    <a:pt x="833" y="163"/>
                    <a:pt x="766" y="123"/>
                  </a:cubicBezTo>
                  <a:cubicBezTo>
                    <a:pt x="768" y="120"/>
                    <a:pt x="768" y="120"/>
                    <a:pt x="768" y="120"/>
                  </a:cubicBezTo>
                  <a:cubicBezTo>
                    <a:pt x="834" y="161"/>
                    <a:pt x="897" y="200"/>
                    <a:pt x="932" y="280"/>
                  </a:cubicBezTo>
                  <a:cubicBezTo>
                    <a:pt x="965" y="356"/>
                    <a:pt x="969" y="439"/>
                    <a:pt x="944" y="515"/>
                  </a:cubicBezTo>
                  <a:cubicBezTo>
                    <a:pt x="926" y="568"/>
                    <a:pt x="896" y="615"/>
                    <a:pt x="855" y="656"/>
                  </a:cubicBezTo>
                  <a:cubicBezTo>
                    <a:pt x="832" y="681"/>
                    <a:pt x="803" y="703"/>
                    <a:pt x="771" y="722"/>
                  </a:cubicBezTo>
                  <a:cubicBezTo>
                    <a:pt x="729" y="759"/>
                    <a:pt x="676" y="785"/>
                    <a:pt x="618" y="799"/>
                  </a:cubicBezTo>
                  <a:cubicBezTo>
                    <a:pt x="590" y="806"/>
                    <a:pt x="561" y="809"/>
                    <a:pt x="532" y="809"/>
                  </a:cubicBezTo>
                  <a:close/>
                  <a:moveTo>
                    <a:pt x="463" y="800"/>
                  </a:moveTo>
                  <a:cubicBezTo>
                    <a:pt x="565" y="820"/>
                    <a:pt x="676" y="794"/>
                    <a:pt x="757" y="731"/>
                  </a:cubicBezTo>
                  <a:cubicBezTo>
                    <a:pt x="734" y="744"/>
                    <a:pt x="708" y="755"/>
                    <a:pt x="682" y="765"/>
                  </a:cubicBezTo>
                  <a:cubicBezTo>
                    <a:pt x="624" y="785"/>
                    <a:pt x="565" y="794"/>
                    <a:pt x="507" y="794"/>
                  </a:cubicBezTo>
                  <a:cubicBezTo>
                    <a:pt x="507" y="794"/>
                    <a:pt x="506" y="794"/>
                    <a:pt x="506" y="794"/>
                  </a:cubicBezTo>
                  <a:cubicBezTo>
                    <a:pt x="492" y="797"/>
                    <a:pt x="477" y="799"/>
                    <a:pt x="463" y="800"/>
                  </a:cubicBezTo>
                  <a:close/>
                  <a:moveTo>
                    <a:pt x="83" y="538"/>
                  </a:moveTo>
                  <a:cubicBezTo>
                    <a:pt x="105" y="626"/>
                    <a:pt x="158" y="701"/>
                    <a:pt x="234" y="747"/>
                  </a:cubicBezTo>
                  <a:cubicBezTo>
                    <a:pt x="294" y="784"/>
                    <a:pt x="369" y="801"/>
                    <a:pt x="444" y="798"/>
                  </a:cubicBezTo>
                  <a:cubicBezTo>
                    <a:pt x="432" y="795"/>
                    <a:pt x="420" y="791"/>
                    <a:pt x="408" y="787"/>
                  </a:cubicBezTo>
                  <a:cubicBezTo>
                    <a:pt x="382" y="782"/>
                    <a:pt x="357" y="776"/>
                    <a:pt x="333" y="768"/>
                  </a:cubicBezTo>
                  <a:cubicBezTo>
                    <a:pt x="251" y="741"/>
                    <a:pt x="183" y="692"/>
                    <a:pt x="139" y="629"/>
                  </a:cubicBezTo>
                  <a:cubicBezTo>
                    <a:pt x="129" y="615"/>
                    <a:pt x="120" y="600"/>
                    <a:pt x="113" y="584"/>
                  </a:cubicBezTo>
                  <a:cubicBezTo>
                    <a:pt x="102" y="569"/>
                    <a:pt x="92" y="554"/>
                    <a:pt x="83" y="538"/>
                  </a:cubicBezTo>
                  <a:close/>
                  <a:moveTo>
                    <a:pt x="421" y="789"/>
                  </a:moveTo>
                  <a:cubicBezTo>
                    <a:pt x="432" y="792"/>
                    <a:pt x="443" y="795"/>
                    <a:pt x="453" y="798"/>
                  </a:cubicBezTo>
                  <a:cubicBezTo>
                    <a:pt x="466" y="797"/>
                    <a:pt x="478" y="796"/>
                    <a:pt x="490" y="794"/>
                  </a:cubicBezTo>
                  <a:cubicBezTo>
                    <a:pt x="480" y="794"/>
                    <a:pt x="471" y="793"/>
                    <a:pt x="461" y="792"/>
                  </a:cubicBezTo>
                  <a:cubicBezTo>
                    <a:pt x="448" y="792"/>
                    <a:pt x="434" y="790"/>
                    <a:pt x="421" y="789"/>
                  </a:cubicBezTo>
                  <a:close/>
                  <a:moveTo>
                    <a:pt x="561" y="787"/>
                  </a:moveTo>
                  <a:cubicBezTo>
                    <a:pt x="550" y="789"/>
                    <a:pt x="540" y="790"/>
                    <a:pt x="529" y="791"/>
                  </a:cubicBezTo>
                  <a:cubicBezTo>
                    <a:pt x="562" y="790"/>
                    <a:pt x="595" y="785"/>
                    <a:pt x="628" y="777"/>
                  </a:cubicBezTo>
                  <a:cubicBezTo>
                    <a:pt x="606" y="782"/>
                    <a:pt x="583" y="786"/>
                    <a:pt x="561" y="787"/>
                  </a:cubicBezTo>
                  <a:close/>
                  <a:moveTo>
                    <a:pt x="465" y="790"/>
                  </a:moveTo>
                  <a:cubicBezTo>
                    <a:pt x="483" y="791"/>
                    <a:pt x="500" y="791"/>
                    <a:pt x="517" y="789"/>
                  </a:cubicBezTo>
                  <a:cubicBezTo>
                    <a:pt x="518" y="789"/>
                    <a:pt x="518" y="789"/>
                    <a:pt x="518" y="789"/>
                  </a:cubicBezTo>
                  <a:cubicBezTo>
                    <a:pt x="488" y="790"/>
                    <a:pt x="458" y="787"/>
                    <a:pt x="428" y="782"/>
                  </a:cubicBezTo>
                  <a:cubicBezTo>
                    <a:pt x="411" y="779"/>
                    <a:pt x="394" y="775"/>
                    <a:pt x="378" y="770"/>
                  </a:cubicBezTo>
                  <a:cubicBezTo>
                    <a:pt x="385" y="774"/>
                    <a:pt x="392" y="777"/>
                    <a:pt x="399" y="780"/>
                  </a:cubicBezTo>
                  <a:cubicBezTo>
                    <a:pt x="421" y="785"/>
                    <a:pt x="443" y="788"/>
                    <a:pt x="465" y="790"/>
                  </a:cubicBezTo>
                  <a:close/>
                  <a:moveTo>
                    <a:pt x="366" y="764"/>
                  </a:moveTo>
                  <a:cubicBezTo>
                    <a:pt x="387" y="770"/>
                    <a:pt x="407" y="776"/>
                    <a:pt x="429" y="779"/>
                  </a:cubicBezTo>
                  <a:cubicBezTo>
                    <a:pt x="449" y="783"/>
                    <a:pt x="471" y="785"/>
                    <a:pt x="494" y="786"/>
                  </a:cubicBezTo>
                  <a:cubicBezTo>
                    <a:pt x="455" y="782"/>
                    <a:pt x="418" y="770"/>
                    <a:pt x="384" y="754"/>
                  </a:cubicBezTo>
                  <a:cubicBezTo>
                    <a:pt x="369" y="753"/>
                    <a:pt x="356" y="752"/>
                    <a:pt x="342" y="749"/>
                  </a:cubicBezTo>
                  <a:cubicBezTo>
                    <a:pt x="350" y="755"/>
                    <a:pt x="358" y="760"/>
                    <a:pt x="366" y="764"/>
                  </a:cubicBezTo>
                  <a:close/>
                  <a:moveTo>
                    <a:pt x="390" y="754"/>
                  </a:moveTo>
                  <a:cubicBezTo>
                    <a:pt x="434" y="774"/>
                    <a:pt x="482" y="786"/>
                    <a:pt x="532" y="786"/>
                  </a:cubicBezTo>
                  <a:cubicBezTo>
                    <a:pt x="533" y="786"/>
                    <a:pt x="534" y="786"/>
                    <a:pt x="535" y="785"/>
                  </a:cubicBezTo>
                  <a:cubicBezTo>
                    <a:pt x="583" y="774"/>
                    <a:pt x="628" y="754"/>
                    <a:pt x="669" y="727"/>
                  </a:cubicBezTo>
                  <a:cubicBezTo>
                    <a:pt x="758" y="667"/>
                    <a:pt x="801" y="581"/>
                    <a:pt x="792" y="481"/>
                  </a:cubicBezTo>
                  <a:cubicBezTo>
                    <a:pt x="771" y="534"/>
                    <a:pt x="736" y="585"/>
                    <a:pt x="691" y="628"/>
                  </a:cubicBezTo>
                  <a:cubicBezTo>
                    <a:pt x="630" y="687"/>
                    <a:pt x="553" y="729"/>
                    <a:pt x="475" y="746"/>
                  </a:cubicBezTo>
                  <a:cubicBezTo>
                    <a:pt x="446" y="752"/>
                    <a:pt x="418" y="755"/>
                    <a:pt x="390" y="754"/>
                  </a:cubicBezTo>
                  <a:close/>
                  <a:moveTo>
                    <a:pt x="795" y="476"/>
                  </a:moveTo>
                  <a:cubicBezTo>
                    <a:pt x="806" y="579"/>
                    <a:pt x="762" y="668"/>
                    <a:pt x="670" y="729"/>
                  </a:cubicBezTo>
                  <a:cubicBezTo>
                    <a:pt x="634" y="754"/>
                    <a:pt x="593" y="772"/>
                    <a:pt x="550" y="784"/>
                  </a:cubicBezTo>
                  <a:cubicBezTo>
                    <a:pt x="564" y="783"/>
                    <a:pt x="577" y="781"/>
                    <a:pt x="591" y="779"/>
                  </a:cubicBezTo>
                  <a:cubicBezTo>
                    <a:pt x="622" y="772"/>
                    <a:pt x="654" y="763"/>
                    <a:pt x="686" y="750"/>
                  </a:cubicBezTo>
                  <a:cubicBezTo>
                    <a:pt x="745" y="725"/>
                    <a:pt x="799" y="684"/>
                    <a:pt x="836" y="625"/>
                  </a:cubicBezTo>
                  <a:cubicBezTo>
                    <a:pt x="859" y="588"/>
                    <a:pt x="873" y="546"/>
                    <a:pt x="879" y="502"/>
                  </a:cubicBezTo>
                  <a:cubicBezTo>
                    <a:pt x="885" y="424"/>
                    <a:pt x="864" y="343"/>
                    <a:pt x="815" y="276"/>
                  </a:cubicBezTo>
                  <a:cubicBezTo>
                    <a:pt x="812" y="273"/>
                    <a:pt x="809" y="269"/>
                    <a:pt x="807" y="266"/>
                  </a:cubicBezTo>
                  <a:cubicBezTo>
                    <a:pt x="820" y="313"/>
                    <a:pt x="821" y="364"/>
                    <a:pt x="812" y="415"/>
                  </a:cubicBezTo>
                  <a:cubicBezTo>
                    <a:pt x="808" y="435"/>
                    <a:pt x="802" y="456"/>
                    <a:pt x="795" y="476"/>
                  </a:cubicBezTo>
                  <a:close/>
                  <a:moveTo>
                    <a:pt x="123" y="598"/>
                  </a:moveTo>
                  <a:cubicBezTo>
                    <a:pt x="129" y="608"/>
                    <a:pt x="135" y="618"/>
                    <a:pt x="141" y="627"/>
                  </a:cubicBezTo>
                  <a:cubicBezTo>
                    <a:pt x="195" y="704"/>
                    <a:pt x="285" y="758"/>
                    <a:pt x="385" y="780"/>
                  </a:cubicBezTo>
                  <a:cubicBezTo>
                    <a:pt x="319" y="763"/>
                    <a:pt x="258" y="733"/>
                    <a:pt x="209" y="690"/>
                  </a:cubicBezTo>
                  <a:cubicBezTo>
                    <a:pt x="186" y="671"/>
                    <a:pt x="166" y="650"/>
                    <a:pt x="147" y="627"/>
                  </a:cubicBezTo>
                  <a:cubicBezTo>
                    <a:pt x="139" y="618"/>
                    <a:pt x="131" y="608"/>
                    <a:pt x="123" y="598"/>
                  </a:cubicBezTo>
                  <a:close/>
                  <a:moveTo>
                    <a:pt x="695" y="750"/>
                  </a:moveTo>
                  <a:cubicBezTo>
                    <a:pt x="683" y="755"/>
                    <a:pt x="670" y="760"/>
                    <a:pt x="657" y="765"/>
                  </a:cubicBezTo>
                  <a:cubicBezTo>
                    <a:pt x="643" y="770"/>
                    <a:pt x="629" y="774"/>
                    <a:pt x="614" y="777"/>
                  </a:cubicBezTo>
                  <a:cubicBezTo>
                    <a:pt x="671" y="766"/>
                    <a:pt x="728" y="744"/>
                    <a:pt x="779" y="712"/>
                  </a:cubicBezTo>
                  <a:cubicBezTo>
                    <a:pt x="784" y="708"/>
                    <a:pt x="789" y="703"/>
                    <a:pt x="794" y="697"/>
                  </a:cubicBezTo>
                  <a:cubicBezTo>
                    <a:pt x="763" y="718"/>
                    <a:pt x="729" y="736"/>
                    <a:pt x="695" y="750"/>
                  </a:cubicBezTo>
                  <a:close/>
                  <a:moveTo>
                    <a:pt x="184" y="664"/>
                  </a:moveTo>
                  <a:cubicBezTo>
                    <a:pt x="193" y="673"/>
                    <a:pt x="201" y="681"/>
                    <a:pt x="210" y="688"/>
                  </a:cubicBezTo>
                  <a:cubicBezTo>
                    <a:pt x="259" y="731"/>
                    <a:pt x="320" y="760"/>
                    <a:pt x="385" y="777"/>
                  </a:cubicBezTo>
                  <a:cubicBezTo>
                    <a:pt x="378" y="774"/>
                    <a:pt x="372" y="770"/>
                    <a:pt x="365" y="766"/>
                  </a:cubicBezTo>
                  <a:cubicBezTo>
                    <a:pt x="335" y="757"/>
                    <a:pt x="305" y="744"/>
                    <a:pt x="278" y="730"/>
                  </a:cubicBezTo>
                  <a:cubicBezTo>
                    <a:pt x="246" y="716"/>
                    <a:pt x="217" y="696"/>
                    <a:pt x="191" y="670"/>
                  </a:cubicBezTo>
                  <a:cubicBezTo>
                    <a:pt x="189" y="668"/>
                    <a:pt x="186" y="666"/>
                    <a:pt x="184" y="664"/>
                  </a:cubicBezTo>
                  <a:close/>
                  <a:moveTo>
                    <a:pt x="301" y="739"/>
                  </a:moveTo>
                  <a:cubicBezTo>
                    <a:pt x="318" y="747"/>
                    <a:pt x="336" y="754"/>
                    <a:pt x="355" y="760"/>
                  </a:cubicBezTo>
                  <a:cubicBezTo>
                    <a:pt x="348" y="757"/>
                    <a:pt x="342" y="752"/>
                    <a:pt x="336" y="748"/>
                  </a:cubicBezTo>
                  <a:cubicBezTo>
                    <a:pt x="324" y="746"/>
                    <a:pt x="312" y="742"/>
                    <a:pt x="301" y="739"/>
                  </a:cubicBezTo>
                  <a:close/>
                  <a:moveTo>
                    <a:pt x="384" y="751"/>
                  </a:moveTo>
                  <a:cubicBezTo>
                    <a:pt x="413" y="753"/>
                    <a:pt x="444" y="750"/>
                    <a:pt x="475" y="743"/>
                  </a:cubicBezTo>
                  <a:cubicBezTo>
                    <a:pt x="618" y="712"/>
                    <a:pt x="742" y="604"/>
                    <a:pt x="792" y="475"/>
                  </a:cubicBezTo>
                  <a:cubicBezTo>
                    <a:pt x="791" y="467"/>
                    <a:pt x="789" y="458"/>
                    <a:pt x="788" y="448"/>
                  </a:cubicBezTo>
                  <a:cubicBezTo>
                    <a:pt x="780" y="411"/>
                    <a:pt x="766" y="374"/>
                    <a:pt x="747" y="340"/>
                  </a:cubicBezTo>
                  <a:cubicBezTo>
                    <a:pt x="748" y="369"/>
                    <a:pt x="746" y="397"/>
                    <a:pt x="741" y="424"/>
                  </a:cubicBezTo>
                  <a:cubicBezTo>
                    <a:pt x="727" y="497"/>
                    <a:pt x="683" y="566"/>
                    <a:pt x="617" y="619"/>
                  </a:cubicBezTo>
                  <a:cubicBezTo>
                    <a:pt x="554" y="669"/>
                    <a:pt x="477" y="700"/>
                    <a:pt x="401" y="707"/>
                  </a:cubicBezTo>
                  <a:cubicBezTo>
                    <a:pt x="368" y="711"/>
                    <a:pt x="336" y="709"/>
                    <a:pt x="306" y="703"/>
                  </a:cubicBezTo>
                  <a:cubicBezTo>
                    <a:pt x="330" y="722"/>
                    <a:pt x="356" y="738"/>
                    <a:pt x="384" y="751"/>
                  </a:cubicBezTo>
                  <a:close/>
                  <a:moveTo>
                    <a:pt x="337" y="746"/>
                  </a:moveTo>
                  <a:cubicBezTo>
                    <a:pt x="350" y="748"/>
                    <a:pt x="363" y="750"/>
                    <a:pt x="377" y="751"/>
                  </a:cubicBezTo>
                  <a:cubicBezTo>
                    <a:pt x="350" y="737"/>
                    <a:pt x="324" y="721"/>
                    <a:pt x="300" y="701"/>
                  </a:cubicBezTo>
                  <a:cubicBezTo>
                    <a:pt x="293" y="700"/>
                    <a:pt x="287" y="698"/>
                    <a:pt x="281" y="696"/>
                  </a:cubicBezTo>
                  <a:cubicBezTo>
                    <a:pt x="298" y="715"/>
                    <a:pt x="316" y="731"/>
                    <a:pt x="337" y="746"/>
                  </a:cubicBezTo>
                  <a:close/>
                  <a:moveTo>
                    <a:pt x="274" y="725"/>
                  </a:moveTo>
                  <a:cubicBezTo>
                    <a:pt x="292" y="733"/>
                    <a:pt x="311" y="740"/>
                    <a:pt x="330" y="744"/>
                  </a:cubicBezTo>
                  <a:cubicBezTo>
                    <a:pt x="311" y="730"/>
                    <a:pt x="292" y="713"/>
                    <a:pt x="276" y="695"/>
                  </a:cubicBezTo>
                  <a:cubicBezTo>
                    <a:pt x="262" y="690"/>
                    <a:pt x="249" y="684"/>
                    <a:pt x="236" y="678"/>
                  </a:cubicBezTo>
                  <a:cubicBezTo>
                    <a:pt x="183" y="649"/>
                    <a:pt x="144" y="604"/>
                    <a:pt x="119" y="542"/>
                  </a:cubicBezTo>
                  <a:cubicBezTo>
                    <a:pt x="98" y="489"/>
                    <a:pt x="90" y="429"/>
                    <a:pt x="95" y="372"/>
                  </a:cubicBezTo>
                  <a:cubicBezTo>
                    <a:pt x="98" y="345"/>
                    <a:pt x="104" y="320"/>
                    <a:pt x="113" y="296"/>
                  </a:cubicBezTo>
                  <a:cubicBezTo>
                    <a:pt x="103" y="312"/>
                    <a:pt x="96" y="329"/>
                    <a:pt x="91" y="346"/>
                  </a:cubicBezTo>
                  <a:cubicBezTo>
                    <a:pt x="84" y="439"/>
                    <a:pt x="101" y="546"/>
                    <a:pt x="157" y="625"/>
                  </a:cubicBezTo>
                  <a:cubicBezTo>
                    <a:pt x="169" y="643"/>
                    <a:pt x="182" y="658"/>
                    <a:pt x="197" y="672"/>
                  </a:cubicBezTo>
                  <a:cubicBezTo>
                    <a:pt x="221" y="692"/>
                    <a:pt x="247" y="710"/>
                    <a:pt x="274" y="725"/>
                  </a:cubicBezTo>
                  <a:close/>
                  <a:moveTo>
                    <a:pt x="871" y="553"/>
                  </a:moveTo>
                  <a:cubicBezTo>
                    <a:pt x="863" y="579"/>
                    <a:pt x="852" y="604"/>
                    <a:pt x="838" y="627"/>
                  </a:cubicBezTo>
                  <a:cubicBezTo>
                    <a:pt x="811" y="669"/>
                    <a:pt x="774" y="705"/>
                    <a:pt x="729" y="732"/>
                  </a:cubicBezTo>
                  <a:cubicBezTo>
                    <a:pt x="754" y="719"/>
                    <a:pt x="779" y="705"/>
                    <a:pt x="802" y="688"/>
                  </a:cubicBezTo>
                  <a:cubicBezTo>
                    <a:pt x="836" y="649"/>
                    <a:pt x="860" y="602"/>
                    <a:pt x="871" y="553"/>
                  </a:cubicBezTo>
                  <a:close/>
                  <a:moveTo>
                    <a:pt x="302" y="699"/>
                  </a:moveTo>
                  <a:cubicBezTo>
                    <a:pt x="332" y="706"/>
                    <a:pt x="365" y="708"/>
                    <a:pt x="400" y="705"/>
                  </a:cubicBezTo>
                  <a:cubicBezTo>
                    <a:pt x="540" y="692"/>
                    <a:pt x="706" y="589"/>
                    <a:pt x="738" y="424"/>
                  </a:cubicBezTo>
                  <a:cubicBezTo>
                    <a:pt x="744" y="395"/>
                    <a:pt x="746" y="365"/>
                    <a:pt x="744" y="335"/>
                  </a:cubicBezTo>
                  <a:cubicBezTo>
                    <a:pt x="690" y="242"/>
                    <a:pt x="598" y="167"/>
                    <a:pt x="497" y="140"/>
                  </a:cubicBezTo>
                  <a:cubicBezTo>
                    <a:pt x="419" y="135"/>
                    <a:pt x="338" y="143"/>
                    <a:pt x="268" y="168"/>
                  </a:cubicBezTo>
                  <a:cubicBezTo>
                    <a:pt x="195" y="250"/>
                    <a:pt x="163" y="367"/>
                    <a:pt x="183" y="489"/>
                  </a:cubicBezTo>
                  <a:cubicBezTo>
                    <a:pt x="191" y="540"/>
                    <a:pt x="208" y="588"/>
                    <a:pt x="232" y="630"/>
                  </a:cubicBezTo>
                  <a:cubicBezTo>
                    <a:pt x="253" y="655"/>
                    <a:pt x="276" y="679"/>
                    <a:pt x="302" y="699"/>
                  </a:cubicBezTo>
                  <a:close/>
                  <a:moveTo>
                    <a:pt x="804" y="690"/>
                  </a:moveTo>
                  <a:cubicBezTo>
                    <a:pt x="804" y="691"/>
                    <a:pt x="804" y="691"/>
                    <a:pt x="803" y="691"/>
                  </a:cubicBezTo>
                  <a:cubicBezTo>
                    <a:pt x="799" y="696"/>
                    <a:pt x="795" y="700"/>
                    <a:pt x="790" y="705"/>
                  </a:cubicBezTo>
                  <a:cubicBezTo>
                    <a:pt x="816" y="688"/>
                    <a:pt x="839" y="668"/>
                    <a:pt x="860" y="646"/>
                  </a:cubicBezTo>
                  <a:cubicBezTo>
                    <a:pt x="908" y="592"/>
                    <a:pt x="936" y="522"/>
                    <a:pt x="922" y="437"/>
                  </a:cubicBezTo>
                  <a:cubicBezTo>
                    <a:pt x="913" y="377"/>
                    <a:pt x="887" y="324"/>
                    <a:pt x="852" y="279"/>
                  </a:cubicBezTo>
                  <a:cubicBezTo>
                    <a:pt x="855" y="287"/>
                    <a:pt x="859" y="296"/>
                    <a:pt x="861" y="304"/>
                  </a:cubicBezTo>
                  <a:cubicBezTo>
                    <a:pt x="868" y="313"/>
                    <a:pt x="874" y="322"/>
                    <a:pt x="880" y="331"/>
                  </a:cubicBezTo>
                  <a:cubicBezTo>
                    <a:pt x="918" y="391"/>
                    <a:pt x="932" y="457"/>
                    <a:pt x="920" y="522"/>
                  </a:cubicBezTo>
                  <a:cubicBezTo>
                    <a:pt x="907" y="592"/>
                    <a:pt x="862" y="648"/>
                    <a:pt x="804" y="690"/>
                  </a:cubicBezTo>
                  <a:close/>
                  <a:moveTo>
                    <a:pt x="277" y="693"/>
                  </a:moveTo>
                  <a:cubicBezTo>
                    <a:pt x="283" y="695"/>
                    <a:pt x="290" y="696"/>
                    <a:pt x="296" y="698"/>
                  </a:cubicBezTo>
                  <a:cubicBezTo>
                    <a:pt x="276" y="682"/>
                    <a:pt x="258" y="664"/>
                    <a:pt x="241" y="645"/>
                  </a:cubicBezTo>
                  <a:cubicBezTo>
                    <a:pt x="252" y="662"/>
                    <a:pt x="264" y="678"/>
                    <a:pt x="277" y="693"/>
                  </a:cubicBezTo>
                  <a:close/>
                  <a:moveTo>
                    <a:pt x="120" y="284"/>
                  </a:moveTo>
                  <a:cubicBezTo>
                    <a:pt x="84" y="368"/>
                    <a:pt x="92" y="467"/>
                    <a:pt x="122" y="541"/>
                  </a:cubicBezTo>
                  <a:cubicBezTo>
                    <a:pt x="152" y="616"/>
                    <a:pt x="204" y="667"/>
                    <a:pt x="273" y="691"/>
                  </a:cubicBezTo>
                  <a:cubicBezTo>
                    <a:pt x="266" y="683"/>
                    <a:pt x="259" y="675"/>
                    <a:pt x="253" y="667"/>
                  </a:cubicBezTo>
                  <a:cubicBezTo>
                    <a:pt x="245" y="656"/>
                    <a:pt x="238" y="645"/>
                    <a:pt x="231" y="633"/>
                  </a:cubicBezTo>
                  <a:cubicBezTo>
                    <a:pt x="202" y="597"/>
                    <a:pt x="178" y="557"/>
                    <a:pt x="162" y="517"/>
                  </a:cubicBezTo>
                  <a:cubicBezTo>
                    <a:pt x="142" y="467"/>
                    <a:pt x="119" y="389"/>
                    <a:pt x="126" y="306"/>
                  </a:cubicBezTo>
                  <a:cubicBezTo>
                    <a:pt x="127" y="293"/>
                    <a:pt x="128" y="282"/>
                    <a:pt x="130" y="270"/>
                  </a:cubicBezTo>
                  <a:cubicBezTo>
                    <a:pt x="127" y="274"/>
                    <a:pt x="125" y="277"/>
                    <a:pt x="122" y="281"/>
                  </a:cubicBezTo>
                  <a:cubicBezTo>
                    <a:pt x="121" y="282"/>
                    <a:pt x="121" y="283"/>
                    <a:pt x="120" y="284"/>
                  </a:cubicBezTo>
                  <a:close/>
                  <a:moveTo>
                    <a:pt x="880" y="513"/>
                  </a:moveTo>
                  <a:cubicBezTo>
                    <a:pt x="874" y="575"/>
                    <a:pt x="850" y="634"/>
                    <a:pt x="811" y="681"/>
                  </a:cubicBezTo>
                  <a:cubicBezTo>
                    <a:pt x="865" y="640"/>
                    <a:pt x="905" y="587"/>
                    <a:pt x="917" y="522"/>
                  </a:cubicBezTo>
                  <a:cubicBezTo>
                    <a:pt x="932" y="440"/>
                    <a:pt x="907" y="369"/>
                    <a:pt x="864" y="312"/>
                  </a:cubicBezTo>
                  <a:cubicBezTo>
                    <a:pt x="874" y="342"/>
                    <a:pt x="880" y="374"/>
                    <a:pt x="884" y="407"/>
                  </a:cubicBezTo>
                  <a:cubicBezTo>
                    <a:pt x="887" y="444"/>
                    <a:pt x="886" y="480"/>
                    <a:pt x="880" y="513"/>
                  </a:cubicBezTo>
                  <a:close/>
                  <a:moveTo>
                    <a:pt x="156" y="633"/>
                  </a:moveTo>
                  <a:cubicBezTo>
                    <a:pt x="161" y="639"/>
                    <a:pt x="167" y="645"/>
                    <a:pt x="173" y="650"/>
                  </a:cubicBezTo>
                  <a:cubicBezTo>
                    <a:pt x="166" y="643"/>
                    <a:pt x="160" y="635"/>
                    <a:pt x="154" y="627"/>
                  </a:cubicBezTo>
                  <a:cubicBezTo>
                    <a:pt x="101" y="551"/>
                    <a:pt x="83" y="448"/>
                    <a:pt x="87" y="357"/>
                  </a:cubicBezTo>
                  <a:cubicBezTo>
                    <a:pt x="69" y="426"/>
                    <a:pt x="79" y="500"/>
                    <a:pt x="105" y="562"/>
                  </a:cubicBezTo>
                  <a:cubicBezTo>
                    <a:pt x="120" y="587"/>
                    <a:pt x="137" y="611"/>
                    <a:pt x="156" y="633"/>
                  </a:cubicBezTo>
                  <a:close/>
                  <a:moveTo>
                    <a:pt x="134" y="265"/>
                  </a:moveTo>
                  <a:cubicBezTo>
                    <a:pt x="119" y="339"/>
                    <a:pt x="129" y="425"/>
                    <a:pt x="165" y="516"/>
                  </a:cubicBezTo>
                  <a:cubicBezTo>
                    <a:pt x="179" y="551"/>
                    <a:pt x="198" y="586"/>
                    <a:pt x="223" y="618"/>
                  </a:cubicBezTo>
                  <a:cubicBezTo>
                    <a:pt x="202" y="579"/>
                    <a:pt x="188" y="535"/>
                    <a:pt x="180" y="489"/>
                  </a:cubicBezTo>
                  <a:cubicBezTo>
                    <a:pt x="169" y="423"/>
                    <a:pt x="174" y="357"/>
                    <a:pt x="193" y="296"/>
                  </a:cubicBezTo>
                  <a:cubicBezTo>
                    <a:pt x="208" y="249"/>
                    <a:pt x="232" y="206"/>
                    <a:pt x="263" y="170"/>
                  </a:cubicBezTo>
                  <a:cubicBezTo>
                    <a:pt x="249" y="175"/>
                    <a:pt x="236" y="181"/>
                    <a:pt x="223" y="187"/>
                  </a:cubicBezTo>
                  <a:cubicBezTo>
                    <a:pt x="190" y="207"/>
                    <a:pt x="160" y="233"/>
                    <a:pt x="134" y="265"/>
                  </a:cubicBezTo>
                  <a:close/>
                  <a:moveTo>
                    <a:pt x="116" y="584"/>
                  </a:moveTo>
                  <a:cubicBezTo>
                    <a:pt x="116" y="585"/>
                    <a:pt x="117" y="586"/>
                    <a:pt x="117" y="586"/>
                  </a:cubicBezTo>
                  <a:cubicBezTo>
                    <a:pt x="116" y="585"/>
                    <a:pt x="116" y="584"/>
                    <a:pt x="115" y="583"/>
                  </a:cubicBezTo>
                  <a:cubicBezTo>
                    <a:pt x="115" y="584"/>
                    <a:pt x="115" y="584"/>
                    <a:pt x="116" y="584"/>
                  </a:cubicBezTo>
                  <a:close/>
                  <a:moveTo>
                    <a:pt x="80" y="528"/>
                  </a:moveTo>
                  <a:cubicBezTo>
                    <a:pt x="88" y="543"/>
                    <a:pt x="97" y="557"/>
                    <a:pt x="106" y="571"/>
                  </a:cubicBezTo>
                  <a:cubicBezTo>
                    <a:pt x="105" y="569"/>
                    <a:pt x="105" y="567"/>
                    <a:pt x="104" y="565"/>
                  </a:cubicBezTo>
                  <a:cubicBezTo>
                    <a:pt x="96" y="552"/>
                    <a:pt x="89" y="539"/>
                    <a:pt x="83" y="526"/>
                  </a:cubicBezTo>
                  <a:cubicBezTo>
                    <a:pt x="81" y="522"/>
                    <a:pt x="79" y="518"/>
                    <a:pt x="78" y="514"/>
                  </a:cubicBezTo>
                  <a:cubicBezTo>
                    <a:pt x="78" y="518"/>
                    <a:pt x="79" y="523"/>
                    <a:pt x="80" y="528"/>
                  </a:cubicBezTo>
                  <a:close/>
                  <a:moveTo>
                    <a:pt x="75" y="500"/>
                  </a:moveTo>
                  <a:cubicBezTo>
                    <a:pt x="81" y="516"/>
                    <a:pt x="88" y="530"/>
                    <a:pt x="96" y="545"/>
                  </a:cubicBezTo>
                  <a:cubicBezTo>
                    <a:pt x="74" y="483"/>
                    <a:pt x="67" y="411"/>
                    <a:pt x="88" y="345"/>
                  </a:cubicBezTo>
                  <a:cubicBezTo>
                    <a:pt x="88" y="340"/>
                    <a:pt x="89" y="335"/>
                    <a:pt x="89" y="331"/>
                  </a:cubicBezTo>
                  <a:cubicBezTo>
                    <a:pt x="81" y="353"/>
                    <a:pt x="75" y="378"/>
                    <a:pt x="73" y="404"/>
                  </a:cubicBezTo>
                  <a:cubicBezTo>
                    <a:pt x="70" y="437"/>
                    <a:pt x="71" y="469"/>
                    <a:pt x="75" y="500"/>
                  </a:cubicBezTo>
                  <a:close/>
                  <a:moveTo>
                    <a:pt x="204" y="102"/>
                  </a:moveTo>
                  <a:cubicBezTo>
                    <a:pt x="171" y="115"/>
                    <a:pt x="139" y="132"/>
                    <a:pt x="111" y="155"/>
                  </a:cubicBezTo>
                  <a:cubicBezTo>
                    <a:pt x="3" y="243"/>
                    <a:pt x="19" y="395"/>
                    <a:pt x="66" y="498"/>
                  </a:cubicBezTo>
                  <a:cubicBezTo>
                    <a:pt x="69" y="505"/>
                    <a:pt x="72" y="512"/>
                    <a:pt x="76" y="519"/>
                  </a:cubicBezTo>
                  <a:cubicBezTo>
                    <a:pt x="75" y="513"/>
                    <a:pt x="74" y="508"/>
                    <a:pt x="73" y="502"/>
                  </a:cubicBezTo>
                  <a:cubicBezTo>
                    <a:pt x="49" y="441"/>
                    <a:pt x="41" y="380"/>
                    <a:pt x="52" y="323"/>
                  </a:cubicBezTo>
                  <a:cubicBezTo>
                    <a:pt x="61" y="272"/>
                    <a:pt x="87" y="228"/>
                    <a:pt x="127" y="192"/>
                  </a:cubicBezTo>
                  <a:cubicBezTo>
                    <a:pt x="146" y="158"/>
                    <a:pt x="172" y="127"/>
                    <a:pt x="204" y="102"/>
                  </a:cubicBezTo>
                  <a:close/>
                  <a:moveTo>
                    <a:pt x="124" y="198"/>
                  </a:moveTo>
                  <a:cubicBezTo>
                    <a:pt x="90" y="229"/>
                    <a:pt x="64" y="270"/>
                    <a:pt x="54" y="324"/>
                  </a:cubicBezTo>
                  <a:cubicBezTo>
                    <a:pt x="44" y="379"/>
                    <a:pt x="52" y="436"/>
                    <a:pt x="71" y="489"/>
                  </a:cubicBezTo>
                  <a:cubicBezTo>
                    <a:pt x="68" y="461"/>
                    <a:pt x="67" y="433"/>
                    <a:pt x="70" y="403"/>
                  </a:cubicBezTo>
                  <a:cubicBezTo>
                    <a:pt x="73" y="374"/>
                    <a:pt x="80" y="346"/>
                    <a:pt x="90" y="321"/>
                  </a:cubicBezTo>
                  <a:cubicBezTo>
                    <a:pt x="93" y="296"/>
                    <a:pt x="98" y="272"/>
                    <a:pt x="104" y="251"/>
                  </a:cubicBezTo>
                  <a:cubicBezTo>
                    <a:pt x="109" y="233"/>
                    <a:pt x="116" y="215"/>
                    <a:pt x="124" y="198"/>
                  </a:cubicBezTo>
                  <a:close/>
                  <a:moveTo>
                    <a:pt x="747" y="334"/>
                  </a:moveTo>
                  <a:cubicBezTo>
                    <a:pt x="767" y="370"/>
                    <a:pt x="783" y="408"/>
                    <a:pt x="790" y="448"/>
                  </a:cubicBezTo>
                  <a:cubicBezTo>
                    <a:pt x="792" y="455"/>
                    <a:pt x="793" y="463"/>
                    <a:pt x="794" y="470"/>
                  </a:cubicBezTo>
                  <a:cubicBezTo>
                    <a:pt x="801" y="452"/>
                    <a:pt x="806" y="433"/>
                    <a:pt x="809" y="415"/>
                  </a:cubicBezTo>
                  <a:cubicBezTo>
                    <a:pt x="819" y="361"/>
                    <a:pt x="816" y="308"/>
                    <a:pt x="802" y="260"/>
                  </a:cubicBezTo>
                  <a:cubicBezTo>
                    <a:pt x="790" y="245"/>
                    <a:pt x="777" y="232"/>
                    <a:pt x="764" y="220"/>
                  </a:cubicBezTo>
                  <a:cubicBezTo>
                    <a:pt x="753" y="213"/>
                    <a:pt x="743" y="206"/>
                    <a:pt x="732" y="201"/>
                  </a:cubicBezTo>
                  <a:cubicBezTo>
                    <a:pt x="723" y="196"/>
                    <a:pt x="714" y="192"/>
                    <a:pt x="704" y="187"/>
                  </a:cubicBezTo>
                  <a:cubicBezTo>
                    <a:pt x="730" y="231"/>
                    <a:pt x="743" y="283"/>
                    <a:pt x="747" y="334"/>
                  </a:cubicBezTo>
                  <a:close/>
                  <a:moveTo>
                    <a:pt x="805" y="259"/>
                  </a:moveTo>
                  <a:cubicBezTo>
                    <a:pt x="809" y="264"/>
                    <a:pt x="813" y="269"/>
                    <a:pt x="817" y="275"/>
                  </a:cubicBezTo>
                  <a:cubicBezTo>
                    <a:pt x="857" y="330"/>
                    <a:pt x="880" y="397"/>
                    <a:pt x="882" y="466"/>
                  </a:cubicBezTo>
                  <a:cubicBezTo>
                    <a:pt x="885" y="411"/>
                    <a:pt x="875" y="355"/>
                    <a:pt x="858" y="304"/>
                  </a:cubicBezTo>
                  <a:cubicBezTo>
                    <a:pt x="841" y="282"/>
                    <a:pt x="821" y="263"/>
                    <a:pt x="801" y="246"/>
                  </a:cubicBezTo>
                  <a:cubicBezTo>
                    <a:pt x="802" y="251"/>
                    <a:pt x="804" y="255"/>
                    <a:pt x="805" y="259"/>
                  </a:cubicBezTo>
                  <a:close/>
                  <a:moveTo>
                    <a:pt x="93" y="321"/>
                  </a:moveTo>
                  <a:cubicBezTo>
                    <a:pt x="92" y="326"/>
                    <a:pt x="92" y="330"/>
                    <a:pt x="92" y="335"/>
                  </a:cubicBezTo>
                  <a:cubicBezTo>
                    <a:pt x="98" y="317"/>
                    <a:pt x="107" y="299"/>
                    <a:pt x="118" y="282"/>
                  </a:cubicBezTo>
                  <a:cubicBezTo>
                    <a:pt x="121" y="276"/>
                    <a:pt x="124" y="270"/>
                    <a:pt x="127" y="264"/>
                  </a:cubicBezTo>
                  <a:cubicBezTo>
                    <a:pt x="113" y="282"/>
                    <a:pt x="102" y="301"/>
                    <a:pt x="93" y="321"/>
                  </a:cubicBezTo>
                  <a:close/>
                  <a:moveTo>
                    <a:pt x="510" y="141"/>
                  </a:moveTo>
                  <a:cubicBezTo>
                    <a:pt x="605" y="170"/>
                    <a:pt x="691" y="241"/>
                    <a:pt x="744" y="329"/>
                  </a:cubicBezTo>
                  <a:cubicBezTo>
                    <a:pt x="740" y="279"/>
                    <a:pt x="726" y="228"/>
                    <a:pt x="700" y="186"/>
                  </a:cubicBezTo>
                  <a:cubicBezTo>
                    <a:pt x="646" y="163"/>
                    <a:pt x="580" y="147"/>
                    <a:pt x="510" y="141"/>
                  </a:cubicBezTo>
                  <a:close/>
                  <a:moveTo>
                    <a:pt x="129" y="194"/>
                  </a:moveTo>
                  <a:cubicBezTo>
                    <a:pt x="120" y="212"/>
                    <a:pt x="112" y="231"/>
                    <a:pt x="106" y="252"/>
                  </a:cubicBezTo>
                  <a:cubicBezTo>
                    <a:pt x="101" y="270"/>
                    <a:pt x="97" y="291"/>
                    <a:pt x="94" y="312"/>
                  </a:cubicBezTo>
                  <a:cubicBezTo>
                    <a:pt x="104" y="290"/>
                    <a:pt x="118" y="270"/>
                    <a:pt x="134" y="251"/>
                  </a:cubicBezTo>
                  <a:cubicBezTo>
                    <a:pt x="134" y="251"/>
                    <a:pt x="134" y="251"/>
                    <a:pt x="134" y="251"/>
                  </a:cubicBezTo>
                  <a:cubicBezTo>
                    <a:pt x="142" y="218"/>
                    <a:pt x="155" y="189"/>
                    <a:pt x="173" y="162"/>
                  </a:cubicBezTo>
                  <a:cubicBezTo>
                    <a:pt x="158" y="172"/>
                    <a:pt x="143" y="182"/>
                    <a:pt x="129" y="194"/>
                  </a:cubicBezTo>
                  <a:close/>
                  <a:moveTo>
                    <a:pt x="799" y="241"/>
                  </a:moveTo>
                  <a:cubicBezTo>
                    <a:pt x="820" y="258"/>
                    <a:pt x="839" y="277"/>
                    <a:pt x="856" y="297"/>
                  </a:cubicBezTo>
                  <a:cubicBezTo>
                    <a:pt x="852" y="288"/>
                    <a:pt x="849" y="279"/>
                    <a:pt x="845" y="270"/>
                  </a:cubicBezTo>
                  <a:cubicBezTo>
                    <a:pt x="827" y="249"/>
                    <a:pt x="807" y="229"/>
                    <a:pt x="786" y="211"/>
                  </a:cubicBezTo>
                  <a:cubicBezTo>
                    <a:pt x="791" y="221"/>
                    <a:pt x="795" y="231"/>
                    <a:pt x="799" y="241"/>
                  </a:cubicBezTo>
                  <a:close/>
                  <a:moveTo>
                    <a:pt x="132" y="259"/>
                  </a:moveTo>
                  <a:cubicBezTo>
                    <a:pt x="130" y="263"/>
                    <a:pt x="128" y="267"/>
                    <a:pt x="126" y="271"/>
                  </a:cubicBezTo>
                  <a:cubicBezTo>
                    <a:pt x="128" y="269"/>
                    <a:pt x="130" y="266"/>
                    <a:pt x="131" y="264"/>
                  </a:cubicBezTo>
                  <a:cubicBezTo>
                    <a:pt x="132" y="263"/>
                    <a:pt x="132" y="261"/>
                    <a:pt x="132" y="259"/>
                  </a:cubicBezTo>
                  <a:close/>
                  <a:moveTo>
                    <a:pt x="783" y="205"/>
                  </a:moveTo>
                  <a:cubicBezTo>
                    <a:pt x="804" y="222"/>
                    <a:pt x="824" y="241"/>
                    <a:pt x="841" y="261"/>
                  </a:cubicBezTo>
                  <a:cubicBezTo>
                    <a:pt x="830" y="237"/>
                    <a:pt x="818" y="215"/>
                    <a:pt x="804" y="195"/>
                  </a:cubicBezTo>
                  <a:cubicBezTo>
                    <a:pt x="715" y="69"/>
                    <a:pt x="552" y="2"/>
                    <a:pt x="387" y="27"/>
                  </a:cubicBezTo>
                  <a:cubicBezTo>
                    <a:pt x="332" y="35"/>
                    <a:pt x="270" y="57"/>
                    <a:pt x="218" y="94"/>
                  </a:cubicBezTo>
                  <a:cubicBezTo>
                    <a:pt x="231" y="90"/>
                    <a:pt x="244" y="86"/>
                    <a:pt x="258" y="83"/>
                  </a:cubicBezTo>
                  <a:cubicBezTo>
                    <a:pt x="302" y="55"/>
                    <a:pt x="353" y="37"/>
                    <a:pt x="410" y="30"/>
                  </a:cubicBezTo>
                  <a:cubicBezTo>
                    <a:pt x="482" y="21"/>
                    <a:pt x="558" y="31"/>
                    <a:pt x="622" y="59"/>
                  </a:cubicBezTo>
                  <a:cubicBezTo>
                    <a:pt x="693" y="88"/>
                    <a:pt x="748" y="138"/>
                    <a:pt x="782" y="203"/>
                  </a:cubicBezTo>
                  <a:cubicBezTo>
                    <a:pt x="782" y="203"/>
                    <a:pt x="783" y="204"/>
                    <a:pt x="783" y="205"/>
                  </a:cubicBezTo>
                  <a:close/>
                  <a:moveTo>
                    <a:pt x="137" y="252"/>
                  </a:moveTo>
                  <a:cubicBezTo>
                    <a:pt x="136" y="254"/>
                    <a:pt x="136" y="257"/>
                    <a:pt x="135" y="259"/>
                  </a:cubicBezTo>
                  <a:cubicBezTo>
                    <a:pt x="152" y="239"/>
                    <a:pt x="171" y="221"/>
                    <a:pt x="191" y="206"/>
                  </a:cubicBezTo>
                  <a:cubicBezTo>
                    <a:pt x="171" y="219"/>
                    <a:pt x="152" y="235"/>
                    <a:pt x="137" y="252"/>
                  </a:cubicBezTo>
                  <a:close/>
                  <a:moveTo>
                    <a:pt x="776" y="228"/>
                  </a:moveTo>
                  <a:cubicBezTo>
                    <a:pt x="784" y="236"/>
                    <a:pt x="792" y="244"/>
                    <a:pt x="800" y="253"/>
                  </a:cubicBezTo>
                  <a:cubicBezTo>
                    <a:pt x="799" y="250"/>
                    <a:pt x="797" y="246"/>
                    <a:pt x="796" y="243"/>
                  </a:cubicBezTo>
                  <a:cubicBezTo>
                    <a:pt x="790" y="237"/>
                    <a:pt x="783" y="232"/>
                    <a:pt x="776" y="228"/>
                  </a:cubicBezTo>
                  <a:close/>
                  <a:moveTo>
                    <a:pt x="179" y="159"/>
                  </a:moveTo>
                  <a:cubicBezTo>
                    <a:pt x="162" y="184"/>
                    <a:pt x="148" y="212"/>
                    <a:pt x="140" y="242"/>
                  </a:cubicBezTo>
                  <a:cubicBezTo>
                    <a:pt x="146" y="233"/>
                    <a:pt x="153" y="224"/>
                    <a:pt x="160" y="215"/>
                  </a:cubicBezTo>
                  <a:cubicBezTo>
                    <a:pt x="194" y="177"/>
                    <a:pt x="241" y="150"/>
                    <a:pt x="297" y="136"/>
                  </a:cubicBezTo>
                  <a:cubicBezTo>
                    <a:pt x="298" y="135"/>
                    <a:pt x="299" y="134"/>
                    <a:pt x="300" y="134"/>
                  </a:cubicBezTo>
                  <a:cubicBezTo>
                    <a:pt x="312" y="124"/>
                    <a:pt x="324" y="115"/>
                    <a:pt x="338" y="107"/>
                  </a:cubicBezTo>
                  <a:cubicBezTo>
                    <a:pt x="295" y="114"/>
                    <a:pt x="234" y="128"/>
                    <a:pt x="179" y="159"/>
                  </a:cubicBezTo>
                  <a:close/>
                  <a:moveTo>
                    <a:pt x="293" y="139"/>
                  </a:moveTo>
                  <a:cubicBezTo>
                    <a:pt x="244" y="152"/>
                    <a:pt x="198" y="177"/>
                    <a:pt x="162" y="217"/>
                  </a:cubicBezTo>
                  <a:cubicBezTo>
                    <a:pt x="155" y="225"/>
                    <a:pt x="149" y="233"/>
                    <a:pt x="143" y="241"/>
                  </a:cubicBezTo>
                  <a:cubicBezTo>
                    <a:pt x="163" y="221"/>
                    <a:pt x="186" y="204"/>
                    <a:pt x="213" y="189"/>
                  </a:cubicBezTo>
                  <a:cubicBezTo>
                    <a:pt x="216" y="188"/>
                    <a:pt x="219" y="186"/>
                    <a:pt x="222" y="185"/>
                  </a:cubicBezTo>
                  <a:cubicBezTo>
                    <a:pt x="239" y="174"/>
                    <a:pt x="257" y="165"/>
                    <a:pt x="274" y="157"/>
                  </a:cubicBezTo>
                  <a:cubicBezTo>
                    <a:pt x="281" y="151"/>
                    <a:pt x="287" y="145"/>
                    <a:pt x="293" y="139"/>
                  </a:cubicBezTo>
                  <a:close/>
                  <a:moveTo>
                    <a:pt x="764" y="216"/>
                  </a:moveTo>
                  <a:cubicBezTo>
                    <a:pt x="775" y="223"/>
                    <a:pt x="785" y="230"/>
                    <a:pt x="794" y="238"/>
                  </a:cubicBezTo>
                  <a:cubicBezTo>
                    <a:pt x="790" y="227"/>
                    <a:pt x="786" y="217"/>
                    <a:pt x="780" y="206"/>
                  </a:cubicBezTo>
                  <a:cubicBezTo>
                    <a:pt x="743" y="176"/>
                    <a:pt x="703" y="152"/>
                    <a:pt x="662" y="132"/>
                  </a:cubicBezTo>
                  <a:cubicBezTo>
                    <a:pt x="671" y="141"/>
                    <a:pt x="679" y="151"/>
                    <a:pt x="687" y="161"/>
                  </a:cubicBezTo>
                  <a:cubicBezTo>
                    <a:pt x="715" y="177"/>
                    <a:pt x="741" y="195"/>
                    <a:pt x="764" y="216"/>
                  </a:cubicBezTo>
                  <a:close/>
                  <a:moveTo>
                    <a:pt x="702" y="183"/>
                  </a:moveTo>
                  <a:cubicBezTo>
                    <a:pt x="713" y="188"/>
                    <a:pt x="723" y="193"/>
                    <a:pt x="733" y="198"/>
                  </a:cubicBezTo>
                  <a:cubicBezTo>
                    <a:pt x="739" y="202"/>
                    <a:pt x="746" y="205"/>
                    <a:pt x="752" y="209"/>
                  </a:cubicBezTo>
                  <a:cubicBezTo>
                    <a:pt x="732" y="192"/>
                    <a:pt x="711" y="177"/>
                    <a:pt x="690" y="165"/>
                  </a:cubicBezTo>
                  <a:cubicBezTo>
                    <a:pt x="694" y="171"/>
                    <a:pt x="698" y="177"/>
                    <a:pt x="702" y="183"/>
                  </a:cubicBezTo>
                  <a:close/>
                  <a:moveTo>
                    <a:pt x="656" y="127"/>
                  </a:moveTo>
                  <a:cubicBezTo>
                    <a:pt x="697" y="146"/>
                    <a:pt x="739" y="170"/>
                    <a:pt x="777" y="200"/>
                  </a:cubicBezTo>
                  <a:cubicBezTo>
                    <a:pt x="744" y="140"/>
                    <a:pt x="691" y="90"/>
                    <a:pt x="621" y="61"/>
                  </a:cubicBezTo>
                  <a:cubicBezTo>
                    <a:pt x="505" y="12"/>
                    <a:pt x="367" y="21"/>
                    <a:pt x="266" y="81"/>
                  </a:cubicBezTo>
                  <a:cubicBezTo>
                    <a:pt x="290" y="76"/>
                    <a:pt x="315" y="72"/>
                    <a:pt x="341" y="71"/>
                  </a:cubicBezTo>
                  <a:cubicBezTo>
                    <a:pt x="370" y="69"/>
                    <a:pt x="400" y="69"/>
                    <a:pt x="430" y="71"/>
                  </a:cubicBezTo>
                  <a:cubicBezTo>
                    <a:pt x="493" y="58"/>
                    <a:pt x="559" y="66"/>
                    <a:pt x="614" y="96"/>
                  </a:cubicBezTo>
                  <a:cubicBezTo>
                    <a:pt x="629" y="105"/>
                    <a:pt x="643" y="115"/>
                    <a:pt x="656" y="127"/>
                  </a:cubicBezTo>
                  <a:close/>
                  <a:moveTo>
                    <a:pt x="212" y="99"/>
                  </a:moveTo>
                  <a:cubicBezTo>
                    <a:pt x="181" y="122"/>
                    <a:pt x="153" y="152"/>
                    <a:pt x="133" y="188"/>
                  </a:cubicBezTo>
                  <a:cubicBezTo>
                    <a:pt x="143" y="179"/>
                    <a:pt x="154" y="172"/>
                    <a:pt x="166" y="164"/>
                  </a:cubicBezTo>
                  <a:cubicBezTo>
                    <a:pt x="169" y="162"/>
                    <a:pt x="173" y="160"/>
                    <a:pt x="177" y="158"/>
                  </a:cubicBezTo>
                  <a:cubicBezTo>
                    <a:pt x="188" y="142"/>
                    <a:pt x="200" y="128"/>
                    <a:pt x="214" y="116"/>
                  </a:cubicBezTo>
                  <a:cubicBezTo>
                    <a:pt x="226" y="105"/>
                    <a:pt x="239" y="96"/>
                    <a:pt x="252" y="87"/>
                  </a:cubicBezTo>
                  <a:cubicBezTo>
                    <a:pt x="238" y="90"/>
                    <a:pt x="225" y="94"/>
                    <a:pt x="212" y="99"/>
                  </a:cubicBezTo>
                  <a:close/>
                  <a:moveTo>
                    <a:pt x="495" y="137"/>
                  </a:moveTo>
                  <a:cubicBezTo>
                    <a:pt x="567" y="141"/>
                    <a:pt x="639" y="157"/>
                    <a:pt x="698" y="182"/>
                  </a:cubicBezTo>
                  <a:cubicBezTo>
                    <a:pt x="693" y="175"/>
                    <a:pt x="689" y="168"/>
                    <a:pt x="684" y="162"/>
                  </a:cubicBezTo>
                  <a:cubicBezTo>
                    <a:pt x="680" y="160"/>
                    <a:pt x="677" y="158"/>
                    <a:pt x="673" y="156"/>
                  </a:cubicBezTo>
                  <a:cubicBezTo>
                    <a:pt x="672" y="158"/>
                    <a:pt x="672" y="158"/>
                    <a:pt x="672" y="158"/>
                  </a:cubicBezTo>
                  <a:cubicBezTo>
                    <a:pt x="598" y="120"/>
                    <a:pt x="535" y="107"/>
                    <a:pt x="461" y="114"/>
                  </a:cubicBezTo>
                  <a:cubicBezTo>
                    <a:pt x="443" y="116"/>
                    <a:pt x="418" y="119"/>
                    <a:pt x="389" y="125"/>
                  </a:cubicBezTo>
                  <a:cubicBezTo>
                    <a:pt x="419" y="124"/>
                    <a:pt x="450" y="127"/>
                    <a:pt x="480" y="133"/>
                  </a:cubicBezTo>
                  <a:cubicBezTo>
                    <a:pt x="485" y="134"/>
                    <a:pt x="490" y="136"/>
                    <a:pt x="495" y="137"/>
                  </a:cubicBezTo>
                  <a:close/>
                  <a:moveTo>
                    <a:pt x="270" y="163"/>
                  </a:moveTo>
                  <a:cubicBezTo>
                    <a:pt x="263" y="165"/>
                    <a:pt x="257" y="168"/>
                    <a:pt x="251" y="171"/>
                  </a:cubicBezTo>
                  <a:cubicBezTo>
                    <a:pt x="256" y="169"/>
                    <a:pt x="262" y="167"/>
                    <a:pt x="267" y="165"/>
                  </a:cubicBezTo>
                  <a:cubicBezTo>
                    <a:pt x="268" y="164"/>
                    <a:pt x="269" y="164"/>
                    <a:pt x="270" y="163"/>
                  </a:cubicBezTo>
                  <a:close/>
                  <a:moveTo>
                    <a:pt x="276" y="160"/>
                  </a:moveTo>
                  <a:cubicBezTo>
                    <a:pt x="275" y="161"/>
                    <a:pt x="273" y="162"/>
                    <a:pt x="272" y="164"/>
                  </a:cubicBezTo>
                  <a:cubicBezTo>
                    <a:pt x="333" y="143"/>
                    <a:pt x="404" y="133"/>
                    <a:pt x="478" y="136"/>
                  </a:cubicBezTo>
                  <a:cubicBezTo>
                    <a:pt x="479" y="136"/>
                    <a:pt x="479" y="136"/>
                    <a:pt x="479" y="136"/>
                  </a:cubicBezTo>
                  <a:cubicBezTo>
                    <a:pt x="479" y="136"/>
                    <a:pt x="479" y="136"/>
                    <a:pt x="479" y="136"/>
                  </a:cubicBezTo>
                  <a:cubicBezTo>
                    <a:pt x="447" y="130"/>
                    <a:pt x="412" y="126"/>
                    <a:pt x="376" y="127"/>
                  </a:cubicBezTo>
                  <a:cubicBezTo>
                    <a:pt x="345" y="134"/>
                    <a:pt x="310" y="145"/>
                    <a:pt x="276" y="160"/>
                  </a:cubicBezTo>
                  <a:close/>
                  <a:moveTo>
                    <a:pt x="430" y="97"/>
                  </a:moveTo>
                  <a:cubicBezTo>
                    <a:pt x="492" y="97"/>
                    <a:pt x="554" y="107"/>
                    <a:pt x="611" y="127"/>
                  </a:cubicBezTo>
                  <a:cubicBezTo>
                    <a:pt x="635" y="135"/>
                    <a:pt x="659" y="146"/>
                    <a:pt x="681" y="157"/>
                  </a:cubicBezTo>
                  <a:cubicBezTo>
                    <a:pt x="673" y="147"/>
                    <a:pt x="664" y="138"/>
                    <a:pt x="654" y="129"/>
                  </a:cubicBezTo>
                  <a:cubicBezTo>
                    <a:pt x="631" y="119"/>
                    <a:pt x="608" y="110"/>
                    <a:pt x="586" y="103"/>
                  </a:cubicBezTo>
                  <a:cubicBezTo>
                    <a:pt x="540" y="89"/>
                    <a:pt x="486" y="78"/>
                    <a:pt x="430" y="74"/>
                  </a:cubicBezTo>
                  <a:cubicBezTo>
                    <a:pt x="403" y="79"/>
                    <a:pt x="377" y="89"/>
                    <a:pt x="352" y="102"/>
                  </a:cubicBezTo>
                  <a:cubicBezTo>
                    <a:pt x="353" y="102"/>
                    <a:pt x="355" y="101"/>
                    <a:pt x="357" y="101"/>
                  </a:cubicBezTo>
                  <a:cubicBezTo>
                    <a:pt x="381" y="98"/>
                    <a:pt x="406" y="97"/>
                    <a:pt x="430" y="97"/>
                  </a:cubicBezTo>
                  <a:close/>
                  <a:moveTo>
                    <a:pt x="299" y="138"/>
                  </a:moveTo>
                  <a:cubicBezTo>
                    <a:pt x="293" y="143"/>
                    <a:pt x="287" y="149"/>
                    <a:pt x="281" y="155"/>
                  </a:cubicBezTo>
                  <a:cubicBezTo>
                    <a:pt x="308" y="143"/>
                    <a:pt x="335" y="135"/>
                    <a:pt x="361" y="128"/>
                  </a:cubicBezTo>
                  <a:cubicBezTo>
                    <a:pt x="340" y="130"/>
                    <a:pt x="320" y="133"/>
                    <a:pt x="299" y="138"/>
                  </a:cubicBezTo>
                  <a:close/>
                  <a:moveTo>
                    <a:pt x="260" y="85"/>
                  </a:moveTo>
                  <a:cubicBezTo>
                    <a:pt x="244" y="95"/>
                    <a:pt x="230" y="105"/>
                    <a:pt x="216" y="118"/>
                  </a:cubicBezTo>
                  <a:cubicBezTo>
                    <a:pt x="204" y="129"/>
                    <a:pt x="193" y="141"/>
                    <a:pt x="183" y="154"/>
                  </a:cubicBezTo>
                  <a:cubicBezTo>
                    <a:pt x="238" y="124"/>
                    <a:pt x="298" y="110"/>
                    <a:pt x="344" y="103"/>
                  </a:cubicBezTo>
                  <a:cubicBezTo>
                    <a:pt x="368" y="89"/>
                    <a:pt x="394" y="79"/>
                    <a:pt x="421" y="73"/>
                  </a:cubicBezTo>
                  <a:cubicBezTo>
                    <a:pt x="367" y="70"/>
                    <a:pt x="312" y="73"/>
                    <a:pt x="260" y="85"/>
                  </a:cubicBezTo>
                  <a:close/>
                  <a:moveTo>
                    <a:pt x="345" y="106"/>
                  </a:moveTo>
                  <a:cubicBezTo>
                    <a:pt x="330" y="114"/>
                    <a:pt x="316" y="123"/>
                    <a:pt x="303" y="134"/>
                  </a:cubicBezTo>
                  <a:cubicBezTo>
                    <a:pt x="305" y="134"/>
                    <a:pt x="307" y="134"/>
                    <a:pt x="308" y="133"/>
                  </a:cubicBezTo>
                  <a:cubicBezTo>
                    <a:pt x="329" y="129"/>
                    <a:pt x="352" y="126"/>
                    <a:pt x="374" y="125"/>
                  </a:cubicBezTo>
                  <a:cubicBezTo>
                    <a:pt x="409" y="117"/>
                    <a:pt x="439" y="113"/>
                    <a:pt x="461" y="111"/>
                  </a:cubicBezTo>
                  <a:cubicBezTo>
                    <a:pt x="504" y="107"/>
                    <a:pt x="544" y="110"/>
                    <a:pt x="585" y="121"/>
                  </a:cubicBezTo>
                  <a:cubicBezTo>
                    <a:pt x="507" y="98"/>
                    <a:pt x="426" y="95"/>
                    <a:pt x="357" y="104"/>
                  </a:cubicBezTo>
                  <a:cubicBezTo>
                    <a:pt x="353" y="104"/>
                    <a:pt x="349" y="105"/>
                    <a:pt x="345" y="106"/>
                  </a:cubicBezTo>
                  <a:close/>
                  <a:moveTo>
                    <a:pt x="440" y="72"/>
                  </a:moveTo>
                  <a:cubicBezTo>
                    <a:pt x="490" y="76"/>
                    <a:pt x="540" y="86"/>
                    <a:pt x="587" y="100"/>
                  </a:cubicBezTo>
                  <a:cubicBezTo>
                    <a:pt x="607" y="107"/>
                    <a:pt x="627" y="114"/>
                    <a:pt x="647" y="123"/>
                  </a:cubicBezTo>
                  <a:cubicBezTo>
                    <a:pt x="637" y="114"/>
                    <a:pt x="625" y="106"/>
                    <a:pt x="612" y="99"/>
                  </a:cubicBezTo>
                  <a:cubicBezTo>
                    <a:pt x="561" y="70"/>
                    <a:pt x="499" y="62"/>
                    <a:pt x="440" y="72"/>
                  </a:cubicBez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44"/>
            <p:cNvSpPr>
              <a:spLocks noEditPoints="1"/>
            </p:cNvSpPr>
            <p:nvPr/>
          </p:nvSpPr>
          <p:spPr bwMode="auto">
            <a:xfrm>
              <a:off x="3489325" y="3548063"/>
              <a:ext cx="3349625" cy="2790825"/>
            </a:xfrm>
            <a:custGeom>
              <a:avLst/>
              <a:gdLst>
                <a:gd name="T0" fmla="*/ 289 w 1032"/>
                <a:gd name="T1" fmla="*/ 759 h 859"/>
                <a:gd name="T2" fmla="*/ 168 w 1032"/>
                <a:gd name="T3" fmla="*/ 90 h 859"/>
                <a:gd name="T4" fmla="*/ 36 w 1032"/>
                <a:gd name="T5" fmla="*/ 397 h 859"/>
                <a:gd name="T6" fmla="*/ 434 w 1032"/>
                <a:gd name="T7" fmla="*/ 1 h 859"/>
                <a:gd name="T8" fmla="*/ 986 w 1032"/>
                <a:gd name="T9" fmla="*/ 628 h 859"/>
                <a:gd name="T10" fmla="*/ 772 w 1032"/>
                <a:gd name="T11" fmla="*/ 831 h 859"/>
                <a:gd name="T12" fmla="*/ 489 w 1032"/>
                <a:gd name="T13" fmla="*/ 838 h 859"/>
                <a:gd name="T14" fmla="*/ 372 w 1032"/>
                <a:gd name="T15" fmla="*/ 798 h 859"/>
                <a:gd name="T16" fmla="*/ 463 w 1032"/>
                <a:gd name="T17" fmla="*/ 834 h 859"/>
                <a:gd name="T18" fmla="*/ 910 w 1032"/>
                <a:gd name="T19" fmla="*/ 717 h 859"/>
                <a:gd name="T20" fmla="*/ 862 w 1032"/>
                <a:gd name="T21" fmla="*/ 206 h 859"/>
                <a:gd name="T22" fmla="*/ 600 w 1032"/>
                <a:gd name="T23" fmla="*/ 814 h 859"/>
                <a:gd name="T24" fmla="*/ 536 w 1032"/>
                <a:gd name="T25" fmla="*/ 830 h 859"/>
                <a:gd name="T26" fmla="*/ 324 w 1032"/>
                <a:gd name="T27" fmla="*/ 773 h 859"/>
                <a:gd name="T28" fmla="*/ 660 w 1032"/>
                <a:gd name="T29" fmla="*/ 779 h 859"/>
                <a:gd name="T30" fmla="*/ 324 w 1032"/>
                <a:gd name="T31" fmla="*/ 773 h 859"/>
                <a:gd name="T32" fmla="*/ 885 w 1032"/>
                <a:gd name="T33" fmla="*/ 626 h 859"/>
                <a:gd name="T34" fmla="*/ 881 w 1032"/>
                <a:gd name="T35" fmla="*/ 321 h 859"/>
                <a:gd name="T36" fmla="*/ 248 w 1032"/>
                <a:gd name="T37" fmla="*/ 703 h 859"/>
                <a:gd name="T38" fmla="*/ 878 w 1032"/>
                <a:gd name="T39" fmla="*/ 321 h 859"/>
                <a:gd name="T40" fmla="*/ 218 w 1032"/>
                <a:gd name="T41" fmla="*/ 113 h 859"/>
                <a:gd name="T42" fmla="*/ 248 w 1032"/>
                <a:gd name="T43" fmla="*/ 703 h 859"/>
                <a:gd name="T44" fmla="*/ 678 w 1032"/>
                <a:gd name="T45" fmla="*/ 770 h 859"/>
                <a:gd name="T46" fmla="*/ 283 w 1032"/>
                <a:gd name="T47" fmla="*/ 749 h 859"/>
                <a:gd name="T48" fmla="*/ 60 w 1032"/>
                <a:gd name="T49" fmla="*/ 297 h 859"/>
                <a:gd name="T50" fmla="*/ 190 w 1032"/>
                <a:gd name="T51" fmla="*/ 657 h 859"/>
                <a:gd name="T52" fmla="*/ 207 w 1032"/>
                <a:gd name="T53" fmla="*/ 677 h 859"/>
                <a:gd name="T54" fmla="*/ 258 w 1032"/>
                <a:gd name="T55" fmla="*/ 728 h 859"/>
                <a:gd name="T56" fmla="*/ 262 w 1032"/>
                <a:gd name="T57" fmla="*/ 728 h 859"/>
                <a:gd name="T58" fmla="*/ 191 w 1032"/>
                <a:gd name="T59" fmla="*/ 654 h 859"/>
                <a:gd name="T60" fmla="*/ 173 w 1032"/>
                <a:gd name="T61" fmla="*/ 480 h 859"/>
                <a:gd name="T62" fmla="*/ 68 w 1032"/>
                <a:gd name="T63" fmla="*/ 259 h 859"/>
                <a:gd name="T64" fmla="*/ 88 w 1032"/>
                <a:gd name="T65" fmla="*/ 428 h 859"/>
                <a:gd name="T66" fmla="*/ 68 w 1032"/>
                <a:gd name="T67" fmla="*/ 259 h 859"/>
                <a:gd name="T68" fmla="*/ 991 w 1032"/>
                <a:gd name="T69" fmla="*/ 613 h 859"/>
                <a:gd name="T70" fmla="*/ 856 w 1032"/>
                <a:gd name="T71" fmla="*/ 197 h 859"/>
                <a:gd name="T72" fmla="*/ 129 w 1032"/>
                <a:gd name="T73" fmla="*/ 371 h 859"/>
                <a:gd name="T74" fmla="*/ 171 w 1032"/>
                <a:gd name="T75" fmla="*/ 180 h 859"/>
                <a:gd name="T76" fmla="*/ 727 w 1032"/>
                <a:gd name="T77" fmla="*/ 112 h 859"/>
                <a:gd name="T78" fmla="*/ 117 w 1032"/>
                <a:gd name="T79" fmla="*/ 154 h 859"/>
                <a:gd name="T80" fmla="*/ 117 w 1032"/>
                <a:gd name="T81" fmla="*/ 154 h 859"/>
                <a:gd name="T82" fmla="*/ 496 w 1032"/>
                <a:gd name="T83" fmla="*/ 8 h 859"/>
                <a:gd name="T84" fmla="*/ 129 w 1032"/>
                <a:gd name="T85" fmla="*/ 139 h 859"/>
                <a:gd name="T86" fmla="*/ 471 w 1032"/>
                <a:gd name="T87" fmla="*/ 19 h 859"/>
                <a:gd name="T88" fmla="*/ 129 w 1032"/>
                <a:gd name="T89" fmla="*/ 139 h 859"/>
                <a:gd name="T90" fmla="*/ 180 w 1032"/>
                <a:gd name="T91" fmla="*/ 90 h 859"/>
                <a:gd name="T92" fmla="*/ 750 w 1032"/>
                <a:gd name="T93" fmla="*/ 121 h 859"/>
                <a:gd name="T94" fmla="*/ 707 w 1032"/>
                <a:gd name="T95" fmla="*/ 99 h 859"/>
                <a:gd name="T96" fmla="*/ 409 w 1032"/>
                <a:gd name="T97" fmla="*/ 36 h 859"/>
                <a:gd name="T98" fmla="*/ 469 w 1032"/>
                <a:gd name="T99" fmla="*/ 4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32" h="859">
                  <a:moveTo>
                    <a:pt x="623" y="856"/>
                  </a:moveTo>
                  <a:cubicBezTo>
                    <a:pt x="574" y="856"/>
                    <a:pt x="525" y="849"/>
                    <a:pt x="477" y="838"/>
                  </a:cubicBezTo>
                  <a:cubicBezTo>
                    <a:pt x="424" y="836"/>
                    <a:pt x="371" y="819"/>
                    <a:pt x="322" y="786"/>
                  </a:cubicBezTo>
                  <a:cubicBezTo>
                    <a:pt x="310" y="778"/>
                    <a:pt x="299" y="769"/>
                    <a:pt x="289" y="759"/>
                  </a:cubicBezTo>
                  <a:cubicBezTo>
                    <a:pt x="213" y="715"/>
                    <a:pt x="152" y="653"/>
                    <a:pt x="112" y="578"/>
                  </a:cubicBezTo>
                  <a:cubicBezTo>
                    <a:pt x="54" y="470"/>
                    <a:pt x="38" y="354"/>
                    <a:pt x="66" y="259"/>
                  </a:cubicBezTo>
                  <a:cubicBezTo>
                    <a:pt x="76" y="213"/>
                    <a:pt x="96" y="172"/>
                    <a:pt x="127" y="137"/>
                  </a:cubicBezTo>
                  <a:cubicBezTo>
                    <a:pt x="139" y="120"/>
                    <a:pt x="152" y="104"/>
                    <a:pt x="168" y="90"/>
                  </a:cubicBezTo>
                  <a:cubicBezTo>
                    <a:pt x="228" y="38"/>
                    <a:pt x="309" y="12"/>
                    <a:pt x="392" y="4"/>
                  </a:cubicBezTo>
                  <a:cubicBezTo>
                    <a:pt x="391" y="4"/>
                    <a:pt x="389" y="4"/>
                    <a:pt x="388" y="4"/>
                  </a:cubicBezTo>
                  <a:cubicBezTo>
                    <a:pt x="314" y="7"/>
                    <a:pt x="178" y="27"/>
                    <a:pt x="93" y="119"/>
                  </a:cubicBezTo>
                  <a:cubicBezTo>
                    <a:pt x="26" y="192"/>
                    <a:pt x="3" y="304"/>
                    <a:pt x="36" y="397"/>
                  </a:cubicBezTo>
                  <a:cubicBezTo>
                    <a:pt x="34" y="398"/>
                    <a:pt x="34" y="398"/>
                    <a:pt x="34" y="398"/>
                  </a:cubicBezTo>
                  <a:cubicBezTo>
                    <a:pt x="0" y="304"/>
                    <a:pt x="23" y="191"/>
                    <a:pt x="91" y="117"/>
                  </a:cubicBezTo>
                  <a:cubicBezTo>
                    <a:pt x="176" y="24"/>
                    <a:pt x="314" y="5"/>
                    <a:pt x="388" y="1"/>
                  </a:cubicBezTo>
                  <a:cubicBezTo>
                    <a:pt x="403" y="0"/>
                    <a:pt x="419" y="0"/>
                    <a:pt x="434" y="1"/>
                  </a:cubicBezTo>
                  <a:cubicBezTo>
                    <a:pt x="493" y="0"/>
                    <a:pt x="551" y="7"/>
                    <a:pt x="602" y="21"/>
                  </a:cubicBezTo>
                  <a:cubicBezTo>
                    <a:pt x="688" y="44"/>
                    <a:pt x="768" y="81"/>
                    <a:pt x="833" y="130"/>
                  </a:cubicBezTo>
                  <a:cubicBezTo>
                    <a:pt x="907" y="186"/>
                    <a:pt x="960" y="253"/>
                    <a:pt x="989" y="330"/>
                  </a:cubicBezTo>
                  <a:cubicBezTo>
                    <a:pt x="1032" y="441"/>
                    <a:pt x="1030" y="545"/>
                    <a:pt x="986" y="628"/>
                  </a:cubicBezTo>
                  <a:cubicBezTo>
                    <a:pt x="946" y="753"/>
                    <a:pt x="850" y="809"/>
                    <a:pt x="773" y="833"/>
                  </a:cubicBezTo>
                  <a:cubicBezTo>
                    <a:pt x="726" y="848"/>
                    <a:pt x="675" y="856"/>
                    <a:pt x="623" y="856"/>
                  </a:cubicBezTo>
                  <a:close/>
                  <a:moveTo>
                    <a:pt x="489" y="838"/>
                  </a:moveTo>
                  <a:cubicBezTo>
                    <a:pt x="584" y="859"/>
                    <a:pt x="686" y="859"/>
                    <a:pt x="772" y="831"/>
                  </a:cubicBezTo>
                  <a:cubicBezTo>
                    <a:pt x="845" y="807"/>
                    <a:pt x="936" y="755"/>
                    <a:pt x="979" y="641"/>
                  </a:cubicBezTo>
                  <a:cubicBezTo>
                    <a:pt x="961" y="670"/>
                    <a:pt x="939" y="696"/>
                    <a:pt x="912" y="719"/>
                  </a:cubicBezTo>
                  <a:cubicBezTo>
                    <a:pt x="812" y="802"/>
                    <a:pt x="675" y="842"/>
                    <a:pt x="536" y="833"/>
                  </a:cubicBezTo>
                  <a:cubicBezTo>
                    <a:pt x="520" y="836"/>
                    <a:pt x="504" y="837"/>
                    <a:pt x="489" y="838"/>
                  </a:cubicBezTo>
                  <a:close/>
                  <a:moveTo>
                    <a:pt x="477" y="835"/>
                  </a:moveTo>
                  <a:cubicBezTo>
                    <a:pt x="493" y="835"/>
                    <a:pt x="509" y="834"/>
                    <a:pt x="524" y="832"/>
                  </a:cubicBezTo>
                  <a:cubicBezTo>
                    <a:pt x="503" y="830"/>
                    <a:pt x="483" y="827"/>
                    <a:pt x="462" y="823"/>
                  </a:cubicBezTo>
                  <a:cubicBezTo>
                    <a:pt x="430" y="817"/>
                    <a:pt x="400" y="809"/>
                    <a:pt x="372" y="798"/>
                  </a:cubicBezTo>
                  <a:cubicBezTo>
                    <a:pt x="405" y="813"/>
                    <a:pt x="440" y="826"/>
                    <a:pt x="477" y="835"/>
                  </a:cubicBezTo>
                  <a:close/>
                  <a:moveTo>
                    <a:pt x="299" y="765"/>
                  </a:moveTo>
                  <a:cubicBezTo>
                    <a:pt x="307" y="772"/>
                    <a:pt x="315" y="778"/>
                    <a:pt x="324" y="784"/>
                  </a:cubicBezTo>
                  <a:cubicBezTo>
                    <a:pt x="368" y="814"/>
                    <a:pt x="415" y="830"/>
                    <a:pt x="463" y="834"/>
                  </a:cubicBezTo>
                  <a:cubicBezTo>
                    <a:pt x="420" y="822"/>
                    <a:pt x="378" y="806"/>
                    <a:pt x="340" y="785"/>
                  </a:cubicBezTo>
                  <a:cubicBezTo>
                    <a:pt x="326" y="779"/>
                    <a:pt x="312" y="772"/>
                    <a:pt x="299" y="765"/>
                  </a:cubicBezTo>
                  <a:close/>
                  <a:moveTo>
                    <a:pt x="546" y="831"/>
                  </a:moveTo>
                  <a:cubicBezTo>
                    <a:pt x="681" y="838"/>
                    <a:pt x="813" y="797"/>
                    <a:pt x="910" y="717"/>
                  </a:cubicBezTo>
                  <a:cubicBezTo>
                    <a:pt x="941" y="691"/>
                    <a:pt x="966" y="661"/>
                    <a:pt x="984" y="627"/>
                  </a:cubicBezTo>
                  <a:cubicBezTo>
                    <a:pt x="987" y="617"/>
                    <a:pt x="990" y="607"/>
                    <a:pt x="992" y="596"/>
                  </a:cubicBezTo>
                  <a:cubicBezTo>
                    <a:pt x="1020" y="473"/>
                    <a:pt x="991" y="354"/>
                    <a:pt x="906" y="252"/>
                  </a:cubicBezTo>
                  <a:cubicBezTo>
                    <a:pt x="892" y="236"/>
                    <a:pt x="877" y="220"/>
                    <a:pt x="862" y="206"/>
                  </a:cubicBezTo>
                  <a:cubicBezTo>
                    <a:pt x="869" y="218"/>
                    <a:pt x="877" y="232"/>
                    <a:pt x="883" y="246"/>
                  </a:cubicBezTo>
                  <a:cubicBezTo>
                    <a:pt x="930" y="349"/>
                    <a:pt x="955" y="503"/>
                    <a:pt x="887" y="628"/>
                  </a:cubicBezTo>
                  <a:cubicBezTo>
                    <a:pt x="856" y="684"/>
                    <a:pt x="805" y="732"/>
                    <a:pt x="741" y="767"/>
                  </a:cubicBezTo>
                  <a:cubicBezTo>
                    <a:pt x="698" y="790"/>
                    <a:pt x="649" y="806"/>
                    <a:pt x="600" y="814"/>
                  </a:cubicBezTo>
                  <a:cubicBezTo>
                    <a:pt x="582" y="821"/>
                    <a:pt x="564" y="827"/>
                    <a:pt x="546" y="831"/>
                  </a:cubicBezTo>
                  <a:close/>
                  <a:moveTo>
                    <a:pt x="380" y="798"/>
                  </a:moveTo>
                  <a:cubicBezTo>
                    <a:pt x="406" y="808"/>
                    <a:pt x="434" y="815"/>
                    <a:pt x="462" y="821"/>
                  </a:cubicBezTo>
                  <a:cubicBezTo>
                    <a:pt x="487" y="825"/>
                    <a:pt x="511" y="829"/>
                    <a:pt x="536" y="830"/>
                  </a:cubicBezTo>
                  <a:cubicBezTo>
                    <a:pt x="553" y="827"/>
                    <a:pt x="570" y="822"/>
                    <a:pt x="588" y="816"/>
                  </a:cubicBezTo>
                  <a:cubicBezTo>
                    <a:pt x="573" y="818"/>
                    <a:pt x="559" y="819"/>
                    <a:pt x="544" y="820"/>
                  </a:cubicBezTo>
                  <a:cubicBezTo>
                    <a:pt x="486" y="822"/>
                    <a:pt x="430" y="814"/>
                    <a:pt x="380" y="798"/>
                  </a:cubicBezTo>
                  <a:close/>
                  <a:moveTo>
                    <a:pt x="324" y="773"/>
                  </a:moveTo>
                  <a:cubicBezTo>
                    <a:pt x="387" y="804"/>
                    <a:pt x="463" y="820"/>
                    <a:pt x="544" y="817"/>
                  </a:cubicBezTo>
                  <a:cubicBezTo>
                    <a:pt x="562" y="816"/>
                    <a:pt x="581" y="814"/>
                    <a:pt x="599" y="812"/>
                  </a:cubicBezTo>
                  <a:cubicBezTo>
                    <a:pt x="614" y="805"/>
                    <a:pt x="630" y="797"/>
                    <a:pt x="646" y="788"/>
                  </a:cubicBezTo>
                  <a:cubicBezTo>
                    <a:pt x="651" y="785"/>
                    <a:pt x="655" y="782"/>
                    <a:pt x="660" y="779"/>
                  </a:cubicBezTo>
                  <a:cubicBezTo>
                    <a:pt x="620" y="792"/>
                    <a:pt x="576" y="799"/>
                    <a:pt x="531" y="801"/>
                  </a:cubicBezTo>
                  <a:cubicBezTo>
                    <a:pt x="427" y="804"/>
                    <a:pt x="330" y="773"/>
                    <a:pt x="251" y="708"/>
                  </a:cubicBezTo>
                  <a:cubicBezTo>
                    <a:pt x="258" y="718"/>
                    <a:pt x="265" y="728"/>
                    <a:pt x="272" y="737"/>
                  </a:cubicBezTo>
                  <a:cubicBezTo>
                    <a:pt x="288" y="750"/>
                    <a:pt x="305" y="762"/>
                    <a:pt x="324" y="773"/>
                  </a:cubicBezTo>
                  <a:close/>
                  <a:moveTo>
                    <a:pt x="670" y="776"/>
                  </a:moveTo>
                  <a:cubicBezTo>
                    <a:pt x="662" y="781"/>
                    <a:pt x="655" y="786"/>
                    <a:pt x="647" y="790"/>
                  </a:cubicBezTo>
                  <a:cubicBezTo>
                    <a:pt x="635" y="798"/>
                    <a:pt x="622" y="804"/>
                    <a:pt x="610" y="810"/>
                  </a:cubicBezTo>
                  <a:cubicBezTo>
                    <a:pt x="728" y="788"/>
                    <a:pt x="834" y="719"/>
                    <a:pt x="885" y="626"/>
                  </a:cubicBezTo>
                  <a:cubicBezTo>
                    <a:pt x="953" y="503"/>
                    <a:pt x="927" y="349"/>
                    <a:pt x="880" y="247"/>
                  </a:cubicBezTo>
                  <a:cubicBezTo>
                    <a:pt x="873" y="230"/>
                    <a:pt x="864" y="214"/>
                    <a:pt x="854" y="199"/>
                  </a:cubicBezTo>
                  <a:cubicBezTo>
                    <a:pt x="831" y="178"/>
                    <a:pt x="805" y="159"/>
                    <a:pt x="778" y="141"/>
                  </a:cubicBezTo>
                  <a:cubicBezTo>
                    <a:pt x="833" y="193"/>
                    <a:pt x="869" y="255"/>
                    <a:pt x="881" y="321"/>
                  </a:cubicBezTo>
                  <a:cubicBezTo>
                    <a:pt x="890" y="345"/>
                    <a:pt x="898" y="370"/>
                    <a:pt x="903" y="395"/>
                  </a:cubicBezTo>
                  <a:cubicBezTo>
                    <a:pt x="924" y="491"/>
                    <a:pt x="905" y="580"/>
                    <a:pt x="849" y="653"/>
                  </a:cubicBezTo>
                  <a:cubicBezTo>
                    <a:pt x="806" y="708"/>
                    <a:pt x="743" y="751"/>
                    <a:pt x="670" y="776"/>
                  </a:cubicBezTo>
                  <a:close/>
                  <a:moveTo>
                    <a:pt x="248" y="703"/>
                  </a:moveTo>
                  <a:cubicBezTo>
                    <a:pt x="325" y="767"/>
                    <a:pt x="423" y="802"/>
                    <a:pt x="531" y="798"/>
                  </a:cubicBezTo>
                  <a:cubicBezTo>
                    <a:pt x="579" y="796"/>
                    <a:pt x="626" y="788"/>
                    <a:pt x="668" y="773"/>
                  </a:cubicBezTo>
                  <a:cubicBezTo>
                    <a:pt x="803" y="680"/>
                    <a:pt x="896" y="498"/>
                    <a:pt x="882" y="347"/>
                  </a:cubicBezTo>
                  <a:cubicBezTo>
                    <a:pt x="881" y="338"/>
                    <a:pt x="880" y="329"/>
                    <a:pt x="878" y="321"/>
                  </a:cubicBezTo>
                  <a:cubicBezTo>
                    <a:pt x="845" y="235"/>
                    <a:pt x="789" y="162"/>
                    <a:pt x="718" y="108"/>
                  </a:cubicBezTo>
                  <a:cubicBezTo>
                    <a:pt x="623" y="60"/>
                    <a:pt x="514" y="34"/>
                    <a:pt x="410" y="39"/>
                  </a:cubicBezTo>
                  <a:cubicBezTo>
                    <a:pt x="373" y="40"/>
                    <a:pt x="338" y="45"/>
                    <a:pt x="305" y="54"/>
                  </a:cubicBezTo>
                  <a:cubicBezTo>
                    <a:pt x="270" y="69"/>
                    <a:pt x="241" y="89"/>
                    <a:pt x="218" y="113"/>
                  </a:cubicBezTo>
                  <a:cubicBezTo>
                    <a:pt x="198" y="136"/>
                    <a:pt x="181" y="163"/>
                    <a:pt x="167" y="196"/>
                  </a:cubicBezTo>
                  <a:cubicBezTo>
                    <a:pt x="147" y="285"/>
                    <a:pt x="163" y="395"/>
                    <a:pt x="175" y="480"/>
                  </a:cubicBezTo>
                  <a:cubicBezTo>
                    <a:pt x="177" y="492"/>
                    <a:pt x="177" y="492"/>
                    <a:pt x="177" y="492"/>
                  </a:cubicBezTo>
                  <a:cubicBezTo>
                    <a:pt x="185" y="547"/>
                    <a:pt x="204" y="633"/>
                    <a:pt x="248" y="703"/>
                  </a:cubicBezTo>
                  <a:close/>
                  <a:moveTo>
                    <a:pt x="883" y="334"/>
                  </a:moveTo>
                  <a:cubicBezTo>
                    <a:pt x="884" y="338"/>
                    <a:pt x="884" y="342"/>
                    <a:pt x="884" y="347"/>
                  </a:cubicBezTo>
                  <a:cubicBezTo>
                    <a:pt x="892" y="425"/>
                    <a:pt x="871" y="514"/>
                    <a:pt x="826" y="597"/>
                  </a:cubicBezTo>
                  <a:cubicBezTo>
                    <a:pt x="789" y="667"/>
                    <a:pt x="737" y="727"/>
                    <a:pt x="678" y="770"/>
                  </a:cubicBezTo>
                  <a:cubicBezTo>
                    <a:pt x="747" y="745"/>
                    <a:pt x="806" y="704"/>
                    <a:pt x="847" y="651"/>
                  </a:cubicBezTo>
                  <a:cubicBezTo>
                    <a:pt x="903" y="579"/>
                    <a:pt x="921" y="491"/>
                    <a:pt x="901" y="395"/>
                  </a:cubicBezTo>
                  <a:cubicBezTo>
                    <a:pt x="896" y="374"/>
                    <a:pt x="890" y="354"/>
                    <a:pt x="883" y="334"/>
                  </a:cubicBezTo>
                  <a:close/>
                  <a:moveTo>
                    <a:pt x="283" y="749"/>
                  </a:moveTo>
                  <a:cubicBezTo>
                    <a:pt x="285" y="751"/>
                    <a:pt x="287" y="752"/>
                    <a:pt x="289" y="753"/>
                  </a:cubicBezTo>
                  <a:cubicBezTo>
                    <a:pt x="287" y="751"/>
                    <a:pt x="284" y="750"/>
                    <a:pt x="282" y="748"/>
                  </a:cubicBezTo>
                  <a:cubicBezTo>
                    <a:pt x="282" y="748"/>
                    <a:pt x="283" y="749"/>
                    <a:pt x="283" y="749"/>
                  </a:cubicBezTo>
                  <a:close/>
                  <a:moveTo>
                    <a:pt x="60" y="297"/>
                  </a:moveTo>
                  <a:cubicBezTo>
                    <a:pt x="46" y="384"/>
                    <a:pt x="64" y="483"/>
                    <a:pt x="114" y="577"/>
                  </a:cubicBezTo>
                  <a:cubicBezTo>
                    <a:pt x="152" y="648"/>
                    <a:pt x="210" y="707"/>
                    <a:pt x="281" y="751"/>
                  </a:cubicBezTo>
                  <a:cubicBezTo>
                    <a:pt x="253" y="732"/>
                    <a:pt x="229" y="710"/>
                    <a:pt x="209" y="684"/>
                  </a:cubicBezTo>
                  <a:cubicBezTo>
                    <a:pt x="202" y="676"/>
                    <a:pt x="196" y="666"/>
                    <a:pt x="190" y="657"/>
                  </a:cubicBezTo>
                  <a:cubicBezTo>
                    <a:pt x="161" y="621"/>
                    <a:pt x="135" y="581"/>
                    <a:pt x="114" y="540"/>
                  </a:cubicBezTo>
                  <a:cubicBezTo>
                    <a:pt x="74" y="461"/>
                    <a:pt x="55" y="382"/>
                    <a:pt x="59" y="311"/>
                  </a:cubicBezTo>
                  <a:cubicBezTo>
                    <a:pt x="59" y="306"/>
                    <a:pt x="59" y="302"/>
                    <a:pt x="60" y="297"/>
                  </a:cubicBezTo>
                  <a:close/>
                  <a:moveTo>
                    <a:pt x="207" y="677"/>
                  </a:moveTo>
                  <a:cubicBezTo>
                    <a:pt x="208" y="679"/>
                    <a:pt x="210" y="681"/>
                    <a:pt x="211" y="683"/>
                  </a:cubicBezTo>
                  <a:cubicBezTo>
                    <a:pt x="228" y="705"/>
                    <a:pt x="249" y="725"/>
                    <a:pt x="273" y="743"/>
                  </a:cubicBezTo>
                  <a:cubicBezTo>
                    <a:pt x="272" y="741"/>
                    <a:pt x="271" y="740"/>
                    <a:pt x="270" y="739"/>
                  </a:cubicBezTo>
                  <a:cubicBezTo>
                    <a:pt x="266" y="735"/>
                    <a:pt x="262" y="732"/>
                    <a:pt x="258" y="728"/>
                  </a:cubicBezTo>
                  <a:cubicBezTo>
                    <a:pt x="240" y="713"/>
                    <a:pt x="223" y="696"/>
                    <a:pt x="207" y="677"/>
                  </a:cubicBezTo>
                  <a:close/>
                  <a:moveTo>
                    <a:pt x="191" y="654"/>
                  </a:moveTo>
                  <a:cubicBezTo>
                    <a:pt x="213" y="681"/>
                    <a:pt x="236" y="706"/>
                    <a:pt x="259" y="726"/>
                  </a:cubicBezTo>
                  <a:cubicBezTo>
                    <a:pt x="260" y="727"/>
                    <a:pt x="261" y="728"/>
                    <a:pt x="262" y="728"/>
                  </a:cubicBezTo>
                  <a:cubicBezTo>
                    <a:pt x="256" y="720"/>
                    <a:pt x="250" y="712"/>
                    <a:pt x="244" y="703"/>
                  </a:cubicBezTo>
                  <a:cubicBezTo>
                    <a:pt x="243" y="702"/>
                    <a:pt x="241" y="700"/>
                    <a:pt x="240" y="699"/>
                  </a:cubicBezTo>
                  <a:cubicBezTo>
                    <a:pt x="218" y="680"/>
                    <a:pt x="198" y="658"/>
                    <a:pt x="180" y="635"/>
                  </a:cubicBezTo>
                  <a:cubicBezTo>
                    <a:pt x="184" y="641"/>
                    <a:pt x="187" y="648"/>
                    <a:pt x="191" y="654"/>
                  </a:cubicBezTo>
                  <a:close/>
                  <a:moveTo>
                    <a:pt x="175" y="625"/>
                  </a:moveTo>
                  <a:cubicBezTo>
                    <a:pt x="195" y="652"/>
                    <a:pt x="217" y="676"/>
                    <a:pt x="241" y="697"/>
                  </a:cubicBezTo>
                  <a:cubicBezTo>
                    <a:pt x="200" y="628"/>
                    <a:pt x="182" y="546"/>
                    <a:pt x="174" y="492"/>
                  </a:cubicBezTo>
                  <a:cubicBezTo>
                    <a:pt x="173" y="480"/>
                    <a:pt x="173" y="480"/>
                    <a:pt x="173" y="480"/>
                  </a:cubicBezTo>
                  <a:cubicBezTo>
                    <a:pt x="161" y="400"/>
                    <a:pt x="146" y="297"/>
                    <a:pt x="162" y="210"/>
                  </a:cubicBezTo>
                  <a:cubicBezTo>
                    <a:pt x="145" y="255"/>
                    <a:pt x="135" y="309"/>
                    <a:pt x="131" y="371"/>
                  </a:cubicBezTo>
                  <a:cubicBezTo>
                    <a:pt x="125" y="470"/>
                    <a:pt x="140" y="556"/>
                    <a:pt x="175" y="625"/>
                  </a:cubicBezTo>
                  <a:close/>
                  <a:moveTo>
                    <a:pt x="68" y="259"/>
                  </a:moveTo>
                  <a:cubicBezTo>
                    <a:pt x="65" y="276"/>
                    <a:pt x="62" y="293"/>
                    <a:pt x="62" y="311"/>
                  </a:cubicBezTo>
                  <a:cubicBezTo>
                    <a:pt x="56" y="426"/>
                    <a:pt x="110" y="546"/>
                    <a:pt x="178" y="638"/>
                  </a:cubicBezTo>
                  <a:cubicBezTo>
                    <a:pt x="176" y="632"/>
                    <a:pt x="173" y="627"/>
                    <a:pt x="170" y="622"/>
                  </a:cubicBezTo>
                  <a:cubicBezTo>
                    <a:pt x="130" y="566"/>
                    <a:pt x="102" y="499"/>
                    <a:pt x="88" y="428"/>
                  </a:cubicBezTo>
                  <a:cubicBezTo>
                    <a:pt x="79" y="384"/>
                    <a:pt x="71" y="317"/>
                    <a:pt x="84" y="247"/>
                  </a:cubicBezTo>
                  <a:cubicBezTo>
                    <a:pt x="88" y="225"/>
                    <a:pt x="94" y="204"/>
                    <a:pt x="102" y="185"/>
                  </a:cubicBezTo>
                  <a:cubicBezTo>
                    <a:pt x="96" y="194"/>
                    <a:pt x="90" y="204"/>
                    <a:pt x="85" y="214"/>
                  </a:cubicBezTo>
                  <a:cubicBezTo>
                    <a:pt x="78" y="229"/>
                    <a:pt x="73" y="244"/>
                    <a:pt x="68" y="259"/>
                  </a:cubicBezTo>
                  <a:close/>
                  <a:moveTo>
                    <a:pt x="856" y="197"/>
                  </a:moveTo>
                  <a:cubicBezTo>
                    <a:pt x="875" y="214"/>
                    <a:pt x="892" y="232"/>
                    <a:pt x="908" y="251"/>
                  </a:cubicBezTo>
                  <a:cubicBezTo>
                    <a:pt x="993" y="353"/>
                    <a:pt x="1023" y="472"/>
                    <a:pt x="995" y="597"/>
                  </a:cubicBezTo>
                  <a:cubicBezTo>
                    <a:pt x="993" y="602"/>
                    <a:pt x="992" y="608"/>
                    <a:pt x="991" y="613"/>
                  </a:cubicBezTo>
                  <a:cubicBezTo>
                    <a:pt x="1028" y="533"/>
                    <a:pt x="1027" y="435"/>
                    <a:pt x="987" y="331"/>
                  </a:cubicBezTo>
                  <a:cubicBezTo>
                    <a:pt x="936" y="199"/>
                    <a:pt x="816" y="95"/>
                    <a:pt x="654" y="39"/>
                  </a:cubicBezTo>
                  <a:cubicBezTo>
                    <a:pt x="696" y="55"/>
                    <a:pt x="734" y="76"/>
                    <a:pt x="768" y="102"/>
                  </a:cubicBezTo>
                  <a:cubicBezTo>
                    <a:pt x="803" y="130"/>
                    <a:pt x="833" y="161"/>
                    <a:pt x="856" y="197"/>
                  </a:cubicBezTo>
                  <a:close/>
                  <a:moveTo>
                    <a:pt x="110" y="174"/>
                  </a:moveTo>
                  <a:cubicBezTo>
                    <a:pt x="65" y="271"/>
                    <a:pt x="82" y="387"/>
                    <a:pt x="90" y="427"/>
                  </a:cubicBezTo>
                  <a:cubicBezTo>
                    <a:pt x="104" y="497"/>
                    <a:pt x="130" y="559"/>
                    <a:pt x="166" y="612"/>
                  </a:cubicBezTo>
                  <a:cubicBezTo>
                    <a:pt x="135" y="545"/>
                    <a:pt x="123" y="464"/>
                    <a:pt x="129" y="371"/>
                  </a:cubicBezTo>
                  <a:cubicBezTo>
                    <a:pt x="133" y="302"/>
                    <a:pt x="145" y="243"/>
                    <a:pt x="165" y="195"/>
                  </a:cubicBezTo>
                  <a:cubicBezTo>
                    <a:pt x="171" y="167"/>
                    <a:pt x="181" y="140"/>
                    <a:pt x="196" y="117"/>
                  </a:cubicBezTo>
                  <a:cubicBezTo>
                    <a:pt x="198" y="118"/>
                    <a:pt x="198" y="118"/>
                    <a:pt x="198" y="118"/>
                  </a:cubicBezTo>
                  <a:cubicBezTo>
                    <a:pt x="186" y="137"/>
                    <a:pt x="177" y="158"/>
                    <a:pt x="171" y="180"/>
                  </a:cubicBezTo>
                  <a:cubicBezTo>
                    <a:pt x="184" y="154"/>
                    <a:pt x="199" y="131"/>
                    <a:pt x="216" y="111"/>
                  </a:cubicBezTo>
                  <a:cubicBezTo>
                    <a:pt x="236" y="90"/>
                    <a:pt x="261" y="72"/>
                    <a:pt x="290" y="58"/>
                  </a:cubicBezTo>
                  <a:cubicBezTo>
                    <a:pt x="212" y="80"/>
                    <a:pt x="150" y="120"/>
                    <a:pt x="110" y="174"/>
                  </a:cubicBezTo>
                  <a:close/>
                  <a:moveTo>
                    <a:pt x="727" y="112"/>
                  </a:moveTo>
                  <a:cubicBezTo>
                    <a:pt x="792" y="164"/>
                    <a:pt x="843" y="231"/>
                    <a:pt x="875" y="307"/>
                  </a:cubicBezTo>
                  <a:cubicBezTo>
                    <a:pt x="859" y="238"/>
                    <a:pt x="818" y="179"/>
                    <a:pt x="763" y="132"/>
                  </a:cubicBezTo>
                  <a:cubicBezTo>
                    <a:pt x="752" y="125"/>
                    <a:pt x="740" y="118"/>
                    <a:pt x="727" y="112"/>
                  </a:cubicBezTo>
                  <a:close/>
                  <a:moveTo>
                    <a:pt x="117" y="154"/>
                  </a:moveTo>
                  <a:cubicBezTo>
                    <a:pt x="102" y="173"/>
                    <a:pt x="90" y="194"/>
                    <a:pt x="82" y="216"/>
                  </a:cubicBezTo>
                  <a:cubicBezTo>
                    <a:pt x="82" y="215"/>
                    <a:pt x="82" y="214"/>
                    <a:pt x="83" y="213"/>
                  </a:cubicBezTo>
                  <a:cubicBezTo>
                    <a:pt x="90" y="199"/>
                    <a:pt x="98" y="185"/>
                    <a:pt x="108" y="171"/>
                  </a:cubicBezTo>
                  <a:cubicBezTo>
                    <a:pt x="111" y="165"/>
                    <a:pt x="114" y="160"/>
                    <a:pt x="117" y="154"/>
                  </a:cubicBezTo>
                  <a:close/>
                  <a:moveTo>
                    <a:pt x="767" y="131"/>
                  </a:moveTo>
                  <a:cubicBezTo>
                    <a:pt x="796" y="149"/>
                    <a:pt x="823" y="168"/>
                    <a:pt x="848" y="190"/>
                  </a:cubicBezTo>
                  <a:cubicBezTo>
                    <a:pt x="793" y="111"/>
                    <a:pt x="707" y="53"/>
                    <a:pt x="600" y="25"/>
                  </a:cubicBezTo>
                  <a:cubicBezTo>
                    <a:pt x="566" y="16"/>
                    <a:pt x="531" y="10"/>
                    <a:pt x="496" y="8"/>
                  </a:cubicBezTo>
                  <a:cubicBezTo>
                    <a:pt x="541" y="16"/>
                    <a:pt x="584" y="29"/>
                    <a:pt x="625" y="48"/>
                  </a:cubicBezTo>
                  <a:cubicBezTo>
                    <a:pt x="666" y="63"/>
                    <a:pt x="705" y="84"/>
                    <a:pt x="740" y="110"/>
                  </a:cubicBezTo>
                  <a:cubicBezTo>
                    <a:pt x="749" y="117"/>
                    <a:pt x="758" y="124"/>
                    <a:pt x="767" y="131"/>
                  </a:cubicBezTo>
                  <a:close/>
                  <a:moveTo>
                    <a:pt x="129" y="139"/>
                  </a:moveTo>
                  <a:cubicBezTo>
                    <a:pt x="124" y="146"/>
                    <a:pt x="120" y="154"/>
                    <a:pt x="116" y="161"/>
                  </a:cubicBezTo>
                  <a:cubicBezTo>
                    <a:pt x="143" y="129"/>
                    <a:pt x="178" y="102"/>
                    <a:pt x="221" y="81"/>
                  </a:cubicBezTo>
                  <a:cubicBezTo>
                    <a:pt x="246" y="69"/>
                    <a:pt x="274" y="59"/>
                    <a:pt x="304" y="51"/>
                  </a:cubicBezTo>
                  <a:cubicBezTo>
                    <a:pt x="352" y="30"/>
                    <a:pt x="410" y="19"/>
                    <a:pt x="471" y="19"/>
                  </a:cubicBezTo>
                  <a:cubicBezTo>
                    <a:pt x="514" y="20"/>
                    <a:pt x="559" y="27"/>
                    <a:pt x="601" y="40"/>
                  </a:cubicBezTo>
                  <a:cubicBezTo>
                    <a:pt x="561" y="24"/>
                    <a:pt x="517" y="12"/>
                    <a:pt x="472" y="7"/>
                  </a:cubicBezTo>
                  <a:cubicBezTo>
                    <a:pt x="366" y="5"/>
                    <a:pt x="261" y="34"/>
                    <a:pt x="181" y="92"/>
                  </a:cubicBezTo>
                  <a:cubicBezTo>
                    <a:pt x="161" y="106"/>
                    <a:pt x="144" y="122"/>
                    <a:pt x="129" y="139"/>
                  </a:cubicBezTo>
                  <a:close/>
                  <a:moveTo>
                    <a:pt x="435" y="4"/>
                  </a:moveTo>
                  <a:cubicBezTo>
                    <a:pt x="338" y="6"/>
                    <a:pt x="240" y="32"/>
                    <a:pt x="170" y="92"/>
                  </a:cubicBezTo>
                  <a:cubicBezTo>
                    <a:pt x="159" y="102"/>
                    <a:pt x="150" y="111"/>
                    <a:pt x="142" y="122"/>
                  </a:cubicBezTo>
                  <a:cubicBezTo>
                    <a:pt x="153" y="110"/>
                    <a:pt x="166" y="100"/>
                    <a:pt x="180" y="90"/>
                  </a:cubicBezTo>
                  <a:cubicBezTo>
                    <a:pt x="253" y="37"/>
                    <a:pt x="347" y="7"/>
                    <a:pt x="445" y="4"/>
                  </a:cubicBezTo>
                  <a:cubicBezTo>
                    <a:pt x="442" y="4"/>
                    <a:pt x="438" y="4"/>
                    <a:pt x="435" y="4"/>
                  </a:cubicBezTo>
                  <a:close/>
                  <a:moveTo>
                    <a:pt x="717" y="104"/>
                  </a:moveTo>
                  <a:cubicBezTo>
                    <a:pt x="728" y="109"/>
                    <a:pt x="739" y="115"/>
                    <a:pt x="750" y="121"/>
                  </a:cubicBezTo>
                  <a:cubicBezTo>
                    <a:pt x="722" y="99"/>
                    <a:pt x="690" y="80"/>
                    <a:pt x="657" y="65"/>
                  </a:cubicBezTo>
                  <a:cubicBezTo>
                    <a:pt x="678" y="76"/>
                    <a:pt x="698" y="89"/>
                    <a:pt x="717" y="104"/>
                  </a:cubicBezTo>
                  <a:close/>
                  <a:moveTo>
                    <a:pt x="434" y="36"/>
                  </a:moveTo>
                  <a:cubicBezTo>
                    <a:pt x="526" y="36"/>
                    <a:pt x="622" y="59"/>
                    <a:pt x="707" y="99"/>
                  </a:cubicBezTo>
                  <a:cubicBezTo>
                    <a:pt x="684" y="82"/>
                    <a:pt x="660" y="67"/>
                    <a:pt x="634" y="55"/>
                  </a:cubicBezTo>
                  <a:cubicBezTo>
                    <a:pt x="581" y="34"/>
                    <a:pt x="525" y="22"/>
                    <a:pt x="471" y="22"/>
                  </a:cubicBezTo>
                  <a:cubicBezTo>
                    <a:pt x="417" y="21"/>
                    <a:pt x="365" y="30"/>
                    <a:pt x="320" y="47"/>
                  </a:cubicBezTo>
                  <a:cubicBezTo>
                    <a:pt x="349" y="41"/>
                    <a:pt x="379" y="38"/>
                    <a:pt x="409" y="36"/>
                  </a:cubicBezTo>
                  <a:cubicBezTo>
                    <a:pt x="417" y="36"/>
                    <a:pt x="426" y="36"/>
                    <a:pt x="434" y="36"/>
                  </a:cubicBezTo>
                  <a:close/>
                  <a:moveTo>
                    <a:pt x="471" y="4"/>
                  </a:moveTo>
                  <a:cubicBezTo>
                    <a:pt x="474" y="4"/>
                    <a:pt x="477" y="4"/>
                    <a:pt x="479" y="4"/>
                  </a:cubicBezTo>
                  <a:cubicBezTo>
                    <a:pt x="476" y="4"/>
                    <a:pt x="472" y="4"/>
                    <a:pt x="469" y="4"/>
                  </a:cubicBezTo>
                  <a:cubicBezTo>
                    <a:pt x="470" y="4"/>
                    <a:pt x="470" y="4"/>
                    <a:pt x="471" y="4"/>
                  </a:cubicBez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45"/>
            <p:cNvSpPr>
              <a:spLocks noEditPoints="1"/>
            </p:cNvSpPr>
            <p:nvPr/>
          </p:nvSpPr>
          <p:spPr bwMode="auto">
            <a:xfrm>
              <a:off x="3517900" y="3460750"/>
              <a:ext cx="3113088" cy="2790825"/>
            </a:xfrm>
            <a:custGeom>
              <a:avLst/>
              <a:gdLst>
                <a:gd name="T0" fmla="*/ 74 w 959"/>
                <a:gd name="T1" fmla="*/ 219 h 859"/>
                <a:gd name="T2" fmla="*/ 844 w 959"/>
                <a:gd name="T3" fmla="*/ 121 h 859"/>
                <a:gd name="T4" fmla="*/ 759 w 959"/>
                <a:gd name="T5" fmla="*/ 770 h 859"/>
                <a:gd name="T6" fmla="*/ 220 w 959"/>
                <a:gd name="T7" fmla="*/ 806 h 859"/>
                <a:gd name="T8" fmla="*/ 44 w 959"/>
                <a:gd name="T9" fmla="*/ 565 h 859"/>
                <a:gd name="T10" fmla="*/ 591 w 959"/>
                <a:gd name="T11" fmla="*/ 832 h 859"/>
                <a:gd name="T12" fmla="*/ 590 w 959"/>
                <a:gd name="T13" fmla="*/ 829 h 859"/>
                <a:gd name="T14" fmla="*/ 254 w 959"/>
                <a:gd name="T15" fmla="*/ 755 h 859"/>
                <a:gd name="T16" fmla="*/ 456 w 959"/>
                <a:gd name="T17" fmla="*/ 839 h 859"/>
                <a:gd name="T18" fmla="*/ 674 w 959"/>
                <a:gd name="T19" fmla="*/ 796 h 859"/>
                <a:gd name="T20" fmla="*/ 737 w 959"/>
                <a:gd name="T21" fmla="*/ 730 h 859"/>
                <a:gd name="T22" fmla="*/ 494 w 959"/>
                <a:gd name="T23" fmla="*/ 803 h 859"/>
                <a:gd name="T24" fmla="*/ 551 w 959"/>
                <a:gd name="T25" fmla="*/ 801 h 859"/>
                <a:gd name="T26" fmla="*/ 342 w 959"/>
                <a:gd name="T27" fmla="*/ 785 h 859"/>
                <a:gd name="T28" fmla="*/ 740 w 959"/>
                <a:gd name="T29" fmla="*/ 724 h 859"/>
                <a:gd name="T30" fmla="*/ 586 w 959"/>
                <a:gd name="T31" fmla="*/ 780 h 859"/>
                <a:gd name="T32" fmla="*/ 586 w 959"/>
                <a:gd name="T33" fmla="*/ 778 h 859"/>
                <a:gd name="T34" fmla="*/ 415 w 959"/>
                <a:gd name="T35" fmla="*/ 63 h 859"/>
                <a:gd name="T36" fmla="*/ 343 w 959"/>
                <a:gd name="T37" fmla="*/ 782 h 859"/>
                <a:gd name="T38" fmla="*/ 343 w 959"/>
                <a:gd name="T39" fmla="*/ 782 h 859"/>
                <a:gd name="T40" fmla="*/ 252 w 959"/>
                <a:gd name="T41" fmla="*/ 751 h 859"/>
                <a:gd name="T42" fmla="*/ 885 w 959"/>
                <a:gd name="T43" fmla="*/ 612 h 859"/>
                <a:gd name="T44" fmla="*/ 885 w 959"/>
                <a:gd name="T45" fmla="*/ 612 h 859"/>
                <a:gd name="T46" fmla="*/ 153 w 959"/>
                <a:gd name="T47" fmla="*/ 682 h 859"/>
                <a:gd name="T48" fmla="*/ 213 w 959"/>
                <a:gd name="T49" fmla="*/ 720 h 859"/>
                <a:gd name="T50" fmla="*/ 154 w 959"/>
                <a:gd name="T51" fmla="*/ 658 h 859"/>
                <a:gd name="T52" fmla="*/ 137 w 959"/>
                <a:gd name="T53" fmla="*/ 634 h 859"/>
                <a:gd name="T54" fmla="*/ 36 w 959"/>
                <a:gd name="T55" fmla="*/ 477 h 859"/>
                <a:gd name="T56" fmla="*/ 922 w 959"/>
                <a:gd name="T57" fmla="*/ 484 h 859"/>
                <a:gd name="T58" fmla="*/ 136 w 959"/>
                <a:gd name="T59" fmla="*/ 626 h 859"/>
                <a:gd name="T60" fmla="*/ 206 w 959"/>
                <a:gd name="T61" fmla="*/ 151 h 859"/>
                <a:gd name="T62" fmla="*/ 116 w 959"/>
                <a:gd name="T63" fmla="*/ 602 h 859"/>
                <a:gd name="T64" fmla="*/ 898 w 959"/>
                <a:gd name="T65" fmla="*/ 584 h 859"/>
                <a:gd name="T66" fmla="*/ 10 w 959"/>
                <a:gd name="T67" fmla="*/ 444 h 859"/>
                <a:gd name="T68" fmla="*/ 38 w 959"/>
                <a:gd name="T69" fmla="*/ 356 h 859"/>
                <a:gd name="T70" fmla="*/ 927 w 959"/>
                <a:gd name="T71" fmla="*/ 469 h 859"/>
                <a:gd name="T72" fmla="*/ 38 w 959"/>
                <a:gd name="T73" fmla="*/ 369 h 859"/>
                <a:gd name="T74" fmla="*/ 909 w 959"/>
                <a:gd name="T75" fmla="*/ 284 h 859"/>
                <a:gd name="T76" fmla="*/ 44 w 959"/>
                <a:gd name="T77" fmla="*/ 405 h 859"/>
                <a:gd name="T78" fmla="*/ 221 w 959"/>
                <a:gd name="T79" fmla="*/ 124 h 859"/>
                <a:gd name="T80" fmla="*/ 286 w 959"/>
                <a:gd name="T81" fmla="*/ 85 h 859"/>
                <a:gd name="T82" fmla="*/ 937 w 959"/>
                <a:gd name="T83" fmla="*/ 350 h 859"/>
                <a:gd name="T84" fmla="*/ 76 w 959"/>
                <a:gd name="T85" fmla="*/ 221 h 859"/>
                <a:gd name="T86" fmla="*/ 76 w 959"/>
                <a:gd name="T87" fmla="*/ 221 h 859"/>
                <a:gd name="T88" fmla="*/ 858 w 959"/>
                <a:gd name="T89" fmla="*/ 142 h 859"/>
                <a:gd name="T90" fmla="*/ 881 w 959"/>
                <a:gd name="T91" fmla="*/ 267 h 859"/>
                <a:gd name="T92" fmla="*/ 436 w 959"/>
                <a:gd name="T93" fmla="*/ 59 h 859"/>
                <a:gd name="T94" fmla="*/ 218 w 959"/>
                <a:gd name="T95" fmla="*/ 143 h 859"/>
                <a:gd name="T96" fmla="*/ 889 w 959"/>
                <a:gd name="T97" fmla="*/ 202 h 859"/>
                <a:gd name="T98" fmla="*/ 904 w 959"/>
                <a:gd name="T99" fmla="*/ 268 h 859"/>
                <a:gd name="T100" fmla="*/ 415 w 959"/>
                <a:gd name="T101" fmla="*/ 60 h 859"/>
                <a:gd name="T102" fmla="*/ 777 w 959"/>
                <a:gd name="T103" fmla="*/ 90 h 859"/>
                <a:gd name="T104" fmla="*/ 379 w 959"/>
                <a:gd name="T105" fmla="*/ 35 h 859"/>
                <a:gd name="T106" fmla="*/ 604 w 959"/>
                <a:gd name="T107" fmla="*/ 18 h 859"/>
                <a:gd name="T108" fmla="*/ 296 w 959"/>
                <a:gd name="T109" fmla="*/ 97 h 859"/>
                <a:gd name="T110" fmla="*/ 693 w 959"/>
                <a:gd name="T111" fmla="*/ 31 h 859"/>
                <a:gd name="T112" fmla="*/ 574 w 959"/>
                <a:gd name="T113" fmla="*/ 14 h 859"/>
                <a:gd name="T114" fmla="*/ 394 w 959"/>
                <a:gd name="T115" fmla="*/ 33 h 859"/>
                <a:gd name="T116" fmla="*/ 416 w 959"/>
                <a:gd name="T117" fmla="*/ 31 h 859"/>
                <a:gd name="T118" fmla="*/ 416 w 959"/>
                <a:gd name="T119" fmla="*/ 31 h 859"/>
                <a:gd name="T120" fmla="*/ 487 w 959"/>
                <a:gd name="T121" fmla="*/ 24 h 859"/>
                <a:gd name="T122" fmla="*/ 540 w 959"/>
                <a:gd name="T123" fmla="*/ 15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59" h="859">
                  <a:moveTo>
                    <a:pt x="428" y="857"/>
                  </a:moveTo>
                  <a:cubicBezTo>
                    <a:pt x="352" y="857"/>
                    <a:pt x="280" y="841"/>
                    <a:pt x="219" y="808"/>
                  </a:cubicBezTo>
                  <a:cubicBezTo>
                    <a:pt x="124" y="758"/>
                    <a:pt x="60" y="667"/>
                    <a:pt x="40" y="556"/>
                  </a:cubicBezTo>
                  <a:cubicBezTo>
                    <a:pt x="23" y="520"/>
                    <a:pt x="12" y="483"/>
                    <a:pt x="8" y="444"/>
                  </a:cubicBezTo>
                  <a:cubicBezTo>
                    <a:pt x="0" y="364"/>
                    <a:pt x="24" y="284"/>
                    <a:pt x="74" y="219"/>
                  </a:cubicBezTo>
                  <a:cubicBezTo>
                    <a:pt x="75" y="217"/>
                    <a:pt x="77" y="214"/>
                    <a:pt x="78" y="212"/>
                  </a:cubicBezTo>
                  <a:cubicBezTo>
                    <a:pt x="113" y="150"/>
                    <a:pt x="162" y="105"/>
                    <a:pt x="228" y="74"/>
                  </a:cubicBezTo>
                  <a:cubicBezTo>
                    <a:pt x="274" y="53"/>
                    <a:pt x="328" y="39"/>
                    <a:pt x="393" y="31"/>
                  </a:cubicBezTo>
                  <a:cubicBezTo>
                    <a:pt x="462" y="10"/>
                    <a:pt x="534" y="0"/>
                    <a:pt x="600" y="5"/>
                  </a:cubicBezTo>
                  <a:cubicBezTo>
                    <a:pt x="678" y="11"/>
                    <a:pt x="778" y="37"/>
                    <a:pt x="844" y="121"/>
                  </a:cubicBezTo>
                  <a:cubicBezTo>
                    <a:pt x="870" y="149"/>
                    <a:pt x="892" y="181"/>
                    <a:pt x="908" y="217"/>
                  </a:cubicBezTo>
                  <a:cubicBezTo>
                    <a:pt x="929" y="262"/>
                    <a:pt x="940" y="310"/>
                    <a:pt x="941" y="359"/>
                  </a:cubicBezTo>
                  <a:cubicBezTo>
                    <a:pt x="942" y="364"/>
                    <a:pt x="942" y="369"/>
                    <a:pt x="943" y="374"/>
                  </a:cubicBezTo>
                  <a:cubicBezTo>
                    <a:pt x="959" y="448"/>
                    <a:pt x="953" y="524"/>
                    <a:pt x="925" y="594"/>
                  </a:cubicBezTo>
                  <a:cubicBezTo>
                    <a:pt x="893" y="672"/>
                    <a:pt x="834" y="733"/>
                    <a:pt x="759" y="770"/>
                  </a:cubicBezTo>
                  <a:cubicBezTo>
                    <a:pt x="715" y="804"/>
                    <a:pt x="666" y="830"/>
                    <a:pt x="614" y="843"/>
                  </a:cubicBezTo>
                  <a:cubicBezTo>
                    <a:pt x="566" y="855"/>
                    <a:pt x="518" y="859"/>
                    <a:pt x="472" y="855"/>
                  </a:cubicBezTo>
                  <a:cubicBezTo>
                    <a:pt x="457" y="856"/>
                    <a:pt x="442" y="857"/>
                    <a:pt x="428" y="857"/>
                  </a:cubicBezTo>
                  <a:close/>
                  <a:moveTo>
                    <a:pt x="44" y="565"/>
                  </a:moveTo>
                  <a:cubicBezTo>
                    <a:pt x="66" y="671"/>
                    <a:pt x="129" y="757"/>
                    <a:pt x="220" y="806"/>
                  </a:cubicBezTo>
                  <a:cubicBezTo>
                    <a:pt x="289" y="842"/>
                    <a:pt x="372" y="859"/>
                    <a:pt x="458" y="854"/>
                  </a:cubicBezTo>
                  <a:cubicBezTo>
                    <a:pt x="397" y="846"/>
                    <a:pt x="340" y="824"/>
                    <a:pt x="289" y="788"/>
                  </a:cubicBezTo>
                  <a:cubicBezTo>
                    <a:pt x="271" y="776"/>
                    <a:pt x="254" y="762"/>
                    <a:pt x="239" y="747"/>
                  </a:cubicBezTo>
                  <a:cubicBezTo>
                    <a:pt x="227" y="741"/>
                    <a:pt x="215" y="735"/>
                    <a:pt x="203" y="728"/>
                  </a:cubicBezTo>
                  <a:cubicBezTo>
                    <a:pt x="132" y="686"/>
                    <a:pt x="78" y="629"/>
                    <a:pt x="44" y="565"/>
                  </a:cubicBezTo>
                  <a:close/>
                  <a:moveTo>
                    <a:pt x="488" y="854"/>
                  </a:moveTo>
                  <a:cubicBezTo>
                    <a:pt x="529" y="856"/>
                    <a:pt x="571" y="851"/>
                    <a:pt x="613" y="841"/>
                  </a:cubicBezTo>
                  <a:cubicBezTo>
                    <a:pt x="661" y="828"/>
                    <a:pt x="707" y="805"/>
                    <a:pt x="748" y="775"/>
                  </a:cubicBezTo>
                  <a:cubicBezTo>
                    <a:pt x="725" y="785"/>
                    <a:pt x="700" y="793"/>
                    <a:pt x="675" y="798"/>
                  </a:cubicBezTo>
                  <a:cubicBezTo>
                    <a:pt x="648" y="811"/>
                    <a:pt x="620" y="823"/>
                    <a:pt x="591" y="832"/>
                  </a:cubicBezTo>
                  <a:cubicBezTo>
                    <a:pt x="557" y="842"/>
                    <a:pt x="522" y="850"/>
                    <a:pt x="488" y="854"/>
                  </a:cubicBezTo>
                  <a:close/>
                  <a:moveTo>
                    <a:pt x="259" y="762"/>
                  </a:moveTo>
                  <a:cubicBezTo>
                    <a:pt x="269" y="770"/>
                    <a:pt x="279" y="779"/>
                    <a:pt x="290" y="786"/>
                  </a:cubicBezTo>
                  <a:cubicBezTo>
                    <a:pt x="345" y="824"/>
                    <a:pt x="407" y="846"/>
                    <a:pt x="472" y="852"/>
                  </a:cubicBezTo>
                  <a:cubicBezTo>
                    <a:pt x="511" y="849"/>
                    <a:pt x="551" y="841"/>
                    <a:pt x="590" y="829"/>
                  </a:cubicBezTo>
                  <a:cubicBezTo>
                    <a:pt x="616" y="821"/>
                    <a:pt x="640" y="812"/>
                    <a:pt x="664" y="800"/>
                  </a:cubicBezTo>
                  <a:cubicBezTo>
                    <a:pt x="664" y="801"/>
                    <a:pt x="663" y="801"/>
                    <a:pt x="663" y="801"/>
                  </a:cubicBezTo>
                  <a:cubicBezTo>
                    <a:pt x="619" y="809"/>
                    <a:pt x="571" y="811"/>
                    <a:pt x="522" y="806"/>
                  </a:cubicBezTo>
                  <a:cubicBezTo>
                    <a:pt x="505" y="808"/>
                    <a:pt x="487" y="808"/>
                    <a:pt x="470" y="807"/>
                  </a:cubicBezTo>
                  <a:cubicBezTo>
                    <a:pt x="393" y="808"/>
                    <a:pt x="317" y="792"/>
                    <a:pt x="254" y="755"/>
                  </a:cubicBezTo>
                  <a:cubicBezTo>
                    <a:pt x="273" y="770"/>
                    <a:pt x="294" y="782"/>
                    <a:pt x="315" y="793"/>
                  </a:cubicBezTo>
                  <a:cubicBezTo>
                    <a:pt x="361" y="817"/>
                    <a:pt x="408" y="826"/>
                    <a:pt x="456" y="836"/>
                  </a:cubicBezTo>
                  <a:cubicBezTo>
                    <a:pt x="465" y="838"/>
                    <a:pt x="473" y="839"/>
                    <a:pt x="482" y="841"/>
                  </a:cubicBezTo>
                  <a:cubicBezTo>
                    <a:pt x="481" y="844"/>
                    <a:pt x="481" y="844"/>
                    <a:pt x="481" y="844"/>
                  </a:cubicBezTo>
                  <a:cubicBezTo>
                    <a:pt x="473" y="842"/>
                    <a:pt x="464" y="840"/>
                    <a:pt x="456" y="839"/>
                  </a:cubicBezTo>
                  <a:cubicBezTo>
                    <a:pt x="407" y="829"/>
                    <a:pt x="361" y="820"/>
                    <a:pt x="314" y="796"/>
                  </a:cubicBezTo>
                  <a:cubicBezTo>
                    <a:pt x="295" y="786"/>
                    <a:pt x="276" y="775"/>
                    <a:pt x="259" y="762"/>
                  </a:cubicBezTo>
                  <a:close/>
                  <a:moveTo>
                    <a:pt x="539" y="805"/>
                  </a:moveTo>
                  <a:cubicBezTo>
                    <a:pt x="582" y="807"/>
                    <a:pt x="623" y="805"/>
                    <a:pt x="662" y="798"/>
                  </a:cubicBezTo>
                  <a:cubicBezTo>
                    <a:pt x="666" y="797"/>
                    <a:pt x="670" y="797"/>
                    <a:pt x="674" y="796"/>
                  </a:cubicBezTo>
                  <a:cubicBezTo>
                    <a:pt x="762" y="752"/>
                    <a:pt x="836" y="688"/>
                    <a:pt x="883" y="611"/>
                  </a:cubicBezTo>
                  <a:cubicBezTo>
                    <a:pt x="887" y="602"/>
                    <a:pt x="891" y="593"/>
                    <a:pt x="895" y="584"/>
                  </a:cubicBezTo>
                  <a:cubicBezTo>
                    <a:pt x="904" y="561"/>
                    <a:pt x="911" y="539"/>
                    <a:pt x="916" y="516"/>
                  </a:cubicBezTo>
                  <a:cubicBezTo>
                    <a:pt x="913" y="526"/>
                    <a:pt x="909" y="535"/>
                    <a:pt x="905" y="544"/>
                  </a:cubicBezTo>
                  <a:cubicBezTo>
                    <a:pt x="870" y="619"/>
                    <a:pt x="811" y="684"/>
                    <a:pt x="737" y="730"/>
                  </a:cubicBezTo>
                  <a:cubicBezTo>
                    <a:pt x="680" y="769"/>
                    <a:pt x="617" y="794"/>
                    <a:pt x="551" y="803"/>
                  </a:cubicBezTo>
                  <a:cubicBezTo>
                    <a:pt x="547" y="804"/>
                    <a:pt x="543" y="804"/>
                    <a:pt x="539" y="805"/>
                  </a:cubicBezTo>
                  <a:close/>
                  <a:moveTo>
                    <a:pt x="386" y="793"/>
                  </a:moveTo>
                  <a:cubicBezTo>
                    <a:pt x="414" y="799"/>
                    <a:pt x="442" y="803"/>
                    <a:pt x="470" y="804"/>
                  </a:cubicBezTo>
                  <a:cubicBezTo>
                    <a:pt x="478" y="804"/>
                    <a:pt x="486" y="804"/>
                    <a:pt x="494" y="803"/>
                  </a:cubicBezTo>
                  <a:cubicBezTo>
                    <a:pt x="484" y="802"/>
                    <a:pt x="474" y="800"/>
                    <a:pt x="464" y="799"/>
                  </a:cubicBezTo>
                  <a:cubicBezTo>
                    <a:pt x="438" y="799"/>
                    <a:pt x="412" y="797"/>
                    <a:pt x="386" y="793"/>
                  </a:cubicBezTo>
                  <a:close/>
                  <a:moveTo>
                    <a:pt x="522" y="804"/>
                  </a:moveTo>
                  <a:cubicBezTo>
                    <a:pt x="522" y="804"/>
                    <a:pt x="522" y="804"/>
                    <a:pt x="522" y="804"/>
                  </a:cubicBezTo>
                  <a:cubicBezTo>
                    <a:pt x="532" y="803"/>
                    <a:pt x="541" y="802"/>
                    <a:pt x="551" y="801"/>
                  </a:cubicBezTo>
                  <a:cubicBezTo>
                    <a:pt x="595" y="795"/>
                    <a:pt x="639" y="781"/>
                    <a:pt x="680" y="760"/>
                  </a:cubicBezTo>
                  <a:cubicBezTo>
                    <a:pt x="631" y="783"/>
                    <a:pt x="576" y="797"/>
                    <a:pt x="522" y="804"/>
                  </a:cubicBezTo>
                  <a:close/>
                  <a:moveTo>
                    <a:pt x="277" y="764"/>
                  </a:moveTo>
                  <a:cubicBezTo>
                    <a:pt x="322" y="786"/>
                    <a:pt x="373" y="799"/>
                    <a:pt x="425" y="803"/>
                  </a:cubicBezTo>
                  <a:cubicBezTo>
                    <a:pt x="397" y="799"/>
                    <a:pt x="369" y="793"/>
                    <a:pt x="342" y="785"/>
                  </a:cubicBezTo>
                  <a:cubicBezTo>
                    <a:pt x="320" y="779"/>
                    <a:pt x="298" y="773"/>
                    <a:pt x="277" y="764"/>
                  </a:cubicBezTo>
                  <a:close/>
                  <a:moveTo>
                    <a:pt x="477" y="798"/>
                  </a:moveTo>
                  <a:cubicBezTo>
                    <a:pt x="488" y="800"/>
                    <a:pt x="498" y="801"/>
                    <a:pt x="508" y="802"/>
                  </a:cubicBezTo>
                  <a:cubicBezTo>
                    <a:pt x="569" y="797"/>
                    <a:pt x="630" y="781"/>
                    <a:pt x="685" y="755"/>
                  </a:cubicBezTo>
                  <a:cubicBezTo>
                    <a:pt x="704" y="746"/>
                    <a:pt x="722" y="736"/>
                    <a:pt x="740" y="724"/>
                  </a:cubicBezTo>
                  <a:cubicBezTo>
                    <a:pt x="799" y="683"/>
                    <a:pt x="850" y="627"/>
                    <a:pt x="886" y="562"/>
                  </a:cubicBezTo>
                  <a:cubicBezTo>
                    <a:pt x="902" y="531"/>
                    <a:pt x="915" y="500"/>
                    <a:pt x="924" y="469"/>
                  </a:cubicBezTo>
                  <a:cubicBezTo>
                    <a:pt x="928" y="426"/>
                    <a:pt x="924" y="385"/>
                    <a:pt x="912" y="345"/>
                  </a:cubicBezTo>
                  <a:cubicBezTo>
                    <a:pt x="911" y="414"/>
                    <a:pt x="894" y="485"/>
                    <a:pt x="862" y="550"/>
                  </a:cubicBezTo>
                  <a:cubicBezTo>
                    <a:pt x="804" y="664"/>
                    <a:pt x="707" y="745"/>
                    <a:pt x="586" y="780"/>
                  </a:cubicBezTo>
                  <a:cubicBezTo>
                    <a:pt x="551" y="791"/>
                    <a:pt x="514" y="797"/>
                    <a:pt x="477" y="798"/>
                  </a:cubicBezTo>
                  <a:close/>
                  <a:moveTo>
                    <a:pt x="178" y="667"/>
                  </a:moveTo>
                  <a:cubicBezTo>
                    <a:pt x="188" y="676"/>
                    <a:pt x="198" y="684"/>
                    <a:pt x="210" y="692"/>
                  </a:cubicBezTo>
                  <a:cubicBezTo>
                    <a:pt x="282" y="743"/>
                    <a:pt x="372" y="780"/>
                    <a:pt x="464" y="796"/>
                  </a:cubicBezTo>
                  <a:cubicBezTo>
                    <a:pt x="505" y="795"/>
                    <a:pt x="546" y="789"/>
                    <a:pt x="586" y="778"/>
                  </a:cubicBezTo>
                  <a:cubicBezTo>
                    <a:pt x="705" y="743"/>
                    <a:pt x="802" y="662"/>
                    <a:pt x="859" y="549"/>
                  </a:cubicBezTo>
                  <a:cubicBezTo>
                    <a:pt x="893" y="482"/>
                    <a:pt x="910" y="408"/>
                    <a:pt x="910" y="336"/>
                  </a:cubicBezTo>
                  <a:cubicBezTo>
                    <a:pt x="902" y="313"/>
                    <a:pt x="892" y="290"/>
                    <a:pt x="879" y="269"/>
                  </a:cubicBezTo>
                  <a:cubicBezTo>
                    <a:pt x="822" y="174"/>
                    <a:pt x="718" y="106"/>
                    <a:pt x="587" y="76"/>
                  </a:cubicBezTo>
                  <a:cubicBezTo>
                    <a:pt x="530" y="64"/>
                    <a:pt x="472" y="59"/>
                    <a:pt x="415" y="63"/>
                  </a:cubicBezTo>
                  <a:cubicBezTo>
                    <a:pt x="375" y="71"/>
                    <a:pt x="335" y="83"/>
                    <a:pt x="298" y="99"/>
                  </a:cubicBezTo>
                  <a:cubicBezTo>
                    <a:pt x="218" y="153"/>
                    <a:pt x="154" y="236"/>
                    <a:pt x="121" y="329"/>
                  </a:cubicBezTo>
                  <a:cubicBezTo>
                    <a:pt x="110" y="384"/>
                    <a:pt x="111" y="438"/>
                    <a:pt x="116" y="483"/>
                  </a:cubicBezTo>
                  <a:cubicBezTo>
                    <a:pt x="123" y="550"/>
                    <a:pt x="144" y="613"/>
                    <a:pt x="178" y="667"/>
                  </a:cubicBezTo>
                  <a:close/>
                  <a:moveTo>
                    <a:pt x="343" y="782"/>
                  </a:moveTo>
                  <a:cubicBezTo>
                    <a:pt x="378" y="791"/>
                    <a:pt x="414" y="795"/>
                    <a:pt x="449" y="796"/>
                  </a:cubicBezTo>
                  <a:cubicBezTo>
                    <a:pt x="362" y="778"/>
                    <a:pt x="277" y="743"/>
                    <a:pt x="208" y="694"/>
                  </a:cubicBezTo>
                  <a:cubicBezTo>
                    <a:pt x="199" y="688"/>
                    <a:pt x="191" y="681"/>
                    <a:pt x="182" y="674"/>
                  </a:cubicBezTo>
                  <a:cubicBezTo>
                    <a:pt x="196" y="695"/>
                    <a:pt x="211" y="714"/>
                    <a:pt x="228" y="732"/>
                  </a:cubicBezTo>
                  <a:cubicBezTo>
                    <a:pt x="264" y="753"/>
                    <a:pt x="302" y="770"/>
                    <a:pt x="343" y="782"/>
                  </a:cubicBezTo>
                  <a:close/>
                  <a:moveTo>
                    <a:pt x="871" y="635"/>
                  </a:moveTo>
                  <a:cubicBezTo>
                    <a:pt x="825" y="699"/>
                    <a:pt x="761" y="754"/>
                    <a:pt x="685" y="793"/>
                  </a:cubicBezTo>
                  <a:cubicBezTo>
                    <a:pt x="710" y="787"/>
                    <a:pt x="735" y="778"/>
                    <a:pt x="758" y="767"/>
                  </a:cubicBezTo>
                  <a:cubicBezTo>
                    <a:pt x="803" y="732"/>
                    <a:pt x="841" y="686"/>
                    <a:pt x="871" y="635"/>
                  </a:cubicBezTo>
                  <a:close/>
                  <a:moveTo>
                    <a:pt x="252" y="751"/>
                  </a:moveTo>
                  <a:cubicBezTo>
                    <a:pt x="265" y="757"/>
                    <a:pt x="278" y="762"/>
                    <a:pt x="292" y="767"/>
                  </a:cubicBezTo>
                  <a:cubicBezTo>
                    <a:pt x="272" y="759"/>
                    <a:pt x="253" y="749"/>
                    <a:pt x="234" y="739"/>
                  </a:cubicBezTo>
                  <a:cubicBezTo>
                    <a:pt x="234" y="739"/>
                    <a:pt x="234" y="739"/>
                    <a:pt x="235" y="739"/>
                  </a:cubicBezTo>
                  <a:cubicBezTo>
                    <a:pt x="240" y="743"/>
                    <a:pt x="246" y="747"/>
                    <a:pt x="252" y="751"/>
                  </a:cubicBezTo>
                  <a:close/>
                  <a:moveTo>
                    <a:pt x="885" y="612"/>
                  </a:moveTo>
                  <a:cubicBezTo>
                    <a:pt x="857" y="670"/>
                    <a:pt x="817" y="721"/>
                    <a:pt x="769" y="762"/>
                  </a:cubicBezTo>
                  <a:cubicBezTo>
                    <a:pt x="838" y="725"/>
                    <a:pt x="892" y="667"/>
                    <a:pt x="922" y="593"/>
                  </a:cubicBezTo>
                  <a:cubicBezTo>
                    <a:pt x="948" y="531"/>
                    <a:pt x="955" y="463"/>
                    <a:pt x="944" y="396"/>
                  </a:cubicBezTo>
                  <a:cubicBezTo>
                    <a:pt x="946" y="461"/>
                    <a:pt x="932" y="525"/>
                    <a:pt x="901" y="585"/>
                  </a:cubicBezTo>
                  <a:cubicBezTo>
                    <a:pt x="896" y="594"/>
                    <a:pt x="891" y="603"/>
                    <a:pt x="885" y="612"/>
                  </a:cubicBezTo>
                  <a:close/>
                  <a:moveTo>
                    <a:pt x="43" y="555"/>
                  </a:moveTo>
                  <a:cubicBezTo>
                    <a:pt x="75" y="622"/>
                    <a:pt x="131" y="682"/>
                    <a:pt x="204" y="726"/>
                  </a:cubicBezTo>
                  <a:cubicBezTo>
                    <a:pt x="213" y="731"/>
                    <a:pt x="223" y="736"/>
                    <a:pt x="232" y="741"/>
                  </a:cubicBezTo>
                  <a:cubicBezTo>
                    <a:pt x="225" y="736"/>
                    <a:pt x="219" y="731"/>
                    <a:pt x="212" y="726"/>
                  </a:cubicBezTo>
                  <a:cubicBezTo>
                    <a:pt x="192" y="713"/>
                    <a:pt x="172" y="698"/>
                    <a:pt x="153" y="682"/>
                  </a:cubicBezTo>
                  <a:cubicBezTo>
                    <a:pt x="91" y="628"/>
                    <a:pt x="51" y="563"/>
                    <a:pt x="36" y="492"/>
                  </a:cubicBezTo>
                  <a:cubicBezTo>
                    <a:pt x="37" y="508"/>
                    <a:pt x="38" y="525"/>
                    <a:pt x="40" y="541"/>
                  </a:cubicBezTo>
                  <a:cubicBezTo>
                    <a:pt x="41" y="546"/>
                    <a:pt x="42" y="550"/>
                    <a:pt x="43" y="555"/>
                  </a:cubicBezTo>
                  <a:close/>
                  <a:moveTo>
                    <a:pt x="143" y="638"/>
                  </a:moveTo>
                  <a:cubicBezTo>
                    <a:pt x="165" y="669"/>
                    <a:pt x="188" y="696"/>
                    <a:pt x="213" y="720"/>
                  </a:cubicBezTo>
                  <a:cubicBezTo>
                    <a:pt x="199" y="704"/>
                    <a:pt x="187" y="687"/>
                    <a:pt x="176" y="669"/>
                  </a:cubicBezTo>
                  <a:cubicBezTo>
                    <a:pt x="164" y="659"/>
                    <a:pt x="153" y="649"/>
                    <a:pt x="143" y="638"/>
                  </a:cubicBezTo>
                  <a:close/>
                  <a:moveTo>
                    <a:pt x="154" y="658"/>
                  </a:moveTo>
                  <a:cubicBezTo>
                    <a:pt x="170" y="681"/>
                    <a:pt x="188" y="701"/>
                    <a:pt x="208" y="719"/>
                  </a:cubicBezTo>
                  <a:cubicBezTo>
                    <a:pt x="189" y="701"/>
                    <a:pt x="171" y="680"/>
                    <a:pt x="154" y="658"/>
                  </a:cubicBezTo>
                  <a:close/>
                  <a:moveTo>
                    <a:pt x="36" y="477"/>
                  </a:moveTo>
                  <a:cubicBezTo>
                    <a:pt x="48" y="553"/>
                    <a:pt x="89" y="623"/>
                    <a:pt x="155" y="680"/>
                  </a:cubicBezTo>
                  <a:cubicBezTo>
                    <a:pt x="169" y="692"/>
                    <a:pt x="183" y="703"/>
                    <a:pt x="198" y="713"/>
                  </a:cubicBezTo>
                  <a:cubicBezTo>
                    <a:pt x="178" y="695"/>
                    <a:pt x="161" y="674"/>
                    <a:pt x="146" y="650"/>
                  </a:cubicBezTo>
                  <a:cubicBezTo>
                    <a:pt x="143" y="645"/>
                    <a:pt x="140" y="639"/>
                    <a:pt x="137" y="634"/>
                  </a:cubicBezTo>
                  <a:cubicBezTo>
                    <a:pt x="135" y="632"/>
                    <a:pt x="134" y="630"/>
                    <a:pt x="133" y="628"/>
                  </a:cubicBezTo>
                  <a:cubicBezTo>
                    <a:pt x="132" y="626"/>
                    <a:pt x="131" y="625"/>
                    <a:pt x="130" y="623"/>
                  </a:cubicBezTo>
                  <a:cubicBezTo>
                    <a:pt x="87" y="574"/>
                    <a:pt x="60" y="518"/>
                    <a:pt x="51" y="458"/>
                  </a:cubicBezTo>
                  <a:cubicBezTo>
                    <a:pt x="48" y="443"/>
                    <a:pt x="44" y="429"/>
                    <a:pt x="42" y="414"/>
                  </a:cubicBezTo>
                  <a:cubicBezTo>
                    <a:pt x="39" y="434"/>
                    <a:pt x="37" y="456"/>
                    <a:pt x="36" y="477"/>
                  </a:cubicBezTo>
                  <a:close/>
                  <a:moveTo>
                    <a:pt x="922" y="484"/>
                  </a:moveTo>
                  <a:cubicBezTo>
                    <a:pt x="914" y="510"/>
                    <a:pt x="902" y="537"/>
                    <a:pt x="888" y="563"/>
                  </a:cubicBezTo>
                  <a:cubicBezTo>
                    <a:pt x="864" y="606"/>
                    <a:pt x="834" y="646"/>
                    <a:pt x="799" y="679"/>
                  </a:cubicBezTo>
                  <a:cubicBezTo>
                    <a:pt x="853" y="630"/>
                    <a:pt x="897" y="568"/>
                    <a:pt x="920" y="499"/>
                  </a:cubicBezTo>
                  <a:cubicBezTo>
                    <a:pt x="921" y="494"/>
                    <a:pt x="922" y="489"/>
                    <a:pt x="922" y="484"/>
                  </a:cubicBezTo>
                  <a:close/>
                  <a:moveTo>
                    <a:pt x="136" y="626"/>
                  </a:moveTo>
                  <a:cubicBezTo>
                    <a:pt x="147" y="638"/>
                    <a:pt x="158" y="650"/>
                    <a:pt x="171" y="661"/>
                  </a:cubicBezTo>
                  <a:cubicBezTo>
                    <a:pt x="140" y="608"/>
                    <a:pt x="120" y="548"/>
                    <a:pt x="113" y="484"/>
                  </a:cubicBezTo>
                  <a:cubicBezTo>
                    <a:pt x="108" y="443"/>
                    <a:pt x="107" y="395"/>
                    <a:pt x="115" y="346"/>
                  </a:cubicBezTo>
                  <a:cubicBezTo>
                    <a:pt x="87" y="437"/>
                    <a:pt x="89" y="536"/>
                    <a:pt x="136" y="626"/>
                  </a:cubicBezTo>
                  <a:close/>
                  <a:moveTo>
                    <a:pt x="54" y="457"/>
                  </a:moveTo>
                  <a:cubicBezTo>
                    <a:pt x="70" y="516"/>
                    <a:pt x="98" y="569"/>
                    <a:pt x="127" y="614"/>
                  </a:cubicBezTo>
                  <a:cubicBezTo>
                    <a:pt x="88" y="531"/>
                    <a:pt x="83" y="435"/>
                    <a:pt x="113" y="340"/>
                  </a:cubicBezTo>
                  <a:cubicBezTo>
                    <a:pt x="115" y="334"/>
                    <a:pt x="117" y="328"/>
                    <a:pt x="119" y="322"/>
                  </a:cubicBezTo>
                  <a:cubicBezTo>
                    <a:pt x="132" y="263"/>
                    <a:pt x="158" y="203"/>
                    <a:pt x="206" y="151"/>
                  </a:cubicBezTo>
                  <a:cubicBezTo>
                    <a:pt x="189" y="163"/>
                    <a:pt x="172" y="177"/>
                    <a:pt x="157" y="192"/>
                  </a:cubicBezTo>
                  <a:cubicBezTo>
                    <a:pt x="118" y="229"/>
                    <a:pt x="87" y="275"/>
                    <a:pt x="67" y="327"/>
                  </a:cubicBezTo>
                  <a:cubicBezTo>
                    <a:pt x="53" y="368"/>
                    <a:pt x="47" y="413"/>
                    <a:pt x="54" y="457"/>
                  </a:cubicBezTo>
                  <a:close/>
                  <a:moveTo>
                    <a:pt x="59" y="483"/>
                  </a:moveTo>
                  <a:cubicBezTo>
                    <a:pt x="69" y="526"/>
                    <a:pt x="88" y="565"/>
                    <a:pt x="116" y="602"/>
                  </a:cubicBezTo>
                  <a:cubicBezTo>
                    <a:pt x="94" y="567"/>
                    <a:pt x="73" y="526"/>
                    <a:pt x="59" y="483"/>
                  </a:cubicBezTo>
                  <a:close/>
                  <a:moveTo>
                    <a:pt x="923" y="499"/>
                  </a:moveTo>
                  <a:cubicBezTo>
                    <a:pt x="918" y="527"/>
                    <a:pt x="909" y="556"/>
                    <a:pt x="898" y="585"/>
                  </a:cubicBezTo>
                  <a:cubicBezTo>
                    <a:pt x="897" y="585"/>
                    <a:pt x="897" y="586"/>
                    <a:pt x="897" y="586"/>
                  </a:cubicBezTo>
                  <a:cubicBezTo>
                    <a:pt x="897" y="586"/>
                    <a:pt x="898" y="585"/>
                    <a:pt x="898" y="584"/>
                  </a:cubicBezTo>
                  <a:cubicBezTo>
                    <a:pt x="931" y="520"/>
                    <a:pt x="946" y="451"/>
                    <a:pt x="941" y="382"/>
                  </a:cubicBezTo>
                  <a:cubicBezTo>
                    <a:pt x="941" y="383"/>
                    <a:pt x="941" y="383"/>
                    <a:pt x="941" y="383"/>
                  </a:cubicBezTo>
                  <a:cubicBezTo>
                    <a:pt x="941" y="422"/>
                    <a:pt x="935" y="461"/>
                    <a:pt x="923" y="499"/>
                  </a:cubicBezTo>
                  <a:close/>
                  <a:moveTo>
                    <a:pt x="67" y="234"/>
                  </a:moveTo>
                  <a:cubicBezTo>
                    <a:pt x="24" y="296"/>
                    <a:pt x="3" y="369"/>
                    <a:pt x="10" y="444"/>
                  </a:cubicBezTo>
                  <a:cubicBezTo>
                    <a:pt x="14" y="479"/>
                    <a:pt x="24" y="514"/>
                    <a:pt x="38" y="546"/>
                  </a:cubicBezTo>
                  <a:cubicBezTo>
                    <a:pt x="38" y="544"/>
                    <a:pt x="38" y="543"/>
                    <a:pt x="38" y="541"/>
                  </a:cubicBezTo>
                  <a:cubicBezTo>
                    <a:pt x="35" y="520"/>
                    <a:pt x="33" y="498"/>
                    <a:pt x="34" y="477"/>
                  </a:cubicBezTo>
                  <a:cubicBezTo>
                    <a:pt x="31" y="462"/>
                    <a:pt x="30" y="446"/>
                    <a:pt x="30" y="430"/>
                  </a:cubicBezTo>
                  <a:cubicBezTo>
                    <a:pt x="30" y="405"/>
                    <a:pt x="33" y="380"/>
                    <a:pt x="38" y="356"/>
                  </a:cubicBezTo>
                  <a:cubicBezTo>
                    <a:pt x="39" y="316"/>
                    <a:pt x="48" y="274"/>
                    <a:pt x="67" y="234"/>
                  </a:cubicBezTo>
                  <a:close/>
                  <a:moveTo>
                    <a:pt x="927" y="469"/>
                  </a:moveTo>
                  <a:cubicBezTo>
                    <a:pt x="926" y="473"/>
                    <a:pt x="926" y="477"/>
                    <a:pt x="925" y="481"/>
                  </a:cubicBezTo>
                  <a:cubicBezTo>
                    <a:pt x="930" y="463"/>
                    <a:pt x="934" y="444"/>
                    <a:pt x="936" y="425"/>
                  </a:cubicBezTo>
                  <a:cubicBezTo>
                    <a:pt x="934" y="440"/>
                    <a:pt x="931" y="455"/>
                    <a:pt x="927" y="469"/>
                  </a:cubicBezTo>
                  <a:close/>
                  <a:moveTo>
                    <a:pt x="38" y="369"/>
                  </a:moveTo>
                  <a:cubicBezTo>
                    <a:pt x="35" y="389"/>
                    <a:pt x="33" y="410"/>
                    <a:pt x="33" y="430"/>
                  </a:cubicBezTo>
                  <a:cubicBezTo>
                    <a:pt x="33" y="440"/>
                    <a:pt x="33" y="450"/>
                    <a:pt x="34" y="460"/>
                  </a:cubicBezTo>
                  <a:cubicBezTo>
                    <a:pt x="35" y="442"/>
                    <a:pt x="38" y="423"/>
                    <a:pt x="41" y="405"/>
                  </a:cubicBezTo>
                  <a:cubicBezTo>
                    <a:pt x="39" y="393"/>
                    <a:pt x="39" y="381"/>
                    <a:pt x="38" y="369"/>
                  </a:cubicBezTo>
                  <a:close/>
                  <a:moveTo>
                    <a:pt x="912" y="336"/>
                  </a:moveTo>
                  <a:cubicBezTo>
                    <a:pt x="925" y="374"/>
                    <a:pt x="930" y="414"/>
                    <a:pt x="928" y="455"/>
                  </a:cubicBezTo>
                  <a:cubicBezTo>
                    <a:pt x="934" y="427"/>
                    <a:pt x="938" y="400"/>
                    <a:pt x="938" y="373"/>
                  </a:cubicBezTo>
                  <a:cubicBezTo>
                    <a:pt x="938" y="370"/>
                    <a:pt x="938" y="368"/>
                    <a:pt x="938" y="365"/>
                  </a:cubicBezTo>
                  <a:cubicBezTo>
                    <a:pt x="931" y="338"/>
                    <a:pt x="921" y="311"/>
                    <a:pt x="909" y="284"/>
                  </a:cubicBezTo>
                  <a:cubicBezTo>
                    <a:pt x="911" y="301"/>
                    <a:pt x="912" y="319"/>
                    <a:pt x="912" y="336"/>
                  </a:cubicBezTo>
                  <a:close/>
                  <a:moveTo>
                    <a:pt x="44" y="405"/>
                  </a:moveTo>
                  <a:cubicBezTo>
                    <a:pt x="45" y="416"/>
                    <a:pt x="47" y="427"/>
                    <a:pt x="49" y="437"/>
                  </a:cubicBezTo>
                  <a:cubicBezTo>
                    <a:pt x="47" y="411"/>
                    <a:pt x="49" y="385"/>
                    <a:pt x="55" y="360"/>
                  </a:cubicBezTo>
                  <a:cubicBezTo>
                    <a:pt x="50" y="375"/>
                    <a:pt x="47" y="390"/>
                    <a:pt x="44" y="405"/>
                  </a:cubicBezTo>
                  <a:close/>
                  <a:moveTo>
                    <a:pt x="41" y="356"/>
                  </a:moveTo>
                  <a:cubicBezTo>
                    <a:pt x="41" y="370"/>
                    <a:pt x="41" y="383"/>
                    <a:pt x="43" y="396"/>
                  </a:cubicBezTo>
                  <a:cubicBezTo>
                    <a:pt x="48" y="372"/>
                    <a:pt x="55" y="348"/>
                    <a:pt x="64" y="326"/>
                  </a:cubicBezTo>
                  <a:cubicBezTo>
                    <a:pt x="92" y="241"/>
                    <a:pt x="154" y="168"/>
                    <a:pt x="219" y="122"/>
                  </a:cubicBezTo>
                  <a:cubicBezTo>
                    <a:pt x="221" y="124"/>
                    <a:pt x="221" y="124"/>
                    <a:pt x="221" y="124"/>
                  </a:cubicBezTo>
                  <a:cubicBezTo>
                    <a:pt x="169" y="161"/>
                    <a:pt x="119" y="215"/>
                    <a:pt x="87" y="277"/>
                  </a:cubicBezTo>
                  <a:cubicBezTo>
                    <a:pt x="106" y="245"/>
                    <a:pt x="128" y="215"/>
                    <a:pt x="155" y="190"/>
                  </a:cubicBezTo>
                  <a:cubicBezTo>
                    <a:pt x="174" y="172"/>
                    <a:pt x="194" y="155"/>
                    <a:pt x="216" y="141"/>
                  </a:cubicBezTo>
                  <a:cubicBezTo>
                    <a:pt x="220" y="137"/>
                    <a:pt x="223" y="134"/>
                    <a:pt x="227" y="130"/>
                  </a:cubicBezTo>
                  <a:cubicBezTo>
                    <a:pt x="245" y="113"/>
                    <a:pt x="265" y="98"/>
                    <a:pt x="286" y="85"/>
                  </a:cubicBezTo>
                  <a:cubicBezTo>
                    <a:pt x="274" y="89"/>
                    <a:pt x="261" y="93"/>
                    <a:pt x="249" y="97"/>
                  </a:cubicBezTo>
                  <a:cubicBezTo>
                    <a:pt x="215" y="118"/>
                    <a:pt x="184" y="141"/>
                    <a:pt x="157" y="166"/>
                  </a:cubicBezTo>
                  <a:cubicBezTo>
                    <a:pt x="96" y="222"/>
                    <a:pt x="57" y="287"/>
                    <a:pt x="41" y="356"/>
                  </a:cubicBezTo>
                  <a:close/>
                  <a:moveTo>
                    <a:pt x="908" y="276"/>
                  </a:moveTo>
                  <a:cubicBezTo>
                    <a:pt x="920" y="300"/>
                    <a:pt x="929" y="325"/>
                    <a:pt x="937" y="350"/>
                  </a:cubicBezTo>
                  <a:cubicBezTo>
                    <a:pt x="936" y="349"/>
                    <a:pt x="936" y="347"/>
                    <a:pt x="936" y="346"/>
                  </a:cubicBezTo>
                  <a:cubicBezTo>
                    <a:pt x="930" y="309"/>
                    <a:pt x="918" y="272"/>
                    <a:pt x="900" y="237"/>
                  </a:cubicBezTo>
                  <a:cubicBezTo>
                    <a:pt x="900" y="237"/>
                    <a:pt x="900" y="237"/>
                    <a:pt x="899" y="236"/>
                  </a:cubicBezTo>
                  <a:cubicBezTo>
                    <a:pt x="903" y="249"/>
                    <a:pt x="906" y="262"/>
                    <a:pt x="908" y="276"/>
                  </a:cubicBezTo>
                  <a:close/>
                  <a:moveTo>
                    <a:pt x="76" y="221"/>
                  </a:moveTo>
                  <a:cubicBezTo>
                    <a:pt x="55" y="261"/>
                    <a:pt x="44" y="303"/>
                    <a:pt x="42" y="343"/>
                  </a:cubicBezTo>
                  <a:cubicBezTo>
                    <a:pt x="60" y="278"/>
                    <a:pt x="98" y="217"/>
                    <a:pt x="155" y="164"/>
                  </a:cubicBezTo>
                  <a:cubicBezTo>
                    <a:pt x="179" y="142"/>
                    <a:pt x="206" y="121"/>
                    <a:pt x="234" y="103"/>
                  </a:cubicBezTo>
                  <a:cubicBezTo>
                    <a:pt x="207" y="114"/>
                    <a:pt x="182" y="128"/>
                    <a:pt x="159" y="143"/>
                  </a:cubicBezTo>
                  <a:cubicBezTo>
                    <a:pt x="127" y="165"/>
                    <a:pt x="99" y="191"/>
                    <a:pt x="76" y="221"/>
                  </a:cubicBezTo>
                  <a:close/>
                  <a:moveTo>
                    <a:pt x="883" y="188"/>
                  </a:moveTo>
                  <a:cubicBezTo>
                    <a:pt x="893" y="204"/>
                    <a:pt x="903" y="222"/>
                    <a:pt x="911" y="241"/>
                  </a:cubicBezTo>
                  <a:cubicBezTo>
                    <a:pt x="924" y="271"/>
                    <a:pt x="932" y="301"/>
                    <a:pt x="937" y="332"/>
                  </a:cubicBezTo>
                  <a:cubicBezTo>
                    <a:pt x="933" y="293"/>
                    <a:pt x="923" y="255"/>
                    <a:pt x="906" y="218"/>
                  </a:cubicBezTo>
                  <a:cubicBezTo>
                    <a:pt x="893" y="190"/>
                    <a:pt x="877" y="164"/>
                    <a:pt x="858" y="142"/>
                  </a:cubicBezTo>
                  <a:cubicBezTo>
                    <a:pt x="867" y="155"/>
                    <a:pt x="875" y="169"/>
                    <a:pt x="881" y="184"/>
                  </a:cubicBezTo>
                  <a:cubicBezTo>
                    <a:pt x="882" y="186"/>
                    <a:pt x="882" y="187"/>
                    <a:pt x="883" y="188"/>
                  </a:cubicBezTo>
                  <a:close/>
                  <a:moveTo>
                    <a:pt x="452" y="59"/>
                  </a:moveTo>
                  <a:cubicBezTo>
                    <a:pt x="497" y="59"/>
                    <a:pt x="543" y="64"/>
                    <a:pt x="588" y="74"/>
                  </a:cubicBezTo>
                  <a:cubicBezTo>
                    <a:pt x="720" y="103"/>
                    <a:pt x="824" y="172"/>
                    <a:pt x="881" y="267"/>
                  </a:cubicBezTo>
                  <a:cubicBezTo>
                    <a:pt x="893" y="287"/>
                    <a:pt x="902" y="307"/>
                    <a:pt x="910" y="327"/>
                  </a:cubicBezTo>
                  <a:cubicBezTo>
                    <a:pt x="909" y="310"/>
                    <a:pt x="908" y="293"/>
                    <a:pt x="905" y="277"/>
                  </a:cubicBezTo>
                  <a:cubicBezTo>
                    <a:pt x="896" y="259"/>
                    <a:pt x="885" y="241"/>
                    <a:pt x="873" y="224"/>
                  </a:cubicBezTo>
                  <a:cubicBezTo>
                    <a:pt x="806" y="128"/>
                    <a:pt x="697" y="68"/>
                    <a:pt x="568" y="56"/>
                  </a:cubicBezTo>
                  <a:cubicBezTo>
                    <a:pt x="524" y="51"/>
                    <a:pt x="480" y="53"/>
                    <a:pt x="436" y="59"/>
                  </a:cubicBezTo>
                  <a:cubicBezTo>
                    <a:pt x="442" y="59"/>
                    <a:pt x="447" y="59"/>
                    <a:pt x="452" y="59"/>
                  </a:cubicBezTo>
                  <a:close/>
                  <a:moveTo>
                    <a:pt x="218" y="143"/>
                  </a:moveTo>
                  <a:cubicBezTo>
                    <a:pt x="169" y="191"/>
                    <a:pt x="141" y="248"/>
                    <a:pt x="126" y="304"/>
                  </a:cubicBezTo>
                  <a:cubicBezTo>
                    <a:pt x="159" y="225"/>
                    <a:pt x="215" y="155"/>
                    <a:pt x="284" y="105"/>
                  </a:cubicBezTo>
                  <a:cubicBezTo>
                    <a:pt x="261" y="116"/>
                    <a:pt x="239" y="129"/>
                    <a:pt x="218" y="143"/>
                  </a:cubicBezTo>
                  <a:close/>
                  <a:moveTo>
                    <a:pt x="896" y="224"/>
                  </a:moveTo>
                  <a:cubicBezTo>
                    <a:pt x="898" y="228"/>
                    <a:pt x="900" y="232"/>
                    <a:pt x="902" y="236"/>
                  </a:cubicBezTo>
                  <a:cubicBezTo>
                    <a:pt x="912" y="256"/>
                    <a:pt x="920" y="276"/>
                    <a:pt x="927" y="296"/>
                  </a:cubicBezTo>
                  <a:cubicBezTo>
                    <a:pt x="922" y="278"/>
                    <a:pt x="916" y="260"/>
                    <a:pt x="909" y="242"/>
                  </a:cubicBezTo>
                  <a:cubicBezTo>
                    <a:pt x="903" y="228"/>
                    <a:pt x="896" y="215"/>
                    <a:pt x="889" y="202"/>
                  </a:cubicBezTo>
                  <a:cubicBezTo>
                    <a:pt x="891" y="209"/>
                    <a:pt x="894" y="217"/>
                    <a:pt x="896" y="224"/>
                  </a:cubicBezTo>
                  <a:close/>
                  <a:moveTo>
                    <a:pt x="518" y="50"/>
                  </a:moveTo>
                  <a:cubicBezTo>
                    <a:pt x="535" y="50"/>
                    <a:pt x="552" y="51"/>
                    <a:pt x="569" y="53"/>
                  </a:cubicBezTo>
                  <a:cubicBezTo>
                    <a:pt x="698" y="66"/>
                    <a:pt x="807" y="126"/>
                    <a:pt x="875" y="222"/>
                  </a:cubicBezTo>
                  <a:cubicBezTo>
                    <a:pt x="886" y="237"/>
                    <a:pt x="895" y="252"/>
                    <a:pt x="904" y="268"/>
                  </a:cubicBezTo>
                  <a:cubicBezTo>
                    <a:pt x="901" y="253"/>
                    <a:pt x="898" y="239"/>
                    <a:pt x="893" y="225"/>
                  </a:cubicBezTo>
                  <a:cubicBezTo>
                    <a:pt x="859" y="163"/>
                    <a:pt x="809" y="112"/>
                    <a:pt x="750" y="75"/>
                  </a:cubicBezTo>
                  <a:cubicBezTo>
                    <a:pt x="664" y="33"/>
                    <a:pt x="562" y="24"/>
                    <a:pt x="470" y="27"/>
                  </a:cubicBezTo>
                  <a:cubicBezTo>
                    <a:pt x="430" y="36"/>
                    <a:pt x="391" y="49"/>
                    <a:pt x="354" y="67"/>
                  </a:cubicBezTo>
                  <a:cubicBezTo>
                    <a:pt x="374" y="64"/>
                    <a:pt x="394" y="61"/>
                    <a:pt x="415" y="60"/>
                  </a:cubicBezTo>
                  <a:cubicBezTo>
                    <a:pt x="449" y="54"/>
                    <a:pt x="483" y="50"/>
                    <a:pt x="518" y="50"/>
                  </a:cubicBezTo>
                  <a:close/>
                  <a:moveTo>
                    <a:pt x="777" y="90"/>
                  </a:moveTo>
                  <a:cubicBezTo>
                    <a:pt x="822" y="122"/>
                    <a:pt x="861" y="164"/>
                    <a:pt x="889" y="213"/>
                  </a:cubicBezTo>
                  <a:cubicBezTo>
                    <a:pt x="887" y="205"/>
                    <a:pt x="884" y="197"/>
                    <a:pt x="880" y="189"/>
                  </a:cubicBezTo>
                  <a:cubicBezTo>
                    <a:pt x="852" y="146"/>
                    <a:pt x="817" y="114"/>
                    <a:pt x="777" y="90"/>
                  </a:cubicBezTo>
                  <a:close/>
                  <a:moveTo>
                    <a:pt x="379" y="35"/>
                  </a:moveTo>
                  <a:cubicBezTo>
                    <a:pt x="234" y="55"/>
                    <a:pt x="141" y="110"/>
                    <a:pt x="84" y="207"/>
                  </a:cubicBezTo>
                  <a:cubicBezTo>
                    <a:pt x="105" y="182"/>
                    <a:pt x="130" y="160"/>
                    <a:pt x="158" y="141"/>
                  </a:cubicBezTo>
                  <a:cubicBezTo>
                    <a:pt x="185" y="123"/>
                    <a:pt x="215" y="107"/>
                    <a:pt x="247" y="95"/>
                  </a:cubicBezTo>
                  <a:cubicBezTo>
                    <a:pt x="288" y="71"/>
                    <a:pt x="333" y="50"/>
                    <a:pt x="379" y="35"/>
                  </a:cubicBezTo>
                  <a:close/>
                  <a:moveTo>
                    <a:pt x="751" y="73"/>
                  </a:moveTo>
                  <a:cubicBezTo>
                    <a:pt x="798" y="96"/>
                    <a:pt x="841" y="129"/>
                    <a:pt x="874" y="175"/>
                  </a:cubicBezTo>
                  <a:cubicBezTo>
                    <a:pt x="864" y="155"/>
                    <a:pt x="854" y="138"/>
                    <a:pt x="842" y="123"/>
                  </a:cubicBezTo>
                  <a:cubicBezTo>
                    <a:pt x="802" y="82"/>
                    <a:pt x="751" y="51"/>
                    <a:pt x="692" y="34"/>
                  </a:cubicBezTo>
                  <a:cubicBezTo>
                    <a:pt x="664" y="25"/>
                    <a:pt x="634" y="20"/>
                    <a:pt x="604" y="18"/>
                  </a:cubicBezTo>
                  <a:cubicBezTo>
                    <a:pt x="657" y="27"/>
                    <a:pt x="706" y="46"/>
                    <a:pt x="751" y="73"/>
                  </a:cubicBezTo>
                  <a:close/>
                  <a:moveTo>
                    <a:pt x="296" y="82"/>
                  </a:moveTo>
                  <a:cubicBezTo>
                    <a:pt x="272" y="97"/>
                    <a:pt x="249" y="113"/>
                    <a:pt x="229" y="132"/>
                  </a:cubicBezTo>
                  <a:cubicBezTo>
                    <a:pt x="229" y="132"/>
                    <a:pt x="229" y="132"/>
                    <a:pt x="228" y="133"/>
                  </a:cubicBezTo>
                  <a:cubicBezTo>
                    <a:pt x="250" y="119"/>
                    <a:pt x="273" y="107"/>
                    <a:pt x="296" y="97"/>
                  </a:cubicBezTo>
                  <a:cubicBezTo>
                    <a:pt x="299" y="95"/>
                    <a:pt x="303" y="92"/>
                    <a:pt x="306" y="90"/>
                  </a:cubicBezTo>
                  <a:cubicBezTo>
                    <a:pt x="316" y="84"/>
                    <a:pt x="326" y="78"/>
                    <a:pt x="337" y="73"/>
                  </a:cubicBezTo>
                  <a:cubicBezTo>
                    <a:pt x="323" y="75"/>
                    <a:pt x="309" y="79"/>
                    <a:pt x="296" y="82"/>
                  </a:cubicBezTo>
                  <a:close/>
                  <a:moveTo>
                    <a:pt x="574" y="14"/>
                  </a:moveTo>
                  <a:cubicBezTo>
                    <a:pt x="615" y="14"/>
                    <a:pt x="655" y="20"/>
                    <a:pt x="693" y="31"/>
                  </a:cubicBezTo>
                  <a:cubicBezTo>
                    <a:pt x="743" y="46"/>
                    <a:pt x="786" y="70"/>
                    <a:pt x="823" y="101"/>
                  </a:cubicBezTo>
                  <a:cubicBezTo>
                    <a:pt x="758" y="35"/>
                    <a:pt x="670" y="13"/>
                    <a:pt x="600" y="8"/>
                  </a:cubicBezTo>
                  <a:cubicBezTo>
                    <a:pt x="539" y="3"/>
                    <a:pt x="473" y="11"/>
                    <a:pt x="409" y="29"/>
                  </a:cubicBezTo>
                  <a:cubicBezTo>
                    <a:pt x="411" y="29"/>
                    <a:pt x="413" y="28"/>
                    <a:pt x="415" y="28"/>
                  </a:cubicBezTo>
                  <a:cubicBezTo>
                    <a:pt x="467" y="14"/>
                    <a:pt x="521" y="9"/>
                    <a:pt x="574" y="14"/>
                  </a:cubicBezTo>
                  <a:close/>
                  <a:moveTo>
                    <a:pt x="346" y="71"/>
                  </a:moveTo>
                  <a:cubicBezTo>
                    <a:pt x="334" y="77"/>
                    <a:pt x="322" y="84"/>
                    <a:pt x="311" y="91"/>
                  </a:cubicBezTo>
                  <a:cubicBezTo>
                    <a:pt x="338" y="80"/>
                    <a:pt x="366" y="71"/>
                    <a:pt x="395" y="64"/>
                  </a:cubicBezTo>
                  <a:cubicBezTo>
                    <a:pt x="378" y="66"/>
                    <a:pt x="362" y="68"/>
                    <a:pt x="346" y="71"/>
                  </a:cubicBezTo>
                  <a:close/>
                  <a:moveTo>
                    <a:pt x="394" y="33"/>
                  </a:moveTo>
                  <a:cubicBezTo>
                    <a:pt x="348" y="47"/>
                    <a:pt x="303" y="66"/>
                    <a:pt x="262" y="90"/>
                  </a:cubicBezTo>
                  <a:cubicBezTo>
                    <a:pt x="272" y="86"/>
                    <a:pt x="283" y="83"/>
                    <a:pt x="295" y="80"/>
                  </a:cubicBezTo>
                  <a:cubicBezTo>
                    <a:pt x="328" y="60"/>
                    <a:pt x="363" y="44"/>
                    <a:pt x="400" y="33"/>
                  </a:cubicBezTo>
                  <a:cubicBezTo>
                    <a:pt x="398" y="33"/>
                    <a:pt x="396" y="33"/>
                    <a:pt x="394" y="33"/>
                  </a:cubicBezTo>
                  <a:close/>
                  <a:moveTo>
                    <a:pt x="416" y="31"/>
                  </a:moveTo>
                  <a:cubicBezTo>
                    <a:pt x="377" y="41"/>
                    <a:pt x="339" y="57"/>
                    <a:pt x="304" y="77"/>
                  </a:cubicBezTo>
                  <a:cubicBezTo>
                    <a:pt x="318" y="74"/>
                    <a:pt x="331" y="71"/>
                    <a:pt x="345" y="68"/>
                  </a:cubicBezTo>
                  <a:cubicBezTo>
                    <a:pt x="380" y="51"/>
                    <a:pt x="417" y="37"/>
                    <a:pt x="455" y="28"/>
                  </a:cubicBezTo>
                  <a:cubicBezTo>
                    <a:pt x="447" y="28"/>
                    <a:pt x="439" y="29"/>
                    <a:pt x="431" y="30"/>
                  </a:cubicBezTo>
                  <a:cubicBezTo>
                    <a:pt x="426" y="30"/>
                    <a:pt x="421" y="30"/>
                    <a:pt x="416" y="31"/>
                  </a:cubicBezTo>
                  <a:close/>
                  <a:moveTo>
                    <a:pt x="505" y="24"/>
                  </a:moveTo>
                  <a:cubicBezTo>
                    <a:pt x="579" y="24"/>
                    <a:pt x="656" y="33"/>
                    <a:pt x="725" y="61"/>
                  </a:cubicBezTo>
                  <a:cubicBezTo>
                    <a:pt x="686" y="41"/>
                    <a:pt x="644" y="27"/>
                    <a:pt x="599" y="20"/>
                  </a:cubicBezTo>
                  <a:cubicBezTo>
                    <a:pt x="591" y="19"/>
                    <a:pt x="582" y="18"/>
                    <a:pt x="574" y="17"/>
                  </a:cubicBezTo>
                  <a:cubicBezTo>
                    <a:pt x="545" y="17"/>
                    <a:pt x="516" y="19"/>
                    <a:pt x="487" y="24"/>
                  </a:cubicBezTo>
                  <a:cubicBezTo>
                    <a:pt x="493" y="24"/>
                    <a:pt x="499" y="24"/>
                    <a:pt x="505" y="24"/>
                  </a:cubicBezTo>
                  <a:close/>
                  <a:moveTo>
                    <a:pt x="534" y="15"/>
                  </a:moveTo>
                  <a:cubicBezTo>
                    <a:pt x="500" y="15"/>
                    <a:pt x="466" y="19"/>
                    <a:pt x="432" y="27"/>
                  </a:cubicBezTo>
                  <a:cubicBezTo>
                    <a:pt x="445" y="26"/>
                    <a:pt x="457" y="25"/>
                    <a:pt x="470" y="25"/>
                  </a:cubicBezTo>
                  <a:cubicBezTo>
                    <a:pt x="493" y="20"/>
                    <a:pt x="517" y="16"/>
                    <a:pt x="540" y="15"/>
                  </a:cubicBezTo>
                  <a:cubicBezTo>
                    <a:pt x="538" y="15"/>
                    <a:pt x="536" y="15"/>
                    <a:pt x="534" y="15"/>
                  </a:cubicBez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46"/>
            <p:cNvSpPr>
              <a:spLocks noEditPoints="1"/>
            </p:cNvSpPr>
            <p:nvPr/>
          </p:nvSpPr>
          <p:spPr bwMode="auto">
            <a:xfrm>
              <a:off x="3467100" y="3535363"/>
              <a:ext cx="3300413" cy="2771775"/>
            </a:xfrm>
            <a:custGeom>
              <a:avLst/>
              <a:gdLst>
                <a:gd name="T0" fmla="*/ 29 w 1017"/>
                <a:gd name="T1" fmla="*/ 438 h 853"/>
                <a:gd name="T2" fmla="*/ 473 w 1017"/>
                <a:gd name="T3" fmla="*/ 7 h 853"/>
                <a:gd name="T4" fmla="*/ 898 w 1017"/>
                <a:gd name="T5" fmla="*/ 673 h 853"/>
                <a:gd name="T6" fmla="*/ 513 w 1017"/>
                <a:gd name="T7" fmla="*/ 850 h 853"/>
                <a:gd name="T8" fmla="*/ 647 w 1017"/>
                <a:gd name="T9" fmla="*/ 826 h 853"/>
                <a:gd name="T10" fmla="*/ 395 w 1017"/>
                <a:gd name="T11" fmla="*/ 814 h 853"/>
                <a:gd name="T12" fmla="*/ 318 w 1017"/>
                <a:gd name="T13" fmla="*/ 781 h 853"/>
                <a:gd name="T14" fmla="*/ 307 w 1017"/>
                <a:gd name="T15" fmla="*/ 776 h 853"/>
                <a:gd name="T16" fmla="*/ 662 w 1017"/>
                <a:gd name="T17" fmla="*/ 805 h 853"/>
                <a:gd name="T18" fmla="*/ 441 w 1017"/>
                <a:gd name="T19" fmla="*/ 823 h 853"/>
                <a:gd name="T20" fmla="*/ 337 w 1017"/>
                <a:gd name="T21" fmla="*/ 728 h 853"/>
                <a:gd name="T22" fmla="*/ 744 w 1017"/>
                <a:gd name="T23" fmla="*/ 793 h 853"/>
                <a:gd name="T24" fmla="*/ 661 w 1017"/>
                <a:gd name="T25" fmla="*/ 802 h 853"/>
                <a:gd name="T26" fmla="*/ 919 w 1017"/>
                <a:gd name="T27" fmla="*/ 571 h 853"/>
                <a:gd name="T28" fmla="*/ 149 w 1017"/>
                <a:gd name="T29" fmla="*/ 328 h 853"/>
                <a:gd name="T30" fmla="*/ 323 w 1017"/>
                <a:gd name="T31" fmla="*/ 781 h 853"/>
                <a:gd name="T32" fmla="*/ 888 w 1017"/>
                <a:gd name="T33" fmla="*/ 683 h 853"/>
                <a:gd name="T34" fmla="*/ 848 w 1017"/>
                <a:gd name="T35" fmla="*/ 638 h 853"/>
                <a:gd name="T36" fmla="*/ 178 w 1017"/>
                <a:gd name="T37" fmla="*/ 235 h 853"/>
                <a:gd name="T38" fmla="*/ 158 w 1017"/>
                <a:gd name="T39" fmla="*/ 593 h 853"/>
                <a:gd name="T40" fmla="*/ 119 w 1017"/>
                <a:gd name="T41" fmla="*/ 584 h 853"/>
                <a:gd name="T42" fmla="*/ 820 w 1017"/>
                <a:gd name="T43" fmla="*/ 740 h 853"/>
                <a:gd name="T44" fmla="*/ 167 w 1017"/>
                <a:gd name="T45" fmla="*/ 567 h 853"/>
                <a:gd name="T46" fmla="*/ 853 w 1017"/>
                <a:gd name="T47" fmla="*/ 706 h 853"/>
                <a:gd name="T48" fmla="*/ 896 w 1017"/>
                <a:gd name="T49" fmla="*/ 671 h 853"/>
                <a:gd name="T50" fmla="*/ 905 w 1017"/>
                <a:gd name="T51" fmla="*/ 661 h 853"/>
                <a:gd name="T52" fmla="*/ 975 w 1017"/>
                <a:gd name="T53" fmla="*/ 434 h 853"/>
                <a:gd name="T54" fmla="*/ 896 w 1017"/>
                <a:gd name="T55" fmla="*/ 644 h 853"/>
                <a:gd name="T56" fmla="*/ 877 w 1017"/>
                <a:gd name="T57" fmla="*/ 320 h 853"/>
                <a:gd name="T58" fmla="*/ 114 w 1017"/>
                <a:gd name="T59" fmla="*/ 579 h 853"/>
                <a:gd name="T60" fmla="*/ 112 w 1017"/>
                <a:gd name="T61" fmla="*/ 578 h 853"/>
                <a:gd name="T62" fmla="*/ 61 w 1017"/>
                <a:gd name="T63" fmla="*/ 223 h 853"/>
                <a:gd name="T64" fmla="*/ 304 w 1017"/>
                <a:gd name="T65" fmla="*/ 17 h 853"/>
                <a:gd name="T66" fmla="*/ 785 w 1017"/>
                <a:gd name="T67" fmla="*/ 178 h 853"/>
                <a:gd name="T68" fmla="*/ 942 w 1017"/>
                <a:gd name="T69" fmla="*/ 453 h 853"/>
                <a:gd name="T70" fmla="*/ 152 w 1017"/>
                <a:gd name="T71" fmla="*/ 147 h 853"/>
                <a:gd name="T72" fmla="*/ 948 w 1017"/>
                <a:gd name="T73" fmla="*/ 491 h 853"/>
                <a:gd name="T74" fmla="*/ 715 w 1017"/>
                <a:gd name="T75" fmla="*/ 82 h 853"/>
                <a:gd name="T76" fmla="*/ 945 w 1017"/>
                <a:gd name="T77" fmla="*/ 458 h 853"/>
                <a:gd name="T78" fmla="*/ 936 w 1017"/>
                <a:gd name="T79" fmla="*/ 412 h 853"/>
                <a:gd name="T80" fmla="*/ 152 w 1017"/>
                <a:gd name="T81" fmla="*/ 353 h 853"/>
                <a:gd name="T82" fmla="*/ 162 w 1017"/>
                <a:gd name="T83" fmla="*/ 209 h 853"/>
                <a:gd name="T84" fmla="*/ 191 w 1017"/>
                <a:gd name="T85" fmla="*/ 110 h 853"/>
                <a:gd name="T86" fmla="*/ 482 w 1017"/>
                <a:gd name="T87" fmla="*/ 35 h 853"/>
                <a:gd name="T88" fmla="*/ 823 w 1017"/>
                <a:gd name="T89" fmla="*/ 179 h 853"/>
                <a:gd name="T90" fmla="*/ 261 w 1017"/>
                <a:gd name="T91" fmla="*/ 110 h 853"/>
                <a:gd name="T92" fmla="*/ 192 w 1017"/>
                <a:gd name="T93" fmla="*/ 103 h 853"/>
                <a:gd name="T94" fmla="*/ 218 w 1017"/>
                <a:gd name="T95" fmla="*/ 84 h 853"/>
                <a:gd name="T96" fmla="*/ 242 w 1017"/>
                <a:gd name="T97" fmla="*/ 71 h 853"/>
                <a:gd name="T98" fmla="*/ 496 w 1017"/>
                <a:gd name="T99" fmla="*/ 34 h 853"/>
                <a:gd name="T100" fmla="*/ 204 w 1017"/>
                <a:gd name="T101" fmla="*/ 89 h 853"/>
                <a:gd name="T102" fmla="*/ 306 w 1017"/>
                <a:gd name="T103" fmla="*/ 75 h 853"/>
                <a:gd name="T104" fmla="*/ 258 w 1017"/>
                <a:gd name="T105" fmla="*/ 40 h 853"/>
                <a:gd name="T106" fmla="*/ 270 w 1017"/>
                <a:gd name="T107" fmla="*/ 56 h 853"/>
                <a:gd name="T108" fmla="*/ 620 w 1017"/>
                <a:gd name="T109" fmla="*/ 40 h 853"/>
                <a:gd name="T110" fmla="*/ 483 w 1017"/>
                <a:gd name="T111" fmla="*/ 20 h 853"/>
                <a:gd name="T112" fmla="*/ 457 w 1017"/>
                <a:gd name="T113" fmla="*/ 19 h 853"/>
                <a:gd name="T114" fmla="*/ 496 w 1017"/>
                <a:gd name="T115" fmla="*/ 11 h 853"/>
                <a:gd name="T116" fmla="*/ 439 w 1017"/>
                <a:gd name="T117" fmla="*/ 6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853">
                  <a:moveTo>
                    <a:pt x="532" y="853"/>
                  </a:moveTo>
                  <a:cubicBezTo>
                    <a:pt x="502" y="853"/>
                    <a:pt x="472" y="850"/>
                    <a:pt x="443" y="843"/>
                  </a:cubicBezTo>
                  <a:cubicBezTo>
                    <a:pt x="401" y="838"/>
                    <a:pt x="361" y="826"/>
                    <a:pt x="324" y="809"/>
                  </a:cubicBezTo>
                  <a:cubicBezTo>
                    <a:pt x="224" y="763"/>
                    <a:pt x="162" y="683"/>
                    <a:pt x="124" y="602"/>
                  </a:cubicBezTo>
                  <a:cubicBezTo>
                    <a:pt x="119" y="595"/>
                    <a:pt x="114" y="587"/>
                    <a:pt x="110" y="579"/>
                  </a:cubicBezTo>
                  <a:cubicBezTo>
                    <a:pt x="74" y="541"/>
                    <a:pt x="46" y="493"/>
                    <a:pt x="29" y="438"/>
                  </a:cubicBezTo>
                  <a:cubicBezTo>
                    <a:pt x="10" y="379"/>
                    <a:pt x="5" y="317"/>
                    <a:pt x="14" y="259"/>
                  </a:cubicBezTo>
                  <a:cubicBezTo>
                    <a:pt x="37" y="105"/>
                    <a:pt x="159" y="45"/>
                    <a:pt x="256" y="23"/>
                  </a:cubicBezTo>
                  <a:cubicBezTo>
                    <a:pt x="277" y="18"/>
                    <a:pt x="299" y="14"/>
                    <a:pt x="320" y="12"/>
                  </a:cubicBezTo>
                  <a:cubicBezTo>
                    <a:pt x="367" y="0"/>
                    <a:pt x="416" y="2"/>
                    <a:pt x="466" y="4"/>
                  </a:cubicBezTo>
                  <a:cubicBezTo>
                    <a:pt x="473" y="5"/>
                    <a:pt x="473" y="5"/>
                    <a:pt x="473" y="5"/>
                  </a:cubicBezTo>
                  <a:cubicBezTo>
                    <a:pt x="473" y="7"/>
                    <a:pt x="473" y="7"/>
                    <a:pt x="473" y="7"/>
                  </a:cubicBezTo>
                  <a:cubicBezTo>
                    <a:pt x="478" y="7"/>
                    <a:pt x="484" y="7"/>
                    <a:pt x="489" y="8"/>
                  </a:cubicBezTo>
                  <a:cubicBezTo>
                    <a:pt x="497" y="8"/>
                    <a:pt x="504" y="9"/>
                    <a:pt x="511" y="10"/>
                  </a:cubicBezTo>
                  <a:cubicBezTo>
                    <a:pt x="632" y="3"/>
                    <a:pt x="757" y="40"/>
                    <a:pt x="843" y="113"/>
                  </a:cubicBezTo>
                  <a:cubicBezTo>
                    <a:pt x="899" y="160"/>
                    <a:pt x="943" y="220"/>
                    <a:pt x="970" y="286"/>
                  </a:cubicBezTo>
                  <a:cubicBezTo>
                    <a:pt x="998" y="356"/>
                    <a:pt x="1005" y="429"/>
                    <a:pt x="991" y="499"/>
                  </a:cubicBezTo>
                  <a:cubicBezTo>
                    <a:pt x="978" y="563"/>
                    <a:pt x="946" y="622"/>
                    <a:pt x="898" y="673"/>
                  </a:cubicBezTo>
                  <a:cubicBezTo>
                    <a:pt x="896" y="676"/>
                    <a:pt x="894" y="679"/>
                    <a:pt x="891" y="682"/>
                  </a:cubicBezTo>
                  <a:cubicBezTo>
                    <a:pt x="859" y="725"/>
                    <a:pt x="814" y="762"/>
                    <a:pt x="759" y="789"/>
                  </a:cubicBezTo>
                  <a:cubicBezTo>
                    <a:pt x="690" y="831"/>
                    <a:pt x="611" y="853"/>
                    <a:pt x="532" y="853"/>
                  </a:cubicBezTo>
                  <a:close/>
                  <a:moveTo>
                    <a:pt x="474" y="846"/>
                  </a:moveTo>
                  <a:cubicBezTo>
                    <a:pt x="488" y="848"/>
                    <a:pt x="501" y="849"/>
                    <a:pt x="515" y="850"/>
                  </a:cubicBezTo>
                  <a:cubicBezTo>
                    <a:pt x="514" y="850"/>
                    <a:pt x="514" y="850"/>
                    <a:pt x="513" y="850"/>
                  </a:cubicBezTo>
                  <a:cubicBezTo>
                    <a:pt x="505" y="849"/>
                    <a:pt x="497" y="848"/>
                    <a:pt x="489" y="847"/>
                  </a:cubicBezTo>
                  <a:cubicBezTo>
                    <a:pt x="484" y="847"/>
                    <a:pt x="479" y="847"/>
                    <a:pt x="474" y="846"/>
                  </a:cubicBezTo>
                  <a:close/>
                  <a:moveTo>
                    <a:pt x="512" y="847"/>
                  </a:moveTo>
                  <a:cubicBezTo>
                    <a:pt x="513" y="847"/>
                    <a:pt x="513" y="847"/>
                    <a:pt x="514" y="847"/>
                  </a:cubicBezTo>
                  <a:cubicBezTo>
                    <a:pt x="584" y="853"/>
                    <a:pt x="657" y="837"/>
                    <a:pt x="722" y="805"/>
                  </a:cubicBezTo>
                  <a:cubicBezTo>
                    <a:pt x="697" y="814"/>
                    <a:pt x="672" y="821"/>
                    <a:pt x="647" y="826"/>
                  </a:cubicBezTo>
                  <a:cubicBezTo>
                    <a:pt x="626" y="832"/>
                    <a:pt x="605" y="837"/>
                    <a:pt x="583" y="841"/>
                  </a:cubicBezTo>
                  <a:cubicBezTo>
                    <a:pt x="559" y="845"/>
                    <a:pt x="535" y="847"/>
                    <a:pt x="512" y="847"/>
                  </a:cubicBezTo>
                  <a:close/>
                  <a:moveTo>
                    <a:pt x="485" y="844"/>
                  </a:moveTo>
                  <a:cubicBezTo>
                    <a:pt x="527" y="845"/>
                    <a:pt x="571" y="841"/>
                    <a:pt x="613" y="832"/>
                  </a:cubicBezTo>
                  <a:cubicBezTo>
                    <a:pt x="555" y="840"/>
                    <a:pt x="496" y="837"/>
                    <a:pt x="441" y="826"/>
                  </a:cubicBezTo>
                  <a:cubicBezTo>
                    <a:pt x="426" y="823"/>
                    <a:pt x="410" y="819"/>
                    <a:pt x="395" y="814"/>
                  </a:cubicBezTo>
                  <a:cubicBezTo>
                    <a:pt x="424" y="828"/>
                    <a:pt x="454" y="838"/>
                    <a:pt x="485" y="844"/>
                  </a:cubicBezTo>
                  <a:close/>
                  <a:moveTo>
                    <a:pt x="439" y="839"/>
                  </a:moveTo>
                  <a:cubicBezTo>
                    <a:pt x="448" y="841"/>
                    <a:pt x="457" y="842"/>
                    <a:pt x="466" y="843"/>
                  </a:cubicBezTo>
                  <a:cubicBezTo>
                    <a:pt x="435" y="835"/>
                    <a:pt x="405" y="824"/>
                    <a:pt x="377" y="808"/>
                  </a:cubicBezTo>
                  <a:cubicBezTo>
                    <a:pt x="366" y="803"/>
                    <a:pt x="354" y="798"/>
                    <a:pt x="343" y="792"/>
                  </a:cubicBezTo>
                  <a:cubicBezTo>
                    <a:pt x="335" y="789"/>
                    <a:pt x="326" y="785"/>
                    <a:pt x="318" y="781"/>
                  </a:cubicBezTo>
                  <a:cubicBezTo>
                    <a:pt x="350" y="806"/>
                    <a:pt x="386" y="825"/>
                    <a:pt x="427" y="837"/>
                  </a:cubicBezTo>
                  <a:cubicBezTo>
                    <a:pt x="431" y="838"/>
                    <a:pt x="435" y="839"/>
                    <a:pt x="439" y="839"/>
                  </a:cubicBezTo>
                  <a:close/>
                  <a:moveTo>
                    <a:pt x="136" y="621"/>
                  </a:moveTo>
                  <a:cubicBezTo>
                    <a:pt x="174" y="694"/>
                    <a:pt x="234" y="764"/>
                    <a:pt x="325" y="807"/>
                  </a:cubicBezTo>
                  <a:cubicBezTo>
                    <a:pt x="353" y="819"/>
                    <a:pt x="382" y="829"/>
                    <a:pt x="412" y="835"/>
                  </a:cubicBezTo>
                  <a:cubicBezTo>
                    <a:pt x="373" y="822"/>
                    <a:pt x="338" y="801"/>
                    <a:pt x="307" y="776"/>
                  </a:cubicBezTo>
                  <a:cubicBezTo>
                    <a:pt x="278" y="761"/>
                    <a:pt x="250" y="742"/>
                    <a:pt x="225" y="721"/>
                  </a:cubicBezTo>
                  <a:cubicBezTo>
                    <a:pt x="192" y="692"/>
                    <a:pt x="162" y="658"/>
                    <a:pt x="136" y="621"/>
                  </a:cubicBezTo>
                  <a:close/>
                  <a:moveTo>
                    <a:pt x="487" y="830"/>
                  </a:moveTo>
                  <a:cubicBezTo>
                    <a:pt x="538" y="837"/>
                    <a:pt x="592" y="835"/>
                    <a:pt x="644" y="824"/>
                  </a:cubicBezTo>
                  <a:cubicBezTo>
                    <a:pt x="699" y="808"/>
                    <a:pt x="752" y="784"/>
                    <a:pt x="797" y="750"/>
                  </a:cubicBezTo>
                  <a:cubicBezTo>
                    <a:pt x="756" y="774"/>
                    <a:pt x="710" y="793"/>
                    <a:pt x="662" y="805"/>
                  </a:cubicBezTo>
                  <a:cubicBezTo>
                    <a:pt x="649" y="808"/>
                    <a:pt x="637" y="811"/>
                    <a:pt x="624" y="813"/>
                  </a:cubicBezTo>
                  <a:cubicBezTo>
                    <a:pt x="579" y="826"/>
                    <a:pt x="532" y="833"/>
                    <a:pt x="487" y="830"/>
                  </a:cubicBezTo>
                  <a:close/>
                  <a:moveTo>
                    <a:pt x="441" y="823"/>
                  </a:moveTo>
                  <a:cubicBezTo>
                    <a:pt x="491" y="831"/>
                    <a:pt x="544" y="829"/>
                    <a:pt x="595" y="818"/>
                  </a:cubicBezTo>
                  <a:cubicBezTo>
                    <a:pt x="519" y="829"/>
                    <a:pt x="447" y="824"/>
                    <a:pt x="382" y="805"/>
                  </a:cubicBezTo>
                  <a:cubicBezTo>
                    <a:pt x="401" y="812"/>
                    <a:pt x="421" y="818"/>
                    <a:pt x="441" y="823"/>
                  </a:cubicBezTo>
                  <a:close/>
                  <a:moveTo>
                    <a:pt x="364" y="797"/>
                  </a:moveTo>
                  <a:cubicBezTo>
                    <a:pt x="442" y="823"/>
                    <a:pt x="531" y="828"/>
                    <a:pt x="624" y="810"/>
                  </a:cubicBezTo>
                  <a:cubicBezTo>
                    <a:pt x="686" y="792"/>
                    <a:pt x="744" y="759"/>
                    <a:pt x="789" y="714"/>
                  </a:cubicBezTo>
                  <a:cubicBezTo>
                    <a:pt x="811" y="692"/>
                    <a:pt x="829" y="669"/>
                    <a:pt x="844" y="645"/>
                  </a:cubicBezTo>
                  <a:cubicBezTo>
                    <a:pt x="797" y="682"/>
                    <a:pt x="747" y="709"/>
                    <a:pt x="708" y="727"/>
                  </a:cubicBezTo>
                  <a:cubicBezTo>
                    <a:pt x="577" y="788"/>
                    <a:pt x="439" y="788"/>
                    <a:pt x="337" y="728"/>
                  </a:cubicBezTo>
                  <a:cubicBezTo>
                    <a:pt x="227" y="663"/>
                    <a:pt x="174" y="547"/>
                    <a:pt x="156" y="427"/>
                  </a:cubicBezTo>
                  <a:cubicBezTo>
                    <a:pt x="163" y="512"/>
                    <a:pt x="192" y="597"/>
                    <a:pt x="239" y="670"/>
                  </a:cubicBezTo>
                  <a:cubicBezTo>
                    <a:pt x="273" y="724"/>
                    <a:pt x="316" y="767"/>
                    <a:pt x="364" y="797"/>
                  </a:cubicBezTo>
                  <a:close/>
                  <a:moveTo>
                    <a:pt x="818" y="738"/>
                  </a:moveTo>
                  <a:cubicBezTo>
                    <a:pt x="778" y="771"/>
                    <a:pt x="730" y="797"/>
                    <a:pt x="678" y="816"/>
                  </a:cubicBezTo>
                  <a:cubicBezTo>
                    <a:pt x="701" y="810"/>
                    <a:pt x="723" y="802"/>
                    <a:pt x="744" y="793"/>
                  </a:cubicBezTo>
                  <a:cubicBezTo>
                    <a:pt x="771" y="777"/>
                    <a:pt x="797" y="758"/>
                    <a:pt x="820" y="736"/>
                  </a:cubicBezTo>
                  <a:cubicBezTo>
                    <a:pt x="820" y="737"/>
                    <a:pt x="819" y="737"/>
                    <a:pt x="818" y="738"/>
                  </a:cubicBezTo>
                  <a:close/>
                  <a:moveTo>
                    <a:pt x="850" y="640"/>
                  </a:moveTo>
                  <a:cubicBezTo>
                    <a:pt x="834" y="667"/>
                    <a:pt x="814" y="692"/>
                    <a:pt x="791" y="715"/>
                  </a:cubicBezTo>
                  <a:cubicBezTo>
                    <a:pt x="752" y="755"/>
                    <a:pt x="701" y="786"/>
                    <a:pt x="647" y="805"/>
                  </a:cubicBezTo>
                  <a:cubicBezTo>
                    <a:pt x="652" y="804"/>
                    <a:pt x="657" y="803"/>
                    <a:pt x="661" y="802"/>
                  </a:cubicBezTo>
                  <a:cubicBezTo>
                    <a:pt x="712" y="789"/>
                    <a:pt x="767" y="767"/>
                    <a:pt x="816" y="735"/>
                  </a:cubicBezTo>
                  <a:cubicBezTo>
                    <a:pt x="817" y="735"/>
                    <a:pt x="818" y="734"/>
                    <a:pt x="819" y="733"/>
                  </a:cubicBezTo>
                  <a:cubicBezTo>
                    <a:pt x="832" y="723"/>
                    <a:pt x="844" y="712"/>
                    <a:pt x="854" y="700"/>
                  </a:cubicBezTo>
                  <a:cubicBezTo>
                    <a:pt x="864" y="689"/>
                    <a:pt x="873" y="677"/>
                    <a:pt x="881" y="665"/>
                  </a:cubicBezTo>
                  <a:cubicBezTo>
                    <a:pt x="886" y="658"/>
                    <a:pt x="890" y="650"/>
                    <a:pt x="894" y="643"/>
                  </a:cubicBezTo>
                  <a:cubicBezTo>
                    <a:pt x="905" y="620"/>
                    <a:pt x="914" y="596"/>
                    <a:pt x="919" y="571"/>
                  </a:cubicBezTo>
                  <a:cubicBezTo>
                    <a:pt x="899" y="596"/>
                    <a:pt x="875" y="620"/>
                    <a:pt x="850" y="640"/>
                  </a:cubicBezTo>
                  <a:close/>
                  <a:moveTo>
                    <a:pt x="351" y="792"/>
                  </a:moveTo>
                  <a:cubicBezTo>
                    <a:pt x="352" y="792"/>
                    <a:pt x="353" y="793"/>
                    <a:pt x="354" y="793"/>
                  </a:cubicBezTo>
                  <a:cubicBezTo>
                    <a:pt x="309" y="763"/>
                    <a:pt x="269" y="722"/>
                    <a:pt x="236" y="671"/>
                  </a:cubicBezTo>
                  <a:cubicBezTo>
                    <a:pt x="181" y="586"/>
                    <a:pt x="152" y="484"/>
                    <a:pt x="151" y="386"/>
                  </a:cubicBezTo>
                  <a:cubicBezTo>
                    <a:pt x="150" y="367"/>
                    <a:pt x="149" y="348"/>
                    <a:pt x="149" y="328"/>
                  </a:cubicBezTo>
                  <a:cubicBezTo>
                    <a:pt x="138" y="406"/>
                    <a:pt x="144" y="490"/>
                    <a:pt x="170" y="566"/>
                  </a:cubicBezTo>
                  <a:cubicBezTo>
                    <a:pt x="188" y="622"/>
                    <a:pt x="222" y="686"/>
                    <a:pt x="271" y="738"/>
                  </a:cubicBezTo>
                  <a:cubicBezTo>
                    <a:pt x="289" y="754"/>
                    <a:pt x="307" y="767"/>
                    <a:pt x="326" y="779"/>
                  </a:cubicBezTo>
                  <a:cubicBezTo>
                    <a:pt x="334" y="784"/>
                    <a:pt x="342" y="788"/>
                    <a:pt x="351" y="792"/>
                  </a:cubicBezTo>
                  <a:close/>
                  <a:moveTo>
                    <a:pt x="308" y="773"/>
                  </a:moveTo>
                  <a:cubicBezTo>
                    <a:pt x="313" y="776"/>
                    <a:pt x="318" y="778"/>
                    <a:pt x="323" y="781"/>
                  </a:cubicBezTo>
                  <a:cubicBezTo>
                    <a:pt x="314" y="776"/>
                    <a:pt x="306" y="770"/>
                    <a:pt x="298" y="764"/>
                  </a:cubicBezTo>
                  <a:cubicBezTo>
                    <a:pt x="301" y="767"/>
                    <a:pt x="305" y="770"/>
                    <a:pt x="308" y="773"/>
                  </a:cubicBezTo>
                  <a:close/>
                  <a:moveTo>
                    <a:pt x="846" y="718"/>
                  </a:moveTo>
                  <a:cubicBezTo>
                    <a:pt x="839" y="726"/>
                    <a:pt x="832" y="733"/>
                    <a:pt x="824" y="740"/>
                  </a:cubicBezTo>
                  <a:cubicBezTo>
                    <a:pt x="811" y="752"/>
                    <a:pt x="797" y="763"/>
                    <a:pt x="782" y="773"/>
                  </a:cubicBezTo>
                  <a:cubicBezTo>
                    <a:pt x="826" y="749"/>
                    <a:pt x="861" y="718"/>
                    <a:pt x="888" y="683"/>
                  </a:cubicBezTo>
                  <a:cubicBezTo>
                    <a:pt x="882" y="688"/>
                    <a:pt x="877" y="693"/>
                    <a:pt x="871" y="698"/>
                  </a:cubicBezTo>
                  <a:cubicBezTo>
                    <a:pt x="863" y="705"/>
                    <a:pt x="854" y="712"/>
                    <a:pt x="846" y="718"/>
                  </a:cubicBezTo>
                  <a:close/>
                  <a:moveTo>
                    <a:pt x="154" y="386"/>
                  </a:moveTo>
                  <a:cubicBezTo>
                    <a:pt x="165" y="519"/>
                    <a:pt x="217" y="654"/>
                    <a:pt x="339" y="726"/>
                  </a:cubicBezTo>
                  <a:cubicBezTo>
                    <a:pt x="440" y="785"/>
                    <a:pt x="577" y="785"/>
                    <a:pt x="707" y="725"/>
                  </a:cubicBezTo>
                  <a:cubicBezTo>
                    <a:pt x="747" y="706"/>
                    <a:pt x="800" y="677"/>
                    <a:pt x="848" y="638"/>
                  </a:cubicBezTo>
                  <a:cubicBezTo>
                    <a:pt x="905" y="543"/>
                    <a:pt x="915" y="428"/>
                    <a:pt x="873" y="317"/>
                  </a:cubicBezTo>
                  <a:cubicBezTo>
                    <a:pt x="871" y="313"/>
                    <a:pt x="870" y="309"/>
                    <a:pt x="868" y="306"/>
                  </a:cubicBezTo>
                  <a:cubicBezTo>
                    <a:pt x="810" y="211"/>
                    <a:pt x="709" y="137"/>
                    <a:pt x="585" y="102"/>
                  </a:cubicBezTo>
                  <a:cubicBezTo>
                    <a:pt x="495" y="76"/>
                    <a:pt x="404" y="67"/>
                    <a:pt x="322" y="76"/>
                  </a:cubicBezTo>
                  <a:cubicBezTo>
                    <a:pt x="289" y="92"/>
                    <a:pt x="260" y="112"/>
                    <a:pt x="236" y="135"/>
                  </a:cubicBezTo>
                  <a:cubicBezTo>
                    <a:pt x="211" y="164"/>
                    <a:pt x="191" y="198"/>
                    <a:pt x="178" y="235"/>
                  </a:cubicBezTo>
                  <a:cubicBezTo>
                    <a:pt x="161" y="282"/>
                    <a:pt x="153" y="334"/>
                    <a:pt x="154" y="386"/>
                  </a:cubicBezTo>
                  <a:close/>
                  <a:moveTo>
                    <a:pt x="126" y="601"/>
                  </a:moveTo>
                  <a:cubicBezTo>
                    <a:pt x="154" y="645"/>
                    <a:pt x="188" y="686"/>
                    <a:pt x="227" y="719"/>
                  </a:cubicBezTo>
                  <a:cubicBezTo>
                    <a:pt x="249" y="738"/>
                    <a:pt x="272" y="754"/>
                    <a:pt x="298" y="768"/>
                  </a:cubicBezTo>
                  <a:cubicBezTo>
                    <a:pt x="291" y="762"/>
                    <a:pt x="284" y="756"/>
                    <a:pt x="278" y="749"/>
                  </a:cubicBezTo>
                  <a:cubicBezTo>
                    <a:pt x="228" y="708"/>
                    <a:pt x="187" y="655"/>
                    <a:pt x="158" y="593"/>
                  </a:cubicBezTo>
                  <a:cubicBezTo>
                    <a:pt x="148" y="571"/>
                    <a:pt x="138" y="549"/>
                    <a:pt x="130" y="526"/>
                  </a:cubicBezTo>
                  <a:cubicBezTo>
                    <a:pt x="81" y="388"/>
                    <a:pt x="88" y="245"/>
                    <a:pt x="149" y="145"/>
                  </a:cubicBezTo>
                  <a:cubicBezTo>
                    <a:pt x="155" y="136"/>
                    <a:pt x="160" y="128"/>
                    <a:pt x="167" y="120"/>
                  </a:cubicBezTo>
                  <a:cubicBezTo>
                    <a:pt x="159" y="127"/>
                    <a:pt x="151" y="134"/>
                    <a:pt x="143" y="142"/>
                  </a:cubicBezTo>
                  <a:cubicBezTo>
                    <a:pt x="62" y="225"/>
                    <a:pt x="59" y="368"/>
                    <a:pt x="83" y="474"/>
                  </a:cubicBezTo>
                  <a:cubicBezTo>
                    <a:pt x="91" y="509"/>
                    <a:pt x="102" y="546"/>
                    <a:pt x="119" y="584"/>
                  </a:cubicBezTo>
                  <a:cubicBezTo>
                    <a:pt x="120" y="586"/>
                    <a:pt x="122" y="588"/>
                    <a:pt x="124" y="589"/>
                  </a:cubicBezTo>
                  <a:cubicBezTo>
                    <a:pt x="122" y="591"/>
                    <a:pt x="122" y="591"/>
                    <a:pt x="122" y="591"/>
                  </a:cubicBezTo>
                  <a:cubicBezTo>
                    <a:pt x="122" y="591"/>
                    <a:pt x="122" y="591"/>
                    <a:pt x="122" y="591"/>
                  </a:cubicBezTo>
                  <a:cubicBezTo>
                    <a:pt x="123" y="594"/>
                    <a:pt x="125" y="598"/>
                    <a:pt x="126" y="601"/>
                  </a:cubicBezTo>
                  <a:close/>
                  <a:moveTo>
                    <a:pt x="833" y="728"/>
                  </a:moveTo>
                  <a:cubicBezTo>
                    <a:pt x="829" y="732"/>
                    <a:pt x="825" y="736"/>
                    <a:pt x="820" y="740"/>
                  </a:cubicBezTo>
                  <a:cubicBezTo>
                    <a:pt x="821" y="739"/>
                    <a:pt x="822" y="738"/>
                    <a:pt x="822" y="738"/>
                  </a:cubicBezTo>
                  <a:cubicBezTo>
                    <a:pt x="826" y="734"/>
                    <a:pt x="830" y="731"/>
                    <a:pt x="833" y="727"/>
                  </a:cubicBezTo>
                  <a:cubicBezTo>
                    <a:pt x="833" y="727"/>
                    <a:pt x="833" y="728"/>
                    <a:pt x="833" y="728"/>
                  </a:cubicBezTo>
                  <a:close/>
                  <a:moveTo>
                    <a:pt x="161" y="592"/>
                  </a:moveTo>
                  <a:cubicBezTo>
                    <a:pt x="185" y="640"/>
                    <a:pt x="216" y="683"/>
                    <a:pt x="251" y="719"/>
                  </a:cubicBezTo>
                  <a:cubicBezTo>
                    <a:pt x="211" y="670"/>
                    <a:pt x="183" y="615"/>
                    <a:pt x="167" y="567"/>
                  </a:cubicBezTo>
                  <a:cubicBezTo>
                    <a:pt x="140" y="485"/>
                    <a:pt x="134" y="394"/>
                    <a:pt x="149" y="310"/>
                  </a:cubicBezTo>
                  <a:cubicBezTo>
                    <a:pt x="150" y="275"/>
                    <a:pt x="154" y="240"/>
                    <a:pt x="159" y="208"/>
                  </a:cubicBezTo>
                  <a:cubicBezTo>
                    <a:pt x="165" y="177"/>
                    <a:pt x="172" y="146"/>
                    <a:pt x="185" y="117"/>
                  </a:cubicBezTo>
                  <a:cubicBezTo>
                    <a:pt x="106" y="205"/>
                    <a:pt x="106" y="336"/>
                    <a:pt x="110" y="392"/>
                  </a:cubicBezTo>
                  <a:cubicBezTo>
                    <a:pt x="116" y="465"/>
                    <a:pt x="133" y="532"/>
                    <a:pt x="161" y="592"/>
                  </a:cubicBezTo>
                  <a:close/>
                  <a:moveTo>
                    <a:pt x="853" y="706"/>
                  </a:moveTo>
                  <a:cubicBezTo>
                    <a:pt x="850" y="710"/>
                    <a:pt x="846" y="714"/>
                    <a:pt x="843" y="717"/>
                  </a:cubicBezTo>
                  <a:cubicBezTo>
                    <a:pt x="843" y="717"/>
                    <a:pt x="843" y="717"/>
                    <a:pt x="843" y="717"/>
                  </a:cubicBezTo>
                  <a:cubicBezTo>
                    <a:pt x="847" y="713"/>
                    <a:pt x="850" y="710"/>
                    <a:pt x="853" y="706"/>
                  </a:cubicBezTo>
                  <a:close/>
                  <a:moveTo>
                    <a:pt x="878" y="677"/>
                  </a:moveTo>
                  <a:cubicBezTo>
                    <a:pt x="871" y="688"/>
                    <a:pt x="863" y="698"/>
                    <a:pt x="854" y="708"/>
                  </a:cubicBezTo>
                  <a:cubicBezTo>
                    <a:pt x="869" y="697"/>
                    <a:pt x="883" y="685"/>
                    <a:pt x="896" y="671"/>
                  </a:cubicBezTo>
                  <a:cubicBezTo>
                    <a:pt x="924" y="630"/>
                    <a:pt x="940" y="583"/>
                    <a:pt x="945" y="531"/>
                  </a:cubicBezTo>
                  <a:cubicBezTo>
                    <a:pt x="945" y="531"/>
                    <a:pt x="944" y="532"/>
                    <a:pt x="944" y="533"/>
                  </a:cubicBezTo>
                  <a:cubicBezTo>
                    <a:pt x="941" y="551"/>
                    <a:pt x="936" y="568"/>
                    <a:pt x="929" y="586"/>
                  </a:cubicBezTo>
                  <a:cubicBezTo>
                    <a:pt x="918" y="618"/>
                    <a:pt x="900" y="648"/>
                    <a:pt x="878" y="677"/>
                  </a:cubicBezTo>
                  <a:close/>
                  <a:moveTo>
                    <a:pt x="948" y="525"/>
                  </a:moveTo>
                  <a:cubicBezTo>
                    <a:pt x="945" y="575"/>
                    <a:pt x="930" y="620"/>
                    <a:pt x="905" y="661"/>
                  </a:cubicBezTo>
                  <a:cubicBezTo>
                    <a:pt x="945" y="617"/>
                    <a:pt x="975" y="563"/>
                    <a:pt x="989" y="498"/>
                  </a:cubicBezTo>
                  <a:cubicBezTo>
                    <a:pt x="1017" y="361"/>
                    <a:pt x="960" y="214"/>
                    <a:pt x="841" y="115"/>
                  </a:cubicBezTo>
                  <a:cubicBezTo>
                    <a:pt x="759" y="46"/>
                    <a:pt x="642" y="9"/>
                    <a:pt x="526" y="12"/>
                  </a:cubicBezTo>
                  <a:cubicBezTo>
                    <a:pt x="563" y="18"/>
                    <a:pt x="601" y="28"/>
                    <a:pt x="637" y="43"/>
                  </a:cubicBezTo>
                  <a:cubicBezTo>
                    <a:pt x="724" y="61"/>
                    <a:pt x="805" y="100"/>
                    <a:pt x="866" y="155"/>
                  </a:cubicBezTo>
                  <a:cubicBezTo>
                    <a:pt x="947" y="229"/>
                    <a:pt x="985" y="326"/>
                    <a:pt x="975" y="434"/>
                  </a:cubicBezTo>
                  <a:cubicBezTo>
                    <a:pt x="972" y="467"/>
                    <a:pt x="962" y="497"/>
                    <a:pt x="948" y="525"/>
                  </a:cubicBezTo>
                  <a:close/>
                  <a:moveTo>
                    <a:pt x="896" y="644"/>
                  </a:moveTo>
                  <a:cubicBezTo>
                    <a:pt x="895" y="648"/>
                    <a:pt x="893" y="652"/>
                    <a:pt x="890" y="656"/>
                  </a:cubicBezTo>
                  <a:cubicBezTo>
                    <a:pt x="915" y="620"/>
                    <a:pt x="932" y="580"/>
                    <a:pt x="940" y="539"/>
                  </a:cubicBezTo>
                  <a:cubicBezTo>
                    <a:pt x="938" y="543"/>
                    <a:pt x="935" y="548"/>
                    <a:pt x="932" y="552"/>
                  </a:cubicBezTo>
                  <a:cubicBezTo>
                    <a:pt x="925" y="584"/>
                    <a:pt x="913" y="615"/>
                    <a:pt x="896" y="644"/>
                  </a:cubicBezTo>
                  <a:close/>
                  <a:moveTo>
                    <a:pt x="877" y="320"/>
                  </a:moveTo>
                  <a:cubicBezTo>
                    <a:pt x="902" y="389"/>
                    <a:pt x="908" y="461"/>
                    <a:pt x="894" y="529"/>
                  </a:cubicBezTo>
                  <a:cubicBezTo>
                    <a:pt x="887" y="565"/>
                    <a:pt x="873" y="600"/>
                    <a:pt x="854" y="633"/>
                  </a:cubicBezTo>
                  <a:cubicBezTo>
                    <a:pt x="878" y="613"/>
                    <a:pt x="901" y="590"/>
                    <a:pt x="920" y="565"/>
                  </a:cubicBezTo>
                  <a:cubicBezTo>
                    <a:pt x="931" y="505"/>
                    <a:pt x="926" y="442"/>
                    <a:pt x="903" y="377"/>
                  </a:cubicBezTo>
                  <a:cubicBezTo>
                    <a:pt x="896" y="358"/>
                    <a:pt x="887" y="339"/>
                    <a:pt x="877" y="320"/>
                  </a:cubicBezTo>
                  <a:close/>
                  <a:moveTo>
                    <a:pt x="923" y="566"/>
                  </a:moveTo>
                  <a:cubicBezTo>
                    <a:pt x="920" y="579"/>
                    <a:pt x="917" y="592"/>
                    <a:pt x="912" y="605"/>
                  </a:cubicBezTo>
                  <a:cubicBezTo>
                    <a:pt x="919" y="590"/>
                    <a:pt x="924" y="574"/>
                    <a:pt x="928" y="558"/>
                  </a:cubicBezTo>
                  <a:cubicBezTo>
                    <a:pt x="926" y="561"/>
                    <a:pt x="924" y="563"/>
                    <a:pt x="923" y="566"/>
                  </a:cubicBezTo>
                  <a:close/>
                  <a:moveTo>
                    <a:pt x="112" y="578"/>
                  </a:moveTo>
                  <a:cubicBezTo>
                    <a:pt x="113" y="578"/>
                    <a:pt x="113" y="579"/>
                    <a:pt x="114" y="579"/>
                  </a:cubicBezTo>
                  <a:cubicBezTo>
                    <a:pt x="99" y="543"/>
                    <a:pt x="88" y="507"/>
                    <a:pt x="81" y="475"/>
                  </a:cubicBezTo>
                  <a:cubicBezTo>
                    <a:pt x="67" y="415"/>
                    <a:pt x="64" y="353"/>
                    <a:pt x="71" y="299"/>
                  </a:cubicBezTo>
                  <a:cubicBezTo>
                    <a:pt x="80" y="232"/>
                    <a:pt x="103" y="179"/>
                    <a:pt x="141" y="140"/>
                  </a:cubicBezTo>
                  <a:cubicBezTo>
                    <a:pt x="149" y="132"/>
                    <a:pt x="157" y="125"/>
                    <a:pt x="165" y="118"/>
                  </a:cubicBezTo>
                  <a:cubicBezTo>
                    <a:pt x="75" y="162"/>
                    <a:pt x="33" y="250"/>
                    <a:pt x="45" y="375"/>
                  </a:cubicBezTo>
                  <a:cubicBezTo>
                    <a:pt x="52" y="443"/>
                    <a:pt x="76" y="514"/>
                    <a:pt x="112" y="578"/>
                  </a:cubicBezTo>
                  <a:close/>
                  <a:moveTo>
                    <a:pt x="304" y="17"/>
                  </a:moveTo>
                  <a:cubicBezTo>
                    <a:pt x="288" y="19"/>
                    <a:pt x="272" y="22"/>
                    <a:pt x="257" y="25"/>
                  </a:cubicBezTo>
                  <a:cubicBezTo>
                    <a:pt x="160" y="48"/>
                    <a:pt x="39" y="107"/>
                    <a:pt x="16" y="259"/>
                  </a:cubicBezTo>
                  <a:cubicBezTo>
                    <a:pt x="0" y="368"/>
                    <a:pt x="35" y="489"/>
                    <a:pt x="104" y="569"/>
                  </a:cubicBezTo>
                  <a:cubicBezTo>
                    <a:pt x="71" y="507"/>
                    <a:pt x="49" y="440"/>
                    <a:pt x="43" y="375"/>
                  </a:cubicBezTo>
                  <a:cubicBezTo>
                    <a:pt x="37" y="316"/>
                    <a:pt x="43" y="265"/>
                    <a:pt x="61" y="223"/>
                  </a:cubicBezTo>
                  <a:cubicBezTo>
                    <a:pt x="81" y="175"/>
                    <a:pt x="116" y="138"/>
                    <a:pt x="165" y="115"/>
                  </a:cubicBezTo>
                  <a:cubicBezTo>
                    <a:pt x="168" y="114"/>
                    <a:pt x="171" y="112"/>
                    <a:pt x="173" y="111"/>
                  </a:cubicBezTo>
                  <a:cubicBezTo>
                    <a:pt x="174" y="111"/>
                    <a:pt x="175" y="110"/>
                    <a:pt x="176" y="109"/>
                  </a:cubicBezTo>
                  <a:cubicBezTo>
                    <a:pt x="186" y="97"/>
                    <a:pt x="198" y="86"/>
                    <a:pt x="211" y="76"/>
                  </a:cubicBezTo>
                  <a:cubicBezTo>
                    <a:pt x="223" y="61"/>
                    <a:pt x="238" y="48"/>
                    <a:pt x="256" y="38"/>
                  </a:cubicBezTo>
                  <a:cubicBezTo>
                    <a:pt x="272" y="29"/>
                    <a:pt x="288" y="22"/>
                    <a:pt x="304" y="17"/>
                  </a:cubicBezTo>
                  <a:close/>
                  <a:moveTo>
                    <a:pt x="870" y="303"/>
                  </a:moveTo>
                  <a:cubicBezTo>
                    <a:pt x="884" y="326"/>
                    <a:pt x="896" y="351"/>
                    <a:pt x="905" y="376"/>
                  </a:cubicBezTo>
                  <a:cubicBezTo>
                    <a:pt x="928" y="439"/>
                    <a:pt x="934" y="501"/>
                    <a:pt x="924" y="559"/>
                  </a:cubicBezTo>
                  <a:cubicBezTo>
                    <a:pt x="926" y="557"/>
                    <a:pt x="928" y="554"/>
                    <a:pt x="930" y="550"/>
                  </a:cubicBezTo>
                  <a:cubicBezTo>
                    <a:pt x="939" y="512"/>
                    <a:pt x="942" y="472"/>
                    <a:pt x="938" y="432"/>
                  </a:cubicBezTo>
                  <a:cubicBezTo>
                    <a:pt x="916" y="332"/>
                    <a:pt x="853" y="242"/>
                    <a:pt x="785" y="178"/>
                  </a:cubicBezTo>
                  <a:cubicBezTo>
                    <a:pt x="822" y="215"/>
                    <a:pt x="851" y="258"/>
                    <a:pt x="870" y="303"/>
                  </a:cubicBezTo>
                  <a:close/>
                  <a:moveTo>
                    <a:pt x="942" y="453"/>
                  </a:moveTo>
                  <a:cubicBezTo>
                    <a:pt x="943" y="484"/>
                    <a:pt x="940" y="514"/>
                    <a:pt x="934" y="544"/>
                  </a:cubicBezTo>
                  <a:cubicBezTo>
                    <a:pt x="937" y="540"/>
                    <a:pt x="939" y="536"/>
                    <a:pt x="942" y="531"/>
                  </a:cubicBezTo>
                  <a:cubicBezTo>
                    <a:pt x="944" y="518"/>
                    <a:pt x="945" y="505"/>
                    <a:pt x="946" y="491"/>
                  </a:cubicBezTo>
                  <a:cubicBezTo>
                    <a:pt x="945" y="479"/>
                    <a:pt x="944" y="466"/>
                    <a:pt x="942" y="453"/>
                  </a:cubicBezTo>
                  <a:close/>
                  <a:moveTo>
                    <a:pt x="945" y="523"/>
                  </a:moveTo>
                  <a:cubicBezTo>
                    <a:pt x="945" y="524"/>
                    <a:pt x="945" y="524"/>
                    <a:pt x="945" y="524"/>
                  </a:cubicBezTo>
                  <a:cubicBezTo>
                    <a:pt x="945" y="524"/>
                    <a:pt x="945" y="524"/>
                    <a:pt x="945" y="524"/>
                  </a:cubicBezTo>
                  <a:cubicBezTo>
                    <a:pt x="945" y="524"/>
                    <a:pt x="945" y="523"/>
                    <a:pt x="945" y="523"/>
                  </a:cubicBezTo>
                  <a:close/>
                  <a:moveTo>
                    <a:pt x="176" y="113"/>
                  </a:moveTo>
                  <a:cubicBezTo>
                    <a:pt x="167" y="123"/>
                    <a:pt x="159" y="135"/>
                    <a:pt x="152" y="147"/>
                  </a:cubicBezTo>
                  <a:cubicBezTo>
                    <a:pt x="91" y="245"/>
                    <a:pt x="84" y="385"/>
                    <a:pt x="131" y="521"/>
                  </a:cubicBezTo>
                  <a:cubicBezTo>
                    <a:pt x="119" y="480"/>
                    <a:pt x="111" y="437"/>
                    <a:pt x="107" y="392"/>
                  </a:cubicBezTo>
                  <a:cubicBezTo>
                    <a:pt x="103" y="334"/>
                    <a:pt x="103" y="197"/>
                    <a:pt x="189" y="109"/>
                  </a:cubicBezTo>
                  <a:cubicBezTo>
                    <a:pt x="190" y="108"/>
                    <a:pt x="190" y="108"/>
                    <a:pt x="190" y="107"/>
                  </a:cubicBezTo>
                  <a:cubicBezTo>
                    <a:pt x="186" y="109"/>
                    <a:pt x="181" y="111"/>
                    <a:pt x="176" y="113"/>
                  </a:cubicBezTo>
                  <a:close/>
                  <a:moveTo>
                    <a:pt x="948" y="491"/>
                  </a:moveTo>
                  <a:cubicBezTo>
                    <a:pt x="949" y="497"/>
                    <a:pt x="949" y="503"/>
                    <a:pt x="949" y="510"/>
                  </a:cubicBezTo>
                  <a:cubicBezTo>
                    <a:pt x="949" y="512"/>
                    <a:pt x="948" y="515"/>
                    <a:pt x="948" y="518"/>
                  </a:cubicBezTo>
                  <a:cubicBezTo>
                    <a:pt x="961" y="492"/>
                    <a:pt x="969" y="464"/>
                    <a:pt x="972" y="434"/>
                  </a:cubicBezTo>
                  <a:cubicBezTo>
                    <a:pt x="982" y="326"/>
                    <a:pt x="945" y="231"/>
                    <a:pt x="864" y="157"/>
                  </a:cubicBezTo>
                  <a:cubicBezTo>
                    <a:pt x="807" y="106"/>
                    <a:pt x="732" y="68"/>
                    <a:pt x="651" y="49"/>
                  </a:cubicBezTo>
                  <a:cubicBezTo>
                    <a:pt x="673" y="59"/>
                    <a:pt x="694" y="70"/>
                    <a:pt x="715" y="82"/>
                  </a:cubicBezTo>
                  <a:cubicBezTo>
                    <a:pt x="784" y="125"/>
                    <a:pt x="842" y="183"/>
                    <a:pt x="882" y="250"/>
                  </a:cubicBezTo>
                  <a:cubicBezTo>
                    <a:pt x="901" y="282"/>
                    <a:pt x="915" y="316"/>
                    <a:pt x="925" y="350"/>
                  </a:cubicBezTo>
                  <a:cubicBezTo>
                    <a:pt x="930" y="362"/>
                    <a:pt x="934" y="376"/>
                    <a:pt x="937" y="389"/>
                  </a:cubicBezTo>
                  <a:cubicBezTo>
                    <a:pt x="946" y="423"/>
                    <a:pt x="950" y="457"/>
                    <a:pt x="948" y="491"/>
                  </a:cubicBezTo>
                  <a:close/>
                  <a:moveTo>
                    <a:pt x="941" y="432"/>
                  </a:moveTo>
                  <a:cubicBezTo>
                    <a:pt x="943" y="441"/>
                    <a:pt x="944" y="449"/>
                    <a:pt x="945" y="458"/>
                  </a:cubicBezTo>
                  <a:cubicBezTo>
                    <a:pt x="944" y="438"/>
                    <a:pt x="941" y="418"/>
                    <a:pt x="936" y="397"/>
                  </a:cubicBezTo>
                  <a:cubicBezTo>
                    <a:pt x="938" y="409"/>
                    <a:pt x="940" y="421"/>
                    <a:pt x="941" y="432"/>
                  </a:cubicBezTo>
                  <a:close/>
                  <a:moveTo>
                    <a:pt x="541" y="34"/>
                  </a:moveTo>
                  <a:cubicBezTo>
                    <a:pt x="609" y="54"/>
                    <a:pt x="674" y="86"/>
                    <a:pt x="732" y="129"/>
                  </a:cubicBezTo>
                  <a:cubicBezTo>
                    <a:pt x="792" y="174"/>
                    <a:pt x="847" y="233"/>
                    <a:pt x="885" y="295"/>
                  </a:cubicBezTo>
                  <a:cubicBezTo>
                    <a:pt x="908" y="334"/>
                    <a:pt x="925" y="373"/>
                    <a:pt x="936" y="412"/>
                  </a:cubicBezTo>
                  <a:cubicBezTo>
                    <a:pt x="933" y="391"/>
                    <a:pt x="929" y="370"/>
                    <a:pt x="922" y="349"/>
                  </a:cubicBezTo>
                  <a:cubicBezTo>
                    <a:pt x="874" y="210"/>
                    <a:pt x="766" y="101"/>
                    <a:pt x="623" y="48"/>
                  </a:cubicBezTo>
                  <a:cubicBezTo>
                    <a:pt x="613" y="44"/>
                    <a:pt x="603" y="41"/>
                    <a:pt x="593" y="38"/>
                  </a:cubicBezTo>
                  <a:cubicBezTo>
                    <a:pt x="576" y="36"/>
                    <a:pt x="558" y="34"/>
                    <a:pt x="541" y="34"/>
                  </a:cubicBezTo>
                  <a:close/>
                  <a:moveTo>
                    <a:pt x="152" y="310"/>
                  </a:moveTo>
                  <a:cubicBezTo>
                    <a:pt x="151" y="325"/>
                    <a:pt x="151" y="339"/>
                    <a:pt x="152" y="353"/>
                  </a:cubicBezTo>
                  <a:cubicBezTo>
                    <a:pt x="154" y="312"/>
                    <a:pt x="162" y="272"/>
                    <a:pt x="175" y="234"/>
                  </a:cubicBezTo>
                  <a:cubicBezTo>
                    <a:pt x="184" y="209"/>
                    <a:pt x="196" y="185"/>
                    <a:pt x="211" y="164"/>
                  </a:cubicBezTo>
                  <a:cubicBezTo>
                    <a:pt x="198" y="181"/>
                    <a:pt x="187" y="199"/>
                    <a:pt x="179" y="219"/>
                  </a:cubicBezTo>
                  <a:cubicBezTo>
                    <a:pt x="167" y="248"/>
                    <a:pt x="158" y="279"/>
                    <a:pt x="152" y="310"/>
                  </a:cubicBezTo>
                  <a:close/>
                  <a:moveTo>
                    <a:pt x="191" y="110"/>
                  </a:moveTo>
                  <a:cubicBezTo>
                    <a:pt x="176" y="141"/>
                    <a:pt x="168" y="175"/>
                    <a:pt x="162" y="209"/>
                  </a:cubicBezTo>
                  <a:cubicBezTo>
                    <a:pt x="157" y="236"/>
                    <a:pt x="154" y="264"/>
                    <a:pt x="153" y="293"/>
                  </a:cubicBezTo>
                  <a:cubicBezTo>
                    <a:pt x="158" y="267"/>
                    <a:pt x="166" y="242"/>
                    <a:pt x="176" y="218"/>
                  </a:cubicBezTo>
                  <a:cubicBezTo>
                    <a:pt x="190" y="185"/>
                    <a:pt x="210" y="156"/>
                    <a:pt x="236" y="131"/>
                  </a:cubicBezTo>
                  <a:cubicBezTo>
                    <a:pt x="254" y="111"/>
                    <a:pt x="273" y="94"/>
                    <a:pt x="295" y="79"/>
                  </a:cubicBezTo>
                  <a:cubicBezTo>
                    <a:pt x="261" y="84"/>
                    <a:pt x="228" y="93"/>
                    <a:pt x="198" y="104"/>
                  </a:cubicBezTo>
                  <a:cubicBezTo>
                    <a:pt x="196" y="106"/>
                    <a:pt x="194" y="108"/>
                    <a:pt x="191" y="110"/>
                  </a:cubicBezTo>
                  <a:close/>
                  <a:moveTo>
                    <a:pt x="384" y="70"/>
                  </a:moveTo>
                  <a:cubicBezTo>
                    <a:pt x="449" y="70"/>
                    <a:pt x="517" y="80"/>
                    <a:pt x="586" y="99"/>
                  </a:cubicBezTo>
                  <a:cubicBezTo>
                    <a:pt x="658" y="120"/>
                    <a:pt x="725" y="155"/>
                    <a:pt x="779" y="200"/>
                  </a:cubicBezTo>
                  <a:cubicBezTo>
                    <a:pt x="811" y="226"/>
                    <a:pt x="838" y="256"/>
                    <a:pt x="860" y="288"/>
                  </a:cubicBezTo>
                  <a:cubicBezTo>
                    <a:pt x="802" y="168"/>
                    <a:pt x="674" y="73"/>
                    <a:pt x="525" y="42"/>
                  </a:cubicBezTo>
                  <a:cubicBezTo>
                    <a:pt x="511" y="39"/>
                    <a:pt x="496" y="37"/>
                    <a:pt x="482" y="35"/>
                  </a:cubicBezTo>
                  <a:cubicBezTo>
                    <a:pt x="463" y="36"/>
                    <a:pt x="444" y="39"/>
                    <a:pt x="426" y="42"/>
                  </a:cubicBezTo>
                  <a:cubicBezTo>
                    <a:pt x="391" y="49"/>
                    <a:pt x="359" y="59"/>
                    <a:pt x="329" y="72"/>
                  </a:cubicBezTo>
                  <a:cubicBezTo>
                    <a:pt x="347" y="71"/>
                    <a:pt x="365" y="70"/>
                    <a:pt x="384" y="70"/>
                  </a:cubicBezTo>
                  <a:close/>
                  <a:moveTo>
                    <a:pt x="610" y="41"/>
                  </a:moveTo>
                  <a:cubicBezTo>
                    <a:pt x="615" y="42"/>
                    <a:pt x="619" y="44"/>
                    <a:pt x="624" y="45"/>
                  </a:cubicBezTo>
                  <a:cubicBezTo>
                    <a:pt x="700" y="74"/>
                    <a:pt x="769" y="120"/>
                    <a:pt x="823" y="179"/>
                  </a:cubicBezTo>
                  <a:cubicBezTo>
                    <a:pt x="851" y="209"/>
                    <a:pt x="876" y="244"/>
                    <a:pt x="895" y="281"/>
                  </a:cubicBezTo>
                  <a:cubicBezTo>
                    <a:pt x="890" y="271"/>
                    <a:pt x="885" y="261"/>
                    <a:pt x="879" y="252"/>
                  </a:cubicBezTo>
                  <a:cubicBezTo>
                    <a:pt x="825" y="160"/>
                    <a:pt x="736" y="86"/>
                    <a:pt x="634" y="45"/>
                  </a:cubicBezTo>
                  <a:cubicBezTo>
                    <a:pt x="626" y="44"/>
                    <a:pt x="618" y="42"/>
                    <a:pt x="610" y="41"/>
                  </a:cubicBezTo>
                  <a:close/>
                  <a:moveTo>
                    <a:pt x="301" y="78"/>
                  </a:moveTo>
                  <a:cubicBezTo>
                    <a:pt x="287" y="88"/>
                    <a:pt x="273" y="98"/>
                    <a:pt x="261" y="110"/>
                  </a:cubicBezTo>
                  <a:cubicBezTo>
                    <a:pt x="266" y="106"/>
                    <a:pt x="272" y="102"/>
                    <a:pt x="277" y="98"/>
                  </a:cubicBezTo>
                  <a:cubicBezTo>
                    <a:pt x="289" y="90"/>
                    <a:pt x="301" y="83"/>
                    <a:pt x="314" y="77"/>
                  </a:cubicBezTo>
                  <a:cubicBezTo>
                    <a:pt x="310" y="77"/>
                    <a:pt x="305" y="78"/>
                    <a:pt x="301" y="78"/>
                  </a:cubicBezTo>
                  <a:close/>
                  <a:moveTo>
                    <a:pt x="195" y="98"/>
                  </a:moveTo>
                  <a:cubicBezTo>
                    <a:pt x="191" y="101"/>
                    <a:pt x="187" y="104"/>
                    <a:pt x="183" y="107"/>
                  </a:cubicBezTo>
                  <a:cubicBezTo>
                    <a:pt x="186" y="106"/>
                    <a:pt x="189" y="104"/>
                    <a:pt x="192" y="103"/>
                  </a:cubicBezTo>
                  <a:cubicBezTo>
                    <a:pt x="193" y="102"/>
                    <a:pt x="194" y="100"/>
                    <a:pt x="195" y="98"/>
                  </a:cubicBezTo>
                  <a:close/>
                  <a:moveTo>
                    <a:pt x="201" y="95"/>
                  </a:moveTo>
                  <a:cubicBezTo>
                    <a:pt x="199" y="97"/>
                    <a:pt x="198" y="99"/>
                    <a:pt x="196" y="102"/>
                  </a:cubicBezTo>
                  <a:cubicBezTo>
                    <a:pt x="196" y="102"/>
                    <a:pt x="197" y="102"/>
                    <a:pt x="197" y="102"/>
                  </a:cubicBezTo>
                  <a:cubicBezTo>
                    <a:pt x="201" y="97"/>
                    <a:pt x="206" y="93"/>
                    <a:pt x="211" y="89"/>
                  </a:cubicBezTo>
                  <a:cubicBezTo>
                    <a:pt x="214" y="87"/>
                    <a:pt x="216" y="85"/>
                    <a:pt x="218" y="84"/>
                  </a:cubicBezTo>
                  <a:cubicBezTo>
                    <a:pt x="212" y="87"/>
                    <a:pt x="206" y="91"/>
                    <a:pt x="201" y="95"/>
                  </a:cubicBezTo>
                  <a:close/>
                  <a:moveTo>
                    <a:pt x="203" y="86"/>
                  </a:moveTo>
                  <a:cubicBezTo>
                    <a:pt x="198" y="91"/>
                    <a:pt x="193" y="95"/>
                    <a:pt x="189" y="99"/>
                  </a:cubicBezTo>
                  <a:cubicBezTo>
                    <a:pt x="192" y="97"/>
                    <a:pt x="195" y="95"/>
                    <a:pt x="199" y="93"/>
                  </a:cubicBezTo>
                  <a:cubicBezTo>
                    <a:pt x="200" y="91"/>
                    <a:pt x="201" y="88"/>
                    <a:pt x="203" y="86"/>
                  </a:cubicBezTo>
                  <a:close/>
                  <a:moveTo>
                    <a:pt x="242" y="71"/>
                  </a:moveTo>
                  <a:cubicBezTo>
                    <a:pt x="232" y="77"/>
                    <a:pt x="222" y="84"/>
                    <a:pt x="213" y="91"/>
                  </a:cubicBezTo>
                  <a:cubicBezTo>
                    <a:pt x="210" y="94"/>
                    <a:pt x="206" y="96"/>
                    <a:pt x="203" y="99"/>
                  </a:cubicBezTo>
                  <a:cubicBezTo>
                    <a:pt x="234" y="88"/>
                    <a:pt x="266" y="80"/>
                    <a:pt x="300" y="76"/>
                  </a:cubicBezTo>
                  <a:cubicBezTo>
                    <a:pt x="327" y="58"/>
                    <a:pt x="358" y="43"/>
                    <a:pt x="391" y="32"/>
                  </a:cubicBezTo>
                  <a:cubicBezTo>
                    <a:pt x="338" y="36"/>
                    <a:pt x="287" y="49"/>
                    <a:pt x="242" y="71"/>
                  </a:cubicBezTo>
                  <a:close/>
                  <a:moveTo>
                    <a:pt x="496" y="34"/>
                  </a:moveTo>
                  <a:cubicBezTo>
                    <a:pt x="506" y="35"/>
                    <a:pt x="516" y="37"/>
                    <a:pt x="526" y="39"/>
                  </a:cubicBezTo>
                  <a:cubicBezTo>
                    <a:pt x="579" y="50"/>
                    <a:pt x="630" y="70"/>
                    <a:pt x="677" y="96"/>
                  </a:cubicBezTo>
                  <a:cubicBezTo>
                    <a:pt x="631" y="69"/>
                    <a:pt x="581" y="48"/>
                    <a:pt x="530" y="33"/>
                  </a:cubicBezTo>
                  <a:cubicBezTo>
                    <a:pt x="519" y="33"/>
                    <a:pt x="507" y="33"/>
                    <a:pt x="496" y="34"/>
                  </a:cubicBezTo>
                  <a:close/>
                  <a:moveTo>
                    <a:pt x="212" y="79"/>
                  </a:moveTo>
                  <a:cubicBezTo>
                    <a:pt x="209" y="82"/>
                    <a:pt x="207" y="85"/>
                    <a:pt x="204" y="89"/>
                  </a:cubicBezTo>
                  <a:cubicBezTo>
                    <a:pt x="216" y="81"/>
                    <a:pt x="228" y="75"/>
                    <a:pt x="241" y="69"/>
                  </a:cubicBezTo>
                  <a:cubicBezTo>
                    <a:pt x="299" y="33"/>
                    <a:pt x="371" y="17"/>
                    <a:pt x="443" y="16"/>
                  </a:cubicBezTo>
                  <a:cubicBezTo>
                    <a:pt x="423" y="14"/>
                    <a:pt x="404" y="12"/>
                    <a:pt x="385" y="12"/>
                  </a:cubicBezTo>
                  <a:cubicBezTo>
                    <a:pt x="316" y="20"/>
                    <a:pt x="257" y="43"/>
                    <a:pt x="212" y="79"/>
                  </a:cubicBezTo>
                  <a:close/>
                  <a:moveTo>
                    <a:pt x="402" y="31"/>
                  </a:moveTo>
                  <a:cubicBezTo>
                    <a:pt x="367" y="42"/>
                    <a:pt x="335" y="57"/>
                    <a:pt x="306" y="75"/>
                  </a:cubicBezTo>
                  <a:cubicBezTo>
                    <a:pt x="311" y="74"/>
                    <a:pt x="316" y="74"/>
                    <a:pt x="321" y="73"/>
                  </a:cubicBezTo>
                  <a:cubicBezTo>
                    <a:pt x="353" y="58"/>
                    <a:pt x="388" y="47"/>
                    <a:pt x="425" y="40"/>
                  </a:cubicBezTo>
                  <a:cubicBezTo>
                    <a:pt x="439" y="37"/>
                    <a:pt x="454" y="35"/>
                    <a:pt x="468" y="33"/>
                  </a:cubicBezTo>
                  <a:cubicBezTo>
                    <a:pt x="446" y="31"/>
                    <a:pt x="424" y="30"/>
                    <a:pt x="402" y="31"/>
                  </a:cubicBezTo>
                  <a:close/>
                  <a:moveTo>
                    <a:pt x="321" y="15"/>
                  </a:moveTo>
                  <a:cubicBezTo>
                    <a:pt x="299" y="20"/>
                    <a:pt x="278" y="28"/>
                    <a:pt x="258" y="40"/>
                  </a:cubicBezTo>
                  <a:cubicBezTo>
                    <a:pt x="244" y="48"/>
                    <a:pt x="232" y="57"/>
                    <a:pt x="222" y="68"/>
                  </a:cubicBezTo>
                  <a:cubicBezTo>
                    <a:pt x="244" y="52"/>
                    <a:pt x="270" y="39"/>
                    <a:pt x="298" y="29"/>
                  </a:cubicBezTo>
                  <a:cubicBezTo>
                    <a:pt x="319" y="22"/>
                    <a:pt x="342" y="16"/>
                    <a:pt x="366" y="12"/>
                  </a:cubicBezTo>
                  <a:cubicBezTo>
                    <a:pt x="351" y="12"/>
                    <a:pt x="336" y="13"/>
                    <a:pt x="321" y="15"/>
                  </a:cubicBezTo>
                  <a:close/>
                  <a:moveTo>
                    <a:pt x="442" y="19"/>
                  </a:moveTo>
                  <a:cubicBezTo>
                    <a:pt x="383" y="20"/>
                    <a:pt x="323" y="31"/>
                    <a:pt x="270" y="56"/>
                  </a:cubicBezTo>
                  <a:cubicBezTo>
                    <a:pt x="286" y="50"/>
                    <a:pt x="303" y="45"/>
                    <a:pt x="320" y="40"/>
                  </a:cubicBezTo>
                  <a:cubicBezTo>
                    <a:pt x="346" y="34"/>
                    <a:pt x="373" y="30"/>
                    <a:pt x="401" y="29"/>
                  </a:cubicBezTo>
                  <a:cubicBezTo>
                    <a:pt x="404" y="28"/>
                    <a:pt x="408" y="27"/>
                    <a:pt x="412" y="26"/>
                  </a:cubicBezTo>
                  <a:cubicBezTo>
                    <a:pt x="422" y="23"/>
                    <a:pt x="432" y="21"/>
                    <a:pt x="442" y="19"/>
                  </a:cubicBezTo>
                  <a:close/>
                  <a:moveTo>
                    <a:pt x="594" y="36"/>
                  </a:moveTo>
                  <a:cubicBezTo>
                    <a:pt x="602" y="37"/>
                    <a:pt x="611" y="38"/>
                    <a:pt x="620" y="40"/>
                  </a:cubicBezTo>
                  <a:cubicBezTo>
                    <a:pt x="585" y="27"/>
                    <a:pt x="548" y="17"/>
                    <a:pt x="511" y="13"/>
                  </a:cubicBezTo>
                  <a:cubicBezTo>
                    <a:pt x="498" y="13"/>
                    <a:pt x="485" y="15"/>
                    <a:pt x="473" y="16"/>
                  </a:cubicBezTo>
                  <a:cubicBezTo>
                    <a:pt x="515" y="18"/>
                    <a:pt x="556" y="25"/>
                    <a:pt x="594" y="36"/>
                  </a:cubicBezTo>
                  <a:close/>
                  <a:moveTo>
                    <a:pt x="531" y="31"/>
                  </a:moveTo>
                  <a:cubicBezTo>
                    <a:pt x="546" y="31"/>
                    <a:pt x="560" y="32"/>
                    <a:pt x="575" y="33"/>
                  </a:cubicBezTo>
                  <a:cubicBezTo>
                    <a:pt x="546" y="26"/>
                    <a:pt x="515" y="21"/>
                    <a:pt x="483" y="20"/>
                  </a:cubicBezTo>
                  <a:cubicBezTo>
                    <a:pt x="499" y="23"/>
                    <a:pt x="515" y="26"/>
                    <a:pt x="531" y="31"/>
                  </a:cubicBezTo>
                  <a:close/>
                  <a:moveTo>
                    <a:pt x="423" y="29"/>
                  </a:moveTo>
                  <a:cubicBezTo>
                    <a:pt x="442" y="29"/>
                    <a:pt x="462" y="30"/>
                    <a:pt x="482" y="32"/>
                  </a:cubicBezTo>
                  <a:cubicBezTo>
                    <a:pt x="494" y="31"/>
                    <a:pt x="507" y="31"/>
                    <a:pt x="520" y="31"/>
                  </a:cubicBezTo>
                  <a:cubicBezTo>
                    <a:pt x="501" y="26"/>
                    <a:pt x="482" y="22"/>
                    <a:pt x="462" y="19"/>
                  </a:cubicBezTo>
                  <a:cubicBezTo>
                    <a:pt x="461" y="19"/>
                    <a:pt x="459" y="19"/>
                    <a:pt x="457" y="19"/>
                  </a:cubicBezTo>
                  <a:cubicBezTo>
                    <a:pt x="442" y="21"/>
                    <a:pt x="427" y="24"/>
                    <a:pt x="413" y="28"/>
                  </a:cubicBezTo>
                  <a:cubicBezTo>
                    <a:pt x="412" y="29"/>
                    <a:pt x="412" y="29"/>
                    <a:pt x="412" y="29"/>
                  </a:cubicBezTo>
                  <a:cubicBezTo>
                    <a:pt x="416" y="29"/>
                    <a:pt x="419" y="29"/>
                    <a:pt x="423" y="29"/>
                  </a:cubicBezTo>
                  <a:close/>
                  <a:moveTo>
                    <a:pt x="405" y="10"/>
                  </a:moveTo>
                  <a:cubicBezTo>
                    <a:pt x="423" y="11"/>
                    <a:pt x="441" y="13"/>
                    <a:pt x="460" y="16"/>
                  </a:cubicBezTo>
                  <a:cubicBezTo>
                    <a:pt x="472" y="14"/>
                    <a:pt x="484" y="12"/>
                    <a:pt x="496" y="11"/>
                  </a:cubicBezTo>
                  <a:cubicBezTo>
                    <a:pt x="494" y="11"/>
                    <a:pt x="491" y="11"/>
                    <a:pt x="489" y="10"/>
                  </a:cubicBezTo>
                  <a:cubicBezTo>
                    <a:pt x="460" y="8"/>
                    <a:pt x="432" y="8"/>
                    <a:pt x="405" y="10"/>
                  </a:cubicBezTo>
                  <a:close/>
                  <a:moveTo>
                    <a:pt x="410" y="6"/>
                  </a:moveTo>
                  <a:cubicBezTo>
                    <a:pt x="387" y="6"/>
                    <a:pt x="365" y="7"/>
                    <a:pt x="343" y="10"/>
                  </a:cubicBezTo>
                  <a:cubicBezTo>
                    <a:pt x="357" y="9"/>
                    <a:pt x="371" y="9"/>
                    <a:pt x="385" y="9"/>
                  </a:cubicBezTo>
                  <a:cubicBezTo>
                    <a:pt x="403" y="7"/>
                    <a:pt x="420" y="6"/>
                    <a:pt x="439" y="6"/>
                  </a:cubicBezTo>
                  <a:cubicBezTo>
                    <a:pt x="429" y="6"/>
                    <a:pt x="419" y="6"/>
                    <a:pt x="410" y="6"/>
                  </a:cubicBez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47"/>
            <p:cNvSpPr>
              <a:spLocks noEditPoints="1"/>
            </p:cNvSpPr>
            <p:nvPr/>
          </p:nvSpPr>
          <p:spPr bwMode="auto">
            <a:xfrm>
              <a:off x="3489325" y="3495675"/>
              <a:ext cx="3325813" cy="2957512"/>
            </a:xfrm>
            <a:custGeom>
              <a:avLst/>
              <a:gdLst>
                <a:gd name="T0" fmla="*/ 175 w 1025"/>
                <a:gd name="T1" fmla="*/ 78 h 910"/>
                <a:gd name="T2" fmla="*/ 999 w 1025"/>
                <a:gd name="T3" fmla="*/ 340 h 910"/>
                <a:gd name="T4" fmla="*/ 71 w 1025"/>
                <a:gd name="T5" fmla="*/ 712 h 910"/>
                <a:gd name="T6" fmla="*/ 180 w 1025"/>
                <a:gd name="T7" fmla="*/ 731 h 910"/>
                <a:gd name="T8" fmla="*/ 478 w 1025"/>
                <a:gd name="T9" fmla="*/ 870 h 910"/>
                <a:gd name="T10" fmla="*/ 507 w 1025"/>
                <a:gd name="T11" fmla="*/ 867 h 910"/>
                <a:gd name="T12" fmla="*/ 581 w 1025"/>
                <a:gd name="T13" fmla="*/ 851 h 910"/>
                <a:gd name="T14" fmla="*/ 885 w 1025"/>
                <a:gd name="T15" fmla="*/ 595 h 910"/>
                <a:gd name="T16" fmla="*/ 557 w 1025"/>
                <a:gd name="T17" fmla="*/ 847 h 910"/>
                <a:gd name="T18" fmla="*/ 315 w 1025"/>
                <a:gd name="T19" fmla="*/ 813 h 910"/>
                <a:gd name="T20" fmla="*/ 196 w 1025"/>
                <a:gd name="T21" fmla="*/ 714 h 910"/>
                <a:gd name="T22" fmla="*/ 603 w 1025"/>
                <a:gd name="T23" fmla="*/ 827 h 910"/>
                <a:gd name="T24" fmla="*/ 477 w 1025"/>
                <a:gd name="T25" fmla="*/ 823 h 910"/>
                <a:gd name="T26" fmla="*/ 868 w 1025"/>
                <a:gd name="T27" fmla="*/ 389 h 910"/>
                <a:gd name="T28" fmla="*/ 470 w 1025"/>
                <a:gd name="T29" fmla="*/ 822 h 910"/>
                <a:gd name="T30" fmla="*/ 871 w 1025"/>
                <a:gd name="T31" fmla="*/ 389 h 910"/>
                <a:gd name="T32" fmla="*/ 886 w 1025"/>
                <a:gd name="T33" fmla="*/ 427 h 910"/>
                <a:gd name="T34" fmla="*/ 238 w 1025"/>
                <a:gd name="T35" fmla="*/ 684 h 910"/>
                <a:gd name="T36" fmla="*/ 187 w 1025"/>
                <a:gd name="T37" fmla="*/ 626 h 910"/>
                <a:gd name="T38" fmla="*/ 621 w 1025"/>
                <a:gd name="T39" fmla="*/ 821 h 910"/>
                <a:gd name="T40" fmla="*/ 751 w 1025"/>
                <a:gd name="T41" fmla="*/ 658 h 910"/>
                <a:gd name="T42" fmla="*/ 199 w 1025"/>
                <a:gd name="T43" fmla="*/ 253 h 910"/>
                <a:gd name="T44" fmla="*/ 668 w 1025"/>
                <a:gd name="T45" fmla="*/ 810 h 910"/>
                <a:gd name="T46" fmla="*/ 909 w 1025"/>
                <a:gd name="T47" fmla="*/ 497 h 910"/>
                <a:gd name="T48" fmla="*/ 731 w 1025"/>
                <a:gd name="T49" fmla="*/ 101 h 910"/>
                <a:gd name="T50" fmla="*/ 259 w 1025"/>
                <a:gd name="T51" fmla="*/ 785 h 910"/>
                <a:gd name="T52" fmla="*/ 868 w 1025"/>
                <a:gd name="T53" fmla="*/ 625 h 910"/>
                <a:gd name="T54" fmla="*/ 170 w 1025"/>
                <a:gd name="T55" fmla="*/ 720 h 910"/>
                <a:gd name="T56" fmla="*/ 769 w 1025"/>
                <a:gd name="T57" fmla="*/ 115 h 910"/>
                <a:gd name="T58" fmla="*/ 769 w 1025"/>
                <a:gd name="T59" fmla="*/ 115 h 910"/>
                <a:gd name="T60" fmla="*/ 64 w 1025"/>
                <a:gd name="T61" fmla="*/ 443 h 910"/>
                <a:gd name="T62" fmla="*/ 196 w 1025"/>
                <a:gd name="T63" fmla="*/ 252 h 910"/>
                <a:gd name="T64" fmla="*/ 186 w 1025"/>
                <a:gd name="T65" fmla="*/ 227 h 910"/>
                <a:gd name="T66" fmla="*/ 67 w 1025"/>
                <a:gd name="T67" fmla="*/ 484 h 910"/>
                <a:gd name="T68" fmla="*/ 74 w 1025"/>
                <a:gd name="T69" fmla="*/ 202 h 910"/>
                <a:gd name="T70" fmla="*/ 240 w 1025"/>
                <a:gd name="T71" fmla="*/ 77 h 910"/>
                <a:gd name="T72" fmla="*/ 753 w 1025"/>
                <a:gd name="T73" fmla="*/ 157 h 910"/>
                <a:gd name="T74" fmla="*/ 673 w 1025"/>
                <a:gd name="T75" fmla="*/ 85 h 910"/>
                <a:gd name="T76" fmla="*/ 68 w 1025"/>
                <a:gd name="T77" fmla="*/ 269 h 910"/>
                <a:gd name="T78" fmla="*/ 73 w 1025"/>
                <a:gd name="T79" fmla="*/ 260 h 910"/>
                <a:gd name="T80" fmla="*/ 186 w 1025"/>
                <a:gd name="T81" fmla="*/ 138 h 910"/>
                <a:gd name="T82" fmla="*/ 567 w 1025"/>
                <a:gd name="T83" fmla="*/ 71 h 910"/>
                <a:gd name="T84" fmla="*/ 258 w 1025"/>
                <a:gd name="T85" fmla="*/ 151 h 910"/>
                <a:gd name="T86" fmla="*/ 170 w 1025"/>
                <a:gd name="T87" fmla="*/ 170 h 910"/>
                <a:gd name="T88" fmla="*/ 236 w 1025"/>
                <a:gd name="T89" fmla="*/ 134 h 910"/>
                <a:gd name="T90" fmla="*/ 707 w 1025"/>
                <a:gd name="T91" fmla="*/ 113 h 910"/>
                <a:gd name="T92" fmla="*/ 633 w 1025"/>
                <a:gd name="T93" fmla="*/ 46 h 910"/>
                <a:gd name="T94" fmla="*/ 288 w 1025"/>
                <a:gd name="T95" fmla="*/ 125 h 910"/>
                <a:gd name="T96" fmla="*/ 237 w 1025"/>
                <a:gd name="T97" fmla="*/ 137 h 910"/>
                <a:gd name="T98" fmla="*/ 315 w 1025"/>
                <a:gd name="T99" fmla="*/ 105 h 910"/>
                <a:gd name="T100" fmla="*/ 751 w 1025"/>
                <a:gd name="T101" fmla="*/ 105 h 910"/>
                <a:gd name="T102" fmla="*/ 350 w 1025"/>
                <a:gd name="T103" fmla="*/ 91 h 910"/>
                <a:gd name="T104" fmla="*/ 712 w 1025"/>
                <a:gd name="T105" fmla="*/ 92 h 910"/>
                <a:gd name="T106" fmla="*/ 665 w 1025"/>
                <a:gd name="T107" fmla="*/ 81 h 910"/>
                <a:gd name="T108" fmla="*/ 464 w 1025"/>
                <a:gd name="T109" fmla="*/ 54 h 910"/>
                <a:gd name="T110" fmla="*/ 584 w 1025"/>
                <a:gd name="T111" fmla="*/ 43 h 910"/>
                <a:gd name="T112" fmla="*/ 568 w 1025"/>
                <a:gd name="T113" fmla="*/ 69 h 910"/>
                <a:gd name="T114" fmla="*/ 415 w 1025"/>
                <a:gd name="T115" fmla="*/ 37 h 910"/>
                <a:gd name="T116" fmla="*/ 531 w 1025"/>
                <a:gd name="T117" fmla="*/ 41 h 910"/>
                <a:gd name="T118" fmla="*/ 432 w 1025"/>
                <a:gd name="T119" fmla="*/ 49 h 910"/>
                <a:gd name="T120" fmla="*/ 622 w 1025"/>
                <a:gd name="T121" fmla="*/ 45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25" h="910">
                  <a:moveTo>
                    <a:pt x="356" y="905"/>
                  </a:moveTo>
                  <a:cubicBezTo>
                    <a:pt x="339" y="905"/>
                    <a:pt x="321" y="904"/>
                    <a:pt x="303" y="901"/>
                  </a:cubicBezTo>
                  <a:cubicBezTo>
                    <a:pt x="178" y="879"/>
                    <a:pt x="106" y="787"/>
                    <a:pt x="69" y="713"/>
                  </a:cubicBezTo>
                  <a:cubicBezTo>
                    <a:pt x="15" y="607"/>
                    <a:pt x="0" y="489"/>
                    <a:pt x="28" y="384"/>
                  </a:cubicBezTo>
                  <a:cubicBezTo>
                    <a:pt x="30" y="322"/>
                    <a:pt x="45" y="259"/>
                    <a:pt x="72" y="200"/>
                  </a:cubicBezTo>
                  <a:cubicBezTo>
                    <a:pt x="94" y="151"/>
                    <a:pt x="129" y="110"/>
                    <a:pt x="175" y="78"/>
                  </a:cubicBezTo>
                  <a:cubicBezTo>
                    <a:pt x="218" y="50"/>
                    <a:pt x="270" y="29"/>
                    <a:pt x="326" y="19"/>
                  </a:cubicBezTo>
                  <a:cubicBezTo>
                    <a:pt x="433" y="0"/>
                    <a:pt x="535" y="9"/>
                    <a:pt x="622" y="42"/>
                  </a:cubicBezTo>
                  <a:cubicBezTo>
                    <a:pt x="689" y="50"/>
                    <a:pt x="751" y="73"/>
                    <a:pt x="804" y="110"/>
                  </a:cubicBezTo>
                  <a:cubicBezTo>
                    <a:pt x="823" y="124"/>
                    <a:pt x="840" y="139"/>
                    <a:pt x="855" y="155"/>
                  </a:cubicBezTo>
                  <a:cubicBezTo>
                    <a:pt x="865" y="161"/>
                    <a:pt x="873" y="167"/>
                    <a:pt x="882" y="173"/>
                  </a:cubicBezTo>
                  <a:cubicBezTo>
                    <a:pt x="944" y="220"/>
                    <a:pt x="984" y="276"/>
                    <a:pt x="999" y="340"/>
                  </a:cubicBezTo>
                  <a:cubicBezTo>
                    <a:pt x="1025" y="452"/>
                    <a:pt x="988" y="571"/>
                    <a:pt x="894" y="675"/>
                  </a:cubicBezTo>
                  <a:cubicBezTo>
                    <a:pt x="838" y="738"/>
                    <a:pt x="763" y="792"/>
                    <a:pt x="683" y="827"/>
                  </a:cubicBezTo>
                  <a:cubicBezTo>
                    <a:pt x="625" y="852"/>
                    <a:pt x="567" y="866"/>
                    <a:pt x="513" y="869"/>
                  </a:cubicBezTo>
                  <a:cubicBezTo>
                    <a:pt x="464" y="891"/>
                    <a:pt x="411" y="905"/>
                    <a:pt x="356" y="905"/>
                  </a:cubicBezTo>
                  <a:close/>
                  <a:moveTo>
                    <a:pt x="27" y="397"/>
                  </a:moveTo>
                  <a:cubicBezTo>
                    <a:pt x="4" y="498"/>
                    <a:pt x="19" y="611"/>
                    <a:pt x="71" y="712"/>
                  </a:cubicBezTo>
                  <a:cubicBezTo>
                    <a:pt x="108" y="785"/>
                    <a:pt x="179" y="877"/>
                    <a:pt x="304" y="898"/>
                  </a:cubicBezTo>
                  <a:cubicBezTo>
                    <a:pt x="375" y="910"/>
                    <a:pt x="443" y="896"/>
                    <a:pt x="505" y="870"/>
                  </a:cubicBezTo>
                  <a:cubicBezTo>
                    <a:pt x="504" y="870"/>
                    <a:pt x="503" y="870"/>
                    <a:pt x="503" y="870"/>
                  </a:cubicBezTo>
                  <a:cubicBezTo>
                    <a:pt x="469" y="874"/>
                    <a:pt x="435" y="874"/>
                    <a:pt x="403" y="869"/>
                  </a:cubicBezTo>
                  <a:cubicBezTo>
                    <a:pt x="340" y="859"/>
                    <a:pt x="283" y="831"/>
                    <a:pt x="233" y="787"/>
                  </a:cubicBezTo>
                  <a:cubicBezTo>
                    <a:pt x="214" y="770"/>
                    <a:pt x="196" y="751"/>
                    <a:pt x="180" y="731"/>
                  </a:cubicBezTo>
                  <a:cubicBezTo>
                    <a:pt x="170" y="723"/>
                    <a:pt x="161" y="714"/>
                    <a:pt x="152" y="705"/>
                  </a:cubicBezTo>
                  <a:cubicBezTo>
                    <a:pt x="104" y="655"/>
                    <a:pt x="69" y="598"/>
                    <a:pt x="48" y="535"/>
                  </a:cubicBezTo>
                  <a:cubicBezTo>
                    <a:pt x="33" y="492"/>
                    <a:pt x="27" y="445"/>
                    <a:pt x="27" y="397"/>
                  </a:cubicBezTo>
                  <a:close/>
                  <a:moveTo>
                    <a:pt x="192" y="742"/>
                  </a:moveTo>
                  <a:cubicBezTo>
                    <a:pt x="206" y="757"/>
                    <a:pt x="220" y="771"/>
                    <a:pt x="235" y="785"/>
                  </a:cubicBezTo>
                  <a:cubicBezTo>
                    <a:pt x="305" y="847"/>
                    <a:pt x="389" y="876"/>
                    <a:pt x="478" y="870"/>
                  </a:cubicBezTo>
                  <a:cubicBezTo>
                    <a:pt x="467" y="869"/>
                    <a:pt x="456" y="869"/>
                    <a:pt x="445" y="867"/>
                  </a:cubicBezTo>
                  <a:cubicBezTo>
                    <a:pt x="380" y="859"/>
                    <a:pt x="321" y="834"/>
                    <a:pt x="270" y="795"/>
                  </a:cubicBezTo>
                  <a:cubicBezTo>
                    <a:pt x="243" y="780"/>
                    <a:pt x="217" y="762"/>
                    <a:pt x="192" y="742"/>
                  </a:cubicBezTo>
                  <a:close/>
                  <a:moveTo>
                    <a:pt x="286" y="803"/>
                  </a:moveTo>
                  <a:cubicBezTo>
                    <a:pt x="333" y="836"/>
                    <a:pt x="387" y="857"/>
                    <a:pt x="445" y="864"/>
                  </a:cubicBezTo>
                  <a:cubicBezTo>
                    <a:pt x="465" y="867"/>
                    <a:pt x="486" y="868"/>
                    <a:pt x="507" y="867"/>
                  </a:cubicBezTo>
                  <a:cubicBezTo>
                    <a:pt x="509" y="866"/>
                    <a:pt x="512" y="866"/>
                    <a:pt x="514" y="866"/>
                  </a:cubicBezTo>
                  <a:cubicBezTo>
                    <a:pt x="526" y="860"/>
                    <a:pt x="538" y="854"/>
                    <a:pt x="549" y="848"/>
                  </a:cubicBezTo>
                  <a:cubicBezTo>
                    <a:pt x="472" y="859"/>
                    <a:pt x="390" y="848"/>
                    <a:pt x="314" y="815"/>
                  </a:cubicBezTo>
                  <a:cubicBezTo>
                    <a:pt x="304" y="811"/>
                    <a:pt x="295" y="807"/>
                    <a:pt x="286" y="803"/>
                  </a:cubicBezTo>
                  <a:close/>
                  <a:moveTo>
                    <a:pt x="644" y="824"/>
                  </a:moveTo>
                  <a:cubicBezTo>
                    <a:pt x="624" y="834"/>
                    <a:pt x="603" y="844"/>
                    <a:pt x="581" y="851"/>
                  </a:cubicBezTo>
                  <a:cubicBezTo>
                    <a:pt x="565" y="857"/>
                    <a:pt x="548" y="861"/>
                    <a:pt x="531" y="865"/>
                  </a:cubicBezTo>
                  <a:cubicBezTo>
                    <a:pt x="658" y="851"/>
                    <a:pt x="797" y="780"/>
                    <a:pt x="892" y="674"/>
                  </a:cubicBezTo>
                  <a:cubicBezTo>
                    <a:pt x="986" y="570"/>
                    <a:pt x="1023" y="452"/>
                    <a:pt x="996" y="341"/>
                  </a:cubicBezTo>
                  <a:cubicBezTo>
                    <a:pt x="979" y="266"/>
                    <a:pt x="927" y="207"/>
                    <a:pt x="863" y="164"/>
                  </a:cubicBezTo>
                  <a:cubicBezTo>
                    <a:pt x="921" y="230"/>
                    <a:pt x="947" y="316"/>
                    <a:pt x="939" y="413"/>
                  </a:cubicBezTo>
                  <a:cubicBezTo>
                    <a:pt x="934" y="473"/>
                    <a:pt x="915" y="536"/>
                    <a:pt x="885" y="595"/>
                  </a:cubicBezTo>
                  <a:cubicBezTo>
                    <a:pt x="874" y="622"/>
                    <a:pt x="860" y="648"/>
                    <a:pt x="844" y="672"/>
                  </a:cubicBezTo>
                  <a:cubicBezTo>
                    <a:pt x="807" y="726"/>
                    <a:pt x="759" y="768"/>
                    <a:pt x="701" y="796"/>
                  </a:cubicBezTo>
                  <a:cubicBezTo>
                    <a:pt x="701" y="796"/>
                    <a:pt x="700" y="796"/>
                    <a:pt x="699" y="796"/>
                  </a:cubicBezTo>
                  <a:cubicBezTo>
                    <a:pt x="690" y="802"/>
                    <a:pt x="680" y="807"/>
                    <a:pt x="671" y="812"/>
                  </a:cubicBezTo>
                  <a:cubicBezTo>
                    <a:pt x="662" y="816"/>
                    <a:pt x="653" y="820"/>
                    <a:pt x="644" y="824"/>
                  </a:cubicBezTo>
                  <a:close/>
                  <a:moveTo>
                    <a:pt x="557" y="847"/>
                  </a:moveTo>
                  <a:cubicBezTo>
                    <a:pt x="547" y="853"/>
                    <a:pt x="536" y="858"/>
                    <a:pt x="525" y="864"/>
                  </a:cubicBezTo>
                  <a:cubicBezTo>
                    <a:pt x="543" y="860"/>
                    <a:pt x="562" y="855"/>
                    <a:pt x="580" y="848"/>
                  </a:cubicBezTo>
                  <a:cubicBezTo>
                    <a:pt x="594" y="844"/>
                    <a:pt x="608" y="838"/>
                    <a:pt x="622" y="831"/>
                  </a:cubicBezTo>
                  <a:cubicBezTo>
                    <a:pt x="601" y="838"/>
                    <a:pt x="579" y="844"/>
                    <a:pt x="557" y="847"/>
                  </a:cubicBezTo>
                  <a:close/>
                  <a:moveTo>
                    <a:pt x="272" y="793"/>
                  </a:moveTo>
                  <a:cubicBezTo>
                    <a:pt x="286" y="800"/>
                    <a:pt x="300" y="807"/>
                    <a:pt x="315" y="813"/>
                  </a:cubicBezTo>
                  <a:cubicBezTo>
                    <a:pt x="393" y="846"/>
                    <a:pt x="477" y="857"/>
                    <a:pt x="556" y="844"/>
                  </a:cubicBezTo>
                  <a:cubicBezTo>
                    <a:pt x="562" y="841"/>
                    <a:pt x="567" y="838"/>
                    <a:pt x="572" y="835"/>
                  </a:cubicBezTo>
                  <a:cubicBezTo>
                    <a:pt x="531" y="844"/>
                    <a:pt x="489" y="845"/>
                    <a:pt x="447" y="838"/>
                  </a:cubicBezTo>
                  <a:cubicBezTo>
                    <a:pt x="432" y="836"/>
                    <a:pt x="418" y="833"/>
                    <a:pt x="405" y="828"/>
                  </a:cubicBezTo>
                  <a:cubicBezTo>
                    <a:pt x="343" y="825"/>
                    <a:pt x="287" y="802"/>
                    <a:pt x="240" y="761"/>
                  </a:cubicBezTo>
                  <a:cubicBezTo>
                    <a:pt x="224" y="747"/>
                    <a:pt x="210" y="731"/>
                    <a:pt x="196" y="714"/>
                  </a:cubicBezTo>
                  <a:cubicBezTo>
                    <a:pt x="218" y="744"/>
                    <a:pt x="244" y="771"/>
                    <a:pt x="272" y="793"/>
                  </a:cubicBezTo>
                  <a:close/>
                  <a:moveTo>
                    <a:pt x="581" y="833"/>
                  </a:moveTo>
                  <a:cubicBezTo>
                    <a:pt x="575" y="837"/>
                    <a:pt x="569" y="840"/>
                    <a:pt x="564" y="843"/>
                  </a:cubicBezTo>
                  <a:cubicBezTo>
                    <a:pt x="591" y="839"/>
                    <a:pt x="617" y="831"/>
                    <a:pt x="643" y="821"/>
                  </a:cubicBezTo>
                  <a:cubicBezTo>
                    <a:pt x="647" y="819"/>
                    <a:pt x="651" y="817"/>
                    <a:pt x="655" y="814"/>
                  </a:cubicBezTo>
                  <a:cubicBezTo>
                    <a:pt x="638" y="820"/>
                    <a:pt x="621" y="824"/>
                    <a:pt x="603" y="827"/>
                  </a:cubicBezTo>
                  <a:cubicBezTo>
                    <a:pt x="596" y="829"/>
                    <a:pt x="588" y="831"/>
                    <a:pt x="581" y="833"/>
                  </a:cubicBezTo>
                  <a:close/>
                  <a:moveTo>
                    <a:pt x="415" y="828"/>
                  </a:moveTo>
                  <a:cubicBezTo>
                    <a:pt x="425" y="831"/>
                    <a:pt x="436" y="834"/>
                    <a:pt x="447" y="836"/>
                  </a:cubicBezTo>
                  <a:cubicBezTo>
                    <a:pt x="492" y="843"/>
                    <a:pt x="536" y="841"/>
                    <a:pt x="579" y="831"/>
                  </a:cubicBezTo>
                  <a:cubicBezTo>
                    <a:pt x="580" y="830"/>
                    <a:pt x="581" y="830"/>
                    <a:pt x="581" y="830"/>
                  </a:cubicBezTo>
                  <a:cubicBezTo>
                    <a:pt x="546" y="833"/>
                    <a:pt x="511" y="831"/>
                    <a:pt x="477" y="823"/>
                  </a:cubicBezTo>
                  <a:cubicBezTo>
                    <a:pt x="475" y="823"/>
                    <a:pt x="473" y="824"/>
                    <a:pt x="471" y="824"/>
                  </a:cubicBezTo>
                  <a:cubicBezTo>
                    <a:pt x="452" y="827"/>
                    <a:pt x="433" y="829"/>
                    <a:pt x="415" y="828"/>
                  </a:cubicBezTo>
                  <a:close/>
                  <a:moveTo>
                    <a:pt x="484" y="822"/>
                  </a:moveTo>
                  <a:cubicBezTo>
                    <a:pt x="518" y="829"/>
                    <a:pt x="552" y="830"/>
                    <a:pt x="586" y="826"/>
                  </a:cubicBezTo>
                  <a:cubicBezTo>
                    <a:pt x="615" y="808"/>
                    <a:pt x="641" y="788"/>
                    <a:pt x="664" y="769"/>
                  </a:cubicBezTo>
                  <a:cubicBezTo>
                    <a:pt x="746" y="700"/>
                    <a:pt x="882" y="559"/>
                    <a:pt x="868" y="389"/>
                  </a:cubicBezTo>
                  <a:cubicBezTo>
                    <a:pt x="863" y="324"/>
                    <a:pt x="834" y="273"/>
                    <a:pt x="797" y="235"/>
                  </a:cubicBezTo>
                  <a:cubicBezTo>
                    <a:pt x="814" y="277"/>
                    <a:pt x="823" y="325"/>
                    <a:pt x="826" y="378"/>
                  </a:cubicBezTo>
                  <a:cubicBezTo>
                    <a:pt x="829" y="459"/>
                    <a:pt x="820" y="574"/>
                    <a:pt x="753" y="660"/>
                  </a:cubicBezTo>
                  <a:cubicBezTo>
                    <a:pt x="689" y="741"/>
                    <a:pt x="589" y="801"/>
                    <a:pt x="484" y="822"/>
                  </a:cubicBezTo>
                  <a:close/>
                  <a:moveTo>
                    <a:pt x="406" y="826"/>
                  </a:moveTo>
                  <a:cubicBezTo>
                    <a:pt x="426" y="826"/>
                    <a:pt x="448" y="825"/>
                    <a:pt x="470" y="822"/>
                  </a:cubicBezTo>
                  <a:cubicBezTo>
                    <a:pt x="439" y="814"/>
                    <a:pt x="408" y="802"/>
                    <a:pt x="379" y="786"/>
                  </a:cubicBezTo>
                  <a:cubicBezTo>
                    <a:pt x="305" y="747"/>
                    <a:pt x="245" y="684"/>
                    <a:pt x="207" y="611"/>
                  </a:cubicBezTo>
                  <a:cubicBezTo>
                    <a:pt x="216" y="636"/>
                    <a:pt x="227" y="660"/>
                    <a:pt x="240" y="683"/>
                  </a:cubicBezTo>
                  <a:cubicBezTo>
                    <a:pt x="282" y="755"/>
                    <a:pt x="339" y="803"/>
                    <a:pt x="406" y="826"/>
                  </a:cubicBezTo>
                  <a:close/>
                  <a:moveTo>
                    <a:pt x="794" y="228"/>
                  </a:moveTo>
                  <a:cubicBezTo>
                    <a:pt x="834" y="268"/>
                    <a:pt x="865" y="320"/>
                    <a:pt x="871" y="389"/>
                  </a:cubicBezTo>
                  <a:cubicBezTo>
                    <a:pt x="885" y="560"/>
                    <a:pt x="748" y="702"/>
                    <a:pt x="666" y="771"/>
                  </a:cubicBezTo>
                  <a:cubicBezTo>
                    <a:pt x="644" y="789"/>
                    <a:pt x="619" y="808"/>
                    <a:pt x="592" y="826"/>
                  </a:cubicBezTo>
                  <a:cubicBezTo>
                    <a:pt x="596" y="825"/>
                    <a:pt x="599" y="825"/>
                    <a:pt x="603" y="824"/>
                  </a:cubicBezTo>
                  <a:cubicBezTo>
                    <a:pt x="674" y="802"/>
                    <a:pt x="739" y="756"/>
                    <a:pt x="791" y="692"/>
                  </a:cubicBezTo>
                  <a:cubicBezTo>
                    <a:pt x="845" y="624"/>
                    <a:pt x="877" y="545"/>
                    <a:pt x="884" y="466"/>
                  </a:cubicBezTo>
                  <a:cubicBezTo>
                    <a:pt x="885" y="453"/>
                    <a:pt x="886" y="440"/>
                    <a:pt x="886" y="427"/>
                  </a:cubicBezTo>
                  <a:cubicBezTo>
                    <a:pt x="885" y="384"/>
                    <a:pt x="877" y="341"/>
                    <a:pt x="861" y="301"/>
                  </a:cubicBezTo>
                  <a:cubicBezTo>
                    <a:pt x="839" y="246"/>
                    <a:pt x="803" y="202"/>
                    <a:pt x="760" y="166"/>
                  </a:cubicBezTo>
                  <a:cubicBezTo>
                    <a:pt x="773" y="185"/>
                    <a:pt x="785" y="206"/>
                    <a:pt x="794" y="228"/>
                  </a:cubicBezTo>
                  <a:close/>
                  <a:moveTo>
                    <a:pt x="133" y="584"/>
                  </a:moveTo>
                  <a:cubicBezTo>
                    <a:pt x="171" y="701"/>
                    <a:pt x="256" y="814"/>
                    <a:pt x="396" y="825"/>
                  </a:cubicBezTo>
                  <a:cubicBezTo>
                    <a:pt x="332" y="801"/>
                    <a:pt x="278" y="753"/>
                    <a:pt x="238" y="684"/>
                  </a:cubicBezTo>
                  <a:cubicBezTo>
                    <a:pt x="221" y="655"/>
                    <a:pt x="207" y="624"/>
                    <a:pt x="197" y="591"/>
                  </a:cubicBezTo>
                  <a:cubicBezTo>
                    <a:pt x="180" y="554"/>
                    <a:pt x="169" y="516"/>
                    <a:pt x="164" y="476"/>
                  </a:cubicBezTo>
                  <a:cubicBezTo>
                    <a:pt x="152" y="390"/>
                    <a:pt x="159" y="306"/>
                    <a:pt x="182" y="237"/>
                  </a:cubicBezTo>
                  <a:cubicBezTo>
                    <a:pt x="159" y="270"/>
                    <a:pt x="142" y="306"/>
                    <a:pt x="131" y="344"/>
                  </a:cubicBezTo>
                  <a:cubicBezTo>
                    <a:pt x="110" y="419"/>
                    <a:pt x="110" y="500"/>
                    <a:pt x="131" y="576"/>
                  </a:cubicBezTo>
                  <a:cubicBezTo>
                    <a:pt x="148" y="593"/>
                    <a:pt x="166" y="609"/>
                    <a:pt x="187" y="626"/>
                  </a:cubicBezTo>
                  <a:cubicBezTo>
                    <a:pt x="185" y="628"/>
                    <a:pt x="185" y="628"/>
                    <a:pt x="185" y="628"/>
                  </a:cubicBezTo>
                  <a:cubicBezTo>
                    <a:pt x="166" y="612"/>
                    <a:pt x="148" y="597"/>
                    <a:pt x="132" y="581"/>
                  </a:cubicBezTo>
                  <a:cubicBezTo>
                    <a:pt x="133" y="582"/>
                    <a:pt x="133" y="583"/>
                    <a:pt x="133" y="584"/>
                  </a:cubicBezTo>
                  <a:close/>
                  <a:moveTo>
                    <a:pt x="822" y="653"/>
                  </a:moveTo>
                  <a:cubicBezTo>
                    <a:pt x="813" y="667"/>
                    <a:pt x="804" y="680"/>
                    <a:pt x="793" y="693"/>
                  </a:cubicBezTo>
                  <a:cubicBezTo>
                    <a:pt x="745" y="753"/>
                    <a:pt x="686" y="797"/>
                    <a:pt x="621" y="821"/>
                  </a:cubicBezTo>
                  <a:cubicBezTo>
                    <a:pt x="637" y="817"/>
                    <a:pt x="652" y="813"/>
                    <a:pt x="667" y="807"/>
                  </a:cubicBezTo>
                  <a:cubicBezTo>
                    <a:pt x="730" y="769"/>
                    <a:pt x="784" y="715"/>
                    <a:pt x="822" y="653"/>
                  </a:cubicBezTo>
                  <a:close/>
                  <a:moveTo>
                    <a:pt x="199" y="590"/>
                  </a:moveTo>
                  <a:cubicBezTo>
                    <a:pt x="236" y="671"/>
                    <a:pt x="300" y="741"/>
                    <a:pt x="380" y="784"/>
                  </a:cubicBezTo>
                  <a:cubicBezTo>
                    <a:pt x="411" y="801"/>
                    <a:pt x="444" y="813"/>
                    <a:pt x="477" y="820"/>
                  </a:cubicBezTo>
                  <a:cubicBezTo>
                    <a:pt x="584" y="801"/>
                    <a:pt x="686" y="741"/>
                    <a:pt x="751" y="658"/>
                  </a:cubicBezTo>
                  <a:cubicBezTo>
                    <a:pt x="817" y="573"/>
                    <a:pt x="827" y="459"/>
                    <a:pt x="823" y="378"/>
                  </a:cubicBezTo>
                  <a:cubicBezTo>
                    <a:pt x="821" y="323"/>
                    <a:pt x="810" y="273"/>
                    <a:pt x="792" y="230"/>
                  </a:cubicBezTo>
                  <a:cubicBezTo>
                    <a:pt x="730" y="169"/>
                    <a:pt x="646" y="139"/>
                    <a:pt x="600" y="127"/>
                  </a:cubicBezTo>
                  <a:cubicBezTo>
                    <a:pt x="515" y="103"/>
                    <a:pt x="402" y="101"/>
                    <a:pt x="301" y="122"/>
                  </a:cubicBezTo>
                  <a:cubicBezTo>
                    <a:pt x="287" y="132"/>
                    <a:pt x="273" y="142"/>
                    <a:pt x="260" y="152"/>
                  </a:cubicBezTo>
                  <a:cubicBezTo>
                    <a:pt x="233" y="182"/>
                    <a:pt x="213" y="216"/>
                    <a:pt x="199" y="253"/>
                  </a:cubicBezTo>
                  <a:cubicBezTo>
                    <a:pt x="162" y="352"/>
                    <a:pt x="164" y="479"/>
                    <a:pt x="199" y="590"/>
                  </a:cubicBezTo>
                  <a:close/>
                  <a:moveTo>
                    <a:pt x="668" y="810"/>
                  </a:moveTo>
                  <a:cubicBezTo>
                    <a:pt x="667" y="810"/>
                    <a:pt x="666" y="811"/>
                    <a:pt x="665" y="812"/>
                  </a:cubicBezTo>
                  <a:cubicBezTo>
                    <a:pt x="667" y="811"/>
                    <a:pt x="668" y="810"/>
                    <a:pt x="670" y="809"/>
                  </a:cubicBezTo>
                  <a:cubicBezTo>
                    <a:pt x="670" y="809"/>
                    <a:pt x="671" y="809"/>
                    <a:pt x="672" y="808"/>
                  </a:cubicBezTo>
                  <a:cubicBezTo>
                    <a:pt x="670" y="809"/>
                    <a:pt x="669" y="809"/>
                    <a:pt x="668" y="810"/>
                  </a:cubicBezTo>
                  <a:close/>
                  <a:moveTo>
                    <a:pt x="887" y="466"/>
                  </a:moveTo>
                  <a:cubicBezTo>
                    <a:pt x="886" y="479"/>
                    <a:pt x="884" y="493"/>
                    <a:pt x="882" y="506"/>
                  </a:cubicBezTo>
                  <a:cubicBezTo>
                    <a:pt x="861" y="624"/>
                    <a:pt x="784" y="734"/>
                    <a:pt x="680" y="802"/>
                  </a:cubicBezTo>
                  <a:cubicBezTo>
                    <a:pt x="686" y="800"/>
                    <a:pt x="692" y="797"/>
                    <a:pt x="699" y="794"/>
                  </a:cubicBezTo>
                  <a:cubicBezTo>
                    <a:pt x="773" y="750"/>
                    <a:pt x="837" y="680"/>
                    <a:pt x="880" y="599"/>
                  </a:cubicBezTo>
                  <a:cubicBezTo>
                    <a:pt x="894" y="567"/>
                    <a:pt x="903" y="533"/>
                    <a:pt x="909" y="497"/>
                  </a:cubicBezTo>
                  <a:cubicBezTo>
                    <a:pt x="929" y="361"/>
                    <a:pt x="886" y="226"/>
                    <a:pt x="791" y="137"/>
                  </a:cubicBezTo>
                  <a:cubicBezTo>
                    <a:pt x="781" y="128"/>
                    <a:pt x="771" y="119"/>
                    <a:pt x="760" y="111"/>
                  </a:cubicBezTo>
                  <a:cubicBezTo>
                    <a:pt x="754" y="109"/>
                    <a:pt x="749" y="107"/>
                    <a:pt x="743" y="105"/>
                  </a:cubicBezTo>
                  <a:cubicBezTo>
                    <a:pt x="772" y="123"/>
                    <a:pt x="796" y="145"/>
                    <a:pt x="809" y="176"/>
                  </a:cubicBezTo>
                  <a:cubicBezTo>
                    <a:pt x="807" y="177"/>
                    <a:pt x="807" y="177"/>
                    <a:pt x="807" y="177"/>
                  </a:cubicBezTo>
                  <a:cubicBezTo>
                    <a:pt x="792" y="143"/>
                    <a:pt x="764" y="119"/>
                    <a:pt x="731" y="101"/>
                  </a:cubicBezTo>
                  <a:cubicBezTo>
                    <a:pt x="729" y="100"/>
                    <a:pt x="728" y="100"/>
                    <a:pt x="727" y="100"/>
                  </a:cubicBezTo>
                  <a:cubicBezTo>
                    <a:pt x="732" y="103"/>
                    <a:pt x="737" y="107"/>
                    <a:pt x="742" y="111"/>
                  </a:cubicBezTo>
                  <a:cubicBezTo>
                    <a:pt x="835" y="187"/>
                    <a:pt x="888" y="303"/>
                    <a:pt x="888" y="427"/>
                  </a:cubicBezTo>
                  <a:cubicBezTo>
                    <a:pt x="889" y="440"/>
                    <a:pt x="888" y="453"/>
                    <a:pt x="887" y="466"/>
                  </a:cubicBezTo>
                  <a:close/>
                  <a:moveTo>
                    <a:pt x="183" y="731"/>
                  </a:moveTo>
                  <a:cubicBezTo>
                    <a:pt x="206" y="751"/>
                    <a:pt x="231" y="769"/>
                    <a:pt x="259" y="785"/>
                  </a:cubicBezTo>
                  <a:cubicBezTo>
                    <a:pt x="231" y="762"/>
                    <a:pt x="206" y="733"/>
                    <a:pt x="185" y="701"/>
                  </a:cubicBezTo>
                  <a:cubicBezTo>
                    <a:pt x="161" y="666"/>
                    <a:pt x="144" y="628"/>
                    <a:pt x="131" y="587"/>
                  </a:cubicBezTo>
                  <a:cubicBezTo>
                    <a:pt x="130" y="584"/>
                    <a:pt x="129" y="581"/>
                    <a:pt x="128" y="577"/>
                  </a:cubicBezTo>
                  <a:cubicBezTo>
                    <a:pt x="107" y="555"/>
                    <a:pt x="89" y="531"/>
                    <a:pt x="74" y="505"/>
                  </a:cubicBezTo>
                  <a:cubicBezTo>
                    <a:pt x="94" y="591"/>
                    <a:pt x="131" y="668"/>
                    <a:pt x="183" y="731"/>
                  </a:cubicBezTo>
                  <a:close/>
                  <a:moveTo>
                    <a:pt x="868" y="625"/>
                  </a:moveTo>
                  <a:cubicBezTo>
                    <a:pt x="864" y="632"/>
                    <a:pt x="859" y="640"/>
                    <a:pt x="854" y="647"/>
                  </a:cubicBezTo>
                  <a:cubicBezTo>
                    <a:pt x="819" y="700"/>
                    <a:pt x="775" y="745"/>
                    <a:pt x="728" y="778"/>
                  </a:cubicBezTo>
                  <a:cubicBezTo>
                    <a:pt x="787" y="742"/>
                    <a:pt x="836" y="689"/>
                    <a:pt x="868" y="625"/>
                  </a:cubicBezTo>
                  <a:close/>
                  <a:moveTo>
                    <a:pt x="30" y="385"/>
                  </a:moveTo>
                  <a:cubicBezTo>
                    <a:pt x="28" y="437"/>
                    <a:pt x="35" y="488"/>
                    <a:pt x="50" y="535"/>
                  </a:cubicBezTo>
                  <a:cubicBezTo>
                    <a:pt x="74" y="605"/>
                    <a:pt x="116" y="669"/>
                    <a:pt x="170" y="720"/>
                  </a:cubicBezTo>
                  <a:cubicBezTo>
                    <a:pt x="121" y="656"/>
                    <a:pt x="87" y="580"/>
                    <a:pt x="70" y="495"/>
                  </a:cubicBezTo>
                  <a:cubicBezTo>
                    <a:pt x="60" y="475"/>
                    <a:pt x="52" y="452"/>
                    <a:pt x="47" y="427"/>
                  </a:cubicBezTo>
                  <a:cubicBezTo>
                    <a:pt x="42" y="399"/>
                    <a:pt x="40" y="373"/>
                    <a:pt x="42" y="348"/>
                  </a:cubicBezTo>
                  <a:cubicBezTo>
                    <a:pt x="40" y="353"/>
                    <a:pt x="39" y="358"/>
                    <a:pt x="37" y="362"/>
                  </a:cubicBezTo>
                  <a:cubicBezTo>
                    <a:pt x="35" y="370"/>
                    <a:pt x="32" y="377"/>
                    <a:pt x="30" y="385"/>
                  </a:cubicBezTo>
                  <a:close/>
                  <a:moveTo>
                    <a:pt x="769" y="115"/>
                  </a:moveTo>
                  <a:cubicBezTo>
                    <a:pt x="777" y="121"/>
                    <a:pt x="785" y="128"/>
                    <a:pt x="793" y="135"/>
                  </a:cubicBezTo>
                  <a:cubicBezTo>
                    <a:pt x="888" y="225"/>
                    <a:pt x="932" y="360"/>
                    <a:pt x="911" y="498"/>
                  </a:cubicBezTo>
                  <a:cubicBezTo>
                    <a:pt x="907" y="524"/>
                    <a:pt x="901" y="549"/>
                    <a:pt x="893" y="573"/>
                  </a:cubicBezTo>
                  <a:cubicBezTo>
                    <a:pt x="916" y="522"/>
                    <a:pt x="932" y="467"/>
                    <a:pt x="936" y="412"/>
                  </a:cubicBezTo>
                  <a:cubicBezTo>
                    <a:pt x="945" y="313"/>
                    <a:pt x="916" y="225"/>
                    <a:pt x="855" y="158"/>
                  </a:cubicBezTo>
                  <a:cubicBezTo>
                    <a:pt x="827" y="141"/>
                    <a:pt x="798" y="127"/>
                    <a:pt x="769" y="115"/>
                  </a:cubicBezTo>
                  <a:close/>
                  <a:moveTo>
                    <a:pt x="72" y="494"/>
                  </a:moveTo>
                  <a:cubicBezTo>
                    <a:pt x="86" y="523"/>
                    <a:pt x="104" y="548"/>
                    <a:pt x="127" y="571"/>
                  </a:cubicBezTo>
                  <a:cubicBezTo>
                    <a:pt x="124" y="563"/>
                    <a:pt x="122" y="555"/>
                    <a:pt x="120" y="546"/>
                  </a:cubicBezTo>
                  <a:cubicBezTo>
                    <a:pt x="98" y="449"/>
                    <a:pt x="102" y="303"/>
                    <a:pt x="158" y="187"/>
                  </a:cubicBezTo>
                  <a:cubicBezTo>
                    <a:pt x="120" y="218"/>
                    <a:pt x="88" y="255"/>
                    <a:pt x="65" y="298"/>
                  </a:cubicBezTo>
                  <a:cubicBezTo>
                    <a:pt x="56" y="352"/>
                    <a:pt x="59" y="406"/>
                    <a:pt x="64" y="443"/>
                  </a:cubicBezTo>
                  <a:cubicBezTo>
                    <a:pt x="66" y="461"/>
                    <a:pt x="69" y="478"/>
                    <a:pt x="72" y="494"/>
                  </a:cubicBezTo>
                  <a:close/>
                  <a:moveTo>
                    <a:pt x="188" y="229"/>
                  </a:moveTo>
                  <a:cubicBezTo>
                    <a:pt x="163" y="300"/>
                    <a:pt x="155" y="386"/>
                    <a:pt x="166" y="476"/>
                  </a:cubicBezTo>
                  <a:cubicBezTo>
                    <a:pt x="170" y="507"/>
                    <a:pt x="178" y="538"/>
                    <a:pt x="190" y="567"/>
                  </a:cubicBezTo>
                  <a:cubicBezTo>
                    <a:pt x="181" y="535"/>
                    <a:pt x="175" y="501"/>
                    <a:pt x="172" y="467"/>
                  </a:cubicBezTo>
                  <a:cubicBezTo>
                    <a:pt x="165" y="390"/>
                    <a:pt x="173" y="314"/>
                    <a:pt x="196" y="252"/>
                  </a:cubicBezTo>
                  <a:cubicBezTo>
                    <a:pt x="208" y="220"/>
                    <a:pt x="225" y="191"/>
                    <a:pt x="246" y="164"/>
                  </a:cubicBezTo>
                  <a:cubicBezTo>
                    <a:pt x="224" y="184"/>
                    <a:pt x="205" y="206"/>
                    <a:pt x="188" y="229"/>
                  </a:cubicBezTo>
                  <a:close/>
                  <a:moveTo>
                    <a:pt x="163" y="183"/>
                  </a:moveTo>
                  <a:cubicBezTo>
                    <a:pt x="114" y="281"/>
                    <a:pt x="103" y="402"/>
                    <a:pt x="114" y="496"/>
                  </a:cubicBezTo>
                  <a:cubicBezTo>
                    <a:pt x="110" y="445"/>
                    <a:pt x="114" y="393"/>
                    <a:pt x="129" y="343"/>
                  </a:cubicBezTo>
                  <a:cubicBezTo>
                    <a:pt x="140" y="302"/>
                    <a:pt x="160" y="263"/>
                    <a:pt x="186" y="227"/>
                  </a:cubicBezTo>
                  <a:cubicBezTo>
                    <a:pt x="197" y="196"/>
                    <a:pt x="211" y="168"/>
                    <a:pt x="229" y="143"/>
                  </a:cubicBezTo>
                  <a:cubicBezTo>
                    <a:pt x="224" y="145"/>
                    <a:pt x="219" y="147"/>
                    <a:pt x="214" y="149"/>
                  </a:cubicBezTo>
                  <a:cubicBezTo>
                    <a:pt x="196" y="159"/>
                    <a:pt x="179" y="171"/>
                    <a:pt x="163" y="183"/>
                  </a:cubicBezTo>
                  <a:close/>
                  <a:moveTo>
                    <a:pt x="46" y="338"/>
                  </a:moveTo>
                  <a:cubicBezTo>
                    <a:pt x="42" y="366"/>
                    <a:pt x="43" y="395"/>
                    <a:pt x="50" y="426"/>
                  </a:cubicBezTo>
                  <a:cubicBezTo>
                    <a:pt x="54" y="447"/>
                    <a:pt x="60" y="466"/>
                    <a:pt x="67" y="484"/>
                  </a:cubicBezTo>
                  <a:cubicBezTo>
                    <a:pt x="65" y="471"/>
                    <a:pt x="63" y="457"/>
                    <a:pt x="61" y="444"/>
                  </a:cubicBezTo>
                  <a:cubicBezTo>
                    <a:pt x="57" y="408"/>
                    <a:pt x="54" y="357"/>
                    <a:pt x="61" y="305"/>
                  </a:cubicBezTo>
                  <a:cubicBezTo>
                    <a:pt x="55" y="316"/>
                    <a:pt x="50" y="327"/>
                    <a:pt x="46" y="338"/>
                  </a:cubicBezTo>
                  <a:close/>
                  <a:moveTo>
                    <a:pt x="436" y="12"/>
                  </a:moveTo>
                  <a:cubicBezTo>
                    <a:pt x="401" y="12"/>
                    <a:pt x="364" y="15"/>
                    <a:pt x="326" y="22"/>
                  </a:cubicBezTo>
                  <a:cubicBezTo>
                    <a:pt x="207" y="43"/>
                    <a:pt x="117" y="107"/>
                    <a:pt x="74" y="202"/>
                  </a:cubicBezTo>
                  <a:cubicBezTo>
                    <a:pt x="49" y="256"/>
                    <a:pt x="35" y="314"/>
                    <a:pt x="31" y="372"/>
                  </a:cubicBezTo>
                  <a:cubicBezTo>
                    <a:pt x="32" y="369"/>
                    <a:pt x="33" y="365"/>
                    <a:pt x="34" y="362"/>
                  </a:cubicBezTo>
                  <a:cubicBezTo>
                    <a:pt x="37" y="353"/>
                    <a:pt x="40" y="345"/>
                    <a:pt x="43" y="338"/>
                  </a:cubicBezTo>
                  <a:cubicBezTo>
                    <a:pt x="47" y="309"/>
                    <a:pt x="56" y="283"/>
                    <a:pt x="70" y="259"/>
                  </a:cubicBezTo>
                  <a:cubicBezTo>
                    <a:pt x="82" y="215"/>
                    <a:pt x="103" y="172"/>
                    <a:pt x="139" y="138"/>
                  </a:cubicBezTo>
                  <a:cubicBezTo>
                    <a:pt x="167" y="112"/>
                    <a:pt x="200" y="92"/>
                    <a:pt x="240" y="77"/>
                  </a:cubicBezTo>
                  <a:cubicBezTo>
                    <a:pt x="275" y="46"/>
                    <a:pt x="317" y="27"/>
                    <a:pt x="364" y="19"/>
                  </a:cubicBezTo>
                  <a:cubicBezTo>
                    <a:pt x="422" y="10"/>
                    <a:pt x="489" y="16"/>
                    <a:pt x="569" y="38"/>
                  </a:cubicBezTo>
                  <a:cubicBezTo>
                    <a:pt x="573" y="39"/>
                    <a:pt x="577" y="39"/>
                    <a:pt x="581" y="39"/>
                  </a:cubicBezTo>
                  <a:cubicBezTo>
                    <a:pt x="591" y="40"/>
                    <a:pt x="602" y="40"/>
                    <a:pt x="611" y="41"/>
                  </a:cubicBezTo>
                  <a:cubicBezTo>
                    <a:pt x="558" y="22"/>
                    <a:pt x="498" y="12"/>
                    <a:pt x="436" y="12"/>
                  </a:cubicBezTo>
                  <a:close/>
                  <a:moveTo>
                    <a:pt x="753" y="157"/>
                  </a:moveTo>
                  <a:cubicBezTo>
                    <a:pt x="804" y="197"/>
                    <a:pt x="842" y="246"/>
                    <a:pt x="863" y="300"/>
                  </a:cubicBezTo>
                  <a:cubicBezTo>
                    <a:pt x="868" y="312"/>
                    <a:pt x="872" y="324"/>
                    <a:pt x="876" y="336"/>
                  </a:cubicBezTo>
                  <a:cubicBezTo>
                    <a:pt x="856" y="248"/>
                    <a:pt x="809" y="169"/>
                    <a:pt x="740" y="113"/>
                  </a:cubicBezTo>
                  <a:cubicBezTo>
                    <a:pt x="733" y="108"/>
                    <a:pt x="726" y="102"/>
                    <a:pt x="719" y="97"/>
                  </a:cubicBezTo>
                  <a:cubicBezTo>
                    <a:pt x="710" y="94"/>
                    <a:pt x="701" y="92"/>
                    <a:pt x="692" y="90"/>
                  </a:cubicBezTo>
                  <a:cubicBezTo>
                    <a:pt x="686" y="88"/>
                    <a:pt x="679" y="87"/>
                    <a:pt x="673" y="85"/>
                  </a:cubicBezTo>
                  <a:cubicBezTo>
                    <a:pt x="686" y="93"/>
                    <a:pt x="698" y="102"/>
                    <a:pt x="709" y="111"/>
                  </a:cubicBezTo>
                  <a:cubicBezTo>
                    <a:pt x="725" y="125"/>
                    <a:pt x="740" y="140"/>
                    <a:pt x="753" y="157"/>
                  </a:cubicBezTo>
                  <a:close/>
                  <a:moveTo>
                    <a:pt x="68" y="269"/>
                  </a:moveTo>
                  <a:cubicBezTo>
                    <a:pt x="58" y="287"/>
                    <a:pt x="51" y="306"/>
                    <a:pt x="48" y="327"/>
                  </a:cubicBezTo>
                  <a:cubicBezTo>
                    <a:pt x="52" y="317"/>
                    <a:pt x="57" y="307"/>
                    <a:pt x="62" y="297"/>
                  </a:cubicBezTo>
                  <a:cubicBezTo>
                    <a:pt x="64" y="288"/>
                    <a:pt x="66" y="278"/>
                    <a:pt x="68" y="269"/>
                  </a:cubicBezTo>
                  <a:close/>
                  <a:moveTo>
                    <a:pt x="73" y="260"/>
                  </a:moveTo>
                  <a:cubicBezTo>
                    <a:pt x="70" y="270"/>
                    <a:pt x="68" y="280"/>
                    <a:pt x="66" y="290"/>
                  </a:cubicBezTo>
                  <a:cubicBezTo>
                    <a:pt x="90" y="248"/>
                    <a:pt x="122" y="212"/>
                    <a:pt x="161" y="181"/>
                  </a:cubicBezTo>
                  <a:cubicBezTo>
                    <a:pt x="162" y="178"/>
                    <a:pt x="164" y="175"/>
                    <a:pt x="165" y="173"/>
                  </a:cubicBezTo>
                  <a:cubicBezTo>
                    <a:pt x="146" y="184"/>
                    <a:pt x="128" y="197"/>
                    <a:pt x="113" y="211"/>
                  </a:cubicBezTo>
                  <a:cubicBezTo>
                    <a:pt x="97" y="226"/>
                    <a:pt x="83" y="243"/>
                    <a:pt x="73" y="260"/>
                  </a:cubicBezTo>
                  <a:close/>
                  <a:moveTo>
                    <a:pt x="234" y="81"/>
                  </a:moveTo>
                  <a:cubicBezTo>
                    <a:pt x="201" y="95"/>
                    <a:pt x="169" y="114"/>
                    <a:pt x="141" y="140"/>
                  </a:cubicBezTo>
                  <a:cubicBezTo>
                    <a:pt x="108" y="171"/>
                    <a:pt x="88" y="210"/>
                    <a:pt x="75" y="251"/>
                  </a:cubicBezTo>
                  <a:cubicBezTo>
                    <a:pt x="85" y="236"/>
                    <a:pt x="97" y="222"/>
                    <a:pt x="111" y="209"/>
                  </a:cubicBezTo>
                  <a:cubicBezTo>
                    <a:pt x="127" y="194"/>
                    <a:pt x="147" y="180"/>
                    <a:pt x="168" y="168"/>
                  </a:cubicBezTo>
                  <a:cubicBezTo>
                    <a:pt x="173" y="158"/>
                    <a:pt x="180" y="148"/>
                    <a:pt x="186" y="138"/>
                  </a:cubicBezTo>
                  <a:cubicBezTo>
                    <a:pt x="201" y="116"/>
                    <a:pt x="217" y="97"/>
                    <a:pt x="234" y="81"/>
                  </a:cubicBezTo>
                  <a:close/>
                  <a:moveTo>
                    <a:pt x="444" y="105"/>
                  </a:moveTo>
                  <a:cubicBezTo>
                    <a:pt x="500" y="105"/>
                    <a:pt x="555" y="112"/>
                    <a:pt x="601" y="124"/>
                  </a:cubicBezTo>
                  <a:cubicBezTo>
                    <a:pt x="646" y="137"/>
                    <a:pt x="728" y="165"/>
                    <a:pt x="789" y="223"/>
                  </a:cubicBezTo>
                  <a:cubicBezTo>
                    <a:pt x="779" y="200"/>
                    <a:pt x="766" y="179"/>
                    <a:pt x="752" y="160"/>
                  </a:cubicBezTo>
                  <a:cubicBezTo>
                    <a:pt x="696" y="117"/>
                    <a:pt x="631" y="88"/>
                    <a:pt x="567" y="71"/>
                  </a:cubicBezTo>
                  <a:cubicBezTo>
                    <a:pt x="494" y="67"/>
                    <a:pt x="421" y="75"/>
                    <a:pt x="351" y="94"/>
                  </a:cubicBezTo>
                  <a:cubicBezTo>
                    <a:pt x="336" y="101"/>
                    <a:pt x="321" y="110"/>
                    <a:pt x="307" y="118"/>
                  </a:cubicBezTo>
                  <a:cubicBezTo>
                    <a:pt x="352" y="109"/>
                    <a:pt x="399" y="105"/>
                    <a:pt x="444" y="105"/>
                  </a:cubicBezTo>
                  <a:close/>
                  <a:moveTo>
                    <a:pt x="234" y="141"/>
                  </a:moveTo>
                  <a:cubicBezTo>
                    <a:pt x="217" y="164"/>
                    <a:pt x="202" y="191"/>
                    <a:pt x="191" y="220"/>
                  </a:cubicBezTo>
                  <a:cubicBezTo>
                    <a:pt x="210" y="195"/>
                    <a:pt x="233" y="171"/>
                    <a:pt x="258" y="151"/>
                  </a:cubicBezTo>
                  <a:cubicBezTo>
                    <a:pt x="266" y="142"/>
                    <a:pt x="274" y="134"/>
                    <a:pt x="282" y="127"/>
                  </a:cubicBezTo>
                  <a:cubicBezTo>
                    <a:pt x="266" y="131"/>
                    <a:pt x="249" y="136"/>
                    <a:pt x="234" y="141"/>
                  </a:cubicBezTo>
                  <a:close/>
                  <a:moveTo>
                    <a:pt x="170" y="170"/>
                  </a:moveTo>
                  <a:cubicBezTo>
                    <a:pt x="168" y="173"/>
                    <a:pt x="167" y="175"/>
                    <a:pt x="166" y="177"/>
                  </a:cubicBezTo>
                  <a:cubicBezTo>
                    <a:pt x="175" y="170"/>
                    <a:pt x="185" y="164"/>
                    <a:pt x="195" y="157"/>
                  </a:cubicBezTo>
                  <a:cubicBezTo>
                    <a:pt x="186" y="161"/>
                    <a:pt x="178" y="166"/>
                    <a:pt x="170" y="170"/>
                  </a:cubicBezTo>
                  <a:close/>
                  <a:moveTo>
                    <a:pt x="242" y="79"/>
                  </a:moveTo>
                  <a:cubicBezTo>
                    <a:pt x="222" y="95"/>
                    <a:pt x="204" y="116"/>
                    <a:pt x="188" y="139"/>
                  </a:cubicBezTo>
                  <a:cubicBezTo>
                    <a:pt x="183" y="148"/>
                    <a:pt x="177" y="157"/>
                    <a:pt x="172" y="166"/>
                  </a:cubicBezTo>
                  <a:cubicBezTo>
                    <a:pt x="185" y="159"/>
                    <a:pt x="199" y="152"/>
                    <a:pt x="213" y="147"/>
                  </a:cubicBezTo>
                  <a:cubicBezTo>
                    <a:pt x="220" y="143"/>
                    <a:pt x="227" y="139"/>
                    <a:pt x="234" y="135"/>
                  </a:cubicBezTo>
                  <a:cubicBezTo>
                    <a:pt x="235" y="135"/>
                    <a:pt x="235" y="135"/>
                    <a:pt x="236" y="134"/>
                  </a:cubicBezTo>
                  <a:cubicBezTo>
                    <a:pt x="264" y="98"/>
                    <a:pt x="299" y="72"/>
                    <a:pt x="341" y="55"/>
                  </a:cubicBezTo>
                  <a:cubicBezTo>
                    <a:pt x="308" y="59"/>
                    <a:pt x="274" y="66"/>
                    <a:pt x="242" y="79"/>
                  </a:cubicBezTo>
                  <a:close/>
                  <a:moveTo>
                    <a:pt x="582" y="72"/>
                  </a:moveTo>
                  <a:cubicBezTo>
                    <a:pt x="632" y="86"/>
                    <a:pt x="679" y="107"/>
                    <a:pt x="720" y="134"/>
                  </a:cubicBezTo>
                  <a:cubicBezTo>
                    <a:pt x="729" y="139"/>
                    <a:pt x="737" y="145"/>
                    <a:pt x="744" y="151"/>
                  </a:cubicBezTo>
                  <a:cubicBezTo>
                    <a:pt x="733" y="137"/>
                    <a:pt x="721" y="125"/>
                    <a:pt x="707" y="113"/>
                  </a:cubicBezTo>
                  <a:cubicBezTo>
                    <a:pt x="694" y="102"/>
                    <a:pt x="680" y="92"/>
                    <a:pt x="664" y="84"/>
                  </a:cubicBezTo>
                  <a:cubicBezTo>
                    <a:pt x="637" y="78"/>
                    <a:pt x="609" y="74"/>
                    <a:pt x="582" y="72"/>
                  </a:cubicBezTo>
                  <a:close/>
                  <a:moveTo>
                    <a:pt x="761" y="109"/>
                  </a:moveTo>
                  <a:cubicBezTo>
                    <a:pt x="791" y="120"/>
                    <a:pt x="820" y="134"/>
                    <a:pt x="846" y="150"/>
                  </a:cubicBezTo>
                  <a:cubicBezTo>
                    <a:pt x="833" y="136"/>
                    <a:pt x="818" y="124"/>
                    <a:pt x="802" y="113"/>
                  </a:cubicBezTo>
                  <a:cubicBezTo>
                    <a:pt x="753" y="78"/>
                    <a:pt x="695" y="55"/>
                    <a:pt x="633" y="46"/>
                  </a:cubicBezTo>
                  <a:cubicBezTo>
                    <a:pt x="638" y="49"/>
                    <a:pt x="643" y="51"/>
                    <a:pt x="648" y="53"/>
                  </a:cubicBezTo>
                  <a:cubicBezTo>
                    <a:pt x="689" y="65"/>
                    <a:pt x="727" y="84"/>
                    <a:pt x="761" y="109"/>
                  </a:cubicBezTo>
                  <a:close/>
                  <a:moveTo>
                    <a:pt x="288" y="125"/>
                  </a:moveTo>
                  <a:cubicBezTo>
                    <a:pt x="283" y="129"/>
                    <a:pt x="279" y="133"/>
                    <a:pt x="275" y="138"/>
                  </a:cubicBezTo>
                  <a:cubicBezTo>
                    <a:pt x="281" y="133"/>
                    <a:pt x="287" y="128"/>
                    <a:pt x="294" y="124"/>
                  </a:cubicBezTo>
                  <a:cubicBezTo>
                    <a:pt x="292" y="125"/>
                    <a:pt x="290" y="125"/>
                    <a:pt x="288" y="125"/>
                  </a:cubicBezTo>
                  <a:close/>
                  <a:moveTo>
                    <a:pt x="237" y="137"/>
                  </a:moveTo>
                  <a:cubicBezTo>
                    <a:pt x="237" y="137"/>
                    <a:pt x="237" y="137"/>
                    <a:pt x="237" y="137"/>
                  </a:cubicBezTo>
                  <a:cubicBezTo>
                    <a:pt x="237" y="137"/>
                    <a:pt x="237" y="137"/>
                    <a:pt x="237" y="138"/>
                  </a:cubicBezTo>
                  <a:cubicBezTo>
                    <a:pt x="253" y="132"/>
                    <a:pt x="270" y="127"/>
                    <a:pt x="287" y="123"/>
                  </a:cubicBezTo>
                  <a:cubicBezTo>
                    <a:pt x="293" y="118"/>
                    <a:pt x="299" y="113"/>
                    <a:pt x="306" y="108"/>
                  </a:cubicBezTo>
                  <a:cubicBezTo>
                    <a:pt x="282" y="116"/>
                    <a:pt x="260" y="126"/>
                    <a:pt x="237" y="137"/>
                  </a:cubicBezTo>
                  <a:close/>
                  <a:moveTo>
                    <a:pt x="352" y="54"/>
                  </a:moveTo>
                  <a:cubicBezTo>
                    <a:pt x="308" y="70"/>
                    <a:pt x="271" y="95"/>
                    <a:pt x="241" y="132"/>
                  </a:cubicBezTo>
                  <a:cubicBezTo>
                    <a:pt x="265" y="120"/>
                    <a:pt x="289" y="111"/>
                    <a:pt x="313" y="102"/>
                  </a:cubicBezTo>
                  <a:cubicBezTo>
                    <a:pt x="346" y="80"/>
                    <a:pt x="382" y="63"/>
                    <a:pt x="422" y="52"/>
                  </a:cubicBezTo>
                  <a:cubicBezTo>
                    <a:pt x="400" y="51"/>
                    <a:pt x="376" y="52"/>
                    <a:pt x="352" y="54"/>
                  </a:cubicBezTo>
                  <a:close/>
                  <a:moveTo>
                    <a:pt x="315" y="105"/>
                  </a:moveTo>
                  <a:cubicBezTo>
                    <a:pt x="307" y="110"/>
                    <a:pt x="300" y="116"/>
                    <a:pt x="293" y="122"/>
                  </a:cubicBezTo>
                  <a:cubicBezTo>
                    <a:pt x="295" y="121"/>
                    <a:pt x="297" y="121"/>
                    <a:pt x="300" y="120"/>
                  </a:cubicBezTo>
                  <a:cubicBezTo>
                    <a:pt x="312" y="112"/>
                    <a:pt x="325" y="105"/>
                    <a:pt x="338" y="98"/>
                  </a:cubicBezTo>
                  <a:cubicBezTo>
                    <a:pt x="330" y="100"/>
                    <a:pt x="322" y="102"/>
                    <a:pt x="315" y="105"/>
                  </a:cubicBezTo>
                  <a:close/>
                  <a:moveTo>
                    <a:pt x="732" y="98"/>
                  </a:moveTo>
                  <a:cubicBezTo>
                    <a:pt x="738" y="100"/>
                    <a:pt x="745" y="103"/>
                    <a:pt x="751" y="105"/>
                  </a:cubicBezTo>
                  <a:cubicBezTo>
                    <a:pt x="725" y="87"/>
                    <a:pt x="696" y="73"/>
                    <a:pt x="666" y="62"/>
                  </a:cubicBezTo>
                  <a:cubicBezTo>
                    <a:pt x="681" y="69"/>
                    <a:pt x="695" y="78"/>
                    <a:pt x="708" y="87"/>
                  </a:cubicBezTo>
                  <a:cubicBezTo>
                    <a:pt x="716" y="90"/>
                    <a:pt x="724" y="94"/>
                    <a:pt x="732" y="98"/>
                  </a:cubicBezTo>
                  <a:close/>
                  <a:moveTo>
                    <a:pt x="432" y="52"/>
                  </a:moveTo>
                  <a:cubicBezTo>
                    <a:pt x="392" y="62"/>
                    <a:pt x="355" y="78"/>
                    <a:pt x="323" y="99"/>
                  </a:cubicBezTo>
                  <a:cubicBezTo>
                    <a:pt x="332" y="96"/>
                    <a:pt x="341" y="94"/>
                    <a:pt x="350" y="91"/>
                  </a:cubicBezTo>
                  <a:cubicBezTo>
                    <a:pt x="368" y="83"/>
                    <a:pt x="386" y="75"/>
                    <a:pt x="406" y="68"/>
                  </a:cubicBezTo>
                  <a:cubicBezTo>
                    <a:pt x="422" y="62"/>
                    <a:pt x="438" y="57"/>
                    <a:pt x="455" y="53"/>
                  </a:cubicBezTo>
                  <a:cubicBezTo>
                    <a:pt x="447" y="53"/>
                    <a:pt x="440" y="52"/>
                    <a:pt x="432" y="52"/>
                  </a:cubicBezTo>
                  <a:close/>
                  <a:moveTo>
                    <a:pt x="665" y="81"/>
                  </a:moveTo>
                  <a:cubicBezTo>
                    <a:pt x="674" y="83"/>
                    <a:pt x="684" y="85"/>
                    <a:pt x="693" y="87"/>
                  </a:cubicBezTo>
                  <a:cubicBezTo>
                    <a:pt x="699" y="89"/>
                    <a:pt x="706" y="91"/>
                    <a:pt x="712" y="92"/>
                  </a:cubicBezTo>
                  <a:cubicBezTo>
                    <a:pt x="710" y="91"/>
                    <a:pt x="709" y="90"/>
                    <a:pt x="707" y="89"/>
                  </a:cubicBezTo>
                  <a:cubicBezTo>
                    <a:pt x="680" y="77"/>
                    <a:pt x="651" y="67"/>
                    <a:pt x="625" y="58"/>
                  </a:cubicBezTo>
                  <a:cubicBezTo>
                    <a:pt x="619" y="56"/>
                    <a:pt x="619" y="56"/>
                    <a:pt x="619" y="56"/>
                  </a:cubicBezTo>
                  <a:cubicBezTo>
                    <a:pt x="603" y="51"/>
                    <a:pt x="588" y="46"/>
                    <a:pt x="573" y="42"/>
                  </a:cubicBezTo>
                  <a:cubicBezTo>
                    <a:pt x="567" y="42"/>
                    <a:pt x="562" y="42"/>
                    <a:pt x="556" y="42"/>
                  </a:cubicBezTo>
                  <a:cubicBezTo>
                    <a:pt x="596" y="50"/>
                    <a:pt x="633" y="63"/>
                    <a:pt x="665" y="81"/>
                  </a:cubicBezTo>
                  <a:close/>
                  <a:moveTo>
                    <a:pt x="464" y="54"/>
                  </a:moveTo>
                  <a:cubicBezTo>
                    <a:pt x="445" y="58"/>
                    <a:pt x="426" y="64"/>
                    <a:pt x="407" y="70"/>
                  </a:cubicBezTo>
                  <a:cubicBezTo>
                    <a:pt x="392" y="76"/>
                    <a:pt x="378" y="81"/>
                    <a:pt x="364" y="88"/>
                  </a:cubicBezTo>
                  <a:cubicBezTo>
                    <a:pt x="425" y="72"/>
                    <a:pt x="490" y="66"/>
                    <a:pt x="554" y="68"/>
                  </a:cubicBezTo>
                  <a:cubicBezTo>
                    <a:pt x="540" y="65"/>
                    <a:pt x="525" y="62"/>
                    <a:pt x="511" y="60"/>
                  </a:cubicBezTo>
                  <a:cubicBezTo>
                    <a:pt x="499" y="58"/>
                    <a:pt x="482" y="56"/>
                    <a:pt x="464" y="54"/>
                  </a:cubicBezTo>
                  <a:close/>
                  <a:moveTo>
                    <a:pt x="584" y="43"/>
                  </a:moveTo>
                  <a:cubicBezTo>
                    <a:pt x="596" y="46"/>
                    <a:pt x="608" y="50"/>
                    <a:pt x="620" y="54"/>
                  </a:cubicBezTo>
                  <a:cubicBezTo>
                    <a:pt x="626" y="56"/>
                    <a:pt x="626" y="56"/>
                    <a:pt x="626" y="56"/>
                  </a:cubicBezTo>
                  <a:cubicBezTo>
                    <a:pt x="647" y="63"/>
                    <a:pt x="670" y="70"/>
                    <a:pt x="692" y="80"/>
                  </a:cubicBezTo>
                  <a:cubicBezTo>
                    <a:pt x="678" y="71"/>
                    <a:pt x="663" y="63"/>
                    <a:pt x="647" y="56"/>
                  </a:cubicBezTo>
                  <a:cubicBezTo>
                    <a:pt x="627" y="50"/>
                    <a:pt x="606" y="45"/>
                    <a:pt x="584" y="43"/>
                  </a:cubicBezTo>
                  <a:close/>
                  <a:moveTo>
                    <a:pt x="568" y="69"/>
                  </a:moveTo>
                  <a:cubicBezTo>
                    <a:pt x="598" y="70"/>
                    <a:pt x="627" y="74"/>
                    <a:pt x="656" y="79"/>
                  </a:cubicBezTo>
                  <a:cubicBezTo>
                    <a:pt x="623" y="62"/>
                    <a:pt x="585" y="49"/>
                    <a:pt x="543" y="43"/>
                  </a:cubicBezTo>
                  <a:cubicBezTo>
                    <a:pt x="520" y="44"/>
                    <a:pt x="496" y="47"/>
                    <a:pt x="473" y="52"/>
                  </a:cubicBezTo>
                  <a:cubicBezTo>
                    <a:pt x="487" y="53"/>
                    <a:pt x="500" y="55"/>
                    <a:pt x="512" y="57"/>
                  </a:cubicBezTo>
                  <a:cubicBezTo>
                    <a:pt x="531" y="60"/>
                    <a:pt x="550" y="64"/>
                    <a:pt x="568" y="69"/>
                  </a:cubicBezTo>
                  <a:close/>
                  <a:moveTo>
                    <a:pt x="418" y="18"/>
                  </a:moveTo>
                  <a:cubicBezTo>
                    <a:pt x="399" y="18"/>
                    <a:pt x="382" y="19"/>
                    <a:pt x="365" y="22"/>
                  </a:cubicBezTo>
                  <a:cubicBezTo>
                    <a:pt x="320" y="29"/>
                    <a:pt x="281" y="46"/>
                    <a:pt x="247" y="74"/>
                  </a:cubicBezTo>
                  <a:cubicBezTo>
                    <a:pt x="268" y="67"/>
                    <a:pt x="291" y="61"/>
                    <a:pt x="315" y="57"/>
                  </a:cubicBezTo>
                  <a:cubicBezTo>
                    <a:pt x="327" y="55"/>
                    <a:pt x="339" y="53"/>
                    <a:pt x="350" y="52"/>
                  </a:cubicBezTo>
                  <a:cubicBezTo>
                    <a:pt x="370" y="45"/>
                    <a:pt x="392" y="40"/>
                    <a:pt x="415" y="37"/>
                  </a:cubicBezTo>
                  <a:cubicBezTo>
                    <a:pt x="451" y="33"/>
                    <a:pt x="486" y="33"/>
                    <a:pt x="520" y="37"/>
                  </a:cubicBezTo>
                  <a:cubicBezTo>
                    <a:pt x="532" y="36"/>
                    <a:pt x="543" y="37"/>
                    <a:pt x="555" y="37"/>
                  </a:cubicBezTo>
                  <a:cubicBezTo>
                    <a:pt x="504" y="24"/>
                    <a:pt x="459" y="18"/>
                    <a:pt x="418" y="18"/>
                  </a:cubicBezTo>
                  <a:close/>
                  <a:moveTo>
                    <a:pt x="441" y="50"/>
                  </a:moveTo>
                  <a:cubicBezTo>
                    <a:pt x="449" y="50"/>
                    <a:pt x="456" y="51"/>
                    <a:pt x="463" y="51"/>
                  </a:cubicBezTo>
                  <a:cubicBezTo>
                    <a:pt x="486" y="46"/>
                    <a:pt x="509" y="43"/>
                    <a:pt x="531" y="41"/>
                  </a:cubicBezTo>
                  <a:cubicBezTo>
                    <a:pt x="527" y="40"/>
                    <a:pt x="524" y="40"/>
                    <a:pt x="520" y="39"/>
                  </a:cubicBezTo>
                  <a:cubicBezTo>
                    <a:pt x="494" y="40"/>
                    <a:pt x="467" y="44"/>
                    <a:pt x="441" y="50"/>
                  </a:cubicBezTo>
                  <a:close/>
                  <a:moveTo>
                    <a:pt x="470" y="37"/>
                  </a:moveTo>
                  <a:cubicBezTo>
                    <a:pt x="452" y="37"/>
                    <a:pt x="434" y="38"/>
                    <a:pt x="415" y="40"/>
                  </a:cubicBezTo>
                  <a:cubicBezTo>
                    <a:pt x="397" y="42"/>
                    <a:pt x="379" y="46"/>
                    <a:pt x="362" y="51"/>
                  </a:cubicBezTo>
                  <a:cubicBezTo>
                    <a:pt x="387" y="49"/>
                    <a:pt x="410" y="49"/>
                    <a:pt x="432" y="49"/>
                  </a:cubicBezTo>
                  <a:cubicBezTo>
                    <a:pt x="434" y="49"/>
                    <a:pt x="437" y="48"/>
                    <a:pt x="439" y="47"/>
                  </a:cubicBezTo>
                  <a:cubicBezTo>
                    <a:pt x="460" y="43"/>
                    <a:pt x="480" y="39"/>
                    <a:pt x="501" y="38"/>
                  </a:cubicBezTo>
                  <a:cubicBezTo>
                    <a:pt x="491" y="37"/>
                    <a:pt x="481" y="37"/>
                    <a:pt x="470" y="37"/>
                  </a:cubicBezTo>
                  <a:close/>
                  <a:moveTo>
                    <a:pt x="609" y="44"/>
                  </a:moveTo>
                  <a:cubicBezTo>
                    <a:pt x="616" y="45"/>
                    <a:pt x="623" y="46"/>
                    <a:pt x="630" y="48"/>
                  </a:cubicBezTo>
                  <a:cubicBezTo>
                    <a:pt x="627" y="47"/>
                    <a:pt x="624" y="46"/>
                    <a:pt x="622" y="45"/>
                  </a:cubicBezTo>
                  <a:cubicBezTo>
                    <a:pt x="618" y="45"/>
                    <a:pt x="613" y="44"/>
                    <a:pt x="609" y="44"/>
                  </a:cubicBezTo>
                  <a:close/>
                  <a:moveTo>
                    <a:pt x="539" y="39"/>
                  </a:moveTo>
                  <a:cubicBezTo>
                    <a:pt x="541" y="40"/>
                    <a:pt x="542" y="40"/>
                    <a:pt x="544" y="40"/>
                  </a:cubicBezTo>
                  <a:cubicBezTo>
                    <a:pt x="546" y="40"/>
                    <a:pt x="548" y="40"/>
                    <a:pt x="551" y="40"/>
                  </a:cubicBezTo>
                  <a:cubicBezTo>
                    <a:pt x="547" y="39"/>
                    <a:pt x="543" y="39"/>
                    <a:pt x="539" y="39"/>
                  </a:cubicBez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48"/>
            <p:cNvSpPr>
              <a:spLocks noEditPoints="1"/>
            </p:cNvSpPr>
            <p:nvPr/>
          </p:nvSpPr>
          <p:spPr bwMode="auto">
            <a:xfrm>
              <a:off x="3433763" y="3417888"/>
              <a:ext cx="3336925" cy="3155949"/>
            </a:xfrm>
            <a:custGeom>
              <a:avLst/>
              <a:gdLst>
                <a:gd name="T0" fmla="*/ 89 w 1028"/>
                <a:gd name="T1" fmla="*/ 781 h 971"/>
                <a:gd name="T2" fmla="*/ 167 w 1028"/>
                <a:gd name="T3" fmla="*/ 162 h 971"/>
                <a:gd name="T4" fmla="*/ 961 w 1028"/>
                <a:gd name="T5" fmla="*/ 219 h 971"/>
                <a:gd name="T6" fmla="*/ 893 w 1028"/>
                <a:gd name="T7" fmla="*/ 737 h 971"/>
                <a:gd name="T8" fmla="*/ 453 w 1028"/>
                <a:gd name="T9" fmla="*/ 951 h 971"/>
                <a:gd name="T10" fmla="*/ 555 w 1028"/>
                <a:gd name="T11" fmla="*/ 940 h 971"/>
                <a:gd name="T12" fmla="*/ 440 w 1028"/>
                <a:gd name="T13" fmla="*/ 803 h 971"/>
                <a:gd name="T14" fmla="*/ 91 w 1028"/>
                <a:gd name="T15" fmla="*/ 549 h 971"/>
                <a:gd name="T16" fmla="*/ 31 w 1028"/>
                <a:gd name="T17" fmla="*/ 420 h 971"/>
                <a:gd name="T18" fmla="*/ 181 w 1028"/>
                <a:gd name="T19" fmla="*/ 657 h 971"/>
                <a:gd name="T20" fmla="*/ 458 w 1028"/>
                <a:gd name="T21" fmla="*/ 806 h 971"/>
                <a:gd name="T22" fmla="*/ 854 w 1028"/>
                <a:gd name="T23" fmla="*/ 728 h 971"/>
                <a:gd name="T24" fmla="*/ 437 w 1028"/>
                <a:gd name="T25" fmla="*/ 799 h 971"/>
                <a:gd name="T26" fmla="*/ 907 w 1028"/>
                <a:gd name="T27" fmla="*/ 580 h 971"/>
                <a:gd name="T28" fmla="*/ 578 w 1028"/>
                <a:gd name="T29" fmla="*/ 781 h 971"/>
                <a:gd name="T30" fmla="*/ 281 w 1028"/>
                <a:gd name="T31" fmla="*/ 722 h 971"/>
                <a:gd name="T32" fmla="*/ 810 w 1028"/>
                <a:gd name="T33" fmla="*/ 797 h 971"/>
                <a:gd name="T34" fmla="*/ 876 w 1028"/>
                <a:gd name="T35" fmla="*/ 713 h 971"/>
                <a:gd name="T36" fmla="*/ 417 w 1028"/>
                <a:gd name="T37" fmla="*/ 795 h 971"/>
                <a:gd name="T38" fmla="*/ 188 w 1028"/>
                <a:gd name="T39" fmla="*/ 650 h 971"/>
                <a:gd name="T40" fmla="*/ 857 w 1028"/>
                <a:gd name="T41" fmla="*/ 663 h 971"/>
                <a:gd name="T42" fmla="*/ 894 w 1028"/>
                <a:gd name="T43" fmla="*/ 360 h 971"/>
                <a:gd name="T44" fmla="*/ 170 w 1028"/>
                <a:gd name="T45" fmla="*/ 621 h 971"/>
                <a:gd name="T46" fmla="*/ 910 w 1028"/>
                <a:gd name="T47" fmla="*/ 581 h 971"/>
                <a:gd name="T48" fmla="*/ 977 w 1028"/>
                <a:gd name="T49" fmla="*/ 391 h 971"/>
                <a:gd name="T50" fmla="*/ 768 w 1028"/>
                <a:gd name="T51" fmla="*/ 129 h 971"/>
                <a:gd name="T52" fmla="*/ 916 w 1028"/>
                <a:gd name="T53" fmla="*/ 426 h 971"/>
                <a:gd name="T54" fmla="*/ 187 w 1028"/>
                <a:gd name="T55" fmla="*/ 645 h 971"/>
                <a:gd name="T56" fmla="*/ 81 w 1028"/>
                <a:gd name="T57" fmla="*/ 300 h 971"/>
                <a:gd name="T58" fmla="*/ 178 w 1028"/>
                <a:gd name="T59" fmla="*/ 638 h 971"/>
                <a:gd name="T60" fmla="*/ 232 w 1028"/>
                <a:gd name="T61" fmla="*/ 159 h 971"/>
                <a:gd name="T62" fmla="*/ 875 w 1028"/>
                <a:gd name="T63" fmla="*/ 197 h 971"/>
                <a:gd name="T64" fmla="*/ 1005 w 1028"/>
                <a:gd name="T65" fmla="*/ 509 h 971"/>
                <a:gd name="T66" fmla="*/ 1007 w 1028"/>
                <a:gd name="T67" fmla="*/ 487 h 971"/>
                <a:gd name="T68" fmla="*/ 246 w 1028"/>
                <a:gd name="T69" fmla="*/ 151 h 971"/>
                <a:gd name="T70" fmla="*/ 140 w 1028"/>
                <a:gd name="T71" fmla="*/ 557 h 971"/>
                <a:gd name="T72" fmla="*/ 246 w 1028"/>
                <a:gd name="T73" fmla="*/ 151 h 971"/>
                <a:gd name="T74" fmla="*/ 959 w 1028"/>
                <a:gd name="T75" fmla="*/ 221 h 971"/>
                <a:gd name="T76" fmla="*/ 648 w 1028"/>
                <a:gd name="T77" fmla="*/ 86 h 971"/>
                <a:gd name="T78" fmla="*/ 305 w 1028"/>
                <a:gd name="T79" fmla="*/ 109 h 971"/>
                <a:gd name="T80" fmla="*/ 79 w 1028"/>
                <a:gd name="T81" fmla="*/ 298 h 971"/>
                <a:gd name="T82" fmla="*/ 305 w 1028"/>
                <a:gd name="T83" fmla="*/ 109 h 971"/>
                <a:gd name="T84" fmla="*/ 896 w 1028"/>
                <a:gd name="T85" fmla="*/ 359 h 971"/>
                <a:gd name="T86" fmla="*/ 522 w 1028"/>
                <a:gd name="T87" fmla="*/ 83 h 971"/>
                <a:gd name="T88" fmla="*/ 484 w 1028"/>
                <a:gd name="T89" fmla="*/ 85 h 971"/>
                <a:gd name="T90" fmla="*/ 92 w 1028"/>
                <a:gd name="T91" fmla="*/ 279 h 971"/>
                <a:gd name="T92" fmla="*/ 267 w 1028"/>
                <a:gd name="T93" fmla="*/ 132 h 971"/>
                <a:gd name="T94" fmla="*/ 269 w 1028"/>
                <a:gd name="T95" fmla="*/ 134 h 971"/>
                <a:gd name="T96" fmla="*/ 396 w 1028"/>
                <a:gd name="T97" fmla="*/ 93 h 971"/>
                <a:gd name="T98" fmla="*/ 304 w 1028"/>
                <a:gd name="T99" fmla="*/ 113 h 971"/>
                <a:gd name="T100" fmla="*/ 522 w 1028"/>
                <a:gd name="T101" fmla="*/ 80 h 971"/>
                <a:gd name="T102" fmla="*/ 520 w 1028"/>
                <a:gd name="T103" fmla="*/ 80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8" h="971">
                  <a:moveTo>
                    <a:pt x="453" y="951"/>
                  </a:moveTo>
                  <a:cubicBezTo>
                    <a:pt x="398" y="951"/>
                    <a:pt x="347" y="944"/>
                    <a:pt x="298" y="928"/>
                  </a:cubicBezTo>
                  <a:cubicBezTo>
                    <a:pt x="214" y="902"/>
                    <a:pt x="144" y="852"/>
                    <a:pt x="89" y="781"/>
                  </a:cubicBezTo>
                  <a:cubicBezTo>
                    <a:pt x="38" y="714"/>
                    <a:pt x="11" y="624"/>
                    <a:pt x="13" y="528"/>
                  </a:cubicBezTo>
                  <a:cubicBezTo>
                    <a:pt x="14" y="491"/>
                    <a:pt x="19" y="454"/>
                    <a:pt x="28" y="418"/>
                  </a:cubicBezTo>
                  <a:cubicBezTo>
                    <a:pt x="22" y="315"/>
                    <a:pt x="74" y="214"/>
                    <a:pt x="167" y="162"/>
                  </a:cubicBezTo>
                  <a:cubicBezTo>
                    <a:pt x="211" y="139"/>
                    <a:pt x="261" y="118"/>
                    <a:pt x="316" y="103"/>
                  </a:cubicBezTo>
                  <a:cubicBezTo>
                    <a:pt x="410" y="54"/>
                    <a:pt x="524" y="32"/>
                    <a:pt x="635" y="42"/>
                  </a:cubicBezTo>
                  <a:cubicBezTo>
                    <a:pt x="776" y="55"/>
                    <a:pt x="891" y="118"/>
                    <a:pt x="961" y="219"/>
                  </a:cubicBezTo>
                  <a:cubicBezTo>
                    <a:pt x="1011" y="292"/>
                    <a:pt x="1028" y="389"/>
                    <a:pt x="1009" y="487"/>
                  </a:cubicBezTo>
                  <a:cubicBezTo>
                    <a:pt x="1006" y="537"/>
                    <a:pt x="991" y="583"/>
                    <a:pt x="963" y="624"/>
                  </a:cubicBezTo>
                  <a:cubicBezTo>
                    <a:pt x="947" y="666"/>
                    <a:pt x="924" y="704"/>
                    <a:pt x="893" y="737"/>
                  </a:cubicBezTo>
                  <a:cubicBezTo>
                    <a:pt x="867" y="766"/>
                    <a:pt x="837" y="787"/>
                    <a:pt x="806" y="803"/>
                  </a:cubicBezTo>
                  <a:cubicBezTo>
                    <a:pt x="742" y="877"/>
                    <a:pt x="656" y="927"/>
                    <a:pt x="556" y="943"/>
                  </a:cubicBezTo>
                  <a:cubicBezTo>
                    <a:pt x="521" y="948"/>
                    <a:pt x="486" y="951"/>
                    <a:pt x="453" y="951"/>
                  </a:cubicBezTo>
                  <a:close/>
                  <a:moveTo>
                    <a:pt x="29" y="428"/>
                  </a:moveTo>
                  <a:cubicBezTo>
                    <a:pt x="0" y="551"/>
                    <a:pt x="21" y="687"/>
                    <a:pt x="91" y="779"/>
                  </a:cubicBezTo>
                  <a:cubicBezTo>
                    <a:pt x="194" y="914"/>
                    <a:pt x="359" y="971"/>
                    <a:pt x="555" y="940"/>
                  </a:cubicBezTo>
                  <a:cubicBezTo>
                    <a:pt x="653" y="925"/>
                    <a:pt x="737" y="877"/>
                    <a:pt x="800" y="806"/>
                  </a:cubicBezTo>
                  <a:cubicBezTo>
                    <a:pt x="729" y="838"/>
                    <a:pt x="652" y="841"/>
                    <a:pt x="591" y="836"/>
                  </a:cubicBezTo>
                  <a:cubicBezTo>
                    <a:pt x="542" y="831"/>
                    <a:pt x="490" y="820"/>
                    <a:pt x="440" y="803"/>
                  </a:cubicBezTo>
                  <a:cubicBezTo>
                    <a:pt x="400" y="795"/>
                    <a:pt x="362" y="783"/>
                    <a:pt x="328" y="767"/>
                  </a:cubicBezTo>
                  <a:cubicBezTo>
                    <a:pt x="266" y="738"/>
                    <a:pt x="217" y="697"/>
                    <a:pt x="182" y="645"/>
                  </a:cubicBezTo>
                  <a:cubicBezTo>
                    <a:pt x="145" y="617"/>
                    <a:pt x="113" y="585"/>
                    <a:pt x="91" y="549"/>
                  </a:cubicBezTo>
                  <a:cubicBezTo>
                    <a:pt x="47" y="480"/>
                    <a:pt x="39" y="403"/>
                    <a:pt x="69" y="321"/>
                  </a:cubicBezTo>
                  <a:cubicBezTo>
                    <a:pt x="70" y="320"/>
                    <a:pt x="70" y="319"/>
                    <a:pt x="71" y="318"/>
                  </a:cubicBezTo>
                  <a:cubicBezTo>
                    <a:pt x="53" y="349"/>
                    <a:pt x="40" y="384"/>
                    <a:pt x="31" y="420"/>
                  </a:cubicBezTo>
                  <a:cubicBezTo>
                    <a:pt x="33" y="442"/>
                    <a:pt x="37" y="465"/>
                    <a:pt x="45" y="488"/>
                  </a:cubicBezTo>
                  <a:cubicBezTo>
                    <a:pt x="65" y="548"/>
                    <a:pt x="118" y="641"/>
                    <a:pt x="182" y="655"/>
                  </a:cubicBezTo>
                  <a:cubicBezTo>
                    <a:pt x="181" y="657"/>
                    <a:pt x="181" y="657"/>
                    <a:pt x="181" y="657"/>
                  </a:cubicBezTo>
                  <a:cubicBezTo>
                    <a:pt x="116" y="644"/>
                    <a:pt x="62" y="549"/>
                    <a:pt x="42" y="489"/>
                  </a:cubicBezTo>
                  <a:cubicBezTo>
                    <a:pt x="35" y="469"/>
                    <a:pt x="31" y="448"/>
                    <a:pt x="29" y="428"/>
                  </a:cubicBezTo>
                  <a:close/>
                  <a:moveTo>
                    <a:pt x="458" y="806"/>
                  </a:moveTo>
                  <a:cubicBezTo>
                    <a:pt x="502" y="820"/>
                    <a:pt x="548" y="829"/>
                    <a:pt x="591" y="833"/>
                  </a:cubicBezTo>
                  <a:cubicBezTo>
                    <a:pt x="653" y="839"/>
                    <a:pt x="732" y="836"/>
                    <a:pt x="804" y="800"/>
                  </a:cubicBezTo>
                  <a:cubicBezTo>
                    <a:pt x="823" y="778"/>
                    <a:pt x="840" y="754"/>
                    <a:pt x="854" y="728"/>
                  </a:cubicBezTo>
                  <a:cubicBezTo>
                    <a:pt x="786" y="771"/>
                    <a:pt x="700" y="800"/>
                    <a:pt x="612" y="809"/>
                  </a:cubicBezTo>
                  <a:cubicBezTo>
                    <a:pt x="560" y="815"/>
                    <a:pt x="507" y="813"/>
                    <a:pt x="458" y="806"/>
                  </a:cubicBezTo>
                  <a:close/>
                  <a:moveTo>
                    <a:pt x="437" y="799"/>
                  </a:moveTo>
                  <a:cubicBezTo>
                    <a:pt x="496" y="811"/>
                    <a:pt x="557" y="812"/>
                    <a:pt x="612" y="806"/>
                  </a:cubicBezTo>
                  <a:cubicBezTo>
                    <a:pt x="697" y="797"/>
                    <a:pt x="785" y="770"/>
                    <a:pt x="857" y="723"/>
                  </a:cubicBezTo>
                  <a:cubicBezTo>
                    <a:pt x="880" y="680"/>
                    <a:pt x="897" y="632"/>
                    <a:pt x="907" y="580"/>
                  </a:cubicBezTo>
                  <a:cubicBezTo>
                    <a:pt x="907" y="580"/>
                    <a:pt x="907" y="579"/>
                    <a:pt x="908" y="579"/>
                  </a:cubicBezTo>
                  <a:cubicBezTo>
                    <a:pt x="897" y="611"/>
                    <a:pt x="881" y="640"/>
                    <a:pt x="859" y="664"/>
                  </a:cubicBezTo>
                  <a:cubicBezTo>
                    <a:pt x="793" y="737"/>
                    <a:pt x="686" y="781"/>
                    <a:pt x="578" y="781"/>
                  </a:cubicBezTo>
                  <a:cubicBezTo>
                    <a:pt x="567" y="781"/>
                    <a:pt x="556" y="780"/>
                    <a:pt x="545" y="779"/>
                  </a:cubicBezTo>
                  <a:cubicBezTo>
                    <a:pt x="436" y="770"/>
                    <a:pt x="307" y="729"/>
                    <a:pt x="208" y="663"/>
                  </a:cubicBezTo>
                  <a:cubicBezTo>
                    <a:pt x="232" y="687"/>
                    <a:pt x="257" y="706"/>
                    <a:pt x="281" y="722"/>
                  </a:cubicBezTo>
                  <a:cubicBezTo>
                    <a:pt x="328" y="753"/>
                    <a:pt x="382" y="780"/>
                    <a:pt x="437" y="799"/>
                  </a:cubicBezTo>
                  <a:close/>
                  <a:moveTo>
                    <a:pt x="859" y="725"/>
                  </a:moveTo>
                  <a:cubicBezTo>
                    <a:pt x="845" y="751"/>
                    <a:pt x="828" y="775"/>
                    <a:pt x="810" y="797"/>
                  </a:cubicBezTo>
                  <a:cubicBezTo>
                    <a:pt x="839" y="783"/>
                    <a:pt x="867" y="762"/>
                    <a:pt x="891" y="735"/>
                  </a:cubicBezTo>
                  <a:cubicBezTo>
                    <a:pt x="919" y="706"/>
                    <a:pt x="941" y="671"/>
                    <a:pt x="956" y="634"/>
                  </a:cubicBezTo>
                  <a:cubicBezTo>
                    <a:pt x="935" y="663"/>
                    <a:pt x="909" y="689"/>
                    <a:pt x="876" y="713"/>
                  </a:cubicBezTo>
                  <a:cubicBezTo>
                    <a:pt x="871" y="717"/>
                    <a:pt x="865" y="721"/>
                    <a:pt x="859" y="725"/>
                  </a:cubicBezTo>
                  <a:close/>
                  <a:moveTo>
                    <a:pt x="188" y="650"/>
                  </a:moveTo>
                  <a:cubicBezTo>
                    <a:pt x="244" y="728"/>
                    <a:pt x="328" y="773"/>
                    <a:pt x="417" y="795"/>
                  </a:cubicBezTo>
                  <a:cubicBezTo>
                    <a:pt x="368" y="776"/>
                    <a:pt x="321" y="752"/>
                    <a:pt x="280" y="724"/>
                  </a:cubicBezTo>
                  <a:cubicBezTo>
                    <a:pt x="252" y="706"/>
                    <a:pt x="223" y="683"/>
                    <a:pt x="196" y="655"/>
                  </a:cubicBezTo>
                  <a:cubicBezTo>
                    <a:pt x="194" y="653"/>
                    <a:pt x="191" y="652"/>
                    <a:pt x="188" y="650"/>
                  </a:cubicBezTo>
                  <a:close/>
                  <a:moveTo>
                    <a:pt x="198" y="653"/>
                  </a:moveTo>
                  <a:cubicBezTo>
                    <a:pt x="298" y="724"/>
                    <a:pt x="433" y="767"/>
                    <a:pt x="545" y="777"/>
                  </a:cubicBezTo>
                  <a:cubicBezTo>
                    <a:pt x="663" y="787"/>
                    <a:pt x="785" y="742"/>
                    <a:pt x="857" y="663"/>
                  </a:cubicBezTo>
                  <a:cubicBezTo>
                    <a:pt x="885" y="631"/>
                    <a:pt x="903" y="594"/>
                    <a:pt x="912" y="556"/>
                  </a:cubicBezTo>
                  <a:cubicBezTo>
                    <a:pt x="918" y="513"/>
                    <a:pt x="919" y="471"/>
                    <a:pt x="914" y="432"/>
                  </a:cubicBezTo>
                  <a:cubicBezTo>
                    <a:pt x="910" y="406"/>
                    <a:pt x="903" y="381"/>
                    <a:pt x="894" y="360"/>
                  </a:cubicBezTo>
                  <a:cubicBezTo>
                    <a:pt x="808" y="144"/>
                    <a:pt x="558" y="33"/>
                    <a:pt x="338" y="113"/>
                  </a:cubicBezTo>
                  <a:cubicBezTo>
                    <a:pt x="162" y="177"/>
                    <a:pt x="79" y="363"/>
                    <a:pt x="142" y="557"/>
                  </a:cubicBezTo>
                  <a:cubicBezTo>
                    <a:pt x="150" y="580"/>
                    <a:pt x="159" y="601"/>
                    <a:pt x="170" y="621"/>
                  </a:cubicBezTo>
                  <a:cubicBezTo>
                    <a:pt x="179" y="632"/>
                    <a:pt x="188" y="643"/>
                    <a:pt x="198" y="653"/>
                  </a:cubicBezTo>
                  <a:close/>
                  <a:moveTo>
                    <a:pt x="915" y="554"/>
                  </a:moveTo>
                  <a:cubicBezTo>
                    <a:pt x="913" y="563"/>
                    <a:pt x="912" y="572"/>
                    <a:pt x="910" y="581"/>
                  </a:cubicBezTo>
                  <a:cubicBezTo>
                    <a:pt x="900" y="631"/>
                    <a:pt x="883" y="678"/>
                    <a:pt x="861" y="720"/>
                  </a:cubicBezTo>
                  <a:cubicBezTo>
                    <a:pt x="901" y="694"/>
                    <a:pt x="935" y="662"/>
                    <a:pt x="961" y="624"/>
                  </a:cubicBezTo>
                  <a:cubicBezTo>
                    <a:pt x="988" y="553"/>
                    <a:pt x="995" y="472"/>
                    <a:pt x="977" y="391"/>
                  </a:cubicBezTo>
                  <a:cubicBezTo>
                    <a:pt x="955" y="294"/>
                    <a:pt x="903" y="213"/>
                    <a:pt x="829" y="162"/>
                  </a:cubicBezTo>
                  <a:cubicBezTo>
                    <a:pt x="816" y="154"/>
                    <a:pt x="803" y="146"/>
                    <a:pt x="790" y="139"/>
                  </a:cubicBezTo>
                  <a:cubicBezTo>
                    <a:pt x="782" y="136"/>
                    <a:pt x="775" y="132"/>
                    <a:pt x="768" y="129"/>
                  </a:cubicBezTo>
                  <a:cubicBezTo>
                    <a:pt x="708" y="104"/>
                    <a:pt x="639" y="89"/>
                    <a:pt x="569" y="85"/>
                  </a:cubicBezTo>
                  <a:cubicBezTo>
                    <a:pt x="614" y="91"/>
                    <a:pt x="657" y="103"/>
                    <a:pt x="699" y="122"/>
                  </a:cubicBezTo>
                  <a:cubicBezTo>
                    <a:pt x="821" y="179"/>
                    <a:pt x="899" y="291"/>
                    <a:pt x="916" y="426"/>
                  </a:cubicBezTo>
                  <a:cubicBezTo>
                    <a:pt x="924" y="470"/>
                    <a:pt x="924" y="513"/>
                    <a:pt x="915" y="554"/>
                  </a:cubicBezTo>
                  <a:close/>
                  <a:moveTo>
                    <a:pt x="184" y="643"/>
                  </a:moveTo>
                  <a:cubicBezTo>
                    <a:pt x="185" y="644"/>
                    <a:pt x="186" y="645"/>
                    <a:pt x="187" y="645"/>
                  </a:cubicBezTo>
                  <a:cubicBezTo>
                    <a:pt x="185" y="643"/>
                    <a:pt x="183" y="640"/>
                    <a:pt x="180" y="638"/>
                  </a:cubicBezTo>
                  <a:cubicBezTo>
                    <a:pt x="182" y="640"/>
                    <a:pt x="183" y="641"/>
                    <a:pt x="184" y="643"/>
                  </a:cubicBezTo>
                  <a:close/>
                  <a:moveTo>
                    <a:pt x="81" y="300"/>
                  </a:moveTo>
                  <a:cubicBezTo>
                    <a:pt x="78" y="307"/>
                    <a:pt x="75" y="315"/>
                    <a:pt x="72" y="322"/>
                  </a:cubicBezTo>
                  <a:cubicBezTo>
                    <a:pt x="42" y="403"/>
                    <a:pt x="49" y="479"/>
                    <a:pt x="93" y="548"/>
                  </a:cubicBezTo>
                  <a:cubicBezTo>
                    <a:pt x="114" y="581"/>
                    <a:pt x="143" y="611"/>
                    <a:pt x="178" y="638"/>
                  </a:cubicBezTo>
                  <a:cubicBezTo>
                    <a:pt x="174" y="633"/>
                    <a:pt x="171" y="628"/>
                    <a:pt x="168" y="623"/>
                  </a:cubicBezTo>
                  <a:cubicBezTo>
                    <a:pt x="130" y="573"/>
                    <a:pt x="102" y="511"/>
                    <a:pt x="102" y="435"/>
                  </a:cubicBezTo>
                  <a:cubicBezTo>
                    <a:pt x="101" y="327"/>
                    <a:pt x="147" y="230"/>
                    <a:pt x="232" y="159"/>
                  </a:cubicBezTo>
                  <a:cubicBezTo>
                    <a:pt x="179" y="189"/>
                    <a:pt x="132" y="228"/>
                    <a:pt x="97" y="277"/>
                  </a:cubicBezTo>
                  <a:cubicBezTo>
                    <a:pt x="91" y="284"/>
                    <a:pt x="86" y="292"/>
                    <a:pt x="81" y="300"/>
                  </a:cubicBezTo>
                  <a:close/>
                  <a:moveTo>
                    <a:pt x="875" y="197"/>
                  </a:moveTo>
                  <a:cubicBezTo>
                    <a:pt x="926" y="247"/>
                    <a:pt x="963" y="314"/>
                    <a:pt x="979" y="390"/>
                  </a:cubicBezTo>
                  <a:cubicBezTo>
                    <a:pt x="996" y="467"/>
                    <a:pt x="992" y="544"/>
                    <a:pt x="967" y="613"/>
                  </a:cubicBezTo>
                  <a:cubicBezTo>
                    <a:pt x="986" y="582"/>
                    <a:pt x="999" y="547"/>
                    <a:pt x="1005" y="509"/>
                  </a:cubicBezTo>
                  <a:cubicBezTo>
                    <a:pt x="1002" y="518"/>
                    <a:pt x="999" y="528"/>
                    <a:pt x="996" y="538"/>
                  </a:cubicBezTo>
                  <a:cubicBezTo>
                    <a:pt x="994" y="537"/>
                    <a:pt x="994" y="537"/>
                    <a:pt x="994" y="537"/>
                  </a:cubicBezTo>
                  <a:cubicBezTo>
                    <a:pt x="999" y="520"/>
                    <a:pt x="1003" y="503"/>
                    <a:pt x="1007" y="487"/>
                  </a:cubicBezTo>
                  <a:cubicBezTo>
                    <a:pt x="1007" y="484"/>
                    <a:pt x="1007" y="481"/>
                    <a:pt x="1007" y="478"/>
                  </a:cubicBezTo>
                  <a:cubicBezTo>
                    <a:pt x="1010" y="362"/>
                    <a:pt x="956" y="266"/>
                    <a:pt x="875" y="197"/>
                  </a:cubicBezTo>
                  <a:close/>
                  <a:moveTo>
                    <a:pt x="246" y="151"/>
                  </a:moveTo>
                  <a:cubicBezTo>
                    <a:pt x="154" y="223"/>
                    <a:pt x="104" y="323"/>
                    <a:pt x="105" y="435"/>
                  </a:cubicBezTo>
                  <a:cubicBezTo>
                    <a:pt x="105" y="503"/>
                    <a:pt x="127" y="559"/>
                    <a:pt x="159" y="606"/>
                  </a:cubicBezTo>
                  <a:cubicBezTo>
                    <a:pt x="152" y="590"/>
                    <a:pt x="145" y="574"/>
                    <a:pt x="140" y="557"/>
                  </a:cubicBezTo>
                  <a:cubicBezTo>
                    <a:pt x="110" y="467"/>
                    <a:pt x="112" y="372"/>
                    <a:pt x="146" y="291"/>
                  </a:cubicBezTo>
                  <a:cubicBezTo>
                    <a:pt x="177" y="217"/>
                    <a:pt x="232" y="159"/>
                    <a:pt x="304" y="125"/>
                  </a:cubicBezTo>
                  <a:cubicBezTo>
                    <a:pt x="284" y="133"/>
                    <a:pt x="264" y="141"/>
                    <a:pt x="246" y="151"/>
                  </a:cubicBezTo>
                  <a:close/>
                  <a:moveTo>
                    <a:pt x="831" y="160"/>
                  </a:moveTo>
                  <a:cubicBezTo>
                    <a:pt x="933" y="228"/>
                    <a:pt x="1010" y="335"/>
                    <a:pt x="1010" y="468"/>
                  </a:cubicBezTo>
                  <a:cubicBezTo>
                    <a:pt x="1023" y="377"/>
                    <a:pt x="1005" y="289"/>
                    <a:pt x="959" y="221"/>
                  </a:cubicBezTo>
                  <a:cubicBezTo>
                    <a:pt x="824" y="25"/>
                    <a:pt x="533" y="0"/>
                    <a:pt x="329" y="100"/>
                  </a:cubicBezTo>
                  <a:cubicBezTo>
                    <a:pt x="377" y="88"/>
                    <a:pt x="428" y="80"/>
                    <a:pt x="479" y="79"/>
                  </a:cubicBezTo>
                  <a:cubicBezTo>
                    <a:pt x="537" y="74"/>
                    <a:pt x="594" y="76"/>
                    <a:pt x="648" y="86"/>
                  </a:cubicBezTo>
                  <a:cubicBezTo>
                    <a:pt x="697" y="96"/>
                    <a:pt x="745" y="113"/>
                    <a:pt x="791" y="137"/>
                  </a:cubicBezTo>
                  <a:cubicBezTo>
                    <a:pt x="805" y="144"/>
                    <a:pt x="818" y="152"/>
                    <a:pt x="831" y="160"/>
                  </a:cubicBezTo>
                  <a:close/>
                  <a:moveTo>
                    <a:pt x="305" y="109"/>
                  </a:moveTo>
                  <a:cubicBezTo>
                    <a:pt x="255" y="123"/>
                    <a:pt x="209" y="143"/>
                    <a:pt x="169" y="165"/>
                  </a:cubicBezTo>
                  <a:cubicBezTo>
                    <a:pt x="79" y="215"/>
                    <a:pt x="27" y="310"/>
                    <a:pt x="31" y="410"/>
                  </a:cubicBezTo>
                  <a:cubicBezTo>
                    <a:pt x="42" y="370"/>
                    <a:pt x="58" y="332"/>
                    <a:pt x="79" y="298"/>
                  </a:cubicBezTo>
                  <a:cubicBezTo>
                    <a:pt x="113" y="225"/>
                    <a:pt x="176" y="166"/>
                    <a:pt x="263" y="129"/>
                  </a:cubicBezTo>
                  <a:cubicBezTo>
                    <a:pt x="272" y="125"/>
                    <a:pt x="281" y="121"/>
                    <a:pt x="290" y="118"/>
                  </a:cubicBezTo>
                  <a:cubicBezTo>
                    <a:pt x="295" y="115"/>
                    <a:pt x="300" y="112"/>
                    <a:pt x="305" y="109"/>
                  </a:cubicBezTo>
                  <a:close/>
                  <a:moveTo>
                    <a:pt x="484" y="85"/>
                  </a:moveTo>
                  <a:cubicBezTo>
                    <a:pt x="546" y="85"/>
                    <a:pt x="608" y="98"/>
                    <a:pt x="667" y="124"/>
                  </a:cubicBezTo>
                  <a:cubicBezTo>
                    <a:pt x="773" y="171"/>
                    <a:pt x="855" y="254"/>
                    <a:pt x="896" y="359"/>
                  </a:cubicBezTo>
                  <a:cubicBezTo>
                    <a:pt x="900" y="368"/>
                    <a:pt x="904" y="378"/>
                    <a:pt x="907" y="388"/>
                  </a:cubicBezTo>
                  <a:cubicBezTo>
                    <a:pt x="881" y="271"/>
                    <a:pt x="808" y="176"/>
                    <a:pt x="697" y="124"/>
                  </a:cubicBezTo>
                  <a:cubicBezTo>
                    <a:pt x="642" y="99"/>
                    <a:pt x="583" y="86"/>
                    <a:pt x="522" y="83"/>
                  </a:cubicBezTo>
                  <a:cubicBezTo>
                    <a:pt x="501" y="83"/>
                    <a:pt x="480" y="83"/>
                    <a:pt x="460" y="85"/>
                  </a:cubicBezTo>
                  <a:cubicBezTo>
                    <a:pt x="457" y="85"/>
                    <a:pt x="455" y="86"/>
                    <a:pt x="453" y="86"/>
                  </a:cubicBezTo>
                  <a:cubicBezTo>
                    <a:pt x="463" y="85"/>
                    <a:pt x="474" y="85"/>
                    <a:pt x="484" y="85"/>
                  </a:cubicBezTo>
                  <a:close/>
                  <a:moveTo>
                    <a:pt x="278" y="125"/>
                  </a:moveTo>
                  <a:cubicBezTo>
                    <a:pt x="273" y="127"/>
                    <a:pt x="268" y="129"/>
                    <a:pt x="264" y="131"/>
                  </a:cubicBezTo>
                  <a:cubicBezTo>
                    <a:pt x="186" y="165"/>
                    <a:pt x="128" y="216"/>
                    <a:pt x="92" y="279"/>
                  </a:cubicBezTo>
                  <a:cubicBezTo>
                    <a:pt x="93" y="278"/>
                    <a:pt x="94" y="277"/>
                    <a:pt x="95" y="275"/>
                  </a:cubicBezTo>
                  <a:cubicBezTo>
                    <a:pt x="132" y="224"/>
                    <a:pt x="183" y="181"/>
                    <a:pt x="246" y="148"/>
                  </a:cubicBezTo>
                  <a:cubicBezTo>
                    <a:pt x="253" y="143"/>
                    <a:pt x="260" y="137"/>
                    <a:pt x="267" y="132"/>
                  </a:cubicBezTo>
                  <a:cubicBezTo>
                    <a:pt x="271" y="130"/>
                    <a:pt x="274" y="128"/>
                    <a:pt x="278" y="125"/>
                  </a:cubicBezTo>
                  <a:close/>
                  <a:moveTo>
                    <a:pt x="291" y="120"/>
                  </a:moveTo>
                  <a:cubicBezTo>
                    <a:pt x="284" y="125"/>
                    <a:pt x="276" y="130"/>
                    <a:pt x="269" y="134"/>
                  </a:cubicBezTo>
                  <a:cubicBezTo>
                    <a:pt x="266" y="136"/>
                    <a:pt x="263" y="138"/>
                    <a:pt x="260" y="140"/>
                  </a:cubicBezTo>
                  <a:cubicBezTo>
                    <a:pt x="287" y="127"/>
                    <a:pt x="315" y="116"/>
                    <a:pt x="344" y="107"/>
                  </a:cubicBezTo>
                  <a:cubicBezTo>
                    <a:pt x="361" y="101"/>
                    <a:pt x="379" y="97"/>
                    <a:pt x="396" y="93"/>
                  </a:cubicBezTo>
                  <a:cubicBezTo>
                    <a:pt x="359" y="99"/>
                    <a:pt x="324" y="108"/>
                    <a:pt x="291" y="120"/>
                  </a:cubicBezTo>
                  <a:close/>
                  <a:moveTo>
                    <a:pt x="317" y="106"/>
                  </a:moveTo>
                  <a:cubicBezTo>
                    <a:pt x="313" y="108"/>
                    <a:pt x="308" y="110"/>
                    <a:pt x="304" y="113"/>
                  </a:cubicBezTo>
                  <a:cubicBezTo>
                    <a:pt x="346" y="99"/>
                    <a:pt x="393" y="89"/>
                    <a:pt x="440" y="84"/>
                  </a:cubicBezTo>
                  <a:cubicBezTo>
                    <a:pt x="398" y="87"/>
                    <a:pt x="357" y="95"/>
                    <a:pt x="317" y="106"/>
                  </a:cubicBezTo>
                  <a:close/>
                  <a:moveTo>
                    <a:pt x="522" y="80"/>
                  </a:moveTo>
                  <a:cubicBezTo>
                    <a:pt x="595" y="81"/>
                    <a:pt x="667" y="92"/>
                    <a:pt x="731" y="113"/>
                  </a:cubicBezTo>
                  <a:cubicBezTo>
                    <a:pt x="704" y="102"/>
                    <a:pt x="675" y="94"/>
                    <a:pt x="647" y="89"/>
                  </a:cubicBezTo>
                  <a:cubicBezTo>
                    <a:pt x="608" y="82"/>
                    <a:pt x="565" y="78"/>
                    <a:pt x="520" y="80"/>
                  </a:cubicBezTo>
                  <a:cubicBezTo>
                    <a:pt x="521" y="80"/>
                    <a:pt x="522" y="80"/>
                    <a:pt x="522" y="80"/>
                  </a:cubicBez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49"/>
            <p:cNvSpPr>
              <a:spLocks noEditPoints="1"/>
            </p:cNvSpPr>
            <p:nvPr/>
          </p:nvSpPr>
          <p:spPr bwMode="auto">
            <a:xfrm>
              <a:off x="3265488" y="3252788"/>
              <a:ext cx="3433763" cy="3132137"/>
            </a:xfrm>
            <a:custGeom>
              <a:avLst/>
              <a:gdLst>
                <a:gd name="T0" fmla="*/ 64 w 1058"/>
                <a:gd name="T1" fmla="*/ 637 h 964"/>
                <a:gd name="T2" fmla="*/ 681 w 1058"/>
                <a:gd name="T3" fmla="*/ 46 h 964"/>
                <a:gd name="T4" fmla="*/ 784 w 1058"/>
                <a:gd name="T5" fmla="*/ 886 h 964"/>
                <a:gd name="T6" fmla="*/ 448 w 1058"/>
                <a:gd name="T7" fmla="*/ 955 h 964"/>
                <a:gd name="T8" fmla="*/ 425 w 1058"/>
                <a:gd name="T9" fmla="*/ 951 h 964"/>
                <a:gd name="T10" fmla="*/ 500 w 1058"/>
                <a:gd name="T11" fmla="*/ 931 h 964"/>
                <a:gd name="T12" fmla="*/ 425 w 1058"/>
                <a:gd name="T13" fmla="*/ 951 h 964"/>
                <a:gd name="T14" fmla="*/ 357 w 1058"/>
                <a:gd name="T15" fmla="*/ 928 h 964"/>
                <a:gd name="T16" fmla="*/ 324 w 1058"/>
                <a:gd name="T17" fmla="*/ 867 h 964"/>
                <a:gd name="T18" fmla="*/ 715 w 1058"/>
                <a:gd name="T19" fmla="*/ 914 h 964"/>
                <a:gd name="T20" fmla="*/ 511 w 1058"/>
                <a:gd name="T21" fmla="*/ 929 h 964"/>
                <a:gd name="T22" fmla="*/ 511 w 1058"/>
                <a:gd name="T23" fmla="*/ 929 h 964"/>
                <a:gd name="T24" fmla="*/ 349 w 1058"/>
                <a:gd name="T25" fmla="*/ 877 h 964"/>
                <a:gd name="T26" fmla="*/ 308 w 1058"/>
                <a:gd name="T27" fmla="*/ 905 h 964"/>
                <a:gd name="T28" fmla="*/ 336 w 1058"/>
                <a:gd name="T29" fmla="*/ 869 h 964"/>
                <a:gd name="T30" fmla="*/ 887 w 1058"/>
                <a:gd name="T31" fmla="*/ 670 h 964"/>
                <a:gd name="T32" fmla="*/ 931 w 1058"/>
                <a:gd name="T33" fmla="*/ 759 h 964"/>
                <a:gd name="T34" fmla="*/ 154 w 1058"/>
                <a:gd name="T35" fmla="*/ 717 h 964"/>
                <a:gd name="T36" fmla="*/ 151 w 1058"/>
                <a:gd name="T37" fmla="*/ 706 h 964"/>
                <a:gd name="T38" fmla="*/ 784 w 1058"/>
                <a:gd name="T39" fmla="*/ 857 h 964"/>
                <a:gd name="T40" fmla="*/ 674 w 1058"/>
                <a:gd name="T41" fmla="*/ 876 h 964"/>
                <a:gd name="T42" fmla="*/ 113 w 1058"/>
                <a:gd name="T43" fmla="*/ 220 h 964"/>
                <a:gd name="T44" fmla="*/ 129 w 1058"/>
                <a:gd name="T45" fmla="*/ 666 h 964"/>
                <a:gd name="T46" fmla="*/ 254 w 1058"/>
                <a:gd name="T47" fmla="*/ 139 h 964"/>
                <a:gd name="T48" fmla="*/ 899 w 1058"/>
                <a:gd name="T49" fmla="*/ 653 h 964"/>
                <a:gd name="T50" fmla="*/ 176 w 1058"/>
                <a:gd name="T51" fmla="*/ 591 h 964"/>
                <a:gd name="T52" fmla="*/ 236 w 1058"/>
                <a:gd name="T53" fmla="*/ 769 h 964"/>
                <a:gd name="T54" fmla="*/ 391 w 1058"/>
                <a:gd name="T55" fmla="*/ 143 h 964"/>
                <a:gd name="T56" fmla="*/ 186 w 1058"/>
                <a:gd name="T57" fmla="*/ 752 h 964"/>
                <a:gd name="T58" fmla="*/ 978 w 1058"/>
                <a:gd name="T59" fmla="*/ 526 h 964"/>
                <a:gd name="T60" fmla="*/ 976 w 1058"/>
                <a:gd name="T61" fmla="*/ 602 h 964"/>
                <a:gd name="T62" fmla="*/ 981 w 1058"/>
                <a:gd name="T63" fmla="*/ 519 h 964"/>
                <a:gd name="T64" fmla="*/ 1001 w 1058"/>
                <a:gd name="T65" fmla="*/ 429 h 964"/>
                <a:gd name="T66" fmla="*/ 1000 w 1058"/>
                <a:gd name="T67" fmla="*/ 645 h 964"/>
                <a:gd name="T68" fmla="*/ 1001 w 1058"/>
                <a:gd name="T69" fmla="*/ 426 h 964"/>
                <a:gd name="T70" fmla="*/ 130 w 1058"/>
                <a:gd name="T71" fmla="*/ 605 h 964"/>
                <a:gd name="T72" fmla="*/ 902 w 1058"/>
                <a:gd name="T73" fmla="*/ 654 h 964"/>
                <a:gd name="T74" fmla="*/ 132 w 1058"/>
                <a:gd name="T75" fmla="*/ 665 h 964"/>
                <a:gd name="T76" fmla="*/ 391 w 1058"/>
                <a:gd name="T77" fmla="*/ 140 h 964"/>
                <a:gd name="T78" fmla="*/ 145 w 1058"/>
                <a:gd name="T79" fmla="*/ 269 h 964"/>
                <a:gd name="T80" fmla="*/ 146 w 1058"/>
                <a:gd name="T81" fmla="*/ 271 h 964"/>
                <a:gd name="T82" fmla="*/ 777 w 1058"/>
                <a:gd name="T83" fmla="*/ 212 h 964"/>
                <a:gd name="T84" fmla="*/ 963 w 1058"/>
                <a:gd name="T85" fmla="*/ 489 h 964"/>
                <a:gd name="T86" fmla="*/ 117 w 1058"/>
                <a:gd name="T87" fmla="*/ 630 h 964"/>
                <a:gd name="T88" fmla="*/ 126 w 1058"/>
                <a:gd name="T89" fmla="*/ 567 h 964"/>
                <a:gd name="T90" fmla="*/ 965 w 1058"/>
                <a:gd name="T91" fmla="*/ 489 h 964"/>
                <a:gd name="T92" fmla="*/ 902 w 1058"/>
                <a:gd name="T93" fmla="*/ 320 h 964"/>
                <a:gd name="T94" fmla="*/ 745 w 1058"/>
                <a:gd name="T95" fmla="*/ 188 h 964"/>
                <a:gd name="T96" fmla="*/ 927 w 1058"/>
                <a:gd name="T97" fmla="*/ 279 h 964"/>
                <a:gd name="T98" fmla="*/ 211 w 1058"/>
                <a:gd name="T99" fmla="*/ 351 h 964"/>
                <a:gd name="T100" fmla="*/ 903 w 1058"/>
                <a:gd name="T101" fmla="*/ 257 h 964"/>
                <a:gd name="T102" fmla="*/ 278 w 1058"/>
                <a:gd name="T103" fmla="*/ 128 h 964"/>
                <a:gd name="T104" fmla="*/ 903 w 1058"/>
                <a:gd name="T105" fmla="*/ 257 h 964"/>
                <a:gd name="T106" fmla="*/ 654 w 1058"/>
                <a:gd name="T107" fmla="*/ 148 h 964"/>
                <a:gd name="T108" fmla="*/ 655 w 1058"/>
                <a:gd name="T109" fmla="*/ 151 h 964"/>
                <a:gd name="T110" fmla="*/ 503 w 1058"/>
                <a:gd name="T111" fmla="*/ 118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58" h="964">
                  <a:moveTo>
                    <a:pt x="503" y="964"/>
                  </a:moveTo>
                  <a:cubicBezTo>
                    <a:pt x="466" y="964"/>
                    <a:pt x="432" y="959"/>
                    <a:pt x="399" y="948"/>
                  </a:cubicBezTo>
                  <a:cubicBezTo>
                    <a:pt x="380" y="943"/>
                    <a:pt x="361" y="936"/>
                    <a:pt x="344" y="927"/>
                  </a:cubicBezTo>
                  <a:cubicBezTo>
                    <a:pt x="314" y="918"/>
                    <a:pt x="285" y="902"/>
                    <a:pt x="258" y="878"/>
                  </a:cubicBezTo>
                  <a:cubicBezTo>
                    <a:pt x="173" y="818"/>
                    <a:pt x="103" y="733"/>
                    <a:pt x="64" y="637"/>
                  </a:cubicBezTo>
                  <a:cubicBezTo>
                    <a:pt x="36" y="566"/>
                    <a:pt x="23" y="489"/>
                    <a:pt x="27" y="419"/>
                  </a:cubicBezTo>
                  <a:cubicBezTo>
                    <a:pt x="32" y="336"/>
                    <a:pt x="61" y="267"/>
                    <a:pt x="111" y="219"/>
                  </a:cubicBezTo>
                  <a:cubicBezTo>
                    <a:pt x="152" y="179"/>
                    <a:pt x="204" y="150"/>
                    <a:pt x="266" y="132"/>
                  </a:cubicBezTo>
                  <a:cubicBezTo>
                    <a:pt x="305" y="111"/>
                    <a:pt x="350" y="92"/>
                    <a:pt x="406" y="75"/>
                  </a:cubicBezTo>
                  <a:cubicBezTo>
                    <a:pt x="504" y="46"/>
                    <a:pt x="599" y="36"/>
                    <a:pt x="681" y="46"/>
                  </a:cubicBezTo>
                  <a:cubicBezTo>
                    <a:pt x="781" y="58"/>
                    <a:pt x="861" y="100"/>
                    <a:pt x="921" y="170"/>
                  </a:cubicBezTo>
                  <a:cubicBezTo>
                    <a:pt x="967" y="225"/>
                    <a:pt x="994" y="291"/>
                    <a:pt x="1001" y="362"/>
                  </a:cubicBezTo>
                  <a:cubicBezTo>
                    <a:pt x="1047" y="436"/>
                    <a:pt x="1058" y="521"/>
                    <a:pt x="1032" y="610"/>
                  </a:cubicBezTo>
                  <a:cubicBezTo>
                    <a:pt x="1018" y="658"/>
                    <a:pt x="994" y="696"/>
                    <a:pt x="965" y="728"/>
                  </a:cubicBezTo>
                  <a:cubicBezTo>
                    <a:pt x="920" y="794"/>
                    <a:pt x="849" y="851"/>
                    <a:pt x="784" y="886"/>
                  </a:cubicBezTo>
                  <a:cubicBezTo>
                    <a:pt x="759" y="899"/>
                    <a:pt x="734" y="910"/>
                    <a:pt x="707" y="919"/>
                  </a:cubicBezTo>
                  <a:cubicBezTo>
                    <a:pt x="662" y="938"/>
                    <a:pt x="617" y="951"/>
                    <a:pt x="573" y="958"/>
                  </a:cubicBezTo>
                  <a:cubicBezTo>
                    <a:pt x="562" y="960"/>
                    <a:pt x="552" y="961"/>
                    <a:pt x="541" y="962"/>
                  </a:cubicBezTo>
                  <a:cubicBezTo>
                    <a:pt x="528" y="963"/>
                    <a:pt x="516" y="964"/>
                    <a:pt x="503" y="964"/>
                  </a:cubicBezTo>
                  <a:close/>
                  <a:moveTo>
                    <a:pt x="448" y="955"/>
                  </a:moveTo>
                  <a:cubicBezTo>
                    <a:pt x="485" y="961"/>
                    <a:pt x="522" y="962"/>
                    <a:pt x="559" y="957"/>
                  </a:cubicBezTo>
                  <a:cubicBezTo>
                    <a:pt x="580" y="954"/>
                    <a:pt x="600" y="949"/>
                    <a:pt x="620" y="942"/>
                  </a:cubicBezTo>
                  <a:cubicBezTo>
                    <a:pt x="613" y="944"/>
                    <a:pt x="605" y="945"/>
                    <a:pt x="597" y="946"/>
                  </a:cubicBezTo>
                  <a:cubicBezTo>
                    <a:pt x="548" y="953"/>
                    <a:pt x="492" y="957"/>
                    <a:pt x="448" y="955"/>
                  </a:cubicBezTo>
                  <a:close/>
                  <a:moveTo>
                    <a:pt x="425" y="951"/>
                  </a:moveTo>
                  <a:cubicBezTo>
                    <a:pt x="431" y="952"/>
                    <a:pt x="438" y="952"/>
                    <a:pt x="444" y="952"/>
                  </a:cubicBezTo>
                  <a:cubicBezTo>
                    <a:pt x="488" y="954"/>
                    <a:pt x="546" y="951"/>
                    <a:pt x="596" y="944"/>
                  </a:cubicBezTo>
                  <a:cubicBezTo>
                    <a:pt x="610" y="942"/>
                    <a:pt x="624" y="939"/>
                    <a:pt x="637" y="936"/>
                  </a:cubicBezTo>
                  <a:cubicBezTo>
                    <a:pt x="664" y="926"/>
                    <a:pt x="691" y="912"/>
                    <a:pt x="715" y="896"/>
                  </a:cubicBezTo>
                  <a:cubicBezTo>
                    <a:pt x="645" y="925"/>
                    <a:pt x="570" y="938"/>
                    <a:pt x="500" y="931"/>
                  </a:cubicBezTo>
                  <a:cubicBezTo>
                    <a:pt x="458" y="938"/>
                    <a:pt x="417" y="939"/>
                    <a:pt x="379" y="935"/>
                  </a:cubicBezTo>
                  <a:cubicBezTo>
                    <a:pt x="375" y="934"/>
                    <a:pt x="371" y="933"/>
                    <a:pt x="368" y="933"/>
                  </a:cubicBezTo>
                  <a:cubicBezTo>
                    <a:pt x="368" y="933"/>
                    <a:pt x="368" y="933"/>
                    <a:pt x="369" y="933"/>
                  </a:cubicBezTo>
                  <a:cubicBezTo>
                    <a:pt x="385" y="939"/>
                    <a:pt x="401" y="945"/>
                    <a:pt x="417" y="949"/>
                  </a:cubicBezTo>
                  <a:cubicBezTo>
                    <a:pt x="420" y="949"/>
                    <a:pt x="423" y="950"/>
                    <a:pt x="425" y="951"/>
                  </a:cubicBezTo>
                  <a:close/>
                  <a:moveTo>
                    <a:pt x="638" y="939"/>
                  </a:moveTo>
                  <a:cubicBezTo>
                    <a:pt x="628" y="943"/>
                    <a:pt x="618" y="946"/>
                    <a:pt x="607" y="949"/>
                  </a:cubicBezTo>
                  <a:cubicBezTo>
                    <a:pt x="631" y="944"/>
                    <a:pt x="655" y="937"/>
                    <a:pt x="678" y="929"/>
                  </a:cubicBezTo>
                  <a:cubicBezTo>
                    <a:pt x="665" y="933"/>
                    <a:pt x="651" y="936"/>
                    <a:pt x="638" y="939"/>
                  </a:cubicBezTo>
                  <a:close/>
                  <a:moveTo>
                    <a:pt x="357" y="928"/>
                  </a:moveTo>
                  <a:cubicBezTo>
                    <a:pt x="364" y="930"/>
                    <a:pt x="372" y="931"/>
                    <a:pt x="380" y="932"/>
                  </a:cubicBezTo>
                  <a:cubicBezTo>
                    <a:pt x="414" y="936"/>
                    <a:pt x="451" y="935"/>
                    <a:pt x="490" y="930"/>
                  </a:cubicBezTo>
                  <a:cubicBezTo>
                    <a:pt x="483" y="929"/>
                    <a:pt x="477" y="928"/>
                    <a:pt x="471" y="927"/>
                  </a:cubicBezTo>
                  <a:cubicBezTo>
                    <a:pt x="420" y="918"/>
                    <a:pt x="373" y="899"/>
                    <a:pt x="332" y="871"/>
                  </a:cubicBezTo>
                  <a:cubicBezTo>
                    <a:pt x="329" y="869"/>
                    <a:pt x="327" y="868"/>
                    <a:pt x="324" y="867"/>
                  </a:cubicBezTo>
                  <a:cubicBezTo>
                    <a:pt x="273" y="842"/>
                    <a:pt x="229" y="808"/>
                    <a:pt x="192" y="765"/>
                  </a:cubicBezTo>
                  <a:cubicBezTo>
                    <a:pt x="234" y="840"/>
                    <a:pt x="290" y="895"/>
                    <a:pt x="357" y="928"/>
                  </a:cubicBezTo>
                  <a:close/>
                  <a:moveTo>
                    <a:pt x="728" y="890"/>
                  </a:moveTo>
                  <a:cubicBezTo>
                    <a:pt x="704" y="907"/>
                    <a:pt x="679" y="921"/>
                    <a:pt x="653" y="933"/>
                  </a:cubicBezTo>
                  <a:cubicBezTo>
                    <a:pt x="674" y="927"/>
                    <a:pt x="695" y="921"/>
                    <a:pt x="715" y="914"/>
                  </a:cubicBezTo>
                  <a:cubicBezTo>
                    <a:pt x="794" y="879"/>
                    <a:pt x="866" y="827"/>
                    <a:pt x="919" y="768"/>
                  </a:cubicBezTo>
                  <a:cubicBezTo>
                    <a:pt x="898" y="784"/>
                    <a:pt x="876" y="797"/>
                    <a:pt x="852" y="810"/>
                  </a:cubicBezTo>
                  <a:cubicBezTo>
                    <a:pt x="832" y="828"/>
                    <a:pt x="810" y="844"/>
                    <a:pt x="786" y="859"/>
                  </a:cubicBezTo>
                  <a:cubicBezTo>
                    <a:pt x="767" y="871"/>
                    <a:pt x="748" y="881"/>
                    <a:pt x="728" y="890"/>
                  </a:cubicBezTo>
                  <a:close/>
                  <a:moveTo>
                    <a:pt x="511" y="929"/>
                  </a:moveTo>
                  <a:cubicBezTo>
                    <a:pt x="582" y="934"/>
                    <a:pt x="657" y="919"/>
                    <a:pt x="727" y="887"/>
                  </a:cubicBezTo>
                  <a:cubicBezTo>
                    <a:pt x="747" y="873"/>
                    <a:pt x="766" y="858"/>
                    <a:pt x="783" y="841"/>
                  </a:cubicBezTo>
                  <a:cubicBezTo>
                    <a:pt x="777" y="843"/>
                    <a:pt x="770" y="846"/>
                    <a:pt x="764" y="848"/>
                  </a:cubicBezTo>
                  <a:cubicBezTo>
                    <a:pt x="728" y="862"/>
                    <a:pt x="694" y="873"/>
                    <a:pt x="661" y="882"/>
                  </a:cubicBezTo>
                  <a:cubicBezTo>
                    <a:pt x="612" y="905"/>
                    <a:pt x="561" y="921"/>
                    <a:pt x="511" y="929"/>
                  </a:cubicBezTo>
                  <a:close/>
                  <a:moveTo>
                    <a:pt x="349" y="877"/>
                  </a:moveTo>
                  <a:cubicBezTo>
                    <a:pt x="385" y="900"/>
                    <a:pt x="427" y="917"/>
                    <a:pt x="471" y="925"/>
                  </a:cubicBezTo>
                  <a:cubicBezTo>
                    <a:pt x="481" y="926"/>
                    <a:pt x="490" y="928"/>
                    <a:pt x="500" y="929"/>
                  </a:cubicBezTo>
                  <a:cubicBezTo>
                    <a:pt x="548" y="921"/>
                    <a:pt x="598" y="907"/>
                    <a:pt x="645" y="886"/>
                  </a:cubicBezTo>
                  <a:cubicBezTo>
                    <a:pt x="531" y="914"/>
                    <a:pt x="433" y="911"/>
                    <a:pt x="349" y="877"/>
                  </a:cubicBezTo>
                  <a:close/>
                  <a:moveTo>
                    <a:pt x="283" y="894"/>
                  </a:moveTo>
                  <a:cubicBezTo>
                    <a:pt x="298" y="904"/>
                    <a:pt x="313" y="912"/>
                    <a:pt x="328" y="919"/>
                  </a:cubicBezTo>
                  <a:cubicBezTo>
                    <a:pt x="313" y="911"/>
                    <a:pt x="298" y="903"/>
                    <a:pt x="283" y="894"/>
                  </a:cubicBezTo>
                  <a:close/>
                  <a:moveTo>
                    <a:pt x="260" y="875"/>
                  </a:moveTo>
                  <a:cubicBezTo>
                    <a:pt x="275" y="886"/>
                    <a:pt x="291" y="896"/>
                    <a:pt x="308" y="905"/>
                  </a:cubicBezTo>
                  <a:cubicBezTo>
                    <a:pt x="244" y="861"/>
                    <a:pt x="200" y="799"/>
                    <a:pt x="183" y="773"/>
                  </a:cubicBezTo>
                  <a:cubicBezTo>
                    <a:pt x="176" y="762"/>
                    <a:pt x="170" y="751"/>
                    <a:pt x="163" y="740"/>
                  </a:cubicBezTo>
                  <a:cubicBezTo>
                    <a:pt x="177" y="772"/>
                    <a:pt x="194" y="802"/>
                    <a:pt x="216" y="828"/>
                  </a:cubicBezTo>
                  <a:cubicBezTo>
                    <a:pt x="230" y="846"/>
                    <a:pt x="245" y="862"/>
                    <a:pt x="260" y="875"/>
                  </a:cubicBezTo>
                  <a:close/>
                  <a:moveTo>
                    <a:pt x="336" y="869"/>
                  </a:moveTo>
                  <a:cubicBezTo>
                    <a:pt x="427" y="910"/>
                    <a:pt x="534" y="913"/>
                    <a:pt x="660" y="880"/>
                  </a:cubicBezTo>
                  <a:cubicBezTo>
                    <a:pt x="675" y="873"/>
                    <a:pt x="690" y="865"/>
                    <a:pt x="704" y="857"/>
                  </a:cubicBezTo>
                  <a:cubicBezTo>
                    <a:pt x="745" y="834"/>
                    <a:pt x="810" y="791"/>
                    <a:pt x="866" y="733"/>
                  </a:cubicBezTo>
                  <a:cubicBezTo>
                    <a:pt x="879" y="709"/>
                    <a:pt x="889" y="684"/>
                    <a:pt x="898" y="659"/>
                  </a:cubicBezTo>
                  <a:cubicBezTo>
                    <a:pt x="894" y="663"/>
                    <a:pt x="891" y="667"/>
                    <a:pt x="887" y="670"/>
                  </a:cubicBezTo>
                  <a:cubicBezTo>
                    <a:pt x="816" y="743"/>
                    <a:pt x="715" y="805"/>
                    <a:pt x="615" y="839"/>
                  </a:cubicBezTo>
                  <a:cubicBezTo>
                    <a:pt x="532" y="866"/>
                    <a:pt x="410" y="887"/>
                    <a:pt x="306" y="826"/>
                  </a:cubicBezTo>
                  <a:cubicBezTo>
                    <a:pt x="283" y="813"/>
                    <a:pt x="264" y="799"/>
                    <a:pt x="248" y="783"/>
                  </a:cubicBezTo>
                  <a:cubicBezTo>
                    <a:pt x="273" y="817"/>
                    <a:pt x="302" y="846"/>
                    <a:pt x="336" y="869"/>
                  </a:cubicBezTo>
                  <a:close/>
                  <a:moveTo>
                    <a:pt x="931" y="759"/>
                  </a:moveTo>
                  <a:cubicBezTo>
                    <a:pt x="883" y="815"/>
                    <a:pt x="820" y="864"/>
                    <a:pt x="748" y="900"/>
                  </a:cubicBezTo>
                  <a:cubicBezTo>
                    <a:pt x="760" y="895"/>
                    <a:pt x="771" y="890"/>
                    <a:pt x="782" y="884"/>
                  </a:cubicBezTo>
                  <a:cubicBezTo>
                    <a:pt x="843" y="851"/>
                    <a:pt x="909" y="799"/>
                    <a:pt x="953" y="740"/>
                  </a:cubicBezTo>
                  <a:cubicBezTo>
                    <a:pt x="946" y="746"/>
                    <a:pt x="939" y="753"/>
                    <a:pt x="931" y="759"/>
                  </a:cubicBezTo>
                  <a:close/>
                  <a:moveTo>
                    <a:pt x="154" y="717"/>
                  </a:moveTo>
                  <a:cubicBezTo>
                    <a:pt x="164" y="736"/>
                    <a:pt x="174" y="754"/>
                    <a:pt x="185" y="772"/>
                  </a:cubicBezTo>
                  <a:cubicBezTo>
                    <a:pt x="200" y="794"/>
                    <a:pt x="237" y="846"/>
                    <a:pt x="290" y="889"/>
                  </a:cubicBezTo>
                  <a:cubicBezTo>
                    <a:pt x="290" y="888"/>
                    <a:pt x="289" y="887"/>
                    <a:pt x="288" y="887"/>
                  </a:cubicBezTo>
                  <a:cubicBezTo>
                    <a:pt x="247" y="853"/>
                    <a:pt x="212" y="808"/>
                    <a:pt x="184" y="754"/>
                  </a:cubicBezTo>
                  <a:cubicBezTo>
                    <a:pt x="172" y="739"/>
                    <a:pt x="161" y="723"/>
                    <a:pt x="151" y="706"/>
                  </a:cubicBezTo>
                  <a:cubicBezTo>
                    <a:pt x="152" y="710"/>
                    <a:pt x="153" y="714"/>
                    <a:pt x="154" y="717"/>
                  </a:cubicBezTo>
                  <a:close/>
                  <a:moveTo>
                    <a:pt x="789" y="838"/>
                  </a:moveTo>
                  <a:cubicBezTo>
                    <a:pt x="786" y="841"/>
                    <a:pt x="783" y="844"/>
                    <a:pt x="780" y="847"/>
                  </a:cubicBezTo>
                  <a:cubicBezTo>
                    <a:pt x="767" y="859"/>
                    <a:pt x="753" y="871"/>
                    <a:pt x="739" y="882"/>
                  </a:cubicBezTo>
                  <a:cubicBezTo>
                    <a:pt x="755" y="874"/>
                    <a:pt x="770" y="866"/>
                    <a:pt x="784" y="857"/>
                  </a:cubicBezTo>
                  <a:cubicBezTo>
                    <a:pt x="805" y="844"/>
                    <a:pt x="824" y="830"/>
                    <a:pt x="842" y="814"/>
                  </a:cubicBezTo>
                  <a:cubicBezTo>
                    <a:pt x="825" y="823"/>
                    <a:pt x="807" y="831"/>
                    <a:pt x="789" y="838"/>
                  </a:cubicBezTo>
                  <a:close/>
                  <a:moveTo>
                    <a:pt x="860" y="743"/>
                  </a:moveTo>
                  <a:cubicBezTo>
                    <a:pt x="809" y="795"/>
                    <a:pt x="750" y="834"/>
                    <a:pt x="705" y="859"/>
                  </a:cubicBezTo>
                  <a:cubicBezTo>
                    <a:pt x="695" y="865"/>
                    <a:pt x="685" y="870"/>
                    <a:pt x="674" y="876"/>
                  </a:cubicBezTo>
                  <a:cubicBezTo>
                    <a:pt x="703" y="868"/>
                    <a:pt x="732" y="858"/>
                    <a:pt x="763" y="846"/>
                  </a:cubicBezTo>
                  <a:cubicBezTo>
                    <a:pt x="771" y="843"/>
                    <a:pt x="780" y="839"/>
                    <a:pt x="788" y="836"/>
                  </a:cubicBezTo>
                  <a:cubicBezTo>
                    <a:pt x="816" y="808"/>
                    <a:pt x="840" y="777"/>
                    <a:pt x="860" y="743"/>
                  </a:cubicBezTo>
                  <a:close/>
                  <a:moveTo>
                    <a:pt x="254" y="139"/>
                  </a:moveTo>
                  <a:cubicBezTo>
                    <a:pt x="201" y="156"/>
                    <a:pt x="152" y="182"/>
                    <a:pt x="113" y="220"/>
                  </a:cubicBezTo>
                  <a:cubicBezTo>
                    <a:pt x="0" y="330"/>
                    <a:pt x="17" y="513"/>
                    <a:pt x="67" y="636"/>
                  </a:cubicBezTo>
                  <a:cubicBezTo>
                    <a:pt x="103" y="725"/>
                    <a:pt x="166" y="805"/>
                    <a:pt x="243" y="863"/>
                  </a:cubicBezTo>
                  <a:cubicBezTo>
                    <a:pt x="233" y="853"/>
                    <a:pt x="223" y="842"/>
                    <a:pt x="213" y="830"/>
                  </a:cubicBezTo>
                  <a:cubicBezTo>
                    <a:pt x="187" y="797"/>
                    <a:pt x="167" y="759"/>
                    <a:pt x="152" y="718"/>
                  </a:cubicBezTo>
                  <a:cubicBezTo>
                    <a:pt x="144" y="701"/>
                    <a:pt x="136" y="684"/>
                    <a:pt x="129" y="666"/>
                  </a:cubicBezTo>
                  <a:cubicBezTo>
                    <a:pt x="114" y="633"/>
                    <a:pt x="101" y="597"/>
                    <a:pt x="93" y="559"/>
                  </a:cubicBezTo>
                  <a:cubicBezTo>
                    <a:pt x="80" y="504"/>
                    <a:pt x="68" y="440"/>
                    <a:pt x="84" y="375"/>
                  </a:cubicBezTo>
                  <a:cubicBezTo>
                    <a:pt x="89" y="354"/>
                    <a:pt x="97" y="328"/>
                    <a:pt x="110" y="306"/>
                  </a:cubicBezTo>
                  <a:cubicBezTo>
                    <a:pt x="129" y="253"/>
                    <a:pt x="160" y="209"/>
                    <a:pt x="205" y="172"/>
                  </a:cubicBezTo>
                  <a:cubicBezTo>
                    <a:pt x="220" y="160"/>
                    <a:pt x="236" y="149"/>
                    <a:pt x="254" y="139"/>
                  </a:cubicBezTo>
                  <a:close/>
                  <a:moveTo>
                    <a:pt x="239" y="769"/>
                  </a:moveTo>
                  <a:cubicBezTo>
                    <a:pt x="257" y="789"/>
                    <a:pt x="279" y="808"/>
                    <a:pt x="307" y="824"/>
                  </a:cubicBezTo>
                  <a:cubicBezTo>
                    <a:pt x="411" y="884"/>
                    <a:pt x="531" y="864"/>
                    <a:pt x="614" y="836"/>
                  </a:cubicBezTo>
                  <a:cubicBezTo>
                    <a:pt x="713" y="803"/>
                    <a:pt x="815" y="740"/>
                    <a:pt x="885" y="668"/>
                  </a:cubicBezTo>
                  <a:cubicBezTo>
                    <a:pt x="890" y="663"/>
                    <a:pt x="895" y="658"/>
                    <a:pt x="899" y="653"/>
                  </a:cubicBezTo>
                  <a:cubicBezTo>
                    <a:pt x="903" y="640"/>
                    <a:pt x="906" y="628"/>
                    <a:pt x="909" y="615"/>
                  </a:cubicBezTo>
                  <a:cubicBezTo>
                    <a:pt x="939" y="461"/>
                    <a:pt x="874" y="286"/>
                    <a:pt x="757" y="199"/>
                  </a:cubicBezTo>
                  <a:cubicBezTo>
                    <a:pt x="726" y="181"/>
                    <a:pt x="694" y="167"/>
                    <a:pt x="662" y="157"/>
                  </a:cubicBezTo>
                  <a:cubicBezTo>
                    <a:pt x="566" y="139"/>
                    <a:pt x="469" y="146"/>
                    <a:pt x="390" y="181"/>
                  </a:cubicBezTo>
                  <a:cubicBezTo>
                    <a:pt x="217" y="257"/>
                    <a:pt x="158" y="442"/>
                    <a:pt x="176" y="591"/>
                  </a:cubicBezTo>
                  <a:cubicBezTo>
                    <a:pt x="184" y="658"/>
                    <a:pt x="206" y="718"/>
                    <a:pt x="239" y="769"/>
                  </a:cubicBezTo>
                  <a:close/>
                  <a:moveTo>
                    <a:pt x="186" y="752"/>
                  </a:moveTo>
                  <a:cubicBezTo>
                    <a:pt x="222" y="798"/>
                    <a:pt x="268" y="836"/>
                    <a:pt x="320" y="862"/>
                  </a:cubicBezTo>
                  <a:cubicBezTo>
                    <a:pt x="299" y="846"/>
                    <a:pt x="280" y="827"/>
                    <a:pt x="263" y="807"/>
                  </a:cubicBezTo>
                  <a:cubicBezTo>
                    <a:pt x="253" y="795"/>
                    <a:pt x="244" y="782"/>
                    <a:pt x="236" y="769"/>
                  </a:cubicBezTo>
                  <a:cubicBezTo>
                    <a:pt x="163" y="686"/>
                    <a:pt x="158" y="574"/>
                    <a:pt x="171" y="486"/>
                  </a:cubicBezTo>
                  <a:cubicBezTo>
                    <a:pt x="191" y="342"/>
                    <a:pt x="251" y="242"/>
                    <a:pt x="348" y="191"/>
                  </a:cubicBezTo>
                  <a:cubicBezTo>
                    <a:pt x="409" y="158"/>
                    <a:pt x="480" y="139"/>
                    <a:pt x="547" y="137"/>
                  </a:cubicBezTo>
                  <a:cubicBezTo>
                    <a:pt x="554" y="137"/>
                    <a:pt x="560" y="137"/>
                    <a:pt x="566" y="137"/>
                  </a:cubicBezTo>
                  <a:cubicBezTo>
                    <a:pt x="509" y="130"/>
                    <a:pt x="448" y="132"/>
                    <a:pt x="391" y="143"/>
                  </a:cubicBezTo>
                  <a:cubicBezTo>
                    <a:pt x="374" y="149"/>
                    <a:pt x="358" y="156"/>
                    <a:pt x="342" y="164"/>
                  </a:cubicBezTo>
                  <a:cubicBezTo>
                    <a:pt x="241" y="216"/>
                    <a:pt x="168" y="321"/>
                    <a:pt x="140" y="452"/>
                  </a:cubicBezTo>
                  <a:cubicBezTo>
                    <a:pt x="130" y="497"/>
                    <a:pt x="127" y="542"/>
                    <a:pt x="129" y="585"/>
                  </a:cubicBezTo>
                  <a:cubicBezTo>
                    <a:pt x="134" y="614"/>
                    <a:pt x="141" y="640"/>
                    <a:pt x="148" y="660"/>
                  </a:cubicBezTo>
                  <a:cubicBezTo>
                    <a:pt x="158" y="693"/>
                    <a:pt x="171" y="724"/>
                    <a:pt x="186" y="752"/>
                  </a:cubicBezTo>
                  <a:close/>
                  <a:moveTo>
                    <a:pt x="867" y="736"/>
                  </a:moveTo>
                  <a:cubicBezTo>
                    <a:pt x="847" y="771"/>
                    <a:pt x="823" y="804"/>
                    <a:pt x="794" y="833"/>
                  </a:cubicBezTo>
                  <a:cubicBezTo>
                    <a:pt x="813" y="825"/>
                    <a:pt x="832" y="817"/>
                    <a:pt x="851" y="807"/>
                  </a:cubicBezTo>
                  <a:cubicBezTo>
                    <a:pt x="915" y="750"/>
                    <a:pt x="958" y="678"/>
                    <a:pt x="973" y="602"/>
                  </a:cubicBezTo>
                  <a:cubicBezTo>
                    <a:pt x="978" y="576"/>
                    <a:pt x="980" y="551"/>
                    <a:pt x="978" y="526"/>
                  </a:cubicBezTo>
                  <a:cubicBezTo>
                    <a:pt x="974" y="538"/>
                    <a:pt x="969" y="550"/>
                    <a:pt x="963" y="562"/>
                  </a:cubicBezTo>
                  <a:cubicBezTo>
                    <a:pt x="954" y="612"/>
                    <a:pt x="930" y="661"/>
                    <a:pt x="891" y="708"/>
                  </a:cubicBezTo>
                  <a:cubicBezTo>
                    <a:pt x="884" y="718"/>
                    <a:pt x="875" y="727"/>
                    <a:pt x="867" y="736"/>
                  </a:cubicBezTo>
                  <a:close/>
                  <a:moveTo>
                    <a:pt x="981" y="519"/>
                  </a:moveTo>
                  <a:cubicBezTo>
                    <a:pt x="983" y="546"/>
                    <a:pt x="981" y="574"/>
                    <a:pt x="976" y="602"/>
                  </a:cubicBezTo>
                  <a:cubicBezTo>
                    <a:pt x="962" y="676"/>
                    <a:pt x="921" y="745"/>
                    <a:pt x="860" y="802"/>
                  </a:cubicBezTo>
                  <a:cubicBezTo>
                    <a:pt x="884" y="789"/>
                    <a:pt x="908" y="774"/>
                    <a:pt x="929" y="757"/>
                  </a:cubicBezTo>
                  <a:cubicBezTo>
                    <a:pt x="943" y="741"/>
                    <a:pt x="956" y="724"/>
                    <a:pt x="967" y="706"/>
                  </a:cubicBezTo>
                  <a:cubicBezTo>
                    <a:pt x="1020" y="624"/>
                    <a:pt x="1025" y="526"/>
                    <a:pt x="1000" y="436"/>
                  </a:cubicBezTo>
                  <a:cubicBezTo>
                    <a:pt x="997" y="464"/>
                    <a:pt x="990" y="492"/>
                    <a:pt x="981" y="519"/>
                  </a:cubicBezTo>
                  <a:close/>
                  <a:moveTo>
                    <a:pt x="172" y="501"/>
                  </a:moveTo>
                  <a:cubicBezTo>
                    <a:pt x="162" y="581"/>
                    <a:pt x="169" y="677"/>
                    <a:pt x="225" y="752"/>
                  </a:cubicBezTo>
                  <a:cubicBezTo>
                    <a:pt x="198" y="704"/>
                    <a:pt x="180" y="650"/>
                    <a:pt x="173" y="591"/>
                  </a:cubicBezTo>
                  <a:cubicBezTo>
                    <a:pt x="170" y="561"/>
                    <a:pt x="169" y="531"/>
                    <a:pt x="172" y="501"/>
                  </a:cubicBezTo>
                  <a:close/>
                  <a:moveTo>
                    <a:pt x="1001" y="429"/>
                  </a:moveTo>
                  <a:cubicBezTo>
                    <a:pt x="1003" y="438"/>
                    <a:pt x="1006" y="447"/>
                    <a:pt x="1008" y="456"/>
                  </a:cubicBezTo>
                  <a:cubicBezTo>
                    <a:pt x="1028" y="548"/>
                    <a:pt x="1014" y="637"/>
                    <a:pt x="969" y="708"/>
                  </a:cubicBezTo>
                  <a:cubicBezTo>
                    <a:pt x="961" y="721"/>
                    <a:pt x="951" y="734"/>
                    <a:pt x="941" y="747"/>
                  </a:cubicBezTo>
                  <a:cubicBezTo>
                    <a:pt x="948" y="741"/>
                    <a:pt x="956" y="734"/>
                    <a:pt x="963" y="726"/>
                  </a:cubicBezTo>
                  <a:cubicBezTo>
                    <a:pt x="980" y="700"/>
                    <a:pt x="993" y="673"/>
                    <a:pt x="1000" y="645"/>
                  </a:cubicBezTo>
                  <a:cubicBezTo>
                    <a:pt x="1002" y="645"/>
                    <a:pt x="1002" y="645"/>
                    <a:pt x="1002" y="645"/>
                  </a:cubicBezTo>
                  <a:cubicBezTo>
                    <a:pt x="997" y="669"/>
                    <a:pt x="987" y="692"/>
                    <a:pt x="974" y="714"/>
                  </a:cubicBezTo>
                  <a:cubicBezTo>
                    <a:pt x="998" y="685"/>
                    <a:pt x="1017" y="650"/>
                    <a:pt x="1029" y="609"/>
                  </a:cubicBezTo>
                  <a:cubicBezTo>
                    <a:pt x="1055" y="523"/>
                    <a:pt x="1045" y="440"/>
                    <a:pt x="1001" y="368"/>
                  </a:cubicBezTo>
                  <a:cubicBezTo>
                    <a:pt x="1003" y="387"/>
                    <a:pt x="1003" y="406"/>
                    <a:pt x="1001" y="426"/>
                  </a:cubicBezTo>
                  <a:cubicBezTo>
                    <a:pt x="1001" y="427"/>
                    <a:pt x="1001" y="428"/>
                    <a:pt x="1001" y="429"/>
                  </a:cubicBezTo>
                  <a:close/>
                  <a:moveTo>
                    <a:pt x="147" y="695"/>
                  </a:moveTo>
                  <a:cubicBezTo>
                    <a:pt x="156" y="711"/>
                    <a:pt x="166" y="727"/>
                    <a:pt x="177" y="741"/>
                  </a:cubicBezTo>
                  <a:cubicBezTo>
                    <a:pt x="165" y="716"/>
                    <a:pt x="154" y="689"/>
                    <a:pt x="145" y="661"/>
                  </a:cubicBezTo>
                  <a:cubicBezTo>
                    <a:pt x="140" y="645"/>
                    <a:pt x="135" y="627"/>
                    <a:pt x="130" y="605"/>
                  </a:cubicBezTo>
                  <a:cubicBezTo>
                    <a:pt x="133" y="636"/>
                    <a:pt x="139" y="666"/>
                    <a:pt x="147" y="695"/>
                  </a:cubicBezTo>
                  <a:close/>
                  <a:moveTo>
                    <a:pt x="902" y="654"/>
                  </a:moveTo>
                  <a:cubicBezTo>
                    <a:pt x="894" y="678"/>
                    <a:pt x="884" y="702"/>
                    <a:pt x="872" y="725"/>
                  </a:cubicBezTo>
                  <a:cubicBezTo>
                    <a:pt x="912" y="682"/>
                    <a:pt x="945" y="631"/>
                    <a:pt x="958" y="572"/>
                  </a:cubicBezTo>
                  <a:cubicBezTo>
                    <a:pt x="943" y="601"/>
                    <a:pt x="924" y="629"/>
                    <a:pt x="902" y="654"/>
                  </a:cubicBezTo>
                  <a:close/>
                  <a:moveTo>
                    <a:pt x="143" y="694"/>
                  </a:moveTo>
                  <a:cubicBezTo>
                    <a:pt x="144" y="695"/>
                    <a:pt x="145" y="696"/>
                    <a:pt x="145" y="697"/>
                  </a:cubicBezTo>
                  <a:cubicBezTo>
                    <a:pt x="145" y="697"/>
                    <a:pt x="145" y="696"/>
                    <a:pt x="145" y="696"/>
                  </a:cubicBezTo>
                  <a:cubicBezTo>
                    <a:pt x="144" y="695"/>
                    <a:pt x="144" y="695"/>
                    <a:pt x="143" y="694"/>
                  </a:cubicBezTo>
                  <a:close/>
                  <a:moveTo>
                    <a:pt x="132" y="665"/>
                  </a:moveTo>
                  <a:cubicBezTo>
                    <a:pt x="135" y="671"/>
                    <a:pt x="138" y="678"/>
                    <a:pt x="141" y="684"/>
                  </a:cubicBezTo>
                  <a:cubicBezTo>
                    <a:pt x="133" y="653"/>
                    <a:pt x="128" y="620"/>
                    <a:pt x="126" y="586"/>
                  </a:cubicBezTo>
                  <a:cubicBezTo>
                    <a:pt x="110" y="504"/>
                    <a:pt x="106" y="394"/>
                    <a:pt x="156" y="292"/>
                  </a:cubicBezTo>
                  <a:cubicBezTo>
                    <a:pt x="202" y="198"/>
                    <a:pt x="302" y="159"/>
                    <a:pt x="378" y="143"/>
                  </a:cubicBezTo>
                  <a:cubicBezTo>
                    <a:pt x="382" y="142"/>
                    <a:pt x="387" y="141"/>
                    <a:pt x="391" y="140"/>
                  </a:cubicBezTo>
                  <a:cubicBezTo>
                    <a:pt x="423" y="129"/>
                    <a:pt x="457" y="121"/>
                    <a:pt x="492" y="116"/>
                  </a:cubicBezTo>
                  <a:cubicBezTo>
                    <a:pt x="417" y="109"/>
                    <a:pt x="338" y="114"/>
                    <a:pt x="266" y="135"/>
                  </a:cubicBezTo>
                  <a:cubicBezTo>
                    <a:pt x="203" y="170"/>
                    <a:pt x="147" y="220"/>
                    <a:pt x="117" y="296"/>
                  </a:cubicBezTo>
                  <a:cubicBezTo>
                    <a:pt x="121" y="290"/>
                    <a:pt x="126" y="285"/>
                    <a:pt x="131" y="280"/>
                  </a:cubicBezTo>
                  <a:cubicBezTo>
                    <a:pt x="136" y="276"/>
                    <a:pt x="140" y="273"/>
                    <a:pt x="145" y="269"/>
                  </a:cubicBezTo>
                  <a:cubicBezTo>
                    <a:pt x="155" y="261"/>
                    <a:pt x="164" y="254"/>
                    <a:pt x="174" y="242"/>
                  </a:cubicBezTo>
                  <a:cubicBezTo>
                    <a:pt x="186" y="228"/>
                    <a:pt x="202" y="212"/>
                    <a:pt x="222" y="205"/>
                  </a:cubicBezTo>
                  <a:cubicBezTo>
                    <a:pt x="223" y="207"/>
                    <a:pt x="223" y="207"/>
                    <a:pt x="223" y="207"/>
                  </a:cubicBezTo>
                  <a:cubicBezTo>
                    <a:pt x="203" y="214"/>
                    <a:pt x="188" y="229"/>
                    <a:pt x="176" y="244"/>
                  </a:cubicBezTo>
                  <a:cubicBezTo>
                    <a:pt x="166" y="256"/>
                    <a:pt x="156" y="263"/>
                    <a:pt x="146" y="271"/>
                  </a:cubicBezTo>
                  <a:cubicBezTo>
                    <a:pt x="142" y="275"/>
                    <a:pt x="138" y="278"/>
                    <a:pt x="133" y="282"/>
                  </a:cubicBezTo>
                  <a:cubicBezTo>
                    <a:pt x="125" y="289"/>
                    <a:pt x="119" y="297"/>
                    <a:pt x="113" y="306"/>
                  </a:cubicBezTo>
                  <a:cubicBezTo>
                    <a:pt x="107" y="323"/>
                    <a:pt x="103" y="341"/>
                    <a:pt x="99" y="360"/>
                  </a:cubicBezTo>
                  <a:cubicBezTo>
                    <a:pt x="82" y="458"/>
                    <a:pt x="95" y="567"/>
                    <a:pt x="132" y="665"/>
                  </a:cubicBezTo>
                  <a:close/>
                  <a:moveTo>
                    <a:pt x="777" y="212"/>
                  </a:moveTo>
                  <a:cubicBezTo>
                    <a:pt x="825" y="253"/>
                    <a:pt x="865" y="311"/>
                    <a:pt x="890" y="377"/>
                  </a:cubicBezTo>
                  <a:cubicBezTo>
                    <a:pt x="919" y="455"/>
                    <a:pt x="926" y="540"/>
                    <a:pt x="911" y="616"/>
                  </a:cubicBezTo>
                  <a:cubicBezTo>
                    <a:pt x="909" y="627"/>
                    <a:pt x="907" y="637"/>
                    <a:pt x="904" y="648"/>
                  </a:cubicBezTo>
                  <a:cubicBezTo>
                    <a:pt x="927" y="621"/>
                    <a:pt x="945" y="592"/>
                    <a:pt x="960" y="562"/>
                  </a:cubicBezTo>
                  <a:cubicBezTo>
                    <a:pt x="964" y="539"/>
                    <a:pt x="966" y="515"/>
                    <a:pt x="963" y="489"/>
                  </a:cubicBezTo>
                  <a:cubicBezTo>
                    <a:pt x="949" y="368"/>
                    <a:pt x="869" y="272"/>
                    <a:pt x="777" y="212"/>
                  </a:cubicBezTo>
                  <a:close/>
                  <a:moveTo>
                    <a:pt x="106" y="319"/>
                  </a:moveTo>
                  <a:cubicBezTo>
                    <a:pt x="97" y="338"/>
                    <a:pt x="91" y="359"/>
                    <a:pt x="87" y="375"/>
                  </a:cubicBezTo>
                  <a:cubicBezTo>
                    <a:pt x="71" y="440"/>
                    <a:pt x="83" y="504"/>
                    <a:pt x="95" y="558"/>
                  </a:cubicBezTo>
                  <a:cubicBezTo>
                    <a:pt x="101" y="583"/>
                    <a:pt x="108" y="608"/>
                    <a:pt x="117" y="630"/>
                  </a:cubicBezTo>
                  <a:cubicBezTo>
                    <a:pt x="90" y="542"/>
                    <a:pt x="82" y="446"/>
                    <a:pt x="97" y="359"/>
                  </a:cubicBezTo>
                  <a:cubicBezTo>
                    <a:pt x="99" y="345"/>
                    <a:pt x="102" y="332"/>
                    <a:pt x="106" y="319"/>
                  </a:cubicBezTo>
                  <a:close/>
                  <a:moveTo>
                    <a:pt x="375" y="146"/>
                  </a:moveTo>
                  <a:cubicBezTo>
                    <a:pt x="301" y="162"/>
                    <a:pt x="204" y="201"/>
                    <a:pt x="159" y="293"/>
                  </a:cubicBezTo>
                  <a:cubicBezTo>
                    <a:pt x="113" y="387"/>
                    <a:pt x="113" y="488"/>
                    <a:pt x="126" y="567"/>
                  </a:cubicBezTo>
                  <a:cubicBezTo>
                    <a:pt x="125" y="529"/>
                    <a:pt x="129" y="490"/>
                    <a:pt x="137" y="451"/>
                  </a:cubicBezTo>
                  <a:cubicBezTo>
                    <a:pt x="165" y="319"/>
                    <a:pt x="240" y="214"/>
                    <a:pt x="341" y="162"/>
                  </a:cubicBezTo>
                  <a:cubicBezTo>
                    <a:pt x="352" y="156"/>
                    <a:pt x="364" y="151"/>
                    <a:pt x="375" y="146"/>
                  </a:cubicBezTo>
                  <a:close/>
                  <a:moveTo>
                    <a:pt x="873" y="291"/>
                  </a:moveTo>
                  <a:cubicBezTo>
                    <a:pt x="925" y="350"/>
                    <a:pt x="957" y="418"/>
                    <a:pt x="965" y="489"/>
                  </a:cubicBezTo>
                  <a:cubicBezTo>
                    <a:pt x="968" y="510"/>
                    <a:pt x="968" y="532"/>
                    <a:pt x="964" y="553"/>
                  </a:cubicBezTo>
                  <a:cubicBezTo>
                    <a:pt x="970" y="542"/>
                    <a:pt x="974" y="531"/>
                    <a:pt x="978" y="519"/>
                  </a:cubicBezTo>
                  <a:cubicBezTo>
                    <a:pt x="973" y="433"/>
                    <a:pt x="932" y="354"/>
                    <a:pt x="873" y="291"/>
                  </a:cubicBezTo>
                  <a:close/>
                  <a:moveTo>
                    <a:pt x="749" y="190"/>
                  </a:moveTo>
                  <a:cubicBezTo>
                    <a:pt x="809" y="224"/>
                    <a:pt x="862" y="268"/>
                    <a:pt x="902" y="320"/>
                  </a:cubicBezTo>
                  <a:cubicBezTo>
                    <a:pt x="948" y="379"/>
                    <a:pt x="975" y="445"/>
                    <a:pt x="981" y="512"/>
                  </a:cubicBezTo>
                  <a:cubicBezTo>
                    <a:pt x="989" y="485"/>
                    <a:pt x="995" y="457"/>
                    <a:pt x="998" y="429"/>
                  </a:cubicBezTo>
                  <a:cubicBezTo>
                    <a:pt x="979" y="365"/>
                    <a:pt x="944" y="305"/>
                    <a:pt x="901" y="258"/>
                  </a:cubicBezTo>
                  <a:cubicBezTo>
                    <a:pt x="844" y="215"/>
                    <a:pt x="776" y="184"/>
                    <a:pt x="705" y="166"/>
                  </a:cubicBezTo>
                  <a:cubicBezTo>
                    <a:pt x="719" y="172"/>
                    <a:pt x="733" y="180"/>
                    <a:pt x="745" y="188"/>
                  </a:cubicBezTo>
                  <a:cubicBezTo>
                    <a:pt x="746" y="189"/>
                    <a:pt x="748" y="190"/>
                    <a:pt x="749" y="190"/>
                  </a:cubicBezTo>
                  <a:close/>
                  <a:moveTo>
                    <a:pt x="914" y="268"/>
                  </a:moveTo>
                  <a:cubicBezTo>
                    <a:pt x="951" y="312"/>
                    <a:pt x="981" y="365"/>
                    <a:pt x="999" y="421"/>
                  </a:cubicBezTo>
                  <a:cubicBezTo>
                    <a:pt x="1000" y="402"/>
                    <a:pt x="1000" y="382"/>
                    <a:pt x="998" y="362"/>
                  </a:cubicBezTo>
                  <a:cubicBezTo>
                    <a:pt x="980" y="333"/>
                    <a:pt x="956" y="305"/>
                    <a:pt x="927" y="279"/>
                  </a:cubicBezTo>
                  <a:cubicBezTo>
                    <a:pt x="923" y="276"/>
                    <a:pt x="918" y="272"/>
                    <a:pt x="914" y="268"/>
                  </a:cubicBezTo>
                  <a:close/>
                  <a:moveTo>
                    <a:pt x="562" y="140"/>
                  </a:moveTo>
                  <a:cubicBezTo>
                    <a:pt x="486" y="140"/>
                    <a:pt x="409" y="161"/>
                    <a:pt x="349" y="193"/>
                  </a:cubicBezTo>
                  <a:cubicBezTo>
                    <a:pt x="275" y="233"/>
                    <a:pt x="222" y="301"/>
                    <a:pt x="193" y="396"/>
                  </a:cubicBezTo>
                  <a:cubicBezTo>
                    <a:pt x="198" y="380"/>
                    <a:pt x="205" y="365"/>
                    <a:pt x="211" y="351"/>
                  </a:cubicBezTo>
                  <a:cubicBezTo>
                    <a:pt x="249" y="273"/>
                    <a:pt x="311" y="213"/>
                    <a:pt x="389" y="178"/>
                  </a:cubicBezTo>
                  <a:cubicBezTo>
                    <a:pt x="462" y="146"/>
                    <a:pt x="552" y="138"/>
                    <a:pt x="642" y="151"/>
                  </a:cubicBezTo>
                  <a:cubicBezTo>
                    <a:pt x="629" y="147"/>
                    <a:pt x="615" y="144"/>
                    <a:pt x="600" y="141"/>
                  </a:cubicBezTo>
                  <a:cubicBezTo>
                    <a:pt x="588" y="140"/>
                    <a:pt x="575" y="140"/>
                    <a:pt x="562" y="140"/>
                  </a:cubicBezTo>
                  <a:close/>
                  <a:moveTo>
                    <a:pt x="903" y="257"/>
                  </a:moveTo>
                  <a:cubicBezTo>
                    <a:pt x="912" y="263"/>
                    <a:pt x="921" y="270"/>
                    <a:pt x="929" y="277"/>
                  </a:cubicBezTo>
                  <a:cubicBezTo>
                    <a:pt x="957" y="302"/>
                    <a:pt x="979" y="328"/>
                    <a:pt x="997" y="356"/>
                  </a:cubicBezTo>
                  <a:cubicBezTo>
                    <a:pt x="990" y="289"/>
                    <a:pt x="964" y="225"/>
                    <a:pt x="919" y="172"/>
                  </a:cubicBezTo>
                  <a:cubicBezTo>
                    <a:pt x="773" y="0"/>
                    <a:pt x="535" y="39"/>
                    <a:pt x="407" y="78"/>
                  </a:cubicBezTo>
                  <a:cubicBezTo>
                    <a:pt x="365" y="91"/>
                    <a:pt x="320" y="106"/>
                    <a:pt x="278" y="128"/>
                  </a:cubicBezTo>
                  <a:cubicBezTo>
                    <a:pt x="308" y="120"/>
                    <a:pt x="339" y="115"/>
                    <a:pt x="372" y="112"/>
                  </a:cubicBezTo>
                  <a:cubicBezTo>
                    <a:pt x="416" y="109"/>
                    <a:pt x="461" y="110"/>
                    <a:pt x="507" y="115"/>
                  </a:cubicBezTo>
                  <a:cubicBezTo>
                    <a:pt x="544" y="112"/>
                    <a:pt x="582" y="113"/>
                    <a:pt x="620" y="118"/>
                  </a:cubicBezTo>
                  <a:cubicBezTo>
                    <a:pt x="718" y="131"/>
                    <a:pt x="810" y="172"/>
                    <a:pt x="878" y="232"/>
                  </a:cubicBezTo>
                  <a:cubicBezTo>
                    <a:pt x="887" y="240"/>
                    <a:pt x="895" y="248"/>
                    <a:pt x="903" y="257"/>
                  </a:cubicBezTo>
                  <a:close/>
                  <a:moveTo>
                    <a:pt x="690" y="159"/>
                  </a:moveTo>
                  <a:cubicBezTo>
                    <a:pt x="761" y="176"/>
                    <a:pt x="831" y="205"/>
                    <a:pt x="890" y="247"/>
                  </a:cubicBezTo>
                  <a:cubicBezTo>
                    <a:pt x="885" y="242"/>
                    <a:pt x="881" y="238"/>
                    <a:pt x="876" y="234"/>
                  </a:cubicBezTo>
                  <a:cubicBezTo>
                    <a:pt x="780" y="149"/>
                    <a:pt x="646" y="108"/>
                    <a:pt x="518" y="116"/>
                  </a:cubicBezTo>
                  <a:cubicBezTo>
                    <a:pt x="564" y="122"/>
                    <a:pt x="610" y="133"/>
                    <a:pt x="654" y="148"/>
                  </a:cubicBezTo>
                  <a:cubicBezTo>
                    <a:pt x="666" y="151"/>
                    <a:pt x="678" y="155"/>
                    <a:pt x="690" y="159"/>
                  </a:cubicBezTo>
                  <a:close/>
                  <a:moveTo>
                    <a:pt x="646" y="149"/>
                  </a:moveTo>
                  <a:cubicBezTo>
                    <a:pt x="649" y="150"/>
                    <a:pt x="652" y="151"/>
                    <a:pt x="655" y="151"/>
                  </a:cubicBezTo>
                  <a:cubicBezTo>
                    <a:pt x="657" y="152"/>
                    <a:pt x="659" y="153"/>
                    <a:pt x="662" y="154"/>
                  </a:cubicBezTo>
                  <a:cubicBezTo>
                    <a:pt x="660" y="153"/>
                    <a:pt x="657" y="152"/>
                    <a:pt x="655" y="151"/>
                  </a:cubicBezTo>
                  <a:cubicBezTo>
                    <a:pt x="655" y="151"/>
                    <a:pt x="655" y="151"/>
                    <a:pt x="654" y="151"/>
                  </a:cubicBezTo>
                  <a:cubicBezTo>
                    <a:pt x="651" y="150"/>
                    <a:pt x="649" y="150"/>
                    <a:pt x="646" y="149"/>
                  </a:cubicBezTo>
                  <a:close/>
                  <a:moveTo>
                    <a:pt x="597" y="138"/>
                  </a:moveTo>
                  <a:cubicBezTo>
                    <a:pt x="607" y="139"/>
                    <a:pt x="616" y="140"/>
                    <a:pt x="626" y="142"/>
                  </a:cubicBezTo>
                  <a:cubicBezTo>
                    <a:pt x="588" y="131"/>
                    <a:pt x="546" y="122"/>
                    <a:pt x="503" y="118"/>
                  </a:cubicBezTo>
                  <a:cubicBezTo>
                    <a:pt x="471" y="121"/>
                    <a:pt x="438" y="127"/>
                    <a:pt x="407" y="137"/>
                  </a:cubicBezTo>
                  <a:cubicBezTo>
                    <a:pt x="470" y="128"/>
                    <a:pt x="536" y="128"/>
                    <a:pt x="597" y="138"/>
                  </a:cubicBez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85" name="文本框 84"/>
          <p:cNvSpPr txBox="1"/>
          <p:nvPr/>
        </p:nvSpPr>
        <p:spPr>
          <a:xfrm>
            <a:off x="11293017" y="6212541"/>
            <a:ext cx="473159" cy="400110"/>
          </a:xfrm>
          <a:prstGeom prst="rect">
            <a:avLst/>
          </a:prstGeom>
          <a:noFill/>
        </p:spPr>
        <p:txBody>
          <a:bodyPr wrap="square" rtlCol="0">
            <a:spAutoFit/>
          </a:bodyPr>
          <a:lstStyle>
            <a:defPPr>
              <a:defRPr lang="zh-CN"/>
            </a:defPPr>
            <a:lvl1pPr algn="ctr">
              <a:defRPr sz="2000" b="1">
                <a:solidFill>
                  <a:srgbClr val="5F7797"/>
                </a:solidFill>
              </a:defRPr>
            </a:lvl1pPr>
          </a:lstStyle>
          <a:p>
            <a:r>
              <a:rPr lang="en-US" altLang="zh-CN" dirty="0"/>
              <a:t>06</a:t>
            </a:r>
            <a:endParaRPr lang="zh-CN" altLang="en-US" dirty="0"/>
          </a:p>
        </p:txBody>
      </p:sp>
    </p:spTree>
    <p:extLst>
      <p:ext uri="{BB962C8B-B14F-4D97-AF65-F5344CB8AC3E}">
        <p14:creationId xmlns:p14="http://schemas.microsoft.com/office/powerpoint/2010/main" val="1731666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p:cNvSpPr txBox="1"/>
          <p:nvPr/>
        </p:nvSpPr>
        <p:spPr>
          <a:xfrm>
            <a:off x="1473582" y="2399165"/>
            <a:ext cx="9244830" cy="553998"/>
          </a:xfrm>
          <a:prstGeom prst="rect">
            <a:avLst/>
          </a:prstGeom>
          <a:noFill/>
        </p:spPr>
        <p:txBody>
          <a:bodyPr wrap="square" rtlCol="0">
            <a:spAutoFit/>
          </a:bodyPr>
          <a:lstStyle/>
          <a:p>
            <a:pPr algn="ctr"/>
            <a:r>
              <a:rPr lang="zh-CN" altLang="en-US" sz="3000" b="1" dirty="0">
                <a:solidFill>
                  <a:srgbClr val="5F7797"/>
                </a:solidFill>
                <a:latin typeface="+mj-ea"/>
                <a:ea typeface="+mj-ea"/>
              </a:rPr>
              <a:t>教师讲解与示范</a:t>
            </a:r>
            <a:r>
              <a:rPr lang="en-US" altLang="zh-CN" sz="3000" b="1" dirty="0">
                <a:solidFill>
                  <a:srgbClr val="5F7797"/>
                </a:solidFill>
                <a:latin typeface="+mj-ea"/>
                <a:ea typeface="+mj-ea"/>
              </a:rPr>
              <a:t>+</a:t>
            </a:r>
            <a:r>
              <a:rPr lang="zh-CN" altLang="en-US" sz="3000" b="1" dirty="0">
                <a:solidFill>
                  <a:srgbClr val="5F7797"/>
                </a:solidFill>
                <a:latin typeface="+mj-ea"/>
                <a:ea typeface="+mj-ea"/>
              </a:rPr>
              <a:t>学生独立思考并展示</a:t>
            </a:r>
            <a:r>
              <a:rPr lang="en-US" altLang="zh-CN" sz="3000" b="1" dirty="0">
                <a:solidFill>
                  <a:srgbClr val="5F7797"/>
                </a:solidFill>
                <a:latin typeface="+mj-ea"/>
                <a:ea typeface="+mj-ea"/>
              </a:rPr>
              <a:t>+</a:t>
            </a:r>
            <a:r>
              <a:rPr lang="zh-CN" altLang="en-US" sz="3000" b="1" dirty="0">
                <a:solidFill>
                  <a:srgbClr val="5F7797"/>
                </a:solidFill>
                <a:latin typeface="+mj-ea"/>
                <a:ea typeface="+mj-ea"/>
              </a:rPr>
              <a:t>共同总结归纳</a:t>
            </a:r>
          </a:p>
        </p:txBody>
      </p:sp>
      <p:grpSp>
        <p:nvGrpSpPr>
          <p:cNvPr id="26" name="chenying0907 25"/>
          <p:cNvGrpSpPr/>
          <p:nvPr/>
        </p:nvGrpSpPr>
        <p:grpSpPr>
          <a:xfrm>
            <a:off x="4870451" y="534413"/>
            <a:ext cx="2451100" cy="668912"/>
            <a:chOff x="4870451" y="534413"/>
            <a:chExt cx="2451100" cy="668912"/>
          </a:xfrm>
        </p:grpSpPr>
        <p:sp>
          <p:nvSpPr>
            <p:cNvPr id="28" name="Freeform 544"/>
            <p:cNvSpPr>
              <a:spLocks noEditPoints="1"/>
            </p:cNvSpPr>
            <p:nvPr/>
          </p:nvSpPr>
          <p:spPr bwMode="auto">
            <a:xfrm>
              <a:off x="4870451" y="1119188"/>
              <a:ext cx="2451100" cy="84137"/>
            </a:xfrm>
            <a:custGeom>
              <a:avLst/>
              <a:gdLst>
                <a:gd name="T0" fmla="*/ 26 w 715"/>
                <a:gd name="T1" fmla="*/ 50 h 95"/>
                <a:gd name="T2" fmla="*/ 43 w 715"/>
                <a:gd name="T3" fmla="*/ 67 h 95"/>
                <a:gd name="T4" fmla="*/ 65 w 715"/>
                <a:gd name="T5" fmla="*/ 76 h 95"/>
                <a:gd name="T6" fmla="*/ 143 w 715"/>
                <a:gd name="T7" fmla="*/ 81 h 95"/>
                <a:gd name="T8" fmla="*/ 218 w 715"/>
                <a:gd name="T9" fmla="*/ 80 h 95"/>
                <a:gd name="T10" fmla="*/ 301 w 715"/>
                <a:gd name="T11" fmla="*/ 79 h 95"/>
                <a:gd name="T12" fmla="*/ 405 w 715"/>
                <a:gd name="T13" fmla="*/ 88 h 95"/>
                <a:gd name="T14" fmla="*/ 491 w 715"/>
                <a:gd name="T15" fmla="*/ 93 h 95"/>
                <a:gd name="T16" fmla="*/ 630 w 715"/>
                <a:gd name="T17" fmla="*/ 64 h 95"/>
                <a:gd name="T18" fmla="*/ 678 w 715"/>
                <a:gd name="T19" fmla="*/ 58 h 95"/>
                <a:gd name="T20" fmla="*/ 664 w 715"/>
                <a:gd name="T21" fmla="*/ 52 h 95"/>
                <a:gd name="T22" fmla="*/ 662 w 715"/>
                <a:gd name="T23" fmla="*/ 30 h 95"/>
                <a:gd name="T24" fmla="*/ 598 w 715"/>
                <a:gd name="T25" fmla="*/ 37 h 95"/>
                <a:gd name="T26" fmla="*/ 564 w 715"/>
                <a:gd name="T27" fmla="*/ 25 h 95"/>
                <a:gd name="T28" fmla="*/ 500 w 715"/>
                <a:gd name="T29" fmla="*/ 17 h 95"/>
                <a:gd name="T30" fmla="*/ 443 w 715"/>
                <a:gd name="T31" fmla="*/ 26 h 95"/>
                <a:gd name="T32" fmla="*/ 372 w 715"/>
                <a:gd name="T33" fmla="*/ 20 h 95"/>
                <a:gd name="T34" fmla="*/ 263 w 715"/>
                <a:gd name="T35" fmla="*/ 13 h 95"/>
                <a:gd name="T36" fmla="*/ 193 w 715"/>
                <a:gd name="T37" fmla="*/ 9 h 95"/>
                <a:gd name="T38" fmla="*/ 98 w 715"/>
                <a:gd name="T39" fmla="*/ 21 h 95"/>
                <a:gd name="T40" fmla="*/ 403 w 715"/>
                <a:gd name="T41" fmla="*/ 77 h 95"/>
                <a:gd name="T42" fmla="*/ 420 w 715"/>
                <a:gd name="T43" fmla="*/ 84 h 95"/>
                <a:gd name="T44" fmla="*/ 458 w 715"/>
                <a:gd name="T45" fmla="*/ 81 h 95"/>
                <a:gd name="T46" fmla="*/ 503 w 715"/>
                <a:gd name="T47" fmla="*/ 64 h 95"/>
                <a:gd name="T48" fmla="*/ 504 w 715"/>
                <a:gd name="T49" fmla="*/ 76 h 95"/>
                <a:gd name="T50" fmla="*/ 567 w 715"/>
                <a:gd name="T51" fmla="*/ 43 h 95"/>
                <a:gd name="T52" fmla="*/ 560 w 715"/>
                <a:gd name="T53" fmla="*/ 62 h 95"/>
                <a:gd name="T54" fmla="*/ 583 w 715"/>
                <a:gd name="T55" fmla="*/ 56 h 95"/>
                <a:gd name="T56" fmla="*/ 615 w 715"/>
                <a:gd name="T57" fmla="*/ 58 h 95"/>
                <a:gd name="T58" fmla="*/ 639 w 715"/>
                <a:gd name="T59" fmla="*/ 45 h 95"/>
                <a:gd name="T60" fmla="*/ 604 w 715"/>
                <a:gd name="T61" fmla="*/ 58 h 95"/>
                <a:gd name="T62" fmla="*/ 575 w 715"/>
                <a:gd name="T63" fmla="*/ 51 h 95"/>
                <a:gd name="T64" fmla="*/ 562 w 715"/>
                <a:gd name="T65" fmla="*/ 34 h 95"/>
                <a:gd name="T66" fmla="*/ 541 w 715"/>
                <a:gd name="T67" fmla="*/ 45 h 95"/>
                <a:gd name="T68" fmla="*/ 492 w 715"/>
                <a:gd name="T69" fmla="*/ 54 h 95"/>
                <a:gd name="T70" fmla="*/ 469 w 715"/>
                <a:gd name="T71" fmla="*/ 29 h 95"/>
                <a:gd name="T72" fmla="*/ 435 w 715"/>
                <a:gd name="T73" fmla="*/ 29 h 95"/>
                <a:gd name="T74" fmla="*/ 362 w 715"/>
                <a:gd name="T75" fmla="*/ 80 h 95"/>
                <a:gd name="T76" fmla="*/ 345 w 715"/>
                <a:gd name="T77" fmla="*/ 72 h 95"/>
                <a:gd name="T78" fmla="*/ 242 w 715"/>
                <a:gd name="T79" fmla="*/ 81 h 95"/>
                <a:gd name="T80" fmla="*/ 295 w 715"/>
                <a:gd name="T81" fmla="*/ 42 h 95"/>
                <a:gd name="T82" fmla="*/ 328 w 715"/>
                <a:gd name="T83" fmla="*/ 36 h 95"/>
                <a:gd name="T84" fmla="*/ 296 w 715"/>
                <a:gd name="T85" fmla="*/ 76 h 95"/>
                <a:gd name="T86" fmla="*/ 329 w 715"/>
                <a:gd name="T87" fmla="*/ 44 h 95"/>
                <a:gd name="T88" fmla="*/ 317 w 715"/>
                <a:gd name="T89" fmla="*/ 27 h 95"/>
                <a:gd name="T90" fmla="*/ 298 w 715"/>
                <a:gd name="T91" fmla="*/ 25 h 95"/>
                <a:gd name="T92" fmla="*/ 230 w 715"/>
                <a:gd name="T93" fmla="*/ 75 h 95"/>
                <a:gd name="T94" fmla="*/ 266 w 715"/>
                <a:gd name="T95" fmla="*/ 32 h 95"/>
                <a:gd name="T96" fmla="*/ 215 w 715"/>
                <a:gd name="T97" fmla="*/ 53 h 95"/>
                <a:gd name="T98" fmla="*/ 203 w 715"/>
                <a:gd name="T99" fmla="*/ 54 h 95"/>
                <a:gd name="T100" fmla="*/ 151 w 715"/>
                <a:gd name="T101" fmla="*/ 43 h 95"/>
                <a:gd name="T102" fmla="*/ 159 w 715"/>
                <a:gd name="T103" fmla="*/ 63 h 95"/>
                <a:gd name="T104" fmla="*/ 212 w 715"/>
                <a:gd name="T105" fmla="*/ 24 h 95"/>
                <a:gd name="T106" fmla="*/ 194 w 715"/>
                <a:gd name="T107" fmla="*/ 18 h 95"/>
                <a:gd name="T108" fmla="*/ 153 w 715"/>
                <a:gd name="T109" fmla="*/ 34 h 95"/>
                <a:gd name="T110" fmla="*/ 108 w 715"/>
                <a:gd name="T111" fmla="*/ 51 h 95"/>
                <a:gd name="T112" fmla="*/ 112 w 715"/>
                <a:gd name="T113" fmla="*/ 26 h 95"/>
                <a:gd name="T114" fmla="*/ 65 w 715"/>
                <a:gd name="T115" fmla="*/ 54 h 95"/>
                <a:gd name="T116" fmla="*/ 87 w 715"/>
                <a:gd name="T117" fmla="*/ 22 h 95"/>
                <a:gd name="T118" fmla="*/ 53 w 715"/>
                <a:gd name="T119" fmla="*/ 3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5" h="95">
                  <a:moveTo>
                    <a:pt x="19" y="17"/>
                  </a:moveTo>
                  <a:cubicBezTo>
                    <a:pt x="21" y="19"/>
                    <a:pt x="23" y="14"/>
                    <a:pt x="25" y="16"/>
                  </a:cubicBezTo>
                  <a:cubicBezTo>
                    <a:pt x="24" y="17"/>
                    <a:pt x="25" y="18"/>
                    <a:pt x="24" y="19"/>
                  </a:cubicBezTo>
                  <a:cubicBezTo>
                    <a:pt x="19" y="17"/>
                    <a:pt x="19" y="22"/>
                    <a:pt x="14" y="23"/>
                  </a:cubicBezTo>
                  <a:cubicBezTo>
                    <a:pt x="16" y="26"/>
                    <a:pt x="20" y="22"/>
                    <a:pt x="20" y="28"/>
                  </a:cubicBezTo>
                  <a:cubicBezTo>
                    <a:pt x="27" y="25"/>
                    <a:pt x="29" y="13"/>
                    <a:pt x="34" y="16"/>
                  </a:cubicBezTo>
                  <a:cubicBezTo>
                    <a:pt x="33" y="17"/>
                    <a:pt x="35" y="19"/>
                    <a:pt x="34" y="20"/>
                  </a:cubicBezTo>
                  <a:cubicBezTo>
                    <a:pt x="31" y="23"/>
                    <a:pt x="28" y="26"/>
                    <a:pt x="32" y="29"/>
                  </a:cubicBezTo>
                  <a:cubicBezTo>
                    <a:pt x="34" y="28"/>
                    <a:pt x="35" y="26"/>
                    <a:pt x="37" y="25"/>
                  </a:cubicBezTo>
                  <a:cubicBezTo>
                    <a:pt x="36" y="20"/>
                    <a:pt x="35" y="16"/>
                    <a:pt x="38" y="12"/>
                  </a:cubicBezTo>
                  <a:cubicBezTo>
                    <a:pt x="39" y="17"/>
                    <a:pt x="40" y="17"/>
                    <a:pt x="44" y="22"/>
                  </a:cubicBezTo>
                  <a:cubicBezTo>
                    <a:pt x="40" y="26"/>
                    <a:pt x="38" y="26"/>
                    <a:pt x="37" y="32"/>
                  </a:cubicBezTo>
                  <a:cubicBezTo>
                    <a:pt x="34" y="27"/>
                    <a:pt x="34" y="33"/>
                    <a:pt x="34" y="35"/>
                  </a:cubicBezTo>
                  <a:cubicBezTo>
                    <a:pt x="33" y="33"/>
                    <a:pt x="32" y="32"/>
                    <a:pt x="31" y="31"/>
                  </a:cubicBezTo>
                  <a:cubicBezTo>
                    <a:pt x="25" y="37"/>
                    <a:pt x="30" y="42"/>
                    <a:pt x="25" y="46"/>
                  </a:cubicBezTo>
                  <a:cubicBezTo>
                    <a:pt x="26" y="45"/>
                    <a:pt x="28" y="45"/>
                    <a:pt x="30" y="45"/>
                  </a:cubicBezTo>
                  <a:cubicBezTo>
                    <a:pt x="27" y="47"/>
                    <a:pt x="28" y="48"/>
                    <a:pt x="26" y="50"/>
                  </a:cubicBezTo>
                  <a:cubicBezTo>
                    <a:pt x="24" y="43"/>
                    <a:pt x="20" y="51"/>
                    <a:pt x="17" y="48"/>
                  </a:cubicBezTo>
                  <a:cubicBezTo>
                    <a:pt x="20" y="41"/>
                    <a:pt x="21" y="34"/>
                    <a:pt x="25" y="29"/>
                  </a:cubicBezTo>
                  <a:cubicBezTo>
                    <a:pt x="22" y="28"/>
                    <a:pt x="18" y="30"/>
                    <a:pt x="16" y="27"/>
                  </a:cubicBezTo>
                  <a:cubicBezTo>
                    <a:pt x="12" y="30"/>
                    <a:pt x="10" y="33"/>
                    <a:pt x="10" y="36"/>
                  </a:cubicBezTo>
                  <a:cubicBezTo>
                    <a:pt x="13" y="37"/>
                    <a:pt x="12" y="30"/>
                    <a:pt x="16" y="32"/>
                  </a:cubicBezTo>
                  <a:cubicBezTo>
                    <a:pt x="18" y="35"/>
                    <a:pt x="14" y="36"/>
                    <a:pt x="15" y="38"/>
                  </a:cubicBezTo>
                  <a:cubicBezTo>
                    <a:pt x="16" y="38"/>
                    <a:pt x="18" y="37"/>
                    <a:pt x="18" y="38"/>
                  </a:cubicBezTo>
                  <a:cubicBezTo>
                    <a:pt x="7" y="44"/>
                    <a:pt x="7" y="53"/>
                    <a:pt x="0" y="60"/>
                  </a:cubicBezTo>
                  <a:cubicBezTo>
                    <a:pt x="6" y="57"/>
                    <a:pt x="12" y="53"/>
                    <a:pt x="17" y="57"/>
                  </a:cubicBezTo>
                  <a:cubicBezTo>
                    <a:pt x="19" y="53"/>
                    <a:pt x="8" y="52"/>
                    <a:pt x="13" y="47"/>
                  </a:cubicBezTo>
                  <a:cubicBezTo>
                    <a:pt x="14" y="52"/>
                    <a:pt x="22" y="50"/>
                    <a:pt x="25" y="56"/>
                  </a:cubicBezTo>
                  <a:cubicBezTo>
                    <a:pt x="22" y="58"/>
                    <a:pt x="19" y="61"/>
                    <a:pt x="16" y="63"/>
                  </a:cubicBezTo>
                  <a:cubicBezTo>
                    <a:pt x="12" y="59"/>
                    <a:pt x="7" y="64"/>
                    <a:pt x="3" y="64"/>
                  </a:cubicBezTo>
                  <a:cubicBezTo>
                    <a:pt x="6" y="67"/>
                    <a:pt x="2" y="72"/>
                    <a:pt x="7" y="70"/>
                  </a:cubicBezTo>
                  <a:cubicBezTo>
                    <a:pt x="7" y="64"/>
                    <a:pt x="24" y="64"/>
                    <a:pt x="26" y="70"/>
                  </a:cubicBezTo>
                  <a:cubicBezTo>
                    <a:pt x="28" y="68"/>
                    <a:pt x="31" y="66"/>
                    <a:pt x="34" y="64"/>
                  </a:cubicBezTo>
                  <a:cubicBezTo>
                    <a:pt x="36" y="70"/>
                    <a:pt x="40" y="64"/>
                    <a:pt x="43" y="67"/>
                  </a:cubicBezTo>
                  <a:cubicBezTo>
                    <a:pt x="43" y="74"/>
                    <a:pt x="40" y="69"/>
                    <a:pt x="36" y="71"/>
                  </a:cubicBezTo>
                  <a:cubicBezTo>
                    <a:pt x="35" y="73"/>
                    <a:pt x="35" y="75"/>
                    <a:pt x="37" y="78"/>
                  </a:cubicBezTo>
                  <a:cubicBezTo>
                    <a:pt x="41" y="73"/>
                    <a:pt x="44" y="75"/>
                    <a:pt x="48" y="71"/>
                  </a:cubicBezTo>
                  <a:cubicBezTo>
                    <a:pt x="46" y="68"/>
                    <a:pt x="42" y="60"/>
                    <a:pt x="50" y="60"/>
                  </a:cubicBezTo>
                  <a:cubicBezTo>
                    <a:pt x="48" y="57"/>
                    <a:pt x="44" y="54"/>
                    <a:pt x="47" y="51"/>
                  </a:cubicBezTo>
                  <a:cubicBezTo>
                    <a:pt x="52" y="53"/>
                    <a:pt x="52" y="44"/>
                    <a:pt x="56" y="46"/>
                  </a:cubicBezTo>
                  <a:cubicBezTo>
                    <a:pt x="54" y="48"/>
                    <a:pt x="56" y="49"/>
                    <a:pt x="55" y="50"/>
                  </a:cubicBezTo>
                  <a:cubicBezTo>
                    <a:pt x="54" y="51"/>
                    <a:pt x="51" y="50"/>
                    <a:pt x="52" y="53"/>
                  </a:cubicBezTo>
                  <a:cubicBezTo>
                    <a:pt x="56" y="53"/>
                    <a:pt x="50" y="69"/>
                    <a:pt x="49" y="75"/>
                  </a:cubicBezTo>
                  <a:cubicBezTo>
                    <a:pt x="55" y="75"/>
                    <a:pt x="57" y="68"/>
                    <a:pt x="59" y="76"/>
                  </a:cubicBezTo>
                  <a:cubicBezTo>
                    <a:pt x="62" y="70"/>
                    <a:pt x="68" y="71"/>
                    <a:pt x="65" y="65"/>
                  </a:cubicBezTo>
                  <a:cubicBezTo>
                    <a:pt x="62" y="65"/>
                    <a:pt x="61" y="66"/>
                    <a:pt x="60" y="68"/>
                  </a:cubicBezTo>
                  <a:cubicBezTo>
                    <a:pt x="60" y="66"/>
                    <a:pt x="53" y="66"/>
                    <a:pt x="56" y="63"/>
                  </a:cubicBezTo>
                  <a:cubicBezTo>
                    <a:pt x="62" y="62"/>
                    <a:pt x="61" y="61"/>
                    <a:pt x="62" y="56"/>
                  </a:cubicBezTo>
                  <a:cubicBezTo>
                    <a:pt x="64" y="58"/>
                    <a:pt x="67" y="54"/>
                    <a:pt x="69" y="58"/>
                  </a:cubicBezTo>
                  <a:cubicBezTo>
                    <a:pt x="62" y="62"/>
                    <a:pt x="67" y="64"/>
                    <a:pt x="71" y="63"/>
                  </a:cubicBezTo>
                  <a:cubicBezTo>
                    <a:pt x="67" y="67"/>
                    <a:pt x="66" y="72"/>
                    <a:pt x="65" y="76"/>
                  </a:cubicBezTo>
                  <a:cubicBezTo>
                    <a:pt x="72" y="78"/>
                    <a:pt x="75" y="64"/>
                    <a:pt x="82" y="73"/>
                  </a:cubicBezTo>
                  <a:cubicBezTo>
                    <a:pt x="81" y="75"/>
                    <a:pt x="78" y="74"/>
                    <a:pt x="79" y="76"/>
                  </a:cubicBezTo>
                  <a:cubicBezTo>
                    <a:pt x="81" y="75"/>
                    <a:pt x="80" y="77"/>
                    <a:pt x="81" y="79"/>
                  </a:cubicBezTo>
                  <a:cubicBezTo>
                    <a:pt x="85" y="73"/>
                    <a:pt x="89" y="72"/>
                    <a:pt x="92" y="65"/>
                  </a:cubicBezTo>
                  <a:cubicBezTo>
                    <a:pt x="95" y="66"/>
                    <a:pt x="98" y="63"/>
                    <a:pt x="101" y="64"/>
                  </a:cubicBezTo>
                  <a:cubicBezTo>
                    <a:pt x="96" y="67"/>
                    <a:pt x="97" y="72"/>
                    <a:pt x="95" y="76"/>
                  </a:cubicBezTo>
                  <a:cubicBezTo>
                    <a:pt x="93" y="77"/>
                    <a:pt x="87" y="74"/>
                    <a:pt x="88" y="78"/>
                  </a:cubicBezTo>
                  <a:cubicBezTo>
                    <a:pt x="90" y="76"/>
                    <a:pt x="91" y="81"/>
                    <a:pt x="93" y="80"/>
                  </a:cubicBezTo>
                  <a:cubicBezTo>
                    <a:pt x="95" y="79"/>
                    <a:pt x="97" y="77"/>
                    <a:pt x="99" y="76"/>
                  </a:cubicBezTo>
                  <a:cubicBezTo>
                    <a:pt x="102" y="79"/>
                    <a:pt x="99" y="80"/>
                    <a:pt x="103" y="81"/>
                  </a:cubicBezTo>
                  <a:cubicBezTo>
                    <a:pt x="107" y="79"/>
                    <a:pt x="108" y="78"/>
                    <a:pt x="108" y="74"/>
                  </a:cubicBezTo>
                  <a:cubicBezTo>
                    <a:pt x="115" y="75"/>
                    <a:pt x="110" y="78"/>
                    <a:pt x="117" y="82"/>
                  </a:cubicBezTo>
                  <a:cubicBezTo>
                    <a:pt x="121" y="77"/>
                    <a:pt x="124" y="82"/>
                    <a:pt x="128" y="77"/>
                  </a:cubicBezTo>
                  <a:cubicBezTo>
                    <a:pt x="129" y="78"/>
                    <a:pt x="128" y="80"/>
                    <a:pt x="131" y="82"/>
                  </a:cubicBezTo>
                  <a:cubicBezTo>
                    <a:pt x="134" y="81"/>
                    <a:pt x="138" y="80"/>
                    <a:pt x="141" y="81"/>
                  </a:cubicBezTo>
                  <a:cubicBezTo>
                    <a:pt x="138" y="78"/>
                    <a:pt x="145" y="73"/>
                    <a:pt x="148" y="76"/>
                  </a:cubicBezTo>
                  <a:cubicBezTo>
                    <a:pt x="148" y="81"/>
                    <a:pt x="140" y="75"/>
                    <a:pt x="143" y="81"/>
                  </a:cubicBezTo>
                  <a:cubicBezTo>
                    <a:pt x="154" y="79"/>
                    <a:pt x="164" y="84"/>
                    <a:pt x="176" y="81"/>
                  </a:cubicBezTo>
                  <a:cubicBezTo>
                    <a:pt x="171" y="78"/>
                    <a:pt x="175" y="75"/>
                    <a:pt x="176" y="72"/>
                  </a:cubicBezTo>
                  <a:cubicBezTo>
                    <a:pt x="175" y="79"/>
                    <a:pt x="187" y="90"/>
                    <a:pt x="187" y="80"/>
                  </a:cubicBezTo>
                  <a:cubicBezTo>
                    <a:pt x="182" y="83"/>
                    <a:pt x="184" y="72"/>
                    <a:pt x="180" y="71"/>
                  </a:cubicBezTo>
                  <a:cubicBezTo>
                    <a:pt x="181" y="70"/>
                    <a:pt x="182" y="68"/>
                    <a:pt x="182" y="67"/>
                  </a:cubicBezTo>
                  <a:cubicBezTo>
                    <a:pt x="182" y="71"/>
                    <a:pt x="184" y="70"/>
                    <a:pt x="187" y="71"/>
                  </a:cubicBezTo>
                  <a:cubicBezTo>
                    <a:pt x="181" y="75"/>
                    <a:pt x="189" y="79"/>
                    <a:pt x="192" y="77"/>
                  </a:cubicBezTo>
                  <a:cubicBezTo>
                    <a:pt x="190" y="79"/>
                    <a:pt x="189" y="81"/>
                    <a:pt x="192" y="83"/>
                  </a:cubicBezTo>
                  <a:cubicBezTo>
                    <a:pt x="193" y="83"/>
                    <a:pt x="194" y="82"/>
                    <a:pt x="195" y="83"/>
                  </a:cubicBezTo>
                  <a:cubicBezTo>
                    <a:pt x="196" y="75"/>
                    <a:pt x="204" y="76"/>
                    <a:pt x="203" y="65"/>
                  </a:cubicBezTo>
                  <a:cubicBezTo>
                    <a:pt x="203" y="66"/>
                    <a:pt x="204" y="67"/>
                    <a:pt x="205" y="66"/>
                  </a:cubicBezTo>
                  <a:cubicBezTo>
                    <a:pt x="204" y="68"/>
                    <a:pt x="204" y="71"/>
                    <a:pt x="208" y="74"/>
                  </a:cubicBezTo>
                  <a:cubicBezTo>
                    <a:pt x="211" y="72"/>
                    <a:pt x="221" y="72"/>
                    <a:pt x="218" y="77"/>
                  </a:cubicBezTo>
                  <a:cubicBezTo>
                    <a:pt x="214" y="72"/>
                    <a:pt x="209" y="78"/>
                    <a:pt x="201" y="76"/>
                  </a:cubicBezTo>
                  <a:cubicBezTo>
                    <a:pt x="199" y="78"/>
                    <a:pt x="200" y="80"/>
                    <a:pt x="199" y="81"/>
                  </a:cubicBezTo>
                  <a:cubicBezTo>
                    <a:pt x="205" y="86"/>
                    <a:pt x="212" y="82"/>
                    <a:pt x="218" y="84"/>
                  </a:cubicBezTo>
                  <a:cubicBezTo>
                    <a:pt x="217" y="83"/>
                    <a:pt x="216" y="82"/>
                    <a:pt x="218" y="80"/>
                  </a:cubicBezTo>
                  <a:cubicBezTo>
                    <a:pt x="227" y="77"/>
                    <a:pt x="225" y="91"/>
                    <a:pt x="225" y="91"/>
                  </a:cubicBezTo>
                  <a:cubicBezTo>
                    <a:pt x="228" y="88"/>
                    <a:pt x="234" y="85"/>
                    <a:pt x="227" y="85"/>
                  </a:cubicBezTo>
                  <a:cubicBezTo>
                    <a:pt x="228" y="81"/>
                    <a:pt x="233" y="78"/>
                    <a:pt x="235" y="86"/>
                  </a:cubicBezTo>
                  <a:cubicBezTo>
                    <a:pt x="246" y="83"/>
                    <a:pt x="253" y="88"/>
                    <a:pt x="263" y="82"/>
                  </a:cubicBezTo>
                  <a:cubicBezTo>
                    <a:pt x="264" y="87"/>
                    <a:pt x="273" y="86"/>
                    <a:pt x="278" y="85"/>
                  </a:cubicBezTo>
                  <a:cubicBezTo>
                    <a:pt x="279" y="79"/>
                    <a:pt x="281" y="81"/>
                    <a:pt x="279" y="78"/>
                  </a:cubicBezTo>
                  <a:cubicBezTo>
                    <a:pt x="281" y="77"/>
                    <a:pt x="282" y="75"/>
                    <a:pt x="284" y="74"/>
                  </a:cubicBezTo>
                  <a:cubicBezTo>
                    <a:pt x="284" y="77"/>
                    <a:pt x="286" y="79"/>
                    <a:pt x="289" y="76"/>
                  </a:cubicBezTo>
                  <a:cubicBezTo>
                    <a:pt x="289" y="72"/>
                    <a:pt x="287" y="74"/>
                    <a:pt x="284" y="72"/>
                  </a:cubicBezTo>
                  <a:cubicBezTo>
                    <a:pt x="286" y="70"/>
                    <a:pt x="285" y="68"/>
                    <a:pt x="288" y="66"/>
                  </a:cubicBezTo>
                  <a:cubicBezTo>
                    <a:pt x="288" y="72"/>
                    <a:pt x="294" y="80"/>
                    <a:pt x="286" y="86"/>
                  </a:cubicBezTo>
                  <a:cubicBezTo>
                    <a:pt x="289" y="91"/>
                    <a:pt x="289" y="81"/>
                    <a:pt x="292" y="88"/>
                  </a:cubicBezTo>
                  <a:cubicBezTo>
                    <a:pt x="296" y="87"/>
                    <a:pt x="296" y="81"/>
                    <a:pt x="298" y="83"/>
                  </a:cubicBezTo>
                  <a:cubicBezTo>
                    <a:pt x="300" y="91"/>
                    <a:pt x="301" y="82"/>
                    <a:pt x="307" y="83"/>
                  </a:cubicBezTo>
                  <a:cubicBezTo>
                    <a:pt x="308" y="85"/>
                    <a:pt x="306" y="86"/>
                    <a:pt x="305" y="87"/>
                  </a:cubicBezTo>
                  <a:cubicBezTo>
                    <a:pt x="315" y="93"/>
                    <a:pt x="308" y="77"/>
                    <a:pt x="316" y="74"/>
                  </a:cubicBezTo>
                  <a:cubicBezTo>
                    <a:pt x="309" y="67"/>
                    <a:pt x="309" y="86"/>
                    <a:pt x="301" y="79"/>
                  </a:cubicBezTo>
                  <a:cubicBezTo>
                    <a:pt x="309" y="80"/>
                    <a:pt x="307" y="68"/>
                    <a:pt x="315" y="70"/>
                  </a:cubicBezTo>
                  <a:cubicBezTo>
                    <a:pt x="316" y="66"/>
                    <a:pt x="317" y="62"/>
                    <a:pt x="320" y="58"/>
                  </a:cubicBezTo>
                  <a:cubicBezTo>
                    <a:pt x="323" y="62"/>
                    <a:pt x="316" y="67"/>
                    <a:pt x="323" y="66"/>
                  </a:cubicBezTo>
                  <a:cubicBezTo>
                    <a:pt x="320" y="70"/>
                    <a:pt x="318" y="66"/>
                    <a:pt x="316" y="67"/>
                  </a:cubicBezTo>
                  <a:cubicBezTo>
                    <a:pt x="324" y="75"/>
                    <a:pt x="309" y="81"/>
                    <a:pt x="316" y="89"/>
                  </a:cubicBezTo>
                  <a:cubicBezTo>
                    <a:pt x="320" y="86"/>
                    <a:pt x="323" y="82"/>
                    <a:pt x="321" y="78"/>
                  </a:cubicBezTo>
                  <a:cubicBezTo>
                    <a:pt x="325" y="74"/>
                    <a:pt x="328" y="76"/>
                    <a:pt x="331" y="77"/>
                  </a:cubicBezTo>
                  <a:cubicBezTo>
                    <a:pt x="326" y="79"/>
                    <a:pt x="330" y="82"/>
                    <a:pt x="326" y="85"/>
                  </a:cubicBezTo>
                  <a:cubicBezTo>
                    <a:pt x="325" y="83"/>
                    <a:pt x="324" y="81"/>
                    <a:pt x="323" y="82"/>
                  </a:cubicBezTo>
                  <a:cubicBezTo>
                    <a:pt x="326" y="87"/>
                    <a:pt x="322" y="84"/>
                    <a:pt x="323" y="89"/>
                  </a:cubicBezTo>
                  <a:cubicBezTo>
                    <a:pt x="327" y="88"/>
                    <a:pt x="333" y="89"/>
                    <a:pt x="334" y="86"/>
                  </a:cubicBezTo>
                  <a:cubicBezTo>
                    <a:pt x="333" y="83"/>
                    <a:pt x="331" y="84"/>
                    <a:pt x="329" y="84"/>
                  </a:cubicBezTo>
                  <a:cubicBezTo>
                    <a:pt x="335" y="84"/>
                    <a:pt x="332" y="78"/>
                    <a:pt x="335" y="80"/>
                  </a:cubicBezTo>
                  <a:cubicBezTo>
                    <a:pt x="336" y="82"/>
                    <a:pt x="336" y="85"/>
                    <a:pt x="336" y="88"/>
                  </a:cubicBezTo>
                  <a:cubicBezTo>
                    <a:pt x="359" y="87"/>
                    <a:pt x="382" y="90"/>
                    <a:pt x="405" y="88"/>
                  </a:cubicBezTo>
                  <a:cubicBezTo>
                    <a:pt x="400" y="82"/>
                    <a:pt x="408" y="79"/>
                    <a:pt x="410" y="79"/>
                  </a:cubicBezTo>
                  <a:cubicBezTo>
                    <a:pt x="411" y="84"/>
                    <a:pt x="407" y="84"/>
                    <a:pt x="405" y="88"/>
                  </a:cubicBezTo>
                  <a:cubicBezTo>
                    <a:pt x="408" y="93"/>
                    <a:pt x="412" y="88"/>
                    <a:pt x="414" y="85"/>
                  </a:cubicBezTo>
                  <a:cubicBezTo>
                    <a:pt x="418" y="86"/>
                    <a:pt x="415" y="90"/>
                    <a:pt x="419" y="85"/>
                  </a:cubicBezTo>
                  <a:cubicBezTo>
                    <a:pt x="419" y="93"/>
                    <a:pt x="428" y="85"/>
                    <a:pt x="432" y="90"/>
                  </a:cubicBezTo>
                  <a:cubicBezTo>
                    <a:pt x="432" y="89"/>
                    <a:pt x="438" y="87"/>
                    <a:pt x="439" y="83"/>
                  </a:cubicBezTo>
                  <a:cubicBezTo>
                    <a:pt x="440" y="85"/>
                    <a:pt x="442" y="85"/>
                    <a:pt x="443" y="86"/>
                  </a:cubicBezTo>
                  <a:cubicBezTo>
                    <a:pt x="442" y="88"/>
                    <a:pt x="437" y="85"/>
                    <a:pt x="438" y="89"/>
                  </a:cubicBezTo>
                  <a:cubicBezTo>
                    <a:pt x="441" y="88"/>
                    <a:pt x="439" y="91"/>
                    <a:pt x="441" y="93"/>
                  </a:cubicBezTo>
                  <a:cubicBezTo>
                    <a:pt x="448" y="88"/>
                    <a:pt x="460" y="95"/>
                    <a:pt x="464" y="89"/>
                  </a:cubicBezTo>
                  <a:cubicBezTo>
                    <a:pt x="462" y="85"/>
                    <a:pt x="448" y="89"/>
                    <a:pt x="446" y="83"/>
                  </a:cubicBezTo>
                  <a:cubicBezTo>
                    <a:pt x="454" y="87"/>
                    <a:pt x="463" y="84"/>
                    <a:pt x="472" y="83"/>
                  </a:cubicBezTo>
                  <a:cubicBezTo>
                    <a:pt x="470" y="84"/>
                    <a:pt x="469" y="85"/>
                    <a:pt x="467" y="87"/>
                  </a:cubicBezTo>
                  <a:cubicBezTo>
                    <a:pt x="469" y="89"/>
                    <a:pt x="471" y="91"/>
                    <a:pt x="472" y="93"/>
                  </a:cubicBezTo>
                  <a:cubicBezTo>
                    <a:pt x="478" y="91"/>
                    <a:pt x="472" y="86"/>
                    <a:pt x="476" y="84"/>
                  </a:cubicBezTo>
                  <a:cubicBezTo>
                    <a:pt x="477" y="85"/>
                    <a:pt x="475" y="86"/>
                    <a:pt x="477" y="88"/>
                  </a:cubicBezTo>
                  <a:cubicBezTo>
                    <a:pt x="485" y="83"/>
                    <a:pt x="479" y="72"/>
                    <a:pt x="485" y="71"/>
                  </a:cubicBezTo>
                  <a:cubicBezTo>
                    <a:pt x="482" y="76"/>
                    <a:pt x="486" y="83"/>
                    <a:pt x="479" y="88"/>
                  </a:cubicBezTo>
                  <a:cubicBezTo>
                    <a:pt x="485" y="95"/>
                    <a:pt x="486" y="85"/>
                    <a:pt x="491" y="93"/>
                  </a:cubicBezTo>
                  <a:cubicBezTo>
                    <a:pt x="494" y="90"/>
                    <a:pt x="496" y="92"/>
                    <a:pt x="499" y="88"/>
                  </a:cubicBezTo>
                  <a:cubicBezTo>
                    <a:pt x="500" y="93"/>
                    <a:pt x="511" y="95"/>
                    <a:pt x="513" y="89"/>
                  </a:cubicBezTo>
                  <a:cubicBezTo>
                    <a:pt x="517" y="92"/>
                    <a:pt x="524" y="95"/>
                    <a:pt x="528" y="88"/>
                  </a:cubicBezTo>
                  <a:cubicBezTo>
                    <a:pt x="529" y="93"/>
                    <a:pt x="536" y="93"/>
                    <a:pt x="536" y="87"/>
                  </a:cubicBezTo>
                  <a:cubicBezTo>
                    <a:pt x="538" y="89"/>
                    <a:pt x="539" y="91"/>
                    <a:pt x="539" y="92"/>
                  </a:cubicBezTo>
                  <a:cubicBezTo>
                    <a:pt x="545" y="84"/>
                    <a:pt x="568" y="91"/>
                    <a:pt x="563" y="77"/>
                  </a:cubicBezTo>
                  <a:cubicBezTo>
                    <a:pt x="565" y="76"/>
                    <a:pt x="566" y="79"/>
                    <a:pt x="567" y="81"/>
                  </a:cubicBezTo>
                  <a:cubicBezTo>
                    <a:pt x="570" y="79"/>
                    <a:pt x="568" y="77"/>
                    <a:pt x="569" y="76"/>
                  </a:cubicBezTo>
                  <a:cubicBezTo>
                    <a:pt x="571" y="76"/>
                    <a:pt x="574" y="73"/>
                    <a:pt x="576" y="76"/>
                  </a:cubicBezTo>
                  <a:cubicBezTo>
                    <a:pt x="572" y="79"/>
                    <a:pt x="570" y="81"/>
                    <a:pt x="571" y="87"/>
                  </a:cubicBezTo>
                  <a:cubicBezTo>
                    <a:pt x="567" y="86"/>
                    <a:pt x="563" y="90"/>
                    <a:pt x="560" y="90"/>
                  </a:cubicBezTo>
                  <a:cubicBezTo>
                    <a:pt x="571" y="93"/>
                    <a:pt x="591" y="94"/>
                    <a:pt x="603" y="84"/>
                  </a:cubicBezTo>
                  <a:cubicBezTo>
                    <a:pt x="605" y="90"/>
                    <a:pt x="609" y="79"/>
                    <a:pt x="612" y="82"/>
                  </a:cubicBezTo>
                  <a:cubicBezTo>
                    <a:pt x="608" y="85"/>
                    <a:pt x="604" y="88"/>
                    <a:pt x="604" y="92"/>
                  </a:cubicBezTo>
                  <a:cubicBezTo>
                    <a:pt x="606" y="91"/>
                    <a:pt x="609" y="89"/>
                    <a:pt x="611" y="92"/>
                  </a:cubicBezTo>
                  <a:cubicBezTo>
                    <a:pt x="618" y="87"/>
                    <a:pt x="615" y="77"/>
                    <a:pt x="623" y="78"/>
                  </a:cubicBezTo>
                  <a:cubicBezTo>
                    <a:pt x="624" y="74"/>
                    <a:pt x="622" y="64"/>
                    <a:pt x="630" y="64"/>
                  </a:cubicBezTo>
                  <a:cubicBezTo>
                    <a:pt x="626" y="75"/>
                    <a:pt x="631" y="82"/>
                    <a:pt x="616" y="90"/>
                  </a:cubicBezTo>
                  <a:cubicBezTo>
                    <a:pt x="623" y="95"/>
                    <a:pt x="634" y="89"/>
                    <a:pt x="639" y="82"/>
                  </a:cubicBezTo>
                  <a:cubicBezTo>
                    <a:pt x="637" y="78"/>
                    <a:pt x="634" y="82"/>
                    <a:pt x="633" y="78"/>
                  </a:cubicBezTo>
                  <a:cubicBezTo>
                    <a:pt x="634" y="78"/>
                    <a:pt x="633" y="76"/>
                    <a:pt x="634" y="76"/>
                  </a:cubicBezTo>
                  <a:cubicBezTo>
                    <a:pt x="641" y="77"/>
                    <a:pt x="651" y="76"/>
                    <a:pt x="655" y="68"/>
                  </a:cubicBezTo>
                  <a:cubicBezTo>
                    <a:pt x="659" y="71"/>
                    <a:pt x="656" y="74"/>
                    <a:pt x="653" y="77"/>
                  </a:cubicBezTo>
                  <a:cubicBezTo>
                    <a:pt x="652" y="75"/>
                    <a:pt x="653" y="73"/>
                    <a:pt x="650" y="75"/>
                  </a:cubicBezTo>
                  <a:cubicBezTo>
                    <a:pt x="648" y="81"/>
                    <a:pt x="652" y="78"/>
                    <a:pt x="655" y="81"/>
                  </a:cubicBezTo>
                  <a:cubicBezTo>
                    <a:pt x="652" y="82"/>
                    <a:pt x="650" y="87"/>
                    <a:pt x="648" y="84"/>
                  </a:cubicBezTo>
                  <a:cubicBezTo>
                    <a:pt x="645" y="82"/>
                    <a:pt x="649" y="80"/>
                    <a:pt x="647" y="78"/>
                  </a:cubicBezTo>
                  <a:cubicBezTo>
                    <a:pt x="636" y="79"/>
                    <a:pt x="644" y="86"/>
                    <a:pt x="639" y="91"/>
                  </a:cubicBezTo>
                  <a:cubicBezTo>
                    <a:pt x="645" y="93"/>
                    <a:pt x="655" y="83"/>
                    <a:pt x="659" y="78"/>
                  </a:cubicBezTo>
                  <a:cubicBezTo>
                    <a:pt x="661" y="79"/>
                    <a:pt x="662" y="78"/>
                    <a:pt x="664" y="81"/>
                  </a:cubicBezTo>
                  <a:cubicBezTo>
                    <a:pt x="667" y="73"/>
                    <a:pt x="673" y="67"/>
                    <a:pt x="679" y="62"/>
                  </a:cubicBezTo>
                  <a:cubicBezTo>
                    <a:pt x="676" y="57"/>
                    <a:pt x="674" y="61"/>
                    <a:pt x="672" y="64"/>
                  </a:cubicBezTo>
                  <a:cubicBezTo>
                    <a:pt x="666" y="57"/>
                    <a:pt x="673" y="52"/>
                    <a:pt x="679" y="50"/>
                  </a:cubicBezTo>
                  <a:cubicBezTo>
                    <a:pt x="681" y="54"/>
                    <a:pt x="673" y="52"/>
                    <a:pt x="678" y="58"/>
                  </a:cubicBezTo>
                  <a:cubicBezTo>
                    <a:pt x="680" y="56"/>
                    <a:pt x="681" y="57"/>
                    <a:pt x="683" y="55"/>
                  </a:cubicBezTo>
                  <a:cubicBezTo>
                    <a:pt x="681" y="46"/>
                    <a:pt x="692" y="39"/>
                    <a:pt x="686" y="29"/>
                  </a:cubicBezTo>
                  <a:cubicBezTo>
                    <a:pt x="689" y="27"/>
                    <a:pt x="691" y="27"/>
                    <a:pt x="692" y="30"/>
                  </a:cubicBezTo>
                  <a:cubicBezTo>
                    <a:pt x="688" y="32"/>
                    <a:pt x="693" y="35"/>
                    <a:pt x="695" y="35"/>
                  </a:cubicBezTo>
                  <a:cubicBezTo>
                    <a:pt x="692" y="37"/>
                    <a:pt x="689" y="39"/>
                    <a:pt x="691" y="42"/>
                  </a:cubicBezTo>
                  <a:cubicBezTo>
                    <a:pt x="696" y="41"/>
                    <a:pt x="697" y="36"/>
                    <a:pt x="703" y="32"/>
                  </a:cubicBezTo>
                  <a:cubicBezTo>
                    <a:pt x="705" y="34"/>
                    <a:pt x="706" y="36"/>
                    <a:pt x="708" y="36"/>
                  </a:cubicBezTo>
                  <a:cubicBezTo>
                    <a:pt x="711" y="33"/>
                    <a:pt x="714" y="35"/>
                    <a:pt x="715" y="31"/>
                  </a:cubicBezTo>
                  <a:cubicBezTo>
                    <a:pt x="713" y="25"/>
                    <a:pt x="710" y="33"/>
                    <a:pt x="709" y="30"/>
                  </a:cubicBezTo>
                  <a:cubicBezTo>
                    <a:pt x="710" y="28"/>
                    <a:pt x="713" y="26"/>
                    <a:pt x="712" y="23"/>
                  </a:cubicBezTo>
                  <a:cubicBezTo>
                    <a:pt x="705" y="24"/>
                    <a:pt x="699" y="32"/>
                    <a:pt x="693" y="31"/>
                  </a:cubicBezTo>
                  <a:cubicBezTo>
                    <a:pt x="697" y="25"/>
                    <a:pt x="689" y="26"/>
                    <a:pt x="686" y="24"/>
                  </a:cubicBezTo>
                  <a:cubicBezTo>
                    <a:pt x="687" y="23"/>
                    <a:pt x="688" y="22"/>
                    <a:pt x="687" y="21"/>
                  </a:cubicBezTo>
                  <a:cubicBezTo>
                    <a:pt x="682" y="27"/>
                    <a:pt x="685" y="34"/>
                    <a:pt x="684" y="40"/>
                  </a:cubicBezTo>
                  <a:cubicBezTo>
                    <a:pt x="680" y="41"/>
                    <a:pt x="676" y="50"/>
                    <a:pt x="670" y="43"/>
                  </a:cubicBezTo>
                  <a:cubicBezTo>
                    <a:pt x="674" y="41"/>
                    <a:pt x="670" y="38"/>
                    <a:pt x="669" y="35"/>
                  </a:cubicBezTo>
                  <a:cubicBezTo>
                    <a:pt x="663" y="40"/>
                    <a:pt x="665" y="46"/>
                    <a:pt x="664" y="52"/>
                  </a:cubicBezTo>
                  <a:cubicBezTo>
                    <a:pt x="667" y="51"/>
                    <a:pt x="666" y="45"/>
                    <a:pt x="670" y="47"/>
                  </a:cubicBezTo>
                  <a:cubicBezTo>
                    <a:pt x="671" y="52"/>
                    <a:pt x="667" y="51"/>
                    <a:pt x="663" y="55"/>
                  </a:cubicBezTo>
                  <a:cubicBezTo>
                    <a:pt x="663" y="58"/>
                    <a:pt x="669" y="56"/>
                    <a:pt x="666" y="59"/>
                  </a:cubicBezTo>
                  <a:cubicBezTo>
                    <a:pt x="656" y="64"/>
                    <a:pt x="651" y="68"/>
                    <a:pt x="642" y="72"/>
                  </a:cubicBezTo>
                  <a:cubicBezTo>
                    <a:pt x="642" y="70"/>
                    <a:pt x="645" y="67"/>
                    <a:pt x="645" y="65"/>
                  </a:cubicBezTo>
                  <a:cubicBezTo>
                    <a:pt x="650" y="64"/>
                    <a:pt x="663" y="60"/>
                    <a:pt x="662" y="56"/>
                  </a:cubicBezTo>
                  <a:cubicBezTo>
                    <a:pt x="655" y="55"/>
                    <a:pt x="654" y="59"/>
                    <a:pt x="647" y="58"/>
                  </a:cubicBezTo>
                  <a:cubicBezTo>
                    <a:pt x="650" y="52"/>
                    <a:pt x="654" y="55"/>
                    <a:pt x="659" y="52"/>
                  </a:cubicBezTo>
                  <a:cubicBezTo>
                    <a:pt x="664" y="47"/>
                    <a:pt x="662" y="38"/>
                    <a:pt x="660" y="35"/>
                  </a:cubicBezTo>
                  <a:cubicBezTo>
                    <a:pt x="662" y="35"/>
                    <a:pt x="664" y="34"/>
                    <a:pt x="667" y="32"/>
                  </a:cubicBezTo>
                  <a:cubicBezTo>
                    <a:pt x="668" y="35"/>
                    <a:pt x="670" y="35"/>
                    <a:pt x="673" y="33"/>
                  </a:cubicBezTo>
                  <a:cubicBezTo>
                    <a:pt x="671" y="29"/>
                    <a:pt x="663" y="33"/>
                    <a:pt x="664" y="28"/>
                  </a:cubicBezTo>
                  <a:cubicBezTo>
                    <a:pt x="667" y="29"/>
                    <a:pt x="671" y="31"/>
                    <a:pt x="674" y="30"/>
                  </a:cubicBezTo>
                  <a:cubicBezTo>
                    <a:pt x="673" y="27"/>
                    <a:pt x="672" y="24"/>
                    <a:pt x="673" y="21"/>
                  </a:cubicBezTo>
                  <a:cubicBezTo>
                    <a:pt x="669" y="26"/>
                    <a:pt x="666" y="23"/>
                    <a:pt x="663" y="22"/>
                  </a:cubicBezTo>
                  <a:cubicBezTo>
                    <a:pt x="660" y="24"/>
                    <a:pt x="662" y="26"/>
                    <a:pt x="658" y="28"/>
                  </a:cubicBezTo>
                  <a:cubicBezTo>
                    <a:pt x="659" y="29"/>
                    <a:pt x="661" y="30"/>
                    <a:pt x="662" y="30"/>
                  </a:cubicBezTo>
                  <a:cubicBezTo>
                    <a:pt x="656" y="30"/>
                    <a:pt x="660" y="36"/>
                    <a:pt x="656" y="39"/>
                  </a:cubicBezTo>
                  <a:cubicBezTo>
                    <a:pt x="652" y="33"/>
                    <a:pt x="657" y="34"/>
                    <a:pt x="651" y="30"/>
                  </a:cubicBezTo>
                  <a:cubicBezTo>
                    <a:pt x="645" y="32"/>
                    <a:pt x="638" y="33"/>
                    <a:pt x="636" y="25"/>
                  </a:cubicBezTo>
                  <a:cubicBezTo>
                    <a:pt x="635" y="26"/>
                    <a:pt x="633" y="26"/>
                    <a:pt x="632" y="27"/>
                  </a:cubicBezTo>
                  <a:cubicBezTo>
                    <a:pt x="631" y="31"/>
                    <a:pt x="635" y="32"/>
                    <a:pt x="635" y="35"/>
                  </a:cubicBezTo>
                  <a:cubicBezTo>
                    <a:pt x="629" y="33"/>
                    <a:pt x="621" y="45"/>
                    <a:pt x="611" y="39"/>
                  </a:cubicBezTo>
                  <a:cubicBezTo>
                    <a:pt x="616" y="41"/>
                    <a:pt x="617" y="30"/>
                    <a:pt x="623" y="32"/>
                  </a:cubicBezTo>
                  <a:cubicBezTo>
                    <a:pt x="622" y="33"/>
                    <a:pt x="620" y="34"/>
                    <a:pt x="621" y="35"/>
                  </a:cubicBezTo>
                  <a:cubicBezTo>
                    <a:pt x="623" y="34"/>
                    <a:pt x="624" y="37"/>
                    <a:pt x="627" y="34"/>
                  </a:cubicBezTo>
                  <a:cubicBezTo>
                    <a:pt x="625" y="22"/>
                    <a:pt x="641" y="24"/>
                    <a:pt x="641" y="20"/>
                  </a:cubicBezTo>
                  <a:cubicBezTo>
                    <a:pt x="633" y="24"/>
                    <a:pt x="625" y="19"/>
                    <a:pt x="617" y="22"/>
                  </a:cubicBezTo>
                  <a:cubicBezTo>
                    <a:pt x="618" y="23"/>
                    <a:pt x="616" y="24"/>
                    <a:pt x="615" y="25"/>
                  </a:cubicBezTo>
                  <a:cubicBezTo>
                    <a:pt x="616" y="27"/>
                    <a:pt x="617" y="28"/>
                    <a:pt x="616" y="30"/>
                  </a:cubicBezTo>
                  <a:cubicBezTo>
                    <a:pt x="612" y="31"/>
                    <a:pt x="611" y="37"/>
                    <a:pt x="610" y="35"/>
                  </a:cubicBezTo>
                  <a:cubicBezTo>
                    <a:pt x="610" y="33"/>
                    <a:pt x="613" y="31"/>
                    <a:pt x="610" y="29"/>
                  </a:cubicBezTo>
                  <a:cubicBezTo>
                    <a:pt x="609" y="29"/>
                    <a:pt x="608" y="31"/>
                    <a:pt x="607" y="30"/>
                  </a:cubicBezTo>
                  <a:cubicBezTo>
                    <a:pt x="603" y="33"/>
                    <a:pt x="604" y="39"/>
                    <a:pt x="598" y="37"/>
                  </a:cubicBezTo>
                  <a:cubicBezTo>
                    <a:pt x="597" y="34"/>
                    <a:pt x="604" y="33"/>
                    <a:pt x="602" y="30"/>
                  </a:cubicBezTo>
                  <a:cubicBezTo>
                    <a:pt x="598" y="34"/>
                    <a:pt x="596" y="28"/>
                    <a:pt x="593" y="32"/>
                  </a:cubicBezTo>
                  <a:cubicBezTo>
                    <a:pt x="595" y="35"/>
                    <a:pt x="597" y="37"/>
                    <a:pt x="593" y="39"/>
                  </a:cubicBezTo>
                  <a:cubicBezTo>
                    <a:pt x="594" y="30"/>
                    <a:pt x="586" y="38"/>
                    <a:pt x="592" y="29"/>
                  </a:cubicBezTo>
                  <a:cubicBezTo>
                    <a:pt x="598" y="32"/>
                    <a:pt x="606" y="23"/>
                    <a:pt x="612" y="29"/>
                  </a:cubicBezTo>
                  <a:cubicBezTo>
                    <a:pt x="616" y="28"/>
                    <a:pt x="611" y="20"/>
                    <a:pt x="610" y="22"/>
                  </a:cubicBezTo>
                  <a:cubicBezTo>
                    <a:pt x="610" y="24"/>
                    <a:pt x="603" y="24"/>
                    <a:pt x="602" y="26"/>
                  </a:cubicBezTo>
                  <a:cubicBezTo>
                    <a:pt x="600" y="24"/>
                    <a:pt x="602" y="23"/>
                    <a:pt x="602" y="21"/>
                  </a:cubicBezTo>
                  <a:cubicBezTo>
                    <a:pt x="601" y="21"/>
                    <a:pt x="601" y="22"/>
                    <a:pt x="600" y="21"/>
                  </a:cubicBezTo>
                  <a:cubicBezTo>
                    <a:pt x="599" y="21"/>
                    <a:pt x="598" y="21"/>
                    <a:pt x="597" y="21"/>
                  </a:cubicBezTo>
                  <a:cubicBezTo>
                    <a:pt x="598" y="23"/>
                    <a:pt x="601" y="25"/>
                    <a:pt x="599" y="27"/>
                  </a:cubicBezTo>
                  <a:cubicBezTo>
                    <a:pt x="598" y="25"/>
                    <a:pt x="597" y="27"/>
                    <a:pt x="595" y="26"/>
                  </a:cubicBezTo>
                  <a:cubicBezTo>
                    <a:pt x="593" y="24"/>
                    <a:pt x="595" y="23"/>
                    <a:pt x="593" y="21"/>
                  </a:cubicBezTo>
                  <a:cubicBezTo>
                    <a:pt x="589" y="20"/>
                    <a:pt x="591" y="23"/>
                    <a:pt x="587" y="25"/>
                  </a:cubicBezTo>
                  <a:cubicBezTo>
                    <a:pt x="589" y="19"/>
                    <a:pt x="570" y="21"/>
                    <a:pt x="579" y="24"/>
                  </a:cubicBezTo>
                  <a:cubicBezTo>
                    <a:pt x="578" y="25"/>
                    <a:pt x="576" y="27"/>
                    <a:pt x="575" y="28"/>
                  </a:cubicBezTo>
                  <a:cubicBezTo>
                    <a:pt x="572" y="22"/>
                    <a:pt x="567" y="27"/>
                    <a:pt x="564" y="25"/>
                  </a:cubicBezTo>
                  <a:cubicBezTo>
                    <a:pt x="563" y="24"/>
                    <a:pt x="565" y="23"/>
                    <a:pt x="564" y="21"/>
                  </a:cubicBezTo>
                  <a:cubicBezTo>
                    <a:pt x="561" y="21"/>
                    <a:pt x="558" y="26"/>
                    <a:pt x="555" y="21"/>
                  </a:cubicBezTo>
                  <a:cubicBezTo>
                    <a:pt x="551" y="22"/>
                    <a:pt x="553" y="28"/>
                    <a:pt x="550" y="26"/>
                  </a:cubicBezTo>
                  <a:cubicBezTo>
                    <a:pt x="551" y="18"/>
                    <a:pt x="533" y="18"/>
                    <a:pt x="528" y="26"/>
                  </a:cubicBezTo>
                  <a:cubicBezTo>
                    <a:pt x="523" y="27"/>
                    <a:pt x="529" y="20"/>
                    <a:pt x="525" y="22"/>
                  </a:cubicBezTo>
                  <a:cubicBezTo>
                    <a:pt x="527" y="24"/>
                    <a:pt x="520" y="26"/>
                    <a:pt x="520" y="24"/>
                  </a:cubicBezTo>
                  <a:cubicBezTo>
                    <a:pt x="521" y="22"/>
                    <a:pt x="519" y="20"/>
                    <a:pt x="519" y="19"/>
                  </a:cubicBezTo>
                  <a:cubicBezTo>
                    <a:pt x="514" y="20"/>
                    <a:pt x="521" y="23"/>
                    <a:pt x="516" y="25"/>
                  </a:cubicBezTo>
                  <a:cubicBezTo>
                    <a:pt x="516" y="23"/>
                    <a:pt x="514" y="24"/>
                    <a:pt x="514" y="23"/>
                  </a:cubicBezTo>
                  <a:cubicBezTo>
                    <a:pt x="518" y="22"/>
                    <a:pt x="514" y="16"/>
                    <a:pt x="515" y="20"/>
                  </a:cubicBezTo>
                  <a:cubicBezTo>
                    <a:pt x="512" y="21"/>
                    <a:pt x="513" y="27"/>
                    <a:pt x="509" y="25"/>
                  </a:cubicBezTo>
                  <a:cubicBezTo>
                    <a:pt x="508" y="22"/>
                    <a:pt x="512" y="18"/>
                    <a:pt x="507" y="17"/>
                  </a:cubicBezTo>
                  <a:cubicBezTo>
                    <a:pt x="506" y="23"/>
                    <a:pt x="498" y="29"/>
                    <a:pt x="495" y="23"/>
                  </a:cubicBezTo>
                  <a:cubicBezTo>
                    <a:pt x="493" y="26"/>
                    <a:pt x="493" y="34"/>
                    <a:pt x="488" y="30"/>
                  </a:cubicBezTo>
                  <a:cubicBezTo>
                    <a:pt x="490" y="29"/>
                    <a:pt x="491" y="28"/>
                    <a:pt x="489" y="26"/>
                  </a:cubicBezTo>
                  <a:cubicBezTo>
                    <a:pt x="488" y="27"/>
                    <a:pt x="487" y="28"/>
                    <a:pt x="486" y="27"/>
                  </a:cubicBezTo>
                  <a:cubicBezTo>
                    <a:pt x="487" y="18"/>
                    <a:pt x="500" y="25"/>
                    <a:pt x="500" y="17"/>
                  </a:cubicBezTo>
                  <a:cubicBezTo>
                    <a:pt x="494" y="20"/>
                    <a:pt x="489" y="16"/>
                    <a:pt x="484" y="20"/>
                  </a:cubicBezTo>
                  <a:cubicBezTo>
                    <a:pt x="482" y="21"/>
                    <a:pt x="483" y="23"/>
                    <a:pt x="482" y="24"/>
                  </a:cubicBezTo>
                  <a:cubicBezTo>
                    <a:pt x="478" y="20"/>
                    <a:pt x="477" y="34"/>
                    <a:pt x="471" y="26"/>
                  </a:cubicBezTo>
                  <a:cubicBezTo>
                    <a:pt x="478" y="26"/>
                    <a:pt x="475" y="21"/>
                    <a:pt x="482" y="19"/>
                  </a:cubicBezTo>
                  <a:cubicBezTo>
                    <a:pt x="475" y="15"/>
                    <a:pt x="468" y="20"/>
                    <a:pt x="461" y="19"/>
                  </a:cubicBezTo>
                  <a:cubicBezTo>
                    <a:pt x="463" y="24"/>
                    <a:pt x="466" y="17"/>
                    <a:pt x="467" y="22"/>
                  </a:cubicBezTo>
                  <a:cubicBezTo>
                    <a:pt x="466" y="22"/>
                    <a:pt x="466" y="24"/>
                    <a:pt x="466" y="24"/>
                  </a:cubicBezTo>
                  <a:cubicBezTo>
                    <a:pt x="462" y="21"/>
                    <a:pt x="455" y="23"/>
                    <a:pt x="458" y="16"/>
                  </a:cubicBezTo>
                  <a:cubicBezTo>
                    <a:pt x="457" y="17"/>
                    <a:pt x="456" y="17"/>
                    <a:pt x="456" y="16"/>
                  </a:cubicBezTo>
                  <a:cubicBezTo>
                    <a:pt x="454" y="17"/>
                    <a:pt x="453" y="16"/>
                    <a:pt x="452" y="17"/>
                  </a:cubicBezTo>
                  <a:cubicBezTo>
                    <a:pt x="454" y="19"/>
                    <a:pt x="453" y="20"/>
                    <a:pt x="451" y="22"/>
                  </a:cubicBezTo>
                  <a:cubicBezTo>
                    <a:pt x="455" y="24"/>
                    <a:pt x="455" y="26"/>
                    <a:pt x="450" y="30"/>
                  </a:cubicBezTo>
                  <a:cubicBezTo>
                    <a:pt x="450" y="27"/>
                    <a:pt x="449" y="26"/>
                    <a:pt x="446" y="25"/>
                  </a:cubicBezTo>
                  <a:cubicBezTo>
                    <a:pt x="451" y="24"/>
                    <a:pt x="448" y="21"/>
                    <a:pt x="449" y="19"/>
                  </a:cubicBezTo>
                  <a:cubicBezTo>
                    <a:pt x="446" y="16"/>
                    <a:pt x="444" y="13"/>
                    <a:pt x="440" y="17"/>
                  </a:cubicBezTo>
                  <a:cubicBezTo>
                    <a:pt x="442" y="22"/>
                    <a:pt x="444" y="19"/>
                    <a:pt x="446" y="20"/>
                  </a:cubicBezTo>
                  <a:cubicBezTo>
                    <a:pt x="441" y="21"/>
                    <a:pt x="448" y="24"/>
                    <a:pt x="443" y="26"/>
                  </a:cubicBezTo>
                  <a:cubicBezTo>
                    <a:pt x="443" y="23"/>
                    <a:pt x="444" y="19"/>
                    <a:pt x="440" y="21"/>
                  </a:cubicBezTo>
                  <a:cubicBezTo>
                    <a:pt x="441" y="25"/>
                    <a:pt x="433" y="23"/>
                    <a:pt x="434" y="28"/>
                  </a:cubicBezTo>
                  <a:cubicBezTo>
                    <a:pt x="429" y="21"/>
                    <a:pt x="429" y="32"/>
                    <a:pt x="425" y="28"/>
                  </a:cubicBezTo>
                  <a:cubicBezTo>
                    <a:pt x="427" y="25"/>
                    <a:pt x="423" y="22"/>
                    <a:pt x="426" y="20"/>
                  </a:cubicBezTo>
                  <a:cubicBezTo>
                    <a:pt x="425" y="22"/>
                    <a:pt x="427" y="25"/>
                    <a:pt x="430" y="25"/>
                  </a:cubicBezTo>
                  <a:cubicBezTo>
                    <a:pt x="433" y="20"/>
                    <a:pt x="435" y="24"/>
                    <a:pt x="439" y="18"/>
                  </a:cubicBezTo>
                  <a:cubicBezTo>
                    <a:pt x="431" y="16"/>
                    <a:pt x="422" y="16"/>
                    <a:pt x="417" y="19"/>
                  </a:cubicBezTo>
                  <a:cubicBezTo>
                    <a:pt x="413" y="12"/>
                    <a:pt x="397" y="12"/>
                    <a:pt x="394" y="23"/>
                  </a:cubicBezTo>
                  <a:cubicBezTo>
                    <a:pt x="394" y="17"/>
                    <a:pt x="391" y="23"/>
                    <a:pt x="389" y="21"/>
                  </a:cubicBezTo>
                  <a:cubicBezTo>
                    <a:pt x="386" y="17"/>
                    <a:pt x="393" y="18"/>
                    <a:pt x="392" y="15"/>
                  </a:cubicBezTo>
                  <a:cubicBezTo>
                    <a:pt x="386" y="15"/>
                    <a:pt x="385" y="24"/>
                    <a:pt x="379" y="22"/>
                  </a:cubicBezTo>
                  <a:cubicBezTo>
                    <a:pt x="379" y="19"/>
                    <a:pt x="383" y="20"/>
                    <a:pt x="383" y="15"/>
                  </a:cubicBezTo>
                  <a:cubicBezTo>
                    <a:pt x="381" y="17"/>
                    <a:pt x="379" y="16"/>
                    <a:pt x="377" y="18"/>
                  </a:cubicBezTo>
                  <a:cubicBezTo>
                    <a:pt x="378" y="20"/>
                    <a:pt x="380" y="27"/>
                    <a:pt x="375" y="25"/>
                  </a:cubicBezTo>
                  <a:cubicBezTo>
                    <a:pt x="375" y="21"/>
                    <a:pt x="378" y="17"/>
                    <a:pt x="374" y="13"/>
                  </a:cubicBezTo>
                  <a:cubicBezTo>
                    <a:pt x="370" y="16"/>
                    <a:pt x="368" y="13"/>
                    <a:pt x="364" y="15"/>
                  </a:cubicBezTo>
                  <a:cubicBezTo>
                    <a:pt x="366" y="21"/>
                    <a:pt x="374" y="14"/>
                    <a:pt x="372" y="20"/>
                  </a:cubicBezTo>
                  <a:cubicBezTo>
                    <a:pt x="370" y="19"/>
                    <a:pt x="357" y="23"/>
                    <a:pt x="365" y="23"/>
                  </a:cubicBezTo>
                  <a:cubicBezTo>
                    <a:pt x="361" y="25"/>
                    <a:pt x="362" y="32"/>
                    <a:pt x="357" y="29"/>
                  </a:cubicBezTo>
                  <a:cubicBezTo>
                    <a:pt x="363" y="25"/>
                    <a:pt x="353" y="20"/>
                    <a:pt x="363" y="16"/>
                  </a:cubicBezTo>
                  <a:cubicBezTo>
                    <a:pt x="358" y="12"/>
                    <a:pt x="352" y="15"/>
                    <a:pt x="346" y="15"/>
                  </a:cubicBezTo>
                  <a:cubicBezTo>
                    <a:pt x="349" y="19"/>
                    <a:pt x="352" y="18"/>
                    <a:pt x="356" y="20"/>
                  </a:cubicBezTo>
                  <a:cubicBezTo>
                    <a:pt x="352" y="20"/>
                    <a:pt x="354" y="21"/>
                    <a:pt x="351" y="24"/>
                  </a:cubicBezTo>
                  <a:cubicBezTo>
                    <a:pt x="352" y="17"/>
                    <a:pt x="347" y="25"/>
                    <a:pt x="345" y="23"/>
                  </a:cubicBezTo>
                  <a:cubicBezTo>
                    <a:pt x="341" y="19"/>
                    <a:pt x="346" y="17"/>
                    <a:pt x="343" y="14"/>
                  </a:cubicBezTo>
                  <a:cubicBezTo>
                    <a:pt x="338" y="13"/>
                    <a:pt x="339" y="20"/>
                    <a:pt x="334" y="19"/>
                  </a:cubicBezTo>
                  <a:cubicBezTo>
                    <a:pt x="333" y="17"/>
                    <a:pt x="335" y="15"/>
                    <a:pt x="334" y="13"/>
                  </a:cubicBezTo>
                  <a:cubicBezTo>
                    <a:pt x="331" y="19"/>
                    <a:pt x="326" y="19"/>
                    <a:pt x="324" y="12"/>
                  </a:cubicBezTo>
                  <a:cubicBezTo>
                    <a:pt x="317" y="15"/>
                    <a:pt x="317" y="12"/>
                    <a:pt x="311" y="19"/>
                  </a:cubicBezTo>
                  <a:cubicBezTo>
                    <a:pt x="311" y="15"/>
                    <a:pt x="304" y="14"/>
                    <a:pt x="301" y="12"/>
                  </a:cubicBezTo>
                  <a:cubicBezTo>
                    <a:pt x="295" y="16"/>
                    <a:pt x="296" y="19"/>
                    <a:pt x="292" y="19"/>
                  </a:cubicBezTo>
                  <a:cubicBezTo>
                    <a:pt x="297" y="15"/>
                    <a:pt x="287" y="14"/>
                    <a:pt x="289" y="11"/>
                  </a:cubicBezTo>
                  <a:cubicBezTo>
                    <a:pt x="284" y="13"/>
                    <a:pt x="280" y="17"/>
                    <a:pt x="276" y="11"/>
                  </a:cubicBezTo>
                  <a:cubicBezTo>
                    <a:pt x="272" y="15"/>
                    <a:pt x="267" y="18"/>
                    <a:pt x="263" y="13"/>
                  </a:cubicBezTo>
                  <a:cubicBezTo>
                    <a:pt x="260" y="15"/>
                    <a:pt x="258" y="17"/>
                    <a:pt x="255" y="19"/>
                  </a:cubicBezTo>
                  <a:cubicBezTo>
                    <a:pt x="253" y="14"/>
                    <a:pt x="249" y="18"/>
                    <a:pt x="247" y="15"/>
                  </a:cubicBezTo>
                  <a:cubicBezTo>
                    <a:pt x="250" y="13"/>
                    <a:pt x="256" y="16"/>
                    <a:pt x="254" y="11"/>
                  </a:cubicBezTo>
                  <a:cubicBezTo>
                    <a:pt x="247" y="10"/>
                    <a:pt x="239" y="17"/>
                    <a:pt x="232" y="10"/>
                  </a:cubicBezTo>
                  <a:cubicBezTo>
                    <a:pt x="227" y="15"/>
                    <a:pt x="225" y="18"/>
                    <a:pt x="220" y="14"/>
                  </a:cubicBezTo>
                  <a:cubicBezTo>
                    <a:pt x="223" y="13"/>
                    <a:pt x="229" y="13"/>
                    <a:pt x="227" y="8"/>
                  </a:cubicBezTo>
                  <a:cubicBezTo>
                    <a:pt x="224" y="10"/>
                    <a:pt x="220" y="9"/>
                    <a:pt x="217" y="11"/>
                  </a:cubicBezTo>
                  <a:cubicBezTo>
                    <a:pt x="217" y="17"/>
                    <a:pt x="221" y="18"/>
                    <a:pt x="222" y="20"/>
                  </a:cubicBezTo>
                  <a:cubicBezTo>
                    <a:pt x="218" y="17"/>
                    <a:pt x="213" y="23"/>
                    <a:pt x="210" y="18"/>
                  </a:cubicBezTo>
                  <a:cubicBezTo>
                    <a:pt x="212" y="17"/>
                    <a:pt x="214" y="19"/>
                    <a:pt x="217" y="16"/>
                  </a:cubicBezTo>
                  <a:cubicBezTo>
                    <a:pt x="213" y="12"/>
                    <a:pt x="214" y="10"/>
                    <a:pt x="210" y="7"/>
                  </a:cubicBezTo>
                  <a:cubicBezTo>
                    <a:pt x="207" y="10"/>
                    <a:pt x="201" y="9"/>
                    <a:pt x="195" y="10"/>
                  </a:cubicBezTo>
                  <a:cubicBezTo>
                    <a:pt x="194" y="15"/>
                    <a:pt x="191" y="20"/>
                    <a:pt x="184" y="20"/>
                  </a:cubicBezTo>
                  <a:cubicBezTo>
                    <a:pt x="187" y="18"/>
                    <a:pt x="185" y="17"/>
                    <a:pt x="188" y="17"/>
                  </a:cubicBezTo>
                  <a:cubicBezTo>
                    <a:pt x="187" y="13"/>
                    <a:pt x="184" y="13"/>
                    <a:pt x="182" y="13"/>
                  </a:cubicBezTo>
                  <a:cubicBezTo>
                    <a:pt x="182" y="12"/>
                    <a:pt x="183" y="12"/>
                    <a:pt x="182" y="11"/>
                  </a:cubicBezTo>
                  <a:cubicBezTo>
                    <a:pt x="186" y="11"/>
                    <a:pt x="192" y="16"/>
                    <a:pt x="193" y="9"/>
                  </a:cubicBezTo>
                  <a:cubicBezTo>
                    <a:pt x="187" y="6"/>
                    <a:pt x="183" y="10"/>
                    <a:pt x="179" y="7"/>
                  </a:cubicBezTo>
                  <a:cubicBezTo>
                    <a:pt x="176" y="12"/>
                    <a:pt x="169" y="13"/>
                    <a:pt x="165" y="12"/>
                  </a:cubicBezTo>
                  <a:cubicBezTo>
                    <a:pt x="168" y="14"/>
                    <a:pt x="164" y="16"/>
                    <a:pt x="164" y="18"/>
                  </a:cubicBezTo>
                  <a:cubicBezTo>
                    <a:pt x="161" y="9"/>
                    <a:pt x="169" y="12"/>
                    <a:pt x="171" y="7"/>
                  </a:cubicBezTo>
                  <a:cubicBezTo>
                    <a:pt x="161" y="8"/>
                    <a:pt x="156" y="3"/>
                    <a:pt x="154" y="13"/>
                  </a:cubicBezTo>
                  <a:cubicBezTo>
                    <a:pt x="154" y="11"/>
                    <a:pt x="154" y="9"/>
                    <a:pt x="153" y="7"/>
                  </a:cubicBezTo>
                  <a:cubicBezTo>
                    <a:pt x="149" y="12"/>
                    <a:pt x="146" y="6"/>
                    <a:pt x="143" y="5"/>
                  </a:cubicBezTo>
                  <a:cubicBezTo>
                    <a:pt x="139" y="6"/>
                    <a:pt x="138" y="13"/>
                    <a:pt x="136" y="11"/>
                  </a:cubicBezTo>
                  <a:cubicBezTo>
                    <a:pt x="134" y="9"/>
                    <a:pt x="137" y="4"/>
                    <a:pt x="133" y="6"/>
                  </a:cubicBezTo>
                  <a:cubicBezTo>
                    <a:pt x="133" y="7"/>
                    <a:pt x="132" y="13"/>
                    <a:pt x="129" y="11"/>
                  </a:cubicBezTo>
                  <a:cubicBezTo>
                    <a:pt x="128" y="9"/>
                    <a:pt x="132" y="7"/>
                    <a:pt x="128" y="4"/>
                  </a:cubicBezTo>
                  <a:cubicBezTo>
                    <a:pt x="126" y="11"/>
                    <a:pt x="120" y="11"/>
                    <a:pt x="117" y="18"/>
                  </a:cubicBezTo>
                  <a:cubicBezTo>
                    <a:pt x="117" y="15"/>
                    <a:pt x="116" y="17"/>
                    <a:pt x="114" y="14"/>
                  </a:cubicBezTo>
                  <a:cubicBezTo>
                    <a:pt x="119" y="11"/>
                    <a:pt x="117" y="9"/>
                    <a:pt x="122" y="8"/>
                  </a:cubicBezTo>
                  <a:cubicBezTo>
                    <a:pt x="118" y="7"/>
                    <a:pt x="110" y="0"/>
                    <a:pt x="108" y="7"/>
                  </a:cubicBezTo>
                  <a:cubicBezTo>
                    <a:pt x="110" y="6"/>
                    <a:pt x="111" y="8"/>
                    <a:pt x="110" y="9"/>
                  </a:cubicBezTo>
                  <a:cubicBezTo>
                    <a:pt x="103" y="8"/>
                    <a:pt x="102" y="17"/>
                    <a:pt x="98" y="21"/>
                  </a:cubicBezTo>
                  <a:cubicBezTo>
                    <a:pt x="90" y="13"/>
                    <a:pt x="105" y="12"/>
                    <a:pt x="104" y="6"/>
                  </a:cubicBezTo>
                  <a:cubicBezTo>
                    <a:pt x="95" y="2"/>
                    <a:pt x="78" y="12"/>
                    <a:pt x="84" y="22"/>
                  </a:cubicBezTo>
                  <a:cubicBezTo>
                    <a:pt x="80" y="21"/>
                    <a:pt x="75" y="24"/>
                    <a:pt x="71" y="20"/>
                  </a:cubicBezTo>
                  <a:cubicBezTo>
                    <a:pt x="80" y="15"/>
                    <a:pt x="84" y="13"/>
                    <a:pt x="84" y="4"/>
                  </a:cubicBezTo>
                  <a:cubicBezTo>
                    <a:pt x="75" y="5"/>
                    <a:pt x="77" y="11"/>
                    <a:pt x="68" y="15"/>
                  </a:cubicBezTo>
                  <a:cubicBezTo>
                    <a:pt x="66" y="13"/>
                    <a:pt x="65" y="14"/>
                    <a:pt x="63" y="12"/>
                  </a:cubicBezTo>
                  <a:cubicBezTo>
                    <a:pt x="69" y="13"/>
                    <a:pt x="65" y="5"/>
                    <a:pt x="70" y="6"/>
                  </a:cubicBezTo>
                  <a:cubicBezTo>
                    <a:pt x="61" y="4"/>
                    <a:pt x="52" y="7"/>
                    <a:pt x="44" y="5"/>
                  </a:cubicBezTo>
                  <a:cubicBezTo>
                    <a:pt x="40" y="15"/>
                    <a:pt x="20" y="7"/>
                    <a:pt x="19" y="17"/>
                  </a:cubicBezTo>
                  <a:close/>
                  <a:moveTo>
                    <a:pt x="667" y="62"/>
                  </a:moveTo>
                  <a:cubicBezTo>
                    <a:pt x="667" y="64"/>
                    <a:pt x="667" y="65"/>
                    <a:pt x="669" y="67"/>
                  </a:cubicBezTo>
                  <a:cubicBezTo>
                    <a:pt x="667" y="67"/>
                    <a:pt x="666" y="68"/>
                    <a:pt x="665" y="69"/>
                  </a:cubicBezTo>
                  <a:cubicBezTo>
                    <a:pt x="664" y="68"/>
                    <a:pt x="663" y="67"/>
                    <a:pt x="662" y="68"/>
                  </a:cubicBezTo>
                  <a:cubicBezTo>
                    <a:pt x="660" y="66"/>
                    <a:pt x="666" y="64"/>
                    <a:pt x="667" y="62"/>
                  </a:cubicBezTo>
                  <a:close/>
                  <a:moveTo>
                    <a:pt x="394" y="88"/>
                  </a:moveTo>
                  <a:cubicBezTo>
                    <a:pt x="392" y="84"/>
                    <a:pt x="388" y="88"/>
                    <a:pt x="388" y="83"/>
                  </a:cubicBezTo>
                  <a:cubicBezTo>
                    <a:pt x="395" y="86"/>
                    <a:pt x="400" y="82"/>
                    <a:pt x="403" y="77"/>
                  </a:cubicBezTo>
                  <a:cubicBezTo>
                    <a:pt x="404" y="82"/>
                    <a:pt x="399" y="85"/>
                    <a:pt x="394" y="88"/>
                  </a:cubicBezTo>
                  <a:close/>
                  <a:moveTo>
                    <a:pt x="413" y="77"/>
                  </a:moveTo>
                  <a:cubicBezTo>
                    <a:pt x="412" y="73"/>
                    <a:pt x="419" y="70"/>
                    <a:pt x="421" y="74"/>
                  </a:cubicBezTo>
                  <a:cubicBezTo>
                    <a:pt x="422" y="73"/>
                    <a:pt x="421" y="72"/>
                    <a:pt x="420" y="71"/>
                  </a:cubicBezTo>
                  <a:cubicBezTo>
                    <a:pt x="423" y="67"/>
                    <a:pt x="424" y="71"/>
                    <a:pt x="427" y="69"/>
                  </a:cubicBezTo>
                  <a:cubicBezTo>
                    <a:pt x="426" y="72"/>
                    <a:pt x="422" y="73"/>
                    <a:pt x="419" y="78"/>
                  </a:cubicBezTo>
                  <a:cubicBezTo>
                    <a:pt x="417" y="77"/>
                    <a:pt x="415" y="74"/>
                    <a:pt x="413" y="77"/>
                  </a:cubicBezTo>
                  <a:close/>
                  <a:moveTo>
                    <a:pt x="426" y="66"/>
                  </a:moveTo>
                  <a:cubicBezTo>
                    <a:pt x="428" y="65"/>
                    <a:pt x="429" y="64"/>
                    <a:pt x="431" y="63"/>
                  </a:cubicBezTo>
                  <a:cubicBezTo>
                    <a:pt x="433" y="68"/>
                    <a:pt x="427" y="67"/>
                    <a:pt x="434" y="71"/>
                  </a:cubicBezTo>
                  <a:cubicBezTo>
                    <a:pt x="434" y="71"/>
                    <a:pt x="435" y="70"/>
                    <a:pt x="436" y="70"/>
                  </a:cubicBezTo>
                  <a:cubicBezTo>
                    <a:pt x="438" y="73"/>
                    <a:pt x="433" y="70"/>
                    <a:pt x="431" y="73"/>
                  </a:cubicBezTo>
                  <a:cubicBezTo>
                    <a:pt x="432" y="70"/>
                    <a:pt x="428" y="69"/>
                    <a:pt x="429" y="73"/>
                  </a:cubicBezTo>
                  <a:cubicBezTo>
                    <a:pt x="428" y="76"/>
                    <a:pt x="428" y="68"/>
                    <a:pt x="426" y="66"/>
                  </a:cubicBezTo>
                  <a:close/>
                  <a:moveTo>
                    <a:pt x="420" y="84"/>
                  </a:moveTo>
                  <a:cubicBezTo>
                    <a:pt x="418" y="81"/>
                    <a:pt x="422" y="78"/>
                    <a:pt x="425" y="78"/>
                  </a:cubicBezTo>
                  <a:cubicBezTo>
                    <a:pt x="427" y="81"/>
                    <a:pt x="422" y="84"/>
                    <a:pt x="420" y="84"/>
                  </a:cubicBezTo>
                  <a:close/>
                  <a:moveTo>
                    <a:pt x="434" y="82"/>
                  </a:moveTo>
                  <a:cubicBezTo>
                    <a:pt x="434" y="80"/>
                    <a:pt x="434" y="79"/>
                    <a:pt x="433" y="77"/>
                  </a:cubicBezTo>
                  <a:cubicBezTo>
                    <a:pt x="436" y="74"/>
                    <a:pt x="438" y="76"/>
                    <a:pt x="440" y="75"/>
                  </a:cubicBezTo>
                  <a:cubicBezTo>
                    <a:pt x="442" y="78"/>
                    <a:pt x="436" y="79"/>
                    <a:pt x="434" y="82"/>
                  </a:cubicBezTo>
                  <a:close/>
                  <a:moveTo>
                    <a:pt x="458" y="56"/>
                  </a:moveTo>
                  <a:cubicBezTo>
                    <a:pt x="456" y="52"/>
                    <a:pt x="462" y="54"/>
                    <a:pt x="463" y="54"/>
                  </a:cubicBezTo>
                  <a:cubicBezTo>
                    <a:pt x="463" y="56"/>
                    <a:pt x="462" y="58"/>
                    <a:pt x="463" y="61"/>
                  </a:cubicBezTo>
                  <a:cubicBezTo>
                    <a:pt x="462" y="67"/>
                    <a:pt x="462" y="50"/>
                    <a:pt x="458" y="56"/>
                  </a:cubicBezTo>
                  <a:close/>
                  <a:moveTo>
                    <a:pt x="470" y="46"/>
                  </a:moveTo>
                  <a:cubicBezTo>
                    <a:pt x="473" y="50"/>
                    <a:pt x="471" y="54"/>
                    <a:pt x="470" y="57"/>
                  </a:cubicBezTo>
                  <a:cubicBezTo>
                    <a:pt x="467" y="53"/>
                    <a:pt x="465" y="49"/>
                    <a:pt x="470" y="46"/>
                  </a:cubicBezTo>
                  <a:close/>
                  <a:moveTo>
                    <a:pt x="458" y="81"/>
                  </a:moveTo>
                  <a:cubicBezTo>
                    <a:pt x="457" y="80"/>
                    <a:pt x="461" y="76"/>
                    <a:pt x="456" y="79"/>
                  </a:cubicBezTo>
                  <a:cubicBezTo>
                    <a:pt x="456" y="73"/>
                    <a:pt x="450" y="78"/>
                    <a:pt x="453" y="73"/>
                  </a:cubicBezTo>
                  <a:cubicBezTo>
                    <a:pt x="462" y="72"/>
                    <a:pt x="460" y="74"/>
                    <a:pt x="467" y="72"/>
                  </a:cubicBezTo>
                  <a:cubicBezTo>
                    <a:pt x="469" y="71"/>
                    <a:pt x="467" y="75"/>
                    <a:pt x="470" y="74"/>
                  </a:cubicBezTo>
                  <a:cubicBezTo>
                    <a:pt x="469" y="80"/>
                    <a:pt x="459" y="72"/>
                    <a:pt x="458" y="81"/>
                  </a:cubicBezTo>
                  <a:close/>
                  <a:moveTo>
                    <a:pt x="473" y="62"/>
                  </a:moveTo>
                  <a:cubicBezTo>
                    <a:pt x="474" y="63"/>
                    <a:pt x="473" y="64"/>
                    <a:pt x="472" y="65"/>
                  </a:cubicBezTo>
                  <a:cubicBezTo>
                    <a:pt x="473" y="65"/>
                    <a:pt x="474" y="66"/>
                    <a:pt x="476" y="67"/>
                  </a:cubicBezTo>
                  <a:cubicBezTo>
                    <a:pt x="471" y="72"/>
                    <a:pt x="467" y="64"/>
                    <a:pt x="473" y="62"/>
                  </a:cubicBezTo>
                  <a:close/>
                  <a:moveTo>
                    <a:pt x="476" y="78"/>
                  </a:moveTo>
                  <a:cubicBezTo>
                    <a:pt x="475" y="79"/>
                    <a:pt x="472" y="78"/>
                    <a:pt x="473" y="80"/>
                  </a:cubicBezTo>
                  <a:cubicBezTo>
                    <a:pt x="469" y="83"/>
                    <a:pt x="471" y="74"/>
                    <a:pt x="473" y="78"/>
                  </a:cubicBezTo>
                  <a:cubicBezTo>
                    <a:pt x="473" y="76"/>
                    <a:pt x="473" y="67"/>
                    <a:pt x="478" y="73"/>
                  </a:cubicBezTo>
                  <a:cubicBezTo>
                    <a:pt x="477" y="74"/>
                    <a:pt x="477" y="73"/>
                    <a:pt x="476" y="72"/>
                  </a:cubicBezTo>
                  <a:cubicBezTo>
                    <a:pt x="476" y="74"/>
                    <a:pt x="476" y="76"/>
                    <a:pt x="476" y="78"/>
                  </a:cubicBezTo>
                  <a:close/>
                  <a:moveTo>
                    <a:pt x="486" y="69"/>
                  </a:moveTo>
                  <a:cubicBezTo>
                    <a:pt x="487" y="67"/>
                    <a:pt x="489" y="66"/>
                    <a:pt x="488" y="65"/>
                  </a:cubicBezTo>
                  <a:cubicBezTo>
                    <a:pt x="493" y="62"/>
                    <a:pt x="490" y="72"/>
                    <a:pt x="494" y="69"/>
                  </a:cubicBezTo>
                  <a:cubicBezTo>
                    <a:pt x="495" y="72"/>
                    <a:pt x="487" y="73"/>
                    <a:pt x="486" y="69"/>
                  </a:cubicBezTo>
                  <a:close/>
                  <a:moveTo>
                    <a:pt x="503" y="64"/>
                  </a:moveTo>
                  <a:cubicBezTo>
                    <a:pt x="501" y="61"/>
                    <a:pt x="500" y="58"/>
                    <a:pt x="503" y="56"/>
                  </a:cubicBezTo>
                  <a:cubicBezTo>
                    <a:pt x="506" y="59"/>
                    <a:pt x="508" y="62"/>
                    <a:pt x="503" y="64"/>
                  </a:cubicBezTo>
                  <a:close/>
                  <a:moveTo>
                    <a:pt x="528" y="44"/>
                  </a:moveTo>
                  <a:cubicBezTo>
                    <a:pt x="529" y="50"/>
                    <a:pt x="522" y="47"/>
                    <a:pt x="520" y="47"/>
                  </a:cubicBezTo>
                  <a:cubicBezTo>
                    <a:pt x="519" y="43"/>
                    <a:pt x="526" y="46"/>
                    <a:pt x="528" y="44"/>
                  </a:cubicBezTo>
                  <a:close/>
                  <a:moveTo>
                    <a:pt x="516" y="54"/>
                  </a:moveTo>
                  <a:cubicBezTo>
                    <a:pt x="517" y="51"/>
                    <a:pt x="523" y="52"/>
                    <a:pt x="527" y="49"/>
                  </a:cubicBezTo>
                  <a:cubicBezTo>
                    <a:pt x="529" y="54"/>
                    <a:pt x="523" y="52"/>
                    <a:pt x="520" y="56"/>
                  </a:cubicBezTo>
                  <a:cubicBezTo>
                    <a:pt x="518" y="55"/>
                    <a:pt x="517" y="53"/>
                    <a:pt x="516" y="54"/>
                  </a:cubicBezTo>
                  <a:close/>
                  <a:moveTo>
                    <a:pt x="517" y="71"/>
                  </a:moveTo>
                  <a:cubicBezTo>
                    <a:pt x="513" y="71"/>
                    <a:pt x="515" y="73"/>
                    <a:pt x="512" y="75"/>
                  </a:cubicBezTo>
                  <a:cubicBezTo>
                    <a:pt x="511" y="74"/>
                    <a:pt x="511" y="73"/>
                    <a:pt x="510" y="71"/>
                  </a:cubicBezTo>
                  <a:cubicBezTo>
                    <a:pt x="515" y="72"/>
                    <a:pt x="510" y="67"/>
                    <a:pt x="515" y="65"/>
                  </a:cubicBezTo>
                  <a:cubicBezTo>
                    <a:pt x="514" y="65"/>
                    <a:pt x="512" y="63"/>
                    <a:pt x="511" y="61"/>
                  </a:cubicBezTo>
                  <a:cubicBezTo>
                    <a:pt x="512" y="61"/>
                    <a:pt x="514" y="61"/>
                    <a:pt x="513" y="60"/>
                  </a:cubicBezTo>
                  <a:cubicBezTo>
                    <a:pt x="515" y="59"/>
                    <a:pt x="516" y="61"/>
                    <a:pt x="517" y="60"/>
                  </a:cubicBezTo>
                  <a:cubicBezTo>
                    <a:pt x="518" y="62"/>
                    <a:pt x="516" y="62"/>
                    <a:pt x="516" y="61"/>
                  </a:cubicBezTo>
                  <a:cubicBezTo>
                    <a:pt x="518" y="65"/>
                    <a:pt x="514" y="68"/>
                    <a:pt x="517" y="71"/>
                  </a:cubicBezTo>
                  <a:close/>
                  <a:moveTo>
                    <a:pt x="504" y="76"/>
                  </a:moveTo>
                  <a:cubicBezTo>
                    <a:pt x="497" y="80"/>
                    <a:pt x="493" y="77"/>
                    <a:pt x="488" y="81"/>
                  </a:cubicBezTo>
                  <a:cubicBezTo>
                    <a:pt x="488" y="75"/>
                    <a:pt x="499" y="74"/>
                    <a:pt x="504" y="76"/>
                  </a:cubicBezTo>
                  <a:close/>
                  <a:moveTo>
                    <a:pt x="488" y="88"/>
                  </a:moveTo>
                  <a:cubicBezTo>
                    <a:pt x="486" y="86"/>
                    <a:pt x="489" y="85"/>
                    <a:pt x="488" y="83"/>
                  </a:cubicBezTo>
                  <a:cubicBezTo>
                    <a:pt x="492" y="84"/>
                    <a:pt x="495" y="86"/>
                    <a:pt x="499" y="85"/>
                  </a:cubicBezTo>
                  <a:cubicBezTo>
                    <a:pt x="499" y="92"/>
                    <a:pt x="492" y="84"/>
                    <a:pt x="488" y="88"/>
                  </a:cubicBezTo>
                  <a:close/>
                  <a:moveTo>
                    <a:pt x="520" y="62"/>
                  </a:moveTo>
                  <a:cubicBezTo>
                    <a:pt x="518" y="55"/>
                    <a:pt x="523" y="61"/>
                    <a:pt x="527" y="56"/>
                  </a:cubicBezTo>
                  <a:cubicBezTo>
                    <a:pt x="527" y="60"/>
                    <a:pt x="527" y="62"/>
                    <a:pt x="531" y="64"/>
                  </a:cubicBezTo>
                  <a:cubicBezTo>
                    <a:pt x="534" y="62"/>
                    <a:pt x="535" y="60"/>
                    <a:pt x="534" y="58"/>
                  </a:cubicBezTo>
                  <a:cubicBezTo>
                    <a:pt x="538" y="57"/>
                    <a:pt x="536" y="62"/>
                    <a:pt x="536" y="64"/>
                  </a:cubicBezTo>
                  <a:cubicBezTo>
                    <a:pt x="526" y="68"/>
                    <a:pt x="528" y="61"/>
                    <a:pt x="520" y="62"/>
                  </a:cubicBezTo>
                  <a:close/>
                  <a:moveTo>
                    <a:pt x="551" y="41"/>
                  </a:moveTo>
                  <a:cubicBezTo>
                    <a:pt x="551" y="44"/>
                    <a:pt x="549" y="46"/>
                    <a:pt x="546" y="48"/>
                  </a:cubicBezTo>
                  <a:cubicBezTo>
                    <a:pt x="545" y="47"/>
                    <a:pt x="544" y="46"/>
                    <a:pt x="543" y="45"/>
                  </a:cubicBezTo>
                  <a:cubicBezTo>
                    <a:pt x="546" y="42"/>
                    <a:pt x="548" y="44"/>
                    <a:pt x="551" y="41"/>
                  </a:cubicBezTo>
                  <a:close/>
                  <a:moveTo>
                    <a:pt x="567" y="43"/>
                  </a:moveTo>
                  <a:cubicBezTo>
                    <a:pt x="564" y="45"/>
                    <a:pt x="561" y="46"/>
                    <a:pt x="559" y="42"/>
                  </a:cubicBezTo>
                  <a:cubicBezTo>
                    <a:pt x="562" y="39"/>
                    <a:pt x="565" y="39"/>
                    <a:pt x="567" y="43"/>
                  </a:cubicBezTo>
                  <a:close/>
                  <a:moveTo>
                    <a:pt x="508" y="85"/>
                  </a:moveTo>
                  <a:cubicBezTo>
                    <a:pt x="510" y="79"/>
                    <a:pt x="517" y="78"/>
                    <a:pt x="520" y="73"/>
                  </a:cubicBezTo>
                  <a:cubicBezTo>
                    <a:pt x="524" y="80"/>
                    <a:pt x="512" y="79"/>
                    <a:pt x="516" y="84"/>
                  </a:cubicBezTo>
                  <a:cubicBezTo>
                    <a:pt x="513" y="88"/>
                    <a:pt x="511" y="84"/>
                    <a:pt x="508" y="85"/>
                  </a:cubicBezTo>
                  <a:close/>
                  <a:moveTo>
                    <a:pt x="542" y="60"/>
                  </a:moveTo>
                  <a:cubicBezTo>
                    <a:pt x="549" y="57"/>
                    <a:pt x="546" y="53"/>
                    <a:pt x="551" y="50"/>
                  </a:cubicBezTo>
                  <a:cubicBezTo>
                    <a:pt x="554" y="53"/>
                    <a:pt x="558" y="53"/>
                    <a:pt x="562" y="48"/>
                  </a:cubicBezTo>
                  <a:cubicBezTo>
                    <a:pt x="566" y="57"/>
                    <a:pt x="556" y="51"/>
                    <a:pt x="551" y="55"/>
                  </a:cubicBezTo>
                  <a:cubicBezTo>
                    <a:pt x="549" y="57"/>
                    <a:pt x="556" y="57"/>
                    <a:pt x="557" y="58"/>
                  </a:cubicBezTo>
                  <a:cubicBezTo>
                    <a:pt x="555" y="61"/>
                    <a:pt x="561" y="65"/>
                    <a:pt x="556" y="68"/>
                  </a:cubicBezTo>
                  <a:cubicBezTo>
                    <a:pt x="555" y="58"/>
                    <a:pt x="549" y="61"/>
                    <a:pt x="542" y="60"/>
                  </a:cubicBezTo>
                  <a:close/>
                  <a:moveTo>
                    <a:pt x="560" y="62"/>
                  </a:moveTo>
                  <a:cubicBezTo>
                    <a:pt x="562" y="62"/>
                    <a:pt x="563" y="61"/>
                    <a:pt x="564" y="60"/>
                  </a:cubicBezTo>
                  <a:cubicBezTo>
                    <a:pt x="566" y="63"/>
                    <a:pt x="567" y="61"/>
                    <a:pt x="567" y="64"/>
                  </a:cubicBezTo>
                  <a:cubicBezTo>
                    <a:pt x="565" y="65"/>
                    <a:pt x="562" y="65"/>
                    <a:pt x="560" y="62"/>
                  </a:cubicBezTo>
                  <a:close/>
                  <a:moveTo>
                    <a:pt x="528" y="86"/>
                  </a:moveTo>
                  <a:cubicBezTo>
                    <a:pt x="527" y="81"/>
                    <a:pt x="526" y="83"/>
                    <a:pt x="525" y="79"/>
                  </a:cubicBezTo>
                  <a:cubicBezTo>
                    <a:pt x="532" y="82"/>
                    <a:pt x="539" y="71"/>
                    <a:pt x="545" y="66"/>
                  </a:cubicBezTo>
                  <a:cubicBezTo>
                    <a:pt x="548" y="72"/>
                    <a:pt x="538" y="73"/>
                    <a:pt x="537" y="77"/>
                  </a:cubicBezTo>
                  <a:cubicBezTo>
                    <a:pt x="539" y="80"/>
                    <a:pt x="540" y="79"/>
                    <a:pt x="542" y="80"/>
                  </a:cubicBezTo>
                  <a:cubicBezTo>
                    <a:pt x="547" y="77"/>
                    <a:pt x="547" y="74"/>
                    <a:pt x="550" y="70"/>
                  </a:cubicBezTo>
                  <a:cubicBezTo>
                    <a:pt x="555" y="75"/>
                    <a:pt x="546" y="77"/>
                    <a:pt x="552" y="82"/>
                  </a:cubicBezTo>
                  <a:cubicBezTo>
                    <a:pt x="543" y="80"/>
                    <a:pt x="538" y="85"/>
                    <a:pt x="528" y="86"/>
                  </a:cubicBezTo>
                  <a:close/>
                  <a:moveTo>
                    <a:pt x="553" y="74"/>
                  </a:moveTo>
                  <a:cubicBezTo>
                    <a:pt x="558" y="69"/>
                    <a:pt x="559" y="71"/>
                    <a:pt x="563" y="66"/>
                  </a:cubicBezTo>
                  <a:cubicBezTo>
                    <a:pt x="565" y="68"/>
                    <a:pt x="563" y="69"/>
                    <a:pt x="561" y="71"/>
                  </a:cubicBezTo>
                  <a:cubicBezTo>
                    <a:pt x="562" y="72"/>
                    <a:pt x="563" y="71"/>
                    <a:pt x="563" y="71"/>
                  </a:cubicBezTo>
                  <a:cubicBezTo>
                    <a:pt x="563" y="72"/>
                    <a:pt x="555" y="73"/>
                    <a:pt x="555" y="79"/>
                  </a:cubicBezTo>
                  <a:cubicBezTo>
                    <a:pt x="551" y="81"/>
                    <a:pt x="557" y="75"/>
                    <a:pt x="553" y="74"/>
                  </a:cubicBezTo>
                  <a:close/>
                  <a:moveTo>
                    <a:pt x="567" y="66"/>
                  </a:moveTo>
                  <a:cubicBezTo>
                    <a:pt x="571" y="62"/>
                    <a:pt x="576" y="63"/>
                    <a:pt x="577" y="55"/>
                  </a:cubicBezTo>
                  <a:cubicBezTo>
                    <a:pt x="578" y="59"/>
                    <a:pt x="581" y="56"/>
                    <a:pt x="583" y="56"/>
                  </a:cubicBezTo>
                  <a:cubicBezTo>
                    <a:pt x="581" y="60"/>
                    <a:pt x="575" y="68"/>
                    <a:pt x="567" y="66"/>
                  </a:cubicBezTo>
                  <a:close/>
                  <a:moveTo>
                    <a:pt x="587" y="85"/>
                  </a:moveTo>
                  <a:cubicBezTo>
                    <a:pt x="583" y="82"/>
                    <a:pt x="588" y="80"/>
                    <a:pt x="587" y="78"/>
                  </a:cubicBezTo>
                  <a:cubicBezTo>
                    <a:pt x="584" y="76"/>
                    <a:pt x="587" y="82"/>
                    <a:pt x="582" y="83"/>
                  </a:cubicBezTo>
                  <a:cubicBezTo>
                    <a:pt x="579" y="80"/>
                    <a:pt x="581" y="78"/>
                    <a:pt x="583" y="75"/>
                  </a:cubicBezTo>
                  <a:cubicBezTo>
                    <a:pt x="587" y="76"/>
                    <a:pt x="590" y="79"/>
                    <a:pt x="594" y="82"/>
                  </a:cubicBezTo>
                  <a:cubicBezTo>
                    <a:pt x="593" y="85"/>
                    <a:pt x="590" y="84"/>
                    <a:pt x="587" y="85"/>
                  </a:cubicBezTo>
                  <a:close/>
                  <a:moveTo>
                    <a:pt x="611" y="59"/>
                  </a:moveTo>
                  <a:cubicBezTo>
                    <a:pt x="612" y="63"/>
                    <a:pt x="611" y="67"/>
                    <a:pt x="606" y="70"/>
                  </a:cubicBezTo>
                  <a:cubicBezTo>
                    <a:pt x="605" y="67"/>
                    <a:pt x="603" y="66"/>
                    <a:pt x="600" y="67"/>
                  </a:cubicBezTo>
                  <a:cubicBezTo>
                    <a:pt x="600" y="66"/>
                    <a:pt x="608" y="63"/>
                    <a:pt x="611" y="59"/>
                  </a:cubicBezTo>
                  <a:close/>
                  <a:moveTo>
                    <a:pt x="593" y="79"/>
                  </a:moveTo>
                  <a:cubicBezTo>
                    <a:pt x="592" y="77"/>
                    <a:pt x="594" y="75"/>
                    <a:pt x="593" y="73"/>
                  </a:cubicBezTo>
                  <a:cubicBezTo>
                    <a:pt x="595" y="72"/>
                    <a:pt x="597" y="73"/>
                    <a:pt x="598" y="76"/>
                  </a:cubicBezTo>
                  <a:cubicBezTo>
                    <a:pt x="596" y="79"/>
                    <a:pt x="595" y="78"/>
                    <a:pt x="593" y="79"/>
                  </a:cubicBezTo>
                  <a:close/>
                  <a:moveTo>
                    <a:pt x="612" y="69"/>
                  </a:moveTo>
                  <a:cubicBezTo>
                    <a:pt x="613" y="65"/>
                    <a:pt x="616" y="62"/>
                    <a:pt x="615" y="58"/>
                  </a:cubicBezTo>
                  <a:cubicBezTo>
                    <a:pt x="616" y="57"/>
                    <a:pt x="616" y="59"/>
                    <a:pt x="616" y="59"/>
                  </a:cubicBezTo>
                  <a:cubicBezTo>
                    <a:pt x="619" y="61"/>
                    <a:pt x="623" y="58"/>
                    <a:pt x="625" y="62"/>
                  </a:cubicBezTo>
                  <a:cubicBezTo>
                    <a:pt x="620" y="62"/>
                    <a:pt x="617" y="68"/>
                    <a:pt x="612" y="69"/>
                  </a:cubicBezTo>
                  <a:close/>
                  <a:moveTo>
                    <a:pt x="620" y="74"/>
                  </a:moveTo>
                  <a:cubicBezTo>
                    <a:pt x="616" y="78"/>
                    <a:pt x="614" y="73"/>
                    <a:pt x="610" y="78"/>
                  </a:cubicBezTo>
                  <a:cubicBezTo>
                    <a:pt x="609" y="76"/>
                    <a:pt x="609" y="74"/>
                    <a:pt x="610" y="73"/>
                  </a:cubicBezTo>
                  <a:cubicBezTo>
                    <a:pt x="613" y="72"/>
                    <a:pt x="617" y="71"/>
                    <a:pt x="620" y="74"/>
                  </a:cubicBezTo>
                  <a:close/>
                  <a:moveTo>
                    <a:pt x="642" y="62"/>
                  </a:moveTo>
                  <a:cubicBezTo>
                    <a:pt x="639" y="63"/>
                    <a:pt x="636" y="62"/>
                    <a:pt x="633" y="65"/>
                  </a:cubicBezTo>
                  <a:cubicBezTo>
                    <a:pt x="632" y="63"/>
                    <a:pt x="634" y="62"/>
                    <a:pt x="633" y="60"/>
                  </a:cubicBezTo>
                  <a:cubicBezTo>
                    <a:pt x="636" y="58"/>
                    <a:pt x="639" y="58"/>
                    <a:pt x="642" y="62"/>
                  </a:cubicBezTo>
                  <a:close/>
                  <a:moveTo>
                    <a:pt x="659" y="41"/>
                  </a:moveTo>
                  <a:cubicBezTo>
                    <a:pt x="653" y="42"/>
                    <a:pt x="658" y="46"/>
                    <a:pt x="653" y="49"/>
                  </a:cubicBezTo>
                  <a:cubicBezTo>
                    <a:pt x="652" y="49"/>
                    <a:pt x="651" y="48"/>
                    <a:pt x="649" y="49"/>
                  </a:cubicBezTo>
                  <a:cubicBezTo>
                    <a:pt x="648" y="44"/>
                    <a:pt x="654" y="34"/>
                    <a:pt x="659" y="41"/>
                  </a:cubicBezTo>
                  <a:close/>
                  <a:moveTo>
                    <a:pt x="646" y="35"/>
                  </a:moveTo>
                  <a:cubicBezTo>
                    <a:pt x="646" y="39"/>
                    <a:pt x="643" y="42"/>
                    <a:pt x="639" y="45"/>
                  </a:cubicBezTo>
                  <a:cubicBezTo>
                    <a:pt x="638" y="44"/>
                    <a:pt x="639" y="43"/>
                    <a:pt x="640" y="42"/>
                  </a:cubicBezTo>
                  <a:cubicBezTo>
                    <a:pt x="641" y="40"/>
                    <a:pt x="639" y="41"/>
                    <a:pt x="638" y="38"/>
                  </a:cubicBezTo>
                  <a:cubicBezTo>
                    <a:pt x="640" y="37"/>
                    <a:pt x="639" y="35"/>
                    <a:pt x="641" y="34"/>
                  </a:cubicBezTo>
                  <a:cubicBezTo>
                    <a:pt x="643" y="34"/>
                    <a:pt x="644" y="36"/>
                    <a:pt x="646" y="35"/>
                  </a:cubicBezTo>
                  <a:close/>
                  <a:moveTo>
                    <a:pt x="643" y="43"/>
                  </a:moveTo>
                  <a:cubicBezTo>
                    <a:pt x="643" y="52"/>
                    <a:pt x="632" y="57"/>
                    <a:pt x="622" y="56"/>
                  </a:cubicBezTo>
                  <a:cubicBezTo>
                    <a:pt x="622" y="51"/>
                    <a:pt x="631" y="55"/>
                    <a:pt x="633" y="49"/>
                  </a:cubicBezTo>
                  <a:cubicBezTo>
                    <a:pt x="632" y="47"/>
                    <a:pt x="630" y="47"/>
                    <a:pt x="628" y="47"/>
                  </a:cubicBezTo>
                  <a:cubicBezTo>
                    <a:pt x="628" y="45"/>
                    <a:pt x="629" y="43"/>
                    <a:pt x="632" y="41"/>
                  </a:cubicBezTo>
                  <a:cubicBezTo>
                    <a:pt x="633" y="46"/>
                    <a:pt x="638" y="48"/>
                    <a:pt x="643" y="43"/>
                  </a:cubicBezTo>
                  <a:close/>
                  <a:moveTo>
                    <a:pt x="621" y="42"/>
                  </a:moveTo>
                  <a:cubicBezTo>
                    <a:pt x="627" y="46"/>
                    <a:pt x="618" y="47"/>
                    <a:pt x="622" y="51"/>
                  </a:cubicBezTo>
                  <a:cubicBezTo>
                    <a:pt x="620" y="52"/>
                    <a:pt x="617" y="51"/>
                    <a:pt x="618" y="53"/>
                  </a:cubicBezTo>
                  <a:cubicBezTo>
                    <a:pt x="617" y="54"/>
                    <a:pt x="616" y="52"/>
                    <a:pt x="615" y="51"/>
                  </a:cubicBezTo>
                  <a:cubicBezTo>
                    <a:pt x="620" y="48"/>
                    <a:pt x="615" y="45"/>
                    <a:pt x="621" y="42"/>
                  </a:cubicBezTo>
                  <a:close/>
                  <a:moveTo>
                    <a:pt x="610" y="52"/>
                  </a:moveTo>
                  <a:cubicBezTo>
                    <a:pt x="612" y="56"/>
                    <a:pt x="605" y="56"/>
                    <a:pt x="604" y="58"/>
                  </a:cubicBezTo>
                  <a:cubicBezTo>
                    <a:pt x="600" y="52"/>
                    <a:pt x="609" y="54"/>
                    <a:pt x="610" y="52"/>
                  </a:cubicBezTo>
                  <a:close/>
                  <a:moveTo>
                    <a:pt x="594" y="67"/>
                  </a:moveTo>
                  <a:cubicBezTo>
                    <a:pt x="595" y="66"/>
                    <a:pt x="588" y="65"/>
                    <a:pt x="587" y="73"/>
                  </a:cubicBezTo>
                  <a:cubicBezTo>
                    <a:pt x="578" y="68"/>
                    <a:pt x="598" y="57"/>
                    <a:pt x="600" y="50"/>
                  </a:cubicBezTo>
                  <a:cubicBezTo>
                    <a:pt x="602" y="56"/>
                    <a:pt x="597" y="61"/>
                    <a:pt x="594" y="67"/>
                  </a:cubicBezTo>
                  <a:close/>
                  <a:moveTo>
                    <a:pt x="608" y="47"/>
                  </a:moveTo>
                  <a:cubicBezTo>
                    <a:pt x="607" y="51"/>
                    <a:pt x="602" y="47"/>
                    <a:pt x="604" y="50"/>
                  </a:cubicBezTo>
                  <a:cubicBezTo>
                    <a:pt x="600" y="53"/>
                    <a:pt x="603" y="43"/>
                    <a:pt x="598" y="46"/>
                  </a:cubicBezTo>
                  <a:cubicBezTo>
                    <a:pt x="596" y="43"/>
                    <a:pt x="601" y="46"/>
                    <a:pt x="603" y="42"/>
                  </a:cubicBezTo>
                  <a:cubicBezTo>
                    <a:pt x="604" y="46"/>
                    <a:pt x="606" y="44"/>
                    <a:pt x="608" y="47"/>
                  </a:cubicBezTo>
                  <a:close/>
                  <a:moveTo>
                    <a:pt x="608" y="45"/>
                  </a:moveTo>
                  <a:cubicBezTo>
                    <a:pt x="606" y="40"/>
                    <a:pt x="605" y="41"/>
                    <a:pt x="604" y="37"/>
                  </a:cubicBezTo>
                  <a:cubicBezTo>
                    <a:pt x="607" y="36"/>
                    <a:pt x="613" y="42"/>
                    <a:pt x="608" y="45"/>
                  </a:cubicBezTo>
                  <a:close/>
                  <a:moveTo>
                    <a:pt x="590" y="56"/>
                  </a:moveTo>
                  <a:cubicBezTo>
                    <a:pt x="585" y="52"/>
                    <a:pt x="591" y="49"/>
                    <a:pt x="588" y="45"/>
                  </a:cubicBezTo>
                  <a:cubicBezTo>
                    <a:pt x="594" y="43"/>
                    <a:pt x="594" y="53"/>
                    <a:pt x="590" y="56"/>
                  </a:cubicBezTo>
                  <a:close/>
                  <a:moveTo>
                    <a:pt x="575" y="51"/>
                  </a:moveTo>
                  <a:cubicBezTo>
                    <a:pt x="572" y="43"/>
                    <a:pt x="582" y="48"/>
                    <a:pt x="585" y="43"/>
                  </a:cubicBezTo>
                  <a:cubicBezTo>
                    <a:pt x="587" y="51"/>
                    <a:pt x="576" y="43"/>
                    <a:pt x="575" y="51"/>
                  </a:cubicBezTo>
                  <a:close/>
                  <a:moveTo>
                    <a:pt x="577" y="40"/>
                  </a:moveTo>
                  <a:cubicBezTo>
                    <a:pt x="586" y="38"/>
                    <a:pt x="577" y="35"/>
                    <a:pt x="583" y="31"/>
                  </a:cubicBezTo>
                  <a:cubicBezTo>
                    <a:pt x="584" y="31"/>
                    <a:pt x="585" y="32"/>
                    <a:pt x="586" y="33"/>
                  </a:cubicBezTo>
                  <a:cubicBezTo>
                    <a:pt x="585" y="37"/>
                    <a:pt x="585" y="49"/>
                    <a:pt x="577" y="40"/>
                  </a:cubicBezTo>
                  <a:close/>
                  <a:moveTo>
                    <a:pt x="585" y="25"/>
                  </a:moveTo>
                  <a:cubicBezTo>
                    <a:pt x="590" y="29"/>
                    <a:pt x="583" y="33"/>
                    <a:pt x="581" y="28"/>
                  </a:cubicBezTo>
                  <a:cubicBezTo>
                    <a:pt x="582" y="25"/>
                    <a:pt x="582" y="27"/>
                    <a:pt x="585" y="25"/>
                  </a:cubicBezTo>
                  <a:close/>
                  <a:moveTo>
                    <a:pt x="577" y="33"/>
                  </a:moveTo>
                  <a:cubicBezTo>
                    <a:pt x="578" y="38"/>
                    <a:pt x="573" y="40"/>
                    <a:pt x="569" y="39"/>
                  </a:cubicBezTo>
                  <a:cubicBezTo>
                    <a:pt x="571" y="35"/>
                    <a:pt x="570" y="34"/>
                    <a:pt x="574" y="29"/>
                  </a:cubicBezTo>
                  <a:cubicBezTo>
                    <a:pt x="574" y="29"/>
                    <a:pt x="574" y="35"/>
                    <a:pt x="577" y="33"/>
                  </a:cubicBezTo>
                  <a:close/>
                  <a:moveTo>
                    <a:pt x="566" y="30"/>
                  </a:moveTo>
                  <a:cubicBezTo>
                    <a:pt x="565" y="32"/>
                    <a:pt x="567" y="35"/>
                    <a:pt x="567" y="38"/>
                  </a:cubicBezTo>
                  <a:cubicBezTo>
                    <a:pt x="564" y="41"/>
                    <a:pt x="563" y="37"/>
                    <a:pt x="560" y="39"/>
                  </a:cubicBezTo>
                  <a:cubicBezTo>
                    <a:pt x="560" y="37"/>
                    <a:pt x="560" y="36"/>
                    <a:pt x="562" y="34"/>
                  </a:cubicBezTo>
                  <a:cubicBezTo>
                    <a:pt x="560" y="34"/>
                    <a:pt x="559" y="33"/>
                    <a:pt x="557" y="31"/>
                  </a:cubicBezTo>
                  <a:cubicBezTo>
                    <a:pt x="552" y="33"/>
                    <a:pt x="556" y="36"/>
                    <a:pt x="552" y="38"/>
                  </a:cubicBezTo>
                  <a:cubicBezTo>
                    <a:pt x="547" y="23"/>
                    <a:pt x="559" y="31"/>
                    <a:pt x="566" y="30"/>
                  </a:cubicBezTo>
                  <a:close/>
                  <a:moveTo>
                    <a:pt x="544" y="23"/>
                  </a:moveTo>
                  <a:cubicBezTo>
                    <a:pt x="549" y="21"/>
                    <a:pt x="542" y="27"/>
                    <a:pt x="540" y="28"/>
                  </a:cubicBezTo>
                  <a:cubicBezTo>
                    <a:pt x="542" y="32"/>
                    <a:pt x="545" y="26"/>
                    <a:pt x="546" y="30"/>
                  </a:cubicBezTo>
                  <a:cubicBezTo>
                    <a:pt x="540" y="33"/>
                    <a:pt x="549" y="37"/>
                    <a:pt x="544" y="39"/>
                  </a:cubicBezTo>
                  <a:cubicBezTo>
                    <a:pt x="541" y="32"/>
                    <a:pt x="537" y="28"/>
                    <a:pt x="536" y="24"/>
                  </a:cubicBezTo>
                  <a:cubicBezTo>
                    <a:pt x="539" y="20"/>
                    <a:pt x="541" y="29"/>
                    <a:pt x="544" y="23"/>
                  </a:cubicBezTo>
                  <a:close/>
                  <a:moveTo>
                    <a:pt x="530" y="28"/>
                  </a:moveTo>
                  <a:cubicBezTo>
                    <a:pt x="528" y="31"/>
                    <a:pt x="534" y="35"/>
                    <a:pt x="529" y="38"/>
                  </a:cubicBezTo>
                  <a:cubicBezTo>
                    <a:pt x="531" y="39"/>
                    <a:pt x="532" y="37"/>
                    <a:pt x="534" y="40"/>
                  </a:cubicBezTo>
                  <a:cubicBezTo>
                    <a:pt x="536" y="39"/>
                    <a:pt x="535" y="37"/>
                    <a:pt x="534" y="36"/>
                  </a:cubicBezTo>
                  <a:cubicBezTo>
                    <a:pt x="539" y="36"/>
                    <a:pt x="537" y="41"/>
                    <a:pt x="545" y="42"/>
                  </a:cubicBezTo>
                  <a:cubicBezTo>
                    <a:pt x="541" y="45"/>
                    <a:pt x="540" y="48"/>
                    <a:pt x="543" y="51"/>
                  </a:cubicBezTo>
                  <a:cubicBezTo>
                    <a:pt x="540" y="52"/>
                    <a:pt x="537" y="54"/>
                    <a:pt x="535" y="51"/>
                  </a:cubicBezTo>
                  <a:cubicBezTo>
                    <a:pt x="539" y="49"/>
                    <a:pt x="537" y="44"/>
                    <a:pt x="541" y="45"/>
                  </a:cubicBezTo>
                  <a:cubicBezTo>
                    <a:pt x="536" y="38"/>
                    <a:pt x="529" y="48"/>
                    <a:pt x="524" y="39"/>
                  </a:cubicBezTo>
                  <a:cubicBezTo>
                    <a:pt x="529" y="35"/>
                    <a:pt x="523" y="29"/>
                    <a:pt x="530" y="28"/>
                  </a:cubicBezTo>
                  <a:close/>
                  <a:moveTo>
                    <a:pt x="519" y="33"/>
                  </a:moveTo>
                  <a:cubicBezTo>
                    <a:pt x="520" y="40"/>
                    <a:pt x="513" y="40"/>
                    <a:pt x="511" y="47"/>
                  </a:cubicBezTo>
                  <a:cubicBezTo>
                    <a:pt x="506" y="44"/>
                    <a:pt x="512" y="41"/>
                    <a:pt x="511" y="38"/>
                  </a:cubicBezTo>
                  <a:cubicBezTo>
                    <a:pt x="517" y="39"/>
                    <a:pt x="515" y="34"/>
                    <a:pt x="519" y="33"/>
                  </a:cubicBezTo>
                  <a:close/>
                  <a:moveTo>
                    <a:pt x="505" y="42"/>
                  </a:moveTo>
                  <a:cubicBezTo>
                    <a:pt x="502" y="48"/>
                    <a:pt x="506" y="48"/>
                    <a:pt x="502" y="52"/>
                  </a:cubicBezTo>
                  <a:cubicBezTo>
                    <a:pt x="501" y="49"/>
                    <a:pt x="504" y="44"/>
                    <a:pt x="499" y="46"/>
                  </a:cubicBezTo>
                  <a:cubicBezTo>
                    <a:pt x="494" y="44"/>
                    <a:pt x="503" y="46"/>
                    <a:pt x="505" y="42"/>
                  </a:cubicBezTo>
                  <a:close/>
                  <a:moveTo>
                    <a:pt x="492" y="54"/>
                  </a:moveTo>
                  <a:cubicBezTo>
                    <a:pt x="496" y="50"/>
                    <a:pt x="495" y="51"/>
                    <a:pt x="500" y="48"/>
                  </a:cubicBezTo>
                  <a:cubicBezTo>
                    <a:pt x="502" y="52"/>
                    <a:pt x="495" y="55"/>
                    <a:pt x="494" y="58"/>
                  </a:cubicBezTo>
                  <a:cubicBezTo>
                    <a:pt x="493" y="56"/>
                    <a:pt x="491" y="55"/>
                    <a:pt x="489" y="57"/>
                  </a:cubicBezTo>
                  <a:cubicBezTo>
                    <a:pt x="487" y="49"/>
                    <a:pt x="484" y="54"/>
                    <a:pt x="481" y="54"/>
                  </a:cubicBezTo>
                  <a:cubicBezTo>
                    <a:pt x="477" y="49"/>
                    <a:pt x="485" y="52"/>
                    <a:pt x="487" y="47"/>
                  </a:cubicBezTo>
                  <a:cubicBezTo>
                    <a:pt x="488" y="53"/>
                    <a:pt x="492" y="49"/>
                    <a:pt x="492" y="54"/>
                  </a:cubicBezTo>
                  <a:close/>
                  <a:moveTo>
                    <a:pt x="507" y="32"/>
                  </a:moveTo>
                  <a:cubicBezTo>
                    <a:pt x="508" y="34"/>
                    <a:pt x="505" y="34"/>
                    <a:pt x="504" y="32"/>
                  </a:cubicBezTo>
                  <a:cubicBezTo>
                    <a:pt x="504" y="35"/>
                    <a:pt x="505" y="37"/>
                    <a:pt x="501" y="37"/>
                  </a:cubicBezTo>
                  <a:cubicBezTo>
                    <a:pt x="501" y="35"/>
                    <a:pt x="502" y="34"/>
                    <a:pt x="500" y="32"/>
                  </a:cubicBezTo>
                  <a:cubicBezTo>
                    <a:pt x="503" y="28"/>
                    <a:pt x="505" y="34"/>
                    <a:pt x="507" y="32"/>
                  </a:cubicBezTo>
                  <a:close/>
                  <a:moveTo>
                    <a:pt x="485" y="29"/>
                  </a:moveTo>
                  <a:cubicBezTo>
                    <a:pt x="489" y="32"/>
                    <a:pt x="483" y="33"/>
                    <a:pt x="484" y="36"/>
                  </a:cubicBezTo>
                  <a:cubicBezTo>
                    <a:pt x="485" y="36"/>
                    <a:pt x="488" y="37"/>
                    <a:pt x="486" y="39"/>
                  </a:cubicBezTo>
                  <a:cubicBezTo>
                    <a:pt x="491" y="40"/>
                    <a:pt x="494" y="34"/>
                    <a:pt x="500" y="39"/>
                  </a:cubicBezTo>
                  <a:cubicBezTo>
                    <a:pt x="496" y="39"/>
                    <a:pt x="489" y="42"/>
                    <a:pt x="486" y="46"/>
                  </a:cubicBezTo>
                  <a:cubicBezTo>
                    <a:pt x="482" y="42"/>
                    <a:pt x="483" y="34"/>
                    <a:pt x="476" y="36"/>
                  </a:cubicBezTo>
                  <a:cubicBezTo>
                    <a:pt x="477" y="32"/>
                    <a:pt x="483" y="35"/>
                    <a:pt x="485" y="29"/>
                  </a:cubicBezTo>
                  <a:close/>
                  <a:moveTo>
                    <a:pt x="474" y="33"/>
                  </a:moveTo>
                  <a:cubicBezTo>
                    <a:pt x="471" y="36"/>
                    <a:pt x="468" y="36"/>
                    <a:pt x="474" y="42"/>
                  </a:cubicBezTo>
                  <a:cubicBezTo>
                    <a:pt x="472" y="46"/>
                    <a:pt x="469" y="46"/>
                    <a:pt x="465" y="43"/>
                  </a:cubicBezTo>
                  <a:cubicBezTo>
                    <a:pt x="468" y="41"/>
                    <a:pt x="467" y="40"/>
                    <a:pt x="466" y="41"/>
                  </a:cubicBezTo>
                  <a:cubicBezTo>
                    <a:pt x="467" y="37"/>
                    <a:pt x="470" y="33"/>
                    <a:pt x="469" y="29"/>
                  </a:cubicBezTo>
                  <a:cubicBezTo>
                    <a:pt x="472" y="26"/>
                    <a:pt x="470" y="35"/>
                    <a:pt x="474" y="33"/>
                  </a:cubicBezTo>
                  <a:close/>
                  <a:moveTo>
                    <a:pt x="457" y="39"/>
                  </a:moveTo>
                  <a:cubicBezTo>
                    <a:pt x="461" y="47"/>
                    <a:pt x="449" y="43"/>
                    <a:pt x="445" y="44"/>
                  </a:cubicBezTo>
                  <a:cubicBezTo>
                    <a:pt x="445" y="37"/>
                    <a:pt x="442" y="48"/>
                    <a:pt x="438" y="42"/>
                  </a:cubicBezTo>
                  <a:cubicBezTo>
                    <a:pt x="446" y="36"/>
                    <a:pt x="450" y="47"/>
                    <a:pt x="457" y="39"/>
                  </a:cubicBezTo>
                  <a:close/>
                  <a:moveTo>
                    <a:pt x="393" y="75"/>
                  </a:moveTo>
                  <a:cubicBezTo>
                    <a:pt x="392" y="74"/>
                    <a:pt x="391" y="73"/>
                    <a:pt x="390" y="71"/>
                  </a:cubicBezTo>
                  <a:cubicBezTo>
                    <a:pt x="390" y="76"/>
                    <a:pt x="386" y="78"/>
                    <a:pt x="382" y="79"/>
                  </a:cubicBezTo>
                  <a:cubicBezTo>
                    <a:pt x="380" y="72"/>
                    <a:pt x="392" y="73"/>
                    <a:pt x="391" y="68"/>
                  </a:cubicBezTo>
                  <a:cubicBezTo>
                    <a:pt x="395" y="67"/>
                    <a:pt x="399" y="73"/>
                    <a:pt x="393" y="75"/>
                  </a:cubicBezTo>
                  <a:close/>
                  <a:moveTo>
                    <a:pt x="421" y="50"/>
                  </a:moveTo>
                  <a:cubicBezTo>
                    <a:pt x="417" y="56"/>
                    <a:pt x="415" y="48"/>
                    <a:pt x="411" y="52"/>
                  </a:cubicBezTo>
                  <a:cubicBezTo>
                    <a:pt x="410" y="50"/>
                    <a:pt x="412" y="48"/>
                    <a:pt x="415" y="46"/>
                  </a:cubicBezTo>
                  <a:cubicBezTo>
                    <a:pt x="419" y="47"/>
                    <a:pt x="417" y="48"/>
                    <a:pt x="421" y="50"/>
                  </a:cubicBezTo>
                  <a:close/>
                  <a:moveTo>
                    <a:pt x="441" y="30"/>
                  </a:moveTo>
                  <a:cubicBezTo>
                    <a:pt x="443" y="34"/>
                    <a:pt x="435" y="35"/>
                    <a:pt x="434" y="37"/>
                  </a:cubicBezTo>
                  <a:cubicBezTo>
                    <a:pt x="432" y="34"/>
                    <a:pt x="432" y="31"/>
                    <a:pt x="435" y="29"/>
                  </a:cubicBezTo>
                  <a:cubicBezTo>
                    <a:pt x="433" y="35"/>
                    <a:pt x="438" y="34"/>
                    <a:pt x="441" y="30"/>
                  </a:cubicBezTo>
                  <a:close/>
                  <a:moveTo>
                    <a:pt x="375" y="79"/>
                  </a:moveTo>
                  <a:cubicBezTo>
                    <a:pt x="375" y="82"/>
                    <a:pt x="364" y="82"/>
                    <a:pt x="365" y="78"/>
                  </a:cubicBezTo>
                  <a:cubicBezTo>
                    <a:pt x="367" y="79"/>
                    <a:pt x="370" y="79"/>
                    <a:pt x="373" y="75"/>
                  </a:cubicBezTo>
                  <a:cubicBezTo>
                    <a:pt x="375" y="76"/>
                    <a:pt x="371" y="81"/>
                    <a:pt x="375" y="79"/>
                  </a:cubicBezTo>
                  <a:close/>
                  <a:moveTo>
                    <a:pt x="389" y="59"/>
                  </a:moveTo>
                  <a:cubicBezTo>
                    <a:pt x="388" y="57"/>
                    <a:pt x="397" y="55"/>
                    <a:pt x="391" y="54"/>
                  </a:cubicBezTo>
                  <a:cubicBezTo>
                    <a:pt x="390" y="49"/>
                    <a:pt x="396" y="55"/>
                    <a:pt x="398" y="54"/>
                  </a:cubicBezTo>
                  <a:cubicBezTo>
                    <a:pt x="400" y="50"/>
                    <a:pt x="404" y="44"/>
                    <a:pt x="408" y="48"/>
                  </a:cubicBezTo>
                  <a:cubicBezTo>
                    <a:pt x="402" y="58"/>
                    <a:pt x="397" y="53"/>
                    <a:pt x="389" y="59"/>
                  </a:cubicBezTo>
                  <a:close/>
                  <a:moveTo>
                    <a:pt x="417" y="37"/>
                  </a:moveTo>
                  <a:cubicBezTo>
                    <a:pt x="418" y="40"/>
                    <a:pt x="411" y="43"/>
                    <a:pt x="409" y="38"/>
                  </a:cubicBezTo>
                  <a:cubicBezTo>
                    <a:pt x="412" y="35"/>
                    <a:pt x="415" y="39"/>
                    <a:pt x="417" y="37"/>
                  </a:cubicBezTo>
                  <a:close/>
                  <a:moveTo>
                    <a:pt x="358" y="76"/>
                  </a:moveTo>
                  <a:cubicBezTo>
                    <a:pt x="358" y="77"/>
                    <a:pt x="359" y="77"/>
                    <a:pt x="360" y="76"/>
                  </a:cubicBezTo>
                  <a:cubicBezTo>
                    <a:pt x="361" y="78"/>
                    <a:pt x="359" y="78"/>
                    <a:pt x="359" y="77"/>
                  </a:cubicBezTo>
                  <a:cubicBezTo>
                    <a:pt x="356" y="79"/>
                    <a:pt x="361" y="80"/>
                    <a:pt x="362" y="80"/>
                  </a:cubicBezTo>
                  <a:cubicBezTo>
                    <a:pt x="363" y="81"/>
                    <a:pt x="361" y="83"/>
                    <a:pt x="360" y="82"/>
                  </a:cubicBezTo>
                  <a:cubicBezTo>
                    <a:pt x="359" y="82"/>
                    <a:pt x="359" y="83"/>
                    <a:pt x="360" y="84"/>
                  </a:cubicBezTo>
                  <a:cubicBezTo>
                    <a:pt x="359" y="84"/>
                    <a:pt x="358" y="83"/>
                    <a:pt x="359" y="82"/>
                  </a:cubicBezTo>
                  <a:cubicBezTo>
                    <a:pt x="357" y="80"/>
                    <a:pt x="355" y="83"/>
                    <a:pt x="353" y="80"/>
                  </a:cubicBezTo>
                  <a:cubicBezTo>
                    <a:pt x="356" y="80"/>
                    <a:pt x="357" y="78"/>
                    <a:pt x="357" y="75"/>
                  </a:cubicBezTo>
                  <a:cubicBezTo>
                    <a:pt x="358" y="74"/>
                    <a:pt x="358" y="76"/>
                    <a:pt x="358" y="76"/>
                  </a:cubicBezTo>
                  <a:close/>
                  <a:moveTo>
                    <a:pt x="360" y="62"/>
                  </a:moveTo>
                  <a:cubicBezTo>
                    <a:pt x="360" y="60"/>
                    <a:pt x="361" y="60"/>
                    <a:pt x="364" y="57"/>
                  </a:cubicBezTo>
                  <a:cubicBezTo>
                    <a:pt x="365" y="58"/>
                    <a:pt x="364" y="59"/>
                    <a:pt x="363" y="60"/>
                  </a:cubicBezTo>
                  <a:cubicBezTo>
                    <a:pt x="368" y="59"/>
                    <a:pt x="367" y="66"/>
                    <a:pt x="373" y="63"/>
                  </a:cubicBezTo>
                  <a:cubicBezTo>
                    <a:pt x="369" y="71"/>
                    <a:pt x="366" y="57"/>
                    <a:pt x="360" y="62"/>
                  </a:cubicBezTo>
                  <a:close/>
                  <a:moveTo>
                    <a:pt x="411" y="24"/>
                  </a:moveTo>
                  <a:cubicBezTo>
                    <a:pt x="414" y="24"/>
                    <a:pt x="417" y="24"/>
                    <a:pt x="420" y="24"/>
                  </a:cubicBezTo>
                  <a:cubicBezTo>
                    <a:pt x="420" y="33"/>
                    <a:pt x="415" y="24"/>
                    <a:pt x="411" y="26"/>
                  </a:cubicBezTo>
                  <a:cubicBezTo>
                    <a:pt x="411" y="24"/>
                    <a:pt x="409" y="22"/>
                    <a:pt x="410" y="21"/>
                  </a:cubicBezTo>
                  <a:cubicBezTo>
                    <a:pt x="409" y="16"/>
                    <a:pt x="413" y="23"/>
                    <a:pt x="411" y="24"/>
                  </a:cubicBezTo>
                  <a:close/>
                  <a:moveTo>
                    <a:pt x="345" y="72"/>
                  </a:moveTo>
                  <a:cubicBezTo>
                    <a:pt x="348" y="76"/>
                    <a:pt x="353" y="68"/>
                    <a:pt x="356" y="72"/>
                  </a:cubicBezTo>
                  <a:cubicBezTo>
                    <a:pt x="347" y="73"/>
                    <a:pt x="349" y="82"/>
                    <a:pt x="342" y="79"/>
                  </a:cubicBezTo>
                  <a:cubicBezTo>
                    <a:pt x="343" y="77"/>
                    <a:pt x="344" y="77"/>
                    <a:pt x="345" y="79"/>
                  </a:cubicBezTo>
                  <a:cubicBezTo>
                    <a:pt x="344" y="69"/>
                    <a:pt x="333" y="76"/>
                    <a:pt x="328" y="73"/>
                  </a:cubicBezTo>
                  <a:cubicBezTo>
                    <a:pt x="337" y="69"/>
                    <a:pt x="343" y="70"/>
                    <a:pt x="347" y="67"/>
                  </a:cubicBezTo>
                  <a:cubicBezTo>
                    <a:pt x="347" y="68"/>
                    <a:pt x="346" y="70"/>
                    <a:pt x="345" y="72"/>
                  </a:cubicBezTo>
                  <a:close/>
                  <a:moveTo>
                    <a:pt x="359" y="55"/>
                  </a:moveTo>
                  <a:cubicBezTo>
                    <a:pt x="358" y="52"/>
                    <a:pt x="355" y="49"/>
                    <a:pt x="361" y="48"/>
                  </a:cubicBezTo>
                  <a:cubicBezTo>
                    <a:pt x="364" y="51"/>
                    <a:pt x="363" y="53"/>
                    <a:pt x="359" y="55"/>
                  </a:cubicBezTo>
                  <a:close/>
                  <a:moveTo>
                    <a:pt x="383" y="32"/>
                  </a:moveTo>
                  <a:cubicBezTo>
                    <a:pt x="384" y="37"/>
                    <a:pt x="378" y="37"/>
                    <a:pt x="376" y="35"/>
                  </a:cubicBezTo>
                  <a:cubicBezTo>
                    <a:pt x="377" y="38"/>
                    <a:pt x="371" y="40"/>
                    <a:pt x="374" y="44"/>
                  </a:cubicBezTo>
                  <a:cubicBezTo>
                    <a:pt x="372" y="44"/>
                    <a:pt x="371" y="42"/>
                    <a:pt x="369" y="44"/>
                  </a:cubicBezTo>
                  <a:cubicBezTo>
                    <a:pt x="371" y="38"/>
                    <a:pt x="376" y="32"/>
                    <a:pt x="383" y="32"/>
                  </a:cubicBezTo>
                  <a:close/>
                  <a:moveTo>
                    <a:pt x="237" y="77"/>
                  </a:moveTo>
                  <a:cubicBezTo>
                    <a:pt x="235" y="74"/>
                    <a:pt x="241" y="76"/>
                    <a:pt x="242" y="74"/>
                  </a:cubicBezTo>
                  <a:cubicBezTo>
                    <a:pt x="244" y="77"/>
                    <a:pt x="246" y="79"/>
                    <a:pt x="242" y="81"/>
                  </a:cubicBezTo>
                  <a:cubicBezTo>
                    <a:pt x="241" y="80"/>
                    <a:pt x="239" y="75"/>
                    <a:pt x="237" y="77"/>
                  </a:cubicBezTo>
                  <a:close/>
                  <a:moveTo>
                    <a:pt x="260" y="64"/>
                  </a:moveTo>
                  <a:cubicBezTo>
                    <a:pt x="263" y="62"/>
                    <a:pt x="265" y="60"/>
                    <a:pt x="264" y="58"/>
                  </a:cubicBezTo>
                  <a:cubicBezTo>
                    <a:pt x="269" y="59"/>
                    <a:pt x="262" y="67"/>
                    <a:pt x="261" y="70"/>
                  </a:cubicBezTo>
                  <a:cubicBezTo>
                    <a:pt x="260" y="69"/>
                    <a:pt x="259" y="68"/>
                    <a:pt x="258" y="67"/>
                  </a:cubicBezTo>
                  <a:cubicBezTo>
                    <a:pt x="260" y="66"/>
                    <a:pt x="260" y="68"/>
                    <a:pt x="261" y="68"/>
                  </a:cubicBezTo>
                  <a:cubicBezTo>
                    <a:pt x="263" y="67"/>
                    <a:pt x="261" y="66"/>
                    <a:pt x="260" y="64"/>
                  </a:cubicBezTo>
                  <a:close/>
                  <a:moveTo>
                    <a:pt x="248" y="82"/>
                  </a:moveTo>
                  <a:cubicBezTo>
                    <a:pt x="246" y="79"/>
                    <a:pt x="249" y="77"/>
                    <a:pt x="251" y="74"/>
                  </a:cubicBezTo>
                  <a:cubicBezTo>
                    <a:pt x="254" y="79"/>
                    <a:pt x="253" y="81"/>
                    <a:pt x="248" y="82"/>
                  </a:cubicBezTo>
                  <a:close/>
                  <a:moveTo>
                    <a:pt x="272" y="64"/>
                  </a:moveTo>
                  <a:cubicBezTo>
                    <a:pt x="267" y="59"/>
                    <a:pt x="278" y="60"/>
                    <a:pt x="275" y="58"/>
                  </a:cubicBezTo>
                  <a:cubicBezTo>
                    <a:pt x="281" y="58"/>
                    <a:pt x="276" y="64"/>
                    <a:pt x="272" y="64"/>
                  </a:cubicBezTo>
                  <a:close/>
                  <a:moveTo>
                    <a:pt x="288" y="47"/>
                  </a:moveTo>
                  <a:cubicBezTo>
                    <a:pt x="290" y="49"/>
                    <a:pt x="293" y="49"/>
                    <a:pt x="289" y="43"/>
                  </a:cubicBezTo>
                  <a:cubicBezTo>
                    <a:pt x="293" y="42"/>
                    <a:pt x="291" y="44"/>
                    <a:pt x="293" y="47"/>
                  </a:cubicBezTo>
                  <a:cubicBezTo>
                    <a:pt x="294" y="45"/>
                    <a:pt x="293" y="44"/>
                    <a:pt x="295" y="42"/>
                  </a:cubicBezTo>
                  <a:cubicBezTo>
                    <a:pt x="294" y="46"/>
                    <a:pt x="299" y="44"/>
                    <a:pt x="301" y="48"/>
                  </a:cubicBezTo>
                  <a:cubicBezTo>
                    <a:pt x="301" y="50"/>
                    <a:pt x="300" y="51"/>
                    <a:pt x="298" y="53"/>
                  </a:cubicBezTo>
                  <a:cubicBezTo>
                    <a:pt x="301" y="45"/>
                    <a:pt x="291" y="50"/>
                    <a:pt x="291" y="53"/>
                  </a:cubicBezTo>
                  <a:cubicBezTo>
                    <a:pt x="286" y="54"/>
                    <a:pt x="290" y="49"/>
                    <a:pt x="288" y="47"/>
                  </a:cubicBezTo>
                  <a:close/>
                  <a:moveTo>
                    <a:pt x="270" y="69"/>
                  </a:moveTo>
                  <a:cubicBezTo>
                    <a:pt x="271" y="70"/>
                    <a:pt x="270" y="71"/>
                    <a:pt x="269" y="71"/>
                  </a:cubicBezTo>
                  <a:cubicBezTo>
                    <a:pt x="270" y="72"/>
                    <a:pt x="272" y="72"/>
                    <a:pt x="273" y="74"/>
                  </a:cubicBezTo>
                  <a:cubicBezTo>
                    <a:pt x="273" y="72"/>
                    <a:pt x="274" y="71"/>
                    <a:pt x="276" y="73"/>
                  </a:cubicBezTo>
                  <a:cubicBezTo>
                    <a:pt x="271" y="76"/>
                    <a:pt x="270" y="79"/>
                    <a:pt x="267" y="82"/>
                  </a:cubicBezTo>
                  <a:cubicBezTo>
                    <a:pt x="266" y="77"/>
                    <a:pt x="267" y="73"/>
                    <a:pt x="270" y="69"/>
                  </a:cubicBezTo>
                  <a:close/>
                  <a:moveTo>
                    <a:pt x="303" y="47"/>
                  </a:moveTo>
                  <a:cubicBezTo>
                    <a:pt x="304" y="45"/>
                    <a:pt x="306" y="45"/>
                    <a:pt x="308" y="47"/>
                  </a:cubicBezTo>
                  <a:cubicBezTo>
                    <a:pt x="307" y="48"/>
                    <a:pt x="306" y="47"/>
                    <a:pt x="306" y="46"/>
                  </a:cubicBezTo>
                  <a:cubicBezTo>
                    <a:pt x="305" y="48"/>
                    <a:pt x="311" y="52"/>
                    <a:pt x="306" y="56"/>
                  </a:cubicBezTo>
                  <a:cubicBezTo>
                    <a:pt x="302" y="52"/>
                    <a:pt x="307" y="50"/>
                    <a:pt x="303" y="47"/>
                  </a:cubicBezTo>
                  <a:close/>
                  <a:moveTo>
                    <a:pt x="329" y="32"/>
                  </a:moveTo>
                  <a:cubicBezTo>
                    <a:pt x="331" y="34"/>
                    <a:pt x="329" y="35"/>
                    <a:pt x="328" y="36"/>
                  </a:cubicBezTo>
                  <a:cubicBezTo>
                    <a:pt x="330" y="40"/>
                    <a:pt x="332" y="38"/>
                    <a:pt x="334" y="41"/>
                  </a:cubicBezTo>
                  <a:cubicBezTo>
                    <a:pt x="329" y="42"/>
                    <a:pt x="323" y="36"/>
                    <a:pt x="329" y="32"/>
                  </a:cubicBezTo>
                  <a:close/>
                  <a:moveTo>
                    <a:pt x="326" y="47"/>
                  </a:moveTo>
                  <a:cubicBezTo>
                    <a:pt x="316" y="49"/>
                    <a:pt x="319" y="57"/>
                    <a:pt x="314" y="62"/>
                  </a:cubicBezTo>
                  <a:cubicBezTo>
                    <a:pt x="312" y="62"/>
                    <a:pt x="312" y="61"/>
                    <a:pt x="313" y="61"/>
                  </a:cubicBezTo>
                  <a:cubicBezTo>
                    <a:pt x="312" y="60"/>
                    <a:pt x="311" y="61"/>
                    <a:pt x="310" y="61"/>
                  </a:cubicBezTo>
                  <a:cubicBezTo>
                    <a:pt x="308" y="57"/>
                    <a:pt x="315" y="55"/>
                    <a:pt x="317" y="54"/>
                  </a:cubicBezTo>
                  <a:cubicBezTo>
                    <a:pt x="315" y="53"/>
                    <a:pt x="314" y="53"/>
                    <a:pt x="312" y="54"/>
                  </a:cubicBezTo>
                  <a:cubicBezTo>
                    <a:pt x="316" y="51"/>
                    <a:pt x="319" y="39"/>
                    <a:pt x="326" y="47"/>
                  </a:cubicBezTo>
                  <a:close/>
                  <a:moveTo>
                    <a:pt x="296" y="76"/>
                  </a:moveTo>
                  <a:cubicBezTo>
                    <a:pt x="295" y="74"/>
                    <a:pt x="297" y="75"/>
                    <a:pt x="298" y="74"/>
                  </a:cubicBezTo>
                  <a:cubicBezTo>
                    <a:pt x="294" y="73"/>
                    <a:pt x="294" y="74"/>
                    <a:pt x="293" y="69"/>
                  </a:cubicBezTo>
                  <a:cubicBezTo>
                    <a:pt x="294" y="68"/>
                    <a:pt x="295" y="70"/>
                    <a:pt x="296" y="71"/>
                  </a:cubicBezTo>
                  <a:cubicBezTo>
                    <a:pt x="297" y="70"/>
                    <a:pt x="296" y="69"/>
                    <a:pt x="296" y="69"/>
                  </a:cubicBezTo>
                  <a:cubicBezTo>
                    <a:pt x="297" y="68"/>
                    <a:pt x="299" y="70"/>
                    <a:pt x="298" y="71"/>
                  </a:cubicBezTo>
                  <a:cubicBezTo>
                    <a:pt x="298" y="72"/>
                    <a:pt x="299" y="73"/>
                    <a:pt x="300" y="72"/>
                  </a:cubicBezTo>
                  <a:cubicBezTo>
                    <a:pt x="302" y="75"/>
                    <a:pt x="297" y="76"/>
                    <a:pt x="296" y="76"/>
                  </a:cubicBezTo>
                  <a:close/>
                  <a:moveTo>
                    <a:pt x="334" y="66"/>
                  </a:moveTo>
                  <a:cubicBezTo>
                    <a:pt x="330" y="68"/>
                    <a:pt x="327" y="68"/>
                    <a:pt x="324" y="65"/>
                  </a:cubicBezTo>
                  <a:cubicBezTo>
                    <a:pt x="327" y="63"/>
                    <a:pt x="333" y="65"/>
                    <a:pt x="330" y="59"/>
                  </a:cubicBezTo>
                  <a:cubicBezTo>
                    <a:pt x="332" y="56"/>
                    <a:pt x="333" y="62"/>
                    <a:pt x="335" y="63"/>
                  </a:cubicBezTo>
                  <a:cubicBezTo>
                    <a:pt x="334" y="64"/>
                    <a:pt x="333" y="65"/>
                    <a:pt x="334" y="66"/>
                  </a:cubicBezTo>
                  <a:close/>
                  <a:moveTo>
                    <a:pt x="347" y="54"/>
                  </a:moveTo>
                  <a:cubicBezTo>
                    <a:pt x="345" y="50"/>
                    <a:pt x="346" y="47"/>
                    <a:pt x="345" y="44"/>
                  </a:cubicBezTo>
                  <a:cubicBezTo>
                    <a:pt x="351" y="43"/>
                    <a:pt x="351" y="50"/>
                    <a:pt x="347" y="54"/>
                  </a:cubicBezTo>
                  <a:close/>
                  <a:moveTo>
                    <a:pt x="356" y="34"/>
                  </a:moveTo>
                  <a:cubicBezTo>
                    <a:pt x="359" y="38"/>
                    <a:pt x="355" y="40"/>
                    <a:pt x="356" y="43"/>
                  </a:cubicBezTo>
                  <a:cubicBezTo>
                    <a:pt x="354" y="44"/>
                    <a:pt x="353" y="42"/>
                    <a:pt x="352" y="41"/>
                  </a:cubicBezTo>
                  <a:cubicBezTo>
                    <a:pt x="357" y="39"/>
                    <a:pt x="352" y="36"/>
                    <a:pt x="356" y="34"/>
                  </a:cubicBezTo>
                  <a:close/>
                  <a:moveTo>
                    <a:pt x="340" y="49"/>
                  </a:moveTo>
                  <a:cubicBezTo>
                    <a:pt x="338" y="52"/>
                    <a:pt x="335" y="55"/>
                    <a:pt x="339" y="59"/>
                  </a:cubicBezTo>
                  <a:cubicBezTo>
                    <a:pt x="334" y="59"/>
                    <a:pt x="334" y="51"/>
                    <a:pt x="334" y="48"/>
                  </a:cubicBezTo>
                  <a:cubicBezTo>
                    <a:pt x="330" y="47"/>
                    <a:pt x="330" y="48"/>
                    <a:pt x="327" y="51"/>
                  </a:cubicBezTo>
                  <a:cubicBezTo>
                    <a:pt x="326" y="49"/>
                    <a:pt x="331" y="47"/>
                    <a:pt x="329" y="44"/>
                  </a:cubicBezTo>
                  <a:cubicBezTo>
                    <a:pt x="331" y="44"/>
                    <a:pt x="337" y="50"/>
                    <a:pt x="336" y="44"/>
                  </a:cubicBezTo>
                  <a:cubicBezTo>
                    <a:pt x="339" y="42"/>
                    <a:pt x="336" y="47"/>
                    <a:pt x="340" y="49"/>
                  </a:cubicBezTo>
                  <a:close/>
                  <a:moveTo>
                    <a:pt x="348" y="29"/>
                  </a:moveTo>
                  <a:cubicBezTo>
                    <a:pt x="347" y="34"/>
                    <a:pt x="343" y="37"/>
                    <a:pt x="338" y="41"/>
                  </a:cubicBezTo>
                  <a:cubicBezTo>
                    <a:pt x="339" y="34"/>
                    <a:pt x="343" y="30"/>
                    <a:pt x="348" y="26"/>
                  </a:cubicBezTo>
                  <a:cubicBezTo>
                    <a:pt x="349" y="28"/>
                    <a:pt x="342" y="33"/>
                    <a:pt x="348" y="29"/>
                  </a:cubicBezTo>
                  <a:close/>
                  <a:moveTo>
                    <a:pt x="332" y="37"/>
                  </a:moveTo>
                  <a:cubicBezTo>
                    <a:pt x="331" y="30"/>
                    <a:pt x="333" y="26"/>
                    <a:pt x="336" y="23"/>
                  </a:cubicBezTo>
                  <a:cubicBezTo>
                    <a:pt x="335" y="27"/>
                    <a:pt x="338" y="31"/>
                    <a:pt x="332" y="37"/>
                  </a:cubicBezTo>
                  <a:close/>
                  <a:moveTo>
                    <a:pt x="332" y="24"/>
                  </a:moveTo>
                  <a:cubicBezTo>
                    <a:pt x="330" y="24"/>
                    <a:pt x="329" y="25"/>
                    <a:pt x="329" y="26"/>
                  </a:cubicBezTo>
                  <a:cubicBezTo>
                    <a:pt x="328" y="27"/>
                    <a:pt x="327" y="24"/>
                    <a:pt x="325" y="26"/>
                  </a:cubicBezTo>
                  <a:cubicBezTo>
                    <a:pt x="325" y="27"/>
                    <a:pt x="325" y="28"/>
                    <a:pt x="323" y="29"/>
                  </a:cubicBezTo>
                  <a:cubicBezTo>
                    <a:pt x="321" y="26"/>
                    <a:pt x="325" y="23"/>
                    <a:pt x="326" y="20"/>
                  </a:cubicBezTo>
                  <a:cubicBezTo>
                    <a:pt x="328" y="23"/>
                    <a:pt x="330" y="21"/>
                    <a:pt x="332" y="24"/>
                  </a:cubicBezTo>
                  <a:close/>
                  <a:moveTo>
                    <a:pt x="319" y="27"/>
                  </a:moveTo>
                  <a:cubicBezTo>
                    <a:pt x="317" y="29"/>
                    <a:pt x="316" y="28"/>
                    <a:pt x="317" y="27"/>
                  </a:cubicBezTo>
                  <a:cubicBezTo>
                    <a:pt x="317" y="25"/>
                    <a:pt x="310" y="31"/>
                    <a:pt x="314" y="29"/>
                  </a:cubicBezTo>
                  <a:cubicBezTo>
                    <a:pt x="316" y="32"/>
                    <a:pt x="310" y="31"/>
                    <a:pt x="309" y="28"/>
                  </a:cubicBezTo>
                  <a:cubicBezTo>
                    <a:pt x="313" y="24"/>
                    <a:pt x="316" y="23"/>
                    <a:pt x="319" y="27"/>
                  </a:cubicBezTo>
                  <a:close/>
                  <a:moveTo>
                    <a:pt x="304" y="30"/>
                  </a:moveTo>
                  <a:cubicBezTo>
                    <a:pt x="302" y="37"/>
                    <a:pt x="308" y="34"/>
                    <a:pt x="309" y="40"/>
                  </a:cubicBezTo>
                  <a:cubicBezTo>
                    <a:pt x="311" y="33"/>
                    <a:pt x="316" y="36"/>
                    <a:pt x="323" y="31"/>
                  </a:cubicBezTo>
                  <a:cubicBezTo>
                    <a:pt x="323" y="33"/>
                    <a:pt x="322" y="35"/>
                    <a:pt x="323" y="36"/>
                  </a:cubicBezTo>
                  <a:cubicBezTo>
                    <a:pt x="320" y="38"/>
                    <a:pt x="313" y="35"/>
                    <a:pt x="315" y="41"/>
                  </a:cubicBezTo>
                  <a:cubicBezTo>
                    <a:pt x="314" y="42"/>
                    <a:pt x="308" y="38"/>
                    <a:pt x="309" y="42"/>
                  </a:cubicBezTo>
                  <a:cubicBezTo>
                    <a:pt x="306" y="39"/>
                    <a:pt x="302" y="42"/>
                    <a:pt x="299" y="39"/>
                  </a:cubicBezTo>
                  <a:cubicBezTo>
                    <a:pt x="304" y="36"/>
                    <a:pt x="297" y="32"/>
                    <a:pt x="304" y="30"/>
                  </a:cubicBezTo>
                  <a:close/>
                  <a:moveTo>
                    <a:pt x="278" y="50"/>
                  </a:moveTo>
                  <a:cubicBezTo>
                    <a:pt x="276" y="50"/>
                    <a:pt x="275" y="49"/>
                    <a:pt x="273" y="47"/>
                  </a:cubicBezTo>
                  <a:cubicBezTo>
                    <a:pt x="276" y="45"/>
                    <a:pt x="277" y="46"/>
                    <a:pt x="277" y="49"/>
                  </a:cubicBezTo>
                  <a:cubicBezTo>
                    <a:pt x="277" y="42"/>
                    <a:pt x="283" y="46"/>
                    <a:pt x="284" y="44"/>
                  </a:cubicBezTo>
                  <a:cubicBezTo>
                    <a:pt x="290" y="47"/>
                    <a:pt x="282" y="46"/>
                    <a:pt x="278" y="50"/>
                  </a:cubicBezTo>
                  <a:close/>
                  <a:moveTo>
                    <a:pt x="298" y="25"/>
                  </a:moveTo>
                  <a:cubicBezTo>
                    <a:pt x="303" y="25"/>
                    <a:pt x="295" y="32"/>
                    <a:pt x="295" y="35"/>
                  </a:cubicBezTo>
                  <a:cubicBezTo>
                    <a:pt x="292" y="34"/>
                    <a:pt x="289" y="37"/>
                    <a:pt x="286" y="33"/>
                  </a:cubicBezTo>
                  <a:cubicBezTo>
                    <a:pt x="288" y="32"/>
                    <a:pt x="289" y="31"/>
                    <a:pt x="288" y="29"/>
                  </a:cubicBezTo>
                  <a:cubicBezTo>
                    <a:pt x="292" y="35"/>
                    <a:pt x="294" y="26"/>
                    <a:pt x="298" y="25"/>
                  </a:cubicBezTo>
                  <a:close/>
                  <a:moveTo>
                    <a:pt x="272" y="47"/>
                  </a:moveTo>
                  <a:cubicBezTo>
                    <a:pt x="269" y="51"/>
                    <a:pt x="267" y="48"/>
                    <a:pt x="265" y="50"/>
                  </a:cubicBezTo>
                  <a:cubicBezTo>
                    <a:pt x="262" y="45"/>
                    <a:pt x="270" y="44"/>
                    <a:pt x="272" y="47"/>
                  </a:cubicBezTo>
                  <a:close/>
                  <a:moveTo>
                    <a:pt x="230" y="75"/>
                  </a:moveTo>
                  <a:cubicBezTo>
                    <a:pt x="231" y="76"/>
                    <a:pt x="230" y="76"/>
                    <a:pt x="230" y="77"/>
                  </a:cubicBezTo>
                  <a:cubicBezTo>
                    <a:pt x="229" y="77"/>
                    <a:pt x="229" y="78"/>
                    <a:pt x="230" y="79"/>
                  </a:cubicBezTo>
                  <a:cubicBezTo>
                    <a:pt x="228" y="79"/>
                    <a:pt x="224" y="71"/>
                    <a:pt x="219" y="72"/>
                  </a:cubicBezTo>
                  <a:cubicBezTo>
                    <a:pt x="219" y="67"/>
                    <a:pt x="226" y="60"/>
                    <a:pt x="230" y="66"/>
                  </a:cubicBezTo>
                  <a:cubicBezTo>
                    <a:pt x="229" y="66"/>
                    <a:pt x="228" y="65"/>
                    <a:pt x="227" y="64"/>
                  </a:cubicBezTo>
                  <a:cubicBezTo>
                    <a:pt x="226" y="65"/>
                    <a:pt x="228" y="66"/>
                    <a:pt x="228" y="67"/>
                  </a:cubicBezTo>
                  <a:cubicBezTo>
                    <a:pt x="225" y="68"/>
                    <a:pt x="223" y="67"/>
                    <a:pt x="219" y="70"/>
                  </a:cubicBezTo>
                  <a:cubicBezTo>
                    <a:pt x="221" y="72"/>
                    <a:pt x="224" y="68"/>
                    <a:pt x="226" y="69"/>
                  </a:cubicBezTo>
                  <a:cubicBezTo>
                    <a:pt x="226" y="72"/>
                    <a:pt x="225" y="77"/>
                    <a:pt x="230" y="75"/>
                  </a:cubicBezTo>
                  <a:close/>
                  <a:moveTo>
                    <a:pt x="256" y="49"/>
                  </a:moveTo>
                  <a:cubicBezTo>
                    <a:pt x="255" y="54"/>
                    <a:pt x="254" y="47"/>
                    <a:pt x="252" y="45"/>
                  </a:cubicBezTo>
                  <a:cubicBezTo>
                    <a:pt x="255" y="42"/>
                    <a:pt x="258" y="42"/>
                    <a:pt x="261" y="45"/>
                  </a:cubicBezTo>
                  <a:cubicBezTo>
                    <a:pt x="262" y="48"/>
                    <a:pt x="259" y="45"/>
                    <a:pt x="258" y="44"/>
                  </a:cubicBezTo>
                  <a:cubicBezTo>
                    <a:pt x="256" y="46"/>
                    <a:pt x="255" y="47"/>
                    <a:pt x="256" y="49"/>
                  </a:cubicBezTo>
                  <a:close/>
                  <a:moveTo>
                    <a:pt x="280" y="28"/>
                  </a:moveTo>
                  <a:cubicBezTo>
                    <a:pt x="285" y="18"/>
                    <a:pt x="292" y="27"/>
                    <a:pt x="280" y="28"/>
                  </a:cubicBezTo>
                  <a:close/>
                  <a:moveTo>
                    <a:pt x="277" y="22"/>
                  </a:moveTo>
                  <a:cubicBezTo>
                    <a:pt x="280" y="21"/>
                    <a:pt x="278" y="29"/>
                    <a:pt x="278" y="32"/>
                  </a:cubicBezTo>
                  <a:cubicBezTo>
                    <a:pt x="274" y="34"/>
                    <a:pt x="277" y="28"/>
                    <a:pt x="276" y="27"/>
                  </a:cubicBezTo>
                  <a:cubicBezTo>
                    <a:pt x="272" y="24"/>
                    <a:pt x="273" y="30"/>
                    <a:pt x="270" y="31"/>
                  </a:cubicBezTo>
                  <a:cubicBezTo>
                    <a:pt x="266" y="24"/>
                    <a:pt x="277" y="25"/>
                    <a:pt x="277" y="22"/>
                  </a:cubicBezTo>
                  <a:close/>
                  <a:moveTo>
                    <a:pt x="266" y="32"/>
                  </a:moveTo>
                  <a:cubicBezTo>
                    <a:pt x="269" y="36"/>
                    <a:pt x="267" y="40"/>
                    <a:pt x="271" y="35"/>
                  </a:cubicBezTo>
                  <a:cubicBezTo>
                    <a:pt x="274" y="41"/>
                    <a:pt x="266" y="39"/>
                    <a:pt x="263" y="40"/>
                  </a:cubicBezTo>
                  <a:cubicBezTo>
                    <a:pt x="261" y="36"/>
                    <a:pt x="260" y="38"/>
                    <a:pt x="259" y="34"/>
                  </a:cubicBezTo>
                  <a:cubicBezTo>
                    <a:pt x="262" y="33"/>
                    <a:pt x="264" y="33"/>
                    <a:pt x="266" y="32"/>
                  </a:cubicBezTo>
                  <a:close/>
                  <a:moveTo>
                    <a:pt x="247" y="41"/>
                  </a:moveTo>
                  <a:cubicBezTo>
                    <a:pt x="249" y="44"/>
                    <a:pt x="243" y="46"/>
                    <a:pt x="244" y="49"/>
                  </a:cubicBezTo>
                  <a:cubicBezTo>
                    <a:pt x="243" y="50"/>
                    <a:pt x="242" y="48"/>
                    <a:pt x="243" y="47"/>
                  </a:cubicBezTo>
                  <a:cubicBezTo>
                    <a:pt x="242" y="46"/>
                    <a:pt x="241" y="46"/>
                    <a:pt x="241" y="47"/>
                  </a:cubicBezTo>
                  <a:cubicBezTo>
                    <a:pt x="240" y="45"/>
                    <a:pt x="241" y="45"/>
                    <a:pt x="242" y="46"/>
                  </a:cubicBezTo>
                  <a:cubicBezTo>
                    <a:pt x="246" y="44"/>
                    <a:pt x="244" y="41"/>
                    <a:pt x="247" y="41"/>
                  </a:cubicBezTo>
                  <a:close/>
                  <a:moveTo>
                    <a:pt x="191" y="73"/>
                  </a:moveTo>
                  <a:cubicBezTo>
                    <a:pt x="190" y="69"/>
                    <a:pt x="191" y="71"/>
                    <a:pt x="188" y="74"/>
                  </a:cubicBezTo>
                  <a:cubicBezTo>
                    <a:pt x="187" y="71"/>
                    <a:pt x="187" y="69"/>
                    <a:pt x="189" y="67"/>
                  </a:cubicBezTo>
                  <a:cubicBezTo>
                    <a:pt x="193" y="67"/>
                    <a:pt x="195" y="71"/>
                    <a:pt x="191" y="73"/>
                  </a:cubicBezTo>
                  <a:close/>
                  <a:moveTo>
                    <a:pt x="215" y="53"/>
                  </a:moveTo>
                  <a:cubicBezTo>
                    <a:pt x="214" y="54"/>
                    <a:pt x="213" y="53"/>
                    <a:pt x="213" y="52"/>
                  </a:cubicBezTo>
                  <a:cubicBezTo>
                    <a:pt x="212" y="51"/>
                    <a:pt x="211" y="52"/>
                    <a:pt x="211" y="52"/>
                  </a:cubicBezTo>
                  <a:cubicBezTo>
                    <a:pt x="208" y="51"/>
                    <a:pt x="218" y="49"/>
                    <a:pt x="212" y="49"/>
                  </a:cubicBezTo>
                  <a:cubicBezTo>
                    <a:pt x="212" y="45"/>
                    <a:pt x="221" y="48"/>
                    <a:pt x="222" y="41"/>
                  </a:cubicBezTo>
                  <a:cubicBezTo>
                    <a:pt x="224" y="45"/>
                    <a:pt x="227" y="40"/>
                    <a:pt x="229" y="45"/>
                  </a:cubicBezTo>
                  <a:cubicBezTo>
                    <a:pt x="224" y="46"/>
                    <a:pt x="215" y="46"/>
                    <a:pt x="215" y="53"/>
                  </a:cubicBezTo>
                  <a:close/>
                  <a:moveTo>
                    <a:pt x="259" y="29"/>
                  </a:moveTo>
                  <a:cubicBezTo>
                    <a:pt x="253" y="28"/>
                    <a:pt x="253" y="37"/>
                    <a:pt x="247" y="36"/>
                  </a:cubicBezTo>
                  <a:cubicBezTo>
                    <a:pt x="246" y="34"/>
                    <a:pt x="254" y="24"/>
                    <a:pt x="254" y="29"/>
                  </a:cubicBezTo>
                  <a:cubicBezTo>
                    <a:pt x="255" y="27"/>
                    <a:pt x="257" y="25"/>
                    <a:pt x="256" y="22"/>
                  </a:cubicBezTo>
                  <a:cubicBezTo>
                    <a:pt x="261" y="21"/>
                    <a:pt x="256" y="27"/>
                    <a:pt x="259" y="29"/>
                  </a:cubicBezTo>
                  <a:close/>
                  <a:moveTo>
                    <a:pt x="236" y="29"/>
                  </a:moveTo>
                  <a:cubicBezTo>
                    <a:pt x="239" y="33"/>
                    <a:pt x="234" y="35"/>
                    <a:pt x="237" y="39"/>
                  </a:cubicBezTo>
                  <a:cubicBezTo>
                    <a:pt x="235" y="40"/>
                    <a:pt x="235" y="38"/>
                    <a:pt x="236" y="38"/>
                  </a:cubicBezTo>
                  <a:cubicBezTo>
                    <a:pt x="234" y="35"/>
                    <a:pt x="231" y="43"/>
                    <a:pt x="230" y="37"/>
                  </a:cubicBezTo>
                  <a:cubicBezTo>
                    <a:pt x="230" y="36"/>
                    <a:pt x="231" y="37"/>
                    <a:pt x="232" y="37"/>
                  </a:cubicBezTo>
                  <a:cubicBezTo>
                    <a:pt x="237" y="35"/>
                    <a:pt x="230" y="31"/>
                    <a:pt x="236" y="29"/>
                  </a:cubicBezTo>
                  <a:close/>
                  <a:moveTo>
                    <a:pt x="203" y="54"/>
                  </a:moveTo>
                  <a:cubicBezTo>
                    <a:pt x="203" y="57"/>
                    <a:pt x="205" y="59"/>
                    <a:pt x="205" y="62"/>
                  </a:cubicBezTo>
                  <a:cubicBezTo>
                    <a:pt x="203" y="65"/>
                    <a:pt x="198" y="58"/>
                    <a:pt x="202" y="64"/>
                  </a:cubicBezTo>
                  <a:cubicBezTo>
                    <a:pt x="200" y="65"/>
                    <a:pt x="196" y="61"/>
                    <a:pt x="200" y="66"/>
                  </a:cubicBezTo>
                  <a:cubicBezTo>
                    <a:pt x="197" y="65"/>
                    <a:pt x="192" y="66"/>
                    <a:pt x="192" y="61"/>
                  </a:cubicBezTo>
                  <a:cubicBezTo>
                    <a:pt x="199" y="65"/>
                    <a:pt x="198" y="59"/>
                    <a:pt x="203" y="54"/>
                  </a:cubicBezTo>
                  <a:close/>
                  <a:moveTo>
                    <a:pt x="82" y="61"/>
                  </a:moveTo>
                  <a:cubicBezTo>
                    <a:pt x="76" y="60"/>
                    <a:pt x="82" y="52"/>
                    <a:pt x="75" y="59"/>
                  </a:cubicBezTo>
                  <a:cubicBezTo>
                    <a:pt x="74" y="55"/>
                    <a:pt x="83" y="51"/>
                    <a:pt x="89" y="47"/>
                  </a:cubicBezTo>
                  <a:cubicBezTo>
                    <a:pt x="90" y="50"/>
                    <a:pt x="90" y="52"/>
                    <a:pt x="91" y="54"/>
                  </a:cubicBezTo>
                  <a:cubicBezTo>
                    <a:pt x="85" y="55"/>
                    <a:pt x="83" y="55"/>
                    <a:pt x="82" y="61"/>
                  </a:cubicBezTo>
                  <a:close/>
                  <a:moveTo>
                    <a:pt x="106" y="38"/>
                  </a:moveTo>
                  <a:cubicBezTo>
                    <a:pt x="110" y="35"/>
                    <a:pt x="106" y="44"/>
                    <a:pt x="109" y="41"/>
                  </a:cubicBezTo>
                  <a:cubicBezTo>
                    <a:pt x="110" y="43"/>
                    <a:pt x="107" y="44"/>
                    <a:pt x="106" y="45"/>
                  </a:cubicBezTo>
                  <a:cubicBezTo>
                    <a:pt x="102" y="43"/>
                    <a:pt x="107" y="41"/>
                    <a:pt x="106" y="38"/>
                  </a:cubicBezTo>
                  <a:close/>
                  <a:moveTo>
                    <a:pt x="80" y="70"/>
                  </a:moveTo>
                  <a:cubicBezTo>
                    <a:pt x="75" y="67"/>
                    <a:pt x="86" y="62"/>
                    <a:pt x="88" y="67"/>
                  </a:cubicBezTo>
                  <a:cubicBezTo>
                    <a:pt x="85" y="70"/>
                    <a:pt x="83" y="65"/>
                    <a:pt x="80" y="70"/>
                  </a:cubicBezTo>
                  <a:close/>
                  <a:moveTo>
                    <a:pt x="151" y="43"/>
                  </a:moveTo>
                  <a:cubicBezTo>
                    <a:pt x="156" y="38"/>
                    <a:pt x="151" y="38"/>
                    <a:pt x="159" y="37"/>
                  </a:cubicBezTo>
                  <a:cubicBezTo>
                    <a:pt x="159" y="38"/>
                    <a:pt x="158" y="38"/>
                    <a:pt x="158" y="38"/>
                  </a:cubicBezTo>
                  <a:cubicBezTo>
                    <a:pt x="156" y="39"/>
                    <a:pt x="158" y="40"/>
                    <a:pt x="159" y="42"/>
                  </a:cubicBezTo>
                  <a:cubicBezTo>
                    <a:pt x="156" y="45"/>
                    <a:pt x="154" y="41"/>
                    <a:pt x="151" y="43"/>
                  </a:cubicBezTo>
                  <a:close/>
                  <a:moveTo>
                    <a:pt x="121" y="68"/>
                  </a:moveTo>
                  <a:cubicBezTo>
                    <a:pt x="123" y="69"/>
                    <a:pt x="124" y="71"/>
                    <a:pt x="125" y="72"/>
                  </a:cubicBezTo>
                  <a:cubicBezTo>
                    <a:pt x="121" y="76"/>
                    <a:pt x="116" y="70"/>
                    <a:pt x="121" y="68"/>
                  </a:cubicBezTo>
                  <a:close/>
                  <a:moveTo>
                    <a:pt x="170" y="40"/>
                  </a:moveTo>
                  <a:cubicBezTo>
                    <a:pt x="172" y="45"/>
                    <a:pt x="170" y="45"/>
                    <a:pt x="165" y="48"/>
                  </a:cubicBezTo>
                  <a:cubicBezTo>
                    <a:pt x="161" y="44"/>
                    <a:pt x="169" y="43"/>
                    <a:pt x="170" y="40"/>
                  </a:cubicBezTo>
                  <a:close/>
                  <a:moveTo>
                    <a:pt x="134" y="77"/>
                  </a:moveTo>
                  <a:cubicBezTo>
                    <a:pt x="132" y="75"/>
                    <a:pt x="133" y="74"/>
                    <a:pt x="132" y="72"/>
                  </a:cubicBezTo>
                  <a:cubicBezTo>
                    <a:pt x="134" y="72"/>
                    <a:pt x="135" y="71"/>
                    <a:pt x="137" y="70"/>
                  </a:cubicBezTo>
                  <a:cubicBezTo>
                    <a:pt x="140" y="72"/>
                    <a:pt x="139" y="73"/>
                    <a:pt x="140" y="75"/>
                  </a:cubicBezTo>
                  <a:cubicBezTo>
                    <a:pt x="138" y="77"/>
                    <a:pt x="136" y="75"/>
                    <a:pt x="134" y="77"/>
                  </a:cubicBezTo>
                  <a:close/>
                  <a:moveTo>
                    <a:pt x="142" y="71"/>
                  </a:moveTo>
                  <a:cubicBezTo>
                    <a:pt x="142" y="65"/>
                    <a:pt x="146" y="71"/>
                    <a:pt x="152" y="67"/>
                  </a:cubicBezTo>
                  <a:cubicBezTo>
                    <a:pt x="150" y="67"/>
                    <a:pt x="148" y="68"/>
                    <a:pt x="147" y="66"/>
                  </a:cubicBezTo>
                  <a:cubicBezTo>
                    <a:pt x="149" y="64"/>
                    <a:pt x="151" y="64"/>
                    <a:pt x="153" y="66"/>
                  </a:cubicBezTo>
                  <a:cubicBezTo>
                    <a:pt x="152" y="72"/>
                    <a:pt x="146" y="68"/>
                    <a:pt x="142" y="71"/>
                  </a:cubicBezTo>
                  <a:close/>
                  <a:moveTo>
                    <a:pt x="159" y="63"/>
                  </a:moveTo>
                  <a:cubicBezTo>
                    <a:pt x="158" y="61"/>
                    <a:pt x="162" y="63"/>
                    <a:pt x="161" y="60"/>
                  </a:cubicBezTo>
                  <a:cubicBezTo>
                    <a:pt x="165" y="64"/>
                    <a:pt x="161" y="69"/>
                    <a:pt x="162" y="74"/>
                  </a:cubicBezTo>
                  <a:cubicBezTo>
                    <a:pt x="159" y="71"/>
                    <a:pt x="161" y="64"/>
                    <a:pt x="159" y="63"/>
                  </a:cubicBezTo>
                  <a:close/>
                  <a:moveTo>
                    <a:pt x="195" y="37"/>
                  </a:moveTo>
                  <a:cubicBezTo>
                    <a:pt x="191" y="34"/>
                    <a:pt x="199" y="30"/>
                    <a:pt x="201" y="31"/>
                  </a:cubicBezTo>
                  <a:cubicBezTo>
                    <a:pt x="203" y="36"/>
                    <a:pt x="198" y="34"/>
                    <a:pt x="195" y="37"/>
                  </a:cubicBezTo>
                  <a:close/>
                  <a:moveTo>
                    <a:pt x="229" y="29"/>
                  </a:moveTo>
                  <a:cubicBezTo>
                    <a:pt x="227" y="31"/>
                    <a:pt x="225" y="29"/>
                    <a:pt x="223" y="31"/>
                  </a:cubicBezTo>
                  <a:cubicBezTo>
                    <a:pt x="221" y="33"/>
                    <a:pt x="228" y="28"/>
                    <a:pt x="224" y="25"/>
                  </a:cubicBezTo>
                  <a:cubicBezTo>
                    <a:pt x="226" y="24"/>
                    <a:pt x="228" y="22"/>
                    <a:pt x="230" y="21"/>
                  </a:cubicBezTo>
                  <a:cubicBezTo>
                    <a:pt x="227" y="21"/>
                    <a:pt x="227" y="19"/>
                    <a:pt x="229" y="18"/>
                  </a:cubicBezTo>
                  <a:cubicBezTo>
                    <a:pt x="233" y="22"/>
                    <a:pt x="226" y="25"/>
                    <a:pt x="229" y="29"/>
                  </a:cubicBezTo>
                  <a:close/>
                  <a:moveTo>
                    <a:pt x="182" y="51"/>
                  </a:moveTo>
                  <a:cubicBezTo>
                    <a:pt x="185" y="50"/>
                    <a:pt x="180" y="56"/>
                    <a:pt x="181" y="59"/>
                  </a:cubicBezTo>
                  <a:cubicBezTo>
                    <a:pt x="178" y="61"/>
                    <a:pt x="175" y="56"/>
                    <a:pt x="179" y="53"/>
                  </a:cubicBezTo>
                  <a:cubicBezTo>
                    <a:pt x="180" y="59"/>
                    <a:pt x="179" y="53"/>
                    <a:pt x="182" y="51"/>
                  </a:cubicBezTo>
                  <a:close/>
                  <a:moveTo>
                    <a:pt x="212" y="24"/>
                  </a:moveTo>
                  <a:cubicBezTo>
                    <a:pt x="218" y="25"/>
                    <a:pt x="209" y="27"/>
                    <a:pt x="206" y="30"/>
                  </a:cubicBezTo>
                  <a:cubicBezTo>
                    <a:pt x="206" y="29"/>
                    <a:pt x="206" y="28"/>
                    <a:pt x="205" y="26"/>
                  </a:cubicBezTo>
                  <a:cubicBezTo>
                    <a:pt x="207" y="21"/>
                    <a:pt x="213" y="30"/>
                    <a:pt x="212" y="24"/>
                  </a:cubicBezTo>
                  <a:close/>
                  <a:moveTo>
                    <a:pt x="184" y="44"/>
                  </a:moveTo>
                  <a:cubicBezTo>
                    <a:pt x="182" y="48"/>
                    <a:pt x="176" y="42"/>
                    <a:pt x="177" y="48"/>
                  </a:cubicBezTo>
                  <a:cubicBezTo>
                    <a:pt x="172" y="49"/>
                    <a:pt x="175" y="44"/>
                    <a:pt x="178" y="43"/>
                  </a:cubicBezTo>
                  <a:cubicBezTo>
                    <a:pt x="176" y="41"/>
                    <a:pt x="174" y="44"/>
                    <a:pt x="172" y="40"/>
                  </a:cubicBezTo>
                  <a:cubicBezTo>
                    <a:pt x="174" y="38"/>
                    <a:pt x="176" y="40"/>
                    <a:pt x="174" y="41"/>
                  </a:cubicBezTo>
                  <a:cubicBezTo>
                    <a:pt x="179" y="43"/>
                    <a:pt x="180" y="37"/>
                    <a:pt x="183" y="38"/>
                  </a:cubicBezTo>
                  <a:cubicBezTo>
                    <a:pt x="184" y="40"/>
                    <a:pt x="180" y="41"/>
                    <a:pt x="184" y="44"/>
                  </a:cubicBezTo>
                  <a:close/>
                  <a:moveTo>
                    <a:pt x="194" y="18"/>
                  </a:moveTo>
                  <a:cubicBezTo>
                    <a:pt x="197" y="17"/>
                    <a:pt x="199" y="17"/>
                    <a:pt x="201" y="16"/>
                  </a:cubicBezTo>
                  <a:cubicBezTo>
                    <a:pt x="205" y="24"/>
                    <a:pt x="195" y="20"/>
                    <a:pt x="194" y="29"/>
                  </a:cubicBezTo>
                  <a:cubicBezTo>
                    <a:pt x="190" y="29"/>
                    <a:pt x="190" y="27"/>
                    <a:pt x="190" y="23"/>
                  </a:cubicBezTo>
                  <a:cubicBezTo>
                    <a:pt x="189" y="26"/>
                    <a:pt x="188" y="26"/>
                    <a:pt x="187" y="24"/>
                  </a:cubicBezTo>
                  <a:cubicBezTo>
                    <a:pt x="190" y="23"/>
                    <a:pt x="194" y="22"/>
                    <a:pt x="197" y="21"/>
                  </a:cubicBezTo>
                  <a:cubicBezTo>
                    <a:pt x="198" y="19"/>
                    <a:pt x="196" y="20"/>
                    <a:pt x="194" y="18"/>
                  </a:cubicBezTo>
                  <a:close/>
                  <a:moveTo>
                    <a:pt x="185" y="31"/>
                  </a:moveTo>
                  <a:cubicBezTo>
                    <a:pt x="182" y="32"/>
                    <a:pt x="177" y="31"/>
                    <a:pt x="177" y="28"/>
                  </a:cubicBezTo>
                  <a:cubicBezTo>
                    <a:pt x="180" y="25"/>
                    <a:pt x="185" y="28"/>
                    <a:pt x="185" y="31"/>
                  </a:cubicBezTo>
                  <a:close/>
                  <a:moveTo>
                    <a:pt x="169" y="34"/>
                  </a:moveTo>
                  <a:cubicBezTo>
                    <a:pt x="164" y="30"/>
                    <a:pt x="171" y="28"/>
                    <a:pt x="169" y="25"/>
                  </a:cubicBezTo>
                  <a:cubicBezTo>
                    <a:pt x="171" y="24"/>
                    <a:pt x="171" y="32"/>
                    <a:pt x="169" y="34"/>
                  </a:cubicBezTo>
                  <a:close/>
                  <a:moveTo>
                    <a:pt x="120" y="63"/>
                  </a:moveTo>
                  <a:cubicBezTo>
                    <a:pt x="121" y="66"/>
                    <a:pt x="119" y="64"/>
                    <a:pt x="118" y="63"/>
                  </a:cubicBezTo>
                  <a:cubicBezTo>
                    <a:pt x="114" y="67"/>
                    <a:pt x="114" y="78"/>
                    <a:pt x="107" y="70"/>
                  </a:cubicBezTo>
                  <a:cubicBezTo>
                    <a:pt x="113" y="68"/>
                    <a:pt x="112" y="65"/>
                    <a:pt x="114" y="61"/>
                  </a:cubicBezTo>
                  <a:cubicBezTo>
                    <a:pt x="116" y="59"/>
                    <a:pt x="118" y="64"/>
                    <a:pt x="120" y="63"/>
                  </a:cubicBezTo>
                  <a:close/>
                  <a:moveTo>
                    <a:pt x="137" y="44"/>
                  </a:moveTo>
                  <a:cubicBezTo>
                    <a:pt x="136" y="45"/>
                    <a:pt x="137" y="45"/>
                    <a:pt x="137" y="46"/>
                  </a:cubicBezTo>
                  <a:cubicBezTo>
                    <a:pt x="131" y="45"/>
                    <a:pt x="140" y="43"/>
                    <a:pt x="141" y="40"/>
                  </a:cubicBezTo>
                  <a:cubicBezTo>
                    <a:pt x="145" y="43"/>
                    <a:pt x="140" y="46"/>
                    <a:pt x="137" y="44"/>
                  </a:cubicBezTo>
                  <a:close/>
                  <a:moveTo>
                    <a:pt x="160" y="29"/>
                  </a:moveTo>
                  <a:cubicBezTo>
                    <a:pt x="157" y="30"/>
                    <a:pt x="155" y="32"/>
                    <a:pt x="153" y="34"/>
                  </a:cubicBezTo>
                  <a:cubicBezTo>
                    <a:pt x="151" y="30"/>
                    <a:pt x="156" y="27"/>
                    <a:pt x="156" y="24"/>
                  </a:cubicBezTo>
                  <a:cubicBezTo>
                    <a:pt x="160" y="25"/>
                    <a:pt x="157" y="26"/>
                    <a:pt x="160" y="29"/>
                  </a:cubicBezTo>
                  <a:close/>
                  <a:moveTo>
                    <a:pt x="118" y="54"/>
                  </a:moveTo>
                  <a:cubicBezTo>
                    <a:pt x="121" y="55"/>
                    <a:pt x="121" y="50"/>
                    <a:pt x="125" y="52"/>
                  </a:cubicBezTo>
                  <a:cubicBezTo>
                    <a:pt x="126" y="58"/>
                    <a:pt x="119" y="56"/>
                    <a:pt x="116" y="59"/>
                  </a:cubicBezTo>
                  <a:cubicBezTo>
                    <a:pt x="115" y="57"/>
                    <a:pt x="114" y="56"/>
                    <a:pt x="113" y="54"/>
                  </a:cubicBezTo>
                  <a:cubicBezTo>
                    <a:pt x="115" y="51"/>
                    <a:pt x="116" y="49"/>
                    <a:pt x="117" y="48"/>
                  </a:cubicBezTo>
                  <a:cubicBezTo>
                    <a:pt x="121" y="46"/>
                    <a:pt x="116" y="52"/>
                    <a:pt x="118" y="54"/>
                  </a:cubicBezTo>
                  <a:close/>
                  <a:moveTo>
                    <a:pt x="124" y="36"/>
                  </a:moveTo>
                  <a:cubicBezTo>
                    <a:pt x="128" y="40"/>
                    <a:pt x="124" y="43"/>
                    <a:pt x="124" y="46"/>
                  </a:cubicBezTo>
                  <a:cubicBezTo>
                    <a:pt x="123" y="46"/>
                    <a:pt x="123" y="45"/>
                    <a:pt x="123" y="44"/>
                  </a:cubicBezTo>
                  <a:cubicBezTo>
                    <a:pt x="122" y="44"/>
                    <a:pt x="120" y="44"/>
                    <a:pt x="118" y="45"/>
                  </a:cubicBezTo>
                  <a:cubicBezTo>
                    <a:pt x="117" y="42"/>
                    <a:pt x="120" y="39"/>
                    <a:pt x="124" y="36"/>
                  </a:cubicBezTo>
                  <a:close/>
                  <a:moveTo>
                    <a:pt x="108" y="51"/>
                  </a:moveTo>
                  <a:cubicBezTo>
                    <a:pt x="105" y="55"/>
                    <a:pt x="103" y="61"/>
                    <a:pt x="99" y="62"/>
                  </a:cubicBezTo>
                  <a:cubicBezTo>
                    <a:pt x="99" y="57"/>
                    <a:pt x="96" y="52"/>
                    <a:pt x="102" y="48"/>
                  </a:cubicBezTo>
                  <a:cubicBezTo>
                    <a:pt x="106" y="48"/>
                    <a:pt x="104" y="53"/>
                    <a:pt x="108" y="51"/>
                  </a:cubicBezTo>
                  <a:close/>
                  <a:moveTo>
                    <a:pt x="147" y="15"/>
                  </a:moveTo>
                  <a:cubicBezTo>
                    <a:pt x="145" y="17"/>
                    <a:pt x="144" y="16"/>
                    <a:pt x="145" y="15"/>
                  </a:cubicBezTo>
                  <a:cubicBezTo>
                    <a:pt x="143" y="14"/>
                    <a:pt x="139" y="17"/>
                    <a:pt x="137" y="18"/>
                  </a:cubicBezTo>
                  <a:cubicBezTo>
                    <a:pt x="134" y="14"/>
                    <a:pt x="144" y="9"/>
                    <a:pt x="147" y="15"/>
                  </a:cubicBezTo>
                  <a:close/>
                  <a:moveTo>
                    <a:pt x="134" y="19"/>
                  </a:moveTo>
                  <a:cubicBezTo>
                    <a:pt x="134" y="24"/>
                    <a:pt x="130" y="26"/>
                    <a:pt x="131" y="29"/>
                  </a:cubicBezTo>
                  <a:cubicBezTo>
                    <a:pt x="129" y="31"/>
                    <a:pt x="127" y="33"/>
                    <a:pt x="124" y="34"/>
                  </a:cubicBezTo>
                  <a:cubicBezTo>
                    <a:pt x="122" y="33"/>
                    <a:pt x="122" y="31"/>
                    <a:pt x="124" y="29"/>
                  </a:cubicBezTo>
                  <a:cubicBezTo>
                    <a:pt x="125" y="30"/>
                    <a:pt x="124" y="31"/>
                    <a:pt x="124" y="31"/>
                  </a:cubicBezTo>
                  <a:cubicBezTo>
                    <a:pt x="128" y="32"/>
                    <a:pt x="130" y="18"/>
                    <a:pt x="128" y="21"/>
                  </a:cubicBezTo>
                  <a:cubicBezTo>
                    <a:pt x="127" y="19"/>
                    <a:pt x="131" y="18"/>
                    <a:pt x="130" y="16"/>
                  </a:cubicBezTo>
                  <a:cubicBezTo>
                    <a:pt x="132" y="15"/>
                    <a:pt x="131" y="18"/>
                    <a:pt x="134" y="19"/>
                  </a:cubicBezTo>
                  <a:close/>
                  <a:moveTo>
                    <a:pt x="120" y="24"/>
                  </a:moveTo>
                  <a:cubicBezTo>
                    <a:pt x="123" y="27"/>
                    <a:pt x="117" y="29"/>
                    <a:pt x="119" y="32"/>
                  </a:cubicBezTo>
                  <a:cubicBezTo>
                    <a:pt x="116" y="33"/>
                    <a:pt x="115" y="25"/>
                    <a:pt x="120" y="24"/>
                  </a:cubicBezTo>
                  <a:close/>
                  <a:moveTo>
                    <a:pt x="106" y="34"/>
                  </a:moveTo>
                  <a:cubicBezTo>
                    <a:pt x="106" y="31"/>
                    <a:pt x="109" y="28"/>
                    <a:pt x="112" y="26"/>
                  </a:cubicBezTo>
                  <a:cubicBezTo>
                    <a:pt x="117" y="31"/>
                    <a:pt x="110" y="32"/>
                    <a:pt x="106" y="34"/>
                  </a:cubicBezTo>
                  <a:close/>
                  <a:moveTo>
                    <a:pt x="45" y="55"/>
                  </a:moveTo>
                  <a:cubicBezTo>
                    <a:pt x="41" y="57"/>
                    <a:pt x="37" y="57"/>
                    <a:pt x="34" y="53"/>
                  </a:cubicBezTo>
                  <a:cubicBezTo>
                    <a:pt x="33" y="56"/>
                    <a:pt x="31" y="59"/>
                    <a:pt x="34" y="62"/>
                  </a:cubicBezTo>
                  <a:cubicBezTo>
                    <a:pt x="28" y="65"/>
                    <a:pt x="29" y="66"/>
                    <a:pt x="24" y="66"/>
                  </a:cubicBezTo>
                  <a:cubicBezTo>
                    <a:pt x="27" y="60"/>
                    <a:pt x="31" y="59"/>
                    <a:pt x="27" y="51"/>
                  </a:cubicBezTo>
                  <a:cubicBezTo>
                    <a:pt x="36" y="50"/>
                    <a:pt x="32" y="41"/>
                    <a:pt x="35" y="36"/>
                  </a:cubicBezTo>
                  <a:cubicBezTo>
                    <a:pt x="36" y="40"/>
                    <a:pt x="38" y="45"/>
                    <a:pt x="34" y="49"/>
                  </a:cubicBezTo>
                  <a:cubicBezTo>
                    <a:pt x="34" y="48"/>
                    <a:pt x="33" y="48"/>
                    <a:pt x="32" y="49"/>
                  </a:cubicBezTo>
                  <a:cubicBezTo>
                    <a:pt x="33" y="49"/>
                    <a:pt x="34" y="50"/>
                    <a:pt x="34" y="51"/>
                  </a:cubicBezTo>
                  <a:cubicBezTo>
                    <a:pt x="36" y="53"/>
                    <a:pt x="38" y="49"/>
                    <a:pt x="40" y="50"/>
                  </a:cubicBezTo>
                  <a:cubicBezTo>
                    <a:pt x="41" y="48"/>
                    <a:pt x="42" y="46"/>
                    <a:pt x="40" y="44"/>
                  </a:cubicBezTo>
                  <a:cubicBezTo>
                    <a:pt x="43" y="42"/>
                    <a:pt x="46" y="40"/>
                    <a:pt x="49" y="37"/>
                  </a:cubicBezTo>
                  <a:cubicBezTo>
                    <a:pt x="55" y="44"/>
                    <a:pt x="42" y="47"/>
                    <a:pt x="45" y="55"/>
                  </a:cubicBezTo>
                  <a:close/>
                  <a:moveTo>
                    <a:pt x="64" y="49"/>
                  </a:moveTo>
                  <a:cubicBezTo>
                    <a:pt x="63" y="48"/>
                    <a:pt x="62" y="50"/>
                    <a:pt x="61" y="50"/>
                  </a:cubicBezTo>
                  <a:cubicBezTo>
                    <a:pt x="57" y="41"/>
                    <a:pt x="73" y="49"/>
                    <a:pt x="65" y="54"/>
                  </a:cubicBezTo>
                  <a:cubicBezTo>
                    <a:pt x="64" y="52"/>
                    <a:pt x="65" y="51"/>
                    <a:pt x="64" y="49"/>
                  </a:cubicBezTo>
                  <a:close/>
                  <a:moveTo>
                    <a:pt x="97" y="29"/>
                  </a:moveTo>
                  <a:cubicBezTo>
                    <a:pt x="95" y="22"/>
                    <a:pt x="106" y="27"/>
                    <a:pt x="104" y="20"/>
                  </a:cubicBezTo>
                  <a:cubicBezTo>
                    <a:pt x="108" y="23"/>
                    <a:pt x="113" y="13"/>
                    <a:pt x="116" y="19"/>
                  </a:cubicBezTo>
                  <a:cubicBezTo>
                    <a:pt x="112" y="21"/>
                    <a:pt x="113" y="20"/>
                    <a:pt x="111" y="24"/>
                  </a:cubicBezTo>
                  <a:cubicBezTo>
                    <a:pt x="110" y="18"/>
                    <a:pt x="103" y="27"/>
                    <a:pt x="100" y="32"/>
                  </a:cubicBezTo>
                  <a:cubicBezTo>
                    <a:pt x="95" y="29"/>
                    <a:pt x="93" y="31"/>
                    <a:pt x="86" y="27"/>
                  </a:cubicBezTo>
                  <a:cubicBezTo>
                    <a:pt x="90" y="25"/>
                    <a:pt x="93" y="25"/>
                    <a:pt x="97" y="29"/>
                  </a:cubicBezTo>
                  <a:close/>
                  <a:moveTo>
                    <a:pt x="80" y="44"/>
                  </a:moveTo>
                  <a:cubicBezTo>
                    <a:pt x="76" y="38"/>
                    <a:pt x="87" y="38"/>
                    <a:pt x="90" y="36"/>
                  </a:cubicBezTo>
                  <a:cubicBezTo>
                    <a:pt x="92" y="42"/>
                    <a:pt x="83" y="40"/>
                    <a:pt x="80" y="44"/>
                  </a:cubicBezTo>
                  <a:close/>
                  <a:moveTo>
                    <a:pt x="84" y="32"/>
                  </a:moveTo>
                  <a:cubicBezTo>
                    <a:pt x="81" y="32"/>
                    <a:pt x="78" y="36"/>
                    <a:pt x="76" y="35"/>
                  </a:cubicBezTo>
                  <a:cubicBezTo>
                    <a:pt x="73" y="31"/>
                    <a:pt x="80" y="26"/>
                    <a:pt x="82" y="26"/>
                  </a:cubicBezTo>
                  <a:cubicBezTo>
                    <a:pt x="82" y="28"/>
                    <a:pt x="83" y="30"/>
                    <a:pt x="84" y="32"/>
                  </a:cubicBezTo>
                  <a:close/>
                  <a:moveTo>
                    <a:pt x="91" y="13"/>
                  </a:moveTo>
                  <a:cubicBezTo>
                    <a:pt x="93" y="17"/>
                    <a:pt x="91" y="22"/>
                    <a:pt x="87" y="22"/>
                  </a:cubicBezTo>
                  <a:cubicBezTo>
                    <a:pt x="86" y="19"/>
                    <a:pt x="87" y="16"/>
                    <a:pt x="91" y="13"/>
                  </a:cubicBezTo>
                  <a:close/>
                  <a:moveTo>
                    <a:pt x="69" y="56"/>
                  </a:moveTo>
                  <a:cubicBezTo>
                    <a:pt x="71" y="50"/>
                    <a:pt x="69" y="49"/>
                    <a:pt x="68" y="44"/>
                  </a:cubicBezTo>
                  <a:cubicBezTo>
                    <a:pt x="67" y="40"/>
                    <a:pt x="60" y="44"/>
                    <a:pt x="62" y="40"/>
                  </a:cubicBezTo>
                  <a:cubicBezTo>
                    <a:pt x="68" y="33"/>
                    <a:pt x="84" y="48"/>
                    <a:pt x="69" y="56"/>
                  </a:cubicBezTo>
                  <a:close/>
                  <a:moveTo>
                    <a:pt x="72" y="32"/>
                  </a:moveTo>
                  <a:cubicBezTo>
                    <a:pt x="70" y="34"/>
                    <a:pt x="58" y="37"/>
                    <a:pt x="56" y="41"/>
                  </a:cubicBezTo>
                  <a:cubicBezTo>
                    <a:pt x="55" y="37"/>
                    <a:pt x="59" y="34"/>
                    <a:pt x="63" y="30"/>
                  </a:cubicBezTo>
                  <a:cubicBezTo>
                    <a:pt x="66" y="31"/>
                    <a:pt x="69" y="33"/>
                    <a:pt x="72" y="32"/>
                  </a:cubicBezTo>
                  <a:close/>
                  <a:moveTo>
                    <a:pt x="76" y="25"/>
                  </a:moveTo>
                  <a:cubicBezTo>
                    <a:pt x="70" y="25"/>
                    <a:pt x="70" y="26"/>
                    <a:pt x="65" y="28"/>
                  </a:cubicBezTo>
                  <a:cubicBezTo>
                    <a:pt x="63" y="26"/>
                    <a:pt x="66" y="25"/>
                    <a:pt x="65" y="23"/>
                  </a:cubicBezTo>
                  <a:cubicBezTo>
                    <a:pt x="62" y="22"/>
                    <a:pt x="58" y="33"/>
                    <a:pt x="53" y="27"/>
                  </a:cubicBezTo>
                  <a:cubicBezTo>
                    <a:pt x="60" y="23"/>
                    <a:pt x="59" y="19"/>
                    <a:pt x="64" y="15"/>
                  </a:cubicBezTo>
                  <a:cubicBezTo>
                    <a:pt x="66" y="21"/>
                    <a:pt x="69" y="23"/>
                    <a:pt x="76" y="25"/>
                  </a:cubicBezTo>
                  <a:close/>
                  <a:moveTo>
                    <a:pt x="50" y="25"/>
                  </a:moveTo>
                  <a:cubicBezTo>
                    <a:pt x="46" y="32"/>
                    <a:pt x="57" y="33"/>
                    <a:pt x="53" y="36"/>
                  </a:cubicBezTo>
                  <a:cubicBezTo>
                    <a:pt x="51" y="32"/>
                    <a:pt x="48" y="36"/>
                    <a:pt x="47" y="32"/>
                  </a:cubicBezTo>
                  <a:cubicBezTo>
                    <a:pt x="45" y="35"/>
                    <a:pt x="45" y="38"/>
                    <a:pt x="40" y="40"/>
                  </a:cubicBezTo>
                  <a:cubicBezTo>
                    <a:pt x="40" y="32"/>
                    <a:pt x="41" y="27"/>
                    <a:pt x="50" y="25"/>
                  </a:cubicBezTo>
                  <a:close/>
                  <a:moveTo>
                    <a:pt x="62" y="13"/>
                  </a:moveTo>
                  <a:cubicBezTo>
                    <a:pt x="62" y="17"/>
                    <a:pt x="53" y="15"/>
                    <a:pt x="50" y="22"/>
                  </a:cubicBezTo>
                  <a:cubicBezTo>
                    <a:pt x="48" y="20"/>
                    <a:pt x="46" y="23"/>
                    <a:pt x="44" y="20"/>
                  </a:cubicBezTo>
                  <a:cubicBezTo>
                    <a:pt x="47" y="17"/>
                    <a:pt x="53" y="20"/>
                    <a:pt x="49" y="14"/>
                  </a:cubicBezTo>
                  <a:cubicBezTo>
                    <a:pt x="54" y="10"/>
                    <a:pt x="58" y="14"/>
                    <a:pt x="62" y="13"/>
                  </a:cubicBezTo>
                  <a:close/>
                </a:path>
              </a:pathLst>
            </a:custGeom>
            <a:solidFill>
              <a:srgbClr val="5F7797"/>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29" name="矩形 28"/>
            <p:cNvSpPr/>
            <p:nvPr/>
          </p:nvSpPr>
          <p:spPr>
            <a:xfrm>
              <a:off x="4967323" y="534413"/>
              <a:ext cx="2257349" cy="553998"/>
            </a:xfrm>
            <a:prstGeom prst="rect">
              <a:avLst/>
            </a:prstGeom>
          </p:spPr>
          <p:txBody>
            <a:bodyPr wrap="none">
              <a:spAutoFit/>
            </a:bodyPr>
            <a:lstStyle/>
            <a:p>
              <a:pPr algn="ctr"/>
              <a:r>
                <a:rPr lang="en-US" altLang="zh-CN" sz="3000" b="1" dirty="0">
                  <a:solidFill>
                    <a:srgbClr val="5F7797"/>
                  </a:solidFill>
                </a:rPr>
                <a:t>05 </a:t>
              </a:r>
              <a:r>
                <a:rPr lang="zh-CN" altLang="en-US" sz="3000" b="1" dirty="0">
                  <a:solidFill>
                    <a:srgbClr val="5F7797"/>
                  </a:solidFill>
                </a:rPr>
                <a:t>教法分析</a:t>
              </a:r>
            </a:p>
          </p:txBody>
        </p:sp>
      </p:grpSp>
      <p:grpSp>
        <p:nvGrpSpPr>
          <p:cNvPr id="4" name="chenying0907 3"/>
          <p:cNvGrpSpPr/>
          <p:nvPr/>
        </p:nvGrpSpPr>
        <p:grpSpPr>
          <a:xfrm>
            <a:off x="1605280" y="3261638"/>
            <a:ext cx="9032240" cy="167362"/>
            <a:chOff x="2557231" y="2931459"/>
            <a:chExt cx="7097759" cy="167362"/>
          </a:xfrm>
        </p:grpSpPr>
        <p:grpSp>
          <p:nvGrpSpPr>
            <p:cNvPr id="30" name="chenying0907 29"/>
            <p:cNvGrpSpPr/>
            <p:nvPr/>
          </p:nvGrpSpPr>
          <p:grpSpPr>
            <a:xfrm rot="5400000" flipH="1">
              <a:off x="6080008" y="-591318"/>
              <a:ext cx="52206" cy="7097759"/>
              <a:chOff x="4597501" y="2216030"/>
              <a:chExt cx="45719" cy="3703199"/>
            </a:xfrm>
            <a:solidFill>
              <a:srgbClr val="F26F61"/>
            </a:solidFill>
          </p:grpSpPr>
          <p:sp>
            <p:nvSpPr>
              <p:cNvPr id="31" name="Freeform 548"/>
              <p:cNvSpPr>
                <a:spLocks noEditPoints="1"/>
              </p:cNvSpPr>
              <p:nvPr/>
            </p:nvSpPr>
            <p:spPr bwMode="auto">
              <a:xfrm rot="16200000" flipV="1">
                <a:off x="4438472" y="2375059"/>
                <a:ext cx="363777" cy="45719"/>
              </a:xfrm>
              <a:custGeom>
                <a:avLst/>
                <a:gdLst>
                  <a:gd name="T0" fmla="*/ 480 w 748"/>
                  <a:gd name="T1" fmla="*/ 13 h 95"/>
                  <a:gd name="T2" fmla="*/ 427 w 748"/>
                  <a:gd name="T3" fmla="*/ 8 h 95"/>
                  <a:gd name="T4" fmla="*/ 366 w 748"/>
                  <a:gd name="T5" fmla="*/ 13 h 95"/>
                  <a:gd name="T6" fmla="*/ 311 w 748"/>
                  <a:gd name="T7" fmla="*/ 15 h 95"/>
                  <a:gd name="T8" fmla="*/ 289 w 748"/>
                  <a:gd name="T9" fmla="*/ 1 h 95"/>
                  <a:gd name="T10" fmla="*/ 234 w 748"/>
                  <a:gd name="T11" fmla="*/ 11 h 95"/>
                  <a:gd name="T12" fmla="*/ 205 w 748"/>
                  <a:gd name="T13" fmla="*/ 13 h 95"/>
                  <a:gd name="T14" fmla="*/ 152 w 748"/>
                  <a:gd name="T15" fmla="*/ 18 h 95"/>
                  <a:gd name="T16" fmla="*/ 142 w 748"/>
                  <a:gd name="T17" fmla="*/ 18 h 95"/>
                  <a:gd name="T18" fmla="*/ 126 w 748"/>
                  <a:gd name="T19" fmla="*/ 20 h 95"/>
                  <a:gd name="T20" fmla="*/ 107 w 748"/>
                  <a:gd name="T21" fmla="*/ 1 h 95"/>
                  <a:gd name="T22" fmla="*/ 64 w 748"/>
                  <a:gd name="T23" fmla="*/ 20 h 95"/>
                  <a:gd name="T24" fmla="*/ 17 w 748"/>
                  <a:gd name="T25" fmla="*/ 64 h 95"/>
                  <a:gd name="T26" fmla="*/ 71 w 748"/>
                  <a:gd name="T27" fmla="*/ 69 h 95"/>
                  <a:gd name="T28" fmla="*/ 101 w 748"/>
                  <a:gd name="T29" fmla="*/ 51 h 95"/>
                  <a:gd name="T30" fmla="*/ 90 w 748"/>
                  <a:gd name="T31" fmla="*/ 67 h 95"/>
                  <a:gd name="T32" fmla="*/ 112 w 748"/>
                  <a:gd name="T33" fmla="*/ 63 h 95"/>
                  <a:gd name="T34" fmla="*/ 140 w 748"/>
                  <a:gd name="T35" fmla="*/ 69 h 95"/>
                  <a:gd name="T36" fmla="*/ 151 w 748"/>
                  <a:gd name="T37" fmla="*/ 51 h 95"/>
                  <a:gd name="T38" fmla="*/ 167 w 748"/>
                  <a:gd name="T39" fmla="*/ 62 h 95"/>
                  <a:gd name="T40" fmla="*/ 213 w 748"/>
                  <a:gd name="T41" fmla="*/ 61 h 95"/>
                  <a:gd name="T42" fmla="*/ 244 w 748"/>
                  <a:gd name="T43" fmla="*/ 84 h 95"/>
                  <a:gd name="T44" fmla="*/ 306 w 748"/>
                  <a:gd name="T45" fmla="*/ 77 h 95"/>
                  <a:gd name="T46" fmla="*/ 364 w 748"/>
                  <a:gd name="T47" fmla="*/ 85 h 95"/>
                  <a:gd name="T48" fmla="*/ 566 w 748"/>
                  <a:gd name="T49" fmla="*/ 89 h 95"/>
                  <a:gd name="T50" fmla="*/ 675 w 748"/>
                  <a:gd name="T51" fmla="*/ 85 h 95"/>
                  <a:gd name="T52" fmla="*/ 744 w 748"/>
                  <a:gd name="T53" fmla="*/ 58 h 95"/>
                  <a:gd name="T54" fmla="*/ 725 w 748"/>
                  <a:gd name="T55" fmla="*/ 56 h 95"/>
                  <a:gd name="T56" fmla="*/ 733 w 748"/>
                  <a:gd name="T57" fmla="*/ 32 h 95"/>
                  <a:gd name="T58" fmla="*/ 725 w 748"/>
                  <a:gd name="T59" fmla="*/ 7 h 95"/>
                  <a:gd name="T60" fmla="*/ 672 w 748"/>
                  <a:gd name="T61" fmla="*/ 9 h 95"/>
                  <a:gd name="T62" fmla="*/ 642 w 748"/>
                  <a:gd name="T63" fmla="*/ 9 h 95"/>
                  <a:gd name="T64" fmla="*/ 604 w 748"/>
                  <a:gd name="T65" fmla="*/ 6 h 95"/>
                  <a:gd name="T66" fmla="*/ 227 w 748"/>
                  <a:gd name="T67" fmla="*/ 28 h 95"/>
                  <a:gd name="T68" fmla="*/ 201 w 748"/>
                  <a:gd name="T69" fmla="*/ 36 h 95"/>
                  <a:gd name="T70" fmla="*/ 220 w 748"/>
                  <a:gd name="T71" fmla="*/ 21 h 95"/>
                  <a:gd name="T72" fmla="*/ 196 w 748"/>
                  <a:gd name="T73" fmla="*/ 25 h 95"/>
                  <a:gd name="T74" fmla="*/ 184 w 748"/>
                  <a:gd name="T75" fmla="*/ 11 h 95"/>
                  <a:gd name="T76" fmla="*/ 79 w 748"/>
                  <a:gd name="T77" fmla="*/ 39 h 95"/>
                  <a:gd name="T78" fmla="*/ 54 w 748"/>
                  <a:gd name="T79" fmla="*/ 40 h 95"/>
                  <a:gd name="T80" fmla="*/ 71 w 748"/>
                  <a:gd name="T81" fmla="*/ 38 h 95"/>
                  <a:gd name="T82" fmla="*/ 79 w 748"/>
                  <a:gd name="T83" fmla="*/ 44 h 95"/>
                  <a:gd name="T84" fmla="*/ 60 w 748"/>
                  <a:gd name="T85" fmla="*/ 68 h 95"/>
                  <a:gd name="T86" fmla="*/ 95 w 748"/>
                  <a:gd name="T87" fmla="*/ 48 h 95"/>
                  <a:gd name="T88" fmla="*/ 115 w 748"/>
                  <a:gd name="T89" fmla="*/ 39 h 95"/>
                  <a:gd name="T90" fmla="*/ 132 w 748"/>
                  <a:gd name="T91" fmla="*/ 31 h 95"/>
                  <a:gd name="T92" fmla="*/ 168 w 748"/>
                  <a:gd name="T93" fmla="*/ 26 h 95"/>
                  <a:gd name="T94" fmla="*/ 134 w 748"/>
                  <a:gd name="T95" fmla="*/ 63 h 95"/>
                  <a:gd name="T96" fmla="*/ 174 w 748"/>
                  <a:gd name="T97" fmla="*/ 29 h 95"/>
                  <a:gd name="T98" fmla="*/ 159 w 748"/>
                  <a:gd name="T99" fmla="*/ 58 h 95"/>
                  <a:gd name="T100" fmla="*/ 194 w 748"/>
                  <a:gd name="T101" fmla="*/ 38 h 95"/>
                  <a:gd name="T102" fmla="*/ 201 w 748"/>
                  <a:gd name="T103" fmla="*/ 43 h 95"/>
                  <a:gd name="T104" fmla="*/ 183 w 748"/>
                  <a:gd name="T105" fmla="*/ 66 h 95"/>
                  <a:gd name="T106" fmla="*/ 222 w 748"/>
                  <a:gd name="T107" fmla="*/ 63 h 95"/>
                  <a:gd name="T108" fmla="*/ 227 w 748"/>
                  <a:gd name="T109" fmla="*/ 66 h 95"/>
                  <a:gd name="T110" fmla="*/ 241 w 748"/>
                  <a:gd name="T111" fmla="*/ 73 h 95"/>
                  <a:gd name="T112" fmla="*/ 363 w 748"/>
                  <a:gd name="T113" fmla="*/ 12 h 95"/>
                  <a:gd name="T114" fmla="*/ 717 w 748"/>
                  <a:gd name="T115" fmla="*/ 62 h 95"/>
                  <a:gd name="T116" fmla="*/ 721 w 748"/>
                  <a:gd name="T117" fmla="*/ 3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8" h="95">
                    <a:moveTo>
                      <a:pt x="559" y="11"/>
                    </a:moveTo>
                    <a:cubicBezTo>
                      <a:pt x="559" y="7"/>
                      <a:pt x="557" y="9"/>
                      <a:pt x="557" y="5"/>
                    </a:cubicBezTo>
                    <a:cubicBezTo>
                      <a:pt x="546" y="13"/>
                      <a:pt x="543" y="8"/>
                      <a:pt x="534" y="8"/>
                    </a:cubicBezTo>
                    <a:cubicBezTo>
                      <a:pt x="537" y="7"/>
                      <a:pt x="541" y="7"/>
                      <a:pt x="539" y="3"/>
                    </a:cubicBezTo>
                    <a:cubicBezTo>
                      <a:pt x="529" y="8"/>
                      <a:pt x="508" y="10"/>
                      <a:pt x="498" y="11"/>
                    </a:cubicBezTo>
                    <a:cubicBezTo>
                      <a:pt x="499" y="11"/>
                      <a:pt x="499" y="9"/>
                      <a:pt x="498" y="8"/>
                    </a:cubicBezTo>
                    <a:cubicBezTo>
                      <a:pt x="491" y="10"/>
                      <a:pt x="491" y="13"/>
                      <a:pt x="485" y="9"/>
                    </a:cubicBezTo>
                    <a:cubicBezTo>
                      <a:pt x="483" y="14"/>
                      <a:pt x="481" y="8"/>
                      <a:pt x="480" y="13"/>
                    </a:cubicBezTo>
                    <a:cubicBezTo>
                      <a:pt x="478" y="10"/>
                      <a:pt x="476" y="12"/>
                      <a:pt x="476" y="9"/>
                    </a:cubicBezTo>
                    <a:cubicBezTo>
                      <a:pt x="473" y="9"/>
                      <a:pt x="470" y="11"/>
                      <a:pt x="467" y="8"/>
                    </a:cubicBezTo>
                    <a:cubicBezTo>
                      <a:pt x="463" y="10"/>
                      <a:pt x="469" y="13"/>
                      <a:pt x="465" y="15"/>
                    </a:cubicBezTo>
                    <a:cubicBezTo>
                      <a:pt x="464" y="14"/>
                      <a:pt x="463" y="13"/>
                      <a:pt x="462" y="13"/>
                    </a:cubicBezTo>
                    <a:cubicBezTo>
                      <a:pt x="463" y="12"/>
                      <a:pt x="464" y="10"/>
                      <a:pt x="462" y="9"/>
                    </a:cubicBezTo>
                    <a:cubicBezTo>
                      <a:pt x="461" y="10"/>
                      <a:pt x="459" y="11"/>
                      <a:pt x="458" y="12"/>
                    </a:cubicBezTo>
                    <a:cubicBezTo>
                      <a:pt x="445" y="2"/>
                      <a:pt x="432" y="14"/>
                      <a:pt x="426" y="14"/>
                    </a:cubicBezTo>
                    <a:cubicBezTo>
                      <a:pt x="422" y="9"/>
                      <a:pt x="428" y="10"/>
                      <a:pt x="427" y="8"/>
                    </a:cubicBezTo>
                    <a:cubicBezTo>
                      <a:pt x="420" y="9"/>
                      <a:pt x="412" y="6"/>
                      <a:pt x="410" y="14"/>
                    </a:cubicBezTo>
                    <a:cubicBezTo>
                      <a:pt x="405" y="6"/>
                      <a:pt x="404" y="18"/>
                      <a:pt x="401" y="13"/>
                    </a:cubicBezTo>
                    <a:cubicBezTo>
                      <a:pt x="400" y="11"/>
                      <a:pt x="406" y="9"/>
                      <a:pt x="402" y="7"/>
                    </a:cubicBezTo>
                    <a:cubicBezTo>
                      <a:pt x="397" y="8"/>
                      <a:pt x="397" y="14"/>
                      <a:pt x="392" y="11"/>
                    </a:cubicBezTo>
                    <a:cubicBezTo>
                      <a:pt x="393" y="10"/>
                      <a:pt x="394" y="9"/>
                      <a:pt x="392" y="7"/>
                    </a:cubicBezTo>
                    <a:cubicBezTo>
                      <a:pt x="386" y="13"/>
                      <a:pt x="381" y="11"/>
                      <a:pt x="375" y="13"/>
                    </a:cubicBezTo>
                    <a:cubicBezTo>
                      <a:pt x="376" y="13"/>
                      <a:pt x="376" y="7"/>
                      <a:pt x="374" y="9"/>
                    </a:cubicBezTo>
                    <a:cubicBezTo>
                      <a:pt x="375" y="12"/>
                      <a:pt x="368" y="13"/>
                      <a:pt x="366" y="13"/>
                    </a:cubicBezTo>
                    <a:cubicBezTo>
                      <a:pt x="370" y="11"/>
                      <a:pt x="369" y="8"/>
                      <a:pt x="370" y="5"/>
                    </a:cubicBezTo>
                    <a:cubicBezTo>
                      <a:pt x="365" y="4"/>
                      <a:pt x="369" y="8"/>
                      <a:pt x="365" y="10"/>
                    </a:cubicBezTo>
                    <a:cubicBezTo>
                      <a:pt x="361" y="4"/>
                      <a:pt x="353" y="5"/>
                      <a:pt x="350" y="11"/>
                    </a:cubicBezTo>
                    <a:cubicBezTo>
                      <a:pt x="346" y="10"/>
                      <a:pt x="340" y="11"/>
                      <a:pt x="338" y="8"/>
                    </a:cubicBezTo>
                    <a:cubicBezTo>
                      <a:pt x="336" y="8"/>
                      <a:pt x="326" y="14"/>
                      <a:pt x="322" y="8"/>
                    </a:cubicBezTo>
                    <a:cubicBezTo>
                      <a:pt x="318" y="9"/>
                      <a:pt x="321" y="12"/>
                      <a:pt x="319" y="14"/>
                    </a:cubicBezTo>
                    <a:cubicBezTo>
                      <a:pt x="317" y="11"/>
                      <a:pt x="315" y="8"/>
                      <a:pt x="315" y="6"/>
                    </a:cubicBezTo>
                    <a:cubicBezTo>
                      <a:pt x="310" y="8"/>
                      <a:pt x="314" y="12"/>
                      <a:pt x="311" y="15"/>
                    </a:cubicBezTo>
                    <a:cubicBezTo>
                      <a:pt x="309" y="12"/>
                      <a:pt x="301" y="15"/>
                      <a:pt x="302" y="11"/>
                    </a:cubicBezTo>
                    <a:cubicBezTo>
                      <a:pt x="304" y="12"/>
                      <a:pt x="311" y="14"/>
                      <a:pt x="310" y="8"/>
                    </a:cubicBezTo>
                    <a:cubicBezTo>
                      <a:pt x="305" y="11"/>
                      <a:pt x="302" y="7"/>
                      <a:pt x="298" y="7"/>
                    </a:cubicBezTo>
                    <a:cubicBezTo>
                      <a:pt x="298" y="11"/>
                      <a:pt x="299" y="8"/>
                      <a:pt x="302" y="9"/>
                    </a:cubicBezTo>
                    <a:cubicBezTo>
                      <a:pt x="298" y="10"/>
                      <a:pt x="297" y="14"/>
                      <a:pt x="295" y="13"/>
                    </a:cubicBezTo>
                    <a:cubicBezTo>
                      <a:pt x="292" y="11"/>
                      <a:pt x="295" y="6"/>
                      <a:pt x="292" y="8"/>
                    </a:cubicBezTo>
                    <a:cubicBezTo>
                      <a:pt x="294" y="10"/>
                      <a:pt x="287" y="15"/>
                      <a:pt x="286" y="13"/>
                    </a:cubicBezTo>
                    <a:cubicBezTo>
                      <a:pt x="284" y="8"/>
                      <a:pt x="293" y="5"/>
                      <a:pt x="289" y="1"/>
                    </a:cubicBezTo>
                    <a:cubicBezTo>
                      <a:pt x="285" y="11"/>
                      <a:pt x="272" y="11"/>
                      <a:pt x="263" y="11"/>
                    </a:cubicBezTo>
                    <a:cubicBezTo>
                      <a:pt x="263" y="8"/>
                      <a:pt x="264" y="2"/>
                      <a:pt x="260" y="4"/>
                    </a:cubicBezTo>
                    <a:cubicBezTo>
                      <a:pt x="258" y="8"/>
                      <a:pt x="261" y="7"/>
                      <a:pt x="260" y="9"/>
                    </a:cubicBezTo>
                    <a:cubicBezTo>
                      <a:pt x="257" y="10"/>
                      <a:pt x="256" y="12"/>
                      <a:pt x="253" y="6"/>
                    </a:cubicBezTo>
                    <a:cubicBezTo>
                      <a:pt x="251" y="7"/>
                      <a:pt x="252" y="9"/>
                      <a:pt x="250" y="10"/>
                    </a:cubicBezTo>
                    <a:cubicBezTo>
                      <a:pt x="245" y="1"/>
                      <a:pt x="245" y="12"/>
                      <a:pt x="243" y="10"/>
                    </a:cubicBezTo>
                    <a:cubicBezTo>
                      <a:pt x="238" y="7"/>
                      <a:pt x="247" y="6"/>
                      <a:pt x="242" y="3"/>
                    </a:cubicBezTo>
                    <a:cubicBezTo>
                      <a:pt x="237" y="7"/>
                      <a:pt x="240" y="10"/>
                      <a:pt x="234" y="11"/>
                    </a:cubicBezTo>
                    <a:cubicBezTo>
                      <a:pt x="234" y="8"/>
                      <a:pt x="232" y="6"/>
                      <a:pt x="230" y="6"/>
                    </a:cubicBezTo>
                    <a:cubicBezTo>
                      <a:pt x="229" y="8"/>
                      <a:pt x="227" y="11"/>
                      <a:pt x="226" y="5"/>
                    </a:cubicBezTo>
                    <a:cubicBezTo>
                      <a:pt x="220" y="7"/>
                      <a:pt x="230" y="10"/>
                      <a:pt x="224" y="12"/>
                    </a:cubicBezTo>
                    <a:cubicBezTo>
                      <a:pt x="223" y="11"/>
                      <a:pt x="222" y="10"/>
                      <a:pt x="220" y="10"/>
                    </a:cubicBezTo>
                    <a:cubicBezTo>
                      <a:pt x="223" y="8"/>
                      <a:pt x="223" y="6"/>
                      <a:pt x="221" y="4"/>
                    </a:cubicBezTo>
                    <a:cubicBezTo>
                      <a:pt x="214" y="5"/>
                      <a:pt x="221" y="17"/>
                      <a:pt x="213" y="12"/>
                    </a:cubicBezTo>
                    <a:cubicBezTo>
                      <a:pt x="219" y="11"/>
                      <a:pt x="214" y="9"/>
                      <a:pt x="216" y="4"/>
                    </a:cubicBezTo>
                    <a:cubicBezTo>
                      <a:pt x="212" y="5"/>
                      <a:pt x="207" y="9"/>
                      <a:pt x="205" y="13"/>
                    </a:cubicBezTo>
                    <a:cubicBezTo>
                      <a:pt x="202" y="10"/>
                      <a:pt x="204" y="7"/>
                      <a:pt x="201" y="5"/>
                    </a:cubicBezTo>
                    <a:cubicBezTo>
                      <a:pt x="194" y="9"/>
                      <a:pt x="192" y="14"/>
                      <a:pt x="188" y="12"/>
                    </a:cubicBezTo>
                    <a:cubicBezTo>
                      <a:pt x="191" y="10"/>
                      <a:pt x="183" y="7"/>
                      <a:pt x="188" y="6"/>
                    </a:cubicBezTo>
                    <a:cubicBezTo>
                      <a:pt x="189" y="7"/>
                      <a:pt x="188" y="8"/>
                      <a:pt x="190" y="10"/>
                    </a:cubicBezTo>
                    <a:cubicBezTo>
                      <a:pt x="197" y="2"/>
                      <a:pt x="183" y="7"/>
                      <a:pt x="179" y="4"/>
                    </a:cubicBezTo>
                    <a:cubicBezTo>
                      <a:pt x="174" y="7"/>
                      <a:pt x="174" y="12"/>
                      <a:pt x="169" y="8"/>
                    </a:cubicBezTo>
                    <a:cubicBezTo>
                      <a:pt x="169" y="4"/>
                      <a:pt x="176" y="9"/>
                      <a:pt x="175" y="2"/>
                    </a:cubicBezTo>
                    <a:cubicBezTo>
                      <a:pt x="167" y="6"/>
                      <a:pt x="150" y="5"/>
                      <a:pt x="152" y="18"/>
                    </a:cubicBezTo>
                    <a:cubicBezTo>
                      <a:pt x="155" y="14"/>
                      <a:pt x="157" y="17"/>
                      <a:pt x="160" y="17"/>
                    </a:cubicBezTo>
                    <a:cubicBezTo>
                      <a:pt x="165" y="15"/>
                      <a:pt x="162" y="12"/>
                      <a:pt x="166" y="9"/>
                    </a:cubicBezTo>
                    <a:cubicBezTo>
                      <a:pt x="170" y="13"/>
                      <a:pt x="167" y="16"/>
                      <a:pt x="164" y="19"/>
                    </a:cubicBezTo>
                    <a:cubicBezTo>
                      <a:pt x="159" y="19"/>
                      <a:pt x="153" y="20"/>
                      <a:pt x="148" y="23"/>
                    </a:cubicBezTo>
                    <a:cubicBezTo>
                      <a:pt x="147" y="22"/>
                      <a:pt x="147" y="22"/>
                      <a:pt x="146" y="21"/>
                    </a:cubicBezTo>
                    <a:cubicBezTo>
                      <a:pt x="156" y="14"/>
                      <a:pt x="144" y="12"/>
                      <a:pt x="152" y="7"/>
                    </a:cubicBezTo>
                    <a:cubicBezTo>
                      <a:pt x="146" y="7"/>
                      <a:pt x="146" y="11"/>
                      <a:pt x="140" y="13"/>
                    </a:cubicBezTo>
                    <a:cubicBezTo>
                      <a:pt x="138" y="17"/>
                      <a:pt x="144" y="15"/>
                      <a:pt x="142" y="18"/>
                    </a:cubicBezTo>
                    <a:cubicBezTo>
                      <a:pt x="136" y="18"/>
                      <a:pt x="138" y="21"/>
                      <a:pt x="133" y="25"/>
                    </a:cubicBezTo>
                    <a:cubicBezTo>
                      <a:pt x="131" y="19"/>
                      <a:pt x="127" y="30"/>
                      <a:pt x="125" y="26"/>
                    </a:cubicBezTo>
                    <a:cubicBezTo>
                      <a:pt x="123" y="22"/>
                      <a:pt x="130" y="20"/>
                      <a:pt x="129" y="16"/>
                    </a:cubicBezTo>
                    <a:cubicBezTo>
                      <a:pt x="139" y="21"/>
                      <a:pt x="139" y="4"/>
                      <a:pt x="149" y="6"/>
                    </a:cubicBezTo>
                    <a:cubicBezTo>
                      <a:pt x="143" y="3"/>
                      <a:pt x="136" y="7"/>
                      <a:pt x="130" y="5"/>
                    </a:cubicBezTo>
                    <a:cubicBezTo>
                      <a:pt x="129" y="8"/>
                      <a:pt x="127" y="12"/>
                      <a:pt x="127" y="16"/>
                    </a:cubicBezTo>
                    <a:cubicBezTo>
                      <a:pt x="125" y="14"/>
                      <a:pt x="123" y="14"/>
                      <a:pt x="121" y="15"/>
                    </a:cubicBezTo>
                    <a:cubicBezTo>
                      <a:pt x="119" y="19"/>
                      <a:pt x="128" y="17"/>
                      <a:pt x="126" y="20"/>
                    </a:cubicBezTo>
                    <a:cubicBezTo>
                      <a:pt x="115" y="20"/>
                      <a:pt x="116" y="24"/>
                      <a:pt x="111" y="27"/>
                    </a:cubicBezTo>
                    <a:cubicBezTo>
                      <a:pt x="111" y="22"/>
                      <a:pt x="111" y="17"/>
                      <a:pt x="114" y="13"/>
                    </a:cubicBezTo>
                    <a:cubicBezTo>
                      <a:pt x="118" y="16"/>
                      <a:pt x="116" y="18"/>
                      <a:pt x="119" y="21"/>
                    </a:cubicBezTo>
                    <a:cubicBezTo>
                      <a:pt x="120" y="15"/>
                      <a:pt x="122" y="9"/>
                      <a:pt x="126" y="4"/>
                    </a:cubicBezTo>
                    <a:cubicBezTo>
                      <a:pt x="124" y="1"/>
                      <a:pt x="109" y="1"/>
                      <a:pt x="114" y="8"/>
                    </a:cubicBezTo>
                    <a:cubicBezTo>
                      <a:pt x="114" y="10"/>
                      <a:pt x="109" y="12"/>
                      <a:pt x="106" y="12"/>
                    </a:cubicBezTo>
                    <a:cubicBezTo>
                      <a:pt x="103" y="10"/>
                      <a:pt x="112" y="9"/>
                      <a:pt x="109" y="6"/>
                    </a:cubicBezTo>
                    <a:cubicBezTo>
                      <a:pt x="104" y="8"/>
                      <a:pt x="106" y="3"/>
                      <a:pt x="107" y="1"/>
                    </a:cubicBezTo>
                    <a:cubicBezTo>
                      <a:pt x="103" y="6"/>
                      <a:pt x="93" y="13"/>
                      <a:pt x="86" y="16"/>
                    </a:cubicBezTo>
                    <a:cubicBezTo>
                      <a:pt x="87" y="14"/>
                      <a:pt x="85" y="13"/>
                      <a:pt x="86" y="12"/>
                    </a:cubicBezTo>
                    <a:cubicBezTo>
                      <a:pt x="90" y="7"/>
                      <a:pt x="103" y="8"/>
                      <a:pt x="99" y="0"/>
                    </a:cubicBezTo>
                    <a:cubicBezTo>
                      <a:pt x="94" y="2"/>
                      <a:pt x="96" y="5"/>
                      <a:pt x="92" y="7"/>
                    </a:cubicBezTo>
                    <a:cubicBezTo>
                      <a:pt x="86" y="7"/>
                      <a:pt x="91" y="4"/>
                      <a:pt x="89" y="1"/>
                    </a:cubicBezTo>
                    <a:cubicBezTo>
                      <a:pt x="80" y="5"/>
                      <a:pt x="88" y="11"/>
                      <a:pt x="82" y="15"/>
                    </a:cubicBezTo>
                    <a:cubicBezTo>
                      <a:pt x="78" y="10"/>
                      <a:pt x="73" y="16"/>
                      <a:pt x="70" y="10"/>
                    </a:cubicBezTo>
                    <a:cubicBezTo>
                      <a:pt x="68" y="13"/>
                      <a:pt x="69" y="17"/>
                      <a:pt x="64" y="20"/>
                    </a:cubicBezTo>
                    <a:cubicBezTo>
                      <a:pt x="57" y="12"/>
                      <a:pt x="58" y="16"/>
                      <a:pt x="51" y="12"/>
                    </a:cubicBezTo>
                    <a:cubicBezTo>
                      <a:pt x="52" y="17"/>
                      <a:pt x="49" y="18"/>
                      <a:pt x="44" y="21"/>
                    </a:cubicBezTo>
                    <a:cubicBezTo>
                      <a:pt x="50" y="29"/>
                      <a:pt x="44" y="36"/>
                      <a:pt x="35" y="43"/>
                    </a:cubicBezTo>
                    <a:cubicBezTo>
                      <a:pt x="29" y="38"/>
                      <a:pt x="22" y="43"/>
                      <a:pt x="18" y="49"/>
                    </a:cubicBezTo>
                    <a:cubicBezTo>
                      <a:pt x="13" y="48"/>
                      <a:pt x="18" y="44"/>
                      <a:pt x="12" y="42"/>
                    </a:cubicBezTo>
                    <a:cubicBezTo>
                      <a:pt x="11" y="46"/>
                      <a:pt x="16" y="67"/>
                      <a:pt x="8" y="58"/>
                    </a:cubicBezTo>
                    <a:cubicBezTo>
                      <a:pt x="7" y="60"/>
                      <a:pt x="0" y="62"/>
                      <a:pt x="5" y="64"/>
                    </a:cubicBezTo>
                    <a:cubicBezTo>
                      <a:pt x="9" y="64"/>
                      <a:pt x="13" y="63"/>
                      <a:pt x="17" y="64"/>
                    </a:cubicBezTo>
                    <a:cubicBezTo>
                      <a:pt x="18" y="60"/>
                      <a:pt x="17" y="56"/>
                      <a:pt x="20" y="52"/>
                    </a:cubicBezTo>
                    <a:cubicBezTo>
                      <a:pt x="22" y="53"/>
                      <a:pt x="24" y="53"/>
                      <a:pt x="25" y="56"/>
                    </a:cubicBezTo>
                    <a:cubicBezTo>
                      <a:pt x="27" y="51"/>
                      <a:pt x="30" y="52"/>
                      <a:pt x="34" y="51"/>
                    </a:cubicBezTo>
                    <a:cubicBezTo>
                      <a:pt x="32" y="48"/>
                      <a:pt x="30" y="49"/>
                      <a:pt x="29" y="47"/>
                    </a:cubicBezTo>
                    <a:cubicBezTo>
                      <a:pt x="35" y="41"/>
                      <a:pt x="36" y="47"/>
                      <a:pt x="40" y="40"/>
                    </a:cubicBezTo>
                    <a:cubicBezTo>
                      <a:pt x="43" y="44"/>
                      <a:pt x="49" y="46"/>
                      <a:pt x="56" y="46"/>
                    </a:cubicBezTo>
                    <a:cubicBezTo>
                      <a:pt x="46" y="53"/>
                      <a:pt x="60" y="57"/>
                      <a:pt x="51" y="64"/>
                    </a:cubicBezTo>
                    <a:cubicBezTo>
                      <a:pt x="57" y="73"/>
                      <a:pt x="65" y="66"/>
                      <a:pt x="71" y="69"/>
                    </a:cubicBezTo>
                    <a:cubicBezTo>
                      <a:pt x="69" y="66"/>
                      <a:pt x="67" y="67"/>
                      <a:pt x="65" y="63"/>
                    </a:cubicBezTo>
                    <a:cubicBezTo>
                      <a:pt x="66" y="61"/>
                      <a:pt x="66" y="59"/>
                      <a:pt x="68" y="58"/>
                    </a:cubicBezTo>
                    <a:cubicBezTo>
                      <a:pt x="70" y="60"/>
                      <a:pt x="69" y="62"/>
                      <a:pt x="71" y="63"/>
                    </a:cubicBezTo>
                    <a:cubicBezTo>
                      <a:pt x="72" y="64"/>
                      <a:pt x="78" y="62"/>
                      <a:pt x="76" y="59"/>
                    </a:cubicBezTo>
                    <a:cubicBezTo>
                      <a:pt x="75" y="59"/>
                      <a:pt x="81" y="47"/>
                      <a:pt x="86" y="46"/>
                    </a:cubicBezTo>
                    <a:cubicBezTo>
                      <a:pt x="84" y="48"/>
                      <a:pt x="83" y="50"/>
                      <a:pt x="83" y="52"/>
                    </a:cubicBezTo>
                    <a:cubicBezTo>
                      <a:pt x="86" y="51"/>
                      <a:pt x="92" y="50"/>
                      <a:pt x="91" y="55"/>
                    </a:cubicBezTo>
                    <a:cubicBezTo>
                      <a:pt x="94" y="52"/>
                      <a:pt x="98" y="50"/>
                      <a:pt x="101" y="51"/>
                    </a:cubicBezTo>
                    <a:cubicBezTo>
                      <a:pt x="101" y="52"/>
                      <a:pt x="102" y="53"/>
                      <a:pt x="101" y="54"/>
                    </a:cubicBezTo>
                    <a:cubicBezTo>
                      <a:pt x="96" y="55"/>
                      <a:pt x="91" y="54"/>
                      <a:pt x="85" y="59"/>
                    </a:cubicBezTo>
                    <a:cubicBezTo>
                      <a:pt x="85" y="58"/>
                      <a:pt x="85" y="53"/>
                      <a:pt x="82" y="55"/>
                    </a:cubicBezTo>
                    <a:cubicBezTo>
                      <a:pt x="85" y="62"/>
                      <a:pt x="73" y="61"/>
                      <a:pt x="75" y="69"/>
                    </a:cubicBezTo>
                    <a:cubicBezTo>
                      <a:pt x="79" y="65"/>
                      <a:pt x="82" y="74"/>
                      <a:pt x="86" y="69"/>
                    </a:cubicBezTo>
                    <a:cubicBezTo>
                      <a:pt x="90" y="67"/>
                      <a:pt x="84" y="64"/>
                      <a:pt x="86" y="62"/>
                    </a:cubicBezTo>
                    <a:cubicBezTo>
                      <a:pt x="88" y="61"/>
                      <a:pt x="89" y="60"/>
                      <a:pt x="90" y="61"/>
                    </a:cubicBezTo>
                    <a:cubicBezTo>
                      <a:pt x="93" y="63"/>
                      <a:pt x="88" y="65"/>
                      <a:pt x="90" y="67"/>
                    </a:cubicBezTo>
                    <a:cubicBezTo>
                      <a:pt x="92" y="66"/>
                      <a:pt x="93" y="70"/>
                      <a:pt x="96" y="65"/>
                    </a:cubicBezTo>
                    <a:cubicBezTo>
                      <a:pt x="94" y="64"/>
                      <a:pt x="93" y="62"/>
                      <a:pt x="91" y="60"/>
                    </a:cubicBezTo>
                    <a:cubicBezTo>
                      <a:pt x="93" y="59"/>
                      <a:pt x="93" y="57"/>
                      <a:pt x="94" y="56"/>
                    </a:cubicBezTo>
                    <a:cubicBezTo>
                      <a:pt x="96" y="62"/>
                      <a:pt x="99" y="56"/>
                      <a:pt x="101" y="60"/>
                    </a:cubicBezTo>
                    <a:cubicBezTo>
                      <a:pt x="98" y="64"/>
                      <a:pt x="97" y="57"/>
                      <a:pt x="94" y="61"/>
                    </a:cubicBezTo>
                    <a:cubicBezTo>
                      <a:pt x="100" y="64"/>
                      <a:pt x="97" y="67"/>
                      <a:pt x="98" y="71"/>
                    </a:cubicBezTo>
                    <a:cubicBezTo>
                      <a:pt x="105" y="68"/>
                      <a:pt x="100" y="63"/>
                      <a:pt x="104" y="59"/>
                    </a:cubicBezTo>
                    <a:cubicBezTo>
                      <a:pt x="107" y="57"/>
                      <a:pt x="109" y="64"/>
                      <a:pt x="112" y="63"/>
                    </a:cubicBezTo>
                    <a:cubicBezTo>
                      <a:pt x="114" y="59"/>
                      <a:pt x="118" y="57"/>
                      <a:pt x="112" y="54"/>
                    </a:cubicBezTo>
                    <a:cubicBezTo>
                      <a:pt x="115" y="51"/>
                      <a:pt x="120" y="47"/>
                      <a:pt x="124" y="49"/>
                    </a:cubicBezTo>
                    <a:cubicBezTo>
                      <a:pt x="117" y="54"/>
                      <a:pt x="118" y="60"/>
                      <a:pt x="114" y="66"/>
                    </a:cubicBezTo>
                    <a:cubicBezTo>
                      <a:pt x="111" y="60"/>
                      <a:pt x="96" y="73"/>
                      <a:pt x="104" y="74"/>
                    </a:cubicBezTo>
                    <a:cubicBezTo>
                      <a:pt x="103" y="70"/>
                      <a:pt x="109" y="75"/>
                      <a:pt x="112" y="69"/>
                    </a:cubicBezTo>
                    <a:cubicBezTo>
                      <a:pt x="115" y="75"/>
                      <a:pt x="123" y="71"/>
                      <a:pt x="131" y="76"/>
                    </a:cubicBezTo>
                    <a:cubicBezTo>
                      <a:pt x="136" y="74"/>
                      <a:pt x="133" y="71"/>
                      <a:pt x="134" y="68"/>
                    </a:cubicBezTo>
                    <a:cubicBezTo>
                      <a:pt x="136" y="69"/>
                      <a:pt x="138" y="65"/>
                      <a:pt x="140" y="69"/>
                    </a:cubicBezTo>
                    <a:cubicBezTo>
                      <a:pt x="143" y="65"/>
                      <a:pt x="143" y="65"/>
                      <a:pt x="147" y="64"/>
                    </a:cubicBezTo>
                    <a:cubicBezTo>
                      <a:pt x="145" y="58"/>
                      <a:pt x="142" y="67"/>
                      <a:pt x="140" y="64"/>
                    </a:cubicBezTo>
                    <a:cubicBezTo>
                      <a:pt x="137" y="61"/>
                      <a:pt x="137" y="59"/>
                      <a:pt x="138" y="57"/>
                    </a:cubicBezTo>
                    <a:cubicBezTo>
                      <a:pt x="142" y="56"/>
                      <a:pt x="145" y="61"/>
                      <a:pt x="150" y="56"/>
                    </a:cubicBezTo>
                    <a:cubicBezTo>
                      <a:pt x="146" y="52"/>
                      <a:pt x="148" y="49"/>
                      <a:pt x="151" y="46"/>
                    </a:cubicBezTo>
                    <a:cubicBezTo>
                      <a:pt x="154" y="49"/>
                      <a:pt x="157" y="43"/>
                      <a:pt x="160" y="44"/>
                    </a:cubicBezTo>
                    <a:cubicBezTo>
                      <a:pt x="161" y="45"/>
                      <a:pt x="160" y="47"/>
                      <a:pt x="160" y="48"/>
                    </a:cubicBezTo>
                    <a:cubicBezTo>
                      <a:pt x="157" y="52"/>
                      <a:pt x="154" y="50"/>
                      <a:pt x="151" y="51"/>
                    </a:cubicBezTo>
                    <a:cubicBezTo>
                      <a:pt x="154" y="59"/>
                      <a:pt x="144" y="65"/>
                      <a:pt x="147" y="73"/>
                    </a:cubicBezTo>
                    <a:cubicBezTo>
                      <a:pt x="143" y="73"/>
                      <a:pt x="140" y="68"/>
                      <a:pt x="136" y="72"/>
                    </a:cubicBezTo>
                    <a:cubicBezTo>
                      <a:pt x="140" y="79"/>
                      <a:pt x="149" y="71"/>
                      <a:pt x="150" y="77"/>
                    </a:cubicBezTo>
                    <a:cubicBezTo>
                      <a:pt x="157" y="75"/>
                      <a:pt x="157" y="70"/>
                      <a:pt x="162" y="64"/>
                    </a:cubicBezTo>
                    <a:cubicBezTo>
                      <a:pt x="163" y="66"/>
                      <a:pt x="165" y="65"/>
                      <a:pt x="166" y="67"/>
                    </a:cubicBezTo>
                    <a:cubicBezTo>
                      <a:pt x="165" y="71"/>
                      <a:pt x="161" y="69"/>
                      <a:pt x="161" y="72"/>
                    </a:cubicBezTo>
                    <a:cubicBezTo>
                      <a:pt x="163" y="76"/>
                      <a:pt x="166" y="72"/>
                      <a:pt x="169" y="75"/>
                    </a:cubicBezTo>
                    <a:cubicBezTo>
                      <a:pt x="175" y="71"/>
                      <a:pt x="166" y="64"/>
                      <a:pt x="167" y="62"/>
                    </a:cubicBezTo>
                    <a:cubicBezTo>
                      <a:pt x="169" y="61"/>
                      <a:pt x="170" y="62"/>
                      <a:pt x="171" y="63"/>
                    </a:cubicBezTo>
                    <a:cubicBezTo>
                      <a:pt x="173" y="68"/>
                      <a:pt x="172" y="72"/>
                      <a:pt x="177" y="76"/>
                    </a:cubicBezTo>
                    <a:cubicBezTo>
                      <a:pt x="180" y="76"/>
                      <a:pt x="182" y="72"/>
                      <a:pt x="184" y="78"/>
                    </a:cubicBezTo>
                    <a:cubicBezTo>
                      <a:pt x="187" y="73"/>
                      <a:pt x="190" y="78"/>
                      <a:pt x="189" y="81"/>
                    </a:cubicBezTo>
                    <a:cubicBezTo>
                      <a:pt x="195" y="71"/>
                      <a:pt x="202" y="78"/>
                      <a:pt x="204" y="70"/>
                    </a:cubicBezTo>
                    <a:cubicBezTo>
                      <a:pt x="202" y="67"/>
                      <a:pt x="200" y="69"/>
                      <a:pt x="198" y="65"/>
                    </a:cubicBezTo>
                    <a:cubicBezTo>
                      <a:pt x="204" y="64"/>
                      <a:pt x="201" y="62"/>
                      <a:pt x="204" y="58"/>
                    </a:cubicBezTo>
                    <a:cubicBezTo>
                      <a:pt x="204" y="64"/>
                      <a:pt x="210" y="59"/>
                      <a:pt x="213" y="61"/>
                    </a:cubicBezTo>
                    <a:cubicBezTo>
                      <a:pt x="213" y="64"/>
                      <a:pt x="208" y="64"/>
                      <a:pt x="205" y="64"/>
                    </a:cubicBezTo>
                    <a:cubicBezTo>
                      <a:pt x="207" y="69"/>
                      <a:pt x="203" y="73"/>
                      <a:pt x="203" y="78"/>
                    </a:cubicBezTo>
                    <a:cubicBezTo>
                      <a:pt x="209" y="73"/>
                      <a:pt x="209" y="80"/>
                      <a:pt x="215" y="79"/>
                    </a:cubicBezTo>
                    <a:cubicBezTo>
                      <a:pt x="216" y="75"/>
                      <a:pt x="211" y="77"/>
                      <a:pt x="213" y="75"/>
                    </a:cubicBezTo>
                    <a:cubicBezTo>
                      <a:pt x="216" y="77"/>
                      <a:pt x="219" y="75"/>
                      <a:pt x="221" y="76"/>
                    </a:cubicBezTo>
                    <a:cubicBezTo>
                      <a:pt x="223" y="77"/>
                      <a:pt x="220" y="78"/>
                      <a:pt x="221" y="80"/>
                    </a:cubicBezTo>
                    <a:cubicBezTo>
                      <a:pt x="225" y="82"/>
                      <a:pt x="228" y="76"/>
                      <a:pt x="229" y="77"/>
                    </a:cubicBezTo>
                    <a:cubicBezTo>
                      <a:pt x="229" y="82"/>
                      <a:pt x="244" y="78"/>
                      <a:pt x="244" y="84"/>
                    </a:cubicBezTo>
                    <a:cubicBezTo>
                      <a:pt x="249" y="80"/>
                      <a:pt x="255" y="79"/>
                      <a:pt x="259" y="82"/>
                    </a:cubicBezTo>
                    <a:cubicBezTo>
                      <a:pt x="263" y="79"/>
                      <a:pt x="269" y="76"/>
                      <a:pt x="268" y="72"/>
                    </a:cubicBezTo>
                    <a:cubicBezTo>
                      <a:pt x="268" y="73"/>
                      <a:pt x="269" y="73"/>
                      <a:pt x="270" y="73"/>
                    </a:cubicBezTo>
                    <a:cubicBezTo>
                      <a:pt x="266" y="77"/>
                      <a:pt x="272" y="82"/>
                      <a:pt x="274" y="83"/>
                    </a:cubicBezTo>
                    <a:cubicBezTo>
                      <a:pt x="274" y="79"/>
                      <a:pt x="284" y="87"/>
                      <a:pt x="284" y="79"/>
                    </a:cubicBezTo>
                    <a:cubicBezTo>
                      <a:pt x="289" y="84"/>
                      <a:pt x="296" y="83"/>
                      <a:pt x="302" y="82"/>
                    </a:cubicBezTo>
                    <a:cubicBezTo>
                      <a:pt x="300" y="78"/>
                      <a:pt x="296" y="79"/>
                      <a:pt x="299" y="75"/>
                    </a:cubicBezTo>
                    <a:cubicBezTo>
                      <a:pt x="298" y="81"/>
                      <a:pt x="304" y="77"/>
                      <a:pt x="306" y="77"/>
                    </a:cubicBezTo>
                    <a:cubicBezTo>
                      <a:pt x="303" y="84"/>
                      <a:pt x="321" y="74"/>
                      <a:pt x="318" y="84"/>
                    </a:cubicBezTo>
                    <a:cubicBezTo>
                      <a:pt x="314" y="77"/>
                      <a:pt x="310" y="84"/>
                      <a:pt x="305" y="83"/>
                    </a:cubicBezTo>
                    <a:cubicBezTo>
                      <a:pt x="305" y="84"/>
                      <a:pt x="306" y="84"/>
                      <a:pt x="305" y="85"/>
                    </a:cubicBezTo>
                    <a:cubicBezTo>
                      <a:pt x="305" y="86"/>
                      <a:pt x="305" y="87"/>
                      <a:pt x="305" y="88"/>
                    </a:cubicBezTo>
                    <a:cubicBezTo>
                      <a:pt x="312" y="84"/>
                      <a:pt x="317" y="85"/>
                      <a:pt x="327" y="86"/>
                    </a:cubicBezTo>
                    <a:cubicBezTo>
                      <a:pt x="337" y="86"/>
                      <a:pt x="354" y="90"/>
                      <a:pt x="362" y="87"/>
                    </a:cubicBezTo>
                    <a:cubicBezTo>
                      <a:pt x="364" y="86"/>
                      <a:pt x="364" y="86"/>
                      <a:pt x="364" y="85"/>
                    </a:cubicBezTo>
                    <a:cubicBezTo>
                      <a:pt x="363" y="84"/>
                      <a:pt x="364" y="84"/>
                      <a:pt x="364" y="85"/>
                    </a:cubicBezTo>
                    <a:cubicBezTo>
                      <a:pt x="364" y="85"/>
                      <a:pt x="365" y="86"/>
                      <a:pt x="365" y="86"/>
                    </a:cubicBezTo>
                    <a:cubicBezTo>
                      <a:pt x="372" y="93"/>
                      <a:pt x="389" y="81"/>
                      <a:pt x="387" y="91"/>
                    </a:cubicBezTo>
                    <a:cubicBezTo>
                      <a:pt x="387" y="87"/>
                      <a:pt x="400" y="85"/>
                      <a:pt x="399" y="90"/>
                    </a:cubicBezTo>
                    <a:cubicBezTo>
                      <a:pt x="413" y="85"/>
                      <a:pt x="426" y="87"/>
                      <a:pt x="439" y="90"/>
                    </a:cubicBezTo>
                    <a:cubicBezTo>
                      <a:pt x="448" y="88"/>
                      <a:pt x="461" y="85"/>
                      <a:pt x="465" y="91"/>
                    </a:cubicBezTo>
                    <a:cubicBezTo>
                      <a:pt x="464" y="90"/>
                      <a:pt x="465" y="89"/>
                      <a:pt x="466" y="87"/>
                    </a:cubicBezTo>
                    <a:cubicBezTo>
                      <a:pt x="481" y="89"/>
                      <a:pt x="505" y="89"/>
                      <a:pt x="524" y="92"/>
                    </a:cubicBezTo>
                    <a:cubicBezTo>
                      <a:pt x="539" y="86"/>
                      <a:pt x="551" y="95"/>
                      <a:pt x="566" y="89"/>
                    </a:cubicBezTo>
                    <a:cubicBezTo>
                      <a:pt x="569" y="91"/>
                      <a:pt x="572" y="89"/>
                      <a:pt x="575" y="93"/>
                    </a:cubicBezTo>
                    <a:cubicBezTo>
                      <a:pt x="588" y="85"/>
                      <a:pt x="600" y="94"/>
                      <a:pt x="614" y="87"/>
                    </a:cubicBezTo>
                    <a:cubicBezTo>
                      <a:pt x="615" y="88"/>
                      <a:pt x="616" y="90"/>
                      <a:pt x="616" y="91"/>
                    </a:cubicBezTo>
                    <a:cubicBezTo>
                      <a:pt x="625" y="89"/>
                      <a:pt x="634" y="85"/>
                      <a:pt x="641" y="86"/>
                    </a:cubicBezTo>
                    <a:cubicBezTo>
                      <a:pt x="643" y="86"/>
                      <a:pt x="646" y="89"/>
                      <a:pt x="648" y="89"/>
                    </a:cubicBezTo>
                    <a:cubicBezTo>
                      <a:pt x="652" y="89"/>
                      <a:pt x="655" y="84"/>
                      <a:pt x="659" y="85"/>
                    </a:cubicBezTo>
                    <a:cubicBezTo>
                      <a:pt x="661" y="85"/>
                      <a:pt x="662" y="88"/>
                      <a:pt x="665" y="87"/>
                    </a:cubicBezTo>
                    <a:cubicBezTo>
                      <a:pt x="669" y="87"/>
                      <a:pt x="669" y="86"/>
                      <a:pt x="675" y="85"/>
                    </a:cubicBezTo>
                    <a:cubicBezTo>
                      <a:pt x="687" y="81"/>
                      <a:pt x="703" y="89"/>
                      <a:pt x="708" y="79"/>
                    </a:cubicBezTo>
                    <a:cubicBezTo>
                      <a:pt x="708" y="81"/>
                      <a:pt x="709" y="82"/>
                      <a:pt x="712" y="83"/>
                    </a:cubicBezTo>
                    <a:cubicBezTo>
                      <a:pt x="715" y="79"/>
                      <a:pt x="717" y="79"/>
                      <a:pt x="721" y="74"/>
                    </a:cubicBezTo>
                    <a:cubicBezTo>
                      <a:pt x="722" y="77"/>
                      <a:pt x="720" y="79"/>
                      <a:pt x="721" y="81"/>
                    </a:cubicBezTo>
                    <a:cubicBezTo>
                      <a:pt x="728" y="77"/>
                      <a:pt x="735" y="72"/>
                      <a:pt x="736" y="64"/>
                    </a:cubicBezTo>
                    <a:cubicBezTo>
                      <a:pt x="742" y="66"/>
                      <a:pt x="744" y="59"/>
                      <a:pt x="748" y="58"/>
                    </a:cubicBezTo>
                    <a:cubicBezTo>
                      <a:pt x="745" y="56"/>
                      <a:pt x="748" y="50"/>
                      <a:pt x="743" y="51"/>
                    </a:cubicBezTo>
                    <a:cubicBezTo>
                      <a:pt x="742" y="55"/>
                      <a:pt x="745" y="56"/>
                      <a:pt x="744" y="58"/>
                    </a:cubicBezTo>
                    <a:cubicBezTo>
                      <a:pt x="740" y="59"/>
                      <a:pt x="732" y="63"/>
                      <a:pt x="732" y="56"/>
                    </a:cubicBezTo>
                    <a:cubicBezTo>
                      <a:pt x="731" y="61"/>
                      <a:pt x="726" y="59"/>
                      <a:pt x="726" y="62"/>
                    </a:cubicBezTo>
                    <a:cubicBezTo>
                      <a:pt x="733" y="58"/>
                      <a:pt x="727" y="71"/>
                      <a:pt x="730" y="69"/>
                    </a:cubicBezTo>
                    <a:cubicBezTo>
                      <a:pt x="732" y="68"/>
                      <a:pt x="729" y="62"/>
                      <a:pt x="732" y="65"/>
                    </a:cubicBezTo>
                    <a:cubicBezTo>
                      <a:pt x="733" y="68"/>
                      <a:pt x="731" y="70"/>
                      <a:pt x="728" y="72"/>
                    </a:cubicBezTo>
                    <a:cubicBezTo>
                      <a:pt x="727" y="66"/>
                      <a:pt x="723" y="75"/>
                      <a:pt x="721" y="72"/>
                    </a:cubicBezTo>
                    <a:cubicBezTo>
                      <a:pt x="721" y="71"/>
                      <a:pt x="720" y="70"/>
                      <a:pt x="719" y="70"/>
                    </a:cubicBezTo>
                    <a:cubicBezTo>
                      <a:pt x="726" y="65"/>
                      <a:pt x="720" y="62"/>
                      <a:pt x="725" y="56"/>
                    </a:cubicBezTo>
                    <a:cubicBezTo>
                      <a:pt x="732" y="58"/>
                      <a:pt x="730" y="47"/>
                      <a:pt x="736" y="53"/>
                    </a:cubicBezTo>
                    <a:cubicBezTo>
                      <a:pt x="737" y="50"/>
                      <a:pt x="746" y="41"/>
                      <a:pt x="739" y="40"/>
                    </a:cubicBezTo>
                    <a:cubicBezTo>
                      <a:pt x="741" y="41"/>
                      <a:pt x="734" y="48"/>
                      <a:pt x="733" y="43"/>
                    </a:cubicBezTo>
                    <a:cubicBezTo>
                      <a:pt x="729" y="46"/>
                      <a:pt x="726" y="58"/>
                      <a:pt x="720" y="51"/>
                    </a:cubicBezTo>
                    <a:cubicBezTo>
                      <a:pt x="722" y="47"/>
                      <a:pt x="723" y="47"/>
                      <a:pt x="727" y="47"/>
                    </a:cubicBezTo>
                    <a:cubicBezTo>
                      <a:pt x="723" y="44"/>
                      <a:pt x="729" y="42"/>
                      <a:pt x="728" y="39"/>
                    </a:cubicBezTo>
                    <a:cubicBezTo>
                      <a:pt x="724" y="39"/>
                      <a:pt x="725" y="30"/>
                      <a:pt x="730" y="27"/>
                    </a:cubicBezTo>
                    <a:cubicBezTo>
                      <a:pt x="731" y="29"/>
                      <a:pt x="732" y="30"/>
                      <a:pt x="733" y="32"/>
                    </a:cubicBezTo>
                    <a:cubicBezTo>
                      <a:pt x="734" y="31"/>
                      <a:pt x="735" y="31"/>
                      <a:pt x="736" y="30"/>
                    </a:cubicBezTo>
                    <a:cubicBezTo>
                      <a:pt x="737" y="29"/>
                      <a:pt x="736" y="27"/>
                      <a:pt x="736" y="26"/>
                    </a:cubicBezTo>
                    <a:cubicBezTo>
                      <a:pt x="735" y="27"/>
                      <a:pt x="733" y="28"/>
                      <a:pt x="732" y="26"/>
                    </a:cubicBezTo>
                    <a:cubicBezTo>
                      <a:pt x="734" y="22"/>
                      <a:pt x="738" y="21"/>
                      <a:pt x="736" y="17"/>
                    </a:cubicBezTo>
                    <a:cubicBezTo>
                      <a:pt x="733" y="19"/>
                      <a:pt x="734" y="21"/>
                      <a:pt x="730" y="23"/>
                    </a:cubicBezTo>
                    <a:cubicBezTo>
                      <a:pt x="724" y="22"/>
                      <a:pt x="725" y="19"/>
                      <a:pt x="724" y="13"/>
                    </a:cubicBezTo>
                    <a:cubicBezTo>
                      <a:pt x="728" y="14"/>
                      <a:pt x="731" y="16"/>
                      <a:pt x="735" y="14"/>
                    </a:cubicBezTo>
                    <a:cubicBezTo>
                      <a:pt x="732" y="10"/>
                      <a:pt x="725" y="13"/>
                      <a:pt x="725" y="7"/>
                    </a:cubicBezTo>
                    <a:cubicBezTo>
                      <a:pt x="723" y="9"/>
                      <a:pt x="723" y="10"/>
                      <a:pt x="723" y="11"/>
                    </a:cubicBezTo>
                    <a:cubicBezTo>
                      <a:pt x="715" y="0"/>
                      <a:pt x="704" y="15"/>
                      <a:pt x="697" y="8"/>
                    </a:cubicBezTo>
                    <a:cubicBezTo>
                      <a:pt x="692" y="9"/>
                      <a:pt x="697" y="17"/>
                      <a:pt x="693" y="15"/>
                    </a:cubicBezTo>
                    <a:cubicBezTo>
                      <a:pt x="696" y="11"/>
                      <a:pt x="689" y="17"/>
                      <a:pt x="689" y="12"/>
                    </a:cubicBezTo>
                    <a:cubicBezTo>
                      <a:pt x="692" y="10"/>
                      <a:pt x="695" y="8"/>
                      <a:pt x="693" y="6"/>
                    </a:cubicBezTo>
                    <a:cubicBezTo>
                      <a:pt x="687" y="9"/>
                      <a:pt x="689" y="7"/>
                      <a:pt x="689" y="10"/>
                    </a:cubicBezTo>
                    <a:cubicBezTo>
                      <a:pt x="684" y="9"/>
                      <a:pt x="676" y="11"/>
                      <a:pt x="674" y="13"/>
                    </a:cubicBezTo>
                    <a:cubicBezTo>
                      <a:pt x="672" y="12"/>
                      <a:pt x="672" y="10"/>
                      <a:pt x="672" y="9"/>
                    </a:cubicBezTo>
                    <a:cubicBezTo>
                      <a:pt x="668" y="10"/>
                      <a:pt x="664" y="10"/>
                      <a:pt x="660" y="10"/>
                    </a:cubicBezTo>
                    <a:cubicBezTo>
                      <a:pt x="661" y="11"/>
                      <a:pt x="658" y="13"/>
                      <a:pt x="658" y="15"/>
                    </a:cubicBezTo>
                    <a:cubicBezTo>
                      <a:pt x="658" y="8"/>
                      <a:pt x="656" y="16"/>
                      <a:pt x="654" y="14"/>
                    </a:cubicBezTo>
                    <a:cubicBezTo>
                      <a:pt x="654" y="13"/>
                      <a:pt x="653" y="13"/>
                      <a:pt x="652" y="12"/>
                    </a:cubicBezTo>
                    <a:cubicBezTo>
                      <a:pt x="654" y="11"/>
                      <a:pt x="655" y="12"/>
                      <a:pt x="657" y="10"/>
                    </a:cubicBezTo>
                    <a:cubicBezTo>
                      <a:pt x="653" y="8"/>
                      <a:pt x="643" y="5"/>
                      <a:pt x="644" y="13"/>
                    </a:cubicBezTo>
                    <a:cubicBezTo>
                      <a:pt x="645" y="12"/>
                      <a:pt x="648" y="11"/>
                      <a:pt x="646" y="13"/>
                    </a:cubicBezTo>
                    <a:cubicBezTo>
                      <a:pt x="642" y="15"/>
                      <a:pt x="644" y="12"/>
                      <a:pt x="642" y="9"/>
                    </a:cubicBezTo>
                    <a:cubicBezTo>
                      <a:pt x="638" y="11"/>
                      <a:pt x="631" y="8"/>
                      <a:pt x="630" y="13"/>
                    </a:cubicBezTo>
                    <a:cubicBezTo>
                      <a:pt x="626" y="9"/>
                      <a:pt x="618" y="13"/>
                      <a:pt x="622" y="8"/>
                    </a:cubicBezTo>
                    <a:cubicBezTo>
                      <a:pt x="621" y="9"/>
                      <a:pt x="620" y="8"/>
                      <a:pt x="620" y="7"/>
                    </a:cubicBezTo>
                    <a:cubicBezTo>
                      <a:pt x="617" y="8"/>
                      <a:pt x="619" y="10"/>
                      <a:pt x="618" y="12"/>
                    </a:cubicBezTo>
                    <a:cubicBezTo>
                      <a:pt x="617" y="10"/>
                      <a:pt x="615" y="12"/>
                      <a:pt x="614" y="11"/>
                    </a:cubicBezTo>
                    <a:cubicBezTo>
                      <a:pt x="616" y="10"/>
                      <a:pt x="618" y="8"/>
                      <a:pt x="616" y="6"/>
                    </a:cubicBezTo>
                    <a:cubicBezTo>
                      <a:pt x="611" y="7"/>
                      <a:pt x="607" y="11"/>
                      <a:pt x="600" y="9"/>
                    </a:cubicBezTo>
                    <a:cubicBezTo>
                      <a:pt x="601" y="9"/>
                      <a:pt x="607" y="9"/>
                      <a:pt x="604" y="6"/>
                    </a:cubicBezTo>
                    <a:cubicBezTo>
                      <a:pt x="601" y="6"/>
                      <a:pt x="595" y="6"/>
                      <a:pt x="594" y="11"/>
                    </a:cubicBezTo>
                    <a:cubicBezTo>
                      <a:pt x="589" y="4"/>
                      <a:pt x="584" y="11"/>
                      <a:pt x="580" y="12"/>
                    </a:cubicBezTo>
                    <a:cubicBezTo>
                      <a:pt x="582" y="11"/>
                      <a:pt x="583" y="9"/>
                      <a:pt x="582" y="7"/>
                    </a:cubicBezTo>
                    <a:cubicBezTo>
                      <a:pt x="578" y="12"/>
                      <a:pt x="581" y="4"/>
                      <a:pt x="578" y="7"/>
                    </a:cubicBezTo>
                    <a:cubicBezTo>
                      <a:pt x="576" y="11"/>
                      <a:pt x="574" y="9"/>
                      <a:pt x="571" y="7"/>
                    </a:cubicBezTo>
                    <a:cubicBezTo>
                      <a:pt x="566" y="14"/>
                      <a:pt x="564" y="5"/>
                      <a:pt x="559" y="11"/>
                    </a:cubicBezTo>
                    <a:close/>
                    <a:moveTo>
                      <a:pt x="231" y="32"/>
                    </a:moveTo>
                    <a:cubicBezTo>
                      <a:pt x="227" y="31"/>
                      <a:pt x="230" y="31"/>
                      <a:pt x="227" y="28"/>
                    </a:cubicBezTo>
                    <a:cubicBezTo>
                      <a:pt x="231" y="24"/>
                      <a:pt x="236" y="30"/>
                      <a:pt x="231" y="32"/>
                    </a:cubicBezTo>
                    <a:close/>
                    <a:moveTo>
                      <a:pt x="231" y="21"/>
                    </a:moveTo>
                    <a:cubicBezTo>
                      <a:pt x="230" y="21"/>
                      <a:pt x="222" y="23"/>
                      <a:pt x="227" y="23"/>
                    </a:cubicBezTo>
                    <a:cubicBezTo>
                      <a:pt x="228" y="25"/>
                      <a:pt x="222" y="25"/>
                      <a:pt x="221" y="22"/>
                    </a:cubicBezTo>
                    <a:cubicBezTo>
                      <a:pt x="224" y="23"/>
                      <a:pt x="228" y="16"/>
                      <a:pt x="231" y="21"/>
                    </a:cubicBezTo>
                    <a:close/>
                    <a:moveTo>
                      <a:pt x="201" y="36"/>
                    </a:moveTo>
                    <a:cubicBezTo>
                      <a:pt x="201" y="32"/>
                      <a:pt x="207" y="22"/>
                      <a:pt x="209" y="30"/>
                    </a:cubicBezTo>
                    <a:cubicBezTo>
                      <a:pt x="203" y="27"/>
                      <a:pt x="206" y="33"/>
                      <a:pt x="201" y="36"/>
                    </a:cubicBezTo>
                    <a:close/>
                    <a:moveTo>
                      <a:pt x="211" y="26"/>
                    </a:moveTo>
                    <a:cubicBezTo>
                      <a:pt x="213" y="25"/>
                      <a:pt x="213" y="26"/>
                      <a:pt x="212" y="27"/>
                    </a:cubicBezTo>
                    <a:cubicBezTo>
                      <a:pt x="217" y="29"/>
                      <a:pt x="212" y="22"/>
                      <a:pt x="217" y="23"/>
                    </a:cubicBezTo>
                    <a:cubicBezTo>
                      <a:pt x="216" y="26"/>
                      <a:pt x="217" y="30"/>
                      <a:pt x="213" y="32"/>
                    </a:cubicBezTo>
                    <a:cubicBezTo>
                      <a:pt x="212" y="30"/>
                      <a:pt x="212" y="28"/>
                      <a:pt x="211" y="26"/>
                    </a:cubicBezTo>
                    <a:close/>
                    <a:moveTo>
                      <a:pt x="217" y="16"/>
                    </a:moveTo>
                    <a:cubicBezTo>
                      <a:pt x="216" y="19"/>
                      <a:pt x="217" y="19"/>
                      <a:pt x="219" y="18"/>
                    </a:cubicBezTo>
                    <a:cubicBezTo>
                      <a:pt x="220" y="19"/>
                      <a:pt x="219" y="20"/>
                      <a:pt x="220" y="21"/>
                    </a:cubicBezTo>
                    <a:cubicBezTo>
                      <a:pt x="219" y="21"/>
                      <a:pt x="219" y="22"/>
                      <a:pt x="218" y="23"/>
                    </a:cubicBezTo>
                    <a:cubicBezTo>
                      <a:pt x="216" y="20"/>
                      <a:pt x="215" y="21"/>
                      <a:pt x="213" y="19"/>
                    </a:cubicBezTo>
                    <a:cubicBezTo>
                      <a:pt x="214" y="18"/>
                      <a:pt x="215" y="17"/>
                      <a:pt x="217" y="16"/>
                    </a:cubicBezTo>
                    <a:close/>
                    <a:moveTo>
                      <a:pt x="196" y="25"/>
                    </a:moveTo>
                    <a:cubicBezTo>
                      <a:pt x="193" y="27"/>
                      <a:pt x="196" y="29"/>
                      <a:pt x="195" y="31"/>
                    </a:cubicBezTo>
                    <a:cubicBezTo>
                      <a:pt x="193" y="27"/>
                      <a:pt x="186" y="16"/>
                      <a:pt x="180" y="21"/>
                    </a:cubicBezTo>
                    <a:cubicBezTo>
                      <a:pt x="177" y="18"/>
                      <a:pt x="187" y="17"/>
                      <a:pt x="184" y="14"/>
                    </a:cubicBezTo>
                    <a:cubicBezTo>
                      <a:pt x="187" y="17"/>
                      <a:pt x="191" y="19"/>
                      <a:pt x="196" y="25"/>
                    </a:cubicBezTo>
                    <a:close/>
                    <a:moveTo>
                      <a:pt x="181" y="31"/>
                    </a:moveTo>
                    <a:cubicBezTo>
                      <a:pt x="181" y="30"/>
                      <a:pt x="180" y="28"/>
                      <a:pt x="179" y="26"/>
                    </a:cubicBezTo>
                    <a:cubicBezTo>
                      <a:pt x="180" y="26"/>
                      <a:pt x="182" y="25"/>
                      <a:pt x="184" y="24"/>
                    </a:cubicBezTo>
                    <a:cubicBezTo>
                      <a:pt x="187" y="27"/>
                      <a:pt x="184" y="29"/>
                      <a:pt x="181" y="31"/>
                    </a:cubicBezTo>
                    <a:close/>
                    <a:moveTo>
                      <a:pt x="184" y="11"/>
                    </a:moveTo>
                    <a:cubicBezTo>
                      <a:pt x="181" y="15"/>
                      <a:pt x="179" y="12"/>
                      <a:pt x="177" y="15"/>
                    </a:cubicBezTo>
                    <a:cubicBezTo>
                      <a:pt x="172" y="11"/>
                      <a:pt x="183" y="10"/>
                      <a:pt x="180" y="7"/>
                    </a:cubicBezTo>
                    <a:cubicBezTo>
                      <a:pt x="184" y="5"/>
                      <a:pt x="181" y="10"/>
                      <a:pt x="184" y="11"/>
                    </a:cubicBezTo>
                    <a:close/>
                    <a:moveTo>
                      <a:pt x="88" y="30"/>
                    </a:moveTo>
                    <a:cubicBezTo>
                      <a:pt x="87" y="25"/>
                      <a:pt x="93" y="22"/>
                      <a:pt x="97" y="18"/>
                    </a:cubicBezTo>
                    <a:cubicBezTo>
                      <a:pt x="96" y="17"/>
                      <a:pt x="95" y="16"/>
                      <a:pt x="95" y="16"/>
                    </a:cubicBezTo>
                    <a:cubicBezTo>
                      <a:pt x="101" y="18"/>
                      <a:pt x="102" y="25"/>
                      <a:pt x="88" y="30"/>
                    </a:cubicBezTo>
                    <a:close/>
                    <a:moveTo>
                      <a:pt x="74" y="17"/>
                    </a:moveTo>
                    <a:cubicBezTo>
                      <a:pt x="79" y="24"/>
                      <a:pt x="80" y="13"/>
                      <a:pt x="85" y="18"/>
                    </a:cubicBezTo>
                    <a:cubicBezTo>
                      <a:pt x="87" y="24"/>
                      <a:pt x="81" y="35"/>
                      <a:pt x="85" y="38"/>
                    </a:cubicBezTo>
                    <a:cubicBezTo>
                      <a:pt x="86" y="42"/>
                      <a:pt x="80" y="37"/>
                      <a:pt x="79" y="39"/>
                    </a:cubicBezTo>
                    <a:cubicBezTo>
                      <a:pt x="78" y="34"/>
                      <a:pt x="81" y="30"/>
                      <a:pt x="82" y="25"/>
                    </a:cubicBezTo>
                    <a:cubicBezTo>
                      <a:pt x="78" y="21"/>
                      <a:pt x="71" y="28"/>
                      <a:pt x="66" y="23"/>
                    </a:cubicBezTo>
                    <a:cubicBezTo>
                      <a:pt x="69" y="21"/>
                      <a:pt x="72" y="19"/>
                      <a:pt x="74" y="17"/>
                    </a:cubicBezTo>
                    <a:close/>
                    <a:moveTo>
                      <a:pt x="48" y="23"/>
                    </a:moveTo>
                    <a:cubicBezTo>
                      <a:pt x="52" y="17"/>
                      <a:pt x="55" y="22"/>
                      <a:pt x="59" y="18"/>
                    </a:cubicBezTo>
                    <a:cubicBezTo>
                      <a:pt x="56" y="23"/>
                      <a:pt x="53" y="27"/>
                      <a:pt x="51" y="32"/>
                    </a:cubicBezTo>
                    <a:cubicBezTo>
                      <a:pt x="50" y="29"/>
                      <a:pt x="50" y="26"/>
                      <a:pt x="48" y="23"/>
                    </a:cubicBezTo>
                    <a:close/>
                    <a:moveTo>
                      <a:pt x="54" y="40"/>
                    </a:moveTo>
                    <a:cubicBezTo>
                      <a:pt x="56" y="40"/>
                      <a:pt x="58" y="40"/>
                      <a:pt x="59" y="40"/>
                    </a:cubicBezTo>
                    <a:cubicBezTo>
                      <a:pt x="57" y="51"/>
                      <a:pt x="48" y="41"/>
                      <a:pt x="46" y="36"/>
                    </a:cubicBezTo>
                    <a:cubicBezTo>
                      <a:pt x="55" y="39"/>
                      <a:pt x="57" y="20"/>
                      <a:pt x="66" y="25"/>
                    </a:cubicBezTo>
                    <a:cubicBezTo>
                      <a:pt x="63" y="28"/>
                      <a:pt x="64" y="34"/>
                      <a:pt x="58" y="33"/>
                    </a:cubicBezTo>
                    <a:cubicBezTo>
                      <a:pt x="61" y="36"/>
                      <a:pt x="64" y="37"/>
                      <a:pt x="68" y="35"/>
                    </a:cubicBezTo>
                    <a:cubicBezTo>
                      <a:pt x="71" y="32"/>
                      <a:pt x="65" y="34"/>
                      <a:pt x="65" y="30"/>
                    </a:cubicBezTo>
                    <a:cubicBezTo>
                      <a:pt x="67" y="31"/>
                      <a:pt x="71" y="28"/>
                      <a:pt x="74" y="28"/>
                    </a:cubicBezTo>
                    <a:cubicBezTo>
                      <a:pt x="78" y="32"/>
                      <a:pt x="68" y="34"/>
                      <a:pt x="71" y="38"/>
                    </a:cubicBezTo>
                    <a:cubicBezTo>
                      <a:pt x="66" y="38"/>
                      <a:pt x="57" y="41"/>
                      <a:pt x="56" y="35"/>
                    </a:cubicBezTo>
                    <a:cubicBezTo>
                      <a:pt x="55" y="37"/>
                      <a:pt x="56" y="39"/>
                      <a:pt x="54" y="40"/>
                    </a:cubicBezTo>
                    <a:close/>
                    <a:moveTo>
                      <a:pt x="61" y="55"/>
                    </a:moveTo>
                    <a:cubicBezTo>
                      <a:pt x="59" y="55"/>
                      <a:pt x="57" y="53"/>
                      <a:pt x="56" y="51"/>
                    </a:cubicBezTo>
                    <a:cubicBezTo>
                      <a:pt x="63" y="47"/>
                      <a:pt x="63" y="47"/>
                      <a:pt x="64" y="41"/>
                    </a:cubicBezTo>
                    <a:cubicBezTo>
                      <a:pt x="68" y="42"/>
                      <a:pt x="66" y="45"/>
                      <a:pt x="70" y="48"/>
                    </a:cubicBezTo>
                    <a:cubicBezTo>
                      <a:pt x="72" y="45"/>
                      <a:pt x="71" y="41"/>
                      <a:pt x="76" y="38"/>
                    </a:cubicBezTo>
                    <a:cubicBezTo>
                      <a:pt x="76" y="40"/>
                      <a:pt x="77" y="42"/>
                      <a:pt x="79" y="44"/>
                    </a:cubicBezTo>
                    <a:cubicBezTo>
                      <a:pt x="73" y="47"/>
                      <a:pt x="76" y="52"/>
                      <a:pt x="67" y="56"/>
                    </a:cubicBezTo>
                    <a:cubicBezTo>
                      <a:pt x="65" y="54"/>
                      <a:pt x="66" y="52"/>
                      <a:pt x="64" y="50"/>
                    </a:cubicBezTo>
                    <a:cubicBezTo>
                      <a:pt x="62" y="52"/>
                      <a:pt x="63" y="54"/>
                      <a:pt x="61" y="55"/>
                    </a:cubicBezTo>
                    <a:close/>
                    <a:moveTo>
                      <a:pt x="60" y="68"/>
                    </a:moveTo>
                    <a:cubicBezTo>
                      <a:pt x="56" y="66"/>
                      <a:pt x="58" y="66"/>
                      <a:pt x="55" y="61"/>
                    </a:cubicBezTo>
                    <a:cubicBezTo>
                      <a:pt x="57" y="60"/>
                      <a:pt x="58" y="59"/>
                      <a:pt x="60" y="57"/>
                    </a:cubicBezTo>
                    <a:cubicBezTo>
                      <a:pt x="60" y="59"/>
                      <a:pt x="61" y="62"/>
                      <a:pt x="63" y="60"/>
                    </a:cubicBezTo>
                    <a:cubicBezTo>
                      <a:pt x="61" y="62"/>
                      <a:pt x="62" y="64"/>
                      <a:pt x="60" y="68"/>
                    </a:cubicBezTo>
                    <a:close/>
                    <a:moveTo>
                      <a:pt x="95" y="48"/>
                    </a:moveTo>
                    <a:cubicBezTo>
                      <a:pt x="92" y="46"/>
                      <a:pt x="96" y="44"/>
                      <a:pt x="96" y="42"/>
                    </a:cubicBezTo>
                    <a:cubicBezTo>
                      <a:pt x="91" y="39"/>
                      <a:pt x="92" y="44"/>
                      <a:pt x="88" y="46"/>
                    </a:cubicBezTo>
                    <a:cubicBezTo>
                      <a:pt x="87" y="45"/>
                      <a:pt x="86" y="43"/>
                      <a:pt x="85" y="42"/>
                    </a:cubicBezTo>
                    <a:cubicBezTo>
                      <a:pt x="96" y="36"/>
                      <a:pt x="95" y="29"/>
                      <a:pt x="107" y="20"/>
                    </a:cubicBezTo>
                    <a:cubicBezTo>
                      <a:pt x="111" y="23"/>
                      <a:pt x="104" y="32"/>
                      <a:pt x="100" y="27"/>
                    </a:cubicBezTo>
                    <a:cubicBezTo>
                      <a:pt x="100" y="32"/>
                      <a:pt x="99" y="35"/>
                      <a:pt x="101" y="40"/>
                    </a:cubicBezTo>
                    <a:cubicBezTo>
                      <a:pt x="95" y="42"/>
                      <a:pt x="100" y="46"/>
                      <a:pt x="95" y="48"/>
                    </a:cubicBezTo>
                    <a:close/>
                    <a:moveTo>
                      <a:pt x="104" y="52"/>
                    </a:moveTo>
                    <a:cubicBezTo>
                      <a:pt x="105" y="51"/>
                      <a:pt x="107" y="49"/>
                      <a:pt x="109" y="48"/>
                    </a:cubicBezTo>
                    <a:cubicBezTo>
                      <a:pt x="111" y="50"/>
                      <a:pt x="111" y="51"/>
                      <a:pt x="112" y="53"/>
                    </a:cubicBezTo>
                    <a:cubicBezTo>
                      <a:pt x="109" y="55"/>
                      <a:pt x="106" y="55"/>
                      <a:pt x="104" y="52"/>
                    </a:cubicBezTo>
                    <a:close/>
                    <a:moveTo>
                      <a:pt x="127" y="45"/>
                    </a:moveTo>
                    <a:cubicBezTo>
                      <a:pt x="124" y="42"/>
                      <a:pt x="126" y="39"/>
                      <a:pt x="127" y="36"/>
                    </a:cubicBezTo>
                    <a:cubicBezTo>
                      <a:pt x="124" y="36"/>
                      <a:pt x="121" y="35"/>
                      <a:pt x="119" y="35"/>
                    </a:cubicBezTo>
                    <a:cubicBezTo>
                      <a:pt x="117" y="37"/>
                      <a:pt x="119" y="40"/>
                      <a:pt x="115" y="39"/>
                    </a:cubicBezTo>
                    <a:cubicBezTo>
                      <a:pt x="114" y="38"/>
                      <a:pt x="118" y="36"/>
                      <a:pt x="117" y="35"/>
                    </a:cubicBezTo>
                    <a:cubicBezTo>
                      <a:pt x="116" y="32"/>
                      <a:pt x="113" y="35"/>
                      <a:pt x="112" y="33"/>
                    </a:cubicBezTo>
                    <a:cubicBezTo>
                      <a:pt x="113" y="35"/>
                      <a:pt x="113" y="50"/>
                      <a:pt x="105" y="44"/>
                    </a:cubicBezTo>
                    <a:cubicBezTo>
                      <a:pt x="108" y="43"/>
                      <a:pt x="106" y="40"/>
                      <a:pt x="109" y="39"/>
                    </a:cubicBezTo>
                    <a:cubicBezTo>
                      <a:pt x="107" y="38"/>
                      <a:pt x="105" y="37"/>
                      <a:pt x="103" y="38"/>
                    </a:cubicBezTo>
                    <a:cubicBezTo>
                      <a:pt x="106" y="25"/>
                      <a:pt x="120" y="33"/>
                      <a:pt x="128" y="31"/>
                    </a:cubicBezTo>
                    <a:cubicBezTo>
                      <a:pt x="132" y="36"/>
                      <a:pt x="133" y="41"/>
                      <a:pt x="127" y="45"/>
                    </a:cubicBezTo>
                    <a:close/>
                    <a:moveTo>
                      <a:pt x="132" y="31"/>
                    </a:moveTo>
                    <a:cubicBezTo>
                      <a:pt x="140" y="27"/>
                      <a:pt x="141" y="24"/>
                      <a:pt x="145" y="22"/>
                    </a:cubicBezTo>
                    <a:cubicBezTo>
                      <a:pt x="146" y="25"/>
                      <a:pt x="143" y="34"/>
                      <a:pt x="139" y="30"/>
                    </a:cubicBezTo>
                    <a:cubicBezTo>
                      <a:pt x="134" y="34"/>
                      <a:pt x="139" y="39"/>
                      <a:pt x="136" y="43"/>
                    </a:cubicBezTo>
                    <a:cubicBezTo>
                      <a:pt x="133" y="39"/>
                      <a:pt x="135" y="35"/>
                      <a:pt x="132" y="31"/>
                    </a:cubicBezTo>
                    <a:close/>
                    <a:moveTo>
                      <a:pt x="155" y="26"/>
                    </a:moveTo>
                    <a:cubicBezTo>
                      <a:pt x="161" y="26"/>
                      <a:pt x="164" y="21"/>
                      <a:pt x="171" y="23"/>
                    </a:cubicBezTo>
                    <a:cubicBezTo>
                      <a:pt x="172" y="26"/>
                      <a:pt x="172" y="33"/>
                      <a:pt x="168" y="33"/>
                    </a:cubicBezTo>
                    <a:cubicBezTo>
                      <a:pt x="164" y="30"/>
                      <a:pt x="170" y="28"/>
                      <a:pt x="168" y="26"/>
                    </a:cubicBezTo>
                    <a:cubicBezTo>
                      <a:pt x="167" y="25"/>
                      <a:pt x="166" y="25"/>
                      <a:pt x="165" y="24"/>
                    </a:cubicBezTo>
                    <a:cubicBezTo>
                      <a:pt x="162" y="28"/>
                      <a:pt x="162" y="31"/>
                      <a:pt x="158" y="35"/>
                    </a:cubicBezTo>
                    <a:cubicBezTo>
                      <a:pt x="154" y="31"/>
                      <a:pt x="159" y="29"/>
                      <a:pt x="155" y="26"/>
                    </a:cubicBezTo>
                    <a:close/>
                    <a:moveTo>
                      <a:pt x="149" y="42"/>
                    </a:moveTo>
                    <a:cubicBezTo>
                      <a:pt x="148" y="39"/>
                      <a:pt x="151" y="38"/>
                      <a:pt x="148" y="35"/>
                    </a:cubicBezTo>
                    <a:cubicBezTo>
                      <a:pt x="150" y="34"/>
                      <a:pt x="152" y="35"/>
                      <a:pt x="154" y="33"/>
                    </a:cubicBezTo>
                    <a:cubicBezTo>
                      <a:pt x="157" y="36"/>
                      <a:pt x="153" y="39"/>
                      <a:pt x="149" y="42"/>
                    </a:cubicBezTo>
                    <a:close/>
                    <a:moveTo>
                      <a:pt x="134" y="63"/>
                    </a:moveTo>
                    <a:cubicBezTo>
                      <a:pt x="137" y="68"/>
                      <a:pt x="128" y="66"/>
                      <a:pt x="130" y="70"/>
                    </a:cubicBezTo>
                    <a:cubicBezTo>
                      <a:pt x="126" y="67"/>
                      <a:pt x="126" y="57"/>
                      <a:pt x="127" y="52"/>
                    </a:cubicBezTo>
                    <a:cubicBezTo>
                      <a:pt x="134" y="49"/>
                      <a:pt x="143" y="49"/>
                      <a:pt x="143" y="40"/>
                    </a:cubicBezTo>
                    <a:cubicBezTo>
                      <a:pt x="149" y="41"/>
                      <a:pt x="144" y="47"/>
                      <a:pt x="145" y="50"/>
                    </a:cubicBezTo>
                    <a:cubicBezTo>
                      <a:pt x="138" y="46"/>
                      <a:pt x="123" y="64"/>
                      <a:pt x="134" y="63"/>
                    </a:cubicBezTo>
                    <a:close/>
                    <a:moveTo>
                      <a:pt x="170" y="42"/>
                    </a:moveTo>
                    <a:cubicBezTo>
                      <a:pt x="168" y="40"/>
                      <a:pt x="164" y="38"/>
                      <a:pt x="160" y="41"/>
                    </a:cubicBezTo>
                    <a:cubicBezTo>
                      <a:pt x="158" y="33"/>
                      <a:pt x="172" y="39"/>
                      <a:pt x="174" y="29"/>
                    </a:cubicBezTo>
                    <a:cubicBezTo>
                      <a:pt x="174" y="33"/>
                      <a:pt x="175" y="37"/>
                      <a:pt x="180" y="32"/>
                    </a:cubicBezTo>
                    <a:cubicBezTo>
                      <a:pt x="186" y="42"/>
                      <a:pt x="170" y="33"/>
                      <a:pt x="170" y="42"/>
                    </a:cubicBezTo>
                    <a:close/>
                    <a:moveTo>
                      <a:pt x="189" y="32"/>
                    </a:moveTo>
                    <a:cubicBezTo>
                      <a:pt x="190" y="35"/>
                      <a:pt x="189" y="39"/>
                      <a:pt x="185" y="39"/>
                    </a:cubicBezTo>
                    <a:cubicBezTo>
                      <a:pt x="184" y="36"/>
                      <a:pt x="186" y="32"/>
                      <a:pt x="189" y="32"/>
                    </a:cubicBezTo>
                    <a:close/>
                    <a:moveTo>
                      <a:pt x="159" y="58"/>
                    </a:moveTo>
                    <a:cubicBezTo>
                      <a:pt x="164" y="58"/>
                      <a:pt x="165" y="48"/>
                      <a:pt x="170" y="54"/>
                    </a:cubicBezTo>
                    <a:cubicBezTo>
                      <a:pt x="165" y="53"/>
                      <a:pt x="164" y="65"/>
                      <a:pt x="159" y="58"/>
                    </a:cubicBezTo>
                    <a:close/>
                    <a:moveTo>
                      <a:pt x="173" y="58"/>
                    </a:moveTo>
                    <a:cubicBezTo>
                      <a:pt x="171" y="55"/>
                      <a:pt x="177" y="53"/>
                      <a:pt x="172" y="49"/>
                    </a:cubicBezTo>
                    <a:cubicBezTo>
                      <a:pt x="174" y="48"/>
                      <a:pt x="175" y="47"/>
                      <a:pt x="174" y="46"/>
                    </a:cubicBezTo>
                    <a:cubicBezTo>
                      <a:pt x="176" y="45"/>
                      <a:pt x="176" y="46"/>
                      <a:pt x="175" y="47"/>
                    </a:cubicBezTo>
                    <a:cubicBezTo>
                      <a:pt x="177" y="49"/>
                      <a:pt x="178" y="49"/>
                      <a:pt x="180" y="48"/>
                    </a:cubicBezTo>
                    <a:cubicBezTo>
                      <a:pt x="181" y="50"/>
                      <a:pt x="179" y="50"/>
                      <a:pt x="179" y="49"/>
                    </a:cubicBezTo>
                    <a:cubicBezTo>
                      <a:pt x="174" y="52"/>
                      <a:pt x="178" y="55"/>
                      <a:pt x="173" y="58"/>
                    </a:cubicBezTo>
                    <a:close/>
                    <a:moveTo>
                      <a:pt x="194" y="38"/>
                    </a:moveTo>
                    <a:cubicBezTo>
                      <a:pt x="197" y="42"/>
                      <a:pt x="189" y="43"/>
                      <a:pt x="196" y="45"/>
                    </a:cubicBezTo>
                    <a:cubicBezTo>
                      <a:pt x="193" y="47"/>
                      <a:pt x="192" y="48"/>
                      <a:pt x="194" y="50"/>
                    </a:cubicBezTo>
                    <a:cubicBezTo>
                      <a:pt x="188" y="49"/>
                      <a:pt x="190" y="41"/>
                      <a:pt x="194" y="38"/>
                    </a:cubicBezTo>
                    <a:close/>
                    <a:moveTo>
                      <a:pt x="182" y="60"/>
                    </a:moveTo>
                    <a:cubicBezTo>
                      <a:pt x="180" y="58"/>
                      <a:pt x="181" y="57"/>
                      <a:pt x="180" y="56"/>
                    </a:cubicBezTo>
                    <a:cubicBezTo>
                      <a:pt x="183" y="54"/>
                      <a:pt x="187" y="53"/>
                      <a:pt x="189" y="56"/>
                    </a:cubicBezTo>
                    <a:cubicBezTo>
                      <a:pt x="187" y="59"/>
                      <a:pt x="185" y="56"/>
                      <a:pt x="182" y="60"/>
                    </a:cubicBezTo>
                    <a:close/>
                    <a:moveTo>
                      <a:pt x="201" y="43"/>
                    </a:moveTo>
                    <a:cubicBezTo>
                      <a:pt x="203" y="39"/>
                      <a:pt x="207" y="38"/>
                      <a:pt x="211" y="35"/>
                    </a:cubicBezTo>
                    <a:cubicBezTo>
                      <a:pt x="214" y="42"/>
                      <a:pt x="205" y="42"/>
                      <a:pt x="201" y="43"/>
                    </a:cubicBezTo>
                    <a:close/>
                    <a:moveTo>
                      <a:pt x="197" y="55"/>
                    </a:moveTo>
                    <a:cubicBezTo>
                      <a:pt x="198" y="57"/>
                      <a:pt x="197" y="58"/>
                      <a:pt x="198" y="60"/>
                    </a:cubicBezTo>
                    <a:cubicBezTo>
                      <a:pt x="196" y="61"/>
                      <a:pt x="194" y="58"/>
                      <a:pt x="192" y="61"/>
                    </a:cubicBezTo>
                    <a:cubicBezTo>
                      <a:pt x="190" y="58"/>
                      <a:pt x="194" y="55"/>
                      <a:pt x="197" y="55"/>
                    </a:cubicBezTo>
                    <a:close/>
                    <a:moveTo>
                      <a:pt x="184" y="72"/>
                    </a:moveTo>
                    <a:cubicBezTo>
                      <a:pt x="182" y="70"/>
                      <a:pt x="181" y="68"/>
                      <a:pt x="183" y="66"/>
                    </a:cubicBezTo>
                    <a:cubicBezTo>
                      <a:pt x="188" y="63"/>
                      <a:pt x="191" y="70"/>
                      <a:pt x="196" y="65"/>
                    </a:cubicBezTo>
                    <a:cubicBezTo>
                      <a:pt x="198" y="73"/>
                      <a:pt x="190" y="69"/>
                      <a:pt x="184" y="72"/>
                    </a:cubicBezTo>
                    <a:close/>
                    <a:moveTo>
                      <a:pt x="214" y="36"/>
                    </a:moveTo>
                    <a:cubicBezTo>
                      <a:pt x="216" y="36"/>
                      <a:pt x="218" y="38"/>
                      <a:pt x="217" y="36"/>
                    </a:cubicBezTo>
                    <a:cubicBezTo>
                      <a:pt x="221" y="40"/>
                      <a:pt x="224" y="38"/>
                      <a:pt x="229" y="37"/>
                    </a:cubicBezTo>
                    <a:cubicBezTo>
                      <a:pt x="231" y="43"/>
                      <a:pt x="214" y="41"/>
                      <a:pt x="214" y="36"/>
                    </a:cubicBezTo>
                    <a:close/>
                    <a:moveTo>
                      <a:pt x="225" y="57"/>
                    </a:moveTo>
                    <a:cubicBezTo>
                      <a:pt x="223" y="59"/>
                      <a:pt x="226" y="61"/>
                      <a:pt x="222" y="63"/>
                    </a:cubicBezTo>
                    <a:cubicBezTo>
                      <a:pt x="220" y="61"/>
                      <a:pt x="217" y="62"/>
                      <a:pt x="215" y="59"/>
                    </a:cubicBezTo>
                    <a:cubicBezTo>
                      <a:pt x="218" y="57"/>
                      <a:pt x="214" y="55"/>
                      <a:pt x="218" y="53"/>
                    </a:cubicBezTo>
                    <a:cubicBezTo>
                      <a:pt x="222" y="56"/>
                      <a:pt x="227" y="55"/>
                      <a:pt x="232" y="59"/>
                    </a:cubicBezTo>
                    <a:cubicBezTo>
                      <a:pt x="228" y="61"/>
                      <a:pt x="229" y="58"/>
                      <a:pt x="225" y="57"/>
                    </a:cubicBezTo>
                    <a:close/>
                    <a:moveTo>
                      <a:pt x="224" y="72"/>
                    </a:moveTo>
                    <a:cubicBezTo>
                      <a:pt x="223" y="67"/>
                      <a:pt x="222" y="72"/>
                      <a:pt x="218" y="73"/>
                    </a:cubicBezTo>
                    <a:cubicBezTo>
                      <a:pt x="219" y="67"/>
                      <a:pt x="224" y="66"/>
                      <a:pt x="228" y="63"/>
                    </a:cubicBezTo>
                    <a:cubicBezTo>
                      <a:pt x="229" y="65"/>
                      <a:pt x="228" y="68"/>
                      <a:pt x="227" y="66"/>
                    </a:cubicBezTo>
                    <a:cubicBezTo>
                      <a:pt x="224" y="68"/>
                      <a:pt x="228" y="70"/>
                      <a:pt x="224" y="72"/>
                    </a:cubicBezTo>
                    <a:close/>
                    <a:moveTo>
                      <a:pt x="241" y="73"/>
                    </a:moveTo>
                    <a:cubicBezTo>
                      <a:pt x="240" y="72"/>
                      <a:pt x="242" y="72"/>
                      <a:pt x="242" y="72"/>
                    </a:cubicBezTo>
                    <a:cubicBezTo>
                      <a:pt x="245" y="71"/>
                      <a:pt x="241" y="68"/>
                      <a:pt x="243" y="66"/>
                    </a:cubicBezTo>
                    <a:cubicBezTo>
                      <a:pt x="241" y="65"/>
                      <a:pt x="241" y="68"/>
                      <a:pt x="242" y="69"/>
                    </a:cubicBezTo>
                    <a:cubicBezTo>
                      <a:pt x="239" y="70"/>
                      <a:pt x="239" y="62"/>
                      <a:pt x="242" y="60"/>
                    </a:cubicBezTo>
                    <a:cubicBezTo>
                      <a:pt x="242" y="65"/>
                      <a:pt x="242" y="65"/>
                      <a:pt x="246" y="71"/>
                    </a:cubicBezTo>
                    <a:cubicBezTo>
                      <a:pt x="244" y="73"/>
                      <a:pt x="243" y="72"/>
                      <a:pt x="241" y="73"/>
                    </a:cubicBezTo>
                    <a:close/>
                    <a:moveTo>
                      <a:pt x="251" y="78"/>
                    </a:moveTo>
                    <a:cubicBezTo>
                      <a:pt x="251" y="73"/>
                      <a:pt x="256" y="72"/>
                      <a:pt x="255" y="68"/>
                    </a:cubicBezTo>
                    <a:cubicBezTo>
                      <a:pt x="257" y="68"/>
                      <a:pt x="258" y="76"/>
                      <a:pt x="257" y="79"/>
                    </a:cubicBezTo>
                    <a:cubicBezTo>
                      <a:pt x="254" y="73"/>
                      <a:pt x="255" y="74"/>
                      <a:pt x="251" y="78"/>
                    </a:cubicBezTo>
                    <a:close/>
                    <a:moveTo>
                      <a:pt x="354" y="12"/>
                    </a:moveTo>
                    <a:cubicBezTo>
                      <a:pt x="355" y="11"/>
                      <a:pt x="356" y="13"/>
                      <a:pt x="357" y="13"/>
                    </a:cubicBezTo>
                    <a:cubicBezTo>
                      <a:pt x="359" y="12"/>
                      <a:pt x="358" y="10"/>
                      <a:pt x="361" y="9"/>
                    </a:cubicBezTo>
                    <a:cubicBezTo>
                      <a:pt x="361" y="10"/>
                      <a:pt x="362" y="11"/>
                      <a:pt x="363" y="12"/>
                    </a:cubicBezTo>
                    <a:cubicBezTo>
                      <a:pt x="360" y="13"/>
                      <a:pt x="357" y="15"/>
                      <a:pt x="354" y="12"/>
                    </a:cubicBezTo>
                    <a:close/>
                    <a:moveTo>
                      <a:pt x="716" y="72"/>
                    </a:moveTo>
                    <a:cubicBezTo>
                      <a:pt x="717" y="79"/>
                      <a:pt x="704" y="74"/>
                      <a:pt x="698" y="77"/>
                    </a:cubicBezTo>
                    <a:cubicBezTo>
                      <a:pt x="697" y="72"/>
                      <a:pt x="708" y="74"/>
                      <a:pt x="704" y="69"/>
                    </a:cubicBezTo>
                    <a:cubicBezTo>
                      <a:pt x="707" y="71"/>
                      <a:pt x="711" y="68"/>
                      <a:pt x="714" y="65"/>
                    </a:cubicBezTo>
                    <a:cubicBezTo>
                      <a:pt x="714" y="71"/>
                      <a:pt x="706" y="74"/>
                      <a:pt x="702" y="75"/>
                    </a:cubicBezTo>
                    <a:cubicBezTo>
                      <a:pt x="706" y="77"/>
                      <a:pt x="711" y="73"/>
                      <a:pt x="716" y="72"/>
                    </a:cubicBezTo>
                    <a:close/>
                    <a:moveTo>
                      <a:pt x="717" y="62"/>
                    </a:moveTo>
                    <a:cubicBezTo>
                      <a:pt x="718" y="66"/>
                      <a:pt x="708" y="63"/>
                      <a:pt x="710" y="59"/>
                    </a:cubicBezTo>
                    <a:cubicBezTo>
                      <a:pt x="717" y="63"/>
                      <a:pt x="711" y="54"/>
                      <a:pt x="716" y="51"/>
                    </a:cubicBezTo>
                    <a:cubicBezTo>
                      <a:pt x="722" y="56"/>
                      <a:pt x="711" y="60"/>
                      <a:pt x="717" y="62"/>
                    </a:cubicBezTo>
                    <a:close/>
                    <a:moveTo>
                      <a:pt x="712" y="39"/>
                    </a:moveTo>
                    <a:cubicBezTo>
                      <a:pt x="714" y="43"/>
                      <a:pt x="714" y="33"/>
                      <a:pt x="717" y="39"/>
                    </a:cubicBezTo>
                    <a:cubicBezTo>
                      <a:pt x="712" y="44"/>
                      <a:pt x="711" y="46"/>
                      <a:pt x="706" y="43"/>
                    </a:cubicBezTo>
                    <a:cubicBezTo>
                      <a:pt x="713" y="44"/>
                      <a:pt x="708" y="28"/>
                      <a:pt x="712" y="39"/>
                    </a:cubicBezTo>
                    <a:close/>
                    <a:moveTo>
                      <a:pt x="721" y="30"/>
                    </a:moveTo>
                    <a:cubicBezTo>
                      <a:pt x="717" y="32"/>
                      <a:pt x="712" y="33"/>
                      <a:pt x="708" y="32"/>
                    </a:cubicBezTo>
                    <a:cubicBezTo>
                      <a:pt x="709" y="28"/>
                      <a:pt x="716" y="17"/>
                      <a:pt x="720" y="10"/>
                    </a:cubicBezTo>
                    <a:cubicBezTo>
                      <a:pt x="722" y="17"/>
                      <a:pt x="720" y="21"/>
                      <a:pt x="721" y="30"/>
                    </a:cubicBezTo>
                    <a:close/>
                    <a:moveTo>
                      <a:pt x="716" y="13"/>
                    </a:moveTo>
                    <a:cubicBezTo>
                      <a:pt x="714" y="14"/>
                      <a:pt x="713" y="15"/>
                      <a:pt x="711" y="17"/>
                    </a:cubicBezTo>
                    <a:cubicBezTo>
                      <a:pt x="709" y="11"/>
                      <a:pt x="706" y="17"/>
                      <a:pt x="704" y="13"/>
                    </a:cubicBezTo>
                    <a:cubicBezTo>
                      <a:pt x="708" y="13"/>
                      <a:pt x="713" y="8"/>
                      <a:pt x="716" y="13"/>
                    </a:cubicBezTo>
                    <a:close/>
                  </a:path>
                </a:pathLst>
              </a:custGeom>
              <a:solidFill>
                <a:srgbClr val="5F7797"/>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2" name="Freeform 548"/>
              <p:cNvSpPr>
                <a:spLocks noEditPoints="1"/>
              </p:cNvSpPr>
              <p:nvPr/>
            </p:nvSpPr>
            <p:spPr bwMode="auto">
              <a:xfrm rot="16200000" flipV="1">
                <a:off x="4438472" y="2792487"/>
                <a:ext cx="363777" cy="45719"/>
              </a:xfrm>
              <a:custGeom>
                <a:avLst/>
                <a:gdLst>
                  <a:gd name="T0" fmla="*/ 480 w 748"/>
                  <a:gd name="T1" fmla="*/ 13 h 95"/>
                  <a:gd name="T2" fmla="*/ 427 w 748"/>
                  <a:gd name="T3" fmla="*/ 8 h 95"/>
                  <a:gd name="T4" fmla="*/ 366 w 748"/>
                  <a:gd name="T5" fmla="*/ 13 h 95"/>
                  <a:gd name="T6" fmla="*/ 311 w 748"/>
                  <a:gd name="T7" fmla="*/ 15 h 95"/>
                  <a:gd name="T8" fmla="*/ 289 w 748"/>
                  <a:gd name="T9" fmla="*/ 1 h 95"/>
                  <a:gd name="T10" fmla="*/ 234 w 748"/>
                  <a:gd name="T11" fmla="*/ 11 h 95"/>
                  <a:gd name="T12" fmla="*/ 205 w 748"/>
                  <a:gd name="T13" fmla="*/ 13 h 95"/>
                  <a:gd name="T14" fmla="*/ 152 w 748"/>
                  <a:gd name="T15" fmla="*/ 18 h 95"/>
                  <a:gd name="T16" fmla="*/ 142 w 748"/>
                  <a:gd name="T17" fmla="*/ 18 h 95"/>
                  <a:gd name="T18" fmla="*/ 126 w 748"/>
                  <a:gd name="T19" fmla="*/ 20 h 95"/>
                  <a:gd name="T20" fmla="*/ 107 w 748"/>
                  <a:gd name="T21" fmla="*/ 1 h 95"/>
                  <a:gd name="T22" fmla="*/ 64 w 748"/>
                  <a:gd name="T23" fmla="*/ 20 h 95"/>
                  <a:gd name="T24" fmla="*/ 17 w 748"/>
                  <a:gd name="T25" fmla="*/ 64 h 95"/>
                  <a:gd name="T26" fmla="*/ 71 w 748"/>
                  <a:gd name="T27" fmla="*/ 69 h 95"/>
                  <a:gd name="T28" fmla="*/ 101 w 748"/>
                  <a:gd name="T29" fmla="*/ 51 h 95"/>
                  <a:gd name="T30" fmla="*/ 90 w 748"/>
                  <a:gd name="T31" fmla="*/ 67 h 95"/>
                  <a:gd name="T32" fmla="*/ 112 w 748"/>
                  <a:gd name="T33" fmla="*/ 63 h 95"/>
                  <a:gd name="T34" fmla="*/ 140 w 748"/>
                  <a:gd name="T35" fmla="*/ 69 h 95"/>
                  <a:gd name="T36" fmla="*/ 151 w 748"/>
                  <a:gd name="T37" fmla="*/ 51 h 95"/>
                  <a:gd name="T38" fmla="*/ 167 w 748"/>
                  <a:gd name="T39" fmla="*/ 62 h 95"/>
                  <a:gd name="T40" fmla="*/ 213 w 748"/>
                  <a:gd name="T41" fmla="*/ 61 h 95"/>
                  <a:gd name="T42" fmla="*/ 244 w 748"/>
                  <a:gd name="T43" fmla="*/ 84 h 95"/>
                  <a:gd name="T44" fmla="*/ 306 w 748"/>
                  <a:gd name="T45" fmla="*/ 77 h 95"/>
                  <a:gd name="T46" fmla="*/ 364 w 748"/>
                  <a:gd name="T47" fmla="*/ 85 h 95"/>
                  <a:gd name="T48" fmla="*/ 566 w 748"/>
                  <a:gd name="T49" fmla="*/ 89 h 95"/>
                  <a:gd name="T50" fmla="*/ 675 w 748"/>
                  <a:gd name="T51" fmla="*/ 85 h 95"/>
                  <a:gd name="T52" fmla="*/ 744 w 748"/>
                  <a:gd name="T53" fmla="*/ 58 h 95"/>
                  <a:gd name="T54" fmla="*/ 725 w 748"/>
                  <a:gd name="T55" fmla="*/ 56 h 95"/>
                  <a:gd name="T56" fmla="*/ 733 w 748"/>
                  <a:gd name="T57" fmla="*/ 32 h 95"/>
                  <a:gd name="T58" fmla="*/ 725 w 748"/>
                  <a:gd name="T59" fmla="*/ 7 h 95"/>
                  <a:gd name="T60" fmla="*/ 672 w 748"/>
                  <a:gd name="T61" fmla="*/ 9 h 95"/>
                  <a:gd name="T62" fmla="*/ 642 w 748"/>
                  <a:gd name="T63" fmla="*/ 9 h 95"/>
                  <a:gd name="T64" fmla="*/ 604 w 748"/>
                  <a:gd name="T65" fmla="*/ 6 h 95"/>
                  <a:gd name="T66" fmla="*/ 227 w 748"/>
                  <a:gd name="T67" fmla="*/ 28 h 95"/>
                  <a:gd name="T68" fmla="*/ 201 w 748"/>
                  <a:gd name="T69" fmla="*/ 36 h 95"/>
                  <a:gd name="T70" fmla="*/ 220 w 748"/>
                  <a:gd name="T71" fmla="*/ 21 h 95"/>
                  <a:gd name="T72" fmla="*/ 196 w 748"/>
                  <a:gd name="T73" fmla="*/ 25 h 95"/>
                  <a:gd name="T74" fmla="*/ 184 w 748"/>
                  <a:gd name="T75" fmla="*/ 11 h 95"/>
                  <a:gd name="T76" fmla="*/ 79 w 748"/>
                  <a:gd name="T77" fmla="*/ 39 h 95"/>
                  <a:gd name="T78" fmla="*/ 54 w 748"/>
                  <a:gd name="T79" fmla="*/ 40 h 95"/>
                  <a:gd name="T80" fmla="*/ 71 w 748"/>
                  <a:gd name="T81" fmla="*/ 38 h 95"/>
                  <a:gd name="T82" fmla="*/ 79 w 748"/>
                  <a:gd name="T83" fmla="*/ 44 h 95"/>
                  <a:gd name="T84" fmla="*/ 60 w 748"/>
                  <a:gd name="T85" fmla="*/ 68 h 95"/>
                  <a:gd name="T86" fmla="*/ 95 w 748"/>
                  <a:gd name="T87" fmla="*/ 48 h 95"/>
                  <a:gd name="T88" fmla="*/ 115 w 748"/>
                  <a:gd name="T89" fmla="*/ 39 h 95"/>
                  <a:gd name="T90" fmla="*/ 132 w 748"/>
                  <a:gd name="T91" fmla="*/ 31 h 95"/>
                  <a:gd name="T92" fmla="*/ 168 w 748"/>
                  <a:gd name="T93" fmla="*/ 26 h 95"/>
                  <a:gd name="T94" fmla="*/ 134 w 748"/>
                  <a:gd name="T95" fmla="*/ 63 h 95"/>
                  <a:gd name="T96" fmla="*/ 174 w 748"/>
                  <a:gd name="T97" fmla="*/ 29 h 95"/>
                  <a:gd name="T98" fmla="*/ 159 w 748"/>
                  <a:gd name="T99" fmla="*/ 58 h 95"/>
                  <a:gd name="T100" fmla="*/ 194 w 748"/>
                  <a:gd name="T101" fmla="*/ 38 h 95"/>
                  <a:gd name="T102" fmla="*/ 201 w 748"/>
                  <a:gd name="T103" fmla="*/ 43 h 95"/>
                  <a:gd name="T104" fmla="*/ 183 w 748"/>
                  <a:gd name="T105" fmla="*/ 66 h 95"/>
                  <a:gd name="T106" fmla="*/ 222 w 748"/>
                  <a:gd name="T107" fmla="*/ 63 h 95"/>
                  <a:gd name="T108" fmla="*/ 227 w 748"/>
                  <a:gd name="T109" fmla="*/ 66 h 95"/>
                  <a:gd name="T110" fmla="*/ 241 w 748"/>
                  <a:gd name="T111" fmla="*/ 73 h 95"/>
                  <a:gd name="T112" fmla="*/ 363 w 748"/>
                  <a:gd name="T113" fmla="*/ 12 h 95"/>
                  <a:gd name="T114" fmla="*/ 717 w 748"/>
                  <a:gd name="T115" fmla="*/ 62 h 95"/>
                  <a:gd name="T116" fmla="*/ 721 w 748"/>
                  <a:gd name="T117" fmla="*/ 3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8" h="95">
                    <a:moveTo>
                      <a:pt x="559" y="11"/>
                    </a:moveTo>
                    <a:cubicBezTo>
                      <a:pt x="559" y="7"/>
                      <a:pt x="557" y="9"/>
                      <a:pt x="557" y="5"/>
                    </a:cubicBezTo>
                    <a:cubicBezTo>
                      <a:pt x="546" y="13"/>
                      <a:pt x="543" y="8"/>
                      <a:pt x="534" y="8"/>
                    </a:cubicBezTo>
                    <a:cubicBezTo>
                      <a:pt x="537" y="7"/>
                      <a:pt x="541" y="7"/>
                      <a:pt x="539" y="3"/>
                    </a:cubicBezTo>
                    <a:cubicBezTo>
                      <a:pt x="529" y="8"/>
                      <a:pt x="508" y="10"/>
                      <a:pt x="498" y="11"/>
                    </a:cubicBezTo>
                    <a:cubicBezTo>
                      <a:pt x="499" y="11"/>
                      <a:pt x="499" y="9"/>
                      <a:pt x="498" y="8"/>
                    </a:cubicBezTo>
                    <a:cubicBezTo>
                      <a:pt x="491" y="10"/>
                      <a:pt x="491" y="13"/>
                      <a:pt x="485" y="9"/>
                    </a:cubicBezTo>
                    <a:cubicBezTo>
                      <a:pt x="483" y="14"/>
                      <a:pt x="481" y="8"/>
                      <a:pt x="480" y="13"/>
                    </a:cubicBezTo>
                    <a:cubicBezTo>
                      <a:pt x="478" y="10"/>
                      <a:pt x="476" y="12"/>
                      <a:pt x="476" y="9"/>
                    </a:cubicBezTo>
                    <a:cubicBezTo>
                      <a:pt x="473" y="9"/>
                      <a:pt x="470" y="11"/>
                      <a:pt x="467" y="8"/>
                    </a:cubicBezTo>
                    <a:cubicBezTo>
                      <a:pt x="463" y="10"/>
                      <a:pt x="469" y="13"/>
                      <a:pt x="465" y="15"/>
                    </a:cubicBezTo>
                    <a:cubicBezTo>
                      <a:pt x="464" y="14"/>
                      <a:pt x="463" y="13"/>
                      <a:pt x="462" y="13"/>
                    </a:cubicBezTo>
                    <a:cubicBezTo>
                      <a:pt x="463" y="12"/>
                      <a:pt x="464" y="10"/>
                      <a:pt x="462" y="9"/>
                    </a:cubicBezTo>
                    <a:cubicBezTo>
                      <a:pt x="461" y="10"/>
                      <a:pt x="459" y="11"/>
                      <a:pt x="458" y="12"/>
                    </a:cubicBezTo>
                    <a:cubicBezTo>
                      <a:pt x="445" y="2"/>
                      <a:pt x="432" y="14"/>
                      <a:pt x="426" y="14"/>
                    </a:cubicBezTo>
                    <a:cubicBezTo>
                      <a:pt x="422" y="9"/>
                      <a:pt x="428" y="10"/>
                      <a:pt x="427" y="8"/>
                    </a:cubicBezTo>
                    <a:cubicBezTo>
                      <a:pt x="420" y="9"/>
                      <a:pt x="412" y="6"/>
                      <a:pt x="410" y="14"/>
                    </a:cubicBezTo>
                    <a:cubicBezTo>
                      <a:pt x="405" y="6"/>
                      <a:pt x="404" y="18"/>
                      <a:pt x="401" y="13"/>
                    </a:cubicBezTo>
                    <a:cubicBezTo>
                      <a:pt x="400" y="11"/>
                      <a:pt x="406" y="9"/>
                      <a:pt x="402" y="7"/>
                    </a:cubicBezTo>
                    <a:cubicBezTo>
                      <a:pt x="397" y="8"/>
                      <a:pt x="397" y="14"/>
                      <a:pt x="392" y="11"/>
                    </a:cubicBezTo>
                    <a:cubicBezTo>
                      <a:pt x="393" y="10"/>
                      <a:pt x="394" y="9"/>
                      <a:pt x="392" y="7"/>
                    </a:cubicBezTo>
                    <a:cubicBezTo>
                      <a:pt x="386" y="13"/>
                      <a:pt x="381" y="11"/>
                      <a:pt x="375" y="13"/>
                    </a:cubicBezTo>
                    <a:cubicBezTo>
                      <a:pt x="376" y="13"/>
                      <a:pt x="376" y="7"/>
                      <a:pt x="374" y="9"/>
                    </a:cubicBezTo>
                    <a:cubicBezTo>
                      <a:pt x="375" y="12"/>
                      <a:pt x="368" y="13"/>
                      <a:pt x="366" y="13"/>
                    </a:cubicBezTo>
                    <a:cubicBezTo>
                      <a:pt x="370" y="11"/>
                      <a:pt x="369" y="8"/>
                      <a:pt x="370" y="5"/>
                    </a:cubicBezTo>
                    <a:cubicBezTo>
                      <a:pt x="365" y="4"/>
                      <a:pt x="369" y="8"/>
                      <a:pt x="365" y="10"/>
                    </a:cubicBezTo>
                    <a:cubicBezTo>
                      <a:pt x="361" y="4"/>
                      <a:pt x="353" y="5"/>
                      <a:pt x="350" y="11"/>
                    </a:cubicBezTo>
                    <a:cubicBezTo>
                      <a:pt x="346" y="10"/>
                      <a:pt x="340" y="11"/>
                      <a:pt x="338" y="8"/>
                    </a:cubicBezTo>
                    <a:cubicBezTo>
                      <a:pt x="336" y="8"/>
                      <a:pt x="326" y="14"/>
                      <a:pt x="322" y="8"/>
                    </a:cubicBezTo>
                    <a:cubicBezTo>
                      <a:pt x="318" y="9"/>
                      <a:pt x="321" y="12"/>
                      <a:pt x="319" y="14"/>
                    </a:cubicBezTo>
                    <a:cubicBezTo>
                      <a:pt x="317" y="11"/>
                      <a:pt x="315" y="8"/>
                      <a:pt x="315" y="6"/>
                    </a:cubicBezTo>
                    <a:cubicBezTo>
                      <a:pt x="310" y="8"/>
                      <a:pt x="314" y="12"/>
                      <a:pt x="311" y="15"/>
                    </a:cubicBezTo>
                    <a:cubicBezTo>
                      <a:pt x="309" y="12"/>
                      <a:pt x="301" y="15"/>
                      <a:pt x="302" y="11"/>
                    </a:cubicBezTo>
                    <a:cubicBezTo>
                      <a:pt x="304" y="12"/>
                      <a:pt x="311" y="14"/>
                      <a:pt x="310" y="8"/>
                    </a:cubicBezTo>
                    <a:cubicBezTo>
                      <a:pt x="305" y="11"/>
                      <a:pt x="302" y="7"/>
                      <a:pt x="298" y="7"/>
                    </a:cubicBezTo>
                    <a:cubicBezTo>
                      <a:pt x="298" y="11"/>
                      <a:pt x="299" y="8"/>
                      <a:pt x="302" y="9"/>
                    </a:cubicBezTo>
                    <a:cubicBezTo>
                      <a:pt x="298" y="10"/>
                      <a:pt x="297" y="14"/>
                      <a:pt x="295" y="13"/>
                    </a:cubicBezTo>
                    <a:cubicBezTo>
                      <a:pt x="292" y="11"/>
                      <a:pt x="295" y="6"/>
                      <a:pt x="292" y="8"/>
                    </a:cubicBezTo>
                    <a:cubicBezTo>
                      <a:pt x="294" y="10"/>
                      <a:pt x="287" y="15"/>
                      <a:pt x="286" y="13"/>
                    </a:cubicBezTo>
                    <a:cubicBezTo>
                      <a:pt x="284" y="8"/>
                      <a:pt x="293" y="5"/>
                      <a:pt x="289" y="1"/>
                    </a:cubicBezTo>
                    <a:cubicBezTo>
                      <a:pt x="285" y="11"/>
                      <a:pt x="272" y="11"/>
                      <a:pt x="263" y="11"/>
                    </a:cubicBezTo>
                    <a:cubicBezTo>
                      <a:pt x="263" y="8"/>
                      <a:pt x="264" y="2"/>
                      <a:pt x="260" y="4"/>
                    </a:cubicBezTo>
                    <a:cubicBezTo>
                      <a:pt x="258" y="8"/>
                      <a:pt x="261" y="7"/>
                      <a:pt x="260" y="9"/>
                    </a:cubicBezTo>
                    <a:cubicBezTo>
                      <a:pt x="257" y="10"/>
                      <a:pt x="256" y="12"/>
                      <a:pt x="253" y="6"/>
                    </a:cubicBezTo>
                    <a:cubicBezTo>
                      <a:pt x="251" y="7"/>
                      <a:pt x="252" y="9"/>
                      <a:pt x="250" y="10"/>
                    </a:cubicBezTo>
                    <a:cubicBezTo>
                      <a:pt x="245" y="1"/>
                      <a:pt x="245" y="12"/>
                      <a:pt x="243" y="10"/>
                    </a:cubicBezTo>
                    <a:cubicBezTo>
                      <a:pt x="238" y="7"/>
                      <a:pt x="247" y="6"/>
                      <a:pt x="242" y="3"/>
                    </a:cubicBezTo>
                    <a:cubicBezTo>
                      <a:pt x="237" y="7"/>
                      <a:pt x="240" y="10"/>
                      <a:pt x="234" y="11"/>
                    </a:cubicBezTo>
                    <a:cubicBezTo>
                      <a:pt x="234" y="8"/>
                      <a:pt x="232" y="6"/>
                      <a:pt x="230" y="6"/>
                    </a:cubicBezTo>
                    <a:cubicBezTo>
                      <a:pt x="229" y="8"/>
                      <a:pt x="227" y="11"/>
                      <a:pt x="226" y="5"/>
                    </a:cubicBezTo>
                    <a:cubicBezTo>
                      <a:pt x="220" y="7"/>
                      <a:pt x="230" y="10"/>
                      <a:pt x="224" y="12"/>
                    </a:cubicBezTo>
                    <a:cubicBezTo>
                      <a:pt x="223" y="11"/>
                      <a:pt x="222" y="10"/>
                      <a:pt x="220" y="10"/>
                    </a:cubicBezTo>
                    <a:cubicBezTo>
                      <a:pt x="223" y="8"/>
                      <a:pt x="223" y="6"/>
                      <a:pt x="221" y="4"/>
                    </a:cubicBezTo>
                    <a:cubicBezTo>
                      <a:pt x="214" y="5"/>
                      <a:pt x="221" y="17"/>
                      <a:pt x="213" y="12"/>
                    </a:cubicBezTo>
                    <a:cubicBezTo>
                      <a:pt x="219" y="11"/>
                      <a:pt x="214" y="9"/>
                      <a:pt x="216" y="4"/>
                    </a:cubicBezTo>
                    <a:cubicBezTo>
                      <a:pt x="212" y="5"/>
                      <a:pt x="207" y="9"/>
                      <a:pt x="205" y="13"/>
                    </a:cubicBezTo>
                    <a:cubicBezTo>
                      <a:pt x="202" y="10"/>
                      <a:pt x="204" y="7"/>
                      <a:pt x="201" y="5"/>
                    </a:cubicBezTo>
                    <a:cubicBezTo>
                      <a:pt x="194" y="9"/>
                      <a:pt x="192" y="14"/>
                      <a:pt x="188" y="12"/>
                    </a:cubicBezTo>
                    <a:cubicBezTo>
                      <a:pt x="191" y="10"/>
                      <a:pt x="183" y="7"/>
                      <a:pt x="188" y="6"/>
                    </a:cubicBezTo>
                    <a:cubicBezTo>
                      <a:pt x="189" y="7"/>
                      <a:pt x="188" y="8"/>
                      <a:pt x="190" y="10"/>
                    </a:cubicBezTo>
                    <a:cubicBezTo>
                      <a:pt x="197" y="2"/>
                      <a:pt x="183" y="7"/>
                      <a:pt x="179" y="4"/>
                    </a:cubicBezTo>
                    <a:cubicBezTo>
                      <a:pt x="174" y="7"/>
                      <a:pt x="174" y="12"/>
                      <a:pt x="169" y="8"/>
                    </a:cubicBezTo>
                    <a:cubicBezTo>
                      <a:pt x="169" y="4"/>
                      <a:pt x="176" y="9"/>
                      <a:pt x="175" y="2"/>
                    </a:cubicBezTo>
                    <a:cubicBezTo>
                      <a:pt x="167" y="6"/>
                      <a:pt x="150" y="5"/>
                      <a:pt x="152" y="18"/>
                    </a:cubicBezTo>
                    <a:cubicBezTo>
                      <a:pt x="155" y="14"/>
                      <a:pt x="157" y="17"/>
                      <a:pt x="160" y="17"/>
                    </a:cubicBezTo>
                    <a:cubicBezTo>
                      <a:pt x="165" y="15"/>
                      <a:pt x="162" y="12"/>
                      <a:pt x="166" y="9"/>
                    </a:cubicBezTo>
                    <a:cubicBezTo>
                      <a:pt x="170" y="13"/>
                      <a:pt x="167" y="16"/>
                      <a:pt x="164" y="19"/>
                    </a:cubicBezTo>
                    <a:cubicBezTo>
                      <a:pt x="159" y="19"/>
                      <a:pt x="153" y="20"/>
                      <a:pt x="148" y="23"/>
                    </a:cubicBezTo>
                    <a:cubicBezTo>
                      <a:pt x="147" y="22"/>
                      <a:pt x="147" y="22"/>
                      <a:pt x="146" y="21"/>
                    </a:cubicBezTo>
                    <a:cubicBezTo>
                      <a:pt x="156" y="14"/>
                      <a:pt x="144" y="12"/>
                      <a:pt x="152" y="7"/>
                    </a:cubicBezTo>
                    <a:cubicBezTo>
                      <a:pt x="146" y="7"/>
                      <a:pt x="146" y="11"/>
                      <a:pt x="140" y="13"/>
                    </a:cubicBezTo>
                    <a:cubicBezTo>
                      <a:pt x="138" y="17"/>
                      <a:pt x="144" y="15"/>
                      <a:pt x="142" y="18"/>
                    </a:cubicBezTo>
                    <a:cubicBezTo>
                      <a:pt x="136" y="18"/>
                      <a:pt x="138" y="21"/>
                      <a:pt x="133" y="25"/>
                    </a:cubicBezTo>
                    <a:cubicBezTo>
                      <a:pt x="131" y="19"/>
                      <a:pt x="127" y="30"/>
                      <a:pt x="125" y="26"/>
                    </a:cubicBezTo>
                    <a:cubicBezTo>
                      <a:pt x="123" y="22"/>
                      <a:pt x="130" y="20"/>
                      <a:pt x="129" y="16"/>
                    </a:cubicBezTo>
                    <a:cubicBezTo>
                      <a:pt x="139" y="21"/>
                      <a:pt x="139" y="4"/>
                      <a:pt x="149" y="6"/>
                    </a:cubicBezTo>
                    <a:cubicBezTo>
                      <a:pt x="143" y="3"/>
                      <a:pt x="136" y="7"/>
                      <a:pt x="130" y="5"/>
                    </a:cubicBezTo>
                    <a:cubicBezTo>
                      <a:pt x="129" y="8"/>
                      <a:pt x="127" y="12"/>
                      <a:pt x="127" y="16"/>
                    </a:cubicBezTo>
                    <a:cubicBezTo>
                      <a:pt x="125" y="14"/>
                      <a:pt x="123" y="14"/>
                      <a:pt x="121" y="15"/>
                    </a:cubicBezTo>
                    <a:cubicBezTo>
                      <a:pt x="119" y="19"/>
                      <a:pt x="128" y="17"/>
                      <a:pt x="126" y="20"/>
                    </a:cubicBezTo>
                    <a:cubicBezTo>
                      <a:pt x="115" y="20"/>
                      <a:pt x="116" y="24"/>
                      <a:pt x="111" y="27"/>
                    </a:cubicBezTo>
                    <a:cubicBezTo>
                      <a:pt x="111" y="22"/>
                      <a:pt x="111" y="17"/>
                      <a:pt x="114" y="13"/>
                    </a:cubicBezTo>
                    <a:cubicBezTo>
                      <a:pt x="118" y="16"/>
                      <a:pt x="116" y="18"/>
                      <a:pt x="119" y="21"/>
                    </a:cubicBezTo>
                    <a:cubicBezTo>
                      <a:pt x="120" y="15"/>
                      <a:pt x="122" y="9"/>
                      <a:pt x="126" y="4"/>
                    </a:cubicBezTo>
                    <a:cubicBezTo>
                      <a:pt x="124" y="1"/>
                      <a:pt x="109" y="1"/>
                      <a:pt x="114" y="8"/>
                    </a:cubicBezTo>
                    <a:cubicBezTo>
                      <a:pt x="114" y="10"/>
                      <a:pt x="109" y="12"/>
                      <a:pt x="106" y="12"/>
                    </a:cubicBezTo>
                    <a:cubicBezTo>
                      <a:pt x="103" y="10"/>
                      <a:pt x="112" y="9"/>
                      <a:pt x="109" y="6"/>
                    </a:cubicBezTo>
                    <a:cubicBezTo>
                      <a:pt x="104" y="8"/>
                      <a:pt x="106" y="3"/>
                      <a:pt x="107" y="1"/>
                    </a:cubicBezTo>
                    <a:cubicBezTo>
                      <a:pt x="103" y="6"/>
                      <a:pt x="93" y="13"/>
                      <a:pt x="86" y="16"/>
                    </a:cubicBezTo>
                    <a:cubicBezTo>
                      <a:pt x="87" y="14"/>
                      <a:pt x="85" y="13"/>
                      <a:pt x="86" y="12"/>
                    </a:cubicBezTo>
                    <a:cubicBezTo>
                      <a:pt x="90" y="7"/>
                      <a:pt x="103" y="8"/>
                      <a:pt x="99" y="0"/>
                    </a:cubicBezTo>
                    <a:cubicBezTo>
                      <a:pt x="94" y="2"/>
                      <a:pt x="96" y="5"/>
                      <a:pt x="92" y="7"/>
                    </a:cubicBezTo>
                    <a:cubicBezTo>
                      <a:pt x="86" y="7"/>
                      <a:pt x="91" y="4"/>
                      <a:pt x="89" y="1"/>
                    </a:cubicBezTo>
                    <a:cubicBezTo>
                      <a:pt x="80" y="5"/>
                      <a:pt x="88" y="11"/>
                      <a:pt x="82" y="15"/>
                    </a:cubicBezTo>
                    <a:cubicBezTo>
                      <a:pt x="78" y="10"/>
                      <a:pt x="73" y="16"/>
                      <a:pt x="70" y="10"/>
                    </a:cubicBezTo>
                    <a:cubicBezTo>
                      <a:pt x="68" y="13"/>
                      <a:pt x="69" y="17"/>
                      <a:pt x="64" y="20"/>
                    </a:cubicBezTo>
                    <a:cubicBezTo>
                      <a:pt x="57" y="12"/>
                      <a:pt x="58" y="16"/>
                      <a:pt x="51" y="12"/>
                    </a:cubicBezTo>
                    <a:cubicBezTo>
                      <a:pt x="52" y="17"/>
                      <a:pt x="49" y="18"/>
                      <a:pt x="44" y="21"/>
                    </a:cubicBezTo>
                    <a:cubicBezTo>
                      <a:pt x="50" y="29"/>
                      <a:pt x="44" y="36"/>
                      <a:pt x="35" y="43"/>
                    </a:cubicBezTo>
                    <a:cubicBezTo>
                      <a:pt x="29" y="38"/>
                      <a:pt x="22" y="43"/>
                      <a:pt x="18" y="49"/>
                    </a:cubicBezTo>
                    <a:cubicBezTo>
                      <a:pt x="13" y="48"/>
                      <a:pt x="18" y="44"/>
                      <a:pt x="12" y="42"/>
                    </a:cubicBezTo>
                    <a:cubicBezTo>
                      <a:pt x="11" y="46"/>
                      <a:pt x="16" y="67"/>
                      <a:pt x="8" y="58"/>
                    </a:cubicBezTo>
                    <a:cubicBezTo>
                      <a:pt x="7" y="60"/>
                      <a:pt x="0" y="62"/>
                      <a:pt x="5" y="64"/>
                    </a:cubicBezTo>
                    <a:cubicBezTo>
                      <a:pt x="9" y="64"/>
                      <a:pt x="13" y="63"/>
                      <a:pt x="17" y="64"/>
                    </a:cubicBezTo>
                    <a:cubicBezTo>
                      <a:pt x="18" y="60"/>
                      <a:pt x="17" y="56"/>
                      <a:pt x="20" y="52"/>
                    </a:cubicBezTo>
                    <a:cubicBezTo>
                      <a:pt x="22" y="53"/>
                      <a:pt x="24" y="53"/>
                      <a:pt x="25" y="56"/>
                    </a:cubicBezTo>
                    <a:cubicBezTo>
                      <a:pt x="27" y="51"/>
                      <a:pt x="30" y="52"/>
                      <a:pt x="34" y="51"/>
                    </a:cubicBezTo>
                    <a:cubicBezTo>
                      <a:pt x="32" y="48"/>
                      <a:pt x="30" y="49"/>
                      <a:pt x="29" y="47"/>
                    </a:cubicBezTo>
                    <a:cubicBezTo>
                      <a:pt x="35" y="41"/>
                      <a:pt x="36" y="47"/>
                      <a:pt x="40" y="40"/>
                    </a:cubicBezTo>
                    <a:cubicBezTo>
                      <a:pt x="43" y="44"/>
                      <a:pt x="49" y="46"/>
                      <a:pt x="56" y="46"/>
                    </a:cubicBezTo>
                    <a:cubicBezTo>
                      <a:pt x="46" y="53"/>
                      <a:pt x="60" y="57"/>
                      <a:pt x="51" y="64"/>
                    </a:cubicBezTo>
                    <a:cubicBezTo>
                      <a:pt x="57" y="73"/>
                      <a:pt x="65" y="66"/>
                      <a:pt x="71" y="69"/>
                    </a:cubicBezTo>
                    <a:cubicBezTo>
                      <a:pt x="69" y="66"/>
                      <a:pt x="67" y="67"/>
                      <a:pt x="65" y="63"/>
                    </a:cubicBezTo>
                    <a:cubicBezTo>
                      <a:pt x="66" y="61"/>
                      <a:pt x="66" y="59"/>
                      <a:pt x="68" y="58"/>
                    </a:cubicBezTo>
                    <a:cubicBezTo>
                      <a:pt x="70" y="60"/>
                      <a:pt x="69" y="62"/>
                      <a:pt x="71" y="63"/>
                    </a:cubicBezTo>
                    <a:cubicBezTo>
                      <a:pt x="72" y="64"/>
                      <a:pt x="78" y="62"/>
                      <a:pt x="76" y="59"/>
                    </a:cubicBezTo>
                    <a:cubicBezTo>
                      <a:pt x="75" y="59"/>
                      <a:pt x="81" y="47"/>
                      <a:pt x="86" y="46"/>
                    </a:cubicBezTo>
                    <a:cubicBezTo>
                      <a:pt x="84" y="48"/>
                      <a:pt x="83" y="50"/>
                      <a:pt x="83" y="52"/>
                    </a:cubicBezTo>
                    <a:cubicBezTo>
                      <a:pt x="86" y="51"/>
                      <a:pt x="92" y="50"/>
                      <a:pt x="91" y="55"/>
                    </a:cubicBezTo>
                    <a:cubicBezTo>
                      <a:pt x="94" y="52"/>
                      <a:pt x="98" y="50"/>
                      <a:pt x="101" y="51"/>
                    </a:cubicBezTo>
                    <a:cubicBezTo>
                      <a:pt x="101" y="52"/>
                      <a:pt x="102" y="53"/>
                      <a:pt x="101" y="54"/>
                    </a:cubicBezTo>
                    <a:cubicBezTo>
                      <a:pt x="96" y="55"/>
                      <a:pt x="91" y="54"/>
                      <a:pt x="85" y="59"/>
                    </a:cubicBezTo>
                    <a:cubicBezTo>
                      <a:pt x="85" y="58"/>
                      <a:pt x="85" y="53"/>
                      <a:pt x="82" y="55"/>
                    </a:cubicBezTo>
                    <a:cubicBezTo>
                      <a:pt x="85" y="62"/>
                      <a:pt x="73" y="61"/>
                      <a:pt x="75" y="69"/>
                    </a:cubicBezTo>
                    <a:cubicBezTo>
                      <a:pt x="79" y="65"/>
                      <a:pt x="82" y="74"/>
                      <a:pt x="86" y="69"/>
                    </a:cubicBezTo>
                    <a:cubicBezTo>
                      <a:pt x="90" y="67"/>
                      <a:pt x="84" y="64"/>
                      <a:pt x="86" y="62"/>
                    </a:cubicBezTo>
                    <a:cubicBezTo>
                      <a:pt x="88" y="61"/>
                      <a:pt x="89" y="60"/>
                      <a:pt x="90" y="61"/>
                    </a:cubicBezTo>
                    <a:cubicBezTo>
                      <a:pt x="93" y="63"/>
                      <a:pt x="88" y="65"/>
                      <a:pt x="90" y="67"/>
                    </a:cubicBezTo>
                    <a:cubicBezTo>
                      <a:pt x="92" y="66"/>
                      <a:pt x="93" y="70"/>
                      <a:pt x="96" y="65"/>
                    </a:cubicBezTo>
                    <a:cubicBezTo>
                      <a:pt x="94" y="64"/>
                      <a:pt x="93" y="62"/>
                      <a:pt x="91" y="60"/>
                    </a:cubicBezTo>
                    <a:cubicBezTo>
                      <a:pt x="93" y="59"/>
                      <a:pt x="93" y="57"/>
                      <a:pt x="94" y="56"/>
                    </a:cubicBezTo>
                    <a:cubicBezTo>
                      <a:pt x="96" y="62"/>
                      <a:pt x="99" y="56"/>
                      <a:pt x="101" y="60"/>
                    </a:cubicBezTo>
                    <a:cubicBezTo>
                      <a:pt x="98" y="64"/>
                      <a:pt x="97" y="57"/>
                      <a:pt x="94" y="61"/>
                    </a:cubicBezTo>
                    <a:cubicBezTo>
                      <a:pt x="100" y="64"/>
                      <a:pt x="97" y="67"/>
                      <a:pt x="98" y="71"/>
                    </a:cubicBezTo>
                    <a:cubicBezTo>
                      <a:pt x="105" y="68"/>
                      <a:pt x="100" y="63"/>
                      <a:pt x="104" y="59"/>
                    </a:cubicBezTo>
                    <a:cubicBezTo>
                      <a:pt x="107" y="57"/>
                      <a:pt x="109" y="64"/>
                      <a:pt x="112" y="63"/>
                    </a:cubicBezTo>
                    <a:cubicBezTo>
                      <a:pt x="114" y="59"/>
                      <a:pt x="118" y="57"/>
                      <a:pt x="112" y="54"/>
                    </a:cubicBezTo>
                    <a:cubicBezTo>
                      <a:pt x="115" y="51"/>
                      <a:pt x="120" y="47"/>
                      <a:pt x="124" y="49"/>
                    </a:cubicBezTo>
                    <a:cubicBezTo>
                      <a:pt x="117" y="54"/>
                      <a:pt x="118" y="60"/>
                      <a:pt x="114" y="66"/>
                    </a:cubicBezTo>
                    <a:cubicBezTo>
                      <a:pt x="111" y="60"/>
                      <a:pt x="96" y="73"/>
                      <a:pt x="104" y="74"/>
                    </a:cubicBezTo>
                    <a:cubicBezTo>
                      <a:pt x="103" y="70"/>
                      <a:pt x="109" y="75"/>
                      <a:pt x="112" y="69"/>
                    </a:cubicBezTo>
                    <a:cubicBezTo>
                      <a:pt x="115" y="75"/>
                      <a:pt x="123" y="71"/>
                      <a:pt x="131" y="76"/>
                    </a:cubicBezTo>
                    <a:cubicBezTo>
                      <a:pt x="136" y="74"/>
                      <a:pt x="133" y="71"/>
                      <a:pt x="134" y="68"/>
                    </a:cubicBezTo>
                    <a:cubicBezTo>
                      <a:pt x="136" y="69"/>
                      <a:pt x="138" y="65"/>
                      <a:pt x="140" y="69"/>
                    </a:cubicBezTo>
                    <a:cubicBezTo>
                      <a:pt x="143" y="65"/>
                      <a:pt x="143" y="65"/>
                      <a:pt x="147" y="64"/>
                    </a:cubicBezTo>
                    <a:cubicBezTo>
                      <a:pt x="145" y="58"/>
                      <a:pt x="142" y="67"/>
                      <a:pt x="140" y="64"/>
                    </a:cubicBezTo>
                    <a:cubicBezTo>
                      <a:pt x="137" y="61"/>
                      <a:pt x="137" y="59"/>
                      <a:pt x="138" y="57"/>
                    </a:cubicBezTo>
                    <a:cubicBezTo>
                      <a:pt x="142" y="56"/>
                      <a:pt x="145" y="61"/>
                      <a:pt x="150" y="56"/>
                    </a:cubicBezTo>
                    <a:cubicBezTo>
                      <a:pt x="146" y="52"/>
                      <a:pt x="148" y="49"/>
                      <a:pt x="151" y="46"/>
                    </a:cubicBezTo>
                    <a:cubicBezTo>
                      <a:pt x="154" y="49"/>
                      <a:pt x="157" y="43"/>
                      <a:pt x="160" y="44"/>
                    </a:cubicBezTo>
                    <a:cubicBezTo>
                      <a:pt x="161" y="45"/>
                      <a:pt x="160" y="47"/>
                      <a:pt x="160" y="48"/>
                    </a:cubicBezTo>
                    <a:cubicBezTo>
                      <a:pt x="157" y="52"/>
                      <a:pt x="154" y="50"/>
                      <a:pt x="151" y="51"/>
                    </a:cubicBezTo>
                    <a:cubicBezTo>
                      <a:pt x="154" y="59"/>
                      <a:pt x="144" y="65"/>
                      <a:pt x="147" y="73"/>
                    </a:cubicBezTo>
                    <a:cubicBezTo>
                      <a:pt x="143" y="73"/>
                      <a:pt x="140" y="68"/>
                      <a:pt x="136" y="72"/>
                    </a:cubicBezTo>
                    <a:cubicBezTo>
                      <a:pt x="140" y="79"/>
                      <a:pt x="149" y="71"/>
                      <a:pt x="150" y="77"/>
                    </a:cubicBezTo>
                    <a:cubicBezTo>
                      <a:pt x="157" y="75"/>
                      <a:pt x="157" y="70"/>
                      <a:pt x="162" y="64"/>
                    </a:cubicBezTo>
                    <a:cubicBezTo>
                      <a:pt x="163" y="66"/>
                      <a:pt x="165" y="65"/>
                      <a:pt x="166" y="67"/>
                    </a:cubicBezTo>
                    <a:cubicBezTo>
                      <a:pt x="165" y="71"/>
                      <a:pt x="161" y="69"/>
                      <a:pt x="161" y="72"/>
                    </a:cubicBezTo>
                    <a:cubicBezTo>
                      <a:pt x="163" y="76"/>
                      <a:pt x="166" y="72"/>
                      <a:pt x="169" y="75"/>
                    </a:cubicBezTo>
                    <a:cubicBezTo>
                      <a:pt x="175" y="71"/>
                      <a:pt x="166" y="64"/>
                      <a:pt x="167" y="62"/>
                    </a:cubicBezTo>
                    <a:cubicBezTo>
                      <a:pt x="169" y="61"/>
                      <a:pt x="170" y="62"/>
                      <a:pt x="171" y="63"/>
                    </a:cubicBezTo>
                    <a:cubicBezTo>
                      <a:pt x="173" y="68"/>
                      <a:pt x="172" y="72"/>
                      <a:pt x="177" y="76"/>
                    </a:cubicBezTo>
                    <a:cubicBezTo>
                      <a:pt x="180" y="76"/>
                      <a:pt x="182" y="72"/>
                      <a:pt x="184" y="78"/>
                    </a:cubicBezTo>
                    <a:cubicBezTo>
                      <a:pt x="187" y="73"/>
                      <a:pt x="190" y="78"/>
                      <a:pt x="189" y="81"/>
                    </a:cubicBezTo>
                    <a:cubicBezTo>
                      <a:pt x="195" y="71"/>
                      <a:pt x="202" y="78"/>
                      <a:pt x="204" y="70"/>
                    </a:cubicBezTo>
                    <a:cubicBezTo>
                      <a:pt x="202" y="67"/>
                      <a:pt x="200" y="69"/>
                      <a:pt x="198" y="65"/>
                    </a:cubicBezTo>
                    <a:cubicBezTo>
                      <a:pt x="204" y="64"/>
                      <a:pt x="201" y="62"/>
                      <a:pt x="204" y="58"/>
                    </a:cubicBezTo>
                    <a:cubicBezTo>
                      <a:pt x="204" y="64"/>
                      <a:pt x="210" y="59"/>
                      <a:pt x="213" y="61"/>
                    </a:cubicBezTo>
                    <a:cubicBezTo>
                      <a:pt x="213" y="64"/>
                      <a:pt x="208" y="64"/>
                      <a:pt x="205" y="64"/>
                    </a:cubicBezTo>
                    <a:cubicBezTo>
                      <a:pt x="207" y="69"/>
                      <a:pt x="203" y="73"/>
                      <a:pt x="203" y="78"/>
                    </a:cubicBezTo>
                    <a:cubicBezTo>
                      <a:pt x="209" y="73"/>
                      <a:pt x="209" y="80"/>
                      <a:pt x="215" y="79"/>
                    </a:cubicBezTo>
                    <a:cubicBezTo>
                      <a:pt x="216" y="75"/>
                      <a:pt x="211" y="77"/>
                      <a:pt x="213" y="75"/>
                    </a:cubicBezTo>
                    <a:cubicBezTo>
                      <a:pt x="216" y="77"/>
                      <a:pt x="219" y="75"/>
                      <a:pt x="221" y="76"/>
                    </a:cubicBezTo>
                    <a:cubicBezTo>
                      <a:pt x="223" y="77"/>
                      <a:pt x="220" y="78"/>
                      <a:pt x="221" y="80"/>
                    </a:cubicBezTo>
                    <a:cubicBezTo>
                      <a:pt x="225" y="82"/>
                      <a:pt x="228" y="76"/>
                      <a:pt x="229" y="77"/>
                    </a:cubicBezTo>
                    <a:cubicBezTo>
                      <a:pt x="229" y="82"/>
                      <a:pt x="244" y="78"/>
                      <a:pt x="244" y="84"/>
                    </a:cubicBezTo>
                    <a:cubicBezTo>
                      <a:pt x="249" y="80"/>
                      <a:pt x="255" y="79"/>
                      <a:pt x="259" y="82"/>
                    </a:cubicBezTo>
                    <a:cubicBezTo>
                      <a:pt x="263" y="79"/>
                      <a:pt x="269" y="76"/>
                      <a:pt x="268" y="72"/>
                    </a:cubicBezTo>
                    <a:cubicBezTo>
                      <a:pt x="268" y="73"/>
                      <a:pt x="269" y="73"/>
                      <a:pt x="270" y="73"/>
                    </a:cubicBezTo>
                    <a:cubicBezTo>
                      <a:pt x="266" y="77"/>
                      <a:pt x="272" y="82"/>
                      <a:pt x="274" y="83"/>
                    </a:cubicBezTo>
                    <a:cubicBezTo>
                      <a:pt x="274" y="79"/>
                      <a:pt x="284" y="87"/>
                      <a:pt x="284" y="79"/>
                    </a:cubicBezTo>
                    <a:cubicBezTo>
                      <a:pt x="289" y="84"/>
                      <a:pt x="296" y="83"/>
                      <a:pt x="302" y="82"/>
                    </a:cubicBezTo>
                    <a:cubicBezTo>
                      <a:pt x="300" y="78"/>
                      <a:pt x="296" y="79"/>
                      <a:pt x="299" y="75"/>
                    </a:cubicBezTo>
                    <a:cubicBezTo>
                      <a:pt x="298" y="81"/>
                      <a:pt x="304" y="77"/>
                      <a:pt x="306" y="77"/>
                    </a:cubicBezTo>
                    <a:cubicBezTo>
                      <a:pt x="303" y="84"/>
                      <a:pt x="321" y="74"/>
                      <a:pt x="318" y="84"/>
                    </a:cubicBezTo>
                    <a:cubicBezTo>
                      <a:pt x="314" y="77"/>
                      <a:pt x="310" y="84"/>
                      <a:pt x="305" y="83"/>
                    </a:cubicBezTo>
                    <a:cubicBezTo>
                      <a:pt x="305" y="84"/>
                      <a:pt x="306" y="84"/>
                      <a:pt x="305" y="85"/>
                    </a:cubicBezTo>
                    <a:cubicBezTo>
                      <a:pt x="305" y="86"/>
                      <a:pt x="305" y="87"/>
                      <a:pt x="305" y="88"/>
                    </a:cubicBezTo>
                    <a:cubicBezTo>
                      <a:pt x="312" y="84"/>
                      <a:pt x="317" y="85"/>
                      <a:pt x="327" y="86"/>
                    </a:cubicBezTo>
                    <a:cubicBezTo>
                      <a:pt x="337" y="86"/>
                      <a:pt x="354" y="90"/>
                      <a:pt x="362" y="87"/>
                    </a:cubicBezTo>
                    <a:cubicBezTo>
                      <a:pt x="364" y="86"/>
                      <a:pt x="364" y="86"/>
                      <a:pt x="364" y="85"/>
                    </a:cubicBezTo>
                    <a:cubicBezTo>
                      <a:pt x="363" y="84"/>
                      <a:pt x="364" y="84"/>
                      <a:pt x="364" y="85"/>
                    </a:cubicBezTo>
                    <a:cubicBezTo>
                      <a:pt x="364" y="85"/>
                      <a:pt x="365" y="86"/>
                      <a:pt x="365" y="86"/>
                    </a:cubicBezTo>
                    <a:cubicBezTo>
                      <a:pt x="372" y="93"/>
                      <a:pt x="389" y="81"/>
                      <a:pt x="387" y="91"/>
                    </a:cubicBezTo>
                    <a:cubicBezTo>
                      <a:pt x="387" y="87"/>
                      <a:pt x="400" y="85"/>
                      <a:pt x="399" y="90"/>
                    </a:cubicBezTo>
                    <a:cubicBezTo>
                      <a:pt x="413" y="85"/>
                      <a:pt x="426" y="87"/>
                      <a:pt x="439" y="90"/>
                    </a:cubicBezTo>
                    <a:cubicBezTo>
                      <a:pt x="448" y="88"/>
                      <a:pt x="461" y="85"/>
                      <a:pt x="465" y="91"/>
                    </a:cubicBezTo>
                    <a:cubicBezTo>
                      <a:pt x="464" y="90"/>
                      <a:pt x="465" y="89"/>
                      <a:pt x="466" y="87"/>
                    </a:cubicBezTo>
                    <a:cubicBezTo>
                      <a:pt x="481" y="89"/>
                      <a:pt x="505" y="89"/>
                      <a:pt x="524" y="92"/>
                    </a:cubicBezTo>
                    <a:cubicBezTo>
                      <a:pt x="539" y="86"/>
                      <a:pt x="551" y="95"/>
                      <a:pt x="566" y="89"/>
                    </a:cubicBezTo>
                    <a:cubicBezTo>
                      <a:pt x="569" y="91"/>
                      <a:pt x="572" y="89"/>
                      <a:pt x="575" y="93"/>
                    </a:cubicBezTo>
                    <a:cubicBezTo>
                      <a:pt x="588" y="85"/>
                      <a:pt x="600" y="94"/>
                      <a:pt x="614" y="87"/>
                    </a:cubicBezTo>
                    <a:cubicBezTo>
                      <a:pt x="615" y="88"/>
                      <a:pt x="616" y="90"/>
                      <a:pt x="616" y="91"/>
                    </a:cubicBezTo>
                    <a:cubicBezTo>
                      <a:pt x="625" y="89"/>
                      <a:pt x="634" y="85"/>
                      <a:pt x="641" y="86"/>
                    </a:cubicBezTo>
                    <a:cubicBezTo>
                      <a:pt x="643" y="86"/>
                      <a:pt x="646" y="89"/>
                      <a:pt x="648" y="89"/>
                    </a:cubicBezTo>
                    <a:cubicBezTo>
                      <a:pt x="652" y="89"/>
                      <a:pt x="655" y="84"/>
                      <a:pt x="659" y="85"/>
                    </a:cubicBezTo>
                    <a:cubicBezTo>
                      <a:pt x="661" y="85"/>
                      <a:pt x="662" y="88"/>
                      <a:pt x="665" y="87"/>
                    </a:cubicBezTo>
                    <a:cubicBezTo>
                      <a:pt x="669" y="87"/>
                      <a:pt x="669" y="86"/>
                      <a:pt x="675" y="85"/>
                    </a:cubicBezTo>
                    <a:cubicBezTo>
                      <a:pt x="687" y="81"/>
                      <a:pt x="703" y="89"/>
                      <a:pt x="708" y="79"/>
                    </a:cubicBezTo>
                    <a:cubicBezTo>
                      <a:pt x="708" y="81"/>
                      <a:pt x="709" y="82"/>
                      <a:pt x="712" y="83"/>
                    </a:cubicBezTo>
                    <a:cubicBezTo>
                      <a:pt x="715" y="79"/>
                      <a:pt x="717" y="79"/>
                      <a:pt x="721" y="74"/>
                    </a:cubicBezTo>
                    <a:cubicBezTo>
                      <a:pt x="722" y="77"/>
                      <a:pt x="720" y="79"/>
                      <a:pt x="721" y="81"/>
                    </a:cubicBezTo>
                    <a:cubicBezTo>
                      <a:pt x="728" y="77"/>
                      <a:pt x="735" y="72"/>
                      <a:pt x="736" y="64"/>
                    </a:cubicBezTo>
                    <a:cubicBezTo>
                      <a:pt x="742" y="66"/>
                      <a:pt x="744" y="59"/>
                      <a:pt x="748" y="58"/>
                    </a:cubicBezTo>
                    <a:cubicBezTo>
                      <a:pt x="745" y="56"/>
                      <a:pt x="748" y="50"/>
                      <a:pt x="743" y="51"/>
                    </a:cubicBezTo>
                    <a:cubicBezTo>
                      <a:pt x="742" y="55"/>
                      <a:pt x="745" y="56"/>
                      <a:pt x="744" y="58"/>
                    </a:cubicBezTo>
                    <a:cubicBezTo>
                      <a:pt x="740" y="59"/>
                      <a:pt x="732" y="63"/>
                      <a:pt x="732" y="56"/>
                    </a:cubicBezTo>
                    <a:cubicBezTo>
                      <a:pt x="731" y="61"/>
                      <a:pt x="726" y="59"/>
                      <a:pt x="726" y="62"/>
                    </a:cubicBezTo>
                    <a:cubicBezTo>
                      <a:pt x="733" y="58"/>
                      <a:pt x="727" y="71"/>
                      <a:pt x="730" y="69"/>
                    </a:cubicBezTo>
                    <a:cubicBezTo>
                      <a:pt x="732" y="68"/>
                      <a:pt x="729" y="62"/>
                      <a:pt x="732" y="65"/>
                    </a:cubicBezTo>
                    <a:cubicBezTo>
                      <a:pt x="733" y="68"/>
                      <a:pt x="731" y="70"/>
                      <a:pt x="728" y="72"/>
                    </a:cubicBezTo>
                    <a:cubicBezTo>
                      <a:pt x="727" y="66"/>
                      <a:pt x="723" y="75"/>
                      <a:pt x="721" y="72"/>
                    </a:cubicBezTo>
                    <a:cubicBezTo>
                      <a:pt x="721" y="71"/>
                      <a:pt x="720" y="70"/>
                      <a:pt x="719" y="70"/>
                    </a:cubicBezTo>
                    <a:cubicBezTo>
                      <a:pt x="726" y="65"/>
                      <a:pt x="720" y="62"/>
                      <a:pt x="725" y="56"/>
                    </a:cubicBezTo>
                    <a:cubicBezTo>
                      <a:pt x="732" y="58"/>
                      <a:pt x="730" y="47"/>
                      <a:pt x="736" y="53"/>
                    </a:cubicBezTo>
                    <a:cubicBezTo>
                      <a:pt x="737" y="50"/>
                      <a:pt x="746" y="41"/>
                      <a:pt x="739" y="40"/>
                    </a:cubicBezTo>
                    <a:cubicBezTo>
                      <a:pt x="741" y="41"/>
                      <a:pt x="734" y="48"/>
                      <a:pt x="733" y="43"/>
                    </a:cubicBezTo>
                    <a:cubicBezTo>
                      <a:pt x="729" y="46"/>
                      <a:pt x="726" y="58"/>
                      <a:pt x="720" y="51"/>
                    </a:cubicBezTo>
                    <a:cubicBezTo>
                      <a:pt x="722" y="47"/>
                      <a:pt x="723" y="47"/>
                      <a:pt x="727" y="47"/>
                    </a:cubicBezTo>
                    <a:cubicBezTo>
                      <a:pt x="723" y="44"/>
                      <a:pt x="729" y="42"/>
                      <a:pt x="728" y="39"/>
                    </a:cubicBezTo>
                    <a:cubicBezTo>
                      <a:pt x="724" y="39"/>
                      <a:pt x="725" y="30"/>
                      <a:pt x="730" y="27"/>
                    </a:cubicBezTo>
                    <a:cubicBezTo>
                      <a:pt x="731" y="29"/>
                      <a:pt x="732" y="30"/>
                      <a:pt x="733" y="32"/>
                    </a:cubicBezTo>
                    <a:cubicBezTo>
                      <a:pt x="734" y="31"/>
                      <a:pt x="735" y="31"/>
                      <a:pt x="736" y="30"/>
                    </a:cubicBezTo>
                    <a:cubicBezTo>
                      <a:pt x="737" y="29"/>
                      <a:pt x="736" y="27"/>
                      <a:pt x="736" y="26"/>
                    </a:cubicBezTo>
                    <a:cubicBezTo>
                      <a:pt x="735" y="27"/>
                      <a:pt x="733" y="28"/>
                      <a:pt x="732" y="26"/>
                    </a:cubicBezTo>
                    <a:cubicBezTo>
                      <a:pt x="734" y="22"/>
                      <a:pt x="738" y="21"/>
                      <a:pt x="736" y="17"/>
                    </a:cubicBezTo>
                    <a:cubicBezTo>
                      <a:pt x="733" y="19"/>
                      <a:pt x="734" y="21"/>
                      <a:pt x="730" y="23"/>
                    </a:cubicBezTo>
                    <a:cubicBezTo>
                      <a:pt x="724" y="22"/>
                      <a:pt x="725" y="19"/>
                      <a:pt x="724" y="13"/>
                    </a:cubicBezTo>
                    <a:cubicBezTo>
                      <a:pt x="728" y="14"/>
                      <a:pt x="731" y="16"/>
                      <a:pt x="735" y="14"/>
                    </a:cubicBezTo>
                    <a:cubicBezTo>
                      <a:pt x="732" y="10"/>
                      <a:pt x="725" y="13"/>
                      <a:pt x="725" y="7"/>
                    </a:cubicBezTo>
                    <a:cubicBezTo>
                      <a:pt x="723" y="9"/>
                      <a:pt x="723" y="10"/>
                      <a:pt x="723" y="11"/>
                    </a:cubicBezTo>
                    <a:cubicBezTo>
                      <a:pt x="715" y="0"/>
                      <a:pt x="704" y="15"/>
                      <a:pt x="697" y="8"/>
                    </a:cubicBezTo>
                    <a:cubicBezTo>
                      <a:pt x="692" y="9"/>
                      <a:pt x="697" y="17"/>
                      <a:pt x="693" y="15"/>
                    </a:cubicBezTo>
                    <a:cubicBezTo>
                      <a:pt x="696" y="11"/>
                      <a:pt x="689" y="17"/>
                      <a:pt x="689" y="12"/>
                    </a:cubicBezTo>
                    <a:cubicBezTo>
                      <a:pt x="692" y="10"/>
                      <a:pt x="695" y="8"/>
                      <a:pt x="693" y="6"/>
                    </a:cubicBezTo>
                    <a:cubicBezTo>
                      <a:pt x="687" y="9"/>
                      <a:pt x="689" y="7"/>
                      <a:pt x="689" y="10"/>
                    </a:cubicBezTo>
                    <a:cubicBezTo>
                      <a:pt x="684" y="9"/>
                      <a:pt x="676" y="11"/>
                      <a:pt x="674" y="13"/>
                    </a:cubicBezTo>
                    <a:cubicBezTo>
                      <a:pt x="672" y="12"/>
                      <a:pt x="672" y="10"/>
                      <a:pt x="672" y="9"/>
                    </a:cubicBezTo>
                    <a:cubicBezTo>
                      <a:pt x="668" y="10"/>
                      <a:pt x="664" y="10"/>
                      <a:pt x="660" y="10"/>
                    </a:cubicBezTo>
                    <a:cubicBezTo>
                      <a:pt x="661" y="11"/>
                      <a:pt x="658" y="13"/>
                      <a:pt x="658" y="15"/>
                    </a:cubicBezTo>
                    <a:cubicBezTo>
                      <a:pt x="658" y="8"/>
                      <a:pt x="656" y="16"/>
                      <a:pt x="654" y="14"/>
                    </a:cubicBezTo>
                    <a:cubicBezTo>
                      <a:pt x="654" y="13"/>
                      <a:pt x="653" y="13"/>
                      <a:pt x="652" y="12"/>
                    </a:cubicBezTo>
                    <a:cubicBezTo>
                      <a:pt x="654" y="11"/>
                      <a:pt x="655" y="12"/>
                      <a:pt x="657" y="10"/>
                    </a:cubicBezTo>
                    <a:cubicBezTo>
                      <a:pt x="653" y="8"/>
                      <a:pt x="643" y="5"/>
                      <a:pt x="644" y="13"/>
                    </a:cubicBezTo>
                    <a:cubicBezTo>
                      <a:pt x="645" y="12"/>
                      <a:pt x="648" y="11"/>
                      <a:pt x="646" y="13"/>
                    </a:cubicBezTo>
                    <a:cubicBezTo>
                      <a:pt x="642" y="15"/>
                      <a:pt x="644" y="12"/>
                      <a:pt x="642" y="9"/>
                    </a:cubicBezTo>
                    <a:cubicBezTo>
                      <a:pt x="638" y="11"/>
                      <a:pt x="631" y="8"/>
                      <a:pt x="630" y="13"/>
                    </a:cubicBezTo>
                    <a:cubicBezTo>
                      <a:pt x="626" y="9"/>
                      <a:pt x="618" y="13"/>
                      <a:pt x="622" y="8"/>
                    </a:cubicBezTo>
                    <a:cubicBezTo>
                      <a:pt x="621" y="9"/>
                      <a:pt x="620" y="8"/>
                      <a:pt x="620" y="7"/>
                    </a:cubicBezTo>
                    <a:cubicBezTo>
                      <a:pt x="617" y="8"/>
                      <a:pt x="619" y="10"/>
                      <a:pt x="618" y="12"/>
                    </a:cubicBezTo>
                    <a:cubicBezTo>
                      <a:pt x="617" y="10"/>
                      <a:pt x="615" y="12"/>
                      <a:pt x="614" y="11"/>
                    </a:cubicBezTo>
                    <a:cubicBezTo>
                      <a:pt x="616" y="10"/>
                      <a:pt x="618" y="8"/>
                      <a:pt x="616" y="6"/>
                    </a:cubicBezTo>
                    <a:cubicBezTo>
                      <a:pt x="611" y="7"/>
                      <a:pt x="607" y="11"/>
                      <a:pt x="600" y="9"/>
                    </a:cubicBezTo>
                    <a:cubicBezTo>
                      <a:pt x="601" y="9"/>
                      <a:pt x="607" y="9"/>
                      <a:pt x="604" y="6"/>
                    </a:cubicBezTo>
                    <a:cubicBezTo>
                      <a:pt x="601" y="6"/>
                      <a:pt x="595" y="6"/>
                      <a:pt x="594" y="11"/>
                    </a:cubicBezTo>
                    <a:cubicBezTo>
                      <a:pt x="589" y="4"/>
                      <a:pt x="584" y="11"/>
                      <a:pt x="580" y="12"/>
                    </a:cubicBezTo>
                    <a:cubicBezTo>
                      <a:pt x="582" y="11"/>
                      <a:pt x="583" y="9"/>
                      <a:pt x="582" y="7"/>
                    </a:cubicBezTo>
                    <a:cubicBezTo>
                      <a:pt x="578" y="12"/>
                      <a:pt x="581" y="4"/>
                      <a:pt x="578" y="7"/>
                    </a:cubicBezTo>
                    <a:cubicBezTo>
                      <a:pt x="576" y="11"/>
                      <a:pt x="574" y="9"/>
                      <a:pt x="571" y="7"/>
                    </a:cubicBezTo>
                    <a:cubicBezTo>
                      <a:pt x="566" y="14"/>
                      <a:pt x="564" y="5"/>
                      <a:pt x="559" y="11"/>
                    </a:cubicBezTo>
                    <a:close/>
                    <a:moveTo>
                      <a:pt x="231" y="32"/>
                    </a:moveTo>
                    <a:cubicBezTo>
                      <a:pt x="227" y="31"/>
                      <a:pt x="230" y="31"/>
                      <a:pt x="227" y="28"/>
                    </a:cubicBezTo>
                    <a:cubicBezTo>
                      <a:pt x="231" y="24"/>
                      <a:pt x="236" y="30"/>
                      <a:pt x="231" y="32"/>
                    </a:cubicBezTo>
                    <a:close/>
                    <a:moveTo>
                      <a:pt x="231" y="21"/>
                    </a:moveTo>
                    <a:cubicBezTo>
                      <a:pt x="230" y="21"/>
                      <a:pt x="222" y="23"/>
                      <a:pt x="227" y="23"/>
                    </a:cubicBezTo>
                    <a:cubicBezTo>
                      <a:pt x="228" y="25"/>
                      <a:pt x="222" y="25"/>
                      <a:pt x="221" y="22"/>
                    </a:cubicBezTo>
                    <a:cubicBezTo>
                      <a:pt x="224" y="23"/>
                      <a:pt x="228" y="16"/>
                      <a:pt x="231" y="21"/>
                    </a:cubicBezTo>
                    <a:close/>
                    <a:moveTo>
                      <a:pt x="201" y="36"/>
                    </a:moveTo>
                    <a:cubicBezTo>
                      <a:pt x="201" y="32"/>
                      <a:pt x="207" y="22"/>
                      <a:pt x="209" y="30"/>
                    </a:cubicBezTo>
                    <a:cubicBezTo>
                      <a:pt x="203" y="27"/>
                      <a:pt x="206" y="33"/>
                      <a:pt x="201" y="36"/>
                    </a:cubicBezTo>
                    <a:close/>
                    <a:moveTo>
                      <a:pt x="211" y="26"/>
                    </a:moveTo>
                    <a:cubicBezTo>
                      <a:pt x="213" y="25"/>
                      <a:pt x="213" y="26"/>
                      <a:pt x="212" y="27"/>
                    </a:cubicBezTo>
                    <a:cubicBezTo>
                      <a:pt x="217" y="29"/>
                      <a:pt x="212" y="22"/>
                      <a:pt x="217" y="23"/>
                    </a:cubicBezTo>
                    <a:cubicBezTo>
                      <a:pt x="216" y="26"/>
                      <a:pt x="217" y="30"/>
                      <a:pt x="213" y="32"/>
                    </a:cubicBezTo>
                    <a:cubicBezTo>
                      <a:pt x="212" y="30"/>
                      <a:pt x="212" y="28"/>
                      <a:pt x="211" y="26"/>
                    </a:cubicBezTo>
                    <a:close/>
                    <a:moveTo>
                      <a:pt x="217" y="16"/>
                    </a:moveTo>
                    <a:cubicBezTo>
                      <a:pt x="216" y="19"/>
                      <a:pt x="217" y="19"/>
                      <a:pt x="219" y="18"/>
                    </a:cubicBezTo>
                    <a:cubicBezTo>
                      <a:pt x="220" y="19"/>
                      <a:pt x="219" y="20"/>
                      <a:pt x="220" y="21"/>
                    </a:cubicBezTo>
                    <a:cubicBezTo>
                      <a:pt x="219" y="21"/>
                      <a:pt x="219" y="22"/>
                      <a:pt x="218" y="23"/>
                    </a:cubicBezTo>
                    <a:cubicBezTo>
                      <a:pt x="216" y="20"/>
                      <a:pt x="215" y="21"/>
                      <a:pt x="213" y="19"/>
                    </a:cubicBezTo>
                    <a:cubicBezTo>
                      <a:pt x="214" y="18"/>
                      <a:pt x="215" y="17"/>
                      <a:pt x="217" y="16"/>
                    </a:cubicBezTo>
                    <a:close/>
                    <a:moveTo>
                      <a:pt x="196" y="25"/>
                    </a:moveTo>
                    <a:cubicBezTo>
                      <a:pt x="193" y="27"/>
                      <a:pt x="196" y="29"/>
                      <a:pt x="195" y="31"/>
                    </a:cubicBezTo>
                    <a:cubicBezTo>
                      <a:pt x="193" y="27"/>
                      <a:pt x="186" y="16"/>
                      <a:pt x="180" y="21"/>
                    </a:cubicBezTo>
                    <a:cubicBezTo>
                      <a:pt x="177" y="18"/>
                      <a:pt x="187" y="17"/>
                      <a:pt x="184" y="14"/>
                    </a:cubicBezTo>
                    <a:cubicBezTo>
                      <a:pt x="187" y="17"/>
                      <a:pt x="191" y="19"/>
                      <a:pt x="196" y="25"/>
                    </a:cubicBezTo>
                    <a:close/>
                    <a:moveTo>
                      <a:pt x="181" y="31"/>
                    </a:moveTo>
                    <a:cubicBezTo>
                      <a:pt x="181" y="30"/>
                      <a:pt x="180" y="28"/>
                      <a:pt x="179" y="26"/>
                    </a:cubicBezTo>
                    <a:cubicBezTo>
                      <a:pt x="180" y="26"/>
                      <a:pt x="182" y="25"/>
                      <a:pt x="184" y="24"/>
                    </a:cubicBezTo>
                    <a:cubicBezTo>
                      <a:pt x="187" y="27"/>
                      <a:pt x="184" y="29"/>
                      <a:pt x="181" y="31"/>
                    </a:cubicBezTo>
                    <a:close/>
                    <a:moveTo>
                      <a:pt x="184" y="11"/>
                    </a:moveTo>
                    <a:cubicBezTo>
                      <a:pt x="181" y="15"/>
                      <a:pt x="179" y="12"/>
                      <a:pt x="177" y="15"/>
                    </a:cubicBezTo>
                    <a:cubicBezTo>
                      <a:pt x="172" y="11"/>
                      <a:pt x="183" y="10"/>
                      <a:pt x="180" y="7"/>
                    </a:cubicBezTo>
                    <a:cubicBezTo>
                      <a:pt x="184" y="5"/>
                      <a:pt x="181" y="10"/>
                      <a:pt x="184" y="11"/>
                    </a:cubicBezTo>
                    <a:close/>
                    <a:moveTo>
                      <a:pt x="88" y="30"/>
                    </a:moveTo>
                    <a:cubicBezTo>
                      <a:pt x="87" y="25"/>
                      <a:pt x="93" y="22"/>
                      <a:pt x="97" y="18"/>
                    </a:cubicBezTo>
                    <a:cubicBezTo>
                      <a:pt x="96" y="17"/>
                      <a:pt x="95" y="16"/>
                      <a:pt x="95" y="16"/>
                    </a:cubicBezTo>
                    <a:cubicBezTo>
                      <a:pt x="101" y="18"/>
                      <a:pt x="102" y="25"/>
                      <a:pt x="88" y="30"/>
                    </a:cubicBezTo>
                    <a:close/>
                    <a:moveTo>
                      <a:pt x="74" y="17"/>
                    </a:moveTo>
                    <a:cubicBezTo>
                      <a:pt x="79" y="24"/>
                      <a:pt x="80" y="13"/>
                      <a:pt x="85" y="18"/>
                    </a:cubicBezTo>
                    <a:cubicBezTo>
                      <a:pt x="87" y="24"/>
                      <a:pt x="81" y="35"/>
                      <a:pt x="85" y="38"/>
                    </a:cubicBezTo>
                    <a:cubicBezTo>
                      <a:pt x="86" y="42"/>
                      <a:pt x="80" y="37"/>
                      <a:pt x="79" y="39"/>
                    </a:cubicBezTo>
                    <a:cubicBezTo>
                      <a:pt x="78" y="34"/>
                      <a:pt x="81" y="30"/>
                      <a:pt x="82" y="25"/>
                    </a:cubicBezTo>
                    <a:cubicBezTo>
                      <a:pt x="78" y="21"/>
                      <a:pt x="71" y="28"/>
                      <a:pt x="66" y="23"/>
                    </a:cubicBezTo>
                    <a:cubicBezTo>
                      <a:pt x="69" y="21"/>
                      <a:pt x="72" y="19"/>
                      <a:pt x="74" y="17"/>
                    </a:cubicBezTo>
                    <a:close/>
                    <a:moveTo>
                      <a:pt x="48" y="23"/>
                    </a:moveTo>
                    <a:cubicBezTo>
                      <a:pt x="52" y="17"/>
                      <a:pt x="55" y="22"/>
                      <a:pt x="59" y="18"/>
                    </a:cubicBezTo>
                    <a:cubicBezTo>
                      <a:pt x="56" y="23"/>
                      <a:pt x="53" y="27"/>
                      <a:pt x="51" y="32"/>
                    </a:cubicBezTo>
                    <a:cubicBezTo>
                      <a:pt x="50" y="29"/>
                      <a:pt x="50" y="26"/>
                      <a:pt x="48" y="23"/>
                    </a:cubicBezTo>
                    <a:close/>
                    <a:moveTo>
                      <a:pt x="54" y="40"/>
                    </a:moveTo>
                    <a:cubicBezTo>
                      <a:pt x="56" y="40"/>
                      <a:pt x="58" y="40"/>
                      <a:pt x="59" y="40"/>
                    </a:cubicBezTo>
                    <a:cubicBezTo>
                      <a:pt x="57" y="51"/>
                      <a:pt x="48" y="41"/>
                      <a:pt x="46" y="36"/>
                    </a:cubicBezTo>
                    <a:cubicBezTo>
                      <a:pt x="55" y="39"/>
                      <a:pt x="57" y="20"/>
                      <a:pt x="66" y="25"/>
                    </a:cubicBezTo>
                    <a:cubicBezTo>
                      <a:pt x="63" y="28"/>
                      <a:pt x="64" y="34"/>
                      <a:pt x="58" y="33"/>
                    </a:cubicBezTo>
                    <a:cubicBezTo>
                      <a:pt x="61" y="36"/>
                      <a:pt x="64" y="37"/>
                      <a:pt x="68" y="35"/>
                    </a:cubicBezTo>
                    <a:cubicBezTo>
                      <a:pt x="71" y="32"/>
                      <a:pt x="65" y="34"/>
                      <a:pt x="65" y="30"/>
                    </a:cubicBezTo>
                    <a:cubicBezTo>
                      <a:pt x="67" y="31"/>
                      <a:pt x="71" y="28"/>
                      <a:pt x="74" y="28"/>
                    </a:cubicBezTo>
                    <a:cubicBezTo>
                      <a:pt x="78" y="32"/>
                      <a:pt x="68" y="34"/>
                      <a:pt x="71" y="38"/>
                    </a:cubicBezTo>
                    <a:cubicBezTo>
                      <a:pt x="66" y="38"/>
                      <a:pt x="57" y="41"/>
                      <a:pt x="56" y="35"/>
                    </a:cubicBezTo>
                    <a:cubicBezTo>
                      <a:pt x="55" y="37"/>
                      <a:pt x="56" y="39"/>
                      <a:pt x="54" y="40"/>
                    </a:cubicBezTo>
                    <a:close/>
                    <a:moveTo>
                      <a:pt x="61" y="55"/>
                    </a:moveTo>
                    <a:cubicBezTo>
                      <a:pt x="59" y="55"/>
                      <a:pt x="57" y="53"/>
                      <a:pt x="56" y="51"/>
                    </a:cubicBezTo>
                    <a:cubicBezTo>
                      <a:pt x="63" y="47"/>
                      <a:pt x="63" y="47"/>
                      <a:pt x="64" y="41"/>
                    </a:cubicBezTo>
                    <a:cubicBezTo>
                      <a:pt x="68" y="42"/>
                      <a:pt x="66" y="45"/>
                      <a:pt x="70" y="48"/>
                    </a:cubicBezTo>
                    <a:cubicBezTo>
                      <a:pt x="72" y="45"/>
                      <a:pt x="71" y="41"/>
                      <a:pt x="76" y="38"/>
                    </a:cubicBezTo>
                    <a:cubicBezTo>
                      <a:pt x="76" y="40"/>
                      <a:pt x="77" y="42"/>
                      <a:pt x="79" y="44"/>
                    </a:cubicBezTo>
                    <a:cubicBezTo>
                      <a:pt x="73" y="47"/>
                      <a:pt x="76" y="52"/>
                      <a:pt x="67" y="56"/>
                    </a:cubicBezTo>
                    <a:cubicBezTo>
                      <a:pt x="65" y="54"/>
                      <a:pt x="66" y="52"/>
                      <a:pt x="64" y="50"/>
                    </a:cubicBezTo>
                    <a:cubicBezTo>
                      <a:pt x="62" y="52"/>
                      <a:pt x="63" y="54"/>
                      <a:pt x="61" y="55"/>
                    </a:cubicBezTo>
                    <a:close/>
                    <a:moveTo>
                      <a:pt x="60" y="68"/>
                    </a:moveTo>
                    <a:cubicBezTo>
                      <a:pt x="56" y="66"/>
                      <a:pt x="58" y="66"/>
                      <a:pt x="55" y="61"/>
                    </a:cubicBezTo>
                    <a:cubicBezTo>
                      <a:pt x="57" y="60"/>
                      <a:pt x="58" y="59"/>
                      <a:pt x="60" y="57"/>
                    </a:cubicBezTo>
                    <a:cubicBezTo>
                      <a:pt x="60" y="59"/>
                      <a:pt x="61" y="62"/>
                      <a:pt x="63" y="60"/>
                    </a:cubicBezTo>
                    <a:cubicBezTo>
                      <a:pt x="61" y="62"/>
                      <a:pt x="62" y="64"/>
                      <a:pt x="60" y="68"/>
                    </a:cubicBezTo>
                    <a:close/>
                    <a:moveTo>
                      <a:pt x="95" y="48"/>
                    </a:moveTo>
                    <a:cubicBezTo>
                      <a:pt x="92" y="46"/>
                      <a:pt x="96" y="44"/>
                      <a:pt x="96" y="42"/>
                    </a:cubicBezTo>
                    <a:cubicBezTo>
                      <a:pt x="91" y="39"/>
                      <a:pt x="92" y="44"/>
                      <a:pt x="88" y="46"/>
                    </a:cubicBezTo>
                    <a:cubicBezTo>
                      <a:pt x="87" y="45"/>
                      <a:pt x="86" y="43"/>
                      <a:pt x="85" y="42"/>
                    </a:cubicBezTo>
                    <a:cubicBezTo>
                      <a:pt x="96" y="36"/>
                      <a:pt x="95" y="29"/>
                      <a:pt x="107" y="20"/>
                    </a:cubicBezTo>
                    <a:cubicBezTo>
                      <a:pt x="111" y="23"/>
                      <a:pt x="104" y="32"/>
                      <a:pt x="100" y="27"/>
                    </a:cubicBezTo>
                    <a:cubicBezTo>
                      <a:pt x="100" y="32"/>
                      <a:pt x="99" y="35"/>
                      <a:pt x="101" y="40"/>
                    </a:cubicBezTo>
                    <a:cubicBezTo>
                      <a:pt x="95" y="42"/>
                      <a:pt x="100" y="46"/>
                      <a:pt x="95" y="48"/>
                    </a:cubicBezTo>
                    <a:close/>
                    <a:moveTo>
                      <a:pt x="104" y="52"/>
                    </a:moveTo>
                    <a:cubicBezTo>
                      <a:pt x="105" y="51"/>
                      <a:pt x="107" y="49"/>
                      <a:pt x="109" y="48"/>
                    </a:cubicBezTo>
                    <a:cubicBezTo>
                      <a:pt x="111" y="50"/>
                      <a:pt x="111" y="51"/>
                      <a:pt x="112" y="53"/>
                    </a:cubicBezTo>
                    <a:cubicBezTo>
                      <a:pt x="109" y="55"/>
                      <a:pt x="106" y="55"/>
                      <a:pt x="104" y="52"/>
                    </a:cubicBezTo>
                    <a:close/>
                    <a:moveTo>
                      <a:pt x="127" y="45"/>
                    </a:moveTo>
                    <a:cubicBezTo>
                      <a:pt x="124" y="42"/>
                      <a:pt x="126" y="39"/>
                      <a:pt x="127" y="36"/>
                    </a:cubicBezTo>
                    <a:cubicBezTo>
                      <a:pt x="124" y="36"/>
                      <a:pt x="121" y="35"/>
                      <a:pt x="119" y="35"/>
                    </a:cubicBezTo>
                    <a:cubicBezTo>
                      <a:pt x="117" y="37"/>
                      <a:pt x="119" y="40"/>
                      <a:pt x="115" y="39"/>
                    </a:cubicBezTo>
                    <a:cubicBezTo>
                      <a:pt x="114" y="38"/>
                      <a:pt x="118" y="36"/>
                      <a:pt x="117" y="35"/>
                    </a:cubicBezTo>
                    <a:cubicBezTo>
                      <a:pt x="116" y="32"/>
                      <a:pt x="113" y="35"/>
                      <a:pt x="112" y="33"/>
                    </a:cubicBezTo>
                    <a:cubicBezTo>
                      <a:pt x="113" y="35"/>
                      <a:pt x="113" y="50"/>
                      <a:pt x="105" y="44"/>
                    </a:cubicBezTo>
                    <a:cubicBezTo>
                      <a:pt x="108" y="43"/>
                      <a:pt x="106" y="40"/>
                      <a:pt x="109" y="39"/>
                    </a:cubicBezTo>
                    <a:cubicBezTo>
                      <a:pt x="107" y="38"/>
                      <a:pt x="105" y="37"/>
                      <a:pt x="103" y="38"/>
                    </a:cubicBezTo>
                    <a:cubicBezTo>
                      <a:pt x="106" y="25"/>
                      <a:pt x="120" y="33"/>
                      <a:pt x="128" y="31"/>
                    </a:cubicBezTo>
                    <a:cubicBezTo>
                      <a:pt x="132" y="36"/>
                      <a:pt x="133" y="41"/>
                      <a:pt x="127" y="45"/>
                    </a:cubicBezTo>
                    <a:close/>
                    <a:moveTo>
                      <a:pt x="132" y="31"/>
                    </a:moveTo>
                    <a:cubicBezTo>
                      <a:pt x="140" y="27"/>
                      <a:pt x="141" y="24"/>
                      <a:pt x="145" y="22"/>
                    </a:cubicBezTo>
                    <a:cubicBezTo>
                      <a:pt x="146" y="25"/>
                      <a:pt x="143" y="34"/>
                      <a:pt x="139" y="30"/>
                    </a:cubicBezTo>
                    <a:cubicBezTo>
                      <a:pt x="134" y="34"/>
                      <a:pt x="139" y="39"/>
                      <a:pt x="136" y="43"/>
                    </a:cubicBezTo>
                    <a:cubicBezTo>
                      <a:pt x="133" y="39"/>
                      <a:pt x="135" y="35"/>
                      <a:pt x="132" y="31"/>
                    </a:cubicBezTo>
                    <a:close/>
                    <a:moveTo>
                      <a:pt x="155" y="26"/>
                    </a:moveTo>
                    <a:cubicBezTo>
                      <a:pt x="161" y="26"/>
                      <a:pt x="164" y="21"/>
                      <a:pt x="171" y="23"/>
                    </a:cubicBezTo>
                    <a:cubicBezTo>
                      <a:pt x="172" y="26"/>
                      <a:pt x="172" y="33"/>
                      <a:pt x="168" y="33"/>
                    </a:cubicBezTo>
                    <a:cubicBezTo>
                      <a:pt x="164" y="30"/>
                      <a:pt x="170" y="28"/>
                      <a:pt x="168" y="26"/>
                    </a:cubicBezTo>
                    <a:cubicBezTo>
                      <a:pt x="167" y="25"/>
                      <a:pt x="166" y="25"/>
                      <a:pt x="165" y="24"/>
                    </a:cubicBezTo>
                    <a:cubicBezTo>
                      <a:pt x="162" y="28"/>
                      <a:pt x="162" y="31"/>
                      <a:pt x="158" y="35"/>
                    </a:cubicBezTo>
                    <a:cubicBezTo>
                      <a:pt x="154" y="31"/>
                      <a:pt x="159" y="29"/>
                      <a:pt x="155" y="26"/>
                    </a:cubicBezTo>
                    <a:close/>
                    <a:moveTo>
                      <a:pt x="149" y="42"/>
                    </a:moveTo>
                    <a:cubicBezTo>
                      <a:pt x="148" y="39"/>
                      <a:pt x="151" y="38"/>
                      <a:pt x="148" y="35"/>
                    </a:cubicBezTo>
                    <a:cubicBezTo>
                      <a:pt x="150" y="34"/>
                      <a:pt x="152" y="35"/>
                      <a:pt x="154" y="33"/>
                    </a:cubicBezTo>
                    <a:cubicBezTo>
                      <a:pt x="157" y="36"/>
                      <a:pt x="153" y="39"/>
                      <a:pt x="149" y="42"/>
                    </a:cubicBezTo>
                    <a:close/>
                    <a:moveTo>
                      <a:pt x="134" y="63"/>
                    </a:moveTo>
                    <a:cubicBezTo>
                      <a:pt x="137" y="68"/>
                      <a:pt x="128" y="66"/>
                      <a:pt x="130" y="70"/>
                    </a:cubicBezTo>
                    <a:cubicBezTo>
                      <a:pt x="126" y="67"/>
                      <a:pt x="126" y="57"/>
                      <a:pt x="127" y="52"/>
                    </a:cubicBezTo>
                    <a:cubicBezTo>
                      <a:pt x="134" y="49"/>
                      <a:pt x="143" y="49"/>
                      <a:pt x="143" y="40"/>
                    </a:cubicBezTo>
                    <a:cubicBezTo>
                      <a:pt x="149" y="41"/>
                      <a:pt x="144" y="47"/>
                      <a:pt x="145" y="50"/>
                    </a:cubicBezTo>
                    <a:cubicBezTo>
                      <a:pt x="138" y="46"/>
                      <a:pt x="123" y="64"/>
                      <a:pt x="134" y="63"/>
                    </a:cubicBezTo>
                    <a:close/>
                    <a:moveTo>
                      <a:pt x="170" y="42"/>
                    </a:moveTo>
                    <a:cubicBezTo>
                      <a:pt x="168" y="40"/>
                      <a:pt x="164" y="38"/>
                      <a:pt x="160" y="41"/>
                    </a:cubicBezTo>
                    <a:cubicBezTo>
                      <a:pt x="158" y="33"/>
                      <a:pt x="172" y="39"/>
                      <a:pt x="174" y="29"/>
                    </a:cubicBezTo>
                    <a:cubicBezTo>
                      <a:pt x="174" y="33"/>
                      <a:pt x="175" y="37"/>
                      <a:pt x="180" y="32"/>
                    </a:cubicBezTo>
                    <a:cubicBezTo>
                      <a:pt x="186" y="42"/>
                      <a:pt x="170" y="33"/>
                      <a:pt x="170" y="42"/>
                    </a:cubicBezTo>
                    <a:close/>
                    <a:moveTo>
                      <a:pt x="189" y="32"/>
                    </a:moveTo>
                    <a:cubicBezTo>
                      <a:pt x="190" y="35"/>
                      <a:pt x="189" y="39"/>
                      <a:pt x="185" y="39"/>
                    </a:cubicBezTo>
                    <a:cubicBezTo>
                      <a:pt x="184" y="36"/>
                      <a:pt x="186" y="32"/>
                      <a:pt x="189" y="32"/>
                    </a:cubicBezTo>
                    <a:close/>
                    <a:moveTo>
                      <a:pt x="159" y="58"/>
                    </a:moveTo>
                    <a:cubicBezTo>
                      <a:pt x="164" y="58"/>
                      <a:pt x="165" y="48"/>
                      <a:pt x="170" y="54"/>
                    </a:cubicBezTo>
                    <a:cubicBezTo>
                      <a:pt x="165" y="53"/>
                      <a:pt x="164" y="65"/>
                      <a:pt x="159" y="58"/>
                    </a:cubicBezTo>
                    <a:close/>
                    <a:moveTo>
                      <a:pt x="173" y="58"/>
                    </a:moveTo>
                    <a:cubicBezTo>
                      <a:pt x="171" y="55"/>
                      <a:pt x="177" y="53"/>
                      <a:pt x="172" y="49"/>
                    </a:cubicBezTo>
                    <a:cubicBezTo>
                      <a:pt x="174" y="48"/>
                      <a:pt x="175" y="47"/>
                      <a:pt x="174" y="46"/>
                    </a:cubicBezTo>
                    <a:cubicBezTo>
                      <a:pt x="176" y="45"/>
                      <a:pt x="176" y="46"/>
                      <a:pt x="175" y="47"/>
                    </a:cubicBezTo>
                    <a:cubicBezTo>
                      <a:pt x="177" y="49"/>
                      <a:pt x="178" y="49"/>
                      <a:pt x="180" y="48"/>
                    </a:cubicBezTo>
                    <a:cubicBezTo>
                      <a:pt x="181" y="50"/>
                      <a:pt x="179" y="50"/>
                      <a:pt x="179" y="49"/>
                    </a:cubicBezTo>
                    <a:cubicBezTo>
                      <a:pt x="174" y="52"/>
                      <a:pt x="178" y="55"/>
                      <a:pt x="173" y="58"/>
                    </a:cubicBezTo>
                    <a:close/>
                    <a:moveTo>
                      <a:pt x="194" y="38"/>
                    </a:moveTo>
                    <a:cubicBezTo>
                      <a:pt x="197" y="42"/>
                      <a:pt x="189" y="43"/>
                      <a:pt x="196" y="45"/>
                    </a:cubicBezTo>
                    <a:cubicBezTo>
                      <a:pt x="193" y="47"/>
                      <a:pt x="192" y="48"/>
                      <a:pt x="194" y="50"/>
                    </a:cubicBezTo>
                    <a:cubicBezTo>
                      <a:pt x="188" y="49"/>
                      <a:pt x="190" y="41"/>
                      <a:pt x="194" y="38"/>
                    </a:cubicBezTo>
                    <a:close/>
                    <a:moveTo>
                      <a:pt x="182" y="60"/>
                    </a:moveTo>
                    <a:cubicBezTo>
                      <a:pt x="180" y="58"/>
                      <a:pt x="181" y="57"/>
                      <a:pt x="180" y="56"/>
                    </a:cubicBezTo>
                    <a:cubicBezTo>
                      <a:pt x="183" y="54"/>
                      <a:pt x="187" y="53"/>
                      <a:pt x="189" y="56"/>
                    </a:cubicBezTo>
                    <a:cubicBezTo>
                      <a:pt x="187" y="59"/>
                      <a:pt x="185" y="56"/>
                      <a:pt x="182" y="60"/>
                    </a:cubicBezTo>
                    <a:close/>
                    <a:moveTo>
                      <a:pt x="201" y="43"/>
                    </a:moveTo>
                    <a:cubicBezTo>
                      <a:pt x="203" y="39"/>
                      <a:pt x="207" y="38"/>
                      <a:pt x="211" y="35"/>
                    </a:cubicBezTo>
                    <a:cubicBezTo>
                      <a:pt x="214" y="42"/>
                      <a:pt x="205" y="42"/>
                      <a:pt x="201" y="43"/>
                    </a:cubicBezTo>
                    <a:close/>
                    <a:moveTo>
                      <a:pt x="197" y="55"/>
                    </a:moveTo>
                    <a:cubicBezTo>
                      <a:pt x="198" y="57"/>
                      <a:pt x="197" y="58"/>
                      <a:pt x="198" y="60"/>
                    </a:cubicBezTo>
                    <a:cubicBezTo>
                      <a:pt x="196" y="61"/>
                      <a:pt x="194" y="58"/>
                      <a:pt x="192" y="61"/>
                    </a:cubicBezTo>
                    <a:cubicBezTo>
                      <a:pt x="190" y="58"/>
                      <a:pt x="194" y="55"/>
                      <a:pt x="197" y="55"/>
                    </a:cubicBezTo>
                    <a:close/>
                    <a:moveTo>
                      <a:pt x="184" y="72"/>
                    </a:moveTo>
                    <a:cubicBezTo>
                      <a:pt x="182" y="70"/>
                      <a:pt x="181" y="68"/>
                      <a:pt x="183" y="66"/>
                    </a:cubicBezTo>
                    <a:cubicBezTo>
                      <a:pt x="188" y="63"/>
                      <a:pt x="191" y="70"/>
                      <a:pt x="196" y="65"/>
                    </a:cubicBezTo>
                    <a:cubicBezTo>
                      <a:pt x="198" y="73"/>
                      <a:pt x="190" y="69"/>
                      <a:pt x="184" y="72"/>
                    </a:cubicBezTo>
                    <a:close/>
                    <a:moveTo>
                      <a:pt x="214" y="36"/>
                    </a:moveTo>
                    <a:cubicBezTo>
                      <a:pt x="216" y="36"/>
                      <a:pt x="218" y="38"/>
                      <a:pt x="217" y="36"/>
                    </a:cubicBezTo>
                    <a:cubicBezTo>
                      <a:pt x="221" y="40"/>
                      <a:pt x="224" y="38"/>
                      <a:pt x="229" y="37"/>
                    </a:cubicBezTo>
                    <a:cubicBezTo>
                      <a:pt x="231" y="43"/>
                      <a:pt x="214" y="41"/>
                      <a:pt x="214" y="36"/>
                    </a:cubicBezTo>
                    <a:close/>
                    <a:moveTo>
                      <a:pt x="225" y="57"/>
                    </a:moveTo>
                    <a:cubicBezTo>
                      <a:pt x="223" y="59"/>
                      <a:pt x="226" y="61"/>
                      <a:pt x="222" y="63"/>
                    </a:cubicBezTo>
                    <a:cubicBezTo>
                      <a:pt x="220" y="61"/>
                      <a:pt x="217" y="62"/>
                      <a:pt x="215" y="59"/>
                    </a:cubicBezTo>
                    <a:cubicBezTo>
                      <a:pt x="218" y="57"/>
                      <a:pt x="214" y="55"/>
                      <a:pt x="218" y="53"/>
                    </a:cubicBezTo>
                    <a:cubicBezTo>
                      <a:pt x="222" y="56"/>
                      <a:pt x="227" y="55"/>
                      <a:pt x="232" y="59"/>
                    </a:cubicBezTo>
                    <a:cubicBezTo>
                      <a:pt x="228" y="61"/>
                      <a:pt x="229" y="58"/>
                      <a:pt x="225" y="57"/>
                    </a:cubicBezTo>
                    <a:close/>
                    <a:moveTo>
                      <a:pt x="224" y="72"/>
                    </a:moveTo>
                    <a:cubicBezTo>
                      <a:pt x="223" y="67"/>
                      <a:pt x="222" y="72"/>
                      <a:pt x="218" y="73"/>
                    </a:cubicBezTo>
                    <a:cubicBezTo>
                      <a:pt x="219" y="67"/>
                      <a:pt x="224" y="66"/>
                      <a:pt x="228" y="63"/>
                    </a:cubicBezTo>
                    <a:cubicBezTo>
                      <a:pt x="229" y="65"/>
                      <a:pt x="228" y="68"/>
                      <a:pt x="227" y="66"/>
                    </a:cubicBezTo>
                    <a:cubicBezTo>
                      <a:pt x="224" y="68"/>
                      <a:pt x="228" y="70"/>
                      <a:pt x="224" y="72"/>
                    </a:cubicBezTo>
                    <a:close/>
                    <a:moveTo>
                      <a:pt x="241" y="73"/>
                    </a:moveTo>
                    <a:cubicBezTo>
                      <a:pt x="240" y="72"/>
                      <a:pt x="242" y="72"/>
                      <a:pt x="242" y="72"/>
                    </a:cubicBezTo>
                    <a:cubicBezTo>
                      <a:pt x="245" y="71"/>
                      <a:pt x="241" y="68"/>
                      <a:pt x="243" y="66"/>
                    </a:cubicBezTo>
                    <a:cubicBezTo>
                      <a:pt x="241" y="65"/>
                      <a:pt x="241" y="68"/>
                      <a:pt x="242" y="69"/>
                    </a:cubicBezTo>
                    <a:cubicBezTo>
                      <a:pt x="239" y="70"/>
                      <a:pt x="239" y="62"/>
                      <a:pt x="242" y="60"/>
                    </a:cubicBezTo>
                    <a:cubicBezTo>
                      <a:pt x="242" y="65"/>
                      <a:pt x="242" y="65"/>
                      <a:pt x="246" y="71"/>
                    </a:cubicBezTo>
                    <a:cubicBezTo>
                      <a:pt x="244" y="73"/>
                      <a:pt x="243" y="72"/>
                      <a:pt x="241" y="73"/>
                    </a:cubicBezTo>
                    <a:close/>
                    <a:moveTo>
                      <a:pt x="251" y="78"/>
                    </a:moveTo>
                    <a:cubicBezTo>
                      <a:pt x="251" y="73"/>
                      <a:pt x="256" y="72"/>
                      <a:pt x="255" y="68"/>
                    </a:cubicBezTo>
                    <a:cubicBezTo>
                      <a:pt x="257" y="68"/>
                      <a:pt x="258" y="76"/>
                      <a:pt x="257" y="79"/>
                    </a:cubicBezTo>
                    <a:cubicBezTo>
                      <a:pt x="254" y="73"/>
                      <a:pt x="255" y="74"/>
                      <a:pt x="251" y="78"/>
                    </a:cubicBezTo>
                    <a:close/>
                    <a:moveTo>
                      <a:pt x="354" y="12"/>
                    </a:moveTo>
                    <a:cubicBezTo>
                      <a:pt x="355" y="11"/>
                      <a:pt x="356" y="13"/>
                      <a:pt x="357" y="13"/>
                    </a:cubicBezTo>
                    <a:cubicBezTo>
                      <a:pt x="359" y="12"/>
                      <a:pt x="358" y="10"/>
                      <a:pt x="361" y="9"/>
                    </a:cubicBezTo>
                    <a:cubicBezTo>
                      <a:pt x="361" y="10"/>
                      <a:pt x="362" y="11"/>
                      <a:pt x="363" y="12"/>
                    </a:cubicBezTo>
                    <a:cubicBezTo>
                      <a:pt x="360" y="13"/>
                      <a:pt x="357" y="15"/>
                      <a:pt x="354" y="12"/>
                    </a:cubicBezTo>
                    <a:close/>
                    <a:moveTo>
                      <a:pt x="716" y="72"/>
                    </a:moveTo>
                    <a:cubicBezTo>
                      <a:pt x="717" y="79"/>
                      <a:pt x="704" y="74"/>
                      <a:pt x="698" y="77"/>
                    </a:cubicBezTo>
                    <a:cubicBezTo>
                      <a:pt x="697" y="72"/>
                      <a:pt x="708" y="74"/>
                      <a:pt x="704" y="69"/>
                    </a:cubicBezTo>
                    <a:cubicBezTo>
                      <a:pt x="707" y="71"/>
                      <a:pt x="711" y="68"/>
                      <a:pt x="714" y="65"/>
                    </a:cubicBezTo>
                    <a:cubicBezTo>
                      <a:pt x="714" y="71"/>
                      <a:pt x="706" y="74"/>
                      <a:pt x="702" y="75"/>
                    </a:cubicBezTo>
                    <a:cubicBezTo>
                      <a:pt x="706" y="77"/>
                      <a:pt x="711" y="73"/>
                      <a:pt x="716" y="72"/>
                    </a:cubicBezTo>
                    <a:close/>
                    <a:moveTo>
                      <a:pt x="717" y="62"/>
                    </a:moveTo>
                    <a:cubicBezTo>
                      <a:pt x="718" y="66"/>
                      <a:pt x="708" y="63"/>
                      <a:pt x="710" y="59"/>
                    </a:cubicBezTo>
                    <a:cubicBezTo>
                      <a:pt x="717" y="63"/>
                      <a:pt x="711" y="54"/>
                      <a:pt x="716" y="51"/>
                    </a:cubicBezTo>
                    <a:cubicBezTo>
                      <a:pt x="722" y="56"/>
                      <a:pt x="711" y="60"/>
                      <a:pt x="717" y="62"/>
                    </a:cubicBezTo>
                    <a:close/>
                    <a:moveTo>
                      <a:pt x="712" y="39"/>
                    </a:moveTo>
                    <a:cubicBezTo>
                      <a:pt x="714" y="43"/>
                      <a:pt x="714" y="33"/>
                      <a:pt x="717" y="39"/>
                    </a:cubicBezTo>
                    <a:cubicBezTo>
                      <a:pt x="712" y="44"/>
                      <a:pt x="711" y="46"/>
                      <a:pt x="706" y="43"/>
                    </a:cubicBezTo>
                    <a:cubicBezTo>
                      <a:pt x="713" y="44"/>
                      <a:pt x="708" y="28"/>
                      <a:pt x="712" y="39"/>
                    </a:cubicBezTo>
                    <a:close/>
                    <a:moveTo>
                      <a:pt x="721" y="30"/>
                    </a:moveTo>
                    <a:cubicBezTo>
                      <a:pt x="717" y="32"/>
                      <a:pt x="712" y="33"/>
                      <a:pt x="708" y="32"/>
                    </a:cubicBezTo>
                    <a:cubicBezTo>
                      <a:pt x="709" y="28"/>
                      <a:pt x="716" y="17"/>
                      <a:pt x="720" y="10"/>
                    </a:cubicBezTo>
                    <a:cubicBezTo>
                      <a:pt x="722" y="17"/>
                      <a:pt x="720" y="21"/>
                      <a:pt x="721" y="30"/>
                    </a:cubicBezTo>
                    <a:close/>
                    <a:moveTo>
                      <a:pt x="716" y="13"/>
                    </a:moveTo>
                    <a:cubicBezTo>
                      <a:pt x="714" y="14"/>
                      <a:pt x="713" y="15"/>
                      <a:pt x="711" y="17"/>
                    </a:cubicBezTo>
                    <a:cubicBezTo>
                      <a:pt x="709" y="11"/>
                      <a:pt x="706" y="17"/>
                      <a:pt x="704" y="13"/>
                    </a:cubicBezTo>
                    <a:cubicBezTo>
                      <a:pt x="708" y="13"/>
                      <a:pt x="713" y="8"/>
                      <a:pt x="716" y="13"/>
                    </a:cubicBezTo>
                    <a:close/>
                  </a:path>
                </a:pathLst>
              </a:custGeom>
              <a:solidFill>
                <a:srgbClr val="FDBE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3" name="Freeform 548"/>
              <p:cNvSpPr>
                <a:spLocks noEditPoints="1"/>
              </p:cNvSpPr>
              <p:nvPr/>
            </p:nvSpPr>
            <p:spPr bwMode="auto">
              <a:xfrm rot="16200000" flipV="1">
                <a:off x="4438472" y="3209915"/>
                <a:ext cx="363777" cy="45719"/>
              </a:xfrm>
              <a:custGeom>
                <a:avLst/>
                <a:gdLst>
                  <a:gd name="T0" fmla="*/ 480 w 748"/>
                  <a:gd name="T1" fmla="*/ 13 h 95"/>
                  <a:gd name="T2" fmla="*/ 427 w 748"/>
                  <a:gd name="T3" fmla="*/ 8 h 95"/>
                  <a:gd name="T4" fmla="*/ 366 w 748"/>
                  <a:gd name="T5" fmla="*/ 13 h 95"/>
                  <a:gd name="T6" fmla="*/ 311 w 748"/>
                  <a:gd name="T7" fmla="*/ 15 h 95"/>
                  <a:gd name="T8" fmla="*/ 289 w 748"/>
                  <a:gd name="T9" fmla="*/ 1 h 95"/>
                  <a:gd name="T10" fmla="*/ 234 w 748"/>
                  <a:gd name="T11" fmla="*/ 11 h 95"/>
                  <a:gd name="T12" fmla="*/ 205 w 748"/>
                  <a:gd name="T13" fmla="*/ 13 h 95"/>
                  <a:gd name="T14" fmla="*/ 152 w 748"/>
                  <a:gd name="T15" fmla="*/ 18 h 95"/>
                  <a:gd name="T16" fmla="*/ 142 w 748"/>
                  <a:gd name="T17" fmla="*/ 18 h 95"/>
                  <a:gd name="T18" fmla="*/ 126 w 748"/>
                  <a:gd name="T19" fmla="*/ 20 h 95"/>
                  <a:gd name="T20" fmla="*/ 107 w 748"/>
                  <a:gd name="T21" fmla="*/ 1 h 95"/>
                  <a:gd name="T22" fmla="*/ 64 w 748"/>
                  <a:gd name="T23" fmla="*/ 20 h 95"/>
                  <a:gd name="T24" fmla="*/ 17 w 748"/>
                  <a:gd name="T25" fmla="*/ 64 h 95"/>
                  <a:gd name="T26" fmla="*/ 71 w 748"/>
                  <a:gd name="T27" fmla="*/ 69 h 95"/>
                  <a:gd name="T28" fmla="*/ 101 w 748"/>
                  <a:gd name="T29" fmla="*/ 51 h 95"/>
                  <a:gd name="T30" fmla="*/ 90 w 748"/>
                  <a:gd name="T31" fmla="*/ 67 h 95"/>
                  <a:gd name="T32" fmla="*/ 112 w 748"/>
                  <a:gd name="T33" fmla="*/ 63 h 95"/>
                  <a:gd name="T34" fmla="*/ 140 w 748"/>
                  <a:gd name="T35" fmla="*/ 69 h 95"/>
                  <a:gd name="T36" fmla="*/ 151 w 748"/>
                  <a:gd name="T37" fmla="*/ 51 h 95"/>
                  <a:gd name="T38" fmla="*/ 167 w 748"/>
                  <a:gd name="T39" fmla="*/ 62 h 95"/>
                  <a:gd name="T40" fmla="*/ 213 w 748"/>
                  <a:gd name="T41" fmla="*/ 61 h 95"/>
                  <a:gd name="T42" fmla="*/ 244 w 748"/>
                  <a:gd name="T43" fmla="*/ 84 h 95"/>
                  <a:gd name="T44" fmla="*/ 306 w 748"/>
                  <a:gd name="T45" fmla="*/ 77 h 95"/>
                  <a:gd name="T46" fmla="*/ 364 w 748"/>
                  <a:gd name="T47" fmla="*/ 85 h 95"/>
                  <a:gd name="T48" fmla="*/ 566 w 748"/>
                  <a:gd name="T49" fmla="*/ 89 h 95"/>
                  <a:gd name="T50" fmla="*/ 675 w 748"/>
                  <a:gd name="T51" fmla="*/ 85 h 95"/>
                  <a:gd name="T52" fmla="*/ 744 w 748"/>
                  <a:gd name="T53" fmla="*/ 58 h 95"/>
                  <a:gd name="T54" fmla="*/ 725 w 748"/>
                  <a:gd name="T55" fmla="*/ 56 h 95"/>
                  <a:gd name="T56" fmla="*/ 733 w 748"/>
                  <a:gd name="T57" fmla="*/ 32 h 95"/>
                  <a:gd name="T58" fmla="*/ 725 w 748"/>
                  <a:gd name="T59" fmla="*/ 7 h 95"/>
                  <a:gd name="T60" fmla="*/ 672 w 748"/>
                  <a:gd name="T61" fmla="*/ 9 h 95"/>
                  <a:gd name="T62" fmla="*/ 642 w 748"/>
                  <a:gd name="T63" fmla="*/ 9 h 95"/>
                  <a:gd name="T64" fmla="*/ 604 w 748"/>
                  <a:gd name="T65" fmla="*/ 6 h 95"/>
                  <a:gd name="T66" fmla="*/ 227 w 748"/>
                  <a:gd name="T67" fmla="*/ 28 h 95"/>
                  <a:gd name="T68" fmla="*/ 201 w 748"/>
                  <a:gd name="T69" fmla="*/ 36 h 95"/>
                  <a:gd name="T70" fmla="*/ 220 w 748"/>
                  <a:gd name="T71" fmla="*/ 21 h 95"/>
                  <a:gd name="T72" fmla="*/ 196 w 748"/>
                  <a:gd name="T73" fmla="*/ 25 h 95"/>
                  <a:gd name="T74" fmla="*/ 184 w 748"/>
                  <a:gd name="T75" fmla="*/ 11 h 95"/>
                  <a:gd name="T76" fmla="*/ 79 w 748"/>
                  <a:gd name="T77" fmla="*/ 39 h 95"/>
                  <a:gd name="T78" fmla="*/ 54 w 748"/>
                  <a:gd name="T79" fmla="*/ 40 h 95"/>
                  <a:gd name="T80" fmla="*/ 71 w 748"/>
                  <a:gd name="T81" fmla="*/ 38 h 95"/>
                  <a:gd name="T82" fmla="*/ 79 w 748"/>
                  <a:gd name="T83" fmla="*/ 44 h 95"/>
                  <a:gd name="T84" fmla="*/ 60 w 748"/>
                  <a:gd name="T85" fmla="*/ 68 h 95"/>
                  <a:gd name="T86" fmla="*/ 95 w 748"/>
                  <a:gd name="T87" fmla="*/ 48 h 95"/>
                  <a:gd name="T88" fmla="*/ 115 w 748"/>
                  <a:gd name="T89" fmla="*/ 39 h 95"/>
                  <a:gd name="T90" fmla="*/ 132 w 748"/>
                  <a:gd name="T91" fmla="*/ 31 h 95"/>
                  <a:gd name="T92" fmla="*/ 168 w 748"/>
                  <a:gd name="T93" fmla="*/ 26 h 95"/>
                  <a:gd name="T94" fmla="*/ 134 w 748"/>
                  <a:gd name="T95" fmla="*/ 63 h 95"/>
                  <a:gd name="T96" fmla="*/ 174 w 748"/>
                  <a:gd name="T97" fmla="*/ 29 h 95"/>
                  <a:gd name="T98" fmla="*/ 159 w 748"/>
                  <a:gd name="T99" fmla="*/ 58 h 95"/>
                  <a:gd name="T100" fmla="*/ 194 w 748"/>
                  <a:gd name="T101" fmla="*/ 38 h 95"/>
                  <a:gd name="T102" fmla="*/ 201 w 748"/>
                  <a:gd name="T103" fmla="*/ 43 h 95"/>
                  <a:gd name="T104" fmla="*/ 183 w 748"/>
                  <a:gd name="T105" fmla="*/ 66 h 95"/>
                  <a:gd name="T106" fmla="*/ 222 w 748"/>
                  <a:gd name="T107" fmla="*/ 63 h 95"/>
                  <a:gd name="T108" fmla="*/ 227 w 748"/>
                  <a:gd name="T109" fmla="*/ 66 h 95"/>
                  <a:gd name="T110" fmla="*/ 241 w 748"/>
                  <a:gd name="T111" fmla="*/ 73 h 95"/>
                  <a:gd name="T112" fmla="*/ 363 w 748"/>
                  <a:gd name="T113" fmla="*/ 12 h 95"/>
                  <a:gd name="T114" fmla="*/ 717 w 748"/>
                  <a:gd name="T115" fmla="*/ 62 h 95"/>
                  <a:gd name="T116" fmla="*/ 721 w 748"/>
                  <a:gd name="T117" fmla="*/ 3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8" h="95">
                    <a:moveTo>
                      <a:pt x="559" y="11"/>
                    </a:moveTo>
                    <a:cubicBezTo>
                      <a:pt x="559" y="7"/>
                      <a:pt x="557" y="9"/>
                      <a:pt x="557" y="5"/>
                    </a:cubicBezTo>
                    <a:cubicBezTo>
                      <a:pt x="546" y="13"/>
                      <a:pt x="543" y="8"/>
                      <a:pt x="534" y="8"/>
                    </a:cubicBezTo>
                    <a:cubicBezTo>
                      <a:pt x="537" y="7"/>
                      <a:pt x="541" y="7"/>
                      <a:pt x="539" y="3"/>
                    </a:cubicBezTo>
                    <a:cubicBezTo>
                      <a:pt x="529" y="8"/>
                      <a:pt x="508" y="10"/>
                      <a:pt x="498" y="11"/>
                    </a:cubicBezTo>
                    <a:cubicBezTo>
                      <a:pt x="499" y="11"/>
                      <a:pt x="499" y="9"/>
                      <a:pt x="498" y="8"/>
                    </a:cubicBezTo>
                    <a:cubicBezTo>
                      <a:pt x="491" y="10"/>
                      <a:pt x="491" y="13"/>
                      <a:pt x="485" y="9"/>
                    </a:cubicBezTo>
                    <a:cubicBezTo>
                      <a:pt x="483" y="14"/>
                      <a:pt x="481" y="8"/>
                      <a:pt x="480" y="13"/>
                    </a:cubicBezTo>
                    <a:cubicBezTo>
                      <a:pt x="478" y="10"/>
                      <a:pt x="476" y="12"/>
                      <a:pt x="476" y="9"/>
                    </a:cubicBezTo>
                    <a:cubicBezTo>
                      <a:pt x="473" y="9"/>
                      <a:pt x="470" y="11"/>
                      <a:pt x="467" y="8"/>
                    </a:cubicBezTo>
                    <a:cubicBezTo>
                      <a:pt x="463" y="10"/>
                      <a:pt x="469" y="13"/>
                      <a:pt x="465" y="15"/>
                    </a:cubicBezTo>
                    <a:cubicBezTo>
                      <a:pt x="464" y="14"/>
                      <a:pt x="463" y="13"/>
                      <a:pt x="462" y="13"/>
                    </a:cubicBezTo>
                    <a:cubicBezTo>
                      <a:pt x="463" y="12"/>
                      <a:pt x="464" y="10"/>
                      <a:pt x="462" y="9"/>
                    </a:cubicBezTo>
                    <a:cubicBezTo>
                      <a:pt x="461" y="10"/>
                      <a:pt x="459" y="11"/>
                      <a:pt x="458" y="12"/>
                    </a:cubicBezTo>
                    <a:cubicBezTo>
                      <a:pt x="445" y="2"/>
                      <a:pt x="432" y="14"/>
                      <a:pt x="426" y="14"/>
                    </a:cubicBezTo>
                    <a:cubicBezTo>
                      <a:pt x="422" y="9"/>
                      <a:pt x="428" y="10"/>
                      <a:pt x="427" y="8"/>
                    </a:cubicBezTo>
                    <a:cubicBezTo>
                      <a:pt x="420" y="9"/>
                      <a:pt x="412" y="6"/>
                      <a:pt x="410" y="14"/>
                    </a:cubicBezTo>
                    <a:cubicBezTo>
                      <a:pt x="405" y="6"/>
                      <a:pt x="404" y="18"/>
                      <a:pt x="401" y="13"/>
                    </a:cubicBezTo>
                    <a:cubicBezTo>
                      <a:pt x="400" y="11"/>
                      <a:pt x="406" y="9"/>
                      <a:pt x="402" y="7"/>
                    </a:cubicBezTo>
                    <a:cubicBezTo>
                      <a:pt x="397" y="8"/>
                      <a:pt x="397" y="14"/>
                      <a:pt x="392" y="11"/>
                    </a:cubicBezTo>
                    <a:cubicBezTo>
                      <a:pt x="393" y="10"/>
                      <a:pt x="394" y="9"/>
                      <a:pt x="392" y="7"/>
                    </a:cubicBezTo>
                    <a:cubicBezTo>
                      <a:pt x="386" y="13"/>
                      <a:pt x="381" y="11"/>
                      <a:pt x="375" y="13"/>
                    </a:cubicBezTo>
                    <a:cubicBezTo>
                      <a:pt x="376" y="13"/>
                      <a:pt x="376" y="7"/>
                      <a:pt x="374" y="9"/>
                    </a:cubicBezTo>
                    <a:cubicBezTo>
                      <a:pt x="375" y="12"/>
                      <a:pt x="368" y="13"/>
                      <a:pt x="366" y="13"/>
                    </a:cubicBezTo>
                    <a:cubicBezTo>
                      <a:pt x="370" y="11"/>
                      <a:pt x="369" y="8"/>
                      <a:pt x="370" y="5"/>
                    </a:cubicBezTo>
                    <a:cubicBezTo>
                      <a:pt x="365" y="4"/>
                      <a:pt x="369" y="8"/>
                      <a:pt x="365" y="10"/>
                    </a:cubicBezTo>
                    <a:cubicBezTo>
                      <a:pt x="361" y="4"/>
                      <a:pt x="353" y="5"/>
                      <a:pt x="350" y="11"/>
                    </a:cubicBezTo>
                    <a:cubicBezTo>
                      <a:pt x="346" y="10"/>
                      <a:pt x="340" y="11"/>
                      <a:pt x="338" y="8"/>
                    </a:cubicBezTo>
                    <a:cubicBezTo>
                      <a:pt x="336" y="8"/>
                      <a:pt x="326" y="14"/>
                      <a:pt x="322" y="8"/>
                    </a:cubicBezTo>
                    <a:cubicBezTo>
                      <a:pt x="318" y="9"/>
                      <a:pt x="321" y="12"/>
                      <a:pt x="319" y="14"/>
                    </a:cubicBezTo>
                    <a:cubicBezTo>
                      <a:pt x="317" y="11"/>
                      <a:pt x="315" y="8"/>
                      <a:pt x="315" y="6"/>
                    </a:cubicBezTo>
                    <a:cubicBezTo>
                      <a:pt x="310" y="8"/>
                      <a:pt x="314" y="12"/>
                      <a:pt x="311" y="15"/>
                    </a:cubicBezTo>
                    <a:cubicBezTo>
                      <a:pt x="309" y="12"/>
                      <a:pt x="301" y="15"/>
                      <a:pt x="302" y="11"/>
                    </a:cubicBezTo>
                    <a:cubicBezTo>
                      <a:pt x="304" y="12"/>
                      <a:pt x="311" y="14"/>
                      <a:pt x="310" y="8"/>
                    </a:cubicBezTo>
                    <a:cubicBezTo>
                      <a:pt x="305" y="11"/>
                      <a:pt x="302" y="7"/>
                      <a:pt x="298" y="7"/>
                    </a:cubicBezTo>
                    <a:cubicBezTo>
                      <a:pt x="298" y="11"/>
                      <a:pt x="299" y="8"/>
                      <a:pt x="302" y="9"/>
                    </a:cubicBezTo>
                    <a:cubicBezTo>
                      <a:pt x="298" y="10"/>
                      <a:pt x="297" y="14"/>
                      <a:pt x="295" y="13"/>
                    </a:cubicBezTo>
                    <a:cubicBezTo>
                      <a:pt x="292" y="11"/>
                      <a:pt x="295" y="6"/>
                      <a:pt x="292" y="8"/>
                    </a:cubicBezTo>
                    <a:cubicBezTo>
                      <a:pt x="294" y="10"/>
                      <a:pt x="287" y="15"/>
                      <a:pt x="286" y="13"/>
                    </a:cubicBezTo>
                    <a:cubicBezTo>
                      <a:pt x="284" y="8"/>
                      <a:pt x="293" y="5"/>
                      <a:pt x="289" y="1"/>
                    </a:cubicBezTo>
                    <a:cubicBezTo>
                      <a:pt x="285" y="11"/>
                      <a:pt x="272" y="11"/>
                      <a:pt x="263" y="11"/>
                    </a:cubicBezTo>
                    <a:cubicBezTo>
                      <a:pt x="263" y="8"/>
                      <a:pt x="264" y="2"/>
                      <a:pt x="260" y="4"/>
                    </a:cubicBezTo>
                    <a:cubicBezTo>
                      <a:pt x="258" y="8"/>
                      <a:pt x="261" y="7"/>
                      <a:pt x="260" y="9"/>
                    </a:cubicBezTo>
                    <a:cubicBezTo>
                      <a:pt x="257" y="10"/>
                      <a:pt x="256" y="12"/>
                      <a:pt x="253" y="6"/>
                    </a:cubicBezTo>
                    <a:cubicBezTo>
                      <a:pt x="251" y="7"/>
                      <a:pt x="252" y="9"/>
                      <a:pt x="250" y="10"/>
                    </a:cubicBezTo>
                    <a:cubicBezTo>
                      <a:pt x="245" y="1"/>
                      <a:pt x="245" y="12"/>
                      <a:pt x="243" y="10"/>
                    </a:cubicBezTo>
                    <a:cubicBezTo>
                      <a:pt x="238" y="7"/>
                      <a:pt x="247" y="6"/>
                      <a:pt x="242" y="3"/>
                    </a:cubicBezTo>
                    <a:cubicBezTo>
                      <a:pt x="237" y="7"/>
                      <a:pt x="240" y="10"/>
                      <a:pt x="234" y="11"/>
                    </a:cubicBezTo>
                    <a:cubicBezTo>
                      <a:pt x="234" y="8"/>
                      <a:pt x="232" y="6"/>
                      <a:pt x="230" y="6"/>
                    </a:cubicBezTo>
                    <a:cubicBezTo>
                      <a:pt x="229" y="8"/>
                      <a:pt x="227" y="11"/>
                      <a:pt x="226" y="5"/>
                    </a:cubicBezTo>
                    <a:cubicBezTo>
                      <a:pt x="220" y="7"/>
                      <a:pt x="230" y="10"/>
                      <a:pt x="224" y="12"/>
                    </a:cubicBezTo>
                    <a:cubicBezTo>
                      <a:pt x="223" y="11"/>
                      <a:pt x="222" y="10"/>
                      <a:pt x="220" y="10"/>
                    </a:cubicBezTo>
                    <a:cubicBezTo>
                      <a:pt x="223" y="8"/>
                      <a:pt x="223" y="6"/>
                      <a:pt x="221" y="4"/>
                    </a:cubicBezTo>
                    <a:cubicBezTo>
                      <a:pt x="214" y="5"/>
                      <a:pt x="221" y="17"/>
                      <a:pt x="213" y="12"/>
                    </a:cubicBezTo>
                    <a:cubicBezTo>
                      <a:pt x="219" y="11"/>
                      <a:pt x="214" y="9"/>
                      <a:pt x="216" y="4"/>
                    </a:cubicBezTo>
                    <a:cubicBezTo>
                      <a:pt x="212" y="5"/>
                      <a:pt x="207" y="9"/>
                      <a:pt x="205" y="13"/>
                    </a:cubicBezTo>
                    <a:cubicBezTo>
                      <a:pt x="202" y="10"/>
                      <a:pt x="204" y="7"/>
                      <a:pt x="201" y="5"/>
                    </a:cubicBezTo>
                    <a:cubicBezTo>
                      <a:pt x="194" y="9"/>
                      <a:pt x="192" y="14"/>
                      <a:pt x="188" y="12"/>
                    </a:cubicBezTo>
                    <a:cubicBezTo>
                      <a:pt x="191" y="10"/>
                      <a:pt x="183" y="7"/>
                      <a:pt x="188" y="6"/>
                    </a:cubicBezTo>
                    <a:cubicBezTo>
                      <a:pt x="189" y="7"/>
                      <a:pt x="188" y="8"/>
                      <a:pt x="190" y="10"/>
                    </a:cubicBezTo>
                    <a:cubicBezTo>
                      <a:pt x="197" y="2"/>
                      <a:pt x="183" y="7"/>
                      <a:pt x="179" y="4"/>
                    </a:cubicBezTo>
                    <a:cubicBezTo>
                      <a:pt x="174" y="7"/>
                      <a:pt x="174" y="12"/>
                      <a:pt x="169" y="8"/>
                    </a:cubicBezTo>
                    <a:cubicBezTo>
                      <a:pt x="169" y="4"/>
                      <a:pt x="176" y="9"/>
                      <a:pt x="175" y="2"/>
                    </a:cubicBezTo>
                    <a:cubicBezTo>
                      <a:pt x="167" y="6"/>
                      <a:pt x="150" y="5"/>
                      <a:pt x="152" y="18"/>
                    </a:cubicBezTo>
                    <a:cubicBezTo>
                      <a:pt x="155" y="14"/>
                      <a:pt x="157" y="17"/>
                      <a:pt x="160" y="17"/>
                    </a:cubicBezTo>
                    <a:cubicBezTo>
                      <a:pt x="165" y="15"/>
                      <a:pt x="162" y="12"/>
                      <a:pt x="166" y="9"/>
                    </a:cubicBezTo>
                    <a:cubicBezTo>
                      <a:pt x="170" y="13"/>
                      <a:pt x="167" y="16"/>
                      <a:pt x="164" y="19"/>
                    </a:cubicBezTo>
                    <a:cubicBezTo>
                      <a:pt x="159" y="19"/>
                      <a:pt x="153" y="20"/>
                      <a:pt x="148" y="23"/>
                    </a:cubicBezTo>
                    <a:cubicBezTo>
                      <a:pt x="147" y="22"/>
                      <a:pt x="147" y="22"/>
                      <a:pt x="146" y="21"/>
                    </a:cubicBezTo>
                    <a:cubicBezTo>
                      <a:pt x="156" y="14"/>
                      <a:pt x="144" y="12"/>
                      <a:pt x="152" y="7"/>
                    </a:cubicBezTo>
                    <a:cubicBezTo>
                      <a:pt x="146" y="7"/>
                      <a:pt x="146" y="11"/>
                      <a:pt x="140" y="13"/>
                    </a:cubicBezTo>
                    <a:cubicBezTo>
                      <a:pt x="138" y="17"/>
                      <a:pt x="144" y="15"/>
                      <a:pt x="142" y="18"/>
                    </a:cubicBezTo>
                    <a:cubicBezTo>
                      <a:pt x="136" y="18"/>
                      <a:pt x="138" y="21"/>
                      <a:pt x="133" y="25"/>
                    </a:cubicBezTo>
                    <a:cubicBezTo>
                      <a:pt x="131" y="19"/>
                      <a:pt x="127" y="30"/>
                      <a:pt x="125" y="26"/>
                    </a:cubicBezTo>
                    <a:cubicBezTo>
                      <a:pt x="123" y="22"/>
                      <a:pt x="130" y="20"/>
                      <a:pt x="129" y="16"/>
                    </a:cubicBezTo>
                    <a:cubicBezTo>
                      <a:pt x="139" y="21"/>
                      <a:pt x="139" y="4"/>
                      <a:pt x="149" y="6"/>
                    </a:cubicBezTo>
                    <a:cubicBezTo>
                      <a:pt x="143" y="3"/>
                      <a:pt x="136" y="7"/>
                      <a:pt x="130" y="5"/>
                    </a:cubicBezTo>
                    <a:cubicBezTo>
                      <a:pt x="129" y="8"/>
                      <a:pt x="127" y="12"/>
                      <a:pt x="127" y="16"/>
                    </a:cubicBezTo>
                    <a:cubicBezTo>
                      <a:pt x="125" y="14"/>
                      <a:pt x="123" y="14"/>
                      <a:pt x="121" y="15"/>
                    </a:cubicBezTo>
                    <a:cubicBezTo>
                      <a:pt x="119" y="19"/>
                      <a:pt x="128" y="17"/>
                      <a:pt x="126" y="20"/>
                    </a:cubicBezTo>
                    <a:cubicBezTo>
                      <a:pt x="115" y="20"/>
                      <a:pt x="116" y="24"/>
                      <a:pt x="111" y="27"/>
                    </a:cubicBezTo>
                    <a:cubicBezTo>
                      <a:pt x="111" y="22"/>
                      <a:pt x="111" y="17"/>
                      <a:pt x="114" y="13"/>
                    </a:cubicBezTo>
                    <a:cubicBezTo>
                      <a:pt x="118" y="16"/>
                      <a:pt x="116" y="18"/>
                      <a:pt x="119" y="21"/>
                    </a:cubicBezTo>
                    <a:cubicBezTo>
                      <a:pt x="120" y="15"/>
                      <a:pt x="122" y="9"/>
                      <a:pt x="126" y="4"/>
                    </a:cubicBezTo>
                    <a:cubicBezTo>
                      <a:pt x="124" y="1"/>
                      <a:pt x="109" y="1"/>
                      <a:pt x="114" y="8"/>
                    </a:cubicBezTo>
                    <a:cubicBezTo>
                      <a:pt x="114" y="10"/>
                      <a:pt x="109" y="12"/>
                      <a:pt x="106" y="12"/>
                    </a:cubicBezTo>
                    <a:cubicBezTo>
                      <a:pt x="103" y="10"/>
                      <a:pt x="112" y="9"/>
                      <a:pt x="109" y="6"/>
                    </a:cubicBezTo>
                    <a:cubicBezTo>
                      <a:pt x="104" y="8"/>
                      <a:pt x="106" y="3"/>
                      <a:pt x="107" y="1"/>
                    </a:cubicBezTo>
                    <a:cubicBezTo>
                      <a:pt x="103" y="6"/>
                      <a:pt x="93" y="13"/>
                      <a:pt x="86" y="16"/>
                    </a:cubicBezTo>
                    <a:cubicBezTo>
                      <a:pt x="87" y="14"/>
                      <a:pt x="85" y="13"/>
                      <a:pt x="86" y="12"/>
                    </a:cubicBezTo>
                    <a:cubicBezTo>
                      <a:pt x="90" y="7"/>
                      <a:pt x="103" y="8"/>
                      <a:pt x="99" y="0"/>
                    </a:cubicBezTo>
                    <a:cubicBezTo>
                      <a:pt x="94" y="2"/>
                      <a:pt x="96" y="5"/>
                      <a:pt x="92" y="7"/>
                    </a:cubicBezTo>
                    <a:cubicBezTo>
                      <a:pt x="86" y="7"/>
                      <a:pt x="91" y="4"/>
                      <a:pt x="89" y="1"/>
                    </a:cubicBezTo>
                    <a:cubicBezTo>
                      <a:pt x="80" y="5"/>
                      <a:pt x="88" y="11"/>
                      <a:pt x="82" y="15"/>
                    </a:cubicBezTo>
                    <a:cubicBezTo>
                      <a:pt x="78" y="10"/>
                      <a:pt x="73" y="16"/>
                      <a:pt x="70" y="10"/>
                    </a:cubicBezTo>
                    <a:cubicBezTo>
                      <a:pt x="68" y="13"/>
                      <a:pt x="69" y="17"/>
                      <a:pt x="64" y="20"/>
                    </a:cubicBezTo>
                    <a:cubicBezTo>
                      <a:pt x="57" y="12"/>
                      <a:pt x="58" y="16"/>
                      <a:pt x="51" y="12"/>
                    </a:cubicBezTo>
                    <a:cubicBezTo>
                      <a:pt x="52" y="17"/>
                      <a:pt x="49" y="18"/>
                      <a:pt x="44" y="21"/>
                    </a:cubicBezTo>
                    <a:cubicBezTo>
                      <a:pt x="50" y="29"/>
                      <a:pt x="44" y="36"/>
                      <a:pt x="35" y="43"/>
                    </a:cubicBezTo>
                    <a:cubicBezTo>
                      <a:pt x="29" y="38"/>
                      <a:pt x="22" y="43"/>
                      <a:pt x="18" y="49"/>
                    </a:cubicBezTo>
                    <a:cubicBezTo>
                      <a:pt x="13" y="48"/>
                      <a:pt x="18" y="44"/>
                      <a:pt x="12" y="42"/>
                    </a:cubicBezTo>
                    <a:cubicBezTo>
                      <a:pt x="11" y="46"/>
                      <a:pt x="16" y="67"/>
                      <a:pt x="8" y="58"/>
                    </a:cubicBezTo>
                    <a:cubicBezTo>
                      <a:pt x="7" y="60"/>
                      <a:pt x="0" y="62"/>
                      <a:pt x="5" y="64"/>
                    </a:cubicBezTo>
                    <a:cubicBezTo>
                      <a:pt x="9" y="64"/>
                      <a:pt x="13" y="63"/>
                      <a:pt x="17" y="64"/>
                    </a:cubicBezTo>
                    <a:cubicBezTo>
                      <a:pt x="18" y="60"/>
                      <a:pt x="17" y="56"/>
                      <a:pt x="20" y="52"/>
                    </a:cubicBezTo>
                    <a:cubicBezTo>
                      <a:pt x="22" y="53"/>
                      <a:pt x="24" y="53"/>
                      <a:pt x="25" y="56"/>
                    </a:cubicBezTo>
                    <a:cubicBezTo>
                      <a:pt x="27" y="51"/>
                      <a:pt x="30" y="52"/>
                      <a:pt x="34" y="51"/>
                    </a:cubicBezTo>
                    <a:cubicBezTo>
                      <a:pt x="32" y="48"/>
                      <a:pt x="30" y="49"/>
                      <a:pt x="29" y="47"/>
                    </a:cubicBezTo>
                    <a:cubicBezTo>
                      <a:pt x="35" y="41"/>
                      <a:pt x="36" y="47"/>
                      <a:pt x="40" y="40"/>
                    </a:cubicBezTo>
                    <a:cubicBezTo>
                      <a:pt x="43" y="44"/>
                      <a:pt x="49" y="46"/>
                      <a:pt x="56" y="46"/>
                    </a:cubicBezTo>
                    <a:cubicBezTo>
                      <a:pt x="46" y="53"/>
                      <a:pt x="60" y="57"/>
                      <a:pt x="51" y="64"/>
                    </a:cubicBezTo>
                    <a:cubicBezTo>
                      <a:pt x="57" y="73"/>
                      <a:pt x="65" y="66"/>
                      <a:pt x="71" y="69"/>
                    </a:cubicBezTo>
                    <a:cubicBezTo>
                      <a:pt x="69" y="66"/>
                      <a:pt x="67" y="67"/>
                      <a:pt x="65" y="63"/>
                    </a:cubicBezTo>
                    <a:cubicBezTo>
                      <a:pt x="66" y="61"/>
                      <a:pt x="66" y="59"/>
                      <a:pt x="68" y="58"/>
                    </a:cubicBezTo>
                    <a:cubicBezTo>
                      <a:pt x="70" y="60"/>
                      <a:pt x="69" y="62"/>
                      <a:pt x="71" y="63"/>
                    </a:cubicBezTo>
                    <a:cubicBezTo>
                      <a:pt x="72" y="64"/>
                      <a:pt x="78" y="62"/>
                      <a:pt x="76" y="59"/>
                    </a:cubicBezTo>
                    <a:cubicBezTo>
                      <a:pt x="75" y="59"/>
                      <a:pt x="81" y="47"/>
                      <a:pt x="86" y="46"/>
                    </a:cubicBezTo>
                    <a:cubicBezTo>
                      <a:pt x="84" y="48"/>
                      <a:pt x="83" y="50"/>
                      <a:pt x="83" y="52"/>
                    </a:cubicBezTo>
                    <a:cubicBezTo>
                      <a:pt x="86" y="51"/>
                      <a:pt x="92" y="50"/>
                      <a:pt x="91" y="55"/>
                    </a:cubicBezTo>
                    <a:cubicBezTo>
                      <a:pt x="94" y="52"/>
                      <a:pt x="98" y="50"/>
                      <a:pt x="101" y="51"/>
                    </a:cubicBezTo>
                    <a:cubicBezTo>
                      <a:pt x="101" y="52"/>
                      <a:pt x="102" y="53"/>
                      <a:pt x="101" y="54"/>
                    </a:cubicBezTo>
                    <a:cubicBezTo>
                      <a:pt x="96" y="55"/>
                      <a:pt x="91" y="54"/>
                      <a:pt x="85" y="59"/>
                    </a:cubicBezTo>
                    <a:cubicBezTo>
                      <a:pt x="85" y="58"/>
                      <a:pt x="85" y="53"/>
                      <a:pt x="82" y="55"/>
                    </a:cubicBezTo>
                    <a:cubicBezTo>
                      <a:pt x="85" y="62"/>
                      <a:pt x="73" y="61"/>
                      <a:pt x="75" y="69"/>
                    </a:cubicBezTo>
                    <a:cubicBezTo>
                      <a:pt x="79" y="65"/>
                      <a:pt x="82" y="74"/>
                      <a:pt x="86" y="69"/>
                    </a:cubicBezTo>
                    <a:cubicBezTo>
                      <a:pt x="90" y="67"/>
                      <a:pt x="84" y="64"/>
                      <a:pt x="86" y="62"/>
                    </a:cubicBezTo>
                    <a:cubicBezTo>
                      <a:pt x="88" y="61"/>
                      <a:pt x="89" y="60"/>
                      <a:pt x="90" y="61"/>
                    </a:cubicBezTo>
                    <a:cubicBezTo>
                      <a:pt x="93" y="63"/>
                      <a:pt x="88" y="65"/>
                      <a:pt x="90" y="67"/>
                    </a:cubicBezTo>
                    <a:cubicBezTo>
                      <a:pt x="92" y="66"/>
                      <a:pt x="93" y="70"/>
                      <a:pt x="96" y="65"/>
                    </a:cubicBezTo>
                    <a:cubicBezTo>
                      <a:pt x="94" y="64"/>
                      <a:pt x="93" y="62"/>
                      <a:pt x="91" y="60"/>
                    </a:cubicBezTo>
                    <a:cubicBezTo>
                      <a:pt x="93" y="59"/>
                      <a:pt x="93" y="57"/>
                      <a:pt x="94" y="56"/>
                    </a:cubicBezTo>
                    <a:cubicBezTo>
                      <a:pt x="96" y="62"/>
                      <a:pt x="99" y="56"/>
                      <a:pt x="101" y="60"/>
                    </a:cubicBezTo>
                    <a:cubicBezTo>
                      <a:pt x="98" y="64"/>
                      <a:pt x="97" y="57"/>
                      <a:pt x="94" y="61"/>
                    </a:cubicBezTo>
                    <a:cubicBezTo>
                      <a:pt x="100" y="64"/>
                      <a:pt x="97" y="67"/>
                      <a:pt x="98" y="71"/>
                    </a:cubicBezTo>
                    <a:cubicBezTo>
                      <a:pt x="105" y="68"/>
                      <a:pt x="100" y="63"/>
                      <a:pt x="104" y="59"/>
                    </a:cubicBezTo>
                    <a:cubicBezTo>
                      <a:pt x="107" y="57"/>
                      <a:pt x="109" y="64"/>
                      <a:pt x="112" y="63"/>
                    </a:cubicBezTo>
                    <a:cubicBezTo>
                      <a:pt x="114" y="59"/>
                      <a:pt x="118" y="57"/>
                      <a:pt x="112" y="54"/>
                    </a:cubicBezTo>
                    <a:cubicBezTo>
                      <a:pt x="115" y="51"/>
                      <a:pt x="120" y="47"/>
                      <a:pt x="124" y="49"/>
                    </a:cubicBezTo>
                    <a:cubicBezTo>
                      <a:pt x="117" y="54"/>
                      <a:pt x="118" y="60"/>
                      <a:pt x="114" y="66"/>
                    </a:cubicBezTo>
                    <a:cubicBezTo>
                      <a:pt x="111" y="60"/>
                      <a:pt x="96" y="73"/>
                      <a:pt x="104" y="74"/>
                    </a:cubicBezTo>
                    <a:cubicBezTo>
                      <a:pt x="103" y="70"/>
                      <a:pt x="109" y="75"/>
                      <a:pt x="112" y="69"/>
                    </a:cubicBezTo>
                    <a:cubicBezTo>
                      <a:pt x="115" y="75"/>
                      <a:pt x="123" y="71"/>
                      <a:pt x="131" y="76"/>
                    </a:cubicBezTo>
                    <a:cubicBezTo>
                      <a:pt x="136" y="74"/>
                      <a:pt x="133" y="71"/>
                      <a:pt x="134" y="68"/>
                    </a:cubicBezTo>
                    <a:cubicBezTo>
                      <a:pt x="136" y="69"/>
                      <a:pt x="138" y="65"/>
                      <a:pt x="140" y="69"/>
                    </a:cubicBezTo>
                    <a:cubicBezTo>
                      <a:pt x="143" y="65"/>
                      <a:pt x="143" y="65"/>
                      <a:pt x="147" y="64"/>
                    </a:cubicBezTo>
                    <a:cubicBezTo>
                      <a:pt x="145" y="58"/>
                      <a:pt x="142" y="67"/>
                      <a:pt x="140" y="64"/>
                    </a:cubicBezTo>
                    <a:cubicBezTo>
                      <a:pt x="137" y="61"/>
                      <a:pt x="137" y="59"/>
                      <a:pt x="138" y="57"/>
                    </a:cubicBezTo>
                    <a:cubicBezTo>
                      <a:pt x="142" y="56"/>
                      <a:pt x="145" y="61"/>
                      <a:pt x="150" y="56"/>
                    </a:cubicBezTo>
                    <a:cubicBezTo>
                      <a:pt x="146" y="52"/>
                      <a:pt x="148" y="49"/>
                      <a:pt x="151" y="46"/>
                    </a:cubicBezTo>
                    <a:cubicBezTo>
                      <a:pt x="154" y="49"/>
                      <a:pt x="157" y="43"/>
                      <a:pt x="160" y="44"/>
                    </a:cubicBezTo>
                    <a:cubicBezTo>
                      <a:pt x="161" y="45"/>
                      <a:pt x="160" y="47"/>
                      <a:pt x="160" y="48"/>
                    </a:cubicBezTo>
                    <a:cubicBezTo>
                      <a:pt x="157" y="52"/>
                      <a:pt x="154" y="50"/>
                      <a:pt x="151" y="51"/>
                    </a:cubicBezTo>
                    <a:cubicBezTo>
                      <a:pt x="154" y="59"/>
                      <a:pt x="144" y="65"/>
                      <a:pt x="147" y="73"/>
                    </a:cubicBezTo>
                    <a:cubicBezTo>
                      <a:pt x="143" y="73"/>
                      <a:pt x="140" y="68"/>
                      <a:pt x="136" y="72"/>
                    </a:cubicBezTo>
                    <a:cubicBezTo>
                      <a:pt x="140" y="79"/>
                      <a:pt x="149" y="71"/>
                      <a:pt x="150" y="77"/>
                    </a:cubicBezTo>
                    <a:cubicBezTo>
                      <a:pt x="157" y="75"/>
                      <a:pt x="157" y="70"/>
                      <a:pt x="162" y="64"/>
                    </a:cubicBezTo>
                    <a:cubicBezTo>
                      <a:pt x="163" y="66"/>
                      <a:pt x="165" y="65"/>
                      <a:pt x="166" y="67"/>
                    </a:cubicBezTo>
                    <a:cubicBezTo>
                      <a:pt x="165" y="71"/>
                      <a:pt x="161" y="69"/>
                      <a:pt x="161" y="72"/>
                    </a:cubicBezTo>
                    <a:cubicBezTo>
                      <a:pt x="163" y="76"/>
                      <a:pt x="166" y="72"/>
                      <a:pt x="169" y="75"/>
                    </a:cubicBezTo>
                    <a:cubicBezTo>
                      <a:pt x="175" y="71"/>
                      <a:pt x="166" y="64"/>
                      <a:pt x="167" y="62"/>
                    </a:cubicBezTo>
                    <a:cubicBezTo>
                      <a:pt x="169" y="61"/>
                      <a:pt x="170" y="62"/>
                      <a:pt x="171" y="63"/>
                    </a:cubicBezTo>
                    <a:cubicBezTo>
                      <a:pt x="173" y="68"/>
                      <a:pt x="172" y="72"/>
                      <a:pt x="177" y="76"/>
                    </a:cubicBezTo>
                    <a:cubicBezTo>
                      <a:pt x="180" y="76"/>
                      <a:pt x="182" y="72"/>
                      <a:pt x="184" y="78"/>
                    </a:cubicBezTo>
                    <a:cubicBezTo>
                      <a:pt x="187" y="73"/>
                      <a:pt x="190" y="78"/>
                      <a:pt x="189" y="81"/>
                    </a:cubicBezTo>
                    <a:cubicBezTo>
                      <a:pt x="195" y="71"/>
                      <a:pt x="202" y="78"/>
                      <a:pt x="204" y="70"/>
                    </a:cubicBezTo>
                    <a:cubicBezTo>
                      <a:pt x="202" y="67"/>
                      <a:pt x="200" y="69"/>
                      <a:pt x="198" y="65"/>
                    </a:cubicBezTo>
                    <a:cubicBezTo>
                      <a:pt x="204" y="64"/>
                      <a:pt x="201" y="62"/>
                      <a:pt x="204" y="58"/>
                    </a:cubicBezTo>
                    <a:cubicBezTo>
                      <a:pt x="204" y="64"/>
                      <a:pt x="210" y="59"/>
                      <a:pt x="213" y="61"/>
                    </a:cubicBezTo>
                    <a:cubicBezTo>
                      <a:pt x="213" y="64"/>
                      <a:pt x="208" y="64"/>
                      <a:pt x="205" y="64"/>
                    </a:cubicBezTo>
                    <a:cubicBezTo>
                      <a:pt x="207" y="69"/>
                      <a:pt x="203" y="73"/>
                      <a:pt x="203" y="78"/>
                    </a:cubicBezTo>
                    <a:cubicBezTo>
                      <a:pt x="209" y="73"/>
                      <a:pt x="209" y="80"/>
                      <a:pt x="215" y="79"/>
                    </a:cubicBezTo>
                    <a:cubicBezTo>
                      <a:pt x="216" y="75"/>
                      <a:pt x="211" y="77"/>
                      <a:pt x="213" y="75"/>
                    </a:cubicBezTo>
                    <a:cubicBezTo>
                      <a:pt x="216" y="77"/>
                      <a:pt x="219" y="75"/>
                      <a:pt x="221" y="76"/>
                    </a:cubicBezTo>
                    <a:cubicBezTo>
                      <a:pt x="223" y="77"/>
                      <a:pt x="220" y="78"/>
                      <a:pt x="221" y="80"/>
                    </a:cubicBezTo>
                    <a:cubicBezTo>
                      <a:pt x="225" y="82"/>
                      <a:pt x="228" y="76"/>
                      <a:pt x="229" y="77"/>
                    </a:cubicBezTo>
                    <a:cubicBezTo>
                      <a:pt x="229" y="82"/>
                      <a:pt x="244" y="78"/>
                      <a:pt x="244" y="84"/>
                    </a:cubicBezTo>
                    <a:cubicBezTo>
                      <a:pt x="249" y="80"/>
                      <a:pt x="255" y="79"/>
                      <a:pt x="259" y="82"/>
                    </a:cubicBezTo>
                    <a:cubicBezTo>
                      <a:pt x="263" y="79"/>
                      <a:pt x="269" y="76"/>
                      <a:pt x="268" y="72"/>
                    </a:cubicBezTo>
                    <a:cubicBezTo>
                      <a:pt x="268" y="73"/>
                      <a:pt x="269" y="73"/>
                      <a:pt x="270" y="73"/>
                    </a:cubicBezTo>
                    <a:cubicBezTo>
                      <a:pt x="266" y="77"/>
                      <a:pt x="272" y="82"/>
                      <a:pt x="274" y="83"/>
                    </a:cubicBezTo>
                    <a:cubicBezTo>
                      <a:pt x="274" y="79"/>
                      <a:pt x="284" y="87"/>
                      <a:pt x="284" y="79"/>
                    </a:cubicBezTo>
                    <a:cubicBezTo>
                      <a:pt x="289" y="84"/>
                      <a:pt x="296" y="83"/>
                      <a:pt x="302" y="82"/>
                    </a:cubicBezTo>
                    <a:cubicBezTo>
                      <a:pt x="300" y="78"/>
                      <a:pt x="296" y="79"/>
                      <a:pt x="299" y="75"/>
                    </a:cubicBezTo>
                    <a:cubicBezTo>
                      <a:pt x="298" y="81"/>
                      <a:pt x="304" y="77"/>
                      <a:pt x="306" y="77"/>
                    </a:cubicBezTo>
                    <a:cubicBezTo>
                      <a:pt x="303" y="84"/>
                      <a:pt x="321" y="74"/>
                      <a:pt x="318" y="84"/>
                    </a:cubicBezTo>
                    <a:cubicBezTo>
                      <a:pt x="314" y="77"/>
                      <a:pt x="310" y="84"/>
                      <a:pt x="305" y="83"/>
                    </a:cubicBezTo>
                    <a:cubicBezTo>
                      <a:pt x="305" y="84"/>
                      <a:pt x="306" y="84"/>
                      <a:pt x="305" y="85"/>
                    </a:cubicBezTo>
                    <a:cubicBezTo>
                      <a:pt x="305" y="86"/>
                      <a:pt x="305" y="87"/>
                      <a:pt x="305" y="88"/>
                    </a:cubicBezTo>
                    <a:cubicBezTo>
                      <a:pt x="312" y="84"/>
                      <a:pt x="317" y="85"/>
                      <a:pt x="327" y="86"/>
                    </a:cubicBezTo>
                    <a:cubicBezTo>
                      <a:pt x="337" y="86"/>
                      <a:pt x="354" y="90"/>
                      <a:pt x="362" y="87"/>
                    </a:cubicBezTo>
                    <a:cubicBezTo>
                      <a:pt x="364" y="86"/>
                      <a:pt x="364" y="86"/>
                      <a:pt x="364" y="85"/>
                    </a:cubicBezTo>
                    <a:cubicBezTo>
                      <a:pt x="363" y="84"/>
                      <a:pt x="364" y="84"/>
                      <a:pt x="364" y="85"/>
                    </a:cubicBezTo>
                    <a:cubicBezTo>
                      <a:pt x="364" y="85"/>
                      <a:pt x="365" y="86"/>
                      <a:pt x="365" y="86"/>
                    </a:cubicBezTo>
                    <a:cubicBezTo>
                      <a:pt x="372" y="93"/>
                      <a:pt x="389" y="81"/>
                      <a:pt x="387" y="91"/>
                    </a:cubicBezTo>
                    <a:cubicBezTo>
                      <a:pt x="387" y="87"/>
                      <a:pt x="400" y="85"/>
                      <a:pt x="399" y="90"/>
                    </a:cubicBezTo>
                    <a:cubicBezTo>
                      <a:pt x="413" y="85"/>
                      <a:pt x="426" y="87"/>
                      <a:pt x="439" y="90"/>
                    </a:cubicBezTo>
                    <a:cubicBezTo>
                      <a:pt x="448" y="88"/>
                      <a:pt x="461" y="85"/>
                      <a:pt x="465" y="91"/>
                    </a:cubicBezTo>
                    <a:cubicBezTo>
                      <a:pt x="464" y="90"/>
                      <a:pt x="465" y="89"/>
                      <a:pt x="466" y="87"/>
                    </a:cubicBezTo>
                    <a:cubicBezTo>
                      <a:pt x="481" y="89"/>
                      <a:pt x="505" y="89"/>
                      <a:pt x="524" y="92"/>
                    </a:cubicBezTo>
                    <a:cubicBezTo>
                      <a:pt x="539" y="86"/>
                      <a:pt x="551" y="95"/>
                      <a:pt x="566" y="89"/>
                    </a:cubicBezTo>
                    <a:cubicBezTo>
                      <a:pt x="569" y="91"/>
                      <a:pt x="572" y="89"/>
                      <a:pt x="575" y="93"/>
                    </a:cubicBezTo>
                    <a:cubicBezTo>
                      <a:pt x="588" y="85"/>
                      <a:pt x="600" y="94"/>
                      <a:pt x="614" y="87"/>
                    </a:cubicBezTo>
                    <a:cubicBezTo>
                      <a:pt x="615" y="88"/>
                      <a:pt x="616" y="90"/>
                      <a:pt x="616" y="91"/>
                    </a:cubicBezTo>
                    <a:cubicBezTo>
                      <a:pt x="625" y="89"/>
                      <a:pt x="634" y="85"/>
                      <a:pt x="641" y="86"/>
                    </a:cubicBezTo>
                    <a:cubicBezTo>
                      <a:pt x="643" y="86"/>
                      <a:pt x="646" y="89"/>
                      <a:pt x="648" y="89"/>
                    </a:cubicBezTo>
                    <a:cubicBezTo>
                      <a:pt x="652" y="89"/>
                      <a:pt x="655" y="84"/>
                      <a:pt x="659" y="85"/>
                    </a:cubicBezTo>
                    <a:cubicBezTo>
                      <a:pt x="661" y="85"/>
                      <a:pt x="662" y="88"/>
                      <a:pt x="665" y="87"/>
                    </a:cubicBezTo>
                    <a:cubicBezTo>
                      <a:pt x="669" y="87"/>
                      <a:pt x="669" y="86"/>
                      <a:pt x="675" y="85"/>
                    </a:cubicBezTo>
                    <a:cubicBezTo>
                      <a:pt x="687" y="81"/>
                      <a:pt x="703" y="89"/>
                      <a:pt x="708" y="79"/>
                    </a:cubicBezTo>
                    <a:cubicBezTo>
                      <a:pt x="708" y="81"/>
                      <a:pt x="709" y="82"/>
                      <a:pt x="712" y="83"/>
                    </a:cubicBezTo>
                    <a:cubicBezTo>
                      <a:pt x="715" y="79"/>
                      <a:pt x="717" y="79"/>
                      <a:pt x="721" y="74"/>
                    </a:cubicBezTo>
                    <a:cubicBezTo>
                      <a:pt x="722" y="77"/>
                      <a:pt x="720" y="79"/>
                      <a:pt x="721" y="81"/>
                    </a:cubicBezTo>
                    <a:cubicBezTo>
                      <a:pt x="728" y="77"/>
                      <a:pt x="735" y="72"/>
                      <a:pt x="736" y="64"/>
                    </a:cubicBezTo>
                    <a:cubicBezTo>
                      <a:pt x="742" y="66"/>
                      <a:pt x="744" y="59"/>
                      <a:pt x="748" y="58"/>
                    </a:cubicBezTo>
                    <a:cubicBezTo>
                      <a:pt x="745" y="56"/>
                      <a:pt x="748" y="50"/>
                      <a:pt x="743" y="51"/>
                    </a:cubicBezTo>
                    <a:cubicBezTo>
                      <a:pt x="742" y="55"/>
                      <a:pt x="745" y="56"/>
                      <a:pt x="744" y="58"/>
                    </a:cubicBezTo>
                    <a:cubicBezTo>
                      <a:pt x="740" y="59"/>
                      <a:pt x="732" y="63"/>
                      <a:pt x="732" y="56"/>
                    </a:cubicBezTo>
                    <a:cubicBezTo>
                      <a:pt x="731" y="61"/>
                      <a:pt x="726" y="59"/>
                      <a:pt x="726" y="62"/>
                    </a:cubicBezTo>
                    <a:cubicBezTo>
                      <a:pt x="733" y="58"/>
                      <a:pt x="727" y="71"/>
                      <a:pt x="730" y="69"/>
                    </a:cubicBezTo>
                    <a:cubicBezTo>
                      <a:pt x="732" y="68"/>
                      <a:pt x="729" y="62"/>
                      <a:pt x="732" y="65"/>
                    </a:cubicBezTo>
                    <a:cubicBezTo>
                      <a:pt x="733" y="68"/>
                      <a:pt x="731" y="70"/>
                      <a:pt x="728" y="72"/>
                    </a:cubicBezTo>
                    <a:cubicBezTo>
                      <a:pt x="727" y="66"/>
                      <a:pt x="723" y="75"/>
                      <a:pt x="721" y="72"/>
                    </a:cubicBezTo>
                    <a:cubicBezTo>
                      <a:pt x="721" y="71"/>
                      <a:pt x="720" y="70"/>
                      <a:pt x="719" y="70"/>
                    </a:cubicBezTo>
                    <a:cubicBezTo>
                      <a:pt x="726" y="65"/>
                      <a:pt x="720" y="62"/>
                      <a:pt x="725" y="56"/>
                    </a:cubicBezTo>
                    <a:cubicBezTo>
                      <a:pt x="732" y="58"/>
                      <a:pt x="730" y="47"/>
                      <a:pt x="736" y="53"/>
                    </a:cubicBezTo>
                    <a:cubicBezTo>
                      <a:pt x="737" y="50"/>
                      <a:pt x="746" y="41"/>
                      <a:pt x="739" y="40"/>
                    </a:cubicBezTo>
                    <a:cubicBezTo>
                      <a:pt x="741" y="41"/>
                      <a:pt x="734" y="48"/>
                      <a:pt x="733" y="43"/>
                    </a:cubicBezTo>
                    <a:cubicBezTo>
                      <a:pt x="729" y="46"/>
                      <a:pt x="726" y="58"/>
                      <a:pt x="720" y="51"/>
                    </a:cubicBezTo>
                    <a:cubicBezTo>
                      <a:pt x="722" y="47"/>
                      <a:pt x="723" y="47"/>
                      <a:pt x="727" y="47"/>
                    </a:cubicBezTo>
                    <a:cubicBezTo>
                      <a:pt x="723" y="44"/>
                      <a:pt x="729" y="42"/>
                      <a:pt x="728" y="39"/>
                    </a:cubicBezTo>
                    <a:cubicBezTo>
                      <a:pt x="724" y="39"/>
                      <a:pt x="725" y="30"/>
                      <a:pt x="730" y="27"/>
                    </a:cubicBezTo>
                    <a:cubicBezTo>
                      <a:pt x="731" y="29"/>
                      <a:pt x="732" y="30"/>
                      <a:pt x="733" y="32"/>
                    </a:cubicBezTo>
                    <a:cubicBezTo>
                      <a:pt x="734" y="31"/>
                      <a:pt x="735" y="31"/>
                      <a:pt x="736" y="30"/>
                    </a:cubicBezTo>
                    <a:cubicBezTo>
                      <a:pt x="737" y="29"/>
                      <a:pt x="736" y="27"/>
                      <a:pt x="736" y="26"/>
                    </a:cubicBezTo>
                    <a:cubicBezTo>
                      <a:pt x="735" y="27"/>
                      <a:pt x="733" y="28"/>
                      <a:pt x="732" y="26"/>
                    </a:cubicBezTo>
                    <a:cubicBezTo>
                      <a:pt x="734" y="22"/>
                      <a:pt x="738" y="21"/>
                      <a:pt x="736" y="17"/>
                    </a:cubicBezTo>
                    <a:cubicBezTo>
                      <a:pt x="733" y="19"/>
                      <a:pt x="734" y="21"/>
                      <a:pt x="730" y="23"/>
                    </a:cubicBezTo>
                    <a:cubicBezTo>
                      <a:pt x="724" y="22"/>
                      <a:pt x="725" y="19"/>
                      <a:pt x="724" y="13"/>
                    </a:cubicBezTo>
                    <a:cubicBezTo>
                      <a:pt x="728" y="14"/>
                      <a:pt x="731" y="16"/>
                      <a:pt x="735" y="14"/>
                    </a:cubicBezTo>
                    <a:cubicBezTo>
                      <a:pt x="732" y="10"/>
                      <a:pt x="725" y="13"/>
                      <a:pt x="725" y="7"/>
                    </a:cubicBezTo>
                    <a:cubicBezTo>
                      <a:pt x="723" y="9"/>
                      <a:pt x="723" y="10"/>
                      <a:pt x="723" y="11"/>
                    </a:cubicBezTo>
                    <a:cubicBezTo>
                      <a:pt x="715" y="0"/>
                      <a:pt x="704" y="15"/>
                      <a:pt x="697" y="8"/>
                    </a:cubicBezTo>
                    <a:cubicBezTo>
                      <a:pt x="692" y="9"/>
                      <a:pt x="697" y="17"/>
                      <a:pt x="693" y="15"/>
                    </a:cubicBezTo>
                    <a:cubicBezTo>
                      <a:pt x="696" y="11"/>
                      <a:pt x="689" y="17"/>
                      <a:pt x="689" y="12"/>
                    </a:cubicBezTo>
                    <a:cubicBezTo>
                      <a:pt x="692" y="10"/>
                      <a:pt x="695" y="8"/>
                      <a:pt x="693" y="6"/>
                    </a:cubicBezTo>
                    <a:cubicBezTo>
                      <a:pt x="687" y="9"/>
                      <a:pt x="689" y="7"/>
                      <a:pt x="689" y="10"/>
                    </a:cubicBezTo>
                    <a:cubicBezTo>
                      <a:pt x="684" y="9"/>
                      <a:pt x="676" y="11"/>
                      <a:pt x="674" y="13"/>
                    </a:cubicBezTo>
                    <a:cubicBezTo>
                      <a:pt x="672" y="12"/>
                      <a:pt x="672" y="10"/>
                      <a:pt x="672" y="9"/>
                    </a:cubicBezTo>
                    <a:cubicBezTo>
                      <a:pt x="668" y="10"/>
                      <a:pt x="664" y="10"/>
                      <a:pt x="660" y="10"/>
                    </a:cubicBezTo>
                    <a:cubicBezTo>
                      <a:pt x="661" y="11"/>
                      <a:pt x="658" y="13"/>
                      <a:pt x="658" y="15"/>
                    </a:cubicBezTo>
                    <a:cubicBezTo>
                      <a:pt x="658" y="8"/>
                      <a:pt x="656" y="16"/>
                      <a:pt x="654" y="14"/>
                    </a:cubicBezTo>
                    <a:cubicBezTo>
                      <a:pt x="654" y="13"/>
                      <a:pt x="653" y="13"/>
                      <a:pt x="652" y="12"/>
                    </a:cubicBezTo>
                    <a:cubicBezTo>
                      <a:pt x="654" y="11"/>
                      <a:pt x="655" y="12"/>
                      <a:pt x="657" y="10"/>
                    </a:cubicBezTo>
                    <a:cubicBezTo>
                      <a:pt x="653" y="8"/>
                      <a:pt x="643" y="5"/>
                      <a:pt x="644" y="13"/>
                    </a:cubicBezTo>
                    <a:cubicBezTo>
                      <a:pt x="645" y="12"/>
                      <a:pt x="648" y="11"/>
                      <a:pt x="646" y="13"/>
                    </a:cubicBezTo>
                    <a:cubicBezTo>
                      <a:pt x="642" y="15"/>
                      <a:pt x="644" y="12"/>
                      <a:pt x="642" y="9"/>
                    </a:cubicBezTo>
                    <a:cubicBezTo>
                      <a:pt x="638" y="11"/>
                      <a:pt x="631" y="8"/>
                      <a:pt x="630" y="13"/>
                    </a:cubicBezTo>
                    <a:cubicBezTo>
                      <a:pt x="626" y="9"/>
                      <a:pt x="618" y="13"/>
                      <a:pt x="622" y="8"/>
                    </a:cubicBezTo>
                    <a:cubicBezTo>
                      <a:pt x="621" y="9"/>
                      <a:pt x="620" y="8"/>
                      <a:pt x="620" y="7"/>
                    </a:cubicBezTo>
                    <a:cubicBezTo>
                      <a:pt x="617" y="8"/>
                      <a:pt x="619" y="10"/>
                      <a:pt x="618" y="12"/>
                    </a:cubicBezTo>
                    <a:cubicBezTo>
                      <a:pt x="617" y="10"/>
                      <a:pt x="615" y="12"/>
                      <a:pt x="614" y="11"/>
                    </a:cubicBezTo>
                    <a:cubicBezTo>
                      <a:pt x="616" y="10"/>
                      <a:pt x="618" y="8"/>
                      <a:pt x="616" y="6"/>
                    </a:cubicBezTo>
                    <a:cubicBezTo>
                      <a:pt x="611" y="7"/>
                      <a:pt x="607" y="11"/>
                      <a:pt x="600" y="9"/>
                    </a:cubicBezTo>
                    <a:cubicBezTo>
                      <a:pt x="601" y="9"/>
                      <a:pt x="607" y="9"/>
                      <a:pt x="604" y="6"/>
                    </a:cubicBezTo>
                    <a:cubicBezTo>
                      <a:pt x="601" y="6"/>
                      <a:pt x="595" y="6"/>
                      <a:pt x="594" y="11"/>
                    </a:cubicBezTo>
                    <a:cubicBezTo>
                      <a:pt x="589" y="4"/>
                      <a:pt x="584" y="11"/>
                      <a:pt x="580" y="12"/>
                    </a:cubicBezTo>
                    <a:cubicBezTo>
                      <a:pt x="582" y="11"/>
                      <a:pt x="583" y="9"/>
                      <a:pt x="582" y="7"/>
                    </a:cubicBezTo>
                    <a:cubicBezTo>
                      <a:pt x="578" y="12"/>
                      <a:pt x="581" y="4"/>
                      <a:pt x="578" y="7"/>
                    </a:cubicBezTo>
                    <a:cubicBezTo>
                      <a:pt x="576" y="11"/>
                      <a:pt x="574" y="9"/>
                      <a:pt x="571" y="7"/>
                    </a:cubicBezTo>
                    <a:cubicBezTo>
                      <a:pt x="566" y="14"/>
                      <a:pt x="564" y="5"/>
                      <a:pt x="559" y="11"/>
                    </a:cubicBezTo>
                    <a:close/>
                    <a:moveTo>
                      <a:pt x="231" y="32"/>
                    </a:moveTo>
                    <a:cubicBezTo>
                      <a:pt x="227" y="31"/>
                      <a:pt x="230" y="31"/>
                      <a:pt x="227" y="28"/>
                    </a:cubicBezTo>
                    <a:cubicBezTo>
                      <a:pt x="231" y="24"/>
                      <a:pt x="236" y="30"/>
                      <a:pt x="231" y="32"/>
                    </a:cubicBezTo>
                    <a:close/>
                    <a:moveTo>
                      <a:pt x="231" y="21"/>
                    </a:moveTo>
                    <a:cubicBezTo>
                      <a:pt x="230" y="21"/>
                      <a:pt x="222" y="23"/>
                      <a:pt x="227" y="23"/>
                    </a:cubicBezTo>
                    <a:cubicBezTo>
                      <a:pt x="228" y="25"/>
                      <a:pt x="222" y="25"/>
                      <a:pt x="221" y="22"/>
                    </a:cubicBezTo>
                    <a:cubicBezTo>
                      <a:pt x="224" y="23"/>
                      <a:pt x="228" y="16"/>
                      <a:pt x="231" y="21"/>
                    </a:cubicBezTo>
                    <a:close/>
                    <a:moveTo>
                      <a:pt x="201" y="36"/>
                    </a:moveTo>
                    <a:cubicBezTo>
                      <a:pt x="201" y="32"/>
                      <a:pt x="207" y="22"/>
                      <a:pt x="209" y="30"/>
                    </a:cubicBezTo>
                    <a:cubicBezTo>
                      <a:pt x="203" y="27"/>
                      <a:pt x="206" y="33"/>
                      <a:pt x="201" y="36"/>
                    </a:cubicBezTo>
                    <a:close/>
                    <a:moveTo>
                      <a:pt x="211" y="26"/>
                    </a:moveTo>
                    <a:cubicBezTo>
                      <a:pt x="213" y="25"/>
                      <a:pt x="213" y="26"/>
                      <a:pt x="212" y="27"/>
                    </a:cubicBezTo>
                    <a:cubicBezTo>
                      <a:pt x="217" y="29"/>
                      <a:pt x="212" y="22"/>
                      <a:pt x="217" y="23"/>
                    </a:cubicBezTo>
                    <a:cubicBezTo>
                      <a:pt x="216" y="26"/>
                      <a:pt x="217" y="30"/>
                      <a:pt x="213" y="32"/>
                    </a:cubicBezTo>
                    <a:cubicBezTo>
                      <a:pt x="212" y="30"/>
                      <a:pt x="212" y="28"/>
                      <a:pt x="211" y="26"/>
                    </a:cubicBezTo>
                    <a:close/>
                    <a:moveTo>
                      <a:pt x="217" y="16"/>
                    </a:moveTo>
                    <a:cubicBezTo>
                      <a:pt x="216" y="19"/>
                      <a:pt x="217" y="19"/>
                      <a:pt x="219" y="18"/>
                    </a:cubicBezTo>
                    <a:cubicBezTo>
                      <a:pt x="220" y="19"/>
                      <a:pt x="219" y="20"/>
                      <a:pt x="220" y="21"/>
                    </a:cubicBezTo>
                    <a:cubicBezTo>
                      <a:pt x="219" y="21"/>
                      <a:pt x="219" y="22"/>
                      <a:pt x="218" y="23"/>
                    </a:cubicBezTo>
                    <a:cubicBezTo>
                      <a:pt x="216" y="20"/>
                      <a:pt x="215" y="21"/>
                      <a:pt x="213" y="19"/>
                    </a:cubicBezTo>
                    <a:cubicBezTo>
                      <a:pt x="214" y="18"/>
                      <a:pt x="215" y="17"/>
                      <a:pt x="217" y="16"/>
                    </a:cubicBezTo>
                    <a:close/>
                    <a:moveTo>
                      <a:pt x="196" y="25"/>
                    </a:moveTo>
                    <a:cubicBezTo>
                      <a:pt x="193" y="27"/>
                      <a:pt x="196" y="29"/>
                      <a:pt x="195" y="31"/>
                    </a:cubicBezTo>
                    <a:cubicBezTo>
                      <a:pt x="193" y="27"/>
                      <a:pt x="186" y="16"/>
                      <a:pt x="180" y="21"/>
                    </a:cubicBezTo>
                    <a:cubicBezTo>
                      <a:pt x="177" y="18"/>
                      <a:pt x="187" y="17"/>
                      <a:pt x="184" y="14"/>
                    </a:cubicBezTo>
                    <a:cubicBezTo>
                      <a:pt x="187" y="17"/>
                      <a:pt x="191" y="19"/>
                      <a:pt x="196" y="25"/>
                    </a:cubicBezTo>
                    <a:close/>
                    <a:moveTo>
                      <a:pt x="181" y="31"/>
                    </a:moveTo>
                    <a:cubicBezTo>
                      <a:pt x="181" y="30"/>
                      <a:pt x="180" y="28"/>
                      <a:pt x="179" y="26"/>
                    </a:cubicBezTo>
                    <a:cubicBezTo>
                      <a:pt x="180" y="26"/>
                      <a:pt x="182" y="25"/>
                      <a:pt x="184" y="24"/>
                    </a:cubicBezTo>
                    <a:cubicBezTo>
                      <a:pt x="187" y="27"/>
                      <a:pt x="184" y="29"/>
                      <a:pt x="181" y="31"/>
                    </a:cubicBezTo>
                    <a:close/>
                    <a:moveTo>
                      <a:pt x="184" y="11"/>
                    </a:moveTo>
                    <a:cubicBezTo>
                      <a:pt x="181" y="15"/>
                      <a:pt x="179" y="12"/>
                      <a:pt x="177" y="15"/>
                    </a:cubicBezTo>
                    <a:cubicBezTo>
                      <a:pt x="172" y="11"/>
                      <a:pt x="183" y="10"/>
                      <a:pt x="180" y="7"/>
                    </a:cubicBezTo>
                    <a:cubicBezTo>
                      <a:pt x="184" y="5"/>
                      <a:pt x="181" y="10"/>
                      <a:pt x="184" y="11"/>
                    </a:cubicBezTo>
                    <a:close/>
                    <a:moveTo>
                      <a:pt x="88" y="30"/>
                    </a:moveTo>
                    <a:cubicBezTo>
                      <a:pt x="87" y="25"/>
                      <a:pt x="93" y="22"/>
                      <a:pt x="97" y="18"/>
                    </a:cubicBezTo>
                    <a:cubicBezTo>
                      <a:pt x="96" y="17"/>
                      <a:pt x="95" y="16"/>
                      <a:pt x="95" y="16"/>
                    </a:cubicBezTo>
                    <a:cubicBezTo>
                      <a:pt x="101" y="18"/>
                      <a:pt x="102" y="25"/>
                      <a:pt x="88" y="30"/>
                    </a:cubicBezTo>
                    <a:close/>
                    <a:moveTo>
                      <a:pt x="74" y="17"/>
                    </a:moveTo>
                    <a:cubicBezTo>
                      <a:pt x="79" y="24"/>
                      <a:pt x="80" y="13"/>
                      <a:pt x="85" y="18"/>
                    </a:cubicBezTo>
                    <a:cubicBezTo>
                      <a:pt x="87" y="24"/>
                      <a:pt x="81" y="35"/>
                      <a:pt x="85" y="38"/>
                    </a:cubicBezTo>
                    <a:cubicBezTo>
                      <a:pt x="86" y="42"/>
                      <a:pt x="80" y="37"/>
                      <a:pt x="79" y="39"/>
                    </a:cubicBezTo>
                    <a:cubicBezTo>
                      <a:pt x="78" y="34"/>
                      <a:pt x="81" y="30"/>
                      <a:pt x="82" y="25"/>
                    </a:cubicBezTo>
                    <a:cubicBezTo>
                      <a:pt x="78" y="21"/>
                      <a:pt x="71" y="28"/>
                      <a:pt x="66" y="23"/>
                    </a:cubicBezTo>
                    <a:cubicBezTo>
                      <a:pt x="69" y="21"/>
                      <a:pt x="72" y="19"/>
                      <a:pt x="74" y="17"/>
                    </a:cubicBezTo>
                    <a:close/>
                    <a:moveTo>
                      <a:pt x="48" y="23"/>
                    </a:moveTo>
                    <a:cubicBezTo>
                      <a:pt x="52" y="17"/>
                      <a:pt x="55" y="22"/>
                      <a:pt x="59" y="18"/>
                    </a:cubicBezTo>
                    <a:cubicBezTo>
                      <a:pt x="56" y="23"/>
                      <a:pt x="53" y="27"/>
                      <a:pt x="51" y="32"/>
                    </a:cubicBezTo>
                    <a:cubicBezTo>
                      <a:pt x="50" y="29"/>
                      <a:pt x="50" y="26"/>
                      <a:pt x="48" y="23"/>
                    </a:cubicBezTo>
                    <a:close/>
                    <a:moveTo>
                      <a:pt x="54" y="40"/>
                    </a:moveTo>
                    <a:cubicBezTo>
                      <a:pt x="56" y="40"/>
                      <a:pt x="58" y="40"/>
                      <a:pt x="59" y="40"/>
                    </a:cubicBezTo>
                    <a:cubicBezTo>
                      <a:pt x="57" y="51"/>
                      <a:pt x="48" y="41"/>
                      <a:pt x="46" y="36"/>
                    </a:cubicBezTo>
                    <a:cubicBezTo>
                      <a:pt x="55" y="39"/>
                      <a:pt x="57" y="20"/>
                      <a:pt x="66" y="25"/>
                    </a:cubicBezTo>
                    <a:cubicBezTo>
                      <a:pt x="63" y="28"/>
                      <a:pt x="64" y="34"/>
                      <a:pt x="58" y="33"/>
                    </a:cubicBezTo>
                    <a:cubicBezTo>
                      <a:pt x="61" y="36"/>
                      <a:pt x="64" y="37"/>
                      <a:pt x="68" y="35"/>
                    </a:cubicBezTo>
                    <a:cubicBezTo>
                      <a:pt x="71" y="32"/>
                      <a:pt x="65" y="34"/>
                      <a:pt x="65" y="30"/>
                    </a:cubicBezTo>
                    <a:cubicBezTo>
                      <a:pt x="67" y="31"/>
                      <a:pt x="71" y="28"/>
                      <a:pt x="74" y="28"/>
                    </a:cubicBezTo>
                    <a:cubicBezTo>
                      <a:pt x="78" y="32"/>
                      <a:pt x="68" y="34"/>
                      <a:pt x="71" y="38"/>
                    </a:cubicBezTo>
                    <a:cubicBezTo>
                      <a:pt x="66" y="38"/>
                      <a:pt x="57" y="41"/>
                      <a:pt x="56" y="35"/>
                    </a:cubicBezTo>
                    <a:cubicBezTo>
                      <a:pt x="55" y="37"/>
                      <a:pt x="56" y="39"/>
                      <a:pt x="54" y="40"/>
                    </a:cubicBezTo>
                    <a:close/>
                    <a:moveTo>
                      <a:pt x="61" y="55"/>
                    </a:moveTo>
                    <a:cubicBezTo>
                      <a:pt x="59" y="55"/>
                      <a:pt x="57" y="53"/>
                      <a:pt x="56" y="51"/>
                    </a:cubicBezTo>
                    <a:cubicBezTo>
                      <a:pt x="63" y="47"/>
                      <a:pt x="63" y="47"/>
                      <a:pt x="64" y="41"/>
                    </a:cubicBezTo>
                    <a:cubicBezTo>
                      <a:pt x="68" y="42"/>
                      <a:pt x="66" y="45"/>
                      <a:pt x="70" y="48"/>
                    </a:cubicBezTo>
                    <a:cubicBezTo>
                      <a:pt x="72" y="45"/>
                      <a:pt x="71" y="41"/>
                      <a:pt x="76" y="38"/>
                    </a:cubicBezTo>
                    <a:cubicBezTo>
                      <a:pt x="76" y="40"/>
                      <a:pt x="77" y="42"/>
                      <a:pt x="79" y="44"/>
                    </a:cubicBezTo>
                    <a:cubicBezTo>
                      <a:pt x="73" y="47"/>
                      <a:pt x="76" y="52"/>
                      <a:pt x="67" y="56"/>
                    </a:cubicBezTo>
                    <a:cubicBezTo>
                      <a:pt x="65" y="54"/>
                      <a:pt x="66" y="52"/>
                      <a:pt x="64" y="50"/>
                    </a:cubicBezTo>
                    <a:cubicBezTo>
                      <a:pt x="62" y="52"/>
                      <a:pt x="63" y="54"/>
                      <a:pt x="61" y="55"/>
                    </a:cubicBezTo>
                    <a:close/>
                    <a:moveTo>
                      <a:pt x="60" y="68"/>
                    </a:moveTo>
                    <a:cubicBezTo>
                      <a:pt x="56" y="66"/>
                      <a:pt x="58" y="66"/>
                      <a:pt x="55" y="61"/>
                    </a:cubicBezTo>
                    <a:cubicBezTo>
                      <a:pt x="57" y="60"/>
                      <a:pt x="58" y="59"/>
                      <a:pt x="60" y="57"/>
                    </a:cubicBezTo>
                    <a:cubicBezTo>
                      <a:pt x="60" y="59"/>
                      <a:pt x="61" y="62"/>
                      <a:pt x="63" y="60"/>
                    </a:cubicBezTo>
                    <a:cubicBezTo>
                      <a:pt x="61" y="62"/>
                      <a:pt x="62" y="64"/>
                      <a:pt x="60" y="68"/>
                    </a:cubicBezTo>
                    <a:close/>
                    <a:moveTo>
                      <a:pt x="95" y="48"/>
                    </a:moveTo>
                    <a:cubicBezTo>
                      <a:pt x="92" y="46"/>
                      <a:pt x="96" y="44"/>
                      <a:pt x="96" y="42"/>
                    </a:cubicBezTo>
                    <a:cubicBezTo>
                      <a:pt x="91" y="39"/>
                      <a:pt x="92" y="44"/>
                      <a:pt x="88" y="46"/>
                    </a:cubicBezTo>
                    <a:cubicBezTo>
                      <a:pt x="87" y="45"/>
                      <a:pt x="86" y="43"/>
                      <a:pt x="85" y="42"/>
                    </a:cubicBezTo>
                    <a:cubicBezTo>
                      <a:pt x="96" y="36"/>
                      <a:pt x="95" y="29"/>
                      <a:pt x="107" y="20"/>
                    </a:cubicBezTo>
                    <a:cubicBezTo>
                      <a:pt x="111" y="23"/>
                      <a:pt x="104" y="32"/>
                      <a:pt x="100" y="27"/>
                    </a:cubicBezTo>
                    <a:cubicBezTo>
                      <a:pt x="100" y="32"/>
                      <a:pt x="99" y="35"/>
                      <a:pt x="101" y="40"/>
                    </a:cubicBezTo>
                    <a:cubicBezTo>
                      <a:pt x="95" y="42"/>
                      <a:pt x="100" y="46"/>
                      <a:pt x="95" y="48"/>
                    </a:cubicBezTo>
                    <a:close/>
                    <a:moveTo>
                      <a:pt x="104" y="52"/>
                    </a:moveTo>
                    <a:cubicBezTo>
                      <a:pt x="105" y="51"/>
                      <a:pt x="107" y="49"/>
                      <a:pt x="109" y="48"/>
                    </a:cubicBezTo>
                    <a:cubicBezTo>
                      <a:pt x="111" y="50"/>
                      <a:pt x="111" y="51"/>
                      <a:pt x="112" y="53"/>
                    </a:cubicBezTo>
                    <a:cubicBezTo>
                      <a:pt x="109" y="55"/>
                      <a:pt x="106" y="55"/>
                      <a:pt x="104" y="52"/>
                    </a:cubicBezTo>
                    <a:close/>
                    <a:moveTo>
                      <a:pt x="127" y="45"/>
                    </a:moveTo>
                    <a:cubicBezTo>
                      <a:pt x="124" y="42"/>
                      <a:pt x="126" y="39"/>
                      <a:pt x="127" y="36"/>
                    </a:cubicBezTo>
                    <a:cubicBezTo>
                      <a:pt x="124" y="36"/>
                      <a:pt x="121" y="35"/>
                      <a:pt x="119" y="35"/>
                    </a:cubicBezTo>
                    <a:cubicBezTo>
                      <a:pt x="117" y="37"/>
                      <a:pt x="119" y="40"/>
                      <a:pt x="115" y="39"/>
                    </a:cubicBezTo>
                    <a:cubicBezTo>
                      <a:pt x="114" y="38"/>
                      <a:pt x="118" y="36"/>
                      <a:pt x="117" y="35"/>
                    </a:cubicBezTo>
                    <a:cubicBezTo>
                      <a:pt x="116" y="32"/>
                      <a:pt x="113" y="35"/>
                      <a:pt x="112" y="33"/>
                    </a:cubicBezTo>
                    <a:cubicBezTo>
                      <a:pt x="113" y="35"/>
                      <a:pt x="113" y="50"/>
                      <a:pt x="105" y="44"/>
                    </a:cubicBezTo>
                    <a:cubicBezTo>
                      <a:pt x="108" y="43"/>
                      <a:pt x="106" y="40"/>
                      <a:pt x="109" y="39"/>
                    </a:cubicBezTo>
                    <a:cubicBezTo>
                      <a:pt x="107" y="38"/>
                      <a:pt x="105" y="37"/>
                      <a:pt x="103" y="38"/>
                    </a:cubicBezTo>
                    <a:cubicBezTo>
                      <a:pt x="106" y="25"/>
                      <a:pt x="120" y="33"/>
                      <a:pt x="128" y="31"/>
                    </a:cubicBezTo>
                    <a:cubicBezTo>
                      <a:pt x="132" y="36"/>
                      <a:pt x="133" y="41"/>
                      <a:pt x="127" y="45"/>
                    </a:cubicBezTo>
                    <a:close/>
                    <a:moveTo>
                      <a:pt x="132" y="31"/>
                    </a:moveTo>
                    <a:cubicBezTo>
                      <a:pt x="140" y="27"/>
                      <a:pt x="141" y="24"/>
                      <a:pt x="145" y="22"/>
                    </a:cubicBezTo>
                    <a:cubicBezTo>
                      <a:pt x="146" y="25"/>
                      <a:pt x="143" y="34"/>
                      <a:pt x="139" y="30"/>
                    </a:cubicBezTo>
                    <a:cubicBezTo>
                      <a:pt x="134" y="34"/>
                      <a:pt x="139" y="39"/>
                      <a:pt x="136" y="43"/>
                    </a:cubicBezTo>
                    <a:cubicBezTo>
                      <a:pt x="133" y="39"/>
                      <a:pt x="135" y="35"/>
                      <a:pt x="132" y="31"/>
                    </a:cubicBezTo>
                    <a:close/>
                    <a:moveTo>
                      <a:pt x="155" y="26"/>
                    </a:moveTo>
                    <a:cubicBezTo>
                      <a:pt x="161" y="26"/>
                      <a:pt x="164" y="21"/>
                      <a:pt x="171" y="23"/>
                    </a:cubicBezTo>
                    <a:cubicBezTo>
                      <a:pt x="172" y="26"/>
                      <a:pt x="172" y="33"/>
                      <a:pt x="168" y="33"/>
                    </a:cubicBezTo>
                    <a:cubicBezTo>
                      <a:pt x="164" y="30"/>
                      <a:pt x="170" y="28"/>
                      <a:pt x="168" y="26"/>
                    </a:cubicBezTo>
                    <a:cubicBezTo>
                      <a:pt x="167" y="25"/>
                      <a:pt x="166" y="25"/>
                      <a:pt x="165" y="24"/>
                    </a:cubicBezTo>
                    <a:cubicBezTo>
                      <a:pt x="162" y="28"/>
                      <a:pt x="162" y="31"/>
                      <a:pt x="158" y="35"/>
                    </a:cubicBezTo>
                    <a:cubicBezTo>
                      <a:pt x="154" y="31"/>
                      <a:pt x="159" y="29"/>
                      <a:pt x="155" y="26"/>
                    </a:cubicBezTo>
                    <a:close/>
                    <a:moveTo>
                      <a:pt x="149" y="42"/>
                    </a:moveTo>
                    <a:cubicBezTo>
                      <a:pt x="148" y="39"/>
                      <a:pt x="151" y="38"/>
                      <a:pt x="148" y="35"/>
                    </a:cubicBezTo>
                    <a:cubicBezTo>
                      <a:pt x="150" y="34"/>
                      <a:pt x="152" y="35"/>
                      <a:pt x="154" y="33"/>
                    </a:cubicBezTo>
                    <a:cubicBezTo>
                      <a:pt x="157" y="36"/>
                      <a:pt x="153" y="39"/>
                      <a:pt x="149" y="42"/>
                    </a:cubicBezTo>
                    <a:close/>
                    <a:moveTo>
                      <a:pt x="134" y="63"/>
                    </a:moveTo>
                    <a:cubicBezTo>
                      <a:pt x="137" y="68"/>
                      <a:pt x="128" y="66"/>
                      <a:pt x="130" y="70"/>
                    </a:cubicBezTo>
                    <a:cubicBezTo>
                      <a:pt x="126" y="67"/>
                      <a:pt x="126" y="57"/>
                      <a:pt x="127" y="52"/>
                    </a:cubicBezTo>
                    <a:cubicBezTo>
                      <a:pt x="134" y="49"/>
                      <a:pt x="143" y="49"/>
                      <a:pt x="143" y="40"/>
                    </a:cubicBezTo>
                    <a:cubicBezTo>
                      <a:pt x="149" y="41"/>
                      <a:pt x="144" y="47"/>
                      <a:pt x="145" y="50"/>
                    </a:cubicBezTo>
                    <a:cubicBezTo>
                      <a:pt x="138" y="46"/>
                      <a:pt x="123" y="64"/>
                      <a:pt x="134" y="63"/>
                    </a:cubicBezTo>
                    <a:close/>
                    <a:moveTo>
                      <a:pt x="170" y="42"/>
                    </a:moveTo>
                    <a:cubicBezTo>
                      <a:pt x="168" y="40"/>
                      <a:pt x="164" y="38"/>
                      <a:pt x="160" y="41"/>
                    </a:cubicBezTo>
                    <a:cubicBezTo>
                      <a:pt x="158" y="33"/>
                      <a:pt x="172" y="39"/>
                      <a:pt x="174" y="29"/>
                    </a:cubicBezTo>
                    <a:cubicBezTo>
                      <a:pt x="174" y="33"/>
                      <a:pt x="175" y="37"/>
                      <a:pt x="180" y="32"/>
                    </a:cubicBezTo>
                    <a:cubicBezTo>
                      <a:pt x="186" y="42"/>
                      <a:pt x="170" y="33"/>
                      <a:pt x="170" y="42"/>
                    </a:cubicBezTo>
                    <a:close/>
                    <a:moveTo>
                      <a:pt x="189" y="32"/>
                    </a:moveTo>
                    <a:cubicBezTo>
                      <a:pt x="190" y="35"/>
                      <a:pt x="189" y="39"/>
                      <a:pt x="185" y="39"/>
                    </a:cubicBezTo>
                    <a:cubicBezTo>
                      <a:pt x="184" y="36"/>
                      <a:pt x="186" y="32"/>
                      <a:pt x="189" y="32"/>
                    </a:cubicBezTo>
                    <a:close/>
                    <a:moveTo>
                      <a:pt x="159" y="58"/>
                    </a:moveTo>
                    <a:cubicBezTo>
                      <a:pt x="164" y="58"/>
                      <a:pt x="165" y="48"/>
                      <a:pt x="170" y="54"/>
                    </a:cubicBezTo>
                    <a:cubicBezTo>
                      <a:pt x="165" y="53"/>
                      <a:pt x="164" y="65"/>
                      <a:pt x="159" y="58"/>
                    </a:cubicBezTo>
                    <a:close/>
                    <a:moveTo>
                      <a:pt x="173" y="58"/>
                    </a:moveTo>
                    <a:cubicBezTo>
                      <a:pt x="171" y="55"/>
                      <a:pt x="177" y="53"/>
                      <a:pt x="172" y="49"/>
                    </a:cubicBezTo>
                    <a:cubicBezTo>
                      <a:pt x="174" y="48"/>
                      <a:pt x="175" y="47"/>
                      <a:pt x="174" y="46"/>
                    </a:cubicBezTo>
                    <a:cubicBezTo>
                      <a:pt x="176" y="45"/>
                      <a:pt x="176" y="46"/>
                      <a:pt x="175" y="47"/>
                    </a:cubicBezTo>
                    <a:cubicBezTo>
                      <a:pt x="177" y="49"/>
                      <a:pt x="178" y="49"/>
                      <a:pt x="180" y="48"/>
                    </a:cubicBezTo>
                    <a:cubicBezTo>
                      <a:pt x="181" y="50"/>
                      <a:pt x="179" y="50"/>
                      <a:pt x="179" y="49"/>
                    </a:cubicBezTo>
                    <a:cubicBezTo>
                      <a:pt x="174" y="52"/>
                      <a:pt x="178" y="55"/>
                      <a:pt x="173" y="58"/>
                    </a:cubicBezTo>
                    <a:close/>
                    <a:moveTo>
                      <a:pt x="194" y="38"/>
                    </a:moveTo>
                    <a:cubicBezTo>
                      <a:pt x="197" y="42"/>
                      <a:pt x="189" y="43"/>
                      <a:pt x="196" y="45"/>
                    </a:cubicBezTo>
                    <a:cubicBezTo>
                      <a:pt x="193" y="47"/>
                      <a:pt x="192" y="48"/>
                      <a:pt x="194" y="50"/>
                    </a:cubicBezTo>
                    <a:cubicBezTo>
                      <a:pt x="188" y="49"/>
                      <a:pt x="190" y="41"/>
                      <a:pt x="194" y="38"/>
                    </a:cubicBezTo>
                    <a:close/>
                    <a:moveTo>
                      <a:pt x="182" y="60"/>
                    </a:moveTo>
                    <a:cubicBezTo>
                      <a:pt x="180" y="58"/>
                      <a:pt x="181" y="57"/>
                      <a:pt x="180" y="56"/>
                    </a:cubicBezTo>
                    <a:cubicBezTo>
                      <a:pt x="183" y="54"/>
                      <a:pt x="187" y="53"/>
                      <a:pt x="189" y="56"/>
                    </a:cubicBezTo>
                    <a:cubicBezTo>
                      <a:pt x="187" y="59"/>
                      <a:pt x="185" y="56"/>
                      <a:pt x="182" y="60"/>
                    </a:cubicBezTo>
                    <a:close/>
                    <a:moveTo>
                      <a:pt x="201" y="43"/>
                    </a:moveTo>
                    <a:cubicBezTo>
                      <a:pt x="203" y="39"/>
                      <a:pt x="207" y="38"/>
                      <a:pt x="211" y="35"/>
                    </a:cubicBezTo>
                    <a:cubicBezTo>
                      <a:pt x="214" y="42"/>
                      <a:pt x="205" y="42"/>
                      <a:pt x="201" y="43"/>
                    </a:cubicBezTo>
                    <a:close/>
                    <a:moveTo>
                      <a:pt x="197" y="55"/>
                    </a:moveTo>
                    <a:cubicBezTo>
                      <a:pt x="198" y="57"/>
                      <a:pt x="197" y="58"/>
                      <a:pt x="198" y="60"/>
                    </a:cubicBezTo>
                    <a:cubicBezTo>
                      <a:pt x="196" y="61"/>
                      <a:pt x="194" y="58"/>
                      <a:pt x="192" y="61"/>
                    </a:cubicBezTo>
                    <a:cubicBezTo>
                      <a:pt x="190" y="58"/>
                      <a:pt x="194" y="55"/>
                      <a:pt x="197" y="55"/>
                    </a:cubicBezTo>
                    <a:close/>
                    <a:moveTo>
                      <a:pt x="184" y="72"/>
                    </a:moveTo>
                    <a:cubicBezTo>
                      <a:pt x="182" y="70"/>
                      <a:pt x="181" y="68"/>
                      <a:pt x="183" y="66"/>
                    </a:cubicBezTo>
                    <a:cubicBezTo>
                      <a:pt x="188" y="63"/>
                      <a:pt x="191" y="70"/>
                      <a:pt x="196" y="65"/>
                    </a:cubicBezTo>
                    <a:cubicBezTo>
                      <a:pt x="198" y="73"/>
                      <a:pt x="190" y="69"/>
                      <a:pt x="184" y="72"/>
                    </a:cubicBezTo>
                    <a:close/>
                    <a:moveTo>
                      <a:pt x="214" y="36"/>
                    </a:moveTo>
                    <a:cubicBezTo>
                      <a:pt x="216" y="36"/>
                      <a:pt x="218" y="38"/>
                      <a:pt x="217" y="36"/>
                    </a:cubicBezTo>
                    <a:cubicBezTo>
                      <a:pt x="221" y="40"/>
                      <a:pt x="224" y="38"/>
                      <a:pt x="229" y="37"/>
                    </a:cubicBezTo>
                    <a:cubicBezTo>
                      <a:pt x="231" y="43"/>
                      <a:pt x="214" y="41"/>
                      <a:pt x="214" y="36"/>
                    </a:cubicBezTo>
                    <a:close/>
                    <a:moveTo>
                      <a:pt x="225" y="57"/>
                    </a:moveTo>
                    <a:cubicBezTo>
                      <a:pt x="223" y="59"/>
                      <a:pt x="226" y="61"/>
                      <a:pt x="222" y="63"/>
                    </a:cubicBezTo>
                    <a:cubicBezTo>
                      <a:pt x="220" y="61"/>
                      <a:pt x="217" y="62"/>
                      <a:pt x="215" y="59"/>
                    </a:cubicBezTo>
                    <a:cubicBezTo>
                      <a:pt x="218" y="57"/>
                      <a:pt x="214" y="55"/>
                      <a:pt x="218" y="53"/>
                    </a:cubicBezTo>
                    <a:cubicBezTo>
                      <a:pt x="222" y="56"/>
                      <a:pt x="227" y="55"/>
                      <a:pt x="232" y="59"/>
                    </a:cubicBezTo>
                    <a:cubicBezTo>
                      <a:pt x="228" y="61"/>
                      <a:pt x="229" y="58"/>
                      <a:pt x="225" y="57"/>
                    </a:cubicBezTo>
                    <a:close/>
                    <a:moveTo>
                      <a:pt x="224" y="72"/>
                    </a:moveTo>
                    <a:cubicBezTo>
                      <a:pt x="223" y="67"/>
                      <a:pt x="222" y="72"/>
                      <a:pt x="218" y="73"/>
                    </a:cubicBezTo>
                    <a:cubicBezTo>
                      <a:pt x="219" y="67"/>
                      <a:pt x="224" y="66"/>
                      <a:pt x="228" y="63"/>
                    </a:cubicBezTo>
                    <a:cubicBezTo>
                      <a:pt x="229" y="65"/>
                      <a:pt x="228" y="68"/>
                      <a:pt x="227" y="66"/>
                    </a:cubicBezTo>
                    <a:cubicBezTo>
                      <a:pt x="224" y="68"/>
                      <a:pt x="228" y="70"/>
                      <a:pt x="224" y="72"/>
                    </a:cubicBezTo>
                    <a:close/>
                    <a:moveTo>
                      <a:pt x="241" y="73"/>
                    </a:moveTo>
                    <a:cubicBezTo>
                      <a:pt x="240" y="72"/>
                      <a:pt x="242" y="72"/>
                      <a:pt x="242" y="72"/>
                    </a:cubicBezTo>
                    <a:cubicBezTo>
                      <a:pt x="245" y="71"/>
                      <a:pt x="241" y="68"/>
                      <a:pt x="243" y="66"/>
                    </a:cubicBezTo>
                    <a:cubicBezTo>
                      <a:pt x="241" y="65"/>
                      <a:pt x="241" y="68"/>
                      <a:pt x="242" y="69"/>
                    </a:cubicBezTo>
                    <a:cubicBezTo>
                      <a:pt x="239" y="70"/>
                      <a:pt x="239" y="62"/>
                      <a:pt x="242" y="60"/>
                    </a:cubicBezTo>
                    <a:cubicBezTo>
                      <a:pt x="242" y="65"/>
                      <a:pt x="242" y="65"/>
                      <a:pt x="246" y="71"/>
                    </a:cubicBezTo>
                    <a:cubicBezTo>
                      <a:pt x="244" y="73"/>
                      <a:pt x="243" y="72"/>
                      <a:pt x="241" y="73"/>
                    </a:cubicBezTo>
                    <a:close/>
                    <a:moveTo>
                      <a:pt x="251" y="78"/>
                    </a:moveTo>
                    <a:cubicBezTo>
                      <a:pt x="251" y="73"/>
                      <a:pt x="256" y="72"/>
                      <a:pt x="255" y="68"/>
                    </a:cubicBezTo>
                    <a:cubicBezTo>
                      <a:pt x="257" y="68"/>
                      <a:pt x="258" y="76"/>
                      <a:pt x="257" y="79"/>
                    </a:cubicBezTo>
                    <a:cubicBezTo>
                      <a:pt x="254" y="73"/>
                      <a:pt x="255" y="74"/>
                      <a:pt x="251" y="78"/>
                    </a:cubicBezTo>
                    <a:close/>
                    <a:moveTo>
                      <a:pt x="354" y="12"/>
                    </a:moveTo>
                    <a:cubicBezTo>
                      <a:pt x="355" y="11"/>
                      <a:pt x="356" y="13"/>
                      <a:pt x="357" y="13"/>
                    </a:cubicBezTo>
                    <a:cubicBezTo>
                      <a:pt x="359" y="12"/>
                      <a:pt x="358" y="10"/>
                      <a:pt x="361" y="9"/>
                    </a:cubicBezTo>
                    <a:cubicBezTo>
                      <a:pt x="361" y="10"/>
                      <a:pt x="362" y="11"/>
                      <a:pt x="363" y="12"/>
                    </a:cubicBezTo>
                    <a:cubicBezTo>
                      <a:pt x="360" y="13"/>
                      <a:pt x="357" y="15"/>
                      <a:pt x="354" y="12"/>
                    </a:cubicBezTo>
                    <a:close/>
                    <a:moveTo>
                      <a:pt x="716" y="72"/>
                    </a:moveTo>
                    <a:cubicBezTo>
                      <a:pt x="717" y="79"/>
                      <a:pt x="704" y="74"/>
                      <a:pt x="698" y="77"/>
                    </a:cubicBezTo>
                    <a:cubicBezTo>
                      <a:pt x="697" y="72"/>
                      <a:pt x="708" y="74"/>
                      <a:pt x="704" y="69"/>
                    </a:cubicBezTo>
                    <a:cubicBezTo>
                      <a:pt x="707" y="71"/>
                      <a:pt x="711" y="68"/>
                      <a:pt x="714" y="65"/>
                    </a:cubicBezTo>
                    <a:cubicBezTo>
                      <a:pt x="714" y="71"/>
                      <a:pt x="706" y="74"/>
                      <a:pt x="702" y="75"/>
                    </a:cubicBezTo>
                    <a:cubicBezTo>
                      <a:pt x="706" y="77"/>
                      <a:pt x="711" y="73"/>
                      <a:pt x="716" y="72"/>
                    </a:cubicBezTo>
                    <a:close/>
                    <a:moveTo>
                      <a:pt x="717" y="62"/>
                    </a:moveTo>
                    <a:cubicBezTo>
                      <a:pt x="718" y="66"/>
                      <a:pt x="708" y="63"/>
                      <a:pt x="710" y="59"/>
                    </a:cubicBezTo>
                    <a:cubicBezTo>
                      <a:pt x="717" y="63"/>
                      <a:pt x="711" y="54"/>
                      <a:pt x="716" y="51"/>
                    </a:cubicBezTo>
                    <a:cubicBezTo>
                      <a:pt x="722" y="56"/>
                      <a:pt x="711" y="60"/>
                      <a:pt x="717" y="62"/>
                    </a:cubicBezTo>
                    <a:close/>
                    <a:moveTo>
                      <a:pt x="712" y="39"/>
                    </a:moveTo>
                    <a:cubicBezTo>
                      <a:pt x="714" y="43"/>
                      <a:pt x="714" y="33"/>
                      <a:pt x="717" y="39"/>
                    </a:cubicBezTo>
                    <a:cubicBezTo>
                      <a:pt x="712" y="44"/>
                      <a:pt x="711" y="46"/>
                      <a:pt x="706" y="43"/>
                    </a:cubicBezTo>
                    <a:cubicBezTo>
                      <a:pt x="713" y="44"/>
                      <a:pt x="708" y="28"/>
                      <a:pt x="712" y="39"/>
                    </a:cubicBezTo>
                    <a:close/>
                    <a:moveTo>
                      <a:pt x="721" y="30"/>
                    </a:moveTo>
                    <a:cubicBezTo>
                      <a:pt x="717" y="32"/>
                      <a:pt x="712" y="33"/>
                      <a:pt x="708" y="32"/>
                    </a:cubicBezTo>
                    <a:cubicBezTo>
                      <a:pt x="709" y="28"/>
                      <a:pt x="716" y="17"/>
                      <a:pt x="720" y="10"/>
                    </a:cubicBezTo>
                    <a:cubicBezTo>
                      <a:pt x="722" y="17"/>
                      <a:pt x="720" y="21"/>
                      <a:pt x="721" y="30"/>
                    </a:cubicBezTo>
                    <a:close/>
                    <a:moveTo>
                      <a:pt x="716" y="13"/>
                    </a:moveTo>
                    <a:cubicBezTo>
                      <a:pt x="714" y="14"/>
                      <a:pt x="713" y="15"/>
                      <a:pt x="711" y="17"/>
                    </a:cubicBezTo>
                    <a:cubicBezTo>
                      <a:pt x="709" y="11"/>
                      <a:pt x="706" y="17"/>
                      <a:pt x="704" y="13"/>
                    </a:cubicBezTo>
                    <a:cubicBezTo>
                      <a:pt x="708" y="13"/>
                      <a:pt x="713" y="8"/>
                      <a:pt x="716" y="13"/>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4" name="Freeform 548"/>
              <p:cNvSpPr>
                <a:spLocks noEditPoints="1"/>
              </p:cNvSpPr>
              <p:nvPr/>
            </p:nvSpPr>
            <p:spPr bwMode="auto">
              <a:xfrm rot="16200000" flipV="1">
                <a:off x="4438472" y="3627343"/>
                <a:ext cx="363777" cy="45719"/>
              </a:xfrm>
              <a:custGeom>
                <a:avLst/>
                <a:gdLst>
                  <a:gd name="T0" fmla="*/ 480 w 748"/>
                  <a:gd name="T1" fmla="*/ 13 h 95"/>
                  <a:gd name="T2" fmla="*/ 427 w 748"/>
                  <a:gd name="T3" fmla="*/ 8 h 95"/>
                  <a:gd name="T4" fmla="*/ 366 w 748"/>
                  <a:gd name="T5" fmla="*/ 13 h 95"/>
                  <a:gd name="T6" fmla="*/ 311 w 748"/>
                  <a:gd name="T7" fmla="*/ 15 h 95"/>
                  <a:gd name="T8" fmla="*/ 289 w 748"/>
                  <a:gd name="T9" fmla="*/ 1 h 95"/>
                  <a:gd name="T10" fmla="*/ 234 w 748"/>
                  <a:gd name="T11" fmla="*/ 11 h 95"/>
                  <a:gd name="T12" fmla="*/ 205 w 748"/>
                  <a:gd name="T13" fmla="*/ 13 h 95"/>
                  <a:gd name="T14" fmla="*/ 152 w 748"/>
                  <a:gd name="T15" fmla="*/ 18 h 95"/>
                  <a:gd name="T16" fmla="*/ 142 w 748"/>
                  <a:gd name="T17" fmla="*/ 18 h 95"/>
                  <a:gd name="T18" fmla="*/ 126 w 748"/>
                  <a:gd name="T19" fmla="*/ 20 h 95"/>
                  <a:gd name="T20" fmla="*/ 107 w 748"/>
                  <a:gd name="T21" fmla="*/ 1 h 95"/>
                  <a:gd name="T22" fmla="*/ 64 w 748"/>
                  <a:gd name="T23" fmla="*/ 20 h 95"/>
                  <a:gd name="T24" fmla="*/ 17 w 748"/>
                  <a:gd name="T25" fmla="*/ 64 h 95"/>
                  <a:gd name="T26" fmla="*/ 71 w 748"/>
                  <a:gd name="T27" fmla="*/ 69 h 95"/>
                  <a:gd name="T28" fmla="*/ 101 w 748"/>
                  <a:gd name="T29" fmla="*/ 51 h 95"/>
                  <a:gd name="T30" fmla="*/ 90 w 748"/>
                  <a:gd name="T31" fmla="*/ 67 h 95"/>
                  <a:gd name="T32" fmla="*/ 112 w 748"/>
                  <a:gd name="T33" fmla="*/ 63 h 95"/>
                  <a:gd name="T34" fmla="*/ 140 w 748"/>
                  <a:gd name="T35" fmla="*/ 69 h 95"/>
                  <a:gd name="T36" fmla="*/ 151 w 748"/>
                  <a:gd name="T37" fmla="*/ 51 h 95"/>
                  <a:gd name="T38" fmla="*/ 167 w 748"/>
                  <a:gd name="T39" fmla="*/ 62 h 95"/>
                  <a:gd name="T40" fmla="*/ 213 w 748"/>
                  <a:gd name="T41" fmla="*/ 61 h 95"/>
                  <a:gd name="T42" fmla="*/ 244 w 748"/>
                  <a:gd name="T43" fmla="*/ 84 h 95"/>
                  <a:gd name="T44" fmla="*/ 306 w 748"/>
                  <a:gd name="T45" fmla="*/ 77 h 95"/>
                  <a:gd name="T46" fmla="*/ 364 w 748"/>
                  <a:gd name="T47" fmla="*/ 85 h 95"/>
                  <a:gd name="T48" fmla="*/ 566 w 748"/>
                  <a:gd name="T49" fmla="*/ 89 h 95"/>
                  <a:gd name="T50" fmla="*/ 675 w 748"/>
                  <a:gd name="T51" fmla="*/ 85 h 95"/>
                  <a:gd name="T52" fmla="*/ 744 w 748"/>
                  <a:gd name="T53" fmla="*/ 58 h 95"/>
                  <a:gd name="T54" fmla="*/ 725 w 748"/>
                  <a:gd name="T55" fmla="*/ 56 h 95"/>
                  <a:gd name="T56" fmla="*/ 733 w 748"/>
                  <a:gd name="T57" fmla="*/ 32 h 95"/>
                  <a:gd name="T58" fmla="*/ 725 w 748"/>
                  <a:gd name="T59" fmla="*/ 7 h 95"/>
                  <a:gd name="T60" fmla="*/ 672 w 748"/>
                  <a:gd name="T61" fmla="*/ 9 h 95"/>
                  <a:gd name="T62" fmla="*/ 642 w 748"/>
                  <a:gd name="T63" fmla="*/ 9 h 95"/>
                  <a:gd name="T64" fmla="*/ 604 w 748"/>
                  <a:gd name="T65" fmla="*/ 6 h 95"/>
                  <a:gd name="T66" fmla="*/ 227 w 748"/>
                  <a:gd name="T67" fmla="*/ 28 h 95"/>
                  <a:gd name="T68" fmla="*/ 201 w 748"/>
                  <a:gd name="T69" fmla="*/ 36 h 95"/>
                  <a:gd name="T70" fmla="*/ 220 w 748"/>
                  <a:gd name="T71" fmla="*/ 21 h 95"/>
                  <a:gd name="T72" fmla="*/ 196 w 748"/>
                  <a:gd name="T73" fmla="*/ 25 h 95"/>
                  <a:gd name="T74" fmla="*/ 184 w 748"/>
                  <a:gd name="T75" fmla="*/ 11 h 95"/>
                  <a:gd name="T76" fmla="*/ 79 w 748"/>
                  <a:gd name="T77" fmla="*/ 39 h 95"/>
                  <a:gd name="T78" fmla="*/ 54 w 748"/>
                  <a:gd name="T79" fmla="*/ 40 h 95"/>
                  <a:gd name="T80" fmla="*/ 71 w 748"/>
                  <a:gd name="T81" fmla="*/ 38 h 95"/>
                  <a:gd name="T82" fmla="*/ 79 w 748"/>
                  <a:gd name="T83" fmla="*/ 44 h 95"/>
                  <a:gd name="T84" fmla="*/ 60 w 748"/>
                  <a:gd name="T85" fmla="*/ 68 h 95"/>
                  <a:gd name="T86" fmla="*/ 95 w 748"/>
                  <a:gd name="T87" fmla="*/ 48 h 95"/>
                  <a:gd name="T88" fmla="*/ 115 w 748"/>
                  <a:gd name="T89" fmla="*/ 39 h 95"/>
                  <a:gd name="T90" fmla="*/ 132 w 748"/>
                  <a:gd name="T91" fmla="*/ 31 h 95"/>
                  <a:gd name="T92" fmla="*/ 168 w 748"/>
                  <a:gd name="T93" fmla="*/ 26 h 95"/>
                  <a:gd name="T94" fmla="*/ 134 w 748"/>
                  <a:gd name="T95" fmla="*/ 63 h 95"/>
                  <a:gd name="T96" fmla="*/ 174 w 748"/>
                  <a:gd name="T97" fmla="*/ 29 h 95"/>
                  <a:gd name="T98" fmla="*/ 159 w 748"/>
                  <a:gd name="T99" fmla="*/ 58 h 95"/>
                  <a:gd name="T100" fmla="*/ 194 w 748"/>
                  <a:gd name="T101" fmla="*/ 38 h 95"/>
                  <a:gd name="T102" fmla="*/ 201 w 748"/>
                  <a:gd name="T103" fmla="*/ 43 h 95"/>
                  <a:gd name="T104" fmla="*/ 183 w 748"/>
                  <a:gd name="T105" fmla="*/ 66 h 95"/>
                  <a:gd name="T106" fmla="*/ 222 w 748"/>
                  <a:gd name="T107" fmla="*/ 63 h 95"/>
                  <a:gd name="T108" fmla="*/ 227 w 748"/>
                  <a:gd name="T109" fmla="*/ 66 h 95"/>
                  <a:gd name="T110" fmla="*/ 241 w 748"/>
                  <a:gd name="T111" fmla="*/ 73 h 95"/>
                  <a:gd name="T112" fmla="*/ 363 w 748"/>
                  <a:gd name="T113" fmla="*/ 12 h 95"/>
                  <a:gd name="T114" fmla="*/ 717 w 748"/>
                  <a:gd name="T115" fmla="*/ 62 h 95"/>
                  <a:gd name="T116" fmla="*/ 721 w 748"/>
                  <a:gd name="T117" fmla="*/ 3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8" h="95">
                    <a:moveTo>
                      <a:pt x="559" y="11"/>
                    </a:moveTo>
                    <a:cubicBezTo>
                      <a:pt x="559" y="7"/>
                      <a:pt x="557" y="9"/>
                      <a:pt x="557" y="5"/>
                    </a:cubicBezTo>
                    <a:cubicBezTo>
                      <a:pt x="546" y="13"/>
                      <a:pt x="543" y="8"/>
                      <a:pt x="534" y="8"/>
                    </a:cubicBezTo>
                    <a:cubicBezTo>
                      <a:pt x="537" y="7"/>
                      <a:pt x="541" y="7"/>
                      <a:pt x="539" y="3"/>
                    </a:cubicBezTo>
                    <a:cubicBezTo>
                      <a:pt x="529" y="8"/>
                      <a:pt x="508" y="10"/>
                      <a:pt x="498" y="11"/>
                    </a:cubicBezTo>
                    <a:cubicBezTo>
                      <a:pt x="499" y="11"/>
                      <a:pt x="499" y="9"/>
                      <a:pt x="498" y="8"/>
                    </a:cubicBezTo>
                    <a:cubicBezTo>
                      <a:pt x="491" y="10"/>
                      <a:pt x="491" y="13"/>
                      <a:pt x="485" y="9"/>
                    </a:cubicBezTo>
                    <a:cubicBezTo>
                      <a:pt x="483" y="14"/>
                      <a:pt x="481" y="8"/>
                      <a:pt x="480" y="13"/>
                    </a:cubicBezTo>
                    <a:cubicBezTo>
                      <a:pt x="478" y="10"/>
                      <a:pt x="476" y="12"/>
                      <a:pt x="476" y="9"/>
                    </a:cubicBezTo>
                    <a:cubicBezTo>
                      <a:pt x="473" y="9"/>
                      <a:pt x="470" y="11"/>
                      <a:pt x="467" y="8"/>
                    </a:cubicBezTo>
                    <a:cubicBezTo>
                      <a:pt x="463" y="10"/>
                      <a:pt x="469" y="13"/>
                      <a:pt x="465" y="15"/>
                    </a:cubicBezTo>
                    <a:cubicBezTo>
                      <a:pt x="464" y="14"/>
                      <a:pt x="463" y="13"/>
                      <a:pt x="462" y="13"/>
                    </a:cubicBezTo>
                    <a:cubicBezTo>
                      <a:pt x="463" y="12"/>
                      <a:pt x="464" y="10"/>
                      <a:pt x="462" y="9"/>
                    </a:cubicBezTo>
                    <a:cubicBezTo>
                      <a:pt x="461" y="10"/>
                      <a:pt x="459" y="11"/>
                      <a:pt x="458" y="12"/>
                    </a:cubicBezTo>
                    <a:cubicBezTo>
                      <a:pt x="445" y="2"/>
                      <a:pt x="432" y="14"/>
                      <a:pt x="426" y="14"/>
                    </a:cubicBezTo>
                    <a:cubicBezTo>
                      <a:pt x="422" y="9"/>
                      <a:pt x="428" y="10"/>
                      <a:pt x="427" y="8"/>
                    </a:cubicBezTo>
                    <a:cubicBezTo>
                      <a:pt x="420" y="9"/>
                      <a:pt x="412" y="6"/>
                      <a:pt x="410" y="14"/>
                    </a:cubicBezTo>
                    <a:cubicBezTo>
                      <a:pt x="405" y="6"/>
                      <a:pt x="404" y="18"/>
                      <a:pt x="401" y="13"/>
                    </a:cubicBezTo>
                    <a:cubicBezTo>
                      <a:pt x="400" y="11"/>
                      <a:pt x="406" y="9"/>
                      <a:pt x="402" y="7"/>
                    </a:cubicBezTo>
                    <a:cubicBezTo>
                      <a:pt x="397" y="8"/>
                      <a:pt x="397" y="14"/>
                      <a:pt x="392" y="11"/>
                    </a:cubicBezTo>
                    <a:cubicBezTo>
                      <a:pt x="393" y="10"/>
                      <a:pt x="394" y="9"/>
                      <a:pt x="392" y="7"/>
                    </a:cubicBezTo>
                    <a:cubicBezTo>
                      <a:pt x="386" y="13"/>
                      <a:pt x="381" y="11"/>
                      <a:pt x="375" y="13"/>
                    </a:cubicBezTo>
                    <a:cubicBezTo>
                      <a:pt x="376" y="13"/>
                      <a:pt x="376" y="7"/>
                      <a:pt x="374" y="9"/>
                    </a:cubicBezTo>
                    <a:cubicBezTo>
                      <a:pt x="375" y="12"/>
                      <a:pt x="368" y="13"/>
                      <a:pt x="366" y="13"/>
                    </a:cubicBezTo>
                    <a:cubicBezTo>
                      <a:pt x="370" y="11"/>
                      <a:pt x="369" y="8"/>
                      <a:pt x="370" y="5"/>
                    </a:cubicBezTo>
                    <a:cubicBezTo>
                      <a:pt x="365" y="4"/>
                      <a:pt x="369" y="8"/>
                      <a:pt x="365" y="10"/>
                    </a:cubicBezTo>
                    <a:cubicBezTo>
                      <a:pt x="361" y="4"/>
                      <a:pt x="353" y="5"/>
                      <a:pt x="350" y="11"/>
                    </a:cubicBezTo>
                    <a:cubicBezTo>
                      <a:pt x="346" y="10"/>
                      <a:pt x="340" y="11"/>
                      <a:pt x="338" y="8"/>
                    </a:cubicBezTo>
                    <a:cubicBezTo>
                      <a:pt x="336" y="8"/>
                      <a:pt x="326" y="14"/>
                      <a:pt x="322" y="8"/>
                    </a:cubicBezTo>
                    <a:cubicBezTo>
                      <a:pt x="318" y="9"/>
                      <a:pt x="321" y="12"/>
                      <a:pt x="319" y="14"/>
                    </a:cubicBezTo>
                    <a:cubicBezTo>
                      <a:pt x="317" y="11"/>
                      <a:pt x="315" y="8"/>
                      <a:pt x="315" y="6"/>
                    </a:cubicBezTo>
                    <a:cubicBezTo>
                      <a:pt x="310" y="8"/>
                      <a:pt x="314" y="12"/>
                      <a:pt x="311" y="15"/>
                    </a:cubicBezTo>
                    <a:cubicBezTo>
                      <a:pt x="309" y="12"/>
                      <a:pt x="301" y="15"/>
                      <a:pt x="302" y="11"/>
                    </a:cubicBezTo>
                    <a:cubicBezTo>
                      <a:pt x="304" y="12"/>
                      <a:pt x="311" y="14"/>
                      <a:pt x="310" y="8"/>
                    </a:cubicBezTo>
                    <a:cubicBezTo>
                      <a:pt x="305" y="11"/>
                      <a:pt x="302" y="7"/>
                      <a:pt x="298" y="7"/>
                    </a:cubicBezTo>
                    <a:cubicBezTo>
                      <a:pt x="298" y="11"/>
                      <a:pt x="299" y="8"/>
                      <a:pt x="302" y="9"/>
                    </a:cubicBezTo>
                    <a:cubicBezTo>
                      <a:pt x="298" y="10"/>
                      <a:pt x="297" y="14"/>
                      <a:pt x="295" y="13"/>
                    </a:cubicBezTo>
                    <a:cubicBezTo>
                      <a:pt x="292" y="11"/>
                      <a:pt x="295" y="6"/>
                      <a:pt x="292" y="8"/>
                    </a:cubicBezTo>
                    <a:cubicBezTo>
                      <a:pt x="294" y="10"/>
                      <a:pt x="287" y="15"/>
                      <a:pt x="286" y="13"/>
                    </a:cubicBezTo>
                    <a:cubicBezTo>
                      <a:pt x="284" y="8"/>
                      <a:pt x="293" y="5"/>
                      <a:pt x="289" y="1"/>
                    </a:cubicBezTo>
                    <a:cubicBezTo>
                      <a:pt x="285" y="11"/>
                      <a:pt x="272" y="11"/>
                      <a:pt x="263" y="11"/>
                    </a:cubicBezTo>
                    <a:cubicBezTo>
                      <a:pt x="263" y="8"/>
                      <a:pt x="264" y="2"/>
                      <a:pt x="260" y="4"/>
                    </a:cubicBezTo>
                    <a:cubicBezTo>
                      <a:pt x="258" y="8"/>
                      <a:pt x="261" y="7"/>
                      <a:pt x="260" y="9"/>
                    </a:cubicBezTo>
                    <a:cubicBezTo>
                      <a:pt x="257" y="10"/>
                      <a:pt x="256" y="12"/>
                      <a:pt x="253" y="6"/>
                    </a:cubicBezTo>
                    <a:cubicBezTo>
                      <a:pt x="251" y="7"/>
                      <a:pt x="252" y="9"/>
                      <a:pt x="250" y="10"/>
                    </a:cubicBezTo>
                    <a:cubicBezTo>
                      <a:pt x="245" y="1"/>
                      <a:pt x="245" y="12"/>
                      <a:pt x="243" y="10"/>
                    </a:cubicBezTo>
                    <a:cubicBezTo>
                      <a:pt x="238" y="7"/>
                      <a:pt x="247" y="6"/>
                      <a:pt x="242" y="3"/>
                    </a:cubicBezTo>
                    <a:cubicBezTo>
                      <a:pt x="237" y="7"/>
                      <a:pt x="240" y="10"/>
                      <a:pt x="234" y="11"/>
                    </a:cubicBezTo>
                    <a:cubicBezTo>
                      <a:pt x="234" y="8"/>
                      <a:pt x="232" y="6"/>
                      <a:pt x="230" y="6"/>
                    </a:cubicBezTo>
                    <a:cubicBezTo>
                      <a:pt x="229" y="8"/>
                      <a:pt x="227" y="11"/>
                      <a:pt x="226" y="5"/>
                    </a:cubicBezTo>
                    <a:cubicBezTo>
                      <a:pt x="220" y="7"/>
                      <a:pt x="230" y="10"/>
                      <a:pt x="224" y="12"/>
                    </a:cubicBezTo>
                    <a:cubicBezTo>
                      <a:pt x="223" y="11"/>
                      <a:pt x="222" y="10"/>
                      <a:pt x="220" y="10"/>
                    </a:cubicBezTo>
                    <a:cubicBezTo>
                      <a:pt x="223" y="8"/>
                      <a:pt x="223" y="6"/>
                      <a:pt x="221" y="4"/>
                    </a:cubicBezTo>
                    <a:cubicBezTo>
                      <a:pt x="214" y="5"/>
                      <a:pt x="221" y="17"/>
                      <a:pt x="213" y="12"/>
                    </a:cubicBezTo>
                    <a:cubicBezTo>
                      <a:pt x="219" y="11"/>
                      <a:pt x="214" y="9"/>
                      <a:pt x="216" y="4"/>
                    </a:cubicBezTo>
                    <a:cubicBezTo>
                      <a:pt x="212" y="5"/>
                      <a:pt x="207" y="9"/>
                      <a:pt x="205" y="13"/>
                    </a:cubicBezTo>
                    <a:cubicBezTo>
                      <a:pt x="202" y="10"/>
                      <a:pt x="204" y="7"/>
                      <a:pt x="201" y="5"/>
                    </a:cubicBezTo>
                    <a:cubicBezTo>
                      <a:pt x="194" y="9"/>
                      <a:pt x="192" y="14"/>
                      <a:pt x="188" y="12"/>
                    </a:cubicBezTo>
                    <a:cubicBezTo>
                      <a:pt x="191" y="10"/>
                      <a:pt x="183" y="7"/>
                      <a:pt x="188" y="6"/>
                    </a:cubicBezTo>
                    <a:cubicBezTo>
                      <a:pt x="189" y="7"/>
                      <a:pt x="188" y="8"/>
                      <a:pt x="190" y="10"/>
                    </a:cubicBezTo>
                    <a:cubicBezTo>
                      <a:pt x="197" y="2"/>
                      <a:pt x="183" y="7"/>
                      <a:pt x="179" y="4"/>
                    </a:cubicBezTo>
                    <a:cubicBezTo>
                      <a:pt x="174" y="7"/>
                      <a:pt x="174" y="12"/>
                      <a:pt x="169" y="8"/>
                    </a:cubicBezTo>
                    <a:cubicBezTo>
                      <a:pt x="169" y="4"/>
                      <a:pt x="176" y="9"/>
                      <a:pt x="175" y="2"/>
                    </a:cubicBezTo>
                    <a:cubicBezTo>
                      <a:pt x="167" y="6"/>
                      <a:pt x="150" y="5"/>
                      <a:pt x="152" y="18"/>
                    </a:cubicBezTo>
                    <a:cubicBezTo>
                      <a:pt x="155" y="14"/>
                      <a:pt x="157" y="17"/>
                      <a:pt x="160" y="17"/>
                    </a:cubicBezTo>
                    <a:cubicBezTo>
                      <a:pt x="165" y="15"/>
                      <a:pt x="162" y="12"/>
                      <a:pt x="166" y="9"/>
                    </a:cubicBezTo>
                    <a:cubicBezTo>
                      <a:pt x="170" y="13"/>
                      <a:pt x="167" y="16"/>
                      <a:pt x="164" y="19"/>
                    </a:cubicBezTo>
                    <a:cubicBezTo>
                      <a:pt x="159" y="19"/>
                      <a:pt x="153" y="20"/>
                      <a:pt x="148" y="23"/>
                    </a:cubicBezTo>
                    <a:cubicBezTo>
                      <a:pt x="147" y="22"/>
                      <a:pt x="147" y="22"/>
                      <a:pt x="146" y="21"/>
                    </a:cubicBezTo>
                    <a:cubicBezTo>
                      <a:pt x="156" y="14"/>
                      <a:pt x="144" y="12"/>
                      <a:pt x="152" y="7"/>
                    </a:cubicBezTo>
                    <a:cubicBezTo>
                      <a:pt x="146" y="7"/>
                      <a:pt x="146" y="11"/>
                      <a:pt x="140" y="13"/>
                    </a:cubicBezTo>
                    <a:cubicBezTo>
                      <a:pt x="138" y="17"/>
                      <a:pt x="144" y="15"/>
                      <a:pt x="142" y="18"/>
                    </a:cubicBezTo>
                    <a:cubicBezTo>
                      <a:pt x="136" y="18"/>
                      <a:pt x="138" y="21"/>
                      <a:pt x="133" y="25"/>
                    </a:cubicBezTo>
                    <a:cubicBezTo>
                      <a:pt x="131" y="19"/>
                      <a:pt x="127" y="30"/>
                      <a:pt x="125" y="26"/>
                    </a:cubicBezTo>
                    <a:cubicBezTo>
                      <a:pt x="123" y="22"/>
                      <a:pt x="130" y="20"/>
                      <a:pt x="129" y="16"/>
                    </a:cubicBezTo>
                    <a:cubicBezTo>
                      <a:pt x="139" y="21"/>
                      <a:pt x="139" y="4"/>
                      <a:pt x="149" y="6"/>
                    </a:cubicBezTo>
                    <a:cubicBezTo>
                      <a:pt x="143" y="3"/>
                      <a:pt x="136" y="7"/>
                      <a:pt x="130" y="5"/>
                    </a:cubicBezTo>
                    <a:cubicBezTo>
                      <a:pt x="129" y="8"/>
                      <a:pt x="127" y="12"/>
                      <a:pt x="127" y="16"/>
                    </a:cubicBezTo>
                    <a:cubicBezTo>
                      <a:pt x="125" y="14"/>
                      <a:pt x="123" y="14"/>
                      <a:pt x="121" y="15"/>
                    </a:cubicBezTo>
                    <a:cubicBezTo>
                      <a:pt x="119" y="19"/>
                      <a:pt x="128" y="17"/>
                      <a:pt x="126" y="20"/>
                    </a:cubicBezTo>
                    <a:cubicBezTo>
                      <a:pt x="115" y="20"/>
                      <a:pt x="116" y="24"/>
                      <a:pt x="111" y="27"/>
                    </a:cubicBezTo>
                    <a:cubicBezTo>
                      <a:pt x="111" y="22"/>
                      <a:pt x="111" y="17"/>
                      <a:pt x="114" y="13"/>
                    </a:cubicBezTo>
                    <a:cubicBezTo>
                      <a:pt x="118" y="16"/>
                      <a:pt x="116" y="18"/>
                      <a:pt x="119" y="21"/>
                    </a:cubicBezTo>
                    <a:cubicBezTo>
                      <a:pt x="120" y="15"/>
                      <a:pt x="122" y="9"/>
                      <a:pt x="126" y="4"/>
                    </a:cubicBezTo>
                    <a:cubicBezTo>
                      <a:pt x="124" y="1"/>
                      <a:pt x="109" y="1"/>
                      <a:pt x="114" y="8"/>
                    </a:cubicBezTo>
                    <a:cubicBezTo>
                      <a:pt x="114" y="10"/>
                      <a:pt x="109" y="12"/>
                      <a:pt x="106" y="12"/>
                    </a:cubicBezTo>
                    <a:cubicBezTo>
                      <a:pt x="103" y="10"/>
                      <a:pt x="112" y="9"/>
                      <a:pt x="109" y="6"/>
                    </a:cubicBezTo>
                    <a:cubicBezTo>
                      <a:pt x="104" y="8"/>
                      <a:pt x="106" y="3"/>
                      <a:pt x="107" y="1"/>
                    </a:cubicBezTo>
                    <a:cubicBezTo>
                      <a:pt x="103" y="6"/>
                      <a:pt x="93" y="13"/>
                      <a:pt x="86" y="16"/>
                    </a:cubicBezTo>
                    <a:cubicBezTo>
                      <a:pt x="87" y="14"/>
                      <a:pt x="85" y="13"/>
                      <a:pt x="86" y="12"/>
                    </a:cubicBezTo>
                    <a:cubicBezTo>
                      <a:pt x="90" y="7"/>
                      <a:pt x="103" y="8"/>
                      <a:pt x="99" y="0"/>
                    </a:cubicBezTo>
                    <a:cubicBezTo>
                      <a:pt x="94" y="2"/>
                      <a:pt x="96" y="5"/>
                      <a:pt x="92" y="7"/>
                    </a:cubicBezTo>
                    <a:cubicBezTo>
                      <a:pt x="86" y="7"/>
                      <a:pt x="91" y="4"/>
                      <a:pt x="89" y="1"/>
                    </a:cubicBezTo>
                    <a:cubicBezTo>
                      <a:pt x="80" y="5"/>
                      <a:pt x="88" y="11"/>
                      <a:pt x="82" y="15"/>
                    </a:cubicBezTo>
                    <a:cubicBezTo>
                      <a:pt x="78" y="10"/>
                      <a:pt x="73" y="16"/>
                      <a:pt x="70" y="10"/>
                    </a:cubicBezTo>
                    <a:cubicBezTo>
                      <a:pt x="68" y="13"/>
                      <a:pt x="69" y="17"/>
                      <a:pt x="64" y="20"/>
                    </a:cubicBezTo>
                    <a:cubicBezTo>
                      <a:pt x="57" y="12"/>
                      <a:pt x="58" y="16"/>
                      <a:pt x="51" y="12"/>
                    </a:cubicBezTo>
                    <a:cubicBezTo>
                      <a:pt x="52" y="17"/>
                      <a:pt x="49" y="18"/>
                      <a:pt x="44" y="21"/>
                    </a:cubicBezTo>
                    <a:cubicBezTo>
                      <a:pt x="50" y="29"/>
                      <a:pt x="44" y="36"/>
                      <a:pt x="35" y="43"/>
                    </a:cubicBezTo>
                    <a:cubicBezTo>
                      <a:pt x="29" y="38"/>
                      <a:pt x="22" y="43"/>
                      <a:pt x="18" y="49"/>
                    </a:cubicBezTo>
                    <a:cubicBezTo>
                      <a:pt x="13" y="48"/>
                      <a:pt x="18" y="44"/>
                      <a:pt x="12" y="42"/>
                    </a:cubicBezTo>
                    <a:cubicBezTo>
                      <a:pt x="11" y="46"/>
                      <a:pt x="16" y="67"/>
                      <a:pt x="8" y="58"/>
                    </a:cubicBezTo>
                    <a:cubicBezTo>
                      <a:pt x="7" y="60"/>
                      <a:pt x="0" y="62"/>
                      <a:pt x="5" y="64"/>
                    </a:cubicBezTo>
                    <a:cubicBezTo>
                      <a:pt x="9" y="64"/>
                      <a:pt x="13" y="63"/>
                      <a:pt x="17" y="64"/>
                    </a:cubicBezTo>
                    <a:cubicBezTo>
                      <a:pt x="18" y="60"/>
                      <a:pt x="17" y="56"/>
                      <a:pt x="20" y="52"/>
                    </a:cubicBezTo>
                    <a:cubicBezTo>
                      <a:pt x="22" y="53"/>
                      <a:pt x="24" y="53"/>
                      <a:pt x="25" y="56"/>
                    </a:cubicBezTo>
                    <a:cubicBezTo>
                      <a:pt x="27" y="51"/>
                      <a:pt x="30" y="52"/>
                      <a:pt x="34" y="51"/>
                    </a:cubicBezTo>
                    <a:cubicBezTo>
                      <a:pt x="32" y="48"/>
                      <a:pt x="30" y="49"/>
                      <a:pt x="29" y="47"/>
                    </a:cubicBezTo>
                    <a:cubicBezTo>
                      <a:pt x="35" y="41"/>
                      <a:pt x="36" y="47"/>
                      <a:pt x="40" y="40"/>
                    </a:cubicBezTo>
                    <a:cubicBezTo>
                      <a:pt x="43" y="44"/>
                      <a:pt x="49" y="46"/>
                      <a:pt x="56" y="46"/>
                    </a:cubicBezTo>
                    <a:cubicBezTo>
                      <a:pt x="46" y="53"/>
                      <a:pt x="60" y="57"/>
                      <a:pt x="51" y="64"/>
                    </a:cubicBezTo>
                    <a:cubicBezTo>
                      <a:pt x="57" y="73"/>
                      <a:pt x="65" y="66"/>
                      <a:pt x="71" y="69"/>
                    </a:cubicBezTo>
                    <a:cubicBezTo>
                      <a:pt x="69" y="66"/>
                      <a:pt x="67" y="67"/>
                      <a:pt x="65" y="63"/>
                    </a:cubicBezTo>
                    <a:cubicBezTo>
                      <a:pt x="66" y="61"/>
                      <a:pt x="66" y="59"/>
                      <a:pt x="68" y="58"/>
                    </a:cubicBezTo>
                    <a:cubicBezTo>
                      <a:pt x="70" y="60"/>
                      <a:pt x="69" y="62"/>
                      <a:pt x="71" y="63"/>
                    </a:cubicBezTo>
                    <a:cubicBezTo>
                      <a:pt x="72" y="64"/>
                      <a:pt x="78" y="62"/>
                      <a:pt x="76" y="59"/>
                    </a:cubicBezTo>
                    <a:cubicBezTo>
                      <a:pt x="75" y="59"/>
                      <a:pt x="81" y="47"/>
                      <a:pt x="86" y="46"/>
                    </a:cubicBezTo>
                    <a:cubicBezTo>
                      <a:pt x="84" y="48"/>
                      <a:pt x="83" y="50"/>
                      <a:pt x="83" y="52"/>
                    </a:cubicBezTo>
                    <a:cubicBezTo>
                      <a:pt x="86" y="51"/>
                      <a:pt x="92" y="50"/>
                      <a:pt x="91" y="55"/>
                    </a:cubicBezTo>
                    <a:cubicBezTo>
                      <a:pt x="94" y="52"/>
                      <a:pt x="98" y="50"/>
                      <a:pt x="101" y="51"/>
                    </a:cubicBezTo>
                    <a:cubicBezTo>
                      <a:pt x="101" y="52"/>
                      <a:pt x="102" y="53"/>
                      <a:pt x="101" y="54"/>
                    </a:cubicBezTo>
                    <a:cubicBezTo>
                      <a:pt x="96" y="55"/>
                      <a:pt x="91" y="54"/>
                      <a:pt x="85" y="59"/>
                    </a:cubicBezTo>
                    <a:cubicBezTo>
                      <a:pt x="85" y="58"/>
                      <a:pt x="85" y="53"/>
                      <a:pt x="82" y="55"/>
                    </a:cubicBezTo>
                    <a:cubicBezTo>
                      <a:pt x="85" y="62"/>
                      <a:pt x="73" y="61"/>
                      <a:pt x="75" y="69"/>
                    </a:cubicBezTo>
                    <a:cubicBezTo>
                      <a:pt x="79" y="65"/>
                      <a:pt x="82" y="74"/>
                      <a:pt x="86" y="69"/>
                    </a:cubicBezTo>
                    <a:cubicBezTo>
                      <a:pt x="90" y="67"/>
                      <a:pt x="84" y="64"/>
                      <a:pt x="86" y="62"/>
                    </a:cubicBezTo>
                    <a:cubicBezTo>
                      <a:pt x="88" y="61"/>
                      <a:pt x="89" y="60"/>
                      <a:pt x="90" y="61"/>
                    </a:cubicBezTo>
                    <a:cubicBezTo>
                      <a:pt x="93" y="63"/>
                      <a:pt x="88" y="65"/>
                      <a:pt x="90" y="67"/>
                    </a:cubicBezTo>
                    <a:cubicBezTo>
                      <a:pt x="92" y="66"/>
                      <a:pt x="93" y="70"/>
                      <a:pt x="96" y="65"/>
                    </a:cubicBezTo>
                    <a:cubicBezTo>
                      <a:pt x="94" y="64"/>
                      <a:pt x="93" y="62"/>
                      <a:pt x="91" y="60"/>
                    </a:cubicBezTo>
                    <a:cubicBezTo>
                      <a:pt x="93" y="59"/>
                      <a:pt x="93" y="57"/>
                      <a:pt x="94" y="56"/>
                    </a:cubicBezTo>
                    <a:cubicBezTo>
                      <a:pt x="96" y="62"/>
                      <a:pt x="99" y="56"/>
                      <a:pt x="101" y="60"/>
                    </a:cubicBezTo>
                    <a:cubicBezTo>
                      <a:pt x="98" y="64"/>
                      <a:pt x="97" y="57"/>
                      <a:pt x="94" y="61"/>
                    </a:cubicBezTo>
                    <a:cubicBezTo>
                      <a:pt x="100" y="64"/>
                      <a:pt x="97" y="67"/>
                      <a:pt x="98" y="71"/>
                    </a:cubicBezTo>
                    <a:cubicBezTo>
                      <a:pt x="105" y="68"/>
                      <a:pt x="100" y="63"/>
                      <a:pt x="104" y="59"/>
                    </a:cubicBezTo>
                    <a:cubicBezTo>
                      <a:pt x="107" y="57"/>
                      <a:pt x="109" y="64"/>
                      <a:pt x="112" y="63"/>
                    </a:cubicBezTo>
                    <a:cubicBezTo>
                      <a:pt x="114" y="59"/>
                      <a:pt x="118" y="57"/>
                      <a:pt x="112" y="54"/>
                    </a:cubicBezTo>
                    <a:cubicBezTo>
                      <a:pt x="115" y="51"/>
                      <a:pt x="120" y="47"/>
                      <a:pt x="124" y="49"/>
                    </a:cubicBezTo>
                    <a:cubicBezTo>
                      <a:pt x="117" y="54"/>
                      <a:pt x="118" y="60"/>
                      <a:pt x="114" y="66"/>
                    </a:cubicBezTo>
                    <a:cubicBezTo>
                      <a:pt x="111" y="60"/>
                      <a:pt x="96" y="73"/>
                      <a:pt x="104" y="74"/>
                    </a:cubicBezTo>
                    <a:cubicBezTo>
                      <a:pt x="103" y="70"/>
                      <a:pt x="109" y="75"/>
                      <a:pt x="112" y="69"/>
                    </a:cubicBezTo>
                    <a:cubicBezTo>
                      <a:pt x="115" y="75"/>
                      <a:pt x="123" y="71"/>
                      <a:pt x="131" y="76"/>
                    </a:cubicBezTo>
                    <a:cubicBezTo>
                      <a:pt x="136" y="74"/>
                      <a:pt x="133" y="71"/>
                      <a:pt x="134" y="68"/>
                    </a:cubicBezTo>
                    <a:cubicBezTo>
                      <a:pt x="136" y="69"/>
                      <a:pt x="138" y="65"/>
                      <a:pt x="140" y="69"/>
                    </a:cubicBezTo>
                    <a:cubicBezTo>
                      <a:pt x="143" y="65"/>
                      <a:pt x="143" y="65"/>
                      <a:pt x="147" y="64"/>
                    </a:cubicBezTo>
                    <a:cubicBezTo>
                      <a:pt x="145" y="58"/>
                      <a:pt x="142" y="67"/>
                      <a:pt x="140" y="64"/>
                    </a:cubicBezTo>
                    <a:cubicBezTo>
                      <a:pt x="137" y="61"/>
                      <a:pt x="137" y="59"/>
                      <a:pt x="138" y="57"/>
                    </a:cubicBezTo>
                    <a:cubicBezTo>
                      <a:pt x="142" y="56"/>
                      <a:pt x="145" y="61"/>
                      <a:pt x="150" y="56"/>
                    </a:cubicBezTo>
                    <a:cubicBezTo>
                      <a:pt x="146" y="52"/>
                      <a:pt x="148" y="49"/>
                      <a:pt x="151" y="46"/>
                    </a:cubicBezTo>
                    <a:cubicBezTo>
                      <a:pt x="154" y="49"/>
                      <a:pt x="157" y="43"/>
                      <a:pt x="160" y="44"/>
                    </a:cubicBezTo>
                    <a:cubicBezTo>
                      <a:pt x="161" y="45"/>
                      <a:pt x="160" y="47"/>
                      <a:pt x="160" y="48"/>
                    </a:cubicBezTo>
                    <a:cubicBezTo>
                      <a:pt x="157" y="52"/>
                      <a:pt x="154" y="50"/>
                      <a:pt x="151" y="51"/>
                    </a:cubicBezTo>
                    <a:cubicBezTo>
                      <a:pt x="154" y="59"/>
                      <a:pt x="144" y="65"/>
                      <a:pt x="147" y="73"/>
                    </a:cubicBezTo>
                    <a:cubicBezTo>
                      <a:pt x="143" y="73"/>
                      <a:pt x="140" y="68"/>
                      <a:pt x="136" y="72"/>
                    </a:cubicBezTo>
                    <a:cubicBezTo>
                      <a:pt x="140" y="79"/>
                      <a:pt x="149" y="71"/>
                      <a:pt x="150" y="77"/>
                    </a:cubicBezTo>
                    <a:cubicBezTo>
                      <a:pt x="157" y="75"/>
                      <a:pt x="157" y="70"/>
                      <a:pt x="162" y="64"/>
                    </a:cubicBezTo>
                    <a:cubicBezTo>
                      <a:pt x="163" y="66"/>
                      <a:pt x="165" y="65"/>
                      <a:pt x="166" y="67"/>
                    </a:cubicBezTo>
                    <a:cubicBezTo>
                      <a:pt x="165" y="71"/>
                      <a:pt x="161" y="69"/>
                      <a:pt x="161" y="72"/>
                    </a:cubicBezTo>
                    <a:cubicBezTo>
                      <a:pt x="163" y="76"/>
                      <a:pt x="166" y="72"/>
                      <a:pt x="169" y="75"/>
                    </a:cubicBezTo>
                    <a:cubicBezTo>
                      <a:pt x="175" y="71"/>
                      <a:pt x="166" y="64"/>
                      <a:pt x="167" y="62"/>
                    </a:cubicBezTo>
                    <a:cubicBezTo>
                      <a:pt x="169" y="61"/>
                      <a:pt x="170" y="62"/>
                      <a:pt x="171" y="63"/>
                    </a:cubicBezTo>
                    <a:cubicBezTo>
                      <a:pt x="173" y="68"/>
                      <a:pt x="172" y="72"/>
                      <a:pt x="177" y="76"/>
                    </a:cubicBezTo>
                    <a:cubicBezTo>
                      <a:pt x="180" y="76"/>
                      <a:pt x="182" y="72"/>
                      <a:pt x="184" y="78"/>
                    </a:cubicBezTo>
                    <a:cubicBezTo>
                      <a:pt x="187" y="73"/>
                      <a:pt x="190" y="78"/>
                      <a:pt x="189" y="81"/>
                    </a:cubicBezTo>
                    <a:cubicBezTo>
                      <a:pt x="195" y="71"/>
                      <a:pt x="202" y="78"/>
                      <a:pt x="204" y="70"/>
                    </a:cubicBezTo>
                    <a:cubicBezTo>
                      <a:pt x="202" y="67"/>
                      <a:pt x="200" y="69"/>
                      <a:pt x="198" y="65"/>
                    </a:cubicBezTo>
                    <a:cubicBezTo>
                      <a:pt x="204" y="64"/>
                      <a:pt x="201" y="62"/>
                      <a:pt x="204" y="58"/>
                    </a:cubicBezTo>
                    <a:cubicBezTo>
                      <a:pt x="204" y="64"/>
                      <a:pt x="210" y="59"/>
                      <a:pt x="213" y="61"/>
                    </a:cubicBezTo>
                    <a:cubicBezTo>
                      <a:pt x="213" y="64"/>
                      <a:pt x="208" y="64"/>
                      <a:pt x="205" y="64"/>
                    </a:cubicBezTo>
                    <a:cubicBezTo>
                      <a:pt x="207" y="69"/>
                      <a:pt x="203" y="73"/>
                      <a:pt x="203" y="78"/>
                    </a:cubicBezTo>
                    <a:cubicBezTo>
                      <a:pt x="209" y="73"/>
                      <a:pt x="209" y="80"/>
                      <a:pt x="215" y="79"/>
                    </a:cubicBezTo>
                    <a:cubicBezTo>
                      <a:pt x="216" y="75"/>
                      <a:pt x="211" y="77"/>
                      <a:pt x="213" y="75"/>
                    </a:cubicBezTo>
                    <a:cubicBezTo>
                      <a:pt x="216" y="77"/>
                      <a:pt x="219" y="75"/>
                      <a:pt x="221" y="76"/>
                    </a:cubicBezTo>
                    <a:cubicBezTo>
                      <a:pt x="223" y="77"/>
                      <a:pt x="220" y="78"/>
                      <a:pt x="221" y="80"/>
                    </a:cubicBezTo>
                    <a:cubicBezTo>
                      <a:pt x="225" y="82"/>
                      <a:pt x="228" y="76"/>
                      <a:pt x="229" y="77"/>
                    </a:cubicBezTo>
                    <a:cubicBezTo>
                      <a:pt x="229" y="82"/>
                      <a:pt x="244" y="78"/>
                      <a:pt x="244" y="84"/>
                    </a:cubicBezTo>
                    <a:cubicBezTo>
                      <a:pt x="249" y="80"/>
                      <a:pt x="255" y="79"/>
                      <a:pt x="259" y="82"/>
                    </a:cubicBezTo>
                    <a:cubicBezTo>
                      <a:pt x="263" y="79"/>
                      <a:pt x="269" y="76"/>
                      <a:pt x="268" y="72"/>
                    </a:cubicBezTo>
                    <a:cubicBezTo>
                      <a:pt x="268" y="73"/>
                      <a:pt x="269" y="73"/>
                      <a:pt x="270" y="73"/>
                    </a:cubicBezTo>
                    <a:cubicBezTo>
                      <a:pt x="266" y="77"/>
                      <a:pt x="272" y="82"/>
                      <a:pt x="274" y="83"/>
                    </a:cubicBezTo>
                    <a:cubicBezTo>
                      <a:pt x="274" y="79"/>
                      <a:pt x="284" y="87"/>
                      <a:pt x="284" y="79"/>
                    </a:cubicBezTo>
                    <a:cubicBezTo>
                      <a:pt x="289" y="84"/>
                      <a:pt x="296" y="83"/>
                      <a:pt x="302" y="82"/>
                    </a:cubicBezTo>
                    <a:cubicBezTo>
                      <a:pt x="300" y="78"/>
                      <a:pt x="296" y="79"/>
                      <a:pt x="299" y="75"/>
                    </a:cubicBezTo>
                    <a:cubicBezTo>
                      <a:pt x="298" y="81"/>
                      <a:pt x="304" y="77"/>
                      <a:pt x="306" y="77"/>
                    </a:cubicBezTo>
                    <a:cubicBezTo>
                      <a:pt x="303" y="84"/>
                      <a:pt x="321" y="74"/>
                      <a:pt x="318" y="84"/>
                    </a:cubicBezTo>
                    <a:cubicBezTo>
                      <a:pt x="314" y="77"/>
                      <a:pt x="310" y="84"/>
                      <a:pt x="305" y="83"/>
                    </a:cubicBezTo>
                    <a:cubicBezTo>
                      <a:pt x="305" y="84"/>
                      <a:pt x="306" y="84"/>
                      <a:pt x="305" y="85"/>
                    </a:cubicBezTo>
                    <a:cubicBezTo>
                      <a:pt x="305" y="86"/>
                      <a:pt x="305" y="87"/>
                      <a:pt x="305" y="88"/>
                    </a:cubicBezTo>
                    <a:cubicBezTo>
                      <a:pt x="312" y="84"/>
                      <a:pt x="317" y="85"/>
                      <a:pt x="327" y="86"/>
                    </a:cubicBezTo>
                    <a:cubicBezTo>
                      <a:pt x="337" y="86"/>
                      <a:pt x="354" y="90"/>
                      <a:pt x="362" y="87"/>
                    </a:cubicBezTo>
                    <a:cubicBezTo>
                      <a:pt x="364" y="86"/>
                      <a:pt x="364" y="86"/>
                      <a:pt x="364" y="85"/>
                    </a:cubicBezTo>
                    <a:cubicBezTo>
                      <a:pt x="363" y="84"/>
                      <a:pt x="364" y="84"/>
                      <a:pt x="364" y="85"/>
                    </a:cubicBezTo>
                    <a:cubicBezTo>
                      <a:pt x="364" y="85"/>
                      <a:pt x="365" y="86"/>
                      <a:pt x="365" y="86"/>
                    </a:cubicBezTo>
                    <a:cubicBezTo>
                      <a:pt x="372" y="93"/>
                      <a:pt x="389" y="81"/>
                      <a:pt x="387" y="91"/>
                    </a:cubicBezTo>
                    <a:cubicBezTo>
                      <a:pt x="387" y="87"/>
                      <a:pt x="400" y="85"/>
                      <a:pt x="399" y="90"/>
                    </a:cubicBezTo>
                    <a:cubicBezTo>
                      <a:pt x="413" y="85"/>
                      <a:pt x="426" y="87"/>
                      <a:pt x="439" y="90"/>
                    </a:cubicBezTo>
                    <a:cubicBezTo>
                      <a:pt x="448" y="88"/>
                      <a:pt x="461" y="85"/>
                      <a:pt x="465" y="91"/>
                    </a:cubicBezTo>
                    <a:cubicBezTo>
                      <a:pt x="464" y="90"/>
                      <a:pt x="465" y="89"/>
                      <a:pt x="466" y="87"/>
                    </a:cubicBezTo>
                    <a:cubicBezTo>
                      <a:pt x="481" y="89"/>
                      <a:pt x="505" y="89"/>
                      <a:pt x="524" y="92"/>
                    </a:cubicBezTo>
                    <a:cubicBezTo>
                      <a:pt x="539" y="86"/>
                      <a:pt x="551" y="95"/>
                      <a:pt x="566" y="89"/>
                    </a:cubicBezTo>
                    <a:cubicBezTo>
                      <a:pt x="569" y="91"/>
                      <a:pt x="572" y="89"/>
                      <a:pt x="575" y="93"/>
                    </a:cubicBezTo>
                    <a:cubicBezTo>
                      <a:pt x="588" y="85"/>
                      <a:pt x="600" y="94"/>
                      <a:pt x="614" y="87"/>
                    </a:cubicBezTo>
                    <a:cubicBezTo>
                      <a:pt x="615" y="88"/>
                      <a:pt x="616" y="90"/>
                      <a:pt x="616" y="91"/>
                    </a:cubicBezTo>
                    <a:cubicBezTo>
                      <a:pt x="625" y="89"/>
                      <a:pt x="634" y="85"/>
                      <a:pt x="641" y="86"/>
                    </a:cubicBezTo>
                    <a:cubicBezTo>
                      <a:pt x="643" y="86"/>
                      <a:pt x="646" y="89"/>
                      <a:pt x="648" y="89"/>
                    </a:cubicBezTo>
                    <a:cubicBezTo>
                      <a:pt x="652" y="89"/>
                      <a:pt x="655" y="84"/>
                      <a:pt x="659" y="85"/>
                    </a:cubicBezTo>
                    <a:cubicBezTo>
                      <a:pt x="661" y="85"/>
                      <a:pt x="662" y="88"/>
                      <a:pt x="665" y="87"/>
                    </a:cubicBezTo>
                    <a:cubicBezTo>
                      <a:pt x="669" y="87"/>
                      <a:pt x="669" y="86"/>
                      <a:pt x="675" y="85"/>
                    </a:cubicBezTo>
                    <a:cubicBezTo>
                      <a:pt x="687" y="81"/>
                      <a:pt x="703" y="89"/>
                      <a:pt x="708" y="79"/>
                    </a:cubicBezTo>
                    <a:cubicBezTo>
                      <a:pt x="708" y="81"/>
                      <a:pt x="709" y="82"/>
                      <a:pt x="712" y="83"/>
                    </a:cubicBezTo>
                    <a:cubicBezTo>
                      <a:pt x="715" y="79"/>
                      <a:pt x="717" y="79"/>
                      <a:pt x="721" y="74"/>
                    </a:cubicBezTo>
                    <a:cubicBezTo>
                      <a:pt x="722" y="77"/>
                      <a:pt x="720" y="79"/>
                      <a:pt x="721" y="81"/>
                    </a:cubicBezTo>
                    <a:cubicBezTo>
                      <a:pt x="728" y="77"/>
                      <a:pt x="735" y="72"/>
                      <a:pt x="736" y="64"/>
                    </a:cubicBezTo>
                    <a:cubicBezTo>
                      <a:pt x="742" y="66"/>
                      <a:pt x="744" y="59"/>
                      <a:pt x="748" y="58"/>
                    </a:cubicBezTo>
                    <a:cubicBezTo>
                      <a:pt x="745" y="56"/>
                      <a:pt x="748" y="50"/>
                      <a:pt x="743" y="51"/>
                    </a:cubicBezTo>
                    <a:cubicBezTo>
                      <a:pt x="742" y="55"/>
                      <a:pt x="745" y="56"/>
                      <a:pt x="744" y="58"/>
                    </a:cubicBezTo>
                    <a:cubicBezTo>
                      <a:pt x="740" y="59"/>
                      <a:pt x="732" y="63"/>
                      <a:pt x="732" y="56"/>
                    </a:cubicBezTo>
                    <a:cubicBezTo>
                      <a:pt x="731" y="61"/>
                      <a:pt x="726" y="59"/>
                      <a:pt x="726" y="62"/>
                    </a:cubicBezTo>
                    <a:cubicBezTo>
                      <a:pt x="733" y="58"/>
                      <a:pt x="727" y="71"/>
                      <a:pt x="730" y="69"/>
                    </a:cubicBezTo>
                    <a:cubicBezTo>
                      <a:pt x="732" y="68"/>
                      <a:pt x="729" y="62"/>
                      <a:pt x="732" y="65"/>
                    </a:cubicBezTo>
                    <a:cubicBezTo>
                      <a:pt x="733" y="68"/>
                      <a:pt x="731" y="70"/>
                      <a:pt x="728" y="72"/>
                    </a:cubicBezTo>
                    <a:cubicBezTo>
                      <a:pt x="727" y="66"/>
                      <a:pt x="723" y="75"/>
                      <a:pt x="721" y="72"/>
                    </a:cubicBezTo>
                    <a:cubicBezTo>
                      <a:pt x="721" y="71"/>
                      <a:pt x="720" y="70"/>
                      <a:pt x="719" y="70"/>
                    </a:cubicBezTo>
                    <a:cubicBezTo>
                      <a:pt x="726" y="65"/>
                      <a:pt x="720" y="62"/>
                      <a:pt x="725" y="56"/>
                    </a:cubicBezTo>
                    <a:cubicBezTo>
                      <a:pt x="732" y="58"/>
                      <a:pt x="730" y="47"/>
                      <a:pt x="736" y="53"/>
                    </a:cubicBezTo>
                    <a:cubicBezTo>
                      <a:pt x="737" y="50"/>
                      <a:pt x="746" y="41"/>
                      <a:pt x="739" y="40"/>
                    </a:cubicBezTo>
                    <a:cubicBezTo>
                      <a:pt x="741" y="41"/>
                      <a:pt x="734" y="48"/>
                      <a:pt x="733" y="43"/>
                    </a:cubicBezTo>
                    <a:cubicBezTo>
                      <a:pt x="729" y="46"/>
                      <a:pt x="726" y="58"/>
                      <a:pt x="720" y="51"/>
                    </a:cubicBezTo>
                    <a:cubicBezTo>
                      <a:pt x="722" y="47"/>
                      <a:pt x="723" y="47"/>
                      <a:pt x="727" y="47"/>
                    </a:cubicBezTo>
                    <a:cubicBezTo>
                      <a:pt x="723" y="44"/>
                      <a:pt x="729" y="42"/>
                      <a:pt x="728" y="39"/>
                    </a:cubicBezTo>
                    <a:cubicBezTo>
                      <a:pt x="724" y="39"/>
                      <a:pt x="725" y="30"/>
                      <a:pt x="730" y="27"/>
                    </a:cubicBezTo>
                    <a:cubicBezTo>
                      <a:pt x="731" y="29"/>
                      <a:pt x="732" y="30"/>
                      <a:pt x="733" y="32"/>
                    </a:cubicBezTo>
                    <a:cubicBezTo>
                      <a:pt x="734" y="31"/>
                      <a:pt x="735" y="31"/>
                      <a:pt x="736" y="30"/>
                    </a:cubicBezTo>
                    <a:cubicBezTo>
                      <a:pt x="737" y="29"/>
                      <a:pt x="736" y="27"/>
                      <a:pt x="736" y="26"/>
                    </a:cubicBezTo>
                    <a:cubicBezTo>
                      <a:pt x="735" y="27"/>
                      <a:pt x="733" y="28"/>
                      <a:pt x="732" y="26"/>
                    </a:cubicBezTo>
                    <a:cubicBezTo>
                      <a:pt x="734" y="22"/>
                      <a:pt x="738" y="21"/>
                      <a:pt x="736" y="17"/>
                    </a:cubicBezTo>
                    <a:cubicBezTo>
                      <a:pt x="733" y="19"/>
                      <a:pt x="734" y="21"/>
                      <a:pt x="730" y="23"/>
                    </a:cubicBezTo>
                    <a:cubicBezTo>
                      <a:pt x="724" y="22"/>
                      <a:pt x="725" y="19"/>
                      <a:pt x="724" y="13"/>
                    </a:cubicBezTo>
                    <a:cubicBezTo>
                      <a:pt x="728" y="14"/>
                      <a:pt x="731" y="16"/>
                      <a:pt x="735" y="14"/>
                    </a:cubicBezTo>
                    <a:cubicBezTo>
                      <a:pt x="732" y="10"/>
                      <a:pt x="725" y="13"/>
                      <a:pt x="725" y="7"/>
                    </a:cubicBezTo>
                    <a:cubicBezTo>
                      <a:pt x="723" y="9"/>
                      <a:pt x="723" y="10"/>
                      <a:pt x="723" y="11"/>
                    </a:cubicBezTo>
                    <a:cubicBezTo>
                      <a:pt x="715" y="0"/>
                      <a:pt x="704" y="15"/>
                      <a:pt x="697" y="8"/>
                    </a:cubicBezTo>
                    <a:cubicBezTo>
                      <a:pt x="692" y="9"/>
                      <a:pt x="697" y="17"/>
                      <a:pt x="693" y="15"/>
                    </a:cubicBezTo>
                    <a:cubicBezTo>
                      <a:pt x="696" y="11"/>
                      <a:pt x="689" y="17"/>
                      <a:pt x="689" y="12"/>
                    </a:cubicBezTo>
                    <a:cubicBezTo>
                      <a:pt x="692" y="10"/>
                      <a:pt x="695" y="8"/>
                      <a:pt x="693" y="6"/>
                    </a:cubicBezTo>
                    <a:cubicBezTo>
                      <a:pt x="687" y="9"/>
                      <a:pt x="689" y="7"/>
                      <a:pt x="689" y="10"/>
                    </a:cubicBezTo>
                    <a:cubicBezTo>
                      <a:pt x="684" y="9"/>
                      <a:pt x="676" y="11"/>
                      <a:pt x="674" y="13"/>
                    </a:cubicBezTo>
                    <a:cubicBezTo>
                      <a:pt x="672" y="12"/>
                      <a:pt x="672" y="10"/>
                      <a:pt x="672" y="9"/>
                    </a:cubicBezTo>
                    <a:cubicBezTo>
                      <a:pt x="668" y="10"/>
                      <a:pt x="664" y="10"/>
                      <a:pt x="660" y="10"/>
                    </a:cubicBezTo>
                    <a:cubicBezTo>
                      <a:pt x="661" y="11"/>
                      <a:pt x="658" y="13"/>
                      <a:pt x="658" y="15"/>
                    </a:cubicBezTo>
                    <a:cubicBezTo>
                      <a:pt x="658" y="8"/>
                      <a:pt x="656" y="16"/>
                      <a:pt x="654" y="14"/>
                    </a:cubicBezTo>
                    <a:cubicBezTo>
                      <a:pt x="654" y="13"/>
                      <a:pt x="653" y="13"/>
                      <a:pt x="652" y="12"/>
                    </a:cubicBezTo>
                    <a:cubicBezTo>
                      <a:pt x="654" y="11"/>
                      <a:pt x="655" y="12"/>
                      <a:pt x="657" y="10"/>
                    </a:cubicBezTo>
                    <a:cubicBezTo>
                      <a:pt x="653" y="8"/>
                      <a:pt x="643" y="5"/>
                      <a:pt x="644" y="13"/>
                    </a:cubicBezTo>
                    <a:cubicBezTo>
                      <a:pt x="645" y="12"/>
                      <a:pt x="648" y="11"/>
                      <a:pt x="646" y="13"/>
                    </a:cubicBezTo>
                    <a:cubicBezTo>
                      <a:pt x="642" y="15"/>
                      <a:pt x="644" y="12"/>
                      <a:pt x="642" y="9"/>
                    </a:cubicBezTo>
                    <a:cubicBezTo>
                      <a:pt x="638" y="11"/>
                      <a:pt x="631" y="8"/>
                      <a:pt x="630" y="13"/>
                    </a:cubicBezTo>
                    <a:cubicBezTo>
                      <a:pt x="626" y="9"/>
                      <a:pt x="618" y="13"/>
                      <a:pt x="622" y="8"/>
                    </a:cubicBezTo>
                    <a:cubicBezTo>
                      <a:pt x="621" y="9"/>
                      <a:pt x="620" y="8"/>
                      <a:pt x="620" y="7"/>
                    </a:cubicBezTo>
                    <a:cubicBezTo>
                      <a:pt x="617" y="8"/>
                      <a:pt x="619" y="10"/>
                      <a:pt x="618" y="12"/>
                    </a:cubicBezTo>
                    <a:cubicBezTo>
                      <a:pt x="617" y="10"/>
                      <a:pt x="615" y="12"/>
                      <a:pt x="614" y="11"/>
                    </a:cubicBezTo>
                    <a:cubicBezTo>
                      <a:pt x="616" y="10"/>
                      <a:pt x="618" y="8"/>
                      <a:pt x="616" y="6"/>
                    </a:cubicBezTo>
                    <a:cubicBezTo>
                      <a:pt x="611" y="7"/>
                      <a:pt x="607" y="11"/>
                      <a:pt x="600" y="9"/>
                    </a:cubicBezTo>
                    <a:cubicBezTo>
                      <a:pt x="601" y="9"/>
                      <a:pt x="607" y="9"/>
                      <a:pt x="604" y="6"/>
                    </a:cubicBezTo>
                    <a:cubicBezTo>
                      <a:pt x="601" y="6"/>
                      <a:pt x="595" y="6"/>
                      <a:pt x="594" y="11"/>
                    </a:cubicBezTo>
                    <a:cubicBezTo>
                      <a:pt x="589" y="4"/>
                      <a:pt x="584" y="11"/>
                      <a:pt x="580" y="12"/>
                    </a:cubicBezTo>
                    <a:cubicBezTo>
                      <a:pt x="582" y="11"/>
                      <a:pt x="583" y="9"/>
                      <a:pt x="582" y="7"/>
                    </a:cubicBezTo>
                    <a:cubicBezTo>
                      <a:pt x="578" y="12"/>
                      <a:pt x="581" y="4"/>
                      <a:pt x="578" y="7"/>
                    </a:cubicBezTo>
                    <a:cubicBezTo>
                      <a:pt x="576" y="11"/>
                      <a:pt x="574" y="9"/>
                      <a:pt x="571" y="7"/>
                    </a:cubicBezTo>
                    <a:cubicBezTo>
                      <a:pt x="566" y="14"/>
                      <a:pt x="564" y="5"/>
                      <a:pt x="559" y="11"/>
                    </a:cubicBezTo>
                    <a:close/>
                    <a:moveTo>
                      <a:pt x="231" y="32"/>
                    </a:moveTo>
                    <a:cubicBezTo>
                      <a:pt x="227" y="31"/>
                      <a:pt x="230" y="31"/>
                      <a:pt x="227" y="28"/>
                    </a:cubicBezTo>
                    <a:cubicBezTo>
                      <a:pt x="231" y="24"/>
                      <a:pt x="236" y="30"/>
                      <a:pt x="231" y="32"/>
                    </a:cubicBezTo>
                    <a:close/>
                    <a:moveTo>
                      <a:pt x="231" y="21"/>
                    </a:moveTo>
                    <a:cubicBezTo>
                      <a:pt x="230" y="21"/>
                      <a:pt x="222" y="23"/>
                      <a:pt x="227" y="23"/>
                    </a:cubicBezTo>
                    <a:cubicBezTo>
                      <a:pt x="228" y="25"/>
                      <a:pt x="222" y="25"/>
                      <a:pt x="221" y="22"/>
                    </a:cubicBezTo>
                    <a:cubicBezTo>
                      <a:pt x="224" y="23"/>
                      <a:pt x="228" y="16"/>
                      <a:pt x="231" y="21"/>
                    </a:cubicBezTo>
                    <a:close/>
                    <a:moveTo>
                      <a:pt x="201" y="36"/>
                    </a:moveTo>
                    <a:cubicBezTo>
                      <a:pt x="201" y="32"/>
                      <a:pt x="207" y="22"/>
                      <a:pt x="209" y="30"/>
                    </a:cubicBezTo>
                    <a:cubicBezTo>
                      <a:pt x="203" y="27"/>
                      <a:pt x="206" y="33"/>
                      <a:pt x="201" y="36"/>
                    </a:cubicBezTo>
                    <a:close/>
                    <a:moveTo>
                      <a:pt x="211" y="26"/>
                    </a:moveTo>
                    <a:cubicBezTo>
                      <a:pt x="213" y="25"/>
                      <a:pt x="213" y="26"/>
                      <a:pt x="212" y="27"/>
                    </a:cubicBezTo>
                    <a:cubicBezTo>
                      <a:pt x="217" y="29"/>
                      <a:pt x="212" y="22"/>
                      <a:pt x="217" y="23"/>
                    </a:cubicBezTo>
                    <a:cubicBezTo>
                      <a:pt x="216" y="26"/>
                      <a:pt x="217" y="30"/>
                      <a:pt x="213" y="32"/>
                    </a:cubicBezTo>
                    <a:cubicBezTo>
                      <a:pt x="212" y="30"/>
                      <a:pt x="212" y="28"/>
                      <a:pt x="211" y="26"/>
                    </a:cubicBezTo>
                    <a:close/>
                    <a:moveTo>
                      <a:pt x="217" y="16"/>
                    </a:moveTo>
                    <a:cubicBezTo>
                      <a:pt x="216" y="19"/>
                      <a:pt x="217" y="19"/>
                      <a:pt x="219" y="18"/>
                    </a:cubicBezTo>
                    <a:cubicBezTo>
                      <a:pt x="220" y="19"/>
                      <a:pt x="219" y="20"/>
                      <a:pt x="220" y="21"/>
                    </a:cubicBezTo>
                    <a:cubicBezTo>
                      <a:pt x="219" y="21"/>
                      <a:pt x="219" y="22"/>
                      <a:pt x="218" y="23"/>
                    </a:cubicBezTo>
                    <a:cubicBezTo>
                      <a:pt x="216" y="20"/>
                      <a:pt x="215" y="21"/>
                      <a:pt x="213" y="19"/>
                    </a:cubicBezTo>
                    <a:cubicBezTo>
                      <a:pt x="214" y="18"/>
                      <a:pt x="215" y="17"/>
                      <a:pt x="217" y="16"/>
                    </a:cubicBezTo>
                    <a:close/>
                    <a:moveTo>
                      <a:pt x="196" y="25"/>
                    </a:moveTo>
                    <a:cubicBezTo>
                      <a:pt x="193" y="27"/>
                      <a:pt x="196" y="29"/>
                      <a:pt x="195" y="31"/>
                    </a:cubicBezTo>
                    <a:cubicBezTo>
                      <a:pt x="193" y="27"/>
                      <a:pt x="186" y="16"/>
                      <a:pt x="180" y="21"/>
                    </a:cubicBezTo>
                    <a:cubicBezTo>
                      <a:pt x="177" y="18"/>
                      <a:pt x="187" y="17"/>
                      <a:pt x="184" y="14"/>
                    </a:cubicBezTo>
                    <a:cubicBezTo>
                      <a:pt x="187" y="17"/>
                      <a:pt x="191" y="19"/>
                      <a:pt x="196" y="25"/>
                    </a:cubicBezTo>
                    <a:close/>
                    <a:moveTo>
                      <a:pt x="181" y="31"/>
                    </a:moveTo>
                    <a:cubicBezTo>
                      <a:pt x="181" y="30"/>
                      <a:pt x="180" y="28"/>
                      <a:pt x="179" y="26"/>
                    </a:cubicBezTo>
                    <a:cubicBezTo>
                      <a:pt x="180" y="26"/>
                      <a:pt x="182" y="25"/>
                      <a:pt x="184" y="24"/>
                    </a:cubicBezTo>
                    <a:cubicBezTo>
                      <a:pt x="187" y="27"/>
                      <a:pt x="184" y="29"/>
                      <a:pt x="181" y="31"/>
                    </a:cubicBezTo>
                    <a:close/>
                    <a:moveTo>
                      <a:pt x="184" y="11"/>
                    </a:moveTo>
                    <a:cubicBezTo>
                      <a:pt x="181" y="15"/>
                      <a:pt x="179" y="12"/>
                      <a:pt x="177" y="15"/>
                    </a:cubicBezTo>
                    <a:cubicBezTo>
                      <a:pt x="172" y="11"/>
                      <a:pt x="183" y="10"/>
                      <a:pt x="180" y="7"/>
                    </a:cubicBezTo>
                    <a:cubicBezTo>
                      <a:pt x="184" y="5"/>
                      <a:pt x="181" y="10"/>
                      <a:pt x="184" y="11"/>
                    </a:cubicBezTo>
                    <a:close/>
                    <a:moveTo>
                      <a:pt x="88" y="30"/>
                    </a:moveTo>
                    <a:cubicBezTo>
                      <a:pt x="87" y="25"/>
                      <a:pt x="93" y="22"/>
                      <a:pt x="97" y="18"/>
                    </a:cubicBezTo>
                    <a:cubicBezTo>
                      <a:pt x="96" y="17"/>
                      <a:pt x="95" y="16"/>
                      <a:pt x="95" y="16"/>
                    </a:cubicBezTo>
                    <a:cubicBezTo>
                      <a:pt x="101" y="18"/>
                      <a:pt x="102" y="25"/>
                      <a:pt x="88" y="30"/>
                    </a:cubicBezTo>
                    <a:close/>
                    <a:moveTo>
                      <a:pt x="74" y="17"/>
                    </a:moveTo>
                    <a:cubicBezTo>
                      <a:pt x="79" y="24"/>
                      <a:pt x="80" y="13"/>
                      <a:pt x="85" y="18"/>
                    </a:cubicBezTo>
                    <a:cubicBezTo>
                      <a:pt x="87" y="24"/>
                      <a:pt x="81" y="35"/>
                      <a:pt x="85" y="38"/>
                    </a:cubicBezTo>
                    <a:cubicBezTo>
                      <a:pt x="86" y="42"/>
                      <a:pt x="80" y="37"/>
                      <a:pt x="79" y="39"/>
                    </a:cubicBezTo>
                    <a:cubicBezTo>
                      <a:pt x="78" y="34"/>
                      <a:pt x="81" y="30"/>
                      <a:pt x="82" y="25"/>
                    </a:cubicBezTo>
                    <a:cubicBezTo>
                      <a:pt x="78" y="21"/>
                      <a:pt x="71" y="28"/>
                      <a:pt x="66" y="23"/>
                    </a:cubicBezTo>
                    <a:cubicBezTo>
                      <a:pt x="69" y="21"/>
                      <a:pt x="72" y="19"/>
                      <a:pt x="74" y="17"/>
                    </a:cubicBezTo>
                    <a:close/>
                    <a:moveTo>
                      <a:pt x="48" y="23"/>
                    </a:moveTo>
                    <a:cubicBezTo>
                      <a:pt x="52" y="17"/>
                      <a:pt x="55" y="22"/>
                      <a:pt x="59" y="18"/>
                    </a:cubicBezTo>
                    <a:cubicBezTo>
                      <a:pt x="56" y="23"/>
                      <a:pt x="53" y="27"/>
                      <a:pt x="51" y="32"/>
                    </a:cubicBezTo>
                    <a:cubicBezTo>
                      <a:pt x="50" y="29"/>
                      <a:pt x="50" y="26"/>
                      <a:pt x="48" y="23"/>
                    </a:cubicBezTo>
                    <a:close/>
                    <a:moveTo>
                      <a:pt x="54" y="40"/>
                    </a:moveTo>
                    <a:cubicBezTo>
                      <a:pt x="56" y="40"/>
                      <a:pt x="58" y="40"/>
                      <a:pt x="59" y="40"/>
                    </a:cubicBezTo>
                    <a:cubicBezTo>
                      <a:pt x="57" y="51"/>
                      <a:pt x="48" y="41"/>
                      <a:pt x="46" y="36"/>
                    </a:cubicBezTo>
                    <a:cubicBezTo>
                      <a:pt x="55" y="39"/>
                      <a:pt x="57" y="20"/>
                      <a:pt x="66" y="25"/>
                    </a:cubicBezTo>
                    <a:cubicBezTo>
                      <a:pt x="63" y="28"/>
                      <a:pt x="64" y="34"/>
                      <a:pt x="58" y="33"/>
                    </a:cubicBezTo>
                    <a:cubicBezTo>
                      <a:pt x="61" y="36"/>
                      <a:pt x="64" y="37"/>
                      <a:pt x="68" y="35"/>
                    </a:cubicBezTo>
                    <a:cubicBezTo>
                      <a:pt x="71" y="32"/>
                      <a:pt x="65" y="34"/>
                      <a:pt x="65" y="30"/>
                    </a:cubicBezTo>
                    <a:cubicBezTo>
                      <a:pt x="67" y="31"/>
                      <a:pt x="71" y="28"/>
                      <a:pt x="74" y="28"/>
                    </a:cubicBezTo>
                    <a:cubicBezTo>
                      <a:pt x="78" y="32"/>
                      <a:pt x="68" y="34"/>
                      <a:pt x="71" y="38"/>
                    </a:cubicBezTo>
                    <a:cubicBezTo>
                      <a:pt x="66" y="38"/>
                      <a:pt x="57" y="41"/>
                      <a:pt x="56" y="35"/>
                    </a:cubicBezTo>
                    <a:cubicBezTo>
                      <a:pt x="55" y="37"/>
                      <a:pt x="56" y="39"/>
                      <a:pt x="54" y="40"/>
                    </a:cubicBezTo>
                    <a:close/>
                    <a:moveTo>
                      <a:pt x="61" y="55"/>
                    </a:moveTo>
                    <a:cubicBezTo>
                      <a:pt x="59" y="55"/>
                      <a:pt x="57" y="53"/>
                      <a:pt x="56" y="51"/>
                    </a:cubicBezTo>
                    <a:cubicBezTo>
                      <a:pt x="63" y="47"/>
                      <a:pt x="63" y="47"/>
                      <a:pt x="64" y="41"/>
                    </a:cubicBezTo>
                    <a:cubicBezTo>
                      <a:pt x="68" y="42"/>
                      <a:pt x="66" y="45"/>
                      <a:pt x="70" y="48"/>
                    </a:cubicBezTo>
                    <a:cubicBezTo>
                      <a:pt x="72" y="45"/>
                      <a:pt x="71" y="41"/>
                      <a:pt x="76" y="38"/>
                    </a:cubicBezTo>
                    <a:cubicBezTo>
                      <a:pt x="76" y="40"/>
                      <a:pt x="77" y="42"/>
                      <a:pt x="79" y="44"/>
                    </a:cubicBezTo>
                    <a:cubicBezTo>
                      <a:pt x="73" y="47"/>
                      <a:pt x="76" y="52"/>
                      <a:pt x="67" y="56"/>
                    </a:cubicBezTo>
                    <a:cubicBezTo>
                      <a:pt x="65" y="54"/>
                      <a:pt x="66" y="52"/>
                      <a:pt x="64" y="50"/>
                    </a:cubicBezTo>
                    <a:cubicBezTo>
                      <a:pt x="62" y="52"/>
                      <a:pt x="63" y="54"/>
                      <a:pt x="61" y="55"/>
                    </a:cubicBezTo>
                    <a:close/>
                    <a:moveTo>
                      <a:pt x="60" y="68"/>
                    </a:moveTo>
                    <a:cubicBezTo>
                      <a:pt x="56" y="66"/>
                      <a:pt x="58" y="66"/>
                      <a:pt x="55" y="61"/>
                    </a:cubicBezTo>
                    <a:cubicBezTo>
                      <a:pt x="57" y="60"/>
                      <a:pt x="58" y="59"/>
                      <a:pt x="60" y="57"/>
                    </a:cubicBezTo>
                    <a:cubicBezTo>
                      <a:pt x="60" y="59"/>
                      <a:pt x="61" y="62"/>
                      <a:pt x="63" y="60"/>
                    </a:cubicBezTo>
                    <a:cubicBezTo>
                      <a:pt x="61" y="62"/>
                      <a:pt x="62" y="64"/>
                      <a:pt x="60" y="68"/>
                    </a:cubicBezTo>
                    <a:close/>
                    <a:moveTo>
                      <a:pt x="95" y="48"/>
                    </a:moveTo>
                    <a:cubicBezTo>
                      <a:pt x="92" y="46"/>
                      <a:pt x="96" y="44"/>
                      <a:pt x="96" y="42"/>
                    </a:cubicBezTo>
                    <a:cubicBezTo>
                      <a:pt x="91" y="39"/>
                      <a:pt x="92" y="44"/>
                      <a:pt x="88" y="46"/>
                    </a:cubicBezTo>
                    <a:cubicBezTo>
                      <a:pt x="87" y="45"/>
                      <a:pt x="86" y="43"/>
                      <a:pt x="85" y="42"/>
                    </a:cubicBezTo>
                    <a:cubicBezTo>
                      <a:pt x="96" y="36"/>
                      <a:pt x="95" y="29"/>
                      <a:pt x="107" y="20"/>
                    </a:cubicBezTo>
                    <a:cubicBezTo>
                      <a:pt x="111" y="23"/>
                      <a:pt x="104" y="32"/>
                      <a:pt x="100" y="27"/>
                    </a:cubicBezTo>
                    <a:cubicBezTo>
                      <a:pt x="100" y="32"/>
                      <a:pt x="99" y="35"/>
                      <a:pt x="101" y="40"/>
                    </a:cubicBezTo>
                    <a:cubicBezTo>
                      <a:pt x="95" y="42"/>
                      <a:pt x="100" y="46"/>
                      <a:pt x="95" y="48"/>
                    </a:cubicBezTo>
                    <a:close/>
                    <a:moveTo>
                      <a:pt x="104" y="52"/>
                    </a:moveTo>
                    <a:cubicBezTo>
                      <a:pt x="105" y="51"/>
                      <a:pt x="107" y="49"/>
                      <a:pt x="109" y="48"/>
                    </a:cubicBezTo>
                    <a:cubicBezTo>
                      <a:pt x="111" y="50"/>
                      <a:pt x="111" y="51"/>
                      <a:pt x="112" y="53"/>
                    </a:cubicBezTo>
                    <a:cubicBezTo>
                      <a:pt x="109" y="55"/>
                      <a:pt x="106" y="55"/>
                      <a:pt x="104" y="52"/>
                    </a:cubicBezTo>
                    <a:close/>
                    <a:moveTo>
                      <a:pt x="127" y="45"/>
                    </a:moveTo>
                    <a:cubicBezTo>
                      <a:pt x="124" y="42"/>
                      <a:pt x="126" y="39"/>
                      <a:pt x="127" y="36"/>
                    </a:cubicBezTo>
                    <a:cubicBezTo>
                      <a:pt x="124" y="36"/>
                      <a:pt x="121" y="35"/>
                      <a:pt x="119" y="35"/>
                    </a:cubicBezTo>
                    <a:cubicBezTo>
                      <a:pt x="117" y="37"/>
                      <a:pt x="119" y="40"/>
                      <a:pt x="115" y="39"/>
                    </a:cubicBezTo>
                    <a:cubicBezTo>
                      <a:pt x="114" y="38"/>
                      <a:pt x="118" y="36"/>
                      <a:pt x="117" y="35"/>
                    </a:cubicBezTo>
                    <a:cubicBezTo>
                      <a:pt x="116" y="32"/>
                      <a:pt x="113" y="35"/>
                      <a:pt x="112" y="33"/>
                    </a:cubicBezTo>
                    <a:cubicBezTo>
                      <a:pt x="113" y="35"/>
                      <a:pt x="113" y="50"/>
                      <a:pt x="105" y="44"/>
                    </a:cubicBezTo>
                    <a:cubicBezTo>
                      <a:pt x="108" y="43"/>
                      <a:pt x="106" y="40"/>
                      <a:pt x="109" y="39"/>
                    </a:cubicBezTo>
                    <a:cubicBezTo>
                      <a:pt x="107" y="38"/>
                      <a:pt x="105" y="37"/>
                      <a:pt x="103" y="38"/>
                    </a:cubicBezTo>
                    <a:cubicBezTo>
                      <a:pt x="106" y="25"/>
                      <a:pt x="120" y="33"/>
                      <a:pt x="128" y="31"/>
                    </a:cubicBezTo>
                    <a:cubicBezTo>
                      <a:pt x="132" y="36"/>
                      <a:pt x="133" y="41"/>
                      <a:pt x="127" y="45"/>
                    </a:cubicBezTo>
                    <a:close/>
                    <a:moveTo>
                      <a:pt x="132" y="31"/>
                    </a:moveTo>
                    <a:cubicBezTo>
                      <a:pt x="140" y="27"/>
                      <a:pt x="141" y="24"/>
                      <a:pt x="145" y="22"/>
                    </a:cubicBezTo>
                    <a:cubicBezTo>
                      <a:pt x="146" y="25"/>
                      <a:pt x="143" y="34"/>
                      <a:pt x="139" y="30"/>
                    </a:cubicBezTo>
                    <a:cubicBezTo>
                      <a:pt x="134" y="34"/>
                      <a:pt x="139" y="39"/>
                      <a:pt x="136" y="43"/>
                    </a:cubicBezTo>
                    <a:cubicBezTo>
                      <a:pt x="133" y="39"/>
                      <a:pt x="135" y="35"/>
                      <a:pt x="132" y="31"/>
                    </a:cubicBezTo>
                    <a:close/>
                    <a:moveTo>
                      <a:pt x="155" y="26"/>
                    </a:moveTo>
                    <a:cubicBezTo>
                      <a:pt x="161" y="26"/>
                      <a:pt x="164" y="21"/>
                      <a:pt x="171" y="23"/>
                    </a:cubicBezTo>
                    <a:cubicBezTo>
                      <a:pt x="172" y="26"/>
                      <a:pt x="172" y="33"/>
                      <a:pt x="168" y="33"/>
                    </a:cubicBezTo>
                    <a:cubicBezTo>
                      <a:pt x="164" y="30"/>
                      <a:pt x="170" y="28"/>
                      <a:pt x="168" y="26"/>
                    </a:cubicBezTo>
                    <a:cubicBezTo>
                      <a:pt x="167" y="25"/>
                      <a:pt x="166" y="25"/>
                      <a:pt x="165" y="24"/>
                    </a:cubicBezTo>
                    <a:cubicBezTo>
                      <a:pt x="162" y="28"/>
                      <a:pt x="162" y="31"/>
                      <a:pt x="158" y="35"/>
                    </a:cubicBezTo>
                    <a:cubicBezTo>
                      <a:pt x="154" y="31"/>
                      <a:pt x="159" y="29"/>
                      <a:pt x="155" y="26"/>
                    </a:cubicBezTo>
                    <a:close/>
                    <a:moveTo>
                      <a:pt x="149" y="42"/>
                    </a:moveTo>
                    <a:cubicBezTo>
                      <a:pt x="148" y="39"/>
                      <a:pt x="151" y="38"/>
                      <a:pt x="148" y="35"/>
                    </a:cubicBezTo>
                    <a:cubicBezTo>
                      <a:pt x="150" y="34"/>
                      <a:pt x="152" y="35"/>
                      <a:pt x="154" y="33"/>
                    </a:cubicBezTo>
                    <a:cubicBezTo>
                      <a:pt x="157" y="36"/>
                      <a:pt x="153" y="39"/>
                      <a:pt x="149" y="42"/>
                    </a:cubicBezTo>
                    <a:close/>
                    <a:moveTo>
                      <a:pt x="134" y="63"/>
                    </a:moveTo>
                    <a:cubicBezTo>
                      <a:pt x="137" y="68"/>
                      <a:pt x="128" y="66"/>
                      <a:pt x="130" y="70"/>
                    </a:cubicBezTo>
                    <a:cubicBezTo>
                      <a:pt x="126" y="67"/>
                      <a:pt x="126" y="57"/>
                      <a:pt x="127" y="52"/>
                    </a:cubicBezTo>
                    <a:cubicBezTo>
                      <a:pt x="134" y="49"/>
                      <a:pt x="143" y="49"/>
                      <a:pt x="143" y="40"/>
                    </a:cubicBezTo>
                    <a:cubicBezTo>
                      <a:pt x="149" y="41"/>
                      <a:pt x="144" y="47"/>
                      <a:pt x="145" y="50"/>
                    </a:cubicBezTo>
                    <a:cubicBezTo>
                      <a:pt x="138" y="46"/>
                      <a:pt x="123" y="64"/>
                      <a:pt x="134" y="63"/>
                    </a:cubicBezTo>
                    <a:close/>
                    <a:moveTo>
                      <a:pt x="170" y="42"/>
                    </a:moveTo>
                    <a:cubicBezTo>
                      <a:pt x="168" y="40"/>
                      <a:pt x="164" y="38"/>
                      <a:pt x="160" y="41"/>
                    </a:cubicBezTo>
                    <a:cubicBezTo>
                      <a:pt x="158" y="33"/>
                      <a:pt x="172" y="39"/>
                      <a:pt x="174" y="29"/>
                    </a:cubicBezTo>
                    <a:cubicBezTo>
                      <a:pt x="174" y="33"/>
                      <a:pt x="175" y="37"/>
                      <a:pt x="180" y="32"/>
                    </a:cubicBezTo>
                    <a:cubicBezTo>
                      <a:pt x="186" y="42"/>
                      <a:pt x="170" y="33"/>
                      <a:pt x="170" y="42"/>
                    </a:cubicBezTo>
                    <a:close/>
                    <a:moveTo>
                      <a:pt x="189" y="32"/>
                    </a:moveTo>
                    <a:cubicBezTo>
                      <a:pt x="190" y="35"/>
                      <a:pt x="189" y="39"/>
                      <a:pt x="185" y="39"/>
                    </a:cubicBezTo>
                    <a:cubicBezTo>
                      <a:pt x="184" y="36"/>
                      <a:pt x="186" y="32"/>
                      <a:pt x="189" y="32"/>
                    </a:cubicBezTo>
                    <a:close/>
                    <a:moveTo>
                      <a:pt x="159" y="58"/>
                    </a:moveTo>
                    <a:cubicBezTo>
                      <a:pt x="164" y="58"/>
                      <a:pt x="165" y="48"/>
                      <a:pt x="170" y="54"/>
                    </a:cubicBezTo>
                    <a:cubicBezTo>
                      <a:pt x="165" y="53"/>
                      <a:pt x="164" y="65"/>
                      <a:pt x="159" y="58"/>
                    </a:cubicBezTo>
                    <a:close/>
                    <a:moveTo>
                      <a:pt x="173" y="58"/>
                    </a:moveTo>
                    <a:cubicBezTo>
                      <a:pt x="171" y="55"/>
                      <a:pt x="177" y="53"/>
                      <a:pt x="172" y="49"/>
                    </a:cubicBezTo>
                    <a:cubicBezTo>
                      <a:pt x="174" y="48"/>
                      <a:pt x="175" y="47"/>
                      <a:pt x="174" y="46"/>
                    </a:cubicBezTo>
                    <a:cubicBezTo>
                      <a:pt x="176" y="45"/>
                      <a:pt x="176" y="46"/>
                      <a:pt x="175" y="47"/>
                    </a:cubicBezTo>
                    <a:cubicBezTo>
                      <a:pt x="177" y="49"/>
                      <a:pt x="178" y="49"/>
                      <a:pt x="180" y="48"/>
                    </a:cubicBezTo>
                    <a:cubicBezTo>
                      <a:pt x="181" y="50"/>
                      <a:pt x="179" y="50"/>
                      <a:pt x="179" y="49"/>
                    </a:cubicBezTo>
                    <a:cubicBezTo>
                      <a:pt x="174" y="52"/>
                      <a:pt x="178" y="55"/>
                      <a:pt x="173" y="58"/>
                    </a:cubicBezTo>
                    <a:close/>
                    <a:moveTo>
                      <a:pt x="194" y="38"/>
                    </a:moveTo>
                    <a:cubicBezTo>
                      <a:pt x="197" y="42"/>
                      <a:pt x="189" y="43"/>
                      <a:pt x="196" y="45"/>
                    </a:cubicBezTo>
                    <a:cubicBezTo>
                      <a:pt x="193" y="47"/>
                      <a:pt x="192" y="48"/>
                      <a:pt x="194" y="50"/>
                    </a:cubicBezTo>
                    <a:cubicBezTo>
                      <a:pt x="188" y="49"/>
                      <a:pt x="190" y="41"/>
                      <a:pt x="194" y="38"/>
                    </a:cubicBezTo>
                    <a:close/>
                    <a:moveTo>
                      <a:pt x="182" y="60"/>
                    </a:moveTo>
                    <a:cubicBezTo>
                      <a:pt x="180" y="58"/>
                      <a:pt x="181" y="57"/>
                      <a:pt x="180" y="56"/>
                    </a:cubicBezTo>
                    <a:cubicBezTo>
                      <a:pt x="183" y="54"/>
                      <a:pt x="187" y="53"/>
                      <a:pt x="189" y="56"/>
                    </a:cubicBezTo>
                    <a:cubicBezTo>
                      <a:pt x="187" y="59"/>
                      <a:pt x="185" y="56"/>
                      <a:pt x="182" y="60"/>
                    </a:cubicBezTo>
                    <a:close/>
                    <a:moveTo>
                      <a:pt x="201" y="43"/>
                    </a:moveTo>
                    <a:cubicBezTo>
                      <a:pt x="203" y="39"/>
                      <a:pt x="207" y="38"/>
                      <a:pt x="211" y="35"/>
                    </a:cubicBezTo>
                    <a:cubicBezTo>
                      <a:pt x="214" y="42"/>
                      <a:pt x="205" y="42"/>
                      <a:pt x="201" y="43"/>
                    </a:cubicBezTo>
                    <a:close/>
                    <a:moveTo>
                      <a:pt x="197" y="55"/>
                    </a:moveTo>
                    <a:cubicBezTo>
                      <a:pt x="198" y="57"/>
                      <a:pt x="197" y="58"/>
                      <a:pt x="198" y="60"/>
                    </a:cubicBezTo>
                    <a:cubicBezTo>
                      <a:pt x="196" y="61"/>
                      <a:pt x="194" y="58"/>
                      <a:pt x="192" y="61"/>
                    </a:cubicBezTo>
                    <a:cubicBezTo>
                      <a:pt x="190" y="58"/>
                      <a:pt x="194" y="55"/>
                      <a:pt x="197" y="55"/>
                    </a:cubicBezTo>
                    <a:close/>
                    <a:moveTo>
                      <a:pt x="184" y="72"/>
                    </a:moveTo>
                    <a:cubicBezTo>
                      <a:pt x="182" y="70"/>
                      <a:pt x="181" y="68"/>
                      <a:pt x="183" y="66"/>
                    </a:cubicBezTo>
                    <a:cubicBezTo>
                      <a:pt x="188" y="63"/>
                      <a:pt x="191" y="70"/>
                      <a:pt x="196" y="65"/>
                    </a:cubicBezTo>
                    <a:cubicBezTo>
                      <a:pt x="198" y="73"/>
                      <a:pt x="190" y="69"/>
                      <a:pt x="184" y="72"/>
                    </a:cubicBezTo>
                    <a:close/>
                    <a:moveTo>
                      <a:pt x="214" y="36"/>
                    </a:moveTo>
                    <a:cubicBezTo>
                      <a:pt x="216" y="36"/>
                      <a:pt x="218" y="38"/>
                      <a:pt x="217" y="36"/>
                    </a:cubicBezTo>
                    <a:cubicBezTo>
                      <a:pt x="221" y="40"/>
                      <a:pt x="224" y="38"/>
                      <a:pt x="229" y="37"/>
                    </a:cubicBezTo>
                    <a:cubicBezTo>
                      <a:pt x="231" y="43"/>
                      <a:pt x="214" y="41"/>
                      <a:pt x="214" y="36"/>
                    </a:cubicBezTo>
                    <a:close/>
                    <a:moveTo>
                      <a:pt x="225" y="57"/>
                    </a:moveTo>
                    <a:cubicBezTo>
                      <a:pt x="223" y="59"/>
                      <a:pt x="226" y="61"/>
                      <a:pt x="222" y="63"/>
                    </a:cubicBezTo>
                    <a:cubicBezTo>
                      <a:pt x="220" y="61"/>
                      <a:pt x="217" y="62"/>
                      <a:pt x="215" y="59"/>
                    </a:cubicBezTo>
                    <a:cubicBezTo>
                      <a:pt x="218" y="57"/>
                      <a:pt x="214" y="55"/>
                      <a:pt x="218" y="53"/>
                    </a:cubicBezTo>
                    <a:cubicBezTo>
                      <a:pt x="222" y="56"/>
                      <a:pt x="227" y="55"/>
                      <a:pt x="232" y="59"/>
                    </a:cubicBezTo>
                    <a:cubicBezTo>
                      <a:pt x="228" y="61"/>
                      <a:pt x="229" y="58"/>
                      <a:pt x="225" y="57"/>
                    </a:cubicBezTo>
                    <a:close/>
                    <a:moveTo>
                      <a:pt x="224" y="72"/>
                    </a:moveTo>
                    <a:cubicBezTo>
                      <a:pt x="223" y="67"/>
                      <a:pt x="222" y="72"/>
                      <a:pt x="218" y="73"/>
                    </a:cubicBezTo>
                    <a:cubicBezTo>
                      <a:pt x="219" y="67"/>
                      <a:pt x="224" y="66"/>
                      <a:pt x="228" y="63"/>
                    </a:cubicBezTo>
                    <a:cubicBezTo>
                      <a:pt x="229" y="65"/>
                      <a:pt x="228" y="68"/>
                      <a:pt x="227" y="66"/>
                    </a:cubicBezTo>
                    <a:cubicBezTo>
                      <a:pt x="224" y="68"/>
                      <a:pt x="228" y="70"/>
                      <a:pt x="224" y="72"/>
                    </a:cubicBezTo>
                    <a:close/>
                    <a:moveTo>
                      <a:pt x="241" y="73"/>
                    </a:moveTo>
                    <a:cubicBezTo>
                      <a:pt x="240" y="72"/>
                      <a:pt x="242" y="72"/>
                      <a:pt x="242" y="72"/>
                    </a:cubicBezTo>
                    <a:cubicBezTo>
                      <a:pt x="245" y="71"/>
                      <a:pt x="241" y="68"/>
                      <a:pt x="243" y="66"/>
                    </a:cubicBezTo>
                    <a:cubicBezTo>
                      <a:pt x="241" y="65"/>
                      <a:pt x="241" y="68"/>
                      <a:pt x="242" y="69"/>
                    </a:cubicBezTo>
                    <a:cubicBezTo>
                      <a:pt x="239" y="70"/>
                      <a:pt x="239" y="62"/>
                      <a:pt x="242" y="60"/>
                    </a:cubicBezTo>
                    <a:cubicBezTo>
                      <a:pt x="242" y="65"/>
                      <a:pt x="242" y="65"/>
                      <a:pt x="246" y="71"/>
                    </a:cubicBezTo>
                    <a:cubicBezTo>
                      <a:pt x="244" y="73"/>
                      <a:pt x="243" y="72"/>
                      <a:pt x="241" y="73"/>
                    </a:cubicBezTo>
                    <a:close/>
                    <a:moveTo>
                      <a:pt x="251" y="78"/>
                    </a:moveTo>
                    <a:cubicBezTo>
                      <a:pt x="251" y="73"/>
                      <a:pt x="256" y="72"/>
                      <a:pt x="255" y="68"/>
                    </a:cubicBezTo>
                    <a:cubicBezTo>
                      <a:pt x="257" y="68"/>
                      <a:pt x="258" y="76"/>
                      <a:pt x="257" y="79"/>
                    </a:cubicBezTo>
                    <a:cubicBezTo>
                      <a:pt x="254" y="73"/>
                      <a:pt x="255" y="74"/>
                      <a:pt x="251" y="78"/>
                    </a:cubicBezTo>
                    <a:close/>
                    <a:moveTo>
                      <a:pt x="354" y="12"/>
                    </a:moveTo>
                    <a:cubicBezTo>
                      <a:pt x="355" y="11"/>
                      <a:pt x="356" y="13"/>
                      <a:pt x="357" y="13"/>
                    </a:cubicBezTo>
                    <a:cubicBezTo>
                      <a:pt x="359" y="12"/>
                      <a:pt x="358" y="10"/>
                      <a:pt x="361" y="9"/>
                    </a:cubicBezTo>
                    <a:cubicBezTo>
                      <a:pt x="361" y="10"/>
                      <a:pt x="362" y="11"/>
                      <a:pt x="363" y="12"/>
                    </a:cubicBezTo>
                    <a:cubicBezTo>
                      <a:pt x="360" y="13"/>
                      <a:pt x="357" y="15"/>
                      <a:pt x="354" y="12"/>
                    </a:cubicBezTo>
                    <a:close/>
                    <a:moveTo>
                      <a:pt x="716" y="72"/>
                    </a:moveTo>
                    <a:cubicBezTo>
                      <a:pt x="717" y="79"/>
                      <a:pt x="704" y="74"/>
                      <a:pt x="698" y="77"/>
                    </a:cubicBezTo>
                    <a:cubicBezTo>
                      <a:pt x="697" y="72"/>
                      <a:pt x="708" y="74"/>
                      <a:pt x="704" y="69"/>
                    </a:cubicBezTo>
                    <a:cubicBezTo>
                      <a:pt x="707" y="71"/>
                      <a:pt x="711" y="68"/>
                      <a:pt x="714" y="65"/>
                    </a:cubicBezTo>
                    <a:cubicBezTo>
                      <a:pt x="714" y="71"/>
                      <a:pt x="706" y="74"/>
                      <a:pt x="702" y="75"/>
                    </a:cubicBezTo>
                    <a:cubicBezTo>
                      <a:pt x="706" y="77"/>
                      <a:pt x="711" y="73"/>
                      <a:pt x="716" y="72"/>
                    </a:cubicBezTo>
                    <a:close/>
                    <a:moveTo>
                      <a:pt x="717" y="62"/>
                    </a:moveTo>
                    <a:cubicBezTo>
                      <a:pt x="718" y="66"/>
                      <a:pt x="708" y="63"/>
                      <a:pt x="710" y="59"/>
                    </a:cubicBezTo>
                    <a:cubicBezTo>
                      <a:pt x="717" y="63"/>
                      <a:pt x="711" y="54"/>
                      <a:pt x="716" y="51"/>
                    </a:cubicBezTo>
                    <a:cubicBezTo>
                      <a:pt x="722" y="56"/>
                      <a:pt x="711" y="60"/>
                      <a:pt x="717" y="62"/>
                    </a:cubicBezTo>
                    <a:close/>
                    <a:moveTo>
                      <a:pt x="712" y="39"/>
                    </a:moveTo>
                    <a:cubicBezTo>
                      <a:pt x="714" y="43"/>
                      <a:pt x="714" y="33"/>
                      <a:pt x="717" y="39"/>
                    </a:cubicBezTo>
                    <a:cubicBezTo>
                      <a:pt x="712" y="44"/>
                      <a:pt x="711" y="46"/>
                      <a:pt x="706" y="43"/>
                    </a:cubicBezTo>
                    <a:cubicBezTo>
                      <a:pt x="713" y="44"/>
                      <a:pt x="708" y="28"/>
                      <a:pt x="712" y="39"/>
                    </a:cubicBezTo>
                    <a:close/>
                    <a:moveTo>
                      <a:pt x="721" y="30"/>
                    </a:moveTo>
                    <a:cubicBezTo>
                      <a:pt x="717" y="32"/>
                      <a:pt x="712" y="33"/>
                      <a:pt x="708" y="32"/>
                    </a:cubicBezTo>
                    <a:cubicBezTo>
                      <a:pt x="709" y="28"/>
                      <a:pt x="716" y="17"/>
                      <a:pt x="720" y="10"/>
                    </a:cubicBezTo>
                    <a:cubicBezTo>
                      <a:pt x="722" y="17"/>
                      <a:pt x="720" y="21"/>
                      <a:pt x="721" y="30"/>
                    </a:cubicBezTo>
                    <a:close/>
                    <a:moveTo>
                      <a:pt x="716" y="13"/>
                    </a:moveTo>
                    <a:cubicBezTo>
                      <a:pt x="714" y="14"/>
                      <a:pt x="713" y="15"/>
                      <a:pt x="711" y="17"/>
                    </a:cubicBezTo>
                    <a:cubicBezTo>
                      <a:pt x="709" y="11"/>
                      <a:pt x="706" y="17"/>
                      <a:pt x="704" y="13"/>
                    </a:cubicBezTo>
                    <a:cubicBezTo>
                      <a:pt x="708" y="13"/>
                      <a:pt x="713" y="8"/>
                      <a:pt x="716" y="13"/>
                    </a:cubicBezTo>
                    <a:close/>
                  </a:path>
                </a:pathLst>
              </a:custGeom>
              <a:solidFill>
                <a:srgbClr val="5F7797"/>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3" name="Freeform 548"/>
              <p:cNvSpPr>
                <a:spLocks noEditPoints="1"/>
              </p:cNvSpPr>
              <p:nvPr/>
            </p:nvSpPr>
            <p:spPr bwMode="auto">
              <a:xfrm rot="16200000" flipV="1">
                <a:off x="4438472" y="4044771"/>
                <a:ext cx="363777" cy="45719"/>
              </a:xfrm>
              <a:custGeom>
                <a:avLst/>
                <a:gdLst>
                  <a:gd name="T0" fmla="*/ 480 w 748"/>
                  <a:gd name="T1" fmla="*/ 13 h 95"/>
                  <a:gd name="T2" fmla="*/ 427 w 748"/>
                  <a:gd name="T3" fmla="*/ 8 h 95"/>
                  <a:gd name="T4" fmla="*/ 366 w 748"/>
                  <a:gd name="T5" fmla="*/ 13 h 95"/>
                  <a:gd name="T6" fmla="*/ 311 w 748"/>
                  <a:gd name="T7" fmla="*/ 15 h 95"/>
                  <a:gd name="T8" fmla="*/ 289 w 748"/>
                  <a:gd name="T9" fmla="*/ 1 h 95"/>
                  <a:gd name="T10" fmla="*/ 234 w 748"/>
                  <a:gd name="T11" fmla="*/ 11 h 95"/>
                  <a:gd name="T12" fmla="*/ 205 w 748"/>
                  <a:gd name="T13" fmla="*/ 13 h 95"/>
                  <a:gd name="T14" fmla="*/ 152 w 748"/>
                  <a:gd name="T15" fmla="*/ 18 h 95"/>
                  <a:gd name="T16" fmla="*/ 142 w 748"/>
                  <a:gd name="T17" fmla="*/ 18 h 95"/>
                  <a:gd name="T18" fmla="*/ 126 w 748"/>
                  <a:gd name="T19" fmla="*/ 20 h 95"/>
                  <a:gd name="T20" fmla="*/ 107 w 748"/>
                  <a:gd name="T21" fmla="*/ 1 h 95"/>
                  <a:gd name="T22" fmla="*/ 64 w 748"/>
                  <a:gd name="T23" fmla="*/ 20 h 95"/>
                  <a:gd name="T24" fmla="*/ 17 w 748"/>
                  <a:gd name="T25" fmla="*/ 64 h 95"/>
                  <a:gd name="T26" fmla="*/ 71 w 748"/>
                  <a:gd name="T27" fmla="*/ 69 h 95"/>
                  <a:gd name="T28" fmla="*/ 101 w 748"/>
                  <a:gd name="T29" fmla="*/ 51 h 95"/>
                  <a:gd name="T30" fmla="*/ 90 w 748"/>
                  <a:gd name="T31" fmla="*/ 67 h 95"/>
                  <a:gd name="T32" fmla="*/ 112 w 748"/>
                  <a:gd name="T33" fmla="*/ 63 h 95"/>
                  <a:gd name="T34" fmla="*/ 140 w 748"/>
                  <a:gd name="T35" fmla="*/ 69 h 95"/>
                  <a:gd name="T36" fmla="*/ 151 w 748"/>
                  <a:gd name="T37" fmla="*/ 51 h 95"/>
                  <a:gd name="T38" fmla="*/ 167 w 748"/>
                  <a:gd name="T39" fmla="*/ 62 h 95"/>
                  <a:gd name="T40" fmla="*/ 213 w 748"/>
                  <a:gd name="T41" fmla="*/ 61 h 95"/>
                  <a:gd name="T42" fmla="*/ 244 w 748"/>
                  <a:gd name="T43" fmla="*/ 84 h 95"/>
                  <a:gd name="T44" fmla="*/ 306 w 748"/>
                  <a:gd name="T45" fmla="*/ 77 h 95"/>
                  <a:gd name="T46" fmla="*/ 364 w 748"/>
                  <a:gd name="T47" fmla="*/ 85 h 95"/>
                  <a:gd name="T48" fmla="*/ 566 w 748"/>
                  <a:gd name="T49" fmla="*/ 89 h 95"/>
                  <a:gd name="T50" fmla="*/ 675 w 748"/>
                  <a:gd name="T51" fmla="*/ 85 h 95"/>
                  <a:gd name="T52" fmla="*/ 744 w 748"/>
                  <a:gd name="T53" fmla="*/ 58 h 95"/>
                  <a:gd name="T54" fmla="*/ 725 w 748"/>
                  <a:gd name="T55" fmla="*/ 56 h 95"/>
                  <a:gd name="T56" fmla="*/ 733 w 748"/>
                  <a:gd name="T57" fmla="*/ 32 h 95"/>
                  <a:gd name="T58" fmla="*/ 725 w 748"/>
                  <a:gd name="T59" fmla="*/ 7 h 95"/>
                  <a:gd name="T60" fmla="*/ 672 w 748"/>
                  <a:gd name="T61" fmla="*/ 9 h 95"/>
                  <a:gd name="T62" fmla="*/ 642 w 748"/>
                  <a:gd name="T63" fmla="*/ 9 h 95"/>
                  <a:gd name="T64" fmla="*/ 604 w 748"/>
                  <a:gd name="T65" fmla="*/ 6 h 95"/>
                  <a:gd name="T66" fmla="*/ 227 w 748"/>
                  <a:gd name="T67" fmla="*/ 28 h 95"/>
                  <a:gd name="T68" fmla="*/ 201 w 748"/>
                  <a:gd name="T69" fmla="*/ 36 h 95"/>
                  <a:gd name="T70" fmla="*/ 220 w 748"/>
                  <a:gd name="T71" fmla="*/ 21 h 95"/>
                  <a:gd name="T72" fmla="*/ 196 w 748"/>
                  <a:gd name="T73" fmla="*/ 25 h 95"/>
                  <a:gd name="T74" fmla="*/ 184 w 748"/>
                  <a:gd name="T75" fmla="*/ 11 h 95"/>
                  <a:gd name="T76" fmla="*/ 79 w 748"/>
                  <a:gd name="T77" fmla="*/ 39 h 95"/>
                  <a:gd name="T78" fmla="*/ 54 w 748"/>
                  <a:gd name="T79" fmla="*/ 40 h 95"/>
                  <a:gd name="T80" fmla="*/ 71 w 748"/>
                  <a:gd name="T81" fmla="*/ 38 h 95"/>
                  <a:gd name="T82" fmla="*/ 79 w 748"/>
                  <a:gd name="T83" fmla="*/ 44 h 95"/>
                  <a:gd name="T84" fmla="*/ 60 w 748"/>
                  <a:gd name="T85" fmla="*/ 68 h 95"/>
                  <a:gd name="T86" fmla="*/ 95 w 748"/>
                  <a:gd name="T87" fmla="*/ 48 h 95"/>
                  <a:gd name="T88" fmla="*/ 115 w 748"/>
                  <a:gd name="T89" fmla="*/ 39 h 95"/>
                  <a:gd name="T90" fmla="*/ 132 w 748"/>
                  <a:gd name="T91" fmla="*/ 31 h 95"/>
                  <a:gd name="T92" fmla="*/ 168 w 748"/>
                  <a:gd name="T93" fmla="*/ 26 h 95"/>
                  <a:gd name="T94" fmla="*/ 134 w 748"/>
                  <a:gd name="T95" fmla="*/ 63 h 95"/>
                  <a:gd name="T96" fmla="*/ 174 w 748"/>
                  <a:gd name="T97" fmla="*/ 29 h 95"/>
                  <a:gd name="T98" fmla="*/ 159 w 748"/>
                  <a:gd name="T99" fmla="*/ 58 h 95"/>
                  <a:gd name="T100" fmla="*/ 194 w 748"/>
                  <a:gd name="T101" fmla="*/ 38 h 95"/>
                  <a:gd name="T102" fmla="*/ 201 w 748"/>
                  <a:gd name="T103" fmla="*/ 43 h 95"/>
                  <a:gd name="T104" fmla="*/ 183 w 748"/>
                  <a:gd name="T105" fmla="*/ 66 h 95"/>
                  <a:gd name="T106" fmla="*/ 222 w 748"/>
                  <a:gd name="T107" fmla="*/ 63 h 95"/>
                  <a:gd name="T108" fmla="*/ 227 w 748"/>
                  <a:gd name="T109" fmla="*/ 66 h 95"/>
                  <a:gd name="T110" fmla="*/ 241 w 748"/>
                  <a:gd name="T111" fmla="*/ 73 h 95"/>
                  <a:gd name="T112" fmla="*/ 363 w 748"/>
                  <a:gd name="T113" fmla="*/ 12 h 95"/>
                  <a:gd name="T114" fmla="*/ 717 w 748"/>
                  <a:gd name="T115" fmla="*/ 62 h 95"/>
                  <a:gd name="T116" fmla="*/ 721 w 748"/>
                  <a:gd name="T117" fmla="*/ 3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8" h="95">
                    <a:moveTo>
                      <a:pt x="559" y="11"/>
                    </a:moveTo>
                    <a:cubicBezTo>
                      <a:pt x="559" y="7"/>
                      <a:pt x="557" y="9"/>
                      <a:pt x="557" y="5"/>
                    </a:cubicBezTo>
                    <a:cubicBezTo>
                      <a:pt x="546" y="13"/>
                      <a:pt x="543" y="8"/>
                      <a:pt x="534" y="8"/>
                    </a:cubicBezTo>
                    <a:cubicBezTo>
                      <a:pt x="537" y="7"/>
                      <a:pt x="541" y="7"/>
                      <a:pt x="539" y="3"/>
                    </a:cubicBezTo>
                    <a:cubicBezTo>
                      <a:pt x="529" y="8"/>
                      <a:pt x="508" y="10"/>
                      <a:pt x="498" y="11"/>
                    </a:cubicBezTo>
                    <a:cubicBezTo>
                      <a:pt x="499" y="11"/>
                      <a:pt x="499" y="9"/>
                      <a:pt x="498" y="8"/>
                    </a:cubicBezTo>
                    <a:cubicBezTo>
                      <a:pt x="491" y="10"/>
                      <a:pt x="491" y="13"/>
                      <a:pt x="485" y="9"/>
                    </a:cubicBezTo>
                    <a:cubicBezTo>
                      <a:pt x="483" y="14"/>
                      <a:pt x="481" y="8"/>
                      <a:pt x="480" y="13"/>
                    </a:cubicBezTo>
                    <a:cubicBezTo>
                      <a:pt x="478" y="10"/>
                      <a:pt x="476" y="12"/>
                      <a:pt x="476" y="9"/>
                    </a:cubicBezTo>
                    <a:cubicBezTo>
                      <a:pt x="473" y="9"/>
                      <a:pt x="470" y="11"/>
                      <a:pt x="467" y="8"/>
                    </a:cubicBezTo>
                    <a:cubicBezTo>
                      <a:pt x="463" y="10"/>
                      <a:pt x="469" y="13"/>
                      <a:pt x="465" y="15"/>
                    </a:cubicBezTo>
                    <a:cubicBezTo>
                      <a:pt x="464" y="14"/>
                      <a:pt x="463" y="13"/>
                      <a:pt x="462" y="13"/>
                    </a:cubicBezTo>
                    <a:cubicBezTo>
                      <a:pt x="463" y="12"/>
                      <a:pt x="464" y="10"/>
                      <a:pt x="462" y="9"/>
                    </a:cubicBezTo>
                    <a:cubicBezTo>
                      <a:pt x="461" y="10"/>
                      <a:pt x="459" y="11"/>
                      <a:pt x="458" y="12"/>
                    </a:cubicBezTo>
                    <a:cubicBezTo>
                      <a:pt x="445" y="2"/>
                      <a:pt x="432" y="14"/>
                      <a:pt x="426" y="14"/>
                    </a:cubicBezTo>
                    <a:cubicBezTo>
                      <a:pt x="422" y="9"/>
                      <a:pt x="428" y="10"/>
                      <a:pt x="427" y="8"/>
                    </a:cubicBezTo>
                    <a:cubicBezTo>
                      <a:pt x="420" y="9"/>
                      <a:pt x="412" y="6"/>
                      <a:pt x="410" y="14"/>
                    </a:cubicBezTo>
                    <a:cubicBezTo>
                      <a:pt x="405" y="6"/>
                      <a:pt x="404" y="18"/>
                      <a:pt x="401" y="13"/>
                    </a:cubicBezTo>
                    <a:cubicBezTo>
                      <a:pt x="400" y="11"/>
                      <a:pt x="406" y="9"/>
                      <a:pt x="402" y="7"/>
                    </a:cubicBezTo>
                    <a:cubicBezTo>
                      <a:pt x="397" y="8"/>
                      <a:pt x="397" y="14"/>
                      <a:pt x="392" y="11"/>
                    </a:cubicBezTo>
                    <a:cubicBezTo>
                      <a:pt x="393" y="10"/>
                      <a:pt x="394" y="9"/>
                      <a:pt x="392" y="7"/>
                    </a:cubicBezTo>
                    <a:cubicBezTo>
                      <a:pt x="386" y="13"/>
                      <a:pt x="381" y="11"/>
                      <a:pt x="375" y="13"/>
                    </a:cubicBezTo>
                    <a:cubicBezTo>
                      <a:pt x="376" y="13"/>
                      <a:pt x="376" y="7"/>
                      <a:pt x="374" y="9"/>
                    </a:cubicBezTo>
                    <a:cubicBezTo>
                      <a:pt x="375" y="12"/>
                      <a:pt x="368" y="13"/>
                      <a:pt x="366" y="13"/>
                    </a:cubicBezTo>
                    <a:cubicBezTo>
                      <a:pt x="370" y="11"/>
                      <a:pt x="369" y="8"/>
                      <a:pt x="370" y="5"/>
                    </a:cubicBezTo>
                    <a:cubicBezTo>
                      <a:pt x="365" y="4"/>
                      <a:pt x="369" y="8"/>
                      <a:pt x="365" y="10"/>
                    </a:cubicBezTo>
                    <a:cubicBezTo>
                      <a:pt x="361" y="4"/>
                      <a:pt x="353" y="5"/>
                      <a:pt x="350" y="11"/>
                    </a:cubicBezTo>
                    <a:cubicBezTo>
                      <a:pt x="346" y="10"/>
                      <a:pt x="340" y="11"/>
                      <a:pt x="338" y="8"/>
                    </a:cubicBezTo>
                    <a:cubicBezTo>
                      <a:pt x="336" y="8"/>
                      <a:pt x="326" y="14"/>
                      <a:pt x="322" y="8"/>
                    </a:cubicBezTo>
                    <a:cubicBezTo>
                      <a:pt x="318" y="9"/>
                      <a:pt x="321" y="12"/>
                      <a:pt x="319" y="14"/>
                    </a:cubicBezTo>
                    <a:cubicBezTo>
                      <a:pt x="317" y="11"/>
                      <a:pt x="315" y="8"/>
                      <a:pt x="315" y="6"/>
                    </a:cubicBezTo>
                    <a:cubicBezTo>
                      <a:pt x="310" y="8"/>
                      <a:pt x="314" y="12"/>
                      <a:pt x="311" y="15"/>
                    </a:cubicBezTo>
                    <a:cubicBezTo>
                      <a:pt x="309" y="12"/>
                      <a:pt x="301" y="15"/>
                      <a:pt x="302" y="11"/>
                    </a:cubicBezTo>
                    <a:cubicBezTo>
                      <a:pt x="304" y="12"/>
                      <a:pt x="311" y="14"/>
                      <a:pt x="310" y="8"/>
                    </a:cubicBezTo>
                    <a:cubicBezTo>
                      <a:pt x="305" y="11"/>
                      <a:pt x="302" y="7"/>
                      <a:pt x="298" y="7"/>
                    </a:cubicBezTo>
                    <a:cubicBezTo>
                      <a:pt x="298" y="11"/>
                      <a:pt x="299" y="8"/>
                      <a:pt x="302" y="9"/>
                    </a:cubicBezTo>
                    <a:cubicBezTo>
                      <a:pt x="298" y="10"/>
                      <a:pt x="297" y="14"/>
                      <a:pt x="295" y="13"/>
                    </a:cubicBezTo>
                    <a:cubicBezTo>
                      <a:pt x="292" y="11"/>
                      <a:pt x="295" y="6"/>
                      <a:pt x="292" y="8"/>
                    </a:cubicBezTo>
                    <a:cubicBezTo>
                      <a:pt x="294" y="10"/>
                      <a:pt x="287" y="15"/>
                      <a:pt x="286" y="13"/>
                    </a:cubicBezTo>
                    <a:cubicBezTo>
                      <a:pt x="284" y="8"/>
                      <a:pt x="293" y="5"/>
                      <a:pt x="289" y="1"/>
                    </a:cubicBezTo>
                    <a:cubicBezTo>
                      <a:pt x="285" y="11"/>
                      <a:pt x="272" y="11"/>
                      <a:pt x="263" y="11"/>
                    </a:cubicBezTo>
                    <a:cubicBezTo>
                      <a:pt x="263" y="8"/>
                      <a:pt x="264" y="2"/>
                      <a:pt x="260" y="4"/>
                    </a:cubicBezTo>
                    <a:cubicBezTo>
                      <a:pt x="258" y="8"/>
                      <a:pt x="261" y="7"/>
                      <a:pt x="260" y="9"/>
                    </a:cubicBezTo>
                    <a:cubicBezTo>
                      <a:pt x="257" y="10"/>
                      <a:pt x="256" y="12"/>
                      <a:pt x="253" y="6"/>
                    </a:cubicBezTo>
                    <a:cubicBezTo>
                      <a:pt x="251" y="7"/>
                      <a:pt x="252" y="9"/>
                      <a:pt x="250" y="10"/>
                    </a:cubicBezTo>
                    <a:cubicBezTo>
                      <a:pt x="245" y="1"/>
                      <a:pt x="245" y="12"/>
                      <a:pt x="243" y="10"/>
                    </a:cubicBezTo>
                    <a:cubicBezTo>
                      <a:pt x="238" y="7"/>
                      <a:pt x="247" y="6"/>
                      <a:pt x="242" y="3"/>
                    </a:cubicBezTo>
                    <a:cubicBezTo>
                      <a:pt x="237" y="7"/>
                      <a:pt x="240" y="10"/>
                      <a:pt x="234" y="11"/>
                    </a:cubicBezTo>
                    <a:cubicBezTo>
                      <a:pt x="234" y="8"/>
                      <a:pt x="232" y="6"/>
                      <a:pt x="230" y="6"/>
                    </a:cubicBezTo>
                    <a:cubicBezTo>
                      <a:pt x="229" y="8"/>
                      <a:pt x="227" y="11"/>
                      <a:pt x="226" y="5"/>
                    </a:cubicBezTo>
                    <a:cubicBezTo>
                      <a:pt x="220" y="7"/>
                      <a:pt x="230" y="10"/>
                      <a:pt x="224" y="12"/>
                    </a:cubicBezTo>
                    <a:cubicBezTo>
                      <a:pt x="223" y="11"/>
                      <a:pt x="222" y="10"/>
                      <a:pt x="220" y="10"/>
                    </a:cubicBezTo>
                    <a:cubicBezTo>
                      <a:pt x="223" y="8"/>
                      <a:pt x="223" y="6"/>
                      <a:pt x="221" y="4"/>
                    </a:cubicBezTo>
                    <a:cubicBezTo>
                      <a:pt x="214" y="5"/>
                      <a:pt x="221" y="17"/>
                      <a:pt x="213" y="12"/>
                    </a:cubicBezTo>
                    <a:cubicBezTo>
                      <a:pt x="219" y="11"/>
                      <a:pt x="214" y="9"/>
                      <a:pt x="216" y="4"/>
                    </a:cubicBezTo>
                    <a:cubicBezTo>
                      <a:pt x="212" y="5"/>
                      <a:pt x="207" y="9"/>
                      <a:pt x="205" y="13"/>
                    </a:cubicBezTo>
                    <a:cubicBezTo>
                      <a:pt x="202" y="10"/>
                      <a:pt x="204" y="7"/>
                      <a:pt x="201" y="5"/>
                    </a:cubicBezTo>
                    <a:cubicBezTo>
                      <a:pt x="194" y="9"/>
                      <a:pt x="192" y="14"/>
                      <a:pt x="188" y="12"/>
                    </a:cubicBezTo>
                    <a:cubicBezTo>
                      <a:pt x="191" y="10"/>
                      <a:pt x="183" y="7"/>
                      <a:pt x="188" y="6"/>
                    </a:cubicBezTo>
                    <a:cubicBezTo>
                      <a:pt x="189" y="7"/>
                      <a:pt x="188" y="8"/>
                      <a:pt x="190" y="10"/>
                    </a:cubicBezTo>
                    <a:cubicBezTo>
                      <a:pt x="197" y="2"/>
                      <a:pt x="183" y="7"/>
                      <a:pt x="179" y="4"/>
                    </a:cubicBezTo>
                    <a:cubicBezTo>
                      <a:pt x="174" y="7"/>
                      <a:pt x="174" y="12"/>
                      <a:pt x="169" y="8"/>
                    </a:cubicBezTo>
                    <a:cubicBezTo>
                      <a:pt x="169" y="4"/>
                      <a:pt x="176" y="9"/>
                      <a:pt x="175" y="2"/>
                    </a:cubicBezTo>
                    <a:cubicBezTo>
                      <a:pt x="167" y="6"/>
                      <a:pt x="150" y="5"/>
                      <a:pt x="152" y="18"/>
                    </a:cubicBezTo>
                    <a:cubicBezTo>
                      <a:pt x="155" y="14"/>
                      <a:pt x="157" y="17"/>
                      <a:pt x="160" y="17"/>
                    </a:cubicBezTo>
                    <a:cubicBezTo>
                      <a:pt x="165" y="15"/>
                      <a:pt x="162" y="12"/>
                      <a:pt x="166" y="9"/>
                    </a:cubicBezTo>
                    <a:cubicBezTo>
                      <a:pt x="170" y="13"/>
                      <a:pt x="167" y="16"/>
                      <a:pt x="164" y="19"/>
                    </a:cubicBezTo>
                    <a:cubicBezTo>
                      <a:pt x="159" y="19"/>
                      <a:pt x="153" y="20"/>
                      <a:pt x="148" y="23"/>
                    </a:cubicBezTo>
                    <a:cubicBezTo>
                      <a:pt x="147" y="22"/>
                      <a:pt x="147" y="22"/>
                      <a:pt x="146" y="21"/>
                    </a:cubicBezTo>
                    <a:cubicBezTo>
                      <a:pt x="156" y="14"/>
                      <a:pt x="144" y="12"/>
                      <a:pt x="152" y="7"/>
                    </a:cubicBezTo>
                    <a:cubicBezTo>
                      <a:pt x="146" y="7"/>
                      <a:pt x="146" y="11"/>
                      <a:pt x="140" y="13"/>
                    </a:cubicBezTo>
                    <a:cubicBezTo>
                      <a:pt x="138" y="17"/>
                      <a:pt x="144" y="15"/>
                      <a:pt x="142" y="18"/>
                    </a:cubicBezTo>
                    <a:cubicBezTo>
                      <a:pt x="136" y="18"/>
                      <a:pt x="138" y="21"/>
                      <a:pt x="133" y="25"/>
                    </a:cubicBezTo>
                    <a:cubicBezTo>
                      <a:pt x="131" y="19"/>
                      <a:pt x="127" y="30"/>
                      <a:pt x="125" y="26"/>
                    </a:cubicBezTo>
                    <a:cubicBezTo>
                      <a:pt x="123" y="22"/>
                      <a:pt x="130" y="20"/>
                      <a:pt x="129" y="16"/>
                    </a:cubicBezTo>
                    <a:cubicBezTo>
                      <a:pt x="139" y="21"/>
                      <a:pt x="139" y="4"/>
                      <a:pt x="149" y="6"/>
                    </a:cubicBezTo>
                    <a:cubicBezTo>
                      <a:pt x="143" y="3"/>
                      <a:pt x="136" y="7"/>
                      <a:pt x="130" y="5"/>
                    </a:cubicBezTo>
                    <a:cubicBezTo>
                      <a:pt x="129" y="8"/>
                      <a:pt x="127" y="12"/>
                      <a:pt x="127" y="16"/>
                    </a:cubicBezTo>
                    <a:cubicBezTo>
                      <a:pt x="125" y="14"/>
                      <a:pt x="123" y="14"/>
                      <a:pt x="121" y="15"/>
                    </a:cubicBezTo>
                    <a:cubicBezTo>
                      <a:pt x="119" y="19"/>
                      <a:pt x="128" y="17"/>
                      <a:pt x="126" y="20"/>
                    </a:cubicBezTo>
                    <a:cubicBezTo>
                      <a:pt x="115" y="20"/>
                      <a:pt x="116" y="24"/>
                      <a:pt x="111" y="27"/>
                    </a:cubicBezTo>
                    <a:cubicBezTo>
                      <a:pt x="111" y="22"/>
                      <a:pt x="111" y="17"/>
                      <a:pt x="114" y="13"/>
                    </a:cubicBezTo>
                    <a:cubicBezTo>
                      <a:pt x="118" y="16"/>
                      <a:pt x="116" y="18"/>
                      <a:pt x="119" y="21"/>
                    </a:cubicBezTo>
                    <a:cubicBezTo>
                      <a:pt x="120" y="15"/>
                      <a:pt x="122" y="9"/>
                      <a:pt x="126" y="4"/>
                    </a:cubicBezTo>
                    <a:cubicBezTo>
                      <a:pt x="124" y="1"/>
                      <a:pt x="109" y="1"/>
                      <a:pt x="114" y="8"/>
                    </a:cubicBezTo>
                    <a:cubicBezTo>
                      <a:pt x="114" y="10"/>
                      <a:pt x="109" y="12"/>
                      <a:pt x="106" y="12"/>
                    </a:cubicBezTo>
                    <a:cubicBezTo>
                      <a:pt x="103" y="10"/>
                      <a:pt x="112" y="9"/>
                      <a:pt x="109" y="6"/>
                    </a:cubicBezTo>
                    <a:cubicBezTo>
                      <a:pt x="104" y="8"/>
                      <a:pt x="106" y="3"/>
                      <a:pt x="107" y="1"/>
                    </a:cubicBezTo>
                    <a:cubicBezTo>
                      <a:pt x="103" y="6"/>
                      <a:pt x="93" y="13"/>
                      <a:pt x="86" y="16"/>
                    </a:cubicBezTo>
                    <a:cubicBezTo>
                      <a:pt x="87" y="14"/>
                      <a:pt x="85" y="13"/>
                      <a:pt x="86" y="12"/>
                    </a:cubicBezTo>
                    <a:cubicBezTo>
                      <a:pt x="90" y="7"/>
                      <a:pt x="103" y="8"/>
                      <a:pt x="99" y="0"/>
                    </a:cubicBezTo>
                    <a:cubicBezTo>
                      <a:pt x="94" y="2"/>
                      <a:pt x="96" y="5"/>
                      <a:pt x="92" y="7"/>
                    </a:cubicBezTo>
                    <a:cubicBezTo>
                      <a:pt x="86" y="7"/>
                      <a:pt x="91" y="4"/>
                      <a:pt x="89" y="1"/>
                    </a:cubicBezTo>
                    <a:cubicBezTo>
                      <a:pt x="80" y="5"/>
                      <a:pt x="88" y="11"/>
                      <a:pt x="82" y="15"/>
                    </a:cubicBezTo>
                    <a:cubicBezTo>
                      <a:pt x="78" y="10"/>
                      <a:pt x="73" y="16"/>
                      <a:pt x="70" y="10"/>
                    </a:cubicBezTo>
                    <a:cubicBezTo>
                      <a:pt x="68" y="13"/>
                      <a:pt x="69" y="17"/>
                      <a:pt x="64" y="20"/>
                    </a:cubicBezTo>
                    <a:cubicBezTo>
                      <a:pt x="57" y="12"/>
                      <a:pt x="58" y="16"/>
                      <a:pt x="51" y="12"/>
                    </a:cubicBezTo>
                    <a:cubicBezTo>
                      <a:pt x="52" y="17"/>
                      <a:pt x="49" y="18"/>
                      <a:pt x="44" y="21"/>
                    </a:cubicBezTo>
                    <a:cubicBezTo>
                      <a:pt x="50" y="29"/>
                      <a:pt x="44" y="36"/>
                      <a:pt x="35" y="43"/>
                    </a:cubicBezTo>
                    <a:cubicBezTo>
                      <a:pt x="29" y="38"/>
                      <a:pt x="22" y="43"/>
                      <a:pt x="18" y="49"/>
                    </a:cubicBezTo>
                    <a:cubicBezTo>
                      <a:pt x="13" y="48"/>
                      <a:pt x="18" y="44"/>
                      <a:pt x="12" y="42"/>
                    </a:cubicBezTo>
                    <a:cubicBezTo>
                      <a:pt x="11" y="46"/>
                      <a:pt x="16" y="67"/>
                      <a:pt x="8" y="58"/>
                    </a:cubicBezTo>
                    <a:cubicBezTo>
                      <a:pt x="7" y="60"/>
                      <a:pt x="0" y="62"/>
                      <a:pt x="5" y="64"/>
                    </a:cubicBezTo>
                    <a:cubicBezTo>
                      <a:pt x="9" y="64"/>
                      <a:pt x="13" y="63"/>
                      <a:pt x="17" y="64"/>
                    </a:cubicBezTo>
                    <a:cubicBezTo>
                      <a:pt x="18" y="60"/>
                      <a:pt x="17" y="56"/>
                      <a:pt x="20" y="52"/>
                    </a:cubicBezTo>
                    <a:cubicBezTo>
                      <a:pt x="22" y="53"/>
                      <a:pt x="24" y="53"/>
                      <a:pt x="25" y="56"/>
                    </a:cubicBezTo>
                    <a:cubicBezTo>
                      <a:pt x="27" y="51"/>
                      <a:pt x="30" y="52"/>
                      <a:pt x="34" y="51"/>
                    </a:cubicBezTo>
                    <a:cubicBezTo>
                      <a:pt x="32" y="48"/>
                      <a:pt x="30" y="49"/>
                      <a:pt x="29" y="47"/>
                    </a:cubicBezTo>
                    <a:cubicBezTo>
                      <a:pt x="35" y="41"/>
                      <a:pt x="36" y="47"/>
                      <a:pt x="40" y="40"/>
                    </a:cubicBezTo>
                    <a:cubicBezTo>
                      <a:pt x="43" y="44"/>
                      <a:pt x="49" y="46"/>
                      <a:pt x="56" y="46"/>
                    </a:cubicBezTo>
                    <a:cubicBezTo>
                      <a:pt x="46" y="53"/>
                      <a:pt x="60" y="57"/>
                      <a:pt x="51" y="64"/>
                    </a:cubicBezTo>
                    <a:cubicBezTo>
                      <a:pt x="57" y="73"/>
                      <a:pt x="65" y="66"/>
                      <a:pt x="71" y="69"/>
                    </a:cubicBezTo>
                    <a:cubicBezTo>
                      <a:pt x="69" y="66"/>
                      <a:pt x="67" y="67"/>
                      <a:pt x="65" y="63"/>
                    </a:cubicBezTo>
                    <a:cubicBezTo>
                      <a:pt x="66" y="61"/>
                      <a:pt x="66" y="59"/>
                      <a:pt x="68" y="58"/>
                    </a:cubicBezTo>
                    <a:cubicBezTo>
                      <a:pt x="70" y="60"/>
                      <a:pt x="69" y="62"/>
                      <a:pt x="71" y="63"/>
                    </a:cubicBezTo>
                    <a:cubicBezTo>
                      <a:pt x="72" y="64"/>
                      <a:pt x="78" y="62"/>
                      <a:pt x="76" y="59"/>
                    </a:cubicBezTo>
                    <a:cubicBezTo>
                      <a:pt x="75" y="59"/>
                      <a:pt x="81" y="47"/>
                      <a:pt x="86" y="46"/>
                    </a:cubicBezTo>
                    <a:cubicBezTo>
                      <a:pt x="84" y="48"/>
                      <a:pt x="83" y="50"/>
                      <a:pt x="83" y="52"/>
                    </a:cubicBezTo>
                    <a:cubicBezTo>
                      <a:pt x="86" y="51"/>
                      <a:pt x="92" y="50"/>
                      <a:pt x="91" y="55"/>
                    </a:cubicBezTo>
                    <a:cubicBezTo>
                      <a:pt x="94" y="52"/>
                      <a:pt x="98" y="50"/>
                      <a:pt x="101" y="51"/>
                    </a:cubicBezTo>
                    <a:cubicBezTo>
                      <a:pt x="101" y="52"/>
                      <a:pt x="102" y="53"/>
                      <a:pt x="101" y="54"/>
                    </a:cubicBezTo>
                    <a:cubicBezTo>
                      <a:pt x="96" y="55"/>
                      <a:pt x="91" y="54"/>
                      <a:pt x="85" y="59"/>
                    </a:cubicBezTo>
                    <a:cubicBezTo>
                      <a:pt x="85" y="58"/>
                      <a:pt x="85" y="53"/>
                      <a:pt x="82" y="55"/>
                    </a:cubicBezTo>
                    <a:cubicBezTo>
                      <a:pt x="85" y="62"/>
                      <a:pt x="73" y="61"/>
                      <a:pt x="75" y="69"/>
                    </a:cubicBezTo>
                    <a:cubicBezTo>
                      <a:pt x="79" y="65"/>
                      <a:pt x="82" y="74"/>
                      <a:pt x="86" y="69"/>
                    </a:cubicBezTo>
                    <a:cubicBezTo>
                      <a:pt x="90" y="67"/>
                      <a:pt x="84" y="64"/>
                      <a:pt x="86" y="62"/>
                    </a:cubicBezTo>
                    <a:cubicBezTo>
                      <a:pt x="88" y="61"/>
                      <a:pt x="89" y="60"/>
                      <a:pt x="90" y="61"/>
                    </a:cubicBezTo>
                    <a:cubicBezTo>
                      <a:pt x="93" y="63"/>
                      <a:pt x="88" y="65"/>
                      <a:pt x="90" y="67"/>
                    </a:cubicBezTo>
                    <a:cubicBezTo>
                      <a:pt x="92" y="66"/>
                      <a:pt x="93" y="70"/>
                      <a:pt x="96" y="65"/>
                    </a:cubicBezTo>
                    <a:cubicBezTo>
                      <a:pt x="94" y="64"/>
                      <a:pt x="93" y="62"/>
                      <a:pt x="91" y="60"/>
                    </a:cubicBezTo>
                    <a:cubicBezTo>
                      <a:pt x="93" y="59"/>
                      <a:pt x="93" y="57"/>
                      <a:pt x="94" y="56"/>
                    </a:cubicBezTo>
                    <a:cubicBezTo>
                      <a:pt x="96" y="62"/>
                      <a:pt x="99" y="56"/>
                      <a:pt x="101" y="60"/>
                    </a:cubicBezTo>
                    <a:cubicBezTo>
                      <a:pt x="98" y="64"/>
                      <a:pt x="97" y="57"/>
                      <a:pt x="94" y="61"/>
                    </a:cubicBezTo>
                    <a:cubicBezTo>
                      <a:pt x="100" y="64"/>
                      <a:pt x="97" y="67"/>
                      <a:pt x="98" y="71"/>
                    </a:cubicBezTo>
                    <a:cubicBezTo>
                      <a:pt x="105" y="68"/>
                      <a:pt x="100" y="63"/>
                      <a:pt x="104" y="59"/>
                    </a:cubicBezTo>
                    <a:cubicBezTo>
                      <a:pt x="107" y="57"/>
                      <a:pt x="109" y="64"/>
                      <a:pt x="112" y="63"/>
                    </a:cubicBezTo>
                    <a:cubicBezTo>
                      <a:pt x="114" y="59"/>
                      <a:pt x="118" y="57"/>
                      <a:pt x="112" y="54"/>
                    </a:cubicBezTo>
                    <a:cubicBezTo>
                      <a:pt x="115" y="51"/>
                      <a:pt x="120" y="47"/>
                      <a:pt x="124" y="49"/>
                    </a:cubicBezTo>
                    <a:cubicBezTo>
                      <a:pt x="117" y="54"/>
                      <a:pt x="118" y="60"/>
                      <a:pt x="114" y="66"/>
                    </a:cubicBezTo>
                    <a:cubicBezTo>
                      <a:pt x="111" y="60"/>
                      <a:pt x="96" y="73"/>
                      <a:pt x="104" y="74"/>
                    </a:cubicBezTo>
                    <a:cubicBezTo>
                      <a:pt x="103" y="70"/>
                      <a:pt x="109" y="75"/>
                      <a:pt x="112" y="69"/>
                    </a:cubicBezTo>
                    <a:cubicBezTo>
                      <a:pt x="115" y="75"/>
                      <a:pt x="123" y="71"/>
                      <a:pt x="131" y="76"/>
                    </a:cubicBezTo>
                    <a:cubicBezTo>
                      <a:pt x="136" y="74"/>
                      <a:pt x="133" y="71"/>
                      <a:pt x="134" y="68"/>
                    </a:cubicBezTo>
                    <a:cubicBezTo>
                      <a:pt x="136" y="69"/>
                      <a:pt x="138" y="65"/>
                      <a:pt x="140" y="69"/>
                    </a:cubicBezTo>
                    <a:cubicBezTo>
                      <a:pt x="143" y="65"/>
                      <a:pt x="143" y="65"/>
                      <a:pt x="147" y="64"/>
                    </a:cubicBezTo>
                    <a:cubicBezTo>
                      <a:pt x="145" y="58"/>
                      <a:pt x="142" y="67"/>
                      <a:pt x="140" y="64"/>
                    </a:cubicBezTo>
                    <a:cubicBezTo>
                      <a:pt x="137" y="61"/>
                      <a:pt x="137" y="59"/>
                      <a:pt x="138" y="57"/>
                    </a:cubicBezTo>
                    <a:cubicBezTo>
                      <a:pt x="142" y="56"/>
                      <a:pt x="145" y="61"/>
                      <a:pt x="150" y="56"/>
                    </a:cubicBezTo>
                    <a:cubicBezTo>
                      <a:pt x="146" y="52"/>
                      <a:pt x="148" y="49"/>
                      <a:pt x="151" y="46"/>
                    </a:cubicBezTo>
                    <a:cubicBezTo>
                      <a:pt x="154" y="49"/>
                      <a:pt x="157" y="43"/>
                      <a:pt x="160" y="44"/>
                    </a:cubicBezTo>
                    <a:cubicBezTo>
                      <a:pt x="161" y="45"/>
                      <a:pt x="160" y="47"/>
                      <a:pt x="160" y="48"/>
                    </a:cubicBezTo>
                    <a:cubicBezTo>
                      <a:pt x="157" y="52"/>
                      <a:pt x="154" y="50"/>
                      <a:pt x="151" y="51"/>
                    </a:cubicBezTo>
                    <a:cubicBezTo>
                      <a:pt x="154" y="59"/>
                      <a:pt x="144" y="65"/>
                      <a:pt x="147" y="73"/>
                    </a:cubicBezTo>
                    <a:cubicBezTo>
                      <a:pt x="143" y="73"/>
                      <a:pt x="140" y="68"/>
                      <a:pt x="136" y="72"/>
                    </a:cubicBezTo>
                    <a:cubicBezTo>
                      <a:pt x="140" y="79"/>
                      <a:pt x="149" y="71"/>
                      <a:pt x="150" y="77"/>
                    </a:cubicBezTo>
                    <a:cubicBezTo>
                      <a:pt x="157" y="75"/>
                      <a:pt x="157" y="70"/>
                      <a:pt x="162" y="64"/>
                    </a:cubicBezTo>
                    <a:cubicBezTo>
                      <a:pt x="163" y="66"/>
                      <a:pt x="165" y="65"/>
                      <a:pt x="166" y="67"/>
                    </a:cubicBezTo>
                    <a:cubicBezTo>
                      <a:pt x="165" y="71"/>
                      <a:pt x="161" y="69"/>
                      <a:pt x="161" y="72"/>
                    </a:cubicBezTo>
                    <a:cubicBezTo>
                      <a:pt x="163" y="76"/>
                      <a:pt x="166" y="72"/>
                      <a:pt x="169" y="75"/>
                    </a:cubicBezTo>
                    <a:cubicBezTo>
                      <a:pt x="175" y="71"/>
                      <a:pt x="166" y="64"/>
                      <a:pt x="167" y="62"/>
                    </a:cubicBezTo>
                    <a:cubicBezTo>
                      <a:pt x="169" y="61"/>
                      <a:pt x="170" y="62"/>
                      <a:pt x="171" y="63"/>
                    </a:cubicBezTo>
                    <a:cubicBezTo>
                      <a:pt x="173" y="68"/>
                      <a:pt x="172" y="72"/>
                      <a:pt x="177" y="76"/>
                    </a:cubicBezTo>
                    <a:cubicBezTo>
                      <a:pt x="180" y="76"/>
                      <a:pt x="182" y="72"/>
                      <a:pt x="184" y="78"/>
                    </a:cubicBezTo>
                    <a:cubicBezTo>
                      <a:pt x="187" y="73"/>
                      <a:pt x="190" y="78"/>
                      <a:pt x="189" y="81"/>
                    </a:cubicBezTo>
                    <a:cubicBezTo>
                      <a:pt x="195" y="71"/>
                      <a:pt x="202" y="78"/>
                      <a:pt x="204" y="70"/>
                    </a:cubicBezTo>
                    <a:cubicBezTo>
                      <a:pt x="202" y="67"/>
                      <a:pt x="200" y="69"/>
                      <a:pt x="198" y="65"/>
                    </a:cubicBezTo>
                    <a:cubicBezTo>
                      <a:pt x="204" y="64"/>
                      <a:pt x="201" y="62"/>
                      <a:pt x="204" y="58"/>
                    </a:cubicBezTo>
                    <a:cubicBezTo>
                      <a:pt x="204" y="64"/>
                      <a:pt x="210" y="59"/>
                      <a:pt x="213" y="61"/>
                    </a:cubicBezTo>
                    <a:cubicBezTo>
                      <a:pt x="213" y="64"/>
                      <a:pt x="208" y="64"/>
                      <a:pt x="205" y="64"/>
                    </a:cubicBezTo>
                    <a:cubicBezTo>
                      <a:pt x="207" y="69"/>
                      <a:pt x="203" y="73"/>
                      <a:pt x="203" y="78"/>
                    </a:cubicBezTo>
                    <a:cubicBezTo>
                      <a:pt x="209" y="73"/>
                      <a:pt x="209" y="80"/>
                      <a:pt x="215" y="79"/>
                    </a:cubicBezTo>
                    <a:cubicBezTo>
                      <a:pt x="216" y="75"/>
                      <a:pt x="211" y="77"/>
                      <a:pt x="213" y="75"/>
                    </a:cubicBezTo>
                    <a:cubicBezTo>
                      <a:pt x="216" y="77"/>
                      <a:pt x="219" y="75"/>
                      <a:pt x="221" y="76"/>
                    </a:cubicBezTo>
                    <a:cubicBezTo>
                      <a:pt x="223" y="77"/>
                      <a:pt x="220" y="78"/>
                      <a:pt x="221" y="80"/>
                    </a:cubicBezTo>
                    <a:cubicBezTo>
                      <a:pt x="225" y="82"/>
                      <a:pt x="228" y="76"/>
                      <a:pt x="229" y="77"/>
                    </a:cubicBezTo>
                    <a:cubicBezTo>
                      <a:pt x="229" y="82"/>
                      <a:pt x="244" y="78"/>
                      <a:pt x="244" y="84"/>
                    </a:cubicBezTo>
                    <a:cubicBezTo>
                      <a:pt x="249" y="80"/>
                      <a:pt x="255" y="79"/>
                      <a:pt x="259" y="82"/>
                    </a:cubicBezTo>
                    <a:cubicBezTo>
                      <a:pt x="263" y="79"/>
                      <a:pt x="269" y="76"/>
                      <a:pt x="268" y="72"/>
                    </a:cubicBezTo>
                    <a:cubicBezTo>
                      <a:pt x="268" y="73"/>
                      <a:pt x="269" y="73"/>
                      <a:pt x="270" y="73"/>
                    </a:cubicBezTo>
                    <a:cubicBezTo>
                      <a:pt x="266" y="77"/>
                      <a:pt x="272" y="82"/>
                      <a:pt x="274" y="83"/>
                    </a:cubicBezTo>
                    <a:cubicBezTo>
                      <a:pt x="274" y="79"/>
                      <a:pt x="284" y="87"/>
                      <a:pt x="284" y="79"/>
                    </a:cubicBezTo>
                    <a:cubicBezTo>
                      <a:pt x="289" y="84"/>
                      <a:pt x="296" y="83"/>
                      <a:pt x="302" y="82"/>
                    </a:cubicBezTo>
                    <a:cubicBezTo>
                      <a:pt x="300" y="78"/>
                      <a:pt x="296" y="79"/>
                      <a:pt x="299" y="75"/>
                    </a:cubicBezTo>
                    <a:cubicBezTo>
                      <a:pt x="298" y="81"/>
                      <a:pt x="304" y="77"/>
                      <a:pt x="306" y="77"/>
                    </a:cubicBezTo>
                    <a:cubicBezTo>
                      <a:pt x="303" y="84"/>
                      <a:pt x="321" y="74"/>
                      <a:pt x="318" y="84"/>
                    </a:cubicBezTo>
                    <a:cubicBezTo>
                      <a:pt x="314" y="77"/>
                      <a:pt x="310" y="84"/>
                      <a:pt x="305" y="83"/>
                    </a:cubicBezTo>
                    <a:cubicBezTo>
                      <a:pt x="305" y="84"/>
                      <a:pt x="306" y="84"/>
                      <a:pt x="305" y="85"/>
                    </a:cubicBezTo>
                    <a:cubicBezTo>
                      <a:pt x="305" y="86"/>
                      <a:pt x="305" y="87"/>
                      <a:pt x="305" y="88"/>
                    </a:cubicBezTo>
                    <a:cubicBezTo>
                      <a:pt x="312" y="84"/>
                      <a:pt x="317" y="85"/>
                      <a:pt x="327" y="86"/>
                    </a:cubicBezTo>
                    <a:cubicBezTo>
                      <a:pt x="337" y="86"/>
                      <a:pt x="354" y="90"/>
                      <a:pt x="362" y="87"/>
                    </a:cubicBezTo>
                    <a:cubicBezTo>
                      <a:pt x="364" y="86"/>
                      <a:pt x="364" y="86"/>
                      <a:pt x="364" y="85"/>
                    </a:cubicBezTo>
                    <a:cubicBezTo>
                      <a:pt x="363" y="84"/>
                      <a:pt x="364" y="84"/>
                      <a:pt x="364" y="85"/>
                    </a:cubicBezTo>
                    <a:cubicBezTo>
                      <a:pt x="364" y="85"/>
                      <a:pt x="365" y="86"/>
                      <a:pt x="365" y="86"/>
                    </a:cubicBezTo>
                    <a:cubicBezTo>
                      <a:pt x="372" y="93"/>
                      <a:pt x="389" y="81"/>
                      <a:pt x="387" y="91"/>
                    </a:cubicBezTo>
                    <a:cubicBezTo>
                      <a:pt x="387" y="87"/>
                      <a:pt x="400" y="85"/>
                      <a:pt x="399" y="90"/>
                    </a:cubicBezTo>
                    <a:cubicBezTo>
                      <a:pt x="413" y="85"/>
                      <a:pt x="426" y="87"/>
                      <a:pt x="439" y="90"/>
                    </a:cubicBezTo>
                    <a:cubicBezTo>
                      <a:pt x="448" y="88"/>
                      <a:pt x="461" y="85"/>
                      <a:pt x="465" y="91"/>
                    </a:cubicBezTo>
                    <a:cubicBezTo>
                      <a:pt x="464" y="90"/>
                      <a:pt x="465" y="89"/>
                      <a:pt x="466" y="87"/>
                    </a:cubicBezTo>
                    <a:cubicBezTo>
                      <a:pt x="481" y="89"/>
                      <a:pt x="505" y="89"/>
                      <a:pt x="524" y="92"/>
                    </a:cubicBezTo>
                    <a:cubicBezTo>
                      <a:pt x="539" y="86"/>
                      <a:pt x="551" y="95"/>
                      <a:pt x="566" y="89"/>
                    </a:cubicBezTo>
                    <a:cubicBezTo>
                      <a:pt x="569" y="91"/>
                      <a:pt x="572" y="89"/>
                      <a:pt x="575" y="93"/>
                    </a:cubicBezTo>
                    <a:cubicBezTo>
                      <a:pt x="588" y="85"/>
                      <a:pt x="600" y="94"/>
                      <a:pt x="614" y="87"/>
                    </a:cubicBezTo>
                    <a:cubicBezTo>
                      <a:pt x="615" y="88"/>
                      <a:pt x="616" y="90"/>
                      <a:pt x="616" y="91"/>
                    </a:cubicBezTo>
                    <a:cubicBezTo>
                      <a:pt x="625" y="89"/>
                      <a:pt x="634" y="85"/>
                      <a:pt x="641" y="86"/>
                    </a:cubicBezTo>
                    <a:cubicBezTo>
                      <a:pt x="643" y="86"/>
                      <a:pt x="646" y="89"/>
                      <a:pt x="648" y="89"/>
                    </a:cubicBezTo>
                    <a:cubicBezTo>
                      <a:pt x="652" y="89"/>
                      <a:pt x="655" y="84"/>
                      <a:pt x="659" y="85"/>
                    </a:cubicBezTo>
                    <a:cubicBezTo>
                      <a:pt x="661" y="85"/>
                      <a:pt x="662" y="88"/>
                      <a:pt x="665" y="87"/>
                    </a:cubicBezTo>
                    <a:cubicBezTo>
                      <a:pt x="669" y="87"/>
                      <a:pt x="669" y="86"/>
                      <a:pt x="675" y="85"/>
                    </a:cubicBezTo>
                    <a:cubicBezTo>
                      <a:pt x="687" y="81"/>
                      <a:pt x="703" y="89"/>
                      <a:pt x="708" y="79"/>
                    </a:cubicBezTo>
                    <a:cubicBezTo>
                      <a:pt x="708" y="81"/>
                      <a:pt x="709" y="82"/>
                      <a:pt x="712" y="83"/>
                    </a:cubicBezTo>
                    <a:cubicBezTo>
                      <a:pt x="715" y="79"/>
                      <a:pt x="717" y="79"/>
                      <a:pt x="721" y="74"/>
                    </a:cubicBezTo>
                    <a:cubicBezTo>
                      <a:pt x="722" y="77"/>
                      <a:pt x="720" y="79"/>
                      <a:pt x="721" y="81"/>
                    </a:cubicBezTo>
                    <a:cubicBezTo>
                      <a:pt x="728" y="77"/>
                      <a:pt x="735" y="72"/>
                      <a:pt x="736" y="64"/>
                    </a:cubicBezTo>
                    <a:cubicBezTo>
                      <a:pt x="742" y="66"/>
                      <a:pt x="744" y="59"/>
                      <a:pt x="748" y="58"/>
                    </a:cubicBezTo>
                    <a:cubicBezTo>
                      <a:pt x="745" y="56"/>
                      <a:pt x="748" y="50"/>
                      <a:pt x="743" y="51"/>
                    </a:cubicBezTo>
                    <a:cubicBezTo>
                      <a:pt x="742" y="55"/>
                      <a:pt x="745" y="56"/>
                      <a:pt x="744" y="58"/>
                    </a:cubicBezTo>
                    <a:cubicBezTo>
                      <a:pt x="740" y="59"/>
                      <a:pt x="732" y="63"/>
                      <a:pt x="732" y="56"/>
                    </a:cubicBezTo>
                    <a:cubicBezTo>
                      <a:pt x="731" y="61"/>
                      <a:pt x="726" y="59"/>
                      <a:pt x="726" y="62"/>
                    </a:cubicBezTo>
                    <a:cubicBezTo>
                      <a:pt x="733" y="58"/>
                      <a:pt x="727" y="71"/>
                      <a:pt x="730" y="69"/>
                    </a:cubicBezTo>
                    <a:cubicBezTo>
                      <a:pt x="732" y="68"/>
                      <a:pt x="729" y="62"/>
                      <a:pt x="732" y="65"/>
                    </a:cubicBezTo>
                    <a:cubicBezTo>
                      <a:pt x="733" y="68"/>
                      <a:pt x="731" y="70"/>
                      <a:pt x="728" y="72"/>
                    </a:cubicBezTo>
                    <a:cubicBezTo>
                      <a:pt x="727" y="66"/>
                      <a:pt x="723" y="75"/>
                      <a:pt x="721" y="72"/>
                    </a:cubicBezTo>
                    <a:cubicBezTo>
                      <a:pt x="721" y="71"/>
                      <a:pt x="720" y="70"/>
                      <a:pt x="719" y="70"/>
                    </a:cubicBezTo>
                    <a:cubicBezTo>
                      <a:pt x="726" y="65"/>
                      <a:pt x="720" y="62"/>
                      <a:pt x="725" y="56"/>
                    </a:cubicBezTo>
                    <a:cubicBezTo>
                      <a:pt x="732" y="58"/>
                      <a:pt x="730" y="47"/>
                      <a:pt x="736" y="53"/>
                    </a:cubicBezTo>
                    <a:cubicBezTo>
                      <a:pt x="737" y="50"/>
                      <a:pt x="746" y="41"/>
                      <a:pt x="739" y="40"/>
                    </a:cubicBezTo>
                    <a:cubicBezTo>
                      <a:pt x="741" y="41"/>
                      <a:pt x="734" y="48"/>
                      <a:pt x="733" y="43"/>
                    </a:cubicBezTo>
                    <a:cubicBezTo>
                      <a:pt x="729" y="46"/>
                      <a:pt x="726" y="58"/>
                      <a:pt x="720" y="51"/>
                    </a:cubicBezTo>
                    <a:cubicBezTo>
                      <a:pt x="722" y="47"/>
                      <a:pt x="723" y="47"/>
                      <a:pt x="727" y="47"/>
                    </a:cubicBezTo>
                    <a:cubicBezTo>
                      <a:pt x="723" y="44"/>
                      <a:pt x="729" y="42"/>
                      <a:pt x="728" y="39"/>
                    </a:cubicBezTo>
                    <a:cubicBezTo>
                      <a:pt x="724" y="39"/>
                      <a:pt x="725" y="30"/>
                      <a:pt x="730" y="27"/>
                    </a:cubicBezTo>
                    <a:cubicBezTo>
                      <a:pt x="731" y="29"/>
                      <a:pt x="732" y="30"/>
                      <a:pt x="733" y="32"/>
                    </a:cubicBezTo>
                    <a:cubicBezTo>
                      <a:pt x="734" y="31"/>
                      <a:pt x="735" y="31"/>
                      <a:pt x="736" y="30"/>
                    </a:cubicBezTo>
                    <a:cubicBezTo>
                      <a:pt x="737" y="29"/>
                      <a:pt x="736" y="27"/>
                      <a:pt x="736" y="26"/>
                    </a:cubicBezTo>
                    <a:cubicBezTo>
                      <a:pt x="735" y="27"/>
                      <a:pt x="733" y="28"/>
                      <a:pt x="732" y="26"/>
                    </a:cubicBezTo>
                    <a:cubicBezTo>
                      <a:pt x="734" y="22"/>
                      <a:pt x="738" y="21"/>
                      <a:pt x="736" y="17"/>
                    </a:cubicBezTo>
                    <a:cubicBezTo>
                      <a:pt x="733" y="19"/>
                      <a:pt x="734" y="21"/>
                      <a:pt x="730" y="23"/>
                    </a:cubicBezTo>
                    <a:cubicBezTo>
                      <a:pt x="724" y="22"/>
                      <a:pt x="725" y="19"/>
                      <a:pt x="724" y="13"/>
                    </a:cubicBezTo>
                    <a:cubicBezTo>
                      <a:pt x="728" y="14"/>
                      <a:pt x="731" y="16"/>
                      <a:pt x="735" y="14"/>
                    </a:cubicBezTo>
                    <a:cubicBezTo>
                      <a:pt x="732" y="10"/>
                      <a:pt x="725" y="13"/>
                      <a:pt x="725" y="7"/>
                    </a:cubicBezTo>
                    <a:cubicBezTo>
                      <a:pt x="723" y="9"/>
                      <a:pt x="723" y="10"/>
                      <a:pt x="723" y="11"/>
                    </a:cubicBezTo>
                    <a:cubicBezTo>
                      <a:pt x="715" y="0"/>
                      <a:pt x="704" y="15"/>
                      <a:pt x="697" y="8"/>
                    </a:cubicBezTo>
                    <a:cubicBezTo>
                      <a:pt x="692" y="9"/>
                      <a:pt x="697" y="17"/>
                      <a:pt x="693" y="15"/>
                    </a:cubicBezTo>
                    <a:cubicBezTo>
                      <a:pt x="696" y="11"/>
                      <a:pt x="689" y="17"/>
                      <a:pt x="689" y="12"/>
                    </a:cubicBezTo>
                    <a:cubicBezTo>
                      <a:pt x="692" y="10"/>
                      <a:pt x="695" y="8"/>
                      <a:pt x="693" y="6"/>
                    </a:cubicBezTo>
                    <a:cubicBezTo>
                      <a:pt x="687" y="9"/>
                      <a:pt x="689" y="7"/>
                      <a:pt x="689" y="10"/>
                    </a:cubicBezTo>
                    <a:cubicBezTo>
                      <a:pt x="684" y="9"/>
                      <a:pt x="676" y="11"/>
                      <a:pt x="674" y="13"/>
                    </a:cubicBezTo>
                    <a:cubicBezTo>
                      <a:pt x="672" y="12"/>
                      <a:pt x="672" y="10"/>
                      <a:pt x="672" y="9"/>
                    </a:cubicBezTo>
                    <a:cubicBezTo>
                      <a:pt x="668" y="10"/>
                      <a:pt x="664" y="10"/>
                      <a:pt x="660" y="10"/>
                    </a:cubicBezTo>
                    <a:cubicBezTo>
                      <a:pt x="661" y="11"/>
                      <a:pt x="658" y="13"/>
                      <a:pt x="658" y="15"/>
                    </a:cubicBezTo>
                    <a:cubicBezTo>
                      <a:pt x="658" y="8"/>
                      <a:pt x="656" y="16"/>
                      <a:pt x="654" y="14"/>
                    </a:cubicBezTo>
                    <a:cubicBezTo>
                      <a:pt x="654" y="13"/>
                      <a:pt x="653" y="13"/>
                      <a:pt x="652" y="12"/>
                    </a:cubicBezTo>
                    <a:cubicBezTo>
                      <a:pt x="654" y="11"/>
                      <a:pt x="655" y="12"/>
                      <a:pt x="657" y="10"/>
                    </a:cubicBezTo>
                    <a:cubicBezTo>
                      <a:pt x="653" y="8"/>
                      <a:pt x="643" y="5"/>
                      <a:pt x="644" y="13"/>
                    </a:cubicBezTo>
                    <a:cubicBezTo>
                      <a:pt x="645" y="12"/>
                      <a:pt x="648" y="11"/>
                      <a:pt x="646" y="13"/>
                    </a:cubicBezTo>
                    <a:cubicBezTo>
                      <a:pt x="642" y="15"/>
                      <a:pt x="644" y="12"/>
                      <a:pt x="642" y="9"/>
                    </a:cubicBezTo>
                    <a:cubicBezTo>
                      <a:pt x="638" y="11"/>
                      <a:pt x="631" y="8"/>
                      <a:pt x="630" y="13"/>
                    </a:cubicBezTo>
                    <a:cubicBezTo>
                      <a:pt x="626" y="9"/>
                      <a:pt x="618" y="13"/>
                      <a:pt x="622" y="8"/>
                    </a:cubicBezTo>
                    <a:cubicBezTo>
                      <a:pt x="621" y="9"/>
                      <a:pt x="620" y="8"/>
                      <a:pt x="620" y="7"/>
                    </a:cubicBezTo>
                    <a:cubicBezTo>
                      <a:pt x="617" y="8"/>
                      <a:pt x="619" y="10"/>
                      <a:pt x="618" y="12"/>
                    </a:cubicBezTo>
                    <a:cubicBezTo>
                      <a:pt x="617" y="10"/>
                      <a:pt x="615" y="12"/>
                      <a:pt x="614" y="11"/>
                    </a:cubicBezTo>
                    <a:cubicBezTo>
                      <a:pt x="616" y="10"/>
                      <a:pt x="618" y="8"/>
                      <a:pt x="616" y="6"/>
                    </a:cubicBezTo>
                    <a:cubicBezTo>
                      <a:pt x="611" y="7"/>
                      <a:pt x="607" y="11"/>
                      <a:pt x="600" y="9"/>
                    </a:cubicBezTo>
                    <a:cubicBezTo>
                      <a:pt x="601" y="9"/>
                      <a:pt x="607" y="9"/>
                      <a:pt x="604" y="6"/>
                    </a:cubicBezTo>
                    <a:cubicBezTo>
                      <a:pt x="601" y="6"/>
                      <a:pt x="595" y="6"/>
                      <a:pt x="594" y="11"/>
                    </a:cubicBezTo>
                    <a:cubicBezTo>
                      <a:pt x="589" y="4"/>
                      <a:pt x="584" y="11"/>
                      <a:pt x="580" y="12"/>
                    </a:cubicBezTo>
                    <a:cubicBezTo>
                      <a:pt x="582" y="11"/>
                      <a:pt x="583" y="9"/>
                      <a:pt x="582" y="7"/>
                    </a:cubicBezTo>
                    <a:cubicBezTo>
                      <a:pt x="578" y="12"/>
                      <a:pt x="581" y="4"/>
                      <a:pt x="578" y="7"/>
                    </a:cubicBezTo>
                    <a:cubicBezTo>
                      <a:pt x="576" y="11"/>
                      <a:pt x="574" y="9"/>
                      <a:pt x="571" y="7"/>
                    </a:cubicBezTo>
                    <a:cubicBezTo>
                      <a:pt x="566" y="14"/>
                      <a:pt x="564" y="5"/>
                      <a:pt x="559" y="11"/>
                    </a:cubicBezTo>
                    <a:close/>
                    <a:moveTo>
                      <a:pt x="231" y="32"/>
                    </a:moveTo>
                    <a:cubicBezTo>
                      <a:pt x="227" y="31"/>
                      <a:pt x="230" y="31"/>
                      <a:pt x="227" y="28"/>
                    </a:cubicBezTo>
                    <a:cubicBezTo>
                      <a:pt x="231" y="24"/>
                      <a:pt x="236" y="30"/>
                      <a:pt x="231" y="32"/>
                    </a:cubicBezTo>
                    <a:close/>
                    <a:moveTo>
                      <a:pt x="231" y="21"/>
                    </a:moveTo>
                    <a:cubicBezTo>
                      <a:pt x="230" y="21"/>
                      <a:pt x="222" y="23"/>
                      <a:pt x="227" y="23"/>
                    </a:cubicBezTo>
                    <a:cubicBezTo>
                      <a:pt x="228" y="25"/>
                      <a:pt x="222" y="25"/>
                      <a:pt x="221" y="22"/>
                    </a:cubicBezTo>
                    <a:cubicBezTo>
                      <a:pt x="224" y="23"/>
                      <a:pt x="228" y="16"/>
                      <a:pt x="231" y="21"/>
                    </a:cubicBezTo>
                    <a:close/>
                    <a:moveTo>
                      <a:pt x="201" y="36"/>
                    </a:moveTo>
                    <a:cubicBezTo>
                      <a:pt x="201" y="32"/>
                      <a:pt x="207" y="22"/>
                      <a:pt x="209" y="30"/>
                    </a:cubicBezTo>
                    <a:cubicBezTo>
                      <a:pt x="203" y="27"/>
                      <a:pt x="206" y="33"/>
                      <a:pt x="201" y="36"/>
                    </a:cubicBezTo>
                    <a:close/>
                    <a:moveTo>
                      <a:pt x="211" y="26"/>
                    </a:moveTo>
                    <a:cubicBezTo>
                      <a:pt x="213" y="25"/>
                      <a:pt x="213" y="26"/>
                      <a:pt x="212" y="27"/>
                    </a:cubicBezTo>
                    <a:cubicBezTo>
                      <a:pt x="217" y="29"/>
                      <a:pt x="212" y="22"/>
                      <a:pt x="217" y="23"/>
                    </a:cubicBezTo>
                    <a:cubicBezTo>
                      <a:pt x="216" y="26"/>
                      <a:pt x="217" y="30"/>
                      <a:pt x="213" y="32"/>
                    </a:cubicBezTo>
                    <a:cubicBezTo>
                      <a:pt x="212" y="30"/>
                      <a:pt x="212" y="28"/>
                      <a:pt x="211" y="26"/>
                    </a:cubicBezTo>
                    <a:close/>
                    <a:moveTo>
                      <a:pt x="217" y="16"/>
                    </a:moveTo>
                    <a:cubicBezTo>
                      <a:pt x="216" y="19"/>
                      <a:pt x="217" y="19"/>
                      <a:pt x="219" y="18"/>
                    </a:cubicBezTo>
                    <a:cubicBezTo>
                      <a:pt x="220" y="19"/>
                      <a:pt x="219" y="20"/>
                      <a:pt x="220" y="21"/>
                    </a:cubicBezTo>
                    <a:cubicBezTo>
                      <a:pt x="219" y="21"/>
                      <a:pt x="219" y="22"/>
                      <a:pt x="218" y="23"/>
                    </a:cubicBezTo>
                    <a:cubicBezTo>
                      <a:pt x="216" y="20"/>
                      <a:pt x="215" y="21"/>
                      <a:pt x="213" y="19"/>
                    </a:cubicBezTo>
                    <a:cubicBezTo>
                      <a:pt x="214" y="18"/>
                      <a:pt x="215" y="17"/>
                      <a:pt x="217" y="16"/>
                    </a:cubicBezTo>
                    <a:close/>
                    <a:moveTo>
                      <a:pt x="196" y="25"/>
                    </a:moveTo>
                    <a:cubicBezTo>
                      <a:pt x="193" y="27"/>
                      <a:pt x="196" y="29"/>
                      <a:pt x="195" y="31"/>
                    </a:cubicBezTo>
                    <a:cubicBezTo>
                      <a:pt x="193" y="27"/>
                      <a:pt x="186" y="16"/>
                      <a:pt x="180" y="21"/>
                    </a:cubicBezTo>
                    <a:cubicBezTo>
                      <a:pt x="177" y="18"/>
                      <a:pt x="187" y="17"/>
                      <a:pt x="184" y="14"/>
                    </a:cubicBezTo>
                    <a:cubicBezTo>
                      <a:pt x="187" y="17"/>
                      <a:pt x="191" y="19"/>
                      <a:pt x="196" y="25"/>
                    </a:cubicBezTo>
                    <a:close/>
                    <a:moveTo>
                      <a:pt x="181" y="31"/>
                    </a:moveTo>
                    <a:cubicBezTo>
                      <a:pt x="181" y="30"/>
                      <a:pt x="180" y="28"/>
                      <a:pt x="179" y="26"/>
                    </a:cubicBezTo>
                    <a:cubicBezTo>
                      <a:pt x="180" y="26"/>
                      <a:pt x="182" y="25"/>
                      <a:pt x="184" y="24"/>
                    </a:cubicBezTo>
                    <a:cubicBezTo>
                      <a:pt x="187" y="27"/>
                      <a:pt x="184" y="29"/>
                      <a:pt x="181" y="31"/>
                    </a:cubicBezTo>
                    <a:close/>
                    <a:moveTo>
                      <a:pt x="184" y="11"/>
                    </a:moveTo>
                    <a:cubicBezTo>
                      <a:pt x="181" y="15"/>
                      <a:pt x="179" y="12"/>
                      <a:pt x="177" y="15"/>
                    </a:cubicBezTo>
                    <a:cubicBezTo>
                      <a:pt x="172" y="11"/>
                      <a:pt x="183" y="10"/>
                      <a:pt x="180" y="7"/>
                    </a:cubicBezTo>
                    <a:cubicBezTo>
                      <a:pt x="184" y="5"/>
                      <a:pt x="181" y="10"/>
                      <a:pt x="184" y="11"/>
                    </a:cubicBezTo>
                    <a:close/>
                    <a:moveTo>
                      <a:pt x="88" y="30"/>
                    </a:moveTo>
                    <a:cubicBezTo>
                      <a:pt x="87" y="25"/>
                      <a:pt x="93" y="22"/>
                      <a:pt x="97" y="18"/>
                    </a:cubicBezTo>
                    <a:cubicBezTo>
                      <a:pt x="96" y="17"/>
                      <a:pt x="95" y="16"/>
                      <a:pt x="95" y="16"/>
                    </a:cubicBezTo>
                    <a:cubicBezTo>
                      <a:pt x="101" y="18"/>
                      <a:pt x="102" y="25"/>
                      <a:pt x="88" y="30"/>
                    </a:cubicBezTo>
                    <a:close/>
                    <a:moveTo>
                      <a:pt x="74" y="17"/>
                    </a:moveTo>
                    <a:cubicBezTo>
                      <a:pt x="79" y="24"/>
                      <a:pt x="80" y="13"/>
                      <a:pt x="85" y="18"/>
                    </a:cubicBezTo>
                    <a:cubicBezTo>
                      <a:pt x="87" y="24"/>
                      <a:pt x="81" y="35"/>
                      <a:pt x="85" y="38"/>
                    </a:cubicBezTo>
                    <a:cubicBezTo>
                      <a:pt x="86" y="42"/>
                      <a:pt x="80" y="37"/>
                      <a:pt x="79" y="39"/>
                    </a:cubicBezTo>
                    <a:cubicBezTo>
                      <a:pt x="78" y="34"/>
                      <a:pt x="81" y="30"/>
                      <a:pt x="82" y="25"/>
                    </a:cubicBezTo>
                    <a:cubicBezTo>
                      <a:pt x="78" y="21"/>
                      <a:pt x="71" y="28"/>
                      <a:pt x="66" y="23"/>
                    </a:cubicBezTo>
                    <a:cubicBezTo>
                      <a:pt x="69" y="21"/>
                      <a:pt x="72" y="19"/>
                      <a:pt x="74" y="17"/>
                    </a:cubicBezTo>
                    <a:close/>
                    <a:moveTo>
                      <a:pt x="48" y="23"/>
                    </a:moveTo>
                    <a:cubicBezTo>
                      <a:pt x="52" y="17"/>
                      <a:pt x="55" y="22"/>
                      <a:pt x="59" y="18"/>
                    </a:cubicBezTo>
                    <a:cubicBezTo>
                      <a:pt x="56" y="23"/>
                      <a:pt x="53" y="27"/>
                      <a:pt x="51" y="32"/>
                    </a:cubicBezTo>
                    <a:cubicBezTo>
                      <a:pt x="50" y="29"/>
                      <a:pt x="50" y="26"/>
                      <a:pt x="48" y="23"/>
                    </a:cubicBezTo>
                    <a:close/>
                    <a:moveTo>
                      <a:pt x="54" y="40"/>
                    </a:moveTo>
                    <a:cubicBezTo>
                      <a:pt x="56" y="40"/>
                      <a:pt x="58" y="40"/>
                      <a:pt x="59" y="40"/>
                    </a:cubicBezTo>
                    <a:cubicBezTo>
                      <a:pt x="57" y="51"/>
                      <a:pt x="48" y="41"/>
                      <a:pt x="46" y="36"/>
                    </a:cubicBezTo>
                    <a:cubicBezTo>
                      <a:pt x="55" y="39"/>
                      <a:pt x="57" y="20"/>
                      <a:pt x="66" y="25"/>
                    </a:cubicBezTo>
                    <a:cubicBezTo>
                      <a:pt x="63" y="28"/>
                      <a:pt x="64" y="34"/>
                      <a:pt x="58" y="33"/>
                    </a:cubicBezTo>
                    <a:cubicBezTo>
                      <a:pt x="61" y="36"/>
                      <a:pt x="64" y="37"/>
                      <a:pt x="68" y="35"/>
                    </a:cubicBezTo>
                    <a:cubicBezTo>
                      <a:pt x="71" y="32"/>
                      <a:pt x="65" y="34"/>
                      <a:pt x="65" y="30"/>
                    </a:cubicBezTo>
                    <a:cubicBezTo>
                      <a:pt x="67" y="31"/>
                      <a:pt x="71" y="28"/>
                      <a:pt x="74" y="28"/>
                    </a:cubicBezTo>
                    <a:cubicBezTo>
                      <a:pt x="78" y="32"/>
                      <a:pt x="68" y="34"/>
                      <a:pt x="71" y="38"/>
                    </a:cubicBezTo>
                    <a:cubicBezTo>
                      <a:pt x="66" y="38"/>
                      <a:pt x="57" y="41"/>
                      <a:pt x="56" y="35"/>
                    </a:cubicBezTo>
                    <a:cubicBezTo>
                      <a:pt x="55" y="37"/>
                      <a:pt x="56" y="39"/>
                      <a:pt x="54" y="40"/>
                    </a:cubicBezTo>
                    <a:close/>
                    <a:moveTo>
                      <a:pt x="61" y="55"/>
                    </a:moveTo>
                    <a:cubicBezTo>
                      <a:pt x="59" y="55"/>
                      <a:pt x="57" y="53"/>
                      <a:pt x="56" y="51"/>
                    </a:cubicBezTo>
                    <a:cubicBezTo>
                      <a:pt x="63" y="47"/>
                      <a:pt x="63" y="47"/>
                      <a:pt x="64" y="41"/>
                    </a:cubicBezTo>
                    <a:cubicBezTo>
                      <a:pt x="68" y="42"/>
                      <a:pt x="66" y="45"/>
                      <a:pt x="70" y="48"/>
                    </a:cubicBezTo>
                    <a:cubicBezTo>
                      <a:pt x="72" y="45"/>
                      <a:pt x="71" y="41"/>
                      <a:pt x="76" y="38"/>
                    </a:cubicBezTo>
                    <a:cubicBezTo>
                      <a:pt x="76" y="40"/>
                      <a:pt x="77" y="42"/>
                      <a:pt x="79" y="44"/>
                    </a:cubicBezTo>
                    <a:cubicBezTo>
                      <a:pt x="73" y="47"/>
                      <a:pt x="76" y="52"/>
                      <a:pt x="67" y="56"/>
                    </a:cubicBezTo>
                    <a:cubicBezTo>
                      <a:pt x="65" y="54"/>
                      <a:pt x="66" y="52"/>
                      <a:pt x="64" y="50"/>
                    </a:cubicBezTo>
                    <a:cubicBezTo>
                      <a:pt x="62" y="52"/>
                      <a:pt x="63" y="54"/>
                      <a:pt x="61" y="55"/>
                    </a:cubicBezTo>
                    <a:close/>
                    <a:moveTo>
                      <a:pt x="60" y="68"/>
                    </a:moveTo>
                    <a:cubicBezTo>
                      <a:pt x="56" y="66"/>
                      <a:pt x="58" y="66"/>
                      <a:pt x="55" y="61"/>
                    </a:cubicBezTo>
                    <a:cubicBezTo>
                      <a:pt x="57" y="60"/>
                      <a:pt x="58" y="59"/>
                      <a:pt x="60" y="57"/>
                    </a:cubicBezTo>
                    <a:cubicBezTo>
                      <a:pt x="60" y="59"/>
                      <a:pt x="61" y="62"/>
                      <a:pt x="63" y="60"/>
                    </a:cubicBezTo>
                    <a:cubicBezTo>
                      <a:pt x="61" y="62"/>
                      <a:pt x="62" y="64"/>
                      <a:pt x="60" y="68"/>
                    </a:cubicBezTo>
                    <a:close/>
                    <a:moveTo>
                      <a:pt x="95" y="48"/>
                    </a:moveTo>
                    <a:cubicBezTo>
                      <a:pt x="92" y="46"/>
                      <a:pt x="96" y="44"/>
                      <a:pt x="96" y="42"/>
                    </a:cubicBezTo>
                    <a:cubicBezTo>
                      <a:pt x="91" y="39"/>
                      <a:pt x="92" y="44"/>
                      <a:pt x="88" y="46"/>
                    </a:cubicBezTo>
                    <a:cubicBezTo>
                      <a:pt x="87" y="45"/>
                      <a:pt x="86" y="43"/>
                      <a:pt x="85" y="42"/>
                    </a:cubicBezTo>
                    <a:cubicBezTo>
                      <a:pt x="96" y="36"/>
                      <a:pt x="95" y="29"/>
                      <a:pt x="107" y="20"/>
                    </a:cubicBezTo>
                    <a:cubicBezTo>
                      <a:pt x="111" y="23"/>
                      <a:pt x="104" y="32"/>
                      <a:pt x="100" y="27"/>
                    </a:cubicBezTo>
                    <a:cubicBezTo>
                      <a:pt x="100" y="32"/>
                      <a:pt x="99" y="35"/>
                      <a:pt x="101" y="40"/>
                    </a:cubicBezTo>
                    <a:cubicBezTo>
                      <a:pt x="95" y="42"/>
                      <a:pt x="100" y="46"/>
                      <a:pt x="95" y="48"/>
                    </a:cubicBezTo>
                    <a:close/>
                    <a:moveTo>
                      <a:pt x="104" y="52"/>
                    </a:moveTo>
                    <a:cubicBezTo>
                      <a:pt x="105" y="51"/>
                      <a:pt x="107" y="49"/>
                      <a:pt x="109" y="48"/>
                    </a:cubicBezTo>
                    <a:cubicBezTo>
                      <a:pt x="111" y="50"/>
                      <a:pt x="111" y="51"/>
                      <a:pt x="112" y="53"/>
                    </a:cubicBezTo>
                    <a:cubicBezTo>
                      <a:pt x="109" y="55"/>
                      <a:pt x="106" y="55"/>
                      <a:pt x="104" y="52"/>
                    </a:cubicBezTo>
                    <a:close/>
                    <a:moveTo>
                      <a:pt x="127" y="45"/>
                    </a:moveTo>
                    <a:cubicBezTo>
                      <a:pt x="124" y="42"/>
                      <a:pt x="126" y="39"/>
                      <a:pt x="127" y="36"/>
                    </a:cubicBezTo>
                    <a:cubicBezTo>
                      <a:pt x="124" y="36"/>
                      <a:pt x="121" y="35"/>
                      <a:pt x="119" y="35"/>
                    </a:cubicBezTo>
                    <a:cubicBezTo>
                      <a:pt x="117" y="37"/>
                      <a:pt x="119" y="40"/>
                      <a:pt x="115" y="39"/>
                    </a:cubicBezTo>
                    <a:cubicBezTo>
                      <a:pt x="114" y="38"/>
                      <a:pt x="118" y="36"/>
                      <a:pt x="117" y="35"/>
                    </a:cubicBezTo>
                    <a:cubicBezTo>
                      <a:pt x="116" y="32"/>
                      <a:pt x="113" y="35"/>
                      <a:pt x="112" y="33"/>
                    </a:cubicBezTo>
                    <a:cubicBezTo>
                      <a:pt x="113" y="35"/>
                      <a:pt x="113" y="50"/>
                      <a:pt x="105" y="44"/>
                    </a:cubicBezTo>
                    <a:cubicBezTo>
                      <a:pt x="108" y="43"/>
                      <a:pt x="106" y="40"/>
                      <a:pt x="109" y="39"/>
                    </a:cubicBezTo>
                    <a:cubicBezTo>
                      <a:pt x="107" y="38"/>
                      <a:pt x="105" y="37"/>
                      <a:pt x="103" y="38"/>
                    </a:cubicBezTo>
                    <a:cubicBezTo>
                      <a:pt x="106" y="25"/>
                      <a:pt x="120" y="33"/>
                      <a:pt x="128" y="31"/>
                    </a:cubicBezTo>
                    <a:cubicBezTo>
                      <a:pt x="132" y="36"/>
                      <a:pt x="133" y="41"/>
                      <a:pt x="127" y="45"/>
                    </a:cubicBezTo>
                    <a:close/>
                    <a:moveTo>
                      <a:pt x="132" y="31"/>
                    </a:moveTo>
                    <a:cubicBezTo>
                      <a:pt x="140" y="27"/>
                      <a:pt x="141" y="24"/>
                      <a:pt x="145" y="22"/>
                    </a:cubicBezTo>
                    <a:cubicBezTo>
                      <a:pt x="146" y="25"/>
                      <a:pt x="143" y="34"/>
                      <a:pt x="139" y="30"/>
                    </a:cubicBezTo>
                    <a:cubicBezTo>
                      <a:pt x="134" y="34"/>
                      <a:pt x="139" y="39"/>
                      <a:pt x="136" y="43"/>
                    </a:cubicBezTo>
                    <a:cubicBezTo>
                      <a:pt x="133" y="39"/>
                      <a:pt x="135" y="35"/>
                      <a:pt x="132" y="31"/>
                    </a:cubicBezTo>
                    <a:close/>
                    <a:moveTo>
                      <a:pt x="155" y="26"/>
                    </a:moveTo>
                    <a:cubicBezTo>
                      <a:pt x="161" y="26"/>
                      <a:pt x="164" y="21"/>
                      <a:pt x="171" y="23"/>
                    </a:cubicBezTo>
                    <a:cubicBezTo>
                      <a:pt x="172" y="26"/>
                      <a:pt x="172" y="33"/>
                      <a:pt x="168" y="33"/>
                    </a:cubicBezTo>
                    <a:cubicBezTo>
                      <a:pt x="164" y="30"/>
                      <a:pt x="170" y="28"/>
                      <a:pt x="168" y="26"/>
                    </a:cubicBezTo>
                    <a:cubicBezTo>
                      <a:pt x="167" y="25"/>
                      <a:pt x="166" y="25"/>
                      <a:pt x="165" y="24"/>
                    </a:cubicBezTo>
                    <a:cubicBezTo>
                      <a:pt x="162" y="28"/>
                      <a:pt x="162" y="31"/>
                      <a:pt x="158" y="35"/>
                    </a:cubicBezTo>
                    <a:cubicBezTo>
                      <a:pt x="154" y="31"/>
                      <a:pt x="159" y="29"/>
                      <a:pt x="155" y="26"/>
                    </a:cubicBezTo>
                    <a:close/>
                    <a:moveTo>
                      <a:pt x="149" y="42"/>
                    </a:moveTo>
                    <a:cubicBezTo>
                      <a:pt x="148" y="39"/>
                      <a:pt x="151" y="38"/>
                      <a:pt x="148" y="35"/>
                    </a:cubicBezTo>
                    <a:cubicBezTo>
                      <a:pt x="150" y="34"/>
                      <a:pt x="152" y="35"/>
                      <a:pt x="154" y="33"/>
                    </a:cubicBezTo>
                    <a:cubicBezTo>
                      <a:pt x="157" y="36"/>
                      <a:pt x="153" y="39"/>
                      <a:pt x="149" y="42"/>
                    </a:cubicBezTo>
                    <a:close/>
                    <a:moveTo>
                      <a:pt x="134" y="63"/>
                    </a:moveTo>
                    <a:cubicBezTo>
                      <a:pt x="137" y="68"/>
                      <a:pt x="128" y="66"/>
                      <a:pt x="130" y="70"/>
                    </a:cubicBezTo>
                    <a:cubicBezTo>
                      <a:pt x="126" y="67"/>
                      <a:pt x="126" y="57"/>
                      <a:pt x="127" y="52"/>
                    </a:cubicBezTo>
                    <a:cubicBezTo>
                      <a:pt x="134" y="49"/>
                      <a:pt x="143" y="49"/>
                      <a:pt x="143" y="40"/>
                    </a:cubicBezTo>
                    <a:cubicBezTo>
                      <a:pt x="149" y="41"/>
                      <a:pt x="144" y="47"/>
                      <a:pt x="145" y="50"/>
                    </a:cubicBezTo>
                    <a:cubicBezTo>
                      <a:pt x="138" y="46"/>
                      <a:pt x="123" y="64"/>
                      <a:pt x="134" y="63"/>
                    </a:cubicBezTo>
                    <a:close/>
                    <a:moveTo>
                      <a:pt x="170" y="42"/>
                    </a:moveTo>
                    <a:cubicBezTo>
                      <a:pt x="168" y="40"/>
                      <a:pt x="164" y="38"/>
                      <a:pt x="160" y="41"/>
                    </a:cubicBezTo>
                    <a:cubicBezTo>
                      <a:pt x="158" y="33"/>
                      <a:pt x="172" y="39"/>
                      <a:pt x="174" y="29"/>
                    </a:cubicBezTo>
                    <a:cubicBezTo>
                      <a:pt x="174" y="33"/>
                      <a:pt x="175" y="37"/>
                      <a:pt x="180" y="32"/>
                    </a:cubicBezTo>
                    <a:cubicBezTo>
                      <a:pt x="186" y="42"/>
                      <a:pt x="170" y="33"/>
                      <a:pt x="170" y="42"/>
                    </a:cubicBezTo>
                    <a:close/>
                    <a:moveTo>
                      <a:pt x="189" y="32"/>
                    </a:moveTo>
                    <a:cubicBezTo>
                      <a:pt x="190" y="35"/>
                      <a:pt x="189" y="39"/>
                      <a:pt x="185" y="39"/>
                    </a:cubicBezTo>
                    <a:cubicBezTo>
                      <a:pt x="184" y="36"/>
                      <a:pt x="186" y="32"/>
                      <a:pt x="189" y="32"/>
                    </a:cubicBezTo>
                    <a:close/>
                    <a:moveTo>
                      <a:pt x="159" y="58"/>
                    </a:moveTo>
                    <a:cubicBezTo>
                      <a:pt x="164" y="58"/>
                      <a:pt x="165" y="48"/>
                      <a:pt x="170" y="54"/>
                    </a:cubicBezTo>
                    <a:cubicBezTo>
                      <a:pt x="165" y="53"/>
                      <a:pt x="164" y="65"/>
                      <a:pt x="159" y="58"/>
                    </a:cubicBezTo>
                    <a:close/>
                    <a:moveTo>
                      <a:pt x="173" y="58"/>
                    </a:moveTo>
                    <a:cubicBezTo>
                      <a:pt x="171" y="55"/>
                      <a:pt x="177" y="53"/>
                      <a:pt x="172" y="49"/>
                    </a:cubicBezTo>
                    <a:cubicBezTo>
                      <a:pt x="174" y="48"/>
                      <a:pt x="175" y="47"/>
                      <a:pt x="174" y="46"/>
                    </a:cubicBezTo>
                    <a:cubicBezTo>
                      <a:pt x="176" y="45"/>
                      <a:pt x="176" y="46"/>
                      <a:pt x="175" y="47"/>
                    </a:cubicBezTo>
                    <a:cubicBezTo>
                      <a:pt x="177" y="49"/>
                      <a:pt x="178" y="49"/>
                      <a:pt x="180" y="48"/>
                    </a:cubicBezTo>
                    <a:cubicBezTo>
                      <a:pt x="181" y="50"/>
                      <a:pt x="179" y="50"/>
                      <a:pt x="179" y="49"/>
                    </a:cubicBezTo>
                    <a:cubicBezTo>
                      <a:pt x="174" y="52"/>
                      <a:pt x="178" y="55"/>
                      <a:pt x="173" y="58"/>
                    </a:cubicBezTo>
                    <a:close/>
                    <a:moveTo>
                      <a:pt x="194" y="38"/>
                    </a:moveTo>
                    <a:cubicBezTo>
                      <a:pt x="197" y="42"/>
                      <a:pt x="189" y="43"/>
                      <a:pt x="196" y="45"/>
                    </a:cubicBezTo>
                    <a:cubicBezTo>
                      <a:pt x="193" y="47"/>
                      <a:pt x="192" y="48"/>
                      <a:pt x="194" y="50"/>
                    </a:cubicBezTo>
                    <a:cubicBezTo>
                      <a:pt x="188" y="49"/>
                      <a:pt x="190" y="41"/>
                      <a:pt x="194" y="38"/>
                    </a:cubicBezTo>
                    <a:close/>
                    <a:moveTo>
                      <a:pt x="182" y="60"/>
                    </a:moveTo>
                    <a:cubicBezTo>
                      <a:pt x="180" y="58"/>
                      <a:pt x="181" y="57"/>
                      <a:pt x="180" y="56"/>
                    </a:cubicBezTo>
                    <a:cubicBezTo>
                      <a:pt x="183" y="54"/>
                      <a:pt x="187" y="53"/>
                      <a:pt x="189" y="56"/>
                    </a:cubicBezTo>
                    <a:cubicBezTo>
                      <a:pt x="187" y="59"/>
                      <a:pt x="185" y="56"/>
                      <a:pt x="182" y="60"/>
                    </a:cubicBezTo>
                    <a:close/>
                    <a:moveTo>
                      <a:pt x="201" y="43"/>
                    </a:moveTo>
                    <a:cubicBezTo>
                      <a:pt x="203" y="39"/>
                      <a:pt x="207" y="38"/>
                      <a:pt x="211" y="35"/>
                    </a:cubicBezTo>
                    <a:cubicBezTo>
                      <a:pt x="214" y="42"/>
                      <a:pt x="205" y="42"/>
                      <a:pt x="201" y="43"/>
                    </a:cubicBezTo>
                    <a:close/>
                    <a:moveTo>
                      <a:pt x="197" y="55"/>
                    </a:moveTo>
                    <a:cubicBezTo>
                      <a:pt x="198" y="57"/>
                      <a:pt x="197" y="58"/>
                      <a:pt x="198" y="60"/>
                    </a:cubicBezTo>
                    <a:cubicBezTo>
                      <a:pt x="196" y="61"/>
                      <a:pt x="194" y="58"/>
                      <a:pt x="192" y="61"/>
                    </a:cubicBezTo>
                    <a:cubicBezTo>
                      <a:pt x="190" y="58"/>
                      <a:pt x="194" y="55"/>
                      <a:pt x="197" y="55"/>
                    </a:cubicBezTo>
                    <a:close/>
                    <a:moveTo>
                      <a:pt x="184" y="72"/>
                    </a:moveTo>
                    <a:cubicBezTo>
                      <a:pt x="182" y="70"/>
                      <a:pt x="181" y="68"/>
                      <a:pt x="183" y="66"/>
                    </a:cubicBezTo>
                    <a:cubicBezTo>
                      <a:pt x="188" y="63"/>
                      <a:pt x="191" y="70"/>
                      <a:pt x="196" y="65"/>
                    </a:cubicBezTo>
                    <a:cubicBezTo>
                      <a:pt x="198" y="73"/>
                      <a:pt x="190" y="69"/>
                      <a:pt x="184" y="72"/>
                    </a:cubicBezTo>
                    <a:close/>
                    <a:moveTo>
                      <a:pt x="214" y="36"/>
                    </a:moveTo>
                    <a:cubicBezTo>
                      <a:pt x="216" y="36"/>
                      <a:pt x="218" y="38"/>
                      <a:pt x="217" y="36"/>
                    </a:cubicBezTo>
                    <a:cubicBezTo>
                      <a:pt x="221" y="40"/>
                      <a:pt x="224" y="38"/>
                      <a:pt x="229" y="37"/>
                    </a:cubicBezTo>
                    <a:cubicBezTo>
                      <a:pt x="231" y="43"/>
                      <a:pt x="214" y="41"/>
                      <a:pt x="214" y="36"/>
                    </a:cubicBezTo>
                    <a:close/>
                    <a:moveTo>
                      <a:pt x="225" y="57"/>
                    </a:moveTo>
                    <a:cubicBezTo>
                      <a:pt x="223" y="59"/>
                      <a:pt x="226" y="61"/>
                      <a:pt x="222" y="63"/>
                    </a:cubicBezTo>
                    <a:cubicBezTo>
                      <a:pt x="220" y="61"/>
                      <a:pt x="217" y="62"/>
                      <a:pt x="215" y="59"/>
                    </a:cubicBezTo>
                    <a:cubicBezTo>
                      <a:pt x="218" y="57"/>
                      <a:pt x="214" y="55"/>
                      <a:pt x="218" y="53"/>
                    </a:cubicBezTo>
                    <a:cubicBezTo>
                      <a:pt x="222" y="56"/>
                      <a:pt x="227" y="55"/>
                      <a:pt x="232" y="59"/>
                    </a:cubicBezTo>
                    <a:cubicBezTo>
                      <a:pt x="228" y="61"/>
                      <a:pt x="229" y="58"/>
                      <a:pt x="225" y="57"/>
                    </a:cubicBezTo>
                    <a:close/>
                    <a:moveTo>
                      <a:pt x="224" y="72"/>
                    </a:moveTo>
                    <a:cubicBezTo>
                      <a:pt x="223" y="67"/>
                      <a:pt x="222" y="72"/>
                      <a:pt x="218" y="73"/>
                    </a:cubicBezTo>
                    <a:cubicBezTo>
                      <a:pt x="219" y="67"/>
                      <a:pt x="224" y="66"/>
                      <a:pt x="228" y="63"/>
                    </a:cubicBezTo>
                    <a:cubicBezTo>
                      <a:pt x="229" y="65"/>
                      <a:pt x="228" y="68"/>
                      <a:pt x="227" y="66"/>
                    </a:cubicBezTo>
                    <a:cubicBezTo>
                      <a:pt x="224" y="68"/>
                      <a:pt x="228" y="70"/>
                      <a:pt x="224" y="72"/>
                    </a:cubicBezTo>
                    <a:close/>
                    <a:moveTo>
                      <a:pt x="241" y="73"/>
                    </a:moveTo>
                    <a:cubicBezTo>
                      <a:pt x="240" y="72"/>
                      <a:pt x="242" y="72"/>
                      <a:pt x="242" y="72"/>
                    </a:cubicBezTo>
                    <a:cubicBezTo>
                      <a:pt x="245" y="71"/>
                      <a:pt x="241" y="68"/>
                      <a:pt x="243" y="66"/>
                    </a:cubicBezTo>
                    <a:cubicBezTo>
                      <a:pt x="241" y="65"/>
                      <a:pt x="241" y="68"/>
                      <a:pt x="242" y="69"/>
                    </a:cubicBezTo>
                    <a:cubicBezTo>
                      <a:pt x="239" y="70"/>
                      <a:pt x="239" y="62"/>
                      <a:pt x="242" y="60"/>
                    </a:cubicBezTo>
                    <a:cubicBezTo>
                      <a:pt x="242" y="65"/>
                      <a:pt x="242" y="65"/>
                      <a:pt x="246" y="71"/>
                    </a:cubicBezTo>
                    <a:cubicBezTo>
                      <a:pt x="244" y="73"/>
                      <a:pt x="243" y="72"/>
                      <a:pt x="241" y="73"/>
                    </a:cubicBezTo>
                    <a:close/>
                    <a:moveTo>
                      <a:pt x="251" y="78"/>
                    </a:moveTo>
                    <a:cubicBezTo>
                      <a:pt x="251" y="73"/>
                      <a:pt x="256" y="72"/>
                      <a:pt x="255" y="68"/>
                    </a:cubicBezTo>
                    <a:cubicBezTo>
                      <a:pt x="257" y="68"/>
                      <a:pt x="258" y="76"/>
                      <a:pt x="257" y="79"/>
                    </a:cubicBezTo>
                    <a:cubicBezTo>
                      <a:pt x="254" y="73"/>
                      <a:pt x="255" y="74"/>
                      <a:pt x="251" y="78"/>
                    </a:cubicBezTo>
                    <a:close/>
                    <a:moveTo>
                      <a:pt x="354" y="12"/>
                    </a:moveTo>
                    <a:cubicBezTo>
                      <a:pt x="355" y="11"/>
                      <a:pt x="356" y="13"/>
                      <a:pt x="357" y="13"/>
                    </a:cubicBezTo>
                    <a:cubicBezTo>
                      <a:pt x="359" y="12"/>
                      <a:pt x="358" y="10"/>
                      <a:pt x="361" y="9"/>
                    </a:cubicBezTo>
                    <a:cubicBezTo>
                      <a:pt x="361" y="10"/>
                      <a:pt x="362" y="11"/>
                      <a:pt x="363" y="12"/>
                    </a:cubicBezTo>
                    <a:cubicBezTo>
                      <a:pt x="360" y="13"/>
                      <a:pt x="357" y="15"/>
                      <a:pt x="354" y="12"/>
                    </a:cubicBezTo>
                    <a:close/>
                    <a:moveTo>
                      <a:pt x="716" y="72"/>
                    </a:moveTo>
                    <a:cubicBezTo>
                      <a:pt x="717" y="79"/>
                      <a:pt x="704" y="74"/>
                      <a:pt x="698" y="77"/>
                    </a:cubicBezTo>
                    <a:cubicBezTo>
                      <a:pt x="697" y="72"/>
                      <a:pt x="708" y="74"/>
                      <a:pt x="704" y="69"/>
                    </a:cubicBezTo>
                    <a:cubicBezTo>
                      <a:pt x="707" y="71"/>
                      <a:pt x="711" y="68"/>
                      <a:pt x="714" y="65"/>
                    </a:cubicBezTo>
                    <a:cubicBezTo>
                      <a:pt x="714" y="71"/>
                      <a:pt x="706" y="74"/>
                      <a:pt x="702" y="75"/>
                    </a:cubicBezTo>
                    <a:cubicBezTo>
                      <a:pt x="706" y="77"/>
                      <a:pt x="711" y="73"/>
                      <a:pt x="716" y="72"/>
                    </a:cubicBezTo>
                    <a:close/>
                    <a:moveTo>
                      <a:pt x="717" y="62"/>
                    </a:moveTo>
                    <a:cubicBezTo>
                      <a:pt x="718" y="66"/>
                      <a:pt x="708" y="63"/>
                      <a:pt x="710" y="59"/>
                    </a:cubicBezTo>
                    <a:cubicBezTo>
                      <a:pt x="717" y="63"/>
                      <a:pt x="711" y="54"/>
                      <a:pt x="716" y="51"/>
                    </a:cubicBezTo>
                    <a:cubicBezTo>
                      <a:pt x="722" y="56"/>
                      <a:pt x="711" y="60"/>
                      <a:pt x="717" y="62"/>
                    </a:cubicBezTo>
                    <a:close/>
                    <a:moveTo>
                      <a:pt x="712" y="39"/>
                    </a:moveTo>
                    <a:cubicBezTo>
                      <a:pt x="714" y="43"/>
                      <a:pt x="714" y="33"/>
                      <a:pt x="717" y="39"/>
                    </a:cubicBezTo>
                    <a:cubicBezTo>
                      <a:pt x="712" y="44"/>
                      <a:pt x="711" y="46"/>
                      <a:pt x="706" y="43"/>
                    </a:cubicBezTo>
                    <a:cubicBezTo>
                      <a:pt x="713" y="44"/>
                      <a:pt x="708" y="28"/>
                      <a:pt x="712" y="39"/>
                    </a:cubicBezTo>
                    <a:close/>
                    <a:moveTo>
                      <a:pt x="721" y="30"/>
                    </a:moveTo>
                    <a:cubicBezTo>
                      <a:pt x="717" y="32"/>
                      <a:pt x="712" y="33"/>
                      <a:pt x="708" y="32"/>
                    </a:cubicBezTo>
                    <a:cubicBezTo>
                      <a:pt x="709" y="28"/>
                      <a:pt x="716" y="17"/>
                      <a:pt x="720" y="10"/>
                    </a:cubicBezTo>
                    <a:cubicBezTo>
                      <a:pt x="722" y="17"/>
                      <a:pt x="720" y="21"/>
                      <a:pt x="721" y="30"/>
                    </a:cubicBezTo>
                    <a:close/>
                    <a:moveTo>
                      <a:pt x="716" y="13"/>
                    </a:moveTo>
                    <a:cubicBezTo>
                      <a:pt x="714" y="14"/>
                      <a:pt x="713" y="15"/>
                      <a:pt x="711" y="17"/>
                    </a:cubicBezTo>
                    <a:cubicBezTo>
                      <a:pt x="709" y="11"/>
                      <a:pt x="706" y="17"/>
                      <a:pt x="704" y="13"/>
                    </a:cubicBezTo>
                    <a:cubicBezTo>
                      <a:pt x="708" y="13"/>
                      <a:pt x="713" y="8"/>
                      <a:pt x="716" y="13"/>
                    </a:cubicBezTo>
                    <a:close/>
                  </a:path>
                </a:pathLst>
              </a:custGeom>
              <a:solidFill>
                <a:srgbClr val="FDBE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4" name="Freeform 548"/>
              <p:cNvSpPr>
                <a:spLocks noEditPoints="1"/>
              </p:cNvSpPr>
              <p:nvPr/>
            </p:nvSpPr>
            <p:spPr bwMode="auto">
              <a:xfrm rot="16200000" flipV="1">
                <a:off x="4438472" y="4462199"/>
                <a:ext cx="363777" cy="45719"/>
              </a:xfrm>
              <a:custGeom>
                <a:avLst/>
                <a:gdLst>
                  <a:gd name="T0" fmla="*/ 480 w 748"/>
                  <a:gd name="T1" fmla="*/ 13 h 95"/>
                  <a:gd name="T2" fmla="*/ 427 w 748"/>
                  <a:gd name="T3" fmla="*/ 8 h 95"/>
                  <a:gd name="T4" fmla="*/ 366 w 748"/>
                  <a:gd name="T5" fmla="*/ 13 h 95"/>
                  <a:gd name="T6" fmla="*/ 311 w 748"/>
                  <a:gd name="T7" fmla="*/ 15 h 95"/>
                  <a:gd name="T8" fmla="*/ 289 w 748"/>
                  <a:gd name="T9" fmla="*/ 1 h 95"/>
                  <a:gd name="T10" fmla="*/ 234 w 748"/>
                  <a:gd name="T11" fmla="*/ 11 h 95"/>
                  <a:gd name="T12" fmla="*/ 205 w 748"/>
                  <a:gd name="T13" fmla="*/ 13 h 95"/>
                  <a:gd name="T14" fmla="*/ 152 w 748"/>
                  <a:gd name="T15" fmla="*/ 18 h 95"/>
                  <a:gd name="T16" fmla="*/ 142 w 748"/>
                  <a:gd name="T17" fmla="*/ 18 h 95"/>
                  <a:gd name="T18" fmla="*/ 126 w 748"/>
                  <a:gd name="T19" fmla="*/ 20 h 95"/>
                  <a:gd name="T20" fmla="*/ 107 w 748"/>
                  <a:gd name="T21" fmla="*/ 1 h 95"/>
                  <a:gd name="T22" fmla="*/ 64 w 748"/>
                  <a:gd name="T23" fmla="*/ 20 h 95"/>
                  <a:gd name="T24" fmla="*/ 17 w 748"/>
                  <a:gd name="T25" fmla="*/ 64 h 95"/>
                  <a:gd name="T26" fmla="*/ 71 w 748"/>
                  <a:gd name="T27" fmla="*/ 69 h 95"/>
                  <a:gd name="T28" fmla="*/ 101 w 748"/>
                  <a:gd name="T29" fmla="*/ 51 h 95"/>
                  <a:gd name="T30" fmla="*/ 90 w 748"/>
                  <a:gd name="T31" fmla="*/ 67 h 95"/>
                  <a:gd name="T32" fmla="*/ 112 w 748"/>
                  <a:gd name="T33" fmla="*/ 63 h 95"/>
                  <a:gd name="T34" fmla="*/ 140 w 748"/>
                  <a:gd name="T35" fmla="*/ 69 h 95"/>
                  <a:gd name="T36" fmla="*/ 151 w 748"/>
                  <a:gd name="T37" fmla="*/ 51 h 95"/>
                  <a:gd name="T38" fmla="*/ 167 w 748"/>
                  <a:gd name="T39" fmla="*/ 62 h 95"/>
                  <a:gd name="T40" fmla="*/ 213 w 748"/>
                  <a:gd name="T41" fmla="*/ 61 h 95"/>
                  <a:gd name="T42" fmla="*/ 244 w 748"/>
                  <a:gd name="T43" fmla="*/ 84 h 95"/>
                  <a:gd name="T44" fmla="*/ 306 w 748"/>
                  <a:gd name="T45" fmla="*/ 77 h 95"/>
                  <a:gd name="T46" fmla="*/ 364 w 748"/>
                  <a:gd name="T47" fmla="*/ 85 h 95"/>
                  <a:gd name="T48" fmla="*/ 566 w 748"/>
                  <a:gd name="T49" fmla="*/ 89 h 95"/>
                  <a:gd name="T50" fmla="*/ 675 w 748"/>
                  <a:gd name="T51" fmla="*/ 85 h 95"/>
                  <a:gd name="T52" fmla="*/ 744 w 748"/>
                  <a:gd name="T53" fmla="*/ 58 h 95"/>
                  <a:gd name="T54" fmla="*/ 725 w 748"/>
                  <a:gd name="T55" fmla="*/ 56 h 95"/>
                  <a:gd name="T56" fmla="*/ 733 w 748"/>
                  <a:gd name="T57" fmla="*/ 32 h 95"/>
                  <a:gd name="T58" fmla="*/ 725 w 748"/>
                  <a:gd name="T59" fmla="*/ 7 h 95"/>
                  <a:gd name="T60" fmla="*/ 672 w 748"/>
                  <a:gd name="T61" fmla="*/ 9 h 95"/>
                  <a:gd name="T62" fmla="*/ 642 w 748"/>
                  <a:gd name="T63" fmla="*/ 9 h 95"/>
                  <a:gd name="T64" fmla="*/ 604 w 748"/>
                  <a:gd name="T65" fmla="*/ 6 h 95"/>
                  <a:gd name="T66" fmla="*/ 227 w 748"/>
                  <a:gd name="T67" fmla="*/ 28 h 95"/>
                  <a:gd name="T68" fmla="*/ 201 w 748"/>
                  <a:gd name="T69" fmla="*/ 36 h 95"/>
                  <a:gd name="T70" fmla="*/ 220 w 748"/>
                  <a:gd name="T71" fmla="*/ 21 h 95"/>
                  <a:gd name="T72" fmla="*/ 196 w 748"/>
                  <a:gd name="T73" fmla="*/ 25 h 95"/>
                  <a:gd name="T74" fmla="*/ 184 w 748"/>
                  <a:gd name="T75" fmla="*/ 11 h 95"/>
                  <a:gd name="T76" fmla="*/ 79 w 748"/>
                  <a:gd name="T77" fmla="*/ 39 h 95"/>
                  <a:gd name="T78" fmla="*/ 54 w 748"/>
                  <a:gd name="T79" fmla="*/ 40 h 95"/>
                  <a:gd name="T80" fmla="*/ 71 w 748"/>
                  <a:gd name="T81" fmla="*/ 38 h 95"/>
                  <a:gd name="T82" fmla="*/ 79 w 748"/>
                  <a:gd name="T83" fmla="*/ 44 h 95"/>
                  <a:gd name="T84" fmla="*/ 60 w 748"/>
                  <a:gd name="T85" fmla="*/ 68 h 95"/>
                  <a:gd name="T86" fmla="*/ 95 w 748"/>
                  <a:gd name="T87" fmla="*/ 48 h 95"/>
                  <a:gd name="T88" fmla="*/ 115 w 748"/>
                  <a:gd name="T89" fmla="*/ 39 h 95"/>
                  <a:gd name="T90" fmla="*/ 132 w 748"/>
                  <a:gd name="T91" fmla="*/ 31 h 95"/>
                  <a:gd name="T92" fmla="*/ 168 w 748"/>
                  <a:gd name="T93" fmla="*/ 26 h 95"/>
                  <a:gd name="T94" fmla="*/ 134 w 748"/>
                  <a:gd name="T95" fmla="*/ 63 h 95"/>
                  <a:gd name="T96" fmla="*/ 174 w 748"/>
                  <a:gd name="T97" fmla="*/ 29 h 95"/>
                  <a:gd name="T98" fmla="*/ 159 w 748"/>
                  <a:gd name="T99" fmla="*/ 58 h 95"/>
                  <a:gd name="T100" fmla="*/ 194 w 748"/>
                  <a:gd name="T101" fmla="*/ 38 h 95"/>
                  <a:gd name="T102" fmla="*/ 201 w 748"/>
                  <a:gd name="T103" fmla="*/ 43 h 95"/>
                  <a:gd name="T104" fmla="*/ 183 w 748"/>
                  <a:gd name="T105" fmla="*/ 66 h 95"/>
                  <a:gd name="T106" fmla="*/ 222 w 748"/>
                  <a:gd name="T107" fmla="*/ 63 h 95"/>
                  <a:gd name="T108" fmla="*/ 227 w 748"/>
                  <a:gd name="T109" fmla="*/ 66 h 95"/>
                  <a:gd name="T110" fmla="*/ 241 w 748"/>
                  <a:gd name="T111" fmla="*/ 73 h 95"/>
                  <a:gd name="T112" fmla="*/ 363 w 748"/>
                  <a:gd name="T113" fmla="*/ 12 h 95"/>
                  <a:gd name="T114" fmla="*/ 717 w 748"/>
                  <a:gd name="T115" fmla="*/ 62 h 95"/>
                  <a:gd name="T116" fmla="*/ 721 w 748"/>
                  <a:gd name="T117" fmla="*/ 3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8" h="95">
                    <a:moveTo>
                      <a:pt x="559" y="11"/>
                    </a:moveTo>
                    <a:cubicBezTo>
                      <a:pt x="559" y="7"/>
                      <a:pt x="557" y="9"/>
                      <a:pt x="557" y="5"/>
                    </a:cubicBezTo>
                    <a:cubicBezTo>
                      <a:pt x="546" y="13"/>
                      <a:pt x="543" y="8"/>
                      <a:pt x="534" y="8"/>
                    </a:cubicBezTo>
                    <a:cubicBezTo>
                      <a:pt x="537" y="7"/>
                      <a:pt x="541" y="7"/>
                      <a:pt x="539" y="3"/>
                    </a:cubicBezTo>
                    <a:cubicBezTo>
                      <a:pt x="529" y="8"/>
                      <a:pt x="508" y="10"/>
                      <a:pt x="498" y="11"/>
                    </a:cubicBezTo>
                    <a:cubicBezTo>
                      <a:pt x="499" y="11"/>
                      <a:pt x="499" y="9"/>
                      <a:pt x="498" y="8"/>
                    </a:cubicBezTo>
                    <a:cubicBezTo>
                      <a:pt x="491" y="10"/>
                      <a:pt x="491" y="13"/>
                      <a:pt x="485" y="9"/>
                    </a:cubicBezTo>
                    <a:cubicBezTo>
                      <a:pt x="483" y="14"/>
                      <a:pt x="481" y="8"/>
                      <a:pt x="480" y="13"/>
                    </a:cubicBezTo>
                    <a:cubicBezTo>
                      <a:pt x="478" y="10"/>
                      <a:pt x="476" y="12"/>
                      <a:pt x="476" y="9"/>
                    </a:cubicBezTo>
                    <a:cubicBezTo>
                      <a:pt x="473" y="9"/>
                      <a:pt x="470" y="11"/>
                      <a:pt x="467" y="8"/>
                    </a:cubicBezTo>
                    <a:cubicBezTo>
                      <a:pt x="463" y="10"/>
                      <a:pt x="469" y="13"/>
                      <a:pt x="465" y="15"/>
                    </a:cubicBezTo>
                    <a:cubicBezTo>
                      <a:pt x="464" y="14"/>
                      <a:pt x="463" y="13"/>
                      <a:pt x="462" y="13"/>
                    </a:cubicBezTo>
                    <a:cubicBezTo>
                      <a:pt x="463" y="12"/>
                      <a:pt x="464" y="10"/>
                      <a:pt x="462" y="9"/>
                    </a:cubicBezTo>
                    <a:cubicBezTo>
                      <a:pt x="461" y="10"/>
                      <a:pt x="459" y="11"/>
                      <a:pt x="458" y="12"/>
                    </a:cubicBezTo>
                    <a:cubicBezTo>
                      <a:pt x="445" y="2"/>
                      <a:pt x="432" y="14"/>
                      <a:pt x="426" y="14"/>
                    </a:cubicBezTo>
                    <a:cubicBezTo>
                      <a:pt x="422" y="9"/>
                      <a:pt x="428" y="10"/>
                      <a:pt x="427" y="8"/>
                    </a:cubicBezTo>
                    <a:cubicBezTo>
                      <a:pt x="420" y="9"/>
                      <a:pt x="412" y="6"/>
                      <a:pt x="410" y="14"/>
                    </a:cubicBezTo>
                    <a:cubicBezTo>
                      <a:pt x="405" y="6"/>
                      <a:pt x="404" y="18"/>
                      <a:pt x="401" y="13"/>
                    </a:cubicBezTo>
                    <a:cubicBezTo>
                      <a:pt x="400" y="11"/>
                      <a:pt x="406" y="9"/>
                      <a:pt x="402" y="7"/>
                    </a:cubicBezTo>
                    <a:cubicBezTo>
                      <a:pt x="397" y="8"/>
                      <a:pt x="397" y="14"/>
                      <a:pt x="392" y="11"/>
                    </a:cubicBezTo>
                    <a:cubicBezTo>
                      <a:pt x="393" y="10"/>
                      <a:pt x="394" y="9"/>
                      <a:pt x="392" y="7"/>
                    </a:cubicBezTo>
                    <a:cubicBezTo>
                      <a:pt x="386" y="13"/>
                      <a:pt x="381" y="11"/>
                      <a:pt x="375" y="13"/>
                    </a:cubicBezTo>
                    <a:cubicBezTo>
                      <a:pt x="376" y="13"/>
                      <a:pt x="376" y="7"/>
                      <a:pt x="374" y="9"/>
                    </a:cubicBezTo>
                    <a:cubicBezTo>
                      <a:pt x="375" y="12"/>
                      <a:pt x="368" y="13"/>
                      <a:pt x="366" y="13"/>
                    </a:cubicBezTo>
                    <a:cubicBezTo>
                      <a:pt x="370" y="11"/>
                      <a:pt x="369" y="8"/>
                      <a:pt x="370" y="5"/>
                    </a:cubicBezTo>
                    <a:cubicBezTo>
                      <a:pt x="365" y="4"/>
                      <a:pt x="369" y="8"/>
                      <a:pt x="365" y="10"/>
                    </a:cubicBezTo>
                    <a:cubicBezTo>
                      <a:pt x="361" y="4"/>
                      <a:pt x="353" y="5"/>
                      <a:pt x="350" y="11"/>
                    </a:cubicBezTo>
                    <a:cubicBezTo>
                      <a:pt x="346" y="10"/>
                      <a:pt x="340" y="11"/>
                      <a:pt x="338" y="8"/>
                    </a:cubicBezTo>
                    <a:cubicBezTo>
                      <a:pt x="336" y="8"/>
                      <a:pt x="326" y="14"/>
                      <a:pt x="322" y="8"/>
                    </a:cubicBezTo>
                    <a:cubicBezTo>
                      <a:pt x="318" y="9"/>
                      <a:pt x="321" y="12"/>
                      <a:pt x="319" y="14"/>
                    </a:cubicBezTo>
                    <a:cubicBezTo>
                      <a:pt x="317" y="11"/>
                      <a:pt x="315" y="8"/>
                      <a:pt x="315" y="6"/>
                    </a:cubicBezTo>
                    <a:cubicBezTo>
                      <a:pt x="310" y="8"/>
                      <a:pt x="314" y="12"/>
                      <a:pt x="311" y="15"/>
                    </a:cubicBezTo>
                    <a:cubicBezTo>
                      <a:pt x="309" y="12"/>
                      <a:pt x="301" y="15"/>
                      <a:pt x="302" y="11"/>
                    </a:cubicBezTo>
                    <a:cubicBezTo>
                      <a:pt x="304" y="12"/>
                      <a:pt x="311" y="14"/>
                      <a:pt x="310" y="8"/>
                    </a:cubicBezTo>
                    <a:cubicBezTo>
                      <a:pt x="305" y="11"/>
                      <a:pt x="302" y="7"/>
                      <a:pt x="298" y="7"/>
                    </a:cubicBezTo>
                    <a:cubicBezTo>
                      <a:pt x="298" y="11"/>
                      <a:pt x="299" y="8"/>
                      <a:pt x="302" y="9"/>
                    </a:cubicBezTo>
                    <a:cubicBezTo>
                      <a:pt x="298" y="10"/>
                      <a:pt x="297" y="14"/>
                      <a:pt x="295" y="13"/>
                    </a:cubicBezTo>
                    <a:cubicBezTo>
                      <a:pt x="292" y="11"/>
                      <a:pt x="295" y="6"/>
                      <a:pt x="292" y="8"/>
                    </a:cubicBezTo>
                    <a:cubicBezTo>
                      <a:pt x="294" y="10"/>
                      <a:pt x="287" y="15"/>
                      <a:pt x="286" y="13"/>
                    </a:cubicBezTo>
                    <a:cubicBezTo>
                      <a:pt x="284" y="8"/>
                      <a:pt x="293" y="5"/>
                      <a:pt x="289" y="1"/>
                    </a:cubicBezTo>
                    <a:cubicBezTo>
                      <a:pt x="285" y="11"/>
                      <a:pt x="272" y="11"/>
                      <a:pt x="263" y="11"/>
                    </a:cubicBezTo>
                    <a:cubicBezTo>
                      <a:pt x="263" y="8"/>
                      <a:pt x="264" y="2"/>
                      <a:pt x="260" y="4"/>
                    </a:cubicBezTo>
                    <a:cubicBezTo>
                      <a:pt x="258" y="8"/>
                      <a:pt x="261" y="7"/>
                      <a:pt x="260" y="9"/>
                    </a:cubicBezTo>
                    <a:cubicBezTo>
                      <a:pt x="257" y="10"/>
                      <a:pt x="256" y="12"/>
                      <a:pt x="253" y="6"/>
                    </a:cubicBezTo>
                    <a:cubicBezTo>
                      <a:pt x="251" y="7"/>
                      <a:pt x="252" y="9"/>
                      <a:pt x="250" y="10"/>
                    </a:cubicBezTo>
                    <a:cubicBezTo>
                      <a:pt x="245" y="1"/>
                      <a:pt x="245" y="12"/>
                      <a:pt x="243" y="10"/>
                    </a:cubicBezTo>
                    <a:cubicBezTo>
                      <a:pt x="238" y="7"/>
                      <a:pt x="247" y="6"/>
                      <a:pt x="242" y="3"/>
                    </a:cubicBezTo>
                    <a:cubicBezTo>
                      <a:pt x="237" y="7"/>
                      <a:pt x="240" y="10"/>
                      <a:pt x="234" y="11"/>
                    </a:cubicBezTo>
                    <a:cubicBezTo>
                      <a:pt x="234" y="8"/>
                      <a:pt x="232" y="6"/>
                      <a:pt x="230" y="6"/>
                    </a:cubicBezTo>
                    <a:cubicBezTo>
                      <a:pt x="229" y="8"/>
                      <a:pt x="227" y="11"/>
                      <a:pt x="226" y="5"/>
                    </a:cubicBezTo>
                    <a:cubicBezTo>
                      <a:pt x="220" y="7"/>
                      <a:pt x="230" y="10"/>
                      <a:pt x="224" y="12"/>
                    </a:cubicBezTo>
                    <a:cubicBezTo>
                      <a:pt x="223" y="11"/>
                      <a:pt x="222" y="10"/>
                      <a:pt x="220" y="10"/>
                    </a:cubicBezTo>
                    <a:cubicBezTo>
                      <a:pt x="223" y="8"/>
                      <a:pt x="223" y="6"/>
                      <a:pt x="221" y="4"/>
                    </a:cubicBezTo>
                    <a:cubicBezTo>
                      <a:pt x="214" y="5"/>
                      <a:pt x="221" y="17"/>
                      <a:pt x="213" y="12"/>
                    </a:cubicBezTo>
                    <a:cubicBezTo>
                      <a:pt x="219" y="11"/>
                      <a:pt x="214" y="9"/>
                      <a:pt x="216" y="4"/>
                    </a:cubicBezTo>
                    <a:cubicBezTo>
                      <a:pt x="212" y="5"/>
                      <a:pt x="207" y="9"/>
                      <a:pt x="205" y="13"/>
                    </a:cubicBezTo>
                    <a:cubicBezTo>
                      <a:pt x="202" y="10"/>
                      <a:pt x="204" y="7"/>
                      <a:pt x="201" y="5"/>
                    </a:cubicBezTo>
                    <a:cubicBezTo>
                      <a:pt x="194" y="9"/>
                      <a:pt x="192" y="14"/>
                      <a:pt x="188" y="12"/>
                    </a:cubicBezTo>
                    <a:cubicBezTo>
                      <a:pt x="191" y="10"/>
                      <a:pt x="183" y="7"/>
                      <a:pt x="188" y="6"/>
                    </a:cubicBezTo>
                    <a:cubicBezTo>
                      <a:pt x="189" y="7"/>
                      <a:pt x="188" y="8"/>
                      <a:pt x="190" y="10"/>
                    </a:cubicBezTo>
                    <a:cubicBezTo>
                      <a:pt x="197" y="2"/>
                      <a:pt x="183" y="7"/>
                      <a:pt x="179" y="4"/>
                    </a:cubicBezTo>
                    <a:cubicBezTo>
                      <a:pt x="174" y="7"/>
                      <a:pt x="174" y="12"/>
                      <a:pt x="169" y="8"/>
                    </a:cubicBezTo>
                    <a:cubicBezTo>
                      <a:pt x="169" y="4"/>
                      <a:pt x="176" y="9"/>
                      <a:pt x="175" y="2"/>
                    </a:cubicBezTo>
                    <a:cubicBezTo>
                      <a:pt x="167" y="6"/>
                      <a:pt x="150" y="5"/>
                      <a:pt x="152" y="18"/>
                    </a:cubicBezTo>
                    <a:cubicBezTo>
                      <a:pt x="155" y="14"/>
                      <a:pt x="157" y="17"/>
                      <a:pt x="160" y="17"/>
                    </a:cubicBezTo>
                    <a:cubicBezTo>
                      <a:pt x="165" y="15"/>
                      <a:pt x="162" y="12"/>
                      <a:pt x="166" y="9"/>
                    </a:cubicBezTo>
                    <a:cubicBezTo>
                      <a:pt x="170" y="13"/>
                      <a:pt x="167" y="16"/>
                      <a:pt x="164" y="19"/>
                    </a:cubicBezTo>
                    <a:cubicBezTo>
                      <a:pt x="159" y="19"/>
                      <a:pt x="153" y="20"/>
                      <a:pt x="148" y="23"/>
                    </a:cubicBezTo>
                    <a:cubicBezTo>
                      <a:pt x="147" y="22"/>
                      <a:pt x="147" y="22"/>
                      <a:pt x="146" y="21"/>
                    </a:cubicBezTo>
                    <a:cubicBezTo>
                      <a:pt x="156" y="14"/>
                      <a:pt x="144" y="12"/>
                      <a:pt x="152" y="7"/>
                    </a:cubicBezTo>
                    <a:cubicBezTo>
                      <a:pt x="146" y="7"/>
                      <a:pt x="146" y="11"/>
                      <a:pt x="140" y="13"/>
                    </a:cubicBezTo>
                    <a:cubicBezTo>
                      <a:pt x="138" y="17"/>
                      <a:pt x="144" y="15"/>
                      <a:pt x="142" y="18"/>
                    </a:cubicBezTo>
                    <a:cubicBezTo>
                      <a:pt x="136" y="18"/>
                      <a:pt x="138" y="21"/>
                      <a:pt x="133" y="25"/>
                    </a:cubicBezTo>
                    <a:cubicBezTo>
                      <a:pt x="131" y="19"/>
                      <a:pt x="127" y="30"/>
                      <a:pt x="125" y="26"/>
                    </a:cubicBezTo>
                    <a:cubicBezTo>
                      <a:pt x="123" y="22"/>
                      <a:pt x="130" y="20"/>
                      <a:pt x="129" y="16"/>
                    </a:cubicBezTo>
                    <a:cubicBezTo>
                      <a:pt x="139" y="21"/>
                      <a:pt x="139" y="4"/>
                      <a:pt x="149" y="6"/>
                    </a:cubicBezTo>
                    <a:cubicBezTo>
                      <a:pt x="143" y="3"/>
                      <a:pt x="136" y="7"/>
                      <a:pt x="130" y="5"/>
                    </a:cubicBezTo>
                    <a:cubicBezTo>
                      <a:pt x="129" y="8"/>
                      <a:pt x="127" y="12"/>
                      <a:pt x="127" y="16"/>
                    </a:cubicBezTo>
                    <a:cubicBezTo>
                      <a:pt x="125" y="14"/>
                      <a:pt x="123" y="14"/>
                      <a:pt x="121" y="15"/>
                    </a:cubicBezTo>
                    <a:cubicBezTo>
                      <a:pt x="119" y="19"/>
                      <a:pt x="128" y="17"/>
                      <a:pt x="126" y="20"/>
                    </a:cubicBezTo>
                    <a:cubicBezTo>
                      <a:pt x="115" y="20"/>
                      <a:pt x="116" y="24"/>
                      <a:pt x="111" y="27"/>
                    </a:cubicBezTo>
                    <a:cubicBezTo>
                      <a:pt x="111" y="22"/>
                      <a:pt x="111" y="17"/>
                      <a:pt x="114" y="13"/>
                    </a:cubicBezTo>
                    <a:cubicBezTo>
                      <a:pt x="118" y="16"/>
                      <a:pt x="116" y="18"/>
                      <a:pt x="119" y="21"/>
                    </a:cubicBezTo>
                    <a:cubicBezTo>
                      <a:pt x="120" y="15"/>
                      <a:pt x="122" y="9"/>
                      <a:pt x="126" y="4"/>
                    </a:cubicBezTo>
                    <a:cubicBezTo>
                      <a:pt x="124" y="1"/>
                      <a:pt x="109" y="1"/>
                      <a:pt x="114" y="8"/>
                    </a:cubicBezTo>
                    <a:cubicBezTo>
                      <a:pt x="114" y="10"/>
                      <a:pt x="109" y="12"/>
                      <a:pt x="106" y="12"/>
                    </a:cubicBezTo>
                    <a:cubicBezTo>
                      <a:pt x="103" y="10"/>
                      <a:pt x="112" y="9"/>
                      <a:pt x="109" y="6"/>
                    </a:cubicBezTo>
                    <a:cubicBezTo>
                      <a:pt x="104" y="8"/>
                      <a:pt x="106" y="3"/>
                      <a:pt x="107" y="1"/>
                    </a:cubicBezTo>
                    <a:cubicBezTo>
                      <a:pt x="103" y="6"/>
                      <a:pt x="93" y="13"/>
                      <a:pt x="86" y="16"/>
                    </a:cubicBezTo>
                    <a:cubicBezTo>
                      <a:pt x="87" y="14"/>
                      <a:pt x="85" y="13"/>
                      <a:pt x="86" y="12"/>
                    </a:cubicBezTo>
                    <a:cubicBezTo>
                      <a:pt x="90" y="7"/>
                      <a:pt x="103" y="8"/>
                      <a:pt x="99" y="0"/>
                    </a:cubicBezTo>
                    <a:cubicBezTo>
                      <a:pt x="94" y="2"/>
                      <a:pt x="96" y="5"/>
                      <a:pt x="92" y="7"/>
                    </a:cubicBezTo>
                    <a:cubicBezTo>
                      <a:pt x="86" y="7"/>
                      <a:pt x="91" y="4"/>
                      <a:pt x="89" y="1"/>
                    </a:cubicBezTo>
                    <a:cubicBezTo>
                      <a:pt x="80" y="5"/>
                      <a:pt x="88" y="11"/>
                      <a:pt x="82" y="15"/>
                    </a:cubicBezTo>
                    <a:cubicBezTo>
                      <a:pt x="78" y="10"/>
                      <a:pt x="73" y="16"/>
                      <a:pt x="70" y="10"/>
                    </a:cubicBezTo>
                    <a:cubicBezTo>
                      <a:pt x="68" y="13"/>
                      <a:pt x="69" y="17"/>
                      <a:pt x="64" y="20"/>
                    </a:cubicBezTo>
                    <a:cubicBezTo>
                      <a:pt x="57" y="12"/>
                      <a:pt x="58" y="16"/>
                      <a:pt x="51" y="12"/>
                    </a:cubicBezTo>
                    <a:cubicBezTo>
                      <a:pt x="52" y="17"/>
                      <a:pt x="49" y="18"/>
                      <a:pt x="44" y="21"/>
                    </a:cubicBezTo>
                    <a:cubicBezTo>
                      <a:pt x="50" y="29"/>
                      <a:pt x="44" y="36"/>
                      <a:pt x="35" y="43"/>
                    </a:cubicBezTo>
                    <a:cubicBezTo>
                      <a:pt x="29" y="38"/>
                      <a:pt x="22" y="43"/>
                      <a:pt x="18" y="49"/>
                    </a:cubicBezTo>
                    <a:cubicBezTo>
                      <a:pt x="13" y="48"/>
                      <a:pt x="18" y="44"/>
                      <a:pt x="12" y="42"/>
                    </a:cubicBezTo>
                    <a:cubicBezTo>
                      <a:pt x="11" y="46"/>
                      <a:pt x="16" y="67"/>
                      <a:pt x="8" y="58"/>
                    </a:cubicBezTo>
                    <a:cubicBezTo>
                      <a:pt x="7" y="60"/>
                      <a:pt x="0" y="62"/>
                      <a:pt x="5" y="64"/>
                    </a:cubicBezTo>
                    <a:cubicBezTo>
                      <a:pt x="9" y="64"/>
                      <a:pt x="13" y="63"/>
                      <a:pt x="17" y="64"/>
                    </a:cubicBezTo>
                    <a:cubicBezTo>
                      <a:pt x="18" y="60"/>
                      <a:pt x="17" y="56"/>
                      <a:pt x="20" y="52"/>
                    </a:cubicBezTo>
                    <a:cubicBezTo>
                      <a:pt x="22" y="53"/>
                      <a:pt x="24" y="53"/>
                      <a:pt x="25" y="56"/>
                    </a:cubicBezTo>
                    <a:cubicBezTo>
                      <a:pt x="27" y="51"/>
                      <a:pt x="30" y="52"/>
                      <a:pt x="34" y="51"/>
                    </a:cubicBezTo>
                    <a:cubicBezTo>
                      <a:pt x="32" y="48"/>
                      <a:pt x="30" y="49"/>
                      <a:pt x="29" y="47"/>
                    </a:cubicBezTo>
                    <a:cubicBezTo>
                      <a:pt x="35" y="41"/>
                      <a:pt x="36" y="47"/>
                      <a:pt x="40" y="40"/>
                    </a:cubicBezTo>
                    <a:cubicBezTo>
                      <a:pt x="43" y="44"/>
                      <a:pt x="49" y="46"/>
                      <a:pt x="56" y="46"/>
                    </a:cubicBezTo>
                    <a:cubicBezTo>
                      <a:pt x="46" y="53"/>
                      <a:pt x="60" y="57"/>
                      <a:pt x="51" y="64"/>
                    </a:cubicBezTo>
                    <a:cubicBezTo>
                      <a:pt x="57" y="73"/>
                      <a:pt x="65" y="66"/>
                      <a:pt x="71" y="69"/>
                    </a:cubicBezTo>
                    <a:cubicBezTo>
                      <a:pt x="69" y="66"/>
                      <a:pt x="67" y="67"/>
                      <a:pt x="65" y="63"/>
                    </a:cubicBezTo>
                    <a:cubicBezTo>
                      <a:pt x="66" y="61"/>
                      <a:pt x="66" y="59"/>
                      <a:pt x="68" y="58"/>
                    </a:cubicBezTo>
                    <a:cubicBezTo>
                      <a:pt x="70" y="60"/>
                      <a:pt x="69" y="62"/>
                      <a:pt x="71" y="63"/>
                    </a:cubicBezTo>
                    <a:cubicBezTo>
                      <a:pt x="72" y="64"/>
                      <a:pt x="78" y="62"/>
                      <a:pt x="76" y="59"/>
                    </a:cubicBezTo>
                    <a:cubicBezTo>
                      <a:pt x="75" y="59"/>
                      <a:pt x="81" y="47"/>
                      <a:pt x="86" y="46"/>
                    </a:cubicBezTo>
                    <a:cubicBezTo>
                      <a:pt x="84" y="48"/>
                      <a:pt x="83" y="50"/>
                      <a:pt x="83" y="52"/>
                    </a:cubicBezTo>
                    <a:cubicBezTo>
                      <a:pt x="86" y="51"/>
                      <a:pt x="92" y="50"/>
                      <a:pt x="91" y="55"/>
                    </a:cubicBezTo>
                    <a:cubicBezTo>
                      <a:pt x="94" y="52"/>
                      <a:pt x="98" y="50"/>
                      <a:pt x="101" y="51"/>
                    </a:cubicBezTo>
                    <a:cubicBezTo>
                      <a:pt x="101" y="52"/>
                      <a:pt x="102" y="53"/>
                      <a:pt x="101" y="54"/>
                    </a:cubicBezTo>
                    <a:cubicBezTo>
                      <a:pt x="96" y="55"/>
                      <a:pt x="91" y="54"/>
                      <a:pt x="85" y="59"/>
                    </a:cubicBezTo>
                    <a:cubicBezTo>
                      <a:pt x="85" y="58"/>
                      <a:pt x="85" y="53"/>
                      <a:pt x="82" y="55"/>
                    </a:cubicBezTo>
                    <a:cubicBezTo>
                      <a:pt x="85" y="62"/>
                      <a:pt x="73" y="61"/>
                      <a:pt x="75" y="69"/>
                    </a:cubicBezTo>
                    <a:cubicBezTo>
                      <a:pt x="79" y="65"/>
                      <a:pt x="82" y="74"/>
                      <a:pt x="86" y="69"/>
                    </a:cubicBezTo>
                    <a:cubicBezTo>
                      <a:pt x="90" y="67"/>
                      <a:pt x="84" y="64"/>
                      <a:pt x="86" y="62"/>
                    </a:cubicBezTo>
                    <a:cubicBezTo>
                      <a:pt x="88" y="61"/>
                      <a:pt x="89" y="60"/>
                      <a:pt x="90" y="61"/>
                    </a:cubicBezTo>
                    <a:cubicBezTo>
                      <a:pt x="93" y="63"/>
                      <a:pt x="88" y="65"/>
                      <a:pt x="90" y="67"/>
                    </a:cubicBezTo>
                    <a:cubicBezTo>
                      <a:pt x="92" y="66"/>
                      <a:pt x="93" y="70"/>
                      <a:pt x="96" y="65"/>
                    </a:cubicBezTo>
                    <a:cubicBezTo>
                      <a:pt x="94" y="64"/>
                      <a:pt x="93" y="62"/>
                      <a:pt x="91" y="60"/>
                    </a:cubicBezTo>
                    <a:cubicBezTo>
                      <a:pt x="93" y="59"/>
                      <a:pt x="93" y="57"/>
                      <a:pt x="94" y="56"/>
                    </a:cubicBezTo>
                    <a:cubicBezTo>
                      <a:pt x="96" y="62"/>
                      <a:pt x="99" y="56"/>
                      <a:pt x="101" y="60"/>
                    </a:cubicBezTo>
                    <a:cubicBezTo>
                      <a:pt x="98" y="64"/>
                      <a:pt x="97" y="57"/>
                      <a:pt x="94" y="61"/>
                    </a:cubicBezTo>
                    <a:cubicBezTo>
                      <a:pt x="100" y="64"/>
                      <a:pt x="97" y="67"/>
                      <a:pt x="98" y="71"/>
                    </a:cubicBezTo>
                    <a:cubicBezTo>
                      <a:pt x="105" y="68"/>
                      <a:pt x="100" y="63"/>
                      <a:pt x="104" y="59"/>
                    </a:cubicBezTo>
                    <a:cubicBezTo>
                      <a:pt x="107" y="57"/>
                      <a:pt x="109" y="64"/>
                      <a:pt x="112" y="63"/>
                    </a:cubicBezTo>
                    <a:cubicBezTo>
                      <a:pt x="114" y="59"/>
                      <a:pt x="118" y="57"/>
                      <a:pt x="112" y="54"/>
                    </a:cubicBezTo>
                    <a:cubicBezTo>
                      <a:pt x="115" y="51"/>
                      <a:pt x="120" y="47"/>
                      <a:pt x="124" y="49"/>
                    </a:cubicBezTo>
                    <a:cubicBezTo>
                      <a:pt x="117" y="54"/>
                      <a:pt x="118" y="60"/>
                      <a:pt x="114" y="66"/>
                    </a:cubicBezTo>
                    <a:cubicBezTo>
                      <a:pt x="111" y="60"/>
                      <a:pt x="96" y="73"/>
                      <a:pt x="104" y="74"/>
                    </a:cubicBezTo>
                    <a:cubicBezTo>
                      <a:pt x="103" y="70"/>
                      <a:pt x="109" y="75"/>
                      <a:pt x="112" y="69"/>
                    </a:cubicBezTo>
                    <a:cubicBezTo>
                      <a:pt x="115" y="75"/>
                      <a:pt x="123" y="71"/>
                      <a:pt x="131" y="76"/>
                    </a:cubicBezTo>
                    <a:cubicBezTo>
                      <a:pt x="136" y="74"/>
                      <a:pt x="133" y="71"/>
                      <a:pt x="134" y="68"/>
                    </a:cubicBezTo>
                    <a:cubicBezTo>
                      <a:pt x="136" y="69"/>
                      <a:pt x="138" y="65"/>
                      <a:pt x="140" y="69"/>
                    </a:cubicBezTo>
                    <a:cubicBezTo>
                      <a:pt x="143" y="65"/>
                      <a:pt x="143" y="65"/>
                      <a:pt x="147" y="64"/>
                    </a:cubicBezTo>
                    <a:cubicBezTo>
                      <a:pt x="145" y="58"/>
                      <a:pt x="142" y="67"/>
                      <a:pt x="140" y="64"/>
                    </a:cubicBezTo>
                    <a:cubicBezTo>
                      <a:pt x="137" y="61"/>
                      <a:pt x="137" y="59"/>
                      <a:pt x="138" y="57"/>
                    </a:cubicBezTo>
                    <a:cubicBezTo>
                      <a:pt x="142" y="56"/>
                      <a:pt x="145" y="61"/>
                      <a:pt x="150" y="56"/>
                    </a:cubicBezTo>
                    <a:cubicBezTo>
                      <a:pt x="146" y="52"/>
                      <a:pt x="148" y="49"/>
                      <a:pt x="151" y="46"/>
                    </a:cubicBezTo>
                    <a:cubicBezTo>
                      <a:pt x="154" y="49"/>
                      <a:pt x="157" y="43"/>
                      <a:pt x="160" y="44"/>
                    </a:cubicBezTo>
                    <a:cubicBezTo>
                      <a:pt x="161" y="45"/>
                      <a:pt x="160" y="47"/>
                      <a:pt x="160" y="48"/>
                    </a:cubicBezTo>
                    <a:cubicBezTo>
                      <a:pt x="157" y="52"/>
                      <a:pt x="154" y="50"/>
                      <a:pt x="151" y="51"/>
                    </a:cubicBezTo>
                    <a:cubicBezTo>
                      <a:pt x="154" y="59"/>
                      <a:pt x="144" y="65"/>
                      <a:pt x="147" y="73"/>
                    </a:cubicBezTo>
                    <a:cubicBezTo>
                      <a:pt x="143" y="73"/>
                      <a:pt x="140" y="68"/>
                      <a:pt x="136" y="72"/>
                    </a:cubicBezTo>
                    <a:cubicBezTo>
                      <a:pt x="140" y="79"/>
                      <a:pt x="149" y="71"/>
                      <a:pt x="150" y="77"/>
                    </a:cubicBezTo>
                    <a:cubicBezTo>
                      <a:pt x="157" y="75"/>
                      <a:pt x="157" y="70"/>
                      <a:pt x="162" y="64"/>
                    </a:cubicBezTo>
                    <a:cubicBezTo>
                      <a:pt x="163" y="66"/>
                      <a:pt x="165" y="65"/>
                      <a:pt x="166" y="67"/>
                    </a:cubicBezTo>
                    <a:cubicBezTo>
                      <a:pt x="165" y="71"/>
                      <a:pt x="161" y="69"/>
                      <a:pt x="161" y="72"/>
                    </a:cubicBezTo>
                    <a:cubicBezTo>
                      <a:pt x="163" y="76"/>
                      <a:pt x="166" y="72"/>
                      <a:pt x="169" y="75"/>
                    </a:cubicBezTo>
                    <a:cubicBezTo>
                      <a:pt x="175" y="71"/>
                      <a:pt x="166" y="64"/>
                      <a:pt x="167" y="62"/>
                    </a:cubicBezTo>
                    <a:cubicBezTo>
                      <a:pt x="169" y="61"/>
                      <a:pt x="170" y="62"/>
                      <a:pt x="171" y="63"/>
                    </a:cubicBezTo>
                    <a:cubicBezTo>
                      <a:pt x="173" y="68"/>
                      <a:pt x="172" y="72"/>
                      <a:pt x="177" y="76"/>
                    </a:cubicBezTo>
                    <a:cubicBezTo>
                      <a:pt x="180" y="76"/>
                      <a:pt x="182" y="72"/>
                      <a:pt x="184" y="78"/>
                    </a:cubicBezTo>
                    <a:cubicBezTo>
                      <a:pt x="187" y="73"/>
                      <a:pt x="190" y="78"/>
                      <a:pt x="189" y="81"/>
                    </a:cubicBezTo>
                    <a:cubicBezTo>
                      <a:pt x="195" y="71"/>
                      <a:pt x="202" y="78"/>
                      <a:pt x="204" y="70"/>
                    </a:cubicBezTo>
                    <a:cubicBezTo>
                      <a:pt x="202" y="67"/>
                      <a:pt x="200" y="69"/>
                      <a:pt x="198" y="65"/>
                    </a:cubicBezTo>
                    <a:cubicBezTo>
                      <a:pt x="204" y="64"/>
                      <a:pt x="201" y="62"/>
                      <a:pt x="204" y="58"/>
                    </a:cubicBezTo>
                    <a:cubicBezTo>
                      <a:pt x="204" y="64"/>
                      <a:pt x="210" y="59"/>
                      <a:pt x="213" y="61"/>
                    </a:cubicBezTo>
                    <a:cubicBezTo>
                      <a:pt x="213" y="64"/>
                      <a:pt x="208" y="64"/>
                      <a:pt x="205" y="64"/>
                    </a:cubicBezTo>
                    <a:cubicBezTo>
                      <a:pt x="207" y="69"/>
                      <a:pt x="203" y="73"/>
                      <a:pt x="203" y="78"/>
                    </a:cubicBezTo>
                    <a:cubicBezTo>
                      <a:pt x="209" y="73"/>
                      <a:pt x="209" y="80"/>
                      <a:pt x="215" y="79"/>
                    </a:cubicBezTo>
                    <a:cubicBezTo>
                      <a:pt x="216" y="75"/>
                      <a:pt x="211" y="77"/>
                      <a:pt x="213" y="75"/>
                    </a:cubicBezTo>
                    <a:cubicBezTo>
                      <a:pt x="216" y="77"/>
                      <a:pt x="219" y="75"/>
                      <a:pt x="221" y="76"/>
                    </a:cubicBezTo>
                    <a:cubicBezTo>
                      <a:pt x="223" y="77"/>
                      <a:pt x="220" y="78"/>
                      <a:pt x="221" y="80"/>
                    </a:cubicBezTo>
                    <a:cubicBezTo>
                      <a:pt x="225" y="82"/>
                      <a:pt x="228" y="76"/>
                      <a:pt x="229" y="77"/>
                    </a:cubicBezTo>
                    <a:cubicBezTo>
                      <a:pt x="229" y="82"/>
                      <a:pt x="244" y="78"/>
                      <a:pt x="244" y="84"/>
                    </a:cubicBezTo>
                    <a:cubicBezTo>
                      <a:pt x="249" y="80"/>
                      <a:pt x="255" y="79"/>
                      <a:pt x="259" y="82"/>
                    </a:cubicBezTo>
                    <a:cubicBezTo>
                      <a:pt x="263" y="79"/>
                      <a:pt x="269" y="76"/>
                      <a:pt x="268" y="72"/>
                    </a:cubicBezTo>
                    <a:cubicBezTo>
                      <a:pt x="268" y="73"/>
                      <a:pt x="269" y="73"/>
                      <a:pt x="270" y="73"/>
                    </a:cubicBezTo>
                    <a:cubicBezTo>
                      <a:pt x="266" y="77"/>
                      <a:pt x="272" y="82"/>
                      <a:pt x="274" y="83"/>
                    </a:cubicBezTo>
                    <a:cubicBezTo>
                      <a:pt x="274" y="79"/>
                      <a:pt x="284" y="87"/>
                      <a:pt x="284" y="79"/>
                    </a:cubicBezTo>
                    <a:cubicBezTo>
                      <a:pt x="289" y="84"/>
                      <a:pt x="296" y="83"/>
                      <a:pt x="302" y="82"/>
                    </a:cubicBezTo>
                    <a:cubicBezTo>
                      <a:pt x="300" y="78"/>
                      <a:pt x="296" y="79"/>
                      <a:pt x="299" y="75"/>
                    </a:cubicBezTo>
                    <a:cubicBezTo>
                      <a:pt x="298" y="81"/>
                      <a:pt x="304" y="77"/>
                      <a:pt x="306" y="77"/>
                    </a:cubicBezTo>
                    <a:cubicBezTo>
                      <a:pt x="303" y="84"/>
                      <a:pt x="321" y="74"/>
                      <a:pt x="318" y="84"/>
                    </a:cubicBezTo>
                    <a:cubicBezTo>
                      <a:pt x="314" y="77"/>
                      <a:pt x="310" y="84"/>
                      <a:pt x="305" y="83"/>
                    </a:cubicBezTo>
                    <a:cubicBezTo>
                      <a:pt x="305" y="84"/>
                      <a:pt x="306" y="84"/>
                      <a:pt x="305" y="85"/>
                    </a:cubicBezTo>
                    <a:cubicBezTo>
                      <a:pt x="305" y="86"/>
                      <a:pt x="305" y="87"/>
                      <a:pt x="305" y="88"/>
                    </a:cubicBezTo>
                    <a:cubicBezTo>
                      <a:pt x="312" y="84"/>
                      <a:pt x="317" y="85"/>
                      <a:pt x="327" y="86"/>
                    </a:cubicBezTo>
                    <a:cubicBezTo>
                      <a:pt x="337" y="86"/>
                      <a:pt x="354" y="90"/>
                      <a:pt x="362" y="87"/>
                    </a:cubicBezTo>
                    <a:cubicBezTo>
                      <a:pt x="364" y="86"/>
                      <a:pt x="364" y="86"/>
                      <a:pt x="364" y="85"/>
                    </a:cubicBezTo>
                    <a:cubicBezTo>
                      <a:pt x="363" y="84"/>
                      <a:pt x="364" y="84"/>
                      <a:pt x="364" y="85"/>
                    </a:cubicBezTo>
                    <a:cubicBezTo>
                      <a:pt x="364" y="85"/>
                      <a:pt x="365" y="86"/>
                      <a:pt x="365" y="86"/>
                    </a:cubicBezTo>
                    <a:cubicBezTo>
                      <a:pt x="372" y="93"/>
                      <a:pt x="389" y="81"/>
                      <a:pt x="387" y="91"/>
                    </a:cubicBezTo>
                    <a:cubicBezTo>
                      <a:pt x="387" y="87"/>
                      <a:pt x="400" y="85"/>
                      <a:pt x="399" y="90"/>
                    </a:cubicBezTo>
                    <a:cubicBezTo>
                      <a:pt x="413" y="85"/>
                      <a:pt x="426" y="87"/>
                      <a:pt x="439" y="90"/>
                    </a:cubicBezTo>
                    <a:cubicBezTo>
                      <a:pt x="448" y="88"/>
                      <a:pt x="461" y="85"/>
                      <a:pt x="465" y="91"/>
                    </a:cubicBezTo>
                    <a:cubicBezTo>
                      <a:pt x="464" y="90"/>
                      <a:pt x="465" y="89"/>
                      <a:pt x="466" y="87"/>
                    </a:cubicBezTo>
                    <a:cubicBezTo>
                      <a:pt x="481" y="89"/>
                      <a:pt x="505" y="89"/>
                      <a:pt x="524" y="92"/>
                    </a:cubicBezTo>
                    <a:cubicBezTo>
                      <a:pt x="539" y="86"/>
                      <a:pt x="551" y="95"/>
                      <a:pt x="566" y="89"/>
                    </a:cubicBezTo>
                    <a:cubicBezTo>
                      <a:pt x="569" y="91"/>
                      <a:pt x="572" y="89"/>
                      <a:pt x="575" y="93"/>
                    </a:cubicBezTo>
                    <a:cubicBezTo>
                      <a:pt x="588" y="85"/>
                      <a:pt x="600" y="94"/>
                      <a:pt x="614" y="87"/>
                    </a:cubicBezTo>
                    <a:cubicBezTo>
                      <a:pt x="615" y="88"/>
                      <a:pt x="616" y="90"/>
                      <a:pt x="616" y="91"/>
                    </a:cubicBezTo>
                    <a:cubicBezTo>
                      <a:pt x="625" y="89"/>
                      <a:pt x="634" y="85"/>
                      <a:pt x="641" y="86"/>
                    </a:cubicBezTo>
                    <a:cubicBezTo>
                      <a:pt x="643" y="86"/>
                      <a:pt x="646" y="89"/>
                      <a:pt x="648" y="89"/>
                    </a:cubicBezTo>
                    <a:cubicBezTo>
                      <a:pt x="652" y="89"/>
                      <a:pt x="655" y="84"/>
                      <a:pt x="659" y="85"/>
                    </a:cubicBezTo>
                    <a:cubicBezTo>
                      <a:pt x="661" y="85"/>
                      <a:pt x="662" y="88"/>
                      <a:pt x="665" y="87"/>
                    </a:cubicBezTo>
                    <a:cubicBezTo>
                      <a:pt x="669" y="87"/>
                      <a:pt x="669" y="86"/>
                      <a:pt x="675" y="85"/>
                    </a:cubicBezTo>
                    <a:cubicBezTo>
                      <a:pt x="687" y="81"/>
                      <a:pt x="703" y="89"/>
                      <a:pt x="708" y="79"/>
                    </a:cubicBezTo>
                    <a:cubicBezTo>
                      <a:pt x="708" y="81"/>
                      <a:pt x="709" y="82"/>
                      <a:pt x="712" y="83"/>
                    </a:cubicBezTo>
                    <a:cubicBezTo>
                      <a:pt x="715" y="79"/>
                      <a:pt x="717" y="79"/>
                      <a:pt x="721" y="74"/>
                    </a:cubicBezTo>
                    <a:cubicBezTo>
                      <a:pt x="722" y="77"/>
                      <a:pt x="720" y="79"/>
                      <a:pt x="721" y="81"/>
                    </a:cubicBezTo>
                    <a:cubicBezTo>
                      <a:pt x="728" y="77"/>
                      <a:pt x="735" y="72"/>
                      <a:pt x="736" y="64"/>
                    </a:cubicBezTo>
                    <a:cubicBezTo>
                      <a:pt x="742" y="66"/>
                      <a:pt x="744" y="59"/>
                      <a:pt x="748" y="58"/>
                    </a:cubicBezTo>
                    <a:cubicBezTo>
                      <a:pt x="745" y="56"/>
                      <a:pt x="748" y="50"/>
                      <a:pt x="743" y="51"/>
                    </a:cubicBezTo>
                    <a:cubicBezTo>
                      <a:pt x="742" y="55"/>
                      <a:pt x="745" y="56"/>
                      <a:pt x="744" y="58"/>
                    </a:cubicBezTo>
                    <a:cubicBezTo>
                      <a:pt x="740" y="59"/>
                      <a:pt x="732" y="63"/>
                      <a:pt x="732" y="56"/>
                    </a:cubicBezTo>
                    <a:cubicBezTo>
                      <a:pt x="731" y="61"/>
                      <a:pt x="726" y="59"/>
                      <a:pt x="726" y="62"/>
                    </a:cubicBezTo>
                    <a:cubicBezTo>
                      <a:pt x="733" y="58"/>
                      <a:pt x="727" y="71"/>
                      <a:pt x="730" y="69"/>
                    </a:cubicBezTo>
                    <a:cubicBezTo>
                      <a:pt x="732" y="68"/>
                      <a:pt x="729" y="62"/>
                      <a:pt x="732" y="65"/>
                    </a:cubicBezTo>
                    <a:cubicBezTo>
                      <a:pt x="733" y="68"/>
                      <a:pt x="731" y="70"/>
                      <a:pt x="728" y="72"/>
                    </a:cubicBezTo>
                    <a:cubicBezTo>
                      <a:pt x="727" y="66"/>
                      <a:pt x="723" y="75"/>
                      <a:pt x="721" y="72"/>
                    </a:cubicBezTo>
                    <a:cubicBezTo>
                      <a:pt x="721" y="71"/>
                      <a:pt x="720" y="70"/>
                      <a:pt x="719" y="70"/>
                    </a:cubicBezTo>
                    <a:cubicBezTo>
                      <a:pt x="726" y="65"/>
                      <a:pt x="720" y="62"/>
                      <a:pt x="725" y="56"/>
                    </a:cubicBezTo>
                    <a:cubicBezTo>
                      <a:pt x="732" y="58"/>
                      <a:pt x="730" y="47"/>
                      <a:pt x="736" y="53"/>
                    </a:cubicBezTo>
                    <a:cubicBezTo>
                      <a:pt x="737" y="50"/>
                      <a:pt x="746" y="41"/>
                      <a:pt x="739" y="40"/>
                    </a:cubicBezTo>
                    <a:cubicBezTo>
                      <a:pt x="741" y="41"/>
                      <a:pt x="734" y="48"/>
                      <a:pt x="733" y="43"/>
                    </a:cubicBezTo>
                    <a:cubicBezTo>
                      <a:pt x="729" y="46"/>
                      <a:pt x="726" y="58"/>
                      <a:pt x="720" y="51"/>
                    </a:cubicBezTo>
                    <a:cubicBezTo>
                      <a:pt x="722" y="47"/>
                      <a:pt x="723" y="47"/>
                      <a:pt x="727" y="47"/>
                    </a:cubicBezTo>
                    <a:cubicBezTo>
                      <a:pt x="723" y="44"/>
                      <a:pt x="729" y="42"/>
                      <a:pt x="728" y="39"/>
                    </a:cubicBezTo>
                    <a:cubicBezTo>
                      <a:pt x="724" y="39"/>
                      <a:pt x="725" y="30"/>
                      <a:pt x="730" y="27"/>
                    </a:cubicBezTo>
                    <a:cubicBezTo>
                      <a:pt x="731" y="29"/>
                      <a:pt x="732" y="30"/>
                      <a:pt x="733" y="32"/>
                    </a:cubicBezTo>
                    <a:cubicBezTo>
                      <a:pt x="734" y="31"/>
                      <a:pt x="735" y="31"/>
                      <a:pt x="736" y="30"/>
                    </a:cubicBezTo>
                    <a:cubicBezTo>
                      <a:pt x="737" y="29"/>
                      <a:pt x="736" y="27"/>
                      <a:pt x="736" y="26"/>
                    </a:cubicBezTo>
                    <a:cubicBezTo>
                      <a:pt x="735" y="27"/>
                      <a:pt x="733" y="28"/>
                      <a:pt x="732" y="26"/>
                    </a:cubicBezTo>
                    <a:cubicBezTo>
                      <a:pt x="734" y="22"/>
                      <a:pt x="738" y="21"/>
                      <a:pt x="736" y="17"/>
                    </a:cubicBezTo>
                    <a:cubicBezTo>
                      <a:pt x="733" y="19"/>
                      <a:pt x="734" y="21"/>
                      <a:pt x="730" y="23"/>
                    </a:cubicBezTo>
                    <a:cubicBezTo>
                      <a:pt x="724" y="22"/>
                      <a:pt x="725" y="19"/>
                      <a:pt x="724" y="13"/>
                    </a:cubicBezTo>
                    <a:cubicBezTo>
                      <a:pt x="728" y="14"/>
                      <a:pt x="731" y="16"/>
                      <a:pt x="735" y="14"/>
                    </a:cubicBezTo>
                    <a:cubicBezTo>
                      <a:pt x="732" y="10"/>
                      <a:pt x="725" y="13"/>
                      <a:pt x="725" y="7"/>
                    </a:cubicBezTo>
                    <a:cubicBezTo>
                      <a:pt x="723" y="9"/>
                      <a:pt x="723" y="10"/>
                      <a:pt x="723" y="11"/>
                    </a:cubicBezTo>
                    <a:cubicBezTo>
                      <a:pt x="715" y="0"/>
                      <a:pt x="704" y="15"/>
                      <a:pt x="697" y="8"/>
                    </a:cubicBezTo>
                    <a:cubicBezTo>
                      <a:pt x="692" y="9"/>
                      <a:pt x="697" y="17"/>
                      <a:pt x="693" y="15"/>
                    </a:cubicBezTo>
                    <a:cubicBezTo>
                      <a:pt x="696" y="11"/>
                      <a:pt x="689" y="17"/>
                      <a:pt x="689" y="12"/>
                    </a:cubicBezTo>
                    <a:cubicBezTo>
                      <a:pt x="692" y="10"/>
                      <a:pt x="695" y="8"/>
                      <a:pt x="693" y="6"/>
                    </a:cubicBezTo>
                    <a:cubicBezTo>
                      <a:pt x="687" y="9"/>
                      <a:pt x="689" y="7"/>
                      <a:pt x="689" y="10"/>
                    </a:cubicBezTo>
                    <a:cubicBezTo>
                      <a:pt x="684" y="9"/>
                      <a:pt x="676" y="11"/>
                      <a:pt x="674" y="13"/>
                    </a:cubicBezTo>
                    <a:cubicBezTo>
                      <a:pt x="672" y="12"/>
                      <a:pt x="672" y="10"/>
                      <a:pt x="672" y="9"/>
                    </a:cubicBezTo>
                    <a:cubicBezTo>
                      <a:pt x="668" y="10"/>
                      <a:pt x="664" y="10"/>
                      <a:pt x="660" y="10"/>
                    </a:cubicBezTo>
                    <a:cubicBezTo>
                      <a:pt x="661" y="11"/>
                      <a:pt x="658" y="13"/>
                      <a:pt x="658" y="15"/>
                    </a:cubicBezTo>
                    <a:cubicBezTo>
                      <a:pt x="658" y="8"/>
                      <a:pt x="656" y="16"/>
                      <a:pt x="654" y="14"/>
                    </a:cubicBezTo>
                    <a:cubicBezTo>
                      <a:pt x="654" y="13"/>
                      <a:pt x="653" y="13"/>
                      <a:pt x="652" y="12"/>
                    </a:cubicBezTo>
                    <a:cubicBezTo>
                      <a:pt x="654" y="11"/>
                      <a:pt x="655" y="12"/>
                      <a:pt x="657" y="10"/>
                    </a:cubicBezTo>
                    <a:cubicBezTo>
                      <a:pt x="653" y="8"/>
                      <a:pt x="643" y="5"/>
                      <a:pt x="644" y="13"/>
                    </a:cubicBezTo>
                    <a:cubicBezTo>
                      <a:pt x="645" y="12"/>
                      <a:pt x="648" y="11"/>
                      <a:pt x="646" y="13"/>
                    </a:cubicBezTo>
                    <a:cubicBezTo>
                      <a:pt x="642" y="15"/>
                      <a:pt x="644" y="12"/>
                      <a:pt x="642" y="9"/>
                    </a:cubicBezTo>
                    <a:cubicBezTo>
                      <a:pt x="638" y="11"/>
                      <a:pt x="631" y="8"/>
                      <a:pt x="630" y="13"/>
                    </a:cubicBezTo>
                    <a:cubicBezTo>
                      <a:pt x="626" y="9"/>
                      <a:pt x="618" y="13"/>
                      <a:pt x="622" y="8"/>
                    </a:cubicBezTo>
                    <a:cubicBezTo>
                      <a:pt x="621" y="9"/>
                      <a:pt x="620" y="8"/>
                      <a:pt x="620" y="7"/>
                    </a:cubicBezTo>
                    <a:cubicBezTo>
                      <a:pt x="617" y="8"/>
                      <a:pt x="619" y="10"/>
                      <a:pt x="618" y="12"/>
                    </a:cubicBezTo>
                    <a:cubicBezTo>
                      <a:pt x="617" y="10"/>
                      <a:pt x="615" y="12"/>
                      <a:pt x="614" y="11"/>
                    </a:cubicBezTo>
                    <a:cubicBezTo>
                      <a:pt x="616" y="10"/>
                      <a:pt x="618" y="8"/>
                      <a:pt x="616" y="6"/>
                    </a:cubicBezTo>
                    <a:cubicBezTo>
                      <a:pt x="611" y="7"/>
                      <a:pt x="607" y="11"/>
                      <a:pt x="600" y="9"/>
                    </a:cubicBezTo>
                    <a:cubicBezTo>
                      <a:pt x="601" y="9"/>
                      <a:pt x="607" y="9"/>
                      <a:pt x="604" y="6"/>
                    </a:cubicBezTo>
                    <a:cubicBezTo>
                      <a:pt x="601" y="6"/>
                      <a:pt x="595" y="6"/>
                      <a:pt x="594" y="11"/>
                    </a:cubicBezTo>
                    <a:cubicBezTo>
                      <a:pt x="589" y="4"/>
                      <a:pt x="584" y="11"/>
                      <a:pt x="580" y="12"/>
                    </a:cubicBezTo>
                    <a:cubicBezTo>
                      <a:pt x="582" y="11"/>
                      <a:pt x="583" y="9"/>
                      <a:pt x="582" y="7"/>
                    </a:cubicBezTo>
                    <a:cubicBezTo>
                      <a:pt x="578" y="12"/>
                      <a:pt x="581" y="4"/>
                      <a:pt x="578" y="7"/>
                    </a:cubicBezTo>
                    <a:cubicBezTo>
                      <a:pt x="576" y="11"/>
                      <a:pt x="574" y="9"/>
                      <a:pt x="571" y="7"/>
                    </a:cubicBezTo>
                    <a:cubicBezTo>
                      <a:pt x="566" y="14"/>
                      <a:pt x="564" y="5"/>
                      <a:pt x="559" y="11"/>
                    </a:cubicBezTo>
                    <a:close/>
                    <a:moveTo>
                      <a:pt x="231" y="32"/>
                    </a:moveTo>
                    <a:cubicBezTo>
                      <a:pt x="227" y="31"/>
                      <a:pt x="230" y="31"/>
                      <a:pt x="227" y="28"/>
                    </a:cubicBezTo>
                    <a:cubicBezTo>
                      <a:pt x="231" y="24"/>
                      <a:pt x="236" y="30"/>
                      <a:pt x="231" y="32"/>
                    </a:cubicBezTo>
                    <a:close/>
                    <a:moveTo>
                      <a:pt x="231" y="21"/>
                    </a:moveTo>
                    <a:cubicBezTo>
                      <a:pt x="230" y="21"/>
                      <a:pt x="222" y="23"/>
                      <a:pt x="227" y="23"/>
                    </a:cubicBezTo>
                    <a:cubicBezTo>
                      <a:pt x="228" y="25"/>
                      <a:pt x="222" y="25"/>
                      <a:pt x="221" y="22"/>
                    </a:cubicBezTo>
                    <a:cubicBezTo>
                      <a:pt x="224" y="23"/>
                      <a:pt x="228" y="16"/>
                      <a:pt x="231" y="21"/>
                    </a:cubicBezTo>
                    <a:close/>
                    <a:moveTo>
                      <a:pt x="201" y="36"/>
                    </a:moveTo>
                    <a:cubicBezTo>
                      <a:pt x="201" y="32"/>
                      <a:pt x="207" y="22"/>
                      <a:pt x="209" y="30"/>
                    </a:cubicBezTo>
                    <a:cubicBezTo>
                      <a:pt x="203" y="27"/>
                      <a:pt x="206" y="33"/>
                      <a:pt x="201" y="36"/>
                    </a:cubicBezTo>
                    <a:close/>
                    <a:moveTo>
                      <a:pt x="211" y="26"/>
                    </a:moveTo>
                    <a:cubicBezTo>
                      <a:pt x="213" y="25"/>
                      <a:pt x="213" y="26"/>
                      <a:pt x="212" y="27"/>
                    </a:cubicBezTo>
                    <a:cubicBezTo>
                      <a:pt x="217" y="29"/>
                      <a:pt x="212" y="22"/>
                      <a:pt x="217" y="23"/>
                    </a:cubicBezTo>
                    <a:cubicBezTo>
                      <a:pt x="216" y="26"/>
                      <a:pt x="217" y="30"/>
                      <a:pt x="213" y="32"/>
                    </a:cubicBezTo>
                    <a:cubicBezTo>
                      <a:pt x="212" y="30"/>
                      <a:pt x="212" y="28"/>
                      <a:pt x="211" y="26"/>
                    </a:cubicBezTo>
                    <a:close/>
                    <a:moveTo>
                      <a:pt x="217" y="16"/>
                    </a:moveTo>
                    <a:cubicBezTo>
                      <a:pt x="216" y="19"/>
                      <a:pt x="217" y="19"/>
                      <a:pt x="219" y="18"/>
                    </a:cubicBezTo>
                    <a:cubicBezTo>
                      <a:pt x="220" y="19"/>
                      <a:pt x="219" y="20"/>
                      <a:pt x="220" y="21"/>
                    </a:cubicBezTo>
                    <a:cubicBezTo>
                      <a:pt x="219" y="21"/>
                      <a:pt x="219" y="22"/>
                      <a:pt x="218" y="23"/>
                    </a:cubicBezTo>
                    <a:cubicBezTo>
                      <a:pt x="216" y="20"/>
                      <a:pt x="215" y="21"/>
                      <a:pt x="213" y="19"/>
                    </a:cubicBezTo>
                    <a:cubicBezTo>
                      <a:pt x="214" y="18"/>
                      <a:pt x="215" y="17"/>
                      <a:pt x="217" y="16"/>
                    </a:cubicBezTo>
                    <a:close/>
                    <a:moveTo>
                      <a:pt x="196" y="25"/>
                    </a:moveTo>
                    <a:cubicBezTo>
                      <a:pt x="193" y="27"/>
                      <a:pt x="196" y="29"/>
                      <a:pt x="195" y="31"/>
                    </a:cubicBezTo>
                    <a:cubicBezTo>
                      <a:pt x="193" y="27"/>
                      <a:pt x="186" y="16"/>
                      <a:pt x="180" y="21"/>
                    </a:cubicBezTo>
                    <a:cubicBezTo>
                      <a:pt x="177" y="18"/>
                      <a:pt x="187" y="17"/>
                      <a:pt x="184" y="14"/>
                    </a:cubicBezTo>
                    <a:cubicBezTo>
                      <a:pt x="187" y="17"/>
                      <a:pt x="191" y="19"/>
                      <a:pt x="196" y="25"/>
                    </a:cubicBezTo>
                    <a:close/>
                    <a:moveTo>
                      <a:pt x="181" y="31"/>
                    </a:moveTo>
                    <a:cubicBezTo>
                      <a:pt x="181" y="30"/>
                      <a:pt x="180" y="28"/>
                      <a:pt x="179" y="26"/>
                    </a:cubicBezTo>
                    <a:cubicBezTo>
                      <a:pt x="180" y="26"/>
                      <a:pt x="182" y="25"/>
                      <a:pt x="184" y="24"/>
                    </a:cubicBezTo>
                    <a:cubicBezTo>
                      <a:pt x="187" y="27"/>
                      <a:pt x="184" y="29"/>
                      <a:pt x="181" y="31"/>
                    </a:cubicBezTo>
                    <a:close/>
                    <a:moveTo>
                      <a:pt x="184" y="11"/>
                    </a:moveTo>
                    <a:cubicBezTo>
                      <a:pt x="181" y="15"/>
                      <a:pt x="179" y="12"/>
                      <a:pt x="177" y="15"/>
                    </a:cubicBezTo>
                    <a:cubicBezTo>
                      <a:pt x="172" y="11"/>
                      <a:pt x="183" y="10"/>
                      <a:pt x="180" y="7"/>
                    </a:cubicBezTo>
                    <a:cubicBezTo>
                      <a:pt x="184" y="5"/>
                      <a:pt x="181" y="10"/>
                      <a:pt x="184" y="11"/>
                    </a:cubicBezTo>
                    <a:close/>
                    <a:moveTo>
                      <a:pt x="88" y="30"/>
                    </a:moveTo>
                    <a:cubicBezTo>
                      <a:pt x="87" y="25"/>
                      <a:pt x="93" y="22"/>
                      <a:pt x="97" y="18"/>
                    </a:cubicBezTo>
                    <a:cubicBezTo>
                      <a:pt x="96" y="17"/>
                      <a:pt x="95" y="16"/>
                      <a:pt x="95" y="16"/>
                    </a:cubicBezTo>
                    <a:cubicBezTo>
                      <a:pt x="101" y="18"/>
                      <a:pt x="102" y="25"/>
                      <a:pt x="88" y="30"/>
                    </a:cubicBezTo>
                    <a:close/>
                    <a:moveTo>
                      <a:pt x="74" y="17"/>
                    </a:moveTo>
                    <a:cubicBezTo>
                      <a:pt x="79" y="24"/>
                      <a:pt x="80" y="13"/>
                      <a:pt x="85" y="18"/>
                    </a:cubicBezTo>
                    <a:cubicBezTo>
                      <a:pt x="87" y="24"/>
                      <a:pt x="81" y="35"/>
                      <a:pt x="85" y="38"/>
                    </a:cubicBezTo>
                    <a:cubicBezTo>
                      <a:pt x="86" y="42"/>
                      <a:pt x="80" y="37"/>
                      <a:pt x="79" y="39"/>
                    </a:cubicBezTo>
                    <a:cubicBezTo>
                      <a:pt x="78" y="34"/>
                      <a:pt x="81" y="30"/>
                      <a:pt x="82" y="25"/>
                    </a:cubicBezTo>
                    <a:cubicBezTo>
                      <a:pt x="78" y="21"/>
                      <a:pt x="71" y="28"/>
                      <a:pt x="66" y="23"/>
                    </a:cubicBezTo>
                    <a:cubicBezTo>
                      <a:pt x="69" y="21"/>
                      <a:pt x="72" y="19"/>
                      <a:pt x="74" y="17"/>
                    </a:cubicBezTo>
                    <a:close/>
                    <a:moveTo>
                      <a:pt x="48" y="23"/>
                    </a:moveTo>
                    <a:cubicBezTo>
                      <a:pt x="52" y="17"/>
                      <a:pt x="55" y="22"/>
                      <a:pt x="59" y="18"/>
                    </a:cubicBezTo>
                    <a:cubicBezTo>
                      <a:pt x="56" y="23"/>
                      <a:pt x="53" y="27"/>
                      <a:pt x="51" y="32"/>
                    </a:cubicBezTo>
                    <a:cubicBezTo>
                      <a:pt x="50" y="29"/>
                      <a:pt x="50" y="26"/>
                      <a:pt x="48" y="23"/>
                    </a:cubicBezTo>
                    <a:close/>
                    <a:moveTo>
                      <a:pt x="54" y="40"/>
                    </a:moveTo>
                    <a:cubicBezTo>
                      <a:pt x="56" y="40"/>
                      <a:pt x="58" y="40"/>
                      <a:pt x="59" y="40"/>
                    </a:cubicBezTo>
                    <a:cubicBezTo>
                      <a:pt x="57" y="51"/>
                      <a:pt x="48" y="41"/>
                      <a:pt x="46" y="36"/>
                    </a:cubicBezTo>
                    <a:cubicBezTo>
                      <a:pt x="55" y="39"/>
                      <a:pt x="57" y="20"/>
                      <a:pt x="66" y="25"/>
                    </a:cubicBezTo>
                    <a:cubicBezTo>
                      <a:pt x="63" y="28"/>
                      <a:pt x="64" y="34"/>
                      <a:pt x="58" y="33"/>
                    </a:cubicBezTo>
                    <a:cubicBezTo>
                      <a:pt x="61" y="36"/>
                      <a:pt x="64" y="37"/>
                      <a:pt x="68" y="35"/>
                    </a:cubicBezTo>
                    <a:cubicBezTo>
                      <a:pt x="71" y="32"/>
                      <a:pt x="65" y="34"/>
                      <a:pt x="65" y="30"/>
                    </a:cubicBezTo>
                    <a:cubicBezTo>
                      <a:pt x="67" y="31"/>
                      <a:pt x="71" y="28"/>
                      <a:pt x="74" y="28"/>
                    </a:cubicBezTo>
                    <a:cubicBezTo>
                      <a:pt x="78" y="32"/>
                      <a:pt x="68" y="34"/>
                      <a:pt x="71" y="38"/>
                    </a:cubicBezTo>
                    <a:cubicBezTo>
                      <a:pt x="66" y="38"/>
                      <a:pt x="57" y="41"/>
                      <a:pt x="56" y="35"/>
                    </a:cubicBezTo>
                    <a:cubicBezTo>
                      <a:pt x="55" y="37"/>
                      <a:pt x="56" y="39"/>
                      <a:pt x="54" y="40"/>
                    </a:cubicBezTo>
                    <a:close/>
                    <a:moveTo>
                      <a:pt x="61" y="55"/>
                    </a:moveTo>
                    <a:cubicBezTo>
                      <a:pt x="59" y="55"/>
                      <a:pt x="57" y="53"/>
                      <a:pt x="56" y="51"/>
                    </a:cubicBezTo>
                    <a:cubicBezTo>
                      <a:pt x="63" y="47"/>
                      <a:pt x="63" y="47"/>
                      <a:pt x="64" y="41"/>
                    </a:cubicBezTo>
                    <a:cubicBezTo>
                      <a:pt x="68" y="42"/>
                      <a:pt x="66" y="45"/>
                      <a:pt x="70" y="48"/>
                    </a:cubicBezTo>
                    <a:cubicBezTo>
                      <a:pt x="72" y="45"/>
                      <a:pt x="71" y="41"/>
                      <a:pt x="76" y="38"/>
                    </a:cubicBezTo>
                    <a:cubicBezTo>
                      <a:pt x="76" y="40"/>
                      <a:pt x="77" y="42"/>
                      <a:pt x="79" y="44"/>
                    </a:cubicBezTo>
                    <a:cubicBezTo>
                      <a:pt x="73" y="47"/>
                      <a:pt x="76" y="52"/>
                      <a:pt x="67" y="56"/>
                    </a:cubicBezTo>
                    <a:cubicBezTo>
                      <a:pt x="65" y="54"/>
                      <a:pt x="66" y="52"/>
                      <a:pt x="64" y="50"/>
                    </a:cubicBezTo>
                    <a:cubicBezTo>
                      <a:pt x="62" y="52"/>
                      <a:pt x="63" y="54"/>
                      <a:pt x="61" y="55"/>
                    </a:cubicBezTo>
                    <a:close/>
                    <a:moveTo>
                      <a:pt x="60" y="68"/>
                    </a:moveTo>
                    <a:cubicBezTo>
                      <a:pt x="56" y="66"/>
                      <a:pt x="58" y="66"/>
                      <a:pt x="55" y="61"/>
                    </a:cubicBezTo>
                    <a:cubicBezTo>
                      <a:pt x="57" y="60"/>
                      <a:pt x="58" y="59"/>
                      <a:pt x="60" y="57"/>
                    </a:cubicBezTo>
                    <a:cubicBezTo>
                      <a:pt x="60" y="59"/>
                      <a:pt x="61" y="62"/>
                      <a:pt x="63" y="60"/>
                    </a:cubicBezTo>
                    <a:cubicBezTo>
                      <a:pt x="61" y="62"/>
                      <a:pt x="62" y="64"/>
                      <a:pt x="60" y="68"/>
                    </a:cubicBezTo>
                    <a:close/>
                    <a:moveTo>
                      <a:pt x="95" y="48"/>
                    </a:moveTo>
                    <a:cubicBezTo>
                      <a:pt x="92" y="46"/>
                      <a:pt x="96" y="44"/>
                      <a:pt x="96" y="42"/>
                    </a:cubicBezTo>
                    <a:cubicBezTo>
                      <a:pt x="91" y="39"/>
                      <a:pt x="92" y="44"/>
                      <a:pt x="88" y="46"/>
                    </a:cubicBezTo>
                    <a:cubicBezTo>
                      <a:pt x="87" y="45"/>
                      <a:pt x="86" y="43"/>
                      <a:pt x="85" y="42"/>
                    </a:cubicBezTo>
                    <a:cubicBezTo>
                      <a:pt x="96" y="36"/>
                      <a:pt x="95" y="29"/>
                      <a:pt x="107" y="20"/>
                    </a:cubicBezTo>
                    <a:cubicBezTo>
                      <a:pt x="111" y="23"/>
                      <a:pt x="104" y="32"/>
                      <a:pt x="100" y="27"/>
                    </a:cubicBezTo>
                    <a:cubicBezTo>
                      <a:pt x="100" y="32"/>
                      <a:pt x="99" y="35"/>
                      <a:pt x="101" y="40"/>
                    </a:cubicBezTo>
                    <a:cubicBezTo>
                      <a:pt x="95" y="42"/>
                      <a:pt x="100" y="46"/>
                      <a:pt x="95" y="48"/>
                    </a:cubicBezTo>
                    <a:close/>
                    <a:moveTo>
                      <a:pt x="104" y="52"/>
                    </a:moveTo>
                    <a:cubicBezTo>
                      <a:pt x="105" y="51"/>
                      <a:pt x="107" y="49"/>
                      <a:pt x="109" y="48"/>
                    </a:cubicBezTo>
                    <a:cubicBezTo>
                      <a:pt x="111" y="50"/>
                      <a:pt x="111" y="51"/>
                      <a:pt x="112" y="53"/>
                    </a:cubicBezTo>
                    <a:cubicBezTo>
                      <a:pt x="109" y="55"/>
                      <a:pt x="106" y="55"/>
                      <a:pt x="104" y="52"/>
                    </a:cubicBezTo>
                    <a:close/>
                    <a:moveTo>
                      <a:pt x="127" y="45"/>
                    </a:moveTo>
                    <a:cubicBezTo>
                      <a:pt x="124" y="42"/>
                      <a:pt x="126" y="39"/>
                      <a:pt x="127" y="36"/>
                    </a:cubicBezTo>
                    <a:cubicBezTo>
                      <a:pt x="124" y="36"/>
                      <a:pt x="121" y="35"/>
                      <a:pt x="119" y="35"/>
                    </a:cubicBezTo>
                    <a:cubicBezTo>
                      <a:pt x="117" y="37"/>
                      <a:pt x="119" y="40"/>
                      <a:pt x="115" y="39"/>
                    </a:cubicBezTo>
                    <a:cubicBezTo>
                      <a:pt x="114" y="38"/>
                      <a:pt x="118" y="36"/>
                      <a:pt x="117" y="35"/>
                    </a:cubicBezTo>
                    <a:cubicBezTo>
                      <a:pt x="116" y="32"/>
                      <a:pt x="113" y="35"/>
                      <a:pt x="112" y="33"/>
                    </a:cubicBezTo>
                    <a:cubicBezTo>
                      <a:pt x="113" y="35"/>
                      <a:pt x="113" y="50"/>
                      <a:pt x="105" y="44"/>
                    </a:cubicBezTo>
                    <a:cubicBezTo>
                      <a:pt x="108" y="43"/>
                      <a:pt x="106" y="40"/>
                      <a:pt x="109" y="39"/>
                    </a:cubicBezTo>
                    <a:cubicBezTo>
                      <a:pt x="107" y="38"/>
                      <a:pt x="105" y="37"/>
                      <a:pt x="103" y="38"/>
                    </a:cubicBezTo>
                    <a:cubicBezTo>
                      <a:pt x="106" y="25"/>
                      <a:pt x="120" y="33"/>
                      <a:pt x="128" y="31"/>
                    </a:cubicBezTo>
                    <a:cubicBezTo>
                      <a:pt x="132" y="36"/>
                      <a:pt x="133" y="41"/>
                      <a:pt x="127" y="45"/>
                    </a:cubicBezTo>
                    <a:close/>
                    <a:moveTo>
                      <a:pt x="132" y="31"/>
                    </a:moveTo>
                    <a:cubicBezTo>
                      <a:pt x="140" y="27"/>
                      <a:pt x="141" y="24"/>
                      <a:pt x="145" y="22"/>
                    </a:cubicBezTo>
                    <a:cubicBezTo>
                      <a:pt x="146" y="25"/>
                      <a:pt x="143" y="34"/>
                      <a:pt x="139" y="30"/>
                    </a:cubicBezTo>
                    <a:cubicBezTo>
                      <a:pt x="134" y="34"/>
                      <a:pt x="139" y="39"/>
                      <a:pt x="136" y="43"/>
                    </a:cubicBezTo>
                    <a:cubicBezTo>
                      <a:pt x="133" y="39"/>
                      <a:pt x="135" y="35"/>
                      <a:pt x="132" y="31"/>
                    </a:cubicBezTo>
                    <a:close/>
                    <a:moveTo>
                      <a:pt x="155" y="26"/>
                    </a:moveTo>
                    <a:cubicBezTo>
                      <a:pt x="161" y="26"/>
                      <a:pt x="164" y="21"/>
                      <a:pt x="171" y="23"/>
                    </a:cubicBezTo>
                    <a:cubicBezTo>
                      <a:pt x="172" y="26"/>
                      <a:pt x="172" y="33"/>
                      <a:pt x="168" y="33"/>
                    </a:cubicBezTo>
                    <a:cubicBezTo>
                      <a:pt x="164" y="30"/>
                      <a:pt x="170" y="28"/>
                      <a:pt x="168" y="26"/>
                    </a:cubicBezTo>
                    <a:cubicBezTo>
                      <a:pt x="167" y="25"/>
                      <a:pt x="166" y="25"/>
                      <a:pt x="165" y="24"/>
                    </a:cubicBezTo>
                    <a:cubicBezTo>
                      <a:pt x="162" y="28"/>
                      <a:pt x="162" y="31"/>
                      <a:pt x="158" y="35"/>
                    </a:cubicBezTo>
                    <a:cubicBezTo>
                      <a:pt x="154" y="31"/>
                      <a:pt x="159" y="29"/>
                      <a:pt x="155" y="26"/>
                    </a:cubicBezTo>
                    <a:close/>
                    <a:moveTo>
                      <a:pt x="149" y="42"/>
                    </a:moveTo>
                    <a:cubicBezTo>
                      <a:pt x="148" y="39"/>
                      <a:pt x="151" y="38"/>
                      <a:pt x="148" y="35"/>
                    </a:cubicBezTo>
                    <a:cubicBezTo>
                      <a:pt x="150" y="34"/>
                      <a:pt x="152" y="35"/>
                      <a:pt x="154" y="33"/>
                    </a:cubicBezTo>
                    <a:cubicBezTo>
                      <a:pt x="157" y="36"/>
                      <a:pt x="153" y="39"/>
                      <a:pt x="149" y="42"/>
                    </a:cubicBezTo>
                    <a:close/>
                    <a:moveTo>
                      <a:pt x="134" y="63"/>
                    </a:moveTo>
                    <a:cubicBezTo>
                      <a:pt x="137" y="68"/>
                      <a:pt x="128" y="66"/>
                      <a:pt x="130" y="70"/>
                    </a:cubicBezTo>
                    <a:cubicBezTo>
                      <a:pt x="126" y="67"/>
                      <a:pt x="126" y="57"/>
                      <a:pt x="127" y="52"/>
                    </a:cubicBezTo>
                    <a:cubicBezTo>
                      <a:pt x="134" y="49"/>
                      <a:pt x="143" y="49"/>
                      <a:pt x="143" y="40"/>
                    </a:cubicBezTo>
                    <a:cubicBezTo>
                      <a:pt x="149" y="41"/>
                      <a:pt x="144" y="47"/>
                      <a:pt x="145" y="50"/>
                    </a:cubicBezTo>
                    <a:cubicBezTo>
                      <a:pt x="138" y="46"/>
                      <a:pt x="123" y="64"/>
                      <a:pt x="134" y="63"/>
                    </a:cubicBezTo>
                    <a:close/>
                    <a:moveTo>
                      <a:pt x="170" y="42"/>
                    </a:moveTo>
                    <a:cubicBezTo>
                      <a:pt x="168" y="40"/>
                      <a:pt x="164" y="38"/>
                      <a:pt x="160" y="41"/>
                    </a:cubicBezTo>
                    <a:cubicBezTo>
                      <a:pt x="158" y="33"/>
                      <a:pt x="172" y="39"/>
                      <a:pt x="174" y="29"/>
                    </a:cubicBezTo>
                    <a:cubicBezTo>
                      <a:pt x="174" y="33"/>
                      <a:pt x="175" y="37"/>
                      <a:pt x="180" y="32"/>
                    </a:cubicBezTo>
                    <a:cubicBezTo>
                      <a:pt x="186" y="42"/>
                      <a:pt x="170" y="33"/>
                      <a:pt x="170" y="42"/>
                    </a:cubicBezTo>
                    <a:close/>
                    <a:moveTo>
                      <a:pt x="189" y="32"/>
                    </a:moveTo>
                    <a:cubicBezTo>
                      <a:pt x="190" y="35"/>
                      <a:pt x="189" y="39"/>
                      <a:pt x="185" y="39"/>
                    </a:cubicBezTo>
                    <a:cubicBezTo>
                      <a:pt x="184" y="36"/>
                      <a:pt x="186" y="32"/>
                      <a:pt x="189" y="32"/>
                    </a:cubicBezTo>
                    <a:close/>
                    <a:moveTo>
                      <a:pt x="159" y="58"/>
                    </a:moveTo>
                    <a:cubicBezTo>
                      <a:pt x="164" y="58"/>
                      <a:pt x="165" y="48"/>
                      <a:pt x="170" y="54"/>
                    </a:cubicBezTo>
                    <a:cubicBezTo>
                      <a:pt x="165" y="53"/>
                      <a:pt x="164" y="65"/>
                      <a:pt x="159" y="58"/>
                    </a:cubicBezTo>
                    <a:close/>
                    <a:moveTo>
                      <a:pt x="173" y="58"/>
                    </a:moveTo>
                    <a:cubicBezTo>
                      <a:pt x="171" y="55"/>
                      <a:pt x="177" y="53"/>
                      <a:pt x="172" y="49"/>
                    </a:cubicBezTo>
                    <a:cubicBezTo>
                      <a:pt x="174" y="48"/>
                      <a:pt x="175" y="47"/>
                      <a:pt x="174" y="46"/>
                    </a:cubicBezTo>
                    <a:cubicBezTo>
                      <a:pt x="176" y="45"/>
                      <a:pt x="176" y="46"/>
                      <a:pt x="175" y="47"/>
                    </a:cubicBezTo>
                    <a:cubicBezTo>
                      <a:pt x="177" y="49"/>
                      <a:pt x="178" y="49"/>
                      <a:pt x="180" y="48"/>
                    </a:cubicBezTo>
                    <a:cubicBezTo>
                      <a:pt x="181" y="50"/>
                      <a:pt x="179" y="50"/>
                      <a:pt x="179" y="49"/>
                    </a:cubicBezTo>
                    <a:cubicBezTo>
                      <a:pt x="174" y="52"/>
                      <a:pt x="178" y="55"/>
                      <a:pt x="173" y="58"/>
                    </a:cubicBezTo>
                    <a:close/>
                    <a:moveTo>
                      <a:pt x="194" y="38"/>
                    </a:moveTo>
                    <a:cubicBezTo>
                      <a:pt x="197" y="42"/>
                      <a:pt x="189" y="43"/>
                      <a:pt x="196" y="45"/>
                    </a:cubicBezTo>
                    <a:cubicBezTo>
                      <a:pt x="193" y="47"/>
                      <a:pt x="192" y="48"/>
                      <a:pt x="194" y="50"/>
                    </a:cubicBezTo>
                    <a:cubicBezTo>
                      <a:pt x="188" y="49"/>
                      <a:pt x="190" y="41"/>
                      <a:pt x="194" y="38"/>
                    </a:cubicBezTo>
                    <a:close/>
                    <a:moveTo>
                      <a:pt x="182" y="60"/>
                    </a:moveTo>
                    <a:cubicBezTo>
                      <a:pt x="180" y="58"/>
                      <a:pt x="181" y="57"/>
                      <a:pt x="180" y="56"/>
                    </a:cubicBezTo>
                    <a:cubicBezTo>
                      <a:pt x="183" y="54"/>
                      <a:pt x="187" y="53"/>
                      <a:pt x="189" y="56"/>
                    </a:cubicBezTo>
                    <a:cubicBezTo>
                      <a:pt x="187" y="59"/>
                      <a:pt x="185" y="56"/>
                      <a:pt x="182" y="60"/>
                    </a:cubicBezTo>
                    <a:close/>
                    <a:moveTo>
                      <a:pt x="201" y="43"/>
                    </a:moveTo>
                    <a:cubicBezTo>
                      <a:pt x="203" y="39"/>
                      <a:pt x="207" y="38"/>
                      <a:pt x="211" y="35"/>
                    </a:cubicBezTo>
                    <a:cubicBezTo>
                      <a:pt x="214" y="42"/>
                      <a:pt x="205" y="42"/>
                      <a:pt x="201" y="43"/>
                    </a:cubicBezTo>
                    <a:close/>
                    <a:moveTo>
                      <a:pt x="197" y="55"/>
                    </a:moveTo>
                    <a:cubicBezTo>
                      <a:pt x="198" y="57"/>
                      <a:pt x="197" y="58"/>
                      <a:pt x="198" y="60"/>
                    </a:cubicBezTo>
                    <a:cubicBezTo>
                      <a:pt x="196" y="61"/>
                      <a:pt x="194" y="58"/>
                      <a:pt x="192" y="61"/>
                    </a:cubicBezTo>
                    <a:cubicBezTo>
                      <a:pt x="190" y="58"/>
                      <a:pt x="194" y="55"/>
                      <a:pt x="197" y="55"/>
                    </a:cubicBezTo>
                    <a:close/>
                    <a:moveTo>
                      <a:pt x="184" y="72"/>
                    </a:moveTo>
                    <a:cubicBezTo>
                      <a:pt x="182" y="70"/>
                      <a:pt x="181" y="68"/>
                      <a:pt x="183" y="66"/>
                    </a:cubicBezTo>
                    <a:cubicBezTo>
                      <a:pt x="188" y="63"/>
                      <a:pt x="191" y="70"/>
                      <a:pt x="196" y="65"/>
                    </a:cubicBezTo>
                    <a:cubicBezTo>
                      <a:pt x="198" y="73"/>
                      <a:pt x="190" y="69"/>
                      <a:pt x="184" y="72"/>
                    </a:cubicBezTo>
                    <a:close/>
                    <a:moveTo>
                      <a:pt x="214" y="36"/>
                    </a:moveTo>
                    <a:cubicBezTo>
                      <a:pt x="216" y="36"/>
                      <a:pt x="218" y="38"/>
                      <a:pt x="217" y="36"/>
                    </a:cubicBezTo>
                    <a:cubicBezTo>
                      <a:pt x="221" y="40"/>
                      <a:pt x="224" y="38"/>
                      <a:pt x="229" y="37"/>
                    </a:cubicBezTo>
                    <a:cubicBezTo>
                      <a:pt x="231" y="43"/>
                      <a:pt x="214" y="41"/>
                      <a:pt x="214" y="36"/>
                    </a:cubicBezTo>
                    <a:close/>
                    <a:moveTo>
                      <a:pt x="225" y="57"/>
                    </a:moveTo>
                    <a:cubicBezTo>
                      <a:pt x="223" y="59"/>
                      <a:pt x="226" y="61"/>
                      <a:pt x="222" y="63"/>
                    </a:cubicBezTo>
                    <a:cubicBezTo>
                      <a:pt x="220" y="61"/>
                      <a:pt x="217" y="62"/>
                      <a:pt x="215" y="59"/>
                    </a:cubicBezTo>
                    <a:cubicBezTo>
                      <a:pt x="218" y="57"/>
                      <a:pt x="214" y="55"/>
                      <a:pt x="218" y="53"/>
                    </a:cubicBezTo>
                    <a:cubicBezTo>
                      <a:pt x="222" y="56"/>
                      <a:pt x="227" y="55"/>
                      <a:pt x="232" y="59"/>
                    </a:cubicBezTo>
                    <a:cubicBezTo>
                      <a:pt x="228" y="61"/>
                      <a:pt x="229" y="58"/>
                      <a:pt x="225" y="57"/>
                    </a:cubicBezTo>
                    <a:close/>
                    <a:moveTo>
                      <a:pt x="224" y="72"/>
                    </a:moveTo>
                    <a:cubicBezTo>
                      <a:pt x="223" y="67"/>
                      <a:pt x="222" y="72"/>
                      <a:pt x="218" y="73"/>
                    </a:cubicBezTo>
                    <a:cubicBezTo>
                      <a:pt x="219" y="67"/>
                      <a:pt x="224" y="66"/>
                      <a:pt x="228" y="63"/>
                    </a:cubicBezTo>
                    <a:cubicBezTo>
                      <a:pt x="229" y="65"/>
                      <a:pt x="228" y="68"/>
                      <a:pt x="227" y="66"/>
                    </a:cubicBezTo>
                    <a:cubicBezTo>
                      <a:pt x="224" y="68"/>
                      <a:pt x="228" y="70"/>
                      <a:pt x="224" y="72"/>
                    </a:cubicBezTo>
                    <a:close/>
                    <a:moveTo>
                      <a:pt x="241" y="73"/>
                    </a:moveTo>
                    <a:cubicBezTo>
                      <a:pt x="240" y="72"/>
                      <a:pt x="242" y="72"/>
                      <a:pt x="242" y="72"/>
                    </a:cubicBezTo>
                    <a:cubicBezTo>
                      <a:pt x="245" y="71"/>
                      <a:pt x="241" y="68"/>
                      <a:pt x="243" y="66"/>
                    </a:cubicBezTo>
                    <a:cubicBezTo>
                      <a:pt x="241" y="65"/>
                      <a:pt x="241" y="68"/>
                      <a:pt x="242" y="69"/>
                    </a:cubicBezTo>
                    <a:cubicBezTo>
                      <a:pt x="239" y="70"/>
                      <a:pt x="239" y="62"/>
                      <a:pt x="242" y="60"/>
                    </a:cubicBezTo>
                    <a:cubicBezTo>
                      <a:pt x="242" y="65"/>
                      <a:pt x="242" y="65"/>
                      <a:pt x="246" y="71"/>
                    </a:cubicBezTo>
                    <a:cubicBezTo>
                      <a:pt x="244" y="73"/>
                      <a:pt x="243" y="72"/>
                      <a:pt x="241" y="73"/>
                    </a:cubicBezTo>
                    <a:close/>
                    <a:moveTo>
                      <a:pt x="251" y="78"/>
                    </a:moveTo>
                    <a:cubicBezTo>
                      <a:pt x="251" y="73"/>
                      <a:pt x="256" y="72"/>
                      <a:pt x="255" y="68"/>
                    </a:cubicBezTo>
                    <a:cubicBezTo>
                      <a:pt x="257" y="68"/>
                      <a:pt x="258" y="76"/>
                      <a:pt x="257" y="79"/>
                    </a:cubicBezTo>
                    <a:cubicBezTo>
                      <a:pt x="254" y="73"/>
                      <a:pt x="255" y="74"/>
                      <a:pt x="251" y="78"/>
                    </a:cubicBezTo>
                    <a:close/>
                    <a:moveTo>
                      <a:pt x="354" y="12"/>
                    </a:moveTo>
                    <a:cubicBezTo>
                      <a:pt x="355" y="11"/>
                      <a:pt x="356" y="13"/>
                      <a:pt x="357" y="13"/>
                    </a:cubicBezTo>
                    <a:cubicBezTo>
                      <a:pt x="359" y="12"/>
                      <a:pt x="358" y="10"/>
                      <a:pt x="361" y="9"/>
                    </a:cubicBezTo>
                    <a:cubicBezTo>
                      <a:pt x="361" y="10"/>
                      <a:pt x="362" y="11"/>
                      <a:pt x="363" y="12"/>
                    </a:cubicBezTo>
                    <a:cubicBezTo>
                      <a:pt x="360" y="13"/>
                      <a:pt x="357" y="15"/>
                      <a:pt x="354" y="12"/>
                    </a:cubicBezTo>
                    <a:close/>
                    <a:moveTo>
                      <a:pt x="716" y="72"/>
                    </a:moveTo>
                    <a:cubicBezTo>
                      <a:pt x="717" y="79"/>
                      <a:pt x="704" y="74"/>
                      <a:pt x="698" y="77"/>
                    </a:cubicBezTo>
                    <a:cubicBezTo>
                      <a:pt x="697" y="72"/>
                      <a:pt x="708" y="74"/>
                      <a:pt x="704" y="69"/>
                    </a:cubicBezTo>
                    <a:cubicBezTo>
                      <a:pt x="707" y="71"/>
                      <a:pt x="711" y="68"/>
                      <a:pt x="714" y="65"/>
                    </a:cubicBezTo>
                    <a:cubicBezTo>
                      <a:pt x="714" y="71"/>
                      <a:pt x="706" y="74"/>
                      <a:pt x="702" y="75"/>
                    </a:cubicBezTo>
                    <a:cubicBezTo>
                      <a:pt x="706" y="77"/>
                      <a:pt x="711" y="73"/>
                      <a:pt x="716" y="72"/>
                    </a:cubicBezTo>
                    <a:close/>
                    <a:moveTo>
                      <a:pt x="717" y="62"/>
                    </a:moveTo>
                    <a:cubicBezTo>
                      <a:pt x="718" y="66"/>
                      <a:pt x="708" y="63"/>
                      <a:pt x="710" y="59"/>
                    </a:cubicBezTo>
                    <a:cubicBezTo>
                      <a:pt x="717" y="63"/>
                      <a:pt x="711" y="54"/>
                      <a:pt x="716" y="51"/>
                    </a:cubicBezTo>
                    <a:cubicBezTo>
                      <a:pt x="722" y="56"/>
                      <a:pt x="711" y="60"/>
                      <a:pt x="717" y="62"/>
                    </a:cubicBezTo>
                    <a:close/>
                    <a:moveTo>
                      <a:pt x="712" y="39"/>
                    </a:moveTo>
                    <a:cubicBezTo>
                      <a:pt x="714" y="43"/>
                      <a:pt x="714" y="33"/>
                      <a:pt x="717" y="39"/>
                    </a:cubicBezTo>
                    <a:cubicBezTo>
                      <a:pt x="712" y="44"/>
                      <a:pt x="711" y="46"/>
                      <a:pt x="706" y="43"/>
                    </a:cubicBezTo>
                    <a:cubicBezTo>
                      <a:pt x="713" y="44"/>
                      <a:pt x="708" y="28"/>
                      <a:pt x="712" y="39"/>
                    </a:cubicBezTo>
                    <a:close/>
                    <a:moveTo>
                      <a:pt x="721" y="30"/>
                    </a:moveTo>
                    <a:cubicBezTo>
                      <a:pt x="717" y="32"/>
                      <a:pt x="712" y="33"/>
                      <a:pt x="708" y="32"/>
                    </a:cubicBezTo>
                    <a:cubicBezTo>
                      <a:pt x="709" y="28"/>
                      <a:pt x="716" y="17"/>
                      <a:pt x="720" y="10"/>
                    </a:cubicBezTo>
                    <a:cubicBezTo>
                      <a:pt x="722" y="17"/>
                      <a:pt x="720" y="21"/>
                      <a:pt x="721" y="30"/>
                    </a:cubicBezTo>
                    <a:close/>
                    <a:moveTo>
                      <a:pt x="716" y="13"/>
                    </a:moveTo>
                    <a:cubicBezTo>
                      <a:pt x="714" y="14"/>
                      <a:pt x="713" y="15"/>
                      <a:pt x="711" y="17"/>
                    </a:cubicBezTo>
                    <a:cubicBezTo>
                      <a:pt x="709" y="11"/>
                      <a:pt x="706" y="17"/>
                      <a:pt x="704" y="13"/>
                    </a:cubicBezTo>
                    <a:cubicBezTo>
                      <a:pt x="708" y="13"/>
                      <a:pt x="713" y="8"/>
                      <a:pt x="716" y="13"/>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5" name="Freeform 548"/>
              <p:cNvSpPr>
                <a:spLocks noEditPoints="1"/>
              </p:cNvSpPr>
              <p:nvPr/>
            </p:nvSpPr>
            <p:spPr bwMode="auto">
              <a:xfrm rot="16200000" flipV="1">
                <a:off x="4438472" y="4879627"/>
                <a:ext cx="363777" cy="45719"/>
              </a:xfrm>
              <a:custGeom>
                <a:avLst/>
                <a:gdLst>
                  <a:gd name="T0" fmla="*/ 480 w 748"/>
                  <a:gd name="T1" fmla="*/ 13 h 95"/>
                  <a:gd name="T2" fmla="*/ 427 w 748"/>
                  <a:gd name="T3" fmla="*/ 8 h 95"/>
                  <a:gd name="T4" fmla="*/ 366 w 748"/>
                  <a:gd name="T5" fmla="*/ 13 h 95"/>
                  <a:gd name="T6" fmla="*/ 311 w 748"/>
                  <a:gd name="T7" fmla="*/ 15 h 95"/>
                  <a:gd name="T8" fmla="*/ 289 w 748"/>
                  <a:gd name="T9" fmla="*/ 1 h 95"/>
                  <a:gd name="T10" fmla="*/ 234 w 748"/>
                  <a:gd name="T11" fmla="*/ 11 h 95"/>
                  <a:gd name="T12" fmla="*/ 205 w 748"/>
                  <a:gd name="T13" fmla="*/ 13 h 95"/>
                  <a:gd name="T14" fmla="*/ 152 w 748"/>
                  <a:gd name="T15" fmla="*/ 18 h 95"/>
                  <a:gd name="T16" fmla="*/ 142 w 748"/>
                  <a:gd name="T17" fmla="*/ 18 h 95"/>
                  <a:gd name="T18" fmla="*/ 126 w 748"/>
                  <a:gd name="T19" fmla="*/ 20 h 95"/>
                  <a:gd name="T20" fmla="*/ 107 w 748"/>
                  <a:gd name="T21" fmla="*/ 1 h 95"/>
                  <a:gd name="T22" fmla="*/ 64 w 748"/>
                  <a:gd name="T23" fmla="*/ 20 h 95"/>
                  <a:gd name="T24" fmla="*/ 17 w 748"/>
                  <a:gd name="T25" fmla="*/ 64 h 95"/>
                  <a:gd name="T26" fmla="*/ 71 w 748"/>
                  <a:gd name="T27" fmla="*/ 69 h 95"/>
                  <a:gd name="T28" fmla="*/ 101 w 748"/>
                  <a:gd name="T29" fmla="*/ 51 h 95"/>
                  <a:gd name="T30" fmla="*/ 90 w 748"/>
                  <a:gd name="T31" fmla="*/ 67 h 95"/>
                  <a:gd name="T32" fmla="*/ 112 w 748"/>
                  <a:gd name="T33" fmla="*/ 63 h 95"/>
                  <a:gd name="T34" fmla="*/ 140 w 748"/>
                  <a:gd name="T35" fmla="*/ 69 h 95"/>
                  <a:gd name="T36" fmla="*/ 151 w 748"/>
                  <a:gd name="T37" fmla="*/ 51 h 95"/>
                  <a:gd name="T38" fmla="*/ 167 w 748"/>
                  <a:gd name="T39" fmla="*/ 62 h 95"/>
                  <a:gd name="T40" fmla="*/ 213 w 748"/>
                  <a:gd name="T41" fmla="*/ 61 h 95"/>
                  <a:gd name="T42" fmla="*/ 244 w 748"/>
                  <a:gd name="T43" fmla="*/ 84 h 95"/>
                  <a:gd name="T44" fmla="*/ 306 w 748"/>
                  <a:gd name="T45" fmla="*/ 77 h 95"/>
                  <a:gd name="T46" fmla="*/ 364 w 748"/>
                  <a:gd name="T47" fmla="*/ 85 h 95"/>
                  <a:gd name="T48" fmla="*/ 566 w 748"/>
                  <a:gd name="T49" fmla="*/ 89 h 95"/>
                  <a:gd name="T50" fmla="*/ 675 w 748"/>
                  <a:gd name="T51" fmla="*/ 85 h 95"/>
                  <a:gd name="T52" fmla="*/ 744 w 748"/>
                  <a:gd name="T53" fmla="*/ 58 h 95"/>
                  <a:gd name="T54" fmla="*/ 725 w 748"/>
                  <a:gd name="T55" fmla="*/ 56 h 95"/>
                  <a:gd name="T56" fmla="*/ 733 w 748"/>
                  <a:gd name="T57" fmla="*/ 32 h 95"/>
                  <a:gd name="T58" fmla="*/ 725 w 748"/>
                  <a:gd name="T59" fmla="*/ 7 h 95"/>
                  <a:gd name="T60" fmla="*/ 672 w 748"/>
                  <a:gd name="T61" fmla="*/ 9 h 95"/>
                  <a:gd name="T62" fmla="*/ 642 w 748"/>
                  <a:gd name="T63" fmla="*/ 9 h 95"/>
                  <a:gd name="T64" fmla="*/ 604 w 748"/>
                  <a:gd name="T65" fmla="*/ 6 h 95"/>
                  <a:gd name="T66" fmla="*/ 227 w 748"/>
                  <a:gd name="T67" fmla="*/ 28 h 95"/>
                  <a:gd name="T68" fmla="*/ 201 w 748"/>
                  <a:gd name="T69" fmla="*/ 36 h 95"/>
                  <a:gd name="T70" fmla="*/ 220 w 748"/>
                  <a:gd name="T71" fmla="*/ 21 h 95"/>
                  <a:gd name="T72" fmla="*/ 196 w 748"/>
                  <a:gd name="T73" fmla="*/ 25 h 95"/>
                  <a:gd name="T74" fmla="*/ 184 w 748"/>
                  <a:gd name="T75" fmla="*/ 11 h 95"/>
                  <a:gd name="T76" fmla="*/ 79 w 748"/>
                  <a:gd name="T77" fmla="*/ 39 h 95"/>
                  <a:gd name="T78" fmla="*/ 54 w 748"/>
                  <a:gd name="T79" fmla="*/ 40 h 95"/>
                  <a:gd name="T80" fmla="*/ 71 w 748"/>
                  <a:gd name="T81" fmla="*/ 38 h 95"/>
                  <a:gd name="T82" fmla="*/ 79 w 748"/>
                  <a:gd name="T83" fmla="*/ 44 h 95"/>
                  <a:gd name="T84" fmla="*/ 60 w 748"/>
                  <a:gd name="T85" fmla="*/ 68 h 95"/>
                  <a:gd name="T86" fmla="*/ 95 w 748"/>
                  <a:gd name="T87" fmla="*/ 48 h 95"/>
                  <a:gd name="T88" fmla="*/ 115 w 748"/>
                  <a:gd name="T89" fmla="*/ 39 h 95"/>
                  <a:gd name="T90" fmla="*/ 132 w 748"/>
                  <a:gd name="T91" fmla="*/ 31 h 95"/>
                  <a:gd name="T92" fmla="*/ 168 w 748"/>
                  <a:gd name="T93" fmla="*/ 26 h 95"/>
                  <a:gd name="T94" fmla="*/ 134 w 748"/>
                  <a:gd name="T95" fmla="*/ 63 h 95"/>
                  <a:gd name="T96" fmla="*/ 174 w 748"/>
                  <a:gd name="T97" fmla="*/ 29 h 95"/>
                  <a:gd name="T98" fmla="*/ 159 w 748"/>
                  <a:gd name="T99" fmla="*/ 58 h 95"/>
                  <a:gd name="T100" fmla="*/ 194 w 748"/>
                  <a:gd name="T101" fmla="*/ 38 h 95"/>
                  <a:gd name="T102" fmla="*/ 201 w 748"/>
                  <a:gd name="T103" fmla="*/ 43 h 95"/>
                  <a:gd name="T104" fmla="*/ 183 w 748"/>
                  <a:gd name="T105" fmla="*/ 66 h 95"/>
                  <a:gd name="T106" fmla="*/ 222 w 748"/>
                  <a:gd name="T107" fmla="*/ 63 h 95"/>
                  <a:gd name="T108" fmla="*/ 227 w 748"/>
                  <a:gd name="T109" fmla="*/ 66 h 95"/>
                  <a:gd name="T110" fmla="*/ 241 w 748"/>
                  <a:gd name="T111" fmla="*/ 73 h 95"/>
                  <a:gd name="T112" fmla="*/ 363 w 748"/>
                  <a:gd name="T113" fmla="*/ 12 h 95"/>
                  <a:gd name="T114" fmla="*/ 717 w 748"/>
                  <a:gd name="T115" fmla="*/ 62 h 95"/>
                  <a:gd name="T116" fmla="*/ 721 w 748"/>
                  <a:gd name="T117" fmla="*/ 3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8" h="95">
                    <a:moveTo>
                      <a:pt x="559" y="11"/>
                    </a:moveTo>
                    <a:cubicBezTo>
                      <a:pt x="559" y="7"/>
                      <a:pt x="557" y="9"/>
                      <a:pt x="557" y="5"/>
                    </a:cubicBezTo>
                    <a:cubicBezTo>
                      <a:pt x="546" y="13"/>
                      <a:pt x="543" y="8"/>
                      <a:pt x="534" y="8"/>
                    </a:cubicBezTo>
                    <a:cubicBezTo>
                      <a:pt x="537" y="7"/>
                      <a:pt x="541" y="7"/>
                      <a:pt x="539" y="3"/>
                    </a:cubicBezTo>
                    <a:cubicBezTo>
                      <a:pt x="529" y="8"/>
                      <a:pt x="508" y="10"/>
                      <a:pt x="498" y="11"/>
                    </a:cubicBezTo>
                    <a:cubicBezTo>
                      <a:pt x="499" y="11"/>
                      <a:pt x="499" y="9"/>
                      <a:pt x="498" y="8"/>
                    </a:cubicBezTo>
                    <a:cubicBezTo>
                      <a:pt x="491" y="10"/>
                      <a:pt x="491" y="13"/>
                      <a:pt x="485" y="9"/>
                    </a:cubicBezTo>
                    <a:cubicBezTo>
                      <a:pt x="483" y="14"/>
                      <a:pt x="481" y="8"/>
                      <a:pt x="480" y="13"/>
                    </a:cubicBezTo>
                    <a:cubicBezTo>
                      <a:pt x="478" y="10"/>
                      <a:pt x="476" y="12"/>
                      <a:pt x="476" y="9"/>
                    </a:cubicBezTo>
                    <a:cubicBezTo>
                      <a:pt x="473" y="9"/>
                      <a:pt x="470" y="11"/>
                      <a:pt x="467" y="8"/>
                    </a:cubicBezTo>
                    <a:cubicBezTo>
                      <a:pt x="463" y="10"/>
                      <a:pt x="469" y="13"/>
                      <a:pt x="465" y="15"/>
                    </a:cubicBezTo>
                    <a:cubicBezTo>
                      <a:pt x="464" y="14"/>
                      <a:pt x="463" y="13"/>
                      <a:pt x="462" y="13"/>
                    </a:cubicBezTo>
                    <a:cubicBezTo>
                      <a:pt x="463" y="12"/>
                      <a:pt x="464" y="10"/>
                      <a:pt x="462" y="9"/>
                    </a:cubicBezTo>
                    <a:cubicBezTo>
                      <a:pt x="461" y="10"/>
                      <a:pt x="459" y="11"/>
                      <a:pt x="458" y="12"/>
                    </a:cubicBezTo>
                    <a:cubicBezTo>
                      <a:pt x="445" y="2"/>
                      <a:pt x="432" y="14"/>
                      <a:pt x="426" y="14"/>
                    </a:cubicBezTo>
                    <a:cubicBezTo>
                      <a:pt x="422" y="9"/>
                      <a:pt x="428" y="10"/>
                      <a:pt x="427" y="8"/>
                    </a:cubicBezTo>
                    <a:cubicBezTo>
                      <a:pt x="420" y="9"/>
                      <a:pt x="412" y="6"/>
                      <a:pt x="410" y="14"/>
                    </a:cubicBezTo>
                    <a:cubicBezTo>
                      <a:pt x="405" y="6"/>
                      <a:pt x="404" y="18"/>
                      <a:pt x="401" y="13"/>
                    </a:cubicBezTo>
                    <a:cubicBezTo>
                      <a:pt x="400" y="11"/>
                      <a:pt x="406" y="9"/>
                      <a:pt x="402" y="7"/>
                    </a:cubicBezTo>
                    <a:cubicBezTo>
                      <a:pt x="397" y="8"/>
                      <a:pt x="397" y="14"/>
                      <a:pt x="392" y="11"/>
                    </a:cubicBezTo>
                    <a:cubicBezTo>
                      <a:pt x="393" y="10"/>
                      <a:pt x="394" y="9"/>
                      <a:pt x="392" y="7"/>
                    </a:cubicBezTo>
                    <a:cubicBezTo>
                      <a:pt x="386" y="13"/>
                      <a:pt x="381" y="11"/>
                      <a:pt x="375" y="13"/>
                    </a:cubicBezTo>
                    <a:cubicBezTo>
                      <a:pt x="376" y="13"/>
                      <a:pt x="376" y="7"/>
                      <a:pt x="374" y="9"/>
                    </a:cubicBezTo>
                    <a:cubicBezTo>
                      <a:pt x="375" y="12"/>
                      <a:pt x="368" y="13"/>
                      <a:pt x="366" y="13"/>
                    </a:cubicBezTo>
                    <a:cubicBezTo>
                      <a:pt x="370" y="11"/>
                      <a:pt x="369" y="8"/>
                      <a:pt x="370" y="5"/>
                    </a:cubicBezTo>
                    <a:cubicBezTo>
                      <a:pt x="365" y="4"/>
                      <a:pt x="369" y="8"/>
                      <a:pt x="365" y="10"/>
                    </a:cubicBezTo>
                    <a:cubicBezTo>
                      <a:pt x="361" y="4"/>
                      <a:pt x="353" y="5"/>
                      <a:pt x="350" y="11"/>
                    </a:cubicBezTo>
                    <a:cubicBezTo>
                      <a:pt x="346" y="10"/>
                      <a:pt x="340" y="11"/>
                      <a:pt x="338" y="8"/>
                    </a:cubicBezTo>
                    <a:cubicBezTo>
                      <a:pt x="336" y="8"/>
                      <a:pt x="326" y="14"/>
                      <a:pt x="322" y="8"/>
                    </a:cubicBezTo>
                    <a:cubicBezTo>
                      <a:pt x="318" y="9"/>
                      <a:pt x="321" y="12"/>
                      <a:pt x="319" y="14"/>
                    </a:cubicBezTo>
                    <a:cubicBezTo>
                      <a:pt x="317" y="11"/>
                      <a:pt x="315" y="8"/>
                      <a:pt x="315" y="6"/>
                    </a:cubicBezTo>
                    <a:cubicBezTo>
                      <a:pt x="310" y="8"/>
                      <a:pt x="314" y="12"/>
                      <a:pt x="311" y="15"/>
                    </a:cubicBezTo>
                    <a:cubicBezTo>
                      <a:pt x="309" y="12"/>
                      <a:pt x="301" y="15"/>
                      <a:pt x="302" y="11"/>
                    </a:cubicBezTo>
                    <a:cubicBezTo>
                      <a:pt x="304" y="12"/>
                      <a:pt x="311" y="14"/>
                      <a:pt x="310" y="8"/>
                    </a:cubicBezTo>
                    <a:cubicBezTo>
                      <a:pt x="305" y="11"/>
                      <a:pt x="302" y="7"/>
                      <a:pt x="298" y="7"/>
                    </a:cubicBezTo>
                    <a:cubicBezTo>
                      <a:pt x="298" y="11"/>
                      <a:pt x="299" y="8"/>
                      <a:pt x="302" y="9"/>
                    </a:cubicBezTo>
                    <a:cubicBezTo>
                      <a:pt x="298" y="10"/>
                      <a:pt x="297" y="14"/>
                      <a:pt x="295" y="13"/>
                    </a:cubicBezTo>
                    <a:cubicBezTo>
                      <a:pt x="292" y="11"/>
                      <a:pt x="295" y="6"/>
                      <a:pt x="292" y="8"/>
                    </a:cubicBezTo>
                    <a:cubicBezTo>
                      <a:pt x="294" y="10"/>
                      <a:pt x="287" y="15"/>
                      <a:pt x="286" y="13"/>
                    </a:cubicBezTo>
                    <a:cubicBezTo>
                      <a:pt x="284" y="8"/>
                      <a:pt x="293" y="5"/>
                      <a:pt x="289" y="1"/>
                    </a:cubicBezTo>
                    <a:cubicBezTo>
                      <a:pt x="285" y="11"/>
                      <a:pt x="272" y="11"/>
                      <a:pt x="263" y="11"/>
                    </a:cubicBezTo>
                    <a:cubicBezTo>
                      <a:pt x="263" y="8"/>
                      <a:pt x="264" y="2"/>
                      <a:pt x="260" y="4"/>
                    </a:cubicBezTo>
                    <a:cubicBezTo>
                      <a:pt x="258" y="8"/>
                      <a:pt x="261" y="7"/>
                      <a:pt x="260" y="9"/>
                    </a:cubicBezTo>
                    <a:cubicBezTo>
                      <a:pt x="257" y="10"/>
                      <a:pt x="256" y="12"/>
                      <a:pt x="253" y="6"/>
                    </a:cubicBezTo>
                    <a:cubicBezTo>
                      <a:pt x="251" y="7"/>
                      <a:pt x="252" y="9"/>
                      <a:pt x="250" y="10"/>
                    </a:cubicBezTo>
                    <a:cubicBezTo>
                      <a:pt x="245" y="1"/>
                      <a:pt x="245" y="12"/>
                      <a:pt x="243" y="10"/>
                    </a:cubicBezTo>
                    <a:cubicBezTo>
                      <a:pt x="238" y="7"/>
                      <a:pt x="247" y="6"/>
                      <a:pt x="242" y="3"/>
                    </a:cubicBezTo>
                    <a:cubicBezTo>
                      <a:pt x="237" y="7"/>
                      <a:pt x="240" y="10"/>
                      <a:pt x="234" y="11"/>
                    </a:cubicBezTo>
                    <a:cubicBezTo>
                      <a:pt x="234" y="8"/>
                      <a:pt x="232" y="6"/>
                      <a:pt x="230" y="6"/>
                    </a:cubicBezTo>
                    <a:cubicBezTo>
                      <a:pt x="229" y="8"/>
                      <a:pt x="227" y="11"/>
                      <a:pt x="226" y="5"/>
                    </a:cubicBezTo>
                    <a:cubicBezTo>
                      <a:pt x="220" y="7"/>
                      <a:pt x="230" y="10"/>
                      <a:pt x="224" y="12"/>
                    </a:cubicBezTo>
                    <a:cubicBezTo>
                      <a:pt x="223" y="11"/>
                      <a:pt x="222" y="10"/>
                      <a:pt x="220" y="10"/>
                    </a:cubicBezTo>
                    <a:cubicBezTo>
                      <a:pt x="223" y="8"/>
                      <a:pt x="223" y="6"/>
                      <a:pt x="221" y="4"/>
                    </a:cubicBezTo>
                    <a:cubicBezTo>
                      <a:pt x="214" y="5"/>
                      <a:pt x="221" y="17"/>
                      <a:pt x="213" y="12"/>
                    </a:cubicBezTo>
                    <a:cubicBezTo>
                      <a:pt x="219" y="11"/>
                      <a:pt x="214" y="9"/>
                      <a:pt x="216" y="4"/>
                    </a:cubicBezTo>
                    <a:cubicBezTo>
                      <a:pt x="212" y="5"/>
                      <a:pt x="207" y="9"/>
                      <a:pt x="205" y="13"/>
                    </a:cubicBezTo>
                    <a:cubicBezTo>
                      <a:pt x="202" y="10"/>
                      <a:pt x="204" y="7"/>
                      <a:pt x="201" y="5"/>
                    </a:cubicBezTo>
                    <a:cubicBezTo>
                      <a:pt x="194" y="9"/>
                      <a:pt x="192" y="14"/>
                      <a:pt x="188" y="12"/>
                    </a:cubicBezTo>
                    <a:cubicBezTo>
                      <a:pt x="191" y="10"/>
                      <a:pt x="183" y="7"/>
                      <a:pt x="188" y="6"/>
                    </a:cubicBezTo>
                    <a:cubicBezTo>
                      <a:pt x="189" y="7"/>
                      <a:pt x="188" y="8"/>
                      <a:pt x="190" y="10"/>
                    </a:cubicBezTo>
                    <a:cubicBezTo>
                      <a:pt x="197" y="2"/>
                      <a:pt x="183" y="7"/>
                      <a:pt x="179" y="4"/>
                    </a:cubicBezTo>
                    <a:cubicBezTo>
                      <a:pt x="174" y="7"/>
                      <a:pt x="174" y="12"/>
                      <a:pt x="169" y="8"/>
                    </a:cubicBezTo>
                    <a:cubicBezTo>
                      <a:pt x="169" y="4"/>
                      <a:pt x="176" y="9"/>
                      <a:pt x="175" y="2"/>
                    </a:cubicBezTo>
                    <a:cubicBezTo>
                      <a:pt x="167" y="6"/>
                      <a:pt x="150" y="5"/>
                      <a:pt x="152" y="18"/>
                    </a:cubicBezTo>
                    <a:cubicBezTo>
                      <a:pt x="155" y="14"/>
                      <a:pt x="157" y="17"/>
                      <a:pt x="160" y="17"/>
                    </a:cubicBezTo>
                    <a:cubicBezTo>
                      <a:pt x="165" y="15"/>
                      <a:pt x="162" y="12"/>
                      <a:pt x="166" y="9"/>
                    </a:cubicBezTo>
                    <a:cubicBezTo>
                      <a:pt x="170" y="13"/>
                      <a:pt x="167" y="16"/>
                      <a:pt x="164" y="19"/>
                    </a:cubicBezTo>
                    <a:cubicBezTo>
                      <a:pt x="159" y="19"/>
                      <a:pt x="153" y="20"/>
                      <a:pt x="148" y="23"/>
                    </a:cubicBezTo>
                    <a:cubicBezTo>
                      <a:pt x="147" y="22"/>
                      <a:pt x="147" y="22"/>
                      <a:pt x="146" y="21"/>
                    </a:cubicBezTo>
                    <a:cubicBezTo>
                      <a:pt x="156" y="14"/>
                      <a:pt x="144" y="12"/>
                      <a:pt x="152" y="7"/>
                    </a:cubicBezTo>
                    <a:cubicBezTo>
                      <a:pt x="146" y="7"/>
                      <a:pt x="146" y="11"/>
                      <a:pt x="140" y="13"/>
                    </a:cubicBezTo>
                    <a:cubicBezTo>
                      <a:pt x="138" y="17"/>
                      <a:pt x="144" y="15"/>
                      <a:pt x="142" y="18"/>
                    </a:cubicBezTo>
                    <a:cubicBezTo>
                      <a:pt x="136" y="18"/>
                      <a:pt x="138" y="21"/>
                      <a:pt x="133" y="25"/>
                    </a:cubicBezTo>
                    <a:cubicBezTo>
                      <a:pt x="131" y="19"/>
                      <a:pt x="127" y="30"/>
                      <a:pt x="125" y="26"/>
                    </a:cubicBezTo>
                    <a:cubicBezTo>
                      <a:pt x="123" y="22"/>
                      <a:pt x="130" y="20"/>
                      <a:pt x="129" y="16"/>
                    </a:cubicBezTo>
                    <a:cubicBezTo>
                      <a:pt x="139" y="21"/>
                      <a:pt x="139" y="4"/>
                      <a:pt x="149" y="6"/>
                    </a:cubicBezTo>
                    <a:cubicBezTo>
                      <a:pt x="143" y="3"/>
                      <a:pt x="136" y="7"/>
                      <a:pt x="130" y="5"/>
                    </a:cubicBezTo>
                    <a:cubicBezTo>
                      <a:pt x="129" y="8"/>
                      <a:pt x="127" y="12"/>
                      <a:pt x="127" y="16"/>
                    </a:cubicBezTo>
                    <a:cubicBezTo>
                      <a:pt x="125" y="14"/>
                      <a:pt x="123" y="14"/>
                      <a:pt x="121" y="15"/>
                    </a:cubicBezTo>
                    <a:cubicBezTo>
                      <a:pt x="119" y="19"/>
                      <a:pt x="128" y="17"/>
                      <a:pt x="126" y="20"/>
                    </a:cubicBezTo>
                    <a:cubicBezTo>
                      <a:pt x="115" y="20"/>
                      <a:pt x="116" y="24"/>
                      <a:pt x="111" y="27"/>
                    </a:cubicBezTo>
                    <a:cubicBezTo>
                      <a:pt x="111" y="22"/>
                      <a:pt x="111" y="17"/>
                      <a:pt x="114" y="13"/>
                    </a:cubicBezTo>
                    <a:cubicBezTo>
                      <a:pt x="118" y="16"/>
                      <a:pt x="116" y="18"/>
                      <a:pt x="119" y="21"/>
                    </a:cubicBezTo>
                    <a:cubicBezTo>
                      <a:pt x="120" y="15"/>
                      <a:pt x="122" y="9"/>
                      <a:pt x="126" y="4"/>
                    </a:cubicBezTo>
                    <a:cubicBezTo>
                      <a:pt x="124" y="1"/>
                      <a:pt x="109" y="1"/>
                      <a:pt x="114" y="8"/>
                    </a:cubicBezTo>
                    <a:cubicBezTo>
                      <a:pt x="114" y="10"/>
                      <a:pt x="109" y="12"/>
                      <a:pt x="106" y="12"/>
                    </a:cubicBezTo>
                    <a:cubicBezTo>
                      <a:pt x="103" y="10"/>
                      <a:pt x="112" y="9"/>
                      <a:pt x="109" y="6"/>
                    </a:cubicBezTo>
                    <a:cubicBezTo>
                      <a:pt x="104" y="8"/>
                      <a:pt x="106" y="3"/>
                      <a:pt x="107" y="1"/>
                    </a:cubicBezTo>
                    <a:cubicBezTo>
                      <a:pt x="103" y="6"/>
                      <a:pt x="93" y="13"/>
                      <a:pt x="86" y="16"/>
                    </a:cubicBezTo>
                    <a:cubicBezTo>
                      <a:pt x="87" y="14"/>
                      <a:pt x="85" y="13"/>
                      <a:pt x="86" y="12"/>
                    </a:cubicBezTo>
                    <a:cubicBezTo>
                      <a:pt x="90" y="7"/>
                      <a:pt x="103" y="8"/>
                      <a:pt x="99" y="0"/>
                    </a:cubicBezTo>
                    <a:cubicBezTo>
                      <a:pt x="94" y="2"/>
                      <a:pt x="96" y="5"/>
                      <a:pt x="92" y="7"/>
                    </a:cubicBezTo>
                    <a:cubicBezTo>
                      <a:pt x="86" y="7"/>
                      <a:pt x="91" y="4"/>
                      <a:pt x="89" y="1"/>
                    </a:cubicBezTo>
                    <a:cubicBezTo>
                      <a:pt x="80" y="5"/>
                      <a:pt x="88" y="11"/>
                      <a:pt x="82" y="15"/>
                    </a:cubicBezTo>
                    <a:cubicBezTo>
                      <a:pt x="78" y="10"/>
                      <a:pt x="73" y="16"/>
                      <a:pt x="70" y="10"/>
                    </a:cubicBezTo>
                    <a:cubicBezTo>
                      <a:pt x="68" y="13"/>
                      <a:pt x="69" y="17"/>
                      <a:pt x="64" y="20"/>
                    </a:cubicBezTo>
                    <a:cubicBezTo>
                      <a:pt x="57" y="12"/>
                      <a:pt x="58" y="16"/>
                      <a:pt x="51" y="12"/>
                    </a:cubicBezTo>
                    <a:cubicBezTo>
                      <a:pt x="52" y="17"/>
                      <a:pt x="49" y="18"/>
                      <a:pt x="44" y="21"/>
                    </a:cubicBezTo>
                    <a:cubicBezTo>
                      <a:pt x="50" y="29"/>
                      <a:pt x="44" y="36"/>
                      <a:pt x="35" y="43"/>
                    </a:cubicBezTo>
                    <a:cubicBezTo>
                      <a:pt x="29" y="38"/>
                      <a:pt x="22" y="43"/>
                      <a:pt x="18" y="49"/>
                    </a:cubicBezTo>
                    <a:cubicBezTo>
                      <a:pt x="13" y="48"/>
                      <a:pt x="18" y="44"/>
                      <a:pt x="12" y="42"/>
                    </a:cubicBezTo>
                    <a:cubicBezTo>
                      <a:pt x="11" y="46"/>
                      <a:pt x="16" y="67"/>
                      <a:pt x="8" y="58"/>
                    </a:cubicBezTo>
                    <a:cubicBezTo>
                      <a:pt x="7" y="60"/>
                      <a:pt x="0" y="62"/>
                      <a:pt x="5" y="64"/>
                    </a:cubicBezTo>
                    <a:cubicBezTo>
                      <a:pt x="9" y="64"/>
                      <a:pt x="13" y="63"/>
                      <a:pt x="17" y="64"/>
                    </a:cubicBezTo>
                    <a:cubicBezTo>
                      <a:pt x="18" y="60"/>
                      <a:pt x="17" y="56"/>
                      <a:pt x="20" y="52"/>
                    </a:cubicBezTo>
                    <a:cubicBezTo>
                      <a:pt x="22" y="53"/>
                      <a:pt x="24" y="53"/>
                      <a:pt x="25" y="56"/>
                    </a:cubicBezTo>
                    <a:cubicBezTo>
                      <a:pt x="27" y="51"/>
                      <a:pt x="30" y="52"/>
                      <a:pt x="34" y="51"/>
                    </a:cubicBezTo>
                    <a:cubicBezTo>
                      <a:pt x="32" y="48"/>
                      <a:pt x="30" y="49"/>
                      <a:pt x="29" y="47"/>
                    </a:cubicBezTo>
                    <a:cubicBezTo>
                      <a:pt x="35" y="41"/>
                      <a:pt x="36" y="47"/>
                      <a:pt x="40" y="40"/>
                    </a:cubicBezTo>
                    <a:cubicBezTo>
                      <a:pt x="43" y="44"/>
                      <a:pt x="49" y="46"/>
                      <a:pt x="56" y="46"/>
                    </a:cubicBezTo>
                    <a:cubicBezTo>
                      <a:pt x="46" y="53"/>
                      <a:pt x="60" y="57"/>
                      <a:pt x="51" y="64"/>
                    </a:cubicBezTo>
                    <a:cubicBezTo>
                      <a:pt x="57" y="73"/>
                      <a:pt x="65" y="66"/>
                      <a:pt x="71" y="69"/>
                    </a:cubicBezTo>
                    <a:cubicBezTo>
                      <a:pt x="69" y="66"/>
                      <a:pt x="67" y="67"/>
                      <a:pt x="65" y="63"/>
                    </a:cubicBezTo>
                    <a:cubicBezTo>
                      <a:pt x="66" y="61"/>
                      <a:pt x="66" y="59"/>
                      <a:pt x="68" y="58"/>
                    </a:cubicBezTo>
                    <a:cubicBezTo>
                      <a:pt x="70" y="60"/>
                      <a:pt x="69" y="62"/>
                      <a:pt x="71" y="63"/>
                    </a:cubicBezTo>
                    <a:cubicBezTo>
                      <a:pt x="72" y="64"/>
                      <a:pt x="78" y="62"/>
                      <a:pt x="76" y="59"/>
                    </a:cubicBezTo>
                    <a:cubicBezTo>
                      <a:pt x="75" y="59"/>
                      <a:pt x="81" y="47"/>
                      <a:pt x="86" y="46"/>
                    </a:cubicBezTo>
                    <a:cubicBezTo>
                      <a:pt x="84" y="48"/>
                      <a:pt x="83" y="50"/>
                      <a:pt x="83" y="52"/>
                    </a:cubicBezTo>
                    <a:cubicBezTo>
                      <a:pt x="86" y="51"/>
                      <a:pt x="92" y="50"/>
                      <a:pt x="91" y="55"/>
                    </a:cubicBezTo>
                    <a:cubicBezTo>
                      <a:pt x="94" y="52"/>
                      <a:pt x="98" y="50"/>
                      <a:pt x="101" y="51"/>
                    </a:cubicBezTo>
                    <a:cubicBezTo>
                      <a:pt x="101" y="52"/>
                      <a:pt x="102" y="53"/>
                      <a:pt x="101" y="54"/>
                    </a:cubicBezTo>
                    <a:cubicBezTo>
                      <a:pt x="96" y="55"/>
                      <a:pt x="91" y="54"/>
                      <a:pt x="85" y="59"/>
                    </a:cubicBezTo>
                    <a:cubicBezTo>
                      <a:pt x="85" y="58"/>
                      <a:pt x="85" y="53"/>
                      <a:pt x="82" y="55"/>
                    </a:cubicBezTo>
                    <a:cubicBezTo>
                      <a:pt x="85" y="62"/>
                      <a:pt x="73" y="61"/>
                      <a:pt x="75" y="69"/>
                    </a:cubicBezTo>
                    <a:cubicBezTo>
                      <a:pt x="79" y="65"/>
                      <a:pt x="82" y="74"/>
                      <a:pt x="86" y="69"/>
                    </a:cubicBezTo>
                    <a:cubicBezTo>
                      <a:pt x="90" y="67"/>
                      <a:pt x="84" y="64"/>
                      <a:pt x="86" y="62"/>
                    </a:cubicBezTo>
                    <a:cubicBezTo>
                      <a:pt x="88" y="61"/>
                      <a:pt x="89" y="60"/>
                      <a:pt x="90" y="61"/>
                    </a:cubicBezTo>
                    <a:cubicBezTo>
                      <a:pt x="93" y="63"/>
                      <a:pt x="88" y="65"/>
                      <a:pt x="90" y="67"/>
                    </a:cubicBezTo>
                    <a:cubicBezTo>
                      <a:pt x="92" y="66"/>
                      <a:pt x="93" y="70"/>
                      <a:pt x="96" y="65"/>
                    </a:cubicBezTo>
                    <a:cubicBezTo>
                      <a:pt x="94" y="64"/>
                      <a:pt x="93" y="62"/>
                      <a:pt x="91" y="60"/>
                    </a:cubicBezTo>
                    <a:cubicBezTo>
                      <a:pt x="93" y="59"/>
                      <a:pt x="93" y="57"/>
                      <a:pt x="94" y="56"/>
                    </a:cubicBezTo>
                    <a:cubicBezTo>
                      <a:pt x="96" y="62"/>
                      <a:pt x="99" y="56"/>
                      <a:pt x="101" y="60"/>
                    </a:cubicBezTo>
                    <a:cubicBezTo>
                      <a:pt x="98" y="64"/>
                      <a:pt x="97" y="57"/>
                      <a:pt x="94" y="61"/>
                    </a:cubicBezTo>
                    <a:cubicBezTo>
                      <a:pt x="100" y="64"/>
                      <a:pt x="97" y="67"/>
                      <a:pt x="98" y="71"/>
                    </a:cubicBezTo>
                    <a:cubicBezTo>
                      <a:pt x="105" y="68"/>
                      <a:pt x="100" y="63"/>
                      <a:pt x="104" y="59"/>
                    </a:cubicBezTo>
                    <a:cubicBezTo>
                      <a:pt x="107" y="57"/>
                      <a:pt x="109" y="64"/>
                      <a:pt x="112" y="63"/>
                    </a:cubicBezTo>
                    <a:cubicBezTo>
                      <a:pt x="114" y="59"/>
                      <a:pt x="118" y="57"/>
                      <a:pt x="112" y="54"/>
                    </a:cubicBezTo>
                    <a:cubicBezTo>
                      <a:pt x="115" y="51"/>
                      <a:pt x="120" y="47"/>
                      <a:pt x="124" y="49"/>
                    </a:cubicBezTo>
                    <a:cubicBezTo>
                      <a:pt x="117" y="54"/>
                      <a:pt x="118" y="60"/>
                      <a:pt x="114" y="66"/>
                    </a:cubicBezTo>
                    <a:cubicBezTo>
                      <a:pt x="111" y="60"/>
                      <a:pt x="96" y="73"/>
                      <a:pt x="104" y="74"/>
                    </a:cubicBezTo>
                    <a:cubicBezTo>
                      <a:pt x="103" y="70"/>
                      <a:pt x="109" y="75"/>
                      <a:pt x="112" y="69"/>
                    </a:cubicBezTo>
                    <a:cubicBezTo>
                      <a:pt x="115" y="75"/>
                      <a:pt x="123" y="71"/>
                      <a:pt x="131" y="76"/>
                    </a:cubicBezTo>
                    <a:cubicBezTo>
                      <a:pt x="136" y="74"/>
                      <a:pt x="133" y="71"/>
                      <a:pt x="134" y="68"/>
                    </a:cubicBezTo>
                    <a:cubicBezTo>
                      <a:pt x="136" y="69"/>
                      <a:pt x="138" y="65"/>
                      <a:pt x="140" y="69"/>
                    </a:cubicBezTo>
                    <a:cubicBezTo>
                      <a:pt x="143" y="65"/>
                      <a:pt x="143" y="65"/>
                      <a:pt x="147" y="64"/>
                    </a:cubicBezTo>
                    <a:cubicBezTo>
                      <a:pt x="145" y="58"/>
                      <a:pt x="142" y="67"/>
                      <a:pt x="140" y="64"/>
                    </a:cubicBezTo>
                    <a:cubicBezTo>
                      <a:pt x="137" y="61"/>
                      <a:pt x="137" y="59"/>
                      <a:pt x="138" y="57"/>
                    </a:cubicBezTo>
                    <a:cubicBezTo>
                      <a:pt x="142" y="56"/>
                      <a:pt x="145" y="61"/>
                      <a:pt x="150" y="56"/>
                    </a:cubicBezTo>
                    <a:cubicBezTo>
                      <a:pt x="146" y="52"/>
                      <a:pt x="148" y="49"/>
                      <a:pt x="151" y="46"/>
                    </a:cubicBezTo>
                    <a:cubicBezTo>
                      <a:pt x="154" y="49"/>
                      <a:pt x="157" y="43"/>
                      <a:pt x="160" y="44"/>
                    </a:cubicBezTo>
                    <a:cubicBezTo>
                      <a:pt x="161" y="45"/>
                      <a:pt x="160" y="47"/>
                      <a:pt x="160" y="48"/>
                    </a:cubicBezTo>
                    <a:cubicBezTo>
                      <a:pt x="157" y="52"/>
                      <a:pt x="154" y="50"/>
                      <a:pt x="151" y="51"/>
                    </a:cubicBezTo>
                    <a:cubicBezTo>
                      <a:pt x="154" y="59"/>
                      <a:pt x="144" y="65"/>
                      <a:pt x="147" y="73"/>
                    </a:cubicBezTo>
                    <a:cubicBezTo>
                      <a:pt x="143" y="73"/>
                      <a:pt x="140" y="68"/>
                      <a:pt x="136" y="72"/>
                    </a:cubicBezTo>
                    <a:cubicBezTo>
                      <a:pt x="140" y="79"/>
                      <a:pt x="149" y="71"/>
                      <a:pt x="150" y="77"/>
                    </a:cubicBezTo>
                    <a:cubicBezTo>
                      <a:pt x="157" y="75"/>
                      <a:pt x="157" y="70"/>
                      <a:pt x="162" y="64"/>
                    </a:cubicBezTo>
                    <a:cubicBezTo>
                      <a:pt x="163" y="66"/>
                      <a:pt x="165" y="65"/>
                      <a:pt x="166" y="67"/>
                    </a:cubicBezTo>
                    <a:cubicBezTo>
                      <a:pt x="165" y="71"/>
                      <a:pt x="161" y="69"/>
                      <a:pt x="161" y="72"/>
                    </a:cubicBezTo>
                    <a:cubicBezTo>
                      <a:pt x="163" y="76"/>
                      <a:pt x="166" y="72"/>
                      <a:pt x="169" y="75"/>
                    </a:cubicBezTo>
                    <a:cubicBezTo>
                      <a:pt x="175" y="71"/>
                      <a:pt x="166" y="64"/>
                      <a:pt x="167" y="62"/>
                    </a:cubicBezTo>
                    <a:cubicBezTo>
                      <a:pt x="169" y="61"/>
                      <a:pt x="170" y="62"/>
                      <a:pt x="171" y="63"/>
                    </a:cubicBezTo>
                    <a:cubicBezTo>
                      <a:pt x="173" y="68"/>
                      <a:pt x="172" y="72"/>
                      <a:pt x="177" y="76"/>
                    </a:cubicBezTo>
                    <a:cubicBezTo>
                      <a:pt x="180" y="76"/>
                      <a:pt x="182" y="72"/>
                      <a:pt x="184" y="78"/>
                    </a:cubicBezTo>
                    <a:cubicBezTo>
                      <a:pt x="187" y="73"/>
                      <a:pt x="190" y="78"/>
                      <a:pt x="189" y="81"/>
                    </a:cubicBezTo>
                    <a:cubicBezTo>
                      <a:pt x="195" y="71"/>
                      <a:pt x="202" y="78"/>
                      <a:pt x="204" y="70"/>
                    </a:cubicBezTo>
                    <a:cubicBezTo>
                      <a:pt x="202" y="67"/>
                      <a:pt x="200" y="69"/>
                      <a:pt x="198" y="65"/>
                    </a:cubicBezTo>
                    <a:cubicBezTo>
                      <a:pt x="204" y="64"/>
                      <a:pt x="201" y="62"/>
                      <a:pt x="204" y="58"/>
                    </a:cubicBezTo>
                    <a:cubicBezTo>
                      <a:pt x="204" y="64"/>
                      <a:pt x="210" y="59"/>
                      <a:pt x="213" y="61"/>
                    </a:cubicBezTo>
                    <a:cubicBezTo>
                      <a:pt x="213" y="64"/>
                      <a:pt x="208" y="64"/>
                      <a:pt x="205" y="64"/>
                    </a:cubicBezTo>
                    <a:cubicBezTo>
                      <a:pt x="207" y="69"/>
                      <a:pt x="203" y="73"/>
                      <a:pt x="203" y="78"/>
                    </a:cubicBezTo>
                    <a:cubicBezTo>
                      <a:pt x="209" y="73"/>
                      <a:pt x="209" y="80"/>
                      <a:pt x="215" y="79"/>
                    </a:cubicBezTo>
                    <a:cubicBezTo>
                      <a:pt x="216" y="75"/>
                      <a:pt x="211" y="77"/>
                      <a:pt x="213" y="75"/>
                    </a:cubicBezTo>
                    <a:cubicBezTo>
                      <a:pt x="216" y="77"/>
                      <a:pt x="219" y="75"/>
                      <a:pt x="221" y="76"/>
                    </a:cubicBezTo>
                    <a:cubicBezTo>
                      <a:pt x="223" y="77"/>
                      <a:pt x="220" y="78"/>
                      <a:pt x="221" y="80"/>
                    </a:cubicBezTo>
                    <a:cubicBezTo>
                      <a:pt x="225" y="82"/>
                      <a:pt x="228" y="76"/>
                      <a:pt x="229" y="77"/>
                    </a:cubicBezTo>
                    <a:cubicBezTo>
                      <a:pt x="229" y="82"/>
                      <a:pt x="244" y="78"/>
                      <a:pt x="244" y="84"/>
                    </a:cubicBezTo>
                    <a:cubicBezTo>
                      <a:pt x="249" y="80"/>
                      <a:pt x="255" y="79"/>
                      <a:pt x="259" y="82"/>
                    </a:cubicBezTo>
                    <a:cubicBezTo>
                      <a:pt x="263" y="79"/>
                      <a:pt x="269" y="76"/>
                      <a:pt x="268" y="72"/>
                    </a:cubicBezTo>
                    <a:cubicBezTo>
                      <a:pt x="268" y="73"/>
                      <a:pt x="269" y="73"/>
                      <a:pt x="270" y="73"/>
                    </a:cubicBezTo>
                    <a:cubicBezTo>
                      <a:pt x="266" y="77"/>
                      <a:pt x="272" y="82"/>
                      <a:pt x="274" y="83"/>
                    </a:cubicBezTo>
                    <a:cubicBezTo>
                      <a:pt x="274" y="79"/>
                      <a:pt x="284" y="87"/>
                      <a:pt x="284" y="79"/>
                    </a:cubicBezTo>
                    <a:cubicBezTo>
                      <a:pt x="289" y="84"/>
                      <a:pt x="296" y="83"/>
                      <a:pt x="302" y="82"/>
                    </a:cubicBezTo>
                    <a:cubicBezTo>
                      <a:pt x="300" y="78"/>
                      <a:pt x="296" y="79"/>
                      <a:pt x="299" y="75"/>
                    </a:cubicBezTo>
                    <a:cubicBezTo>
                      <a:pt x="298" y="81"/>
                      <a:pt x="304" y="77"/>
                      <a:pt x="306" y="77"/>
                    </a:cubicBezTo>
                    <a:cubicBezTo>
                      <a:pt x="303" y="84"/>
                      <a:pt x="321" y="74"/>
                      <a:pt x="318" y="84"/>
                    </a:cubicBezTo>
                    <a:cubicBezTo>
                      <a:pt x="314" y="77"/>
                      <a:pt x="310" y="84"/>
                      <a:pt x="305" y="83"/>
                    </a:cubicBezTo>
                    <a:cubicBezTo>
                      <a:pt x="305" y="84"/>
                      <a:pt x="306" y="84"/>
                      <a:pt x="305" y="85"/>
                    </a:cubicBezTo>
                    <a:cubicBezTo>
                      <a:pt x="305" y="86"/>
                      <a:pt x="305" y="87"/>
                      <a:pt x="305" y="88"/>
                    </a:cubicBezTo>
                    <a:cubicBezTo>
                      <a:pt x="312" y="84"/>
                      <a:pt x="317" y="85"/>
                      <a:pt x="327" y="86"/>
                    </a:cubicBezTo>
                    <a:cubicBezTo>
                      <a:pt x="337" y="86"/>
                      <a:pt x="354" y="90"/>
                      <a:pt x="362" y="87"/>
                    </a:cubicBezTo>
                    <a:cubicBezTo>
                      <a:pt x="364" y="86"/>
                      <a:pt x="364" y="86"/>
                      <a:pt x="364" y="85"/>
                    </a:cubicBezTo>
                    <a:cubicBezTo>
                      <a:pt x="363" y="84"/>
                      <a:pt x="364" y="84"/>
                      <a:pt x="364" y="85"/>
                    </a:cubicBezTo>
                    <a:cubicBezTo>
                      <a:pt x="364" y="85"/>
                      <a:pt x="365" y="86"/>
                      <a:pt x="365" y="86"/>
                    </a:cubicBezTo>
                    <a:cubicBezTo>
                      <a:pt x="372" y="93"/>
                      <a:pt x="389" y="81"/>
                      <a:pt x="387" y="91"/>
                    </a:cubicBezTo>
                    <a:cubicBezTo>
                      <a:pt x="387" y="87"/>
                      <a:pt x="400" y="85"/>
                      <a:pt x="399" y="90"/>
                    </a:cubicBezTo>
                    <a:cubicBezTo>
                      <a:pt x="413" y="85"/>
                      <a:pt x="426" y="87"/>
                      <a:pt x="439" y="90"/>
                    </a:cubicBezTo>
                    <a:cubicBezTo>
                      <a:pt x="448" y="88"/>
                      <a:pt x="461" y="85"/>
                      <a:pt x="465" y="91"/>
                    </a:cubicBezTo>
                    <a:cubicBezTo>
                      <a:pt x="464" y="90"/>
                      <a:pt x="465" y="89"/>
                      <a:pt x="466" y="87"/>
                    </a:cubicBezTo>
                    <a:cubicBezTo>
                      <a:pt x="481" y="89"/>
                      <a:pt x="505" y="89"/>
                      <a:pt x="524" y="92"/>
                    </a:cubicBezTo>
                    <a:cubicBezTo>
                      <a:pt x="539" y="86"/>
                      <a:pt x="551" y="95"/>
                      <a:pt x="566" y="89"/>
                    </a:cubicBezTo>
                    <a:cubicBezTo>
                      <a:pt x="569" y="91"/>
                      <a:pt x="572" y="89"/>
                      <a:pt x="575" y="93"/>
                    </a:cubicBezTo>
                    <a:cubicBezTo>
                      <a:pt x="588" y="85"/>
                      <a:pt x="600" y="94"/>
                      <a:pt x="614" y="87"/>
                    </a:cubicBezTo>
                    <a:cubicBezTo>
                      <a:pt x="615" y="88"/>
                      <a:pt x="616" y="90"/>
                      <a:pt x="616" y="91"/>
                    </a:cubicBezTo>
                    <a:cubicBezTo>
                      <a:pt x="625" y="89"/>
                      <a:pt x="634" y="85"/>
                      <a:pt x="641" y="86"/>
                    </a:cubicBezTo>
                    <a:cubicBezTo>
                      <a:pt x="643" y="86"/>
                      <a:pt x="646" y="89"/>
                      <a:pt x="648" y="89"/>
                    </a:cubicBezTo>
                    <a:cubicBezTo>
                      <a:pt x="652" y="89"/>
                      <a:pt x="655" y="84"/>
                      <a:pt x="659" y="85"/>
                    </a:cubicBezTo>
                    <a:cubicBezTo>
                      <a:pt x="661" y="85"/>
                      <a:pt x="662" y="88"/>
                      <a:pt x="665" y="87"/>
                    </a:cubicBezTo>
                    <a:cubicBezTo>
                      <a:pt x="669" y="87"/>
                      <a:pt x="669" y="86"/>
                      <a:pt x="675" y="85"/>
                    </a:cubicBezTo>
                    <a:cubicBezTo>
                      <a:pt x="687" y="81"/>
                      <a:pt x="703" y="89"/>
                      <a:pt x="708" y="79"/>
                    </a:cubicBezTo>
                    <a:cubicBezTo>
                      <a:pt x="708" y="81"/>
                      <a:pt x="709" y="82"/>
                      <a:pt x="712" y="83"/>
                    </a:cubicBezTo>
                    <a:cubicBezTo>
                      <a:pt x="715" y="79"/>
                      <a:pt x="717" y="79"/>
                      <a:pt x="721" y="74"/>
                    </a:cubicBezTo>
                    <a:cubicBezTo>
                      <a:pt x="722" y="77"/>
                      <a:pt x="720" y="79"/>
                      <a:pt x="721" y="81"/>
                    </a:cubicBezTo>
                    <a:cubicBezTo>
                      <a:pt x="728" y="77"/>
                      <a:pt x="735" y="72"/>
                      <a:pt x="736" y="64"/>
                    </a:cubicBezTo>
                    <a:cubicBezTo>
                      <a:pt x="742" y="66"/>
                      <a:pt x="744" y="59"/>
                      <a:pt x="748" y="58"/>
                    </a:cubicBezTo>
                    <a:cubicBezTo>
                      <a:pt x="745" y="56"/>
                      <a:pt x="748" y="50"/>
                      <a:pt x="743" y="51"/>
                    </a:cubicBezTo>
                    <a:cubicBezTo>
                      <a:pt x="742" y="55"/>
                      <a:pt x="745" y="56"/>
                      <a:pt x="744" y="58"/>
                    </a:cubicBezTo>
                    <a:cubicBezTo>
                      <a:pt x="740" y="59"/>
                      <a:pt x="732" y="63"/>
                      <a:pt x="732" y="56"/>
                    </a:cubicBezTo>
                    <a:cubicBezTo>
                      <a:pt x="731" y="61"/>
                      <a:pt x="726" y="59"/>
                      <a:pt x="726" y="62"/>
                    </a:cubicBezTo>
                    <a:cubicBezTo>
                      <a:pt x="733" y="58"/>
                      <a:pt x="727" y="71"/>
                      <a:pt x="730" y="69"/>
                    </a:cubicBezTo>
                    <a:cubicBezTo>
                      <a:pt x="732" y="68"/>
                      <a:pt x="729" y="62"/>
                      <a:pt x="732" y="65"/>
                    </a:cubicBezTo>
                    <a:cubicBezTo>
                      <a:pt x="733" y="68"/>
                      <a:pt x="731" y="70"/>
                      <a:pt x="728" y="72"/>
                    </a:cubicBezTo>
                    <a:cubicBezTo>
                      <a:pt x="727" y="66"/>
                      <a:pt x="723" y="75"/>
                      <a:pt x="721" y="72"/>
                    </a:cubicBezTo>
                    <a:cubicBezTo>
                      <a:pt x="721" y="71"/>
                      <a:pt x="720" y="70"/>
                      <a:pt x="719" y="70"/>
                    </a:cubicBezTo>
                    <a:cubicBezTo>
                      <a:pt x="726" y="65"/>
                      <a:pt x="720" y="62"/>
                      <a:pt x="725" y="56"/>
                    </a:cubicBezTo>
                    <a:cubicBezTo>
                      <a:pt x="732" y="58"/>
                      <a:pt x="730" y="47"/>
                      <a:pt x="736" y="53"/>
                    </a:cubicBezTo>
                    <a:cubicBezTo>
                      <a:pt x="737" y="50"/>
                      <a:pt x="746" y="41"/>
                      <a:pt x="739" y="40"/>
                    </a:cubicBezTo>
                    <a:cubicBezTo>
                      <a:pt x="741" y="41"/>
                      <a:pt x="734" y="48"/>
                      <a:pt x="733" y="43"/>
                    </a:cubicBezTo>
                    <a:cubicBezTo>
                      <a:pt x="729" y="46"/>
                      <a:pt x="726" y="58"/>
                      <a:pt x="720" y="51"/>
                    </a:cubicBezTo>
                    <a:cubicBezTo>
                      <a:pt x="722" y="47"/>
                      <a:pt x="723" y="47"/>
                      <a:pt x="727" y="47"/>
                    </a:cubicBezTo>
                    <a:cubicBezTo>
                      <a:pt x="723" y="44"/>
                      <a:pt x="729" y="42"/>
                      <a:pt x="728" y="39"/>
                    </a:cubicBezTo>
                    <a:cubicBezTo>
                      <a:pt x="724" y="39"/>
                      <a:pt x="725" y="30"/>
                      <a:pt x="730" y="27"/>
                    </a:cubicBezTo>
                    <a:cubicBezTo>
                      <a:pt x="731" y="29"/>
                      <a:pt x="732" y="30"/>
                      <a:pt x="733" y="32"/>
                    </a:cubicBezTo>
                    <a:cubicBezTo>
                      <a:pt x="734" y="31"/>
                      <a:pt x="735" y="31"/>
                      <a:pt x="736" y="30"/>
                    </a:cubicBezTo>
                    <a:cubicBezTo>
                      <a:pt x="737" y="29"/>
                      <a:pt x="736" y="27"/>
                      <a:pt x="736" y="26"/>
                    </a:cubicBezTo>
                    <a:cubicBezTo>
                      <a:pt x="735" y="27"/>
                      <a:pt x="733" y="28"/>
                      <a:pt x="732" y="26"/>
                    </a:cubicBezTo>
                    <a:cubicBezTo>
                      <a:pt x="734" y="22"/>
                      <a:pt x="738" y="21"/>
                      <a:pt x="736" y="17"/>
                    </a:cubicBezTo>
                    <a:cubicBezTo>
                      <a:pt x="733" y="19"/>
                      <a:pt x="734" y="21"/>
                      <a:pt x="730" y="23"/>
                    </a:cubicBezTo>
                    <a:cubicBezTo>
                      <a:pt x="724" y="22"/>
                      <a:pt x="725" y="19"/>
                      <a:pt x="724" y="13"/>
                    </a:cubicBezTo>
                    <a:cubicBezTo>
                      <a:pt x="728" y="14"/>
                      <a:pt x="731" y="16"/>
                      <a:pt x="735" y="14"/>
                    </a:cubicBezTo>
                    <a:cubicBezTo>
                      <a:pt x="732" y="10"/>
                      <a:pt x="725" y="13"/>
                      <a:pt x="725" y="7"/>
                    </a:cubicBezTo>
                    <a:cubicBezTo>
                      <a:pt x="723" y="9"/>
                      <a:pt x="723" y="10"/>
                      <a:pt x="723" y="11"/>
                    </a:cubicBezTo>
                    <a:cubicBezTo>
                      <a:pt x="715" y="0"/>
                      <a:pt x="704" y="15"/>
                      <a:pt x="697" y="8"/>
                    </a:cubicBezTo>
                    <a:cubicBezTo>
                      <a:pt x="692" y="9"/>
                      <a:pt x="697" y="17"/>
                      <a:pt x="693" y="15"/>
                    </a:cubicBezTo>
                    <a:cubicBezTo>
                      <a:pt x="696" y="11"/>
                      <a:pt x="689" y="17"/>
                      <a:pt x="689" y="12"/>
                    </a:cubicBezTo>
                    <a:cubicBezTo>
                      <a:pt x="692" y="10"/>
                      <a:pt x="695" y="8"/>
                      <a:pt x="693" y="6"/>
                    </a:cubicBezTo>
                    <a:cubicBezTo>
                      <a:pt x="687" y="9"/>
                      <a:pt x="689" y="7"/>
                      <a:pt x="689" y="10"/>
                    </a:cubicBezTo>
                    <a:cubicBezTo>
                      <a:pt x="684" y="9"/>
                      <a:pt x="676" y="11"/>
                      <a:pt x="674" y="13"/>
                    </a:cubicBezTo>
                    <a:cubicBezTo>
                      <a:pt x="672" y="12"/>
                      <a:pt x="672" y="10"/>
                      <a:pt x="672" y="9"/>
                    </a:cubicBezTo>
                    <a:cubicBezTo>
                      <a:pt x="668" y="10"/>
                      <a:pt x="664" y="10"/>
                      <a:pt x="660" y="10"/>
                    </a:cubicBezTo>
                    <a:cubicBezTo>
                      <a:pt x="661" y="11"/>
                      <a:pt x="658" y="13"/>
                      <a:pt x="658" y="15"/>
                    </a:cubicBezTo>
                    <a:cubicBezTo>
                      <a:pt x="658" y="8"/>
                      <a:pt x="656" y="16"/>
                      <a:pt x="654" y="14"/>
                    </a:cubicBezTo>
                    <a:cubicBezTo>
                      <a:pt x="654" y="13"/>
                      <a:pt x="653" y="13"/>
                      <a:pt x="652" y="12"/>
                    </a:cubicBezTo>
                    <a:cubicBezTo>
                      <a:pt x="654" y="11"/>
                      <a:pt x="655" y="12"/>
                      <a:pt x="657" y="10"/>
                    </a:cubicBezTo>
                    <a:cubicBezTo>
                      <a:pt x="653" y="8"/>
                      <a:pt x="643" y="5"/>
                      <a:pt x="644" y="13"/>
                    </a:cubicBezTo>
                    <a:cubicBezTo>
                      <a:pt x="645" y="12"/>
                      <a:pt x="648" y="11"/>
                      <a:pt x="646" y="13"/>
                    </a:cubicBezTo>
                    <a:cubicBezTo>
                      <a:pt x="642" y="15"/>
                      <a:pt x="644" y="12"/>
                      <a:pt x="642" y="9"/>
                    </a:cubicBezTo>
                    <a:cubicBezTo>
                      <a:pt x="638" y="11"/>
                      <a:pt x="631" y="8"/>
                      <a:pt x="630" y="13"/>
                    </a:cubicBezTo>
                    <a:cubicBezTo>
                      <a:pt x="626" y="9"/>
                      <a:pt x="618" y="13"/>
                      <a:pt x="622" y="8"/>
                    </a:cubicBezTo>
                    <a:cubicBezTo>
                      <a:pt x="621" y="9"/>
                      <a:pt x="620" y="8"/>
                      <a:pt x="620" y="7"/>
                    </a:cubicBezTo>
                    <a:cubicBezTo>
                      <a:pt x="617" y="8"/>
                      <a:pt x="619" y="10"/>
                      <a:pt x="618" y="12"/>
                    </a:cubicBezTo>
                    <a:cubicBezTo>
                      <a:pt x="617" y="10"/>
                      <a:pt x="615" y="12"/>
                      <a:pt x="614" y="11"/>
                    </a:cubicBezTo>
                    <a:cubicBezTo>
                      <a:pt x="616" y="10"/>
                      <a:pt x="618" y="8"/>
                      <a:pt x="616" y="6"/>
                    </a:cubicBezTo>
                    <a:cubicBezTo>
                      <a:pt x="611" y="7"/>
                      <a:pt x="607" y="11"/>
                      <a:pt x="600" y="9"/>
                    </a:cubicBezTo>
                    <a:cubicBezTo>
                      <a:pt x="601" y="9"/>
                      <a:pt x="607" y="9"/>
                      <a:pt x="604" y="6"/>
                    </a:cubicBezTo>
                    <a:cubicBezTo>
                      <a:pt x="601" y="6"/>
                      <a:pt x="595" y="6"/>
                      <a:pt x="594" y="11"/>
                    </a:cubicBezTo>
                    <a:cubicBezTo>
                      <a:pt x="589" y="4"/>
                      <a:pt x="584" y="11"/>
                      <a:pt x="580" y="12"/>
                    </a:cubicBezTo>
                    <a:cubicBezTo>
                      <a:pt x="582" y="11"/>
                      <a:pt x="583" y="9"/>
                      <a:pt x="582" y="7"/>
                    </a:cubicBezTo>
                    <a:cubicBezTo>
                      <a:pt x="578" y="12"/>
                      <a:pt x="581" y="4"/>
                      <a:pt x="578" y="7"/>
                    </a:cubicBezTo>
                    <a:cubicBezTo>
                      <a:pt x="576" y="11"/>
                      <a:pt x="574" y="9"/>
                      <a:pt x="571" y="7"/>
                    </a:cubicBezTo>
                    <a:cubicBezTo>
                      <a:pt x="566" y="14"/>
                      <a:pt x="564" y="5"/>
                      <a:pt x="559" y="11"/>
                    </a:cubicBezTo>
                    <a:close/>
                    <a:moveTo>
                      <a:pt x="231" y="32"/>
                    </a:moveTo>
                    <a:cubicBezTo>
                      <a:pt x="227" y="31"/>
                      <a:pt x="230" y="31"/>
                      <a:pt x="227" y="28"/>
                    </a:cubicBezTo>
                    <a:cubicBezTo>
                      <a:pt x="231" y="24"/>
                      <a:pt x="236" y="30"/>
                      <a:pt x="231" y="32"/>
                    </a:cubicBezTo>
                    <a:close/>
                    <a:moveTo>
                      <a:pt x="231" y="21"/>
                    </a:moveTo>
                    <a:cubicBezTo>
                      <a:pt x="230" y="21"/>
                      <a:pt x="222" y="23"/>
                      <a:pt x="227" y="23"/>
                    </a:cubicBezTo>
                    <a:cubicBezTo>
                      <a:pt x="228" y="25"/>
                      <a:pt x="222" y="25"/>
                      <a:pt x="221" y="22"/>
                    </a:cubicBezTo>
                    <a:cubicBezTo>
                      <a:pt x="224" y="23"/>
                      <a:pt x="228" y="16"/>
                      <a:pt x="231" y="21"/>
                    </a:cubicBezTo>
                    <a:close/>
                    <a:moveTo>
                      <a:pt x="201" y="36"/>
                    </a:moveTo>
                    <a:cubicBezTo>
                      <a:pt x="201" y="32"/>
                      <a:pt x="207" y="22"/>
                      <a:pt x="209" y="30"/>
                    </a:cubicBezTo>
                    <a:cubicBezTo>
                      <a:pt x="203" y="27"/>
                      <a:pt x="206" y="33"/>
                      <a:pt x="201" y="36"/>
                    </a:cubicBezTo>
                    <a:close/>
                    <a:moveTo>
                      <a:pt x="211" y="26"/>
                    </a:moveTo>
                    <a:cubicBezTo>
                      <a:pt x="213" y="25"/>
                      <a:pt x="213" y="26"/>
                      <a:pt x="212" y="27"/>
                    </a:cubicBezTo>
                    <a:cubicBezTo>
                      <a:pt x="217" y="29"/>
                      <a:pt x="212" y="22"/>
                      <a:pt x="217" y="23"/>
                    </a:cubicBezTo>
                    <a:cubicBezTo>
                      <a:pt x="216" y="26"/>
                      <a:pt x="217" y="30"/>
                      <a:pt x="213" y="32"/>
                    </a:cubicBezTo>
                    <a:cubicBezTo>
                      <a:pt x="212" y="30"/>
                      <a:pt x="212" y="28"/>
                      <a:pt x="211" y="26"/>
                    </a:cubicBezTo>
                    <a:close/>
                    <a:moveTo>
                      <a:pt x="217" y="16"/>
                    </a:moveTo>
                    <a:cubicBezTo>
                      <a:pt x="216" y="19"/>
                      <a:pt x="217" y="19"/>
                      <a:pt x="219" y="18"/>
                    </a:cubicBezTo>
                    <a:cubicBezTo>
                      <a:pt x="220" y="19"/>
                      <a:pt x="219" y="20"/>
                      <a:pt x="220" y="21"/>
                    </a:cubicBezTo>
                    <a:cubicBezTo>
                      <a:pt x="219" y="21"/>
                      <a:pt x="219" y="22"/>
                      <a:pt x="218" y="23"/>
                    </a:cubicBezTo>
                    <a:cubicBezTo>
                      <a:pt x="216" y="20"/>
                      <a:pt x="215" y="21"/>
                      <a:pt x="213" y="19"/>
                    </a:cubicBezTo>
                    <a:cubicBezTo>
                      <a:pt x="214" y="18"/>
                      <a:pt x="215" y="17"/>
                      <a:pt x="217" y="16"/>
                    </a:cubicBezTo>
                    <a:close/>
                    <a:moveTo>
                      <a:pt x="196" y="25"/>
                    </a:moveTo>
                    <a:cubicBezTo>
                      <a:pt x="193" y="27"/>
                      <a:pt x="196" y="29"/>
                      <a:pt x="195" y="31"/>
                    </a:cubicBezTo>
                    <a:cubicBezTo>
                      <a:pt x="193" y="27"/>
                      <a:pt x="186" y="16"/>
                      <a:pt x="180" y="21"/>
                    </a:cubicBezTo>
                    <a:cubicBezTo>
                      <a:pt x="177" y="18"/>
                      <a:pt x="187" y="17"/>
                      <a:pt x="184" y="14"/>
                    </a:cubicBezTo>
                    <a:cubicBezTo>
                      <a:pt x="187" y="17"/>
                      <a:pt x="191" y="19"/>
                      <a:pt x="196" y="25"/>
                    </a:cubicBezTo>
                    <a:close/>
                    <a:moveTo>
                      <a:pt x="181" y="31"/>
                    </a:moveTo>
                    <a:cubicBezTo>
                      <a:pt x="181" y="30"/>
                      <a:pt x="180" y="28"/>
                      <a:pt x="179" y="26"/>
                    </a:cubicBezTo>
                    <a:cubicBezTo>
                      <a:pt x="180" y="26"/>
                      <a:pt x="182" y="25"/>
                      <a:pt x="184" y="24"/>
                    </a:cubicBezTo>
                    <a:cubicBezTo>
                      <a:pt x="187" y="27"/>
                      <a:pt x="184" y="29"/>
                      <a:pt x="181" y="31"/>
                    </a:cubicBezTo>
                    <a:close/>
                    <a:moveTo>
                      <a:pt x="184" y="11"/>
                    </a:moveTo>
                    <a:cubicBezTo>
                      <a:pt x="181" y="15"/>
                      <a:pt x="179" y="12"/>
                      <a:pt x="177" y="15"/>
                    </a:cubicBezTo>
                    <a:cubicBezTo>
                      <a:pt x="172" y="11"/>
                      <a:pt x="183" y="10"/>
                      <a:pt x="180" y="7"/>
                    </a:cubicBezTo>
                    <a:cubicBezTo>
                      <a:pt x="184" y="5"/>
                      <a:pt x="181" y="10"/>
                      <a:pt x="184" y="11"/>
                    </a:cubicBezTo>
                    <a:close/>
                    <a:moveTo>
                      <a:pt x="88" y="30"/>
                    </a:moveTo>
                    <a:cubicBezTo>
                      <a:pt x="87" y="25"/>
                      <a:pt x="93" y="22"/>
                      <a:pt x="97" y="18"/>
                    </a:cubicBezTo>
                    <a:cubicBezTo>
                      <a:pt x="96" y="17"/>
                      <a:pt x="95" y="16"/>
                      <a:pt x="95" y="16"/>
                    </a:cubicBezTo>
                    <a:cubicBezTo>
                      <a:pt x="101" y="18"/>
                      <a:pt x="102" y="25"/>
                      <a:pt x="88" y="30"/>
                    </a:cubicBezTo>
                    <a:close/>
                    <a:moveTo>
                      <a:pt x="74" y="17"/>
                    </a:moveTo>
                    <a:cubicBezTo>
                      <a:pt x="79" y="24"/>
                      <a:pt x="80" y="13"/>
                      <a:pt x="85" y="18"/>
                    </a:cubicBezTo>
                    <a:cubicBezTo>
                      <a:pt x="87" y="24"/>
                      <a:pt x="81" y="35"/>
                      <a:pt x="85" y="38"/>
                    </a:cubicBezTo>
                    <a:cubicBezTo>
                      <a:pt x="86" y="42"/>
                      <a:pt x="80" y="37"/>
                      <a:pt x="79" y="39"/>
                    </a:cubicBezTo>
                    <a:cubicBezTo>
                      <a:pt x="78" y="34"/>
                      <a:pt x="81" y="30"/>
                      <a:pt x="82" y="25"/>
                    </a:cubicBezTo>
                    <a:cubicBezTo>
                      <a:pt x="78" y="21"/>
                      <a:pt x="71" y="28"/>
                      <a:pt x="66" y="23"/>
                    </a:cubicBezTo>
                    <a:cubicBezTo>
                      <a:pt x="69" y="21"/>
                      <a:pt x="72" y="19"/>
                      <a:pt x="74" y="17"/>
                    </a:cubicBezTo>
                    <a:close/>
                    <a:moveTo>
                      <a:pt x="48" y="23"/>
                    </a:moveTo>
                    <a:cubicBezTo>
                      <a:pt x="52" y="17"/>
                      <a:pt x="55" y="22"/>
                      <a:pt x="59" y="18"/>
                    </a:cubicBezTo>
                    <a:cubicBezTo>
                      <a:pt x="56" y="23"/>
                      <a:pt x="53" y="27"/>
                      <a:pt x="51" y="32"/>
                    </a:cubicBezTo>
                    <a:cubicBezTo>
                      <a:pt x="50" y="29"/>
                      <a:pt x="50" y="26"/>
                      <a:pt x="48" y="23"/>
                    </a:cubicBezTo>
                    <a:close/>
                    <a:moveTo>
                      <a:pt x="54" y="40"/>
                    </a:moveTo>
                    <a:cubicBezTo>
                      <a:pt x="56" y="40"/>
                      <a:pt x="58" y="40"/>
                      <a:pt x="59" y="40"/>
                    </a:cubicBezTo>
                    <a:cubicBezTo>
                      <a:pt x="57" y="51"/>
                      <a:pt x="48" y="41"/>
                      <a:pt x="46" y="36"/>
                    </a:cubicBezTo>
                    <a:cubicBezTo>
                      <a:pt x="55" y="39"/>
                      <a:pt x="57" y="20"/>
                      <a:pt x="66" y="25"/>
                    </a:cubicBezTo>
                    <a:cubicBezTo>
                      <a:pt x="63" y="28"/>
                      <a:pt x="64" y="34"/>
                      <a:pt x="58" y="33"/>
                    </a:cubicBezTo>
                    <a:cubicBezTo>
                      <a:pt x="61" y="36"/>
                      <a:pt x="64" y="37"/>
                      <a:pt x="68" y="35"/>
                    </a:cubicBezTo>
                    <a:cubicBezTo>
                      <a:pt x="71" y="32"/>
                      <a:pt x="65" y="34"/>
                      <a:pt x="65" y="30"/>
                    </a:cubicBezTo>
                    <a:cubicBezTo>
                      <a:pt x="67" y="31"/>
                      <a:pt x="71" y="28"/>
                      <a:pt x="74" y="28"/>
                    </a:cubicBezTo>
                    <a:cubicBezTo>
                      <a:pt x="78" y="32"/>
                      <a:pt x="68" y="34"/>
                      <a:pt x="71" y="38"/>
                    </a:cubicBezTo>
                    <a:cubicBezTo>
                      <a:pt x="66" y="38"/>
                      <a:pt x="57" y="41"/>
                      <a:pt x="56" y="35"/>
                    </a:cubicBezTo>
                    <a:cubicBezTo>
                      <a:pt x="55" y="37"/>
                      <a:pt x="56" y="39"/>
                      <a:pt x="54" y="40"/>
                    </a:cubicBezTo>
                    <a:close/>
                    <a:moveTo>
                      <a:pt x="61" y="55"/>
                    </a:moveTo>
                    <a:cubicBezTo>
                      <a:pt x="59" y="55"/>
                      <a:pt x="57" y="53"/>
                      <a:pt x="56" y="51"/>
                    </a:cubicBezTo>
                    <a:cubicBezTo>
                      <a:pt x="63" y="47"/>
                      <a:pt x="63" y="47"/>
                      <a:pt x="64" y="41"/>
                    </a:cubicBezTo>
                    <a:cubicBezTo>
                      <a:pt x="68" y="42"/>
                      <a:pt x="66" y="45"/>
                      <a:pt x="70" y="48"/>
                    </a:cubicBezTo>
                    <a:cubicBezTo>
                      <a:pt x="72" y="45"/>
                      <a:pt x="71" y="41"/>
                      <a:pt x="76" y="38"/>
                    </a:cubicBezTo>
                    <a:cubicBezTo>
                      <a:pt x="76" y="40"/>
                      <a:pt x="77" y="42"/>
                      <a:pt x="79" y="44"/>
                    </a:cubicBezTo>
                    <a:cubicBezTo>
                      <a:pt x="73" y="47"/>
                      <a:pt x="76" y="52"/>
                      <a:pt x="67" y="56"/>
                    </a:cubicBezTo>
                    <a:cubicBezTo>
                      <a:pt x="65" y="54"/>
                      <a:pt x="66" y="52"/>
                      <a:pt x="64" y="50"/>
                    </a:cubicBezTo>
                    <a:cubicBezTo>
                      <a:pt x="62" y="52"/>
                      <a:pt x="63" y="54"/>
                      <a:pt x="61" y="55"/>
                    </a:cubicBezTo>
                    <a:close/>
                    <a:moveTo>
                      <a:pt x="60" y="68"/>
                    </a:moveTo>
                    <a:cubicBezTo>
                      <a:pt x="56" y="66"/>
                      <a:pt x="58" y="66"/>
                      <a:pt x="55" y="61"/>
                    </a:cubicBezTo>
                    <a:cubicBezTo>
                      <a:pt x="57" y="60"/>
                      <a:pt x="58" y="59"/>
                      <a:pt x="60" y="57"/>
                    </a:cubicBezTo>
                    <a:cubicBezTo>
                      <a:pt x="60" y="59"/>
                      <a:pt x="61" y="62"/>
                      <a:pt x="63" y="60"/>
                    </a:cubicBezTo>
                    <a:cubicBezTo>
                      <a:pt x="61" y="62"/>
                      <a:pt x="62" y="64"/>
                      <a:pt x="60" y="68"/>
                    </a:cubicBezTo>
                    <a:close/>
                    <a:moveTo>
                      <a:pt x="95" y="48"/>
                    </a:moveTo>
                    <a:cubicBezTo>
                      <a:pt x="92" y="46"/>
                      <a:pt x="96" y="44"/>
                      <a:pt x="96" y="42"/>
                    </a:cubicBezTo>
                    <a:cubicBezTo>
                      <a:pt x="91" y="39"/>
                      <a:pt x="92" y="44"/>
                      <a:pt x="88" y="46"/>
                    </a:cubicBezTo>
                    <a:cubicBezTo>
                      <a:pt x="87" y="45"/>
                      <a:pt x="86" y="43"/>
                      <a:pt x="85" y="42"/>
                    </a:cubicBezTo>
                    <a:cubicBezTo>
                      <a:pt x="96" y="36"/>
                      <a:pt x="95" y="29"/>
                      <a:pt x="107" y="20"/>
                    </a:cubicBezTo>
                    <a:cubicBezTo>
                      <a:pt x="111" y="23"/>
                      <a:pt x="104" y="32"/>
                      <a:pt x="100" y="27"/>
                    </a:cubicBezTo>
                    <a:cubicBezTo>
                      <a:pt x="100" y="32"/>
                      <a:pt x="99" y="35"/>
                      <a:pt x="101" y="40"/>
                    </a:cubicBezTo>
                    <a:cubicBezTo>
                      <a:pt x="95" y="42"/>
                      <a:pt x="100" y="46"/>
                      <a:pt x="95" y="48"/>
                    </a:cubicBezTo>
                    <a:close/>
                    <a:moveTo>
                      <a:pt x="104" y="52"/>
                    </a:moveTo>
                    <a:cubicBezTo>
                      <a:pt x="105" y="51"/>
                      <a:pt x="107" y="49"/>
                      <a:pt x="109" y="48"/>
                    </a:cubicBezTo>
                    <a:cubicBezTo>
                      <a:pt x="111" y="50"/>
                      <a:pt x="111" y="51"/>
                      <a:pt x="112" y="53"/>
                    </a:cubicBezTo>
                    <a:cubicBezTo>
                      <a:pt x="109" y="55"/>
                      <a:pt x="106" y="55"/>
                      <a:pt x="104" y="52"/>
                    </a:cubicBezTo>
                    <a:close/>
                    <a:moveTo>
                      <a:pt x="127" y="45"/>
                    </a:moveTo>
                    <a:cubicBezTo>
                      <a:pt x="124" y="42"/>
                      <a:pt x="126" y="39"/>
                      <a:pt x="127" y="36"/>
                    </a:cubicBezTo>
                    <a:cubicBezTo>
                      <a:pt x="124" y="36"/>
                      <a:pt x="121" y="35"/>
                      <a:pt x="119" y="35"/>
                    </a:cubicBezTo>
                    <a:cubicBezTo>
                      <a:pt x="117" y="37"/>
                      <a:pt x="119" y="40"/>
                      <a:pt x="115" y="39"/>
                    </a:cubicBezTo>
                    <a:cubicBezTo>
                      <a:pt x="114" y="38"/>
                      <a:pt x="118" y="36"/>
                      <a:pt x="117" y="35"/>
                    </a:cubicBezTo>
                    <a:cubicBezTo>
                      <a:pt x="116" y="32"/>
                      <a:pt x="113" y="35"/>
                      <a:pt x="112" y="33"/>
                    </a:cubicBezTo>
                    <a:cubicBezTo>
                      <a:pt x="113" y="35"/>
                      <a:pt x="113" y="50"/>
                      <a:pt x="105" y="44"/>
                    </a:cubicBezTo>
                    <a:cubicBezTo>
                      <a:pt x="108" y="43"/>
                      <a:pt x="106" y="40"/>
                      <a:pt x="109" y="39"/>
                    </a:cubicBezTo>
                    <a:cubicBezTo>
                      <a:pt x="107" y="38"/>
                      <a:pt x="105" y="37"/>
                      <a:pt x="103" y="38"/>
                    </a:cubicBezTo>
                    <a:cubicBezTo>
                      <a:pt x="106" y="25"/>
                      <a:pt x="120" y="33"/>
                      <a:pt x="128" y="31"/>
                    </a:cubicBezTo>
                    <a:cubicBezTo>
                      <a:pt x="132" y="36"/>
                      <a:pt x="133" y="41"/>
                      <a:pt x="127" y="45"/>
                    </a:cubicBezTo>
                    <a:close/>
                    <a:moveTo>
                      <a:pt x="132" y="31"/>
                    </a:moveTo>
                    <a:cubicBezTo>
                      <a:pt x="140" y="27"/>
                      <a:pt x="141" y="24"/>
                      <a:pt x="145" y="22"/>
                    </a:cubicBezTo>
                    <a:cubicBezTo>
                      <a:pt x="146" y="25"/>
                      <a:pt x="143" y="34"/>
                      <a:pt x="139" y="30"/>
                    </a:cubicBezTo>
                    <a:cubicBezTo>
                      <a:pt x="134" y="34"/>
                      <a:pt x="139" y="39"/>
                      <a:pt x="136" y="43"/>
                    </a:cubicBezTo>
                    <a:cubicBezTo>
                      <a:pt x="133" y="39"/>
                      <a:pt x="135" y="35"/>
                      <a:pt x="132" y="31"/>
                    </a:cubicBezTo>
                    <a:close/>
                    <a:moveTo>
                      <a:pt x="155" y="26"/>
                    </a:moveTo>
                    <a:cubicBezTo>
                      <a:pt x="161" y="26"/>
                      <a:pt x="164" y="21"/>
                      <a:pt x="171" y="23"/>
                    </a:cubicBezTo>
                    <a:cubicBezTo>
                      <a:pt x="172" y="26"/>
                      <a:pt x="172" y="33"/>
                      <a:pt x="168" y="33"/>
                    </a:cubicBezTo>
                    <a:cubicBezTo>
                      <a:pt x="164" y="30"/>
                      <a:pt x="170" y="28"/>
                      <a:pt x="168" y="26"/>
                    </a:cubicBezTo>
                    <a:cubicBezTo>
                      <a:pt x="167" y="25"/>
                      <a:pt x="166" y="25"/>
                      <a:pt x="165" y="24"/>
                    </a:cubicBezTo>
                    <a:cubicBezTo>
                      <a:pt x="162" y="28"/>
                      <a:pt x="162" y="31"/>
                      <a:pt x="158" y="35"/>
                    </a:cubicBezTo>
                    <a:cubicBezTo>
                      <a:pt x="154" y="31"/>
                      <a:pt x="159" y="29"/>
                      <a:pt x="155" y="26"/>
                    </a:cubicBezTo>
                    <a:close/>
                    <a:moveTo>
                      <a:pt x="149" y="42"/>
                    </a:moveTo>
                    <a:cubicBezTo>
                      <a:pt x="148" y="39"/>
                      <a:pt x="151" y="38"/>
                      <a:pt x="148" y="35"/>
                    </a:cubicBezTo>
                    <a:cubicBezTo>
                      <a:pt x="150" y="34"/>
                      <a:pt x="152" y="35"/>
                      <a:pt x="154" y="33"/>
                    </a:cubicBezTo>
                    <a:cubicBezTo>
                      <a:pt x="157" y="36"/>
                      <a:pt x="153" y="39"/>
                      <a:pt x="149" y="42"/>
                    </a:cubicBezTo>
                    <a:close/>
                    <a:moveTo>
                      <a:pt x="134" y="63"/>
                    </a:moveTo>
                    <a:cubicBezTo>
                      <a:pt x="137" y="68"/>
                      <a:pt x="128" y="66"/>
                      <a:pt x="130" y="70"/>
                    </a:cubicBezTo>
                    <a:cubicBezTo>
                      <a:pt x="126" y="67"/>
                      <a:pt x="126" y="57"/>
                      <a:pt x="127" y="52"/>
                    </a:cubicBezTo>
                    <a:cubicBezTo>
                      <a:pt x="134" y="49"/>
                      <a:pt x="143" y="49"/>
                      <a:pt x="143" y="40"/>
                    </a:cubicBezTo>
                    <a:cubicBezTo>
                      <a:pt x="149" y="41"/>
                      <a:pt x="144" y="47"/>
                      <a:pt x="145" y="50"/>
                    </a:cubicBezTo>
                    <a:cubicBezTo>
                      <a:pt x="138" y="46"/>
                      <a:pt x="123" y="64"/>
                      <a:pt x="134" y="63"/>
                    </a:cubicBezTo>
                    <a:close/>
                    <a:moveTo>
                      <a:pt x="170" y="42"/>
                    </a:moveTo>
                    <a:cubicBezTo>
                      <a:pt x="168" y="40"/>
                      <a:pt x="164" y="38"/>
                      <a:pt x="160" y="41"/>
                    </a:cubicBezTo>
                    <a:cubicBezTo>
                      <a:pt x="158" y="33"/>
                      <a:pt x="172" y="39"/>
                      <a:pt x="174" y="29"/>
                    </a:cubicBezTo>
                    <a:cubicBezTo>
                      <a:pt x="174" y="33"/>
                      <a:pt x="175" y="37"/>
                      <a:pt x="180" y="32"/>
                    </a:cubicBezTo>
                    <a:cubicBezTo>
                      <a:pt x="186" y="42"/>
                      <a:pt x="170" y="33"/>
                      <a:pt x="170" y="42"/>
                    </a:cubicBezTo>
                    <a:close/>
                    <a:moveTo>
                      <a:pt x="189" y="32"/>
                    </a:moveTo>
                    <a:cubicBezTo>
                      <a:pt x="190" y="35"/>
                      <a:pt x="189" y="39"/>
                      <a:pt x="185" y="39"/>
                    </a:cubicBezTo>
                    <a:cubicBezTo>
                      <a:pt x="184" y="36"/>
                      <a:pt x="186" y="32"/>
                      <a:pt x="189" y="32"/>
                    </a:cubicBezTo>
                    <a:close/>
                    <a:moveTo>
                      <a:pt x="159" y="58"/>
                    </a:moveTo>
                    <a:cubicBezTo>
                      <a:pt x="164" y="58"/>
                      <a:pt x="165" y="48"/>
                      <a:pt x="170" y="54"/>
                    </a:cubicBezTo>
                    <a:cubicBezTo>
                      <a:pt x="165" y="53"/>
                      <a:pt x="164" y="65"/>
                      <a:pt x="159" y="58"/>
                    </a:cubicBezTo>
                    <a:close/>
                    <a:moveTo>
                      <a:pt x="173" y="58"/>
                    </a:moveTo>
                    <a:cubicBezTo>
                      <a:pt x="171" y="55"/>
                      <a:pt x="177" y="53"/>
                      <a:pt x="172" y="49"/>
                    </a:cubicBezTo>
                    <a:cubicBezTo>
                      <a:pt x="174" y="48"/>
                      <a:pt x="175" y="47"/>
                      <a:pt x="174" y="46"/>
                    </a:cubicBezTo>
                    <a:cubicBezTo>
                      <a:pt x="176" y="45"/>
                      <a:pt x="176" y="46"/>
                      <a:pt x="175" y="47"/>
                    </a:cubicBezTo>
                    <a:cubicBezTo>
                      <a:pt x="177" y="49"/>
                      <a:pt x="178" y="49"/>
                      <a:pt x="180" y="48"/>
                    </a:cubicBezTo>
                    <a:cubicBezTo>
                      <a:pt x="181" y="50"/>
                      <a:pt x="179" y="50"/>
                      <a:pt x="179" y="49"/>
                    </a:cubicBezTo>
                    <a:cubicBezTo>
                      <a:pt x="174" y="52"/>
                      <a:pt x="178" y="55"/>
                      <a:pt x="173" y="58"/>
                    </a:cubicBezTo>
                    <a:close/>
                    <a:moveTo>
                      <a:pt x="194" y="38"/>
                    </a:moveTo>
                    <a:cubicBezTo>
                      <a:pt x="197" y="42"/>
                      <a:pt x="189" y="43"/>
                      <a:pt x="196" y="45"/>
                    </a:cubicBezTo>
                    <a:cubicBezTo>
                      <a:pt x="193" y="47"/>
                      <a:pt x="192" y="48"/>
                      <a:pt x="194" y="50"/>
                    </a:cubicBezTo>
                    <a:cubicBezTo>
                      <a:pt x="188" y="49"/>
                      <a:pt x="190" y="41"/>
                      <a:pt x="194" y="38"/>
                    </a:cubicBezTo>
                    <a:close/>
                    <a:moveTo>
                      <a:pt x="182" y="60"/>
                    </a:moveTo>
                    <a:cubicBezTo>
                      <a:pt x="180" y="58"/>
                      <a:pt x="181" y="57"/>
                      <a:pt x="180" y="56"/>
                    </a:cubicBezTo>
                    <a:cubicBezTo>
                      <a:pt x="183" y="54"/>
                      <a:pt x="187" y="53"/>
                      <a:pt x="189" y="56"/>
                    </a:cubicBezTo>
                    <a:cubicBezTo>
                      <a:pt x="187" y="59"/>
                      <a:pt x="185" y="56"/>
                      <a:pt x="182" y="60"/>
                    </a:cubicBezTo>
                    <a:close/>
                    <a:moveTo>
                      <a:pt x="201" y="43"/>
                    </a:moveTo>
                    <a:cubicBezTo>
                      <a:pt x="203" y="39"/>
                      <a:pt x="207" y="38"/>
                      <a:pt x="211" y="35"/>
                    </a:cubicBezTo>
                    <a:cubicBezTo>
                      <a:pt x="214" y="42"/>
                      <a:pt x="205" y="42"/>
                      <a:pt x="201" y="43"/>
                    </a:cubicBezTo>
                    <a:close/>
                    <a:moveTo>
                      <a:pt x="197" y="55"/>
                    </a:moveTo>
                    <a:cubicBezTo>
                      <a:pt x="198" y="57"/>
                      <a:pt x="197" y="58"/>
                      <a:pt x="198" y="60"/>
                    </a:cubicBezTo>
                    <a:cubicBezTo>
                      <a:pt x="196" y="61"/>
                      <a:pt x="194" y="58"/>
                      <a:pt x="192" y="61"/>
                    </a:cubicBezTo>
                    <a:cubicBezTo>
                      <a:pt x="190" y="58"/>
                      <a:pt x="194" y="55"/>
                      <a:pt x="197" y="55"/>
                    </a:cubicBezTo>
                    <a:close/>
                    <a:moveTo>
                      <a:pt x="184" y="72"/>
                    </a:moveTo>
                    <a:cubicBezTo>
                      <a:pt x="182" y="70"/>
                      <a:pt x="181" y="68"/>
                      <a:pt x="183" y="66"/>
                    </a:cubicBezTo>
                    <a:cubicBezTo>
                      <a:pt x="188" y="63"/>
                      <a:pt x="191" y="70"/>
                      <a:pt x="196" y="65"/>
                    </a:cubicBezTo>
                    <a:cubicBezTo>
                      <a:pt x="198" y="73"/>
                      <a:pt x="190" y="69"/>
                      <a:pt x="184" y="72"/>
                    </a:cubicBezTo>
                    <a:close/>
                    <a:moveTo>
                      <a:pt x="214" y="36"/>
                    </a:moveTo>
                    <a:cubicBezTo>
                      <a:pt x="216" y="36"/>
                      <a:pt x="218" y="38"/>
                      <a:pt x="217" y="36"/>
                    </a:cubicBezTo>
                    <a:cubicBezTo>
                      <a:pt x="221" y="40"/>
                      <a:pt x="224" y="38"/>
                      <a:pt x="229" y="37"/>
                    </a:cubicBezTo>
                    <a:cubicBezTo>
                      <a:pt x="231" y="43"/>
                      <a:pt x="214" y="41"/>
                      <a:pt x="214" y="36"/>
                    </a:cubicBezTo>
                    <a:close/>
                    <a:moveTo>
                      <a:pt x="225" y="57"/>
                    </a:moveTo>
                    <a:cubicBezTo>
                      <a:pt x="223" y="59"/>
                      <a:pt x="226" y="61"/>
                      <a:pt x="222" y="63"/>
                    </a:cubicBezTo>
                    <a:cubicBezTo>
                      <a:pt x="220" y="61"/>
                      <a:pt x="217" y="62"/>
                      <a:pt x="215" y="59"/>
                    </a:cubicBezTo>
                    <a:cubicBezTo>
                      <a:pt x="218" y="57"/>
                      <a:pt x="214" y="55"/>
                      <a:pt x="218" y="53"/>
                    </a:cubicBezTo>
                    <a:cubicBezTo>
                      <a:pt x="222" y="56"/>
                      <a:pt x="227" y="55"/>
                      <a:pt x="232" y="59"/>
                    </a:cubicBezTo>
                    <a:cubicBezTo>
                      <a:pt x="228" y="61"/>
                      <a:pt x="229" y="58"/>
                      <a:pt x="225" y="57"/>
                    </a:cubicBezTo>
                    <a:close/>
                    <a:moveTo>
                      <a:pt x="224" y="72"/>
                    </a:moveTo>
                    <a:cubicBezTo>
                      <a:pt x="223" y="67"/>
                      <a:pt x="222" y="72"/>
                      <a:pt x="218" y="73"/>
                    </a:cubicBezTo>
                    <a:cubicBezTo>
                      <a:pt x="219" y="67"/>
                      <a:pt x="224" y="66"/>
                      <a:pt x="228" y="63"/>
                    </a:cubicBezTo>
                    <a:cubicBezTo>
                      <a:pt x="229" y="65"/>
                      <a:pt x="228" y="68"/>
                      <a:pt x="227" y="66"/>
                    </a:cubicBezTo>
                    <a:cubicBezTo>
                      <a:pt x="224" y="68"/>
                      <a:pt x="228" y="70"/>
                      <a:pt x="224" y="72"/>
                    </a:cubicBezTo>
                    <a:close/>
                    <a:moveTo>
                      <a:pt x="241" y="73"/>
                    </a:moveTo>
                    <a:cubicBezTo>
                      <a:pt x="240" y="72"/>
                      <a:pt x="242" y="72"/>
                      <a:pt x="242" y="72"/>
                    </a:cubicBezTo>
                    <a:cubicBezTo>
                      <a:pt x="245" y="71"/>
                      <a:pt x="241" y="68"/>
                      <a:pt x="243" y="66"/>
                    </a:cubicBezTo>
                    <a:cubicBezTo>
                      <a:pt x="241" y="65"/>
                      <a:pt x="241" y="68"/>
                      <a:pt x="242" y="69"/>
                    </a:cubicBezTo>
                    <a:cubicBezTo>
                      <a:pt x="239" y="70"/>
                      <a:pt x="239" y="62"/>
                      <a:pt x="242" y="60"/>
                    </a:cubicBezTo>
                    <a:cubicBezTo>
                      <a:pt x="242" y="65"/>
                      <a:pt x="242" y="65"/>
                      <a:pt x="246" y="71"/>
                    </a:cubicBezTo>
                    <a:cubicBezTo>
                      <a:pt x="244" y="73"/>
                      <a:pt x="243" y="72"/>
                      <a:pt x="241" y="73"/>
                    </a:cubicBezTo>
                    <a:close/>
                    <a:moveTo>
                      <a:pt x="251" y="78"/>
                    </a:moveTo>
                    <a:cubicBezTo>
                      <a:pt x="251" y="73"/>
                      <a:pt x="256" y="72"/>
                      <a:pt x="255" y="68"/>
                    </a:cubicBezTo>
                    <a:cubicBezTo>
                      <a:pt x="257" y="68"/>
                      <a:pt x="258" y="76"/>
                      <a:pt x="257" y="79"/>
                    </a:cubicBezTo>
                    <a:cubicBezTo>
                      <a:pt x="254" y="73"/>
                      <a:pt x="255" y="74"/>
                      <a:pt x="251" y="78"/>
                    </a:cubicBezTo>
                    <a:close/>
                    <a:moveTo>
                      <a:pt x="354" y="12"/>
                    </a:moveTo>
                    <a:cubicBezTo>
                      <a:pt x="355" y="11"/>
                      <a:pt x="356" y="13"/>
                      <a:pt x="357" y="13"/>
                    </a:cubicBezTo>
                    <a:cubicBezTo>
                      <a:pt x="359" y="12"/>
                      <a:pt x="358" y="10"/>
                      <a:pt x="361" y="9"/>
                    </a:cubicBezTo>
                    <a:cubicBezTo>
                      <a:pt x="361" y="10"/>
                      <a:pt x="362" y="11"/>
                      <a:pt x="363" y="12"/>
                    </a:cubicBezTo>
                    <a:cubicBezTo>
                      <a:pt x="360" y="13"/>
                      <a:pt x="357" y="15"/>
                      <a:pt x="354" y="12"/>
                    </a:cubicBezTo>
                    <a:close/>
                    <a:moveTo>
                      <a:pt x="716" y="72"/>
                    </a:moveTo>
                    <a:cubicBezTo>
                      <a:pt x="717" y="79"/>
                      <a:pt x="704" y="74"/>
                      <a:pt x="698" y="77"/>
                    </a:cubicBezTo>
                    <a:cubicBezTo>
                      <a:pt x="697" y="72"/>
                      <a:pt x="708" y="74"/>
                      <a:pt x="704" y="69"/>
                    </a:cubicBezTo>
                    <a:cubicBezTo>
                      <a:pt x="707" y="71"/>
                      <a:pt x="711" y="68"/>
                      <a:pt x="714" y="65"/>
                    </a:cubicBezTo>
                    <a:cubicBezTo>
                      <a:pt x="714" y="71"/>
                      <a:pt x="706" y="74"/>
                      <a:pt x="702" y="75"/>
                    </a:cubicBezTo>
                    <a:cubicBezTo>
                      <a:pt x="706" y="77"/>
                      <a:pt x="711" y="73"/>
                      <a:pt x="716" y="72"/>
                    </a:cubicBezTo>
                    <a:close/>
                    <a:moveTo>
                      <a:pt x="717" y="62"/>
                    </a:moveTo>
                    <a:cubicBezTo>
                      <a:pt x="718" y="66"/>
                      <a:pt x="708" y="63"/>
                      <a:pt x="710" y="59"/>
                    </a:cubicBezTo>
                    <a:cubicBezTo>
                      <a:pt x="717" y="63"/>
                      <a:pt x="711" y="54"/>
                      <a:pt x="716" y="51"/>
                    </a:cubicBezTo>
                    <a:cubicBezTo>
                      <a:pt x="722" y="56"/>
                      <a:pt x="711" y="60"/>
                      <a:pt x="717" y="62"/>
                    </a:cubicBezTo>
                    <a:close/>
                    <a:moveTo>
                      <a:pt x="712" y="39"/>
                    </a:moveTo>
                    <a:cubicBezTo>
                      <a:pt x="714" y="43"/>
                      <a:pt x="714" y="33"/>
                      <a:pt x="717" y="39"/>
                    </a:cubicBezTo>
                    <a:cubicBezTo>
                      <a:pt x="712" y="44"/>
                      <a:pt x="711" y="46"/>
                      <a:pt x="706" y="43"/>
                    </a:cubicBezTo>
                    <a:cubicBezTo>
                      <a:pt x="713" y="44"/>
                      <a:pt x="708" y="28"/>
                      <a:pt x="712" y="39"/>
                    </a:cubicBezTo>
                    <a:close/>
                    <a:moveTo>
                      <a:pt x="721" y="30"/>
                    </a:moveTo>
                    <a:cubicBezTo>
                      <a:pt x="717" y="32"/>
                      <a:pt x="712" y="33"/>
                      <a:pt x="708" y="32"/>
                    </a:cubicBezTo>
                    <a:cubicBezTo>
                      <a:pt x="709" y="28"/>
                      <a:pt x="716" y="17"/>
                      <a:pt x="720" y="10"/>
                    </a:cubicBezTo>
                    <a:cubicBezTo>
                      <a:pt x="722" y="17"/>
                      <a:pt x="720" y="21"/>
                      <a:pt x="721" y="30"/>
                    </a:cubicBezTo>
                    <a:close/>
                    <a:moveTo>
                      <a:pt x="716" y="13"/>
                    </a:moveTo>
                    <a:cubicBezTo>
                      <a:pt x="714" y="14"/>
                      <a:pt x="713" y="15"/>
                      <a:pt x="711" y="17"/>
                    </a:cubicBezTo>
                    <a:cubicBezTo>
                      <a:pt x="709" y="11"/>
                      <a:pt x="706" y="17"/>
                      <a:pt x="704" y="13"/>
                    </a:cubicBezTo>
                    <a:cubicBezTo>
                      <a:pt x="708" y="13"/>
                      <a:pt x="713" y="8"/>
                      <a:pt x="716" y="13"/>
                    </a:cubicBezTo>
                    <a:close/>
                  </a:path>
                </a:pathLst>
              </a:custGeom>
              <a:solidFill>
                <a:srgbClr val="5F7797"/>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6" name="Freeform 548"/>
              <p:cNvSpPr>
                <a:spLocks noEditPoints="1"/>
              </p:cNvSpPr>
              <p:nvPr/>
            </p:nvSpPr>
            <p:spPr bwMode="auto">
              <a:xfrm rot="16200000" flipV="1">
                <a:off x="4438472" y="5297055"/>
                <a:ext cx="363777" cy="45719"/>
              </a:xfrm>
              <a:custGeom>
                <a:avLst/>
                <a:gdLst>
                  <a:gd name="T0" fmla="*/ 480 w 748"/>
                  <a:gd name="T1" fmla="*/ 13 h 95"/>
                  <a:gd name="T2" fmla="*/ 427 w 748"/>
                  <a:gd name="T3" fmla="*/ 8 h 95"/>
                  <a:gd name="T4" fmla="*/ 366 w 748"/>
                  <a:gd name="T5" fmla="*/ 13 h 95"/>
                  <a:gd name="T6" fmla="*/ 311 w 748"/>
                  <a:gd name="T7" fmla="*/ 15 h 95"/>
                  <a:gd name="T8" fmla="*/ 289 w 748"/>
                  <a:gd name="T9" fmla="*/ 1 h 95"/>
                  <a:gd name="T10" fmla="*/ 234 w 748"/>
                  <a:gd name="T11" fmla="*/ 11 h 95"/>
                  <a:gd name="T12" fmla="*/ 205 w 748"/>
                  <a:gd name="T13" fmla="*/ 13 h 95"/>
                  <a:gd name="T14" fmla="*/ 152 w 748"/>
                  <a:gd name="T15" fmla="*/ 18 h 95"/>
                  <a:gd name="T16" fmla="*/ 142 w 748"/>
                  <a:gd name="T17" fmla="*/ 18 h 95"/>
                  <a:gd name="T18" fmla="*/ 126 w 748"/>
                  <a:gd name="T19" fmla="*/ 20 h 95"/>
                  <a:gd name="T20" fmla="*/ 107 w 748"/>
                  <a:gd name="T21" fmla="*/ 1 h 95"/>
                  <a:gd name="T22" fmla="*/ 64 w 748"/>
                  <a:gd name="T23" fmla="*/ 20 h 95"/>
                  <a:gd name="T24" fmla="*/ 17 w 748"/>
                  <a:gd name="T25" fmla="*/ 64 h 95"/>
                  <a:gd name="T26" fmla="*/ 71 w 748"/>
                  <a:gd name="T27" fmla="*/ 69 h 95"/>
                  <a:gd name="T28" fmla="*/ 101 w 748"/>
                  <a:gd name="T29" fmla="*/ 51 h 95"/>
                  <a:gd name="T30" fmla="*/ 90 w 748"/>
                  <a:gd name="T31" fmla="*/ 67 h 95"/>
                  <a:gd name="T32" fmla="*/ 112 w 748"/>
                  <a:gd name="T33" fmla="*/ 63 h 95"/>
                  <a:gd name="T34" fmla="*/ 140 w 748"/>
                  <a:gd name="T35" fmla="*/ 69 h 95"/>
                  <a:gd name="T36" fmla="*/ 151 w 748"/>
                  <a:gd name="T37" fmla="*/ 51 h 95"/>
                  <a:gd name="T38" fmla="*/ 167 w 748"/>
                  <a:gd name="T39" fmla="*/ 62 h 95"/>
                  <a:gd name="T40" fmla="*/ 213 w 748"/>
                  <a:gd name="T41" fmla="*/ 61 h 95"/>
                  <a:gd name="T42" fmla="*/ 244 w 748"/>
                  <a:gd name="T43" fmla="*/ 84 h 95"/>
                  <a:gd name="T44" fmla="*/ 306 w 748"/>
                  <a:gd name="T45" fmla="*/ 77 h 95"/>
                  <a:gd name="T46" fmla="*/ 364 w 748"/>
                  <a:gd name="T47" fmla="*/ 85 h 95"/>
                  <a:gd name="T48" fmla="*/ 566 w 748"/>
                  <a:gd name="T49" fmla="*/ 89 h 95"/>
                  <a:gd name="T50" fmla="*/ 675 w 748"/>
                  <a:gd name="T51" fmla="*/ 85 h 95"/>
                  <a:gd name="T52" fmla="*/ 744 w 748"/>
                  <a:gd name="T53" fmla="*/ 58 h 95"/>
                  <a:gd name="T54" fmla="*/ 725 w 748"/>
                  <a:gd name="T55" fmla="*/ 56 h 95"/>
                  <a:gd name="T56" fmla="*/ 733 w 748"/>
                  <a:gd name="T57" fmla="*/ 32 h 95"/>
                  <a:gd name="T58" fmla="*/ 725 w 748"/>
                  <a:gd name="T59" fmla="*/ 7 h 95"/>
                  <a:gd name="T60" fmla="*/ 672 w 748"/>
                  <a:gd name="T61" fmla="*/ 9 h 95"/>
                  <a:gd name="T62" fmla="*/ 642 w 748"/>
                  <a:gd name="T63" fmla="*/ 9 h 95"/>
                  <a:gd name="T64" fmla="*/ 604 w 748"/>
                  <a:gd name="T65" fmla="*/ 6 h 95"/>
                  <a:gd name="T66" fmla="*/ 227 w 748"/>
                  <a:gd name="T67" fmla="*/ 28 h 95"/>
                  <a:gd name="T68" fmla="*/ 201 w 748"/>
                  <a:gd name="T69" fmla="*/ 36 h 95"/>
                  <a:gd name="T70" fmla="*/ 220 w 748"/>
                  <a:gd name="T71" fmla="*/ 21 h 95"/>
                  <a:gd name="T72" fmla="*/ 196 w 748"/>
                  <a:gd name="T73" fmla="*/ 25 h 95"/>
                  <a:gd name="T74" fmla="*/ 184 w 748"/>
                  <a:gd name="T75" fmla="*/ 11 h 95"/>
                  <a:gd name="T76" fmla="*/ 79 w 748"/>
                  <a:gd name="T77" fmla="*/ 39 h 95"/>
                  <a:gd name="T78" fmla="*/ 54 w 748"/>
                  <a:gd name="T79" fmla="*/ 40 h 95"/>
                  <a:gd name="T80" fmla="*/ 71 w 748"/>
                  <a:gd name="T81" fmla="*/ 38 h 95"/>
                  <a:gd name="T82" fmla="*/ 79 w 748"/>
                  <a:gd name="T83" fmla="*/ 44 h 95"/>
                  <a:gd name="T84" fmla="*/ 60 w 748"/>
                  <a:gd name="T85" fmla="*/ 68 h 95"/>
                  <a:gd name="T86" fmla="*/ 95 w 748"/>
                  <a:gd name="T87" fmla="*/ 48 h 95"/>
                  <a:gd name="T88" fmla="*/ 115 w 748"/>
                  <a:gd name="T89" fmla="*/ 39 h 95"/>
                  <a:gd name="T90" fmla="*/ 132 w 748"/>
                  <a:gd name="T91" fmla="*/ 31 h 95"/>
                  <a:gd name="T92" fmla="*/ 168 w 748"/>
                  <a:gd name="T93" fmla="*/ 26 h 95"/>
                  <a:gd name="T94" fmla="*/ 134 w 748"/>
                  <a:gd name="T95" fmla="*/ 63 h 95"/>
                  <a:gd name="T96" fmla="*/ 174 w 748"/>
                  <a:gd name="T97" fmla="*/ 29 h 95"/>
                  <a:gd name="T98" fmla="*/ 159 w 748"/>
                  <a:gd name="T99" fmla="*/ 58 h 95"/>
                  <a:gd name="T100" fmla="*/ 194 w 748"/>
                  <a:gd name="T101" fmla="*/ 38 h 95"/>
                  <a:gd name="T102" fmla="*/ 201 w 748"/>
                  <a:gd name="T103" fmla="*/ 43 h 95"/>
                  <a:gd name="T104" fmla="*/ 183 w 748"/>
                  <a:gd name="T105" fmla="*/ 66 h 95"/>
                  <a:gd name="T106" fmla="*/ 222 w 748"/>
                  <a:gd name="T107" fmla="*/ 63 h 95"/>
                  <a:gd name="T108" fmla="*/ 227 w 748"/>
                  <a:gd name="T109" fmla="*/ 66 h 95"/>
                  <a:gd name="T110" fmla="*/ 241 w 748"/>
                  <a:gd name="T111" fmla="*/ 73 h 95"/>
                  <a:gd name="T112" fmla="*/ 363 w 748"/>
                  <a:gd name="T113" fmla="*/ 12 h 95"/>
                  <a:gd name="T114" fmla="*/ 717 w 748"/>
                  <a:gd name="T115" fmla="*/ 62 h 95"/>
                  <a:gd name="T116" fmla="*/ 721 w 748"/>
                  <a:gd name="T117" fmla="*/ 3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8" h="95">
                    <a:moveTo>
                      <a:pt x="559" y="11"/>
                    </a:moveTo>
                    <a:cubicBezTo>
                      <a:pt x="559" y="7"/>
                      <a:pt x="557" y="9"/>
                      <a:pt x="557" y="5"/>
                    </a:cubicBezTo>
                    <a:cubicBezTo>
                      <a:pt x="546" y="13"/>
                      <a:pt x="543" y="8"/>
                      <a:pt x="534" y="8"/>
                    </a:cubicBezTo>
                    <a:cubicBezTo>
                      <a:pt x="537" y="7"/>
                      <a:pt x="541" y="7"/>
                      <a:pt x="539" y="3"/>
                    </a:cubicBezTo>
                    <a:cubicBezTo>
                      <a:pt x="529" y="8"/>
                      <a:pt x="508" y="10"/>
                      <a:pt x="498" y="11"/>
                    </a:cubicBezTo>
                    <a:cubicBezTo>
                      <a:pt x="499" y="11"/>
                      <a:pt x="499" y="9"/>
                      <a:pt x="498" y="8"/>
                    </a:cubicBezTo>
                    <a:cubicBezTo>
                      <a:pt x="491" y="10"/>
                      <a:pt x="491" y="13"/>
                      <a:pt x="485" y="9"/>
                    </a:cubicBezTo>
                    <a:cubicBezTo>
                      <a:pt x="483" y="14"/>
                      <a:pt x="481" y="8"/>
                      <a:pt x="480" y="13"/>
                    </a:cubicBezTo>
                    <a:cubicBezTo>
                      <a:pt x="478" y="10"/>
                      <a:pt x="476" y="12"/>
                      <a:pt x="476" y="9"/>
                    </a:cubicBezTo>
                    <a:cubicBezTo>
                      <a:pt x="473" y="9"/>
                      <a:pt x="470" y="11"/>
                      <a:pt x="467" y="8"/>
                    </a:cubicBezTo>
                    <a:cubicBezTo>
                      <a:pt x="463" y="10"/>
                      <a:pt x="469" y="13"/>
                      <a:pt x="465" y="15"/>
                    </a:cubicBezTo>
                    <a:cubicBezTo>
                      <a:pt x="464" y="14"/>
                      <a:pt x="463" y="13"/>
                      <a:pt x="462" y="13"/>
                    </a:cubicBezTo>
                    <a:cubicBezTo>
                      <a:pt x="463" y="12"/>
                      <a:pt x="464" y="10"/>
                      <a:pt x="462" y="9"/>
                    </a:cubicBezTo>
                    <a:cubicBezTo>
                      <a:pt x="461" y="10"/>
                      <a:pt x="459" y="11"/>
                      <a:pt x="458" y="12"/>
                    </a:cubicBezTo>
                    <a:cubicBezTo>
                      <a:pt x="445" y="2"/>
                      <a:pt x="432" y="14"/>
                      <a:pt x="426" y="14"/>
                    </a:cubicBezTo>
                    <a:cubicBezTo>
                      <a:pt x="422" y="9"/>
                      <a:pt x="428" y="10"/>
                      <a:pt x="427" y="8"/>
                    </a:cubicBezTo>
                    <a:cubicBezTo>
                      <a:pt x="420" y="9"/>
                      <a:pt x="412" y="6"/>
                      <a:pt x="410" y="14"/>
                    </a:cubicBezTo>
                    <a:cubicBezTo>
                      <a:pt x="405" y="6"/>
                      <a:pt x="404" y="18"/>
                      <a:pt x="401" y="13"/>
                    </a:cubicBezTo>
                    <a:cubicBezTo>
                      <a:pt x="400" y="11"/>
                      <a:pt x="406" y="9"/>
                      <a:pt x="402" y="7"/>
                    </a:cubicBezTo>
                    <a:cubicBezTo>
                      <a:pt x="397" y="8"/>
                      <a:pt x="397" y="14"/>
                      <a:pt x="392" y="11"/>
                    </a:cubicBezTo>
                    <a:cubicBezTo>
                      <a:pt x="393" y="10"/>
                      <a:pt x="394" y="9"/>
                      <a:pt x="392" y="7"/>
                    </a:cubicBezTo>
                    <a:cubicBezTo>
                      <a:pt x="386" y="13"/>
                      <a:pt x="381" y="11"/>
                      <a:pt x="375" y="13"/>
                    </a:cubicBezTo>
                    <a:cubicBezTo>
                      <a:pt x="376" y="13"/>
                      <a:pt x="376" y="7"/>
                      <a:pt x="374" y="9"/>
                    </a:cubicBezTo>
                    <a:cubicBezTo>
                      <a:pt x="375" y="12"/>
                      <a:pt x="368" y="13"/>
                      <a:pt x="366" y="13"/>
                    </a:cubicBezTo>
                    <a:cubicBezTo>
                      <a:pt x="370" y="11"/>
                      <a:pt x="369" y="8"/>
                      <a:pt x="370" y="5"/>
                    </a:cubicBezTo>
                    <a:cubicBezTo>
                      <a:pt x="365" y="4"/>
                      <a:pt x="369" y="8"/>
                      <a:pt x="365" y="10"/>
                    </a:cubicBezTo>
                    <a:cubicBezTo>
                      <a:pt x="361" y="4"/>
                      <a:pt x="353" y="5"/>
                      <a:pt x="350" y="11"/>
                    </a:cubicBezTo>
                    <a:cubicBezTo>
                      <a:pt x="346" y="10"/>
                      <a:pt x="340" y="11"/>
                      <a:pt x="338" y="8"/>
                    </a:cubicBezTo>
                    <a:cubicBezTo>
                      <a:pt x="336" y="8"/>
                      <a:pt x="326" y="14"/>
                      <a:pt x="322" y="8"/>
                    </a:cubicBezTo>
                    <a:cubicBezTo>
                      <a:pt x="318" y="9"/>
                      <a:pt x="321" y="12"/>
                      <a:pt x="319" y="14"/>
                    </a:cubicBezTo>
                    <a:cubicBezTo>
                      <a:pt x="317" y="11"/>
                      <a:pt x="315" y="8"/>
                      <a:pt x="315" y="6"/>
                    </a:cubicBezTo>
                    <a:cubicBezTo>
                      <a:pt x="310" y="8"/>
                      <a:pt x="314" y="12"/>
                      <a:pt x="311" y="15"/>
                    </a:cubicBezTo>
                    <a:cubicBezTo>
                      <a:pt x="309" y="12"/>
                      <a:pt x="301" y="15"/>
                      <a:pt x="302" y="11"/>
                    </a:cubicBezTo>
                    <a:cubicBezTo>
                      <a:pt x="304" y="12"/>
                      <a:pt x="311" y="14"/>
                      <a:pt x="310" y="8"/>
                    </a:cubicBezTo>
                    <a:cubicBezTo>
                      <a:pt x="305" y="11"/>
                      <a:pt x="302" y="7"/>
                      <a:pt x="298" y="7"/>
                    </a:cubicBezTo>
                    <a:cubicBezTo>
                      <a:pt x="298" y="11"/>
                      <a:pt x="299" y="8"/>
                      <a:pt x="302" y="9"/>
                    </a:cubicBezTo>
                    <a:cubicBezTo>
                      <a:pt x="298" y="10"/>
                      <a:pt x="297" y="14"/>
                      <a:pt x="295" y="13"/>
                    </a:cubicBezTo>
                    <a:cubicBezTo>
                      <a:pt x="292" y="11"/>
                      <a:pt x="295" y="6"/>
                      <a:pt x="292" y="8"/>
                    </a:cubicBezTo>
                    <a:cubicBezTo>
                      <a:pt x="294" y="10"/>
                      <a:pt x="287" y="15"/>
                      <a:pt x="286" y="13"/>
                    </a:cubicBezTo>
                    <a:cubicBezTo>
                      <a:pt x="284" y="8"/>
                      <a:pt x="293" y="5"/>
                      <a:pt x="289" y="1"/>
                    </a:cubicBezTo>
                    <a:cubicBezTo>
                      <a:pt x="285" y="11"/>
                      <a:pt x="272" y="11"/>
                      <a:pt x="263" y="11"/>
                    </a:cubicBezTo>
                    <a:cubicBezTo>
                      <a:pt x="263" y="8"/>
                      <a:pt x="264" y="2"/>
                      <a:pt x="260" y="4"/>
                    </a:cubicBezTo>
                    <a:cubicBezTo>
                      <a:pt x="258" y="8"/>
                      <a:pt x="261" y="7"/>
                      <a:pt x="260" y="9"/>
                    </a:cubicBezTo>
                    <a:cubicBezTo>
                      <a:pt x="257" y="10"/>
                      <a:pt x="256" y="12"/>
                      <a:pt x="253" y="6"/>
                    </a:cubicBezTo>
                    <a:cubicBezTo>
                      <a:pt x="251" y="7"/>
                      <a:pt x="252" y="9"/>
                      <a:pt x="250" y="10"/>
                    </a:cubicBezTo>
                    <a:cubicBezTo>
                      <a:pt x="245" y="1"/>
                      <a:pt x="245" y="12"/>
                      <a:pt x="243" y="10"/>
                    </a:cubicBezTo>
                    <a:cubicBezTo>
                      <a:pt x="238" y="7"/>
                      <a:pt x="247" y="6"/>
                      <a:pt x="242" y="3"/>
                    </a:cubicBezTo>
                    <a:cubicBezTo>
                      <a:pt x="237" y="7"/>
                      <a:pt x="240" y="10"/>
                      <a:pt x="234" y="11"/>
                    </a:cubicBezTo>
                    <a:cubicBezTo>
                      <a:pt x="234" y="8"/>
                      <a:pt x="232" y="6"/>
                      <a:pt x="230" y="6"/>
                    </a:cubicBezTo>
                    <a:cubicBezTo>
                      <a:pt x="229" y="8"/>
                      <a:pt x="227" y="11"/>
                      <a:pt x="226" y="5"/>
                    </a:cubicBezTo>
                    <a:cubicBezTo>
                      <a:pt x="220" y="7"/>
                      <a:pt x="230" y="10"/>
                      <a:pt x="224" y="12"/>
                    </a:cubicBezTo>
                    <a:cubicBezTo>
                      <a:pt x="223" y="11"/>
                      <a:pt x="222" y="10"/>
                      <a:pt x="220" y="10"/>
                    </a:cubicBezTo>
                    <a:cubicBezTo>
                      <a:pt x="223" y="8"/>
                      <a:pt x="223" y="6"/>
                      <a:pt x="221" y="4"/>
                    </a:cubicBezTo>
                    <a:cubicBezTo>
                      <a:pt x="214" y="5"/>
                      <a:pt x="221" y="17"/>
                      <a:pt x="213" y="12"/>
                    </a:cubicBezTo>
                    <a:cubicBezTo>
                      <a:pt x="219" y="11"/>
                      <a:pt x="214" y="9"/>
                      <a:pt x="216" y="4"/>
                    </a:cubicBezTo>
                    <a:cubicBezTo>
                      <a:pt x="212" y="5"/>
                      <a:pt x="207" y="9"/>
                      <a:pt x="205" y="13"/>
                    </a:cubicBezTo>
                    <a:cubicBezTo>
                      <a:pt x="202" y="10"/>
                      <a:pt x="204" y="7"/>
                      <a:pt x="201" y="5"/>
                    </a:cubicBezTo>
                    <a:cubicBezTo>
                      <a:pt x="194" y="9"/>
                      <a:pt x="192" y="14"/>
                      <a:pt x="188" y="12"/>
                    </a:cubicBezTo>
                    <a:cubicBezTo>
                      <a:pt x="191" y="10"/>
                      <a:pt x="183" y="7"/>
                      <a:pt x="188" y="6"/>
                    </a:cubicBezTo>
                    <a:cubicBezTo>
                      <a:pt x="189" y="7"/>
                      <a:pt x="188" y="8"/>
                      <a:pt x="190" y="10"/>
                    </a:cubicBezTo>
                    <a:cubicBezTo>
                      <a:pt x="197" y="2"/>
                      <a:pt x="183" y="7"/>
                      <a:pt x="179" y="4"/>
                    </a:cubicBezTo>
                    <a:cubicBezTo>
                      <a:pt x="174" y="7"/>
                      <a:pt x="174" y="12"/>
                      <a:pt x="169" y="8"/>
                    </a:cubicBezTo>
                    <a:cubicBezTo>
                      <a:pt x="169" y="4"/>
                      <a:pt x="176" y="9"/>
                      <a:pt x="175" y="2"/>
                    </a:cubicBezTo>
                    <a:cubicBezTo>
                      <a:pt x="167" y="6"/>
                      <a:pt x="150" y="5"/>
                      <a:pt x="152" y="18"/>
                    </a:cubicBezTo>
                    <a:cubicBezTo>
                      <a:pt x="155" y="14"/>
                      <a:pt x="157" y="17"/>
                      <a:pt x="160" y="17"/>
                    </a:cubicBezTo>
                    <a:cubicBezTo>
                      <a:pt x="165" y="15"/>
                      <a:pt x="162" y="12"/>
                      <a:pt x="166" y="9"/>
                    </a:cubicBezTo>
                    <a:cubicBezTo>
                      <a:pt x="170" y="13"/>
                      <a:pt x="167" y="16"/>
                      <a:pt x="164" y="19"/>
                    </a:cubicBezTo>
                    <a:cubicBezTo>
                      <a:pt x="159" y="19"/>
                      <a:pt x="153" y="20"/>
                      <a:pt x="148" y="23"/>
                    </a:cubicBezTo>
                    <a:cubicBezTo>
                      <a:pt x="147" y="22"/>
                      <a:pt x="147" y="22"/>
                      <a:pt x="146" y="21"/>
                    </a:cubicBezTo>
                    <a:cubicBezTo>
                      <a:pt x="156" y="14"/>
                      <a:pt x="144" y="12"/>
                      <a:pt x="152" y="7"/>
                    </a:cubicBezTo>
                    <a:cubicBezTo>
                      <a:pt x="146" y="7"/>
                      <a:pt x="146" y="11"/>
                      <a:pt x="140" y="13"/>
                    </a:cubicBezTo>
                    <a:cubicBezTo>
                      <a:pt x="138" y="17"/>
                      <a:pt x="144" y="15"/>
                      <a:pt x="142" y="18"/>
                    </a:cubicBezTo>
                    <a:cubicBezTo>
                      <a:pt x="136" y="18"/>
                      <a:pt x="138" y="21"/>
                      <a:pt x="133" y="25"/>
                    </a:cubicBezTo>
                    <a:cubicBezTo>
                      <a:pt x="131" y="19"/>
                      <a:pt x="127" y="30"/>
                      <a:pt x="125" y="26"/>
                    </a:cubicBezTo>
                    <a:cubicBezTo>
                      <a:pt x="123" y="22"/>
                      <a:pt x="130" y="20"/>
                      <a:pt x="129" y="16"/>
                    </a:cubicBezTo>
                    <a:cubicBezTo>
                      <a:pt x="139" y="21"/>
                      <a:pt x="139" y="4"/>
                      <a:pt x="149" y="6"/>
                    </a:cubicBezTo>
                    <a:cubicBezTo>
                      <a:pt x="143" y="3"/>
                      <a:pt x="136" y="7"/>
                      <a:pt x="130" y="5"/>
                    </a:cubicBezTo>
                    <a:cubicBezTo>
                      <a:pt x="129" y="8"/>
                      <a:pt x="127" y="12"/>
                      <a:pt x="127" y="16"/>
                    </a:cubicBezTo>
                    <a:cubicBezTo>
                      <a:pt x="125" y="14"/>
                      <a:pt x="123" y="14"/>
                      <a:pt x="121" y="15"/>
                    </a:cubicBezTo>
                    <a:cubicBezTo>
                      <a:pt x="119" y="19"/>
                      <a:pt x="128" y="17"/>
                      <a:pt x="126" y="20"/>
                    </a:cubicBezTo>
                    <a:cubicBezTo>
                      <a:pt x="115" y="20"/>
                      <a:pt x="116" y="24"/>
                      <a:pt x="111" y="27"/>
                    </a:cubicBezTo>
                    <a:cubicBezTo>
                      <a:pt x="111" y="22"/>
                      <a:pt x="111" y="17"/>
                      <a:pt x="114" y="13"/>
                    </a:cubicBezTo>
                    <a:cubicBezTo>
                      <a:pt x="118" y="16"/>
                      <a:pt x="116" y="18"/>
                      <a:pt x="119" y="21"/>
                    </a:cubicBezTo>
                    <a:cubicBezTo>
                      <a:pt x="120" y="15"/>
                      <a:pt x="122" y="9"/>
                      <a:pt x="126" y="4"/>
                    </a:cubicBezTo>
                    <a:cubicBezTo>
                      <a:pt x="124" y="1"/>
                      <a:pt x="109" y="1"/>
                      <a:pt x="114" y="8"/>
                    </a:cubicBezTo>
                    <a:cubicBezTo>
                      <a:pt x="114" y="10"/>
                      <a:pt x="109" y="12"/>
                      <a:pt x="106" y="12"/>
                    </a:cubicBezTo>
                    <a:cubicBezTo>
                      <a:pt x="103" y="10"/>
                      <a:pt x="112" y="9"/>
                      <a:pt x="109" y="6"/>
                    </a:cubicBezTo>
                    <a:cubicBezTo>
                      <a:pt x="104" y="8"/>
                      <a:pt x="106" y="3"/>
                      <a:pt x="107" y="1"/>
                    </a:cubicBezTo>
                    <a:cubicBezTo>
                      <a:pt x="103" y="6"/>
                      <a:pt x="93" y="13"/>
                      <a:pt x="86" y="16"/>
                    </a:cubicBezTo>
                    <a:cubicBezTo>
                      <a:pt x="87" y="14"/>
                      <a:pt x="85" y="13"/>
                      <a:pt x="86" y="12"/>
                    </a:cubicBezTo>
                    <a:cubicBezTo>
                      <a:pt x="90" y="7"/>
                      <a:pt x="103" y="8"/>
                      <a:pt x="99" y="0"/>
                    </a:cubicBezTo>
                    <a:cubicBezTo>
                      <a:pt x="94" y="2"/>
                      <a:pt x="96" y="5"/>
                      <a:pt x="92" y="7"/>
                    </a:cubicBezTo>
                    <a:cubicBezTo>
                      <a:pt x="86" y="7"/>
                      <a:pt x="91" y="4"/>
                      <a:pt x="89" y="1"/>
                    </a:cubicBezTo>
                    <a:cubicBezTo>
                      <a:pt x="80" y="5"/>
                      <a:pt x="88" y="11"/>
                      <a:pt x="82" y="15"/>
                    </a:cubicBezTo>
                    <a:cubicBezTo>
                      <a:pt x="78" y="10"/>
                      <a:pt x="73" y="16"/>
                      <a:pt x="70" y="10"/>
                    </a:cubicBezTo>
                    <a:cubicBezTo>
                      <a:pt x="68" y="13"/>
                      <a:pt x="69" y="17"/>
                      <a:pt x="64" y="20"/>
                    </a:cubicBezTo>
                    <a:cubicBezTo>
                      <a:pt x="57" y="12"/>
                      <a:pt x="58" y="16"/>
                      <a:pt x="51" y="12"/>
                    </a:cubicBezTo>
                    <a:cubicBezTo>
                      <a:pt x="52" y="17"/>
                      <a:pt x="49" y="18"/>
                      <a:pt x="44" y="21"/>
                    </a:cubicBezTo>
                    <a:cubicBezTo>
                      <a:pt x="50" y="29"/>
                      <a:pt x="44" y="36"/>
                      <a:pt x="35" y="43"/>
                    </a:cubicBezTo>
                    <a:cubicBezTo>
                      <a:pt x="29" y="38"/>
                      <a:pt x="22" y="43"/>
                      <a:pt x="18" y="49"/>
                    </a:cubicBezTo>
                    <a:cubicBezTo>
                      <a:pt x="13" y="48"/>
                      <a:pt x="18" y="44"/>
                      <a:pt x="12" y="42"/>
                    </a:cubicBezTo>
                    <a:cubicBezTo>
                      <a:pt x="11" y="46"/>
                      <a:pt x="16" y="67"/>
                      <a:pt x="8" y="58"/>
                    </a:cubicBezTo>
                    <a:cubicBezTo>
                      <a:pt x="7" y="60"/>
                      <a:pt x="0" y="62"/>
                      <a:pt x="5" y="64"/>
                    </a:cubicBezTo>
                    <a:cubicBezTo>
                      <a:pt x="9" y="64"/>
                      <a:pt x="13" y="63"/>
                      <a:pt x="17" y="64"/>
                    </a:cubicBezTo>
                    <a:cubicBezTo>
                      <a:pt x="18" y="60"/>
                      <a:pt x="17" y="56"/>
                      <a:pt x="20" y="52"/>
                    </a:cubicBezTo>
                    <a:cubicBezTo>
                      <a:pt x="22" y="53"/>
                      <a:pt x="24" y="53"/>
                      <a:pt x="25" y="56"/>
                    </a:cubicBezTo>
                    <a:cubicBezTo>
                      <a:pt x="27" y="51"/>
                      <a:pt x="30" y="52"/>
                      <a:pt x="34" y="51"/>
                    </a:cubicBezTo>
                    <a:cubicBezTo>
                      <a:pt x="32" y="48"/>
                      <a:pt x="30" y="49"/>
                      <a:pt x="29" y="47"/>
                    </a:cubicBezTo>
                    <a:cubicBezTo>
                      <a:pt x="35" y="41"/>
                      <a:pt x="36" y="47"/>
                      <a:pt x="40" y="40"/>
                    </a:cubicBezTo>
                    <a:cubicBezTo>
                      <a:pt x="43" y="44"/>
                      <a:pt x="49" y="46"/>
                      <a:pt x="56" y="46"/>
                    </a:cubicBezTo>
                    <a:cubicBezTo>
                      <a:pt x="46" y="53"/>
                      <a:pt x="60" y="57"/>
                      <a:pt x="51" y="64"/>
                    </a:cubicBezTo>
                    <a:cubicBezTo>
                      <a:pt x="57" y="73"/>
                      <a:pt x="65" y="66"/>
                      <a:pt x="71" y="69"/>
                    </a:cubicBezTo>
                    <a:cubicBezTo>
                      <a:pt x="69" y="66"/>
                      <a:pt x="67" y="67"/>
                      <a:pt x="65" y="63"/>
                    </a:cubicBezTo>
                    <a:cubicBezTo>
                      <a:pt x="66" y="61"/>
                      <a:pt x="66" y="59"/>
                      <a:pt x="68" y="58"/>
                    </a:cubicBezTo>
                    <a:cubicBezTo>
                      <a:pt x="70" y="60"/>
                      <a:pt x="69" y="62"/>
                      <a:pt x="71" y="63"/>
                    </a:cubicBezTo>
                    <a:cubicBezTo>
                      <a:pt x="72" y="64"/>
                      <a:pt x="78" y="62"/>
                      <a:pt x="76" y="59"/>
                    </a:cubicBezTo>
                    <a:cubicBezTo>
                      <a:pt x="75" y="59"/>
                      <a:pt x="81" y="47"/>
                      <a:pt x="86" y="46"/>
                    </a:cubicBezTo>
                    <a:cubicBezTo>
                      <a:pt x="84" y="48"/>
                      <a:pt x="83" y="50"/>
                      <a:pt x="83" y="52"/>
                    </a:cubicBezTo>
                    <a:cubicBezTo>
                      <a:pt x="86" y="51"/>
                      <a:pt x="92" y="50"/>
                      <a:pt x="91" y="55"/>
                    </a:cubicBezTo>
                    <a:cubicBezTo>
                      <a:pt x="94" y="52"/>
                      <a:pt x="98" y="50"/>
                      <a:pt x="101" y="51"/>
                    </a:cubicBezTo>
                    <a:cubicBezTo>
                      <a:pt x="101" y="52"/>
                      <a:pt x="102" y="53"/>
                      <a:pt x="101" y="54"/>
                    </a:cubicBezTo>
                    <a:cubicBezTo>
                      <a:pt x="96" y="55"/>
                      <a:pt x="91" y="54"/>
                      <a:pt x="85" y="59"/>
                    </a:cubicBezTo>
                    <a:cubicBezTo>
                      <a:pt x="85" y="58"/>
                      <a:pt x="85" y="53"/>
                      <a:pt x="82" y="55"/>
                    </a:cubicBezTo>
                    <a:cubicBezTo>
                      <a:pt x="85" y="62"/>
                      <a:pt x="73" y="61"/>
                      <a:pt x="75" y="69"/>
                    </a:cubicBezTo>
                    <a:cubicBezTo>
                      <a:pt x="79" y="65"/>
                      <a:pt x="82" y="74"/>
                      <a:pt x="86" y="69"/>
                    </a:cubicBezTo>
                    <a:cubicBezTo>
                      <a:pt x="90" y="67"/>
                      <a:pt x="84" y="64"/>
                      <a:pt x="86" y="62"/>
                    </a:cubicBezTo>
                    <a:cubicBezTo>
                      <a:pt x="88" y="61"/>
                      <a:pt x="89" y="60"/>
                      <a:pt x="90" y="61"/>
                    </a:cubicBezTo>
                    <a:cubicBezTo>
                      <a:pt x="93" y="63"/>
                      <a:pt x="88" y="65"/>
                      <a:pt x="90" y="67"/>
                    </a:cubicBezTo>
                    <a:cubicBezTo>
                      <a:pt x="92" y="66"/>
                      <a:pt x="93" y="70"/>
                      <a:pt x="96" y="65"/>
                    </a:cubicBezTo>
                    <a:cubicBezTo>
                      <a:pt x="94" y="64"/>
                      <a:pt x="93" y="62"/>
                      <a:pt x="91" y="60"/>
                    </a:cubicBezTo>
                    <a:cubicBezTo>
                      <a:pt x="93" y="59"/>
                      <a:pt x="93" y="57"/>
                      <a:pt x="94" y="56"/>
                    </a:cubicBezTo>
                    <a:cubicBezTo>
                      <a:pt x="96" y="62"/>
                      <a:pt x="99" y="56"/>
                      <a:pt x="101" y="60"/>
                    </a:cubicBezTo>
                    <a:cubicBezTo>
                      <a:pt x="98" y="64"/>
                      <a:pt x="97" y="57"/>
                      <a:pt x="94" y="61"/>
                    </a:cubicBezTo>
                    <a:cubicBezTo>
                      <a:pt x="100" y="64"/>
                      <a:pt x="97" y="67"/>
                      <a:pt x="98" y="71"/>
                    </a:cubicBezTo>
                    <a:cubicBezTo>
                      <a:pt x="105" y="68"/>
                      <a:pt x="100" y="63"/>
                      <a:pt x="104" y="59"/>
                    </a:cubicBezTo>
                    <a:cubicBezTo>
                      <a:pt x="107" y="57"/>
                      <a:pt x="109" y="64"/>
                      <a:pt x="112" y="63"/>
                    </a:cubicBezTo>
                    <a:cubicBezTo>
                      <a:pt x="114" y="59"/>
                      <a:pt x="118" y="57"/>
                      <a:pt x="112" y="54"/>
                    </a:cubicBezTo>
                    <a:cubicBezTo>
                      <a:pt x="115" y="51"/>
                      <a:pt x="120" y="47"/>
                      <a:pt x="124" y="49"/>
                    </a:cubicBezTo>
                    <a:cubicBezTo>
                      <a:pt x="117" y="54"/>
                      <a:pt x="118" y="60"/>
                      <a:pt x="114" y="66"/>
                    </a:cubicBezTo>
                    <a:cubicBezTo>
                      <a:pt x="111" y="60"/>
                      <a:pt x="96" y="73"/>
                      <a:pt x="104" y="74"/>
                    </a:cubicBezTo>
                    <a:cubicBezTo>
                      <a:pt x="103" y="70"/>
                      <a:pt x="109" y="75"/>
                      <a:pt x="112" y="69"/>
                    </a:cubicBezTo>
                    <a:cubicBezTo>
                      <a:pt x="115" y="75"/>
                      <a:pt x="123" y="71"/>
                      <a:pt x="131" y="76"/>
                    </a:cubicBezTo>
                    <a:cubicBezTo>
                      <a:pt x="136" y="74"/>
                      <a:pt x="133" y="71"/>
                      <a:pt x="134" y="68"/>
                    </a:cubicBezTo>
                    <a:cubicBezTo>
                      <a:pt x="136" y="69"/>
                      <a:pt x="138" y="65"/>
                      <a:pt x="140" y="69"/>
                    </a:cubicBezTo>
                    <a:cubicBezTo>
                      <a:pt x="143" y="65"/>
                      <a:pt x="143" y="65"/>
                      <a:pt x="147" y="64"/>
                    </a:cubicBezTo>
                    <a:cubicBezTo>
                      <a:pt x="145" y="58"/>
                      <a:pt x="142" y="67"/>
                      <a:pt x="140" y="64"/>
                    </a:cubicBezTo>
                    <a:cubicBezTo>
                      <a:pt x="137" y="61"/>
                      <a:pt x="137" y="59"/>
                      <a:pt x="138" y="57"/>
                    </a:cubicBezTo>
                    <a:cubicBezTo>
                      <a:pt x="142" y="56"/>
                      <a:pt x="145" y="61"/>
                      <a:pt x="150" y="56"/>
                    </a:cubicBezTo>
                    <a:cubicBezTo>
                      <a:pt x="146" y="52"/>
                      <a:pt x="148" y="49"/>
                      <a:pt x="151" y="46"/>
                    </a:cubicBezTo>
                    <a:cubicBezTo>
                      <a:pt x="154" y="49"/>
                      <a:pt x="157" y="43"/>
                      <a:pt x="160" y="44"/>
                    </a:cubicBezTo>
                    <a:cubicBezTo>
                      <a:pt x="161" y="45"/>
                      <a:pt x="160" y="47"/>
                      <a:pt x="160" y="48"/>
                    </a:cubicBezTo>
                    <a:cubicBezTo>
                      <a:pt x="157" y="52"/>
                      <a:pt x="154" y="50"/>
                      <a:pt x="151" y="51"/>
                    </a:cubicBezTo>
                    <a:cubicBezTo>
                      <a:pt x="154" y="59"/>
                      <a:pt x="144" y="65"/>
                      <a:pt x="147" y="73"/>
                    </a:cubicBezTo>
                    <a:cubicBezTo>
                      <a:pt x="143" y="73"/>
                      <a:pt x="140" y="68"/>
                      <a:pt x="136" y="72"/>
                    </a:cubicBezTo>
                    <a:cubicBezTo>
                      <a:pt x="140" y="79"/>
                      <a:pt x="149" y="71"/>
                      <a:pt x="150" y="77"/>
                    </a:cubicBezTo>
                    <a:cubicBezTo>
                      <a:pt x="157" y="75"/>
                      <a:pt x="157" y="70"/>
                      <a:pt x="162" y="64"/>
                    </a:cubicBezTo>
                    <a:cubicBezTo>
                      <a:pt x="163" y="66"/>
                      <a:pt x="165" y="65"/>
                      <a:pt x="166" y="67"/>
                    </a:cubicBezTo>
                    <a:cubicBezTo>
                      <a:pt x="165" y="71"/>
                      <a:pt x="161" y="69"/>
                      <a:pt x="161" y="72"/>
                    </a:cubicBezTo>
                    <a:cubicBezTo>
                      <a:pt x="163" y="76"/>
                      <a:pt x="166" y="72"/>
                      <a:pt x="169" y="75"/>
                    </a:cubicBezTo>
                    <a:cubicBezTo>
                      <a:pt x="175" y="71"/>
                      <a:pt x="166" y="64"/>
                      <a:pt x="167" y="62"/>
                    </a:cubicBezTo>
                    <a:cubicBezTo>
                      <a:pt x="169" y="61"/>
                      <a:pt x="170" y="62"/>
                      <a:pt x="171" y="63"/>
                    </a:cubicBezTo>
                    <a:cubicBezTo>
                      <a:pt x="173" y="68"/>
                      <a:pt x="172" y="72"/>
                      <a:pt x="177" y="76"/>
                    </a:cubicBezTo>
                    <a:cubicBezTo>
                      <a:pt x="180" y="76"/>
                      <a:pt x="182" y="72"/>
                      <a:pt x="184" y="78"/>
                    </a:cubicBezTo>
                    <a:cubicBezTo>
                      <a:pt x="187" y="73"/>
                      <a:pt x="190" y="78"/>
                      <a:pt x="189" y="81"/>
                    </a:cubicBezTo>
                    <a:cubicBezTo>
                      <a:pt x="195" y="71"/>
                      <a:pt x="202" y="78"/>
                      <a:pt x="204" y="70"/>
                    </a:cubicBezTo>
                    <a:cubicBezTo>
                      <a:pt x="202" y="67"/>
                      <a:pt x="200" y="69"/>
                      <a:pt x="198" y="65"/>
                    </a:cubicBezTo>
                    <a:cubicBezTo>
                      <a:pt x="204" y="64"/>
                      <a:pt x="201" y="62"/>
                      <a:pt x="204" y="58"/>
                    </a:cubicBezTo>
                    <a:cubicBezTo>
                      <a:pt x="204" y="64"/>
                      <a:pt x="210" y="59"/>
                      <a:pt x="213" y="61"/>
                    </a:cubicBezTo>
                    <a:cubicBezTo>
                      <a:pt x="213" y="64"/>
                      <a:pt x="208" y="64"/>
                      <a:pt x="205" y="64"/>
                    </a:cubicBezTo>
                    <a:cubicBezTo>
                      <a:pt x="207" y="69"/>
                      <a:pt x="203" y="73"/>
                      <a:pt x="203" y="78"/>
                    </a:cubicBezTo>
                    <a:cubicBezTo>
                      <a:pt x="209" y="73"/>
                      <a:pt x="209" y="80"/>
                      <a:pt x="215" y="79"/>
                    </a:cubicBezTo>
                    <a:cubicBezTo>
                      <a:pt x="216" y="75"/>
                      <a:pt x="211" y="77"/>
                      <a:pt x="213" y="75"/>
                    </a:cubicBezTo>
                    <a:cubicBezTo>
                      <a:pt x="216" y="77"/>
                      <a:pt x="219" y="75"/>
                      <a:pt x="221" y="76"/>
                    </a:cubicBezTo>
                    <a:cubicBezTo>
                      <a:pt x="223" y="77"/>
                      <a:pt x="220" y="78"/>
                      <a:pt x="221" y="80"/>
                    </a:cubicBezTo>
                    <a:cubicBezTo>
                      <a:pt x="225" y="82"/>
                      <a:pt x="228" y="76"/>
                      <a:pt x="229" y="77"/>
                    </a:cubicBezTo>
                    <a:cubicBezTo>
                      <a:pt x="229" y="82"/>
                      <a:pt x="244" y="78"/>
                      <a:pt x="244" y="84"/>
                    </a:cubicBezTo>
                    <a:cubicBezTo>
                      <a:pt x="249" y="80"/>
                      <a:pt x="255" y="79"/>
                      <a:pt x="259" y="82"/>
                    </a:cubicBezTo>
                    <a:cubicBezTo>
                      <a:pt x="263" y="79"/>
                      <a:pt x="269" y="76"/>
                      <a:pt x="268" y="72"/>
                    </a:cubicBezTo>
                    <a:cubicBezTo>
                      <a:pt x="268" y="73"/>
                      <a:pt x="269" y="73"/>
                      <a:pt x="270" y="73"/>
                    </a:cubicBezTo>
                    <a:cubicBezTo>
                      <a:pt x="266" y="77"/>
                      <a:pt x="272" y="82"/>
                      <a:pt x="274" y="83"/>
                    </a:cubicBezTo>
                    <a:cubicBezTo>
                      <a:pt x="274" y="79"/>
                      <a:pt x="284" y="87"/>
                      <a:pt x="284" y="79"/>
                    </a:cubicBezTo>
                    <a:cubicBezTo>
                      <a:pt x="289" y="84"/>
                      <a:pt x="296" y="83"/>
                      <a:pt x="302" y="82"/>
                    </a:cubicBezTo>
                    <a:cubicBezTo>
                      <a:pt x="300" y="78"/>
                      <a:pt x="296" y="79"/>
                      <a:pt x="299" y="75"/>
                    </a:cubicBezTo>
                    <a:cubicBezTo>
                      <a:pt x="298" y="81"/>
                      <a:pt x="304" y="77"/>
                      <a:pt x="306" y="77"/>
                    </a:cubicBezTo>
                    <a:cubicBezTo>
                      <a:pt x="303" y="84"/>
                      <a:pt x="321" y="74"/>
                      <a:pt x="318" y="84"/>
                    </a:cubicBezTo>
                    <a:cubicBezTo>
                      <a:pt x="314" y="77"/>
                      <a:pt x="310" y="84"/>
                      <a:pt x="305" y="83"/>
                    </a:cubicBezTo>
                    <a:cubicBezTo>
                      <a:pt x="305" y="84"/>
                      <a:pt x="306" y="84"/>
                      <a:pt x="305" y="85"/>
                    </a:cubicBezTo>
                    <a:cubicBezTo>
                      <a:pt x="305" y="86"/>
                      <a:pt x="305" y="87"/>
                      <a:pt x="305" y="88"/>
                    </a:cubicBezTo>
                    <a:cubicBezTo>
                      <a:pt x="312" y="84"/>
                      <a:pt x="317" y="85"/>
                      <a:pt x="327" y="86"/>
                    </a:cubicBezTo>
                    <a:cubicBezTo>
                      <a:pt x="337" y="86"/>
                      <a:pt x="354" y="90"/>
                      <a:pt x="362" y="87"/>
                    </a:cubicBezTo>
                    <a:cubicBezTo>
                      <a:pt x="364" y="86"/>
                      <a:pt x="364" y="86"/>
                      <a:pt x="364" y="85"/>
                    </a:cubicBezTo>
                    <a:cubicBezTo>
                      <a:pt x="363" y="84"/>
                      <a:pt x="364" y="84"/>
                      <a:pt x="364" y="85"/>
                    </a:cubicBezTo>
                    <a:cubicBezTo>
                      <a:pt x="364" y="85"/>
                      <a:pt x="365" y="86"/>
                      <a:pt x="365" y="86"/>
                    </a:cubicBezTo>
                    <a:cubicBezTo>
                      <a:pt x="372" y="93"/>
                      <a:pt x="389" y="81"/>
                      <a:pt x="387" y="91"/>
                    </a:cubicBezTo>
                    <a:cubicBezTo>
                      <a:pt x="387" y="87"/>
                      <a:pt x="400" y="85"/>
                      <a:pt x="399" y="90"/>
                    </a:cubicBezTo>
                    <a:cubicBezTo>
                      <a:pt x="413" y="85"/>
                      <a:pt x="426" y="87"/>
                      <a:pt x="439" y="90"/>
                    </a:cubicBezTo>
                    <a:cubicBezTo>
                      <a:pt x="448" y="88"/>
                      <a:pt x="461" y="85"/>
                      <a:pt x="465" y="91"/>
                    </a:cubicBezTo>
                    <a:cubicBezTo>
                      <a:pt x="464" y="90"/>
                      <a:pt x="465" y="89"/>
                      <a:pt x="466" y="87"/>
                    </a:cubicBezTo>
                    <a:cubicBezTo>
                      <a:pt x="481" y="89"/>
                      <a:pt x="505" y="89"/>
                      <a:pt x="524" y="92"/>
                    </a:cubicBezTo>
                    <a:cubicBezTo>
                      <a:pt x="539" y="86"/>
                      <a:pt x="551" y="95"/>
                      <a:pt x="566" y="89"/>
                    </a:cubicBezTo>
                    <a:cubicBezTo>
                      <a:pt x="569" y="91"/>
                      <a:pt x="572" y="89"/>
                      <a:pt x="575" y="93"/>
                    </a:cubicBezTo>
                    <a:cubicBezTo>
                      <a:pt x="588" y="85"/>
                      <a:pt x="600" y="94"/>
                      <a:pt x="614" y="87"/>
                    </a:cubicBezTo>
                    <a:cubicBezTo>
                      <a:pt x="615" y="88"/>
                      <a:pt x="616" y="90"/>
                      <a:pt x="616" y="91"/>
                    </a:cubicBezTo>
                    <a:cubicBezTo>
                      <a:pt x="625" y="89"/>
                      <a:pt x="634" y="85"/>
                      <a:pt x="641" y="86"/>
                    </a:cubicBezTo>
                    <a:cubicBezTo>
                      <a:pt x="643" y="86"/>
                      <a:pt x="646" y="89"/>
                      <a:pt x="648" y="89"/>
                    </a:cubicBezTo>
                    <a:cubicBezTo>
                      <a:pt x="652" y="89"/>
                      <a:pt x="655" y="84"/>
                      <a:pt x="659" y="85"/>
                    </a:cubicBezTo>
                    <a:cubicBezTo>
                      <a:pt x="661" y="85"/>
                      <a:pt x="662" y="88"/>
                      <a:pt x="665" y="87"/>
                    </a:cubicBezTo>
                    <a:cubicBezTo>
                      <a:pt x="669" y="87"/>
                      <a:pt x="669" y="86"/>
                      <a:pt x="675" y="85"/>
                    </a:cubicBezTo>
                    <a:cubicBezTo>
                      <a:pt x="687" y="81"/>
                      <a:pt x="703" y="89"/>
                      <a:pt x="708" y="79"/>
                    </a:cubicBezTo>
                    <a:cubicBezTo>
                      <a:pt x="708" y="81"/>
                      <a:pt x="709" y="82"/>
                      <a:pt x="712" y="83"/>
                    </a:cubicBezTo>
                    <a:cubicBezTo>
                      <a:pt x="715" y="79"/>
                      <a:pt x="717" y="79"/>
                      <a:pt x="721" y="74"/>
                    </a:cubicBezTo>
                    <a:cubicBezTo>
                      <a:pt x="722" y="77"/>
                      <a:pt x="720" y="79"/>
                      <a:pt x="721" y="81"/>
                    </a:cubicBezTo>
                    <a:cubicBezTo>
                      <a:pt x="728" y="77"/>
                      <a:pt x="735" y="72"/>
                      <a:pt x="736" y="64"/>
                    </a:cubicBezTo>
                    <a:cubicBezTo>
                      <a:pt x="742" y="66"/>
                      <a:pt x="744" y="59"/>
                      <a:pt x="748" y="58"/>
                    </a:cubicBezTo>
                    <a:cubicBezTo>
                      <a:pt x="745" y="56"/>
                      <a:pt x="748" y="50"/>
                      <a:pt x="743" y="51"/>
                    </a:cubicBezTo>
                    <a:cubicBezTo>
                      <a:pt x="742" y="55"/>
                      <a:pt x="745" y="56"/>
                      <a:pt x="744" y="58"/>
                    </a:cubicBezTo>
                    <a:cubicBezTo>
                      <a:pt x="740" y="59"/>
                      <a:pt x="732" y="63"/>
                      <a:pt x="732" y="56"/>
                    </a:cubicBezTo>
                    <a:cubicBezTo>
                      <a:pt x="731" y="61"/>
                      <a:pt x="726" y="59"/>
                      <a:pt x="726" y="62"/>
                    </a:cubicBezTo>
                    <a:cubicBezTo>
                      <a:pt x="733" y="58"/>
                      <a:pt x="727" y="71"/>
                      <a:pt x="730" y="69"/>
                    </a:cubicBezTo>
                    <a:cubicBezTo>
                      <a:pt x="732" y="68"/>
                      <a:pt x="729" y="62"/>
                      <a:pt x="732" y="65"/>
                    </a:cubicBezTo>
                    <a:cubicBezTo>
                      <a:pt x="733" y="68"/>
                      <a:pt x="731" y="70"/>
                      <a:pt x="728" y="72"/>
                    </a:cubicBezTo>
                    <a:cubicBezTo>
                      <a:pt x="727" y="66"/>
                      <a:pt x="723" y="75"/>
                      <a:pt x="721" y="72"/>
                    </a:cubicBezTo>
                    <a:cubicBezTo>
                      <a:pt x="721" y="71"/>
                      <a:pt x="720" y="70"/>
                      <a:pt x="719" y="70"/>
                    </a:cubicBezTo>
                    <a:cubicBezTo>
                      <a:pt x="726" y="65"/>
                      <a:pt x="720" y="62"/>
                      <a:pt x="725" y="56"/>
                    </a:cubicBezTo>
                    <a:cubicBezTo>
                      <a:pt x="732" y="58"/>
                      <a:pt x="730" y="47"/>
                      <a:pt x="736" y="53"/>
                    </a:cubicBezTo>
                    <a:cubicBezTo>
                      <a:pt x="737" y="50"/>
                      <a:pt x="746" y="41"/>
                      <a:pt x="739" y="40"/>
                    </a:cubicBezTo>
                    <a:cubicBezTo>
                      <a:pt x="741" y="41"/>
                      <a:pt x="734" y="48"/>
                      <a:pt x="733" y="43"/>
                    </a:cubicBezTo>
                    <a:cubicBezTo>
                      <a:pt x="729" y="46"/>
                      <a:pt x="726" y="58"/>
                      <a:pt x="720" y="51"/>
                    </a:cubicBezTo>
                    <a:cubicBezTo>
                      <a:pt x="722" y="47"/>
                      <a:pt x="723" y="47"/>
                      <a:pt x="727" y="47"/>
                    </a:cubicBezTo>
                    <a:cubicBezTo>
                      <a:pt x="723" y="44"/>
                      <a:pt x="729" y="42"/>
                      <a:pt x="728" y="39"/>
                    </a:cubicBezTo>
                    <a:cubicBezTo>
                      <a:pt x="724" y="39"/>
                      <a:pt x="725" y="30"/>
                      <a:pt x="730" y="27"/>
                    </a:cubicBezTo>
                    <a:cubicBezTo>
                      <a:pt x="731" y="29"/>
                      <a:pt x="732" y="30"/>
                      <a:pt x="733" y="32"/>
                    </a:cubicBezTo>
                    <a:cubicBezTo>
                      <a:pt x="734" y="31"/>
                      <a:pt x="735" y="31"/>
                      <a:pt x="736" y="30"/>
                    </a:cubicBezTo>
                    <a:cubicBezTo>
                      <a:pt x="737" y="29"/>
                      <a:pt x="736" y="27"/>
                      <a:pt x="736" y="26"/>
                    </a:cubicBezTo>
                    <a:cubicBezTo>
                      <a:pt x="735" y="27"/>
                      <a:pt x="733" y="28"/>
                      <a:pt x="732" y="26"/>
                    </a:cubicBezTo>
                    <a:cubicBezTo>
                      <a:pt x="734" y="22"/>
                      <a:pt x="738" y="21"/>
                      <a:pt x="736" y="17"/>
                    </a:cubicBezTo>
                    <a:cubicBezTo>
                      <a:pt x="733" y="19"/>
                      <a:pt x="734" y="21"/>
                      <a:pt x="730" y="23"/>
                    </a:cubicBezTo>
                    <a:cubicBezTo>
                      <a:pt x="724" y="22"/>
                      <a:pt x="725" y="19"/>
                      <a:pt x="724" y="13"/>
                    </a:cubicBezTo>
                    <a:cubicBezTo>
                      <a:pt x="728" y="14"/>
                      <a:pt x="731" y="16"/>
                      <a:pt x="735" y="14"/>
                    </a:cubicBezTo>
                    <a:cubicBezTo>
                      <a:pt x="732" y="10"/>
                      <a:pt x="725" y="13"/>
                      <a:pt x="725" y="7"/>
                    </a:cubicBezTo>
                    <a:cubicBezTo>
                      <a:pt x="723" y="9"/>
                      <a:pt x="723" y="10"/>
                      <a:pt x="723" y="11"/>
                    </a:cubicBezTo>
                    <a:cubicBezTo>
                      <a:pt x="715" y="0"/>
                      <a:pt x="704" y="15"/>
                      <a:pt x="697" y="8"/>
                    </a:cubicBezTo>
                    <a:cubicBezTo>
                      <a:pt x="692" y="9"/>
                      <a:pt x="697" y="17"/>
                      <a:pt x="693" y="15"/>
                    </a:cubicBezTo>
                    <a:cubicBezTo>
                      <a:pt x="696" y="11"/>
                      <a:pt x="689" y="17"/>
                      <a:pt x="689" y="12"/>
                    </a:cubicBezTo>
                    <a:cubicBezTo>
                      <a:pt x="692" y="10"/>
                      <a:pt x="695" y="8"/>
                      <a:pt x="693" y="6"/>
                    </a:cubicBezTo>
                    <a:cubicBezTo>
                      <a:pt x="687" y="9"/>
                      <a:pt x="689" y="7"/>
                      <a:pt x="689" y="10"/>
                    </a:cubicBezTo>
                    <a:cubicBezTo>
                      <a:pt x="684" y="9"/>
                      <a:pt x="676" y="11"/>
                      <a:pt x="674" y="13"/>
                    </a:cubicBezTo>
                    <a:cubicBezTo>
                      <a:pt x="672" y="12"/>
                      <a:pt x="672" y="10"/>
                      <a:pt x="672" y="9"/>
                    </a:cubicBezTo>
                    <a:cubicBezTo>
                      <a:pt x="668" y="10"/>
                      <a:pt x="664" y="10"/>
                      <a:pt x="660" y="10"/>
                    </a:cubicBezTo>
                    <a:cubicBezTo>
                      <a:pt x="661" y="11"/>
                      <a:pt x="658" y="13"/>
                      <a:pt x="658" y="15"/>
                    </a:cubicBezTo>
                    <a:cubicBezTo>
                      <a:pt x="658" y="8"/>
                      <a:pt x="656" y="16"/>
                      <a:pt x="654" y="14"/>
                    </a:cubicBezTo>
                    <a:cubicBezTo>
                      <a:pt x="654" y="13"/>
                      <a:pt x="653" y="13"/>
                      <a:pt x="652" y="12"/>
                    </a:cubicBezTo>
                    <a:cubicBezTo>
                      <a:pt x="654" y="11"/>
                      <a:pt x="655" y="12"/>
                      <a:pt x="657" y="10"/>
                    </a:cubicBezTo>
                    <a:cubicBezTo>
                      <a:pt x="653" y="8"/>
                      <a:pt x="643" y="5"/>
                      <a:pt x="644" y="13"/>
                    </a:cubicBezTo>
                    <a:cubicBezTo>
                      <a:pt x="645" y="12"/>
                      <a:pt x="648" y="11"/>
                      <a:pt x="646" y="13"/>
                    </a:cubicBezTo>
                    <a:cubicBezTo>
                      <a:pt x="642" y="15"/>
                      <a:pt x="644" y="12"/>
                      <a:pt x="642" y="9"/>
                    </a:cubicBezTo>
                    <a:cubicBezTo>
                      <a:pt x="638" y="11"/>
                      <a:pt x="631" y="8"/>
                      <a:pt x="630" y="13"/>
                    </a:cubicBezTo>
                    <a:cubicBezTo>
                      <a:pt x="626" y="9"/>
                      <a:pt x="618" y="13"/>
                      <a:pt x="622" y="8"/>
                    </a:cubicBezTo>
                    <a:cubicBezTo>
                      <a:pt x="621" y="9"/>
                      <a:pt x="620" y="8"/>
                      <a:pt x="620" y="7"/>
                    </a:cubicBezTo>
                    <a:cubicBezTo>
                      <a:pt x="617" y="8"/>
                      <a:pt x="619" y="10"/>
                      <a:pt x="618" y="12"/>
                    </a:cubicBezTo>
                    <a:cubicBezTo>
                      <a:pt x="617" y="10"/>
                      <a:pt x="615" y="12"/>
                      <a:pt x="614" y="11"/>
                    </a:cubicBezTo>
                    <a:cubicBezTo>
                      <a:pt x="616" y="10"/>
                      <a:pt x="618" y="8"/>
                      <a:pt x="616" y="6"/>
                    </a:cubicBezTo>
                    <a:cubicBezTo>
                      <a:pt x="611" y="7"/>
                      <a:pt x="607" y="11"/>
                      <a:pt x="600" y="9"/>
                    </a:cubicBezTo>
                    <a:cubicBezTo>
                      <a:pt x="601" y="9"/>
                      <a:pt x="607" y="9"/>
                      <a:pt x="604" y="6"/>
                    </a:cubicBezTo>
                    <a:cubicBezTo>
                      <a:pt x="601" y="6"/>
                      <a:pt x="595" y="6"/>
                      <a:pt x="594" y="11"/>
                    </a:cubicBezTo>
                    <a:cubicBezTo>
                      <a:pt x="589" y="4"/>
                      <a:pt x="584" y="11"/>
                      <a:pt x="580" y="12"/>
                    </a:cubicBezTo>
                    <a:cubicBezTo>
                      <a:pt x="582" y="11"/>
                      <a:pt x="583" y="9"/>
                      <a:pt x="582" y="7"/>
                    </a:cubicBezTo>
                    <a:cubicBezTo>
                      <a:pt x="578" y="12"/>
                      <a:pt x="581" y="4"/>
                      <a:pt x="578" y="7"/>
                    </a:cubicBezTo>
                    <a:cubicBezTo>
                      <a:pt x="576" y="11"/>
                      <a:pt x="574" y="9"/>
                      <a:pt x="571" y="7"/>
                    </a:cubicBezTo>
                    <a:cubicBezTo>
                      <a:pt x="566" y="14"/>
                      <a:pt x="564" y="5"/>
                      <a:pt x="559" y="11"/>
                    </a:cubicBezTo>
                    <a:close/>
                    <a:moveTo>
                      <a:pt x="231" y="32"/>
                    </a:moveTo>
                    <a:cubicBezTo>
                      <a:pt x="227" y="31"/>
                      <a:pt x="230" y="31"/>
                      <a:pt x="227" y="28"/>
                    </a:cubicBezTo>
                    <a:cubicBezTo>
                      <a:pt x="231" y="24"/>
                      <a:pt x="236" y="30"/>
                      <a:pt x="231" y="32"/>
                    </a:cubicBezTo>
                    <a:close/>
                    <a:moveTo>
                      <a:pt x="231" y="21"/>
                    </a:moveTo>
                    <a:cubicBezTo>
                      <a:pt x="230" y="21"/>
                      <a:pt x="222" y="23"/>
                      <a:pt x="227" y="23"/>
                    </a:cubicBezTo>
                    <a:cubicBezTo>
                      <a:pt x="228" y="25"/>
                      <a:pt x="222" y="25"/>
                      <a:pt x="221" y="22"/>
                    </a:cubicBezTo>
                    <a:cubicBezTo>
                      <a:pt x="224" y="23"/>
                      <a:pt x="228" y="16"/>
                      <a:pt x="231" y="21"/>
                    </a:cubicBezTo>
                    <a:close/>
                    <a:moveTo>
                      <a:pt x="201" y="36"/>
                    </a:moveTo>
                    <a:cubicBezTo>
                      <a:pt x="201" y="32"/>
                      <a:pt x="207" y="22"/>
                      <a:pt x="209" y="30"/>
                    </a:cubicBezTo>
                    <a:cubicBezTo>
                      <a:pt x="203" y="27"/>
                      <a:pt x="206" y="33"/>
                      <a:pt x="201" y="36"/>
                    </a:cubicBezTo>
                    <a:close/>
                    <a:moveTo>
                      <a:pt x="211" y="26"/>
                    </a:moveTo>
                    <a:cubicBezTo>
                      <a:pt x="213" y="25"/>
                      <a:pt x="213" y="26"/>
                      <a:pt x="212" y="27"/>
                    </a:cubicBezTo>
                    <a:cubicBezTo>
                      <a:pt x="217" y="29"/>
                      <a:pt x="212" y="22"/>
                      <a:pt x="217" y="23"/>
                    </a:cubicBezTo>
                    <a:cubicBezTo>
                      <a:pt x="216" y="26"/>
                      <a:pt x="217" y="30"/>
                      <a:pt x="213" y="32"/>
                    </a:cubicBezTo>
                    <a:cubicBezTo>
                      <a:pt x="212" y="30"/>
                      <a:pt x="212" y="28"/>
                      <a:pt x="211" y="26"/>
                    </a:cubicBezTo>
                    <a:close/>
                    <a:moveTo>
                      <a:pt x="217" y="16"/>
                    </a:moveTo>
                    <a:cubicBezTo>
                      <a:pt x="216" y="19"/>
                      <a:pt x="217" y="19"/>
                      <a:pt x="219" y="18"/>
                    </a:cubicBezTo>
                    <a:cubicBezTo>
                      <a:pt x="220" y="19"/>
                      <a:pt x="219" y="20"/>
                      <a:pt x="220" y="21"/>
                    </a:cubicBezTo>
                    <a:cubicBezTo>
                      <a:pt x="219" y="21"/>
                      <a:pt x="219" y="22"/>
                      <a:pt x="218" y="23"/>
                    </a:cubicBezTo>
                    <a:cubicBezTo>
                      <a:pt x="216" y="20"/>
                      <a:pt x="215" y="21"/>
                      <a:pt x="213" y="19"/>
                    </a:cubicBezTo>
                    <a:cubicBezTo>
                      <a:pt x="214" y="18"/>
                      <a:pt x="215" y="17"/>
                      <a:pt x="217" y="16"/>
                    </a:cubicBezTo>
                    <a:close/>
                    <a:moveTo>
                      <a:pt x="196" y="25"/>
                    </a:moveTo>
                    <a:cubicBezTo>
                      <a:pt x="193" y="27"/>
                      <a:pt x="196" y="29"/>
                      <a:pt x="195" y="31"/>
                    </a:cubicBezTo>
                    <a:cubicBezTo>
                      <a:pt x="193" y="27"/>
                      <a:pt x="186" y="16"/>
                      <a:pt x="180" y="21"/>
                    </a:cubicBezTo>
                    <a:cubicBezTo>
                      <a:pt x="177" y="18"/>
                      <a:pt x="187" y="17"/>
                      <a:pt x="184" y="14"/>
                    </a:cubicBezTo>
                    <a:cubicBezTo>
                      <a:pt x="187" y="17"/>
                      <a:pt x="191" y="19"/>
                      <a:pt x="196" y="25"/>
                    </a:cubicBezTo>
                    <a:close/>
                    <a:moveTo>
                      <a:pt x="181" y="31"/>
                    </a:moveTo>
                    <a:cubicBezTo>
                      <a:pt x="181" y="30"/>
                      <a:pt x="180" y="28"/>
                      <a:pt x="179" y="26"/>
                    </a:cubicBezTo>
                    <a:cubicBezTo>
                      <a:pt x="180" y="26"/>
                      <a:pt x="182" y="25"/>
                      <a:pt x="184" y="24"/>
                    </a:cubicBezTo>
                    <a:cubicBezTo>
                      <a:pt x="187" y="27"/>
                      <a:pt x="184" y="29"/>
                      <a:pt x="181" y="31"/>
                    </a:cubicBezTo>
                    <a:close/>
                    <a:moveTo>
                      <a:pt x="184" y="11"/>
                    </a:moveTo>
                    <a:cubicBezTo>
                      <a:pt x="181" y="15"/>
                      <a:pt x="179" y="12"/>
                      <a:pt x="177" y="15"/>
                    </a:cubicBezTo>
                    <a:cubicBezTo>
                      <a:pt x="172" y="11"/>
                      <a:pt x="183" y="10"/>
                      <a:pt x="180" y="7"/>
                    </a:cubicBezTo>
                    <a:cubicBezTo>
                      <a:pt x="184" y="5"/>
                      <a:pt x="181" y="10"/>
                      <a:pt x="184" y="11"/>
                    </a:cubicBezTo>
                    <a:close/>
                    <a:moveTo>
                      <a:pt x="88" y="30"/>
                    </a:moveTo>
                    <a:cubicBezTo>
                      <a:pt x="87" y="25"/>
                      <a:pt x="93" y="22"/>
                      <a:pt x="97" y="18"/>
                    </a:cubicBezTo>
                    <a:cubicBezTo>
                      <a:pt x="96" y="17"/>
                      <a:pt x="95" y="16"/>
                      <a:pt x="95" y="16"/>
                    </a:cubicBezTo>
                    <a:cubicBezTo>
                      <a:pt x="101" y="18"/>
                      <a:pt x="102" y="25"/>
                      <a:pt x="88" y="30"/>
                    </a:cubicBezTo>
                    <a:close/>
                    <a:moveTo>
                      <a:pt x="74" y="17"/>
                    </a:moveTo>
                    <a:cubicBezTo>
                      <a:pt x="79" y="24"/>
                      <a:pt x="80" y="13"/>
                      <a:pt x="85" y="18"/>
                    </a:cubicBezTo>
                    <a:cubicBezTo>
                      <a:pt x="87" y="24"/>
                      <a:pt x="81" y="35"/>
                      <a:pt x="85" y="38"/>
                    </a:cubicBezTo>
                    <a:cubicBezTo>
                      <a:pt x="86" y="42"/>
                      <a:pt x="80" y="37"/>
                      <a:pt x="79" y="39"/>
                    </a:cubicBezTo>
                    <a:cubicBezTo>
                      <a:pt x="78" y="34"/>
                      <a:pt x="81" y="30"/>
                      <a:pt x="82" y="25"/>
                    </a:cubicBezTo>
                    <a:cubicBezTo>
                      <a:pt x="78" y="21"/>
                      <a:pt x="71" y="28"/>
                      <a:pt x="66" y="23"/>
                    </a:cubicBezTo>
                    <a:cubicBezTo>
                      <a:pt x="69" y="21"/>
                      <a:pt x="72" y="19"/>
                      <a:pt x="74" y="17"/>
                    </a:cubicBezTo>
                    <a:close/>
                    <a:moveTo>
                      <a:pt x="48" y="23"/>
                    </a:moveTo>
                    <a:cubicBezTo>
                      <a:pt x="52" y="17"/>
                      <a:pt x="55" y="22"/>
                      <a:pt x="59" y="18"/>
                    </a:cubicBezTo>
                    <a:cubicBezTo>
                      <a:pt x="56" y="23"/>
                      <a:pt x="53" y="27"/>
                      <a:pt x="51" y="32"/>
                    </a:cubicBezTo>
                    <a:cubicBezTo>
                      <a:pt x="50" y="29"/>
                      <a:pt x="50" y="26"/>
                      <a:pt x="48" y="23"/>
                    </a:cubicBezTo>
                    <a:close/>
                    <a:moveTo>
                      <a:pt x="54" y="40"/>
                    </a:moveTo>
                    <a:cubicBezTo>
                      <a:pt x="56" y="40"/>
                      <a:pt x="58" y="40"/>
                      <a:pt x="59" y="40"/>
                    </a:cubicBezTo>
                    <a:cubicBezTo>
                      <a:pt x="57" y="51"/>
                      <a:pt x="48" y="41"/>
                      <a:pt x="46" y="36"/>
                    </a:cubicBezTo>
                    <a:cubicBezTo>
                      <a:pt x="55" y="39"/>
                      <a:pt x="57" y="20"/>
                      <a:pt x="66" y="25"/>
                    </a:cubicBezTo>
                    <a:cubicBezTo>
                      <a:pt x="63" y="28"/>
                      <a:pt x="64" y="34"/>
                      <a:pt x="58" y="33"/>
                    </a:cubicBezTo>
                    <a:cubicBezTo>
                      <a:pt x="61" y="36"/>
                      <a:pt x="64" y="37"/>
                      <a:pt x="68" y="35"/>
                    </a:cubicBezTo>
                    <a:cubicBezTo>
                      <a:pt x="71" y="32"/>
                      <a:pt x="65" y="34"/>
                      <a:pt x="65" y="30"/>
                    </a:cubicBezTo>
                    <a:cubicBezTo>
                      <a:pt x="67" y="31"/>
                      <a:pt x="71" y="28"/>
                      <a:pt x="74" y="28"/>
                    </a:cubicBezTo>
                    <a:cubicBezTo>
                      <a:pt x="78" y="32"/>
                      <a:pt x="68" y="34"/>
                      <a:pt x="71" y="38"/>
                    </a:cubicBezTo>
                    <a:cubicBezTo>
                      <a:pt x="66" y="38"/>
                      <a:pt x="57" y="41"/>
                      <a:pt x="56" y="35"/>
                    </a:cubicBezTo>
                    <a:cubicBezTo>
                      <a:pt x="55" y="37"/>
                      <a:pt x="56" y="39"/>
                      <a:pt x="54" y="40"/>
                    </a:cubicBezTo>
                    <a:close/>
                    <a:moveTo>
                      <a:pt x="61" y="55"/>
                    </a:moveTo>
                    <a:cubicBezTo>
                      <a:pt x="59" y="55"/>
                      <a:pt x="57" y="53"/>
                      <a:pt x="56" y="51"/>
                    </a:cubicBezTo>
                    <a:cubicBezTo>
                      <a:pt x="63" y="47"/>
                      <a:pt x="63" y="47"/>
                      <a:pt x="64" y="41"/>
                    </a:cubicBezTo>
                    <a:cubicBezTo>
                      <a:pt x="68" y="42"/>
                      <a:pt x="66" y="45"/>
                      <a:pt x="70" y="48"/>
                    </a:cubicBezTo>
                    <a:cubicBezTo>
                      <a:pt x="72" y="45"/>
                      <a:pt x="71" y="41"/>
                      <a:pt x="76" y="38"/>
                    </a:cubicBezTo>
                    <a:cubicBezTo>
                      <a:pt x="76" y="40"/>
                      <a:pt x="77" y="42"/>
                      <a:pt x="79" y="44"/>
                    </a:cubicBezTo>
                    <a:cubicBezTo>
                      <a:pt x="73" y="47"/>
                      <a:pt x="76" y="52"/>
                      <a:pt x="67" y="56"/>
                    </a:cubicBezTo>
                    <a:cubicBezTo>
                      <a:pt x="65" y="54"/>
                      <a:pt x="66" y="52"/>
                      <a:pt x="64" y="50"/>
                    </a:cubicBezTo>
                    <a:cubicBezTo>
                      <a:pt x="62" y="52"/>
                      <a:pt x="63" y="54"/>
                      <a:pt x="61" y="55"/>
                    </a:cubicBezTo>
                    <a:close/>
                    <a:moveTo>
                      <a:pt x="60" y="68"/>
                    </a:moveTo>
                    <a:cubicBezTo>
                      <a:pt x="56" y="66"/>
                      <a:pt x="58" y="66"/>
                      <a:pt x="55" y="61"/>
                    </a:cubicBezTo>
                    <a:cubicBezTo>
                      <a:pt x="57" y="60"/>
                      <a:pt x="58" y="59"/>
                      <a:pt x="60" y="57"/>
                    </a:cubicBezTo>
                    <a:cubicBezTo>
                      <a:pt x="60" y="59"/>
                      <a:pt x="61" y="62"/>
                      <a:pt x="63" y="60"/>
                    </a:cubicBezTo>
                    <a:cubicBezTo>
                      <a:pt x="61" y="62"/>
                      <a:pt x="62" y="64"/>
                      <a:pt x="60" y="68"/>
                    </a:cubicBezTo>
                    <a:close/>
                    <a:moveTo>
                      <a:pt x="95" y="48"/>
                    </a:moveTo>
                    <a:cubicBezTo>
                      <a:pt x="92" y="46"/>
                      <a:pt x="96" y="44"/>
                      <a:pt x="96" y="42"/>
                    </a:cubicBezTo>
                    <a:cubicBezTo>
                      <a:pt x="91" y="39"/>
                      <a:pt x="92" y="44"/>
                      <a:pt x="88" y="46"/>
                    </a:cubicBezTo>
                    <a:cubicBezTo>
                      <a:pt x="87" y="45"/>
                      <a:pt x="86" y="43"/>
                      <a:pt x="85" y="42"/>
                    </a:cubicBezTo>
                    <a:cubicBezTo>
                      <a:pt x="96" y="36"/>
                      <a:pt x="95" y="29"/>
                      <a:pt x="107" y="20"/>
                    </a:cubicBezTo>
                    <a:cubicBezTo>
                      <a:pt x="111" y="23"/>
                      <a:pt x="104" y="32"/>
                      <a:pt x="100" y="27"/>
                    </a:cubicBezTo>
                    <a:cubicBezTo>
                      <a:pt x="100" y="32"/>
                      <a:pt x="99" y="35"/>
                      <a:pt x="101" y="40"/>
                    </a:cubicBezTo>
                    <a:cubicBezTo>
                      <a:pt x="95" y="42"/>
                      <a:pt x="100" y="46"/>
                      <a:pt x="95" y="48"/>
                    </a:cubicBezTo>
                    <a:close/>
                    <a:moveTo>
                      <a:pt x="104" y="52"/>
                    </a:moveTo>
                    <a:cubicBezTo>
                      <a:pt x="105" y="51"/>
                      <a:pt x="107" y="49"/>
                      <a:pt x="109" y="48"/>
                    </a:cubicBezTo>
                    <a:cubicBezTo>
                      <a:pt x="111" y="50"/>
                      <a:pt x="111" y="51"/>
                      <a:pt x="112" y="53"/>
                    </a:cubicBezTo>
                    <a:cubicBezTo>
                      <a:pt x="109" y="55"/>
                      <a:pt x="106" y="55"/>
                      <a:pt x="104" y="52"/>
                    </a:cubicBezTo>
                    <a:close/>
                    <a:moveTo>
                      <a:pt x="127" y="45"/>
                    </a:moveTo>
                    <a:cubicBezTo>
                      <a:pt x="124" y="42"/>
                      <a:pt x="126" y="39"/>
                      <a:pt x="127" y="36"/>
                    </a:cubicBezTo>
                    <a:cubicBezTo>
                      <a:pt x="124" y="36"/>
                      <a:pt x="121" y="35"/>
                      <a:pt x="119" y="35"/>
                    </a:cubicBezTo>
                    <a:cubicBezTo>
                      <a:pt x="117" y="37"/>
                      <a:pt x="119" y="40"/>
                      <a:pt x="115" y="39"/>
                    </a:cubicBezTo>
                    <a:cubicBezTo>
                      <a:pt x="114" y="38"/>
                      <a:pt x="118" y="36"/>
                      <a:pt x="117" y="35"/>
                    </a:cubicBezTo>
                    <a:cubicBezTo>
                      <a:pt x="116" y="32"/>
                      <a:pt x="113" y="35"/>
                      <a:pt x="112" y="33"/>
                    </a:cubicBezTo>
                    <a:cubicBezTo>
                      <a:pt x="113" y="35"/>
                      <a:pt x="113" y="50"/>
                      <a:pt x="105" y="44"/>
                    </a:cubicBezTo>
                    <a:cubicBezTo>
                      <a:pt x="108" y="43"/>
                      <a:pt x="106" y="40"/>
                      <a:pt x="109" y="39"/>
                    </a:cubicBezTo>
                    <a:cubicBezTo>
                      <a:pt x="107" y="38"/>
                      <a:pt x="105" y="37"/>
                      <a:pt x="103" y="38"/>
                    </a:cubicBezTo>
                    <a:cubicBezTo>
                      <a:pt x="106" y="25"/>
                      <a:pt x="120" y="33"/>
                      <a:pt x="128" y="31"/>
                    </a:cubicBezTo>
                    <a:cubicBezTo>
                      <a:pt x="132" y="36"/>
                      <a:pt x="133" y="41"/>
                      <a:pt x="127" y="45"/>
                    </a:cubicBezTo>
                    <a:close/>
                    <a:moveTo>
                      <a:pt x="132" y="31"/>
                    </a:moveTo>
                    <a:cubicBezTo>
                      <a:pt x="140" y="27"/>
                      <a:pt x="141" y="24"/>
                      <a:pt x="145" y="22"/>
                    </a:cubicBezTo>
                    <a:cubicBezTo>
                      <a:pt x="146" y="25"/>
                      <a:pt x="143" y="34"/>
                      <a:pt x="139" y="30"/>
                    </a:cubicBezTo>
                    <a:cubicBezTo>
                      <a:pt x="134" y="34"/>
                      <a:pt x="139" y="39"/>
                      <a:pt x="136" y="43"/>
                    </a:cubicBezTo>
                    <a:cubicBezTo>
                      <a:pt x="133" y="39"/>
                      <a:pt x="135" y="35"/>
                      <a:pt x="132" y="31"/>
                    </a:cubicBezTo>
                    <a:close/>
                    <a:moveTo>
                      <a:pt x="155" y="26"/>
                    </a:moveTo>
                    <a:cubicBezTo>
                      <a:pt x="161" y="26"/>
                      <a:pt x="164" y="21"/>
                      <a:pt x="171" y="23"/>
                    </a:cubicBezTo>
                    <a:cubicBezTo>
                      <a:pt x="172" y="26"/>
                      <a:pt x="172" y="33"/>
                      <a:pt x="168" y="33"/>
                    </a:cubicBezTo>
                    <a:cubicBezTo>
                      <a:pt x="164" y="30"/>
                      <a:pt x="170" y="28"/>
                      <a:pt x="168" y="26"/>
                    </a:cubicBezTo>
                    <a:cubicBezTo>
                      <a:pt x="167" y="25"/>
                      <a:pt x="166" y="25"/>
                      <a:pt x="165" y="24"/>
                    </a:cubicBezTo>
                    <a:cubicBezTo>
                      <a:pt x="162" y="28"/>
                      <a:pt x="162" y="31"/>
                      <a:pt x="158" y="35"/>
                    </a:cubicBezTo>
                    <a:cubicBezTo>
                      <a:pt x="154" y="31"/>
                      <a:pt x="159" y="29"/>
                      <a:pt x="155" y="26"/>
                    </a:cubicBezTo>
                    <a:close/>
                    <a:moveTo>
                      <a:pt x="149" y="42"/>
                    </a:moveTo>
                    <a:cubicBezTo>
                      <a:pt x="148" y="39"/>
                      <a:pt x="151" y="38"/>
                      <a:pt x="148" y="35"/>
                    </a:cubicBezTo>
                    <a:cubicBezTo>
                      <a:pt x="150" y="34"/>
                      <a:pt x="152" y="35"/>
                      <a:pt x="154" y="33"/>
                    </a:cubicBezTo>
                    <a:cubicBezTo>
                      <a:pt x="157" y="36"/>
                      <a:pt x="153" y="39"/>
                      <a:pt x="149" y="42"/>
                    </a:cubicBezTo>
                    <a:close/>
                    <a:moveTo>
                      <a:pt x="134" y="63"/>
                    </a:moveTo>
                    <a:cubicBezTo>
                      <a:pt x="137" y="68"/>
                      <a:pt x="128" y="66"/>
                      <a:pt x="130" y="70"/>
                    </a:cubicBezTo>
                    <a:cubicBezTo>
                      <a:pt x="126" y="67"/>
                      <a:pt x="126" y="57"/>
                      <a:pt x="127" y="52"/>
                    </a:cubicBezTo>
                    <a:cubicBezTo>
                      <a:pt x="134" y="49"/>
                      <a:pt x="143" y="49"/>
                      <a:pt x="143" y="40"/>
                    </a:cubicBezTo>
                    <a:cubicBezTo>
                      <a:pt x="149" y="41"/>
                      <a:pt x="144" y="47"/>
                      <a:pt x="145" y="50"/>
                    </a:cubicBezTo>
                    <a:cubicBezTo>
                      <a:pt x="138" y="46"/>
                      <a:pt x="123" y="64"/>
                      <a:pt x="134" y="63"/>
                    </a:cubicBezTo>
                    <a:close/>
                    <a:moveTo>
                      <a:pt x="170" y="42"/>
                    </a:moveTo>
                    <a:cubicBezTo>
                      <a:pt x="168" y="40"/>
                      <a:pt x="164" y="38"/>
                      <a:pt x="160" y="41"/>
                    </a:cubicBezTo>
                    <a:cubicBezTo>
                      <a:pt x="158" y="33"/>
                      <a:pt x="172" y="39"/>
                      <a:pt x="174" y="29"/>
                    </a:cubicBezTo>
                    <a:cubicBezTo>
                      <a:pt x="174" y="33"/>
                      <a:pt x="175" y="37"/>
                      <a:pt x="180" y="32"/>
                    </a:cubicBezTo>
                    <a:cubicBezTo>
                      <a:pt x="186" y="42"/>
                      <a:pt x="170" y="33"/>
                      <a:pt x="170" y="42"/>
                    </a:cubicBezTo>
                    <a:close/>
                    <a:moveTo>
                      <a:pt x="189" y="32"/>
                    </a:moveTo>
                    <a:cubicBezTo>
                      <a:pt x="190" y="35"/>
                      <a:pt x="189" y="39"/>
                      <a:pt x="185" y="39"/>
                    </a:cubicBezTo>
                    <a:cubicBezTo>
                      <a:pt x="184" y="36"/>
                      <a:pt x="186" y="32"/>
                      <a:pt x="189" y="32"/>
                    </a:cubicBezTo>
                    <a:close/>
                    <a:moveTo>
                      <a:pt x="159" y="58"/>
                    </a:moveTo>
                    <a:cubicBezTo>
                      <a:pt x="164" y="58"/>
                      <a:pt x="165" y="48"/>
                      <a:pt x="170" y="54"/>
                    </a:cubicBezTo>
                    <a:cubicBezTo>
                      <a:pt x="165" y="53"/>
                      <a:pt x="164" y="65"/>
                      <a:pt x="159" y="58"/>
                    </a:cubicBezTo>
                    <a:close/>
                    <a:moveTo>
                      <a:pt x="173" y="58"/>
                    </a:moveTo>
                    <a:cubicBezTo>
                      <a:pt x="171" y="55"/>
                      <a:pt x="177" y="53"/>
                      <a:pt x="172" y="49"/>
                    </a:cubicBezTo>
                    <a:cubicBezTo>
                      <a:pt x="174" y="48"/>
                      <a:pt x="175" y="47"/>
                      <a:pt x="174" y="46"/>
                    </a:cubicBezTo>
                    <a:cubicBezTo>
                      <a:pt x="176" y="45"/>
                      <a:pt x="176" y="46"/>
                      <a:pt x="175" y="47"/>
                    </a:cubicBezTo>
                    <a:cubicBezTo>
                      <a:pt x="177" y="49"/>
                      <a:pt x="178" y="49"/>
                      <a:pt x="180" y="48"/>
                    </a:cubicBezTo>
                    <a:cubicBezTo>
                      <a:pt x="181" y="50"/>
                      <a:pt x="179" y="50"/>
                      <a:pt x="179" y="49"/>
                    </a:cubicBezTo>
                    <a:cubicBezTo>
                      <a:pt x="174" y="52"/>
                      <a:pt x="178" y="55"/>
                      <a:pt x="173" y="58"/>
                    </a:cubicBezTo>
                    <a:close/>
                    <a:moveTo>
                      <a:pt x="194" y="38"/>
                    </a:moveTo>
                    <a:cubicBezTo>
                      <a:pt x="197" y="42"/>
                      <a:pt x="189" y="43"/>
                      <a:pt x="196" y="45"/>
                    </a:cubicBezTo>
                    <a:cubicBezTo>
                      <a:pt x="193" y="47"/>
                      <a:pt x="192" y="48"/>
                      <a:pt x="194" y="50"/>
                    </a:cubicBezTo>
                    <a:cubicBezTo>
                      <a:pt x="188" y="49"/>
                      <a:pt x="190" y="41"/>
                      <a:pt x="194" y="38"/>
                    </a:cubicBezTo>
                    <a:close/>
                    <a:moveTo>
                      <a:pt x="182" y="60"/>
                    </a:moveTo>
                    <a:cubicBezTo>
                      <a:pt x="180" y="58"/>
                      <a:pt x="181" y="57"/>
                      <a:pt x="180" y="56"/>
                    </a:cubicBezTo>
                    <a:cubicBezTo>
                      <a:pt x="183" y="54"/>
                      <a:pt x="187" y="53"/>
                      <a:pt x="189" y="56"/>
                    </a:cubicBezTo>
                    <a:cubicBezTo>
                      <a:pt x="187" y="59"/>
                      <a:pt x="185" y="56"/>
                      <a:pt x="182" y="60"/>
                    </a:cubicBezTo>
                    <a:close/>
                    <a:moveTo>
                      <a:pt x="201" y="43"/>
                    </a:moveTo>
                    <a:cubicBezTo>
                      <a:pt x="203" y="39"/>
                      <a:pt x="207" y="38"/>
                      <a:pt x="211" y="35"/>
                    </a:cubicBezTo>
                    <a:cubicBezTo>
                      <a:pt x="214" y="42"/>
                      <a:pt x="205" y="42"/>
                      <a:pt x="201" y="43"/>
                    </a:cubicBezTo>
                    <a:close/>
                    <a:moveTo>
                      <a:pt x="197" y="55"/>
                    </a:moveTo>
                    <a:cubicBezTo>
                      <a:pt x="198" y="57"/>
                      <a:pt x="197" y="58"/>
                      <a:pt x="198" y="60"/>
                    </a:cubicBezTo>
                    <a:cubicBezTo>
                      <a:pt x="196" y="61"/>
                      <a:pt x="194" y="58"/>
                      <a:pt x="192" y="61"/>
                    </a:cubicBezTo>
                    <a:cubicBezTo>
                      <a:pt x="190" y="58"/>
                      <a:pt x="194" y="55"/>
                      <a:pt x="197" y="55"/>
                    </a:cubicBezTo>
                    <a:close/>
                    <a:moveTo>
                      <a:pt x="184" y="72"/>
                    </a:moveTo>
                    <a:cubicBezTo>
                      <a:pt x="182" y="70"/>
                      <a:pt x="181" y="68"/>
                      <a:pt x="183" y="66"/>
                    </a:cubicBezTo>
                    <a:cubicBezTo>
                      <a:pt x="188" y="63"/>
                      <a:pt x="191" y="70"/>
                      <a:pt x="196" y="65"/>
                    </a:cubicBezTo>
                    <a:cubicBezTo>
                      <a:pt x="198" y="73"/>
                      <a:pt x="190" y="69"/>
                      <a:pt x="184" y="72"/>
                    </a:cubicBezTo>
                    <a:close/>
                    <a:moveTo>
                      <a:pt x="214" y="36"/>
                    </a:moveTo>
                    <a:cubicBezTo>
                      <a:pt x="216" y="36"/>
                      <a:pt x="218" y="38"/>
                      <a:pt x="217" y="36"/>
                    </a:cubicBezTo>
                    <a:cubicBezTo>
                      <a:pt x="221" y="40"/>
                      <a:pt x="224" y="38"/>
                      <a:pt x="229" y="37"/>
                    </a:cubicBezTo>
                    <a:cubicBezTo>
                      <a:pt x="231" y="43"/>
                      <a:pt x="214" y="41"/>
                      <a:pt x="214" y="36"/>
                    </a:cubicBezTo>
                    <a:close/>
                    <a:moveTo>
                      <a:pt x="225" y="57"/>
                    </a:moveTo>
                    <a:cubicBezTo>
                      <a:pt x="223" y="59"/>
                      <a:pt x="226" y="61"/>
                      <a:pt x="222" y="63"/>
                    </a:cubicBezTo>
                    <a:cubicBezTo>
                      <a:pt x="220" y="61"/>
                      <a:pt x="217" y="62"/>
                      <a:pt x="215" y="59"/>
                    </a:cubicBezTo>
                    <a:cubicBezTo>
                      <a:pt x="218" y="57"/>
                      <a:pt x="214" y="55"/>
                      <a:pt x="218" y="53"/>
                    </a:cubicBezTo>
                    <a:cubicBezTo>
                      <a:pt x="222" y="56"/>
                      <a:pt x="227" y="55"/>
                      <a:pt x="232" y="59"/>
                    </a:cubicBezTo>
                    <a:cubicBezTo>
                      <a:pt x="228" y="61"/>
                      <a:pt x="229" y="58"/>
                      <a:pt x="225" y="57"/>
                    </a:cubicBezTo>
                    <a:close/>
                    <a:moveTo>
                      <a:pt x="224" y="72"/>
                    </a:moveTo>
                    <a:cubicBezTo>
                      <a:pt x="223" y="67"/>
                      <a:pt x="222" y="72"/>
                      <a:pt x="218" y="73"/>
                    </a:cubicBezTo>
                    <a:cubicBezTo>
                      <a:pt x="219" y="67"/>
                      <a:pt x="224" y="66"/>
                      <a:pt x="228" y="63"/>
                    </a:cubicBezTo>
                    <a:cubicBezTo>
                      <a:pt x="229" y="65"/>
                      <a:pt x="228" y="68"/>
                      <a:pt x="227" y="66"/>
                    </a:cubicBezTo>
                    <a:cubicBezTo>
                      <a:pt x="224" y="68"/>
                      <a:pt x="228" y="70"/>
                      <a:pt x="224" y="72"/>
                    </a:cubicBezTo>
                    <a:close/>
                    <a:moveTo>
                      <a:pt x="241" y="73"/>
                    </a:moveTo>
                    <a:cubicBezTo>
                      <a:pt x="240" y="72"/>
                      <a:pt x="242" y="72"/>
                      <a:pt x="242" y="72"/>
                    </a:cubicBezTo>
                    <a:cubicBezTo>
                      <a:pt x="245" y="71"/>
                      <a:pt x="241" y="68"/>
                      <a:pt x="243" y="66"/>
                    </a:cubicBezTo>
                    <a:cubicBezTo>
                      <a:pt x="241" y="65"/>
                      <a:pt x="241" y="68"/>
                      <a:pt x="242" y="69"/>
                    </a:cubicBezTo>
                    <a:cubicBezTo>
                      <a:pt x="239" y="70"/>
                      <a:pt x="239" y="62"/>
                      <a:pt x="242" y="60"/>
                    </a:cubicBezTo>
                    <a:cubicBezTo>
                      <a:pt x="242" y="65"/>
                      <a:pt x="242" y="65"/>
                      <a:pt x="246" y="71"/>
                    </a:cubicBezTo>
                    <a:cubicBezTo>
                      <a:pt x="244" y="73"/>
                      <a:pt x="243" y="72"/>
                      <a:pt x="241" y="73"/>
                    </a:cubicBezTo>
                    <a:close/>
                    <a:moveTo>
                      <a:pt x="251" y="78"/>
                    </a:moveTo>
                    <a:cubicBezTo>
                      <a:pt x="251" y="73"/>
                      <a:pt x="256" y="72"/>
                      <a:pt x="255" y="68"/>
                    </a:cubicBezTo>
                    <a:cubicBezTo>
                      <a:pt x="257" y="68"/>
                      <a:pt x="258" y="76"/>
                      <a:pt x="257" y="79"/>
                    </a:cubicBezTo>
                    <a:cubicBezTo>
                      <a:pt x="254" y="73"/>
                      <a:pt x="255" y="74"/>
                      <a:pt x="251" y="78"/>
                    </a:cubicBezTo>
                    <a:close/>
                    <a:moveTo>
                      <a:pt x="354" y="12"/>
                    </a:moveTo>
                    <a:cubicBezTo>
                      <a:pt x="355" y="11"/>
                      <a:pt x="356" y="13"/>
                      <a:pt x="357" y="13"/>
                    </a:cubicBezTo>
                    <a:cubicBezTo>
                      <a:pt x="359" y="12"/>
                      <a:pt x="358" y="10"/>
                      <a:pt x="361" y="9"/>
                    </a:cubicBezTo>
                    <a:cubicBezTo>
                      <a:pt x="361" y="10"/>
                      <a:pt x="362" y="11"/>
                      <a:pt x="363" y="12"/>
                    </a:cubicBezTo>
                    <a:cubicBezTo>
                      <a:pt x="360" y="13"/>
                      <a:pt x="357" y="15"/>
                      <a:pt x="354" y="12"/>
                    </a:cubicBezTo>
                    <a:close/>
                    <a:moveTo>
                      <a:pt x="716" y="72"/>
                    </a:moveTo>
                    <a:cubicBezTo>
                      <a:pt x="717" y="79"/>
                      <a:pt x="704" y="74"/>
                      <a:pt x="698" y="77"/>
                    </a:cubicBezTo>
                    <a:cubicBezTo>
                      <a:pt x="697" y="72"/>
                      <a:pt x="708" y="74"/>
                      <a:pt x="704" y="69"/>
                    </a:cubicBezTo>
                    <a:cubicBezTo>
                      <a:pt x="707" y="71"/>
                      <a:pt x="711" y="68"/>
                      <a:pt x="714" y="65"/>
                    </a:cubicBezTo>
                    <a:cubicBezTo>
                      <a:pt x="714" y="71"/>
                      <a:pt x="706" y="74"/>
                      <a:pt x="702" y="75"/>
                    </a:cubicBezTo>
                    <a:cubicBezTo>
                      <a:pt x="706" y="77"/>
                      <a:pt x="711" y="73"/>
                      <a:pt x="716" y="72"/>
                    </a:cubicBezTo>
                    <a:close/>
                    <a:moveTo>
                      <a:pt x="717" y="62"/>
                    </a:moveTo>
                    <a:cubicBezTo>
                      <a:pt x="718" y="66"/>
                      <a:pt x="708" y="63"/>
                      <a:pt x="710" y="59"/>
                    </a:cubicBezTo>
                    <a:cubicBezTo>
                      <a:pt x="717" y="63"/>
                      <a:pt x="711" y="54"/>
                      <a:pt x="716" y="51"/>
                    </a:cubicBezTo>
                    <a:cubicBezTo>
                      <a:pt x="722" y="56"/>
                      <a:pt x="711" y="60"/>
                      <a:pt x="717" y="62"/>
                    </a:cubicBezTo>
                    <a:close/>
                    <a:moveTo>
                      <a:pt x="712" y="39"/>
                    </a:moveTo>
                    <a:cubicBezTo>
                      <a:pt x="714" y="43"/>
                      <a:pt x="714" y="33"/>
                      <a:pt x="717" y="39"/>
                    </a:cubicBezTo>
                    <a:cubicBezTo>
                      <a:pt x="712" y="44"/>
                      <a:pt x="711" y="46"/>
                      <a:pt x="706" y="43"/>
                    </a:cubicBezTo>
                    <a:cubicBezTo>
                      <a:pt x="713" y="44"/>
                      <a:pt x="708" y="28"/>
                      <a:pt x="712" y="39"/>
                    </a:cubicBezTo>
                    <a:close/>
                    <a:moveTo>
                      <a:pt x="721" y="30"/>
                    </a:moveTo>
                    <a:cubicBezTo>
                      <a:pt x="717" y="32"/>
                      <a:pt x="712" y="33"/>
                      <a:pt x="708" y="32"/>
                    </a:cubicBezTo>
                    <a:cubicBezTo>
                      <a:pt x="709" y="28"/>
                      <a:pt x="716" y="17"/>
                      <a:pt x="720" y="10"/>
                    </a:cubicBezTo>
                    <a:cubicBezTo>
                      <a:pt x="722" y="17"/>
                      <a:pt x="720" y="21"/>
                      <a:pt x="721" y="30"/>
                    </a:cubicBezTo>
                    <a:close/>
                    <a:moveTo>
                      <a:pt x="716" y="13"/>
                    </a:moveTo>
                    <a:cubicBezTo>
                      <a:pt x="714" y="14"/>
                      <a:pt x="713" y="15"/>
                      <a:pt x="711" y="17"/>
                    </a:cubicBezTo>
                    <a:cubicBezTo>
                      <a:pt x="709" y="11"/>
                      <a:pt x="706" y="17"/>
                      <a:pt x="704" y="13"/>
                    </a:cubicBezTo>
                    <a:cubicBezTo>
                      <a:pt x="708" y="13"/>
                      <a:pt x="713" y="8"/>
                      <a:pt x="716" y="13"/>
                    </a:cubicBezTo>
                    <a:close/>
                  </a:path>
                </a:pathLst>
              </a:custGeom>
              <a:solidFill>
                <a:srgbClr val="FDBE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7" name="Freeform 548"/>
              <p:cNvSpPr>
                <a:spLocks noEditPoints="1"/>
              </p:cNvSpPr>
              <p:nvPr/>
            </p:nvSpPr>
            <p:spPr bwMode="auto">
              <a:xfrm rot="16200000" flipV="1">
                <a:off x="4438472" y="5714481"/>
                <a:ext cx="363777" cy="45719"/>
              </a:xfrm>
              <a:custGeom>
                <a:avLst/>
                <a:gdLst>
                  <a:gd name="T0" fmla="*/ 480 w 748"/>
                  <a:gd name="T1" fmla="*/ 13 h 95"/>
                  <a:gd name="T2" fmla="*/ 427 w 748"/>
                  <a:gd name="T3" fmla="*/ 8 h 95"/>
                  <a:gd name="T4" fmla="*/ 366 w 748"/>
                  <a:gd name="T5" fmla="*/ 13 h 95"/>
                  <a:gd name="T6" fmla="*/ 311 w 748"/>
                  <a:gd name="T7" fmla="*/ 15 h 95"/>
                  <a:gd name="T8" fmla="*/ 289 w 748"/>
                  <a:gd name="T9" fmla="*/ 1 h 95"/>
                  <a:gd name="T10" fmla="*/ 234 w 748"/>
                  <a:gd name="T11" fmla="*/ 11 h 95"/>
                  <a:gd name="T12" fmla="*/ 205 w 748"/>
                  <a:gd name="T13" fmla="*/ 13 h 95"/>
                  <a:gd name="T14" fmla="*/ 152 w 748"/>
                  <a:gd name="T15" fmla="*/ 18 h 95"/>
                  <a:gd name="T16" fmla="*/ 142 w 748"/>
                  <a:gd name="T17" fmla="*/ 18 h 95"/>
                  <a:gd name="T18" fmla="*/ 126 w 748"/>
                  <a:gd name="T19" fmla="*/ 20 h 95"/>
                  <a:gd name="T20" fmla="*/ 107 w 748"/>
                  <a:gd name="T21" fmla="*/ 1 h 95"/>
                  <a:gd name="T22" fmla="*/ 64 w 748"/>
                  <a:gd name="T23" fmla="*/ 20 h 95"/>
                  <a:gd name="T24" fmla="*/ 17 w 748"/>
                  <a:gd name="T25" fmla="*/ 64 h 95"/>
                  <a:gd name="T26" fmla="*/ 71 w 748"/>
                  <a:gd name="T27" fmla="*/ 69 h 95"/>
                  <a:gd name="T28" fmla="*/ 101 w 748"/>
                  <a:gd name="T29" fmla="*/ 51 h 95"/>
                  <a:gd name="T30" fmla="*/ 90 w 748"/>
                  <a:gd name="T31" fmla="*/ 67 h 95"/>
                  <a:gd name="T32" fmla="*/ 112 w 748"/>
                  <a:gd name="T33" fmla="*/ 63 h 95"/>
                  <a:gd name="T34" fmla="*/ 140 w 748"/>
                  <a:gd name="T35" fmla="*/ 69 h 95"/>
                  <a:gd name="T36" fmla="*/ 151 w 748"/>
                  <a:gd name="T37" fmla="*/ 51 h 95"/>
                  <a:gd name="T38" fmla="*/ 167 w 748"/>
                  <a:gd name="T39" fmla="*/ 62 h 95"/>
                  <a:gd name="T40" fmla="*/ 213 w 748"/>
                  <a:gd name="T41" fmla="*/ 61 h 95"/>
                  <a:gd name="T42" fmla="*/ 244 w 748"/>
                  <a:gd name="T43" fmla="*/ 84 h 95"/>
                  <a:gd name="T44" fmla="*/ 306 w 748"/>
                  <a:gd name="T45" fmla="*/ 77 h 95"/>
                  <a:gd name="T46" fmla="*/ 364 w 748"/>
                  <a:gd name="T47" fmla="*/ 85 h 95"/>
                  <a:gd name="T48" fmla="*/ 566 w 748"/>
                  <a:gd name="T49" fmla="*/ 89 h 95"/>
                  <a:gd name="T50" fmla="*/ 675 w 748"/>
                  <a:gd name="T51" fmla="*/ 85 h 95"/>
                  <a:gd name="T52" fmla="*/ 744 w 748"/>
                  <a:gd name="T53" fmla="*/ 58 h 95"/>
                  <a:gd name="T54" fmla="*/ 725 w 748"/>
                  <a:gd name="T55" fmla="*/ 56 h 95"/>
                  <a:gd name="T56" fmla="*/ 733 w 748"/>
                  <a:gd name="T57" fmla="*/ 32 h 95"/>
                  <a:gd name="T58" fmla="*/ 725 w 748"/>
                  <a:gd name="T59" fmla="*/ 7 h 95"/>
                  <a:gd name="T60" fmla="*/ 672 w 748"/>
                  <a:gd name="T61" fmla="*/ 9 h 95"/>
                  <a:gd name="T62" fmla="*/ 642 w 748"/>
                  <a:gd name="T63" fmla="*/ 9 h 95"/>
                  <a:gd name="T64" fmla="*/ 604 w 748"/>
                  <a:gd name="T65" fmla="*/ 6 h 95"/>
                  <a:gd name="T66" fmla="*/ 227 w 748"/>
                  <a:gd name="T67" fmla="*/ 28 h 95"/>
                  <a:gd name="T68" fmla="*/ 201 w 748"/>
                  <a:gd name="T69" fmla="*/ 36 h 95"/>
                  <a:gd name="T70" fmla="*/ 220 w 748"/>
                  <a:gd name="T71" fmla="*/ 21 h 95"/>
                  <a:gd name="T72" fmla="*/ 196 w 748"/>
                  <a:gd name="T73" fmla="*/ 25 h 95"/>
                  <a:gd name="T74" fmla="*/ 184 w 748"/>
                  <a:gd name="T75" fmla="*/ 11 h 95"/>
                  <a:gd name="T76" fmla="*/ 79 w 748"/>
                  <a:gd name="T77" fmla="*/ 39 h 95"/>
                  <a:gd name="T78" fmla="*/ 54 w 748"/>
                  <a:gd name="T79" fmla="*/ 40 h 95"/>
                  <a:gd name="T80" fmla="*/ 71 w 748"/>
                  <a:gd name="T81" fmla="*/ 38 h 95"/>
                  <a:gd name="T82" fmla="*/ 79 w 748"/>
                  <a:gd name="T83" fmla="*/ 44 h 95"/>
                  <a:gd name="T84" fmla="*/ 60 w 748"/>
                  <a:gd name="T85" fmla="*/ 68 h 95"/>
                  <a:gd name="T86" fmla="*/ 95 w 748"/>
                  <a:gd name="T87" fmla="*/ 48 h 95"/>
                  <a:gd name="T88" fmla="*/ 115 w 748"/>
                  <a:gd name="T89" fmla="*/ 39 h 95"/>
                  <a:gd name="T90" fmla="*/ 132 w 748"/>
                  <a:gd name="T91" fmla="*/ 31 h 95"/>
                  <a:gd name="T92" fmla="*/ 168 w 748"/>
                  <a:gd name="T93" fmla="*/ 26 h 95"/>
                  <a:gd name="T94" fmla="*/ 134 w 748"/>
                  <a:gd name="T95" fmla="*/ 63 h 95"/>
                  <a:gd name="T96" fmla="*/ 174 w 748"/>
                  <a:gd name="T97" fmla="*/ 29 h 95"/>
                  <a:gd name="T98" fmla="*/ 159 w 748"/>
                  <a:gd name="T99" fmla="*/ 58 h 95"/>
                  <a:gd name="T100" fmla="*/ 194 w 748"/>
                  <a:gd name="T101" fmla="*/ 38 h 95"/>
                  <a:gd name="T102" fmla="*/ 201 w 748"/>
                  <a:gd name="T103" fmla="*/ 43 h 95"/>
                  <a:gd name="T104" fmla="*/ 183 w 748"/>
                  <a:gd name="T105" fmla="*/ 66 h 95"/>
                  <a:gd name="T106" fmla="*/ 222 w 748"/>
                  <a:gd name="T107" fmla="*/ 63 h 95"/>
                  <a:gd name="T108" fmla="*/ 227 w 748"/>
                  <a:gd name="T109" fmla="*/ 66 h 95"/>
                  <a:gd name="T110" fmla="*/ 241 w 748"/>
                  <a:gd name="T111" fmla="*/ 73 h 95"/>
                  <a:gd name="T112" fmla="*/ 363 w 748"/>
                  <a:gd name="T113" fmla="*/ 12 h 95"/>
                  <a:gd name="T114" fmla="*/ 717 w 748"/>
                  <a:gd name="T115" fmla="*/ 62 h 95"/>
                  <a:gd name="T116" fmla="*/ 721 w 748"/>
                  <a:gd name="T117" fmla="*/ 3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8" h="95">
                    <a:moveTo>
                      <a:pt x="559" y="11"/>
                    </a:moveTo>
                    <a:cubicBezTo>
                      <a:pt x="559" y="7"/>
                      <a:pt x="557" y="9"/>
                      <a:pt x="557" y="5"/>
                    </a:cubicBezTo>
                    <a:cubicBezTo>
                      <a:pt x="546" y="13"/>
                      <a:pt x="543" y="8"/>
                      <a:pt x="534" y="8"/>
                    </a:cubicBezTo>
                    <a:cubicBezTo>
                      <a:pt x="537" y="7"/>
                      <a:pt x="541" y="7"/>
                      <a:pt x="539" y="3"/>
                    </a:cubicBezTo>
                    <a:cubicBezTo>
                      <a:pt x="529" y="8"/>
                      <a:pt x="508" y="10"/>
                      <a:pt x="498" y="11"/>
                    </a:cubicBezTo>
                    <a:cubicBezTo>
                      <a:pt x="499" y="11"/>
                      <a:pt x="499" y="9"/>
                      <a:pt x="498" y="8"/>
                    </a:cubicBezTo>
                    <a:cubicBezTo>
                      <a:pt x="491" y="10"/>
                      <a:pt x="491" y="13"/>
                      <a:pt x="485" y="9"/>
                    </a:cubicBezTo>
                    <a:cubicBezTo>
                      <a:pt x="483" y="14"/>
                      <a:pt x="481" y="8"/>
                      <a:pt x="480" y="13"/>
                    </a:cubicBezTo>
                    <a:cubicBezTo>
                      <a:pt x="478" y="10"/>
                      <a:pt x="476" y="12"/>
                      <a:pt x="476" y="9"/>
                    </a:cubicBezTo>
                    <a:cubicBezTo>
                      <a:pt x="473" y="9"/>
                      <a:pt x="470" y="11"/>
                      <a:pt x="467" y="8"/>
                    </a:cubicBezTo>
                    <a:cubicBezTo>
                      <a:pt x="463" y="10"/>
                      <a:pt x="469" y="13"/>
                      <a:pt x="465" y="15"/>
                    </a:cubicBezTo>
                    <a:cubicBezTo>
                      <a:pt x="464" y="14"/>
                      <a:pt x="463" y="13"/>
                      <a:pt x="462" y="13"/>
                    </a:cubicBezTo>
                    <a:cubicBezTo>
                      <a:pt x="463" y="12"/>
                      <a:pt x="464" y="10"/>
                      <a:pt x="462" y="9"/>
                    </a:cubicBezTo>
                    <a:cubicBezTo>
                      <a:pt x="461" y="10"/>
                      <a:pt x="459" y="11"/>
                      <a:pt x="458" y="12"/>
                    </a:cubicBezTo>
                    <a:cubicBezTo>
                      <a:pt x="445" y="2"/>
                      <a:pt x="432" y="14"/>
                      <a:pt x="426" y="14"/>
                    </a:cubicBezTo>
                    <a:cubicBezTo>
                      <a:pt x="422" y="9"/>
                      <a:pt x="428" y="10"/>
                      <a:pt x="427" y="8"/>
                    </a:cubicBezTo>
                    <a:cubicBezTo>
                      <a:pt x="420" y="9"/>
                      <a:pt x="412" y="6"/>
                      <a:pt x="410" y="14"/>
                    </a:cubicBezTo>
                    <a:cubicBezTo>
                      <a:pt x="405" y="6"/>
                      <a:pt x="404" y="18"/>
                      <a:pt x="401" y="13"/>
                    </a:cubicBezTo>
                    <a:cubicBezTo>
                      <a:pt x="400" y="11"/>
                      <a:pt x="406" y="9"/>
                      <a:pt x="402" y="7"/>
                    </a:cubicBezTo>
                    <a:cubicBezTo>
                      <a:pt x="397" y="8"/>
                      <a:pt x="397" y="14"/>
                      <a:pt x="392" y="11"/>
                    </a:cubicBezTo>
                    <a:cubicBezTo>
                      <a:pt x="393" y="10"/>
                      <a:pt x="394" y="9"/>
                      <a:pt x="392" y="7"/>
                    </a:cubicBezTo>
                    <a:cubicBezTo>
                      <a:pt x="386" y="13"/>
                      <a:pt x="381" y="11"/>
                      <a:pt x="375" y="13"/>
                    </a:cubicBezTo>
                    <a:cubicBezTo>
                      <a:pt x="376" y="13"/>
                      <a:pt x="376" y="7"/>
                      <a:pt x="374" y="9"/>
                    </a:cubicBezTo>
                    <a:cubicBezTo>
                      <a:pt x="375" y="12"/>
                      <a:pt x="368" y="13"/>
                      <a:pt x="366" y="13"/>
                    </a:cubicBezTo>
                    <a:cubicBezTo>
                      <a:pt x="370" y="11"/>
                      <a:pt x="369" y="8"/>
                      <a:pt x="370" y="5"/>
                    </a:cubicBezTo>
                    <a:cubicBezTo>
                      <a:pt x="365" y="4"/>
                      <a:pt x="369" y="8"/>
                      <a:pt x="365" y="10"/>
                    </a:cubicBezTo>
                    <a:cubicBezTo>
                      <a:pt x="361" y="4"/>
                      <a:pt x="353" y="5"/>
                      <a:pt x="350" y="11"/>
                    </a:cubicBezTo>
                    <a:cubicBezTo>
                      <a:pt x="346" y="10"/>
                      <a:pt x="340" y="11"/>
                      <a:pt x="338" y="8"/>
                    </a:cubicBezTo>
                    <a:cubicBezTo>
                      <a:pt x="336" y="8"/>
                      <a:pt x="326" y="14"/>
                      <a:pt x="322" y="8"/>
                    </a:cubicBezTo>
                    <a:cubicBezTo>
                      <a:pt x="318" y="9"/>
                      <a:pt x="321" y="12"/>
                      <a:pt x="319" y="14"/>
                    </a:cubicBezTo>
                    <a:cubicBezTo>
                      <a:pt x="317" y="11"/>
                      <a:pt x="315" y="8"/>
                      <a:pt x="315" y="6"/>
                    </a:cubicBezTo>
                    <a:cubicBezTo>
                      <a:pt x="310" y="8"/>
                      <a:pt x="314" y="12"/>
                      <a:pt x="311" y="15"/>
                    </a:cubicBezTo>
                    <a:cubicBezTo>
                      <a:pt x="309" y="12"/>
                      <a:pt x="301" y="15"/>
                      <a:pt x="302" y="11"/>
                    </a:cubicBezTo>
                    <a:cubicBezTo>
                      <a:pt x="304" y="12"/>
                      <a:pt x="311" y="14"/>
                      <a:pt x="310" y="8"/>
                    </a:cubicBezTo>
                    <a:cubicBezTo>
                      <a:pt x="305" y="11"/>
                      <a:pt x="302" y="7"/>
                      <a:pt x="298" y="7"/>
                    </a:cubicBezTo>
                    <a:cubicBezTo>
                      <a:pt x="298" y="11"/>
                      <a:pt x="299" y="8"/>
                      <a:pt x="302" y="9"/>
                    </a:cubicBezTo>
                    <a:cubicBezTo>
                      <a:pt x="298" y="10"/>
                      <a:pt x="297" y="14"/>
                      <a:pt x="295" y="13"/>
                    </a:cubicBezTo>
                    <a:cubicBezTo>
                      <a:pt x="292" y="11"/>
                      <a:pt x="295" y="6"/>
                      <a:pt x="292" y="8"/>
                    </a:cubicBezTo>
                    <a:cubicBezTo>
                      <a:pt x="294" y="10"/>
                      <a:pt x="287" y="15"/>
                      <a:pt x="286" y="13"/>
                    </a:cubicBezTo>
                    <a:cubicBezTo>
                      <a:pt x="284" y="8"/>
                      <a:pt x="293" y="5"/>
                      <a:pt x="289" y="1"/>
                    </a:cubicBezTo>
                    <a:cubicBezTo>
                      <a:pt x="285" y="11"/>
                      <a:pt x="272" y="11"/>
                      <a:pt x="263" y="11"/>
                    </a:cubicBezTo>
                    <a:cubicBezTo>
                      <a:pt x="263" y="8"/>
                      <a:pt x="264" y="2"/>
                      <a:pt x="260" y="4"/>
                    </a:cubicBezTo>
                    <a:cubicBezTo>
                      <a:pt x="258" y="8"/>
                      <a:pt x="261" y="7"/>
                      <a:pt x="260" y="9"/>
                    </a:cubicBezTo>
                    <a:cubicBezTo>
                      <a:pt x="257" y="10"/>
                      <a:pt x="256" y="12"/>
                      <a:pt x="253" y="6"/>
                    </a:cubicBezTo>
                    <a:cubicBezTo>
                      <a:pt x="251" y="7"/>
                      <a:pt x="252" y="9"/>
                      <a:pt x="250" y="10"/>
                    </a:cubicBezTo>
                    <a:cubicBezTo>
                      <a:pt x="245" y="1"/>
                      <a:pt x="245" y="12"/>
                      <a:pt x="243" y="10"/>
                    </a:cubicBezTo>
                    <a:cubicBezTo>
                      <a:pt x="238" y="7"/>
                      <a:pt x="247" y="6"/>
                      <a:pt x="242" y="3"/>
                    </a:cubicBezTo>
                    <a:cubicBezTo>
                      <a:pt x="237" y="7"/>
                      <a:pt x="240" y="10"/>
                      <a:pt x="234" y="11"/>
                    </a:cubicBezTo>
                    <a:cubicBezTo>
                      <a:pt x="234" y="8"/>
                      <a:pt x="232" y="6"/>
                      <a:pt x="230" y="6"/>
                    </a:cubicBezTo>
                    <a:cubicBezTo>
                      <a:pt x="229" y="8"/>
                      <a:pt x="227" y="11"/>
                      <a:pt x="226" y="5"/>
                    </a:cubicBezTo>
                    <a:cubicBezTo>
                      <a:pt x="220" y="7"/>
                      <a:pt x="230" y="10"/>
                      <a:pt x="224" y="12"/>
                    </a:cubicBezTo>
                    <a:cubicBezTo>
                      <a:pt x="223" y="11"/>
                      <a:pt x="222" y="10"/>
                      <a:pt x="220" y="10"/>
                    </a:cubicBezTo>
                    <a:cubicBezTo>
                      <a:pt x="223" y="8"/>
                      <a:pt x="223" y="6"/>
                      <a:pt x="221" y="4"/>
                    </a:cubicBezTo>
                    <a:cubicBezTo>
                      <a:pt x="214" y="5"/>
                      <a:pt x="221" y="17"/>
                      <a:pt x="213" y="12"/>
                    </a:cubicBezTo>
                    <a:cubicBezTo>
                      <a:pt x="219" y="11"/>
                      <a:pt x="214" y="9"/>
                      <a:pt x="216" y="4"/>
                    </a:cubicBezTo>
                    <a:cubicBezTo>
                      <a:pt x="212" y="5"/>
                      <a:pt x="207" y="9"/>
                      <a:pt x="205" y="13"/>
                    </a:cubicBezTo>
                    <a:cubicBezTo>
                      <a:pt x="202" y="10"/>
                      <a:pt x="204" y="7"/>
                      <a:pt x="201" y="5"/>
                    </a:cubicBezTo>
                    <a:cubicBezTo>
                      <a:pt x="194" y="9"/>
                      <a:pt x="192" y="14"/>
                      <a:pt x="188" y="12"/>
                    </a:cubicBezTo>
                    <a:cubicBezTo>
                      <a:pt x="191" y="10"/>
                      <a:pt x="183" y="7"/>
                      <a:pt x="188" y="6"/>
                    </a:cubicBezTo>
                    <a:cubicBezTo>
                      <a:pt x="189" y="7"/>
                      <a:pt x="188" y="8"/>
                      <a:pt x="190" y="10"/>
                    </a:cubicBezTo>
                    <a:cubicBezTo>
                      <a:pt x="197" y="2"/>
                      <a:pt x="183" y="7"/>
                      <a:pt x="179" y="4"/>
                    </a:cubicBezTo>
                    <a:cubicBezTo>
                      <a:pt x="174" y="7"/>
                      <a:pt x="174" y="12"/>
                      <a:pt x="169" y="8"/>
                    </a:cubicBezTo>
                    <a:cubicBezTo>
                      <a:pt x="169" y="4"/>
                      <a:pt x="176" y="9"/>
                      <a:pt x="175" y="2"/>
                    </a:cubicBezTo>
                    <a:cubicBezTo>
                      <a:pt x="167" y="6"/>
                      <a:pt x="150" y="5"/>
                      <a:pt x="152" y="18"/>
                    </a:cubicBezTo>
                    <a:cubicBezTo>
                      <a:pt x="155" y="14"/>
                      <a:pt x="157" y="17"/>
                      <a:pt x="160" y="17"/>
                    </a:cubicBezTo>
                    <a:cubicBezTo>
                      <a:pt x="165" y="15"/>
                      <a:pt x="162" y="12"/>
                      <a:pt x="166" y="9"/>
                    </a:cubicBezTo>
                    <a:cubicBezTo>
                      <a:pt x="170" y="13"/>
                      <a:pt x="167" y="16"/>
                      <a:pt x="164" y="19"/>
                    </a:cubicBezTo>
                    <a:cubicBezTo>
                      <a:pt x="159" y="19"/>
                      <a:pt x="153" y="20"/>
                      <a:pt x="148" y="23"/>
                    </a:cubicBezTo>
                    <a:cubicBezTo>
                      <a:pt x="147" y="22"/>
                      <a:pt x="147" y="22"/>
                      <a:pt x="146" y="21"/>
                    </a:cubicBezTo>
                    <a:cubicBezTo>
                      <a:pt x="156" y="14"/>
                      <a:pt x="144" y="12"/>
                      <a:pt x="152" y="7"/>
                    </a:cubicBezTo>
                    <a:cubicBezTo>
                      <a:pt x="146" y="7"/>
                      <a:pt x="146" y="11"/>
                      <a:pt x="140" y="13"/>
                    </a:cubicBezTo>
                    <a:cubicBezTo>
                      <a:pt x="138" y="17"/>
                      <a:pt x="144" y="15"/>
                      <a:pt x="142" y="18"/>
                    </a:cubicBezTo>
                    <a:cubicBezTo>
                      <a:pt x="136" y="18"/>
                      <a:pt x="138" y="21"/>
                      <a:pt x="133" y="25"/>
                    </a:cubicBezTo>
                    <a:cubicBezTo>
                      <a:pt x="131" y="19"/>
                      <a:pt x="127" y="30"/>
                      <a:pt x="125" y="26"/>
                    </a:cubicBezTo>
                    <a:cubicBezTo>
                      <a:pt x="123" y="22"/>
                      <a:pt x="130" y="20"/>
                      <a:pt x="129" y="16"/>
                    </a:cubicBezTo>
                    <a:cubicBezTo>
                      <a:pt x="139" y="21"/>
                      <a:pt x="139" y="4"/>
                      <a:pt x="149" y="6"/>
                    </a:cubicBezTo>
                    <a:cubicBezTo>
                      <a:pt x="143" y="3"/>
                      <a:pt x="136" y="7"/>
                      <a:pt x="130" y="5"/>
                    </a:cubicBezTo>
                    <a:cubicBezTo>
                      <a:pt x="129" y="8"/>
                      <a:pt x="127" y="12"/>
                      <a:pt x="127" y="16"/>
                    </a:cubicBezTo>
                    <a:cubicBezTo>
                      <a:pt x="125" y="14"/>
                      <a:pt x="123" y="14"/>
                      <a:pt x="121" y="15"/>
                    </a:cubicBezTo>
                    <a:cubicBezTo>
                      <a:pt x="119" y="19"/>
                      <a:pt x="128" y="17"/>
                      <a:pt x="126" y="20"/>
                    </a:cubicBezTo>
                    <a:cubicBezTo>
                      <a:pt x="115" y="20"/>
                      <a:pt x="116" y="24"/>
                      <a:pt x="111" y="27"/>
                    </a:cubicBezTo>
                    <a:cubicBezTo>
                      <a:pt x="111" y="22"/>
                      <a:pt x="111" y="17"/>
                      <a:pt x="114" y="13"/>
                    </a:cubicBezTo>
                    <a:cubicBezTo>
                      <a:pt x="118" y="16"/>
                      <a:pt x="116" y="18"/>
                      <a:pt x="119" y="21"/>
                    </a:cubicBezTo>
                    <a:cubicBezTo>
                      <a:pt x="120" y="15"/>
                      <a:pt x="122" y="9"/>
                      <a:pt x="126" y="4"/>
                    </a:cubicBezTo>
                    <a:cubicBezTo>
                      <a:pt x="124" y="1"/>
                      <a:pt x="109" y="1"/>
                      <a:pt x="114" y="8"/>
                    </a:cubicBezTo>
                    <a:cubicBezTo>
                      <a:pt x="114" y="10"/>
                      <a:pt x="109" y="12"/>
                      <a:pt x="106" y="12"/>
                    </a:cubicBezTo>
                    <a:cubicBezTo>
                      <a:pt x="103" y="10"/>
                      <a:pt x="112" y="9"/>
                      <a:pt x="109" y="6"/>
                    </a:cubicBezTo>
                    <a:cubicBezTo>
                      <a:pt x="104" y="8"/>
                      <a:pt x="106" y="3"/>
                      <a:pt x="107" y="1"/>
                    </a:cubicBezTo>
                    <a:cubicBezTo>
                      <a:pt x="103" y="6"/>
                      <a:pt x="93" y="13"/>
                      <a:pt x="86" y="16"/>
                    </a:cubicBezTo>
                    <a:cubicBezTo>
                      <a:pt x="87" y="14"/>
                      <a:pt x="85" y="13"/>
                      <a:pt x="86" y="12"/>
                    </a:cubicBezTo>
                    <a:cubicBezTo>
                      <a:pt x="90" y="7"/>
                      <a:pt x="103" y="8"/>
                      <a:pt x="99" y="0"/>
                    </a:cubicBezTo>
                    <a:cubicBezTo>
                      <a:pt x="94" y="2"/>
                      <a:pt x="96" y="5"/>
                      <a:pt x="92" y="7"/>
                    </a:cubicBezTo>
                    <a:cubicBezTo>
                      <a:pt x="86" y="7"/>
                      <a:pt x="91" y="4"/>
                      <a:pt x="89" y="1"/>
                    </a:cubicBezTo>
                    <a:cubicBezTo>
                      <a:pt x="80" y="5"/>
                      <a:pt x="88" y="11"/>
                      <a:pt x="82" y="15"/>
                    </a:cubicBezTo>
                    <a:cubicBezTo>
                      <a:pt x="78" y="10"/>
                      <a:pt x="73" y="16"/>
                      <a:pt x="70" y="10"/>
                    </a:cubicBezTo>
                    <a:cubicBezTo>
                      <a:pt x="68" y="13"/>
                      <a:pt x="69" y="17"/>
                      <a:pt x="64" y="20"/>
                    </a:cubicBezTo>
                    <a:cubicBezTo>
                      <a:pt x="57" y="12"/>
                      <a:pt x="58" y="16"/>
                      <a:pt x="51" y="12"/>
                    </a:cubicBezTo>
                    <a:cubicBezTo>
                      <a:pt x="52" y="17"/>
                      <a:pt x="49" y="18"/>
                      <a:pt x="44" y="21"/>
                    </a:cubicBezTo>
                    <a:cubicBezTo>
                      <a:pt x="50" y="29"/>
                      <a:pt x="44" y="36"/>
                      <a:pt x="35" y="43"/>
                    </a:cubicBezTo>
                    <a:cubicBezTo>
                      <a:pt x="29" y="38"/>
                      <a:pt x="22" y="43"/>
                      <a:pt x="18" y="49"/>
                    </a:cubicBezTo>
                    <a:cubicBezTo>
                      <a:pt x="13" y="48"/>
                      <a:pt x="18" y="44"/>
                      <a:pt x="12" y="42"/>
                    </a:cubicBezTo>
                    <a:cubicBezTo>
                      <a:pt x="11" y="46"/>
                      <a:pt x="16" y="67"/>
                      <a:pt x="8" y="58"/>
                    </a:cubicBezTo>
                    <a:cubicBezTo>
                      <a:pt x="7" y="60"/>
                      <a:pt x="0" y="62"/>
                      <a:pt x="5" y="64"/>
                    </a:cubicBezTo>
                    <a:cubicBezTo>
                      <a:pt x="9" y="64"/>
                      <a:pt x="13" y="63"/>
                      <a:pt x="17" y="64"/>
                    </a:cubicBezTo>
                    <a:cubicBezTo>
                      <a:pt x="18" y="60"/>
                      <a:pt x="17" y="56"/>
                      <a:pt x="20" y="52"/>
                    </a:cubicBezTo>
                    <a:cubicBezTo>
                      <a:pt x="22" y="53"/>
                      <a:pt x="24" y="53"/>
                      <a:pt x="25" y="56"/>
                    </a:cubicBezTo>
                    <a:cubicBezTo>
                      <a:pt x="27" y="51"/>
                      <a:pt x="30" y="52"/>
                      <a:pt x="34" y="51"/>
                    </a:cubicBezTo>
                    <a:cubicBezTo>
                      <a:pt x="32" y="48"/>
                      <a:pt x="30" y="49"/>
                      <a:pt x="29" y="47"/>
                    </a:cubicBezTo>
                    <a:cubicBezTo>
                      <a:pt x="35" y="41"/>
                      <a:pt x="36" y="47"/>
                      <a:pt x="40" y="40"/>
                    </a:cubicBezTo>
                    <a:cubicBezTo>
                      <a:pt x="43" y="44"/>
                      <a:pt x="49" y="46"/>
                      <a:pt x="56" y="46"/>
                    </a:cubicBezTo>
                    <a:cubicBezTo>
                      <a:pt x="46" y="53"/>
                      <a:pt x="60" y="57"/>
                      <a:pt x="51" y="64"/>
                    </a:cubicBezTo>
                    <a:cubicBezTo>
                      <a:pt x="57" y="73"/>
                      <a:pt x="65" y="66"/>
                      <a:pt x="71" y="69"/>
                    </a:cubicBezTo>
                    <a:cubicBezTo>
                      <a:pt x="69" y="66"/>
                      <a:pt x="67" y="67"/>
                      <a:pt x="65" y="63"/>
                    </a:cubicBezTo>
                    <a:cubicBezTo>
                      <a:pt x="66" y="61"/>
                      <a:pt x="66" y="59"/>
                      <a:pt x="68" y="58"/>
                    </a:cubicBezTo>
                    <a:cubicBezTo>
                      <a:pt x="70" y="60"/>
                      <a:pt x="69" y="62"/>
                      <a:pt x="71" y="63"/>
                    </a:cubicBezTo>
                    <a:cubicBezTo>
                      <a:pt x="72" y="64"/>
                      <a:pt x="78" y="62"/>
                      <a:pt x="76" y="59"/>
                    </a:cubicBezTo>
                    <a:cubicBezTo>
                      <a:pt x="75" y="59"/>
                      <a:pt x="81" y="47"/>
                      <a:pt x="86" y="46"/>
                    </a:cubicBezTo>
                    <a:cubicBezTo>
                      <a:pt x="84" y="48"/>
                      <a:pt x="83" y="50"/>
                      <a:pt x="83" y="52"/>
                    </a:cubicBezTo>
                    <a:cubicBezTo>
                      <a:pt x="86" y="51"/>
                      <a:pt x="92" y="50"/>
                      <a:pt x="91" y="55"/>
                    </a:cubicBezTo>
                    <a:cubicBezTo>
                      <a:pt x="94" y="52"/>
                      <a:pt x="98" y="50"/>
                      <a:pt x="101" y="51"/>
                    </a:cubicBezTo>
                    <a:cubicBezTo>
                      <a:pt x="101" y="52"/>
                      <a:pt x="102" y="53"/>
                      <a:pt x="101" y="54"/>
                    </a:cubicBezTo>
                    <a:cubicBezTo>
                      <a:pt x="96" y="55"/>
                      <a:pt x="91" y="54"/>
                      <a:pt x="85" y="59"/>
                    </a:cubicBezTo>
                    <a:cubicBezTo>
                      <a:pt x="85" y="58"/>
                      <a:pt x="85" y="53"/>
                      <a:pt x="82" y="55"/>
                    </a:cubicBezTo>
                    <a:cubicBezTo>
                      <a:pt x="85" y="62"/>
                      <a:pt x="73" y="61"/>
                      <a:pt x="75" y="69"/>
                    </a:cubicBezTo>
                    <a:cubicBezTo>
                      <a:pt x="79" y="65"/>
                      <a:pt x="82" y="74"/>
                      <a:pt x="86" y="69"/>
                    </a:cubicBezTo>
                    <a:cubicBezTo>
                      <a:pt x="90" y="67"/>
                      <a:pt x="84" y="64"/>
                      <a:pt x="86" y="62"/>
                    </a:cubicBezTo>
                    <a:cubicBezTo>
                      <a:pt x="88" y="61"/>
                      <a:pt x="89" y="60"/>
                      <a:pt x="90" y="61"/>
                    </a:cubicBezTo>
                    <a:cubicBezTo>
                      <a:pt x="93" y="63"/>
                      <a:pt x="88" y="65"/>
                      <a:pt x="90" y="67"/>
                    </a:cubicBezTo>
                    <a:cubicBezTo>
                      <a:pt x="92" y="66"/>
                      <a:pt x="93" y="70"/>
                      <a:pt x="96" y="65"/>
                    </a:cubicBezTo>
                    <a:cubicBezTo>
                      <a:pt x="94" y="64"/>
                      <a:pt x="93" y="62"/>
                      <a:pt x="91" y="60"/>
                    </a:cubicBezTo>
                    <a:cubicBezTo>
                      <a:pt x="93" y="59"/>
                      <a:pt x="93" y="57"/>
                      <a:pt x="94" y="56"/>
                    </a:cubicBezTo>
                    <a:cubicBezTo>
                      <a:pt x="96" y="62"/>
                      <a:pt x="99" y="56"/>
                      <a:pt x="101" y="60"/>
                    </a:cubicBezTo>
                    <a:cubicBezTo>
                      <a:pt x="98" y="64"/>
                      <a:pt x="97" y="57"/>
                      <a:pt x="94" y="61"/>
                    </a:cubicBezTo>
                    <a:cubicBezTo>
                      <a:pt x="100" y="64"/>
                      <a:pt x="97" y="67"/>
                      <a:pt x="98" y="71"/>
                    </a:cubicBezTo>
                    <a:cubicBezTo>
                      <a:pt x="105" y="68"/>
                      <a:pt x="100" y="63"/>
                      <a:pt x="104" y="59"/>
                    </a:cubicBezTo>
                    <a:cubicBezTo>
                      <a:pt x="107" y="57"/>
                      <a:pt x="109" y="64"/>
                      <a:pt x="112" y="63"/>
                    </a:cubicBezTo>
                    <a:cubicBezTo>
                      <a:pt x="114" y="59"/>
                      <a:pt x="118" y="57"/>
                      <a:pt x="112" y="54"/>
                    </a:cubicBezTo>
                    <a:cubicBezTo>
                      <a:pt x="115" y="51"/>
                      <a:pt x="120" y="47"/>
                      <a:pt x="124" y="49"/>
                    </a:cubicBezTo>
                    <a:cubicBezTo>
                      <a:pt x="117" y="54"/>
                      <a:pt x="118" y="60"/>
                      <a:pt x="114" y="66"/>
                    </a:cubicBezTo>
                    <a:cubicBezTo>
                      <a:pt x="111" y="60"/>
                      <a:pt x="96" y="73"/>
                      <a:pt x="104" y="74"/>
                    </a:cubicBezTo>
                    <a:cubicBezTo>
                      <a:pt x="103" y="70"/>
                      <a:pt x="109" y="75"/>
                      <a:pt x="112" y="69"/>
                    </a:cubicBezTo>
                    <a:cubicBezTo>
                      <a:pt x="115" y="75"/>
                      <a:pt x="123" y="71"/>
                      <a:pt x="131" y="76"/>
                    </a:cubicBezTo>
                    <a:cubicBezTo>
                      <a:pt x="136" y="74"/>
                      <a:pt x="133" y="71"/>
                      <a:pt x="134" y="68"/>
                    </a:cubicBezTo>
                    <a:cubicBezTo>
                      <a:pt x="136" y="69"/>
                      <a:pt x="138" y="65"/>
                      <a:pt x="140" y="69"/>
                    </a:cubicBezTo>
                    <a:cubicBezTo>
                      <a:pt x="143" y="65"/>
                      <a:pt x="143" y="65"/>
                      <a:pt x="147" y="64"/>
                    </a:cubicBezTo>
                    <a:cubicBezTo>
                      <a:pt x="145" y="58"/>
                      <a:pt x="142" y="67"/>
                      <a:pt x="140" y="64"/>
                    </a:cubicBezTo>
                    <a:cubicBezTo>
                      <a:pt x="137" y="61"/>
                      <a:pt x="137" y="59"/>
                      <a:pt x="138" y="57"/>
                    </a:cubicBezTo>
                    <a:cubicBezTo>
                      <a:pt x="142" y="56"/>
                      <a:pt x="145" y="61"/>
                      <a:pt x="150" y="56"/>
                    </a:cubicBezTo>
                    <a:cubicBezTo>
                      <a:pt x="146" y="52"/>
                      <a:pt x="148" y="49"/>
                      <a:pt x="151" y="46"/>
                    </a:cubicBezTo>
                    <a:cubicBezTo>
                      <a:pt x="154" y="49"/>
                      <a:pt x="157" y="43"/>
                      <a:pt x="160" y="44"/>
                    </a:cubicBezTo>
                    <a:cubicBezTo>
                      <a:pt x="161" y="45"/>
                      <a:pt x="160" y="47"/>
                      <a:pt x="160" y="48"/>
                    </a:cubicBezTo>
                    <a:cubicBezTo>
                      <a:pt x="157" y="52"/>
                      <a:pt x="154" y="50"/>
                      <a:pt x="151" y="51"/>
                    </a:cubicBezTo>
                    <a:cubicBezTo>
                      <a:pt x="154" y="59"/>
                      <a:pt x="144" y="65"/>
                      <a:pt x="147" y="73"/>
                    </a:cubicBezTo>
                    <a:cubicBezTo>
                      <a:pt x="143" y="73"/>
                      <a:pt x="140" y="68"/>
                      <a:pt x="136" y="72"/>
                    </a:cubicBezTo>
                    <a:cubicBezTo>
                      <a:pt x="140" y="79"/>
                      <a:pt x="149" y="71"/>
                      <a:pt x="150" y="77"/>
                    </a:cubicBezTo>
                    <a:cubicBezTo>
                      <a:pt x="157" y="75"/>
                      <a:pt x="157" y="70"/>
                      <a:pt x="162" y="64"/>
                    </a:cubicBezTo>
                    <a:cubicBezTo>
                      <a:pt x="163" y="66"/>
                      <a:pt x="165" y="65"/>
                      <a:pt x="166" y="67"/>
                    </a:cubicBezTo>
                    <a:cubicBezTo>
                      <a:pt x="165" y="71"/>
                      <a:pt x="161" y="69"/>
                      <a:pt x="161" y="72"/>
                    </a:cubicBezTo>
                    <a:cubicBezTo>
                      <a:pt x="163" y="76"/>
                      <a:pt x="166" y="72"/>
                      <a:pt x="169" y="75"/>
                    </a:cubicBezTo>
                    <a:cubicBezTo>
                      <a:pt x="175" y="71"/>
                      <a:pt x="166" y="64"/>
                      <a:pt x="167" y="62"/>
                    </a:cubicBezTo>
                    <a:cubicBezTo>
                      <a:pt x="169" y="61"/>
                      <a:pt x="170" y="62"/>
                      <a:pt x="171" y="63"/>
                    </a:cubicBezTo>
                    <a:cubicBezTo>
                      <a:pt x="173" y="68"/>
                      <a:pt x="172" y="72"/>
                      <a:pt x="177" y="76"/>
                    </a:cubicBezTo>
                    <a:cubicBezTo>
                      <a:pt x="180" y="76"/>
                      <a:pt x="182" y="72"/>
                      <a:pt x="184" y="78"/>
                    </a:cubicBezTo>
                    <a:cubicBezTo>
                      <a:pt x="187" y="73"/>
                      <a:pt x="190" y="78"/>
                      <a:pt x="189" y="81"/>
                    </a:cubicBezTo>
                    <a:cubicBezTo>
                      <a:pt x="195" y="71"/>
                      <a:pt x="202" y="78"/>
                      <a:pt x="204" y="70"/>
                    </a:cubicBezTo>
                    <a:cubicBezTo>
                      <a:pt x="202" y="67"/>
                      <a:pt x="200" y="69"/>
                      <a:pt x="198" y="65"/>
                    </a:cubicBezTo>
                    <a:cubicBezTo>
                      <a:pt x="204" y="64"/>
                      <a:pt x="201" y="62"/>
                      <a:pt x="204" y="58"/>
                    </a:cubicBezTo>
                    <a:cubicBezTo>
                      <a:pt x="204" y="64"/>
                      <a:pt x="210" y="59"/>
                      <a:pt x="213" y="61"/>
                    </a:cubicBezTo>
                    <a:cubicBezTo>
                      <a:pt x="213" y="64"/>
                      <a:pt x="208" y="64"/>
                      <a:pt x="205" y="64"/>
                    </a:cubicBezTo>
                    <a:cubicBezTo>
                      <a:pt x="207" y="69"/>
                      <a:pt x="203" y="73"/>
                      <a:pt x="203" y="78"/>
                    </a:cubicBezTo>
                    <a:cubicBezTo>
                      <a:pt x="209" y="73"/>
                      <a:pt x="209" y="80"/>
                      <a:pt x="215" y="79"/>
                    </a:cubicBezTo>
                    <a:cubicBezTo>
                      <a:pt x="216" y="75"/>
                      <a:pt x="211" y="77"/>
                      <a:pt x="213" y="75"/>
                    </a:cubicBezTo>
                    <a:cubicBezTo>
                      <a:pt x="216" y="77"/>
                      <a:pt x="219" y="75"/>
                      <a:pt x="221" y="76"/>
                    </a:cubicBezTo>
                    <a:cubicBezTo>
                      <a:pt x="223" y="77"/>
                      <a:pt x="220" y="78"/>
                      <a:pt x="221" y="80"/>
                    </a:cubicBezTo>
                    <a:cubicBezTo>
                      <a:pt x="225" y="82"/>
                      <a:pt x="228" y="76"/>
                      <a:pt x="229" y="77"/>
                    </a:cubicBezTo>
                    <a:cubicBezTo>
                      <a:pt x="229" y="82"/>
                      <a:pt x="244" y="78"/>
                      <a:pt x="244" y="84"/>
                    </a:cubicBezTo>
                    <a:cubicBezTo>
                      <a:pt x="249" y="80"/>
                      <a:pt x="255" y="79"/>
                      <a:pt x="259" y="82"/>
                    </a:cubicBezTo>
                    <a:cubicBezTo>
                      <a:pt x="263" y="79"/>
                      <a:pt x="269" y="76"/>
                      <a:pt x="268" y="72"/>
                    </a:cubicBezTo>
                    <a:cubicBezTo>
                      <a:pt x="268" y="73"/>
                      <a:pt x="269" y="73"/>
                      <a:pt x="270" y="73"/>
                    </a:cubicBezTo>
                    <a:cubicBezTo>
                      <a:pt x="266" y="77"/>
                      <a:pt x="272" y="82"/>
                      <a:pt x="274" y="83"/>
                    </a:cubicBezTo>
                    <a:cubicBezTo>
                      <a:pt x="274" y="79"/>
                      <a:pt x="284" y="87"/>
                      <a:pt x="284" y="79"/>
                    </a:cubicBezTo>
                    <a:cubicBezTo>
                      <a:pt x="289" y="84"/>
                      <a:pt x="296" y="83"/>
                      <a:pt x="302" y="82"/>
                    </a:cubicBezTo>
                    <a:cubicBezTo>
                      <a:pt x="300" y="78"/>
                      <a:pt x="296" y="79"/>
                      <a:pt x="299" y="75"/>
                    </a:cubicBezTo>
                    <a:cubicBezTo>
                      <a:pt x="298" y="81"/>
                      <a:pt x="304" y="77"/>
                      <a:pt x="306" y="77"/>
                    </a:cubicBezTo>
                    <a:cubicBezTo>
                      <a:pt x="303" y="84"/>
                      <a:pt x="321" y="74"/>
                      <a:pt x="318" y="84"/>
                    </a:cubicBezTo>
                    <a:cubicBezTo>
                      <a:pt x="314" y="77"/>
                      <a:pt x="310" y="84"/>
                      <a:pt x="305" y="83"/>
                    </a:cubicBezTo>
                    <a:cubicBezTo>
                      <a:pt x="305" y="84"/>
                      <a:pt x="306" y="84"/>
                      <a:pt x="305" y="85"/>
                    </a:cubicBezTo>
                    <a:cubicBezTo>
                      <a:pt x="305" y="86"/>
                      <a:pt x="305" y="87"/>
                      <a:pt x="305" y="88"/>
                    </a:cubicBezTo>
                    <a:cubicBezTo>
                      <a:pt x="312" y="84"/>
                      <a:pt x="317" y="85"/>
                      <a:pt x="327" y="86"/>
                    </a:cubicBezTo>
                    <a:cubicBezTo>
                      <a:pt x="337" y="86"/>
                      <a:pt x="354" y="90"/>
                      <a:pt x="362" y="87"/>
                    </a:cubicBezTo>
                    <a:cubicBezTo>
                      <a:pt x="364" y="86"/>
                      <a:pt x="364" y="86"/>
                      <a:pt x="364" y="85"/>
                    </a:cubicBezTo>
                    <a:cubicBezTo>
                      <a:pt x="363" y="84"/>
                      <a:pt x="364" y="84"/>
                      <a:pt x="364" y="85"/>
                    </a:cubicBezTo>
                    <a:cubicBezTo>
                      <a:pt x="364" y="85"/>
                      <a:pt x="365" y="86"/>
                      <a:pt x="365" y="86"/>
                    </a:cubicBezTo>
                    <a:cubicBezTo>
                      <a:pt x="372" y="93"/>
                      <a:pt x="389" y="81"/>
                      <a:pt x="387" y="91"/>
                    </a:cubicBezTo>
                    <a:cubicBezTo>
                      <a:pt x="387" y="87"/>
                      <a:pt x="400" y="85"/>
                      <a:pt x="399" y="90"/>
                    </a:cubicBezTo>
                    <a:cubicBezTo>
                      <a:pt x="413" y="85"/>
                      <a:pt x="426" y="87"/>
                      <a:pt x="439" y="90"/>
                    </a:cubicBezTo>
                    <a:cubicBezTo>
                      <a:pt x="448" y="88"/>
                      <a:pt x="461" y="85"/>
                      <a:pt x="465" y="91"/>
                    </a:cubicBezTo>
                    <a:cubicBezTo>
                      <a:pt x="464" y="90"/>
                      <a:pt x="465" y="89"/>
                      <a:pt x="466" y="87"/>
                    </a:cubicBezTo>
                    <a:cubicBezTo>
                      <a:pt x="481" y="89"/>
                      <a:pt x="505" y="89"/>
                      <a:pt x="524" y="92"/>
                    </a:cubicBezTo>
                    <a:cubicBezTo>
                      <a:pt x="539" y="86"/>
                      <a:pt x="551" y="95"/>
                      <a:pt x="566" y="89"/>
                    </a:cubicBezTo>
                    <a:cubicBezTo>
                      <a:pt x="569" y="91"/>
                      <a:pt x="572" y="89"/>
                      <a:pt x="575" y="93"/>
                    </a:cubicBezTo>
                    <a:cubicBezTo>
                      <a:pt x="588" y="85"/>
                      <a:pt x="600" y="94"/>
                      <a:pt x="614" y="87"/>
                    </a:cubicBezTo>
                    <a:cubicBezTo>
                      <a:pt x="615" y="88"/>
                      <a:pt x="616" y="90"/>
                      <a:pt x="616" y="91"/>
                    </a:cubicBezTo>
                    <a:cubicBezTo>
                      <a:pt x="625" y="89"/>
                      <a:pt x="634" y="85"/>
                      <a:pt x="641" y="86"/>
                    </a:cubicBezTo>
                    <a:cubicBezTo>
                      <a:pt x="643" y="86"/>
                      <a:pt x="646" y="89"/>
                      <a:pt x="648" y="89"/>
                    </a:cubicBezTo>
                    <a:cubicBezTo>
                      <a:pt x="652" y="89"/>
                      <a:pt x="655" y="84"/>
                      <a:pt x="659" y="85"/>
                    </a:cubicBezTo>
                    <a:cubicBezTo>
                      <a:pt x="661" y="85"/>
                      <a:pt x="662" y="88"/>
                      <a:pt x="665" y="87"/>
                    </a:cubicBezTo>
                    <a:cubicBezTo>
                      <a:pt x="669" y="87"/>
                      <a:pt x="669" y="86"/>
                      <a:pt x="675" y="85"/>
                    </a:cubicBezTo>
                    <a:cubicBezTo>
                      <a:pt x="687" y="81"/>
                      <a:pt x="703" y="89"/>
                      <a:pt x="708" y="79"/>
                    </a:cubicBezTo>
                    <a:cubicBezTo>
                      <a:pt x="708" y="81"/>
                      <a:pt x="709" y="82"/>
                      <a:pt x="712" y="83"/>
                    </a:cubicBezTo>
                    <a:cubicBezTo>
                      <a:pt x="715" y="79"/>
                      <a:pt x="717" y="79"/>
                      <a:pt x="721" y="74"/>
                    </a:cubicBezTo>
                    <a:cubicBezTo>
                      <a:pt x="722" y="77"/>
                      <a:pt x="720" y="79"/>
                      <a:pt x="721" y="81"/>
                    </a:cubicBezTo>
                    <a:cubicBezTo>
                      <a:pt x="728" y="77"/>
                      <a:pt x="735" y="72"/>
                      <a:pt x="736" y="64"/>
                    </a:cubicBezTo>
                    <a:cubicBezTo>
                      <a:pt x="742" y="66"/>
                      <a:pt x="744" y="59"/>
                      <a:pt x="748" y="58"/>
                    </a:cubicBezTo>
                    <a:cubicBezTo>
                      <a:pt x="745" y="56"/>
                      <a:pt x="748" y="50"/>
                      <a:pt x="743" y="51"/>
                    </a:cubicBezTo>
                    <a:cubicBezTo>
                      <a:pt x="742" y="55"/>
                      <a:pt x="745" y="56"/>
                      <a:pt x="744" y="58"/>
                    </a:cubicBezTo>
                    <a:cubicBezTo>
                      <a:pt x="740" y="59"/>
                      <a:pt x="732" y="63"/>
                      <a:pt x="732" y="56"/>
                    </a:cubicBezTo>
                    <a:cubicBezTo>
                      <a:pt x="731" y="61"/>
                      <a:pt x="726" y="59"/>
                      <a:pt x="726" y="62"/>
                    </a:cubicBezTo>
                    <a:cubicBezTo>
                      <a:pt x="733" y="58"/>
                      <a:pt x="727" y="71"/>
                      <a:pt x="730" y="69"/>
                    </a:cubicBezTo>
                    <a:cubicBezTo>
                      <a:pt x="732" y="68"/>
                      <a:pt x="729" y="62"/>
                      <a:pt x="732" y="65"/>
                    </a:cubicBezTo>
                    <a:cubicBezTo>
                      <a:pt x="733" y="68"/>
                      <a:pt x="731" y="70"/>
                      <a:pt x="728" y="72"/>
                    </a:cubicBezTo>
                    <a:cubicBezTo>
                      <a:pt x="727" y="66"/>
                      <a:pt x="723" y="75"/>
                      <a:pt x="721" y="72"/>
                    </a:cubicBezTo>
                    <a:cubicBezTo>
                      <a:pt x="721" y="71"/>
                      <a:pt x="720" y="70"/>
                      <a:pt x="719" y="70"/>
                    </a:cubicBezTo>
                    <a:cubicBezTo>
                      <a:pt x="726" y="65"/>
                      <a:pt x="720" y="62"/>
                      <a:pt x="725" y="56"/>
                    </a:cubicBezTo>
                    <a:cubicBezTo>
                      <a:pt x="732" y="58"/>
                      <a:pt x="730" y="47"/>
                      <a:pt x="736" y="53"/>
                    </a:cubicBezTo>
                    <a:cubicBezTo>
                      <a:pt x="737" y="50"/>
                      <a:pt x="746" y="41"/>
                      <a:pt x="739" y="40"/>
                    </a:cubicBezTo>
                    <a:cubicBezTo>
                      <a:pt x="741" y="41"/>
                      <a:pt x="734" y="48"/>
                      <a:pt x="733" y="43"/>
                    </a:cubicBezTo>
                    <a:cubicBezTo>
                      <a:pt x="729" y="46"/>
                      <a:pt x="726" y="58"/>
                      <a:pt x="720" y="51"/>
                    </a:cubicBezTo>
                    <a:cubicBezTo>
                      <a:pt x="722" y="47"/>
                      <a:pt x="723" y="47"/>
                      <a:pt x="727" y="47"/>
                    </a:cubicBezTo>
                    <a:cubicBezTo>
                      <a:pt x="723" y="44"/>
                      <a:pt x="729" y="42"/>
                      <a:pt x="728" y="39"/>
                    </a:cubicBezTo>
                    <a:cubicBezTo>
                      <a:pt x="724" y="39"/>
                      <a:pt x="725" y="30"/>
                      <a:pt x="730" y="27"/>
                    </a:cubicBezTo>
                    <a:cubicBezTo>
                      <a:pt x="731" y="29"/>
                      <a:pt x="732" y="30"/>
                      <a:pt x="733" y="32"/>
                    </a:cubicBezTo>
                    <a:cubicBezTo>
                      <a:pt x="734" y="31"/>
                      <a:pt x="735" y="31"/>
                      <a:pt x="736" y="30"/>
                    </a:cubicBezTo>
                    <a:cubicBezTo>
                      <a:pt x="737" y="29"/>
                      <a:pt x="736" y="27"/>
                      <a:pt x="736" y="26"/>
                    </a:cubicBezTo>
                    <a:cubicBezTo>
                      <a:pt x="735" y="27"/>
                      <a:pt x="733" y="28"/>
                      <a:pt x="732" y="26"/>
                    </a:cubicBezTo>
                    <a:cubicBezTo>
                      <a:pt x="734" y="22"/>
                      <a:pt x="738" y="21"/>
                      <a:pt x="736" y="17"/>
                    </a:cubicBezTo>
                    <a:cubicBezTo>
                      <a:pt x="733" y="19"/>
                      <a:pt x="734" y="21"/>
                      <a:pt x="730" y="23"/>
                    </a:cubicBezTo>
                    <a:cubicBezTo>
                      <a:pt x="724" y="22"/>
                      <a:pt x="725" y="19"/>
                      <a:pt x="724" y="13"/>
                    </a:cubicBezTo>
                    <a:cubicBezTo>
                      <a:pt x="728" y="14"/>
                      <a:pt x="731" y="16"/>
                      <a:pt x="735" y="14"/>
                    </a:cubicBezTo>
                    <a:cubicBezTo>
                      <a:pt x="732" y="10"/>
                      <a:pt x="725" y="13"/>
                      <a:pt x="725" y="7"/>
                    </a:cubicBezTo>
                    <a:cubicBezTo>
                      <a:pt x="723" y="9"/>
                      <a:pt x="723" y="10"/>
                      <a:pt x="723" y="11"/>
                    </a:cubicBezTo>
                    <a:cubicBezTo>
                      <a:pt x="715" y="0"/>
                      <a:pt x="704" y="15"/>
                      <a:pt x="697" y="8"/>
                    </a:cubicBezTo>
                    <a:cubicBezTo>
                      <a:pt x="692" y="9"/>
                      <a:pt x="697" y="17"/>
                      <a:pt x="693" y="15"/>
                    </a:cubicBezTo>
                    <a:cubicBezTo>
                      <a:pt x="696" y="11"/>
                      <a:pt x="689" y="17"/>
                      <a:pt x="689" y="12"/>
                    </a:cubicBezTo>
                    <a:cubicBezTo>
                      <a:pt x="692" y="10"/>
                      <a:pt x="695" y="8"/>
                      <a:pt x="693" y="6"/>
                    </a:cubicBezTo>
                    <a:cubicBezTo>
                      <a:pt x="687" y="9"/>
                      <a:pt x="689" y="7"/>
                      <a:pt x="689" y="10"/>
                    </a:cubicBezTo>
                    <a:cubicBezTo>
                      <a:pt x="684" y="9"/>
                      <a:pt x="676" y="11"/>
                      <a:pt x="674" y="13"/>
                    </a:cubicBezTo>
                    <a:cubicBezTo>
                      <a:pt x="672" y="12"/>
                      <a:pt x="672" y="10"/>
                      <a:pt x="672" y="9"/>
                    </a:cubicBezTo>
                    <a:cubicBezTo>
                      <a:pt x="668" y="10"/>
                      <a:pt x="664" y="10"/>
                      <a:pt x="660" y="10"/>
                    </a:cubicBezTo>
                    <a:cubicBezTo>
                      <a:pt x="661" y="11"/>
                      <a:pt x="658" y="13"/>
                      <a:pt x="658" y="15"/>
                    </a:cubicBezTo>
                    <a:cubicBezTo>
                      <a:pt x="658" y="8"/>
                      <a:pt x="656" y="16"/>
                      <a:pt x="654" y="14"/>
                    </a:cubicBezTo>
                    <a:cubicBezTo>
                      <a:pt x="654" y="13"/>
                      <a:pt x="653" y="13"/>
                      <a:pt x="652" y="12"/>
                    </a:cubicBezTo>
                    <a:cubicBezTo>
                      <a:pt x="654" y="11"/>
                      <a:pt x="655" y="12"/>
                      <a:pt x="657" y="10"/>
                    </a:cubicBezTo>
                    <a:cubicBezTo>
                      <a:pt x="653" y="8"/>
                      <a:pt x="643" y="5"/>
                      <a:pt x="644" y="13"/>
                    </a:cubicBezTo>
                    <a:cubicBezTo>
                      <a:pt x="645" y="12"/>
                      <a:pt x="648" y="11"/>
                      <a:pt x="646" y="13"/>
                    </a:cubicBezTo>
                    <a:cubicBezTo>
                      <a:pt x="642" y="15"/>
                      <a:pt x="644" y="12"/>
                      <a:pt x="642" y="9"/>
                    </a:cubicBezTo>
                    <a:cubicBezTo>
                      <a:pt x="638" y="11"/>
                      <a:pt x="631" y="8"/>
                      <a:pt x="630" y="13"/>
                    </a:cubicBezTo>
                    <a:cubicBezTo>
                      <a:pt x="626" y="9"/>
                      <a:pt x="618" y="13"/>
                      <a:pt x="622" y="8"/>
                    </a:cubicBezTo>
                    <a:cubicBezTo>
                      <a:pt x="621" y="9"/>
                      <a:pt x="620" y="8"/>
                      <a:pt x="620" y="7"/>
                    </a:cubicBezTo>
                    <a:cubicBezTo>
                      <a:pt x="617" y="8"/>
                      <a:pt x="619" y="10"/>
                      <a:pt x="618" y="12"/>
                    </a:cubicBezTo>
                    <a:cubicBezTo>
                      <a:pt x="617" y="10"/>
                      <a:pt x="615" y="12"/>
                      <a:pt x="614" y="11"/>
                    </a:cubicBezTo>
                    <a:cubicBezTo>
                      <a:pt x="616" y="10"/>
                      <a:pt x="618" y="8"/>
                      <a:pt x="616" y="6"/>
                    </a:cubicBezTo>
                    <a:cubicBezTo>
                      <a:pt x="611" y="7"/>
                      <a:pt x="607" y="11"/>
                      <a:pt x="600" y="9"/>
                    </a:cubicBezTo>
                    <a:cubicBezTo>
                      <a:pt x="601" y="9"/>
                      <a:pt x="607" y="9"/>
                      <a:pt x="604" y="6"/>
                    </a:cubicBezTo>
                    <a:cubicBezTo>
                      <a:pt x="601" y="6"/>
                      <a:pt x="595" y="6"/>
                      <a:pt x="594" y="11"/>
                    </a:cubicBezTo>
                    <a:cubicBezTo>
                      <a:pt x="589" y="4"/>
                      <a:pt x="584" y="11"/>
                      <a:pt x="580" y="12"/>
                    </a:cubicBezTo>
                    <a:cubicBezTo>
                      <a:pt x="582" y="11"/>
                      <a:pt x="583" y="9"/>
                      <a:pt x="582" y="7"/>
                    </a:cubicBezTo>
                    <a:cubicBezTo>
                      <a:pt x="578" y="12"/>
                      <a:pt x="581" y="4"/>
                      <a:pt x="578" y="7"/>
                    </a:cubicBezTo>
                    <a:cubicBezTo>
                      <a:pt x="576" y="11"/>
                      <a:pt x="574" y="9"/>
                      <a:pt x="571" y="7"/>
                    </a:cubicBezTo>
                    <a:cubicBezTo>
                      <a:pt x="566" y="14"/>
                      <a:pt x="564" y="5"/>
                      <a:pt x="559" y="11"/>
                    </a:cubicBezTo>
                    <a:close/>
                    <a:moveTo>
                      <a:pt x="231" y="32"/>
                    </a:moveTo>
                    <a:cubicBezTo>
                      <a:pt x="227" y="31"/>
                      <a:pt x="230" y="31"/>
                      <a:pt x="227" y="28"/>
                    </a:cubicBezTo>
                    <a:cubicBezTo>
                      <a:pt x="231" y="24"/>
                      <a:pt x="236" y="30"/>
                      <a:pt x="231" y="32"/>
                    </a:cubicBezTo>
                    <a:close/>
                    <a:moveTo>
                      <a:pt x="231" y="21"/>
                    </a:moveTo>
                    <a:cubicBezTo>
                      <a:pt x="230" y="21"/>
                      <a:pt x="222" y="23"/>
                      <a:pt x="227" y="23"/>
                    </a:cubicBezTo>
                    <a:cubicBezTo>
                      <a:pt x="228" y="25"/>
                      <a:pt x="222" y="25"/>
                      <a:pt x="221" y="22"/>
                    </a:cubicBezTo>
                    <a:cubicBezTo>
                      <a:pt x="224" y="23"/>
                      <a:pt x="228" y="16"/>
                      <a:pt x="231" y="21"/>
                    </a:cubicBezTo>
                    <a:close/>
                    <a:moveTo>
                      <a:pt x="201" y="36"/>
                    </a:moveTo>
                    <a:cubicBezTo>
                      <a:pt x="201" y="32"/>
                      <a:pt x="207" y="22"/>
                      <a:pt x="209" y="30"/>
                    </a:cubicBezTo>
                    <a:cubicBezTo>
                      <a:pt x="203" y="27"/>
                      <a:pt x="206" y="33"/>
                      <a:pt x="201" y="36"/>
                    </a:cubicBezTo>
                    <a:close/>
                    <a:moveTo>
                      <a:pt x="211" y="26"/>
                    </a:moveTo>
                    <a:cubicBezTo>
                      <a:pt x="213" y="25"/>
                      <a:pt x="213" y="26"/>
                      <a:pt x="212" y="27"/>
                    </a:cubicBezTo>
                    <a:cubicBezTo>
                      <a:pt x="217" y="29"/>
                      <a:pt x="212" y="22"/>
                      <a:pt x="217" y="23"/>
                    </a:cubicBezTo>
                    <a:cubicBezTo>
                      <a:pt x="216" y="26"/>
                      <a:pt x="217" y="30"/>
                      <a:pt x="213" y="32"/>
                    </a:cubicBezTo>
                    <a:cubicBezTo>
                      <a:pt x="212" y="30"/>
                      <a:pt x="212" y="28"/>
                      <a:pt x="211" y="26"/>
                    </a:cubicBezTo>
                    <a:close/>
                    <a:moveTo>
                      <a:pt x="217" y="16"/>
                    </a:moveTo>
                    <a:cubicBezTo>
                      <a:pt x="216" y="19"/>
                      <a:pt x="217" y="19"/>
                      <a:pt x="219" y="18"/>
                    </a:cubicBezTo>
                    <a:cubicBezTo>
                      <a:pt x="220" y="19"/>
                      <a:pt x="219" y="20"/>
                      <a:pt x="220" y="21"/>
                    </a:cubicBezTo>
                    <a:cubicBezTo>
                      <a:pt x="219" y="21"/>
                      <a:pt x="219" y="22"/>
                      <a:pt x="218" y="23"/>
                    </a:cubicBezTo>
                    <a:cubicBezTo>
                      <a:pt x="216" y="20"/>
                      <a:pt x="215" y="21"/>
                      <a:pt x="213" y="19"/>
                    </a:cubicBezTo>
                    <a:cubicBezTo>
                      <a:pt x="214" y="18"/>
                      <a:pt x="215" y="17"/>
                      <a:pt x="217" y="16"/>
                    </a:cubicBezTo>
                    <a:close/>
                    <a:moveTo>
                      <a:pt x="196" y="25"/>
                    </a:moveTo>
                    <a:cubicBezTo>
                      <a:pt x="193" y="27"/>
                      <a:pt x="196" y="29"/>
                      <a:pt x="195" y="31"/>
                    </a:cubicBezTo>
                    <a:cubicBezTo>
                      <a:pt x="193" y="27"/>
                      <a:pt x="186" y="16"/>
                      <a:pt x="180" y="21"/>
                    </a:cubicBezTo>
                    <a:cubicBezTo>
                      <a:pt x="177" y="18"/>
                      <a:pt x="187" y="17"/>
                      <a:pt x="184" y="14"/>
                    </a:cubicBezTo>
                    <a:cubicBezTo>
                      <a:pt x="187" y="17"/>
                      <a:pt x="191" y="19"/>
                      <a:pt x="196" y="25"/>
                    </a:cubicBezTo>
                    <a:close/>
                    <a:moveTo>
                      <a:pt x="181" y="31"/>
                    </a:moveTo>
                    <a:cubicBezTo>
                      <a:pt x="181" y="30"/>
                      <a:pt x="180" y="28"/>
                      <a:pt x="179" y="26"/>
                    </a:cubicBezTo>
                    <a:cubicBezTo>
                      <a:pt x="180" y="26"/>
                      <a:pt x="182" y="25"/>
                      <a:pt x="184" y="24"/>
                    </a:cubicBezTo>
                    <a:cubicBezTo>
                      <a:pt x="187" y="27"/>
                      <a:pt x="184" y="29"/>
                      <a:pt x="181" y="31"/>
                    </a:cubicBezTo>
                    <a:close/>
                    <a:moveTo>
                      <a:pt x="184" y="11"/>
                    </a:moveTo>
                    <a:cubicBezTo>
                      <a:pt x="181" y="15"/>
                      <a:pt x="179" y="12"/>
                      <a:pt x="177" y="15"/>
                    </a:cubicBezTo>
                    <a:cubicBezTo>
                      <a:pt x="172" y="11"/>
                      <a:pt x="183" y="10"/>
                      <a:pt x="180" y="7"/>
                    </a:cubicBezTo>
                    <a:cubicBezTo>
                      <a:pt x="184" y="5"/>
                      <a:pt x="181" y="10"/>
                      <a:pt x="184" y="11"/>
                    </a:cubicBezTo>
                    <a:close/>
                    <a:moveTo>
                      <a:pt x="88" y="30"/>
                    </a:moveTo>
                    <a:cubicBezTo>
                      <a:pt x="87" y="25"/>
                      <a:pt x="93" y="22"/>
                      <a:pt x="97" y="18"/>
                    </a:cubicBezTo>
                    <a:cubicBezTo>
                      <a:pt x="96" y="17"/>
                      <a:pt x="95" y="16"/>
                      <a:pt x="95" y="16"/>
                    </a:cubicBezTo>
                    <a:cubicBezTo>
                      <a:pt x="101" y="18"/>
                      <a:pt x="102" y="25"/>
                      <a:pt x="88" y="30"/>
                    </a:cubicBezTo>
                    <a:close/>
                    <a:moveTo>
                      <a:pt x="74" y="17"/>
                    </a:moveTo>
                    <a:cubicBezTo>
                      <a:pt x="79" y="24"/>
                      <a:pt x="80" y="13"/>
                      <a:pt x="85" y="18"/>
                    </a:cubicBezTo>
                    <a:cubicBezTo>
                      <a:pt x="87" y="24"/>
                      <a:pt x="81" y="35"/>
                      <a:pt x="85" y="38"/>
                    </a:cubicBezTo>
                    <a:cubicBezTo>
                      <a:pt x="86" y="42"/>
                      <a:pt x="80" y="37"/>
                      <a:pt x="79" y="39"/>
                    </a:cubicBezTo>
                    <a:cubicBezTo>
                      <a:pt x="78" y="34"/>
                      <a:pt x="81" y="30"/>
                      <a:pt x="82" y="25"/>
                    </a:cubicBezTo>
                    <a:cubicBezTo>
                      <a:pt x="78" y="21"/>
                      <a:pt x="71" y="28"/>
                      <a:pt x="66" y="23"/>
                    </a:cubicBezTo>
                    <a:cubicBezTo>
                      <a:pt x="69" y="21"/>
                      <a:pt x="72" y="19"/>
                      <a:pt x="74" y="17"/>
                    </a:cubicBezTo>
                    <a:close/>
                    <a:moveTo>
                      <a:pt x="48" y="23"/>
                    </a:moveTo>
                    <a:cubicBezTo>
                      <a:pt x="52" y="17"/>
                      <a:pt x="55" y="22"/>
                      <a:pt x="59" y="18"/>
                    </a:cubicBezTo>
                    <a:cubicBezTo>
                      <a:pt x="56" y="23"/>
                      <a:pt x="53" y="27"/>
                      <a:pt x="51" y="32"/>
                    </a:cubicBezTo>
                    <a:cubicBezTo>
                      <a:pt x="50" y="29"/>
                      <a:pt x="50" y="26"/>
                      <a:pt x="48" y="23"/>
                    </a:cubicBezTo>
                    <a:close/>
                    <a:moveTo>
                      <a:pt x="54" y="40"/>
                    </a:moveTo>
                    <a:cubicBezTo>
                      <a:pt x="56" y="40"/>
                      <a:pt x="58" y="40"/>
                      <a:pt x="59" y="40"/>
                    </a:cubicBezTo>
                    <a:cubicBezTo>
                      <a:pt x="57" y="51"/>
                      <a:pt x="48" y="41"/>
                      <a:pt x="46" y="36"/>
                    </a:cubicBezTo>
                    <a:cubicBezTo>
                      <a:pt x="55" y="39"/>
                      <a:pt x="57" y="20"/>
                      <a:pt x="66" y="25"/>
                    </a:cubicBezTo>
                    <a:cubicBezTo>
                      <a:pt x="63" y="28"/>
                      <a:pt x="64" y="34"/>
                      <a:pt x="58" y="33"/>
                    </a:cubicBezTo>
                    <a:cubicBezTo>
                      <a:pt x="61" y="36"/>
                      <a:pt x="64" y="37"/>
                      <a:pt x="68" y="35"/>
                    </a:cubicBezTo>
                    <a:cubicBezTo>
                      <a:pt x="71" y="32"/>
                      <a:pt x="65" y="34"/>
                      <a:pt x="65" y="30"/>
                    </a:cubicBezTo>
                    <a:cubicBezTo>
                      <a:pt x="67" y="31"/>
                      <a:pt x="71" y="28"/>
                      <a:pt x="74" y="28"/>
                    </a:cubicBezTo>
                    <a:cubicBezTo>
                      <a:pt x="78" y="32"/>
                      <a:pt x="68" y="34"/>
                      <a:pt x="71" y="38"/>
                    </a:cubicBezTo>
                    <a:cubicBezTo>
                      <a:pt x="66" y="38"/>
                      <a:pt x="57" y="41"/>
                      <a:pt x="56" y="35"/>
                    </a:cubicBezTo>
                    <a:cubicBezTo>
                      <a:pt x="55" y="37"/>
                      <a:pt x="56" y="39"/>
                      <a:pt x="54" y="40"/>
                    </a:cubicBezTo>
                    <a:close/>
                    <a:moveTo>
                      <a:pt x="61" y="55"/>
                    </a:moveTo>
                    <a:cubicBezTo>
                      <a:pt x="59" y="55"/>
                      <a:pt x="57" y="53"/>
                      <a:pt x="56" y="51"/>
                    </a:cubicBezTo>
                    <a:cubicBezTo>
                      <a:pt x="63" y="47"/>
                      <a:pt x="63" y="47"/>
                      <a:pt x="64" y="41"/>
                    </a:cubicBezTo>
                    <a:cubicBezTo>
                      <a:pt x="68" y="42"/>
                      <a:pt x="66" y="45"/>
                      <a:pt x="70" y="48"/>
                    </a:cubicBezTo>
                    <a:cubicBezTo>
                      <a:pt x="72" y="45"/>
                      <a:pt x="71" y="41"/>
                      <a:pt x="76" y="38"/>
                    </a:cubicBezTo>
                    <a:cubicBezTo>
                      <a:pt x="76" y="40"/>
                      <a:pt x="77" y="42"/>
                      <a:pt x="79" y="44"/>
                    </a:cubicBezTo>
                    <a:cubicBezTo>
                      <a:pt x="73" y="47"/>
                      <a:pt x="76" y="52"/>
                      <a:pt x="67" y="56"/>
                    </a:cubicBezTo>
                    <a:cubicBezTo>
                      <a:pt x="65" y="54"/>
                      <a:pt x="66" y="52"/>
                      <a:pt x="64" y="50"/>
                    </a:cubicBezTo>
                    <a:cubicBezTo>
                      <a:pt x="62" y="52"/>
                      <a:pt x="63" y="54"/>
                      <a:pt x="61" y="55"/>
                    </a:cubicBezTo>
                    <a:close/>
                    <a:moveTo>
                      <a:pt x="60" y="68"/>
                    </a:moveTo>
                    <a:cubicBezTo>
                      <a:pt x="56" y="66"/>
                      <a:pt x="58" y="66"/>
                      <a:pt x="55" y="61"/>
                    </a:cubicBezTo>
                    <a:cubicBezTo>
                      <a:pt x="57" y="60"/>
                      <a:pt x="58" y="59"/>
                      <a:pt x="60" y="57"/>
                    </a:cubicBezTo>
                    <a:cubicBezTo>
                      <a:pt x="60" y="59"/>
                      <a:pt x="61" y="62"/>
                      <a:pt x="63" y="60"/>
                    </a:cubicBezTo>
                    <a:cubicBezTo>
                      <a:pt x="61" y="62"/>
                      <a:pt x="62" y="64"/>
                      <a:pt x="60" y="68"/>
                    </a:cubicBezTo>
                    <a:close/>
                    <a:moveTo>
                      <a:pt x="95" y="48"/>
                    </a:moveTo>
                    <a:cubicBezTo>
                      <a:pt x="92" y="46"/>
                      <a:pt x="96" y="44"/>
                      <a:pt x="96" y="42"/>
                    </a:cubicBezTo>
                    <a:cubicBezTo>
                      <a:pt x="91" y="39"/>
                      <a:pt x="92" y="44"/>
                      <a:pt x="88" y="46"/>
                    </a:cubicBezTo>
                    <a:cubicBezTo>
                      <a:pt x="87" y="45"/>
                      <a:pt x="86" y="43"/>
                      <a:pt x="85" y="42"/>
                    </a:cubicBezTo>
                    <a:cubicBezTo>
                      <a:pt x="96" y="36"/>
                      <a:pt x="95" y="29"/>
                      <a:pt x="107" y="20"/>
                    </a:cubicBezTo>
                    <a:cubicBezTo>
                      <a:pt x="111" y="23"/>
                      <a:pt x="104" y="32"/>
                      <a:pt x="100" y="27"/>
                    </a:cubicBezTo>
                    <a:cubicBezTo>
                      <a:pt x="100" y="32"/>
                      <a:pt x="99" y="35"/>
                      <a:pt x="101" y="40"/>
                    </a:cubicBezTo>
                    <a:cubicBezTo>
                      <a:pt x="95" y="42"/>
                      <a:pt x="100" y="46"/>
                      <a:pt x="95" y="48"/>
                    </a:cubicBezTo>
                    <a:close/>
                    <a:moveTo>
                      <a:pt x="104" y="52"/>
                    </a:moveTo>
                    <a:cubicBezTo>
                      <a:pt x="105" y="51"/>
                      <a:pt x="107" y="49"/>
                      <a:pt x="109" y="48"/>
                    </a:cubicBezTo>
                    <a:cubicBezTo>
                      <a:pt x="111" y="50"/>
                      <a:pt x="111" y="51"/>
                      <a:pt x="112" y="53"/>
                    </a:cubicBezTo>
                    <a:cubicBezTo>
                      <a:pt x="109" y="55"/>
                      <a:pt x="106" y="55"/>
                      <a:pt x="104" y="52"/>
                    </a:cubicBezTo>
                    <a:close/>
                    <a:moveTo>
                      <a:pt x="127" y="45"/>
                    </a:moveTo>
                    <a:cubicBezTo>
                      <a:pt x="124" y="42"/>
                      <a:pt x="126" y="39"/>
                      <a:pt x="127" y="36"/>
                    </a:cubicBezTo>
                    <a:cubicBezTo>
                      <a:pt x="124" y="36"/>
                      <a:pt x="121" y="35"/>
                      <a:pt x="119" y="35"/>
                    </a:cubicBezTo>
                    <a:cubicBezTo>
                      <a:pt x="117" y="37"/>
                      <a:pt x="119" y="40"/>
                      <a:pt x="115" y="39"/>
                    </a:cubicBezTo>
                    <a:cubicBezTo>
                      <a:pt x="114" y="38"/>
                      <a:pt x="118" y="36"/>
                      <a:pt x="117" y="35"/>
                    </a:cubicBezTo>
                    <a:cubicBezTo>
                      <a:pt x="116" y="32"/>
                      <a:pt x="113" y="35"/>
                      <a:pt x="112" y="33"/>
                    </a:cubicBezTo>
                    <a:cubicBezTo>
                      <a:pt x="113" y="35"/>
                      <a:pt x="113" y="50"/>
                      <a:pt x="105" y="44"/>
                    </a:cubicBezTo>
                    <a:cubicBezTo>
                      <a:pt x="108" y="43"/>
                      <a:pt x="106" y="40"/>
                      <a:pt x="109" y="39"/>
                    </a:cubicBezTo>
                    <a:cubicBezTo>
                      <a:pt x="107" y="38"/>
                      <a:pt x="105" y="37"/>
                      <a:pt x="103" y="38"/>
                    </a:cubicBezTo>
                    <a:cubicBezTo>
                      <a:pt x="106" y="25"/>
                      <a:pt x="120" y="33"/>
                      <a:pt x="128" y="31"/>
                    </a:cubicBezTo>
                    <a:cubicBezTo>
                      <a:pt x="132" y="36"/>
                      <a:pt x="133" y="41"/>
                      <a:pt x="127" y="45"/>
                    </a:cubicBezTo>
                    <a:close/>
                    <a:moveTo>
                      <a:pt x="132" y="31"/>
                    </a:moveTo>
                    <a:cubicBezTo>
                      <a:pt x="140" y="27"/>
                      <a:pt x="141" y="24"/>
                      <a:pt x="145" y="22"/>
                    </a:cubicBezTo>
                    <a:cubicBezTo>
                      <a:pt x="146" y="25"/>
                      <a:pt x="143" y="34"/>
                      <a:pt x="139" y="30"/>
                    </a:cubicBezTo>
                    <a:cubicBezTo>
                      <a:pt x="134" y="34"/>
                      <a:pt x="139" y="39"/>
                      <a:pt x="136" y="43"/>
                    </a:cubicBezTo>
                    <a:cubicBezTo>
                      <a:pt x="133" y="39"/>
                      <a:pt x="135" y="35"/>
                      <a:pt x="132" y="31"/>
                    </a:cubicBezTo>
                    <a:close/>
                    <a:moveTo>
                      <a:pt x="155" y="26"/>
                    </a:moveTo>
                    <a:cubicBezTo>
                      <a:pt x="161" y="26"/>
                      <a:pt x="164" y="21"/>
                      <a:pt x="171" y="23"/>
                    </a:cubicBezTo>
                    <a:cubicBezTo>
                      <a:pt x="172" y="26"/>
                      <a:pt x="172" y="33"/>
                      <a:pt x="168" y="33"/>
                    </a:cubicBezTo>
                    <a:cubicBezTo>
                      <a:pt x="164" y="30"/>
                      <a:pt x="170" y="28"/>
                      <a:pt x="168" y="26"/>
                    </a:cubicBezTo>
                    <a:cubicBezTo>
                      <a:pt x="167" y="25"/>
                      <a:pt x="166" y="25"/>
                      <a:pt x="165" y="24"/>
                    </a:cubicBezTo>
                    <a:cubicBezTo>
                      <a:pt x="162" y="28"/>
                      <a:pt x="162" y="31"/>
                      <a:pt x="158" y="35"/>
                    </a:cubicBezTo>
                    <a:cubicBezTo>
                      <a:pt x="154" y="31"/>
                      <a:pt x="159" y="29"/>
                      <a:pt x="155" y="26"/>
                    </a:cubicBezTo>
                    <a:close/>
                    <a:moveTo>
                      <a:pt x="149" y="42"/>
                    </a:moveTo>
                    <a:cubicBezTo>
                      <a:pt x="148" y="39"/>
                      <a:pt x="151" y="38"/>
                      <a:pt x="148" y="35"/>
                    </a:cubicBezTo>
                    <a:cubicBezTo>
                      <a:pt x="150" y="34"/>
                      <a:pt x="152" y="35"/>
                      <a:pt x="154" y="33"/>
                    </a:cubicBezTo>
                    <a:cubicBezTo>
                      <a:pt x="157" y="36"/>
                      <a:pt x="153" y="39"/>
                      <a:pt x="149" y="42"/>
                    </a:cubicBezTo>
                    <a:close/>
                    <a:moveTo>
                      <a:pt x="134" y="63"/>
                    </a:moveTo>
                    <a:cubicBezTo>
                      <a:pt x="137" y="68"/>
                      <a:pt x="128" y="66"/>
                      <a:pt x="130" y="70"/>
                    </a:cubicBezTo>
                    <a:cubicBezTo>
                      <a:pt x="126" y="67"/>
                      <a:pt x="126" y="57"/>
                      <a:pt x="127" y="52"/>
                    </a:cubicBezTo>
                    <a:cubicBezTo>
                      <a:pt x="134" y="49"/>
                      <a:pt x="143" y="49"/>
                      <a:pt x="143" y="40"/>
                    </a:cubicBezTo>
                    <a:cubicBezTo>
                      <a:pt x="149" y="41"/>
                      <a:pt x="144" y="47"/>
                      <a:pt x="145" y="50"/>
                    </a:cubicBezTo>
                    <a:cubicBezTo>
                      <a:pt x="138" y="46"/>
                      <a:pt x="123" y="64"/>
                      <a:pt x="134" y="63"/>
                    </a:cubicBezTo>
                    <a:close/>
                    <a:moveTo>
                      <a:pt x="170" y="42"/>
                    </a:moveTo>
                    <a:cubicBezTo>
                      <a:pt x="168" y="40"/>
                      <a:pt x="164" y="38"/>
                      <a:pt x="160" y="41"/>
                    </a:cubicBezTo>
                    <a:cubicBezTo>
                      <a:pt x="158" y="33"/>
                      <a:pt x="172" y="39"/>
                      <a:pt x="174" y="29"/>
                    </a:cubicBezTo>
                    <a:cubicBezTo>
                      <a:pt x="174" y="33"/>
                      <a:pt x="175" y="37"/>
                      <a:pt x="180" y="32"/>
                    </a:cubicBezTo>
                    <a:cubicBezTo>
                      <a:pt x="186" y="42"/>
                      <a:pt x="170" y="33"/>
                      <a:pt x="170" y="42"/>
                    </a:cubicBezTo>
                    <a:close/>
                    <a:moveTo>
                      <a:pt x="189" y="32"/>
                    </a:moveTo>
                    <a:cubicBezTo>
                      <a:pt x="190" y="35"/>
                      <a:pt x="189" y="39"/>
                      <a:pt x="185" y="39"/>
                    </a:cubicBezTo>
                    <a:cubicBezTo>
                      <a:pt x="184" y="36"/>
                      <a:pt x="186" y="32"/>
                      <a:pt x="189" y="32"/>
                    </a:cubicBezTo>
                    <a:close/>
                    <a:moveTo>
                      <a:pt x="159" y="58"/>
                    </a:moveTo>
                    <a:cubicBezTo>
                      <a:pt x="164" y="58"/>
                      <a:pt x="165" y="48"/>
                      <a:pt x="170" y="54"/>
                    </a:cubicBezTo>
                    <a:cubicBezTo>
                      <a:pt x="165" y="53"/>
                      <a:pt x="164" y="65"/>
                      <a:pt x="159" y="58"/>
                    </a:cubicBezTo>
                    <a:close/>
                    <a:moveTo>
                      <a:pt x="173" y="58"/>
                    </a:moveTo>
                    <a:cubicBezTo>
                      <a:pt x="171" y="55"/>
                      <a:pt x="177" y="53"/>
                      <a:pt x="172" y="49"/>
                    </a:cubicBezTo>
                    <a:cubicBezTo>
                      <a:pt x="174" y="48"/>
                      <a:pt x="175" y="47"/>
                      <a:pt x="174" y="46"/>
                    </a:cubicBezTo>
                    <a:cubicBezTo>
                      <a:pt x="176" y="45"/>
                      <a:pt x="176" y="46"/>
                      <a:pt x="175" y="47"/>
                    </a:cubicBezTo>
                    <a:cubicBezTo>
                      <a:pt x="177" y="49"/>
                      <a:pt x="178" y="49"/>
                      <a:pt x="180" y="48"/>
                    </a:cubicBezTo>
                    <a:cubicBezTo>
                      <a:pt x="181" y="50"/>
                      <a:pt x="179" y="50"/>
                      <a:pt x="179" y="49"/>
                    </a:cubicBezTo>
                    <a:cubicBezTo>
                      <a:pt x="174" y="52"/>
                      <a:pt x="178" y="55"/>
                      <a:pt x="173" y="58"/>
                    </a:cubicBezTo>
                    <a:close/>
                    <a:moveTo>
                      <a:pt x="194" y="38"/>
                    </a:moveTo>
                    <a:cubicBezTo>
                      <a:pt x="197" y="42"/>
                      <a:pt x="189" y="43"/>
                      <a:pt x="196" y="45"/>
                    </a:cubicBezTo>
                    <a:cubicBezTo>
                      <a:pt x="193" y="47"/>
                      <a:pt x="192" y="48"/>
                      <a:pt x="194" y="50"/>
                    </a:cubicBezTo>
                    <a:cubicBezTo>
                      <a:pt x="188" y="49"/>
                      <a:pt x="190" y="41"/>
                      <a:pt x="194" y="38"/>
                    </a:cubicBezTo>
                    <a:close/>
                    <a:moveTo>
                      <a:pt x="182" y="60"/>
                    </a:moveTo>
                    <a:cubicBezTo>
                      <a:pt x="180" y="58"/>
                      <a:pt x="181" y="57"/>
                      <a:pt x="180" y="56"/>
                    </a:cubicBezTo>
                    <a:cubicBezTo>
                      <a:pt x="183" y="54"/>
                      <a:pt x="187" y="53"/>
                      <a:pt x="189" y="56"/>
                    </a:cubicBezTo>
                    <a:cubicBezTo>
                      <a:pt x="187" y="59"/>
                      <a:pt x="185" y="56"/>
                      <a:pt x="182" y="60"/>
                    </a:cubicBezTo>
                    <a:close/>
                    <a:moveTo>
                      <a:pt x="201" y="43"/>
                    </a:moveTo>
                    <a:cubicBezTo>
                      <a:pt x="203" y="39"/>
                      <a:pt x="207" y="38"/>
                      <a:pt x="211" y="35"/>
                    </a:cubicBezTo>
                    <a:cubicBezTo>
                      <a:pt x="214" y="42"/>
                      <a:pt x="205" y="42"/>
                      <a:pt x="201" y="43"/>
                    </a:cubicBezTo>
                    <a:close/>
                    <a:moveTo>
                      <a:pt x="197" y="55"/>
                    </a:moveTo>
                    <a:cubicBezTo>
                      <a:pt x="198" y="57"/>
                      <a:pt x="197" y="58"/>
                      <a:pt x="198" y="60"/>
                    </a:cubicBezTo>
                    <a:cubicBezTo>
                      <a:pt x="196" y="61"/>
                      <a:pt x="194" y="58"/>
                      <a:pt x="192" y="61"/>
                    </a:cubicBezTo>
                    <a:cubicBezTo>
                      <a:pt x="190" y="58"/>
                      <a:pt x="194" y="55"/>
                      <a:pt x="197" y="55"/>
                    </a:cubicBezTo>
                    <a:close/>
                    <a:moveTo>
                      <a:pt x="184" y="72"/>
                    </a:moveTo>
                    <a:cubicBezTo>
                      <a:pt x="182" y="70"/>
                      <a:pt x="181" y="68"/>
                      <a:pt x="183" y="66"/>
                    </a:cubicBezTo>
                    <a:cubicBezTo>
                      <a:pt x="188" y="63"/>
                      <a:pt x="191" y="70"/>
                      <a:pt x="196" y="65"/>
                    </a:cubicBezTo>
                    <a:cubicBezTo>
                      <a:pt x="198" y="73"/>
                      <a:pt x="190" y="69"/>
                      <a:pt x="184" y="72"/>
                    </a:cubicBezTo>
                    <a:close/>
                    <a:moveTo>
                      <a:pt x="214" y="36"/>
                    </a:moveTo>
                    <a:cubicBezTo>
                      <a:pt x="216" y="36"/>
                      <a:pt x="218" y="38"/>
                      <a:pt x="217" y="36"/>
                    </a:cubicBezTo>
                    <a:cubicBezTo>
                      <a:pt x="221" y="40"/>
                      <a:pt x="224" y="38"/>
                      <a:pt x="229" y="37"/>
                    </a:cubicBezTo>
                    <a:cubicBezTo>
                      <a:pt x="231" y="43"/>
                      <a:pt x="214" y="41"/>
                      <a:pt x="214" y="36"/>
                    </a:cubicBezTo>
                    <a:close/>
                    <a:moveTo>
                      <a:pt x="225" y="57"/>
                    </a:moveTo>
                    <a:cubicBezTo>
                      <a:pt x="223" y="59"/>
                      <a:pt x="226" y="61"/>
                      <a:pt x="222" y="63"/>
                    </a:cubicBezTo>
                    <a:cubicBezTo>
                      <a:pt x="220" y="61"/>
                      <a:pt x="217" y="62"/>
                      <a:pt x="215" y="59"/>
                    </a:cubicBezTo>
                    <a:cubicBezTo>
                      <a:pt x="218" y="57"/>
                      <a:pt x="214" y="55"/>
                      <a:pt x="218" y="53"/>
                    </a:cubicBezTo>
                    <a:cubicBezTo>
                      <a:pt x="222" y="56"/>
                      <a:pt x="227" y="55"/>
                      <a:pt x="232" y="59"/>
                    </a:cubicBezTo>
                    <a:cubicBezTo>
                      <a:pt x="228" y="61"/>
                      <a:pt x="229" y="58"/>
                      <a:pt x="225" y="57"/>
                    </a:cubicBezTo>
                    <a:close/>
                    <a:moveTo>
                      <a:pt x="224" y="72"/>
                    </a:moveTo>
                    <a:cubicBezTo>
                      <a:pt x="223" y="67"/>
                      <a:pt x="222" y="72"/>
                      <a:pt x="218" y="73"/>
                    </a:cubicBezTo>
                    <a:cubicBezTo>
                      <a:pt x="219" y="67"/>
                      <a:pt x="224" y="66"/>
                      <a:pt x="228" y="63"/>
                    </a:cubicBezTo>
                    <a:cubicBezTo>
                      <a:pt x="229" y="65"/>
                      <a:pt x="228" y="68"/>
                      <a:pt x="227" y="66"/>
                    </a:cubicBezTo>
                    <a:cubicBezTo>
                      <a:pt x="224" y="68"/>
                      <a:pt x="228" y="70"/>
                      <a:pt x="224" y="72"/>
                    </a:cubicBezTo>
                    <a:close/>
                    <a:moveTo>
                      <a:pt x="241" y="73"/>
                    </a:moveTo>
                    <a:cubicBezTo>
                      <a:pt x="240" y="72"/>
                      <a:pt x="242" y="72"/>
                      <a:pt x="242" y="72"/>
                    </a:cubicBezTo>
                    <a:cubicBezTo>
                      <a:pt x="245" y="71"/>
                      <a:pt x="241" y="68"/>
                      <a:pt x="243" y="66"/>
                    </a:cubicBezTo>
                    <a:cubicBezTo>
                      <a:pt x="241" y="65"/>
                      <a:pt x="241" y="68"/>
                      <a:pt x="242" y="69"/>
                    </a:cubicBezTo>
                    <a:cubicBezTo>
                      <a:pt x="239" y="70"/>
                      <a:pt x="239" y="62"/>
                      <a:pt x="242" y="60"/>
                    </a:cubicBezTo>
                    <a:cubicBezTo>
                      <a:pt x="242" y="65"/>
                      <a:pt x="242" y="65"/>
                      <a:pt x="246" y="71"/>
                    </a:cubicBezTo>
                    <a:cubicBezTo>
                      <a:pt x="244" y="73"/>
                      <a:pt x="243" y="72"/>
                      <a:pt x="241" y="73"/>
                    </a:cubicBezTo>
                    <a:close/>
                    <a:moveTo>
                      <a:pt x="251" y="78"/>
                    </a:moveTo>
                    <a:cubicBezTo>
                      <a:pt x="251" y="73"/>
                      <a:pt x="256" y="72"/>
                      <a:pt x="255" y="68"/>
                    </a:cubicBezTo>
                    <a:cubicBezTo>
                      <a:pt x="257" y="68"/>
                      <a:pt x="258" y="76"/>
                      <a:pt x="257" y="79"/>
                    </a:cubicBezTo>
                    <a:cubicBezTo>
                      <a:pt x="254" y="73"/>
                      <a:pt x="255" y="74"/>
                      <a:pt x="251" y="78"/>
                    </a:cubicBezTo>
                    <a:close/>
                    <a:moveTo>
                      <a:pt x="354" y="12"/>
                    </a:moveTo>
                    <a:cubicBezTo>
                      <a:pt x="355" y="11"/>
                      <a:pt x="356" y="13"/>
                      <a:pt x="357" y="13"/>
                    </a:cubicBezTo>
                    <a:cubicBezTo>
                      <a:pt x="359" y="12"/>
                      <a:pt x="358" y="10"/>
                      <a:pt x="361" y="9"/>
                    </a:cubicBezTo>
                    <a:cubicBezTo>
                      <a:pt x="361" y="10"/>
                      <a:pt x="362" y="11"/>
                      <a:pt x="363" y="12"/>
                    </a:cubicBezTo>
                    <a:cubicBezTo>
                      <a:pt x="360" y="13"/>
                      <a:pt x="357" y="15"/>
                      <a:pt x="354" y="12"/>
                    </a:cubicBezTo>
                    <a:close/>
                    <a:moveTo>
                      <a:pt x="716" y="72"/>
                    </a:moveTo>
                    <a:cubicBezTo>
                      <a:pt x="717" y="79"/>
                      <a:pt x="704" y="74"/>
                      <a:pt x="698" y="77"/>
                    </a:cubicBezTo>
                    <a:cubicBezTo>
                      <a:pt x="697" y="72"/>
                      <a:pt x="708" y="74"/>
                      <a:pt x="704" y="69"/>
                    </a:cubicBezTo>
                    <a:cubicBezTo>
                      <a:pt x="707" y="71"/>
                      <a:pt x="711" y="68"/>
                      <a:pt x="714" y="65"/>
                    </a:cubicBezTo>
                    <a:cubicBezTo>
                      <a:pt x="714" y="71"/>
                      <a:pt x="706" y="74"/>
                      <a:pt x="702" y="75"/>
                    </a:cubicBezTo>
                    <a:cubicBezTo>
                      <a:pt x="706" y="77"/>
                      <a:pt x="711" y="73"/>
                      <a:pt x="716" y="72"/>
                    </a:cubicBezTo>
                    <a:close/>
                    <a:moveTo>
                      <a:pt x="717" y="62"/>
                    </a:moveTo>
                    <a:cubicBezTo>
                      <a:pt x="718" y="66"/>
                      <a:pt x="708" y="63"/>
                      <a:pt x="710" y="59"/>
                    </a:cubicBezTo>
                    <a:cubicBezTo>
                      <a:pt x="717" y="63"/>
                      <a:pt x="711" y="54"/>
                      <a:pt x="716" y="51"/>
                    </a:cubicBezTo>
                    <a:cubicBezTo>
                      <a:pt x="722" y="56"/>
                      <a:pt x="711" y="60"/>
                      <a:pt x="717" y="62"/>
                    </a:cubicBezTo>
                    <a:close/>
                    <a:moveTo>
                      <a:pt x="712" y="39"/>
                    </a:moveTo>
                    <a:cubicBezTo>
                      <a:pt x="714" y="43"/>
                      <a:pt x="714" y="33"/>
                      <a:pt x="717" y="39"/>
                    </a:cubicBezTo>
                    <a:cubicBezTo>
                      <a:pt x="712" y="44"/>
                      <a:pt x="711" y="46"/>
                      <a:pt x="706" y="43"/>
                    </a:cubicBezTo>
                    <a:cubicBezTo>
                      <a:pt x="713" y="44"/>
                      <a:pt x="708" y="28"/>
                      <a:pt x="712" y="39"/>
                    </a:cubicBezTo>
                    <a:close/>
                    <a:moveTo>
                      <a:pt x="721" y="30"/>
                    </a:moveTo>
                    <a:cubicBezTo>
                      <a:pt x="717" y="32"/>
                      <a:pt x="712" y="33"/>
                      <a:pt x="708" y="32"/>
                    </a:cubicBezTo>
                    <a:cubicBezTo>
                      <a:pt x="709" y="28"/>
                      <a:pt x="716" y="17"/>
                      <a:pt x="720" y="10"/>
                    </a:cubicBezTo>
                    <a:cubicBezTo>
                      <a:pt x="722" y="17"/>
                      <a:pt x="720" y="21"/>
                      <a:pt x="721" y="30"/>
                    </a:cubicBezTo>
                    <a:close/>
                    <a:moveTo>
                      <a:pt x="716" y="13"/>
                    </a:moveTo>
                    <a:cubicBezTo>
                      <a:pt x="714" y="14"/>
                      <a:pt x="713" y="15"/>
                      <a:pt x="711" y="17"/>
                    </a:cubicBezTo>
                    <a:cubicBezTo>
                      <a:pt x="709" y="11"/>
                      <a:pt x="706" y="17"/>
                      <a:pt x="704" y="13"/>
                    </a:cubicBezTo>
                    <a:cubicBezTo>
                      <a:pt x="708" y="13"/>
                      <a:pt x="713" y="8"/>
                      <a:pt x="716" y="13"/>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58" name="chenying0907 57"/>
            <p:cNvGrpSpPr/>
            <p:nvPr/>
          </p:nvGrpSpPr>
          <p:grpSpPr>
            <a:xfrm rot="5400000" flipH="1">
              <a:off x="6080008" y="-476162"/>
              <a:ext cx="52206" cy="7097759"/>
              <a:chOff x="4597501" y="2216030"/>
              <a:chExt cx="45719" cy="3703199"/>
            </a:xfrm>
            <a:solidFill>
              <a:srgbClr val="F26F61"/>
            </a:solidFill>
          </p:grpSpPr>
          <p:sp>
            <p:nvSpPr>
              <p:cNvPr id="59" name="Freeform 548"/>
              <p:cNvSpPr>
                <a:spLocks noEditPoints="1"/>
              </p:cNvSpPr>
              <p:nvPr/>
            </p:nvSpPr>
            <p:spPr bwMode="auto">
              <a:xfrm rot="16200000" flipV="1">
                <a:off x="4438472" y="2375059"/>
                <a:ext cx="363777" cy="45719"/>
              </a:xfrm>
              <a:custGeom>
                <a:avLst/>
                <a:gdLst>
                  <a:gd name="T0" fmla="*/ 480 w 748"/>
                  <a:gd name="T1" fmla="*/ 13 h 95"/>
                  <a:gd name="T2" fmla="*/ 427 w 748"/>
                  <a:gd name="T3" fmla="*/ 8 h 95"/>
                  <a:gd name="T4" fmla="*/ 366 w 748"/>
                  <a:gd name="T5" fmla="*/ 13 h 95"/>
                  <a:gd name="T6" fmla="*/ 311 w 748"/>
                  <a:gd name="T7" fmla="*/ 15 h 95"/>
                  <a:gd name="T8" fmla="*/ 289 w 748"/>
                  <a:gd name="T9" fmla="*/ 1 h 95"/>
                  <a:gd name="T10" fmla="*/ 234 w 748"/>
                  <a:gd name="T11" fmla="*/ 11 h 95"/>
                  <a:gd name="T12" fmla="*/ 205 w 748"/>
                  <a:gd name="T13" fmla="*/ 13 h 95"/>
                  <a:gd name="T14" fmla="*/ 152 w 748"/>
                  <a:gd name="T15" fmla="*/ 18 h 95"/>
                  <a:gd name="T16" fmla="*/ 142 w 748"/>
                  <a:gd name="T17" fmla="*/ 18 h 95"/>
                  <a:gd name="T18" fmla="*/ 126 w 748"/>
                  <a:gd name="T19" fmla="*/ 20 h 95"/>
                  <a:gd name="T20" fmla="*/ 107 w 748"/>
                  <a:gd name="T21" fmla="*/ 1 h 95"/>
                  <a:gd name="T22" fmla="*/ 64 w 748"/>
                  <a:gd name="T23" fmla="*/ 20 h 95"/>
                  <a:gd name="T24" fmla="*/ 17 w 748"/>
                  <a:gd name="T25" fmla="*/ 64 h 95"/>
                  <a:gd name="T26" fmla="*/ 71 w 748"/>
                  <a:gd name="T27" fmla="*/ 69 h 95"/>
                  <a:gd name="T28" fmla="*/ 101 w 748"/>
                  <a:gd name="T29" fmla="*/ 51 h 95"/>
                  <a:gd name="T30" fmla="*/ 90 w 748"/>
                  <a:gd name="T31" fmla="*/ 67 h 95"/>
                  <a:gd name="T32" fmla="*/ 112 w 748"/>
                  <a:gd name="T33" fmla="*/ 63 h 95"/>
                  <a:gd name="T34" fmla="*/ 140 w 748"/>
                  <a:gd name="T35" fmla="*/ 69 h 95"/>
                  <a:gd name="T36" fmla="*/ 151 w 748"/>
                  <a:gd name="T37" fmla="*/ 51 h 95"/>
                  <a:gd name="T38" fmla="*/ 167 w 748"/>
                  <a:gd name="T39" fmla="*/ 62 h 95"/>
                  <a:gd name="T40" fmla="*/ 213 w 748"/>
                  <a:gd name="T41" fmla="*/ 61 h 95"/>
                  <a:gd name="T42" fmla="*/ 244 w 748"/>
                  <a:gd name="T43" fmla="*/ 84 h 95"/>
                  <a:gd name="T44" fmla="*/ 306 w 748"/>
                  <a:gd name="T45" fmla="*/ 77 h 95"/>
                  <a:gd name="T46" fmla="*/ 364 w 748"/>
                  <a:gd name="T47" fmla="*/ 85 h 95"/>
                  <a:gd name="T48" fmla="*/ 566 w 748"/>
                  <a:gd name="T49" fmla="*/ 89 h 95"/>
                  <a:gd name="T50" fmla="*/ 675 w 748"/>
                  <a:gd name="T51" fmla="*/ 85 h 95"/>
                  <a:gd name="T52" fmla="*/ 744 w 748"/>
                  <a:gd name="T53" fmla="*/ 58 h 95"/>
                  <a:gd name="T54" fmla="*/ 725 w 748"/>
                  <a:gd name="T55" fmla="*/ 56 h 95"/>
                  <a:gd name="T56" fmla="*/ 733 w 748"/>
                  <a:gd name="T57" fmla="*/ 32 h 95"/>
                  <a:gd name="T58" fmla="*/ 725 w 748"/>
                  <a:gd name="T59" fmla="*/ 7 h 95"/>
                  <a:gd name="T60" fmla="*/ 672 w 748"/>
                  <a:gd name="T61" fmla="*/ 9 h 95"/>
                  <a:gd name="T62" fmla="*/ 642 w 748"/>
                  <a:gd name="T63" fmla="*/ 9 h 95"/>
                  <a:gd name="T64" fmla="*/ 604 w 748"/>
                  <a:gd name="T65" fmla="*/ 6 h 95"/>
                  <a:gd name="T66" fmla="*/ 227 w 748"/>
                  <a:gd name="T67" fmla="*/ 28 h 95"/>
                  <a:gd name="T68" fmla="*/ 201 w 748"/>
                  <a:gd name="T69" fmla="*/ 36 h 95"/>
                  <a:gd name="T70" fmla="*/ 220 w 748"/>
                  <a:gd name="T71" fmla="*/ 21 h 95"/>
                  <a:gd name="T72" fmla="*/ 196 w 748"/>
                  <a:gd name="T73" fmla="*/ 25 h 95"/>
                  <a:gd name="T74" fmla="*/ 184 w 748"/>
                  <a:gd name="T75" fmla="*/ 11 h 95"/>
                  <a:gd name="T76" fmla="*/ 79 w 748"/>
                  <a:gd name="T77" fmla="*/ 39 h 95"/>
                  <a:gd name="T78" fmla="*/ 54 w 748"/>
                  <a:gd name="T79" fmla="*/ 40 h 95"/>
                  <a:gd name="T80" fmla="*/ 71 w 748"/>
                  <a:gd name="T81" fmla="*/ 38 h 95"/>
                  <a:gd name="T82" fmla="*/ 79 w 748"/>
                  <a:gd name="T83" fmla="*/ 44 h 95"/>
                  <a:gd name="T84" fmla="*/ 60 w 748"/>
                  <a:gd name="T85" fmla="*/ 68 h 95"/>
                  <a:gd name="T86" fmla="*/ 95 w 748"/>
                  <a:gd name="T87" fmla="*/ 48 h 95"/>
                  <a:gd name="T88" fmla="*/ 115 w 748"/>
                  <a:gd name="T89" fmla="*/ 39 h 95"/>
                  <a:gd name="T90" fmla="*/ 132 w 748"/>
                  <a:gd name="T91" fmla="*/ 31 h 95"/>
                  <a:gd name="T92" fmla="*/ 168 w 748"/>
                  <a:gd name="T93" fmla="*/ 26 h 95"/>
                  <a:gd name="T94" fmla="*/ 134 w 748"/>
                  <a:gd name="T95" fmla="*/ 63 h 95"/>
                  <a:gd name="T96" fmla="*/ 174 w 748"/>
                  <a:gd name="T97" fmla="*/ 29 h 95"/>
                  <a:gd name="T98" fmla="*/ 159 w 748"/>
                  <a:gd name="T99" fmla="*/ 58 h 95"/>
                  <a:gd name="T100" fmla="*/ 194 w 748"/>
                  <a:gd name="T101" fmla="*/ 38 h 95"/>
                  <a:gd name="T102" fmla="*/ 201 w 748"/>
                  <a:gd name="T103" fmla="*/ 43 h 95"/>
                  <a:gd name="T104" fmla="*/ 183 w 748"/>
                  <a:gd name="T105" fmla="*/ 66 h 95"/>
                  <a:gd name="T106" fmla="*/ 222 w 748"/>
                  <a:gd name="T107" fmla="*/ 63 h 95"/>
                  <a:gd name="T108" fmla="*/ 227 w 748"/>
                  <a:gd name="T109" fmla="*/ 66 h 95"/>
                  <a:gd name="T110" fmla="*/ 241 w 748"/>
                  <a:gd name="T111" fmla="*/ 73 h 95"/>
                  <a:gd name="T112" fmla="*/ 363 w 748"/>
                  <a:gd name="T113" fmla="*/ 12 h 95"/>
                  <a:gd name="T114" fmla="*/ 717 w 748"/>
                  <a:gd name="T115" fmla="*/ 62 h 95"/>
                  <a:gd name="T116" fmla="*/ 721 w 748"/>
                  <a:gd name="T117" fmla="*/ 3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8" h="95">
                    <a:moveTo>
                      <a:pt x="559" y="11"/>
                    </a:moveTo>
                    <a:cubicBezTo>
                      <a:pt x="559" y="7"/>
                      <a:pt x="557" y="9"/>
                      <a:pt x="557" y="5"/>
                    </a:cubicBezTo>
                    <a:cubicBezTo>
                      <a:pt x="546" y="13"/>
                      <a:pt x="543" y="8"/>
                      <a:pt x="534" y="8"/>
                    </a:cubicBezTo>
                    <a:cubicBezTo>
                      <a:pt x="537" y="7"/>
                      <a:pt x="541" y="7"/>
                      <a:pt x="539" y="3"/>
                    </a:cubicBezTo>
                    <a:cubicBezTo>
                      <a:pt x="529" y="8"/>
                      <a:pt x="508" y="10"/>
                      <a:pt x="498" y="11"/>
                    </a:cubicBezTo>
                    <a:cubicBezTo>
                      <a:pt x="499" y="11"/>
                      <a:pt x="499" y="9"/>
                      <a:pt x="498" y="8"/>
                    </a:cubicBezTo>
                    <a:cubicBezTo>
                      <a:pt x="491" y="10"/>
                      <a:pt x="491" y="13"/>
                      <a:pt x="485" y="9"/>
                    </a:cubicBezTo>
                    <a:cubicBezTo>
                      <a:pt x="483" y="14"/>
                      <a:pt x="481" y="8"/>
                      <a:pt x="480" y="13"/>
                    </a:cubicBezTo>
                    <a:cubicBezTo>
                      <a:pt x="478" y="10"/>
                      <a:pt x="476" y="12"/>
                      <a:pt x="476" y="9"/>
                    </a:cubicBezTo>
                    <a:cubicBezTo>
                      <a:pt x="473" y="9"/>
                      <a:pt x="470" y="11"/>
                      <a:pt x="467" y="8"/>
                    </a:cubicBezTo>
                    <a:cubicBezTo>
                      <a:pt x="463" y="10"/>
                      <a:pt x="469" y="13"/>
                      <a:pt x="465" y="15"/>
                    </a:cubicBezTo>
                    <a:cubicBezTo>
                      <a:pt x="464" y="14"/>
                      <a:pt x="463" y="13"/>
                      <a:pt x="462" y="13"/>
                    </a:cubicBezTo>
                    <a:cubicBezTo>
                      <a:pt x="463" y="12"/>
                      <a:pt x="464" y="10"/>
                      <a:pt x="462" y="9"/>
                    </a:cubicBezTo>
                    <a:cubicBezTo>
                      <a:pt x="461" y="10"/>
                      <a:pt x="459" y="11"/>
                      <a:pt x="458" y="12"/>
                    </a:cubicBezTo>
                    <a:cubicBezTo>
                      <a:pt x="445" y="2"/>
                      <a:pt x="432" y="14"/>
                      <a:pt x="426" y="14"/>
                    </a:cubicBezTo>
                    <a:cubicBezTo>
                      <a:pt x="422" y="9"/>
                      <a:pt x="428" y="10"/>
                      <a:pt x="427" y="8"/>
                    </a:cubicBezTo>
                    <a:cubicBezTo>
                      <a:pt x="420" y="9"/>
                      <a:pt x="412" y="6"/>
                      <a:pt x="410" y="14"/>
                    </a:cubicBezTo>
                    <a:cubicBezTo>
                      <a:pt x="405" y="6"/>
                      <a:pt x="404" y="18"/>
                      <a:pt x="401" y="13"/>
                    </a:cubicBezTo>
                    <a:cubicBezTo>
                      <a:pt x="400" y="11"/>
                      <a:pt x="406" y="9"/>
                      <a:pt x="402" y="7"/>
                    </a:cubicBezTo>
                    <a:cubicBezTo>
                      <a:pt x="397" y="8"/>
                      <a:pt x="397" y="14"/>
                      <a:pt x="392" y="11"/>
                    </a:cubicBezTo>
                    <a:cubicBezTo>
                      <a:pt x="393" y="10"/>
                      <a:pt x="394" y="9"/>
                      <a:pt x="392" y="7"/>
                    </a:cubicBezTo>
                    <a:cubicBezTo>
                      <a:pt x="386" y="13"/>
                      <a:pt x="381" y="11"/>
                      <a:pt x="375" y="13"/>
                    </a:cubicBezTo>
                    <a:cubicBezTo>
                      <a:pt x="376" y="13"/>
                      <a:pt x="376" y="7"/>
                      <a:pt x="374" y="9"/>
                    </a:cubicBezTo>
                    <a:cubicBezTo>
                      <a:pt x="375" y="12"/>
                      <a:pt x="368" y="13"/>
                      <a:pt x="366" y="13"/>
                    </a:cubicBezTo>
                    <a:cubicBezTo>
                      <a:pt x="370" y="11"/>
                      <a:pt x="369" y="8"/>
                      <a:pt x="370" y="5"/>
                    </a:cubicBezTo>
                    <a:cubicBezTo>
                      <a:pt x="365" y="4"/>
                      <a:pt x="369" y="8"/>
                      <a:pt x="365" y="10"/>
                    </a:cubicBezTo>
                    <a:cubicBezTo>
                      <a:pt x="361" y="4"/>
                      <a:pt x="353" y="5"/>
                      <a:pt x="350" y="11"/>
                    </a:cubicBezTo>
                    <a:cubicBezTo>
                      <a:pt x="346" y="10"/>
                      <a:pt x="340" y="11"/>
                      <a:pt x="338" y="8"/>
                    </a:cubicBezTo>
                    <a:cubicBezTo>
                      <a:pt x="336" y="8"/>
                      <a:pt x="326" y="14"/>
                      <a:pt x="322" y="8"/>
                    </a:cubicBezTo>
                    <a:cubicBezTo>
                      <a:pt x="318" y="9"/>
                      <a:pt x="321" y="12"/>
                      <a:pt x="319" y="14"/>
                    </a:cubicBezTo>
                    <a:cubicBezTo>
                      <a:pt x="317" y="11"/>
                      <a:pt x="315" y="8"/>
                      <a:pt x="315" y="6"/>
                    </a:cubicBezTo>
                    <a:cubicBezTo>
                      <a:pt x="310" y="8"/>
                      <a:pt x="314" y="12"/>
                      <a:pt x="311" y="15"/>
                    </a:cubicBezTo>
                    <a:cubicBezTo>
                      <a:pt x="309" y="12"/>
                      <a:pt x="301" y="15"/>
                      <a:pt x="302" y="11"/>
                    </a:cubicBezTo>
                    <a:cubicBezTo>
                      <a:pt x="304" y="12"/>
                      <a:pt x="311" y="14"/>
                      <a:pt x="310" y="8"/>
                    </a:cubicBezTo>
                    <a:cubicBezTo>
                      <a:pt x="305" y="11"/>
                      <a:pt x="302" y="7"/>
                      <a:pt x="298" y="7"/>
                    </a:cubicBezTo>
                    <a:cubicBezTo>
                      <a:pt x="298" y="11"/>
                      <a:pt x="299" y="8"/>
                      <a:pt x="302" y="9"/>
                    </a:cubicBezTo>
                    <a:cubicBezTo>
                      <a:pt x="298" y="10"/>
                      <a:pt x="297" y="14"/>
                      <a:pt x="295" y="13"/>
                    </a:cubicBezTo>
                    <a:cubicBezTo>
                      <a:pt x="292" y="11"/>
                      <a:pt x="295" y="6"/>
                      <a:pt x="292" y="8"/>
                    </a:cubicBezTo>
                    <a:cubicBezTo>
                      <a:pt x="294" y="10"/>
                      <a:pt x="287" y="15"/>
                      <a:pt x="286" y="13"/>
                    </a:cubicBezTo>
                    <a:cubicBezTo>
                      <a:pt x="284" y="8"/>
                      <a:pt x="293" y="5"/>
                      <a:pt x="289" y="1"/>
                    </a:cubicBezTo>
                    <a:cubicBezTo>
                      <a:pt x="285" y="11"/>
                      <a:pt x="272" y="11"/>
                      <a:pt x="263" y="11"/>
                    </a:cubicBezTo>
                    <a:cubicBezTo>
                      <a:pt x="263" y="8"/>
                      <a:pt x="264" y="2"/>
                      <a:pt x="260" y="4"/>
                    </a:cubicBezTo>
                    <a:cubicBezTo>
                      <a:pt x="258" y="8"/>
                      <a:pt x="261" y="7"/>
                      <a:pt x="260" y="9"/>
                    </a:cubicBezTo>
                    <a:cubicBezTo>
                      <a:pt x="257" y="10"/>
                      <a:pt x="256" y="12"/>
                      <a:pt x="253" y="6"/>
                    </a:cubicBezTo>
                    <a:cubicBezTo>
                      <a:pt x="251" y="7"/>
                      <a:pt x="252" y="9"/>
                      <a:pt x="250" y="10"/>
                    </a:cubicBezTo>
                    <a:cubicBezTo>
                      <a:pt x="245" y="1"/>
                      <a:pt x="245" y="12"/>
                      <a:pt x="243" y="10"/>
                    </a:cubicBezTo>
                    <a:cubicBezTo>
                      <a:pt x="238" y="7"/>
                      <a:pt x="247" y="6"/>
                      <a:pt x="242" y="3"/>
                    </a:cubicBezTo>
                    <a:cubicBezTo>
                      <a:pt x="237" y="7"/>
                      <a:pt x="240" y="10"/>
                      <a:pt x="234" y="11"/>
                    </a:cubicBezTo>
                    <a:cubicBezTo>
                      <a:pt x="234" y="8"/>
                      <a:pt x="232" y="6"/>
                      <a:pt x="230" y="6"/>
                    </a:cubicBezTo>
                    <a:cubicBezTo>
                      <a:pt x="229" y="8"/>
                      <a:pt x="227" y="11"/>
                      <a:pt x="226" y="5"/>
                    </a:cubicBezTo>
                    <a:cubicBezTo>
                      <a:pt x="220" y="7"/>
                      <a:pt x="230" y="10"/>
                      <a:pt x="224" y="12"/>
                    </a:cubicBezTo>
                    <a:cubicBezTo>
                      <a:pt x="223" y="11"/>
                      <a:pt x="222" y="10"/>
                      <a:pt x="220" y="10"/>
                    </a:cubicBezTo>
                    <a:cubicBezTo>
                      <a:pt x="223" y="8"/>
                      <a:pt x="223" y="6"/>
                      <a:pt x="221" y="4"/>
                    </a:cubicBezTo>
                    <a:cubicBezTo>
                      <a:pt x="214" y="5"/>
                      <a:pt x="221" y="17"/>
                      <a:pt x="213" y="12"/>
                    </a:cubicBezTo>
                    <a:cubicBezTo>
                      <a:pt x="219" y="11"/>
                      <a:pt x="214" y="9"/>
                      <a:pt x="216" y="4"/>
                    </a:cubicBezTo>
                    <a:cubicBezTo>
                      <a:pt x="212" y="5"/>
                      <a:pt x="207" y="9"/>
                      <a:pt x="205" y="13"/>
                    </a:cubicBezTo>
                    <a:cubicBezTo>
                      <a:pt x="202" y="10"/>
                      <a:pt x="204" y="7"/>
                      <a:pt x="201" y="5"/>
                    </a:cubicBezTo>
                    <a:cubicBezTo>
                      <a:pt x="194" y="9"/>
                      <a:pt x="192" y="14"/>
                      <a:pt x="188" y="12"/>
                    </a:cubicBezTo>
                    <a:cubicBezTo>
                      <a:pt x="191" y="10"/>
                      <a:pt x="183" y="7"/>
                      <a:pt x="188" y="6"/>
                    </a:cubicBezTo>
                    <a:cubicBezTo>
                      <a:pt x="189" y="7"/>
                      <a:pt x="188" y="8"/>
                      <a:pt x="190" y="10"/>
                    </a:cubicBezTo>
                    <a:cubicBezTo>
                      <a:pt x="197" y="2"/>
                      <a:pt x="183" y="7"/>
                      <a:pt x="179" y="4"/>
                    </a:cubicBezTo>
                    <a:cubicBezTo>
                      <a:pt x="174" y="7"/>
                      <a:pt x="174" y="12"/>
                      <a:pt x="169" y="8"/>
                    </a:cubicBezTo>
                    <a:cubicBezTo>
                      <a:pt x="169" y="4"/>
                      <a:pt x="176" y="9"/>
                      <a:pt x="175" y="2"/>
                    </a:cubicBezTo>
                    <a:cubicBezTo>
                      <a:pt x="167" y="6"/>
                      <a:pt x="150" y="5"/>
                      <a:pt x="152" y="18"/>
                    </a:cubicBezTo>
                    <a:cubicBezTo>
                      <a:pt x="155" y="14"/>
                      <a:pt x="157" y="17"/>
                      <a:pt x="160" y="17"/>
                    </a:cubicBezTo>
                    <a:cubicBezTo>
                      <a:pt x="165" y="15"/>
                      <a:pt x="162" y="12"/>
                      <a:pt x="166" y="9"/>
                    </a:cubicBezTo>
                    <a:cubicBezTo>
                      <a:pt x="170" y="13"/>
                      <a:pt x="167" y="16"/>
                      <a:pt x="164" y="19"/>
                    </a:cubicBezTo>
                    <a:cubicBezTo>
                      <a:pt x="159" y="19"/>
                      <a:pt x="153" y="20"/>
                      <a:pt x="148" y="23"/>
                    </a:cubicBezTo>
                    <a:cubicBezTo>
                      <a:pt x="147" y="22"/>
                      <a:pt x="147" y="22"/>
                      <a:pt x="146" y="21"/>
                    </a:cubicBezTo>
                    <a:cubicBezTo>
                      <a:pt x="156" y="14"/>
                      <a:pt x="144" y="12"/>
                      <a:pt x="152" y="7"/>
                    </a:cubicBezTo>
                    <a:cubicBezTo>
                      <a:pt x="146" y="7"/>
                      <a:pt x="146" y="11"/>
                      <a:pt x="140" y="13"/>
                    </a:cubicBezTo>
                    <a:cubicBezTo>
                      <a:pt x="138" y="17"/>
                      <a:pt x="144" y="15"/>
                      <a:pt x="142" y="18"/>
                    </a:cubicBezTo>
                    <a:cubicBezTo>
                      <a:pt x="136" y="18"/>
                      <a:pt x="138" y="21"/>
                      <a:pt x="133" y="25"/>
                    </a:cubicBezTo>
                    <a:cubicBezTo>
                      <a:pt x="131" y="19"/>
                      <a:pt x="127" y="30"/>
                      <a:pt x="125" y="26"/>
                    </a:cubicBezTo>
                    <a:cubicBezTo>
                      <a:pt x="123" y="22"/>
                      <a:pt x="130" y="20"/>
                      <a:pt x="129" y="16"/>
                    </a:cubicBezTo>
                    <a:cubicBezTo>
                      <a:pt x="139" y="21"/>
                      <a:pt x="139" y="4"/>
                      <a:pt x="149" y="6"/>
                    </a:cubicBezTo>
                    <a:cubicBezTo>
                      <a:pt x="143" y="3"/>
                      <a:pt x="136" y="7"/>
                      <a:pt x="130" y="5"/>
                    </a:cubicBezTo>
                    <a:cubicBezTo>
                      <a:pt x="129" y="8"/>
                      <a:pt x="127" y="12"/>
                      <a:pt x="127" y="16"/>
                    </a:cubicBezTo>
                    <a:cubicBezTo>
                      <a:pt x="125" y="14"/>
                      <a:pt x="123" y="14"/>
                      <a:pt x="121" y="15"/>
                    </a:cubicBezTo>
                    <a:cubicBezTo>
                      <a:pt x="119" y="19"/>
                      <a:pt x="128" y="17"/>
                      <a:pt x="126" y="20"/>
                    </a:cubicBezTo>
                    <a:cubicBezTo>
                      <a:pt x="115" y="20"/>
                      <a:pt x="116" y="24"/>
                      <a:pt x="111" y="27"/>
                    </a:cubicBezTo>
                    <a:cubicBezTo>
                      <a:pt x="111" y="22"/>
                      <a:pt x="111" y="17"/>
                      <a:pt x="114" y="13"/>
                    </a:cubicBezTo>
                    <a:cubicBezTo>
                      <a:pt x="118" y="16"/>
                      <a:pt x="116" y="18"/>
                      <a:pt x="119" y="21"/>
                    </a:cubicBezTo>
                    <a:cubicBezTo>
                      <a:pt x="120" y="15"/>
                      <a:pt x="122" y="9"/>
                      <a:pt x="126" y="4"/>
                    </a:cubicBezTo>
                    <a:cubicBezTo>
                      <a:pt x="124" y="1"/>
                      <a:pt x="109" y="1"/>
                      <a:pt x="114" y="8"/>
                    </a:cubicBezTo>
                    <a:cubicBezTo>
                      <a:pt x="114" y="10"/>
                      <a:pt x="109" y="12"/>
                      <a:pt x="106" y="12"/>
                    </a:cubicBezTo>
                    <a:cubicBezTo>
                      <a:pt x="103" y="10"/>
                      <a:pt x="112" y="9"/>
                      <a:pt x="109" y="6"/>
                    </a:cubicBezTo>
                    <a:cubicBezTo>
                      <a:pt x="104" y="8"/>
                      <a:pt x="106" y="3"/>
                      <a:pt x="107" y="1"/>
                    </a:cubicBezTo>
                    <a:cubicBezTo>
                      <a:pt x="103" y="6"/>
                      <a:pt x="93" y="13"/>
                      <a:pt x="86" y="16"/>
                    </a:cubicBezTo>
                    <a:cubicBezTo>
                      <a:pt x="87" y="14"/>
                      <a:pt x="85" y="13"/>
                      <a:pt x="86" y="12"/>
                    </a:cubicBezTo>
                    <a:cubicBezTo>
                      <a:pt x="90" y="7"/>
                      <a:pt x="103" y="8"/>
                      <a:pt x="99" y="0"/>
                    </a:cubicBezTo>
                    <a:cubicBezTo>
                      <a:pt x="94" y="2"/>
                      <a:pt x="96" y="5"/>
                      <a:pt x="92" y="7"/>
                    </a:cubicBezTo>
                    <a:cubicBezTo>
                      <a:pt x="86" y="7"/>
                      <a:pt x="91" y="4"/>
                      <a:pt x="89" y="1"/>
                    </a:cubicBezTo>
                    <a:cubicBezTo>
                      <a:pt x="80" y="5"/>
                      <a:pt x="88" y="11"/>
                      <a:pt x="82" y="15"/>
                    </a:cubicBezTo>
                    <a:cubicBezTo>
                      <a:pt x="78" y="10"/>
                      <a:pt x="73" y="16"/>
                      <a:pt x="70" y="10"/>
                    </a:cubicBezTo>
                    <a:cubicBezTo>
                      <a:pt x="68" y="13"/>
                      <a:pt x="69" y="17"/>
                      <a:pt x="64" y="20"/>
                    </a:cubicBezTo>
                    <a:cubicBezTo>
                      <a:pt x="57" y="12"/>
                      <a:pt x="58" y="16"/>
                      <a:pt x="51" y="12"/>
                    </a:cubicBezTo>
                    <a:cubicBezTo>
                      <a:pt x="52" y="17"/>
                      <a:pt x="49" y="18"/>
                      <a:pt x="44" y="21"/>
                    </a:cubicBezTo>
                    <a:cubicBezTo>
                      <a:pt x="50" y="29"/>
                      <a:pt x="44" y="36"/>
                      <a:pt x="35" y="43"/>
                    </a:cubicBezTo>
                    <a:cubicBezTo>
                      <a:pt x="29" y="38"/>
                      <a:pt x="22" y="43"/>
                      <a:pt x="18" y="49"/>
                    </a:cubicBezTo>
                    <a:cubicBezTo>
                      <a:pt x="13" y="48"/>
                      <a:pt x="18" y="44"/>
                      <a:pt x="12" y="42"/>
                    </a:cubicBezTo>
                    <a:cubicBezTo>
                      <a:pt x="11" y="46"/>
                      <a:pt x="16" y="67"/>
                      <a:pt x="8" y="58"/>
                    </a:cubicBezTo>
                    <a:cubicBezTo>
                      <a:pt x="7" y="60"/>
                      <a:pt x="0" y="62"/>
                      <a:pt x="5" y="64"/>
                    </a:cubicBezTo>
                    <a:cubicBezTo>
                      <a:pt x="9" y="64"/>
                      <a:pt x="13" y="63"/>
                      <a:pt x="17" y="64"/>
                    </a:cubicBezTo>
                    <a:cubicBezTo>
                      <a:pt x="18" y="60"/>
                      <a:pt x="17" y="56"/>
                      <a:pt x="20" y="52"/>
                    </a:cubicBezTo>
                    <a:cubicBezTo>
                      <a:pt x="22" y="53"/>
                      <a:pt x="24" y="53"/>
                      <a:pt x="25" y="56"/>
                    </a:cubicBezTo>
                    <a:cubicBezTo>
                      <a:pt x="27" y="51"/>
                      <a:pt x="30" y="52"/>
                      <a:pt x="34" y="51"/>
                    </a:cubicBezTo>
                    <a:cubicBezTo>
                      <a:pt x="32" y="48"/>
                      <a:pt x="30" y="49"/>
                      <a:pt x="29" y="47"/>
                    </a:cubicBezTo>
                    <a:cubicBezTo>
                      <a:pt x="35" y="41"/>
                      <a:pt x="36" y="47"/>
                      <a:pt x="40" y="40"/>
                    </a:cubicBezTo>
                    <a:cubicBezTo>
                      <a:pt x="43" y="44"/>
                      <a:pt x="49" y="46"/>
                      <a:pt x="56" y="46"/>
                    </a:cubicBezTo>
                    <a:cubicBezTo>
                      <a:pt x="46" y="53"/>
                      <a:pt x="60" y="57"/>
                      <a:pt x="51" y="64"/>
                    </a:cubicBezTo>
                    <a:cubicBezTo>
                      <a:pt x="57" y="73"/>
                      <a:pt x="65" y="66"/>
                      <a:pt x="71" y="69"/>
                    </a:cubicBezTo>
                    <a:cubicBezTo>
                      <a:pt x="69" y="66"/>
                      <a:pt x="67" y="67"/>
                      <a:pt x="65" y="63"/>
                    </a:cubicBezTo>
                    <a:cubicBezTo>
                      <a:pt x="66" y="61"/>
                      <a:pt x="66" y="59"/>
                      <a:pt x="68" y="58"/>
                    </a:cubicBezTo>
                    <a:cubicBezTo>
                      <a:pt x="70" y="60"/>
                      <a:pt x="69" y="62"/>
                      <a:pt x="71" y="63"/>
                    </a:cubicBezTo>
                    <a:cubicBezTo>
                      <a:pt x="72" y="64"/>
                      <a:pt x="78" y="62"/>
                      <a:pt x="76" y="59"/>
                    </a:cubicBezTo>
                    <a:cubicBezTo>
                      <a:pt x="75" y="59"/>
                      <a:pt x="81" y="47"/>
                      <a:pt x="86" y="46"/>
                    </a:cubicBezTo>
                    <a:cubicBezTo>
                      <a:pt x="84" y="48"/>
                      <a:pt x="83" y="50"/>
                      <a:pt x="83" y="52"/>
                    </a:cubicBezTo>
                    <a:cubicBezTo>
                      <a:pt x="86" y="51"/>
                      <a:pt x="92" y="50"/>
                      <a:pt x="91" y="55"/>
                    </a:cubicBezTo>
                    <a:cubicBezTo>
                      <a:pt x="94" y="52"/>
                      <a:pt x="98" y="50"/>
                      <a:pt x="101" y="51"/>
                    </a:cubicBezTo>
                    <a:cubicBezTo>
                      <a:pt x="101" y="52"/>
                      <a:pt x="102" y="53"/>
                      <a:pt x="101" y="54"/>
                    </a:cubicBezTo>
                    <a:cubicBezTo>
                      <a:pt x="96" y="55"/>
                      <a:pt x="91" y="54"/>
                      <a:pt x="85" y="59"/>
                    </a:cubicBezTo>
                    <a:cubicBezTo>
                      <a:pt x="85" y="58"/>
                      <a:pt x="85" y="53"/>
                      <a:pt x="82" y="55"/>
                    </a:cubicBezTo>
                    <a:cubicBezTo>
                      <a:pt x="85" y="62"/>
                      <a:pt x="73" y="61"/>
                      <a:pt x="75" y="69"/>
                    </a:cubicBezTo>
                    <a:cubicBezTo>
                      <a:pt x="79" y="65"/>
                      <a:pt x="82" y="74"/>
                      <a:pt x="86" y="69"/>
                    </a:cubicBezTo>
                    <a:cubicBezTo>
                      <a:pt x="90" y="67"/>
                      <a:pt x="84" y="64"/>
                      <a:pt x="86" y="62"/>
                    </a:cubicBezTo>
                    <a:cubicBezTo>
                      <a:pt x="88" y="61"/>
                      <a:pt x="89" y="60"/>
                      <a:pt x="90" y="61"/>
                    </a:cubicBezTo>
                    <a:cubicBezTo>
                      <a:pt x="93" y="63"/>
                      <a:pt x="88" y="65"/>
                      <a:pt x="90" y="67"/>
                    </a:cubicBezTo>
                    <a:cubicBezTo>
                      <a:pt x="92" y="66"/>
                      <a:pt x="93" y="70"/>
                      <a:pt x="96" y="65"/>
                    </a:cubicBezTo>
                    <a:cubicBezTo>
                      <a:pt x="94" y="64"/>
                      <a:pt x="93" y="62"/>
                      <a:pt x="91" y="60"/>
                    </a:cubicBezTo>
                    <a:cubicBezTo>
                      <a:pt x="93" y="59"/>
                      <a:pt x="93" y="57"/>
                      <a:pt x="94" y="56"/>
                    </a:cubicBezTo>
                    <a:cubicBezTo>
                      <a:pt x="96" y="62"/>
                      <a:pt x="99" y="56"/>
                      <a:pt x="101" y="60"/>
                    </a:cubicBezTo>
                    <a:cubicBezTo>
                      <a:pt x="98" y="64"/>
                      <a:pt x="97" y="57"/>
                      <a:pt x="94" y="61"/>
                    </a:cubicBezTo>
                    <a:cubicBezTo>
                      <a:pt x="100" y="64"/>
                      <a:pt x="97" y="67"/>
                      <a:pt x="98" y="71"/>
                    </a:cubicBezTo>
                    <a:cubicBezTo>
                      <a:pt x="105" y="68"/>
                      <a:pt x="100" y="63"/>
                      <a:pt x="104" y="59"/>
                    </a:cubicBezTo>
                    <a:cubicBezTo>
                      <a:pt x="107" y="57"/>
                      <a:pt x="109" y="64"/>
                      <a:pt x="112" y="63"/>
                    </a:cubicBezTo>
                    <a:cubicBezTo>
                      <a:pt x="114" y="59"/>
                      <a:pt x="118" y="57"/>
                      <a:pt x="112" y="54"/>
                    </a:cubicBezTo>
                    <a:cubicBezTo>
                      <a:pt x="115" y="51"/>
                      <a:pt x="120" y="47"/>
                      <a:pt x="124" y="49"/>
                    </a:cubicBezTo>
                    <a:cubicBezTo>
                      <a:pt x="117" y="54"/>
                      <a:pt x="118" y="60"/>
                      <a:pt x="114" y="66"/>
                    </a:cubicBezTo>
                    <a:cubicBezTo>
                      <a:pt x="111" y="60"/>
                      <a:pt x="96" y="73"/>
                      <a:pt x="104" y="74"/>
                    </a:cubicBezTo>
                    <a:cubicBezTo>
                      <a:pt x="103" y="70"/>
                      <a:pt x="109" y="75"/>
                      <a:pt x="112" y="69"/>
                    </a:cubicBezTo>
                    <a:cubicBezTo>
                      <a:pt x="115" y="75"/>
                      <a:pt x="123" y="71"/>
                      <a:pt x="131" y="76"/>
                    </a:cubicBezTo>
                    <a:cubicBezTo>
                      <a:pt x="136" y="74"/>
                      <a:pt x="133" y="71"/>
                      <a:pt x="134" y="68"/>
                    </a:cubicBezTo>
                    <a:cubicBezTo>
                      <a:pt x="136" y="69"/>
                      <a:pt x="138" y="65"/>
                      <a:pt x="140" y="69"/>
                    </a:cubicBezTo>
                    <a:cubicBezTo>
                      <a:pt x="143" y="65"/>
                      <a:pt x="143" y="65"/>
                      <a:pt x="147" y="64"/>
                    </a:cubicBezTo>
                    <a:cubicBezTo>
                      <a:pt x="145" y="58"/>
                      <a:pt x="142" y="67"/>
                      <a:pt x="140" y="64"/>
                    </a:cubicBezTo>
                    <a:cubicBezTo>
                      <a:pt x="137" y="61"/>
                      <a:pt x="137" y="59"/>
                      <a:pt x="138" y="57"/>
                    </a:cubicBezTo>
                    <a:cubicBezTo>
                      <a:pt x="142" y="56"/>
                      <a:pt x="145" y="61"/>
                      <a:pt x="150" y="56"/>
                    </a:cubicBezTo>
                    <a:cubicBezTo>
                      <a:pt x="146" y="52"/>
                      <a:pt x="148" y="49"/>
                      <a:pt x="151" y="46"/>
                    </a:cubicBezTo>
                    <a:cubicBezTo>
                      <a:pt x="154" y="49"/>
                      <a:pt x="157" y="43"/>
                      <a:pt x="160" y="44"/>
                    </a:cubicBezTo>
                    <a:cubicBezTo>
                      <a:pt x="161" y="45"/>
                      <a:pt x="160" y="47"/>
                      <a:pt x="160" y="48"/>
                    </a:cubicBezTo>
                    <a:cubicBezTo>
                      <a:pt x="157" y="52"/>
                      <a:pt x="154" y="50"/>
                      <a:pt x="151" y="51"/>
                    </a:cubicBezTo>
                    <a:cubicBezTo>
                      <a:pt x="154" y="59"/>
                      <a:pt x="144" y="65"/>
                      <a:pt x="147" y="73"/>
                    </a:cubicBezTo>
                    <a:cubicBezTo>
                      <a:pt x="143" y="73"/>
                      <a:pt x="140" y="68"/>
                      <a:pt x="136" y="72"/>
                    </a:cubicBezTo>
                    <a:cubicBezTo>
                      <a:pt x="140" y="79"/>
                      <a:pt x="149" y="71"/>
                      <a:pt x="150" y="77"/>
                    </a:cubicBezTo>
                    <a:cubicBezTo>
                      <a:pt x="157" y="75"/>
                      <a:pt x="157" y="70"/>
                      <a:pt x="162" y="64"/>
                    </a:cubicBezTo>
                    <a:cubicBezTo>
                      <a:pt x="163" y="66"/>
                      <a:pt x="165" y="65"/>
                      <a:pt x="166" y="67"/>
                    </a:cubicBezTo>
                    <a:cubicBezTo>
                      <a:pt x="165" y="71"/>
                      <a:pt x="161" y="69"/>
                      <a:pt x="161" y="72"/>
                    </a:cubicBezTo>
                    <a:cubicBezTo>
                      <a:pt x="163" y="76"/>
                      <a:pt x="166" y="72"/>
                      <a:pt x="169" y="75"/>
                    </a:cubicBezTo>
                    <a:cubicBezTo>
                      <a:pt x="175" y="71"/>
                      <a:pt x="166" y="64"/>
                      <a:pt x="167" y="62"/>
                    </a:cubicBezTo>
                    <a:cubicBezTo>
                      <a:pt x="169" y="61"/>
                      <a:pt x="170" y="62"/>
                      <a:pt x="171" y="63"/>
                    </a:cubicBezTo>
                    <a:cubicBezTo>
                      <a:pt x="173" y="68"/>
                      <a:pt x="172" y="72"/>
                      <a:pt x="177" y="76"/>
                    </a:cubicBezTo>
                    <a:cubicBezTo>
                      <a:pt x="180" y="76"/>
                      <a:pt x="182" y="72"/>
                      <a:pt x="184" y="78"/>
                    </a:cubicBezTo>
                    <a:cubicBezTo>
                      <a:pt x="187" y="73"/>
                      <a:pt x="190" y="78"/>
                      <a:pt x="189" y="81"/>
                    </a:cubicBezTo>
                    <a:cubicBezTo>
                      <a:pt x="195" y="71"/>
                      <a:pt x="202" y="78"/>
                      <a:pt x="204" y="70"/>
                    </a:cubicBezTo>
                    <a:cubicBezTo>
                      <a:pt x="202" y="67"/>
                      <a:pt x="200" y="69"/>
                      <a:pt x="198" y="65"/>
                    </a:cubicBezTo>
                    <a:cubicBezTo>
                      <a:pt x="204" y="64"/>
                      <a:pt x="201" y="62"/>
                      <a:pt x="204" y="58"/>
                    </a:cubicBezTo>
                    <a:cubicBezTo>
                      <a:pt x="204" y="64"/>
                      <a:pt x="210" y="59"/>
                      <a:pt x="213" y="61"/>
                    </a:cubicBezTo>
                    <a:cubicBezTo>
                      <a:pt x="213" y="64"/>
                      <a:pt x="208" y="64"/>
                      <a:pt x="205" y="64"/>
                    </a:cubicBezTo>
                    <a:cubicBezTo>
                      <a:pt x="207" y="69"/>
                      <a:pt x="203" y="73"/>
                      <a:pt x="203" y="78"/>
                    </a:cubicBezTo>
                    <a:cubicBezTo>
                      <a:pt x="209" y="73"/>
                      <a:pt x="209" y="80"/>
                      <a:pt x="215" y="79"/>
                    </a:cubicBezTo>
                    <a:cubicBezTo>
                      <a:pt x="216" y="75"/>
                      <a:pt x="211" y="77"/>
                      <a:pt x="213" y="75"/>
                    </a:cubicBezTo>
                    <a:cubicBezTo>
                      <a:pt x="216" y="77"/>
                      <a:pt x="219" y="75"/>
                      <a:pt x="221" y="76"/>
                    </a:cubicBezTo>
                    <a:cubicBezTo>
                      <a:pt x="223" y="77"/>
                      <a:pt x="220" y="78"/>
                      <a:pt x="221" y="80"/>
                    </a:cubicBezTo>
                    <a:cubicBezTo>
                      <a:pt x="225" y="82"/>
                      <a:pt x="228" y="76"/>
                      <a:pt x="229" y="77"/>
                    </a:cubicBezTo>
                    <a:cubicBezTo>
                      <a:pt x="229" y="82"/>
                      <a:pt x="244" y="78"/>
                      <a:pt x="244" y="84"/>
                    </a:cubicBezTo>
                    <a:cubicBezTo>
                      <a:pt x="249" y="80"/>
                      <a:pt x="255" y="79"/>
                      <a:pt x="259" y="82"/>
                    </a:cubicBezTo>
                    <a:cubicBezTo>
                      <a:pt x="263" y="79"/>
                      <a:pt x="269" y="76"/>
                      <a:pt x="268" y="72"/>
                    </a:cubicBezTo>
                    <a:cubicBezTo>
                      <a:pt x="268" y="73"/>
                      <a:pt x="269" y="73"/>
                      <a:pt x="270" y="73"/>
                    </a:cubicBezTo>
                    <a:cubicBezTo>
                      <a:pt x="266" y="77"/>
                      <a:pt x="272" y="82"/>
                      <a:pt x="274" y="83"/>
                    </a:cubicBezTo>
                    <a:cubicBezTo>
                      <a:pt x="274" y="79"/>
                      <a:pt x="284" y="87"/>
                      <a:pt x="284" y="79"/>
                    </a:cubicBezTo>
                    <a:cubicBezTo>
                      <a:pt x="289" y="84"/>
                      <a:pt x="296" y="83"/>
                      <a:pt x="302" y="82"/>
                    </a:cubicBezTo>
                    <a:cubicBezTo>
                      <a:pt x="300" y="78"/>
                      <a:pt x="296" y="79"/>
                      <a:pt x="299" y="75"/>
                    </a:cubicBezTo>
                    <a:cubicBezTo>
                      <a:pt x="298" y="81"/>
                      <a:pt x="304" y="77"/>
                      <a:pt x="306" y="77"/>
                    </a:cubicBezTo>
                    <a:cubicBezTo>
                      <a:pt x="303" y="84"/>
                      <a:pt x="321" y="74"/>
                      <a:pt x="318" y="84"/>
                    </a:cubicBezTo>
                    <a:cubicBezTo>
                      <a:pt x="314" y="77"/>
                      <a:pt x="310" y="84"/>
                      <a:pt x="305" y="83"/>
                    </a:cubicBezTo>
                    <a:cubicBezTo>
                      <a:pt x="305" y="84"/>
                      <a:pt x="306" y="84"/>
                      <a:pt x="305" y="85"/>
                    </a:cubicBezTo>
                    <a:cubicBezTo>
                      <a:pt x="305" y="86"/>
                      <a:pt x="305" y="87"/>
                      <a:pt x="305" y="88"/>
                    </a:cubicBezTo>
                    <a:cubicBezTo>
                      <a:pt x="312" y="84"/>
                      <a:pt x="317" y="85"/>
                      <a:pt x="327" y="86"/>
                    </a:cubicBezTo>
                    <a:cubicBezTo>
                      <a:pt x="337" y="86"/>
                      <a:pt x="354" y="90"/>
                      <a:pt x="362" y="87"/>
                    </a:cubicBezTo>
                    <a:cubicBezTo>
                      <a:pt x="364" y="86"/>
                      <a:pt x="364" y="86"/>
                      <a:pt x="364" y="85"/>
                    </a:cubicBezTo>
                    <a:cubicBezTo>
                      <a:pt x="363" y="84"/>
                      <a:pt x="364" y="84"/>
                      <a:pt x="364" y="85"/>
                    </a:cubicBezTo>
                    <a:cubicBezTo>
                      <a:pt x="364" y="85"/>
                      <a:pt x="365" y="86"/>
                      <a:pt x="365" y="86"/>
                    </a:cubicBezTo>
                    <a:cubicBezTo>
                      <a:pt x="372" y="93"/>
                      <a:pt x="389" y="81"/>
                      <a:pt x="387" y="91"/>
                    </a:cubicBezTo>
                    <a:cubicBezTo>
                      <a:pt x="387" y="87"/>
                      <a:pt x="400" y="85"/>
                      <a:pt x="399" y="90"/>
                    </a:cubicBezTo>
                    <a:cubicBezTo>
                      <a:pt x="413" y="85"/>
                      <a:pt x="426" y="87"/>
                      <a:pt x="439" y="90"/>
                    </a:cubicBezTo>
                    <a:cubicBezTo>
                      <a:pt x="448" y="88"/>
                      <a:pt x="461" y="85"/>
                      <a:pt x="465" y="91"/>
                    </a:cubicBezTo>
                    <a:cubicBezTo>
                      <a:pt x="464" y="90"/>
                      <a:pt x="465" y="89"/>
                      <a:pt x="466" y="87"/>
                    </a:cubicBezTo>
                    <a:cubicBezTo>
                      <a:pt x="481" y="89"/>
                      <a:pt x="505" y="89"/>
                      <a:pt x="524" y="92"/>
                    </a:cubicBezTo>
                    <a:cubicBezTo>
                      <a:pt x="539" y="86"/>
                      <a:pt x="551" y="95"/>
                      <a:pt x="566" y="89"/>
                    </a:cubicBezTo>
                    <a:cubicBezTo>
                      <a:pt x="569" y="91"/>
                      <a:pt x="572" y="89"/>
                      <a:pt x="575" y="93"/>
                    </a:cubicBezTo>
                    <a:cubicBezTo>
                      <a:pt x="588" y="85"/>
                      <a:pt x="600" y="94"/>
                      <a:pt x="614" y="87"/>
                    </a:cubicBezTo>
                    <a:cubicBezTo>
                      <a:pt x="615" y="88"/>
                      <a:pt x="616" y="90"/>
                      <a:pt x="616" y="91"/>
                    </a:cubicBezTo>
                    <a:cubicBezTo>
                      <a:pt x="625" y="89"/>
                      <a:pt x="634" y="85"/>
                      <a:pt x="641" y="86"/>
                    </a:cubicBezTo>
                    <a:cubicBezTo>
                      <a:pt x="643" y="86"/>
                      <a:pt x="646" y="89"/>
                      <a:pt x="648" y="89"/>
                    </a:cubicBezTo>
                    <a:cubicBezTo>
                      <a:pt x="652" y="89"/>
                      <a:pt x="655" y="84"/>
                      <a:pt x="659" y="85"/>
                    </a:cubicBezTo>
                    <a:cubicBezTo>
                      <a:pt x="661" y="85"/>
                      <a:pt x="662" y="88"/>
                      <a:pt x="665" y="87"/>
                    </a:cubicBezTo>
                    <a:cubicBezTo>
                      <a:pt x="669" y="87"/>
                      <a:pt x="669" y="86"/>
                      <a:pt x="675" y="85"/>
                    </a:cubicBezTo>
                    <a:cubicBezTo>
                      <a:pt x="687" y="81"/>
                      <a:pt x="703" y="89"/>
                      <a:pt x="708" y="79"/>
                    </a:cubicBezTo>
                    <a:cubicBezTo>
                      <a:pt x="708" y="81"/>
                      <a:pt x="709" y="82"/>
                      <a:pt x="712" y="83"/>
                    </a:cubicBezTo>
                    <a:cubicBezTo>
                      <a:pt x="715" y="79"/>
                      <a:pt x="717" y="79"/>
                      <a:pt x="721" y="74"/>
                    </a:cubicBezTo>
                    <a:cubicBezTo>
                      <a:pt x="722" y="77"/>
                      <a:pt x="720" y="79"/>
                      <a:pt x="721" y="81"/>
                    </a:cubicBezTo>
                    <a:cubicBezTo>
                      <a:pt x="728" y="77"/>
                      <a:pt x="735" y="72"/>
                      <a:pt x="736" y="64"/>
                    </a:cubicBezTo>
                    <a:cubicBezTo>
                      <a:pt x="742" y="66"/>
                      <a:pt x="744" y="59"/>
                      <a:pt x="748" y="58"/>
                    </a:cubicBezTo>
                    <a:cubicBezTo>
                      <a:pt x="745" y="56"/>
                      <a:pt x="748" y="50"/>
                      <a:pt x="743" y="51"/>
                    </a:cubicBezTo>
                    <a:cubicBezTo>
                      <a:pt x="742" y="55"/>
                      <a:pt x="745" y="56"/>
                      <a:pt x="744" y="58"/>
                    </a:cubicBezTo>
                    <a:cubicBezTo>
                      <a:pt x="740" y="59"/>
                      <a:pt x="732" y="63"/>
                      <a:pt x="732" y="56"/>
                    </a:cubicBezTo>
                    <a:cubicBezTo>
                      <a:pt x="731" y="61"/>
                      <a:pt x="726" y="59"/>
                      <a:pt x="726" y="62"/>
                    </a:cubicBezTo>
                    <a:cubicBezTo>
                      <a:pt x="733" y="58"/>
                      <a:pt x="727" y="71"/>
                      <a:pt x="730" y="69"/>
                    </a:cubicBezTo>
                    <a:cubicBezTo>
                      <a:pt x="732" y="68"/>
                      <a:pt x="729" y="62"/>
                      <a:pt x="732" y="65"/>
                    </a:cubicBezTo>
                    <a:cubicBezTo>
                      <a:pt x="733" y="68"/>
                      <a:pt x="731" y="70"/>
                      <a:pt x="728" y="72"/>
                    </a:cubicBezTo>
                    <a:cubicBezTo>
                      <a:pt x="727" y="66"/>
                      <a:pt x="723" y="75"/>
                      <a:pt x="721" y="72"/>
                    </a:cubicBezTo>
                    <a:cubicBezTo>
                      <a:pt x="721" y="71"/>
                      <a:pt x="720" y="70"/>
                      <a:pt x="719" y="70"/>
                    </a:cubicBezTo>
                    <a:cubicBezTo>
                      <a:pt x="726" y="65"/>
                      <a:pt x="720" y="62"/>
                      <a:pt x="725" y="56"/>
                    </a:cubicBezTo>
                    <a:cubicBezTo>
                      <a:pt x="732" y="58"/>
                      <a:pt x="730" y="47"/>
                      <a:pt x="736" y="53"/>
                    </a:cubicBezTo>
                    <a:cubicBezTo>
                      <a:pt x="737" y="50"/>
                      <a:pt x="746" y="41"/>
                      <a:pt x="739" y="40"/>
                    </a:cubicBezTo>
                    <a:cubicBezTo>
                      <a:pt x="741" y="41"/>
                      <a:pt x="734" y="48"/>
                      <a:pt x="733" y="43"/>
                    </a:cubicBezTo>
                    <a:cubicBezTo>
                      <a:pt x="729" y="46"/>
                      <a:pt x="726" y="58"/>
                      <a:pt x="720" y="51"/>
                    </a:cubicBezTo>
                    <a:cubicBezTo>
                      <a:pt x="722" y="47"/>
                      <a:pt x="723" y="47"/>
                      <a:pt x="727" y="47"/>
                    </a:cubicBezTo>
                    <a:cubicBezTo>
                      <a:pt x="723" y="44"/>
                      <a:pt x="729" y="42"/>
                      <a:pt x="728" y="39"/>
                    </a:cubicBezTo>
                    <a:cubicBezTo>
                      <a:pt x="724" y="39"/>
                      <a:pt x="725" y="30"/>
                      <a:pt x="730" y="27"/>
                    </a:cubicBezTo>
                    <a:cubicBezTo>
                      <a:pt x="731" y="29"/>
                      <a:pt x="732" y="30"/>
                      <a:pt x="733" y="32"/>
                    </a:cubicBezTo>
                    <a:cubicBezTo>
                      <a:pt x="734" y="31"/>
                      <a:pt x="735" y="31"/>
                      <a:pt x="736" y="30"/>
                    </a:cubicBezTo>
                    <a:cubicBezTo>
                      <a:pt x="737" y="29"/>
                      <a:pt x="736" y="27"/>
                      <a:pt x="736" y="26"/>
                    </a:cubicBezTo>
                    <a:cubicBezTo>
                      <a:pt x="735" y="27"/>
                      <a:pt x="733" y="28"/>
                      <a:pt x="732" y="26"/>
                    </a:cubicBezTo>
                    <a:cubicBezTo>
                      <a:pt x="734" y="22"/>
                      <a:pt x="738" y="21"/>
                      <a:pt x="736" y="17"/>
                    </a:cubicBezTo>
                    <a:cubicBezTo>
                      <a:pt x="733" y="19"/>
                      <a:pt x="734" y="21"/>
                      <a:pt x="730" y="23"/>
                    </a:cubicBezTo>
                    <a:cubicBezTo>
                      <a:pt x="724" y="22"/>
                      <a:pt x="725" y="19"/>
                      <a:pt x="724" y="13"/>
                    </a:cubicBezTo>
                    <a:cubicBezTo>
                      <a:pt x="728" y="14"/>
                      <a:pt x="731" y="16"/>
                      <a:pt x="735" y="14"/>
                    </a:cubicBezTo>
                    <a:cubicBezTo>
                      <a:pt x="732" y="10"/>
                      <a:pt x="725" y="13"/>
                      <a:pt x="725" y="7"/>
                    </a:cubicBezTo>
                    <a:cubicBezTo>
                      <a:pt x="723" y="9"/>
                      <a:pt x="723" y="10"/>
                      <a:pt x="723" y="11"/>
                    </a:cubicBezTo>
                    <a:cubicBezTo>
                      <a:pt x="715" y="0"/>
                      <a:pt x="704" y="15"/>
                      <a:pt x="697" y="8"/>
                    </a:cubicBezTo>
                    <a:cubicBezTo>
                      <a:pt x="692" y="9"/>
                      <a:pt x="697" y="17"/>
                      <a:pt x="693" y="15"/>
                    </a:cubicBezTo>
                    <a:cubicBezTo>
                      <a:pt x="696" y="11"/>
                      <a:pt x="689" y="17"/>
                      <a:pt x="689" y="12"/>
                    </a:cubicBezTo>
                    <a:cubicBezTo>
                      <a:pt x="692" y="10"/>
                      <a:pt x="695" y="8"/>
                      <a:pt x="693" y="6"/>
                    </a:cubicBezTo>
                    <a:cubicBezTo>
                      <a:pt x="687" y="9"/>
                      <a:pt x="689" y="7"/>
                      <a:pt x="689" y="10"/>
                    </a:cubicBezTo>
                    <a:cubicBezTo>
                      <a:pt x="684" y="9"/>
                      <a:pt x="676" y="11"/>
                      <a:pt x="674" y="13"/>
                    </a:cubicBezTo>
                    <a:cubicBezTo>
                      <a:pt x="672" y="12"/>
                      <a:pt x="672" y="10"/>
                      <a:pt x="672" y="9"/>
                    </a:cubicBezTo>
                    <a:cubicBezTo>
                      <a:pt x="668" y="10"/>
                      <a:pt x="664" y="10"/>
                      <a:pt x="660" y="10"/>
                    </a:cubicBezTo>
                    <a:cubicBezTo>
                      <a:pt x="661" y="11"/>
                      <a:pt x="658" y="13"/>
                      <a:pt x="658" y="15"/>
                    </a:cubicBezTo>
                    <a:cubicBezTo>
                      <a:pt x="658" y="8"/>
                      <a:pt x="656" y="16"/>
                      <a:pt x="654" y="14"/>
                    </a:cubicBezTo>
                    <a:cubicBezTo>
                      <a:pt x="654" y="13"/>
                      <a:pt x="653" y="13"/>
                      <a:pt x="652" y="12"/>
                    </a:cubicBezTo>
                    <a:cubicBezTo>
                      <a:pt x="654" y="11"/>
                      <a:pt x="655" y="12"/>
                      <a:pt x="657" y="10"/>
                    </a:cubicBezTo>
                    <a:cubicBezTo>
                      <a:pt x="653" y="8"/>
                      <a:pt x="643" y="5"/>
                      <a:pt x="644" y="13"/>
                    </a:cubicBezTo>
                    <a:cubicBezTo>
                      <a:pt x="645" y="12"/>
                      <a:pt x="648" y="11"/>
                      <a:pt x="646" y="13"/>
                    </a:cubicBezTo>
                    <a:cubicBezTo>
                      <a:pt x="642" y="15"/>
                      <a:pt x="644" y="12"/>
                      <a:pt x="642" y="9"/>
                    </a:cubicBezTo>
                    <a:cubicBezTo>
                      <a:pt x="638" y="11"/>
                      <a:pt x="631" y="8"/>
                      <a:pt x="630" y="13"/>
                    </a:cubicBezTo>
                    <a:cubicBezTo>
                      <a:pt x="626" y="9"/>
                      <a:pt x="618" y="13"/>
                      <a:pt x="622" y="8"/>
                    </a:cubicBezTo>
                    <a:cubicBezTo>
                      <a:pt x="621" y="9"/>
                      <a:pt x="620" y="8"/>
                      <a:pt x="620" y="7"/>
                    </a:cubicBezTo>
                    <a:cubicBezTo>
                      <a:pt x="617" y="8"/>
                      <a:pt x="619" y="10"/>
                      <a:pt x="618" y="12"/>
                    </a:cubicBezTo>
                    <a:cubicBezTo>
                      <a:pt x="617" y="10"/>
                      <a:pt x="615" y="12"/>
                      <a:pt x="614" y="11"/>
                    </a:cubicBezTo>
                    <a:cubicBezTo>
                      <a:pt x="616" y="10"/>
                      <a:pt x="618" y="8"/>
                      <a:pt x="616" y="6"/>
                    </a:cubicBezTo>
                    <a:cubicBezTo>
                      <a:pt x="611" y="7"/>
                      <a:pt x="607" y="11"/>
                      <a:pt x="600" y="9"/>
                    </a:cubicBezTo>
                    <a:cubicBezTo>
                      <a:pt x="601" y="9"/>
                      <a:pt x="607" y="9"/>
                      <a:pt x="604" y="6"/>
                    </a:cubicBezTo>
                    <a:cubicBezTo>
                      <a:pt x="601" y="6"/>
                      <a:pt x="595" y="6"/>
                      <a:pt x="594" y="11"/>
                    </a:cubicBezTo>
                    <a:cubicBezTo>
                      <a:pt x="589" y="4"/>
                      <a:pt x="584" y="11"/>
                      <a:pt x="580" y="12"/>
                    </a:cubicBezTo>
                    <a:cubicBezTo>
                      <a:pt x="582" y="11"/>
                      <a:pt x="583" y="9"/>
                      <a:pt x="582" y="7"/>
                    </a:cubicBezTo>
                    <a:cubicBezTo>
                      <a:pt x="578" y="12"/>
                      <a:pt x="581" y="4"/>
                      <a:pt x="578" y="7"/>
                    </a:cubicBezTo>
                    <a:cubicBezTo>
                      <a:pt x="576" y="11"/>
                      <a:pt x="574" y="9"/>
                      <a:pt x="571" y="7"/>
                    </a:cubicBezTo>
                    <a:cubicBezTo>
                      <a:pt x="566" y="14"/>
                      <a:pt x="564" y="5"/>
                      <a:pt x="559" y="11"/>
                    </a:cubicBezTo>
                    <a:close/>
                    <a:moveTo>
                      <a:pt x="231" y="32"/>
                    </a:moveTo>
                    <a:cubicBezTo>
                      <a:pt x="227" y="31"/>
                      <a:pt x="230" y="31"/>
                      <a:pt x="227" y="28"/>
                    </a:cubicBezTo>
                    <a:cubicBezTo>
                      <a:pt x="231" y="24"/>
                      <a:pt x="236" y="30"/>
                      <a:pt x="231" y="32"/>
                    </a:cubicBezTo>
                    <a:close/>
                    <a:moveTo>
                      <a:pt x="231" y="21"/>
                    </a:moveTo>
                    <a:cubicBezTo>
                      <a:pt x="230" y="21"/>
                      <a:pt x="222" y="23"/>
                      <a:pt x="227" y="23"/>
                    </a:cubicBezTo>
                    <a:cubicBezTo>
                      <a:pt x="228" y="25"/>
                      <a:pt x="222" y="25"/>
                      <a:pt x="221" y="22"/>
                    </a:cubicBezTo>
                    <a:cubicBezTo>
                      <a:pt x="224" y="23"/>
                      <a:pt x="228" y="16"/>
                      <a:pt x="231" y="21"/>
                    </a:cubicBezTo>
                    <a:close/>
                    <a:moveTo>
                      <a:pt x="201" y="36"/>
                    </a:moveTo>
                    <a:cubicBezTo>
                      <a:pt x="201" y="32"/>
                      <a:pt x="207" y="22"/>
                      <a:pt x="209" y="30"/>
                    </a:cubicBezTo>
                    <a:cubicBezTo>
                      <a:pt x="203" y="27"/>
                      <a:pt x="206" y="33"/>
                      <a:pt x="201" y="36"/>
                    </a:cubicBezTo>
                    <a:close/>
                    <a:moveTo>
                      <a:pt x="211" y="26"/>
                    </a:moveTo>
                    <a:cubicBezTo>
                      <a:pt x="213" y="25"/>
                      <a:pt x="213" y="26"/>
                      <a:pt x="212" y="27"/>
                    </a:cubicBezTo>
                    <a:cubicBezTo>
                      <a:pt x="217" y="29"/>
                      <a:pt x="212" y="22"/>
                      <a:pt x="217" y="23"/>
                    </a:cubicBezTo>
                    <a:cubicBezTo>
                      <a:pt x="216" y="26"/>
                      <a:pt x="217" y="30"/>
                      <a:pt x="213" y="32"/>
                    </a:cubicBezTo>
                    <a:cubicBezTo>
                      <a:pt x="212" y="30"/>
                      <a:pt x="212" y="28"/>
                      <a:pt x="211" y="26"/>
                    </a:cubicBezTo>
                    <a:close/>
                    <a:moveTo>
                      <a:pt x="217" y="16"/>
                    </a:moveTo>
                    <a:cubicBezTo>
                      <a:pt x="216" y="19"/>
                      <a:pt x="217" y="19"/>
                      <a:pt x="219" y="18"/>
                    </a:cubicBezTo>
                    <a:cubicBezTo>
                      <a:pt x="220" y="19"/>
                      <a:pt x="219" y="20"/>
                      <a:pt x="220" y="21"/>
                    </a:cubicBezTo>
                    <a:cubicBezTo>
                      <a:pt x="219" y="21"/>
                      <a:pt x="219" y="22"/>
                      <a:pt x="218" y="23"/>
                    </a:cubicBezTo>
                    <a:cubicBezTo>
                      <a:pt x="216" y="20"/>
                      <a:pt x="215" y="21"/>
                      <a:pt x="213" y="19"/>
                    </a:cubicBezTo>
                    <a:cubicBezTo>
                      <a:pt x="214" y="18"/>
                      <a:pt x="215" y="17"/>
                      <a:pt x="217" y="16"/>
                    </a:cubicBezTo>
                    <a:close/>
                    <a:moveTo>
                      <a:pt x="196" y="25"/>
                    </a:moveTo>
                    <a:cubicBezTo>
                      <a:pt x="193" y="27"/>
                      <a:pt x="196" y="29"/>
                      <a:pt x="195" y="31"/>
                    </a:cubicBezTo>
                    <a:cubicBezTo>
                      <a:pt x="193" y="27"/>
                      <a:pt x="186" y="16"/>
                      <a:pt x="180" y="21"/>
                    </a:cubicBezTo>
                    <a:cubicBezTo>
                      <a:pt x="177" y="18"/>
                      <a:pt x="187" y="17"/>
                      <a:pt x="184" y="14"/>
                    </a:cubicBezTo>
                    <a:cubicBezTo>
                      <a:pt x="187" y="17"/>
                      <a:pt x="191" y="19"/>
                      <a:pt x="196" y="25"/>
                    </a:cubicBezTo>
                    <a:close/>
                    <a:moveTo>
                      <a:pt x="181" y="31"/>
                    </a:moveTo>
                    <a:cubicBezTo>
                      <a:pt x="181" y="30"/>
                      <a:pt x="180" y="28"/>
                      <a:pt x="179" y="26"/>
                    </a:cubicBezTo>
                    <a:cubicBezTo>
                      <a:pt x="180" y="26"/>
                      <a:pt x="182" y="25"/>
                      <a:pt x="184" y="24"/>
                    </a:cubicBezTo>
                    <a:cubicBezTo>
                      <a:pt x="187" y="27"/>
                      <a:pt x="184" y="29"/>
                      <a:pt x="181" y="31"/>
                    </a:cubicBezTo>
                    <a:close/>
                    <a:moveTo>
                      <a:pt x="184" y="11"/>
                    </a:moveTo>
                    <a:cubicBezTo>
                      <a:pt x="181" y="15"/>
                      <a:pt x="179" y="12"/>
                      <a:pt x="177" y="15"/>
                    </a:cubicBezTo>
                    <a:cubicBezTo>
                      <a:pt x="172" y="11"/>
                      <a:pt x="183" y="10"/>
                      <a:pt x="180" y="7"/>
                    </a:cubicBezTo>
                    <a:cubicBezTo>
                      <a:pt x="184" y="5"/>
                      <a:pt x="181" y="10"/>
                      <a:pt x="184" y="11"/>
                    </a:cubicBezTo>
                    <a:close/>
                    <a:moveTo>
                      <a:pt x="88" y="30"/>
                    </a:moveTo>
                    <a:cubicBezTo>
                      <a:pt x="87" y="25"/>
                      <a:pt x="93" y="22"/>
                      <a:pt x="97" y="18"/>
                    </a:cubicBezTo>
                    <a:cubicBezTo>
                      <a:pt x="96" y="17"/>
                      <a:pt x="95" y="16"/>
                      <a:pt x="95" y="16"/>
                    </a:cubicBezTo>
                    <a:cubicBezTo>
                      <a:pt x="101" y="18"/>
                      <a:pt x="102" y="25"/>
                      <a:pt x="88" y="30"/>
                    </a:cubicBezTo>
                    <a:close/>
                    <a:moveTo>
                      <a:pt x="74" y="17"/>
                    </a:moveTo>
                    <a:cubicBezTo>
                      <a:pt x="79" y="24"/>
                      <a:pt x="80" y="13"/>
                      <a:pt x="85" y="18"/>
                    </a:cubicBezTo>
                    <a:cubicBezTo>
                      <a:pt x="87" y="24"/>
                      <a:pt x="81" y="35"/>
                      <a:pt x="85" y="38"/>
                    </a:cubicBezTo>
                    <a:cubicBezTo>
                      <a:pt x="86" y="42"/>
                      <a:pt x="80" y="37"/>
                      <a:pt x="79" y="39"/>
                    </a:cubicBezTo>
                    <a:cubicBezTo>
                      <a:pt x="78" y="34"/>
                      <a:pt x="81" y="30"/>
                      <a:pt x="82" y="25"/>
                    </a:cubicBezTo>
                    <a:cubicBezTo>
                      <a:pt x="78" y="21"/>
                      <a:pt x="71" y="28"/>
                      <a:pt x="66" y="23"/>
                    </a:cubicBezTo>
                    <a:cubicBezTo>
                      <a:pt x="69" y="21"/>
                      <a:pt x="72" y="19"/>
                      <a:pt x="74" y="17"/>
                    </a:cubicBezTo>
                    <a:close/>
                    <a:moveTo>
                      <a:pt x="48" y="23"/>
                    </a:moveTo>
                    <a:cubicBezTo>
                      <a:pt x="52" y="17"/>
                      <a:pt x="55" y="22"/>
                      <a:pt x="59" y="18"/>
                    </a:cubicBezTo>
                    <a:cubicBezTo>
                      <a:pt x="56" y="23"/>
                      <a:pt x="53" y="27"/>
                      <a:pt x="51" y="32"/>
                    </a:cubicBezTo>
                    <a:cubicBezTo>
                      <a:pt x="50" y="29"/>
                      <a:pt x="50" y="26"/>
                      <a:pt x="48" y="23"/>
                    </a:cubicBezTo>
                    <a:close/>
                    <a:moveTo>
                      <a:pt x="54" y="40"/>
                    </a:moveTo>
                    <a:cubicBezTo>
                      <a:pt x="56" y="40"/>
                      <a:pt x="58" y="40"/>
                      <a:pt x="59" y="40"/>
                    </a:cubicBezTo>
                    <a:cubicBezTo>
                      <a:pt x="57" y="51"/>
                      <a:pt x="48" y="41"/>
                      <a:pt x="46" y="36"/>
                    </a:cubicBezTo>
                    <a:cubicBezTo>
                      <a:pt x="55" y="39"/>
                      <a:pt x="57" y="20"/>
                      <a:pt x="66" y="25"/>
                    </a:cubicBezTo>
                    <a:cubicBezTo>
                      <a:pt x="63" y="28"/>
                      <a:pt x="64" y="34"/>
                      <a:pt x="58" y="33"/>
                    </a:cubicBezTo>
                    <a:cubicBezTo>
                      <a:pt x="61" y="36"/>
                      <a:pt x="64" y="37"/>
                      <a:pt x="68" y="35"/>
                    </a:cubicBezTo>
                    <a:cubicBezTo>
                      <a:pt x="71" y="32"/>
                      <a:pt x="65" y="34"/>
                      <a:pt x="65" y="30"/>
                    </a:cubicBezTo>
                    <a:cubicBezTo>
                      <a:pt x="67" y="31"/>
                      <a:pt x="71" y="28"/>
                      <a:pt x="74" y="28"/>
                    </a:cubicBezTo>
                    <a:cubicBezTo>
                      <a:pt x="78" y="32"/>
                      <a:pt x="68" y="34"/>
                      <a:pt x="71" y="38"/>
                    </a:cubicBezTo>
                    <a:cubicBezTo>
                      <a:pt x="66" y="38"/>
                      <a:pt x="57" y="41"/>
                      <a:pt x="56" y="35"/>
                    </a:cubicBezTo>
                    <a:cubicBezTo>
                      <a:pt x="55" y="37"/>
                      <a:pt x="56" y="39"/>
                      <a:pt x="54" y="40"/>
                    </a:cubicBezTo>
                    <a:close/>
                    <a:moveTo>
                      <a:pt x="61" y="55"/>
                    </a:moveTo>
                    <a:cubicBezTo>
                      <a:pt x="59" y="55"/>
                      <a:pt x="57" y="53"/>
                      <a:pt x="56" y="51"/>
                    </a:cubicBezTo>
                    <a:cubicBezTo>
                      <a:pt x="63" y="47"/>
                      <a:pt x="63" y="47"/>
                      <a:pt x="64" y="41"/>
                    </a:cubicBezTo>
                    <a:cubicBezTo>
                      <a:pt x="68" y="42"/>
                      <a:pt x="66" y="45"/>
                      <a:pt x="70" y="48"/>
                    </a:cubicBezTo>
                    <a:cubicBezTo>
                      <a:pt x="72" y="45"/>
                      <a:pt x="71" y="41"/>
                      <a:pt x="76" y="38"/>
                    </a:cubicBezTo>
                    <a:cubicBezTo>
                      <a:pt x="76" y="40"/>
                      <a:pt x="77" y="42"/>
                      <a:pt x="79" y="44"/>
                    </a:cubicBezTo>
                    <a:cubicBezTo>
                      <a:pt x="73" y="47"/>
                      <a:pt x="76" y="52"/>
                      <a:pt x="67" y="56"/>
                    </a:cubicBezTo>
                    <a:cubicBezTo>
                      <a:pt x="65" y="54"/>
                      <a:pt x="66" y="52"/>
                      <a:pt x="64" y="50"/>
                    </a:cubicBezTo>
                    <a:cubicBezTo>
                      <a:pt x="62" y="52"/>
                      <a:pt x="63" y="54"/>
                      <a:pt x="61" y="55"/>
                    </a:cubicBezTo>
                    <a:close/>
                    <a:moveTo>
                      <a:pt x="60" y="68"/>
                    </a:moveTo>
                    <a:cubicBezTo>
                      <a:pt x="56" y="66"/>
                      <a:pt x="58" y="66"/>
                      <a:pt x="55" y="61"/>
                    </a:cubicBezTo>
                    <a:cubicBezTo>
                      <a:pt x="57" y="60"/>
                      <a:pt x="58" y="59"/>
                      <a:pt x="60" y="57"/>
                    </a:cubicBezTo>
                    <a:cubicBezTo>
                      <a:pt x="60" y="59"/>
                      <a:pt x="61" y="62"/>
                      <a:pt x="63" y="60"/>
                    </a:cubicBezTo>
                    <a:cubicBezTo>
                      <a:pt x="61" y="62"/>
                      <a:pt x="62" y="64"/>
                      <a:pt x="60" y="68"/>
                    </a:cubicBezTo>
                    <a:close/>
                    <a:moveTo>
                      <a:pt x="95" y="48"/>
                    </a:moveTo>
                    <a:cubicBezTo>
                      <a:pt x="92" y="46"/>
                      <a:pt x="96" y="44"/>
                      <a:pt x="96" y="42"/>
                    </a:cubicBezTo>
                    <a:cubicBezTo>
                      <a:pt x="91" y="39"/>
                      <a:pt x="92" y="44"/>
                      <a:pt x="88" y="46"/>
                    </a:cubicBezTo>
                    <a:cubicBezTo>
                      <a:pt x="87" y="45"/>
                      <a:pt x="86" y="43"/>
                      <a:pt x="85" y="42"/>
                    </a:cubicBezTo>
                    <a:cubicBezTo>
                      <a:pt x="96" y="36"/>
                      <a:pt x="95" y="29"/>
                      <a:pt x="107" y="20"/>
                    </a:cubicBezTo>
                    <a:cubicBezTo>
                      <a:pt x="111" y="23"/>
                      <a:pt x="104" y="32"/>
                      <a:pt x="100" y="27"/>
                    </a:cubicBezTo>
                    <a:cubicBezTo>
                      <a:pt x="100" y="32"/>
                      <a:pt x="99" y="35"/>
                      <a:pt x="101" y="40"/>
                    </a:cubicBezTo>
                    <a:cubicBezTo>
                      <a:pt x="95" y="42"/>
                      <a:pt x="100" y="46"/>
                      <a:pt x="95" y="48"/>
                    </a:cubicBezTo>
                    <a:close/>
                    <a:moveTo>
                      <a:pt x="104" y="52"/>
                    </a:moveTo>
                    <a:cubicBezTo>
                      <a:pt x="105" y="51"/>
                      <a:pt x="107" y="49"/>
                      <a:pt x="109" y="48"/>
                    </a:cubicBezTo>
                    <a:cubicBezTo>
                      <a:pt x="111" y="50"/>
                      <a:pt x="111" y="51"/>
                      <a:pt x="112" y="53"/>
                    </a:cubicBezTo>
                    <a:cubicBezTo>
                      <a:pt x="109" y="55"/>
                      <a:pt x="106" y="55"/>
                      <a:pt x="104" y="52"/>
                    </a:cubicBezTo>
                    <a:close/>
                    <a:moveTo>
                      <a:pt x="127" y="45"/>
                    </a:moveTo>
                    <a:cubicBezTo>
                      <a:pt x="124" y="42"/>
                      <a:pt x="126" y="39"/>
                      <a:pt x="127" y="36"/>
                    </a:cubicBezTo>
                    <a:cubicBezTo>
                      <a:pt x="124" y="36"/>
                      <a:pt x="121" y="35"/>
                      <a:pt x="119" y="35"/>
                    </a:cubicBezTo>
                    <a:cubicBezTo>
                      <a:pt x="117" y="37"/>
                      <a:pt x="119" y="40"/>
                      <a:pt x="115" y="39"/>
                    </a:cubicBezTo>
                    <a:cubicBezTo>
                      <a:pt x="114" y="38"/>
                      <a:pt x="118" y="36"/>
                      <a:pt x="117" y="35"/>
                    </a:cubicBezTo>
                    <a:cubicBezTo>
                      <a:pt x="116" y="32"/>
                      <a:pt x="113" y="35"/>
                      <a:pt x="112" y="33"/>
                    </a:cubicBezTo>
                    <a:cubicBezTo>
                      <a:pt x="113" y="35"/>
                      <a:pt x="113" y="50"/>
                      <a:pt x="105" y="44"/>
                    </a:cubicBezTo>
                    <a:cubicBezTo>
                      <a:pt x="108" y="43"/>
                      <a:pt x="106" y="40"/>
                      <a:pt x="109" y="39"/>
                    </a:cubicBezTo>
                    <a:cubicBezTo>
                      <a:pt x="107" y="38"/>
                      <a:pt x="105" y="37"/>
                      <a:pt x="103" y="38"/>
                    </a:cubicBezTo>
                    <a:cubicBezTo>
                      <a:pt x="106" y="25"/>
                      <a:pt x="120" y="33"/>
                      <a:pt x="128" y="31"/>
                    </a:cubicBezTo>
                    <a:cubicBezTo>
                      <a:pt x="132" y="36"/>
                      <a:pt x="133" y="41"/>
                      <a:pt x="127" y="45"/>
                    </a:cubicBezTo>
                    <a:close/>
                    <a:moveTo>
                      <a:pt x="132" y="31"/>
                    </a:moveTo>
                    <a:cubicBezTo>
                      <a:pt x="140" y="27"/>
                      <a:pt x="141" y="24"/>
                      <a:pt x="145" y="22"/>
                    </a:cubicBezTo>
                    <a:cubicBezTo>
                      <a:pt x="146" y="25"/>
                      <a:pt x="143" y="34"/>
                      <a:pt x="139" y="30"/>
                    </a:cubicBezTo>
                    <a:cubicBezTo>
                      <a:pt x="134" y="34"/>
                      <a:pt x="139" y="39"/>
                      <a:pt x="136" y="43"/>
                    </a:cubicBezTo>
                    <a:cubicBezTo>
                      <a:pt x="133" y="39"/>
                      <a:pt x="135" y="35"/>
                      <a:pt x="132" y="31"/>
                    </a:cubicBezTo>
                    <a:close/>
                    <a:moveTo>
                      <a:pt x="155" y="26"/>
                    </a:moveTo>
                    <a:cubicBezTo>
                      <a:pt x="161" y="26"/>
                      <a:pt x="164" y="21"/>
                      <a:pt x="171" y="23"/>
                    </a:cubicBezTo>
                    <a:cubicBezTo>
                      <a:pt x="172" y="26"/>
                      <a:pt x="172" y="33"/>
                      <a:pt x="168" y="33"/>
                    </a:cubicBezTo>
                    <a:cubicBezTo>
                      <a:pt x="164" y="30"/>
                      <a:pt x="170" y="28"/>
                      <a:pt x="168" y="26"/>
                    </a:cubicBezTo>
                    <a:cubicBezTo>
                      <a:pt x="167" y="25"/>
                      <a:pt x="166" y="25"/>
                      <a:pt x="165" y="24"/>
                    </a:cubicBezTo>
                    <a:cubicBezTo>
                      <a:pt x="162" y="28"/>
                      <a:pt x="162" y="31"/>
                      <a:pt x="158" y="35"/>
                    </a:cubicBezTo>
                    <a:cubicBezTo>
                      <a:pt x="154" y="31"/>
                      <a:pt x="159" y="29"/>
                      <a:pt x="155" y="26"/>
                    </a:cubicBezTo>
                    <a:close/>
                    <a:moveTo>
                      <a:pt x="149" y="42"/>
                    </a:moveTo>
                    <a:cubicBezTo>
                      <a:pt x="148" y="39"/>
                      <a:pt x="151" y="38"/>
                      <a:pt x="148" y="35"/>
                    </a:cubicBezTo>
                    <a:cubicBezTo>
                      <a:pt x="150" y="34"/>
                      <a:pt x="152" y="35"/>
                      <a:pt x="154" y="33"/>
                    </a:cubicBezTo>
                    <a:cubicBezTo>
                      <a:pt x="157" y="36"/>
                      <a:pt x="153" y="39"/>
                      <a:pt x="149" y="42"/>
                    </a:cubicBezTo>
                    <a:close/>
                    <a:moveTo>
                      <a:pt x="134" y="63"/>
                    </a:moveTo>
                    <a:cubicBezTo>
                      <a:pt x="137" y="68"/>
                      <a:pt x="128" y="66"/>
                      <a:pt x="130" y="70"/>
                    </a:cubicBezTo>
                    <a:cubicBezTo>
                      <a:pt x="126" y="67"/>
                      <a:pt x="126" y="57"/>
                      <a:pt x="127" y="52"/>
                    </a:cubicBezTo>
                    <a:cubicBezTo>
                      <a:pt x="134" y="49"/>
                      <a:pt x="143" y="49"/>
                      <a:pt x="143" y="40"/>
                    </a:cubicBezTo>
                    <a:cubicBezTo>
                      <a:pt x="149" y="41"/>
                      <a:pt x="144" y="47"/>
                      <a:pt x="145" y="50"/>
                    </a:cubicBezTo>
                    <a:cubicBezTo>
                      <a:pt x="138" y="46"/>
                      <a:pt x="123" y="64"/>
                      <a:pt x="134" y="63"/>
                    </a:cubicBezTo>
                    <a:close/>
                    <a:moveTo>
                      <a:pt x="170" y="42"/>
                    </a:moveTo>
                    <a:cubicBezTo>
                      <a:pt x="168" y="40"/>
                      <a:pt x="164" y="38"/>
                      <a:pt x="160" y="41"/>
                    </a:cubicBezTo>
                    <a:cubicBezTo>
                      <a:pt x="158" y="33"/>
                      <a:pt x="172" y="39"/>
                      <a:pt x="174" y="29"/>
                    </a:cubicBezTo>
                    <a:cubicBezTo>
                      <a:pt x="174" y="33"/>
                      <a:pt x="175" y="37"/>
                      <a:pt x="180" y="32"/>
                    </a:cubicBezTo>
                    <a:cubicBezTo>
                      <a:pt x="186" y="42"/>
                      <a:pt x="170" y="33"/>
                      <a:pt x="170" y="42"/>
                    </a:cubicBezTo>
                    <a:close/>
                    <a:moveTo>
                      <a:pt x="189" y="32"/>
                    </a:moveTo>
                    <a:cubicBezTo>
                      <a:pt x="190" y="35"/>
                      <a:pt x="189" y="39"/>
                      <a:pt x="185" y="39"/>
                    </a:cubicBezTo>
                    <a:cubicBezTo>
                      <a:pt x="184" y="36"/>
                      <a:pt x="186" y="32"/>
                      <a:pt x="189" y="32"/>
                    </a:cubicBezTo>
                    <a:close/>
                    <a:moveTo>
                      <a:pt x="159" y="58"/>
                    </a:moveTo>
                    <a:cubicBezTo>
                      <a:pt x="164" y="58"/>
                      <a:pt x="165" y="48"/>
                      <a:pt x="170" y="54"/>
                    </a:cubicBezTo>
                    <a:cubicBezTo>
                      <a:pt x="165" y="53"/>
                      <a:pt x="164" y="65"/>
                      <a:pt x="159" y="58"/>
                    </a:cubicBezTo>
                    <a:close/>
                    <a:moveTo>
                      <a:pt x="173" y="58"/>
                    </a:moveTo>
                    <a:cubicBezTo>
                      <a:pt x="171" y="55"/>
                      <a:pt x="177" y="53"/>
                      <a:pt x="172" y="49"/>
                    </a:cubicBezTo>
                    <a:cubicBezTo>
                      <a:pt x="174" y="48"/>
                      <a:pt x="175" y="47"/>
                      <a:pt x="174" y="46"/>
                    </a:cubicBezTo>
                    <a:cubicBezTo>
                      <a:pt x="176" y="45"/>
                      <a:pt x="176" y="46"/>
                      <a:pt x="175" y="47"/>
                    </a:cubicBezTo>
                    <a:cubicBezTo>
                      <a:pt x="177" y="49"/>
                      <a:pt x="178" y="49"/>
                      <a:pt x="180" y="48"/>
                    </a:cubicBezTo>
                    <a:cubicBezTo>
                      <a:pt x="181" y="50"/>
                      <a:pt x="179" y="50"/>
                      <a:pt x="179" y="49"/>
                    </a:cubicBezTo>
                    <a:cubicBezTo>
                      <a:pt x="174" y="52"/>
                      <a:pt x="178" y="55"/>
                      <a:pt x="173" y="58"/>
                    </a:cubicBezTo>
                    <a:close/>
                    <a:moveTo>
                      <a:pt x="194" y="38"/>
                    </a:moveTo>
                    <a:cubicBezTo>
                      <a:pt x="197" y="42"/>
                      <a:pt x="189" y="43"/>
                      <a:pt x="196" y="45"/>
                    </a:cubicBezTo>
                    <a:cubicBezTo>
                      <a:pt x="193" y="47"/>
                      <a:pt x="192" y="48"/>
                      <a:pt x="194" y="50"/>
                    </a:cubicBezTo>
                    <a:cubicBezTo>
                      <a:pt x="188" y="49"/>
                      <a:pt x="190" y="41"/>
                      <a:pt x="194" y="38"/>
                    </a:cubicBezTo>
                    <a:close/>
                    <a:moveTo>
                      <a:pt x="182" y="60"/>
                    </a:moveTo>
                    <a:cubicBezTo>
                      <a:pt x="180" y="58"/>
                      <a:pt x="181" y="57"/>
                      <a:pt x="180" y="56"/>
                    </a:cubicBezTo>
                    <a:cubicBezTo>
                      <a:pt x="183" y="54"/>
                      <a:pt x="187" y="53"/>
                      <a:pt x="189" y="56"/>
                    </a:cubicBezTo>
                    <a:cubicBezTo>
                      <a:pt x="187" y="59"/>
                      <a:pt x="185" y="56"/>
                      <a:pt x="182" y="60"/>
                    </a:cubicBezTo>
                    <a:close/>
                    <a:moveTo>
                      <a:pt x="201" y="43"/>
                    </a:moveTo>
                    <a:cubicBezTo>
                      <a:pt x="203" y="39"/>
                      <a:pt x="207" y="38"/>
                      <a:pt x="211" y="35"/>
                    </a:cubicBezTo>
                    <a:cubicBezTo>
                      <a:pt x="214" y="42"/>
                      <a:pt x="205" y="42"/>
                      <a:pt x="201" y="43"/>
                    </a:cubicBezTo>
                    <a:close/>
                    <a:moveTo>
                      <a:pt x="197" y="55"/>
                    </a:moveTo>
                    <a:cubicBezTo>
                      <a:pt x="198" y="57"/>
                      <a:pt x="197" y="58"/>
                      <a:pt x="198" y="60"/>
                    </a:cubicBezTo>
                    <a:cubicBezTo>
                      <a:pt x="196" y="61"/>
                      <a:pt x="194" y="58"/>
                      <a:pt x="192" y="61"/>
                    </a:cubicBezTo>
                    <a:cubicBezTo>
                      <a:pt x="190" y="58"/>
                      <a:pt x="194" y="55"/>
                      <a:pt x="197" y="55"/>
                    </a:cubicBezTo>
                    <a:close/>
                    <a:moveTo>
                      <a:pt x="184" y="72"/>
                    </a:moveTo>
                    <a:cubicBezTo>
                      <a:pt x="182" y="70"/>
                      <a:pt x="181" y="68"/>
                      <a:pt x="183" y="66"/>
                    </a:cubicBezTo>
                    <a:cubicBezTo>
                      <a:pt x="188" y="63"/>
                      <a:pt x="191" y="70"/>
                      <a:pt x="196" y="65"/>
                    </a:cubicBezTo>
                    <a:cubicBezTo>
                      <a:pt x="198" y="73"/>
                      <a:pt x="190" y="69"/>
                      <a:pt x="184" y="72"/>
                    </a:cubicBezTo>
                    <a:close/>
                    <a:moveTo>
                      <a:pt x="214" y="36"/>
                    </a:moveTo>
                    <a:cubicBezTo>
                      <a:pt x="216" y="36"/>
                      <a:pt x="218" y="38"/>
                      <a:pt x="217" y="36"/>
                    </a:cubicBezTo>
                    <a:cubicBezTo>
                      <a:pt x="221" y="40"/>
                      <a:pt x="224" y="38"/>
                      <a:pt x="229" y="37"/>
                    </a:cubicBezTo>
                    <a:cubicBezTo>
                      <a:pt x="231" y="43"/>
                      <a:pt x="214" y="41"/>
                      <a:pt x="214" y="36"/>
                    </a:cubicBezTo>
                    <a:close/>
                    <a:moveTo>
                      <a:pt x="225" y="57"/>
                    </a:moveTo>
                    <a:cubicBezTo>
                      <a:pt x="223" y="59"/>
                      <a:pt x="226" y="61"/>
                      <a:pt x="222" y="63"/>
                    </a:cubicBezTo>
                    <a:cubicBezTo>
                      <a:pt x="220" y="61"/>
                      <a:pt x="217" y="62"/>
                      <a:pt x="215" y="59"/>
                    </a:cubicBezTo>
                    <a:cubicBezTo>
                      <a:pt x="218" y="57"/>
                      <a:pt x="214" y="55"/>
                      <a:pt x="218" y="53"/>
                    </a:cubicBezTo>
                    <a:cubicBezTo>
                      <a:pt x="222" y="56"/>
                      <a:pt x="227" y="55"/>
                      <a:pt x="232" y="59"/>
                    </a:cubicBezTo>
                    <a:cubicBezTo>
                      <a:pt x="228" y="61"/>
                      <a:pt x="229" y="58"/>
                      <a:pt x="225" y="57"/>
                    </a:cubicBezTo>
                    <a:close/>
                    <a:moveTo>
                      <a:pt x="224" y="72"/>
                    </a:moveTo>
                    <a:cubicBezTo>
                      <a:pt x="223" y="67"/>
                      <a:pt x="222" y="72"/>
                      <a:pt x="218" y="73"/>
                    </a:cubicBezTo>
                    <a:cubicBezTo>
                      <a:pt x="219" y="67"/>
                      <a:pt x="224" y="66"/>
                      <a:pt x="228" y="63"/>
                    </a:cubicBezTo>
                    <a:cubicBezTo>
                      <a:pt x="229" y="65"/>
                      <a:pt x="228" y="68"/>
                      <a:pt x="227" y="66"/>
                    </a:cubicBezTo>
                    <a:cubicBezTo>
                      <a:pt x="224" y="68"/>
                      <a:pt x="228" y="70"/>
                      <a:pt x="224" y="72"/>
                    </a:cubicBezTo>
                    <a:close/>
                    <a:moveTo>
                      <a:pt x="241" y="73"/>
                    </a:moveTo>
                    <a:cubicBezTo>
                      <a:pt x="240" y="72"/>
                      <a:pt x="242" y="72"/>
                      <a:pt x="242" y="72"/>
                    </a:cubicBezTo>
                    <a:cubicBezTo>
                      <a:pt x="245" y="71"/>
                      <a:pt x="241" y="68"/>
                      <a:pt x="243" y="66"/>
                    </a:cubicBezTo>
                    <a:cubicBezTo>
                      <a:pt x="241" y="65"/>
                      <a:pt x="241" y="68"/>
                      <a:pt x="242" y="69"/>
                    </a:cubicBezTo>
                    <a:cubicBezTo>
                      <a:pt x="239" y="70"/>
                      <a:pt x="239" y="62"/>
                      <a:pt x="242" y="60"/>
                    </a:cubicBezTo>
                    <a:cubicBezTo>
                      <a:pt x="242" y="65"/>
                      <a:pt x="242" y="65"/>
                      <a:pt x="246" y="71"/>
                    </a:cubicBezTo>
                    <a:cubicBezTo>
                      <a:pt x="244" y="73"/>
                      <a:pt x="243" y="72"/>
                      <a:pt x="241" y="73"/>
                    </a:cubicBezTo>
                    <a:close/>
                    <a:moveTo>
                      <a:pt x="251" y="78"/>
                    </a:moveTo>
                    <a:cubicBezTo>
                      <a:pt x="251" y="73"/>
                      <a:pt x="256" y="72"/>
                      <a:pt x="255" y="68"/>
                    </a:cubicBezTo>
                    <a:cubicBezTo>
                      <a:pt x="257" y="68"/>
                      <a:pt x="258" y="76"/>
                      <a:pt x="257" y="79"/>
                    </a:cubicBezTo>
                    <a:cubicBezTo>
                      <a:pt x="254" y="73"/>
                      <a:pt x="255" y="74"/>
                      <a:pt x="251" y="78"/>
                    </a:cubicBezTo>
                    <a:close/>
                    <a:moveTo>
                      <a:pt x="354" y="12"/>
                    </a:moveTo>
                    <a:cubicBezTo>
                      <a:pt x="355" y="11"/>
                      <a:pt x="356" y="13"/>
                      <a:pt x="357" y="13"/>
                    </a:cubicBezTo>
                    <a:cubicBezTo>
                      <a:pt x="359" y="12"/>
                      <a:pt x="358" y="10"/>
                      <a:pt x="361" y="9"/>
                    </a:cubicBezTo>
                    <a:cubicBezTo>
                      <a:pt x="361" y="10"/>
                      <a:pt x="362" y="11"/>
                      <a:pt x="363" y="12"/>
                    </a:cubicBezTo>
                    <a:cubicBezTo>
                      <a:pt x="360" y="13"/>
                      <a:pt x="357" y="15"/>
                      <a:pt x="354" y="12"/>
                    </a:cubicBezTo>
                    <a:close/>
                    <a:moveTo>
                      <a:pt x="716" y="72"/>
                    </a:moveTo>
                    <a:cubicBezTo>
                      <a:pt x="717" y="79"/>
                      <a:pt x="704" y="74"/>
                      <a:pt x="698" y="77"/>
                    </a:cubicBezTo>
                    <a:cubicBezTo>
                      <a:pt x="697" y="72"/>
                      <a:pt x="708" y="74"/>
                      <a:pt x="704" y="69"/>
                    </a:cubicBezTo>
                    <a:cubicBezTo>
                      <a:pt x="707" y="71"/>
                      <a:pt x="711" y="68"/>
                      <a:pt x="714" y="65"/>
                    </a:cubicBezTo>
                    <a:cubicBezTo>
                      <a:pt x="714" y="71"/>
                      <a:pt x="706" y="74"/>
                      <a:pt x="702" y="75"/>
                    </a:cubicBezTo>
                    <a:cubicBezTo>
                      <a:pt x="706" y="77"/>
                      <a:pt x="711" y="73"/>
                      <a:pt x="716" y="72"/>
                    </a:cubicBezTo>
                    <a:close/>
                    <a:moveTo>
                      <a:pt x="717" y="62"/>
                    </a:moveTo>
                    <a:cubicBezTo>
                      <a:pt x="718" y="66"/>
                      <a:pt x="708" y="63"/>
                      <a:pt x="710" y="59"/>
                    </a:cubicBezTo>
                    <a:cubicBezTo>
                      <a:pt x="717" y="63"/>
                      <a:pt x="711" y="54"/>
                      <a:pt x="716" y="51"/>
                    </a:cubicBezTo>
                    <a:cubicBezTo>
                      <a:pt x="722" y="56"/>
                      <a:pt x="711" y="60"/>
                      <a:pt x="717" y="62"/>
                    </a:cubicBezTo>
                    <a:close/>
                    <a:moveTo>
                      <a:pt x="712" y="39"/>
                    </a:moveTo>
                    <a:cubicBezTo>
                      <a:pt x="714" y="43"/>
                      <a:pt x="714" y="33"/>
                      <a:pt x="717" y="39"/>
                    </a:cubicBezTo>
                    <a:cubicBezTo>
                      <a:pt x="712" y="44"/>
                      <a:pt x="711" y="46"/>
                      <a:pt x="706" y="43"/>
                    </a:cubicBezTo>
                    <a:cubicBezTo>
                      <a:pt x="713" y="44"/>
                      <a:pt x="708" y="28"/>
                      <a:pt x="712" y="39"/>
                    </a:cubicBezTo>
                    <a:close/>
                    <a:moveTo>
                      <a:pt x="721" y="30"/>
                    </a:moveTo>
                    <a:cubicBezTo>
                      <a:pt x="717" y="32"/>
                      <a:pt x="712" y="33"/>
                      <a:pt x="708" y="32"/>
                    </a:cubicBezTo>
                    <a:cubicBezTo>
                      <a:pt x="709" y="28"/>
                      <a:pt x="716" y="17"/>
                      <a:pt x="720" y="10"/>
                    </a:cubicBezTo>
                    <a:cubicBezTo>
                      <a:pt x="722" y="17"/>
                      <a:pt x="720" y="21"/>
                      <a:pt x="721" y="30"/>
                    </a:cubicBezTo>
                    <a:close/>
                    <a:moveTo>
                      <a:pt x="716" y="13"/>
                    </a:moveTo>
                    <a:cubicBezTo>
                      <a:pt x="714" y="14"/>
                      <a:pt x="713" y="15"/>
                      <a:pt x="711" y="17"/>
                    </a:cubicBezTo>
                    <a:cubicBezTo>
                      <a:pt x="709" y="11"/>
                      <a:pt x="706" y="17"/>
                      <a:pt x="704" y="13"/>
                    </a:cubicBezTo>
                    <a:cubicBezTo>
                      <a:pt x="708" y="13"/>
                      <a:pt x="713" y="8"/>
                      <a:pt x="716" y="13"/>
                    </a:cubicBezTo>
                    <a:close/>
                  </a:path>
                </a:pathLst>
              </a:custGeom>
              <a:solidFill>
                <a:srgbClr val="5F7797"/>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0" name="Freeform 548"/>
              <p:cNvSpPr>
                <a:spLocks noEditPoints="1"/>
              </p:cNvSpPr>
              <p:nvPr/>
            </p:nvSpPr>
            <p:spPr bwMode="auto">
              <a:xfrm rot="16200000" flipV="1">
                <a:off x="4438472" y="2792487"/>
                <a:ext cx="363777" cy="45719"/>
              </a:xfrm>
              <a:custGeom>
                <a:avLst/>
                <a:gdLst>
                  <a:gd name="T0" fmla="*/ 480 w 748"/>
                  <a:gd name="T1" fmla="*/ 13 h 95"/>
                  <a:gd name="T2" fmla="*/ 427 w 748"/>
                  <a:gd name="T3" fmla="*/ 8 h 95"/>
                  <a:gd name="T4" fmla="*/ 366 w 748"/>
                  <a:gd name="T5" fmla="*/ 13 h 95"/>
                  <a:gd name="T6" fmla="*/ 311 w 748"/>
                  <a:gd name="T7" fmla="*/ 15 h 95"/>
                  <a:gd name="T8" fmla="*/ 289 w 748"/>
                  <a:gd name="T9" fmla="*/ 1 h 95"/>
                  <a:gd name="T10" fmla="*/ 234 w 748"/>
                  <a:gd name="T11" fmla="*/ 11 h 95"/>
                  <a:gd name="T12" fmla="*/ 205 w 748"/>
                  <a:gd name="T13" fmla="*/ 13 h 95"/>
                  <a:gd name="T14" fmla="*/ 152 w 748"/>
                  <a:gd name="T15" fmla="*/ 18 h 95"/>
                  <a:gd name="T16" fmla="*/ 142 w 748"/>
                  <a:gd name="T17" fmla="*/ 18 h 95"/>
                  <a:gd name="T18" fmla="*/ 126 w 748"/>
                  <a:gd name="T19" fmla="*/ 20 h 95"/>
                  <a:gd name="T20" fmla="*/ 107 w 748"/>
                  <a:gd name="T21" fmla="*/ 1 h 95"/>
                  <a:gd name="T22" fmla="*/ 64 w 748"/>
                  <a:gd name="T23" fmla="*/ 20 h 95"/>
                  <a:gd name="T24" fmla="*/ 17 w 748"/>
                  <a:gd name="T25" fmla="*/ 64 h 95"/>
                  <a:gd name="T26" fmla="*/ 71 w 748"/>
                  <a:gd name="T27" fmla="*/ 69 h 95"/>
                  <a:gd name="T28" fmla="*/ 101 w 748"/>
                  <a:gd name="T29" fmla="*/ 51 h 95"/>
                  <a:gd name="T30" fmla="*/ 90 w 748"/>
                  <a:gd name="T31" fmla="*/ 67 h 95"/>
                  <a:gd name="T32" fmla="*/ 112 w 748"/>
                  <a:gd name="T33" fmla="*/ 63 h 95"/>
                  <a:gd name="T34" fmla="*/ 140 w 748"/>
                  <a:gd name="T35" fmla="*/ 69 h 95"/>
                  <a:gd name="T36" fmla="*/ 151 w 748"/>
                  <a:gd name="T37" fmla="*/ 51 h 95"/>
                  <a:gd name="T38" fmla="*/ 167 w 748"/>
                  <a:gd name="T39" fmla="*/ 62 h 95"/>
                  <a:gd name="T40" fmla="*/ 213 w 748"/>
                  <a:gd name="T41" fmla="*/ 61 h 95"/>
                  <a:gd name="T42" fmla="*/ 244 w 748"/>
                  <a:gd name="T43" fmla="*/ 84 h 95"/>
                  <a:gd name="T44" fmla="*/ 306 w 748"/>
                  <a:gd name="T45" fmla="*/ 77 h 95"/>
                  <a:gd name="T46" fmla="*/ 364 w 748"/>
                  <a:gd name="T47" fmla="*/ 85 h 95"/>
                  <a:gd name="T48" fmla="*/ 566 w 748"/>
                  <a:gd name="T49" fmla="*/ 89 h 95"/>
                  <a:gd name="T50" fmla="*/ 675 w 748"/>
                  <a:gd name="T51" fmla="*/ 85 h 95"/>
                  <a:gd name="T52" fmla="*/ 744 w 748"/>
                  <a:gd name="T53" fmla="*/ 58 h 95"/>
                  <a:gd name="T54" fmla="*/ 725 w 748"/>
                  <a:gd name="T55" fmla="*/ 56 h 95"/>
                  <a:gd name="T56" fmla="*/ 733 w 748"/>
                  <a:gd name="T57" fmla="*/ 32 h 95"/>
                  <a:gd name="T58" fmla="*/ 725 w 748"/>
                  <a:gd name="T59" fmla="*/ 7 h 95"/>
                  <a:gd name="T60" fmla="*/ 672 w 748"/>
                  <a:gd name="T61" fmla="*/ 9 h 95"/>
                  <a:gd name="T62" fmla="*/ 642 w 748"/>
                  <a:gd name="T63" fmla="*/ 9 h 95"/>
                  <a:gd name="T64" fmla="*/ 604 w 748"/>
                  <a:gd name="T65" fmla="*/ 6 h 95"/>
                  <a:gd name="T66" fmla="*/ 227 w 748"/>
                  <a:gd name="T67" fmla="*/ 28 h 95"/>
                  <a:gd name="T68" fmla="*/ 201 w 748"/>
                  <a:gd name="T69" fmla="*/ 36 h 95"/>
                  <a:gd name="T70" fmla="*/ 220 w 748"/>
                  <a:gd name="T71" fmla="*/ 21 h 95"/>
                  <a:gd name="T72" fmla="*/ 196 w 748"/>
                  <a:gd name="T73" fmla="*/ 25 h 95"/>
                  <a:gd name="T74" fmla="*/ 184 w 748"/>
                  <a:gd name="T75" fmla="*/ 11 h 95"/>
                  <a:gd name="T76" fmla="*/ 79 w 748"/>
                  <a:gd name="T77" fmla="*/ 39 h 95"/>
                  <a:gd name="T78" fmla="*/ 54 w 748"/>
                  <a:gd name="T79" fmla="*/ 40 h 95"/>
                  <a:gd name="T80" fmla="*/ 71 w 748"/>
                  <a:gd name="T81" fmla="*/ 38 h 95"/>
                  <a:gd name="T82" fmla="*/ 79 w 748"/>
                  <a:gd name="T83" fmla="*/ 44 h 95"/>
                  <a:gd name="T84" fmla="*/ 60 w 748"/>
                  <a:gd name="T85" fmla="*/ 68 h 95"/>
                  <a:gd name="T86" fmla="*/ 95 w 748"/>
                  <a:gd name="T87" fmla="*/ 48 h 95"/>
                  <a:gd name="T88" fmla="*/ 115 w 748"/>
                  <a:gd name="T89" fmla="*/ 39 h 95"/>
                  <a:gd name="T90" fmla="*/ 132 w 748"/>
                  <a:gd name="T91" fmla="*/ 31 h 95"/>
                  <a:gd name="T92" fmla="*/ 168 w 748"/>
                  <a:gd name="T93" fmla="*/ 26 h 95"/>
                  <a:gd name="T94" fmla="*/ 134 w 748"/>
                  <a:gd name="T95" fmla="*/ 63 h 95"/>
                  <a:gd name="T96" fmla="*/ 174 w 748"/>
                  <a:gd name="T97" fmla="*/ 29 h 95"/>
                  <a:gd name="T98" fmla="*/ 159 w 748"/>
                  <a:gd name="T99" fmla="*/ 58 h 95"/>
                  <a:gd name="T100" fmla="*/ 194 w 748"/>
                  <a:gd name="T101" fmla="*/ 38 h 95"/>
                  <a:gd name="T102" fmla="*/ 201 w 748"/>
                  <a:gd name="T103" fmla="*/ 43 h 95"/>
                  <a:gd name="T104" fmla="*/ 183 w 748"/>
                  <a:gd name="T105" fmla="*/ 66 h 95"/>
                  <a:gd name="T106" fmla="*/ 222 w 748"/>
                  <a:gd name="T107" fmla="*/ 63 h 95"/>
                  <a:gd name="T108" fmla="*/ 227 w 748"/>
                  <a:gd name="T109" fmla="*/ 66 h 95"/>
                  <a:gd name="T110" fmla="*/ 241 w 748"/>
                  <a:gd name="T111" fmla="*/ 73 h 95"/>
                  <a:gd name="T112" fmla="*/ 363 w 748"/>
                  <a:gd name="T113" fmla="*/ 12 h 95"/>
                  <a:gd name="T114" fmla="*/ 717 w 748"/>
                  <a:gd name="T115" fmla="*/ 62 h 95"/>
                  <a:gd name="T116" fmla="*/ 721 w 748"/>
                  <a:gd name="T117" fmla="*/ 3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8" h="95">
                    <a:moveTo>
                      <a:pt x="559" y="11"/>
                    </a:moveTo>
                    <a:cubicBezTo>
                      <a:pt x="559" y="7"/>
                      <a:pt x="557" y="9"/>
                      <a:pt x="557" y="5"/>
                    </a:cubicBezTo>
                    <a:cubicBezTo>
                      <a:pt x="546" y="13"/>
                      <a:pt x="543" y="8"/>
                      <a:pt x="534" y="8"/>
                    </a:cubicBezTo>
                    <a:cubicBezTo>
                      <a:pt x="537" y="7"/>
                      <a:pt x="541" y="7"/>
                      <a:pt x="539" y="3"/>
                    </a:cubicBezTo>
                    <a:cubicBezTo>
                      <a:pt x="529" y="8"/>
                      <a:pt x="508" y="10"/>
                      <a:pt x="498" y="11"/>
                    </a:cubicBezTo>
                    <a:cubicBezTo>
                      <a:pt x="499" y="11"/>
                      <a:pt x="499" y="9"/>
                      <a:pt x="498" y="8"/>
                    </a:cubicBezTo>
                    <a:cubicBezTo>
                      <a:pt x="491" y="10"/>
                      <a:pt x="491" y="13"/>
                      <a:pt x="485" y="9"/>
                    </a:cubicBezTo>
                    <a:cubicBezTo>
                      <a:pt x="483" y="14"/>
                      <a:pt x="481" y="8"/>
                      <a:pt x="480" y="13"/>
                    </a:cubicBezTo>
                    <a:cubicBezTo>
                      <a:pt x="478" y="10"/>
                      <a:pt x="476" y="12"/>
                      <a:pt x="476" y="9"/>
                    </a:cubicBezTo>
                    <a:cubicBezTo>
                      <a:pt x="473" y="9"/>
                      <a:pt x="470" y="11"/>
                      <a:pt x="467" y="8"/>
                    </a:cubicBezTo>
                    <a:cubicBezTo>
                      <a:pt x="463" y="10"/>
                      <a:pt x="469" y="13"/>
                      <a:pt x="465" y="15"/>
                    </a:cubicBezTo>
                    <a:cubicBezTo>
                      <a:pt x="464" y="14"/>
                      <a:pt x="463" y="13"/>
                      <a:pt x="462" y="13"/>
                    </a:cubicBezTo>
                    <a:cubicBezTo>
                      <a:pt x="463" y="12"/>
                      <a:pt x="464" y="10"/>
                      <a:pt x="462" y="9"/>
                    </a:cubicBezTo>
                    <a:cubicBezTo>
                      <a:pt x="461" y="10"/>
                      <a:pt x="459" y="11"/>
                      <a:pt x="458" y="12"/>
                    </a:cubicBezTo>
                    <a:cubicBezTo>
                      <a:pt x="445" y="2"/>
                      <a:pt x="432" y="14"/>
                      <a:pt x="426" y="14"/>
                    </a:cubicBezTo>
                    <a:cubicBezTo>
                      <a:pt x="422" y="9"/>
                      <a:pt x="428" y="10"/>
                      <a:pt x="427" y="8"/>
                    </a:cubicBezTo>
                    <a:cubicBezTo>
                      <a:pt x="420" y="9"/>
                      <a:pt x="412" y="6"/>
                      <a:pt x="410" y="14"/>
                    </a:cubicBezTo>
                    <a:cubicBezTo>
                      <a:pt x="405" y="6"/>
                      <a:pt x="404" y="18"/>
                      <a:pt x="401" y="13"/>
                    </a:cubicBezTo>
                    <a:cubicBezTo>
                      <a:pt x="400" y="11"/>
                      <a:pt x="406" y="9"/>
                      <a:pt x="402" y="7"/>
                    </a:cubicBezTo>
                    <a:cubicBezTo>
                      <a:pt x="397" y="8"/>
                      <a:pt x="397" y="14"/>
                      <a:pt x="392" y="11"/>
                    </a:cubicBezTo>
                    <a:cubicBezTo>
                      <a:pt x="393" y="10"/>
                      <a:pt x="394" y="9"/>
                      <a:pt x="392" y="7"/>
                    </a:cubicBezTo>
                    <a:cubicBezTo>
                      <a:pt x="386" y="13"/>
                      <a:pt x="381" y="11"/>
                      <a:pt x="375" y="13"/>
                    </a:cubicBezTo>
                    <a:cubicBezTo>
                      <a:pt x="376" y="13"/>
                      <a:pt x="376" y="7"/>
                      <a:pt x="374" y="9"/>
                    </a:cubicBezTo>
                    <a:cubicBezTo>
                      <a:pt x="375" y="12"/>
                      <a:pt x="368" y="13"/>
                      <a:pt x="366" y="13"/>
                    </a:cubicBezTo>
                    <a:cubicBezTo>
                      <a:pt x="370" y="11"/>
                      <a:pt x="369" y="8"/>
                      <a:pt x="370" y="5"/>
                    </a:cubicBezTo>
                    <a:cubicBezTo>
                      <a:pt x="365" y="4"/>
                      <a:pt x="369" y="8"/>
                      <a:pt x="365" y="10"/>
                    </a:cubicBezTo>
                    <a:cubicBezTo>
                      <a:pt x="361" y="4"/>
                      <a:pt x="353" y="5"/>
                      <a:pt x="350" y="11"/>
                    </a:cubicBezTo>
                    <a:cubicBezTo>
                      <a:pt x="346" y="10"/>
                      <a:pt x="340" y="11"/>
                      <a:pt x="338" y="8"/>
                    </a:cubicBezTo>
                    <a:cubicBezTo>
                      <a:pt x="336" y="8"/>
                      <a:pt x="326" y="14"/>
                      <a:pt x="322" y="8"/>
                    </a:cubicBezTo>
                    <a:cubicBezTo>
                      <a:pt x="318" y="9"/>
                      <a:pt x="321" y="12"/>
                      <a:pt x="319" y="14"/>
                    </a:cubicBezTo>
                    <a:cubicBezTo>
                      <a:pt x="317" y="11"/>
                      <a:pt x="315" y="8"/>
                      <a:pt x="315" y="6"/>
                    </a:cubicBezTo>
                    <a:cubicBezTo>
                      <a:pt x="310" y="8"/>
                      <a:pt x="314" y="12"/>
                      <a:pt x="311" y="15"/>
                    </a:cubicBezTo>
                    <a:cubicBezTo>
                      <a:pt x="309" y="12"/>
                      <a:pt x="301" y="15"/>
                      <a:pt x="302" y="11"/>
                    </a:cubicBezTo>
                    <a:cubicBezTo>
                      <a:pt x="304" y="12"/>
                      <a:pt x="311" y="14"/>
                      <a:pt x="310" y="8"/>
                    </a:cubicBezTo>
                    <a:cubicBezTo>
                      <a:pt x="305" y="11"/>
                      <a:pt x="302" y="7"/>
                      <a:pt x="298" y="7"/>
                    </a:cubicBezTo>
                    <a:cubicBezTo>
                      <a:pt x="298" y="11"/>
                      <a:pt x="299" y="8"/>
                      <a:pt x="302" y="9"/>
                    </a:cubicBezTo>
                    <a:cubicBezTo>
                      <a:pt x="298" y="10"/>
                      <a:pt x="297" y="14"/>
                      <a:pt x="295" y="13"/>
                    </a:cubicBezTo>
                    <a:cubicBezTo>
                      <a:pt x="292" y="11"/>
                      <a:pt x="295" y="6"/>
                      <a:pt x="292" y="8"/>
                    </a:cubicBezTo>
                    <a:cubicBezTo>
                      <a:pt x="294" y="10"/>
                      <a:pt x="287" y="15"/>
                      <a:pt x="286" y="13"/>
                    </a:cubicBezTo>
                    <a:cubicBezTo>
                      <a:pt x="284" y="8"/>
                      <a:pt x="293" y="5"/>
                      <a:pt x="289" y="1"/>
                    </a:cubicBezTo>
                    <a:cubicBezTo>
                      <a:pt x="285" y="11"/>
                      <a:pt x="272" y="11"/>
                      <a:pt x="263" y="11"/>
                    </a:cubicBezTo>
                    <a:cubicBezTo>
                      <a:pt x="263" y="8"/>
                      <a:pt x="264" y="2"/>
                      <a:pt x="260" y="4"/>
                    </a:cubicBezTo>
                    <a:cubicBezTo>
                      <a:pt x="258" y="8"/>
                      <a:pt x="261" y="7"/>
                      <a:pt x="260" y="9"/>
                    </a:cubicBezTo>
                    <a:cubicBezTo>
                      <a:pt x="257" y="10"/>
                      <a:pt x="256" y="12"/>
                      <a:pt x="253" y="6"/>
                    </a:cubicBezTo>
                    <a:cubicBezTo>
                      <a:pt x="251" y="7"/>
                      <a:pt x="252" y="9"/>
                      <a:pt x="250" y="10"/>
                    </a:cubicBezTo>
                    <a:cubicBezTo>
                      <a:pt x="245" y="1"/>
                      <a:pt x="245" y="12"/>
                      <a:pt x="243" y="10"/>
                    </a:cubicBezTo>
                    <a:cubicBezTo>
                      <a:pt x="238" y="7"/>
                      <a:pt x="247" y="6"/>
                      <a:pt x="242" y="3"/>
                    </a:cubicBezTo>
                    <a:cubicBezTo>
                      <a:pt x="237" y="7"/>
                      <a:pt x="240" y="10"/>
                      <a:pt x="234" y="11"/>
                    </a:cubicBezTo>
                    <a:cubicBezTo>
                      <a:pt x="234" y="8"/>
                      <a:pt x="232" y="6"/>
                      <a:pt x="230" y="6"/>
                    </a:cubicBezTo>
                    <a:cubicBezTo>
                      <a:pt x="229" y="8"/>
                      <a:pt x="227" y="11"/>
                      <a:pt x="226" y="5"/>
                    </a:cubicBezTo>
                    <a:cubicBezTo>
                      <a:pt x="220" y="7"/>
                      <a:pt x="230" y="10"/>
                      <a:pt x="224" y="12"/>
                    </a:cubicBezTo>
                    <a:cubicBezTo>
                      <a:pt x="223" y="11"/>
                      <a:pt x="222" y="10"/>
                      <a:pt x="220" y="10"/>
                    </a:cubicBezTo>
                    <a:cubicBezTo>
                      <a:pt x="223" y="8"/>
                      <a:pt x="223" y="6"/>
                      <a:pt x="221" y="4"/>
                    </a:cubicBezTo>
                    <a:cubicBezTo>
                      <a:pt x="214" y="5"/>
                      <a:pt x="221" y="17"/>
                      <a:pt x="213" y="12"/>
                    </a:cubicBezTo>
                    <a:cubicBezTo>
                      <a:pt x="219" y="11"/>
                      <a:pt x="214" y="9"/>
                      <a:pt x="216" y="4"/>
                    </a:cubicBezTo>
                    <a:cubicBezTo>
                      <a:pt x="212" y="5"/>
                      <a:pt x="207" y="9"/>
                      <a:pt x="205" y="13"/>
                    </a:cubicBezTo>
                    <a:cubicBezTo>
                      <a:pt x="202" y="10"/>
                      <a:pt x="204" y="7"/>
                      <a:pt x="201" y="5"/>
                    </a:cubicBezTo>
                    <a:cubicBezTo>
                      <a:pt x="194" y="9"/>
                      <a:pt x="192" y="14"/>
                      <a:pt x="188" y="12"/>
                    </a:cubicBezTo>
                    <a:cubicBezTo>
                      <a:pt x="191" y="10"/>
                      <a:pt x="183" y="7"/>
                      <a:pt x="188" y="6"/>
                    </a:cubicBezTo>
                    <a:cubicBezTo>
                      <a:pt x="189" y="7"/>
                      <a:pt x="188" y="8"/>
                      <a:pt x="190" y="10"/>
                    </a:cubicBezTo>
                    <a:cubicBezTo>
                      <a:pt x="197" y="2"/>
                      <a:pt x="183" y="7"/>
                      <a:pt x="179" y="4"/>
                    </a:cubicBezTo>
                    <a:cubicBezTo>
                      <a:pt x="174" y="7"/>
                      <a:pt x="174" y="12"/>
                      <a:pt x="169" y="8"/>
                    </a:cubicBezTo>
                    <a:cubicBezTo>
                      <a:pt x="169" y="4"/>
                      <a:pt x="176" y="9"/>
                      <a:pt x="175" y="2"/>
                    </a:cubicBezTo>
                    <a:cubicBezTo>
                      <a:pt x="167" y="6"/>
                      <a:pt x="150" y="5"/>
                      <a:pt x="152" y="18"/>
                    </a:cubicBezTo>
                    <a:cubicBezTo>
                      <a:pt x="155" y="14"/>
                      <a:pt x="157" y="17"/>
                      <a:pt x="160" y="17"/>
                    </a:cubicBezTo>
                    <a:cubicBezTo>
                      <a:pt x="165" y="15"/>
                      <a:pt x="162" y="12"/>
                      <a:pt x="166" y="9"/>
                    </a:cubicBezTo>
                    <a:cubicBezTo>
                      <a:pt x="170" y="13"/>
                      <a:pt x="167" y="16"/>
                      <a:pt x="164" y="19"/>
                    </a:cubicBezTo>
                    <a:cubicBezTo>
                      <a:pt x="159" y="19"/>
                      <a:pt x="153" y="20"/>
                      <a:pt x="148" y="23"/>
                    </a:cubicBezTo>
                    <a:cubicBezTo>
                      <a:pt x="147" y="22"/>
                      <a:pt x="147" y="22"/>
                      <a:pt x="146" y="21"/>
                    </a:cubicBezTo>
                    <a:cubicBezTo>
                      <a:pt x="156" y="14"/>
                      <a:pt x="144" y="12"/>
                      <a:pt x="152" y="7"/>
                    </a:cubicBezTo>
                    <a:cubicBezTo>
                      <a:pt x="146" y="7"/>
                      <a:pt x="146" y="11"/>
                      <a:pt x="140" y="13"/>
                    </a:cubicBezTo>
                    <a:cubicBezTo>
                      <a:pt x="138" y="17"/>
                      <a:pt x="144" y="15"/>
                      <a:pt x="142" y="18"/>
                    </a:cubicBezTo>
                    <a:cubicBezTo>
                      <a:pt x="136" y="18"/>
                      <a:pt x="138" y="21"/>
                      <a:pt x="133" y="25"/>
                    </a:cubicBezTo>
                    <a:cubicBezTo>
                      <a:pt x="131" y="19"/>
                      <a:pt x="127" y="30"/>
                      <a:pt x="125" y="26"/>
                    </a:cubicBezTo>
                    <a:cubicBezTo>
                      <a:pt x="123" y="22"/>
                      <a:pt x="130" y="20"/>
                      <a:pt x="129" y="16"/>
                    </a:cubicBezTo>
                    <a:cubicBezTo>
                      <a:pt x="139" y="21"/>
                      <a:pt x="139" y="4"/>
                      <a:pt x="149" y="6"/>
                    </a:cubicBezTo>
                    <a:cubicBezTo>
                      <a:pt x="143" y="3"/>
                      <a:pt x="136" y="7"/>
                      <a:pt x="130" y="5"/>
                    </a:cubicBezTo>
                    <a:cubicBezTo>
                      <a:pt x="129" y="8"/>
                      <a:pt x="127" y="12"/>
                      <a:pt x="127" y="16"/>
                    </a:cubicBezTo>
                    <a:cubicBezTo>
                      <a:pt x="125" y="14"/>
                      <a:pt x="123" y="14"/>
                      <a:pt x="121" y="15"/>
                    </a:cubicBezTo>
                    <a:cubicBezTo>
                      <a:pt x="119" y="19"/>
                      <a:pt x="128" y="17"/>
                      <a:pt x="126" y="20"/>
                    </a:cubicBezTo>
                    <a:cubicBezTo>
                      <a:pt x="115" y="20"/>
                      <a:pt x="116" y="24"/>
                      <a:pt x="111" y="27"/>
                    </a:cubicBezTo>
                    <a:cubicBezTo>
                      <a:pt x="111" y="22"/>
                      <a:pt x="111" y="17"/>
                      <a:pt x="114" y="13"/>
                    </a:cubicBezTo>
                    <a:cubicBezTo>
                      <a:pt x="118" y="16"/>
                      <a:pt x="116" y="18"/>
                      <a:pt x="119" y="21"/>
                    </a:cubicBezTo>
                    <a:cubicBezTo>
                      <a:pt x="120" y="15"/>
                      <a:pt x="122" y="9"/>
                      <a:pt x="126" y="4"/>
                    </a:cubicBezTo>
                    <a:cubicBezTo>
                      <a:pt x="124" y="1"/>
                      <a:pt x="109" y="1"/>
                      <a:pt x="114" y="8"/>
                    </a:cubicBezTo>
                    <a:cubicBezTo>
                      <a:pt x="114" y="10"/>
                      <a:pt x="109" y="12"/>
                      <a:pt x="106" y="12"/>
                    </a:cubicBezTo>
                    <a:cubicBezTo>
                      <a:pt x="103" y="10"/>
                      <a:pt x="112" y="9"/>
                      <a:pt x="109" y="6"/>
                    </a:cubicBezTo>
                    <a:cubicBezTo>
                      <a:pt x="104" y="8"/>
                      <a:pt x="106" y="3"/>
                      <a:pt x="107" y="1"/>
                    </a:cubicBezTo>
                    <a:cubicBezTo>
                      <a:pt x="103" y="6"/>
                      <a:pt x="93" y="13"/>
                      <a:pt x="86" y="16"/>
                    </a:cubicBezTo>
                    <a:cubicBezTo>
                      <a:pt x="87" y="14"/>
                      <a:pt x="85" y="13"/>
                      <a:pt x="86" y="12"/>
                    </a:cubicBezTo>
                    <a:cubicBezTo>
                      <a:pt x="90" y="7"/>
                      <a:pt x="103" y="8"/>
                      <a:pt x="99" y="0"/>
                    </a:cubicBezTo>
                    <a:cubicBezTo>
                      <a:pt x="94" y="2"/>
                      <a:pt x="96" y="5"/>
                      <a:pt x="92" y="7"/>
                    </a:cubicBezTo>
                    <a:cubicBezTo>
                      <a:pt x="86" y="7"/>
                      <a:pt x="91" y="4"/>
                      <a:pt x="89" y="1"/>
                    </a:cubicBezTo>
                    <a:cubicBezTo>
                      <a:pt x="80" y="5"/>
                      <a:pt x="88" y="11"/>
                      <a:pt x="82" y="15"/>
                    </a:cubicBezTo>
                    <a:cubicBezTo>
                      <a:pt x="78" y="10"/>
                      <a:pt x="73" y="16"/>
                      <a:pt x="70" y="10"/>
                    </a:cubicBezTo>
                    <a:cubicBezTo>
                      <a:pt x="68" y="13"/>
                      <a:pt x="69" y="17"/>
                      <a:pt x="64" y="20"/>
                    </a:cubicBezTo>
                    <a:cubicBezTo>
                      <a:pt x="57" y="12"/>
                      <a:pt x="58" y="16"/>
                      <a:pt x="51" y="12"/>
                    </a:cubicBezTo>
                    <a:cubicBezTo>
                      <a:pt x="52" y="17"/>
                      <a:pt x="49" y="18"/>
                      <a:pt x="44" y="21"/>
                    </a:cubicBezTo>
                    <a:cubicBezTo>
                      <a:pt x="50" y="29"/>
                      <a:pt x="44" y="36"/>
                      <a:pt x="35" y="43"/>
                    </a:cubicBezTo>
                    <a:cubicBezTo>
                      <a:pt x="29" y="38"/>
                      <a:pt x="22" y="43"/>
                      <a:pt x="18" y="49"/>
                    </a:cubicBezTo>
                    <a:cubicBezTo>
                      <a:pt x="13" y="48"/>
                      <a:pt x="18" y="44"/>
                      <a:pt x="12" y="42"/>
                    </a:cubicBezTo>
                    <a:cubicBezTo>
                      <a:pt x="11" y="46"/>
                      <a:pt x="16" y="67"/>
                      <a:pt x="8" y="58"/>
                    </a:cubicBezTo>
                    <a:cubicBezTo>
                      <a:pt x="7" y="60"/>
                      <a:pt x="0" y="62"/>
                      <a:pt x="5" y="64"/>
                    </a:cubicBezTo>
                    <a:cubicBezTo>
                      <a:pt x="9" y="64"/>
                      <a:pt x="13" y="63"/>
                      <a:pt x="17" y="64"/>
                    </a:cubicBezTo>
                    <a:cubicBezTo>
                      <a:pt x="18" y="60"/>
                      <a:pt x="17" y="56"/>
                      <a:pt x="20" y="52"/>
                    </a:cubicBezTo>
                    <a:cubicBezTo>
                      <a:pt x="22" y="53"/>
                      <a:pt x="24" y="53"/>
                      <a:pt x="25" y="56"/>
                    </a:cubicBezTo>
                    <a:cubicBezTo>
                      <a:pt x="27" y="51"/>
                      <a:pt x="30" y="52"/>
                      <a:pt x="34" y="51"/>
                    </a:cubicBezTo>
                    <a:cubicBezTo>
                      <a:pt x="32" y="48"/>
                      <a:pt x="30" y="49"/>
                      <a:pt x="29" y="47"/>
                    </a:cubicBezTo>
                    <a:cubicBezTo>
                      <a:pt x="35" y="41"/>
                      <a:pt x="36" y="47"/>
                      <a:pt x="40" y="40"/>
                    </a:cubicBezTo>
                    <a:cubicBezTo>
                      <a:pt x="43" y="44"/>
                      <a:pt x="49" y="46"/>
                      <a:pt x="56" y="46"/>
                    </a:cubicBezTo>
                    <a:cubicBezTo>
                      <a:pt x="46" y="53"/>
                      <a:pt x="60" y="57"/>
                      <a:pt x="51" y="64"/>
                    </a:cubicBezTo>
                    <a:cubicBezTo>
                      <a:pt x="57" y="73"/>
                      <a:pt x="65" y="66"/>
                      <a:pt x="71" y="69"/>
                    </a:cubicBezTo>
                    <a:cubicBezTo>
                      <a:pt x="69" y="66"/>
                      <a:pt x="67" y="67"/>
                      <a:pt x="65" y="63"/>
                    </a:cubicBezTo>
                    <a:cubicBezTo>
                      <a:pt x="66" y="61"/>
                      <a:pt x="66" y="59"/>
                      <a:pt x="68" y="58"/>
                    </a:cubicBezTo>
                    <a:cubicBezTo>
                      <a:pt x="70" y="60"/>
                      <a:pt x="69" y="62"/>
                      <a:pt x="71" y="63"/>
                    </a:cubicBezTo>
                    <a:cubicBezTo>
                      <a:pt x="72" y="64"/>
                      <a:pt x="78" y="62"/>
                      <a:pt x="76" y="59"/>
                    </a:cubicBezTo>
                    <a:cubicBezTo>
                      <a:pt x="75" y="59"/>
                      <a:pt x="81" y="47"/>
                      <a:pt x="86" y="46"/>
                    </a:cubicBezTo>
                    <a:cubicBezTo>
                      <a:pt x="84" y="48"/>
                      <a:pt x="83" y="50"/>
                      <a:pt x="83" y="52"/>
                    </a:cubicBezTo>
                    <a:cubicBezTo>
                      <a:pt x="86" y="51"/>
                      <a:pt x="92" y="50"/>
                      <a:pt x="91" y="55"/>
                    </a:cubicBezTo>
                    <a:cubicBezTo>
                      <a:pt x="94" y="52"/>
                      <a:pt x="98" y="50"/>
                      <a:pt x="101" y="51"/>
                    </a:cubicBezTo>
                    <a:cubicBezTo>
                      <a:pt x="101" y="52"/>
                      <a:pt x="102" y="53"/>
                      <a:pt x="101" y="54"/>
                    </a:cubicBezTo>
                    <a:cubicBezTo>
                      <a:pt x="96" y="55"/>
                      <a:pt x="91" y="54"/>
                      <a:pt x="85" y="59"/>
                    </a:cubicBezTo>
                    <a:cubicBezTo>
                      <a:pt x="85" y="58"/>
                      <a:pt x="85" y="53"/>
                      <a:pt x="82" y="55"/>
                    </a:cubicBezTo>
                    <a:cubicBezTo>
                      <a:pt x="85" y="62"/>
                      <a:pt x="73" y="61"/>
                      <a:pt x="75" y="69"/>
                    </a:cubicBezTo>
                    <a:cubicBezTo>
                      <a:pt x="79" y="65"/>
                      <a:pt x="82" y="74"/>
                      <a:pt x="86" y="69"/>
                    </a:cubicBezTo>
                    <a:cubicBezTo>
                      <a:pt x="90" y="67"/>
                      <a:pt x="84" y="64"/>
                      <a:pt x="86" y="62"/>
                    </a:cubicBezTo>
                    <a:cubicBezTo>
                      <a:pt x="88" y="61"/>
                      <a:pt x="89" y="60"/>
                      <a:pt x="90" y="61"/>
                    </a:cubicBezTo>
                    <a:cubicBezTo>
                      <a:pt x="93" y="63"/>
                      <a:pt x="88" y="65"/>
                      <a:pt x="90" y="67"/>
                    </a:cubicBezTo>
                    <a:cubicBezTo>
                      <a:pt x="92" y="66"/>
                      <a:pt x="93" y="70"/>
                      <a:pt x="96" y="65"/>
                    </a:cubicBezTo>
                    <a:cubicBezTo>
                      <a:pt x="94" y="64"/>
                      <a:pt x="93" y="62"/>
                      <a:pt x="91" y="60"/>
                    </a:cubicBezTo>
                    <a:cubicBezTo>
                      <a:pt x="93" y="59"/>
                      <a:pt x="93" y="57"/>
                      <a:pt x="94" y="56"/>
                    </a:cubicBezTo>
                    <a:cubicBezTo>
                      <a:pt x="96" y="62"/>
                      <a:pt x="99" y="56"/>
                      <a:pt x="101" y="60"/>
                    </a:cubicBezTo>
                    <a:cubicBezTo>
                      <a:pt x="98" y="64"/>
                      <a:pt x="97" y="57"/>
                      <a:pt x="94" y="61"/>
                    </a:cubicBezTo>
                    <a:cubicBezTo>
                      <a:pt x="100" y="64"/>
                      <a:pt x="97" y="67"/>
                      <a:pt x="98" y="71"/>
                    </a:cubicBezTo>
                    <a:cubicBezTo>
                      <a:pt x="105" y="68"/>
                      <a:pt x="100" y="63"/>
                      <a:pt x="104" y="59"/>
                    </a:cubicBezTo>
                    <a:cubicBezTo>
                      <a:pt x="107" y="57"/>
                      <a:pt x="109" y="64"/>
                      <a:pt x="112" y="63"/>
                    </a:cubicBezTo>
                    <a:cubicBezTo>
                      <a:pt x="114" y="59"/>
                      <a:pt x="118" y="57"/>
                      <a:pt x="112" y="54"/>
                    </a:cubicBezTo>
                    <a:cubicBezTo>
                      <a:pt x="115" y="51"/>
                      <a:pt x="120" y="47"/>
                      <a:pt x="124" y="49"/>
                    </a:cubicBezTo>
                    <a:cubicBezTo>
                      <a:pt x="117" y="54"/>
                      <a:pt x="118" y="60"/>
                      <a:pt x="114" y="66"/>
                    </a:cubicBezTo>
                    <a:cubicBezTo>
                      <a:pt x="111" y="60"/>
                      <a:pt x="96" y="73"/>
                      <a:pt x="104" y="74"/>
                    </a:cubicBezTo>
                    <a:cubicBezTo>
                      <a:pt x="103" y="70"/>
                      <a:pt x="109" y="75"/>
                      <a:pt x="112" y="69"/>
                    </a:cubicBezTo>
                    <a:cubicBezTo>
                      <a:pt x="115" y="75"/>
                      <a:pt x="123" y="71"/>
                      <a:pt x="131" y="76"/>
                    </a:cubicBezTo>
                    <a:cubicBezTo>
                      <a:pt x="136" y="74"/>
                      <a:pt x="133" y="71"/>
                      <a:pt x="134" y="68"/>
                    </a:cubicBezTo>
                    <a:cubicBezTo>
                      <a:pt x="136" y="69"/>
                      <a:pt x="138" y="65"/>
                      <a:pt x="140" y="69"/>
                    </a:cubicBezTo>
                    <a:cubicBezTo>
                      <a:pt x="143" y="65"/>
                      <a:pt x="143" y="65"/>
                      <a:pt x="147" y="64"/>
                    </a:cubicBezTo>
                    <a:cubicBezTo>
                      <a:pt x="145" y="58"/>
                      <a:pt x="142" y="67"/>
                      <a:pt x="140" y="64"/>
                    </a:cubicBezTo>
                    <a:cubicBezTo>
                      <a:pt x="137" y="61"/>
                      <a:pt x="137" y="59"/>
                      <a:pt x="138" y="57"/>
                    </a:cubicBezTo>
                    <a:cubicBezTo>
                      <a:pt x="142" y="56"/>
                      <a:pt x="145" y="61"/>
                      <a:pt x="150" y="56"/>
                    </a:cubicBezTo>
                    <a:cubicBezTo>
                      <a:pt x="146" y="52"/>
                      <a:pt x="148" y="49"/>
                      <a:pt x="151" y="46"/>
                    </a:cubicBezTo>
                    <a:cubicBezTo>
                      <a:pt x="154" y="49"/>
                      <a:pt x="157" y="43"/>
                      <a:pt x="160" y="44"/>
                    </a:cubicBezTo>
                    <a:cubicBezTo>
                      <a:pt x="161" y="45"/>
                      <a:pt x="160" y="47"/>
                      <a:pt x="160" y="48"/>
                    </a:cubicBezTo>
                    <a:cubicBezTo>
                      <a:pt x="157" y="52"/>
                      <a:pt x="154" y="50"/>
                      <a:pt x="151" y="51"/>
                    </a:cubicBezTo>
                    <a:cubicBezTo>
                      <a:pt x="154" y="59"/>
                      <a:pt x="144" y="65"/>
                      <a:pt x="147" y="73"/>
                    </a:cubicBezTo>
                    <a:cubicBezTo>
                      <a:pt x="143" y="73"/>
                      <a:pt x="140" y="68"/>
                      <a:pt x="136" y="72"/>
                    </a:cubicBezTo>
                    <a:cubicBezTo>
                      <a:pt x="140" y="79"/>
                      <a:pt x="149" y="71"/>
                      <a:pt x="150" y="77"/>
                    </a:cubicBezTo>
                    <a:cubicBezTo>
                      <a:pt x="157" y="75"/>
                      <a:pt x="157" y="70"/>
                      <a:pt x="162" y="64"/>
                    </a:cubicBezTo>
                    <a:cubicBezTo>
                      <a:pt x="163" y="66"/>
                      <a:pt x="165" y="65"/>
                      <a:pt x="166" y="67"/>
                    </a:cubicBezTo>
                    <a:cubicBezTo>
                      <a:pt x="165" y="71"/>
                      <a:pt x="161" y="69"/>
                      <a:pt x="161" y="72"/>
                    </a:cubicBezTo>
                    <a:cubicBezTo>
                      <a:pt x="163" y="76"/>
                      <a:pt x="166" y="72"/>
                      <a:pt x="169" y="75"/>
                    </a:cubicBezTo>
                    <a:cubicBezTo>
                      <a:pt x="175" y="71"/>
                      <a:pt x="166" y="64"/>
                      <a:pt x="167" y="62"/>
                    </a:cubicBezTo>
                    <a:cubicBezTo>
                      <a:pt x="169" y="61"/>
                      <a:pt x="170" y="62"/>
                      <a:pt x="171" y="63"/>
                    </a:cubicBezTo>
                    <a:cubicBezTo>
                      <a:pt x="173" y="68"/>
                      <a:pt x="172" y="72"/>
                      <a:pt x="177" y="76"/>
                    </a:cubicBezTo>
                    <a:cubicBezTo>
                      <a:pt x="180" y="76"/>
                      <a:pt x="182" y="72"/>
                      <a:pt x="184" y="78"/>
                    </a:cubicBezTo>
                    <a:cubicBezTo>
                      <a:pt x="187" y="73"/>
                      <a:pt x="190" y="78"/>
                      <a:pt x="189" y="81"/>
                    </a:cubicBezTo>
                    <a:cubicBezTo>
                      <a:pt x="195" y="71"/>
                      <a:pt x="202" y="78"/>
                      <a:pt x="204" y="70"/>
                    </a:cubicBezTo>
                    <a:cubicBezTo>
                      <a:pt x="202" y="67"/>
                      <a:pt x="200" y="69"/>
                      <a:pt x="198" y="65"/>
                    </a:cubicBezTo>
                    <a:cubicBezTo>
                      <a:pt x="204" y="64"/>
                      <a:pt x="201" y="62"/>
                      <a:pt x="204" y="58"/>
                    </a:cubicBezTo>
                    <a:cubicBezTo>
                      <a:pt x="204" y="64"/>
                      <a:pt x="210" y="59"/>
                      <a:pt x="213" y="61"/>
                    </a:cubicBezTo>
                    <a:cubicBezTo>
                      <a:pt x="213" y="64"/>
                      <a:pt x="208" y="64"/>
                      <a:pt x="205" y="64"/>
                    </a:cubicBezTo>
                    <a:cubicBezTo>
                      <a:pt x="207" y="69"/>
                      <a:pt x="203" y="73"/>
                      <a:pt x="203" y="78"/>
                    </a:cubicBezTo>
                    <a:cubicBezTo>
                      <a:pt x="209" y="73"/>
                      <a:pt x="209" y="80"/>
                      <a:pt x="215" y="79"/>
                    </a:cubicBezTo>
                    <a:cubicBezTo>
                      <a:pt x="216" y="75"/>
                      <a:pt x="211" y="77"/>
                      <a:pt x="213" y="75"/>
                    </a:cubicBezTo>
                    <a:cubicBezTo>
                      <a:pt x="216" y="77"/>
                      <a:pt x="219" y="75"/>
                      <a:pt x="221" y="76"/>
                    </a:cubicBezTo>
                    <a:cubicBezTo>
                      <a:pt x="223" y="77"/>
                      <a:pt x="220" y="78"/>
                      <a:pt x="221" y="80"/>
                    </a:cubicBezTo>
                    <a:cubicBezTo>
                      <a:pt x="225" y="82"/>
                      <a:pt x="228" y="76"/>
                      <a:pt x="229" y="77"/>
                    </a:cubicBezTo>
                    <a:cubicBezTo>
                      <a:pt x="229" y="82"/>
                      <a:pt x="244" y="78"/>
                      <a:pt x="244" y="84"/>
                    </a:cubicBezTo>
                    <a:cubicBezTo>
                      <a:pt x="249" y="80"/>
                      <a:pt x="255" y="79"/>
                      <a:pt x="259" y="82"/>
                    </a:cubicBezTo>
                    <a:cubicBezTo>
                      <a:pt x="263" y="79"/>
                      <a:pt x="269" y="76"/>
                      <a:pt x="268" y="72"/>
                    </a:cubicBezTo>
                    <a:cubicBezTo>
                      <a:pt x="268" y="73"/>
                      <a:pt x="269" y="73"/>
                      <a:pt x="270" y="73"/>
                    </a:cubicBezTo>
                    <a:cubicBezTo>
                      <a:pt x="266" y="77"/>
                      <a:pt x="272" y="82"/>
                      <a:pt x="274" y="83"/>
                    </a:cubicBezTo>
                    <a:cubicBezTo>
                      <a:pt x="274" y="79"/>
                      <a:pt x="284" y="87"/>
                      <a:pt x="284" y="79"/>
                    </a:cubicBezTo>
                    <a:cubicBezTo>
                      <a:pt x="289" y="84"/>
                      <a:pt x="296" y="83"/>
                      <a:pt x="302" y="82"/>
                    </a:cubicBezTo>
                    <a:cubicBezTo>
                      <a:pt x="300" y="78"/>
                      <a:pt x="296" y="79"/>
                      <a:pt x="299" y="75"/>
                    </a:cubicBezTo>
                    <a:cubicBezTo>
                      <a:pt x="298" y="81"/>
                      <a:pt x="304" y="77"/>
                      <a:pt x="306" y="77"/>
                    </a:cubicBezTo>
                    <a:cubicBezTo>
                      <a:pt x="303" y="84"/>
                      <a:pt x="321" y="74"/>
                      <a:pt x="318" y="84"/>
                    </a:cubicBezTo>
                    <a:cubicBezTo>
                      <a:pt x="314" y="77"/>
                      <a:pt x="310" y="84"/>
                      <a:pt x="305" y="83"/>
                    </a:cubicBezTo>
                    <a:cubicBezTo>
                      <a:pt x="305" y="84"/>
                      <a:pt x="306" y="84"/>
                      <a:pt x="305" y="85"/>
                    </a:cubicBezTo>
                    <a:cubicBezTo>
                      <a:pt x="305" y="86"/>
                      <a:pt x="305" y="87"/>
                      <a:pt x="305" y="88"/>
                    </a:cubicBezTo>
                    <a:cubicBezTo>
                      <a:pt x="312" y="84"/>
                      <a:pt x="317" y="85"/>
                      <a:pt x="327" y="86"/>
                    </a:cubicBezTo>
                    <a:cubicBezTo>
                      <a:pt x="337" y="86"/>
                      <a:pt x="354" y="90"/>
                      <a:pt x="362" y="87"/>
                    </a:cubicBezTo>
                    <a:cubicBezTo>
                      <a:pt x="364" y="86"/>
                      <a:pt x="364" y="86"/>
                      <a:pt x="364" y="85"/>
                    </a:cubicBezTo>
                    <a:cubicBezTo>
                      <a:pt x="363" y="84"/>
                      <a:pt x="364" y="84"/>
                      <a:pt x="364" y="85"/>
                    </a:cubicBezTo>
                    <a:cubicBezTo>
                      <a:pt x="364" y="85"/>
                      <a:pt x="365" y="86"/>
                      <a:pt x="365" y="86"/>
                    </a:cubicBezTo>
                    <a:cubicBezTo>
                      <a:pt x="372" y="93"/>
                      <a:pt x="389" y="81"/>
                      <a:pt x="387" y="91"/>
                    </a:cubicBezTo>
                    <a:cubicBezTo>
                      <a:pt x="387" y="87"/>
                      <a:pt x="400" y="85"/>
                      <a:pt x="399" y="90"/>
                    </a:cubicBezTo>
                    <a:cubicBezTo>
                      <a:pt x="413" y="85"/>
                      <a:pt x="426" y="87"/>
                      <a:pt x="439" y="90"/>
                    </a:cubicBezTo>
                    <a:cubicBezTo>
                      <a:pt x="448" y="88"/>
                      <a:pt x="461" y="85"/>
                      <a:pt x="465" y="91"/>
                    </a:cubicBezTo>
                    <a:cubicBezTo>
                      <a:pt x="464" y="90"/>
                      <a:pt x="465" y="89"/>
                      <a:pt x="466" y="87"/>
                    </a:cubicBezTo>
                    <a:cubicBezTo>
                      <a:pt x="481" y="89"/>
                      <a:pt x="505" y="89"/>
                      <a:pt x="524" y="92"/>
                    </a:cubicBezTo>
                    <a:cubicBezTo>
                      <a:pt x="539" y="86"/>
                      <a:pt x="551" y="95"/>
                      <a:pt x="566" y="89"/>
                    </a:cubicBezTo>
                    <a:cubicBezTo>
                      <a:pt x="569" y="91"/>
                      <a:pt x="572" y="89"/>
                      <a:pt x="575" y="93"/>
                    </a:cubicBezTo>
                    <a:cubicBezTo>
                      <a:pt x="588" y="85"/>
                      <a:pt x="600" y="94"/>
                      <a:pt x="614" y="87"/>
                    </a:cubicBezTo>
                    <a:cubicBezTo>
                      <a:pt x="615" y="88"/>
                      <a:pt x="616" y="90"/>
                      <a:pt x="616" y="91"/>
                    </a:cubicBezTo>
                    <a:cubicBezTo>
                      <a:pt x="625" y="89"/>
                      <a:pt x="634" y="85"/>
                      <a:pt x="641" y="86"/>
                    </a:cubicBezTo>
                    <a:cubicBezTo>
                      <a:pt x="643" y="86"/>
                      <a:pt x="646" y="89"/>
                      <a:pt x="648" y="89"/>
                    </a:cubicBezTo>
                    <a:cubicBezTo>
                      <a:pt x="652" y="89"/>
                      <a:pt x="655" y="84"/>
                      <a:pt x="659" y="85"/>
                    </a:cubicBezTo>
                    <a:cubicBezTo>
                      <a:pt x="661" y="85"/>
                      <a:pt x="662" y="88"/>
                      <a:pt x="665" y="87"/>
                    </a:cubicBezTo>
                    <a:cubicBezTo>
                      <a:pt x="669" y="87"/>
                      <a:pt x="669" y="86"/>
                      <a:pt x="675" y="85"/>
                    </a:cubicBezTo>
                    <a:cubicBezTo>
                      <a:pt x="687" y="81"/>
                      <a:pt x="703" y="89"/>
                      <a:pt x="708" y="79"/>
                    </a:cubicBezTo>
                    <a:cubicBezTo>
                      <a:pt x="708" y="81"/>
                      <a:pt x="709" y="82"/>
                      <a:pt x="712" y="83"/>
                    </a:cubicBezTo>
                    <a:cubicBezTo>
                      <a:pt x="715" y="79"/>
                      <a:pt x="717" y="79"/>
                      <a:pt x="721" y="74"/>
                    </a:cubicBezTo>
                    <a:cubicBezTo>
                      <a:pt x="722" y="77"/>
                      <a:pt x="720" y="79"/>
                      <a:pt x="721" y="81"/>
                    </a:cubicBezTo>
                    <a:cubicBezTo>
                      <a:pt x="728" y="77"/>
                      <a:pt x="735" y="72"/>
                      <a:pt x="736" y="64"/>
                    </a:cubicBezTo>
                    <a:cubicBezTo>
                      <a:pt x="742" y="66"/>
                      <a:pt x="744" y="59"/>
                      <a:pt x="748" y="58"/>
                    </a:cubicBezTo>
                    <a:cubicBezTo>
                      <a:pt x="745" y="56"/>
                      <a:pt x="748" y="50"/>
                      <a:pt x="743" y="51"/>
                    </a:cubicBezTo>
                    <a:cubicBezTo>
                      <a:pt x="742" y="55"/>
                      <a:pt x="745" y="56"/>
                      <a:pt x="744" y="58"/>
                    </a:cubicBezTo>
                    <a:cubicBezTo>
                      <a:pt x="740" y="59"/>
                      <a:pt x="732" y="63"/>
                      <a:pt x="732" y="56"/>
                    </a:cubicBezTo>
                    <a:cubicBezTo>
                      <a:pt x="731" y="61"/>
                      <a:pt x="726" y="59"/>
                      <a:pt x="726" y="62"/>
                    </a:cubicBezTo>
                    <a:cubicBezTo>
                      <a:pt x="733" y="58"/>
                      <a:pt x="727" y="71"/>
                      <a:pt x="730" y="69"/>
                    </a:cubicBezTo>
                    <a:cubicBezTo>
                      <a:pt x="732" y="68"/>
                      <a:pt x="729" y="62"/>
                      <a:pt x="732" y="65"/>
                    </a:cubicBezTo>
                    <a:cubicBezTo>
                      <a:pt x="733" y="68"/>
                      <a:pt x="731" y="70"/>
                      <a:pt x="728" y="72"/>
                    </a:cubicBezTo>
                    <a:cubicBezTo>
                      <a:pt x="727" y="66"/>
                      <a:pt x="723" y="75"/>
                      <a:pt x="721" y="72"/>
                    </a:cubicBezTo>
                    <a:cubicBezTo>
                      <a:pt x="721" y="71"/>
                      <a:pt x="720" y="70"/>
                      <a:pt x="719" y="70"/>
                    </a:cubicBezTo>
                    <a:cubicBezTo>
                      <a:pt x="726" y="65"/>
                      <a:pt x="720" y="62"/>
                      <a:pt x="725" y="56"/>
                    </a:cubicBezTo>
                    <a:cubicBezTo>
                      <a:pt x="732" y="58"/>
                      <a:pt x="730" y="47"/>
                      <a:pt x="736" y="53"/>
                    </a:cubicBezTo>
                    <a:cubicBezTo>
                      <a:pt x="737" y="50"/>
                      <a:pt x="746" y="41"/>
                      <a:pt x="739" y="40"/>
                    </a:cubicBezTo>
                    <a:cubicBezTo>
                      <a:pt x="741" y="41"/>
                      <a:pt x="734" y="48"/>
                      <a:pt x="733" y="43"/>
                    </a:cubicBezTo>
                    <a:cubicBezTo>
                      <a:pt x="729" y="46"/>
                      <a:pt x="726" y="58"/>
                      <a:pt x="720" y="51"/>
                    </a:cubicBezTo>
                    <a:cubicBezTo>
                      <a:pt x="722" y="47"/>
                      <a:pt x="723" y="47"/>
                      <a:pt x="727" y="47"/>
                    </a:cubicBezTo>
                    <a:cubicBezTo>
                      <a:pt x="723" y="44"/>
                      <a:pt x="729" y="42"/>
                      <a:pt x="728" y="39"/>
                    </a:cubicBezTo>
                    <a:cubicBezTo>
                      <a:pt x="724" y="39"/>
                      <a:pt x="725" y="30"/>
                      <a:pt x="730" y="27"/>
                    </a:cubicBezTo>
                    <a:cubicBezTo>
                      <a:pt x="731" y="29"/>
                      <a:pt x="732" y="30"/>
                      <a:pt x="733" y="32"/>
                    </a:cubicBezTo>
                    <a:cubicBezTo>
                      <a:pt x="734" y="31"/>
                      <a:pt x="735" y="31"/>
                      <a:pt x="736" y="30"/>
                    </a:cubicBezTo>
                    <a:cubicBezTo>
                      <a:pt x="737" y="29"/>
                      <a:pt x="736" y="27"/>
                      <a:pt x="736" y="26"/>
                    </a:cubicBezTo>
                    <a:cubicBezTo>
                      <a:pt x="735" y="27"/>
                      <a:pt x="733" y="28"/>
                      <a:pt x="732" y="26"/>
                    </a:cubicBezTo>
                    <a:cubicBezTo>
                      <a:pt x="734" y="22"/>
                      <a:pt x="738" y="21"/>
                      <a:pt x="736" y="17"/>
                    </a:cubicBezTo>
                    <a:cubicBezTo>
                      <a:pt x="733" y="19"/>
                      <a:pt x="734" y="21"/>
                      <a:pt x="730" y="23"/>
                    </a:cubicBezTo>
                    <a:cubicBezTo>
                      <a:pt x="724" y="22"/>
                      <a:pt x="725" y="19"/>
                      <a:pt x="724" y="13"/>
                    </a:cubicBezTo>
                    <a:cubicBezTo>
                      <a:pt x="728" y="14"/>
                      <a:pt x="731" y="16"/>
                      <a:pt x="735" y="14"/>
                    </a:cubicBezTo>
                    <a:cubicBezTo>
                      <a:pt x="732" y="10"/>
                      <a:pt x="725" y="13"/>
                      <a:pt x="725" y="7"/>
                    </a:cubicBezTo>
                    <a:cubicBezTo>
                      <a:pt x="723" y="9"/>
                      <a:pt x="723" y="10"/>
                      <a:pt x="723" y="11"/>
                    </a:cubicBezTo>
                    <a:cubicBezTo>
                      <a:pt x="715" y="0"/>
                      <a:pt x="704" y="15"/>
                      <a:pt x="697" y="8"/>
                    </a:cubicBezTo>
                    <a:cubicBezTo>
                      <a:pt x="692" y="9"/>
                      <a:pt x="697" y="17"/>
                      <a:pt x="693" y="15"/>
                    </a:cubicBezTo>
                    <a:cubicBezTo>
                      <a:pt x="696" y="11"/>
                      <a:pt x="689" y="17"/>
                      <a:pt x="689" y="12"/>
                    </a:cubicBezTo>
                    <a:cubicBezTo>
                      <a:pt x="692" y="10"/>
                      <a:pt x="695" y="8"/>
                      <a:pt x="693" y="6"/>
                    </a:cubicBezTo>
                    <a:cubicBezTo>
                      <a:pt x="687" y="9"/>
                      <a:pt x="689" y="7"/>
                      <a:pt x="689" y="10"/>
                    </a:cubicBezTo>
                    <a:cubicBezTo>
                      <a:pt x="684" y="9"/>
                      <a:pt x="676" y="11"/>
                      <a:pt x="674" y="13"/>
                    </a:cubicBezTo>
                    <a:cubicBezTo>
                      <a:pt x="672" y="12"/>
                      <a:pt x="672" y="10"/>
                      <a:pt x="672" y="9"/>
                    </a:cubicBezTo>
                    <a:cubicBezTo>
                      <a:pt x="668" y="10"/>
                      <a:pt x="664" y="10"/>
                      <a:pt x="660" y="10"/>
                    </a:cubicBezTo>
                    <a:cubicBezTo>
                      <a:pt x="661" y="11"/>
                      <a:pt x="658" y="13"/>
                      <a:pt x="658" y="15"/>
                    </a:cubicBezTo>
                    <a:cubicBezTo>
                      <a:pt x="658" y="8"/>
                      <a:pt x="656" y="16"/>
                      <a:pt x="654" y="14"/>
                    </a:cubicBezTo>
                    <a:cubicBezTo>
                      <a:pt x="654" y="13"/>
                      <a:pt x="653" y="13"/>
                      <a:pt x="652" y="12"/>
                    </a:cubicBezTo>
                    <a:cubicBezTo>
                      <a:pt x="654" y="11"/>
                      <a:pt x="655" y="12"/>
                      <a:pt x="657" y="10"/>
                    </a:cubicBezTo>
                    <a:cubicBezTo>
                      <a:pt x="653" y="8"/>
                      <a:pt x="643" y="5"/>
                      <a:pt x="644" y="13"/>
                    </a:cubicBezTo>
                    <a:cubicBezTo>
                      <a:pt x="645" y="12"/>
                      <a:pt x="648" y="11"/>
                      <a:pt x="646" y="13"/>
                    </a:cubicBezTo>
                    <a:cubicBezTo>
                      <a:pt x="642" y="15"/>
                      <a:pt x="644" y="12"/>
                      <a:pt x="642" y="9"/>
                    </a:cubicBezTo>
                    <a:cubicBezTo>
                      <a:pt x="638" y="11"/>
                      <a:pt x="631" y="8"/>
                      <a:pt x="630" y="13"/>
                    </a:cubicBezTo>
                    <a:cubicBezTo>
                      <a:pt x="626" y="9"/>
                      <a:pt x="618" y="13"/>
                      <a:pt x="622" y="8"/>
                    </a:cubicBezTo>
                    <a:cubicBezTo>
                      <a:pt x="621" y="9"/>
                      <a:pt x="620" y="8"/>
                      <a:pt x="620" y="7"/>
                    </a:cubicBezTo>
                    <a:cubicBezTo>
                      <a:pt x="617" y="8"/>
                      <a:pt x="619" y="10"/>
                      <a:pt x="618" y="12"/>
                    </a:cubicBezTo>
                    <a:cubicBezTo>
                      <a:pt x="617" y="10"/>
                      <a:pt x="615" y="12"/>
                      <a:pt x="614" y="11"/>
                    </a:cubicBezTo>
                    <a:cubicBezTo>
                      <a:pt x="616" y="10"/>
                      <a:pt x="618" y="8"/>
                      <a:pt x="616" y="6"/>
                    </a:cubicBezTo>
                    <a:cubicBezTo>
                      <a:pt x="611" y="7"/>
                      <a:pt x="607" y="11"/>
                      <a:pt x="600" y="9"/>
                    </a:cubicBezTo>
                    <a:cubicBezTo>
                      <a:pt x="601" y="9"/>
                      <a:pt x="607" y="9"/>
                      <a:pt x="604" y="6"/>
                    </a:cubicBezTo>
                    <a:cubicBezTo>
                      <a:pt x="601" y="6"/>
                      <a:pt x="595" y="6"/>
                      <a:pt x="594" y="11"/>
                    </a:cubicBezTo>
                    <a:cubicBezTo>
                      <a:pt x="589" y="4"/>
                      <a:pt x="584" y="11"/>
                      <a:pt x="580" y="12"/>
                    </a:cubicBezTo>
                    <a:cubicBezTo>
                      <a:pt x="582" y="11"/>
                      <a:pt x="583" y="9"/>
                      <a:pt x="582" y="7"/>
                    </a:cubicBezTo>
                    <a:cubicBezTo>
                      <a:pt x="578" y="12"/>
                      <a:pt x="581" y="4"/>
                      <a:pt x="578" y="7"/>
                    </a:cubicBezTo>
                    <a:cubicBezTo>
                      <a:pt x="576" y="11"/>
                      <a:pt x="574" y="9"/>
                      <a:pt x="571" y="7"/>
                    </a:cubicBezTo>
                    <a:cubicBezTo>
                      <a:pt x="566" y="14"/>
                      <a:pt x="564" y="5"/>
                      <a:pt x="559" y="11"/>
                    </a:cubicBezTo>
                    <a:close/>
                    <a:moveTo>
                      <a:pt x="231" y="32"/>
                    </a:moveTo>
                    <a:cubicBezTo>
                      <a:pt x="227" y="31"/>
                      <a:pt x="230" y="31"/>
                      <a:pt x="227" y="28"/>
                    </a:cubicBezTo>
                    <a:cubicBezTo>
                      <a:pt x="231" y="24"/>
                      <a:pt x="236" y="30"/>
                      <a:pt x="231" y="32"/>
                    </a:cubicBezTo>
                    <a:close/>
                    <a:moveTo>
                      <a:pt x="231" y="21"/>
                    </a:moveTo>
                    <a:cubicBezTo>
                      <a:pt x="230" y="21"/>
                      <a:pt x="222" y="23"/>
                      <a:pt x="227" y="23"/>
                    </a:cubicBezTo>
                    <a:cubicBezTo>
                      <a:pt x="228" y="25"/>
                      <a:pt x="222" y="25"/>
                      <a:pt x="221" y="22"/>
                    </a:cubicBezTo>
                    <a:cubicBezTo>
                      <a:pt x="224" y="23"/>
                      <a:pt x="228" y="16"/>
                      <a:pt x="231" y="21"/>
                    </a:cubicBezTo>
                    <a:close/>
                    <a:moveTo>
                      <a:pt x="201" y="36"/>
                    </a:moveTo>
                    <a:cubicBezTo>
                      <a:pt x="201" y="32"/>
                      <a:pt x="207" y="22"/>
                      <a:pt x="209" y="30"/>
                    </a:cubicBezTo>
                    <a:cubicBezTo>
                      <a:pt x="203" y="27"/>
                      <a:pt x="206" y="33"/>
                      <a:pt x="201" y="36"/>
                    </a:cubicBezTo>
                    <a:close/>
                    <a:moveTo>
                      <a:pt x="211" y="26"/>
                    </a:moveTo>
                    <a:cubicBezTo>
                      <a:pt x="213" y="25"/>
                      <a:pt x="213" y="26"/>
                      <a:pt x="212" y="27"/>
                    </a:cubicBezTo>
                    <a:cubicBezTo>
                      <a:pt x="217" y="29"/>
                      <a:pt x="212" y="22"/>
                      <a:pt x="217" y="23"/>
                    </a:cubicBezTo>
                    <a:cubicBezTo>
                      <a:pt x="216" y="26"/>
                      <a:pt x="217" y="30"/>
                      <a:pt x="213" y="32"/>
                    </a:cubicBezTo>
                    <a:cubicBezTo>
                      <a:pt x="212" y="30"/>
                      <a:pt x="212" y="28"/>
                      <a:pt x="211" y="26"/>
                    </a:cubicBezTo>
                    <a:close/>
                    <a:moveTo>
                      <a:pt x="217" y="16"/>
                    </a:moveTo>
                    <a:cubicBezTo>
                      <a:pt x="216" y="19"/>
                      <a:pt x="217" y="19"/>
                      <a:pt x="219" y="18"/>
                    </a:cubicBezTo>
                    <a:cubicBezTo>
                      <a:pt x="220" y="19"/>
                      <a:pt x="219" y="20"/>
                      <a:pt x="220" y="21"/>
                    </a:cubicBezTo>
                    <a:cubicBezTo>
                      <a:pt x="219" y="21"/>
                      <a:pt x="219" y="22"/>
                      <a:pt x="218" y="23"/>
                    </a:cubicBezTo>
                    <a:cubicBezTo>
                      <a:pt x="216" y="20"/>
                      <a:pt x="215" y="21"/>
                      <a:pt x="213" y="19"/>
                    </a:cubicBezTo>
                    <a:cubicBezTo>
                      <a:pt x="214" y="18"/>
                      <a:pt x="215" y="17"/>
                      <a:pt x="217" y="16"/>
                    </a:cubicBezTo>
                    <a:close/>
                    <a:moveTo>
                      <a:pt x="196" y="25"/>
                    </a:moveTo>
                    <a:cubicBezTo>
                      <a:pt x="193" y="27"/>
                      <a:pt x="196" y="29"/>
                      <a:pt x="195" y="31"/>
                    </a:cubicBezTo>
                    <a:cubicBezTo>
                      <a:pt x="193" y="27"/>
                      <a:pt x="186" y="16"/>
                      <a:pt x="180" y="21"/>
                    </a:cubicBezTo>
                    <a:cubicBezTo>
                      <a:pt x="177" y="18"/>
                      <a:pt x="187" y="17"/>
                      <a:pt x="184" y="14"/>
                    </a:cubicBezTo>
                    <a:cubicBezTo>
                      <a:pt x="187" y="17"/>
                      <a:pt x="191" y="19"/>
                      <a:pt x="196" y="25"/>
                    </a:cubicBezTo>
                    <a:close/>
                    <a:moveTo>
                      <a:pt x="181" y="31"/>
                    </a:moveTo>
                    <a:cubicBezTo>
                      <a:pt x="181" y="30"/>
                      <a:pt x="180" y="28"/>
                      <a:pt x="179" y="26"/>
                    </a:cubicBezTo>
                    <a:cubicBezTo>
                      <a:pt x="180" y="26"/>
                      <a:pt x="182" y="25"/>
                      <a:pt x="184" y="24"/>
                    </a:cubicBezTo>
                    <a:cubicBezTo>
                      <a:pt x="187" y="27"/>
                      <a:pt x="184" y="29"/>
                      <a:pt x="181" y="31"/>
                    </a:cubicBezTo>
                    <a:close/>
                    <a:moveTo>
                      <a:pt x="184" y="11"/>
                    </a:moveTo>
                    <a:cubicBezTo>
                      <a:pt x="181" y="15"/>
                      <a:pt x="179" y="12"/>
                      <a:pt x="177" y="15"/>
                    </a:cubicBezTo>
                    <a:cubicBezTo>
                      <a:pt x="172" y="11"/>
                      <a:pt x="183" y="10"/>
                      <a:pt x="180" y="7"/>
                    </a:cubicBezTo>
                    <a:cubicBezTo>
                      <a:pt x="184" y="5"/>
                      <a:pt x="181" y="10"/>
                      <a:pt x="184" y="11"/>
                    </a:cubicBezTo>
                    <a:close/>
                    <a:moveTo>
                      <a:pt x="88" y="30"/>
                    </a:moveTo>
                    <a:cubicBezTo>
                      <a:pt x="87" y="25"/>
                      <a:pt x="93" y="22"/>
                      <a:pt x="97" y="18"/>
                    </a:cubicBezTo>
                    <a:cubicBezTo>
                      <a:pt x="96" y="17"/>
                      <a:pt x="95" y="16"/>
                      <a:pt x="95" y="16"/>
                    </a:cubicBezTo>
                    <a:cubicBezTo>
                      <a:pt x="101" y="18"/>
                      <a:pt x="102" y="25"/>
                      <a:pt x="88" y="30"/>
                    </a:cubicBezTo>
                    <a:close/>
                    <a:moveTo>
                      <a:pt x="74" y="17"/>
                    </a:moveTo>
                    <a:cubicBezTo>
                      <a:pt x="79" y="24"/>
                      <a:pt x="80" y="13"/>
                      <a:pt x="85" y="18"/>
                    </a:cubicBezTo>
                    <a:cubicBezTo>
                      <a:pt x="87" y="24"/>
                      <a:pt x="81" y="35"/>
                      <a:pt x="85" y="38"/>
                    </a:cubicBezTo>
                    <a:cubicBezTo>
                      <a:pt x="86" y="42"/>
                      <a:pt x="80" y="37"/>
                      <a:pt x="79" y="39"/>
                    </a:cubicBezTo>
                    <a:cubicBezTo>
                      <a:pt x="78" y="34"/>
                      <a:pt x="81" y="30"/>
                      <a:pt x="82" y="25"/>
                    </a:cubicBezTo>
                    <a:cubicBezTo>
                      <a:pt x="78" y="21"/>
                      <a:pt x="71" y="28"/>
                      <a:pt x="66" y="23"/>
                    </a:cubicBezTo>
                    <a:cubicBezTo>
                      <a:pt x="69" y="21"/>
                      <a:pt x="72" y="19"/>
                      <a:pt x="74" y="17"/>
                    </a:cubicBezTo>
                    <a:close/>
                    <a:moveTo>
                      <a:pt x="48" y="23"/>
                    </a:moveTo>
                    <a:cubicBezTo>
                      <a:pt x="52" y="17"/>
                      <a:pt x="55" y="22"/>
                      <a:pt x="59" y="18"/>
                    </a:cubicBezTo>
                    <a:cubicBezTo>
                      <a:pt x="56" y="23"/>
                      <a:pt x="53" y="27"/>
                      <a:pt x="51" y="32"/>
                    </a:cubicBezTo>
                    <a:cubicBezTo>
                      <a:pt x="50" y="29"/>
                      <a:pt x="50" y="26"/>
                      <a:pt x="48" y="23"/>
                    </a:cubicBezTo>
                    <a:close/>
                    <a:moveTo>
                      <a:pt x="54" y="40"/>
                    </a:moveTo>
                    <a:cubicBezTo>
                      <a:pt x="56" y="40"/>
                      <a:pt x="58" y="40"/>
                      <a:pt x="59" y="40"/>
                    </a:cubicBezTo>
                    <a:cubicBezTo>
                      <a:pt x="57" y="51"/>
                      <a:pt x="48" y="41"/>
                      <a:pt x="46" y="36"/>
                    </a:cubicBezTo>
                    <a:cubicBezTo>
                      <a:pt x="55" y="39"/>
                      <a:pt x="57" y="20"/>
                      <a:pt x="66" y="25"/>
                    </a:cubicBezTo>
                    <a:cubicBezTo>
                      <a:pt x="63" y="28"/>
                      <a:pt x="64" y="34"/>
                      <a:pt x="58" y="33"/>
                    </a:cubicBezTo>
                    <a:cubicBezTo>
                      <a:pt x="61" y="36"/>
                      <a:pt x="64" y="37"/>
                      <a:pt x="68" y="35"/>
                    </a:cubicBezTo>
                    <a:cubicBezTo>
                      <a:pt x="71" y="32"/>
                      <a:pt x="65" y="34"/>
                      <a:pt x="65" y="30"/>
                    </a:cubicBezTo>
                    <a:cubicBezTo>
                      <a:pt x="67" y="31"/>
                      <a:pt x="71" y="28"/>
                      <a:pt x="74" y="28"/>
                    </a:cubicBezTo>
                    <a:cubicBezTo>
                      <a:pt x="78" y="32"/>
                      <a:pt x="68" y="34"/>
                      <a:pt x="71" y="38"/>
                    </a:cubicBezTo>
                    <a:cubicBezTo>
                      <a:pt x="66" y="38"/>
                      <a:pt x="57" y="41"/>
                      <a:pt x="56" y="35"/>
                    </a:cubicBezTo>
                    <a:cubicBezTo>
                      <a:pt x="55" y="37"/>
                      <a:pt x="56" y="39"/>
                      <a:pt x="54" y="40"/>
                    </a:cubicBezTo>
                    <a:close/>
                    <a:moveTo>
                      <a:pt x="61" y="55"/>
                    </a:moveTo>
                    <a:cubicBezTo>
                      <a:pt x="59" y="55"/>
                      <a:pt x="57" y="53"/>
                      <a:pt x="56" y="51"/>
                    </a:cubicBezTo>
                    <a:cubicBezTo>
                      <a:pt x="63" y="47"/>
                      <a:pt x="63" y="47"/>
                      <a:pt x="64" y="41"/>
                    </a:cubicBezTo>
                    <a:cubicBezTo>
                      <a:pt x="68" y="42"/>
                      <a:pt x="66" y="45"/>
                      <a:pt x="70" y="48"/>
                    </a:cubicBezTo>
                    <a:cubicBezTo>
                      <a:pt x="72" y="45"/>
                      <a:pt x="71" y="41"/>
                      <a:pt x="76" y="38"/>
                    </a:cubicBezTo>
                    <a:cubicBezTo>
                      <a:pt x="76" y="40"/>
                      <a:pt x="77" y="42"/>
                      <a:pt x="79" y="44"/>
                    </a:cubicBezTo>
                    <a:cubicBezTo>
                      <a:pt x="73" y="47"/>
                      <a:pt x="76" y="52"/>
                      <a:pt x="67" y="56"/>
                    </a:cubicBezTo>
                    <a:cubicBezTo>
                      <a:pt x="65" y="54"/>
                      <a:pt x="66" y="52"/>
                      <a:pt x="64" y="50"/>
                    </a:cubicBezTo>
                    <a:cubicBezTo>
                      <a:pt x="62" y="52"/>
                      <a:pt x="63" y="54"/>
                      <a:pt x="61" y="55"/>
                    </a:cubicBezTo>
                    <a:close/>
                    <a:moveTo>
                      <a:pt x="60" y="68"/>
                    </a:moveTo>
                    <a:cubicBezTo>
                      <a:pt x="56" y="66"/>
                      <a:pt x="58" y="66"/>
                      <a:pt x="55" y="61"/>
                    </a:cubicBezTo>
                    <a:cubicBezTo>
                      <a:pt x="57" y="60"/>
                      <a:pt x="58" y="59"/>
                      <a:pt x="60" y="57"/>
                    </a:cubicBezTo>
                    <a:cubicBezTo>
                      <a:pt x="60" y="59"/>
                      <a:pt x="61" y="62"/>
                      <a:pt x="63" y="60"/>
                    </a:cubicBezTo>
                    <a:cubicBezTo>
                      <a:pt x="61" y="62"/>
                      <a:pt x="62" y="64"/>
                      <a:pt x="60" y="68"/>
                    </a:cubicBezTo>
                    <a:close/>
                    <a:moveTo>
                      <a:pt x="95" y="48"/>
                    </a:moveTo>
                    <a:cubicBezTo>
                      <a:pt x="92" y="46"/>
                      <a:pt x="96" y="44"/>
                      <a:pt x="96" y="42"/>
                    </a:cubicBezTo>
                    <a:cubicBezTo>
                      <a:pt x="91" y="39"/>
                      <a:pt x="92" y="44"/>
                      <a:pt x="88" y="46"/>
                    </a:cubicBezTo>
                    <a:cubicBezTo>
                      <a:pt x="87" y="45"/>
                      <a:pt x="86" y="43"/>
                      <a:pt x="85" y="42"/>
                    </a:cubicBezTo>
                    <a:cubicBezTo>
                      <a:pt x="96" y="36"/>
                      <a:pt x="95" y="29"/>
                      <a:pt x="107" y="20"/>
                    </a:cubicBezTo>
                    <a:cubicBezTo>
                      <a:pt x="111" y="23"/>
                      <a:pt x="104" y="32"/>
                      <a:pt x="100" y="27"/>
                    </a:cubicBezTo>
                    <a:cubicBezTo>
                      <a:pt x="100" y="32"/>
                      <a:pt x="99" y="35"/>
                      <a:pt x="101" y="40"/>
                    </a:cubicBezTo>
                    <a:cubicBezTo>
                      <a:pt x="95" y="42"/>
                      <a:pt x="100" y="46"/>
                      <a:pt x="95" y="48"/>
                    </a:cubicBezTo>
                    <a:close/>
                    <a:moveTo>
                      <a:pt x="104" y="52"/>
                    </a:moveTo>
                    <a:cubicBezTo>
                      <a:pt x="105" y="51"/>
                      <a:pt x="107" y="49"/>
                      <a:pt x="109" y="48"/>
                    </a:cubicBezTo>
                    <a:cubicBezTo>
                      <a:pt x="111" y="50"/>
                      <a:pt x="111" y="51"/>
                      <a:pt x="112" y="53"/>
                    </a:cubicBezTo>
                    <a:cubicBezTo>
                      <a:pt x="109" y="55"/>
                      <a:pt x="106" y="55"/>
                      <a:pt x="104" y="52"/>
                    </a:cubicBezTo>
                    <a:close/>
                    <a:moveTo>
                      <a:pt x="127" y="45"/>
                    </a:moveTo>
                    <a:cubicBezTo>
                      <a:pt x="124" y="42"/>
                      <a:pt x="126" y="39"/>
                      <a:pt x="127" y="36"/>
                    </a:cubicBezTo>
                    <a:cubicBezTo>
                      <a:pt x="124" y="36"/>
                      <a:pt x="121" y="35"/>
                      <a:pt x="119" y="35"/>
                    </a:cubicBezTo>
                    <a:cubicBezTo>
                      <a:pt x="117" y="37"/>
                      <a:pt x="119" y="40"/>
                      <a:pt x="115" y="39"/>
                    </a:cubicBezTo>
                    <a:cubicBezTo>
                      <a:pt x="114" y="38"/>
                      <a:pt x="118" y="36"/>
                      <a:pt x="117" y="35"/>
                    </a:cubicBezTo>
                    <a:cubicBezTo>
                      <a:pt x="116" y="32"/>
                      <a:pt x="113" y="35"/>
                      <a:pt x="112" y="33"/>
                    </a:cubicBezTo>
                    <a:cubicBezTo>
                      <a:pt x="113" y="35"/>
                      <a:pt x="113" y="50"/>
                      <a:pt x="105" y="44"/>
                    </a:cubicBezTo>
                    <a:cubicBezTo>
                      <a:pt x="108" y="43"/>
                      <a:pt x="106" y="40"/>
                      <a:pt x="109" y="39"/>
                    </a:cubicBezTo>
                    <a:cubicBezTo>
                      <a:pt x="107" y="38"/>
                      <a:pt x="105" y="37"/>
                      <a:pt x="103" y="38"/>
                    </a:cubicBezTo>
                    <a:cubicBezTo>
                      <a:pt x="106" y="25"/>
                      <a:pt x="120" y="33"/>
                      <a:pt x="128" y="31"/>
                    </a:cubicBezTo>
                    <a:cubicBezTo>
                      <a:pt x="132" y="36"/>
                      <a:pt x="133" y="41"/>
                      <a:pt x="127" y="45"/>
                    </a:cubicBezTo>
                    <a:close/>
                    <a:moveTo>
                      <a:pt x="132" y="31"/>
                    </a:moveTo>
                    <a:cubicBezTo>
                      <a:pt x="140" y="27"/>
                      <a:pt x="141" y="24"/>
                      <a:pt x="145" y="22"/>
                    </a:cubicBezTo>
                    <a:cubicBezTo>
                      <a:pt x="146" y="25"/>
                      <a:pt x="143" y="34"/>
                      <a:pt x="139" y="30"/>
                    </a:cubicBezTo>
                    <a:cubicBezTo>
                      <a:pt x="134" y="34"/>
                      <a:pt x="139" y="39"/>
                      <a:pt x="136" y="43"/>
                    </a:cubicBezTo>
                    <a:cubicBezTo>
                      <a:pt x="133" y="39"/>
                      <a:pt x="135" y="35"/>
                      <a:pt x="132" y="31"/>
                    </a:cubicBezTo>
                    <a:close/>
                    <a:moveTo>
                      <a:pt x="155" y="26"/>
                    </a:moveTo>
                    <a:cubicBezTo>
                      <a:pt x="161" y="26"/>
                      <a:pt x="164" y="21"/>
                      <a:pt x="171" y="23"/>
                    </a:cubicBezTo>
                    <a:cubicBezTo>
                      <a:pt x="172" y="26"/>
                      <a:pt x="172" y="33"/>
                      <a:pt x="168" y="33"/>
                    </a:cubicBezTo>
                    <a:cubicBezTo>
                      <a:pt x="164" y="30"/>
                      <a:pt x="170" y="28"/>
                      <a:pt x="168" y="26"/>
                    </a:cubicBezTo>
                    <a:cubicBezTo>
                      <a:pt x="167" y="25"/>
                      <a:pt x="166" y="25"/>
                      <a:pt x="165" y="24"/>
                    </a:cubicBezTo>
                    <a:cubicBezTo>
                      <a:pt x="162" y="28"/>
                      <a:pt x="162" y="31"/>
                      <a:pt x="158" y="35"/>
                    </a:cubicBezTo>
                    <a:cubicBezTo>
                      <a:pt x="154" y="31"/>
                      <a:pt x="159" y="29"/>
                      <a:pt x="155" y="26"/>
                    </a:cubicBezTo>
                    <a:close/>
                    <a:moveTo>
                      <a:pt x="149" y="42"/>
                    </a:moveTo>
                    <a:cubicBezTo>
                      <a:pt x="148" y="39"/>
                      <a:pt x="151" y="38"/>
                      <a:pt x="148" y="35"/>
                    </a:cubicBezTo>
                    <a:cubicBezTo>
                      <a:pt x="150" y="34"/>
                      <a:pt x="152" y="35"/>
                      <a:pt x="154" y="33"/>
                    </a:cubicBezTo>
                    <a:cubicBezTo>
                      <a:pt x="157" y="36"/>
                      <a:pt x="153" y="39"/>
                      <a:pt x="149" y="42"/>
                    </a:cubicBezTo>
                    <a:close/>
                    <a:moveTo>
                      <a:pt x="134" y="63"/>
                    </a:moveTo>
                    <a:cubicBezTo>
                      <a:pt x="137" y="68"/>
                      <a:pt x="128" y="66"/>
                      <a:pt x="130" y="70"/>
                    </a:cubicBezTo>
                    <a:cubicBezTo>
                      <a:pt x="126" y="67"/>
                      <a:pt x="126" y="57"/>
                      <a:pt x="127" y="52"/>
                    </a:cubicBezTo>
                    <a:cubicBezTo>
                      <a:pt x="134" y="49"/>
                      <a:pt x="143" y="49"/>
                      <a:pt x="143" y="40"/>
                    </a:cubicBezTo>
                    <a:cubicBezTo>
                      <a:pt x="149" y="41"/>
                      <a:pt x="144" y="47"/>
                      <a:pt x="145" y="50"/>
                    </a:cubicBezTo>
                    <a:cubicBezTo>
                      <a:pt x="138" y="46"/>
                      <a:pt x="123" y="64"/>
                      <a:pt x="134" y="63"/>
                    </a:cubicBezTo>
                    <a:close/>
                    <a:moveTo>
                      <a:pt x="170" y="42"/>
                    </a:moveTo>
                    <a:cubicBezTo>
                      <a:pt x="168" y="40"/>
                      <a:pt x="164" y="38"/>
                      <a:pt x="160" y="41"/>
                    </a:cubicBezTo>
                    <a:cubicBezTo>
                      <a:pt x="158" y="33"/>
                      <a:pt x="172" y="39"/>
                      <a:pt x="174" y="29"/>
                    </a:cubicBezTo>
                    <a:cubicBezTo>
                      <a:pt x="174" y="33"/>
                      <a:pt x="175" y="37"/>
                      <a:pt x="180" y="32"/>
                    </a:cubicBezTo>
                    <a:cubicBezTo>
                      <a:pt x="186" y="42"/>
                      <a:pt x="170" y="33"/>
                      <a:pt x="170" y="42"/>
                    </a:cubicBezTo>
                    <a:close/>
                    <a:moveTo>
                      <a:pt x="189" y="32"/>
                    </a:moveTo>
                    <a:cubicBezTo>
                      <a:pt x="190" y="35"/>
                      <a:pt x="189" y="39"/>
                      <a:pt x="185" y="39"/>
                    </a:cubicBezTo>
                    <a:cubicBezTo>
                      <a:pt x="184" y="36"/>
                      <a:pt x="186" y="32"/>
                      <a:pt x="189" y="32"/>
                    </a:cubicBezTo>
                    <a:close/>
                    <a:moveTo>
                      <a:pt x="159" y="58"/>
                    </a:moveTo>
                    <a:cubicBezTo>
                      <a:pt x="164" y="58"/>
                      <a:pt x="165" y="48"/>
                      <a:pt x="170" y="54"/>
                    </a:cubicBezTo>
                    <a:cubicBezTo>
                      <a:pt x="165" y="53"/>
                      <a:pt x="164" y="65"/>
                      <a:pt x="159" y="58"/>
                    </a:cubicBezTo>
                    <a:close/>
                    <a:moveTo>
                      <a:pt x="173" y="58"/>
                    </a:moveTo>
                    <a:cubicBezTo>
                      <a:pt x="171" y="55"/>
                      <a:pt x="177" y="53"/>
                      <a:pt x="172" y="49"/>
                    </a:cubicBezTo>
                    <a:cubicBezTo>
                      <a:pt x="174" y="48"/>
                      <a:pt x="175" y="47"/>
                      <a:pt x="174" y="46"/>
                    </a:cubicBezTo>
                    <a:cubicBezTo>
                      <a:pt x="176" y="45"/>
                      <a:pt x="176" y="46"/>
                      <a:pt x="175" y="47"/>
                    </a:cubicBezTo>
                    <a:cubicBezTo>
                      <a:pt x="177" y="49"/>
                      <a:pt x="178" y="49"/>
                      <a:pt x="180" y="48"/>
                    </a:cubicBezTo>
                    <a:cubicBezTo>
                      <a:pt x="181" y="50"/>
                      <a:pt x="179" y="50"/>
                      <a:pt x="179" y="49"/>
                    </a:cubicBezTo>
                    <a:cubicBezTo>
                      <a:pt x="174" y="52"/>
                      <a:pt x="178" y="55"/>
                      <a:pt x="173" y="58"/>
                    </a:cubicBezTo>
                    <a:close/>
                    <a:moveTo>
                      <a:pt x="194" y="38"/>
                    </a:moveTo>
                    <a:cubicBezTo>
                      <a:pt x="197" y="42"/>
                      <a:pt x="189" y="43"/>
                      <a:pt x="196" y="45"/>
                    </a:cubicBezTo>
                    <a:cubicBezTo>
                      <a:pt x="193" y="47"/>
                      <a:pt x="192" y="48"/>
                      <a:pt x="194" y="50"/>
                    </a:cubicBezTo>
                    <a:cubicBezTo>
                      <a:pt x="188" y="49"/>
                      <a:pt x="190" y="41"/>
                      <a:pt x="194" y="38"/>
                    </a:cubicBezTo>
                    <a:close/>
                    <a:moveTo>
                      <a:pt x="182" y="60"/>
                    </a:moveTo>
                    <a:cubicBezTo>
                      <a:pt x="180" y="58"/>
                      <a:pt x="181" y="57"/>
                      <a:pt x="180" y="56"/>
                    </a:cubicBezTo>
                    <a:cubicBezTo>
                      <a:pt x="183" y="54"/>
                      <a:pt x="187" y="53"/>
                      <a:pt x="189" y="56"/>
                    </a:cubicBezTo>
                    <a:cubicBezTo>
                      <a:pt x="187" y="59"/>
                      <a:pt x="185" y="56"/>
                      <a:pt x="182" y="60"/>
                    </a:cubicBezTo>
                    <a:close/>
                    <a:moveTo>
                      <a:pt x="201" y="43"/>
                    </a:moveTo>
                    <a:cubicBezTo>
                      <a:pt x="203" y="39"/>
                      <a:pt x="207" y="38"/>
                      <a:pt x="211" y="35"/>
                    </a:cubicBezTo>
                    <a:cubicBezTo>
                      <a:pt x="214" y="42"/>
                      <a:pt x="205" y="42"/>
                      <a:pt x="201" y="43"/>
                    </a:cubicBezTo>
                    <a:close/>
                    <a:moveTo>
                      <a:pt x="197" y="55"/>
                    </a:moveTo>
                    <a:cubicBezTo>
                      <a:pt x="198" y="57"/>
                      <a:pt x="197" y="58"/>
                      <a:pt x="198" y="60"/>
                    </a:cubicBezTo>
                    <a:cubicBezTo>
                      <a:pt x="196" y="61"/>
                      <a:pt x="194" y="58"/>
                      <a:pt x="192" y="61"/>
                    </a:cubicBezTo>
                    <a:cubicBezTo>
                      <a:pt x="190" y="58"/>
                      <a:pt x="194" y="55"/>
                      <a:pt x="197" y="55"/>
                    </a:cubicBezTo>
                    <a:close/>
                    <a:moveTo>
                      <a:pt x="184" y="72"/>
                    </a:moveTo>
                    <a:cubicBezTo>
                      <a:pt x="182" y="70"/>
                      <a:pt x="181" y="68"/>
                      <a:pt x="183" y="66"/>
                    </a:cubicBezTo>
                    <a:cubicBezTo>
                      <a:pt x="188" y="63"/>
                      <a:pt x="191" y="70"/>
                      <a:pt x="196" y="65"/>
                    </a:cubicBezTo>
                    <a:cubicBezTo>
                      <a:pt x="198" y="73"/>
                      <a:pt x="190" y="69"/>
                      <a:pt x="184" y="72"/>
                    </a:cubicBezTo>
                    <a:close/>
                    <a:moveTo>
                      <a:pt x="214" y="36"/>
                    </a:moveTo>
                    <a:cubicBezTo>
                      <a:pt x="216" y="36"/>
                      <a:pt x="218" y="38"/>
                      <a:pt x="217" y="36"/>
                    </a:cubicBezTo>
                    <a:cubicBezTo>
                      <a:pt x="221" y="40"/>
                      <a:pt x="224" y="38"/>
                      <a:pt x="229" y="37"/>
                    </a:cubicBezTo>
                    <a:cubicBezTo>
                      <a:pt x="231" y="43"/>
                      <a:pt x="214" y="41"/>
                      <a:pt x="214" y="36"/>
                    </a:cubicBezTo>
                    <a:close/>
                    <a:moveTo>
                      <a:pt x="225" y="57"/>
                    </a:moveTo>
                    <a:cubicBezTo>
                      <a:pt x="223" y="59"/>
                      <a:pt x="226" y="61"/>
                      <a:pt x="222" y="63"/>
                    </a:cubicBezTo>
                    <a:cubicBezTo>
                      <a:pt x="220" y="61"/>
                      <a:pt x="217" y="62"/>
                      <a:pt x="215" y="59"/>
                    </a:cubicBezTo>
                    <a:cubicBezTo>
                      <a:pt x="218" y="57"/>
                      <a:pt x="214" y="55"/>
                      <a:pt x="218" y="53"/>
                    </a:cubicBezTo>
                    <a:cubicBezTo>
                      <a:pt x="222" y="56"/>
                      <a:pt x="227" y="55"/>
                      <a:pt x="232" y="59"/>
                    </a:cubicBezTo>
                    <a:cubicBezTo>
                      <a:pt x="228" y="61"/>
                      <a:pt x="229" y="58"/>
                      <a:pt x="225" y="57"/>
                    </a:cubicBezTo>
                    <a:close/>
                    <a:moveTo>
                      <a:pt x="224" y="72"/>
                    </a:moveTo>
                    <a:cubicBezTo>
                      <a:pt x="223" y="67"/>
                      <a:pt x="222" y="72"/>
                      <a:pt x="218" y="73"/>
                    </a:cubicBezTo>
                    <a:cubicBezTo>
                      <a:pt x="219" y="67"/>
                      <a:pt x="224" y="66"/>
                      <a:pt x="228" y="63"/>
                    </a:cubicBezTo>
                    <a:cubicBezTo>
                      <a:pt x="229" y="65"/>
                      <a:pt x="228" y="68"/>
                      <a:pt x="227" y="66"/>
                    </a:cubicBezTo>
                    <a:cubicBezTo>
                      <a:pt x="224" y="68"/>
                      <a:pt x="228" y="70"/>
                      <a:pt x="224" y="72"/>
                    </a:cubicBezTo>
                    <a:close/>
                    <a:moveTo>
                      <a:pt x="241" y="73"/>
                    </a:moveTo>
                    <a:cubicBezTo>
                      <a:pt x="240" y="72"/>
                      <a:pt x="242" y="72"/>
                      <a:pt x="242" y="72"/>
                    </a:cubicBezTo>
                    <a:cubicBezTo>
                      <a:pt x="245" y="71"/>
                      <a:pt x="241" y="68"/>
                      <a:pt x="243" y="66"/>
                    </a:cubicBezTo>
                    <a:cubicBezTo>
                      <a:pt x="241" y="65"/>
                      <a:pt x="241" y="68"/>
                      <a:pt x="242" y="69"/>
                    </a:cubicBezTo>
                    <a:cubicBezTo>
                      <a:pt x="239" y="70"/>
                      <a:pt x="239" y="62"/>
                      <a:pt x="242" y="60"/>
                    </a:cubicBezTo>
                    <a:cubicBezTo>
                      <a:pt x="242" y="65"/>
                      <a:pt x="242" y="65"/>
                      <a:pt x="246" y="71"/>
                    </a:cubicBezTo>
                    <a:cubicBezTo>
                      <a:pt x="244" y="73"/>
                      <a:pt x="243" y="72"/>
                      <a:pt x="241" y="73"/>
                    </a:cubicBezTo>
                    <a:close/>
                    <a:moveTo>
                      <a:pt x="251" y="78"/>
                    </a:moveTo>
                    <a:cubicBezTo>
                      <a:pt x="251" y="73"/>
                      <a:pt x="256" y="72"/>
                      <a:pt x="255" y="68"/>
                    </a:cubicBezTo>
                    <a:cubicBezTo>
                      <a:pt x="257" y="68"/>
                      <a:pt x="258" y="76"/>
                      <a:pt x="257" y="79"/>
                    </a:cubicBezTo>
                    <a:cubicBezTo>
                      <a:pt x="254" y="73"/>
                      <a:pt x="255" y="74"/>
                      <a:pt x="251" y="78"/>
                    </a:cubicBezTo>
                    <a:close/>
                    <a:moveTo>
                      <a:pt x="354" y="12"/>
                    </a:moveTo>
                    <a:cubicBezTo>
                      <a:pt x="355" y="11"/>
                      <a:pt x="356" y="13"/>
                      <a:pt x="357" y="13"/>
                    </a:cubicBezTo>
                    <a:cubicBezTo>
                      <a:pt x="359" y="12"/>
                      <a:pt x="358" y="10"/>
                      <a:pt x="361" y="9"/>
                    </a:cubicBezTo>
                    <a:cubicBezTo>
                      <a:pt x="361" y="10"/>
                      <a:pt x="362" y="11"/>
                      <a:pt x="363" y="12"/>
                    </a:cubicBezTo>
                    <a:cubicBezTo>
                      <a:pt x="360" y="13"/>
                      <a:pt x="357" y="15"/>
                      <a:pt x="354" y="12"/>
                    </a:cubicBezTo>
                    <a:close/>
                    <a:moveTo>
                      <a:pt x="716" y="72"/>
                    </a:moveTo>
                    <a:cubicBezTo>
                      <a:pt x="717" y="79"/>
                      <a:pt x="704" y="74"/>
                      <a:pt x="698" y="77"/>
                    </a:cubicBezTo>
                    <a:cubicBezTo>
                      <a:pt x="697" y="72"/>
                      <a:pt x="708" y="74"/>
                      <a:pt x="704" y="69"/>
                    </a:cubicBezTo>
                    <a:cubicBezTo>
                      <a:pt x="707" y="71"/>
                      <a:pt x="711" y="68"/>
                      <a:pt x="714" y="65"/>
                    </a:cubicBezTo>
                    <a:cubicBezTo>
                      <a:pt x="714" y="71"/>
                      <a:pt x="706" y="74"/>
                      <a:pt x="702" y="75"/>
                    </a:cubicBezTo>
                    <a:cubicBezTo>
                      <a:pt x="706" y="77"/>
                      <a:pt x="711" y="73"/>
                      <a:pt x="716" y="72"/>
                    </a:cubicBezTo>
                    <a:close/>
                    <a:moveTo>
                      <a:pt x="717" y="62"/>
                    </a:moveTo>
                    <a:cubicBezTo>
                      <a:pt x="718" y="66"/>
                      <a:pt x="708" y="63"/>
                      <a:pt x="710" y="59"/>
                    </a:cubicBezTo>
                    <a:cubicBezTo>
                      <a:pt x="717" y="63"/>
                      <a:pt x="711" y="54"/>
                      <a:pt x="716" y="51"/>
                    </a:cubicBezTo>
                    <a:cubicBezTo>
                      <a:pt x="722" y="56"/>
                      <a:pt x="711" y="60"/>
                      <a:pt x="717" y="62"/>
                    </a:cubicBezTo>
                    <a:close/>
                    <a:moveTo>
                      <a:pt x="712" y="39"/>
                    </a:moveTo>
                    <a:cubicBezTo>
                      <a:pt x="714" y="43"/>
                      <a:pt x="714" y="33"/>
                      <a:pt x="717" y="39"/>
                    </a:cubicBezTo>
                    <a:cubicBezTo>
                      <a:pt x="712" y="44"/>
                      <a:pt x="711" y="46"/>
                      <a:pt x="706" y="43"/>
                    </a:cubicBezTo>
                    <a:cubicBezTo>
                      <a:pt x="713" y="44"/>
                      <a:pt x="708" y="28"/>
                      <a:pt x="712" y="39"/>
                    </a:cubicBezTo>
                    <a:close/>
                    <a:moveTo>
                      <a:pt x="721" y="30"/>
                    </a:moveTo>
                    <a:cubicBezTo>
                      <a:pt x="717" y="32"/>
                      <a:pt x="712" y="33"/>
                      <a:pt x="708" y="32"/>
                    </a:cubicBezTo>
                    <a:cubicBezTo>
                      <a:pt x="709" y="28"/>
                      <a:pt x="716" y="17"/>
                      <a:pt x="720" y="10"/>
                    </a:cubicBezTo>
                    <a:cubicBezTo>
                      <a:pt x="722" y="17"/>
                      <a:pt x="720" y="21"/>
                      <a:pt x="721" y="30"/>
                    </a:cubicBezTo>
                    <a:close/>
                    <a:moveTo>
                      <a:pt x="716" y="13"/>
                    </a:moveTo>
                    <a:cubicBezTo>
                      <a:pt x="714" y="14"/>
                      <a:pt x="713" y="15"/>
                      <a:pt x="711" y="17"/>
                    </a:cubicBezTo>
                    <a:cubicBezTo>
                      <a:pt x="709" y="11"/>
                      <a:pt x="706" y="17"/>
                      <a:pt x="704" y="13"/>
                    </a:cubicBezTo>
                    <a:cubicBezTo>
                      <a:pt x="708" y="13"/>
                      <a:pt x="713" y="8"/>
                      <a:pt x="716" y="13"/>
                    </a:cubicBezTo>
                    <a:close/>
                  </a:path>
                </a:pathLst>
              </a:custGeom>
              <a:solidFill>
                <a:srgbClr val="FDBE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1" name="Freeform 548"/>
              <p:cNvSpPr>
                <a:spLocks noEditPoints="1"/>
              </p:cNvSpPr>
              <p:nvPr/>
            </p:nvSpPr>
            <p:spPr bwMode="auto">
              <a:xfrm rot="16200000" flipV="1">
                <a:off x="4438472" y="3209915"/>
                <a:ext cx="363777" cy="45719"/>
              </a:xfrm>
              <a:custGeom>
                <a:avLst/>
                <a:gdLst>
                  <a:gd name="T0" fmla="*/ 480 w 748"/>
                  <a:gd name="T1" fmla="*/ 13 h 95"/>
                  <a:gd name="T2" fmla="*/ 427 w 748"/>
                  <a:gd name="T3" fmla="*/ 8 h 95"/>
                  <a:gd name="T4" fmla="*/ 366 w 748"/>
                  <a:gd name="T5" fmla="*/ 13 h 95"/>
                  <a:gd name="T6" fmla="*/ 311 w 748"/>
                  <a:gd name="T7" fmla="*/ 15 h 95"/>
                  <a:gd name="T8" fmla="*/ 289 w 748"/>
                  <a:gd name="T9" fmla="*/ 1 h 95"/>
                  <a:gd name="T10" fmla="*/ 234 w 748"/>
                  <a:gd name="T11" fmla="*/ 11 h 95"/>
                  <a:gd name="T12" fmla="*/ 205 w 748"/>
                  <a:gd name="T13" fmla="*/ 13 h 95"/>
                  <a:gd name="T14" fmla="*/ 152 w 748"/>
                  <a:gd name="T15" fmla="*/ 18 h 95"/>
                  <a:gd name="T16" fmla="*/ 142 w 748"/>
                  <a:gd name="T17" fmla="*/ 18 h 95"/>
                  <a:gd name="T18" fmla="*/ 126 w 748"/>
                  <a:gd name="T19" fmla="*/ 20 h 95"/>
                  <a:gd name="T20" fmla="*/ 107 w 748"/>
                  <a:gd name="T21" fmla="*/ 1 h 95"/>
                  <a:gd name="T22" fmla="*/ 64 w 748"/>
                  <a:gd name="T23" fmla="*/ 20 h 95"/>
                  <a:gd name="T24" fmla="*/ 17 w 748"/>
                  <a:gd name="T25" fmla="*/ 64 h 95"/>
                  <a:gd name="T26" fmla="*/ 71 w 748"/>
                  <a:gd name="T27" fmla="*/ 69 h 95"/>
                  <a:gd name="T28" fmla="*/ 101 w 748"/>
                  <a:gd name="T29" fmla="*/ 51 h 95"/>
                  <a:gd name="T30" fmla="*/ 90 w 748"/>
                  <a:gd name="T31" fmla="*/ 67 h 95"/>
                  <a:gd name="T32" fmla="*/ 112 w 748"/>
                  <a:gd name="T33" fmla="*/ 63 h 95"/>
                  <a:gd name="T34" fmla="*/ 140 w 748"/>
                  <a:gd name="T35" fmla="*/ 69 h 95"/>
                  <a:gd name="T36" fmla="*/ 151 w 748"/>
                  <a:gd name="T37" fmla="*/ 51 h 95"/>
                  <a:gd name="T38" fmla="*/ 167 w 748"/>
                  <a:gd name="T39" fmla="*/ 62 h 95"/>
                  <a:gd name="T40" fmla="*/ 213 w 748"/>
                  <a:gd name="T41" fmla="*/ 61 h 95"/>
                  <a:gd name="T42" fmla="*/ 244 w 748"/>
                  <a:gd name="T43" fmla="*/ 84 h 95"/>
                  <a:gd name="T44" fmla="*/ 306 w 748"/>
                  <a:gd name="T45" fmla="*/ 77 h 95"/>
                  <a:gd name="T46" fmla="*/ 364 w 748"/>
                  <a:gd name="T47" fmla="*/ 85 h 95"/>
                  <a:gd name="T48" fmla="*/ 566 w 748"/>
                  <a:gd name="T49" fmla="*/ 89 h 95"/>
                  <a:gd name="T50" fmla="*/ 675 w 748"/>
                  <a:gd name="T51" fmla="*/ 85 h 95"/>
                  <a:gd name="T52" fmla="*/ 744 w 748"/>
                  <a:gd name="T53" fmla="*/ 58 h 95"/>
                  <a:gd name="T54" fmla="*/ 725 w 748"/>
                  <a:gd name="T55" fmla="*/ 56 h 95"/>
                  <a:gd name="T56" fmla="*/ 733 w 748"/>
                  <a:gd name="T57" fmla="*/ 32 h 95"/>
                  <a:gd name="T58" fmla="*/ 725 w 748"/>
                  <a:gd name="T59" fmla="*/ 7 h 95"/>
                  <a:gd name="T60" fmla="*/ 672 w 748"/>
                  <a:gd name="T61" fmla="*/ 9 h 95"/>
                  <a:gd name="T62" fmla="*/ 642 w 748"/>
                  <a:gd name="T63" fmla="*/ 9 h 95"/>
                  <a:gd name="T64" fmla="*/ 604 w 748"/>
                  <a:gd name="T65" fmla="*/ 6 h 95"/>
                  <a:gd name="T66" fmla="*/ 227 w 748"/>
                  <a:gd name="T67" fmla="*/ 28 h 95"/>
                  <a:gd name="T68" fmla="*/ 201 w 748"/>
                  <a:gd name="T69" fmla="*/ 36 h 95"/>
                  <a:gd name="T70" fmla="*/ 220 w 748"/>
                  <a:gd name="T71" fmla="*/ 21 h 95"/>
                  <a:gd name="T72" fmla="*/ 196 w 748"/>
                  <a:gd name="T73" fmla="*/ 25 h 95"/>
                  <a:gd name="T74" fmla="*/ 184 w 748"/>
                  <a:gd name="T75" fmla="*/ 11 h 95"/>
                  <a:gd name="T76" fmla="*/ 79 w 748"/>
                  <a:gd name="T77" fmla="*/ 39 h 95"/>
                  <a:gd name="T78" fmla="*/ 54 w 748"/>
                  <a:gd name="T79" fmla="*/ 40 h 95"/>
                  <a:gd name="T80" fmla="*/ 71 w 748"/>
                  <a:gd name="T81" fmla="*/ 38 h 95"/>
                  <a:gd name="T82" fmla="*/ 79 w 748"/>
                  <a:gd name="T83" fmla="*/ 44 h 95"/>
                  <a:gd name="T84" fmla="*/ 60 w 748"/>
                  <a:gd name="T85" fmla="*/ 68 h 95"/>
                  <a:gd name="T86" fmla="*/ 95 w 748"/>
                  <a:gd name="T87" fmla="*/ 48 h 95"/>
                  <a:gd name="T88" fmla="*/ 115 w 748"/>
                  <a:gd name="T89" fmla="*/ 39 h 95"/>
                  <a:gd name="T90" fmla="*/ 132 w 748"/>
                  <a:gd name="T91" fmla="*/ 31 h 95"/>
                  <a:gd name="T92" fmla="*/ 168 w 748"/>
                  <a:gd name="T93" fmla="*/ 26 h 95"/>
                  <a:gd name="T94" fmla="*/ 134 w 748"/>
                  <a:gd name="T95" fmla="*/ 63 h 95"/>
                  <a:gd name="T96" fmla="*/ 174 w 748"/>
                  <a:gd name="T97" fmla="*/ 29 h 95"/>
                  <a:gd name="T98" fmla="*/ 159 w 748"/>
                  <a:gd name="T99" fmla="*/ 58 h 95"/>
                  <a:gd name="T100" fmla="*/ 194 w 748"/>
                  <a:gd name="T101" fmla="*/ 38 h 95"/>
                  <a:gd name="T102" fmla="*/ 201 w 748"/>
                  <a:gd name="T103" fmla="*/ 43 h 95"/>
                  <a:gd name="T104" fmla="*/ 183 w 748"/>
                  <a:gd name="T105" fmla="*/ 66 h 95"/>
                  <a:gd name="T106" fmla="*/ 222 w 748"/>
                  <a:gd name="T107" fmla="*/ 63 h 95"/>
                  <a:gd name="T108" fmla="*/ 227 w 748"/>
                  <a:gd name="T109" fmla="*/ 66 h 95"/>
                  <a:gd name="T110" fmla="*/ 241 w 748"/>
                  <a:gd name="T111" fmla="*/ 73 h 95"/>
                  <a:gd name="T112" fmla="*/ 363 w 748"/>
                  <a:gd name="T113" fmla="*/ 12 h 95"/>
                  <a:gd name="T114" fmla="*/ 717 w 748"/>
                  <a:gd name="T115" fmla="*/ 62 h 95"/>
                  <a:gd name="T116" fmla="*/ 721 w 748"/>
                  <a:gd name="T117" fmla="*/ 3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8" h="95">
                    <a:moveTo>
                      <a:pt x="559" y="11"/>
                    </a:moveTo>
                    <a:cubicBezTo>
                      <a:pt x="559" y="7"/>
                      <a:pt x="557" y="9"/>
                      <a:pt x="557" y="5"/>
                    </a:cubicBezTo>
                    <a:cubicBezTo>
                      <a:pt x="546" y="13"/>
                      <a:pt x="543" y="8"/>
                      <a:pt x="534" y="8"/>
                    </a:cubicBezTo>
                    <a:cubicBezTo>
                      <a:pt x="537" y="7"/>
                      <a:pt x="541" y="7"/>
                      <a:pt x="539" y="3"/>
                    </a:cubicBezTo>
                    <a:cubicBezTo>
                      <a:pt x="529" y="8"/>
                      <a:pt x="508" y="10"/>
                      <a:pt x="498" y="11"/>
                    </a:cubicBezTo>
                    <a:cubicBezTo>
                      <a:pt x="499" y="11"/>
                      <a:pt x="499" y="9"/>
                      <a:pt x="498" y="8"/>
                    </a:cubicBezTo>
                    <a:cubicBezTo>
                      <a:pt x="491" y="10"/>
                      <a:pt x="491" y="13"/>
                      <a:pt x="485" y="9"/>
                    </a:cubicBezTo>
                    <a:cubicBezTo>
                      <a:pt x="483" y="14"/>
                      <a:pt x="481" y="8"/>
                      <a:pt x="480" y="13"/>
                    </a:cubicBezTo>
                    <a:cubicBezTo>
                      <a:pt x="478" y="10"/>
                      <a:pt x="476" y="12"/>
                      <a:pt x="476" y="9"/>
                    </a:cubicBezTo>
                    <a:cubicBezTo>
                      <a:pt x="473" y="9"/>
                      <a:pt x="470" y="11"/>
                      <a:pt x="467" y="8"/>
                    </a:cubicBezTo>
                    <a:cubicBezTo>
                      <a:pt x="463" y="10"/>
                      <a:pt x="469" y="13"/>
                      <a:pt x="465" y="15"/>
                    </a:cubicBezTo>
                    <a:cubicBezTo>
                      <a:pt x="464" y="14"/>
                      <a:pt x="463" y="13"/>
                      <a:pt x="462" y="13"/>
                    </a:cubicBezTo>
                    <a:cubicBezTo>
                      <a:pt x="463" y="12"/>
                      <a:pt x="464" y="10"/>
                      <a:pt x="462" y="9"/>
                    </a:cubicBezTo>
                    <a:cubicBezTo>
                      <a:pt x="461" y="10"/>
                      <a:pt x="459" y="11"/>
                      <a:pt x="458" y="12"/>
                    </a:cubicBezTo>
                    <a:cubicBezTo>
                      <a:pt x="445" y="2"/>
                      <a:pt x="432" y="14"/>
                      <a:pt x="426" y="14"/>
                    </a:cubicBezTo>
                    <a:cubicBezTo>
                      <a:pt x="422" y="9"/>
                      <a:pt x="428" y="10"/>
                      <a:pt x="427" y="8"/>
                    </a:cubicBezTo>
                    <a:cubicBezTo>
                      <a:pt x="420" y="9"/>
                      <a:pt x="412" y="6"/>
                      <a:pt x="410" y="14"/>
                    </a:cubicBezTo>
                    <a:cubicBezTo>
                      <a:pt x="405" y="6"/>
                      <a:pt x="404" y="18"/>
                      <a:pt x="401" y="13"/>
                    </a:cubicBezTo>
                    <a:cubicBezTo>
                      <a:pt x="400" y="11"/>
                      <a:pt x="406" y="9"/>
                      <a:pt x="402" y="7"/>
                    </a:cubicBezTo>
                    <a:cubicBezTo>
                      <a:pt x="397" y="8"/>
                      <a:pt x="397" y="14"/>
                      <a:pt x="392" y="11"/>
                    </a:cubicBezTo>
                    <a:cubicBezTo>
                      <a:pt x="393" y="10"/>
                      <a:pt x="394" y="9"/>
                      <a:pt x="392" y="7"/>
                    </a:cubicBezTo>
                    <a:cubicBezTo>
                      <a:pt x="386" y="13"/>
                      <a:pt x="381" y="11"/>
                      <a:pt x="375" y="13"/>
                    </a:cubicBezTo>
                    <a:cubicBezTo>
                      <a:pt x="376" y="13"/>
                      <a:pt x="376" y="7"/>
                      <a:pt x="374" y="9"/>
                    </a:cubicBezTo>
                    <a:cubicBezTo>
                      <a:pt x="375" y="12"/>
                      <a:pt x="368" y="13"/>
                      <a:pt x="366" y="13"/>
                    </a:cubicBezTo>
                    <a:cubicBezTo>
                      <a:pt x="370" y="11"/>
                      <a:pt x="369" y="8"/>
                      <a:pt x="370" y="5"/>
                    </a:cubicBezTo>
                    <a:cubicBezTo>
                      <a:pt x="365" y="4"/>
                      <a:pt x="369" y="8"/>
                      <a:pt x="365" y="10"/>
                    </a:cubicBezTo>
                    <a:cubicBezTo>
                      <a:pt x="361" y="4"/>
                      <a:pt x="353" y="5"/>
                      <a:pt x="350" y="11"/>
                    </a:cubicBezTo>
                    <a:cubicBezTo>
                      <a:pt x="346" y="10"/>
                      <a:pt x="340" y="11"/>
                      <a:pt x="338" y="8"/>
                    </a:cubicBezTo>
                    <a:cubicBezTo>
                      <a:pt x="336" y="8"/>
                      <a:pt x="326" y="14"/>
                      <a:pt x="322" y="8"/>
                    </a:cubicBezTo>
                    <a:cubicBezTo>
                      <a:pt x="318" y="9"/>
                      <a:pt x="321" y="12"/>
                      <a:pt x="319" y="14"/>
                    </a:cubicBezTo>
                    <a:cubicBezTo>
                      <a:pt x="317" y="11"/>
                      <a:pt x="315" y="8"/>
                      <a:pt x="315" y="6"/>
                    </a:cubicBezTo>
                    <a:cubicBezTo>
                      <a:pt x="310" y="8"/>
                      <a:pt x="314" y="12"/>
                      <a:pt x="311" y="15"/>
                    </a:cubicBezTo>
                    <a:cubicBezTo>
                      <a:pt x="309" y="12"/>
                      <a:pt x="301" y="15"/>
                      <a:pt x="302" y="11"/>
                    </a:cubicBezTo>
                    <a:cubicBezTo>
                      <a:pt x="304" y="12"/>
                      <a:pt x="311" y="14"/>
                      <a:pt x="310" y="8"/>
                    </a:cubicBezTo>
                    <a:cubicBezTo>
                      <a:pt x="305" y="11"/>
                      <a:pt x="302" y="7"/>
                      <a:pt x="298" y="7"/>
                    </a:cubicBezTo>
                    <a:cubicBezTo>
                      <a:pt x="298" y="11"/>
                      <a:pt x="299" y="8"/>
                      <a:pt x="302" y="9"/>
                    </a:cubicBezTo>
                    <a:cubicBezTo>
                      <a:pt x="298" y="10"/>
                      <a:pt x="297" y="14"/>
                      <a:pt x="295" y="13"/>
                    </a:cubicBezTo>
                    <a:cubicBezTo>
                      <a:pt x="292" y="11"/>
                      <a:pt x="295" y="6"/>
                      <a:pt x="292" y="8"/>
                    </a:cubicBezTo>
                    <a:cubicBezTo>
                      <a:pt x="294" y="10"/>
                      <a:pt x="287" y="15"/>
                      <a:pt x="286" y="13"/>
                    </a:cubicBezTo>
                    <a:cubicBezTo>
                      <a:pt x="284" y="8"/>
                      <a:pt x="293" y="5"/>
                      <a:pt x="289" y="1"/>
                    </a:cubicBezTo>
                    <a:cubicBezTo>
                      <a:pt x="285" y="11"/>
                      <a:pt x="272" y="11"/>
                      <a:pt x="263" y="11"/>
                    </a:cubicBezTo>
                    <a:cubicBezTo>
                      <a:pt x="263" y="8"/>
                      <a:pt x="264" y="2"/>
                      <a:pt x="260" y="4"/>
                    </a:cubicBezTo>
                    <a:cubicBezTo>
                      <a:pt x="258" y="8"/>
                      <a:pt x="261" y="7"/>
                      <a:pt x="260" y="9"/>
                    </a:cubicBezTo>
                    <a:cubicBezTo>
                      <a:pt x="257" y="10"/>
                      <a:pt x="256" y="12"/>
                      <a:pt x="253" y="6"/>
                    </a:cubicBezTo>
                    <a:cubicBezTo>
                      <a:pt x="251" y="7"/>
                      <a:pt x="252" y="9"/>
                      <a:pt x="250" y="10"/>
                    </a:cubicBezTo>
                    <a:cubicBezTo>
                      <a:pt x="245" y="1"/>
                      <a:pt x="245" y="12"/>
                      <a:pt x="243" y="10"/>
                    </a:cubicBezTo>
                    <a:cubicBezTo>
                      <a:pt x="238" y="7"/>
                      <a:pt x="247" y="6"/>
                      <a:pt x="242" y="3"/>
                    </a:cubicBezTo>
                    <a:cubicBezTo>
                      <a:pt x="237" y="7"/>
                      <a:pt x="240" y="10"/>
                      <a:pt x="234" y="11"/>
                    </a:cubicBezTo>
                    <a:cubicBezTo>
                      <a:pt x="234" y="8"/>
                      <a:pt x="232" y="6"/>
                      <a:pt x="230" y="6"/>
                    </a:cubicBezTo>
                    <a:cubicBezTo>
                      <a:pt x="229" y="8"/>
                      <a:pt x="227" y="11"/>
                      <a:pt x="226" y="5"/>
                    </a:cubicBezTo>
                    <a:cubicBezTo>
                      <a:pt x="220" y="7"/>
                      <a:pt x="230" y="10"/>
                      <a:pt x="224" y="12"/>
                    </a:cubicBezTo>
                    <a:cubicBezTo>
                      <a:pt x="223" y="11"/>
                      <a:pt x="222" y="10"/>
                      <a:pt x="220" y="10"/>
                    </a:cubicBezTo>
                    <a:cubicBezTo>
                      <a:pt x="223" y="8"/>
                      <a:pt x="223" y="6"/>
                      <a:pt x="221" y="4"/>
                    </a:cubicBezTo>
                    <a:cubicBezTo>
                      <a:pt x="214" y="5"/>
                      <a:pt x="221" y="17"/>
                      <a:pt x="213" y="12"/>
                    </a:cubicBezTo>
                    <a:cubicBezTo>
                      <a:pt x="219" y="11"/>
                      <a:pt x="214" y="9"/>
                      <a:pt x="216" y="4"/>
                    </a:cubicBezTo>
                    <a:cubicBezTo>
                      <a:pt x="212" y="5"/>
                      <a:pt x="207" y="9"/>
                      <a:pt x="205" y="13"/>
                    </a:cubicBezTo>
                    <a:cubicBezTo>
                      <a:pt x="202" y="10"/>
                      <a:pt x="204" y="7"/>
                      <a:pt x="201" y="5"/>
                    </a:cubicBezTo>
                    <a:cubicBezTo>
                      <a:pt x="194" y="9"/>
                      <a:pt x="192" y="14"/>
                      <a:pt x="188" y="12"/>
                    </a:cubicBezTo>
                    <a:cubicBezTo>
                      <a:pt x="191" y="10"/>
                      <a:pt x="183" y="7"/>
                      <a:pt x="188" y="6"/>
                    </a:cubicBezTo>
                    <a:cubicBezTo>
                      <a:pt x="189" y="7"/>
                      <a:pt x="188" y="8"/>
                      <a:pt x="190" y="10"/>
                    </a:cubicBezTo>
                    <a:cubicBezTo>
                      <a:pt x="197" y="2"/>
                      <a:pt x="183" y="7"/>
                      <a:pt x="179" y="4"/>
                    </a:cubicBezTo>
                    <a:cubicBezTo>
                      <a:pt x="174" y="7"/>
                      <a:pt x="174" y="12"/>
                      <a:pt x="169" y="8"/>
                    </a:cubicBezTo>
                    <a:cubicBezTo>
                      <a:pt x="169" y="4"/>
                      <a:pt x="176" y="9"/>
                      <a:pt x="175" y="2"/>
                    </a:cubicBezTo>
                    <a:cubicBezTo>
                      <a:pt x="167" y="6"/>
                      <a:pt x="150" y="5"/>
                      <a:pt x="152" y="18"/>
                    </a:cubicBezTo>
                    <a:cubicBezTo>
                      <a:pt x="155" y="14"/>
                      <a:pt x="157" y="17"/>
                      <a:pt x="160" y="17"/>
                    </a:cubicBezTo>
                    <a:cubicBezTo>
                      <a:pt x="165" y="15"/>
                      <a:pt x="162" y="12"/>
                      <a:pt x="166" y="9"/>
                    </a:cubicBezTo>
                    <a:cubicBezTo>
                      <a:pt x="170" y="13"/>
                      <a:pt x="167" y="16"/>
                      <a:pt x="164" y="19"/>
                    </a:cubicBezTo>
                    <a:cubicBezTo>
                      <a:pt x="159" y="19"/>
                      <a:pt x="153" y="20"/>
                      <a:pt x="148" y="23"/>
                    </a:cubicBezTo>
                    <a:cubicBezTo>
                      <a:pt x="147" y="22"/>
                      <a:pt x="147" y="22"/>
                      <a:pt x="146" y="21"/>
                    </a:cubicBezTo>
                    <a:cubicBezTo>
                      <a:pt x="156" y="14"/>
                      <a:pt x="144" y="12"/>
                      <a:pt x="152" y="7"/>
                    </a:cubicBezTo>
                    <a:cubicBezTo>
                      <a:pt x="146" y="7"/>
                      <a:pt x="146" y="11"/>
                      <a:pt x="140" y="13"/>
                    </a:cubicBezTo>
                    <a:cubicBezTo>
                      <a:pt x="138" y="17"/>
                      <a:pt x="144" y="15"/>
                      <a:pt x="142" y="18"/>
                    </a:cubicBezTo>
                    <a:cubicBezTo>
                      <a:pt x="136" y="18"/>
                      <a:pt x="138" y="21"/>
                      <a:pt x="133" y="25"/>
                    </a:cubicBezTo>
                    <a:cubicBezTo>
                      <a:pt x="131" y="19"/>
                      <a:pt x="127" y="30"/>
                      <a:pt x="125" y="26"/>
                    </a:cubicBezTo>
                    <a:cubicBezTo>
                      <a:pt x="123" y="22"/>
                      <a:pt x="130" y="20"/>
                      <a:pt x="129" y="16"/>
                    </a:cubicBezTo>
                    <a:cubicBezTo>
                      <a:pt x="139" y="21"/>
                      <a:pt x="139" y="4"/>
                      <a:pt x="149" y="6"/>
                    </a:cubicBezTo>
                    <a:cubicBezTo>
                      <a:pt x="143" y="3"/>
                      <a:pt x="136" y="7"/>
                      <a:pt x="130" y="5"/>
                    </a:cubicBezTo>
                    <a:cubicBezTo>
                      <a:pt x="129" y="8"/>
                      <a:pt x="127" y="12"/>
                      <a:pt x="127" y="16"/>
                    </a:cubicBezTo>
                    <a:cubicBezTo>
                      <a:pt x="125" y="14"/>
                      <a:pt x="123" y="14"/>
                      <a:pt x="121" y="15"/>
                    </a:cubicBezTo>
                    <a:cubicBezTo>
                      <a:pt x="119" y="19"/>
                      <a:pt x="128" y="17"/>
                      <a:pt x="126" y="20"/>
                    </a:cubicBezTo>
                    <a:cubicBezTo>
                      <a:pt x="115" y="20"/>
                      <a:pt x="116" y="24"/>
                      <a:pt x="111" y="27"/>
                    </a:cubicBezTo>
                    <a:cubicBezTo>
                      <a:pt x="111" y="22"/>
                      <a:pt x="111" y="17"/>
                      <a:pt x="114" y="13"/>
                    </a:cubicBezTo>
                    <a:cubicBezTo>
                      <a:pt x="118" y="16"/>
                      <a:pt x="116" y="18"/>
                      <a:pt x="119" y="21"/>
                    </a:cubicBezTo>
                    <a:cubicBezTo>
                      <a:pt x="120" y="15"/>
                      <a:pt x="122" y="9"/>
                      <a:pt x="126" y="4"/>
                    </a:cubicBezTo>
                    <a:cubicBezTo>
                      <a:pt x="124" y="1"/>
                      <a:pt x="109" y="1"/>
                      <a:pt x="114" y="8"/>
                    </a:cubicBezTo>
                    <a:cubicBezTo>
                      <a:pt x="114" y="10"/>
                      <a:pt x="109" y="12"/>
                      <a:pt x="106" y="12"/>
                    </a:cubicBezTo>
                    <a:cubicBezTo>
                      <a:pt x="103" y="10"/>
                      <a:pt x="112" y="9"/>
                      <a:pt x="109" y="6"/>
                    </a:cubicBezTo>
                    <a:cubicBezTo>
                      <a:pt x="104" y="8"/>
                      <a:pt x="106" y="3"/>
                      <a:pt x="107" y="1"/>
                    </a:cubicBezTo>
                    <a:cubicBezTo>
                      <a:pt x="103" y="6"/>
                      <a:pt x="93" y="13"/>
                      <a:pt x="86" y="16"/>
                    </a:cubicBezTo>
                    <a:cubicBezTo>
                      <a:pt x="87" y="14"/>
                      <a:pt x="85" y="13"/>
                      <a:pt x="86" y="12"/>
                    </a:cubicBezTo>
                    <a:cubicBezTo>
                      <a:pt x="90" y="7"/>
                      <a:pt x="103" y="8"/>
                      <a:pt x="99" y="0"/>
                    </a:cubicBezTo>
                    <a:cubicBezTo>
                      <a:pt x="94" y="2"/>
                      <a:pt x="96" y="5"/>
                      <a:pt x="92" y="7"/>
                    </a:cubicBezTo>
                    <a:cubicBezTo>
                      <a:pt x="86" y="7"/>
                      <a:pt x="91" y="4"/>
                      <a:pt x="89" y="1"/>
                    </a:cubicBezTo>
                    <a:cubicBezTo>
                      <a:pt x="80" y="5"/>
                      <a:pt x="88" y="11"/>
                      <a:pt x="82" y="15"/>
                    </a:cubicBezTo>
                    <a:cubicBezTo>
                      <a:pt x="78" y="10"/>
                      <a:pt x="73" y="16"/>
                      <a:pt x="70" y="10"/>
                    </a:cubicBezTo>
                    <a:cubicBezTo>
                      <a:pt x="68" y="13"/>
                      <a:pt x="69" y="17"/>
                      <a:pt x="64" y="20"/>
                    </a:cubicBezTo>
                    <a:cubicBezTo>
                      <a:pt x="57" y="12"/>
                      <a:pt x="58" y="16"/>
                      <a:pt x="51" y="12"/>
                    </a:cubicBezTo>
                    <a:cubicBezTo>
                      <a:pt x="52" y="17"/>
                      <a:pt x="49" y="18"/>
                      <a:pt x="44" y="21"/>
                    </a:cubicBezTo>
                    <a:cubicBezTo>
                      <a:pt x="50" y="29"/>
                      <a:pt x="44" y="36"/>
                      <a:pt x="35" y="43"/>
                    </a:cubicBezTo>
                    <a:cubicBezTo>
                      <a:pt x="29" y="38"/>
                      <a:pt x="22" y="43"/>
                      <a:pt x="18" y="49"/>
                    </a:cubicBezTo>
                    <a:cubicBezTo>
                      <a:pt x="13" y="48"/>
                      <a:pt x="18" y="44"/>
                      <a:pt x="12" y="42"/>
                    </a:cubicBezTo>
                    <a:cubicBezTo>
                      <a:pt x="11" y="46"/>
                      <a:pt x="16" y="67"/>
                      <a:pt x="8" y="58"/>
                    </a:cubicBezTo>
                    <a:cubicBezTo>
                      <a:pt x="7" y="60"/>
                      <a:pt x="0" y="62"/>
                      <a:pt x="5" y="64"/>
                    </a:cubicBezTo>
                    <a:cubicBezTo>
                      <a:pt x="9" y="64"/>
                      <a:pt x="13" y="63"/>
                      <a:pt x="17" y="64"/>
                    </a:cubicBezTo>
                    <a:cubicBezTo>
                      <a:pt x="18" y="60"/>
                      <a:pt x="17" y="56"/>
                      <a:pt x="20" y="52"/>
                    </a:cubicBezTo>
                    <a:cubicBezTo>
                      <a:pt x="22" y="53"/>
                      <a:pt x="24" y="53"/>
                      <a:pt x="25" y="56"/>
                    </a:cubicBezTo>
                    <a:cubicBezTo>
                      <a:pt x="27" y="51"/>
                      <a:pt x="30" y="52"/>
                      <a:pt x="34" y="51"/>
                    </a:cubicBezTo>
                    <a:cubicBezTo>
                      <a:pt x="32" y="48"/>
                      <a:pt x="30" y="49"/>
                      <a:pt x="29" y="47"/>
                    </a:cubicBezTo>
                    <a:cubicBezTo>
                      <a:pt x="35" y="41"/>
                      <a:pt x="36" y="47"/>
                      <a:pt x="40" y="40"/>
                    </a:cubicBezTo>
                    <a:cubicBezTo>
                      <a:pt x="43" y="44"/>
                      <a:pt x="49" y="46"/>
                      <a:pt x="56" y="46"/>
                    </a:cubicBezTo>
                    <a:cubicBezTo>
                      <a:pt x="46" y="53"/>
                      <a:pt x="60" y="57"/>
                      <a:pt x="51" y="64"/>
                    </a:cubicBezTo>
                    <a:cubicBezTo>
                      <a:pt x="57" y="73"/>
                      <a:pt x="65" y="66"/>
                      <a:pt x="71" y="69"/>
                    </a:cubicBezTo>
                    <a:cubicBezTo>
                      <a:pt x="69" y="66"/>
                      <a:pt x="67" y="67"/>
                      <a:pt x="65" y="63"/>
                    </a:cubicBezTo>
                    <a:cubicBezTo>
                      <a:pt x="66" y="61"/>
                      <a:pt x="66" y="59"/>
                      <a:pt x="68" y="58"/>
                    </a:cubicBezTo>
                    <a:cubicBezTo>
                      <a:pt x="70" y="60"/>
                      <a:pt x="69" y="62"/>
                      <a:pt x="71" y="63"/>
                    </a:cubicBezTo>
                    <a:cubicBezTo>
                      <a:pt x="72" y="64"/>
                      <a:pt x="78" y="62"/>
                      <a:pt x="76" y="59"/>
                    </a:cubicBezTo>
                    <a:cubicBezTo>
                      <a:pt x="75" y="59"/>
                      <a:pt x="81" y="47"/>
                      <a:pt x="86" y="46"/>
                    </a:cubicBezTo>
                    <a:cubicBezTo>
                      <a:pt x="84" y="48"/>
                      <a:pt x="83" y="50"/>
                      <a:pt x="83" y="52"/>
                    </a:cubicBezTo>
                    <a:cubicBezTo>
                      <a:pt x="86" y="51"/>
                      <a:pt x="92" y="50"/>
                      <a:pt x="91" y="55"/>
                    </a:cubicBezTo>
                    <a:cubicBezTo>
                      <a:pt x="94" y="52"/>
                      <a:pt x="98" y="50"/>
                      <a:pt x="101" y="51"/>
                    </a:cubicBezTo>
                    <a:cubicBezTo>
                      <a:pt x="101" y="52"/>
                      <a:pt x="102" y="53"/>
                      <a:pt x="101" y="54"/>
                    </a:cubicBezTo>
                    <a:cubicBezTo>
                      <a:pt x="96" y="55"/>
                      <a:pt x="91" y="54"/>
                      <a:pt x="85" y="59"/>
                    </a:cubicBezTo>
                    <a:cubicBezTo>
                      <a:pt x="85" y="58"/>
                      <a:pt x="85" y="53"/>
                      <a:pt x="82" y="55"/>
                    </a:cubicBezTo>
                    <a:cubicBezTo>
                      <a:pt x="85" y="62"/>
                      <a:pt x="73" y="61"/>
                      <a:pt x="75" y="69"/>
                    </a:cubicBezTo>
                    <a:cubicBezTo>
                      <a:pt x="79" y="65"/>
                      <a:pt x="82" y="74"/>
                      <a:pt x="86" y="69"/>
                    </a:cubicBezTo>
                    <a:cubicBezTo>
                      <a:pt x="90" y="67"/>
                      <a:pt x="84" y="64"/>
                      <a:pt x="86" y="62"/>
                    </a:cubicBezTo>
                    <a:cubicBezTo>
                      <a:pt x="88" y="61"/>
                      <a:pt x="89" y="60"/>
                      <a:pt x="90" y="61"/>
                    </a:cubicBezTo>
                    <a:cubicBezTo>
                      <a:pt x="93" y="63"/>
                      <a:pt x="88" y="65"/>
                      <a:pt x="90" y="67"/>
                    </a:cubicBezTo>
                    <a:cubicBezTo>
                      <a:pt x="92" y="66"/>
                      <a:pt x="93" y="70"/>
                      <a:pt x="96" y="65"/>
                    </a:cubicBezTo>
                    <a:cubicBezTo>
                      <a:pt x="94" y="64"/>
                      <a:pt x="93" y="62"/>
                      <a:pt x="91" y="60"/>
                    </a:cubicBezTo>
                    <a:cubicBezTo>
                      <a:pt x="93" y="59"/>
                      <a:pt x="93" y="57"/>
                      <a:pt x="94" y="56"/>
                    </a:cubicBezTo>
                    <a:cubicBezTo>
                      <a:pt x="96" y="62"/>
                      <a:pt x="99" y="56"/>
                      <a:pt x="101" y="60"/>
                    </a:cubicBezTo>
                    <a:cubicBezTo>
                      <a:pt x="98" y="64"/>
                      <a:pt x="97" y="57"/>
                      <a:pt x="94" y="61"/>
                    </a:cubicBezTo>
                    <a:cubicBezTo>
                      <a:pt x="100" y="64"/>
                      <a:pt x="97" y="67"/>
                      <a:pt x="98" y="71"/>
                    </a:cubicBezTo>
                    <a:cubicBezTo>
                      <a:pt x="105" y="68"/>
                      <a:pt x="100" y="63"/>
                      <a:pt x="104" y="59"/>
                    </a:cubicBezTo>
                    <a:cubicBezTo>
                      <a:pt x="107" y="57"/>
                      <a:pt x="109" y="64"/>
                      <a:pt x="112" y="63"/>
                    </a:cubicBezTo>
                    <a:cubicBezTo>
                      <a:pt x="114" y="59"/>
                      <a:pt x="118" y="57"/>
                      <a:pt x="112" y="54"/>
                    </a:cubicBezTo>
                    <a:cubicBezTo>
                      <a:pt x="115" y="51"/>
                      <a:pt x="120" y="47"/>
                      <a:pt x="124" y="49"/>
                    </a:cubicBezTo>
                    <a:cubicBezTo>
                      <a:pt x="117" y="54"/>
                      <a:pt x="118" y="60"/>
                      <a:pt x="114" y="66"/>
                    </a:cubicBezTo>
                    <a:cubicBezTo>
                      <a:pt x="111" y="60"/>
                      <a:pt x="96" y="73"/>
                      <a:pt x="104" y="74"/>
                    </a:cubicBezTo>
                    <a:cubicBezTo>
                      <a:pt x="103" y="70"/>
                      <a:pt x="109" y="75"/>
                      <a:pt x="112" y="69"/>
                    </a:cubicBezTo>
                    <a:cubicBezTo>
                      <a:pt x="115" y="75"/>
                      <a:pt x="123" y="71"/>
                      <a:pt x="131" y="76"/>
                    </a:cubicBezTo>
                    <a:cubicBezTo>
                      <a:pt x="136" y="74"/>
                      <a:pt x="133" y="71"/>
                      <a:pt x="134" y="68"/>
                    </a:cubicBezTo>
                    <a:cubicBezTo>
                      <a:pt x="136" y="69"/>
                      <a:pt x="138" y="65"/>
                      <a:pt x="140" y="69"/>
                    </a:cubicBezTo>
                    <a:cubicBezTo>
                      <a:pt x="143" y="65"/>
                      <a:pt x="143" y="65"/>
                      <a:pt x="147" y="64"/>
                    </a:cubicBezTo>
                    <a:cubicBezTo>
                      <a:pt x="145" y="58"/>
                      <a:pt x="142" y="67"/>
                      <a:pt x="140" y="64"/>
                    </a:cubicBezTo>
                    <a:cubicBezTo>
                      <a:pt x="137" y="61"/>
                      <a:pt x="137" y="59"/>
                      <a:pt x="138" y="57"/>
                    </a:cubicBezTo>
                    <a:cubicBezTo>
                      <a:pt x="142" y="56"/>
                      <a:pt x="145" y="61"/>
                      <a:pt x="150" y="56"/>
                    </a:cubicBezTo>
                    <a:cubicBezTo>
                      <a:pt x="146" y="52"/>
                      <a:pt x="148" y="49"/>
                      <a:pt x="151" y="46"/>
                    </a:cubicBezTo>
                    <a:cubicBezTo>
                      <a:pt x="154" y="49"/>
                      <a:pt x="157" y="43"/>
                      <a:pt x="160" y="44"/>
                    </a:cubicBezTo>
                    <a:cubicBezTo>
                      <a:pt x="161" y="45"/>
                      <a:pt x="160" y="47"/>
                      <a:pt x="160" y="48"/>
                    </a:cubicBezTo>
                    <a:cubicBezTo>
                      <a:pt x="157" y="52"/>
                      <a:pt x="154" y="50"/>
                      <a:pt x="151" y="51"/>
                    </a:cubicBezTo>
                    <a:cubicBezTo>
                      <a:pt x="154" y="59"/>
                      <a:pt x="144" y="65"/>
                      <a:pt x="147" y="73"/>
                    </a:cubicBezTo>
                    <a:cubicBezTo>
                      <a:pt x="143" y="73"/>
                      <a:pt x="140" y="68"/>
                      <a:pt x="136" y="72"/>
                    </a:cubicBezTo>
                    <a:cubicBezTo>
                      <a:pt x="140" y="79"/>
                      <a:pt x="149" y="71"/>
                      <a:pt x="150" y="77"/>
                    </a:cubicBezTo>
                    <a:cubicBezTo>
                      <a:pt x="157" y="75"/>
                      <a:pt x="157" y="70"/>
                      <a:pt x="162" y="64"/>
                    </a:cubicBezTo>
                    <a:cubicBezTo>
                      <a:pt x="163" y="66"/>
                      <a:pt x="165" y="65"/>
                      <a:pt x="166" y="67"/>
                    </a:cubicBezTo>
                    <a:cubicBezTo>
                      <a:pt x="165" y="71"/>
                      <a:pt x="161" y="69"/>
                      <a:pt x="161" y="72"/>
                    </a:cubicBezTo>
                    <a:cubicBezTo>
                      <a:pt x="163" y="76"/>
                      <a:pt x="166" y="72"/>
                      <a:pt x="169" y="75"/>
                    </a:cubicBezTo>
                    <a:cubicBezTo>
                      <a:pt x="175" y="71"/>
                      <a:pt x="166" y="64"/>
                      <a:pt x="167" y="62"/>
                    </a:cubicBezTo>
                    <a:cubicBezTo>
                      <a:pt x="169" y="61"/>
                      <a:pt x="170" y="62"/>
                      <a:pt x="171" y="63"/>
                    </a:cubicBezTo>
                    <a:cubicBezTo>
                      <a:pt x="173" y="68"/>
                      <a:pt x="172" y="72"/>
                      <a:pt x="177" y="76"/>
                    </a:cubicBezTo>
                    <a:cubicBezTo>
                      <a:pt x="180" y="76"/>
                      <a:pt x="182" y="72"/>
                      <a:pt x="184" y="78"/>
                    </a:cubicBezTo>
                    <a:cubicBezTo>
                      <a:pt x="187" y="73"/>
                      <a:pt x="190" y="78"/>
                      <a:pt x="189" y="81"/>
                    </a:cubicBezTo>
                    <a:cubicBezTo>
                      <a:pt x="195" y="71"/>
                      <a:pt x="202" y="78"/>
                      <a:pt x="204" y="70"/>
                    </a:cubicBezTo>
                    <a:cubicBezTo>
                      <a:pt x="202" y="67"/>
                      <a:pt x="200" y="69"/>
                      <a:pt x="198" y="65"/>
                    </a:cubicBezTo>
                    <a:cubicBezTo>
                      <a:pt x="204" y="64"/>
                      <a:pt x="201" y="62"/>
                      <a:pt x="204" y="58"/>
                    </a:cubicBezTo>
                    <a:cubicBezTo>
                      <a:pt x="204" y="64"/>
                      <a:pt x="210" y="59"/>
                      <a:pt x="213" y="61"/>
                    </a:cubicBezTo>
                    <a:cubicBezTo>
                      <a:pt x="213" y="64"/>
                      <a:pt x="208" y="64"/>
                      <a:pt x="205" y="64"/>
                    </a:cubicBezTo>
                    <a:cubicBezTo>
                      <a:pt x="207" y="69"/>
                      <a:pt x="203" y="73"/>
                      <a:pt x="203" y="78"/>
                    </a:cubicBezTo>
                    <a:cubicBezTo>
                      <a:pt x="209" y="73"/>
                      <a:pt x="209" y="80"/>
                      <a:pt x="215" y="79"/>
                    </a:cubicBezTo>
                    <a:cubicBezTo>
                      <a:pt x="216" y="75"/>
                      <a:pt x="211" y="77"/>
                      <a:pt x="213" y="75"/>
                    </a:cubicBezTo>
                    <a:cubicBezTo>
                      <a:pt x="216" y="77"/>
                      <a:pt x="219" y="75"/>
                      <a:pt x="221" y="76"/>
                    </a:cubicBezTo>
                    <a:cubicBezTo>
                      <a:pt x="223" y="77"/>
                      <a:pt x="220" y="78"/>
                      <a:pt x="221" y="80"/>
                    </a:cubicBezTo>
                    <a:cubicBezTo>
                      <a:pt x="225" y="82"/>
                      <a:pt x="228" y="76"/>
                      <a:pt x="229" y="77"/>
                    </a:cubicBezTo>
                    <a:cubicBezTo>
                      <a:pt x="229" y="82"/>
                      <a:pt x="244" y="78"/>
                      <a:pt x="244" y="84"/>
                    </a:cubicBezTo>
                    <a:cubicBezTo>
                      <a:pt x="249" y="80"/>
                      <a:pt x="255" y="79"/>
                      <a:pt x="259" y="82"/>
                    </a:cubicBezTo>
                    <a:cubicBezTo>
                      <a:pt x="263" y="79"/>
                      <a:pt x="269" y="76"/>
                      <a:pt x="268" y="72"/>
                    </a:cubicBezTo>
                    <a:cubicBezTo>
                      <a:pt x="268" y="73"/>
                      <a:pt x="269" y="73"/>
                      <a:pt x="270" y="73"/>
                    </a:cubicBezTo>
                    <a:cubicBezTo>
                      <a:pt x="266" y="77"/>
                      <a:pt x="272" y="82"/>
                      <a:pt x="274" y="83"/>
                    </a:cubicBezTo>
                    <a:cubicBezTo>
                      <a:pt x="274" y="79"/>
                      <a:pt x="284" y="87"/>
                      <a:pt x="284" y="79"/>
                    </a:cubicBezTo>
                    <a:cubicBezTo>
                      <a:pt x="289" y="84"/>
                      <a:pt x="296" y="83"/>
                      <a:pt x="302" y="82"/>
                    </a:cubicBezTo>
                    <a:cubicBezTo>
                      <a:pt x="300" y="78"/>
                      <a:pt x="296" y="79"/>
                      <a:pt x="299" y="75"/>
                    </a:cubicBezTo>
                    <a:cubicBezTo>
                      <a:pt x="298" y="81"/>
                      <a:pt x="304" y="77"/>
                      <a:pt x="306" y="77"/>
                    </a:cubicBezTo>
                    <a:cubicBezTo>
                      <a:pt x="303" y="84"/>
                      <a:pt x="321" y="74"/>
                      <a:pt x="318" y="84"/>
                    </a:cubicBezTo>
                    <a:cubicBezTo>
                      <a:pt x="314" y="77"/>
                      <a:pt x="310" y="84"/>
                      <a:pt x="305" y="83"/>
                    </a:cubicBezTo>
                    <a:cubicBezTo>
                      <a:pt x="305" y="84"/>
                      <a:pt x="306" y="84"/>
                      <a:pt x="305" y="85"/>
                    </a:cubicBezTo>
                    <a:cubicBezTo>
                      <a:pt x="305" y="86"/>
                      <a:pt x="305" y="87"/>
                      <a:pt x="305" y="88"/>
                    </a:cubicBezTo>
                    <a:cubicBezTo>
                      <a:pt x="312" y="84"/>
                      <a:pt x="317" y="85"/>
                      <a:pt x="327" y="86"/>
                    </a:cubicBezTo>
                    <a:cubicBezTo>
                      <a:pt x="337" y="86"/>
                      <a:pt x="354" y="90"/>
                      <a:pt x="362" y="87"/>
                    </a:cubicBezTo>
                    <a:cubicBezTo>
                      <a:pt x="364" y="86"/>
                      <a:pt x="364" y="86"/>
                      <a:pt x="364" y="85"/>
                    </a:cubicBezTo>
                    <a:cubicBezTo>
                      <a:pt x="363" y="84"/>
                      <a:pt x="364" y="84"/>
                      <a:pt x="364" y="85"/>
                    </a:cubicBezTo>
                    <a:cubicBezTo>
                      <a:pt x="364" y="85"/>
                      <a:pt x="365" y="86"/>
                      <a:pt x="365" y="86"/>
                    </a:cubicBezTo>
                    <a:cubicBezTo>
                      <a:pt x="372" y="93"/>
                      <a:pt x="389" y="81"/>
                      <a:pt x="387" y="91"/>
                    </a:cubicBezTo>
                    <a:cubicBezTo>
                      <a:pt x="387" y="87"/>
                      <a:pt x="400" y="85"/>
                      <a:pt x="399" y="90"/>
                    </a:cubicBezTo>
                    <a:cubicBezTo>
                      <a:pt x="413" y="85"/>
                      <a:pt x="426" y="87"/>
                      <a:pt x="439" y="90"/>
                    </a:cubicBezTo>
                    <a:cubicBezTo>
                      <a:pt x="448" y="88"/>
                      <a:pt x="461" y="85"/>
                      <a:pt x="465" y="91"/>
                    </a:cubicBezTo>
                    <a:cubicBezTo>
                      <a:pt x="464" y="90"/>
                      <a:pt x="465" y="89"/>
                      <a:pt x="466" y="87"/>
                    </a:cubicBezTo>
                    <a:cubicBezTo>
                      <a:pt x="481" y="89"/>
                      <a:pt x="505" y="89"/>
                      <a:pt x="524" y="92"/>
                    </a:cubicBezTo>
                    <a:cubicBezTo>
                      <a:pt x="539" y="86"/>
                      <a:pt x="551" y="95"/>
                      <a:pt x="566" y="89"/>
                    </a:cubicBezTo>
                    <a:cubicBezTo>
                      <a:pt x="569" y="91"/>
                      <a:pt x="572" y="89"/>
                      <a:pt x="575" y="93"/>
                    </a:cubicBezTo>
                    <a:cubicBezTo>
                      <a:pt x="588" y="85"/>
                      <a:pt x="600" y="94"/>
                      <a:pt x="614" y="87"/>
                    </a:cubicBezTo>
                    <a:cubicBezTo>
                      <a:pt x="615" y="88"/>
                      <a:pt x="616" y="90"/>
                      <a:pt x="616" y="91"/>
                    </a:cubicBezTo>
                    <a:cubicBezTo>
                      <a:pt x="625" y="89"/>
                      <a:pt x="634" y="85"/>
                      <a:pt x="641" y="86"/>
                    </a:cubicBezTo>
                    <a:cubicBezTo>
                      <a:pt x="643" y="86"/>
                      <a:pt x="646" y="89"/>
                      <a:pt x="648" y="89"/>
                    </a:cubicBezTo>
                    <a:cubicBezTo>
                      <a:pt x="652" y="89"/>
                      <a:pt x="655" y="84"/>
                      <a:pt x="659" y="85"/>
                    </a:cubicBezTo>
                    <a:cubicBezTo>
                      <a:pt x="661" y="85"/>
                      <a:pt x="662" y="88"/>
                      <a:pt x="665" y="87"/>
                    </a:cubicBezTo>
                    <a:cubicBezTo>
                      <a:pt x="669" y="87"/>
                      <a:pt x="669" y="86"/>
                      <a:pt x="675" y="85"/>
                    </a:cubicBezTo>
                    <a:cubicBezTo>
                      <a:pt x="687" y="81"/>
                      <a:pt x="703" y="89"/>
                      <a:pt x="708" y="79"/>
                    </a:cubicBezTo>
                    <a:cubicBezTo>
                      <a:pt x="708" y="81"/>
                      <a:pt x="709" y="82"/>
                      <a:pt x="712" y="83"/>
                    </a:cubicBezTo>
                    <a:cubicBezTo>
                      <a:pt x="715" y="79"/>
                      <a:pt x="717" y="79"/>
                      <a:pt x="721" y="74"/>
                    </a:cubicBezTo>
                    <a:cubicBezTo>
                      <a:pt x="722" y="77"/>
                      <a:pt x="720" y="79"/>
                      <a:pt x="721" y="81"/>
                    </a:cubicBezTo>
                    <a:cubicBezTo>
                      <a:pt x="728" y="77"/>
                      <a:pt x="735" y="72"/>
                      <a:pt x="736" y="64"/>
                    </a:cubicBezTo>
                    <a:cubicBezTo>
                      <a:pt x="742" y="66"/>
                      <a:pt x="744" y="59"/>
                      <a:pt x="748" y="58"/>
                    </a:cubicBezTo>
                    <a:cubicBezTo>
                      <a:pt x="745" y="56"/>
                      <a:pt x="748" y="50"/>
                      <a:pt x="743" y="51"/>
                    </a:cubicBezTo>
                    <a:cubicBezTo>
                      <a:pt x="742" y="55"/>
                      <a:pt x="745" y="56"/>
                      <a:pt x="744" y="58"/>
                    </a:cubicBezTo>
                    <a:cubicBezTo>
                      <a:pt x="740" y="59"/>
                      <a:pt x="732" y="63"/>
                      <a:pt x="732" y="56"/>
                    </a:cubicBezTo>
                    <a:cubicBezTo>
                      <a:pt x="731" y="61"/>
                      <a:pt x="726" y="59"/>
                      <a:pt x="726" y="62"/>
                    </a:cubicBezTo>
                    <a:cubicBezTo>
                      <a:pt x="733" y="58"/>
                      <a:pt x="727" y="71"/>
                      <a:pt x="730" y="69"/>
                    </a:cubicBezTo>
                    <a:cubicBezTo>
                      <a:pt x="732" y="68"/>
                      <a:pt x="729" y="62"/>
                      <a:pt x="732" y="65"/>
                    </a:cubicBezTo>
                    <a:cubicBezTo>
                      <a:pt x="733" y="68"/>
                      <a:pt x="731" y="70"/>
                      <a:pt x="728" y="72"/>
                    </a:cubicBezTo>
                    <a:cubicBezTo>
                      <a:pt x="727" y="66"/>
                      <a:pt x="723" y="75"/>
                      <a:pt x="721" y="72"/>
                    </a:cubicBezTo>
                    <a:cubicBezTo>
                      <a:pt x="721" y="71"/>
                      <a:pt x="720" y="70"/>
                      <a:pt x="719" y="70"/>
                    </a:cubicBezTo>
                    <a:cubicBezTo>
                      <a:pt x="726" y="65"/>
                      <a:pt x="720" y="62"/>
                      <a:pt x="725" y="56"/>
                    </a:cubicBezTo>
                    <a:cubicBezTo>
                      <a:pt x="732" y="58"/>
                      <a:pt x="730" y="47"/>
                      <a:pt x="736" y="53"/>
                    </a:cubicBezTo>
                    <a:cubicBezTo>
                      <a:pt x="737" y="50"/>
                      <a:pt x="746" y="41"/>
                      <a:pt x="739" y="40"/>
                    </a:cubicBezTo>
                    <a:cubicBezTo>
                      <a:pt x="741" y="41"/>
                      <a:pt x="734" y="48"/>
                      <a:pt x="733" y="43"/>
                    </a:cubicBezTo>
                    <a:cubicBezTo>
                      <a:pt x="729" y="46"/>
                      <a:pt x="726" y="58"/>
                      <a:pt x="720" y="51"/>
                    </a:cubicBezTo>
                    <a:cubicBezTo>
                      <a:pt x="722" y="47"/>
                      <a:pt x="723" y="47"/>
                      <a:pt x="727" y="47"/>
                    </a:cubicBezTo>
                    <a:cubicBezTo>
                      <a:pt x="723" y="44"/>
                      <a:pt x="729" y="42"/>
                      <a:pt x="728" y="39"/>
                    </a:cubicBezTo>
                    <a:cubicBezTo>
                      <a:pt x="724" y="39"/>
                      <a:pt x="725" y="30"/>
                      <a:pt x="730" y="27"/>
                    </a:cubicBezTo>
                    <a:cubicBezTo>
                      <a:pt x="731" y="29"/>
                      <a:pt x="732" y="30"/>
                      <a:pt x="733" y="32"/>
                    </a:cubicBezTo>
                    <a:cubicBezTo>
                      <a:pt x="734" y="31"/>
                      <a:pt x="735" y="31"/>
                      <a:pt x="736" y="30"/>
                    </a:cubicBezTo>
                    <a:cubicBezTo>
                      <a:pt x="737" y="29"/>
                      <a:pt x="736" y="27"/>
                      <a:pt x="736" y="26"/>
                    </a:cubicBezTo>
                    <a:cubicBezTo>
                      <a:pt x="735" y="27"/>
                      <a:pt x="733" y="28"/>
                      <a:pt x="732" y="26"/>
                    </a:cubicBezTo>
                    <a:cubicBezTo>
                      <a:pt x="734" y="22"/>
                      <a:pt x="738" y="21"/>
                      <a:pt x="736" y="17"/>
                    </a:cubicBezTo>
                    <a:cubicBezTo>
                      <a:pt x="733" y="19"/>
                      <a:pt x="734" y="21"/>
                      <a:pt x="730" y="23"/>
                    </a:cubicBezTo>
                    <a:cubicBezTo>
                      <a:pt x="724" y="22"/>
                      <a:pt x="725" y="19"/>
                      <a:pt x="724" y="13"/>
                    </a:cubicBezTo>
                    <a:cubicBezTo>
                      <a:pt x="728" y="14"/>
                      <a:pt x="731" y="16"/>
                      <a:pt x="735" y="14"/>
                    </a:cubicBezTo>
                    <a:cubicBezTo>
                      <a:pt x="732" y="10"/>
                      <a:pt x="725" y="13"/>
                      <a:pt x="725" y="7"/>
                    </a:cubicBezTo>
                    <a:cubicBezTo>
                      <a:pt x="723" y="9"/>
                      <a:pt x="723" y="10"/>
                      <a:pt x="723" y="11"/>
                    </a:cubicBezTo>
                    <a:cubicBezTo>
                      <a:pt x="715" y="0"/>
                      <a:pt x="704" y="15"/>
                      <a:pt x="697" y="8"/>
                    </a:cubicBezTo>
                    <a:cubicBezTo>
                      <a:pt x="692" y="9"/>
                      <a:pt x="697" y="17"/>
                      <a:pt x="693" y="15"/>
                    </a:cubicBezTo>
                    <a:cubicBezTo>
                      <a:pt x="696" y="11"/>
                      <a:pt x="689" y="17"/>
                      <a:pt x="689" y="12"/>
                    </a:cubicBezTo>
                    <a:cubicBezTo>
                      <a:pt x="692" y="10"/>
                      <a:pt x="695" y="8"/>
                      <a:pt x="693" y="6"/>
                    </a:cubicBezTo>
                    <a:cubicBezTo>
                      <a:pt x="687" y="9"/>
                      <a:pt x="689" y="7"/>
                      <a:pt x="689" y="10"/>
                    </a:cubicBezTo>
                    <a:cubicBezTo>
                      <a:pt x="684" y="9"/>
                      <a:pt x="676" y="11"/>
                      <a:pt x="674" y="13"/>
                    </a:cubicBezTo>
                    <a:cubicBezTo>
                      <a:pt x="672" y="12"/>
                      <a:pt x="672" y="10"/>
                      <a:pt x="672" y="9"/>
                    </a:cubicBezTo>
                    <a:cubicBezTo>
                      <a:pt x="668" y="10"/>
                      <a:pt x="664" y="10"/>
                      <a:pt x="660" y="10"/>
                    </a:cubicBezTo>
                    <a:cubicBezTo>
                      <a:pt x="661" y="11"/>
                      <a:pt x="658" y="13"/>
                      <a:pt x="658" y="15"/>
                    </a:cubicBezTo>
                    <a:cubicBezTo>
                      <a:pt x="658" y="8"/>
                      <a:pt x="656" y="16"/>
                      <a:pt x="654" y="14"/>
                    </a:cubicBezTo>
                    <a:cubicBezTo>
                      <a:pt x="654" y="13"/>
                      <a:pt x="653" y="13"/>
                      <a:pt x="652" y="12"/>
                    </a:cubicBezTo>
                    <a:cubicBezTo>
                      <a:pt x="654" y="11"/>
                      <a:pt x="655" y="12"/>
                      <a:pt x="657" y="10"/>
                    </a:cubicBezTo>
                    <a:cubicBezTo>
                      <a:pt x="653" y="8"/>
                      <a:pt x="643" y="5"/>
                      <a:pt x="644" y="13"/>
                    </a:cubicBezTo>
                    <a:cubicBezTo>
                      <a:pt x="645" y="12"/>
                      <a:pt x="648" y="11"/>
                      <a:pt x="646" y="13"/>
                    </a:cubicBezTo>
                    <a:cubicBezTo>
                      <a:pt x="642" y="15"/>
                      <a:pt x="644" y="12"/>
                      <a:pt x="642" y="9"/>
                    </a:cubicBezTo>
                    <a:cubicBezTo>
                      <a:pt x="638" y="11"/>
                      <a:pt x="631" y="8"/>
                      <a:pt x="630" y="13"/>
                    </a:cubicBezTo>
                    <a:cubicBezTo>
                      <a:pt x="626" y="9"/>
                      <a:pt x="618" y="13"/>
                      <a:pt x="622" y="8"/>
                    </a:cubicBezTo>
                    <a:cubicBezTo>
                      <a:pt x="621" y="9"/>
                      <a:pt x="620" y="8"/>
                      <a:pt x="620" y="7"/>
                    </a:cubicBezTo>
                    <a:cubicBezTo>
                      <a:pt x="617" y="8"/>
                      <a:pt x="619" y="10"/>
                      <a:pt x="618" y="12"/>
                    </a:cubicBezTo>
                    <a:cubicBezTo>
                      <a:pt x="617" y="10"/>
                      <a:pt x="615" y="12"/>
                      <a:pt x="614" y="11"/>
                    </a:cubicBezTo>
                    <a:cubicBezTo>
                      <a:pt x="616" y="10"/>
                      <a:pt x="618" y="8"/>
                      <a:pt x="616" y="6"/>
                    </a:cubicBezTo>
                    <a:cubicBezTo>
                      <a:pt x="611" y="7"/>
                      <a:pt x="607" y="11"/>
                      <a:pt x="600" y="9"/>
                    </a:cubicBezTo>
                    <a:cubicBezTo>
                      <a:pt x="601" y="9"/>
                      <a:pt x="607" y="9"/>
                      <a:pt x="604" y="6"/>
                    </a:cubicBezTo>
                    <a:cubicBezTo>
                      <a:pt x="601" y="6"/>
                      <a:pt x="595" y="6"/>
                      <a:pt x="594" y="11"/>
                    </a:cubicBezTo>
                    <a:cubicBezTo>
                      <a:pt x="589" y="4"/>
                      <a:pt x="584" y="11"/>
                      <a:pt x="580" y="12"/>
                    </a:cubicBezTo>
                    <a:cubicBezTo>
                      <a:pt x="582" y="11"/>
                      <a:pt x="583" y="9"/>
                      <a:pt x="582" y="7"/>
                    </a:cubicBezTo>
                    <a:cubicBezTo>
                      <a:pt x="578" y="12"/>
                      <a:pt x="581" y="4"/>
                      <a:pt x="578" y="7"/>
                    </a:cubicBezTo>
                    <a:cubicBezTo>
                      <a:pt x="576" y="11"/>
                      <a:pt x="574" y="9"/>
                      <a:pt x="571" y="7"/>
                    </a:cubicBezTo>
                    <a:cubicBezTo>
                      <a:pt x="566" y="14"/>
                      <a:pt x="564" y="5"/>
                      <a:pt x="559" y="11"/>
                    </a:cubicBezTo>
                    <a:close/>
                    <a:moveTo>
                      <a:pt x="231" y="32"/>
                    </a:moveTo>
                    <a:cubicBezTo>
                      <a:pt x="227" y="31"/>
                      <a:pt x="230" y="31"/>
                      <a:pt x="227" y="28"/>
                    </a:cubicBezTo>
                    <a:cubicBezTo>
                      <a:pt x="231" y="24"/>
                      <a:pt x="236" y="30"/>
                      <a:pt x="231" y="32"/>
                    </a:cubicBezTo>
                    <a:close/>
                    <a:moveTo>
                      <a:pt x="231" y="21"/>
                    </a:moveTo>
                    <a:cubicBezTo>
                      <a:pt x="230" y="21"/>
                      <a:pt x="222" y="23"/>
                      <a:pt x="227" y="23"/>
                    </a:cubicBezTo>
                    <a:cubicBezTo>
                      <a:pt x="228" y="25"/>
                      <a:pt x="222" y="25"/>
                      <a:pt x="221" y="22"/>
                    </a:cubicBezTo>
                    <a:cubicBezTo>
                      <a:pt x="224" y="23"/>
                      <a:pt x="228" y="16"/>
                      <a:pt x="231" y="21"/>
                    </a:cubicBezTo>
                    <a:close/>
                    <a:moveTo>
                      <a:pt x="201" y="36"/>
                    </a:moveTo>
                    <a:cubicBezTo>
                      <a:pt x="201" y="32"/>
                      <a:pt x="207" y="22"/>
                      <a:pt x="209" y="30"/>
                    </a:cubicBezTo>
                    <a:cubicBezTo>
                      <a:pt x="203" y="27"/>
                      <a:pt x="206" y="33"/>
                      <a:pt x="201" y="36"/>
                    </a:cubicBezTo>
                    <a:close/>
                    <a:moveTo>
                      <a:pt x="211" y="26"/>
                    </a:moveTo>
                    <a:cubicBezTo>
                      <a:pt x="213" y="25"/>
                      <a:pt x="213" y="26"/>
                      <a:pt x="212" y="27"/>
                    </a:cubicBezTo>
                    <a:cubicBezTo>
                      <a:pt x="217" y="29"/>
                      <a:pt x="212" y="22"/>
                      <a:pt x="217" y="23"/>
                    </a:cubicBezTo>
                    <a:cubicBezTo>
                      <a:pt x="216" y="26"/>
                      <a:pt x="217" y="30"/>
                      <a:pt x="213" y="32"/>
                    </a:cubicBezTo>
                    <a:cubicBezTo>
                      <a:pt x="212" y="30"/>
                      <a:pt x="212" y="28"/>
                      <a:pt x="211" y="26"/>
                    </a:cubicBezTo>
                    <a:close/>
                    <a:moveTo>
                      <a:pt x="217" y="16"/>
                    </a:moveTo>
                    <a:cubicBezTo>
                      <a:pt x="216" y="19"/>
                      <a:pt x="217" y="19"/>
                      <a:pt x="219" y="18"/>
                    </a:cubicBezTo>
                    <a:cubicBezTo>
                      <a:pt x="220" y="19"/>
                      <a:pt x="219" y="20"/>
                      <a:pt x="220" y="21"/>
                    </a:cubicBezTo>
                    <a:cubicBezTo>
                      <a:pt x="219" y="21"/>
                      <a:pt x="219" y="22"/>
                      <a:pt x="218" y="23"/>
                    </a:cubicBezTo>
                    <a:cubicBezTo>
                      <a:pt x="216" y="20"/>
                      <a:pt x="215" y="21"/>
                      <a:pt x="213" y="19"/>
                    </a:cubicBezTo>
                    <a:cubicBezTo>
                      <a:pt x="214" y="18"/>
                      <a:pt x="215" y="17"/>
                      <a:pt x="217" y="16"/>
                    </a:cubicBezTo>
                    <a:close/>
                    <a:moveTo>
                      <a:pt x="196" y="25"/>
                    </a:moveTo>
                    <a:cubicBezTo>
                      <a:pt x="193" y="27"/>
                      <a:pt x="196" y="29"/>
                      <a:pt x="195" y="31"/>
                    </a:cubicBezTo>
                    <a:cubicBezTo>
                      <a:pt x="193" y="27"/>
                      <a:pt x="186" y="16"/>
                      <a:pt x="180" y="21"/>
                    </a:cubicBezTo>
                    <a:cubicBezTo>
                      <a:pt x="177" y="18"/>
                      <a:pt x="187" y="17"/>
                      <a:pt x="184" y="14"/>
                    </a:cubicBezTo>
                    <a:cubicBezTo>
                      <a:pt x="187" y="17"/>
                      <a:pt x="191" y="19"/>
                      <a:pt x="196" y="25"/>
                    </a:cubicBezTo>
                    <a:close/>
                    <a:moveTo>
                      <a:pt x="181" y="31"/>
                    </a:moveTo>
                    <a:cubicBezTo>
                      <a:pt x="181" y="30"/>
                      <a:pt x="180" y="28"/>
                      <a:pt x="179" y="26"/>
                    </a:cubicBezTo>
                    <a:cubicBezTo>
                      <a:pt x="180" y="26"/>
                      <a:pt x="182" y="25"/>
                      <a:pt x="184" y="24"/>
                    </a:cubicBezTo>
                    <a:cubicBezTo>
                      <a:pt x="187" y="27"/>
                      <a:pt x="184" y="29"/>
                      <a:pt x="181" y="31"/>
                    </a:cubicBezTo>
                    <a:close/>
                    <a:moveTo>
                      <a:pt x="184" y="11"/>
                    </a:moveTo>
                    <a:cubicBezTo>
                      <a:pt x="181" y="15"/>
                      <a:pt x="179" y="12"/>
                      <a:pt x="177" y="15"/>
                    </a:cubicBezTo>
                    <a:cubicBezTo>
                      <a:pt x="172" y="11"/>
                      <a:pt x="183" y="10"/>
                      <a:pt x="180" y="7"/>
                    </a:cubicBezTo>
                    <a:cubicBezTo>
                      <a:pt x="184" y="5"/>
                      <a:pt x="181" y="10"/>
                      <a:pt x="184" y="11"/>
                    </a:cubicBezTo>
                    <a:close/>
                    <a:moveTo>
                      <a:pt x="88" y="30"/>
                    </a:moveTo>
                    <a:cubicBezTo>
                      <a:pt x="87" y="25"/>
                      <a:pt x="93" y="22"/>
                      <a:pt x="97" y="18"/>
                    </a:cubicBezTo>
                    <a:cubicBezTo>
                      <a:pt x="96" y="17"/>
                      <a:pt x="95" y="16"/>
                      <a:pt x="95" y="16"/>
                    </a:cubicBezTo>
                    <a:cubicBezTo>
                      <a:pt x="101" y="18"/>
                      <a:pt x="102" y="25"/>
                      <a:pt x="88" y="30"/>
                    </a:cubicBezTo>
                    <a:close/>
                    <a:moveTo>
                      <a:pt x="74" y="17"/>
                    </a:moveTo>
                    <a:cubicBezTo>
                      <a:pt x="79" y="24"/>
                      <a:pt x="80" y="13"/>
                      <a:pt x="85" y="18"/>
                    </a:cubicBezTo>
                    <a:cubicBezTo>
                      <a:pt x="87" y="24"/>
                      <a:pt x="81" y="35"/>
                      <a:pt x="85" y="38"/>
                    </a:cubicBezTo>
                    <a:cubicBezTo>
                      <a:pt x="86" y="42"/>
                      <a:pt x="80" y="37"/>
                      <a:pt x="79" y="39"/>
                    </a:cubicBezTo>
                    <a:cubicBezTo>
                      <a:pt x="78" y="34"/>
                      <a:pt x="81" y="30"/>
                      <a:pt x="82" y="25"/>
                    </a:cubicBezTo>
                    <a:cubicBezTo>
                      <a:pt x="78" y="21"/>
                      <a:pt x="71" y="28"/>
                      <a:pt x="66" y="23"/>
                    </a:cubicBezTo>
                    <a:cubicBezTo>
                      <a:pt x="69" y="21"/>
                      <a:pt x="72" y="19"/>
                      <a:pt x="74" y="17"/>
                    </a:cubicBezTo>
                    <a:close/>
                    <a:moveTo>
                      <a:pt x="48" y="23"/>
                    </a:moveTo>
                    <a:cubicBezTo>
                      <a:pt x="52" y="17"/>
                      <a:pt x="55" y="22"/>
                      <a:pt x="59" y="18"/>
                    </a:cubicBezTo>
                    <a:cubicBezTo>
                      <a:pt x="56" y="23"/>
                      <a:pt x="53" y="27"/>
                      <a:pt x="51" y="32"/>
                    </a:cubicBezTo>
                    <a:cubicBezTo>
                      <a:pt x="50" y="29"/>
                      <a:pt x="50" y="26"/>
                      <a:pt x="48" y="23"/>
                    </a:cubicBezTo>
                    <a:close/>
                    <a:moveTo>
                      <a:pt x="54" y="40"/>
                    </a:moveTo>
                    <a:cubicBezTo>
                      <a:pt x="56" y="40"/>
                      <a:pt x="58" y="40"/>
                      <a:pt x="59" y="40"/>
                    </a:cubicBezTo>
                    <a:cubicBezTo>
                      <a:pt x="57" y="51"/>
                      <a:pt x="48" y="41"/>
                      <a:pt x="46" y="36"/>
                    </a:cubicBezTo>
                    <a:cubicBezTo>
                      <a:pt x="55" y="39"/>
                      <a:pt x="57" y="20"/>
                      <a:pt x="66" y="25"/>
                    </a:cubicBezTo>
                    <a:cubicBezTo>
                      <a:pt x="63" y="28"/>
                      <a:pt x="64" y="34"/>
                      <a:pt x="58" y="33"/>
                    </a:cubicBezTo>
                    <a:cubicBezTo>
                      <a:pt x="61" y="36"/>
                      <a:pt x="64" y="37"/>
                      <a:pt x="68" y="35"/>
                    </a:cubicBezTo>
                    <a:cubicBezTo>
                      <a:pt x="71" y="32"/>
                      <a:pt x="65" y="34"/>
                      <a:pt x="65" y="30"/>
                    </a:cubicBezTo>
                    <a:cubicBezTo>
                      <a:pt x="67" y="31"/>
                      <a:pt x="71" y="28"/>
                      <a:pt x="74" y="28"/>
                    </a:cubicBezTo>
                    <a:cubicBezTo>
                      <a:pt x="78" y="32"/>
                      <a:pt x="68" y="34"/>
                      <a:pt x="71" y="38"/>
                    </a:cubicBezTo>
                    <a:cubicBezTo>
                      <a:pt x="66" y="38"/>
                      <a:pt x="57" y="41"/>
                      <a:pt x="56" y="35"/>
                    </a:cubicBezTo>
                    <a:cubicBezTo>
                      <a:pt x="55" y="37"/>
                      <a:pt x="56" y="39"/>
                      <a:pt x="54" y="40"/>
                    </a:cubicBezTo>
                    <a:close/>
                    <a:moveTo>
                      <a:pt x="61" y="55"/>
                    </a:moveTo>
                    <a:cubicBezTo>
                      <a:pt x="59" y="55"/>
                      <a:pt x="57" y="53"/>
                      <a:pt x="56" y="51"/>
                    </a:cubicBezTo>
                    <a:cubicBezTo>
                      <a:pt x="63" y="47"/>
                      <a:pt x="63" y="47"/>
                      <a:pt x="64" y="41"/>
                    </a:cubicBezTo>
                    <a:cubicBezTo>
                      <a:pt x="68" y="42"/>
                      <a:pt x="66" y="45"/>
                      <a:pt x="70" y="48"/>
                    </a:cubicBezTo>
                    <a:cubicBezTo>
                      <a:pt x="72" y="45"/>
                      <a:pt x="71" y="41"/>
                      <a:pt x="76" y="38"/>
                    </a:cubicBezTo>
                    <a:cubicBezTo>
                      <a:pt x="76" y="40"/>
                      <a:pt x="77" y="42"/>
                      <a:pt x="79" y="44"/>
                    </a:cubicBezTo>
                    <a:cubicBezTo>
                      <a:pt x="73" y="47"/>
                      <a:pt x="76" y="52"/>
                      <a:pt x="67" y="56"/>
                    </a:cubicBezTo>
                    <a:cubicBezTo>
                      <a:pt x="65" y="54"/>
                      <a:pt x="66" y="52"/>
                      <a:pt x="64" y="50"/>
                    </a:cubicBezTo>
                    <a:cubicBezTo>
                      <a:pt x="62" y="52"/>
                      <a:pt x="63" y="54"/>
                      <a:pt x="61" y="55"/>
                    </a:cubicBezTo>
                    <a:close/>
                    <a:moveTo>
                      <a:pt x="60" y="68"/>
                    </a:moveTo>
                    <a:cubicBezTo>
                      <a:pt x="56" y="66"/>
                      <a:pt x="58" y="66"/>
                      <a:pt x="55" y="61"/>
                    </a:cubicBezTo>
                    <a:cubicBezTo>
                      <a:pt x="57" y="60"/>
                      <a:pt x="58" y="59"/>
                      <a:pt x="60" y="57"/>
                    </a:cubicBezTo>
                    <a:cubicBezTo>
                      <a:pt x="60" y="59"/>
                      <a:pt x="61" y="62"/>
                      <a:pt x="63" y="60"/>
                    </a:cubicBezTo>
                    <a:cubicBezTo>
                      <a:pt x="61" y="62"/>
                      <a:pt x="62" y="64"/>
                      <a:pt x="60" y="68"/>
                    </a:cubicBezTo>
                    <a:close/>
                    <a:moveTo>
                      <a:pt x="95" y="48"/>
                    </a:moveTo>
                    <a:cubicBezTo>
                      <a:pt x="92" y="46"/>
                      <a:pt x="96" y="44"/>
                      <a:pt x="96" y="42"/>
                    </a:cubicBezTo>
                    <a:cubicBezTo>
                      <a:pt x="91" y="39"/>
                      <a:pt x="92" y="44"/>
                      <a:pt x="88" y="46"/>
                    </a:cubicBezTo>
                    <a:cubicBezTo>
                      <a:pt x="87" y="45"/>
                      <a:pt x="86" y="43"/>
                      <a:pt x="85" y="42"/>
                    </a:cubicBezTo>
                    <a:cubicBezTo>
                      <a:pt x="96" y="36"/>
                      <a:pt x="95" y="29"/>
                      <a:pt x="107" y="20"/>
                    </a:cubicBezTo>
                    <a:cubicBezTo>
                      <a:pt x="111" y="23"/>
                      <a:pt x="104" y="32"/>
                      <a:pt x="100" y="27"/>
                    </a:cubicBezTo>
                    <a:cubicBezTo>
                      <a:pt x="100" y="32"/>
                      <a:pt x="99" y="35"/>
                      <a:pt x="101" y="40"/>
                    </a:cubicBezTo>
                    <a:cubicBezTo>
                      <a:pt x="95" y="42"/>
                      <a:pt x="100" y="46"/>
                      <a:pt x="95" y="48"/>
                    </a:cubicBezTo>
                    <a:close/>
                    <a:moveTo>
                      <a:pt x="104" y="52"/>
                    </a:moveTo>
                    <a:cubicBezTo>
                      <a:pt x="105" y="51"/>
                      <a:pt x="107" y="49"/>
                      <a:pt x="109" y="48"/>
                    </a:cubicBezTo>
                    <a:cubicBezTo>
                      <a:pt x="111" y="50"/>
                      <a:pt x="111" y="51"/>
                      <a:pt x="112" y="53"/>
                    </a:cubicBezTo>
                    <a:cubicBezTo>
                      <a:pt x="109" y="55"/>
                      <a:pt x="106" y="55"/>
                      <a:pt x="104" y="52"/>
                    </a:cubicBezTo>
                    <a:close/>
                    <a:moveTo>
                      <a:pt x="127" y="45"/>
                    </a:moveTo>
                    <a:cubicBezTo>
                      <a:pt x="124" y="42"/>
                      <a:pt x="126" y="39"/>
                      <a:pt x="127" y="36"/>
                    </a:cubicBezTo>
                    <a:cubicBezTo>
                      <a:pt x="124" y="36"/>
                      <a:pt x="121" y="35"/>
                      <a:pt x="119" y="35"/>
                    </a:cubicBezTo>
                    <a:cubicBezTo>
                      <a:pt x="117" y="37"/>
                      <a:pt x="119" y="40"/>
                      <a:pt x="115" y="39"/>
                    </a:cubicBezTo>
                    <a:cubicBezTo>
                      <a:pt x="114" y="38"/>
                      <a:pt x="118" y="36"/>
                      <a:pt x="117" y="35"/>
                    </a:cubicBezTo>
                    <a:cubicBezTo>
                      <a:pt x="116" y="32"/>
                      <a:pt x="113" y="35"/>
                      <a:pt x="112" y="33"/>
                    </a:cubicBezTo>
                    <a:cubicBezTo>
                      <a:pt x="113" y="35"/>
                      <a:pt x="113" y="50"/>
                      <a:pt x="105" y="44"/>
                    </a:cubicBezTo>
                    <a:cubicBezTo>
                      <a:pt x="108" y="43"/>
                      <a:pt x="106" y="40"/>
                      <a:pt x="109" y="39"/>
                    </a:cubicBezTo>
                    <a:cubicBezTo>
                      <a:pt x="107" y="38"/>
                      <a:pt x="105" y="37"/>
                      <a:pt x="103" y="38"/>
                    </a:cubicBezTo>
                    <a:cubicBezTo>
                      <a:pt x="106" y="25"/>
                      <a:pt x="120" y="33"/>
                      <a:pt x="128" y="31"/>
                    </a:cubicBezTo>
                    <a:cubicBezTo>
                      <a:pt x="132" y="36"/>
                      <a:pt x="133" y="41"/>
                      <a:pt x="127" y="45"/>
                    </a:cubicBezTo>
                    <a:close/>
                    <a:moveTo>
                      <a:pt x="132" y="31"/>
                    </a:moveTo>
                    <a:cubicBezTo>
                      <a:pt x="140" y="27"/>
                      <a:pt x="141" y="24"/>
                      <a:pt x="145" y="22"/>
                    </a:cubicBezTo>
                    <a:cubicBezTo>
                      <a:pt x="146" y="25"/>
                      <a:pt x="143" y="34"/>
                      <a:pt x="139" y="30"/>
                    </a:cubicBezTo>
                    <a:cubicBezTo>
                      <a:pt x="134" y="34"/>
                      <a:pt x="139" y="39"/>
                      <a:pt x="136" y="43"/>
                    </a:cubicBezTo>
                    <a:cubicBezTo>
                      <a:pt x="133" y="39"/>
                      <a:pt x="135" y="35"/>
                      <a:pt x="132" y="31"/>
                    </a:cubicBezTo>
                    <a:close/>
                    <a:moveTo>
                      <a:pt x="155" y="26"/>
                    </a:moveTo>
                    <a:cubicBezTo>
                      <a:pt x="161" y="26"/>
                      <a:pt x="164" y="21"/>
                      <a:pt x="171" y="23"/>
                    </a:cubicBezTo>
                    <a:cubicBezTo>
                      <a:pt x="172" y="26"/>
                      <a:pt x="172" y="33"/>
                      <a:pt x="168" y="33"/>
                    </a:cubicBezTo>
                    <a:cubicBezTo>
                      <a:pt x="164" y="30"/>
                      <a:pt x="170" y="28"/>
                      <a:pt x="168" y="26"/>
                    </a:cubicBezTo>
                    <a:cubicBezTo>
                      <a:pt x="167" y="25"/>
                      <a:pt x="166" y="25"/>
                      <a:pt x="165" y="24"/>
                    </a:cubicBezTo>
                    <a:cubicBezTo>
                      <a:pt x="162" y="28"/>
                      <a:pt x="162" y="31"/>
                      <a:pt x="158" y="35"/>
                    </a:cubicBezTo>
                    <a:cubicBezTo>
                      <a:pt x="154" y="31"/>
                      <a:pt x="159" y="29"/>
                      <a:pt x="155" y="26"/>
                    </a:cubicBezTo>
                    <a:close/>
                    <a:moveTo>
                      <a:pt x="149" y="42"/>
                    </a:moveTo>
                    <a:cubicBezTo>
                      <a:pt x="148" y="39"/>
                      <a:pt x="151" y="38"/>
                      <a:pt x="148" y="35"/>
                    </a:cubicBezTo>
                    <a:cubicBezTo>
                      <a:pt x="150" y="34"/>
                      <a:pt x="152" y="35"/>
                      <a:pt x="154" y="33"/>
                    </a:cubicBezTo>
                    <a:cubicBezTo>
                      <a:pt x="157" y="36"/>
                      <a:pt x="153" y="39"/>
                      <a:pt x="149" y="42"/>
                    </a:cubicBezTo>
                    <a:close/>
                    <a:moveTo>
                      <a:pt x="134" y="63"/>
                    </a:moveTo>
                    <a:cubicBezTo>
                      <a:pt x="137" y="68"/>
                      <a:pt x="128" y="66"/>
                      <a:pt x="130" y="70"/>
                    </a:cubicBezTo>
                    <a:cubicBezTo>
                      <a:pt x="126" y="67"/>
                      <a:pt x="126" y="57"/>
                      <a:pt x="127" y="52"/>
                    </a:cubicBezTo>
                    <a:cubicBezTo>
                      <a:pt x="134" y="49"/>
                      <a:pt x="143" y="49"/>
                      <a:pt x="143" y="40"/>
                    </a:cubicBezTo>
                    <a:cubicBezTo>
                      <a:pt x="149" y="41"/>
                      <a:pt x="144" y="47"/>
                      <a:pt x="145" y="50"/>
                    </a:cubicBezTo>
                    <a:cubicBezTo>
                      <a:pt x="138" y="46"/>
                      <a:pt x="123" y="64"/>
                      <a:pt x="134" y="63"/>
                    </a:cubicBezTo>
                    <a:close/>
                    <a:moveTo>
                      <a:pt x="170" y="42"/>
                    </a:moveTo>
                    <a:cubicBezTo>
                      <a:pt x="168" y="40"/>
                      <a:pt x="164" y="38"/>
                      <a:pt x="160" y="41"/>
                    </a:cubicBezTo>
                    <a:cubicBezTo>
                      <a:pt x="158" y="33"/>
                      <a:pt x="172" y="39"/>
                      <a:pt x="174" y="29"/>
                    </a:cubicBezTo>
                    <a:cubicBezTo>
                      <a:pt x="174" y="33"/>
                      <a:pt x="175" y="37"/>
                      <a:pt x="180" y="32"/>
                    </a:cubicBezTo>
                    <a:cubicBezTo>
                      <a:pt x="186" y="42"/>
                      <a:pt x="170" y="33"/>
                      <a:pt x="170" y="42"/>
                    </a:cubicBezTo>
                    <a:close/>
                    <a:moveTo>
                      <a:pt x="189" y="32"/>
                    </a:moveTo>
                    <a:cubicBezTo>
                      <a:pt x="190" y="35"/>
                      <a:pt x="189" y="39"/>
                      <a:pt x="185" y="39"/>
                    </a:cubicBezTo>
                    <a:cubicBezTo>
                      <a:pt x="184" y="36"/>
                      <a:pt x="186" y="32"/>
                      <a:pt x="189" y="32"/>
                    </a:cubicBezTo>
                    <a:close/>
                    <a:moveTo>
                      <a:pt x="159" y="58"/>
                    </a:moveTo>
                    <a:cubicBezTo>
                      <a:pt x="164" y="58"/>
                      <a:pt x="165" y="48"/>
                      <a:pt x="170" y="54"/>
                    </a:cubicBezTo>
                    <a:cubicBezTo>
                      <a:pt x="165" y="53"/>
                      <a:pt x="164" y="65"/>
                      <a:pt x="159" y="58"/>
                    </a:cubicBezTo>
                    <a:close/>
                    <a:moveTo>
                      <a:pt x="173" y="58"/>
                    </a:moveTo>
                    <a:cubicBezTo>
                      <a:pt x="171" y="55"/>
                      <a:pt x="177" y="53"/>
                      <a:pt x="172" y="49"/>
                    </a:cubicBezTo>
                    <a:cubicBezTo>
                      <a:pt x="174" y="48"/>
                      <a:pt x="175" y="47"/>
                      <a:pt x="174" y="46"/>
                    </a:cubicBezTo>
                    <a:cubicBezTo>
                      <a:pt x="176" y="45"/>
                      <a:pt x="176" y="46"/>
                      <a:pt x="175" y="47"/>
                    </a:cubicBezTo>
                    <a:cubicBezTo>
                      <a:pt x="177" y="49"/>
                      <a:pt x="178" y="49"/>
                      <a:pt x="180" y="48"/>
                    </a:cubicBezTo>
                    <a:cubicBezTo>
                      <a:pt x="181" y="50"/>
                      <a:pt x="179" y="50"/>
                      <a:pt x="179" y="49"/>
                    </a:cubicBezTo>
                    <a:cubicBezTo>
                      <a:pt x="174" y="52"/>
                      <a:pt x="178" y="55"/>
                      <a:pt x="173" y="58"/>
                    </a:cubicBezTo>
                    <a:close/>
                    <a:moveTo>
                      <a:pt x="194" y="38"/>
                    </a:moveTo>
                    <a:cubicBezTo>
                      <a:pt x="197" y="42"/>
                      <a:pt x="189" y="43"/>
                      <a:pt x="196" y="45"/>
                    </a:cubicBezTo>
                    <a:cubicBezTo>
                      <a:pt x="193" y="47"/>
                      <a:pt x="192" y="48"/>
                      <a:pt x="194" y="50"/>
                    </a:cubicBezTo>
                    <a:cubicBezTo>
                      <a:pt x="188" y="49"/>
                      <a:pt x="190" y="41"/>
                      <a:pt x="194" y="38"/>
                    </a:cubicBezTo>
                    <a:close/>
                    <a:moveTo>
                      <a:pt x="182" y="60"/>
                    </a:moveTo>
                    <a:cubicBezTo>
                      <a:pt x="180" y="58"/>
                      <a:pt x="181" y="57"/>
                      <a:pt x="180" y="56"/>
                    </a:cubicBezTo>
                    <a:cubicBezTo>
                      <a:pt x="183" y="54"/>
                      <a:pt x="187" y="53"/>
                      <a:pt x="189" y="56"/>
                    </a:cubicBezTo>
                    <a:cubicBezTo>
                      <a:pt x="187" y="59"/>
                      <a:pt x="185" y="56"/>
                      <a:pt x="182" y="60"/>
                    </a:cubicBezTo>
                    <a:close/>
                    <a:moveTo>
                      <a:pt x="201" y="43"/>
                    </a:moveTo>
                    <a:cubicBezTo>
                      <a:pt x="203" y="39"/>
                      <a:pt x="207" y="38"/>
                      <a:pt x="211" y="35"/>
                    </a:cubicBezTo>
                    <a:cubicBezTo>
                      <a:pt x="214" y="42"/>
                      <a:pt x="205" y="42"/>
                      <a:pt x="201" y="43"/>
                    </a:cubicBezTo>
                    <a:close/>
                    <a:moveTo>
                      <a:pt x="197" y="55"/>
                    </a:moveTo>
                    <a:cubicBezTo>
                      <a:pt x="198" y="57"/>
                      <a:pt x="197" y="58"/>
                      <a:pt x="198" y="60"/>
                    </a:cubicBezTo>
                    <a:cubicBezTo>
                      <a:pt x="196" y="61"/>
                      <a:pt x="194" y="58"/>
                      <a:pt x="192" y="61"/>
                    </a:cubicBezTo>
                    <a:cubicBezTo>
                      <a:pt x="190" y="58"/>
                      <a:pt x="194" y="55"/>
                      <a:pt x="197" y="55"/>
                    </a:cubicBezTo>
                    <a:close/>
                    <a:moveTo>
                      <a:pt x="184" y="72"/>
                    </a:moveTo>
                    <a:cubicBezTo>
                      <a:pt x="182" y="70"/>
                      <a:pt x="181" y="68"/>
                      <a:pt x="183" y="66"/>
                    </a:cubicBezTo>
                    <a:cubicBezTo>
                      <a:pt x="188" y="63"/>
                      <a:pt x="191" y="70"/>
                      <a:pt x="196" y="65"/>
                    </a:cubicBezTo>
                    <a:cubicBezTo>
                      <a:pt x="198" y="73"/>
                      <a:pt x="190" y="69"/>
                      <a:pt x="184" y="72"/>
                    </a:cubicBezTo>
                    <a:close/>
                    <a:moveTo>
                      <a:pt x="214" y="36"/>
                    </a:moveTo>
                    <a:cubicBezTo>
                      <a:pt x="216" y="36"/>
                      <a:pt x="218" y="38"/>
                      <a:pt x="217" y="36"/>
                    </a:cubicBezTo>
                    <a:cubicBezTo>
                      <a:pt x="221" y="40"/>
                      <a:pt x="224" y="38"/>
                      <a:pt x="229" y="37"/>
                    </a:cubicBezTo>
                    <a:cubicBezTo>
                      <a:pt x="231" y="43"/>
                      <a:pt x="214" y="41"/>
                      <a:pt x="214" y="36"/>
                    </a:cubicBezTo>
                    <a:close/>
                    <a:moveTo>
                      <a:pt x="225" y="57"/>
                    </a:moveTo>
                    <a:cubicBezTo>
                      <a:pt x="223" y="59"/>
                      <a:pt x="226" y="61"/>
                      <a:pt x="222" y="63"/>
                    </a:cubicBezTo>
                    <a:cubicBezTo>
                      <a:pt x="220" y="61"/>
                      <a:pt x="217" y="62"/>
                      <a:pt x="215" y="59"/>
                    </a:cubicBezTo>
                    <a:cubicBezTo>
                      <a:pt x="218" y="57"/>
                      <a:pt x="214" y="55"/>
                      <a:pt x="218" y="53"/>
                    </a:cubicBezTo>
                    <a:cubicBezTo>
                      <a:pt x="222" y="56"/>
                      <a:pt x="227" y="55"/>
                      <a:pt x="232" y="59"/>
                    </a:cubicBezTo>
                    <a:cubicBezTo>
                      <a:pt x="228" y="61"/>
                      <a:pt x="229" y="58"/>
                      <a:pt x="225" y="57"/>
                    </a:cubicBezTo>
                    <a:close/>
                    <a:moveTo>
                      <a:pt x="224" y="72"/>
                    </a:moveTo>
                    <a:cubicBezTo>
                      <a:pt x="223" y="67"/>
                      <a:pt x="222" y="72"/>
                      <a:pt x="218" y="73"/>
                    </a:cubicBezTo>
                    <a:cubicBezTo>
                      <a:pt x="219" y="67"/>
                      <a:pt x="224" y="66"/>
                      <a:pt x="228" y="63"/>
                    </a:cubicBezTo>
                    <a:cubicBezTo>
                      <a:pt x="229" y="65"/>
                      <a:pt x="228" y="68"/>
                      <a:pt x="227" y="66"/>
                    </a:cubicBezTo>
                    <a:cubicBezTo>
                      <a:pt x="224" y="68"/>
                      <a:pt x="228" y="70"/>
                      <a:pt x="224" y="72"/>
                    </a:cubicBezTo>
                    <a:close/>
                    <a:moveTo>
                      <a:pt x="241" y="73"/>
                    </a:moveTo>
                    <a:cubicBezTo>
                      <a:pt x="240" y="72"/>
                      <a:pt x="242" y="72"/>
                      <a:pt x="242" y="72"/>
                    </a:cubicBezTo>
                    <a:cubicBezTo>
                      <a:pt x="245" y="71"/>
                      <a:pt x="241" y="68"/>
                      <a:pt x="243" y="66"/>
                    </a:cubicBezTo>
                    <a:cubicBezTo>
                      <a:pt x="241" y="65"/>
                      <a:pt x="241" y="68"/>
                      <a:pt x="242" y="69"/>
                    </a:cubicBezTo>
                    <a:cubicBezTo>
                      <a:pt x="239" y="70"/>
                      <a:pt x="239" y="62"/>
                      <a:pt x="242" y="60"/>
                    </a:cubicBezTo>
                    <a:cubicBezTo>
                      <a:pt x="242" y="65"/>
                      <a:pt x="242" y="65"/>
                      <a:pt x="246" y="71"/>
                    </a:cubicBezTo>
                    <a:cubicBezTo>
                      <a:pt x="244" y="73"/>
                      <a:pt x="243" y="72"/>
                      <a:pt x="241" y="73"/>
                    </a:cubicBezTo>
                    <a:close/>
                    <a:moveTo>
                      <a:pt x="251" y="78"/>
                    </a:moveTo>
                    <a:cubicBezTo>
                      <a:pt x="251" y="73"/>
                      <a:pt x="256" y="72"/>
                      <a:pt x="255" y="68"/>
                    </a:cubicBezTo>
                    <a:cubicBezTo>
                      <a:pt x="257" y="68"/>
                      <a:pt x="258" y="76"/>
                      <a:pt x="257" y="79"/>
                    </a:cubicBezTo>
                    <a:cubicBezTo>
                      <a:pt x="254" y="73"/>
                      <a:pt x="255" y="74"/>
                      <a:pt x="251" y="78"/>
                    </a:cubicBezTo>
                    <a:close/>
                    <a:moveTo>
                      <a:pt x="354" y="12"/>
                    </a:moveTo>
                    <a:cubicBezTo>
                      <a:pt x="355" y="11"/>
                      <a:pt x="356" y="13"/>
                      <a:pt x="357" y="13"/>
                    </a:cubicBezTo>
                    <a:cubicBezTo>
                      <a:pt x="359" y="12"/>
                      <a:pt x="358" y="10"/>
                      <a:pt x="361" y="9"/>
                    </a:cubicBezTo>
                    <a:cubicBezTo>
                      <a:pt x="361" y="10"/>
                      <a:pt x="362" y="11"/>
                      <a:pt x="363" y="12"/>
                    </a:cubicBezTo>
                    <a:cubicBezTo>
                      <a:pt x="360" y="13"/>
                      <a:pt x="357" y="15"/>
                      <a:pt x="354" y="12"/>
                    </a:cubicBezTo>
                    <a:close/>
                    <a:moveTo>
                      <a:pt x="716" y="72"/>
                    </a:moveTo>
                    <a:cubicBezTo>
                      <a:pt x="717" y="79"/>
                      <a:pt x="704" y="74"/>
                      <a:pt x="698" y="77"/>
                    </a:cubicBezTo>
                    <a:cubicBezTo>
                      <a:pt x="697" y="72"/>
                      <a:pt x="708" y="74"/>
                      <a:pt x="704" y="69"/>
                    </a:cubicBezTo>
                    <a:cubicBezTo>
                      <a:pt x="707" y="71"/>
                      <a:pt x="711" y="68"/>
                      <a:pt x="714" y="65"/>
                    </a:cubicBezTo>
                    <a:cubicBezTo>
                      <a:pt x="714" y="71"/>
                      <a:pt x="706" y="74"/>
                      <a:pt x="702" y="75"/>
                    </a:cubicBezTo>
                    <a:cubicBezTo>
                      <a:pt x="706" y="77"/>
                      <a:pt x="711" y="73"/>
                      <a:pt x="716" y="72"/>
                    </a:cubicBezTo>
                    <a:close/>
                    <a:moveTo>
                      <a:pt x="717" y="62"/>
                    </a:moveTo>
                    <a:cubicBezTo>
                      <a:pt x="718" y="66"/>
                      <a:pt x="708" y="63"/>
                      <a:pt x="710" y="59"/>
                    </a:cubicBezTo>
                    <a:cubicBezTo>
                      <a:pt x="717" y="63"/>
                      <a:pt x="711" y="54"/>
                      <a:pt x="716" y="51"/>
                    </a:cubicBezTo>
                    <a:cubicBezTo>
                      <a:pt x="722" y="56"/>
                      <a:pt x="711" y="60"/>
                      <a:pt x="717" y="62"/>
                    </a:cubicBezTo>
                    <a:close/>
                    <a:moveTo>
                      <a:pt x="712" y="39"/>
                    </a:moveTo>
                    <a:cubicBezTo>
                      <a:pt x="714" y="43"/>
                      <a:pt x="714" y="33"/>
                      <a:pt x="717" y="39"/>
                    </a:cubicBezTo>
                    <a:cubicBezTo>
                      <a:pt x="712" y="44"/>
                      <a:pt x="711" y="46"/>
                      <a:pt x="706" y="43"/>
                    </a:cubicBezTo>
                    <a:cubicBezTo>
                      <a:pt x="713" y="44"/>
                      <a:pt x="708" y="28"/>
                      <a:pt x="712" y="39"/>
                    </a:cubicBezTo>
                    <a:close/>
                    <a:moveTo>
                      <a:pt x="721" y="30"/>
                    </a:moveTo>
                    <a:cubicBezTo>
                      <a:pt x="717" y="32"/>
                      <a:pt x="712" y="33"/>
                      <a:pt x="708" y="32"/>
                    </a:cubicBezTo>
                    <a:cubicBezTo>
                      <a:pt x="709" y="28"/>
                      <a:pt x="716" y="17"/>
                      <a:pt x="720" y="10"/>
                    </a:cubicBezTo>
                    <a:cubicBezTo>
                      <a:pt x="722" y="17"/>
                      <a:pt x="720" y="21"/>
                      <a:pt x="721" y="30"/>
                    </a:cubicBezTo>
                    <a:close/>
                    <a:moveTo>
                      <a:pt x="716" y="13"/>
                    </a:moveTo>
                    <a:cubicBezTo>
                      <a:pt x="714" y="14"/>
                      <a:pt x="713" y="15"/>
                      <a:pt x="711" y="17"/>
                    </a:cubicBezTo>
                    <a:cubicBezTo>
                      <a:pt x="709" y="11"/>
                      <a:pt x="706" y="17"/>
                      <a:pt x="704" y="13"/>
                    </a:cubicBezTo>
                    <a:cubicBezTo>
                      <a:pt x="708" y="13"/>
                      <a:pt x="713" y="8"/>
                      <a:pt x="716" y="13"/>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2" name="Freeform 548"/>
              <p:cNvSpPr>
                <a:spLocks noEditPoints="1"/>
              </p:cNvSpPr>
              <p:nvPr/>
            </p:nvSpPr>
            <p:spPr bwMode="auto">
              <a:xfrm rot="16200000" flipV="1">
                <a:off x="4438472" y="3627343"/>
                <a:ext cx="363777" cy="45719"/>
              </a:xfrm>
              <a:custGeom>
                <a:avLst/>
                <a:gdLst>
                  <a:gd name="T0" fmla="*/ 480 w 748"/>
                  <a:gd name="T1" fmla="*/ 13 h 95"/>
                  <a:gd name="T2" fmla="*/ 427 w 748"/>
                  <a:gd name="T3" fmla="*/ 8 h 95"/>
                  <a:gd name="T4" fmla="*/ 366 w 748"/>
                  <a:gd name="T5" fmla="*/ 13 h 95"/>
                  <a:gd name="T6" fmla="*/ 311 w 748"/>
                  <a:gd name="T7" fmla="*/ 15 h 95"/>
                  <a:gd name="T8" fmla="*/ 289 w 748"/>
                  <a:gd name="T9" fmla="*/ 1 h 95"/>
                  <a:gd name="T10" fmla="*/ 234 w 748"/>
                  <a:gd name="T11" fmla="*/ 11 h 95"/>
                  <a:gd name="T12" fmla="*/ 205 w 748"/>
                  <a:gd name="T13" fmla="*/ 13 h 95"/>
                  <a:gd name="T14" fmla="*/ 152 w 748"/>
                  <a:gd name="T15" fmla="*/ 18 h 95"/>
                  <a:gd name="T16" fmla="*/ 142 w 748"/>
                  <a:gd name="T17" fmla="*/ 18 h 95"/>
                  <a:gd name="T18" fmla="*/ 126 w 748"/>
                  <a:gd name="T19" fmla="*/ 20 h 95"/>
                  <a:gd name="T20" fmla="*/ 107 w 748"/>
                  <a:gd name="T21" fmla="*/ 1 h 95"/>
                  <a:gd name="T22" fmla="*/ 64 w 748"/>
                  <a:gd name="T23" fmla="*/ 20 h 95"/>
                  <a:gd name="T24" fmla="*/ 17 w 748"/>
                  <a:gd name="T25" fmla="*/ 64 h 95"/>
                  <a:gd name="T26" fmla="*/ 71 w 748"/>
                  <a:gd name="T27" fmla="*/ 69 h 95"/>
                  <a:gd name="T28" fmla="*/ 101 w 748"/>
                  <a:gd name="T29" fmla="*/ 51 h 95"/>
                  <a:gd name="T30" fmla="*/ 90 w 748"/>
                  <a:gd name="T31" fmla="*/ 67 h 95"/>
                  <a:gd name="T32" fmla="*/ 112 w 748"/>
                  <a:gd name="T33" fmla="*/ 63 h 95"/>
                  <a:gd name="T34" fmla="*/ 140 w 748"/>
                  <a:gd name="T35" fmla="*/ 69 h 95"/>
                  <a:gd name="T36" fmla="*/ 151 w 748"/>
                  <a:gd name="T37" fmla="*/ 51 h 95"/>
                  <a:gd name="T38" fmla="*/ 167 w 748"/>
                  <a:gd name="T39" fmla="*/ 62 h 95"/>
                  <a:gd name="T40" fmla="*/ 213 w 748"/>
                  <a:gd name="T41" fmla="*/ 61 h 95"/>
                  <a:gd name="T42" fmla="*/ 244 w 748"/>
                  <a:gd name="T43" fmla="*/ 84 h 95"/>
                  <a:gd name="T44" fmla="*/ 306 w 748"/>
                  <a:gd name="T45" fmla="*/ 77 h 95"/>
                  <a:gd name="T46" fmla="*/ 364 w 748"/>
                  <a:gd name="T47" fmla="*/ 85 h 95"/>
                  <a:gd name="T48" fmla="*/ 566 w 748"/>
                  <a:gd name="T49" fmla="*/ 89 h 95"/>
                  <a:gd name="T50" fmla="*/ 675 w 748"/>
                  <a:gd name="T51" fmla="*/ 85 h 95"/>
                  <a:gd name="T52" fmla="*/ 744 w 748"/>
                  <a:gd name="T53" fmla="*/ 58 h 95"/>
                  <a:gd name="T54" fmla="*/ 725 w 748"/>
                  <a:gd name="T55" fmla="*/ 56 h 95"/>
                  <a:gd name="T56" fmla="*/ 733 w 748"/>
                  <a:gd name="T57" fmla="*/ 32 h 95"/>
                  <a:gd name="T58" fmla="*/ 725 w 748"/>
                  <a:gd name="T59" fmla="*/ 7 h 95"/>
                  <a:gd name="T60" fmla="*/ 672 w 748"/>
                  <a:gd name="T61" fmla="*/ 9 h 95"/>
                  <a:gd name="T62" fmla="*/ 642 w 748"/>
                  <a:gd name="T63" fmla="*/ 9 h 95"/>
                  <a:gd name="T64" fmla="*/ 604 w 748"/>
                  <a:gd name="T65" fmla="*/ 6 h 95"/>
                  <a:gd name="T66" fmla="*/ 227 w 748"/>
                  <a:gd name="T67" fmla="*/ 28 h 95"/>
                  <a:gd name="T68" fmla="*/ 201 w 748"/>
                  <a:gd name="T69" fmla="*/ 36 h 95"/>
                  <a:gd name="T70" fmla="*/ 220 w 748"/>
                  <a:gd name="T71" fmla="*/ 21 h 95"/>
                  <a:gd name="T72" fmla="*/ 196 w 748"/>
                  <a:gd name="T73" fmla="*/ 25 h 95"/>
                  <a:gd name="T74" fmla="*/ 184 w 748"/>
                  <a:gd name="T75" fmla="*/ 11 h 95"/>
                  <a:gd name="T76" fmla="*/ 79 w 748"/>
                  <a:gd name="T77" fmla="*/ 39 h 95"/>
                  <a:gd name="T78" fmla="*/ 54 w 748"/>
                  <a:gd name="T79" fmla="*/ 40 h 95"/>
                  <a:gd name="T80" fmla="*/ 71 w 748"/>
                  <a:gd name="T81" fmla="*/ 38 h 95"/>
                  <a:gd name="T82" fmla="*/ 79 w 748"/>
                  <a:gd name="T83" fmla="*/ 44 h 95"/>
                  <a:gd name="T84" fmla="*/ 60 w 748"/>
                  <a:gd name="T85" fmla="*/ 68 h 95"/>
                  <a:gd name="T86" fmla="*/ 95 w 748"/>
                  <a:gd name="T87" fmla="*/ 48 h 95"/>
                  <a:gd name="T88" fmla="*/ 115 w 748"/>
                  <a:gd name="T89" fmla="*/ 39 h 95"/>
                  <a:gd name="T90" fmla="*/ 132 w 748"/>
                  <a:gd name="T91" fmla="*/ 31 h 95"/>
                  <a:gd name="T92" fmla="*/ 168 w 748"/>
                  <a:gd name="T93" fmla="*/ 26 h 95"/>
                  <a:gd name="T94" fmla="*/ 134 w 748"/>
                  <a:gd name="T95" fmla="*/ 63 h 95"/>
                  <a:gd name="T96" fmla="*/ 174 w 748"/>
                  <a:gd name="T97" fmla="*/ 29 h 95"/>
                  <a:gd name="T98" fmla="*/ 159 w 748"/>
                  <a:gd name="T99" fmla="*/ 58 h 95"/>
                  <a:gd name="T100" fmla="*/ 194 w 748"/>
                  <a:gd name="T101" fmla="*/ 38 h 95"/>
                  <a:gd name="T102" fmla="*/ 201 w 748"/>
                  <a:gd name="T103" fmla="*/ 43 h 95"/>
                  <a:gd name="T104" fmla="*/ 183 w 748"/>
                  <a:gd name="T105" fmla="*/ 66 h 95"/>
                  <a:gd name="T106" fmla="*/ 222 w 748"/>
                  <a:gd name="T107" fmla="*/ 63 h 95"/>
                  <a:gd name="T108" fmla="*/ 227 w 748"/>
                  <a:gd name="T109" fmla="*/ 66 h 95"/>
                  <a:gd name="T110" fmla="*/ 241 w 748"/>
                  <a:gd name="T111" fmla="*/ 73 h 95"/>
                  <a:gd name="T112" fmla="*/ 363 w 748"/>
                  <a:gd name="T113" fmla="*/ 12 h 95"/>
                  <a:gd name="T114" fmla="*/ 717 w 748"/>
                  <a:gd name="T115" fmla="*/ 62 h 95"/>
                  <a:gd name="T116" fmla="*/ 721 w 748"/>
                  <a:gd name="T117" fmla="*/ 3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8" h="95">
                    <a:moveTo>
                      <a:pt x="559" y="11"/>
                    </a:moveTo>
                    <a:cubicBezTo>
                      <a:pt x="559" y="7"/>
                      <a:pt x="557" y="9"/>
                      <a:pt x="557" y="5"/>
                    </a:cubicBezTo>
                    <a:cubicBezTo>
                      <a:pt x="546" y="13"/>
                      <a:pt x="543" y="8"/>
                      <a:pt x="534" y="8"/>
                    </a:cubicBezTo>
                    <a:cubicBezTo>
                      <a:pt x="537" y="7"/>
                      <a:pt x="541" y="7"/>
                      <a:pt x="539" y="3"/>
                    </a:cubicBezTo>
                    <a:cubicBezTo>
                      <a:pt x="529" y="8"/>
                      <a:pt x="508" y="10"/>
                      <a:pt x="498" y="11"/>
                    </a:cubicBezTo>
                    <a:cubicBezTo>
                      <a:pt x="499" y="11"/>
                      <a:pt x="499" y="9"/>
                      <a:pt x="498" y="8"/>
                    </a:cubicBezTo>
                    <a:cubicBezTo>
                      <a:pt x="491" y="10"/>
                      <a:pt x="491" y="13"/>
                      <a:pt x="485" y="9"/>
                    </a:cubicBezTo>
                    <a:cubicBezTo>
                      <a:pt x="483" y="14"/>
                      <a:pt x="481" y="8"/>
                      <a:pt x="480" y="13"/>
                    </a:cubicBezTo>
                    <a:cubicBezTo>
                      <a:pt x="478" y="10"/>
                      <a:pt x="476" y="12"/>
                      <a:pt x="476" y="9"/>
                    </a:cubicBezTo>
                    <a:cubicBezTo>
                      <a:pt x="473" y="9"/>
                      <a:pt x="470" y="11"/>
                      <a:pt x="467" y="8"/>
                    </a:cubicBezTo>
                    <a:cubicBezTo>
                      <a:pt x="463" y="10"/>
                      <a:pt x="469" y="13"/>
                      <a:pt x="465" y="15"/>
                    </a:cubicBezTo>
                    <a:cubicBezTo>
                      <a:pt x="464" y="14"/>
                      <a:pt x="463" y="13"/>
                      <a:pt x="462" y="13"/>
                    </a:cubicBezTo>
                    <a:cubicBezTo>
                      <a:pt x="463" y="12"/>
                      <a:pt x="464" y="10"/>
                      <a:pt x="462" y="9"/>
                    </a:cubicBezTo>
                    <a:cubicBezTo>
                      <a:pt x="461" y="10"/>
                      <a:pt x="459" y="11"/>
                      <a:pt x="458" y="12"/>
                    </a:cubicBezTo>
                    <a:cubicBezTo>
                      <a:pt x="445" y="2"/>
                      <a:pt x="432" y="14"/>
                      <a:pt x="426" y="14"/>
                    </a:cubicBezTo>
                    <a:cubicBezTo>
                      <a:pt x="422" y="9"/>
                      <a:pt x="428" y="10"/>
                      <a:pt x="427" y="8"/>
                    </a:cubicBezTo>
                    <a:cubicBezTo>
                      <a:pt x="420" y="9"/>
                      <a:pt x="412" y="6"/>
                      <a:pt x="410" y="14"/>
                    </a:cubicBezTo>
                    <a:cubicBezTo>
                      <a:pt x="405" y="6"/>
                      <a:pt x="404" y="18"/>
                      <a:pt x="401" y="13"/>
                    </a:cubicBezTo>
                    <a:cubicBezTo>
                      <a:pt x="400" y="11"/>
                      <a:pt x="406" y="9"/>
                      <a:pt x="402" y="7"/>
                    </a:cubicBezTo>
                    <a:cubicBezTo>
                      <a:pt x="397" y="8"/>
                      <a:pt x="397" y="14"/>
                      <a:pt x="392" y="11"/>
                    </a:cubicBezTo>
                    <a:cubicBezTo>
                      <a:pt x="393" y="10"/>
                      <a:pt x="394" y="9"/>
                      <a:pt x="392" y="7"/>
                    </a:cubicBezTo>
                    <a:cubicBezTo>
                      <a:pt x="386" y="13"/>
                      <a:pt x="381" y="11"/>
                      <a:pt x="375" y="13"/>
                    </a:cubicBezTo>
                    <a:cubicBezTo>
                      <a:pt x="376" y="13"/>
                      <a:pt x="376" y="7"/>
                      <a:pt x="374" y="9"/>
                    </a:cubicBezTo>
                    <a:cubicBezTo>
                      <a:pt x="375" y="12"/>
                      <a:pt x="368" y="13"/>
                      <a:pt x="366" y="13"/>
                    </a:cubicBezTo>
                    <a:cubicBezTo>
                      <a:pt x="370" y="11"/>
                      <a:pt x="369" y="8"/>
                      <a:pt x="370" y="5"/>
                    </a:cubicBezTo>
                    <a:cubicBezTo>
                      <a:pt x="365" y="4"/>
                      <a:pt x="369" y="8"/>
                      <a:pt x="365" y="10"/>
                    </a:cubicBezTo>
                    <a:cubicBezTo>
                      <a:pt x="361" y="4"/>
                      <a:pt x="353" y="5"/>
                      <a:pt x="350" y="11"/>
                    </a:cubicBezTo>
                    <a:cubicBezTo>
                      <a:pt x="346" y="10"/>
                      <a:pt x="340" y="11"/>
                      <a:pt x="338" y="8"/>
                    </a:cubicBezTo>
                    <a:cubicBezTo>
                      <a:pt x="336" y="8"/>
                      <a:pt x="326" y="14"/>
                      <a:pt x="322" y="8"/>
                    </a:cubicBezTo>
                    <a:cubicBezTo>
                      <a:pt x="318" y="9"/>
                      <a:pt x="321" y="12"/>
                      <a:pt x="319" y="14"/>
                    </a:cubicBezTo>
                    <a:cubicBezTo>
                      <a:pt x="317" y="11"/>
                      <a:pt x="315" y="8"/>
                      <a:pt x="315" y="6"/>
                    </a:cubicBezTo>
                    <a:cubicBezTo>
                      <a:pt x="310" y="8"/>
                      <a:pt x="314" y="12"/>
                      <a:pt x="311" y="15"/>
                    </a:cubicBezTo>
                    <a:cubicBezTo>
                      <a:pt x="309" y="12"/>
                      <a:pt x="301" y="15"/>
                      <a:pt x="302" y="11"/>
                    </a:cubicBezTo>
                    <a:cubicBezTo>
                      <a:pt x="304" y="12"/>
                      <a:pt x="311" y="14"/>
                      <a:pt x="310" y="8"/>
                    </a:cubicBezTo>
                    <a:cubicBezTo>
                      <a:pt x="305" y="11"/>
                      <a:pt x="302" y="7"/>
                      <a:pt x="298" y="7"/>
                    </a:cubicBezTo>
                    <a:cubicBezTo>
                      <a:pt x="298" y="11"/>
                      <a:pt x="299" y="8"/>
                      <a:pt x="302" y="9"/>
                    </a:cubicBezTo>
                    <a:cubicBezTo>
                      <a:pt x="298" y="10"/>
                      <a:pt x="297" y="14"/>
                      <a:pt x="295" y="13"/>
                    </a:cubicBezTo>
                    <a:cubicBezTo>
                      <a:pt x="292" y="11"/>
                      <a:pt x="295" y="6"/>
                      <a:pt x="292" y="8"/>
                    </a:cubicBezTo>
                    <a:cubicBezTo>
                      <a:pt x="294" y="10"/>
                      <a:pt x="287" y="15"/>
                      <a:pt x="286" y="13"/>
                    </a:cubicBezTo>
                    <a:cubicBezTo>
                      <a:pt x="284" y="8"/>
                      <a:pt x="293" y="5"/>
                      <a:pt x="289" y="1"/>
                    </a:cubicBezTo>
                    <a:cubicBezTo>
                      <a:pt x="285" y="11"/>
                      <a:pt x="272" y="11"/>
                      <a:pt x="263" y="11"/>
                    </a:cubicBezTo>
                    <a:cubicBezTo>
                      <a:pt x="263" y="8"/>
                      <a:pt x="264" y="2"/>
                      <a:pt x="260" y="4"/>
                    </a:cubicBezTo>
                    <a:cubicBezTo>
                      <a:pt x="258" y="8"/>
                      <a:pt x="261" y="7"/>
                      <a:pt x="260" y="9"/>
                    </a:cubicBezTo>
                    <a:cubicBezTo>
                      <a:pt x="257" y="10"/>
                      <a:pt x="256" y="12"/>
                      <a:pt x="253" y="6"/>
                    </a:cubicBezTo>
                    <a:cubicBezTo>
                      <a:pt x="251" y="7"/>
                      <a:pt x="252" y="9"/>
                      <a:pt x="250" y="10"/>
                    </a:cubicBezTo>
                    <a:cubicBezTo>
                      <a:pt x="245" y="1"/>
                      <a:pt x="245" y="12"/>
                      <a:pt x="243" y="10"/>
                    </a:cubicBezTo>
                    <a:cubicBezTo>
                      <a:pt x="238" y="7"/>
                      <a:pt x="247" y="6"/>
                      <a:pt x="242" y="3"/>
                    </a:cubicBezTo>
                    <a:cubicBezTo>
                      <a:pt x="237" y="7"/>
                      <a:pt x="240" y="10"/>
                      <a:pt x="234" y="11"/>
                    </a:cubicBezTo>
                    <a:cubicBezTo>
                      <a:pt x="234" y="8"/>
                      <a:pt x="232" y="6"/>
                      <a:pt x="230" y="6"/>
                    </a:cubicBezTo>
                    <a:cubicBezTo>
                      <a:pt x="229" y="8"/>
                      <a:pt x="227" y="11"/>
                      <a:pt x="226" y="5"/>
                    </a:cubicBezTo>
                    <a:cubicBezTo>
                      <a:pt x="220" y="7"/>
                      <a:pt x="230" y="10"/>
                      <a:pt x="224" y="12"/>
                    </a:cubicBezTo>
                    <a:cubicBezTo>
                      <a:pt x="223" y="11"/>
                      <a:pt x="222" y="10"/>
                      <a:pt x="220" y="10"/>
                    </a:cubicBezTo>
                    <a:cubicBezTo>
                      <a:pt x="223" y="8"/>
                      <a:pt x="223" y="6"/>
                      <a:pt x="221" y="4"/>
                    </a:cubicBezTo>
                    <a:cubicBezTo>
                      <a:pt x="214" y="5"/>
                      <a:pt x="221" y="17"/>
                      <a:pt x="213" y="12"/>
                    </a:cubicBezTo>
                    <a:cubicBezTo>
                      <a:pt x="219" y="11"/>
                      <a:pt x="214" y="9"/>
                      <a:pt x="216" y="4"/>
                    </a:cubicBezTo>
                    <a:cubicBezTo>
                      <a:pt x="212" y="5"/>
                      <a:pt x="207" y="9"/>
                      <a:pt x="205" y="13"/>
                    </a:cubicBezTo>
                    <a:cubicBezTo>
                      <a:pt x="202" y="10"/>
                      <a:pt x="204" y="7"/>
                      <a:pt x="201" y="5"/>
                    </a:cubicBezTo>
                    <a:cubicBezTo>
                      <a:pt x="194" y="9"/>
                      <a:pt x="192" y="14"/>
                      <a:pt x="188" y="12"/>
                    </a:cubicBezTo>
                    <a:cubicBezTo>
                      <a:pt x="191" y="10"/>
                      <a:pt x="183" y="7"/>
                      <a:pt x="188" y="6"/>
                    </a:cubicBezTo>
                    <a:cubicBezTo>
                      <a:pt x="189" y="7"/>
                      <a:pt x="188" y="8"/>
                      <a:pt x="190" y="10"/>
                    </a:cubicBezTo>
                    <a:cubicBezTo>
                      <a:pt x="197" y="2"/>
                      <a:pt x="183" y="7"/>
                      <a:pt x="179" y="4"/>
                    </a:cubicBezTo>
                    <a:cubicBezTo>
                      <a:pt x="174" y="7"/>
                      <a:pt x="174" y="12"/>
                      <a:pt x="169" y="8"/>
                    </a:cubicBezTo>
                    <a:cubicBezTo>
                      <a:pt x="169" y="4"/>
                      <a:pt x="176" y="9"/>
                      <a:pt x="175" y="2"/>
                    </a:cubicBezTo>
                    <a:cubicBezTo>
                      <a:pt x="167" y="6"/>
                      <a:pt x="150" y="5"/>
                      <a:pt x="152" y="18"/>
                    </a:cubicBezTo>
                    <a:cubicBezTo>
                      <a:pt x="155" y="14"/>
                      <a:pt x="157" y="17"/>
                      <a:pt x="160" y="17"/>
                    </a:cubicBezTo>
                    <a:cubicBezTo>
                      <a:pt x="165" y="15"/>
                      <a:pt x="162" y="12"/>
                      <a:pt x="166" y="9"/>
                    </a:cubicBezTo>
                    <a:cubicBezTo>
                      <a:pt x="170" y="13"/>
                      <a:pt x="167" y="16"/>
                      <a:pt x="164" y="19"/>
                    </a:cubicBezTo>
                    <a:cubicBezTo>
                      <a:pt x="159" y="19"/>
                      <a:pt x="153" y="20"/>
                      <a:pt x="148" y="23"/>
                    </a:cubicBezTo>
                    <a:cubicBezTo>
                      <a:pt x="147" y="22"/>
                      <a:pt x="147" y="22"/>
                      <a:pt x="146" y="21"/>
                    </a:cubicBezTo>
                    <a:cubicBezTo>
                      <a:pt x="156" y="14"/>
                      <a:pt x="144" y="12"/>
                      <a:pt x="152" y="7"/>
                    </a:cubicBezTo>
                    <a:cubicBezTo>
                      <a:pt x="146" y="7"/>
                      <a:pt x="146" y="11"/>
                      <a:pt x="140" y="13"/>
                    </a:cubicBezTo>
                    <a:cubicBezTo>
                      <a:pt x="138" y="17"/>
                      <a:pt x="144" y="15"/>
                      <a:pt x="142" y="18"/>
                    </a:cubicBezTo>
                    <a:cubicBezTo>
                      <a:pt x="136" y="18"/>
                      <a:pt x="138" y="21"/>
                      <a:pt x="133" y="25"/>
                    </a:cubicBezTo>
                    <a:cubicBezTo>
                      <a:pt x="131" y="19"/>
                      <a:pt x="127" y="30"/>
                      <a:pt x="125" y="26"/>
                    </a:cubicBezTo>
                    <a:cubicBezTo>
                      <a:pt x="123" y="22"/>
                      <a:pt x="130" y="20"/>
                      <a:pt x="129" y="16"/>
                    </a:cubicBezTo>
                    <a:cubicBezTo>
                      <a:pt x="139" y="21"/>
                      <a:pt x="139" y="4"/>
                      <a:pt x="149" y="6"/>
                    </a:cubicBezTo>
                    <a:cubicBezTo>
                      <a:pt x="143" y="3"/>
                      <a:pt x="136" y="7"/>
                      <a:pt x="130" y="5"/>
                    </a:cubicBezTo>
                    <a:cubicBezTo>
                      <a:pt x="129" y="8"/>
                      <a:pt x="127" y="12"/>
                      <a:pt x="127" y="16"/>
                    </a:cubicBezTo>
                    <a:cubicBezTo>
                      <a:pt x="125" y="14"/>
                      <a:pt x="123" y="14"/>
                      <a:pt x="121" y="15"/>
                    </a:cubicBezTo>
                    <a:cubicBezTo>
                      <a:pt x="119" y="19"/>
                      <a:pt x="128" y="17"/>
                      <a:pt x="126" y="20"/>
                    </a:cubicBezTo>
                    <a:cubicBezTo>
                      <a:pt x="115" y="20"/>
                      <a:pt x="116" y="24"/>
                      <a:pt x="111" y="27"/>
                    </a:cubicBezTo>
                    <a:cubicBezTo>
                      <a:pt x="111" y="22"/>
                      <a:pt x="111" y="17"/>
                      <a:pt x="114" y="13"/>
                    </a:cubicBezTo>
                    <a:cubicBezTo>
                      <a:pt x="118" y="16"/>
                      <a:pt x="116" y="18"/>
                      <a:pt x="119" y="21"/>
                    </a:cubicBezTo>
                    <a:cubicBezTo>
                      <a:pt x="120" y="15"/>
                      <a:pt x="122" y="9"/>
                      <a:pt x="126" y="4"/>
                    </a:cubicBezTo>
                    <a:cubicBezTo>
                      <a:pt x="124" y="1"/>
                      <a:pt x="109" y="1"/>
                      <a:pt x="114" y="8"/>
                    </a:cubicBezTo>
                    <a:cubicBezTo>
                      <a:pt x="114" y="10"/>
                      <a:pt x="109" y="12"/>
                      <a:pt x="106" y="12"/>
                    </a:cubicBezTo>
                    <a:cubicBezTo>
                      <a:pt x="103" y="10"/>
                      <a:pt x="112" y="9"/>
                      <a:pt x="109" y="6"/>
                    </a:cubicBezTo>
                    <a:cubicBezTo>
                      <a:pt x="104" y="8"/>
                      <a:pt x="106" y="3"/>
                      <a:pt x="107" y="1"/>
                    </a:cubicBezTo>
                    <a:cubicBezTo>
                      <a:pt x="103" y="6"/>
                      <a:pt x="93" y="13"/>
                      <a:pt x="86" y="16"/>
                    </a:cubicBezTo>
                    <a:cubicBezTo>
                      <a:pt x="87" y="14"/>
                      <a:pt x="85" y="13"/>
                      <a:pt x="86" y="12"/>
                    </a:cubicBezTo>
                    <a:cubicBezTo>
                      <a:pt x="90" y="7"/>
                      <a:pt x="103" y="8"/>
                      <a:pt x="99" y="0"/>
                    </a:cubicBezTo>
                    <a:cubicBezTo>
                      <a:pt x="94" y="2"/>
                      <a:pt x="96" y="5"/>
                      <a:pt x="92" y="7"/>
                    </a:cubicBezTo>
                    <a:cubicBezTo>
                      <a:pt x="86" y="7"/>
                      <a:pt x="91" y="4"/>
                      <a:pt x="89" y="1"/>
                    </a:cubicBezTo>
                    <a:cubicBezTo>
                      <a:pt x="80" y="5"/>
                      <a:pt x="88" y="11"/>
                      <a:pt x="82" y="15"/>
                    </a:cubicBezTo>
                    <a:cubicBezTo>
                      <a:pt x="78" y="10"/>
                      <a:pt x="73" y="16"/>
                      <a:pt x="70" y="10"/>
                    </a:cubicBezTo>
                    <a:cubicBezTo>
                      <a:pt x="68" y="13"/>
                      <a:pt x="69" y="17"/>
                      <a:pt x="64" y="20"/>
                    </a:cubicBezTo>
                    <a:cubicBezTo>
                      <a:pt x="57" y="12"/>
                      <a:pt x="58" y="16"/>
                      <a:pt x="51" y="12"/>
                    </a:cubicBezTo>
                    <a:cubicBezTo>
                      <a:pt x="52" y="17"/>
                      <a:pt x="49" y="18"/>
                      <a:pt x="44" y="21"/>
                    </a:cubicBezTo>
                    <a:cubicBezTo>
                      <a:pt x="50" y="29"/>
                      <a:pt x="44" y="36"/>
                      <a:pt x="35" y="43"/>
                    </a:cubicBezTo>
                    <a:cubicBezTo>
                      <a:pt x="29" y="38"/>
                      <a:pt x="22" y="43"/>
                      <a:pt x="18" y="49"/>
                    </a:cubicBezTo>
                    <a:cubicBezTo>
                      <a:pt x="13" y="48"/>
                      <a:pt x="18" y="44"/>
                      <a:pt x="12" y="42"/>
                    </a:cubicBezTo>
                    <a:cubicBezTo>
                      <a:pt x="11" y="46"/>
                      <a:pt x="16" y="67"/>
                      <a:pt x="8" y="58"/>
                    </a:cubicBezTo>
                    <a:cubicBezTo>
                      <a:pt x="7" y="60"/>
                      <a:pt x="0" y="62"/>
                      <a:pt x="5" y="64"/>
                    </a:cubicBezTo>
                    <a:cubicBezTo>
                      <a:pt x="9" y="64"/>
                      <a:pt x="13" y="63"/>
                      <a:pt x="17" y="64"/>
                    </a:cubicBezTo>
                    <a:cubicBezTo>
                      <a:pt x="18" y="60"/>
                      <a:pt x="17" y="56"/>
                      <a:pt x="20" y="52"/>
                    </a:cubicBezTo>
                    <a:cubicBezTo>
                      <a:pt x="22" y="53"/>
                      <a:pt x="24" y="53"/>
                      <a:pt x="25" y="56"/>
                    </a:cubicBezTo>
                    <a:cubicBezTo>
                      <a:pt x="27" y="51"/>
                      <a:pt x="30" y="52"/>
                      <a:pt x="34" y="51"/>
                    </a:cubicBezTo>
                    <a:cubicBezTo>
                      <a:pt x="32" y="48"/>
                      <a:pt x="30" y="49"/>
                      <a:pt x="29" y="47"/>
                    </a:cubicBezTo>
                    <a:cubicBezTo>
                      <a:pt x="35" y="41"/>
                      <a:pt x="36" y="47"/>
                      <a:pt x="40" y="40"/>
                    </a:cubicBezTo>
                    <a:cubicBezTo>
                      <a:pt x="43" y="44"/>
                      <a:pt x="49" y="46"/>
                      <a:pt x="56" y="46"/>
                    </a:cubicBezTo>
                    <a:cubicBezTo>
                      <a:pt x="46" y="53"/>
                      <a:pt x="60" y="57"/>
                      <a:pt x="51" y="64"/>
                    </a:cubicBezTo>
                    <a:cubicBezTo>
                      <a:pt x="57" y="73"/>
                      <a:pt x="65" y="66"/>
                      <a:pt x="71" y="69"/>
                    </a:cubicBezTo>
                    <a:cubicBezTo>
                      <a:pt x="69" y="66"/>
                      <a:pt x="67" y="67"/>
                      <a:pt x="65" y="63"/>
                    </a:cubicBezTo>
                    <a:cubicBezTo>
                      <a:pt x="66" y="61"/>
                      <a:pt x="66" y="59"/>
                      <a:pt x="68" y="58"/>
                    </a:cubicBezTo>
                    <a:cubicBezTo>
                      <a:pt x="70" y="60"/>
                      <a:pt x="69" y="62"/>
                      <a:pt x="71" y="63"/>
                    </a:cubicBezTo>
                    <a:cubicBezTo>
                      <a:pt x="72" y="64"/>
                      <a:pt x="78" y="62"/>
                      <a:pt x="76" y="59"/>
                    </a:cubicBezTo>
                    <a:cubicBezTo>
                      <a:pt x="75" y="59"/>
                      <a:pt x="81" y="47"/>
                      <a:pt x="86" y="46"/>
                    </a:cubicBezTo>
                    <a:cubicBezTo>
                      <a:pt x="84" y="48"/>
                      <a:pt x="83" y="50"/>
                      <a:pt x="83" y="52"/>
                    </a:cubicBezTo>
                    <a:cubicBezTo>
                      <a:pt x="86" y="51"/>
                      <a:pt x="92" y="50"/>
                      <a:pt x="91" y="55"/>
                    </a:cubicBezTo>
                    <a:cubicBezTo>
                      <a:pt x="94" y="52"/>
                      <a:pt x="98" y="50"/>
                      <a:pt x="101" y="51"/>
                    </a:cubicBezTo>
                    <a:cubicBezTo>
                      <a:pt x="101" y="52"/>
                      <a:pt x="102" y="53"/>
                      <a:pt x="101" y="54"/>
                    </a:cubicBezTo>
                    <a:cubicBezTo>
                      <a:pt x="96" y="55"/>
                      <a:pt x="91" y="54"/>
                      <a:pt x="85" y="59"/>
                    </a:cubicBezTo>
                    <a:cubicBezTo>
                      <a:pt x="85" y="58"/>
                      <a:pt x="85" y="53"/>
                      <a:pt x="82" y="55"/>
                    </a:cubicBezTo>
                    <a:cubicBezTo>
                      <a:pt x="85" y="62"/>
                      <a:pt x="73" y="61"/>
                      <a:pt x="75" y="69"/>
                    </a:cubicBezTo>
                    <a:cubicBezTo>
                      <a:pt x="79" y="65"/>
                      <a:pt x="82" y="74"/>
                      <a:pt x="86" y="69"/>
                    </a:cubicBezTo>
                    <a:cubicBezTo>
                      <a:pt x="90" y="67"/>
                      <a:pt x="84" y="64"/>
                      <a:pt x="86" y="62"/>
                    </a:cubicBezTo>
                    <a:cubicBezTo>
                      <a:pt x="88" y="61"/>
                      <a:pt x="89" y="60"/>
                      <a:pt x="90" y="61"/>
                    </a:cubicBezTo>
                    <a:cubicBezTo>
                      <a:pt x="93" y="63"/>
                      <a:pt x="88" y="65"/>
                      <a:pt x="90" y="67"/>
                    </a:cubicBezTo>
                    <a:cubicBezTo>
                      <a:pt x="92" y="66"/>
                      <a:pt x="93" y="70"/>
                      <a:pt x="96" y="65"/>
                    </a:cubicBezTo>
                    <a:cubicBezTo>
                      <a:pt x="94" y="64"/>
                      <a:pt x="93" y="62"/>
                      <a:pt x="91" y="60"/>
                    </a:cubicBezTo>
                    <a:cubicBezTo>
                      <a:pt x="93" y="59"/>
                      <a:pt x="93" y="57"/>
                      <a:pt x="94" y="56"/>
                    </a:cubicBezTo>
                    <a:cubicBezTo>
                      <a:pt x="96" y="62"/>
                      <a:pt x="99" y="56"/>
                      <a:pt x="101" y="60"/>
                    </a:cubicBezTo>
                    <a:cubicBezTo>
                      <a:pt x="98" y="64"/>
                      <a:pt x="97" y="57"/>
                      <a:pt x="94" y="61"/>
                    </a:cubicBezTo>
                    <a:cubicBezTo>
                      <a:pt x="100" y="64"/>
                      <a:pt x="97" y="67"/>
                      <a:pt x="98" y="71"/>
                    </a:cubicBezTo>
                    <a:cubicBezTo>
                      <a:pt x="105" y="68"/>
                      <a:pt x="100" y="63"/>
                      <a:pt x="104" y="59"/>
                    </a:cubicBezTo>
                    <a:cubicBezTo>
                      <a:pt x="107" y="57"/>
                      <a:pt x="109" y="64"/>
                      <a:pt x="112" y="63"/>
                    </a:cubicBezTo>
                    <a:cubicBezTo>
                      <a:pt x="114" y="59"/>
                      <a:pt x="118" y="57"/>
                      <a:pt x="112" y="54"/>
                    </a:cubicBezTo>
                    <a:cubicBezTo>
                      <a:pt x="115" y="51"/>
                      <a:pt x="120" y="47"/>
                      <a:pt x="124" y="49"/>
                    </a:cubicBezTo>
                    <a:cubicBezTo>
                      <a:pt x="117" y="54"/>
                      <a:pt x="118" y="60"/>
                      <a:pt x="114" y="66"/>
                    </a:cubicBezTo>
                    <a:cubicBezTo>
                      <a:pt x="111" y="60"/>
                      <a:pt x="96" y="73"/>
                      <a:pt x="104" y="74"/>
                    </a:cubicBezTo>
                    <a:cubicBezTo>
                      <a:pt x="103" y="70"/>
                      <a:pt x="109" y="75"/>
                      <a:pt x="112" y="69"/>
                    </a:cubicBezTo>
                    <a:cubicBezTo>
                      <a:pt x="115" y="75"/>
                      <a:pt x="123" y="71"/>
                      <a:pt x="131" y="76"/>
                    </a:cubicBezTo>
                    <a:cubicBezTo>
                      <a:pt x="136" y="74"/>
                      <a:pt x="133" y="71"/>
                      <a:pt x="134" y="68"/>
                    </a:cubicBezTo>
                    <a:cubicBezTo>
                      <a:pt x="136" y="69"/>
                      <a:pt x="138" y="65"/>
                      <a:pt x="140" y="69"/>
                    </a:cubicBezTo>
                    <a:cubicBezTo>
                      <a:pt x="143" y="65"/>
                      <a:pt x="143" y="65"/>
                      <a:pt x="147" y="64"/>
                    </a:cubicBezTo>
                    <a:cubicBezTo>
                      <a:pt x="145" y="58"/>
                      <a:pt x="142" y="67"/>
                      <a:pt x="140" y="64"/>
                    </a:cubicBezTo>
                    <a:cubicBezTo>
                      <a:pt x="137" y="61"/>
                      <a:pt x="137" y="59"/>
                      <a:pt x="138" y="57"/>
                    </a:cubicBezTo>
                    <a:cubicBezTo>
                      <a:pt x="142" y="56"/>
                      <a:pt x="145" y="61"/>
                      <a:pt x="150" y="56"/>
                    </a:cubicBezTo>
                    <a:cubicBezTo>
                      <a:pt x="146" y="52"/>
                      <a:pt x="148" y="49"/>
                      <a:pt x="151" y="46"/>
                    </a:cubicBezTo>
                    <a:cubicBezTo>
                      <a:pt x="154" y="49"/>
                      <a:pt x="157" y="43"/>
                      <a:pt x="160" y="44"/>
                    </a:cubicBezTo>
                    <a:cubicBezTo>
                      <a:pt x="161" y="45"/>
                      <a:pt x="160" y="47"/>
                      <a:pt x="160" y="48"/>
                    </a:cubicBezTo>
                    <a:cubicBezTo>
                      <a:pt x="157" y="52"/>
                      <a:pt x="154" y="50"/>
                      <a:pt x="151" y="51"/>
                    </a:cubicBezTo>
                    <a:cubicBezTo>
                      <a:pt x="154" y="59"/>
                      <a:pt x="144" y="65"/>
                      <a:pt x="147" y="73"/>
                    </a:cubicBezTo>
                    <a:cubicBezTo>
                      <a:pt x="143" y="73"/>
                      <a:pt x="140" y="68"/>
                      <a:pt x="136" y="72"/>
                    </a:cubicBezTo>
                    <a:cubicBezTo>
                      <a:pt x="140" y="79"/>
                      <a:pt x="149" y="71"/>
                      <a:pt x="150" y="77"/>
                    </a:cubicBezTo>
                    <a:cubicBezTo>
                      <a:pt x="157" y="75"/>
                      <a:pt x="157" y="70"/>
                      <a:pt x="162" y="64"/>
                    </a:cubicBezTo>
                    <a:cubicBezTo>
                      <a:pt x="163" y="66"/>
                      <a:pt x="165" y="65"/>
                      <a:pt x="166" y="67"/>
                    </a:cubicBezTo>
                    <a:cubicBezTo>
                      <a:pt x="165" y="71"/>
                      <a:pt x="161" y="69"/>
                      <a:pt x="161" y="72"/>
                    </a:cubicBezTo>
                    <a:cubicBezTo>
                      <a:pt x="163" y="76"/>
                      <a:pt x="166" y="72"/>
                      <a:pt x="169" y="75"/>
                    </a:cubicBezTo>
                    <a:cubicBezTo>
                      <a:pt x="175" y="71"/>
                      <a:pt x="166" y="64"/>
                      <a:pt x="167" y="62"/>
                    </a:cubicBezTo>
                    <a:cubicBezTo>
                      <a:pt x="169" y="61"/>
                      <a:pt x="170" y="62"/>
                      <a:pt x="171" y="63"/>
                    </a:cubicBezTo>
                    <a:cubicBezTo>
                      <a:pt x="173" y="68"/>
                      <a:pt x="172" y="72"/>
                      <a:pt x="177" y="76"/>
                    </a:cubicBezTo>
                    <a:cubicBezTo>
                      <a:pt x="180" y="76"/>
                      <a:pt x="182" y="72"/>
                      <a:pt x="184" y="78"/>
                    </a:cubicBezTo>
                    <a:cubicBezTo>
                      <a:pt x="187" y="73"/>
                      <a:pt x="190" y="78"/>
                      <a:pt x="189" y="81"/>
                    </a:cubicBezTo>
                    <a:cubicBezTo>
                      <a:pt x="195" y="71"/>
                      <a:pt x="202" y="78"/>
                      <a:pt x="204" y="70"/>
                    </a:cubicBezTo>
                    <a:cubicBezTo>
                      <a:pt x="202" y="67"/>
                      <a:pt x="200" y="69"/>
                      <a:pt x="198" y="65"/>
                    </a:cubicBezTo>
                    <a:cubicBezTo>
                      <a:pt x="204" y="64"/>
                      <a:pt x="201" y="62"/>
                      <a:pt x="204" y="58"/>
                    </a:cubicBezTo>
                    <a:cubicBezTo>
                      <a:pt x="204" y="64"/>
                      <a:pt x="210" y="59"/>
                      <a:pt x="213" y="61"/>
                    </a:cubicBezTo>
                    <a:cubicBezTo>
                      <a:pt x="213" y="64"/>
                      <a:pt x="208" y="64"/>
                      <a:pt x="205" y="64"/>
                    </a:cubicBezTo>
                    <a:cubicBezTo>
                      <a:pt x="207" y="69"/>
                      <a:pt x="203" y="73"/>
                      <a:pt x="203" y="78"/>
                    </a:cubicBezTo>
                    <a:cubicBezTo>
                      <a:pt x="209" y="73"/>
                      <a:pt x="209" y="80"/>
                      <a:pt x="215" y="79"/>
                    </a:cubicBezTo>
                    <a:cubicBezTo>
                      <a:pt x="216" y="75"/>
                      <a:pt x="211" y="77"/>
                      <a:pt x="213" y="75"/>
                    </a:cubicBezTo>
                    <a:cubicBezTo>
                      <a:pt x="216" y="77"/>
                      <a:pt x="219" y="75"/>
                      <a:pt x="221" y="76"/>
                    </a:cubicBezTo>
                    <a:cubicBezTo>
                      <a:pt x="223" y="77"/>
                      <a:pt x="220" y="78"/>
                      <a:pt x="221" y="80"/>
                    </a:cubicBezTo>
                    <a:cubicBezTo>
                      <a:pt x="225" y="82"/>
                      <a:pt x="228" y="76"/>
                      <a:pt x="229" y="77"/>
                    </a:cubicBezTo>
                    <a:cubicBezTo>
                      <a:pt x="229" y="82"/>
                      <a:pt x="244" y="78"/>
                      <a:pt x="244" y="84"/>
                    </a:cubicBezTo>
                    <a:cubicBezTo>
                      <a:pt x="249" y="80"/>
                      <a:pt x="255" y="79"/>
                      <a:pt x="259" y="82"/>
                    </a:cubicBezTo>
                    <a:cubicBezTo>
                      <a:pt x="263" y="79"/>
                      <a:pt x="269" y="76"/>
                      <a:pt x="268" y="72"/>
                    </a:cubicBezTo>
                    <a:cubicBezTo>
                      <a:pt x="268" y="73"/>
                      <a:pt x="269" y="73"/>
                      <a:pt x="270" y="73"/>
                    </a:cubicBezTo>
                    <a:cubicBezTo>
                      <a:pt x="266" y="77"/>
                      <a:pt x="272" y="82"/>
                      <a:pt x="274" y="83"/>
                    </a:cubicBezTo>
                    <a:cubicBezTo>
                      <a:pt x="274" y="79"/>
                      <a:pt x="284" y="87"/>
                      <a:pt x="284" y="79"/>
                    </a:cubicBezTo>
                    <a:cubicBezTo>
                      <a:pt x="289" y="84"/>
                      <a:pt x="296" y="83"/>
                      <a:pt x="302" y="82"/>
                    </a:cubicBezTo>
                    <a:cubicBezTo>
                      <a:pt x="300" y="78"/>
                      <a:pt x="296" y="79"/>
                      <a:pt x="299" y="75"/>
                    </a:cubicBezTo>
                    <a:cubicBezTo>
                      <a:pt x="298" y="81"/>
                      <a:pt x="304" y="77"/>
                      <a:pt x="306" y="77"/>
                    </a:cubicBezTo>
                    <a:cubicBezTo>
                      <a:pt x="303" y="84"/>
                      <a:pt x="321" y="74"/>
                      <a:pt x="318" y="84"/>
                    </a:cubicBezTo>
                    <a:cubicBezTo>
                      <a:pt x="314" y="77"/>
                      <a:pt x="310" y="84"/>
                      <a:pt x="305" y="83"/>
                    </a:cubicBezTo>
                    <a:cubicBezTo>
                      <a:pt x="305" y="84"/>
                      <a:pt x="306" y="84"/>
                      <a:pt x="305" y="85"/>
                    </a:cubicBezTo>
                    <a:cubicBezTo>
                      <a:pt x="305" y="86"/>
                      <a:pt x="305" y="87"/>
                      <a:pt x="305" y="88"/>
                    </a:cubicBezTo>
                    <a:cubicBezTo>
                      <a:pt x="312" y="84"/>
                      <a:pt x="317" y="85"/>
                      <a:pt x="327" y="86"/>
                    </a:cubicBezTo>
                    <a:cubicBezTo>
                      <a:pt x="337" y="86"/>
                      <a:pt x="354" y="90"/>
                      <a:pt x="362" y="87"/>
                    </a:cubicBezTo>
                    <a:cubicBezTo>
                      <a:pt x="364" y="86"/>
                      <a:pt x="364" y="86"/>
                      <a:pt x="364" y="85"/>
                    </a:cubicBezTo>
                    <a:cubicBezTo>
                      <a:pt x="363" y="84"/>
                      <a:pt x="364" y="84"/>
                      <a:pt x="364" y="85"/>
                    </a:cubicBezTo>
                    <a:cubicBezTo>
                      <a:pt x="364" y="85"/>
                      <a:pt x="365" y="86"/>
                      <a:pt x="365" y="86"/>
                    </a:cubicBezTo>
                    <a:cubicBezTo>
                      <a:pt x="372" y="93"/>
                      <a:pt x="389" y="81"/>
                      <a:pt x="387" y="91"/>
                    </a:cubicBezTo>
                    <a:cubicBezTo>
                      <a:pt x="387" y="87"/>
                      <a:pt x="400" y="85"/>
                      <a:pt x="399" y="90"/>
                    </a:cubicBezTo>
                    <a:cubicBezTo>
                      <a:pt x="413" y="85"/>
                      <a:pt x="426" y="87"/>
                      <a:pt x="439" y="90"/>
                    </a:cubicBezTo>
                    <a:cubicBezTo>
                      <a:pt x="448" y="88"/>
                      <a:pt x="461" y="85"/>
                      <a:pt x="465" y="91"/>
                    </a:cubicBezTo>
                    <a:cubicBezTo>
                      <a:pt x="464" y="90"/>
                      <a:pt x="465" y="89"/>
                      <a:pt x="466" y="87"/>
                    </a:cubicBezTo>
                    <a:cubicBezTo>
                      <a:pt x="481" y="89"/>
                      <a:pt x="505" y="89"/>
                      <a:pt x="524" y="92"/>
                    </a:cubicBezTo>
                    <a:cubicBezTo>
                      <a:pt x="539" y="86"/>
                      <a:pt x="551" y="95"/>
                      <a:pt x="566" y="89"/>
                    </a:cubicBezTo>
                    <a:cubicBezTo>
                      <a:pt x="569" y="91"/>
                      <a:pt x="572" y="89"/>
                      <a:pt x="575" y="93"/>
                    </a:cubicBezTo>
                    <a:cubicBezTo>
                      <a:pt x="588" y="85"/>
                      <a:pt x="600" y="94"/>
                      <a:pt x="614" y="87"/>
                    </a:cubicBezTo>
                    <a:cubicBezTo>
                      <a:pt x="615" y="88"/>
                      <a:pt x="616" y="90"/>
                      <a:pt x="616" y="91"/>
                    </a:cubicBezTo>
                    <a:cubicBezTo>
                      <a:pt x="625" y="89"/>
                      <a:pt x="634" y="85"/>
                      <a:pt x="641" y="86"/>
                    </a:cubicBezTo>
                    <a:cubicBezTo>
                      <a:pt x="643" y="86"/>
                      <a:pt x="646" y="89"/>
                      <a:pt x="648" y="89"/>
                    </a:cubicBezTo>
                    <a:cubicBezTo>
                      <a:pt x="652" y="89"/>
                      <a:pt x="655" y="84"/>
                      <a:pt x="659" y="85"/>
                    </a:cubicBezTo>
                    <a:cubicBezTo>
                      <a:pt x="661" y="85"/>
                      <a:pt x="662" y="88"/>
                      <a:pt x="665" y="87"/>
                    </a:cubicBezTo>
                    <a:cubicBezTo>
                      <a:pt x="669" y="87"/>
                      <a:pt x="669" y="86"/>
                      <a:pt x="675" y="85"/>
                    </a:cubicBezTo>
                    <a:cubicBezTo>
                      <a:pt x="687" y="81"/>
                      <a:pt x="703" y="89"/>
                      <a:pt x="708" y="79"/>
                    </a:cubicBezTo>
                    <a:cubicBezTo>
                      <a:pt x="708" y="81"/>
                      <a:pt x="709" y="82"/>
                      <a:pt x="712" y="83"/>
                    </a:cubicBezTo>
                    <a:cubicBezTo>
                      <a:pt x="715" y="79"/>
                      <a:pt x="717" y="79"/>
                      <a:pt x="721" y="74"/>
                    </a:cubicBezTo>
                    <a:cubicBezTo>
                      <a:pt x="722" y="77"/>
                      <a:pt x="720" y="79"/>
                      <a:pt x="721" y="81"/>
                    </a:cubicBezTo>
                    <a:cubicBezTo>
                      <a:pt x="728" y="77"/>
                      <a:pt x="735" y="72"/>
                      <a:pt x="736" y="64"/>
                    </a:cubicBezTo>
                    <a:cubicBezTo>
                      <a:pt x="742" y="66"/>
                      <a:pt x="744" y="59"/>
                      <a:pt x="748" y="58"/>
                    </a:cubicBezTo>
                    <a:cubicBezTo>
                      <a:pt x="745" y="56"/>
                      <a:pt x="748" y="50"/>
                      <a:pt x="743" y="51"/>
                    </a:cubicBezTo>
                    <a:cubicBezTo>
                      <a:pt x="742" y="55"/>
                      <a:pt x="745" y="56"/>
                      <a:pt x="744" y="58"/>
                    </a:cubicBezTo>
                    <a:cubicBezTo>
                      <a:pt x="740" y="59"/>
                      <a:pt x="732" y="63"/>
                      <a:pt x="732" y="56"/>
                    </a:cubicBezTo>
                    <a:cubicBezTo>
                      <a:pt x="731" y="61"/>
                      <a:pt x="726" y="59"/>
                      <a:pt x="726" y="62"/>
                    </a:cubicBezTo>
                    <a:cubicBezTo>
                      <a:pt x="733" y="58"/>
                      <a:pt x="727" y="71"/>
                      <a:pt x="730" y="69"/>
                    </a:cubicBezTo>
                    <a:cubicBezTo>
                      <a:pt x="732" y="68"/>
                      <a:pt x="729" y="62"/>
                      <a:pt x="732" y="65"/>
                    </a:cubicBezTo>
                    <a:cubicBezTo>
                      <a:pt x="733" y="68"/>
                      <a:pt x="731" y="70"/>
                      <a:pt x="728" y="72"/>
                    </a:cubicBezTo>
                    <a:cubicBezTo>
                      <a:pt x="727" y="66"/>
                      <a:pt x="723" y="75"/>
                      <a:pt x="721" y="72"/>
                    </a:cubicBezTo>
                    <a:cubicBezTo>
                      <a:pt x="721" y="71"/>
                      <a:pt x="720" y="70"/>
                      <a:pt x="719" y="70"/>
                    </a:cubicBezTo>
                    <a:cubicBezTo>
                      <a:pt x="726" y="65"/>
                      <a:pt x="720" y="62"/>
                      <a:pt x="725" y="56"/>
                    </a:cubicBezTo>
                    <a:cubicBezTo>
                      <a:pt x="732" y="58"/>
                      <a:pt x="730" y="47"/>
                      <a:pt x="736" y="53"/>
                    </a:cubicBezTo>
                    <a:cubicBezTo>
                      <a:pt x="737" y="50"/>
                      <a:pt x="746" y="41"/>
                      <a:pt x="739" y="40"/>
                    </a:cubicBezTo>
                    <a:cubicBezTo>
                      <a:pt x="741" y="41"/>
                      <a:pt x="734" y="48"/>
                      <a:pt x="733" y="43"/>
                    </a:cubicBezTo>
                    <a:cubicBezTo>
                      <a:pt x="729" y="46"/>
                      <a:pt x="726" y="58"/>
                      <a:pt x="720" y="51"/>
                    </a:cubicBezTo>
                    <a:cubicBezTo>
                      <a:pt x="722" y="47"/>
                      <a:pt x="723" y="47"/>
                      <a:pt x="727" y="47"/>
                    </a:cubicBezTo>
                    <a:cubicBezTo>
                      <a:pt x="723" y="44"/>
                      <a:pt x="729" y="42"/>
                      <a:pt x="728" y="39"/>
                    </a:cubicBezTo>
                    <a:cubicBezTo>
                      <a:pt x="724" y="39"/>
                      <a:pt x="725" y="30"/>
                      <a:pt x="730" y="27"/>
                    </a:cubicBezTo>
                    <a:cubicBezTo>
                      <a:pt x="731" y="29"/>
                      <a:pt x="732" y="30"/>
                      <a:pt x="733" y="32"/>
                    </a:cubicBezTo>
                    <a:cubicBezTo>
                      <a:pt x="734" y="31"/>
                      <a:pt x="735" y="31"/>
                      <a:pt x="736" y="30"/>
                    </a:cubicBezTo>
                    <a:cubicBezTo>
                      <a:pt x="737" y="29"/>
                      <a:pt x="736" y="27"/>
                      <a:pt x="736" y="26"/>
                    </a:cubicBezTo>
                    <a:cubicBezTo>
                      <a:pt x="735" y="27"/>
                      <a:pt x="733" y="28"/>
                      <a:pt x="732" y="26"/>
                    </a:cubicBezTo>
                    <a:cubicBezTo>
                      <a:pt x="734" y="22"/>
                      <a:pt x="738" y="21"/>
                      <a:pt x="736" y="17"/>
                    </a:cubicBezTo>
                    <a:cubicBezTo>
                      <a:pt x="733" y="19"/>
                      <a:pt x="734" y="21"/>
                      <a:pt x="730" y="23"/>
                    </a:cubicBezTo>
                    <a:cubicBezTo>
                      <a:pt x="724" y="22"/>
                      <a:pt x="725" y="19"/>
                      <a:pt x="724" y="13"/>
                    </a:cubicBezTo>
                    <a:cubicBezTo>
                      <a:pt x="728" y="14"/>
                      <a:pt x="731" y="16"/>
                      <a:pt x="735" y="14"/>
                    </a:cubicBezTo>
                    <a:cubicBezTo>
                      <a:pt x="732" y="10"/>
                      <a:pt x="725" y="13"/>
                      <a:pt x="725" y="7"/>
                    </a:cubicBezTo>
                    <a:cubicBezTo>
                      <a:pt x="723" y="9"/>
                      <a:pt x="723" y="10"/>
                      <a:pt x="723" y="11"/>
                    </a:cubicBezTo>
                    <a:cubicBezTo>
                      <a:pt x="715" y="0"/>
                      <a:pt x="704" y="15"/>
                      <a:pt x="697" y="8"/>
                    </a:cubicBezTo>
                    <a:cubicBezTo>
                      <a:pt x="692" y="9"/>
                      <a:pt x="697" y="17"/>
                      <a:pt x="693" y="15"/>
                    </a:cubicBezTo>
                    <a:cubicBezTo>
                      <a:pt x="696" y="11"/>
                      <a:pt x="689" y="17"/>
                      <a:pt x="689" y="12"/>
                    </a:cubicBezTo>
                    <a:cubicBezTo>
                      <a:pt x="692" y="10"/>
                      <a:pt x="695" y="8"/>
                      <a:pt x="693" y="6"/>
                    </a:cubicBezTo>
                    <a:cubicBezTo>
                      <a:pt x="687" y="9"/>
                      <a:pt x="689" y="7"/>
                      <a:pt x="689" y="10"/>
                    </a:cubicBezTo>
                    <a:cubicBezTo>
                      <a:pt x="684" y="9"/>
                      <a:pt x="676" y="11"/>
                      <a:pt x="674" y="13"/>
                    </a:cubicBezTo>
                    <a:cubicBezTo>
                      <a:pt x="672" y="12"/>
                      <a:pt x="672" y="10"/>
                      <a:pt x="672" y="9"/>
                    </a:cubicBezTo>
                    <a:cubicBezTo>
                      <a:pt x="668" y="10"/>
                      <a:pt x="664" y="10"/>
                      <a:pt x="660" y="10"/>
                    </a:cubicBezTo>
                    <a:cubicBezTo>
                      <a:pt x="661" y="11"/>
                      <a:pt x="658" y="13"/>
                      <a:pt x="658" y="15"/>
                    </a:cubicBezTo>
                    <a:cubicBezTo>
                      <a:pt x="658" y="8"/>
                      <a:pt x="656" y="16"/>
                      <a:pt x="654" y="14"/>
                    </a:cubicBezTo>
                    <a:cubicBezTo>
                      <a:pt x="654" y="13"/>
                      <a:pt x="653" y="13"/>
                      <a:pt x="652" y="12"/>
                    </a:cubicBezTo>
                    <a:cubicBezTo>
                      <a:pt x="654" y="11"/>
                      <a:pt x="655" y="12"/>
                      <a:pt x="657" y="10"/>
                    </a:cubicBezTo>
                    <a:cubicBezTo>
                      <a:pt x="653" y="8"/>
                      <a:pt x="643" y="5"/>
                      <a:pt x="644" y="13"/>
                    </a:cubicBezTo>
                    <a:cubicBezTo>
                      <a:pt x="645" y="12"/>
                      <a:pt x="648" y="11"/>
                      <a:pt x="646" y="13"/>
                    </a:cubicBezTo>
                    <a:cubicBezTo>
                      <a:pt x="642" y="15"/>
                      <a:pt x="644" y="12"/>
                      <a:pt x="642" y="9"/>
                    </a:cubicBezTo>
                    <a:cubicBezTo>
                      <a:pt x="638" y="11"/>
                      <a:pt x="631" y="8"/>
                      <a:pt x="630" y="13"/>
                    </a:cubicBezTo>
                    <a:cubicBezTo>
                      <a:pt x="626" y="9"/>
                      <a:pt x="618" y="13"/>
                      <a:pt x="622" y="8"/>
                    </a:cubicBezTo>
                    <a:cubicBezTo>
                      <a:pt x="621" y="9"/>
                      <a:pt x="620" y="8"/>
                      <a:pt x="620" y="7"/>
                    </a:cubicBezTo>
                    <a:cubicBezTo>
                      <a:pt x="617" y="8"/>
                      <a:pt x="619" y="10"/>
                      <a:pt x="618" y="12"/>
                    </a:cubicBezTo>
                    <a:cubicBezTo>
                      <a:pt x="617" y="10"/>
                      <a:pt x="615" y="12"/>
                      <a:pt x="614" y="11"/>
                    </a:cubicBezTo>
                    <a:cubicBezTo>
                      <a:pt x="616" y="10"/>
                      <a:pt x="618" y="8"/>
                      <a:pt x="616" y="6"/>
                    </a:cubicBezTo>
                    <a:cubicBezTo>
                      <a:pt x="611" y="7"/>
                      <a:pt x="607" y="11"/>
                      <a:pt x="600" y="9"/>
                    </a:cubicBezTo>
                    <a:cubicBezTo>
                      <a:pt x="601" y="9"/>
                      <a:pt x="607" y="9"/>
                      <a:pt x="604" y="6"/>
                    </a:cubicBezTo>
                    <a:cubicBezTo>
                      <a:pt x="601" y="6"/>
                      <a:pt x="595" y="6"/>
                      <a:pt x="594" y="11"/>
                    </a:cubicBezTo>
                    <a:cubicBezTo>
                      <a:pt x="589" y="4"/>
                      <a:pt x="584" y="11"/>
                      <a:pt x="580" y="12"/>
                    </a:cubicBezTo>
                    <a:cubicBezTo>
                      <a:pt x="582" y="11"/>
                      <a:pt x="583" y="9"/>
                      <a:pt x="582" y="7"/>
                    </a:cubicBezTo>
                    <a:cubicBezTo>
                      <a:pt x="578" y="12"/>
                      <a:pt x="581" y="4"/>
                      <a:pt x="578" y="7"/>
                    </a:cubicBezTo>
                    <a:cubicBezTo>
                      <a:pt x="576" y="11"/>
                      <a:pt x="574" y="9"/>
                      <a:pt x="571" y="7"/>
                    </a:cubicBezTo>
                    <a:cubicBezTo>
                      <a:pt x="566" y="14"/>
                      <a:pt x="564" y="5"/>
                      <a:pt x="559" y="11"/>
                    </a:cubicBezTo>
                    <a:close/>
                    <a:moveTo>
                      <a:pt x="231" y="32"/>
                    </a:moveTo>
                    <a:cubicBezTo>
                      <a:pt x="227" y="31"/>
                      <a:pt x="230" y="31"/>
                      <a:pt x="227" y="28"/>
                    </a:cubicBezTo>
                    <a:cubicBezTo>
                      <a:pt x="231" y="24"/>
                      <a:pt x="236" y="30"/>
                      <a:pt x="231" y="32"/>
                    </a:cubicBezTo>
                    <a:close/>
                    <a:moveTo>
                      <a:pt x="231" y="21"/>
                    </a:moveTo>
                    <a:cubicBezTo>
                      <a:pt x="230" y="21"/>
                      <a:pt x="222" y="23"/>
                      <a:pt x="227" y="23"/>
                    </a:cubicBezTo>
                    <a:cubicBezTo>
                      <a:pt x="228" y="25"/>
                      <a:pt x="222" y="25"/>
                      <a:pt x="221" y="22"/>
                    </a:cubicBezTo>
                    <a:cubicBezTo>
                      <a:pt x="224" y="23"/>
                      <a:pt x="228" y="16"/>
                      <a:pt x="231" y="21"/>
                    </a:cubicBezTo>
                    <a:close/>
                    <a:moveTo>
                      <a:pt x="201" y="36"/>
                    </a:moveTo>
                    <a:cubicBezTo>
                      <a:pt x="201" y="32"/>
                      <a:pt x="207" y="22"/>
                      <a:pt x="209" y="30"/>
                    </a:cubicBezTo>
                    <a:cubicBezTo>
                      <a:pt x="203" y="27"/>
                      <a:pt x="206" y="33"/>
                      <a:pt x="201" y="36"/>
                    </a:cubicBezTo>
                    <a:close/>
                    <a:moveTo>
                      <a:pt x="211" y="26"/>
                    </a:moveTo>
                    <a:cubicBezTo>
                      <a:pt x="213" y="25"/>
                      <a:pt x="213" y="26"/>
                      <a:pt x="212" y="27"/>
                    </a:cubicBezTo>
                    <a:cubicBezTo>
                      <a:pt x="217" y="29"/>
                      <a:pt x="212" y="22"/>
                      <a:pt x="217" y="23"/>
                    </a:cubicBezTo>
                    <a:cubicBezTo>
                      <a:pt x="216" y="26"/>
                      <a:pt x="217" y="30"/>
                      <a:pt x="213" y="32"/>
                    </a:cubicBezTo>
                    <a:cubicBezTo>
                      <a:pt x="212" y="30"/>
                      <a:pt x="212" y="28"/>
                      <a:pt x="211" y="26"/>
                    </a:cubicBezTo>
                    <a:close/>
                    <a:moveTo>
                      <a:pt x="217" y="16"/>
                    </a:moveTo>
                    <a:cubicBezTo>
                      <a:pt x="216" y="19"/>
                      <a:pt x="217" y="19"/>
                      <a:pt x="219" y="18"/>
                    </a:cubicBezTo>
                    <a:cubicBezTo>
                      <a:pt x="220" y="19"/>
                      <a:pt x="219" y="20"/>
                      <a:pt x="220" y="21"/>
                    </a:cubicBezTo>
                    <a:cubicBezTo>
                      <a:pt x="219" y="21"/>
                      <a:pt x="219" y="22"/>
                      <a:pt x="218" y="23"/>
                    </a:cubicBezTo>
                    <a:cubicBezTo>
                      <a:pt x="216" y="20"/>
                      <a:pt x="215" y="21"/>
                      <a:pt x="213" y="19"/>
                    </a:cubicBezTo>
                    <a:cubicBezTo>
                      <a:pt x="214" y="18"/>
                      <a:pt x="215" y="17"/>
                      <a:pt x="217" y="16"/>
                    </a:cubicBezTo>
                    <a:close/>
                    <a:moveTo>
                      <a:pt x="196" y="25"/>
                    </a:moveTo>
                    <a:cubicBezTo>
                      <a:pt x="193" y="27"/>
                      <a:pt x="196" y="29"/>
                      <a:pt x="195" y="31"/>
                    </a:cubicBezTo>
                    <a:cubicBezTo>
                      <a:pt x="193" y="27"/>
                      <a:pt x="186" y="16"/>
                      <a:pt x="180" y="21"/>
                    </a:cubicBezTo>
                    <a:cubicBezTo>
                      <a:pt x="177" y="18"/>
                      <a:pt x="187" y="17"/>
                      <a:pt x="184" y="14"/>
                    </a:cubicBezTo>
                    <a:cubicBezTo>
                      <a:pt x="187" y="17"/>
                      <a:pt x="191" y="19"/>
                      <a:pt x="196" y="25"/>
                    </a:cubicBezTo>
                    <a:close/>
                    <a:moveTo>
                      <a:pt x="181" y="31"/>
                    </a:moveTo>
                    <a:cubicBezTo>
                      <a:pt x="181" y="30"/>
                      <a:pt x="180" y="28"/>
                      <a:pt x="179" y="26"/>
                    </a:cubicBezTo>
                    <a:cubicBezTo>
                      <a:pt x="180" y="26"/>
                      <a:pt x="182" y="25"/>
                      <a:pt x="184" y="24"/>
                    </a:cubicBezTo>
                    <a:cubicBezTo>
                      <a:pt x="187" y="27"/>
                      <a:pt x="184" y="29"/>
                      <a:pt x="181" y="31"/>
                    </a:cubicBezTo>
                    <a:close/>
                    <a:moveTo>
                      <a:pt x="184" y="11"/>
                    </a:moveTo>
                    <a:cubicBezTo>
                      <a:pt x="181" y="15"/>
                      <a:pt x="179" y="12"/>
                      <a:pt x="177" y="15"/>
                    </a:cubicBezTo>
                    <a:cubicBezTo>
                      <a:pt x="172" y="11"/>
                      <a:pt x="183" y="10"/>
                      <a:pt x="180" y="7"/>
                    </a:cubicBezTo>
                    <a:cubicBezTo>
                      <a:pt x="184" y="5"/>
                      <a:pt x="181" y="10"/>
                      <a:pt x="184" y="11"/>
                    </a:cubicBezTo>
                    <a:close/>
                    <a:moveTo>
                      <a:pt x="88" y="30"/>
                    </a:moveTo>
                    <a:cubicBezTo>
                      <a:pt x="87" y="25"/>
                      <a:pt x="93" y="22"/>
                      <a:pt x="97" y="18"/>
                    </a:cubicBezTo>
                    <a:cubicBezTo>
                      <a:pt x="96" y="17"/>
                      <a:pt x="95" y="16"/>
                      <a:pt x="95" y="16"/>
                    </a:cubicBezTo>
                    <a:cubicBezTo>
                      <a:pt x="101" y="18"/>
                      <a:pt x="102" y="25"/>
                      <a:pt x="88" y="30"/>
                    </a:cubicBezTo>
                    <a:close/>
                    <a:moveTo>
                      <a:pt x="74" y="17"/>
                    </a:moveTo>
                    <a:cubicBezTo>
                      <a:pt x="79" y="24"/>
                      <a:pt x="80" y="13"/>
                      <a:pt x="85" y="18"/>
                    </a:cubicBezTo>
                    <a:cubicBezTo>
                      <a:pt x="87" y="24"/>
                      <a:pt x="81" y="35"/>
                      <a:pt x="85" y="38"/>
                    </a:cubicBezTo>
                    <a:cubicBezTo>
                      <a:pt x="86" y="42"/>
                      <a:pt x="80" y="37"/>
                      <a:pt x="79" y="39"/>
                    </a:cubicBezTo>
                    <a:cubicBezTo>
                      <a:pt x="78" y="34"/>
                      <a:pt x="81" y="30"/>
                      <a:pt x="82" y="25"/>
                    </a:cubicBezTo>
                    <a:cubicBezTo>
                      <a:pt x="78" y="21"/>
                      <a:pt x="71" y="28"/>
                      <a:pt x="66" y="23"/>
                    </a:cubicBezTo>
                    <a:cubicBezTo>
                      <a:pt x="69" y="21"/>
                      <a:pt x="72" y="19"/>
                      <a:pt x="74" y="17"/>
                    </a:cubicBezTo>
                    <a:close/>
                    <a:moveTo>
                      <a:pt x="48" y="23"/>
                    </a:moveTo>
                    <a:cubicBezTo>
                      <a:pt x="52" y="17"/>
                      <a:pt x="55" y="22"/>
                      <a:pt x="59" y="18"/>
                    </a:cubicBezTo>
                    <a:cubicBezTo>
                      <a:pt x="56" y="23"/>
                      <a:pt x="53" y="27"/>
                      <a:pt x="51" y="32"/>
                    </a:cubicBezTo>
                    <a:cubicBezTo>
                      <a:pt x="50" y="29"/>
                      <a:pt x="50" y="26"/>
                      <a:pt x="48" y="23"/>
                    </a:cubicBezTo>
                    <a:close/>
                    <a:moveTo>
                      <a:pt x="54" y="40"/>
                    </a:moveTo>
                    <a:cubicBezTo>
                      <a:pt x="56" y="40"/>
                      <a:pt x="58" y="40"/>
                      <a:pt x="59" y="40"/>
                    </a:cubicBezTo>
                    <a:cubicBezTo>
                      <a:pt x="57" y="51"/>
                      <a:pt x="48" y="41"/>
                      <a:pt x="46" y="36"/>
                    </a:cubicBezTo>
                    <a:cubicBezTo>
                      <a:pt x="55" y="39"/>
                      <a:pt x="57" y="20"/>
                      <a:pt x="66" y="25"/>
                    </a:cubicBezTo>
                    <a:cubicBezTo>
                      <a:pt x="63" y="28"/>
                      <a:pt x="64" y="34"/>
                      <a:pt x="58" y="33"/>
                    </a:cubicBezTo>
                    <a:cubicBezTo>
                      <a:pt x="61" y="36"/>
                      <a:pt x="64" y="37"/>
                      <a:pt x="68" y="35"/>
                    </a:cubicBezTo>
                    <a:cubicBezTo>
                      <a:pt x="71" y="32"/>
                      <a:pt x="65" y="34"/>
                      <a:pt x="65" y="30"/>
                    </a:cubicBezTo>
                    <a:cubicBezTo>
                      <a:pt x="67" y="31"/>
                      <a:pt x="71" y="28"/>
                      <a:pt x="74" y="28"/>
                    </a:cubicBezTo>
                    <a:cubicBezTo>
                      <a:pt x="78" y="32"/>
                      <a:pt x="68" y="34"/>
                      <a:pt x="71" y="38"/>
                    </a:cubicBezTo>
                    <a:cubicBezTo>
                      <a:pt x="66" y="38"/>
                      <a:pt x="57" y="41"/>
                      <a:pt x="56" y="35"/>
                    </a:cubicBezTo>
                    <a:cubicBezTo>
                      <a:pt x="55" y="37"/>
                      <a:pt x="56" y="39"/>
                      <a:pt x="54" y="40"/>
                    </a:cubicBezTo>
                    <a:close/>
                    <a:moveTo>
                      <a:pt x="61" y="55"/>
                    </a:moveTo>
                    <a:cubicBezTo>
                      <a:pt x="59" y="55"/>
                      <a:pt x="57" y="53"/>
                      <a:pt x="56" y="51"/>
                    </a:cubicBezTo>
                    <a:cubicBezTo>
                      <a:pt x="63" y="47"/>
                      <a:pt x="63" y="47"/>
                      <a:pt x="64" y="41"/>
                    </a:cubicBezTo>
                    <a:cubicBezTo>
                      <a:pt x="68" y="42"/>
                      <a:pt x="66" y="45"/>
                      <a:pt x="70" y="48"/>
                    </a:cubicBezTo>
                    <a:cubicBezTo>
                      <a:pt x="72" y="45"/>
                      <a:pt x="71" y="41"/>
                      <a:pt x="76" y="38"/>
                    </a:cubicBezTo>
                    <a:cubicBezTo>
                      <a:pt x="76" y="40"/>
                      <a:pt x="77" y="42"/>
                      <a:pt x="79" y="44"/>
                    </a:cubicBezTo>
                    <a:cubicBezTo>
                      <a:pt x="73" y="47"/>
                      <a:pt x="76" y="52"/>
                      <a:pt x="67" y="56"/>
                    </a:cubicBezTo>
                    <a:cubicBezTo>
                      <a:pt x="65" y="54"/>
                      <a:pt x="66" y="52"/>
                      <a:pt x="64" y="50"/>
                    </a:cubicBezTo>
                    <a:cubicBezTo>
                      <a:pt x="62" y="52"/>
                      <a:pt x="63" y="54"/>
                      <a:pt x="61" y="55"/>
                    </a:cubicBezTo>
                    <a:close/>
                    <a:moveTo>
                      <a:pt x="60" y="68"/>
                    </a:moveTo>
                    <a:cubicBezTo>
                      <a:pt x="56" y="66"/>
                      <a:pt x="58" y="66"/>
                      <a:pt x="55" y="61"/>
                    </a:cubicBezTo>
                    <a:cubicBezTo>
                      <a:pt x="57" y="60"/>
                      <a:pt x="58" y="59"/>
                      <a:pt x="60" y="57"/>
                    </a:cubicBezTo>
                    <a:cubicBezTo>
                      <a:pt x="60" y="59"/>
                      <a:pt x="61" y="62"/>
                      <a:pt x="63" y="60"/>
                    </a:cubicBezTo>
                    <a:cubicBezTo>
                      <a:pt x="61" y="62"/>
                      <a:pt x="62" y="64"/>
                      <a:pt x="60" y="68"/>
                    </a:cubicBezTo>
                    <a:close/>
                    <a:moveTo>
                      <a:pt x="95" y="48"/>
                    </a:moveTo>
                    <a:cubicBezTo>
                      <a:pt x="92" y="46"/>
                      <a:pt x="96" y="44"/>
                      <a:pt x="96" y="42"/>
                    </a:cubicBezTo>
                    <a:cubicBezTo>
                      <a:pt x="91" y="39"/>
                      <a:pt x="92" y="44"/>
                      <a:pt x="88" y="46"/>
                    </a:cubicBezTo>
                    <a:cubicBezTo>
                      <a:pt x="87" y="45"/>
                      <a:pt x="86" y="43"/>
                      <a:pt x="85" y="42"/>
                    </a:cubicBezTo>
                    <a:cubicBezTo>
                      <a:pt x="96" y="36"/>
                      <a:pt x="95" y="29"/>
                      <a:pt x="107" y="20"/>
                    </a:cubicBezTo>
                    <a:cubicBezTo>
                      <a:pt x="111" y="23"/>
                      <a:pt x="104" y="32"/>
                      <a:pt x="100" y="27"/>
                    </a:cubicBezTo>
                    <a:cubicBezTo>
                      <a:pt x="100" y="32"/>
                      <a:pt x="99" y="35"/>
                      <a:pt x="101" y="40"/>
                    </a:cubicBezTo>
                    <a:cubicBezTo>
                      <a:pt x="95" y="42"/>
                      <a:pt x="100" y="46"/>
                      <a:pt x="95" y="48"/>
                    </a:cubicBezTo>
                    <a:close/>
                    <a:moveTo>
                      <a:pt x="104" y="52"/>
                    </a:moveTo>
                    <a:cubicBezTo>
                      <a:pt x="105" y="51"/>
                      <a:pt x="107" y="49"/>
                      <a:pt x="109" y="48"/>
                    </a:cubicBezTo>
                    <a:cubicBezTo>
                      <a:pt x="111" y="50"/>
                      <a:pt x="111" y="51"/>
                      <a:pt x="112" y="53"/>
                    </a:cubicBezTo>
                    <a:cubicBezTo>
                      <a:pt x="109" y="55"/>
                      <a:pt x="106" y="55"/>
                      <a:pt x="104" y="52"/>
                    </a:cubicBezTo>
                    <a:close/>
                    <a:moveTo>
                      <a:pt x="127" y="45"/>
                    </a:moveTo>
                    <a:cubicBezTo>
                      <a:pt x="124" y="42"/>
                      <a:pt x="126" y="39"/>
                      <a:pt x="127" y="36"/>
                    </a:cubicBezTo>
                    <a:cubicBezTo>
                      <a:pt x="124" y="36"/>
                      <a:pt x="121" y="35"/>
                      <a:pt x="119" y="35"/>
                    </a:cubicBezTo>
                    <a:cubicBezTo>
                      <a:pt x="117" y="37"/>
                      <a:pt x="119" y="40"/>
                      <a:pt x="115" y="39"/>
                    </a:cubicBezTo>
                    <a:cubicBezTo>
                      <a:pt x="114" y="38"/>
                      <a:pt x="118" y="36"/>
                      <a:pt x="117" y="35"/>
                    </a:cubicBezTo>
                    <a:cubicBezTo>
                      <a:pt x="116" y="32"/>
                      <a:pt x="113" y="35"/>
                      <a:pt x="112" y="33"/>
                    </a:cubicBezTo>
                    <a:cubicBezTo>
                      <a:pt x="113" y="35"/>
                      <a:pt x="113" y="50"/>
                      <a:pt x="105" y="44"/>
                    </a:cubicBezTo>
                    <a:cubicBezTo>
                      <a:pt x="108" y="43"/>
                      <a:pt x="106" y="40"/>
                      <a:pt x="109" y="39"/>
                    </a:cubicBezTo>
                    <a:cubicBezTo>
                      <a:pt x="107" y="38"/>
                      <a:pt x="105" y="37"/>
                      <a:pt x="103" y="38"/>
                    </a:cubicBezTo>
                    <a:cubicBezTo>
                      <a:pt x="106" y="25"/>
                      <a:pt x="120" y="33"/>
                      <a:pt x="128" y="31"/>
                    </a:cubicBezTo>
                    <a:cubicBezTo>
                      <a:pt x="132" y="36"/>
                      <a:pt x="133" y="41"/>
                      <a:pt x="127" y="45"/>
                    </a:cubicBezTo>
                    <a:close/>
                    <a:moveTo>
                      <a:pt x="132" y="31"/>
                    </a:moveTo>
                    <a:cubicBezTo>
                      <a:pt x="140" y="27"/>
                      <a:pt x="141" y="24"/>
                      <a:pt x="145" y="22"/>
                    </a:cubicBezTo>
                    <a:cubicBezTo>
                      <a:pt x="146" y="25"/>
                      <a:pt x="143" y="34"/>
                      <a:pt x="139" y="30"/>
                    </a:cubicBezTo>
                    <a:cubicBezTo>
                      <a:pt x="134" y="34"/>
                      <a:pt x="139" y="39"/>
                      <a:pt x="136" y="43"/>
                    </a:cubicBezTo>
                    <a:cubicBezTo>
                      <a:pt x="133" y="39"/>
                      <a:pt x="135" y="35"/>
                      <a:pt x="132" y="31"/>
                    </a:cubicBezTo>
                    <a:close/>
                    <a:moveTo>
                      <a:pt x="155" y="26"/>
                    </a:moveTo>
                    <a:cubicBezTo>
                      <a:pt x="161" y="26"/>
                      <a:pt x="164" y="21"/>
                      <a:pt x="171" y="23"/>
                    </a:cubicBezTo>
                    <a:cubicBezTo>
                      <a:pt x="172" y="26"/>
                      <a:pt x="172" y="33"/>
                      <a:pt x="168" y="33"/>
                    </a:cubicBezTo>
                    <a:cubicBezTo>
                      <a:pt x="164" y="30"/>
                      <a:pt x="170" y="28"/>
                      <a:pt x="168" y="26"/>
                    </a:cubicBezTo>
                    <a:cubicBezTo>
                      <a:pt x="167" y="25"/>
                      <a:pt x="166" y="25"/>
                      <a:pt x="165" y="24"/>
                    </a:cubicBezTo>
                    <a:cubicBezTo>
                      <a:pt x="162" y="28"/>
                      <a:pt x="162" y="31"/>
                      <a:pt x="158" y="35"/>
                    </a:cubicBezTo>
                    <a:cubicBezTo>
                      <a:pt x="154" y="31"/>
                      <a:pt x="159" y="29"/>
                      <a:pt x="155" y="26"/>
                    </a:cubicBezTo>
                    <a:close/>
                    <a:moveTo>
                      <a:pt x="149" y="42"/>
                    </a:moveTo>
                    <a:cubicBezTo>
                      <a:pt x="148" y="39"/>
                      <a:pt x="151" y="38"/>
                      <a:pt x="148" y="35"/>
                    </a:cubicBezTo>
                    <a:cubicBezTo>
                      <a:pt x="150" y="34"/>
                      <a:pt x="152" y="35"/>
                      <a:pt x="154" y="33"/>
                    </a:cubicBezTo>
                    <a:cubicBezTo>
                      <a:pt x="157" y="36"/>
                      <a:pt x="153" y="39"/>
                      <a:pt x="149" y="42"/>
                    </a:cubicBezTo>
                    <a:close/>
                    <a:moveTo>
                      <a:pt x="134" y="63"/>
                    </a:moveTo>
                    <a:cubicBezTo>
                      <a:pt x="137" y="68"/>
                      <a:pt x="128" y="66"/>
                      <a:pt x="130" y="70"/>
                    </a:cubicBezTo>
                    <a:cubicBezTo>
                      <a:pt x="126" y="67"/>
                      <a:pt x="126" y="57"/>
                      <a:pt x="127" y="52"/>
                    </a:cubicBezTo>
                    <a:cubicBezTo>
                      <a:pt x="134" y="49"/>
                      <a:pt x="143" y="49"/>
                      <a:pt x="143" y="40"/>
                    </a:cubicBezTo>
                    <a:cubicBezTo>
                      <a:pt x="149" y="41"/>
                      <a:pt x="144" y="47"/>
                      <a:pt x="145" y="50"/>
                    </a:cubicBezTo>
                    <a:cubicBezTo>
                      <a:pt x="138" y="46"/>
                      <a:pt x="123" y="64"/>
                      <a:pt x="134" y="63"/>
                    </a:cubicBezTo>
                    <a:close/>
                    <a:moveTo>
                      <a:pt x="170" y="42"/>
                    </a:moveTo>
                    <a:cubicBezTo>
                      <a:pt x="168" y="40"/>
                      <a:pt x="164" y="38"/>
                      <a:pt x="160" y="41"/>
                    </a:cubicBezTo>
                    <a:cubicBezTo>
                      <a:pt x="158" y="33"/>
                      <a:pt x="172" y="39"/>
                      <a:pt x="174" y="29"/>
                    </a:cubicBezTo>
                    <a:cubicBezTo>
                      <a:pt x="174" y="33"/>
                      <a:pt x="175" y="37"/>
                      <a:pt x="180" y="32"/>
                    </a:cubicBezTo>
                    <a:cubicBezTo>
                      <a:pt x="186" y="42"/>
                      <a:pt x="170" y="33"/>
                      <a:pt x="170" y="42"/>
                    </a:cubicBezTo>
                    <a:close/>
                    <a:moveTo>
                      <a:pt x="189" y="32"/>
                    </a:moveTo>
                    <a:cubicBezTo>
                      <a:pt x="190" y="35"/>
                      <a:pt x="189" y="39"/>
                      <a:pt x="185" y="39"/>
                    </a:cubicBezTo>
                    <a:cubicBezTo>
                      <a:pt x="184" y="36"/>
                      <a:pt x="186" y="32"/>
                      <a:pt x="189" y="32"/>
                    </a:cubicBezTo>
                    <a:close/>
                    <a:moveTo>
                      <a:pt x="159" y="58"/>
                    </a:moveTo>
                    <a:cubicBezTo>
                      <a:pt x="164" y="58"/>
                      <a:pt x="165" y="48"/>
                      <a:pt x="170" y="54"/>
                    </a:cubicBezTo>
                    <a:cubicBezTo>
                      <a:pt x="165" y="53"/>
                      <a:pt x="164" y="65"/>
                      <a:pt x="159" y="58"/>
                    </a:cubicBezTo>
                    <a:close/>
                    <a:moveTo>
                      <a:pt x="173" y="58"/>
                    </a:moveTo>
                    <a:cubicBezTo>
                      <a:pt x="171" y="55"/>
                      <a:pt x="177" y="53"/>
                      <a:pt x="172" y="49"/>
                    </a:cubicBezTo>
                    <a:cubicBezTo>
                      <a:pt x="174" y="48"/>
                      <a:pt x="175" y="47"/>
                      <a:pt x="174" y="46"/>
                    </a:cubicBezTo>
                    <a:cubicBezTo>
                      <a:pt x="176" y="45"/>
                      <a:pt x="176" y="46"/>
                      <a:pt x="175" y="47"/>
                    </a:cubicBezTo>
                    <a:cubicBezTo>
                      <a:pt x="177" y="49"/>
                      <a:pt x="178" y="49"/>
                      <a:pt x="180" y="48"/>
                    </a:cubicBezTo>
                    <a:cubicBezTo>
                      <a:pt x="181" y="50"/>
                      <a:pt x="179" y="50"/>
                      <a:pt x="179" y="49"/>
                    </a:cubicBezTo>
                    <a:cubicBezTo>
                      <a:pt x="174" y="52"/>
                      <a:pt x="178" y="55"/>
                      <a:pt x="173" y="58"/>
                    </a:cubicBezTo>
                    <a:close/>
                    <a:moveTo>
                      <a:pt x="194" y="38"/>
                    </a:moveTo>
                    <a:cubicBezTo>
                      <a:pt x="197" y="42"/>
                      <a:pt x="189" y="43"/>
                      <a:pt x="196" y="45"/>
                    </a:cubicBezTo>
                    <a:cubicBezTo>
                      <a:pt x="193" y="47"/>
                      <a:pt x="192" y="48"/>
                      <a:pt x="194" y="50"/>
                    </a:cubicBezTo>
                    <a:cubicBezTo>
                      <a:pt x="188" y="49"/>
                      <a:pt x="190" y="41"/>
                      <a:pt x="194" y="38"/>
                    </a:cubicBezTo>
                    <a:close/>
                    <a:moveTo>
                      <a:pt x="182" y="60"/>
                    </a:moveTo>
                    <a:cubicBezTo>
                      <a:pt x="180" y="58"/>
                      <a:pt x="181" y="57"/>
                      <a:pt x="180" y="56"/>
                    </a:cubicBezTo>
                    <a:cubicBezTo>
                      <a:pt x="183" y="54"/>
                      <a:pt x="187" y="53"/>
                      <a:pt x="189" y="56"/>
                    </a:cubicBezTo>
                    <a:cubicBezTo>
                      <a:pt x="187" y="59"/>
                      <a:pt x="185" y="56"/>
                      <a:pt x="182" y="60"/>
                    </a:cubicBezTo>
                    <a:close/>
                    <a:moveTo>
                      <a:pt x="201" y="43"/>
                    </a:moveTo>
                    <a:cubicBezTo>
                      <a:pt x="203" y="39"/>
                      <a:pt x="207" y="38"/>
                      <a:pt x="211" y="35"/>
                    </a:cubicBezTo>
                    <a:cubicBezTo>
                      <a:pt x="214" y="42"/>
                      <a:pt x="205" y="42"/>
                      <a:pt x="201" y="43"/>
                    </a:cubicBezTo>
                    <a:close/>
                    <a:moveTo>
                      <a:pt x="197" y="55"/>
                    </a:moveTo>
                    <a:cubicBezTo>
                      <a:pt x="198" y="57"/>
                      <a:pt x="197" y="58"/>
                      <a:pt x="198" y="60"/>
                    </a:cubicBezTo>
                    <a:cubicBezTo>
                      <a:pt x="196" y="61"/>
                      <a:pt x="194" y="58"/>
                      <a:pt x="192" y="61"/>
                    </a:cubicBezTo>
                    <a:cubicBezTo>
                      <a:pt x="190" y="58"/>
                      <a:pt x="194" y="55"/>
                      <a:pt x="197" y="55"/>
                    </a:cubicBezTo>
                    <a:close/>
                    <a:moveTo>
                      <a:pt x="184" y="72"/>
                    </a:moveTo>
                    <a:cubicBezTo>
                      <a:pt x="182" y="70"/>
                      <a:pt x="181" y="68"/>
                      <a:pt x="183" y="66"/>
                    </a:cubicBezTo>
                    <a:cubicBezTo>
                      <a:pt x="188" y="63"/>
                      <a:pt x="191" y="70"/>
                      <a:pt x="196" y="65"/>
                    </a:cubicBezTo>
                    <a:cubicBezTo>
                      <a:pt x="198" y="73"/>
                      <a:pt x="190" y="69"/>
                      <a:pt x="184" y="72"/>
                    </a:cubicBezTo>
                    <a:close/>
                    <a:moveTo>
                      <a:pt x="214" y="36"/>
                    </a:moveTo>
                    <a:cubicBezTo>
                      <a:pt x="216" y="36"/>
                      <a:pt x="218" y="38"/>
                      <a:pt x="217" y="36"/>
                    </a:cubicBezTo>
                    <a:cubicBezTo>
                      <a:pt x="221" y="40"/>
                      <a:pt x="224" y="38"/>
                      <a:pt x="229" y="37"/>
                    </a:cubicBezTo>
                    <a:cubicBezTo>
                      <a:pt x="231" y="43"/>
                      <a:pt x="214" y="41"/>
                      <a:pt x="214" y="36"/>
                    </a:cubicBezTo>
                    <a:close/>
                    <a:moveTo>
                      <a:pt x="225" y="57"/>
                    </a:moveTo>
                    <a:cubicBezTo>
                      <a:pt x="223" y="59"/>
                      <a:pt x="226" y="61"/>
                      <a:pt x="222" y="63"/>
                    </a:cubicBezTo>
                    <a:cubicBezTo>
                      <a:pt x="220" y="61"/>
                      <a:pt x="217" y="62"/>
                      <a:pt x="215" y="59"/>
                    </a:cubicBezTo>
                    <a:cubicBezTo>
                      <a:pt x="218" y="57"/>
                      <a:pt x="214" y="55"/>
                      <a:pt x="218" y="53"/>
                    </a:cubicBezTo>
                    <a:cubicBezTo>
                      <a:pt x="222" y="56"/>
                      <a:pt x="227" y="55"/>
                      <a:pt x="232" y="59"/>
                    </a:cubicBezTo>
                    <a:cubicBezTo>
                      <a:pt x="228" y="61"/>
                      <a:pt x="229" y="58"/>
                      <a:pt x="225" y="57"/>
                    </a:cubicBezTo>
                    <a:close/>
                    <a:moveTo>
                      <a:pt x="224" y="72"/>
                    </a:moveTo>
                    <a:cubicBezTo>
                      <a:pt x="223" y="67"/>
                      <a:pt x="222" y="72"/>
                      <a:pt x="218" y="73"/>
                    </a:cubicBezTo>
                    <a:cubicBezTo>
                      <a:pt x="219" y="67"/>
                      <a:pt x="224" y="66"/>
                      <a:pt x="228" y="63"/>
                    </a:cubicBezTo>
                    <a:cubicBezTo>
                      <a:pt x="229" y="65"/>
                      <a:pt x="228" y="68"/>
                      <a:pt x="227" y="66"/>
                    </a:cubicBezTo>
                    <a:cubicBezTo>
                      <a:pt x="224" y="68"/>
                      <a:pt x="228" y="70"/>
                      <a:pt x="224" y="72"/>
                    </a:cubicBezTo>
                    <a:close/>
                    <a:moveTo>
                      <a:pt x="241" y="73"/>
                    </a:moveTo>
                    <a:cubicBezTo>
                      <a:pt x="240" y="72"/>
                      <a:pt x="242" y="72"/>
                      <a:pt x="242" y="72"/>
                    </a:cubicBezTo>
                    <a:cubicBezTo>
                      <a:pt x="245" y="71"/>
                      <a:pt x="241" y="68"/>
                      <a:pt x="243" y="66"/>
                    </a:cubicBezTo>
                    <a:cubicBezTo>
                      <a:pt x="241" y="65"/>
                      <a:pt x="241" y="68"/>
                      <a:pt x="242" y="69"/>
                    </a:cubicBezTo>
                    <a:cubicBezTo>
                      <a:pt x="239" y="70"/>
                      <a:pt x="239" y="62"/>
                      <a:pt x="242" y="60"/>
                    </a:cubicBezTo>
                    <a:cubicBezTo>
                      <a:pt x="242" y="65"/>
                      <a:pt x="242" y="65"/>
                      <a:pt x="246" y="71"/>
                    </a:cubicBezTo>
                    <a:cubicBezTo>
                      <a:pt x="244" y="73"/>
                      <a:pt x="243" y="72"/>
                      <a:pt x="241" y="73"/>
                    </a:cubicBezTo>
                    <a:close/>
                    <a:moveTo>
                      <a:pt x="251" y="78"/>
                    </a:moveTo>
                    <a:cubicBezTo>
                      <a:pt x="251" y="73"/>
                      <a:pt x="256" y="72"/>
                      <a:pt x="255" y="68"/>
                    </a:cubicBezTo>
                    <a:cubicBezTo>
                      <a:pt x="257" y="68"/>
                      <a:pt x="258" y="76"/>
                      <a:pt x="257" y="79"/>
                    </a:cubicBezTo>
                    <a:cubicBezTo>
                      <a:pt x="254" y="73"/>
                      <a:pt x="255" y="74"/>
                      <a:pt x="251" y="78"/>
                    </a:cubicBezTo>
                    <a:close/>
                    <a:moveTo>
                      <a:pt x="354" y="12"/>
                    </a:moveTo>
                    <a:cubicBezTo>
                      <a:pt x="355" y="11"/>
                      <a:pt x="356" y="13"/>
                      <a:pt x="357" y="13"/>
                    </a:cubicBezTo>
                    <a:cubicBezTo>
                      <a:pt x="359" y="12"/>
                      <a:pt x="358" y="10"/>
                      <a:pt x="361" y="9"/>
                    </a:cubicBezTo>
                    <a:cubicBezTo>
                      <a:pt x="361" y="10"/>
                      <a:pt x="362" y="11"/>
                      <a:pt x="363" y="12"/>
                    </a:cubicBezTo>
                    <a:cubicBezTo>
                      <a:pt x="360" y="13"/>
                      <a:pt x="357" y="15"/>
                      <a:pt x="354" y="12"/>
                    </a:cubicBezTo>
                    <a:close/>
                    <a:moveTo>
                      <a:pt x="716" y="72"/>
                    </a:moveTo>
                    <a:cubicBezTo>
                      <a:pt x="717" y="79"/>
                      <a:pt x="704" y="74"/>
                      <a:pt x="698" y="77"/>
                    </a:cubicBezTo>
                    <a:cubicBezTo>
                      <a:pt x="697" y="72"/>
                      <a:pt x="708" y="74"/>
                      <a:pt x="704" y="69"/>
                    </a:cubicBezTo>
                    <a:cubicBezTo>
                      <a:pt x="707" y="71"/>
                      <a:pt x="711" y="68"/>
                      <a:pt x="714" y="65"/>
                    </a:cubicBezTo>
                    <a:cubicBezTo>
                      <a:pt x="714" y="71"/>
                      <a:pt x="706" y="74"/>
                      <a:pt x="702" y="75"/>
                    </a:cubicBezTo>
                    <a:cubicBezTo>
                      <a:pt x="706" y="77"/>
                      <a:pt x="711" y="73"/>
                      <a:pt x="716" y="72"/>
                    </a:cubicBezTo>
                    <a:close/>
                    <a:moveTo>
                      <a:pt x="717" y="62"/>
                    </a:moveTo>
                    <a:cubicBezTo>
                      <a:pt x="718" y="66"/>
                      <a:pt x="708" y="63"/>
                      <a:pt x="710" y="59"/>
                    </a:cubicBezTo>
                    <a:cubicBezTo>
                      <a:pt x="717" y="63"/>
                      <a:pt x="711" y="54"/>
                      <a:pt x="716" y="51"/>
                    </a:cubicBezTo>
                    <a:cubicBezTo>
                      <a:pt x="722" y="56"/>
                      <a:pt x="711" y="60"/>
                      <a:pt x="717" y="62"/>
                    </a:cubicBezTo>
                    <a:close/>
                    <a:moveTo>
                      <a:pt x="712" y="39"/>
                    </a:moveTo>
                    <a:cubicBezTo>
                      <a:pt x="714" y="43"/>
                      <a:pt x="714" y="33"/>
                      <a:pt x="717" y="39"/>
                    </a:cubicBezTo>
                    <a:cubicBezTo>
                      <a:pt x="712" y="44"/>
                      <a:pt x="711" y="46"/>
                      <a:pt x="706" y="43"/>
                    </a:cubicBezTo>
                    <a:cubicBezTo>
                      <a:pt x="713" y="44"/>
                      <a:pt x="708" y="28"/>
                      <a:pt x="712" y="39"/>
                    </a:cubicBezTo>
                    <a:close/>
                    <a:moveTo>
                      <a:pt x="721" y="30"/>
                    </a:moveTo>
                    <a:cubicBezTo>
                      <a:pt x="717" y="32"/>
                      <a:pt x="712" y="33"/>
                      <a:pt x="708" y="32"/>
                    </a:cubicBezTo>
                    <a:cubicBezTo>
                      <a:pt x="709" y="28"/>
                      <a:pt x="716" y="17"/>
                      <a:pt x="720" y="10"/>
                    </a:cubicBezTo>
                    <a:cubicBezTo>
                      <a:pt x="722" y="17"/>
                      <a:pt x="720" y="21"/>
                      <a:pt x="721" y="30"/>
                    </a:cubicBezTo>
                    <a:close/>
                    <a:moveTo>
                      <a:pt x="716" y="13"/>
                    </a:moveTo>
                    <a:cubicBezTo>
                      <a:pt x="714" y="14"/>
                      <a:pt x="713" y="15"/>
                      <a:pt x="711" y="17"/>
                    </a:cubicBezTo>
                    <a:cubicBezTo>
                      <a:pt x="709" y="11"/>
                      <a:pt x="706" y="17"/>
                      <a:pt x="704" y="13"/>
                    </a:cubicBezTo>
                    <a:cubicBezTo>
                      <a:pt x="708" y="13"/>
                      <a:pt x="713" y="8"/>
                      <a:pt x="716" y="13"/>
                    </a:cubicBezTo>
                    <a:close/>
                  </a:path>
                </a:pathLst>
              </a:custGeom>
              <a:solidFill>
                <a:srgbClr val="5F7797"/>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3" name="Freeform 548"/>
              <p:cNvSpPr>
                <a:spLocks noEditPoints="1"/>
              </p:cNvSpPr>
              <p:nvPr/>
            </p:nvSpPr>
            <p:spPr bwMode="auto">
              <a:xfrm rot="16200000" flipV="1">
                <a:off x="4438472" y="4044771"/>
                <a:ext cx="363777" cy="45719"/>
              </a:xfrm>
              <a:custGeom>
                <a:avLst/>
                <a:gdLst>
                  <a:gd name="T0" fmla="*/ 480 w 748"/>
                  <a:gd name="T1" fmla="*/ 13 h 95"/>
                  <a:gd name="T2" fmla="*/ 427 w 748"/>
                  <a:gd name="T3" fmla="*/ 8 h 95"/>
                  <a:gd name="T4" fmla="*/ 366 w 748"/>
                  <a:gd name="T5" fmla="*/ 13 h 95"/>
                  <a:gd name="T6" fmla="*/ 311 w 748"/>
                  <a:gd name="T7" fmla="*/ 15 h 95"/>
                  <a:gd name="T8" fmla="*/ 289 w 748"/>
                  <a:gd name="T9" fmla="*/ 1 h 95"/>
                  <a:gd name="T10" fmla="*/ 234 w 748"/>
                  <a:gd name="T11" fmla="*/ 11 h 95"/>
                  <a:gd name="T12" fmla="*/ 205 w 748"/>
                  <a:gd name="T13" fmla="*/ 13 h 95"/>
                  <a:gd name="T14" fmla="*/ 152 w 748"/>
                  <a:gd name="T15" fmla="*/ 18 h 95"/>
                  <a:gd name="T16" fmla="*/ 142 w 748"/>
                  <a:gd name="T17" fmla="*/ 18 h 95"/>
                  <a:gd name="T18" fmla="*/ 126 w 748"/>
                  <a:gd name="T19" fmla="*/ 20 h 95"/>
                  <a:gd name="T20" fmla="*/ 107 w 748"/>
                  <a:gd name="T21" fmla="*/ 1 h 95"/>
                  <a:gd name="T22" fmla="*/ 64 w 748"/>
                  <a:gd name="T23" fmla="*/ 20 h 95"/>
                  <a:gd name="T24" fmla="*/ 17 w 748"/>
                  <a:gd name="T25" fmla="*/ 64 h 95"/>
                  <a:gd name="T26" fmla="*/ 71 w 748"/>
                  <a:gd name="T27" fmla="*/ 69 h 95"/>
                  <a:gd name="T28" fmla="*/ 101 w 748"/>
                  <a:gd name="T29" fmla="*/ 51 h 95"/>
                  <a:gd name="T30" fmla="*/ 90 w 748"/>
                  <a:gd name="T31" fmla="*/ 67 h 95"/>
                  <a:gd name="T32" fmla="*/ 112 w 748"/>
                  <a:gd name="T33" fmla="*/ 63 h 95"/>
                  <a:gd name="T34" fmla="*/ 140 w 748"/>
                  <a:gd name="T35" fmla="*/ 69 h 95"/>
                  <a:gd name="T36" fmla="*/ 151 w 748"/>
                  <a:gd name="T37" fmla="*/ 51 h 95"/>
                  <a:gd name="T38" fmla="*/ 167 w 748"/>
                  <a:gd name="T39" fmla="*/ 62 h 95"/>
                  <a:gd name="T40" fmla="*/ 213 w 748"/>
                  <a:gd name="T41" fmla="*/ 61 h 95"/>
                  <a:gd name="T42" fmla="*/ 244 w 748"/>
                  <a:gd name="T43" fmla="*/ 84 h 95"/>
                  <a:gd name="T44" fmla="*/ 306 w 748"/>
                  <a:gd name="T45" fmla="*/ 77 h 95"/>
                  <a:gd name="T46" fmla="*/ 364 w 748"/>
                  <a:gd name="T47" fmla="*/ 85 h 95"/>
                  <a:gd name="T48" fmla="*/ 566 w 748"/>
                  <a:gd name="T49" fmla="*/ 89 h 95"/>
                  <a:gd name="T50" fmla="*/ 675 w 748"/>
                  <a:gd name="T51" fmla="*/ 85 h 95"/>
                  <a:gd name="T52" fmla="*/ 744 w 748"/>
                  <a:gd name="T53" fmla="*/ 58 h 95"/>
                  <a:gd name="T54" fmla="*/ 725 w 748"/>
                  <a:gd name="T55" fmla="*/ 56 h 95"/>
                  <a:gd name="T56" fmla="*/ 733 w 748"/>
                  <a:gd name="T57" fmla="*/ 32 h 95"/>
                  <a:gd name="T58" fmla="*/ 725 w 748"/>
                  <a:gd name="T59" fmla="*/ 7 h 95"/>
                  <a:gd name="T60" fmla="*/ 672 w 748"/>
                  <a:gd name="T61" fmla="*/ 9 h 95"/>
                  <a:gd name="T62" fmla="*/ 642 w 748"/>
                  <a:gd name="T63" fmla="*/ 9 h 95"/>
                  <a:gd name="T64" fmla="*/ 604 w 748"/>
                  <a:gd name="T65" fmla="*/ 6 h 95"/>
                  <a:gd name="T66" fmla="*/ 227 w 748"/>
                  <a:gd name="T67" fmla="*/ 28 h 95"/>
                  <a:gd name="T68" fmla="*/ 201 w 748"/>
                  <a:gd name="T69" fmla="*/ 36 h 95"/>
                  <a:gd name="T70" fmla="*/ 220 w 748"/>
                  <a:gd name="T71" fmla="*/ 21 h 95"/>
                  <a:gd name="T72" fmla="*/ 196 w 748"/>
                  <a:gd name="T73" fmla="*/ 25 h 95"/>
                  <a:gd name="T74" fmla="*/ 184 w 748"/>
                  <a:gd name="T75" fmla="*/ 11 h 95"/>
                  <a:gd name="T76" fmla="*/ 79 w 748"/>
                  <a:gd name="T77" fmla="*/ 39 h 95"/>
                  <a:gd name="T78" fmla="*/ 54 w 748"/>
                  <a:gd name="T79" fmla="*/ 40 h 95"/>
                  <a:gd name="T80" fmla="*/ 71 w 748"/>
                  <a:gd name="T81" fmla="*/ 38 h 95"/>
                  <a:gd name="T82" fmla="*/ 79 w 748"/>
                  <a:gd name="T83" fmla="*/ 44 h 95"/>
                  <a:gd name="T84" fmla="*/ 60 w 748"/>
                  <a:gd name="T85" fmla="*/ 68 h 95"/>
                  <a:gd name="T86" fmla="*/ 95 w 748"/>
                  <a:gd name="T87" fmla="*/ 48 h 95"/>
                  <a:gd name="T88" fmla="*/ 115 w 748"/>
                  <a:gd name="T89" fmla="*/ 39 h 95"/>
                  <a:gd name="T90" fmla="*/ 132 w 748"/>
                  <a:gd name="T91" fmla="*/ 31 h 95"/>
                  <a:gd name="T92" fmla="*/ 168 w 748"/>
                  <a:gd name="T93" fmla="*/ 26 h 95"/>
                  <a:gd name="T94" fmla="*/ 134 w 748"/>
                  <a:gd name="T95" fmla="*/ 63 h 95"/>
                  <a:gd name="T96" fmla="*/ 174 w 748"/>
                  <a:gd name="T97" fmla="*/ 29 h 95"/>
                  <a:gd name="T98" fmla="*/ 159 w 748"/>
                  <a:gd name="T99" fmla="*/ 58 h 95"/>
                  <a:gd name="T100" fmla="*/ 194 w 748"/>
                  <a:gd name="T101" fmla="*/ 38 h 95"/>
                  <a:gd name="T102" fmla="*/ 201 w 748"/>
                  <a:gd name="T103" fmla="*/ 43 h 95"/>
                  <a:gd name="T104" fmla="*/ 183 w 748"/>
                  <a:gd name="T105" fmla="*/ 66 h 95"/>
                  <a:gd name="T106" fmla="*/ 222 w 748"/>
                  <a:gd name="T107" fmla="*/ 63 h 95"/>
                  <a:gd name="T108" fmla="*/ 227 w 748"/>
                  <a:gd name="T109" fmla="*/ 66 h 95"/>
                  <a:gd name="T110" fmla="*/ 241 w 748"/>
                  <a:gd name="T111" fmla="*/ 73 h 95"/>
                  <a:gd name="T112" fmla="*/ 363 w 748"/>
                  <a:gd name="T113" fmla="*/ 12 h 95"/>
                  <a:gd name="T114" fmla="*/ 717 w 748"/>
                  <a:gd name="T115" fmla="*/ 62 h 95"/>
                  <a:gd name="T116" fmla="*/ 721 w 748"/>
                  <a:gd name="T117" fmla="*/ 3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8" h="95">
                    <a:moveTo>
                      <a:pt x="559" y="11"/>
                    </a:moveTo>
                    <a:cubicBezTo>
                      <a:pt x="559" y="7"/>
                      <a:pt x="557" y="9"/>
                      <a:pt x="557" y="5"/>
                    </a:cubicBezTo>
                    <a:cubicBezTo>
                      <a:pt x="546" y="13"/>
                      <a:pt x="543" y="8"/>
                      <a:pt x="534" y="8"/>
                    </a:cubicBezTo>
                    <a:cubicBezTo>
                      <a:pt x="537" y="7"/>
                      <a:pt x="541" y="7"/>
                      <a:pt x="539" y="3"/>
                    </a:cubicBezTo>
                    <a:cubicBezTo>
                      <a:pt x="529" y="8"/>
                      <a:pt x="508" y="10"/>
                      <a:pt x="498" y="11"/>
                    </a:cubicBezTo>
                    <a:cubicBezTo>
                      <a:pt x="499" y="11"/>
                      <a:pt x="499" y="9"/>
                      <a:pt x="498" y="8"/>
                    </a:cubicBezTo>
                    <a:cubicBezTo>
                      <a:pt x="491" y="10"/>
                      <a:pt x="491" y="13"/>
                      <a:pt x="485" y="9"/>
                    </a:cubicBezTo>
                    <a:cubicBezTo>
                      <a:pt x="483" y="14"/>
                      <a:pt x="481" y="8"/>
                      <a:pt x="480" y="13"/>
                    </a:cubicBezTo>
                    <a:cubicBezTo>
                      <a:pt x="478" y="10"/>
                      <a:pt x="476" y="12"/>
                      <a:pt x="476" y="9"/>
                    </a:cubicBezTo>
                    <a:cubicBezTo>
                      <a:pt x="473" y="9"/>
                      <a:pt x="470" y="11"/>
                      <a:pt x="467" y="8"/>
                    </a:cubicBezTo>
                    <a:cubicBezTo>
                      <a:pt x="463" y="10"/>
                      <a:pt x="469" y="13"/>
                      <a:pt x="465" y="15"/>
                    </a:cubicBezTo>
                    <a:cubicBezTo>
                      <a:pt x="464" y="14"/>
                      <a:pt x="463" y="13"/>
                      <a:pt x="462" y="13"/>
                    </a:cubicBezTo>
                    <a:cubicBezTo>
                      <a:pt x="463" y="12"/>
                      <a:pt x="464" y="10"/>
                      <a:pt x="462" y="9"/>
                    </a:cubicBezTo>
                    <a:cubicBezTo>
                      <a:pt x="461" y="10"/>
                      <a:pt x="459" y="11"/>
                      <a:pt x="458" y="12"/>
                    </a:cubicBezTo>
                    <a:cubicBezTo>
                      <a:pt x="445" y="2"/>
                      <a:pt x="432" y="14"/>
                      <a:pt x="426" y="14"/>
                    </a:cubicBezTo>
                    <a:cubicBezTo>
                      <a:pt x="422" y="9"/>
                      <a:pt x="428" y="10"/>
                      <a:pt x="427" y="8"/>
                    </a:cubicBezTo>
                    <a:cubicBezTo>
                      <a:pt x="420" y="9"/>
                      <a:pt x="412" y="6"/>
                      <a:pt x="410" y="14"/>
                    </a:cubicBezTo>
                    <a:cubicBezTo>
                      <a:pt x="405" y="6"/>
                      <a:pt x="404" y="18"/>
                      <a:pt x="401" y="13"/>
                    </a:cubicBezTo>
                    <a:cubicBezTo>
                      <a:pt x="400" y="11"/>
                      <a:pt x="406" y="9"/>
                      <a:pt x="402" y="7"/>
                    </a:cubicBezTo>
                    <a:cubicBezTo>
                      <a:pt x="397" y="8"/>
                      <a:pt x="397" y="14"/>
                      <a:pt x="392" y="11"/>
                    </a:cubicBezTo>
                    <a:cubicBezTo>
                      <a:pt x="393" y="10"/>
                      <a:pt x="394" y="9"/>
                      <a:pt x="392" y="7"/>
                    </a:cubicBezTo>
                    <a:cubicBezTo>
                      <a:pt x="386" y="13"/>
                      <a:pt x="381" y="11"/>
                      <a:pt x="375" y="13"/>
                    </a:cubicBezTo>
                    <a:cubicBezTo>
                      <a:pt x="376" y="13"/>
                      <a:pt x="376" y="7"/>
                      <a:pt x="374" y="9"/>
                    </a:cubicBezTo>
                    <a:cubicBezTo>
                      <a:pt x="375" y="12"/>
                      <a:pt x="368" y="13"/>
                      <a:pt x="366" y="13"/>
                    </a:cubicBezTo>
                    <a:cubicBezTo>
                      <a:pt x="370" y="11"/>
                      <a:pt x="369" y="8"/>
                      <a:pt x="370" y="5"/>
                    </a:cubicBezTo>
                    <a:cubicBezTo>
                      <a:pt x="365" y="4"/>
                      <a:pt x="369" y="8"/>
                      <a:pt x="365" y="10"/>
                    </a:cubicBezTo>
                    <a:cubicBezTo>
                      <a:pt x="361" y="4"/>
                      <a:pt x="353" y="5"/>
                      <a:pt x="350" y="11"/>
                    </a:cubicBezTo>
                    <a:cubicBezTo>
                      <a:pt x="346" y="10"/>
                      <a:pt x="340" y="11"/>
                      <a:pt x="338" y="8"/>
                    </a:cubicBezTo>
                    <a:cubicBezTo>
                      <a:pt x="336" y="8"/>
                      <a:pt x="326" y="14"/>
                      <a:pt x="322" y="8"/>
                    </a:cubicBezTo>
                    <a:cubicBezTo>
                      <a:pt x="318" y="9"/>
                      <a:pt x="321" y="12"/>
                      <a:pt x="319" y="14"/>
                    </a:cubicBezTo>
                    <a:cubicBezTo>
                      <a:pt x="317" y="11"/>
                      <a:pt x="315" y="8"/>
                      <a:pt x="315" y="6"/>
                    </a:cubicBezTo>
                    <a:cubicBezTo>
                      <a:pt x="310" y="8"/>
                      <a:pt x="314" y="12"/>
                      <a:pt x="311" y="15"/>
                    </a:cubicBezTo>
                    <a:cubicBezTo>
                      <a:pt x="309" y="12"/>
                      <a:pt x="301" y="15"/>
                      <a:pt x="302" y="11"/>
                    </a:cubicBezTo>
                    <a:cubicBezTo>
                      <a:pt x="304" y="12"/>
                      <a:pt x="311" y="14"/>
                      <a:pt x="310" y="8"/>
                    </a:cubicBezTo>
                    <a:cubicBezTo>
                      <a:pt x="305" y="11"/>
                      <a:pt x="302" y="7"/>
                      <a:pt x="298" y="7"/>
                    </a:cubicBezTo>
                    <a:cubicBezTo>
                      <a:pt x="298" y="11"/>
                      <a:pt x="299" y="8"/>
                      <a:pt x="302" y="9"/>
                    </a:cubicBezTo>
                    <a:cubicBezTo>
                      <a:pt x="298" y="10"/>
                      <a:pt x="297" y="14"/>
                      <a:pt x="295" y="13"/>
                    </a:cubicBezTo>
                    <a:cubicBezTo>
                      <a:pt x="292" y="11"/>
                      <a:pt x="295" y="6"/>
                      <a:pt x="292" y="8"/>
                    </a:cubicBezTo>
                    <a:cubicBezTo>
                      <a:pt x="294" y="10"/>
                      <a:pt x="287" y="15"/>
                      <a:pt x="286" y="13"/>
                    </a:cubicBezTo>
                    <a:cubicBezTo>
                      <a:pt x="284" y="8"/>
                      <a:pt x="293" y="5"/>
                      <a:pt x="289" y="1"/>
                    </a:cubicBezTo>
                    <a:cubicBezTo>
                      <a:pt x="285" y="11"/>
                      <a:pt x="272" y="11"/>
                      <a:pt x="263" y="11"/>
                    </a:cubicBezTo>
                    <a:cubicBezTo>
                      <a:pt x="263" y="8"/>
                      <a:pt x="264" y="2"/>
                      <a:pt x="260" y="4"/>
                    </a:cubicBezTo>
                    <a:cubicBezTo>
                      <a:pt x="258" y="8"/>
                      <a:pt x="261" y="7"/>
                      <a:pt x="260" y="9"/>
                    </a:cubicBezTo>
                    <a:cubicBezTo>
                      <a:pt x="257" y="10"/>
                      <a:pt x="256" y="12"/>
                      <a:pt x="253" y="6"/>
                    </a:cubicBezTo>
                    <a:cubicBezTo>
                      <a:pt x="251" y="7"/>
                      <a:pt x="252" y="9"/>
                      <a:pt x="250" y="10"/>
                    </a:cubicBezTo>
                    <a:cubicBezTo>
                      <a:pt x="245" y="1"/>
                      <a:pt x="245" y="12"/>
                      <a:pt x="243" y="10"/>
                    </a:cubicBezTo>
                    <a:cubicBezTo>
                      <a:pt x="238" y="7"/>
                      <a:pt x="247" y="6"/>
                      <a:pt x="242" y="3"/>
                    </a:cubicBezTo>
                    <a:cubicBezTo>
                      <a:pt x="237" y="7"/>
                      <a:pt x="240" y="10"/>
                      <a:pt x="234" y="11"/>
                    </a:cubicBezTo>
                    <a:cubicBezTo>
                      <a:pt x="234" y="8"/>
                      <a:pt x="232" y="6"/>
                      <a:pt x="230" y="6"/>
                    </a:cubicBezTo>
                    <a:cubicBezTo>
                      <a:pt x="229" y="8"/>
                      <a:pt x="227" y="11"/>
                      <a:pt x="226" y="5"/>
                    </a:cubicBezTo>
                    <a:cubicBezTo>
                      <a:pt x="220" y="7"/>
                      <a:pt x="230" y="10"/>
                      <a:pt x="224" y="12"/>
                    </a:cubicBezTo>
                    <a:cubicBezTo>
                      <a:pt x="223" y="11"/>
                      <a:pt x="222" y="10"/>
                      <a:pt x="220" y="10"/>
                    </a:cubicBezTo>
                    <a:cubicBezTo>
                      <a:pt x="223" y="8"/>
                      <a:pt x="223" y="6"/>
                      <a:pt x="221" y="4"/>
                    </a:cubicBezTo>
                    <a:cubicBezTo>
                      <a:pt x="214" y="5"/>
                      <a:pt x="221" y="17"/>
                      <a:pt x="213" y="12"/>
                    </a:cubicBezTo>
                    <a:cubicBezTo>
                      <a:pt x="219" y="11"/>
                      <a:pt x="214" y="9"/>
                      <a:pt x="216" y="4"/>
                    </a:cubicBezTo>
                    <a:cubicBezTo>
                      <a:pt x="212" y="5"/>
                      <a:pt x="207" y="9"/>
                      <a:pt x="205" y="13"/>
                    </a:cubicBezTo>
                    <a:cubicBezTo>
                      <a:pt x="202" y="10"/>
                      <a:pt x="204" y="7"/>
                      <a:pt x="201" y="5"/>
                    </a:cubicBezTo>
                    <a:cubicBezTo>
                      <a:pt x="194" y="9"/>
                      <a:pt x="192" y="14"/>
                      <a:pt x="188" y="12"/>
                    </a:cubicBezTo>
                    <a:cubicBezTo>
                      <a:pt x="191" y="10"/>
                      <a:pt x="183" y="7"/>
                      <a:pt x="188" y="6"/>
                    </a:cubicBezTo>
                    <a:cubicBezTo>
                      <a:pt x="189" y="7"/>
                      <a:pt x="188" y="8"/>
                      <a:pt x="190" y="10"/>
                    </a:cubicBezTo>
                    <a:cubicBezTo>
                      <a:pt x="197" y="2"/>
                      <a:pt x="183" y="7"/>
                      <a:pt x="179" y="4"/>
                    </a:cubicBezTo>
                    <a:cubicBezTo>
                      <a:pt x="174" y="7"/>
                      <a:pt x="174" y="12"/>
                      <a:pt x="169" y="8"/>
                    </a:cubicBezTo>
                    <a:cubicBezTo>
                      <a:pt x="169" y="4"/>
                      <a:pt x="176" y="9"/>
                      <a:pt x="175" y="2"/>
                    </a:cubicBezTo>
                    <a:cubicBezTo>
                      <a:pt x="167" y="6"/>
                      <a:pt x="150" y="5"/>
                      <a:pt x="152" y="18"/>
                    </a:cubicBezTo>
                    <a:cubicBezTo>
                      <a:pt x="155" y="14"/>
                      <a:pt x="157" y="17"/>
                      <a:pt x="160" y="17"/>
                    </a:cubicBezTo>
                    <a:cubicBezTo>
                      <a:pt x="165" y="15"/>
                      <a:pt x="162" y="12"/>
                      <a:pt x="166" y="9"/>
                    </a:cubicBezTo>
                    <a:cubicBezTo>
                      <a:pt x="170" y="13"/>
                      <a:pt x="167" y="16"/>
                      <a:pt x="164" y="19"/>
                    </a:cubicBezTo>
                    <a:cubicBezTo>
                      <a:pt x="159" y="19"/>
                      <a:pt x="153" y="20"/>
                      <a:pt x="148" y="23"/>
                    </a:cubicBezTo>
                    <a:cubicBezTo>
                      <a:pt x="147" y="22"/>
                      <a:pt x="147" y="22"/>
                      <a:pt x="146" y="21"/>
                    </a:cubicBezTo>
                    <a:cubicBezTo>
                      <a:pt x="156" y="14"/>
                      <a:pt x="144" y="12"/>
                      <a:pt x="152" y="7"/>
                    </a:cubicBezTo>
                    <a:cubicBezTo>
                      <a:pt x="146" y="7"/>
                      <a:pt x="146" y="11"/>
                      <a:pt x="140" y="13"/>
                    </a:cubicBezTo>
                    <a:cubicBezTo>
                      <a:pt x="138" y="17"/>
                      <a:pt x="144" y="15"/>
                      <a:pt x="142" y="18"/>
                    </a:cubicBezTo>
                    <a:cubicBezTo>
                      <a:pt x="136" y="18"/>
                      <a:pt x="138" y="21"/>
                      <a:pt x="133" y="25"/>
                    </a:cubicBezTo>
                    <a:cubicBezTo>
                      <a:pt x="131" y="19"/>
                      <a:pt x="127" y="30"/>
                      <a:pt x="125" y="26"/>
                    </a:cubicBezTo>
                    <a:cubicBezTo>
                      <a:pt x="123" y="22"/>
                      <a:pt x="130" y="20"/>
                      <a:pt x="129" y="16"/>
                    </a:cubicBezTo>
                    <a:cubicBezTo>
                      <a:pt x="139" y="21"/>
                      <a:pt x="139" y="4"/>
                      <a:pt x="149" y="6"/>
                    </a:cubicBezTo>
                    <a:cubicBezTo>
                      <a:pt x="143" y="3"/>
                      <a:pt x="136" y="7"/>
                      <a:pt x="130" y="5"/>
                    </a:cubicBezTo>
                    <a:cubicBezTo>
                      <a:pt x="129" y="8"/>
                      <a:pt x="127" y="12"/>
                      <a:pt x="127" y="16"/>
                    </a:cubicBezTo>
                    <a:cubicBezTo>
                      <a:pt x="125" y="14"/>
                      <a:pt x="123" y="14"/>
                      <a:pt x="121" y="15"/>
                    </a:cubicBezTo>
                    <a:cubicBezTo>
                      <a:pt x="119" y="19"/>
                      <a:pt x="128" y="17"/>
                      <a:pt x="126" y="20"/>
                    </a:cubicBezTo>
                    <a:cubicBezTo>
                      <a:pt x="115" y="20"/>
                      <a:pt x="116" y="24"/>
                      <a:pt x="111" y="27"/>
                    </a:cubicBezTo>
                    <a:cubicBezTo>
                      <a:pt x="111" y="22"/>
                      <a:pt x="111" y="17"/>
                      <a:pt x="114" y="13"/>
                    </a:cubicBezTo>
                    <a:cubicBezTo>
                      <a:pt x="118" y="16"/>
                      <a:pt x="116" y="18"/>
                      <a:pt x="119" y="21"/>
                    </a:cubicBezTo>
                    <a:cubicBezTo>
                      <a:pt x="120" y="15"/>
                      <a:pt x="122" y="9"/>
                      <a:pt x="126" y="4"/>
                    </a:cubicBezTo>
                    <a:cubicBezTo>
                      <a:pt x="124" y="1"/>
                      <a:pt x="109" y="1"/>
                      <a:pt x="114" y="8"/>
                    </a:cubicBezTo>
                    <a:cubicBezTo>
                      <a:pt x="114" y="10"/>
                      <a:pt x="109" y="12"/>
                      <a:pt x="106" y="12"/>
                    </a:cubicBezTo>
                    <a:cubicBezTo>
                      <a:pt x="103" y="10"/>
                      <a:pt x="112" y="9"/>
                      <a:pt x="109" y="6"/>
                    </a:cubicBezTo>
                    <a:cubicBezTo>
                      <a:pt x="104" y="8"/>
                      <a:pt x="106" y="3"/>
                      <a:pt x="107" y="1"/>
                    </a:cubicBezTo>
                    <a:cubicBezTo>
                      <a:pt x="103" y="6"/>
                      <a:pt x="93" y="13"/>
                      <a:pt x="86" y="16"/>
                    </a:cubicBezTo>
                    <a:cubicBezTo>
                      <a:pt x="87" y="14"/>
                      <a:pt x="85" y="13"/>
                      <a:pt x="86" y="12"/>
                    </a:cubicBezTo>
                    <a:cubicBezTo>
                      <a:pt x="90" y="7"/>
                      <a:pt x="103" y="8"/>
                      <a:pt x="99" y="0"/>
                    </a:cubicBezTo>
                    <a:cubicBezTo>
                      <a:pt x="94" y="2"/>
                      <a:pt x="96" y="5"/>
                      <a:pt x="92" y="7"/>
                    </a:cubicBezTo>
                    <a:cubicBezTo>
                      <a:pt x="86" y="7"/>
                      <a:pt x="91" y="4"/>
                      <a:pt x="89" y="1"/>
                    </a:cubicBezTo>
                    <a:cubicBezTo>
                      <a:pt x="80" y="5"/>
                      <a:pt x="88" y="11"/>
                      <a:pt x="82" y="15"/>
                    </a:cubicBezTo>
                    <a:cubicBezTo>
                      <a:pt x="78" y="10"/>
                      <a:pt x="73" y="16"/>
                      <a:pt x="70" y="10"/>
                    </a:cubicBezTo>
                    <a:cubicBezTo>
                      <a:pt x="68" y="13"/>
                      <a:pt x="69" y="17"/>
                      <a:pt x="64" y="20"/>
                    </a:cubicBezTo>
                    <a:cubicBezTo>
                      <a:pt x="57" y="12"/>
                      <a:pt x="58" y="16"/>
                      <a:pt x="51" y="12"/>
                    </a:cubicBezTo>
                    <a:cubicBezTo>
                      <a:pt x="52" y="17"/>
                      <a:pt x="49" y="18"/>
                      <a:pt x="44" y="21"/>
                    </a:cubicBezTo>
                    <a:cubicBezTo>
                      <a:pt x="50" y="29"/>
                      <a:pt x="44" y="36"/>
                      <a:pt x="35" y="43"/>
                    </a:cubicBezTo>
                    <a:cubicBezTo>
                      <a:pt x="29" y="38"/>
                      <a:pt x="22" y="43"/>
                      <a:pt x="18" y="49"/>
                    </a:cubicBezTo>
                    <a:cubicBezTo>
                      <a:pt x="13" y="48"/>
                      <a:pt x="18" y="44"/>
                      <a:pt x="12" y="42"/>
                    </a:cubicBezTo>
                    <a:cubicBezTo>
                      <a:pt x="11" y="46"/>
                      <a:pt x="16" y="67"/>
                      <a:pt x="8" y="58"/>
                    </a:cubicBezTo>
                    <a:cubicBezTo>
                      <a:pt x="7" y="60"/>
                      <a:pt x="0" y="62"/>
                      <a:pt x="5" y="64"/>
                    </a:cubicBezTo>
                    <a:cubicBezTo>
                      <a:pt x="9" y="64"/>
                      <a:pt x="13" y="63"/>
                      <a:pt x="17" y="64"/>
                    </a:cubicBezTo>
                    <a:cubicBezTo>
                      <a:pt x="18" y="60"/>
                      <a:pt x="17" y="56"/>
                      <a:pt x="20" y="52"/>
                    </a:cubicBezTo>
                    <a:cubicBezTo>
                      <a:pt x="22" y="53"/>
                      <a:pt x="24" y="53"/>
                      <a:pt x="25" y="56"/>
                    </a:cubicBezTo>
                    <a:cubicBezTo>
                      <a:pt x="27" y="51"/>
                      <a:pt x="30" y="52"/>
                      <a:pt x="34" y="51"/>
                    </a:cubicBezTo>
                    <a:cubicBezTo>
                      <a:pt x="32" y="48"/>
                      <a:pt x="30" y="49"/>
                      <a:pt x="29" y="47"/>
                    </a:cubicBezTo>
                    <a:cubicBezTo>
                      <a:pt x="35" y="41"/>
                      <a:pt x="36" y="47"/>
                      <a:pt x="40" y="40"/>
                    </a:cubicBezTo>
                    <a:cubicBezTo>
                      <a:pt x="43" y="44"/>
                      <a:pt x="49" y="46"/>
                      <a:pt x="56" y="46"/>
                    </a:cubicBezTo>
                    <a:cubicBezTo>
                      <a:pt x="46" y="53"/>
                      <a:pt x="60" y="57"/>
                      <a:pt x="51" y="64"/>
                    </a:cubicBezTo>
                    <a:cubicBezTo>
                      <a:pt x="57" y="73"/>
                      <a:pt x="65" y="66"/>
                      <a:pt x="71" y="69"/>
                    </a:cubicBezTo>
                    <a:cubicBezTo>
                      <a:pt x="69" y="66"/>
                      <a:pt x="67" y="67"/>
                      <a:pt x="65" y="63"/>
                    </a:cubicBezTo>
                    <a:cubicBezTo>
                      <a:pt x="66" y="61"/>
                      <a:pt x="66" y="59"/>
                      <a:pt x="68" y="58"/>
                    </a:cubicBezTo>
                    <a:cubicBezTo>
                      <a:pt x="70" y="60"/>
                      <a:pt x="69" y="62"/>
                      <a:pt x="71" y="63"/>
                    </a:cubicBezTo>
                    <a:cubicBezTo>
                      <a:pt x="72" y="64"/>
                      <a:pt x="78" y="62"/>
                      <a:pt x="76" y="59"/>
                    </a:cubicBezTo>
                    <a:cubicBezTo>
                      <a:pt x="75" y="59"/>
                      <a:pt x="81" y="47"/>
                      <a:pt x="86" y="46"/>
                    </a:cubicBezTo>
                    <a:cubicBezTo>
                      <a:pt x="84" y="48"/>
                      <a:pt x="83" y="50"/>
                      <a:pt x="83" y="52"/>
                    </a:cubicBezTo>
                    <a:cubicBezTo>
                      <a:pt x="86" y="51"/>
                      <a:pt x="92" y="50"/>
                      <a:pt x="91" y="55"/>
                    </a:cubicBezTo>
                    <a:cubicBezTo>
                      <a:pt x="94" y="52"/>
                      <a:pt x="98" y="50"/>
                      <a:pt x="101" y="51"/>
                    </a:cubicBezTo>
                    <a:cubicBezTo>
                      <a:pt x="101" y="52"/>
                      <a:pt x="102" y="53"/>
                      <a:pt x="101" y="54"/>
                    </a:cubicBezTo>
                    <a:cubicBezTo>
                      <a:pt x="96" y="55"/>
                      <a:pt x="91" y="54"/>
                      <a:pt x="85" y="59"/>
                    </a:cubicBezTo>
                    <a:cubicBezTo>
                      <a:pt x="85" y="58"/>
                      <a:pt x="85" y="53"/>
                      <a:pt x="82" y="55"/>
                    </a:cubicBezTo>
                    <a:cubicBezTo>
                      <a:pt x="85" y="62"/>
                      <a:pt x="73" y="61"/>
                      <a:pt x="75" y="69"/>
                    </a:cubicBezTo>
                    <a:cubicBezTo>
                      <a:pt x="79" y="65"/>
                      <a:pt x="82" y="74"/>
                      <a:pt x="86" y="69"/>
                    </a:cubicBezTo>
                    <a:cubicBezTo>
                      <a:pt x="90" y="67"/>
                      <a:pt x="84" y="64"/>
                      <a:pt x="86" y="62"/>
                    </a:cubicBezTo>
                    <a:cubicBezTo>
                      <a:pt x="88" y="61"/>
                      <a:pt x="89" y="60"/>
                      <a:pt x="90" y="61"/>
                    </a:cubicBezTo>
                    <a:cubicBezTo>
                      <a:pt x="93" y="63"/>
                      <a:pt x="88" y="65"/>
                      <a:pt x="90" y="67"/>
                    </a:cubicBezTo>
                    <a:cubicBezTo>
                      <a:pt x="92" y="66"/>
                      <a:pt x="93" y="70"/>
                      <a:pt x="96" y="65"/>
                    </a:cubicBezTo>
                    <a:cubicBezTo>
                      <a:pt x="94" y="64"/>
                      <a:pt x="93" y="62"/>
                      <a:pt x="91" y="60"/>
                    </a:cubicBezTo>
                    <a:cubicBezTo>
                      <a:pt x="93" y="59"/>
                      <a:pt x="93" y="57"/>
                      <a:pt x="94" y="56"/>
                    </a:cubicBezTo>
                    <a:cubicBezTo>
                      <a:pt x="96" y="62"/>
                      <a:pt x="99" y="56"/>
                      <a:pt x="101" y="60"/>
                    </a:cubicBezTo>
                    <a:cubicBezTo>
                      <a:pt x="98" y="64"/>
                      <a:pt x="97" y="57"/>
                      <a:pt x="94" y="61"/>
                    </a:cubicBezTo>
                    <a:cubicBezTo>
                      <a:pt x="100" y="64"/>
                      <a:pt x="97" y="67"/>
                      <a:pt x="98" y="71"/>
                    </a:cubicBezTo>
                    <a:cubicBezTo>
                      <a:pt x="105" y="68"/>
                      <a:pt x="100" y="63"/>
                      <a:pt x="104" y="59"/>
                    </a:cubicBezTo>
                    <a:cubicBezTo>
                      <a:pt x="107" y="57"/>
                      <a:pt x="109" y="64"/>
                      <a:pt x="112" y="63"/>
                    </a:cubicBezTo>
                    <a:cubicBezTo>
                      <a:pt x="114" y="59"/>
                      <a:pt x="118" y="57"/>
                      <a:pt x="112" y="54"/>
                    </a:cubicBezTo>
                    <a:cubicBezTo>
                      <a:pt x="115" y="51"/>
                      <a:pt x="120" y="47"/>
                      <a:pt x="124" y="49"/>
                    </a:cubicBezTo>
                    <a:cubicBezTo>
                      <a:pt x="117" y="54"/>
                      <a:pt x="118" y="60"/>
                      <a:pt x="114" y="66"/>
                    </a:cubicBezTo>
                    <a:cubicBezTo>
                      <a:pt x="111" y="60"/>
                      <a:pt x="96" y="73"/>
                      <a:pt x="104" y="74"/>
                    </a:cubicBezTo>
                    <a:cubicBezTo>
                      <a:pt x="103" y="70"/>
                      <a:pt x="109" y="75"/>
                      <a:pt x="112" y="69"/>
                    </a:cubicBezTo>
                    <a:cubicBezTo>
                      <a:pt x="115" y="75"/>
                      <a:pt x="123" y="71"/>
                      <a:pt x="131" y="76"/>
                    </a:cubicBezTo>
                    <a:cubicBezTo>
                      <a:pt x="136" y="74"/>
                      <a:pt x="133" y="71"/>
                      <a:pt x="134" y="68"/>
                    </a:cubicBezTo>
                    <a:cubicBezTo>
                      <a:pt x="136" y="69"/>
                      <a:pt x="138" y="65"/>
                      <a:pt x="140" y="69"/>
                    </a:cubicBezTo>
                    <a:cubicBezTo>
                      <a:pt x="143" y="65"/>
                      <a:pt x="143" y="65"/>
                      <a:pt x="147" y="64"/>
                    </a:cubicBezTo>
                    <a:cubicBezTo>
                      <a:pt x="145" y="58"/>
                      <a:pt x="142" y="67"/>
                      <a:pt x="140" y="64"/>
                    </a:cubicBezTo>
                    <a:cubicBezTo>
                      <a:pt x="137" y="61"/>
                      <a:pt x="137" y="59"/>
                      <a:pt x="138" y="57"/>
                    </a:cubicBezTo>
                    <a:cubicBezTo>
                      <a:pt x="142" y="56"/>
                      <a:pt x="145" y="61"/>
                      <a:pt x="150" y="56"/>
                    </a:cubicBezTo>
                    <a:cubicBezTo>
                      <a:pt x="146" y="52"/>
                      <a:pt x="148" y="49"/>
                      <a:pt x="151" y="46"/>
                    </a:cubicBezTo>
                    <a:cubicBezTo>
                      <a:pt x="154" y="49"/>
                      <a:pt x="157" y="43"/>
                      <a:pt x="160" y="44"/>
                    </a:cubicBezTo>
                    <a:cubicBezTo>
                      <a:pt x="161" y="45"/>
                      <a:pt x="160" y="47"/>
                      <a:pt x="160" y="48"/>
                    </a:cubicBezTo>
                    <a:cubicBezTo>
                      <a:pt x="157" y="52"/>
                      <a:pt x="154" y="50"/>
                      <a:pt x="151" y="51"/>
                    </a:cubicBezTo>
                    <a:cubicBezTo>
                      <a:pt x="154" y="59"/>
                      <a:pt x="144" y="65"/>
                      <a:pt x="147" y="73"/>
                    </a:cubicBezTo>
                    <a:cubicBezTo>
                      <a:pt x="143" y="73"/>
                      <a:pt x="140" y="68"/>
                      <a:pt x="136" y="72"/>
                    </a:cubicBezTo>
                    <a:cubicBezTo>
                      <a:pt x="140" y="79"/>
                      <a:pt x="149" y="71"/>
                      <a:pt x="150" y="77"/>
                    </a:cubicBezTo>
                    <a:cubicBezTo>
                      <a:pt x="157" y="75"/>
                      <a:pt x="157" y="70"/>
                      <a:pt x="162" y="64"/>
                    </a:cubicBezTo>
                    <a:cubicBezTo>
                      <a:pt x="163" y="66"/>
                      <a:pt x="165" y="65"/>
                      <a:pt x="166" y="67"/>
                    </a:cubicBezTo>
                    <a:cubicBezTo>
                      <a:pt x="165" y="71"/>
                      <a:pt x="161" y="69"/>
                      <a:pt x="161" y="72"/>
                    </a:cubicBezTo>
                    <a:cubicBezTo>
                      <a:pt x="163" y="76"/>
                      <a:pt x="166" y="72"/>
                      <a:pt x="169" y="75"/>
                    </a:cubicBezTo>
                    <a:cubicBezTo>
                      <a:pt x="175" y="71"/>
                      <a:pt x="166" y="64"/>
                      <a:pt x="167" y="62"/>
                    </a:cubicBezTo>
                    <a:cubicBezTo>
                      <a:pt x="169" y="61"/>
                      <a:pt x="170" y="62"/>
                      <a:pt x="171" y="63"/>
                    </a:cubicBezTo>
                    <a:cubicBezTo>
                      <a:pt x="173" y="68"/>
                      <a:pt x="172" y="72"/>
                      <a:pt x="177" y="76"/>
                    </a:cubicBezTo>
                    <a:cubicBezTo>
                      <a:pt x="180" y="76"/>
                      <a:pt x="182" y="72"/>
                      <a:pt x="184" y="78"/>
                    </a:cubicBezTo>
                    <a:cubicBezTo>
                      <a:pt x="187" y="73"/>
                      <a:pt x="190" y="78"/>
                      <a:pt x="189" y="81"/>
                    </a:cubicBezTo>
                    <a:cubicBezTo>
                      <a:pt x="195" y="71"/>
                      <a:pt x="202" y="78"/>
                      <a:pt x="204" y="70"/>
                    </a:cubicBezTo>
                    <a:cubicBezTo>
                      <a:pt x="202" y="67"/>
                      <a:pt x="200" y="69"/>
                      <a:pt x="198" y="65"/>
                    </a:cubicBezTo>
                    <a:cubicBezTo>
                      <a:pt x="204" y="64"/>
                      <a:pt x="201" y="62"/>
                      <a:pt x="204" y="58"/>
                    </a:cubicBezTo>
                    <a:cubicBezTo>
                      <a:pt x="204" y="64"/>
                      <a:pt x="210" y="59"/>
                      <a:pt x="213" y="61"/>
                    </a:cubicBezTo>
                    <a:cubicBezTo>
                      <a:pt x="213" y="64"/>
                      <a:pt x="208" y="64"/>
                      <a:pt x="205" y="64"/>
                    </a:cubicBezTo>
                    <a:cubicBezTo>
                      <a:pt x="207" y="69"/>
                      <a:pt x="203" y="73"/>
                      <a:pt x="203" y="78"/>
                    </a:cubicBezTo>
                    <a:cubicBezTo>
                      <a:pt x="209" y="73"/>
                      <a:pt x="209" y="80"/>
                      <a:pt x="215" y="79"/>
                    </a:cubicBezTo>
                    <a:cubicBezTo>
                      <a:pt x="216" y="75"/>
                      <a:pt x="211" y="77"/>
                      <a:pt x="213" y="75"/>
                    </a:cubicBezTo>
                    <a:cubicBezTo>
                      <a:pt x="216" y="77"/>
                      <a:pt x="219" y="75"/>
                      <a:pt x="221" y="76"/>
                    </a:cubicBezTo>
                    <a:cubicBezTo>
                      <a:pt x="223" y="77"/>
                      <a:pt x="220" y="78"/>
                      <a:pt x="221" y="80"/>
                    </a:cubicBezTo>
                    <a:cubicBezTo>
                      <a:pt x="225" y="82"/>
                      <a:pt x="228" y="76"/>
                      <a:pt x="229" y="77"/>
                    </a:cubicBezTo>
                    <a:cubicBezTo>
                      <a:pt x="229" y="82"/>
                      <a:pt x="244" y="78"/>
                      <a:pt x="244" y="84"/>
                    </a:cubicBezTo>
                    <a:cubicBezTo>
                      <a:pt x="249" y="80"/>
                      <a:pt x="255" y="79"/>
                      <a:pt x="259" y="82"/>
                    </a:cubicBezTo>
                    <a:cubicBezTo>
                      <a:pt x="263" y="79"/>
                      <a:pt x="269" y="76"/>
                      <a:pt x="268" y="72"/>
                    </a:cubicBezTo>
                    <a:cubicBezTo>
                      <a:pt x="268" y="73"/>
                      <a:pt x="269" y="73"/>
                      <a:pt x="270" y="73"/>
                    </a:cubicBezTo>
                    <a:cubicBezTo>
                      <a:pt x="266" y="77"/>
                      <a:pt x="272" y="82"/>
                      <a:pt x="274" y="83"/>
                    </a:cubicBezTo>
                    <a:cubicBezTo>
                      <a:pt x="274" y="79"/>
                      <a:pt x="284" y="87"/>
                      <a:pt x="284" y="79"/>
                    </a:cubicBezTo>
                    <a:cubicBezTo>
                      <a:pt x="289" y="84"/>
                      <a:pt x="296" y="83"/>
                      <a:pt x="302" y="82"/>
                    </a:cubicBezTo>
                    <a:cubicBezTo>
                      <a:pt x="300" y="78"/>
                      <a:pt x="296" y="79"/>
                      <a:pt x="299" y="75"/>
                    </a:cubicBezTo>
                    <a:cubicBezTo>
                      <a:pt x="298" y="81"/>
                      <a:pt x="304" y="77"/>
                      <a:pt x="306" y="77"/>
                    </a:cubicBezTo>
                    <a:cubicBezTo>
                      <a:pt x="303" y="84"/>
                      <a:pt x="321" y="74"/>
                      <a:pt x="318" y="84"/>
                    </a:cubicBezTo>
                    <a:cubicBezTo>
                      <a:pt x="314" y="77"/>
                      <a:pt x="310" y="84"/>
                      <a:pt x="305" y="83"/>
                    </a:cubicBezTo>
                    <a:cubicBezTo>
                      <a:pt x="305" y="84"/>
                      <a:pt x="306" y="84"/>
                      <a:pt x="305" y="85"/>
                    </a:cubicBezTo>
                    <a:cubicBezTo>
                      <a:pt x="305" y="86"/>
                      <a:pt x="305" y="87"/>
                      <a:pt x="305" y="88"/>
                    </a:cubicBezTo>
                    <a:cubicBezTo>
                      <a:pt x="312" y="84"/>
                      <a:pt x="317" y="85"/>
                      <a:pt x="327" y="86"/>
                    </a:cubicBezTo>
                    <a:cubicBezTo>
                      <a:pt x="337" y="86"/>
                      <a:pt x="354" y="90"/>
                      <a:pt x="362" y="87"/>
                    </a:cubicBezTo>
                    <a:cubicBezTo>
                      <a:pt x="364" y="86"/>
                      <a:pt x="364" y="86"/>
                      <a:pt x="364" y="85"/>
                    </a:cubicBezTo>
                    <a:cubicBezTo>
                      <a:pt x="363" y="84"/>
                      <a:pt x="364" y="84"/>
                      <a:pt x="364" y="85"/>
                    </a:cubicBezTo>
                    <a:cubicBezTo>
                      <a:pt x="364" y="85"/>
                      <a:pt x="365" y="86"/>
                      <a:pt x="365" y="86"/>
                    </a:cubicBezTo>
                    <a:cubicBezTo>
                      <a:pt x="372" y="93"/>
                      <a:pt x="389" y="81"/>
                      <a:pt x="387" y="91"/>
                    </a:cubicBezTo>
                    <a:cubicBezTo>
                      <a:pt x="387" y="87"/>
                      <a:pt x="400" y="85"/>
                      <a:pt x="399" y="90"/>
                    </a:cubicBezTo>
                    <a:cubicBezTo>
                      <a:pt x="413" y="85"/>
                      <a:pt x="426" y="87"/>
                      <a:pt x="439" y="90"/>
                    </a:cubicBezTo>
                    <a:cubicBezTo>
                      <a:pt x="448" y="88"/>
                      <a:pt x="461" y="85"/>
                      <a:pt x="465" y="91"/>
                    </a:cubicBezTo>
                    <a:cubicBezTo>
                      <a:pt x="464" y="90"/>
                      <a:pt x="465" y="89"/>
                      <a:pt x="466" y="87"/>
                    </a:cubicBezTo>
                    <a:cubicBezTo>
                      <a:pt x="481" y="89"/>
                      <a:pt x="505" y="89"/>
                      <a:pt x="524" y="92"/>
                    </a:cubicBezTo>
                    <a:cubicBezTo>
                      <a:pt x="539" y="86"/>
                      <a:pt x="551" y="95"/>
                      <a:pt x="566" y="89"/>
                    </a:cubicBezTo>
                    <a:cubicBezTo>
                      <a:pt x="569" y="91"/>
                      <a:pt x="572" y="89"/>
                      <a:pt x="575" y="93"/>
                    </a:cubicBezTo>
                    <a:cubicBezTo>
                      <a:pt x="588" y="85"/>
                      <a:pt x="600" y="94"/>
                      <a:pt x="614" y="87"/>
                    </a:cubicBezTo>
                    <a:cubicBezTo>
                      <a:pt x="615" y="88"/>
                      <a:pt x="616" y="90"/>
                      <a:pt x="616" y="91"/>
                    </a:cubicBezTo>
                    <a:cubicBezTo>
                      <a:pt x="625" y="89"/>
                      <a:pt x="634" y="85"/>
                      <a:pt x="641" y="86"/>
                    </a:cubicBezTo>
                    <a:cubicBezTo>
                      <a:pt x="643" y="86"/>
                      <a:pt x="646" y="89"/>
                      <a:pt x="648" y="89"/>
                    </a:cubicBezTo>
                    <a:cubicBezTo>
                      <a:pt x="652" y="89"/>
                      <a:pt x="655" y="84"/>
                      <a:pt x="659" y="85"/>
                    </a:cubicBezTo>
                    <a:cubicBezTo>
                      <a:pt x="661" y="85"/>
                      <a:pt x="662" y="88"/>
                      <a:pt x="665" y="87"/>
                    </a:cubicBezTo>
                    <a:cubicBezTo>
                      <a:pt x="669" y="87"/>
                      <a:pt x="669" y="86"/>
                      <a:pt x="675" y="85"/>
                    </a:cubicBezTo>
                    <a:cubicBezTo>
                      <a:pt x="687" y="81"/>
                      <a:pt x="703" y="89"/>
                      <a:pt x="708" y="79"/>
                    </a:cubicBezTo>
                    <a:cubicBezTo>
                      <a:pt x="708" y="81"/>
                      <a:pt x="709" y="82"/>
                      <a:pt x="712" y="83"/>
                    </a:cubicBezTo>
                    <a:cubicBezTo>
                      <a:pt x="715" y="79"/>
                      <a:pt x="717" y="79"/>
                      <a:pt x="721" y="74"/>
                    </a:cubicBezTo>
                    <a:cubicBezTo>
                      <a:pt x="722" y="77"/>
                      <a:pt x="720" y="79"/>
                      <a:pt x="721" y="81"/>
                    </a:cubicBezTo>
                    <a:cubicBezTo>
                      <a:pt x="728" y="77"/>
                      <a:pt x="735" y="72"/>
                      <a:pt x="736" y="64"/>
                    </a:cubicBezTo>
                    <a:cubicBezTo>
                      <a:pt x="742" y="66"/>
                      <a:pt x="744" y="59"/>
                      <a:pt x="748" y="58"/>
                    </a:cubicBezTo>
                    <a:cubicBezTo>
                      <a:pt x="745" y="56"/>
                      <a:pt x="748" y="50"/>
                      <a:pt x="743" y="51"/>
                    </a:cubicBezTo>
                    <a:cubicBezTo>
                      <a:pt x="742" y="55"/>
                      <a:pt x="745" y="56"/>
                      <a:pt x="744" y="58"/>
                    </a:cubicBezTo>
                    <a:cubicBezTo>
                      <a:pt x="740" y="59"/>
                      <a:pt x="732" y="63"/>
                      <a:pt x="732" y="56"/>
                    </a:cubicBezTo>
                    <a:cubicBezTo>
                      <a:pt x="731" y="61"/>
                      <a:pt x="726" y="59"/>
                      <a:pt x="726" y="62"/>
                    </a:cubicBezTo>
                    <a:cubicBezTo>
                      <a:pt x="733" y="58"/>
                      <a:pt x="727" y="71"/>
                      <a:pt x="730" y="69"/>
                    </a:cubicBezTo>
                    <a:cubicBezTo>
                      <a:pt x="732" y="68"/>
                      <a:pt x="729" y="62"/>
                      <a:pt x="732" y="65"/>
                    </a:cubicBezTo>
                    <a:cubicBezTo>
                      <a:pt x="733" y="68"/>
                      <a:pt x="731" y="70"/>
                      <a:pt x="728" y="72"/>
                    </a:cubicBezTo>
                    <a:cubicBezTo>
                      <a:pt x="727" y="66"/>
                      <a:pt x="723" y="75"/>
                      <a:pt x="721" y="72"/>
                    </a:cubicBezTo>
                    <a:cubicBezTo>
                      <a:pt x="721" y="71"/>
                      <a:pt x="720" y="70"/>
                      <a:pt x="719" y="70"/>
                    </a:cubicBezTo>
                    <a:cubicBezTo>
                      <a:pt x="726" y="65"/>
                      <a:pt x="720" y="62"/>
                      <a:pt x="725" y="56"/>
                    </a:cubicBezTo>
                    <a:cubicBezTo>
                      <a:pt x="732" y="58"/>
                      <a:pt x="730" y="47"/>
                      <a:pt x="736" y="53"/>
                    </a:cubicBezTo>
                    <a:cubicBezTo>
                      <a:pt x="737" y="50"/>
                      <a:pt x="746" y="41"/>
                      <a:pt x="739" y="40"/>
                    </a:cubicBezTo>
                    <a:cubicBezTo>
                      <a:pt x="741" y="41"/>
                      <a:pt x="734" y="48"/>
                      <a:pt x="733" y="43"/>
                    </a:cubicBezTo>
                    <a:cubicBezTo>
                      <a:pt x="729" y="46"/>
                      <a:pt x="726" y="58"/>
                      <a:pt x="720" y="51"/>
                    </a:cubicBezTo>
                    <a:cubicBezTo>
                      <a:pt x="722" y="47"/>
                      <a:pt x="723" y="47"/>
                      <a:pt x="727" y="47"/>
                    </a:cubicBezTo>
                    <a:cubicBezTo>
                      <a:pt x="723" y="44"/>
                      <a:pt x="729" y="42"/>
                      <a:pt x="728" y="39"/>
                    </a:cubicBezTo>
                    <a:cubicBezTo>
                      <a:pt x="724" y="39"/>
                      <a:pt x="725" y="30"/>
                      <a:pt x="730" y="27"/>
                    </a:cubicBezTo>
                    <a:cubicBezTo>
                      <a:pt x="731" y="29"/>
                      <a:pt x="732" y="30"/>
                      <a:pt x="733" y="32"/>
                    </a:cubicBezTo>
                    <a:cubicBezTo>
                      <a:pt x="734" y="31"/>
                      <a:pt x="735" y="31"/>
                      <a:pt x="736" y="30"/>
                    </a:cubicBezTo>
                    <a:cubicBezTo>
                      <a:pt x="737" y="29"/>
                      <a:pt x="736" y="27"/>
                      <a:pt x="736" y="26"/>
                    </a:cubicBezTo>
                    <a:cubicBezTo>
                      <a:pt x="735" y="27"/>
                      <a:pt x="733" y="28"/>
                      <a:pt x="732" y="26"/>
                    </a:cubicBezTo>
                    <a:cubicBezTo>
                      <a:pt x="734" y="22"/>
                      <a:pt x="738" y="21"/>
                      <a:pt x="736" y="17"/>
                    </a:cubicBezTo>
                    <a:cubicBezTo>
                      <a:pt x="733" y="19"/>
                      <a:pt x="734" y="21"/>
                      <a:pt x="730" y="23"/>
                    </a:cubicBezTo>
                    <a:cubicBezTo>
                      <a:pt x="724" y="22"/>
                      <a:pt x="725" y="19"/>
                      <a:pt x="724" y="13"/>
                    </a:cubicBezTo>
                    <a:cubicBezTo>
                      <a:pt x="728" y="14"/>
                      <a:pt x="731" y="16"/>
                      <a:pt x="735" y="14"/>
                    </a:cubicBezTo>
                    <a:cubicBezTo>
                      <a:pt x="732" y="10"/>
                      <a:pt x="725" y="13"/>
                      <a:pt x="725" y="7"/>
                    </a:cubicBezTo>
                    <a:cubicBezTo>
                      <a:pt x="723" y="9"/>
                      <a:pt x="723" y="10"/>
                      <a:pt x="723" y="11"/>
                    </a:cubicBezTo>
                    <a:cubicBezTo>
                      <a:pt x="715" y="0"/>
                      <a:pt x="704" y="15"/>
                      <a:pt x="697" y="8"/>
                    </a:cubicBezTo>
                    <a:cubicBezTo>
                      <a:pt x="692" y="9"/>
                      <a:pt x="697" y="17"/>
                      <a:pt x="693" y="15"/>
                    </a:cubicBezTo>
                    <a:cubicBezTo>
                      <a:pt x="696" y="11"/>
                      <a:pt x="689" y="17"/>
                      <a:pt x="689" y="12"/>
                    </a:cubicBezTo>
                    <a:cubicBezTo>
                      <a:pt x="692" y="10"/>
                      <a:pt x="695" y="8"/>
                      <a:pt x="693" y="6"/>
                    </a:cubicBezTo>
                    <a:cubicBezTo>
                      <a:pt x="687" y="9"/>
                      <a:pt x="689" y="7"/>
                      <a:pt x="689" y="10"/>
                    </a:cubicBezTo>
                    <a:cubicBezTo>
                      <a:pt x="684" y="9"/>
                      <a:pt x="676" y="11"/>
                      <a:pt x="674" y="13"/>
                    </a:cubicBezTo>
                    <a:cubicBezTo>
                      <a:pt x="672" y="12"/>
                      <a:pt x="672" y="10"/>
                      <a:pt x="672" y="9"/>
                    </a:cubicBezTo>
                    <a:cubicBezTo>
                      <a:pt x="668" y="10"/>
                      <a:pt x="664" y="10"/>
                      <a:pt x="660" y="10"/>
                    </a:cubicBezTo>
                    <a:cubicBezTo>
                      <a:pt x="661" y="11"/>
                      <a:pt x="658" y="13"/>
                      <a:pt x="658" y="15"/>
                    </a:cubicBezTo>
                    <a:cubicBezTo>
                      <a:pt x="658" y="8"/>
                      <a:pt x="656" y="16"/>
                      <a:pt x="654" y="14"/>
                    </a:cubicBezTo>
                    <a:cubicBezTo>
                      <a:pt x="654" y="13"/>
                      <a:pt x="653" y="13"/>
                      <a:pt x="652" y="12"/>
                    </a:cubicBezTo>
                    <a:cubicBezTo>
                      <a:pt x="654" y="11"/>
                      <a:pt x="655" y="12"/>
                      <a:pt x="657" y="10"/>
                    </a:cubicBezTo>
                    <a:cubicBezTo>
                      <a:pt x="653" y="8"/>
                      <a:pt x="643" y="5"/>
                      <a:pt x="644" y="13"/>
                    </a:cubicBezTo>
                    <a:cubicBezTo>
                      <a:pt x="645" y="12"/>
                      <a:pt x="648" y="11"/>
                      <a:pt x="646" y="13"/>
                    </a:cubicBezTo>
                    <a:cubicBezTo>
                      <a:pt x="642" y="15"/>
                      <a:pt x="644" y="12"/>
                      <a:pt x="642" y="9"/>
                    </a:cubicBezTo>
                    <a:cubicBezTo>
                      <a:pt x="638" y="11"/>
                      <a:pt x="631" y="8"/>
                      <a:pt x="630" y="13"/>
                    </a:cubicBezTo>
                    <a:cubicBezTo>
                      <a:pt x="626" y="9"/>
                      <a:pt x="618" y="13"/>
                      <a:pt x="622" y="8"/>
                    </a:cubicBezTo>
                    <a:cubicBezTo>
                      <a:pt x="621" y="9"/>
                      <a:pt x="620" y="8"/>
                      <a:pt x="620" y="7"/>
                    </a:cubicBezTo>
                    <a:cubicBezTo>
                      <a:pt x="617" y="8"/>
                      <a:pt x="619" y="10"/>
                      <a:pt x="618" y="12"/>
                    </a:cubicBezTo>
                    <a:cubicBezTo>
                      <a:pt x="617" y="10"/>
                      <a:pt x="615" y="12"/>
                      <a:pt x="614" y="11"/>
                    </a:cubicBezTo>
                    <a:cubicBezTo>
                      <a:pt x="616" y="10"/>
                      <a:pt x="618" y="8"/>
                      <a:pt x="616" y="6"/>
                    </a:cubicBezTo>
                    <a:cubicBezTo>
                      <a:pt x="611" y="7"/>
                      <a:pt x="607" y="11"/>
                      <a:pt x="600" y="9"/>
                    </a:cubicBezTo>
                    <a:cubicBezTo>
                      <a:pt x="601" y="9"/>
                      <a:pt x="607" y="9"/>
                      <a:pt x="604" y="6"/>
                    </a:cubicBezTo>
                    <a:cubicBezTo>
                      <a:pt x="601" y="6"/>
                      <a:pt x="595" y="6"/>
                      <a:pt x="594" y="11"/>
                    </a:cubicBezTo>
                    <a:cubicBezTo>
                      <a:pt x="589" y="4"/>
                      <a:pt x="584" y="11"/>
                      <a:pt x="580" y="12"/>
                    </a:cubicBezTo>
                    <a:cubicBezTo>
                      <a:pt x="582" y="11"/>
                      <a:pt x="583" y="9"/>
                      <a:pt x="582" y="7"/>
                    </a:cubicBezTo>
                    <a:cubicBezTo>
                      <a:pt x="578" y="12"/>
                      <a:pt x="581" y="4"/>
                      <a:pt x="578" y="7"/>
                    </a:cubicBezTo>
                    <a:cubicBezTo>
                      <a:pt x="576" y="11"/>
                      <a:pt x="574" y="9"/>
                      <a:pt x="571" y="7"/>
                    </a:cubicBezTo>
                    <a:cubicBezTo>
                      <a:pt x="566" y="14"/>
                      <a:pt x="564" y="5"/>
                      <a:pt x="559" y="11"/>
                    </a:cubicBezTo>
                    <a:close/>
                    <a:moveTo>
                      <a:pt x="231" y="32"/>
                    </a:moveTo>
                    <a:cubicBezTo>
                      <a:pt x="227" y="31"/>
                      <a:pt x="230" y="31"/>
                      <a:pt x="227" y="28"/>
                    </a:cubicBezTo>
                    <a:cubicBezTo>
                      <a:pt x="231" y="24"/>
                      <a:pt x="236" y="30"/>
                      <a:pt x="231" y="32"/>
                    </a:cubicBezTo>
                    <a:close/>
                    <a:moveTo>
                      <a:pt x="231" y="21"/>
                    </a:moveTo>
                    <a:cubicBezTo>
                      <a:pt x="230" y="21"/>
                      <a:pt x="222" y="23"/>
                      <a:pt x="227" y="23"/>
                    </a:cubicBezTo>
                    <a:cubicBezTo>
                      <a:pt x="228" y="25"/>
                      <a:pt x="222" y="25"/>
                      <a:pt x="221" y="22"/>
                    </a:cubicBezTo>
                    <a:cubicBezTo>
                      <a:pt x="224" y="23"/>
                      <a:pt x="228" y="16"/>
                      <a:pt x="231" y="21"/>
                    </a:cubicBezTo>
                    <a:close/>
                    <a:moveTo>
                      <a:pt x="201" y="36"/>
                    </a:moveTo>
                    <a:cubicBezTo>
                      <a:pt x="201" y="32"/>
                      <a:pt x="207" y="22"/>
                      <a:pt x="209" y="30"/>
                    </a:cubicBezTo>
                    <a:cubicBezTo>
                      <a:pt x="203" y="27"/>
                      <a:pt x="206" y="33"/>
                      <a:pt x="201" y="36"/>
                    </a:cubicBezTo>
                    <a:close/>
                    <a:moveTo>
                      <a:pt x="211" y="26"/>
                    </a:moveTo>
                    <a:cubicBezTo>
                      <a:pt x="213" y="25"/>
                      <a:pt x="213" y="26"/>
                      <a:pt x="212" y="27"/>
                    </a:cubicBezTo>
                    <a:cubicBezTo>
                      <a:pt x="217" y="29"/>
                      <a:pt x="212" y="22"/>
                      <a:pt x="217" y="23"/>
                    </a:cubicBezTo>
                    <a:cubicBezTo>
                      <a:pt x="216" y="26"/>
                      <a:pt x="217" y="30"/>
                      <a:pt x="213" y="32"/>
                    </a:cubicBezTo>
                    <a:cubicBezTo>
                      <a:pt x="212" y="30"/>
                      <a:pt x="212" y="28"/>
                      <a:pt x="211" y="26"/>
                    </a:cubicBezTo>
                    <a:close/>
                    <a:moveTo>
                      <a:pt x="217" y="16"/>
                    </a:moveTo>
                    <a:cubicBezTo>
                      <a:pt x="216" y="19"/>
                      <a:pt x="217" y="19"/>
                      <a:pt x="219" y="18"/>
                    </a:cubicBezTo>
                    <a:cubicBezTo>
                      <a:pt x="220" y="19"/>
                      <a:pt x="219" y="20"/>
                      <a:pt x="220" y="21"/>
                    </a:cubicBezTo>
                    <a:cubicBezTo>
                      <a:pt x="219" y="21"/>
                      <a:pt x="219" y="22"/>
                      <a:pt x="218" y="23"/>
                    </a:cubicBezTo>
                    <a:cubicBezTo>
                      <a:pt x="216" y="20"/>
                      <a:pt x="215" y="21"/>
                      <a:pt x="213" y="19"/>
                    </a:cubicBezTo>
                    <a:cubicBezTo>
                      <a:pt x="214" y="18"/>
                      <a:pt x="215" y="17"/>
                      <a:pt x="217" y="16"/>
                    </a:cubicBezTo>
                    <a:close/>
                    <a:moveTo>
                      <a:pt x="196" y="25"/>
                    </a:moveTo>
                    <a:cubicBezTo>
                      <a:pt x="193" y="27"/>
                      <a:pt x="196" y="29"/>
                      <a:pt x="195" y="31"/>
                    </a:cubicBezTo>
                    <a:cubicBezTo>
                      <a:pt x="193" y="27"/>
                      <a:pt x="186" y="16"/>
                      <a:pt x="180" y="21"/>
                    </a:cubicBezTo>
                    <a:cubicBezTo>
                      <a:pt x="177" y="18"/>
                      <a:pt x="187" y="17"/>
                      <a:pt x="184" y="14"/>
                    </a:cubicBezTo>
                    <a:cubicBezTo>
                      <a:pt x="187" y="17"/>
                      <a:pt x="191" y="19"/>
                      <a:pt x="196" y="25"/>
                    </a:cubicBezTo>
                    <a:close/>
                    <a:moveTo>
                      <a:pt x="181" y="31"/>
                    </a:moveTo>
                    <a:cubicBezTo>
                      <a:pt x="181" y="30"/>
                      <a:pt x="180" y="28"/>
                      <a:pt x="179" y="26"/>
                    </a:cubicBezTo>
                    <a:cubicBezTo>
                      <a:pt x="180" y="26"/>
                      <a:pt x="182" y="25"/>
                      <a:pt x="184" y="24"/>
                    </a:cubicBezTo>
                    <a:cubicBezTo>
                      <a:pt x="187" y="27"/>
                      <a:pt x="184" y="29"/>
                      <a:pt x="181" y="31"/>
                    </a:cubicBezTo>
                    <a:close/>
                    <a:moveTo>
                      <a:pt x="184" y="11"/>
                    </a:moveTo>
                    <a:cubicBezTo>
                      <a:pt x="181" y="15"/>
                      <a:pt x="179" y="12"/>
                      <a:pt x="177" y="15"/>
                    </a:cubicBezTo>
                    <a:cubicBezTo>
                      <a:pt x="172" y="11"/>
                      <a:pt x="183" y="10"/>
                      <a:pt x="180" y="7"/>
                    </a:cubicBezTo>
                    <a:cubicBezTo>
                      <a:pt x="184" y="5"/>
                      <a:pt x="181" y="10"/>
                      <a:pt x="184" y="11"/>
                    </a:cubicBezTo>
                    <a:close/>
                    <a:moveTo>
                      <a:pt x="88" y="30"/>
                    </a:moveTo>
                    <a:cubicBezTo>
                      <a:pt x="87" y="25"/>
                      <a:pt x="93" y="22"/>
                      <a:pt x="97" y="18"/>
                    </a:cubicBezTo>
                    <a:cubicBezTo>
                      <a:pt x="96" y="17"/>
                      <a:pt x="95" y="16"/>
                      <a:pt x="95" y="16"/>
                    </a:cubicBezTo>
                    <a:cubicBezTo>
                      <a:pt x="101" y="18"/>
                      <a:pt x="102" y="25"/>
                      <a:pt x="88" y="30"/>
                    </a:cubicBezTo>
                    <a:close/>
                    <a:moveTo>
                      <a:pt x="74" y="17"/>
                    </a:moveTo>
                    <a:cubicBezTo>
                      <a:pt x="79" y="24"/>
                      <a:pt x="80" y="13"/>
                      <a:pt x="85" y="18"/>
                    </a:cubicBezTo>
                    <a:cubicBezTo>
                      <a:pt x="87" y="24"/>
                      <a:pt x="81" y="35"/>
                      <a:pt x="85" y="38"/>
                    </a:cubicBezTo>
                    <a:cubicBezTo>
                      <a:pt x="86" y="42"/>
                      <a:pt x="80" y="37"/>
                      <a:pt x="79" y="39"/>
                    </a:cubicBezTo>
                    <a:cubicBezTo>
                      <a:pt x="78" y="34"/>
                      <a:pt x="81" y="30"/>
                      <a:pt x="82" y="25"/>
                    </a:cubicBezTo>
                    <a:cubicBezTo>
                      <a:pt x="78" y="21"/>
                      <a:pt x="71" y="28"/>
                      <a:pt x="66" y="23"/>
                    </a:cubicBezTo>
                    <a:cubicBezTo>
                      <a:pt x="69" y="21"/>
                      <a:pt x="72" y="19"/>
                      <a:pt x="74" y="17"/>
                    </a:cubicBezTo>
                    <a:close/>
                    <a:moveTo>
                      <a:pt x="48" y="23"/>
                    </a:moveTo>
                    <a:cubicBezTo>
                      <a:pt x="52" y="17"/>
                      <a:pt x="55" y="22"/>
                      <a:pt x="59" y="18"/>
                    </a:cubicBezTo>
                    <a:cubicBezTo>
                      <a:pt x="56" y="23"/>
                      <a:pt x="53" y="27"/>
                      <a:pt x="51" y="32"/>
                    </a:cubicBezTo>
                    <a:cubicBezTo>
                      <a:pt x="50" y="29"/>
                      <a:pt x="50" y="26"/>
                      <a:pt x="48" y="23"/>
                    </a:cubicBezTo>
                    <a:close/>
                    <a:moveTo>
                      <a:pt x="54" y="40"/>
                    </a:moveTo>
                    <a:cubicBezTo>
                      <a:pt x="56" y="40"/>
                      <a:pt x="58" y="40"/>
                      <a:pt x="59" y="40"/>
                    </a:cubicBezTo>
                    <a:cubicBezTo>
                      <a:pt x="57" y="51"/>
                      <a:pt x="48" y="41"/>
                      <a:pt x="46" y="36"/>
                    </a:cubicBezTo>
                    <a:cubicBezTo>
                      <a:pt x="55" y="39"/>
                      <a:pt x="57" y="20"/>
                      <a:pt x="66" y="25"/>
                    </a:cubicBezTo>
                    <a:cubicBezTo>
                      <a:pt x="63" y="28"/>
                      <a:pt x="64" y="34"/>
                      <a:pt x="58" y="33"/>
                    </a:cubicBezTo>
                    <a:cubicBezTo>
                      <a:pt x="61" y="36"/>
                      <a:pt x="64" y="37"/>
                      <a:pt x="68" y="35"/>
                    </a:cubicBezTo>
                    <a:cubicBezTo>
                      <a:pt x="71" y="32"/>
                      <a:pt x="65" y="34"/>
                      <a:pt x="65" y="30"/>
                    </a:cubicBezTo>
                    <a:cubicBezTo>
                      <a:pt x="67" y="31"/>
                      <a:pt x="71" y="28"/>
                      <a:pt x="74" y="28"/>
                    </a:cubicBezTo>
                    <a:cubicBezTo>
                      <a:pt x="78" y="32"/>
                      <a:pt x="68" y="34"/>
                      <a:pt x="71" y="38"/>
                    </a:cubicBezTo>
                    <a:cubicBezTo>
                      <a:pt x="66" y="38"/>
                      <a:pt x="57" y="41"/>
                      <a:pt x="56" y="35"/>
                    </a:cubicBezTo>
                    <a:cubicBezTo>
                      <a:pt x="55" y="37"/>
                      <a:pt x="56" y="39"/>
                      <a:pt x="54" y="40"/>
                    </a:cubicBezTo>
                    <a:close/>
                    <a:moveTo>
                      <a:pt x="61" y="55"/>
                    </a:moveTo>
                    <a:cubicBezTo>
                      <a:pt x="59" y="55"/>
                      <a:pt x="57" y="53"/>
                      <a:pt x="56" y="51"/>
                    </a:cubicBezTo>
                    <a:cubicBezTo>
                      <a:pt x="63" y="47"/>
                      <a:pt x="63" y="47"/>
                      <a:pt x="64" y="41"/>
                    </a:cubicBezTo>
                    <a:cubicBezTo>
                      <a:pt x="68" y="42"/>
                      <a:pt x="66" y="45"/>
                      <a:pt x="70" y="48"/>
                    </a:cubicBezTo>
                    <a:cubicBezTo>
                      <a:pt x="72" y="45"/>
                      <a:pt x="71" y="41"/>
                      <a:pt x="76" y="38"/>
                    </a:cubicBezTo>
                    <a:cubicBezTo>
                      <a:pt x="76" y="40"/>
                      <a:pt x="77" y="42"/>
                      <a:pt x="79" y="44"/>
                    </a:cubicBezTo>
                    <a:cubicBezTo>
                      <a:pt x="73" y="47"/>
                      <a:pt x="76" y="52"/>
                      <a:pt x="67" y="56"/>
                    </a:cubicBezTo>
                    <a:cubicBezTo>
                      <a:pt x="65" y="54"/>
                      <a:pt x="66" y="52"/>
                      <a:pt x="64" y="50"/>
                    </a:cubicBezTo>
                    <a:cubicBezTo>
                      <a:pt x="62" y="52"/>
                      <a:pt x="63" y="54"/>
                      <a:pt x="61" y="55"/>
                    </a:cubicBezTo>
                    <a:close/>
                    <a:moveTo>
                      <a:pt x="60" y="68"/>
                    </a:moveTo>
                    <a:cubicBezTo>
                      <a:pt x="56" y="66"/>
                      <a:pt x="58" y="66"/>
                      <a:pt x="55" y="61"/>
                    </a:cubicBezTo>
                    <a:cubicBezTo>
                      <a:pt x="57" y="60"/>
                      <a:pt x="58" y="59"/>
                      <a:pt x="60" y="57"/>
                    </a:cubicBezTo>
                    <a:cubicBezTo>
                      <a:pt x="60" y="59"/>
                      <a:pt x="61" y="62"/>
                      <a:pt x="63" y="60"/>
                    </a:cubicBezTo>
                    <a:cubicBezTo>
                      <a:pt x="61" y="62"/>
                      <a:pt x="62" y="64"/>
                      <a:pt x="60" y="68"/>
                    </a:cubicBezTo>
                    <a:close/>
                    <a:moveTo>
                      <a:pt x="95" y="48"/>
                    </a:moveTo>
                    <a:cubicBezTo>
                      <a:pt x="92" y="46"/>
                      <a:pt x="96" y="44"/>
                      <a:pt x="96" y="42"/>
                    </a:cubicBezTo>
                    <a:cubicBezTo>
                      <a:pt x="91" y="39"/>
                      <a:pt x="92" y="44"/>
                      <a:pt x="88" y="46"/>
                    </a:cubicBezTo>
                    <a:cubicBezTo>
                      <a:pt x="87" y="45"/>
                      <a:pt x="86" y="43"/>
                      <a:pt x="85" y="42"/>
                    </a:cubicBezTo>
                    <a:cubicBezTo>
                      <a:pt x="96" y="36"/>
                      <a:pt x="95" y="29"/>
                      <a:pt x="107" y="20"/>
                    </a:cubicBezTo>
                    <a:cubicBezTo>
                      <a:pt x="111" y="23"/>
                      <a:pt x="104" y="32"/>
                      <a:pt x="100" y="27"/>
                    </a:cubicBezTo>
                    <a:cubicBezTo>
                      <a:pt x="100" y="32"/>
                      <a:pt x="99" y="35"/>
                      <a:pt x="101" y="40"/>
                    </a:cubicBezTo>
                    <a:cubicBezTo>
                      <a:pt x="95" y="42"/>
                      <a:pt x="100" y="46"/>
                      <a:pt x="95" y="48"/>
                    </a:cubicBezTo>
                    <a:close/>
                    <a:moveTo>
                      <a:pt x="104" y="52"/>
                    </a:moveTo>
                    <a:cubicBezTo>
                      <a:pt x="105" y="51"/>
                      <a:pt x="107" y="49"/>
                      <a:pt x="109" y="48"/>
                    </a:cubicBezTo>
                    <a:cubicBezTo>
                      <a:pt x="111" y="50"/>
                      <a:pt x="111" y="51"/>
                      <a:pt x="112" y="53"/>
                    </a:cubicBezTo>
                    <a:cubicBezTo>
                      <a:pt x="109" y="55"/>
                      <a:pt x="106" y="55"/>
                      <a:pt x="104" y="52"/>
                    </a:cubicBezTo>
                    <a:close/>
                    <a:moveTo>
                      <a:pt x="127" y="45"/>
                    </a:moveTo>
                    <a:cubicBezTo>
                      <a:pt x="124" y="42"/>
                      <a:pt x="126" y="39"/>
                      <a:pt x="127" y="36"/>
                    </a:cubicBezTo>
                    <a:cubicBezTo>
                      <a:pt x="124" y="36"/>
                      <a:pt x="121" y="35"/>
                      <a:pt x="119" y="35"/>
                    </a:cubicBezTo>
                    <a:cubicBezTo>
                      <a:pt x="117" y="37"/>
                      <a:pt x="119" y="40"/>
                      <a:pt x="115" y="39"/>
                    </a:cubicBezTo>
                    <a:cubicBezTo>
                      <a:pt x="114" y="38"/>
                      <a:pt x="118" y="36"/>
                      <a:pt x="117" y="35"/>
                    </a:cubicBezTo>
                    <a:cubicBezTo>
                      <a:pt x="116" y="32"/>
                      <a:pt x="113" y="35"/>
                      <a:pt x="112" y="33"/>
                    </a:cubicBezTo>
                    <a:cubicBezTo>
                      <a:pt x="113" y="35"/>
                      <a:pt x="113" y="50"/>
                      <a:pt x="105" y="44"/>
                    </a:cubicBezTo>
                    <a:cubicBezTo>
                      <a:pt x="108" y="43"/>
                      <a:pt x="106" y="40"/>
                      <a:pt x="109" y="39"/>
                    </a:cubicBezTo>
                    <a:cubicBezTo>
                      <a:pt x="107" y="38"/>
                      <a:pt x="105" y="37"/>
                      <a:pt x="103" y="38"/>
                    </a:cubicBezTo>
                    <a:cubicBezTo>
                      <a:pt x="106" y="25"/>
                      <a:pt x="120" y="33"/>
                      <a:pt x="128" y="31"/>
                    </a:cubicBezTo>
                    <a:cubicBezTo>
                      <a:pt x="132" y="36"/>
                      <a:pt x="133" y="41"/>
                      <a:pt x="127" y="45"/>
                    </a:cubicBezTo>
                    <a:close/>
                    <a:moveTo>
                      <a:pt x="132" y="31"/>
                    </a:moveTo>
                    <a:cubicBezTo>
                      <a:pt x="140" y="27"/>
                      <a:pt x="141" y="24"/>
                      <a:pt x="145" y="22"/>
                    </a:cubicBezTo>
                    <a:cubicBezTo>
                      <a:pt x="146" y="25"/>
                      <a:pt x="143" y="34"/>
                      <a:pt x="139" y="30"/>
                    </a:cubicBezTo>
                    <a:cubicBezTo>
                      <a:pt x="134" y="34"/>
                      <a:pt x="139" y="39"/>
                      <a:pt x="136" y="43"/>
                    </a:cubicBezTo>
                    <a:cubicBezTo>
                      <a:pt x="133" y="39"/>
                      <a:pt x="135" y="35"/>
                      <a:pt x="132" y="31"/>
                    </a:cubicBezTo>
                    <a:close/>
                    <a:moveTo>
                      <a:pt x="155" y="26"/>
                    </a:moveTo>
                    <a:cubicBezTo>
                      <a:pt x="161" y="26"/>
                      <a:pt x="164" y="21"/>
                      <a:pt x="171" y="23"/>
                    </a:cubicBezTo>
                    <a:cubicBezTo>
                      <a:pt x="172" y="26"/>
                      <a:pt x="172" y="33"/>
                      <a:pt x="168" y="33"/>
                    </a:cubicBezTo>
                    <a:cubicBezTo>
                      <a:pt x="164" y="30"/>
                      <a:pt x="170" y="28"/>
                      <a:pt x="168" y="26"/>
                    </a:cubicBezTo>
                    <a:cubicBezTo>
                      <a:pt x="167" y="25"/>
                      <a:pt x="166" y="25"/>
                      <a:pt x="165" y="24"/>
                    </a:cubicBezTo>
                    <a:cubicBezTo>
                      <a:pt x="162" y="28"/>
                      <a:pt x="162" y="31"/>
                      <a:pt x="158" y="35"/>
                    </a:cubicBezTo>
                    <a:cubicBezTo>
                      <a:pt x="154" y="31"/>
                      <a:pt x="159" y="29"/>
                      <a:pt x="155" y="26"/>
                    </a:cubicBezTo>
                    <a:close/>
                    <a:moveTo>
                      <a:pt x="149" y="42"/>
                    </a:moveTo>
                    <a:cubicBezTo>
                      <a:pt x="148" y="39"/>
                      <a:pt x="151" y="38"/>
                      <a:pt x="148" y="35"/>
                    </a:cubicBezTo>
                    <a:cubicBezTo>
                      <a:pt x="150" y="34"/>
                      <a:pt x="152" y="35"/>
                      <a:pt x="154" y="33"/>
                    </a:cubicBezTo>
                    <a:cubicBezTo>
                      <a:pt x="157" y="36"/>
                      <a:pt x="153" y="39"/>
                      <a:pt x="149" y="42"/>
                    </a:cubicBezTo>
                    <a:close/>
                    <a:moveTo>
                      <a:pt x="134" y="63"/>
                    </a:moveTo>
                    <a:cubicBezTo>
                      <a:pt x="137" y="68"/>
                      <a:pt x="128" y="66"/>
                      <a:pt x="130" y="70"/>
                    </a:cubicBezTo>
                    <a:cubicBezTo>
                      <a:pt x="126" y="67"/>
                      <a:pt x="126" y="57"/>
                      <a:pt x="127" y="52"/>
                    </a:cubicBezTo>
                    <a:cubicBezTo>
                      <a:pt x="134" y="49"/>
                      <a:pt x="143" y="49"/>
                      <a:pt x="143" y="40"/>
                    </a:cubicBezTo>
                    <a:cubicBezTo>
                      <a:pt x="149" y="41"/>
                      <a:pt x="144" y="47"/>
                      <a:pt x="145" y="50"/>
                    </a:cubicBezTo>
                    <a:cubicBezTo>
                      <a:pt x="138" y="46"/>
                      <a:pt x="123" y="64"/>
                      <a:pt x="134" y="63"/>
                    </a:cubicBezTo>
                    <a:close/>
                    <a:moveTo>
                      <a:pt x="170" y="42"/>
                    </a:moveTo>
                    <a:cubicBezTo>
                      <a:pt x="168" y="40"/>
                      <a:pt x="164" y="38"/>
                      <a:pt x="160" y="41"/>
                    </a:cubicBezTo>
                    <a:cubicBezTo>
                      <a:pt x="158" y="33"/>
                      <a:pt x="172" y="39"/>
                      <a:pt x="174" y="29"/>
                    </a:cubicBezTo>
                    <a:cubicBezTo>
                      <a:pt x="174" y="33"/>
                      <a:pt x="175" y="37"/>
                      <a:pt x="180" y="32"/>
                    </a:cubicBezTo>
                    <a:cubicBezTo>
                      <a:pt x="186" y="42"/>
                      <a:pt x="170" y="33"/>
                      <a:pt x="170" y="42"/>
                    </a:cubicBezTo>
                    <a:close/>
                    <a:moveTo>
                      <a:pt x="189" y="32"/>
                    </a:moveTo>
                    <a:cubicBezTo>
                      <a:pt x="190" y="35"/>
                      <a:pt x="189" y="39"/>
                      <a:pt x="185" y="39"/>
                    </a:cubicBezTo>
                    <a:cubicBezTo>
                      <a:pt x="184" y="36"/>
                      <a:pt x="186" y="32"/>
                      <a:pt x="189" y="32"/>
                    </a:cubicBezTo>
                    <a:close/>
                    <a:moveTo>
                      <a:pt x="159" y="58"/>
                    </a:moveTo>
                    <a:cubicBezTo>
                      <a:pt x="164" y="58"/>
                      <a:pt x="165" y="48"/>
                      <a:pt x="170" y="54"/>
                    </a:cubicBezTo>
                    <a:cubicBezTo>
                      <a:pt x="165" y="53"/>
                      <a:pt x="164" y="65"/>
                      <a:pt x="159" y="58"/>
                    </a:cubicBezTo>
                    <a:close/>
                    <a:moveTo>
                      <a:pt x="173" y="58"/>
                    </a:moveTo>
                    <a:cubicBezTo>
                      <a:pt x="171" y="55"/>
                      <a:pt x="177" y="53"/>
                      <a:pt x="172" y="49"/>
                    </a:cubicBezTo>
                    <a:cubicBezTo>
                      <a:pt x="174" y="48"/>
                      <a:pt x="175" y="47"/>
                      <a:pt x="174" y="46"/>
                    </a:cubicBezTo>
                    <a:cubicBezTo>
                      <a:pt x="176" y="45"/>
                      <a:pt x="176" y="46"/>
                      <a:pt x="175" y="47"/>
                    </a:cubicBezTo>
                    <a:cubicBezTo>
                      <a:pt x="177" y="49"/>
                      <a:pt x="178" y="49"/>
                      <a:pt x="180" y="48"/>
                    </a:cubicBezTo>
                    <a:cubicBezTo>
                      <a:pt x="181" y="50"/>
                      <a:pt x="179" y="50"/>
                      <a:pt x="179" y="49"/>
                    </a:cubicBezTo>
                    <a:cubicBezTo>
                      <a:pt x="174" y="52"/>
                      <a:pt x="178" y="55"/>
                      <a:pt x="173" y="58"/>
                    </a:cubicBezTo>
                    <a:close/>
                    <a:moveTo>
                      <a:pt x="194" y="38"/>
                    </a:moveTo>
                    <a:cubicBezTo>
                      <a:pt x="197" y="42"/>
                      <a:pt x="189" y="43"/>
                      <a:pt x="196" y="45"/>
                    </a:cubicBezTo>
                    <a:cubicBezTo>
                      <a:pt x="193" y="47"/>
                      <a:pt x="192" y="48"/>
                      <a:pt x="194" y="50"/>
                    </a:cubicBezTo>
                    <a:cubicBezTo>
                      <a:pt x="188" y="49"/>
                      <a:pt x="190" y="41"/>
                      <a:pt x="194" y="38"/>
                    </a:cubicBezTo>
                    <a:close/>
                    <a:moveTo>
                      <a:pt x="182" y="60"/>
                    </a:moveTo>
                    <a:cubicBezTo>
                      <a:pt x="180" y="58"/>
                      <a:pt x="181" y="57"/>
                      <a:pt x="180" y="56"/>
                    </a:cubicBezTo>
                    <a:cubicBezTo>
                      <a:pt x="183" y="54"/>
                      <a:pt x="187" y="53"/>
                      <a:pt x="189" y="56"/>
                    </a:cubicBezTo>
                    <a:cubicBezTo>
                      <a:pt x="187" y="59"/>
                      <a:pt x="185" y="56"/>
                      <a:pt x="182" y="60"/>
                    </a:cubicBezTo>
                    <a:close/>
                    <a:moveTo>
                      <a:pt x="201" y="43"/>
                    </a:moveTo>
                    <a:cubicBezTo>
                      <a:pt x="203" y="39"/>
                      <a:pt x="207" y="38"/>
                      <a:pt x="211" y="35"/>
                    </a:cubicBezTo>
                    <a:cubicBezTo>
                      <a:pt x="214" y="42"/>
                      <a:pt x="205" y="42"/>
                      <a:pt x="201" y="43"/>
                    </a:cubicBezTo>
                    <a:close/>
                    <a:moveTo>
                      <a:pt x="197" y="55"/>
                    </a:moveTo>
                    <a:cubicBezTo>
                      <a:pt x="198" y="57"/>
                      <a:pt x="197" y="58"/>
                      <a:pt x="198" y="60"/>
                    </a:cubicBezTo>
                    <a:cubicBezTo>
                      <a:pt x="196" y="61"/>
                      <a:pt x="194" y="58"/>
                      <a:pt x="192" y="61"/>
                    </a:cubicBezTo>
                    <a:cubicBezTo>
                      <a:pt x="190" y="58"/>
                      <a:pt x="194" y="55"/>
                      <a:pt x="197" y="55"/>
                    </a:cubicBezTo>
                    <a:close/>
                    <a:moveTo>
                      <a:pt x="184" y="72"/>
                    </a:moveTo>
                    <a:cubicBezTo>
                      <a:pt x="182" y="70"/>
                      <a:pt x="181" y="68"/>
                      <a:pt x="183" y="66"/>
                    </a:cubicBezTo>
                    <a:cubicBezTo>
                      <a:pt x="188" y="63"/>
                      <a:pt x="191" y="70"/>
                      <a:pt x="196" y="65"/>
                    </a:cubicBezTo>
                    <a:cubicBezTo>
                      <a:pt x="198" y="73"/>
                      <a:pt x="190" y="69"/>
                      <a:pt x="184" y="72"/>
                    </a:cubicBezTo>
                    <a:close/>
                    <a:moveTo>
                      <a:pt x="214" y="36"/>
                    </a:moveTo>
                    <a:cubicBezTo>
                      <a:pt x="216" y="36"/>
                      <a:pt x="218" y="38"/>
                      <a:pt x="217" y="36"/>
                    </a:cubicBezTo>
                    <a:cubicBezTo>
                      <a:pt x="221" y="40"/>
                      <a:pt x="224" y="38"/>
                      <a:pt x="229" y="37"/>
                    </a:cubicBezTo>
                    <a:cubicBezTo>
                      <a:pt x="231" y="43"/>
                      <a:pt x="214" y="41"/>
                      <a:pt x="214" y="36"/>
                    </a:cubicBezTo>
                    <a:close/>
                    <a:moveTo>
                      <a:pt x="225" y="57"/>
                    </a:moveTo>
                    <a:cubicBezTo>
                      <a:pt x="223" y="59"/>
                      <a:pt x="226" y="61"/>
                      <a:pt x="222" y="63"/>
                    </a:cubicBezTo>
                    <a:cubicBezTo>
                      <a:pt x="220" y="61"/>
                      <a:pt x="217" y="62"/>
                      <a:pt x="215" y="59"/>
                    </a:cubicBezTo>
                    <a:cubicBezTo>
                      <a:pt x="218" y="57"/>
                      <a:pt x="214" y="55"/>
                      <a:pt x="218" y="53"/>
                    </a:cubicBezTo>
                    <a:cubicBezTo>
                      <a:pt x="222" y="56"/>
                      <a:pt x="227" y="55"/>
                      <a:pt x="232" y="59"/>
                    </a:cubicBezTo>
                    <a:cubicBezTo>
                      <a:pt x="228" y="61"/>
                      <a:pt x="229" y="58"/>
                      <a:pt x="225" y="57"/>
                    </a:cubicBezTo>
                    <a:close/>
                    <a:moveTo>
                      <a:pt x="224" y="72"/>
                    </a:moveTo>
                    <a:cubicBezTo>
                      <a:pt x="223" y="67"/>
                      <a:pt x="222" y="72"/>
                      <a:pt x="218" y="73"/>
                    </a:cubicBezTo>
                    <a:cubicBezTo>
                      <a:pt x="219" y="67"/>
                      <a:pt x="224" y="66"/>
                      <a:pt x="228" y="63"/>
                    </a:cubicBezTo>
                    <a:cubicBezTo>
                      <a:pt x="229" y="65"/>
                      <a:pt x="228" y="68"/>
                      <a:pt x="227" y="66"/>
                    </a:cubicBezTo>
                    <a:cubicBezTo>
                      <a:pt x="224" y="68"/>
                      <a:pt x="228" y="70"/>
                      <a:pt x="224" y="72"/>
                    </a:cubicBezTo>
                    <a:close/>
                    <a:moveTo>
                      <a:pt x="241" y="73"/>
                    </a:moveTo>
                    <a:cubicBezTo>
                      <a:pt x="240" y="72"/>
                      <a:pt x="242" y="72"/>
                      <a:pt x="242" y="72"/>
                    </a:cubicBezTo>
                    <a:cubicBezTo>
                      <a:pt x="245" y="71"/>
                      <a:pt x="241" y="68"/>
                      <a:pt x="243" y="66"/>
                    </a:cubicBezTo>
                    <a:cubicBezTo>
                      <a:pt x="241" y="65"/>
                      <a:pt x="241" y="68"/>
                      <a:pt x="242" y="69"/>
                    </a:cubicBezTo>
                    <a:cubicBezTo>
                      <a:pt x="239" y="70"/>
                      <a:pt x="239" y="62"/>
                      <a:pt x="242" y="60"/>
                    </a:cubicBezTo>
                    <a:cubicBezTo>
                      <a:pt x="242" y="65"/>
                      <a:pt x="242" y="65"/>
                      <a:pt x="246" y="71"/>
                    </a:cubicBezTo>
                    <a:cubicBezTo>
                      <a:pt x="244" y="73"/>
                      <a:pt x="243" y="72"/>
                      <a:pt x="241" y="73"/>
                    </a:cubicBezTo>
                    <a:close/>
                    <a:moveTo>
                      <a:pt x="251" y="78"/>
                    </a:moveTo>
                    <a:cubicBezTo>
                      <a:pt x="251" y="73"/>
                      <a:pt x="256" y="72"/>
                      <a:pt x="255" y="68"/>
                    </a:cubicBezTo>
                    <a:cubicBezTo>
                      <a:pt x="257" y="68"/>
                      <a:pt x="258" y="76"/>
                      <a:pt x="257" y="79"/>
                    </a:cubicBezTo>
                    <a:cubicBezTo>
                      <a:pt x="254" y="73"/>
                      <a:pt x="255" y="74"/>
                      <a:pt x="251" y="78"/>
                    </a:cubicBezTo>
                    <a:close/>
                    <a:moveTo>
                      <a:pt x="354" y="12"/>
                    </a:moveTo>
                    <a:cubicBezTo>
                      <a:pt x="355" y="11"/>
                      <a:pt x="356" y="13"/>
                      <a:pt x="357" y="13"/>
                    </a:cubicBezTo>
                    <a:cubicBezTo>
                      <a:pt x="359" y="12"/>
                      <a:pt x="358" y="10"/>
                      <a:pt x="361" y="9"/>
                    </a:cubicBezTo>
                    <a:cubicBezTo>
                      <a:pt x="361" y="10"/>
                      <a:pt x="362" y="11"/>
                      <a:pt x="363" y="12"/>
                    </a:cubicBezTo>
                    <a:cubicBezTo>
                      <a:pt x="360" y="13"/>
                      <a:pt x="357" y="15"/>
                      <a:pt x="354" y="12"/>
                    </a:cubicBezTo>
                    <a:close/>
                    <a:moveTo>
                      <a:pt x="716" y="72"/>
                    </a:moveTo>
                    <a:cubicBezTo>
                      <a:pt x="717" y="79"/>
                      <a:pt x="704" y="74"/>
                      <a:pt x="698" y="77"/>
                    </a:cubicBezTo>
                    <a:cubicBezTo>
                      <a:pt x="697" y="72"/>
                      <a:pt x="708" y="74"/>
                      <a:pt x="704" y="69"/>
                    </a:cubicBezTo>
                    <a:cubicBezTo>
                      <a:pt x="707" y="71"/>
                      <a:pt x="711" y="68"/>
                      <a:pt x="714" y="65"/>
                    </a:cubicBezTo>
                    <a:cubicBezTo>
                      <a:pt x="714" y="71"/>
                      <a:pt x="706" y="74"/>
                      <a:pt x="702" y="75"/>
                    </a:cubicBezTo>
                    <a:cubicBezTo>
                      <a:pt x="706" y="77"/>
                      <a:pt x="711" y="73"/>
                      <a:pt x="716" y="72"/>
                    </a:cubicBezTo>
                    <a:close/>
                    <a:moveTo>
                      <a:pt x="717" y="62"/>
                    </a:moveTo>
                    <a:cubicBezTo>
                      <a:pt x="718" y="66"/>
                      <a:pt x="708" y="63"/>
                      <a:pt x="710" y="59"/>
                    </a:cubicBezTo>
                    <a:cubicBezTo>
                      <a:pt x="717" y="63"/>
                      <a:pt x="711" y="54"/>
                      <a:pt x="716" y="51"/>
                    </a:cubicBezTo>
                    <a:cubicBezTo>
                      <a:pt x="722" y="56"/>
                      <a:pt x="711" y="60"/>
                      <a:pt x="717" y="62"/>
                    </a:cubicBezTo>
                    <a:close/>
                    <a:moveTo>
                      <a:pt x="712" y="39"/>
                    </a:moveTo>
                    <a:cubicBezTo>
                      <a:pt x="714" y="43"/>
                      <a:pt x="714" y="33"/>
                      <a:pt x="717" y="39"/>
                    </a:cubicBezTo>
                    <a:cubicBezTo>
                      <a:pt x="712" y="44"/>
                      <a:pt x="711" y="46"/>
                      <a:pt x="706" y="43"/>
                    </a:cubicBezTo>
                    <a:cubicBezTo>
                      <a:pt x="713" y="44"/>
                      <a:pt x="708" y="28"/>
                      <a:pt x="712" y="39"/>
                    </a:cubicBezTo>
                    <a:close/>
                    <a:moveTo>
                      <a:pt x="721" y="30"/>
                    </a:moveTo>
                    <a:cubicBezTo>
                      <a:pt x="717" y="32"/>
                      <a:pt x="712" y="33"/>
                      <a:pt x="708" y="32"/>
                    </a:cubicBezTo>
                    <a:cubicBezTo>
                      <a:pt x="709" y="28"/>
                      <a:pt x="716" y="17"/>
                      <a:pt x="720" y="10"/>
                    </a:cubicBezTo>
                    <a:cubicBezTo>
                      <a:pt x="722" y="17"/>
                      <a:pt x="720" y="21"/>
                      <a:pt x="721" y="30"/>
                    </a:cubicBezTo>
                    <a:close/>
                    <a:moveTo>
                      <a:pt x="716" y="13"/>
                    </a:moveTo>
                    <a:cubicBezTo>
                      <a:pt x="714" y="14"/>
                      <a:pt x="713" y="15"/>
                      <a:pt x="711" y="17"/>
                    </a:cubicBezTo>
                    <a:cubicBezTo>
                      <a:pt x="709" y="11"/>
                      <a:pt x="706" y="17"/>
                      <a:pt x="704" y="13"/>
                    </a:cubicBezTo>
                    <a:cubicBezTo>
                      <a:pt x="708" y="13"/>
                      <a:pt x="713" y="8"/>
                      <a:pt x="716" y="13"/>
                    </a:cubicBezTo>
                    <a:close/>
                  </a:path>
                </a:pathLst>
              </a:custGeom>
              <a:solidFill>
                <a:srgbClr val="FDBE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4" name="Freeform 548"/>
              <p:cNvSpPr>
                <a:spLocks noEditPoints="1"/>
              </p:cNvSpPr>
              <p:nvPr/>
            </p:nvSpPr>
            <p:spPr bwMode="auto">
              <a:xfrm rot="16200000" flipV="1">
                <a:off x="4438472" y="4462199"/>
                <a:ext cx="363777" cy="45719"/>
              </a:xfrm>
              <a:custGeom>
                <a:avLst/>
                <a:gdLst>
                  <a:gd name="T0" fmla="*/ 480 w 748"/>
                  <a:gd name="T1" fmla="*/ 13 h 95"/>
                  <a:gd name="T2" fmla="*/ 427 w 748"/>
                  <a:gd name="T3" fmla="*/ 8 h 95"/>
                  <a:gd name="T4" fmla="*/ 366 w 748"/>
                  <a:gd name="T5" fmla="*/ 13 h 95"/>
                  <a:gd name="T6" fmla="*/ 311 w 748"/>
                  <a:gd name="T7" fmla="*/ 15 h 95"/>
                  <a:gd name="T8" fmla="*/ 289 w 748"/>
                  <a:gd name="T9" fmla="*/ 1 h 95"/>
                  <a:gd name="T10" fmla="*/ 234 w 748"/>
                  <a:gd name="T11" fmla="*/ 11 h 95"/>
                  <a:gd name="T12" fmla="*/ 205 w 748"/>
                  <a:gd name="T13" fmla="*/ 13 h 95"/>
                  <a:gd name="T14" fmla="*/ 152 w 748"/>
                  <a:gd name="T15" fmla="*/ 18 h 95"/>
                  <a:gd name="T16" fmla="*/ 142 w 748"/>
                  <a:gd name="T17" fmla="*/ 18 h 95"/>
                  <a:gd name="T18" fmla="*/ 126 w 748"/>
                  <a:gd name="T19" fmla="*/ 20 h 95"/>
                  <a:gd name="T20" fmla="*/ 107 w 748"/>
                  <a:gd name="T21" fmla="*/ 1 h 95"/>
                  <a:gd name="T22" fmla="*/ 64 w 748"/>
                  <a:gd name="T23" fmla="*/ 20 h 95"/>
                  <a:gd name="T24" fmla="*/ 17 w 748"/>
                  <a:gd name="T25" fmla="*/ 64 h 95"/>
                  <a:gd name="T26" fmla="*/ 71 w 748"/>
                  <a:gd name="T27" fmla="*/ 69 h 95"/>
                  <a:gd name="T28" fmla="*/ 101 w 748"/>
                  <a:gd name="T29" fmla="*/ 51 h 95"/>
                  <a:gd name="T30" fmla="*/ 90 w 748"/>
                  <a:gd name="T31" fmla="*/ 67 h 95"/>
                  <a:gd name="T32" fmla="*/ 112 w 748"/>
                  <a:gd name="T33" fmla="*/ 63 h 95"/>
                  <a:gd name="T34" fmla="*/ 140 w 748"/>
                  <a:gd name="T35" fmla="*/ 69 h 95"/>
                  <a:gd name="T36" fmla="*/ 151 w 748"/>
                  <a:gd name="T37" fmla="*/ 51 h 95"/>
                  <a:gd name="T38" fmla="*/ 167 w 748"/>
                  <a:gd name="T39" fmla="*/ 62 h 95"/>
                  <a:gd name="T40" fmla="*/ 213 w 748"/>
                  <a:gd name="T41" fmla="*/ 61 h 95"/>
                  <a:gd name="T42" fmla="*/ 244 w 748"/>
                  <a:gd name="T43" fmla="*/ 84 h 95"/>
                  <a:gd name="T44" fmla="*/ 306 w 748"/>
                  <a:gd name="T45" fmla="*/ 77 h 95"/>
                  <a:gd name="T46" fmla="*/ 364 w 748"/>
                  <a:gd name="T47" fmla="*/ 85 h 95"/>
                  <a:gd name="T48" fmla="*/ 566 w 748"/>
                  <a:gd name="T49" fmla="*/ 89 h 95"/>
                  <a:gd name="T50" fmla="*/ 675 w 748"/>
                  <a:gd name="T51" fmla="*/ 85 h 95"/>
                  <a:gd name="T52" fmla="*/ 744 w 748"/>
                  <a:gd name="T53" fmla="*/ 58 h 95"/>
                  <a:gd name="T54" fmla="*/ 725 w 748"/>
                  <a:gd name="T55" fmla="*/ 56 h 95"/>
                  <a:gd name="T56" fmla="*/ 733 w 748"/>
                  <a:gd name="T57" fmla="*/ 32 h 95"/>
                  <a:gd name="T58" fmla="*/ 725 w 748"/>
                  <a:gd name="T59" fmla="*/ 7 h 95"/>
                  <a:gd name="T60" fmla="*/ 672 w 748"/>
                  <a:gd name="T61" fmla="*/ 9 h 95"/>
                  <a:gd name="T62" fmla="*/ 642 w 748"/>
                  <a:gd name="T63" fmla="*/ 9 h 95"/>
                  <a:gd name="T64" fmla="*/ 604 w 748"/>
                  <a:gd name="T65" fmla="*/ 6 h 95"/>
                  <a:gd name="T66" fmla="*/ 227 w 748"/>
                  <a:gd name="T67" fmla="*/ 28 h 95"/>
                  <a:gd name="T68" fmla="*/ 201 w 748"/>
                  <a:gd name="T69" fmla="*/ 36 h 95"/>
                  <a:gd name="T70" fmla="*/ 220 w 748"/>
                  <a:gd name="T71" fmla="*/ 21 h 95"/>
                  <a:gd name="T72" fmla="*/ 196 w 748"/>
                  <a:gd name="T73" fmla="*/ 25 h 95"/>
                  <a:gd name="T74" fmla="*/ 184 w 748"/>
                  <a:gd name="T75" fmla="*/ 11 h 95"/>
                  <a:gd name="T76" fmla="*/ 79 w 748"/>
                  <a:gd name="T77" fmla="*/ 39 h 95"/>
                  <a:gd name="T78" fmla="*/ 54 w 748"/>
                  <a:gd name="T79" fmla="*/ 40 h 95"/>
                  <a:gd name="T80" fmla="*/ 71 w 748"/>
                  <a:gd name="T81" fmla="*/ 38 h 95"/>
                  <a:gd name="T82" fmla="*/ 79 w 748"/>
                  <a:gd name="T83" fmla="*/ 44 h 95"/>
                  <a:gd name="T84" fmla="*/ 60 w 748"/>
                  <a:gd name="T85" fmla="*/ 68 h 95"/>
                  <a:gd name="T86" fmla="*/ 95 w 748"/>
                  <a:gd name="T87" fmla="*/ 48 h 95"/>
                  <a:gd name="T88" fmla="*/ 115 w 748"/>
                  <a:gd name="T89" fmla="*/ 39 h 95"/>
                  <a:gd name="T90" fmla="*/ 132 w 748"/>
                  <a:gd name="T91" fmla="*/ 31 h 95"/>
                  <a:gd name="T92" fmla="*/ 168 w 748"/>
                  <a:gd name="T93" fmla="*/ 26 h 95"/>
                  <a:gd name="T94" fmla="*/ 134 w 748"/>
                  <a:gd name="T95" fmla="*/ 63 h 95"/>
                  <a:gd name="T96" fmla="*/ 174 w 748"/>
                  <a:gd name="T97" fmla="*/ 29 h 95"/>
                  <a:gd name="T98" fmla="*/ 159 w 748"/>
                  <a:gd name="T99" fmla="*/ 58 h 95"/>
                  <a:gd name="T100" fmla="*/ 194 w 748"/>
                  <a:gd name="T101" fmla="*/ 38 h 95"/>
                  <a:gd name="T102" fmla="*/ 201 w 748"/>
                  <a:gd name="T103" fmla="*/ 43 h 95"/>
                  <a:gd name="T104" fmla="*/ 183 w 748"/>
                  <a:gd name="T105" fmla="*/ 66 h 95"/>
                  <a:gd name="T106" fmla="*/ 222 w 748"/>
                  <a:gd name="T107" fmla="*/ 63 h 95"/>
                  <a:gd name="T108" fmla="*/ 227 w 748"/>
                  <a:gd name="T109" fmla="*/ 66 h 95"/>
                  <a:gd name="T110" fmla="*/ 241 w 748"/>
                  <a:gd name="T111" fmla="*/ 73 h 95"/>
                  <a:gd name="T112" fmla="*/ 363 w 748"/>
                  <a:gd name="T113" fmla="*/ 12 h 95"/>
                  <a:gd name="T114" fmla="*/ 717 w 748"/>
                  <a:gd name="T115" fmla="*/ 62 h 95"/>
                  <a:gd name="T116" fmla="*/ 721 w 748"/>
                  <a:gd name="T117" fmla="*/ 3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8" h="95">
                    <a:moveTo>
                      <a:pt x="559" y="11"/>
                    </a:moveTo>
                    <a:cubicBezTo>
                      <a:pt x="559" y="7"/>
                      <a:pt x="557" y="9"/>
                      <a:pt x="557" y="5"/>
                    </a:cubicBezTo>
                    <a:cubicBezTo>
                      <a:pt x="546" y="13"/>
                      <a:pt x="543" y="8"/>
                      <a:pt x="534" y="8"/>
                    </a:cubicBezTo>
                    <a:cubicBezTo>
                      <a:pt x="537" y="7"/>
                      <a:pt x="541" y="7"/>
                      <a:pt x="539" y="3"/>
                    </a:cubicBezTo>
                    <a:cubicBezTo>
                      <a:pt x="529" y="8"/>
                      <a:pt x="508" y="10"/>
                      <a:pt x="498" y="11"/>
                    </a:cubicBezTo>
                    <a:cubicBezTo>
                      <a:pt x="499" y="11"/>
                      <a:pt x="499" y="9"/>
                      <a:pt x="498" y="8"/>
                    </a:cubicBezTo>
                    <a:cubicBezTo>
                      <a:pt x="491" y="10"/>
                      <a:pt x="491" y="13"/>
                      <a:pt x="485" y="9"/>
                    </a:cubicBezTo>
                    <a:cubicBezTo>
                      <a:pt x="483" y="14"/>
                      <a:pt x="481" y="8"/>
                      <a:pt x="480" y="13"/>
                    </a:cubicBezTo>
                    <a:cubicBezTo>
                      <a:pt x="478" y="10"/>
                      <a:pt x="476" y="12"/>
                      <a:pt x="476" y="9"/>
                    </a:cubicBezTo>
                    <a:cubicBezTo>
                      <a:pt x="473" y="9"/>
                      <a:pt x="470" y="11"/>
                      <a:pt x="467" y="8"/>
                    </a:cubicBezTo>
                    <a:cubicBezTo>
                      <a:pt x="463" y="10"/>
                      <a:pt x="469" y="13"/>
                      <a:pt x="465" y="15"/>
                    </a:cubicBezTo>
                    <a:cubicBezTo>
                      <a:pt x="464" y="14"/>
                      <a:pt x="463" y="13"/>
                      <a:pt x="462" y="13"/>
                    </a:cubicBezTo>
                    <a:cubicBezTo>
                      <a:pt x="463" y="12"/>
                      <a:pt x="464" y="10"/>
                      <a:pt x="462" y="9"/>
                    </a:cubicBezTo>
                    <a:cubicBezTo>
                      <a:pt x="461" y="10"/>
                      <a:pt x="459" y="11"/>
                      <a:pt x="458" y="12"/>
                    </a:cubicBezTo>
                    <a:cubicBezTo>
                      <a:pt x="445" y="2"/>
                      <a:pt x="432" y="14"/>
                      <a:pt x="426" y="14"/>
                    </a:cubicBezTo>
                    <a:cubicBezTo>
                      <a:pt x="422" y="9"/>
                      <a:pt x="428" y="10"/>
                      <a:pt x="427" y="8"/>
                    </a:cubicBezTo>
                    <a:cubicBezTo>
                      <a:pt x="420" y="9"/>
                      <a:pt x="412" y="6"/>
                      <a:pt x="410" y="14"/>
                    </a:cubicBezTo>
                    <a:cubicBezTo>
                      <a:pt x="405" y="6"/>
                      <a:pt x="404" y="18"/>
                      <a:pt x="401" y="13"/>
                    </a:cubicBezTo>
                    <a:cubicBezTo>
                      <a:pt x="400" y="11"/>
                      <a:pt x="406" y="9"/>
                      <a:pt x="402" y="7"/>
                    </a:cubicBezTo>
                    <a:cubicBezTo>
                      <a:pt x="397" y="8"/>
                      <a:pt x="397" y="14"/>
                      <a:pt x="392" y="11"/>
                    </a:cubicBezTo>
                    <a:cubicBezTo>
                      <a:pt x="393" y="10"/>
                      <a:pt x="394" y="9"/>
                      <a:pt x="392" y="7"/>
                    </a:cubicBezTo>
                    <a:cubicBezTo>
                      <a:pt x="386" y="13"/>
                      <a:pt x="381" y="11"/>
                      <a:pt x="375" y="13"/>
                    </a:cubicBezTo>
                    <a:cubicBezTo>
                      <a:pt x="376" y="13"/>
                      <a:pt x="376" y="7"/>
                      <a:pt x="374" y="9"/>
                    </a:cubicBezTo>
                    <a:cubicBezTo>
                      <a:pt x="375" y="12"/>
                      <a:pt x="368" y="13"/>
                      <a:pt x="366" y="13"/>
                    </a:cubicBezTo>
                    <a:cubicBezTo>
                      <a:pt x="370" y="11"/>
                      <a:pt x="369" y="8"/>
                      <a:pt x="370" y="5"/>
                    </a:cubicBezTo>
                    <a:cubicBezTo>
                      <a:pt x="365" y="4"/>
                      <a:pt x="369" y="8"/>
                      <a:pt x="365" y="10"/>
                    </a:cubicBezTo>
                    <a:cubicBezTo>
                      <a:pt x="361" y="4"/>
                      <a:pt x="353" y="5"/>
                      <a:pt x="350" y="11"/>
                    </a:cubicBezTo>
                    <a:cubicBezTo>
                      <a:pt x="346" y="10"/>
                      <a:pt x="340" y="11"/>
                      <a:pt x="338" y="8"/>
                    </a:cubicBezTo>
                    <a:cubicBezTo>
                      <a:pt x="336" y="8"/>
                      <a:pt x="326" y="14"/>
                      <a:pt x="322" y="8"/>
                    </a:cubicBezTo>
                    <a:cubicBezTo>
                      <a:pt x="318" y="9"/>
                      <a:pt x="321" y="12"/>
                      <a:pt x="319" y="14"/>
                    </a:cubicBezTo>
                    <a:cubicBezTo>
                      <a:pt x="317" y="11"/>
                      <a:pt x="315" y="8"/>
                      <a:pt x="315" y="6"/>
                    </a:cubicBezTo>
                    <a:cubicBezTo>
                      <a:pt x="310" y="8"/>
                      <a:pt x="314" y="12"/>
                      <a:pt x="311" y="15"/>
                    </a:cubicBezTo>
                    <a:cubicBezTo>
                      <a:pt x="309" y="12"/>
                      <a:pt x="301" y="15"/>
                      <a:pt x="302" y="11"/>
                    </a:cubicBezTo>
                    <a:cubicBezTo>
                      <a:pt x="304" y="12"/>
                      <a:pt x="311" y="14"/>
                      <a:pt x="310" y="8"/>
                    </a:cubicBezTo>
                    <a:cubicBezTo>
                      <a:pt x="305" y="11"/>
                      <a:pt x="302" y="7"/>
                      <a:pt x="298" y="7"/>
                    </a:cubicBezTo>
                    <a:cubicBezTo>
                      <a:pt x="298" y="11"/>
                      <a:pt x="299" y="8"/>
                      <a:pt x="302" y="9"/>
                    </a:cubicBezTo>
                    <a:cubicBezTo>
                      <a:pt x="298" y="10"/>
                      <a:pt x="297" y="14"/>
                      <a:pt x="295" y="13"/>
                    </a:cubicBezTo>
                    <a:cubicBezTo>
                      <a:pt x="292" y="11"/>
                      <a:pt x="295" y="6"/>
                      <a:pt x="292" y="8"/>
                    </a:cubicBezTo>
                    <a:cubicBezTo>
                      <a:pt x="294" y="10"/>
                      <a:pt x="287" y="15"/>
                      <a:pt x="286" y="13"/>
                    </a:cubicBezTo>
                    <a:cubicBezTo>
                      <a:pt x="284" y="8"/>
                      <a:pt x="293" y="5"/>
                      <a:pt x="289" y="1"/>
                    </a:cubicBezTo>
                    <a:cubicBezTo>
                      <a:pt x="285" y="11"/>
                      <a:pt x="272" y="11"/>
                      <a:pt x="263" y="11"/>
                    </a:cubicBezTo>
                    <a:cubicBezTo>
                      <a:pt x="263" y="8"/>
                      <a:pt x="264" y="2"/>
                      <a:pt x="260" y="4"/>
                    </a:cubicBezTo>
                    <a:cubicBezTo>
                      <a:pt x="258" y="8"/>
                      <a:pt x="261" y="7"/>
                      <a:pt x="260" y="9"/>
                    </a:cubicBezTo>
                    <a:cubicBezTo>
                      <a:pt x="257" y="10"/>
                      <a:pt x="256" y="12"/>
                      <a:pt x="253" y="6"/>
                    </a:cubicBezTo>
                    <a:cubicBezTo>
                      <a:pt x="251" y="7"/>
                      <a:pt x="252" y="9"/>
                      <a:pt x="250" y="10"/>
                    </a:cubicBezTo>
                    <a:cubicBezTo>
                      <a:pt x="245" y="1"/>
                      <a:pt x="245" y="12"/>
                      <a:pt x="243" y="10"/>
                    </a:cubicBezTo>
                    <a:cubicBezTo>
                      <a:pt x="238" y="7"/>
                      <a:pt x="247" y="6"/>
                      <a:pt x="242" y="3"/>
                    </a:cubicBezTo>
                    <a:cubicBezTo>
                      <a:pt x="237" y="7"/>
                      <a:pt x="240" y="10"/>
                      <a:pt x="234" y="11"/>
                    </a:cubicBezTo>
                    <a:cubicBezTo>
                      <a:pt x="234" y="8"/>
                      <a:pt x="232" y="6"/>
                      <a:pt x="230" y="6"/>
                    </a:cubicBezTo>
                    <a:cubicBezTo>
                      <a:pt x="229" y="8"/>
                      <a:pt x="227" y="11"/>
                      <a:pt x="226" y="5"/>
                    </a:cubicBezTo>
                    <a:cubicBezTo>
                      <a:pt x="220" y="7"/>
                      <a:pt x="230" y="10"/>
                      <a:pt x="224" y="12"/>
                    </a:cubicBezTo>
                    <a:cubicBezTo>
                      <a:pt x="223" y="11"/>
                      <a:pt x="222" y="10"/>
                      <a:pt x="220" y="10"/>
                    </a:cubicBezTo>
                    <a:cubicBezTo>
                      <a:pt x="223" y="8"/>
                      <a:pt x="223" y="6"/>
                      <a:pt x="221" y="4"/>
                    </a:cubicBezTo>
                    <a:cubicBezTo>
                      <a:pt x="214" y="5"/>
                      <a:pt x="221" y="17"/>
                      <a:pt x="213" y="12"/>
                    </a:cubicBezTo>
                    <a:cubicBezTo>
                      <a:pt x="219" y="11"/>
                      <a:pt x="214" y="9"/>
                      <a:pt x="216" y="4"/>
                    </a:cubicBezTo>
                    <a:cubicBezTo>
                      <a:pt x="212" y="5"/>
                      <a:pt x="207" y="9"/>
                      <a:pt x="205" y="13"/>
                    </a:cubicBezTo>
                    <a:cubicBezTo>
                      <a:pt x="202" y="10"/>
                      <a:pt x="204" y="7"/>
                      <a:pt x="201" y="5"/>
                    </a:cubicBezTo>
                    <a:cubicBezTo>
                      <a:pt x="194" y="9"/>
                      <a:pt x="192" y="14"/>
                      <a:pt x="188" y="12"/>
                    </a:cubicBezTo>
                    <a:cubicBezTo>
                      <a:pt x="191" y="10"/>
                      <a:pt x="183" y="7"/>
                      <a:pt x="188" y="6"/>
                    </a:cubicBezTo>
                    <a:cubicBezTo>
                      <a:pt x="189" y="7"/>
                      <a:pt x="188" y="8"/>
                      <a:pt x="190" y="10"/>
                    </a:cubicBezTo>
                    <a:cubicBezTo>
                      <a:pt x="197" y="2"/>
                      <a:pt x="183" y="7"/>
                      <a:pt x="179" y="4"/>
                    </a:cubicBezTo>
                    <a:cubicBezTo>
                      <a:pt x="174" y="7"/>
                      <a:pt x="174" y="12"/>
                      <a:pt x="169" y="8"/>
                    </a:cubicBezTo>
                    <a:cubicBezTo>
                      <a:pt x="169" y="4"/>
                      <a:pt x="176" y="9"/>
                      <a:pt x="175" y="2"/>
                    </a:cubicBezTo>
                    <a:cubicBezTo>
                      <a:pt x="167" y="6"/>
                      <a:pt x="150" y="5"/>
                      <a:pt x="152" y="18"/>
                    </a:cubicBezTo>
                    <a:cubicBezTo>
                      <a:pt x="155" y="14"/>
                      <a:pt x="157" y="17"/>
                      <a:pt x="160" y="17"/>
                    </a:cubicBezTo>
                    <a:cubicBezTo>
                      <a:pt x="165" y="15"/>
                      <a:pt x="162" y="12"/>
                      <a:pt x="166" y="9"/>
                    </a:cubicBezTo>
                    <a:cubicBezTo>
                      <a:pt x="170" y="13"/>
                      <a:pt x="167" y="16"/>
                      <a:pt x="164" y="19"/>
                    </a:cubicBezTo>
                    <a:cubicBezTo>
                      <a:pt x="159" y="19"/>
                      <a:pt x="153" y="20"/>
                      <a:pt x="148" y="23"/>
                    </a:cubicBezTo>
                    <a:cubicBezTo>
                      <a:pt x="147" y="22"/>
                      <a:pt x="147" y="22"/>
                      <a:pt x="146" y="21"/>
                    </a:cubicBezTo>
                    <a:cubicBezTo>
                      <a:pt x="156" y="14"/>
                      <a:pt x="144" y="12"/>
                      <a:pt x="152" y="7"/>
                    </a:cubicBezTo>
                    <a:cubicBezTo>
                      <a:pt x="146" y="7"/>
                      <a:pt x="146" y="11"/>
                      <a:pt x="140" y="13"/>
                    </a:cubicBezTo>
                    <a:cubicBezTo>
                      <a:pt x="138" y="17"/>
                      <a:pt x="144" y="15"/>
                      <a:pt x="142" y="18"/>
                    </a:cubicBezTo>
                    <a:cubicBezTo>
                      <a:pt x="136" y="18"/>
                      <a:pt x="138" y="21"/>
                      <a:pt x="133" y="25"/>
                    </a:cubicBezTo>
                    <a:cubicBezTo>
                      <a:pt x="131" y="19"/>
                      <a:pt x="127" y="30"/>
                      <a:pt x="125" y="26"/>
                    </a:cubicBezTo>
                    <a:cubicBezTo>
                      <a:pt x="123" y="22"/>
                      <a:pt x="130" y="20"/>
                      <a:pt x="129" y="16"/>
                    </a:cubicBezTo>
                    <a:cubicBezTo>
                      <a:pt x="139" y="21"/>
                      <a:pt x="139" y="4"/>
                      <a:pt x="149" y="6"/>
                    </a:cubicBezTo>
                    <a:cubicBezTo>
                      <a:pt x="143" y="3"/>
                      <a:pt x="136" y="7"/>
                      <a:pt x="130" y="5"/>
                    </a:cubicBezTo>
                    <a:cubicBezTo>
                      <a:pt x="129" y="8"/>
                      <a:pt x="127" y="12"/>
                      <a:pt x="127" y="16"/>
                    </a:cubicBezTo>
                    <a:cubicBezTo>
                      <a:pt x="125" y="14"/>
                      <a:pt x="123" y="14"/>
                      <a:pt x="121" y="15"/>
                    </a:cubicBezTo>
                    <a:cubicBezTo>
                      <a:pt x="119" y="19"/>
                      <a:pt x="128" y="17"/>
                      <a:pt x="126" y="20"/>
                    </a:cubicBezTo>
                    <a:cubicBezTo>
                      <a:pt x="115" y="20"/>
                      <a:pt x="116" y="24"/>
                      <a:pt x="111" y="27"/>
                    </a:cubicBezTo>
                    <a:cubicBezTo>
                      <a:pt x="111" y="22"/>
                      <a:pt x="111" y="17"/>
                      <a:pt x="114" y="13"/>
                    </a:cubicBezTo>
                    <a:cubicBezTo>
                      <a:pt x="118" y="16"/>
                      <a:pt x="116" y="18"/>
                      <a:pt x="119" y="21"/>
                    </a:cubicBezTo>
                    <a:cubicBezTo>
                      <a:pt x="120" y="15"/>
                      <a:pt x="122" y="9"/>
                      <a:pt x="126" y="4"/>
                    </a:cubicBezTo>
                    <a:cubicBezTo>
                      <a:pt x="124" y="1"/>
                      <a:pt x="109" y="1"/>
                      <a:pt x="114" y="8"/>
                    </a:cubicBezTo>
                    <a:cubicBezTo>
                      <a:pt x="114" y="10"/>
                      <a:pt x="109" y="12"/>
                      <a:pt x="106" y="12"/>
                    </a:cubicBezTo>
                    <a:cubicBezTo>
                      <a:pt x="103" y="10"/>
                      <a:pt x="112" y="9"/>
                      <a:pt x="109" y="6"/>
                    </a:cubicBezTo>
                    <a:cubicBezTo>
                      <a:pt x="104" y="8"/>
                      <a:pt x="106" y="3"/>
                      <a:pt x="107" y="1"/>
                    </a:cubicBezTo>
                    <a:cubicBezTo>
                      <a:pt x="103" y="6"/>
                      <a:pt x="93" y="13"/>
                      <a:pt x="86" y="16"/>
                    </a:cubicBezTo>
                    <a:cubicBezTo>
                      <a:pt x="87" y="14"/>
                      <a:pt x="85" y="13"/>
                      <a:pt x="86" y="12"/>
                    </a:cubicBezTo>
                    <a:cubicBezTo>
                      <a:pt x="90" y="7"/>
                      <a:pt x="103" y="8"/>
                      <a:pt x="99" y="0"/>
                    </a:cubicBezTo>
                    <a:cubicBezTo>
                      <a:pt x="94" y="2"/>
                      <a:pt x="96" y="5"/>
                      <a:pt x="92" y="7"/>
                    </a:cubicBezTo>
                    <a:cubicBezTo>
                      <a:pt x="86" y="7"/>
                      <a:pt x="91" y="4"/>
                      <a:pt x="89" y="1"/>
                    </a:cubicBezTo>
                    <a:cubicBezTo>
                      <a:pt x="80" y="5"/>
                      <a:pt x="88" y="11"/>
                      <a:pt x="82" y="15"/>
                    </a:cubicBezTo>
                    <a:cubicBezTo>
                      <a:pt x="78" y="10"/>
                      <a:pt x="73" y="16"/>
                      <a:pt x="70" y="10"/>
                    </a:cubicBezTo>
                    <a:cubicBezTo>
                      <a:pt x="68" y="13"/>
                      <a:pt x="69" y="17"/>
                      <a:pt x="64" y="20"/>
                    </a:cubicBezTo>
                    <a:cubicBezTo>
                      <a:pt x="57" y="12"/>
                      <a:pt x="58" y="16"/>
                      <a:pt x="51" y="12"/>
                    </a:cubicBezTo>
                    <a:cubicBezTo>
                      <a:pt x="52" y="17"/>
                      <a:pt x="49" y="18"/>
                      <a:pt x="44" y="21"/>
                    </a:cubicBezTo>
                    <a:cubicBezTo>
                      <a:pt x="50" y="29"/>
                      <a:pt x="44" y="36"/>
                      <a:pt x="35" y="43"/>
                    </a:cubicBezTo>
                    <a:cubicBezTo>
                      <a:pt x="29" y="38"/>
                      <a:pt x="22" y="43"/>
                      <a:pt x="18" y="49"/>
                    </a:cubicBezTo>
                    <a:cubicBezTo>
                      <a:pt x="13" y="48"/>
                      <a:pt x="18" y="44"/>
                      <a:pt x="12" y="42"/>
                    </a:cubicBezTo>
                    <a:cubicBezTo>
                      <a:pt x="11" y="46"/>
                      <a:pt x="16" y="67"/>
                      <a:pt x="8" y="58"/>
                    </a:cubicBezTo>
                    <a:cubicBezTo>
                      <a:pt x="7" y="60"/>
                      <a:pt x="0" y="62"/>
                      <a:pt x="5" y="64"/>
                    </a:cubicBezTo>
                    <a:cubicBezTo>
                      <a:pt x="9" y="64"/>
                      <a:pt x="13" y="63"/>
                      <a:pt x="17" y="64"/>
                    </a:cubicBezTo>
                    <a:cubicBezTo>
                      <a:pt x="18" y="60"/>
                      <a:pt x="17" y="56"/>
                      <a:pt x="20" y="52"/>
                    </a:cubicBezTo>
                    <a:cubicBezTo>
                      <a:pt x="22" y="53"/>
                      <a:pt x="24" y="53"/>
                      <a:pt x="25" y="56"/>
                    </a:cubicBezTo>
                    <a:cubicBezTo>
                      <a:pt x="27" y="51"/>
                      <a:pt x="30" y="52"/>
                      <a:pt x="34" y="51"/>
                    </a:cubicBezTo>
                    <a:cubicBezTo>
                      <a:pt x="32" y="48"/>
                      <a:pt x="30" y="49"/>
                      <a:pt x="29" y="47"/>
                    </a:cubicBezTo>
                    <a:cubicBezTo>
                      <a:pt x="35" y="41"/>
                      <a:pt x="36" y="47"/>
                      <a:pt x="40" y="40"/>
                    </a:cubicBezTo>
                    <a:cubicBezTo>
                      <a:pt x="43" y="44"/>
                      <a:pt x="49" y="46"/>
                      <a:pt x="56" y="46"/>
                    </a:cubicBezTo>
                    <a:cubicBezTo>
                      <a:pt x="46" y="53"/>
                      <a:pt x="60" y="57"/>
                      <a:pt x="51" y="64"/>
                    </a:cubicBezTo>
                    <a:cubicBezTo>
                      <a:pt x="57" y="73"/>
                      <a:pt x="65" y="66"/>
                      <a:pt x="71" y="69"/>
                    </a:cubicBezTo>
                    <a:cubicBezTo>
                      <a:pt x="69" y="66"/>
                      <a:pt x="67" y="67"/>
                      <a:pt x="65" y="63"/>
                    </a:cubicBezTo>
                    <a:cubicBezTo>
                      <a:pt x="66" y="61"/>
                      <a:pt x="66" y="59"/>
                      <a:pt x="68" y="58"/>
                    </a:cubicBezTo>
                    <a:cubicBezTo>
                      <a:pt x="70" y="60"/>
                      <a:pt x="69" y="62"/>
                      <a:pt x="71" y="63"/>
                    </a:cubicBezTo>
                    <a:cubicBezTo>
                      <a:pt x="72" y="64"/>
                      <a:pt x="78" y="62"/>
                      <a:pt x="76" y="59"/>
                    </a:cubicBezTo>
                    <a:cubicBezTo>
                      <a:pt x="75" y="59"/>
                      <a:pt x="81" y="47"/>
                      <a:pt x="86" y="46"/>
                    </a:cubicBezTo>
                    <a:cubicBezTo>
                      <a:pt x="84" y="48"/>
                      <a:pt x="83" y="50"/>
                      <a:pt x="83" y="52"/>
                    </a:cubicBezTo>
                    <a:cubicBezTo>
                      <a:pt x="86" y="51"/>
                      <a:pt x="92" y="50"/>
                      <a:pt x="91" y="55"/>
                    </a:cubicBezTo>
                    <a:cubicBezTo>
                      <a:pt x="94" y="52"/>
                      <a:pt x="98" y="50"/>
                      <a:pt x="101" y="51"/>
                    </a:cubicBezTo>
                    <a:cubicBezTo>
                      <a:pt x="101" y="52"/>
                      <a:pt x="102" y="53"/>
                      <a:pt x="101" y="54"/>
                    </a:cubicBezTo>
                    <a:cubicBezTo>
                      <a:pt x="96" y="55"/>
                      <a:pt x="91" y="54"/>
                      <a:pt x="85" y="59"/>
                    </a:cubicBezTo>
                    <a:cubicBezTo>
                      <a:pt x="85" y="58"/>
                      <a:pt x="85" y="53"/>
                      <a:pt x="82" y="55"/>
                    </a:cubicBezTo>
                    <a:cubicBezTo>
                      <a:pt x="85" y="62"/>
                      <a:pt x="73" y="61"/>
                      <a:pt x="75" y="69"/>
                    </a:cubicBezTo>
                    <a:cubicBezTo>
                      <a:pt x="79" y="65"/>
                      <a:pt x="82" y="74"/>
                      <a:pt x="86" y="69"/>
                    </a:cubicBezTo>
                    <a:cubicBezTo>
                      <a:pt x="90" y="67"/>
                      <a:pt x="84" y="64"/>
                      <a:pt x="86" y="62"/>
                    </a:cubicBezTo>
                    <a:cubicBezTo>
                      <a:pt x="88" y="61"/>
                      <a:pt x="89" y="60"/>
                      <a:pt x="90" y="61"/>
                    </a:cubicBezTo>
                    <a:cubicBezTo>
                      <a:pt x="93" y="63"/>
                      <a:pt x="88" y="65"/>
                      <a:pt x="90" y="67"/>
                    </a:cubicBezTo>
                    <a:cubicBezTo>
                      <a:pt x="92" y="66"/>
                      <a:pt x="93" y="70"/>
                      <a:pt x="96" y="65"/>
                    </a:cubicBezTo>
                    <a:cubicBezTo>
                      <a:pt x="94" y="64"/>
                      <a:pt x="93" y="62"/>
                      <a:pt x="91" y="60"/>
                    </a:cubicBezTo>
                    <a:cubicBezTo>
                      <a:pt x="93" y="59"/>
                      <a:pt x="93" y="57"/>
                      <a:pt x="94" y="56"/>
                    </a:cubicBezTo>
                    <a:cubicBezTo>
                      <a:pt x="96" y="62"/>
                      <a:pt x="99" y="56"/>
                      <a:pt x="101" y="60"/>
                    </a:cubicBezTo>
                    <a:cubicBezTo>
                      <a:pt x="98" y="64"/>
                      <a:pt x="97" y="57"/>
                      <a:pt x="94" y="61"/>
                    </a:cubicBezTo>
                    <a:cubicBezTo>
                      <a:pt x="100" y="64"/>
                      <a:pt x="97" y="67"/>
                      <a:pt x="98" y="71"/>
                    </a:cubicBezTo>
                    <a:cubicBezTo>
                      <a:pt x="105" y="68"/>
                      <a:pt x="100" y="63"/>
                      <a:pt x="104" y="59"/>
                    </a:cubicBezTo>
                    <a:cubicBezTo>
                      <a:pt x="107" y="57"/>
                      <a:pt x="109" y="64"/>
                      <a:pt x="112" y="63"/>
                    </a:cubicBezTo>
                    <a:cubicBezTo>
                      <a:pt x="114" y="59"/>
                      <a:pt x="118" y="57"/>
                      <a:pt x="112" y="54"/>
                    </a:cubicBezTo>
                    <a:cubicBezTo>
                      <a:pt x="115" y="51"/>
                      <a:pt x="120" y="47"/>
                      <a:pt x="124" y="49"/>
                    </a:cubicBezTo>
                    <a:cubicBezTo>
                      <a:pt x="117" y="54"/>
                      <a:pt x="118" y="60"/>
                      <a:pt x="114" y="66"/>
                    </a:cubicBezTo>
                    <a:cubicBezTo>
                      <a:pt x="111" y="60"/>
                      <a:pt x="96" y="73"/>
                      <a:pt x="104" y="74"/>
                    </a:cubicBezTo>
                    <a:cubicBezTo>
                      <a:pt x="103" y="70"/>
                      <a:pt x="109" y="75"/>
                      <a:pt x="112" y="69"/>
                    </a:cubicBezTo>
                    <a:cubicBezTo>
                      <a:pt x="115" y="75"/>
                      <a:pt x="123" y="71"/>
                      <a:pt x="131" y="76"/>
                    </a:cubicBezTo>
                    <a:cubicBezTo>
                      <a:pt x="136" y="74"/>
                      <a:pt x="133" y="71"/>
                      <a:pt x="134" y="68"/>
                    </a:cubicBezTo>
                    <a:cubicBezTo>
                      <a:pt x="136" y="69"/>
                      <a:pt x="138" y="65"/>
                      <a:pt x="140" y="69"/>
                    </a:cubicBezTo>
                    <a:cubicBezTo>
                      <a:pt x="143" y="65"/>
                      <a:pt x="143" y="65"/>
                      <a:pt x="147" y="64"/>
                    </a:cubicBezTo>
                    <a:cubicBezTo>
                      <a:pt x="145" y="58"/>
                      <a:pt x="142" y="67"/>
                      <a:pt x="140" y="64"/>
                    </a:cubicBezTo>
                    <a:cubicBezTo>
                      <a:pt x="137" y="61"/>
                      <a:pt x="137" y="59"/>
                      <a:pt x="138" y="57"/>
                    </a:cubicBezTo>
                    <a:cubicBezTo>
                      <a:pt x="142" y="56"/>
                      <a:pt x="145" y="61"/>
                      <a:pt x="150" y="56"/>
                    </a:cubicBezTo>
                    <a:cubicBezTo>
                      <a:pt x="146" y="52"/>
                      <a:pt x="148" y="49"/>
                      <a:pt x="151" y="46"/>
                    </a:cubicBezTo>
                    <a:cubicBezTo>
                      <a:pt x="154" y="49"/>
                      <a:pt x="157" y="43"/>
                      <a:pt x="160" y="44"/>
                    </a:cubicBezTo>
                    <a:cubicBezTo>
                      <a:pt x="161" y="45"/>
                      <a:pt x="160" y="47"/>
                      <a:pt x="160" y="48"/>
                    </a:cubicBezTo>
                    <a:cubicBezTo>
                      <a:pt x="157" y="52"/>
                      <a:pt x="154" y="50"/>
                      <a:pt x="151" y="51"/>
                    </a:cubicBezTo>
                    <a:cubicBezTo>
                      <a:pt x="154" y="59"/>
                      <a:pt x="144" y="65"/>
                      <a:pt x="147" y="73"/>
                    </a:cubicBezTo>
                    <a:cubicBezTo>
                      <a:pt x="143" y="73"/>
                      <a:pt x="140" y="68"/>
                      <a:pt x="136" y="72"/>
                    </a:cubicBezTo>
                    <a:cubicBezTo>
                      <a:pt x="140" y="79"/>
                      <a:pt x="149" y="71"/>
                      <a:pt x="150" y="77"/>
                    </a:cubicBezTo>
                    <a:cubicBezTo>
                      <a:pt x="157" y="75"/>
                      <a:pt x="157" y="70"/>
                      <a:pt x="162" y="64"/>
                    </a:cubicBezTo>
                    <a:cubicBezTo>
                      <a:pt x="163" y="66"/>
                      <a:pt x="165" y="65"/>
                      <a:pt x="166" y="67"/>
                    </a:cubicBezTo>
                    <a:cubicBezTo>
                      <a:pt x="165" y="71"/>
                      <a:pt x="161" y="69"/>
                      <a:pt x="161" y="72"/>
                    </a:cubicBezTo>
                    <a:cubicBezTo>
                      <a:pt x="163" y="76"/>
                      <a:pt x="166" y="72"/>
                      <a:pt x="169" y="75"/>
                    </a:cubicBezTo>
                    <a:cubicBezTo>
                      <a:pt x="175" y="71"/>
                      <a:pt x="166" y="64"/>
                      <a:pt x="167" y="62"/>
                    </a:cubicBezTo>
                    <a:cubicBezTo>
                      <a:pt x="169" y="61"/>
                      <a:pt x="170" y="62"/>
                      <a:pt x="171" y="63"/>
                    </a:cubicBezTo>
                    <a:cubicBezTo>
                      <a:pt x="173" y="68"/>
                      <a:pt x="172" y="72"/>
                      <a:pt x="177" y="76"/>
                    </a:cubicBezTo>
                    <a:cubicBezTo>
                      <a:pt x="180" y="76"/>
                      <a:pt x="182" y="72"/>
                      <a:pt x="184" y="78"/>
                    </a:cubicBezTo>
                    <a:cubicBezTo>
                      <a:pt x="187" y="73"/>
                      <a:pt x="190" y="78"/>
                      <a:pt x="189" y="81"/>
                    </a:cubicBezTo>
                    <a:cubicBezTo>
                      <a:pt x="195" y="71"/>
                      <a:pt x="202" y="78"/>
                      <a:pt x="204" y="70"/>
                    </a:cubicBezTo>
                    <a:cubicBezTo>
                      <a:pt x="202" y="67"/>
                      <a:pt x="200" y="69"/>
                      <a:pt x="198" y="65"/>
                    </a:cubicBezTo>
                    <a:cubicBezTo>
                      <a:pt x="204" y="64"/>
                      <a:pt x="201" y="62"/>
                      <a:pt x="204" y="58"/>
                    </a:cubicBezTo>
                    <a:cubicBezTo>
                      <a:pt x="204" y="64"/>
                      <a:pt x="210" y="59"/>
                      <a:pt x="213" y="61"/>
                    </a:cubicBezTo>
                    <a:cubicBezTo>
                      <a:pt x="213" y="64"/>
                      <a:pt x="208" y="64"/>
                      <a:pt x="205" y="64"/>
                    </a:cubicBezTo>
                    <a:cubicBezTo>
                      <a:pt x="207" y="69"/>
                      <a:pt x="203" y="73"/>
                      <a:pt x="203" y="78"/>
                    </a:cubicBezTo>
                    <a:cubicBezTo>
                      <a:pt x="209" y="73"/>
                      <a:pt x="209" y="80"/>
                      <a:pt x="215" y="79"/>
                    </a:cubicBezTo>
                    <a:cubicBezTo>
                      <a:pt x="216" y="75"/>
                      <a:pt x="211" y="77"/>
                      <a:pt x="213" y="75"/>
                    </a:cubicBezTo>
                    <a:cubicBezTo>
                      <a:pt x="216" y="77"/>
                      <a:pt x="219" y="75"/>
                      <a:pt x="221" y="76"/>
                    </a:cubicBezTo>
                    <a:cubicBezTo>
                      <a:pt x="223" y="77"/>
                      <a:pt x="220" y="78"/>
                      <a:pt x="221" y="80"/>
                    </a:cubicBezTo>
                    <a:cubicBezTo>
                      <a:pt x="225" y="82"/>
                      <a:pt x="228" y="76"/>
                      <a:pt x="229" y="77"/>
                    </a:cubicBezTo>
                    <a:cubicBezTo>
                      <a:pt x="229" y="82"/>
                      <a:pt x="244" y="78"/>
                      <a:pt x="244" y="84"/>
                    </a:cubicBezTo>
                    <a:cubicBezTo>
                      <a:pt x="249" y="80"/>
                      <a:pt x="255" y="79"/>
                      <a:pt x="259" y="82"/>
                    </a:cubicBezTo>
                    <a:cubicBezTo>
                      <a:pt x="263" y="79"/>
                      <a:pt x="269" y="76"/>
                      <a:pt x="268" y="72"/>
                    </a:cubicBezTo>
                    <a:cubicBezTo>
                      <a:pt x="268" y="73"/>
                      <a:pt x="269" y="73"/>
                      <a:pt x="270" y="73"/>
                    </a:cubicBezTo>
                    <a:cubicBezTo>
                      <a:pt x="266" y="77"/>
                      <a:pt x="272" y="82"/>
                      <a:pt x="274" y="83"/>
                    </a:cubicBezTo>
                    <a:cubicBezTo>
                      <a:pt x="274" y="79"/>
                      <a:pt x="284" y="87"/>
                      <a:pt x="284" y="79"/>
                    </a:cubicBezTo>
                    <a:cubicBezTo>
                      <a:pt x="289" y="84"/>
                      <a:pt x="296" y="83"/>
                      <a:pt x="302" y="82"/>
                    </a:cubicBezTo>
                    <a:cubicBezTo>
                      <a:pt x="300" y="78"/>
                      <a:pt x="296" y="79"/>
                      <a:pt x="299" y="75"/>
                    </a:cubicBezTo>
                    <a:cubicBezTo>
                      <a:pt x="298" y="81"/>
                      <a:pt x="304" y="77"/>
                      <a:pt x="306" y="77"/>
                    </a:cubicBezTo>
                    <a:cubicBezTo>
                      <a:pt x="303" y="84"/>
                      <a:pt x="321" y="74"/>
                      <a:pt x="318" y="84"/>
                    </a:cubicBezTo>
                    <a:cubicBezTo>
                      <a:pt x="314" y="77"/>
                      <a:pt x="310" y="84"/>
                      <a:pt x="305" y="83"/>
                    </a:cubicBezTo>
                    <a:cubicBezTo>
                      <a:pt x="305" y="84"/>
                      <a:pt x="306" y="84"/>
                      <a:pt x="305" y="85"/>
                    </a:cubicBezTo>
                    <a:cubicBezTo>
                      <a:pt x="305" y="86"/>
                      <a:pt x="305" y="87"/>
                      <a:pt x="305" y="88"/>
                    </a:cubicBezTo>
                    <a:cubicBezTo>
                      <a:pt x="312" y="84"/>
                      <a:pt x="317" y="85"/>
                      <a:pt x="327" y="86"/>
                    </a:cubicBezTo>
                    <a:cubicBezTo>
                      <a:pt x="337" y="86"/>
                      <a:pt x="354" y="90"/>
                      <a:pt x="362" y="87"/>
                    </a:cubicBezTo>
                    <a:cubicBezTo>
                      <a:pt x="364" y="86"/>
                      <a:pt x="364" y="86"/>
                      <a:pt x="364" y="85"/>
                    </a:cubicBezTo>
                    <a:cubicBezTo>
                      <a:pt x="363" y="84"/>
                      <a:pt x="364" y="84"/>
                      <a:pt x="364" y="85"/>
                    </a:cubicBezTo>
                    <a:cubicBezTo>
                      <a:pt x="364" y="85"/>
                      <a:pt x="365" y="86"/>
                      <a:pt x="365" y="86"/>
                    </a:cubicBezTo>
                    <a:cubicBezTo>
                      <a:pt x="372" y="93"/>
                      <a:pt x="389" y="81"/>
                      <a:pt x="387" y="91"/>
                    </a:cubicBezTo>
                    <a:cubicBezTo>
                      <a:pt x="387" y="87"/>
                      <a:pt x="400" y="85"/>
                      <a:pt x="399" y="90"/>
                    </a:cubicBezTo>
                    <a:cubicBezTo>
                      <a:pt x="413" y="85"/>
                      <a:pt x="426" y="87"/>
                      <a:pt x="439" y="90"/>
                    </a:cubicBezTo>
                    <a:cubicBezTo>
                      <a:pt x="448" y="88"/>
                      <a:pt x="461" y="85"/>
                      <a:pt x="465" y="91"/>
                    </a:cubicBezTo>
                    <a:cubicBezTo>
                      <a:pt x="464" y="90"/>
                      <a:pt x="465" y="89"/>
                      <a:pt x="466" y="87"/>
                    </a:cubicBezTo>
                    <a:cubicBezTo>
                      <a:pt x="481" y="89"/>
                      <a:pt x="505" y="89"/>
                      <a:pt x="524" y="92"/>
                    </a:cubicBezTo>
                    <a:cubicBezTo>
                      <a:pt x="539" y="86"/>
                      <a:pt x="551" y="95"/>
                      <a:pt x="566" y="89"/>
                    </a:cubicBezTo>
                    <a:cubicBezTo>
                      <a:pt x="569" y="91"/>
                      <a:pt x="572" y="89"/>
                      <a:pt x="575" y="93"/>
                    </a:cubicBezTo>
                    <a:cubicBezTo>
                      <a:pt x="588" y="85"/>
                      <a:pt x="600" y="94"/>
                      <a:pt x="614" y="87"/>
                    </a:cubicBezTo>
                    <a:cubicBezTo>
                      <a:pt x="615" y="88"/>
                      <a:pt x="616" y="90"/>
                      <a:pt x="616" y="91"/>
                    </a:cubicBezTo>
                    <a:cubicBezTo>
                      <a:pt x="625" y="89"/>
                      <a:pt x="634" y="85"/>
                      <a:pt x="641" y="86"/>
                    </a:cubicBezTo>
                    <a:cubicBezTo>
                      <a:pt x="643" y="86"/>
                      <a:pt x="646" y="89"/>
                      <a:pt x="648" y="89"/>
                    </a:cubicBezTo>
                    <a:cubicBezTo>
                      <a:pt x="652" y="89"/>
                      <a:pt x="655" y="84"/>
                      <a:pt x="659" y="85"/>
                    </a:cubicBezTo>
                    <a:cubicBezTo>
                      <a:pt x="661" y="85"/>
                      <a:pt x="662" y="88"/>
                      <a:pt x="665" y="87"/>
                    </a:cubicBezTo>
                    <a:cubicBezTo>
                      <a:pt x="669" y="87"/>
                      <a:pt x="669" y="86"/>
                      <a:pt x="675" y="85"/>
                    </a:cubicBezTo>
                    <a:cubicBezTo>
                      <a:pt x="687" y="81"/>
                      <a:pt x="703" y="89"/>
                      <a:pt x="708" y="79"/>
                    </a:cubicBezTo>
                    <a:cubicBezTo>
                      <a:pt x="708" y="81"/>
                      <a:pt x="709" y="82"/>
                      <a:pt x="712" y="83"/>
                    </a:cubicBezTo>
                    <a:cubicBezTo>
                      <a:pt x="715" y="79"/>
                      <a:pt x="717" y="79"/>
                      <a:pt x="721" y="74"/>
                    </a:cubicBezTo>
                    <a:cubicBezTo>
                      <a:pt x="722" y="77"/>
                      <a:pt x="720" y="79"/>
                      <a:pt x="721" y="81"/>
                    </a:cubicBezTo>
                    <a:cubicBezTo>
                      <a:pt x="728" y="77"/>
                      <a:pt x="735" y="72"/>
                      <a:pt x="736" y="64"/>
                    </a:cubicBezTo>
                    <a:cubicBezTo>
                      <a:pt x="742" y="66"/>
                      <a:pt x="744" y="59"/>
                      <a:pt x="748" y="58"/>
                    </a:cubicBezTo>
                    <a:cubicBezTo>
                      <a:pt x="745" y="56"/>
                      <a:pt x="748" y="50"/>
                      <a:pt x="743" y="51"/>
                    </a:cubicBezTo>
                    <a:cubicBezTo>
                      <a:pt x="742" y="55"/>
                      <a:pt x="745" y="56"/>
                      <a:pt x="744" y="58"/>
                    </a:cubicBezTo>
                    <a:cubicBezTo>
                      <a:pt x="740" y="59"/>
                      <a:pt x="732" y="63"/>
                      <a:pt x="732" y="56"/>
                    </a:cubicBezTo>
                    <a:cubicBezTo>
                      <a:pt x="731" y="61"/>
                      <a:pt x="726" y="59"/>
                      <a:pt x="726" y="62"/>
                    </a:cubicBezTo>
                    <a:cubicBezTo>
                      <a:pt x="733" y="58"/>
                      <a:pt x="727" y="71"/>
                      <a:pt x="730" y="69"/>
                    </a:cubicBezTo>
                    <a:cubicBezTo>
                      <a:pt x="732" y="68"/>
                      <a:pt x="729" y="62"/>
                      <a:pt x="732" y="65"/>
                    </a:cubicBezTo>
                    <a:cubicBezTo>
                      <a:pt x="733" y="68"/>
                      <a:pt x="731" y="70"/>
                      <a:pt x="728" y="72"/>
                    </a:cubicBezTo>
                    <a:cubicBezTo>
                      <a:pt x="727" y="66"/>
                      <a:pt x="723" y="75"/>
                      <a:pt x="721" y="72"/>
                    </a:cubicBezTo>
                    <a:cubicBezTo>
                      <a:pt x="721" y="71"/>
                      <a:pt x="720" y="70"/>
                      <a:pt x="719" y="70"/>
                    </a:cubicBezTo>
                    <a:cubicBezTo>
                      <a:pt x="726" y="65"/>
                      <a:pt x="720" y="62"/>
                      <a:pt x="725" y="56"/>
                    </a:cubicBezTo>
                    <a:cubicBezTo>
                      <a:pt x="732" y="58"/>
                      <a:pt x="730" y="47"/>
                      <a:pt x="736" y="53"/>
                    </a:cubicBezTo>
                    <a:cubicBezTo>
                      <a:pt x="737" y="50"/>
                      <a:pt x="746" y="41"/>
                      <a:pt x="739" y="40"/>
                    </a:cubicBezTo>
                    <a:cubicBezTo>
                      <a:pt x="741" y="41"/>
                      <a:pt x="734" y="48"/>
                      <a:pt x="733" y="43"/>
                    </a:cubicBezTo>
                    <a:cubicBezTo>
                      <a:pt x="729" y="46"/>
                      <a:pt x="726" y="58"/>
                      <a:pt x="720" y="51"/>
                    </a:cubicBezTo>
                    <a:cubicBezTo>
                      <a:pt x="722" y="47"/>
                      <a:pt x="723" y="47"/>
                      <a:pt x="727" y="47"/>
                    </a:cubicBezTo>
                    <a:cubicBezTo>
                      <a:pt x="723" y="44"/>
                      <a:pt x="729" y="42"/>
                      <a:pt x="728" y="39"/>
                    </a:cubicBezTo>
                    <a:cubicBezTo>
                      <a:pt x="724" y="39"/>
                      <a:pt x="725" y="30"/>
                      <a:pt x="730" y="27"/>
                    </a:cubicBezTo>
                    <a:cubicBezTo>
                      <a:pt x="731" y="29"/>
                      <a:pt x="732" y="30"/>
                      <a:pt x="733" y="32"/>
                    </a:cubicBezTo>
                    <a:cubicBezTo>
                      <a:pt x="734" y="31"/>
                      <a:pt x="735" y="31"/>
                      <a:pt x="736" y="30"/>
                    </a:cubicBezTo>
                    <a:cubicBezTo>
                      <a:pt x="737" y="29"/>
                      <a:pt x="736" y="27"/>
                      <a:pt x="736" y="26"/>
                    </a:cubicBezTo>
                    <a:cubicBezTo>
                      <a:pt x="735" y="27"/>
                      <a:pt x="733" y="28"/>
                      <a:pt x="732" y="26"/>
                    </a:cubicBezTo>
                    <a:cubicBezTo>
                      <a:pt x="734" y="22"/>
                      <a:pt x="738" y="21"/>
                      <a:pt x="736" y="17"/>
                    </a:cubicBezTo>
                    <a:cubicBezTo>
                      <a:pt x="733" y="19"/>
                      <a:pt x="734" y="21"/>
                      <a:pt x="730" y="23"/>
                    </a:cubicBezTo>
                    <a:cubicBezTo>
                      <a:pt x="724" y="22"/>
                      <a:pt x="725" y="19"/>
                      <a:pt x="724" y="13"/>
                    </a:cubicBezTo>
                    <a:cubicBezTo>
                      <a:pt x="728" y="14"/>
                      <a:pt x="731" y="16"/>
                      <a:pt x="735" y="14"/>
                    </a:cubicBezTo>
                    <a:cubicBezTo>
                      <a:pt x="732" y="10"/>
                      <a:pt x="725" y="13"/>
                      <a:pt x="725" y="7"/>
                    </a:cubicBezTo>
                    <a:cubicBezTo>
                      <a:pt x="723" y="9"/>
                      <a:pt x="723" y="10"/>
                      <a:pt x="723" y="11"/>
                    </a:cubicBezTo>
                    <a:cubicBezTo>
                      <a:pt x="715" y="0"/>
                      <a:pt x="704" y="15"/>
                      <a:pt x="697" y="8"/>
                    </a:cubicBezTo>
                    <a:cubicBezTo>
                      <a:pt x="692" y="9"/>
                      <a:pt x="697" y="17"/>
                      <a:pt x="693" y="15"/>
                    </a:cubicBezTo>
                    <a:cubicBezTo>
                      <a:pt x="696" y="11"/>
                      <a:pt x="689" y="17"/>
                      <a:pt x="689" y="12"/>
                    </a:cubicBezTo>
                    <a:cubicBezTo>
                      <a:pt x="692" y="10"/>
                      <a:pt x="695" y="8"/>
                      <a:pt x="693" y="6"/>
                    </a:cubicBezTo>
                    <a:cubicBezTo>
                      <a:pt x="687" y="9"/>
                      <a:pt x="689" y="7"/>
                      <a:pt x="689" y="10"/>
                    </a:cubicBezTo>
                    <a:cubicBezTo>
                      <a:pt x="684" y="9"/>
                      <a:pt x="676" y="11"/>
                      <a:pt x="674" y="13"/>
                    </a:cubicBezTo>
                    <a:cubicBezTo>
                      <a:pt x="672" y="12"/>
                      <a:pt x="672" y="10"/>
                      <a:pt x="672" y="9"/>
                    </a:cubicBezTo>
                    <a:cubicBezTo>
                      <a:pt x="668" y="10"/>
                      <a:pt x="664" y="10"/>
                      <a:pt x="660" y="10"/>
                    </a:cubicBezTo>
                    <a:cubicBezTo>
                      <a:pt x="661" y="11"/>
                      <a:pt x="658" y="13"/>
                      <a:pt x="658" y="15"/>
                    </a:cubicBezTo>
                    <a:cubicBezTo>
                      <a:pt x="658" y="8"/>
                      <a:pt x="656" y="16"/>
                      <a:pt x="654" y="14"/>
                    </a:cubicBezTo>
                    <a:cubicBezTo>
                      <a:pt x="654" y="13"/>
                      <a:pt x="653" y="13"/>
                      <a:pt x="652" y="12"/>
                    </a:cubicBezTo>
                    <a:cubicBezTo>
                      <a:pt x="654" y="11"/>
                      <a:pt x="655" y="12"/>
                      <a:pt x="657" y="10"/>
                    </a:cubicBezTo>
                    <a:cubicBezTo>
                      <a:pt x="653" y="8"/>
                      <a:pt x="643" y="5"/>
                      <a:pt x="644" y="13"/>
                    </a:cubicBezTo>
                    <a:cubicBezTo>
                      <a:pt x="645" y="12"/>
                      <a:pt x="648" y="11"/>
                      <a:pt x="646" y="13"/>
                    </a:cubicBezTo>
                    <a:cubicBezTo>
                      <a:pt x="642" y="15"/>
                      <a:pt x="644" y="12"/>
                      <a:pt x="642" y="9"/>
                    </a:cubicBezTo>
                    <a:cubicBezTo>
                      <a:pt x="638" y="11"/>
                      <a:pt x="631" y="8"/>
                      <a:pt x="630" y="13"/>
                    </a:cubicBezTo>
                    <a:cubicBezTo>
                      <a:pt x="626" y="9"/>
                      <a:pt x="618" y="13"/>
                      <a:pt x="622" y="8"/>
                    </a:cubicBezTo>
                    <a:cubicBezTo>
                      <a:pt x="621" y="9"/>
                      <a:pt x="620" y="8"/>
                      <a:pt x="620" y="7"/>
                    </a:cubicBezTo>
                    <a:cubicBezTo>
                      <a:pt x="617" y="8"/>
                      <a:pt x="619" y="10"/>
                      <a:pt x="618" y="12"/>
                    </a:cubicBezTo>
                    <a:cubicBezTo>
                      <a:pt x="617" y="10"/>
                      <a:pt x="615" y="12"/>
                      <a:pt x="614" y="11"/>
                    </a:cubicBezTo>
                    <a:cubicBezTo>
                      <a:pt x="616" y="10"/>
                      <a:pt x="618" y="8"/>
                      <a:pt x="616" y="6"/>
                    </a:cubicBezTo>
                    <a:cubicBezTo>
                      <a:pt x="611" y="7"/>
                      <a:pt x="607" y="11"/>
                      <a:pt x="600" y="9"/>
                    </a:cubicBezTo>
                    <a:cubicBezTo>
                      <a:pt x="601" y="9"/>
                      <a:pt x="607" y="9"/>
                      <a:pt x="604" y="6"/>
                    </a:cubicBezTo>
                    <a:cubicBezTo>
                      <a:pt x="601" y="6"/>
                      <a:pt x="595" y="6"/>
                      <a:pt x="594" y="11"/>
                    </a:cubicBezTo>
                    <a:cubicBezTo>
                      <a:pt x="589" y="4"/>
                      <a:pt x="584" y="11"/>
                      <a:pt x="580" y="12"/>
                    </a:cubicBezTo>
                    <a:cubicBezTo>
                      <a:pt x="582" y="11"/>
                      <a:pt x="583" y="9"/>
                      <a:pt x="582" y="7"/>
                    </a:cubicBezTo>
                    <a:cubicBezTo>
                      <a:pt x="578" y="12"/>
                      <a:pt x="581" y="4"/>
                      <a:pt x="578" y="7"/>
                    </a:cubicBezTo>
                    <a:cubicBezTo>
                      <a:pt x="576" y="11"/>
                      <a:pt x="574" y="9"/>
                      <a:pt x="571" y="7"/>
                    </a:cubicBezTo>
                    <a:cubicBezTo>
                      <a:pt x="566" y="14"/>
                      <a:pt x="564" y="5"/>
                      <a:pt x="559" y="11"/>
                    </a:cubicBezTo>
                    <a:close/>
                    <a:moveTo>
                      <a:pt x="231" y="32"/>
                    </a:moveTo>
                    <a:cubicBezTo>
                      <a:pt x="227" y="31"/>
                      <a:pt x="230" y="31"/>
                      <a:pt x="227" y="28"/>
                    </a:cubicBezTo>
                    <a:cubicBezTo>
                      <a:pt x="231" y="24"/>
                      <a:pt x="236" y="30"/>
                      <a:pt x="231" y="32"/>
                    </a:cubicBezTo>
                    <a:close/>
                    <a:moveTo>
                      <a:pt x="231" y="21"/>
                    </a:moveTo>
                    <a:cubicBezTo>
                      <a:pt x="230" y="21"/>
                      <a:pt x="222" y="23"/>
                      <a:pt x="227" y="23"/>
                    </a:cubicBezTo>
                    <a:cubicBezTo>
                      <a:pt x="228" y="25"/>
                      <a:pt x="222" y="25"/>
                      <a:pt x="221" y="22"/>
                    </a:cubicBezTo>
                    <a:cubicBezTo>
                      <a:pt x="224" y="23"/>
                      <a:pt x="228" y="16"/>
                      <a:pt x="231" y="21"/>
                    </a:cubicBezTo>
                    <a:close/>
                    <a:moveTo>
                      <a:pt x="201" y="36"/>
                    </a:moveTo>
                    <a:cubicBezTo>
                      <a:pt x="201" y="32"/>
                      <a:pt x="207" y="22"/>
                      <a:pt x="209" y="30"/>
                    </a:cubicBezTo>
                    <a:cubicBezTo>
                      <a:pt x="203" y="27"/>
                      <a:pt x="206" y="33"/>
                      <a:pt x="201" y="36"/>
                    </a:cubicBezTo>
                    <a:close/>
                    <a:moveTo>
                      <a:pt x="211" y="26"/>
                    </a:moveTo>
                    <a:cubicBezTo>
                      <a:pt x="213" y="25"/>
                      <a:pt x="213" y="26"/>
                      <a:pt x="212" y="27"/>
                    </a:cubicBezTo>
                    <a:cubicBezTo>
                      <a:pt x="217" y="29"/>
                      <a:pt x="212" y="22"/>
                      <a:pt x="217" y="23"/>
                    </a:cubicBezTo>
                    <a:cubicBezTo>
                      <a:pt x="216" y="26"/>
                      <a:pt x="217" y="30"/>
                      <a:pt x="213" y="32"/>
                    </a:cubicBezTo>
                    <a:cubicBezTo>
                      <a:pt x="212" y="30"/>
                      <a:pt x="212" y="28"/>
                      <a:pt x="211" y="26"/>
                    </a:cubicBezTo>
                    <a:close/>
                    <a:moveTo>
                      <a:pt x="217" y="16"/>
                    </a:moveTo>
                    <a:cubicBezTo>
                      <a:pt x="216" y="19"/>
                      <a:pt x="217" y="19"/>
                      <a:pt x="219" y="18"/>
                    </a:cubicBezTo>
                    <a:cubicBezTo>
                      <a:pt x="220" y="19"/>
                      <a:pt x="219" y="20"/>
                      <a:pt x="220" y="21"/>
                    </a:cubicBezTo>
                    <a:cubicBezTo>
                      <a:pt x="219" y="21"/>
                      <a:pt x="219" y="22"/>
                      <a:pt x="218" y="23"/>
                    </a:cubicBezTo>
                    <a:cubicBezTo>
                      <a:pt x="216" y="20"/>
                      <a:pt x="215" y="21"/>
                      <a:pt x="213" y="19"/>
                    </a:cubicBezTo>
                    <a:cubicBezTo>
                      <a:pt x="214" y="18"/>
                      <a:pt x="215" y="17"/>
                      <a:pt x="217" y="16"/>
                    </a:cubicBezTo>
                    <a:close/>
                    <a:moveTo>
                      <a:pt x="196" y="25"/>
                    </a:moveTo>
                    <a:cubicBezTo>
                      <a:pt x="193" y="27"/>
                      <a:pt x="196" y="29"/>
                      <a:pt x="195" y="31"/>
                    </a:cubicBezTo>
                    <a:cubicBezTo>
                      <a:pt x="193" y="27"/>
                      <a:pt x="186" y="16"/>
                      <a:pt x="180" y="21"/>
                    </a:cubicBezTo>
                    <a:cubicBezTo>
                      <a:pt x="177" y="18"/>
                      <a:pt x="187" y="17"/>
                      <a:pt x="184" y="14"/>
                    </a:cubicBezTo>
                    <a:cubicBezTo>
                      <a:pt x="187" y="17"/>
                      <a:pt x="191" y="19"/>
                      <a:pt x="196" y="25"/>
                    </a:cubicBezTo>
                    <a:close/>
                    <a:moveTo>
                      <a:pt x="181" y="31"/>
                    </a:moveTo>
                    <a:cubicBezTo>
                      <a:pt x="181" y="30"/>
                      <a:pt x="180" y="28"/>
                      <a:pt x="179" y="26"/>
                    </a:cubicBezTo>
                    <a:cubicBezTo>
                      <a:pt x="180" y="26"/>
                      <a:pt x="182" y="25"/>
                      <a:pt x="184" y="24"/>
                    </a:cubicBezTo>
                    <a:cubicBezTo>
                      <a:pt x="187" y="27"/>
                      <a:pt x="184" y="29"/>
                      <a:pt x="181" y="31"/>
                    </a:cubicBezTo>
                    <a:close/>
                    <a:moveTo>
                      <a:pt x="184" y="11"/>
                    </a:moveTo>
                    <a:cubicBezTo>
                      <a:pt x="181" y="15"/>
                      <a:pt x="179" y="12"/>
                      <a:pt x="177" y="15"/>
                    </a:cubicBezTo>
                    <a:cubicBezTo>
                      <a:pt x="172" y="11"/>
                      <a:pt x="183" y="10"/>
                      <a:pt x="180" y="7"/>
                    </a:cubicBezTo>
                    <a:cubicBezTo>
                      <a:pt x="184" y="5"/>
                      <a:pt x="181" y="10"/>
                      <a:pt x="184" y="11"/>
                    </a:cubicBezTo>
                    <a:close/>
                    <a:moveTo>
                      <a:pt x="88" y="30"/>
                    </a:moveTo>
                    <a:cubicBezTo>
                      <a:pt x="87" y="25"/>
                      <a:pt x="93" y="22"/>
                      <a:pt x="97" y="18"/>
                    </a:cubicBezTo>
                    <a:cubicBezTo>
                      <a:pt x="96" y="17"/>
                      <a:pt x="95" y="16"/>
                      <a:pt x="95" y="16"/>
                    </a:cubicBezTo>
                    <a:cubicBezTo>
                      <a:pt x="101" y="18"/>
                      <a:pt x="102" y="25"/>
                      <a:pt x="88" y="30"/>
                    </a:cubicBezTo>
                    <a:close/>
                    <a:moveTo>
                      <a:pt x="74" y="17"/>
                    </a:moveTo>
                    <a:cubicBezTo>
                      <a:pt x="79" y="24"/>
                      <a:pt x="80" y="13"/>
                      <a:pt x="85" y="18"/>
                    </a:cubicBezTo>
                    <a:cubicBezTo>
                      <a:pt x="87" y="24"/>
                      <a:pt x="81" y="35"/>
                      <a:pt x="85" y="38"/>
                    </a:cubicBezTo>
                    <a:cubicBezTo>
                      <a:pt x="86" y="42"/>
                      <a:pt x="80" y="37"/>
                      <a:pt x="79" y="39"/>
                    </a:cubicBezTo>
                    <a:cubicBezTo>
                      <a:pt x="78" y="34"/>
                      <a:pt x="81" y="30"/>
                      <a:pt x="82" y="25"/>
                    </a:cubicBezTo>
                    <a:cubicBezTo>
                      <a:pt x="78" y="21"/>
                      <a:pt x="71" y="28"/>
                      <a:pt x="66" y="23"/>
                    </a:cubicBezTo>
                    <a:cubicBezTo>
                      <a:pt x="69" y="21"/>
                      <a:pt x="72" y="19"/>
                      <a:pt x="74" y="17"/>
                    </a:cubicBezTo>
                    <a:close/>
                    <a:moveTo>
                      <a:pt x="48" y="23"/>
                    </a:moveTo>
                    <a:cubicBezTo>
                      <a:pt x="52" y="17"/>
                      <a:pt x="55" y="22"/>
                      <a:pt x="59" y="18"/>
                    </a:cubicBezTo>
                    <a:cubicBezTo>
                      <a:pt x="56" y="23"/>
                      <a:pt x="53" y="27"/>
                      <a:pt x="51" y="32"/>
                    </a:cubicBezTo>
                    <a:cubicBezTo>
                      <a:pt x="50" y="29"/>
                      <a:pt x="50" y="26"/>
                      <a:pt x="48" y="23"/>
                    </a:cubicBezTo>
                    <a:close/>
                    <a:moveTo>
                      <a:pt x="54" y="40"/>
                    </a:moveTo>
                    <a:cubicBezTo>
                      <a:pt x="56" y="40"/>
                      <a:pt x="58" y="40"/>
                      <a:pt x="59" y="40"/>
                    </a:cubicBezTo>
                    <a:cubicBezTo>
                      <a:pt x="57" y="51"/>
                      <a:pt x="48" y="41"/>
                      <a:pt x="46" y="36"/>
                    </a:cubicBezTo>
                    <a:cubicBezTo>
                      <a:pt x="55" y="39"/>
                      <a:pt x="57" y="20"/>
                      <a:pt x="66" y="25"/>
                    </a:cubicBezTo>
                    <a:cubicBezTo>
                      <a:pt x="63" y="28"/>
                      <a:pt x="64" y="34"/>
                      <a:pt x="58" y="33"/>
                    </a:cubicBezTo>
                    <a:cubicBezTo>
                      <a:pt x="61" y="36"/>
                      <a:pt x="64" y="37"/>
                      <a:pt x="68" y="35"/>
                    </a:cubicBezTo>
                    <a:cubicBezTo>
                      <a:pt x="71" y="32"/>
                      <a:pt x="65" y="34"/>
                      <a:pt x="65" y="30"/>
                    </a:cubicBezTo>
                    <a:cubicBezTo>
                      <a:pt x="67" y="31"/>
                      <a:pt x="71" y="28"/>
                      <a:pt x="74" y="28"/>
                    </a:cubicBezTo>
                    <a:cubicBezTo>
                      <a:pt x="78" y="32"/>
                      <a:pt x="68" y="34"/>
                      <a:pt x="71" y="38"/>
                    </a:cubicBezTo>
                    <a:cubicBezTo>
                      <a:pt x="66" y="38"/>
                      <a:pt x="57" y="41"/>
                      <a:pt x="56" y="35"/>
                    </a:cubicBezTo>
                    <a:cubicBezTo>
                      <a:pt x="55" y="37"/>
                      <a:pt x="56" y="39"/>
                      <a:pt x="54" y="40"/>
                    </a:cubicBezTo>
                    <a:close/>
                    <a:moveTo>
                      <a:pt x="61" y="55"/>
                    </a:moveTo>
                    <a:cubicBezTo>
                      <a:pt x="59" y="55"/>
                      <a:pt x="57" y="53"/>
                      <a:pt x="56" y="51"/>
                    </a:cubicBezTo>
                    <a:cubicBezTo>
                      <a:pt x="63" y="47"/>
                      <a:pt x="63" y="47"/>
                      <a:pt x="64" y="41"/>
                    </a:cubicBezTo>
                    <a:cubicBezTo>
                      <a:pt x="68" y="42"/>
                      <a:pt x="66" y="45"/>
                      <a:pt x="70" y="48"/>
                    </a:cubicBezTo>
                    <a:cubicBezTo>
                      <a:pt x="72" y="45"/>
                      <a:pt x="71" y="41"/>
                      <a:pt x="76" y="38"/>
                    </a:cubicBezTo>
                    <a:cubicBezTo>
                      <a:pt x="76" y="40"/>
                      <a:pt x="77" y="42"/>
                      <a:pt x="79" y="44"/>
                    </a:cubicBezTo>
                    <a:cubicBezTo>
                      <a:pt x="73" y="47"/>
                      <a:pt x="76" y="52"/>
                      <a:pt x="67" y="56"/>
                    </a:cubicBezTo>
                    <a:cubicBezTo>
                      <a:pt x="65" y="54"/>
                      <a:pt x="66" y="52"/>
                      <a:pt x="64" y="50"/>
                    </a:cubicBezTo>
                    <a:cubicBezTo>
                      <a:pt x="62" y="52"/>
                      <a:pt x="63" y="54"/>
                      <a:pt x="61" y="55"/>
                    </a:cubicBezTo>
                    <a:close/>
                    <a:moveTo>
                      <a:pt x="60" y="68"/>
                    </a:moveTo>
                    <a:cubicBezTo>
                      <a:pt x="56" y="66"/>
                      <a:pt x="58" y="66"/>
                      <a:pt x="55" y="61"/>
                    </a:cubicBezTo>
                    <a:cubicBezTo>
                      <a:pt x="57" y="60"/>
                      <a:pt x="58" y="59"/>
                      <a:pt x="60" y="57"/>
                    </a:cubicBezTo>
                    <a:cubicBezTo>
                      <a:pt x="60" y="59"/>
                      <a:pt x="61" y="62"/>
                      <a:pt x="63" y="60"/>
                    </a:cubicBezTo>
                    <a:cubicBezTo>
                      <a:pt x="61" y="62"/>
                      <a:pt x="62" y="64"/>
                      <a:pt x="60" y="68"/>
                    </a:cubicBezTo>
                    <a:close/>
                    <a:moveTo>
                      <a:pt x="95" y="48"/>
                    </a:moveTo>
                    <a:cubicBezTo>
                      <a:pt x="92" y="46"/>
                      <a:pt x="96" y="44"/>
                      <a:pt x="96" y="42"/>
                    </a:cubicBezTo>
                    <a:cubicBezTo>
                      <a:pt x="91" y="39"/>
                      <a:pt x="92" y="44"/>
                      <a:pt x="88" y="46"/>
                    </a:cubicBezTo>
                    <a:cubicBezTo>
                      <a:pt x="87" y="45"/>
                      <a:pt x="86" y="43"/>
                      <a:pt x="85" y="42"/>
                    </a:cubicBezTo>
                    <a:cubicBezTo>
                      <a:pt x="96" y="36"/>
                      <a:pt x="95" y="29"/>
                      <a:pt x="107" y="20"/>
                    </a:cubicBezTo>
                    <a:cubicBezTo>
                      <a:pt x="111" y="23"/>
                      <a:pt x="104" y="32"/>
                      <a:pt x="100" y="27"/>
                    </a:cubicBezTo>
                    <a:cubicBezTo>
                      <a:pt x="100" y="32"/>
                      <a:pt x="99" y="35"/>
                      <a:pt x="101" y="40"/>
                    </a:cubicBezTo>
                    <a:cubicBezTo>
                      <a:pt x="95" y="42"/>
                      <a:pt x="100" y="46"/>
                      <a:pt x="95" y="48"/>
                    </a:cubicBezTo>
                    <a:close/>
                    <a:moveTo>
                      <a:pt x="104" y="52"/>
                    </a:moveTo>
                    <a:cubicBezTo>
                      <a:pt x="105" y="51"/>
                      <a:pt x="107" y="49"/>
                      <a:pt x="109" y="48"/>
                    </a:cubicBezTo>
                    <a:cubicBezTo>
                      <a:pt x="111" y="50"/>
                      <a:pt x="111" y="51"/>
                      <a:pt x="112" y="53"/>
                    </a:cubicBezTo>
                    <a:cubicBezTo>
                      <a:pt x="109" y="55"/>
                      <a:pt x="106" y="55"/>
                      <a:pt x="104" y="52"/>
                    </a:cubicBezTo>
                    <a:close/>
                    <a:moveTo>
                      <a:pt x="127" y="45"/>
                    </a:moveTo>
                    <a:cubicBezTo>
                      <a:pt x="124" y="42"/>
                      <a:pt x="126" y="39"/>
                      <a:pt x="127" y="36"/>
                    </a:cubicBezTo>
                    <a:cubicBezTo>
                      <a:pt x="124" y="36"/>
                      <a:pt x="121" y="35"/>
                      <a:pt x="119" y="35"/>
                    </a:cubicBezTo>
                    <a:cubicBezTo>
                      <a:pt x="117" y="37"/>
                      <a:pt x="119" y="40"/>
                      <a:pt x="115" y="39"/>
                    </a:cubicBezTo>
                    <a:cubicBezTo>
                      <a:pt x="114" y="38"/>
                      <a:pt x="118" y="36"/>
                      <a:pt x="117" y="35"/>
                    </a:cubicBezTo>
                    <a:cubicBezTo>
                      <a:pt x="116" y="32"/>
                      <a:pt x="113" y="35"/>
                      <a:pt x="112" y="33"/>
                    </a:cubicBezTo>
                    <a:cubicBezTo>
                      <a:pt x="113" y="35"/>
                      <a:pt x="113" y="50"/>
                      <a:pt x="105" y="44"/>
                    </a:cubicBezTo>
                    <a:cubicBezTo>
                      <a:pt x="108" y="43"/>
                      <a:pt x="106" y="40"/>
                      <a:pt x="109" y="39"/>
                    </a:cubicBezTo>
                    <a:cubicBezTo>
                      <a:pt x="107" y="38"/>
                      <a:pt x="105" y="37"/>
                      <a:pt x="103" y="38"/>
                    </a:cubicBezTo>
                    <a:cubicBezTo>
                      <a:pt x="106" y="25"/>
                      <a:pt x="120" y="33"/>
                      <a:pt x="128" y="31"/>
                    </a:cubicBezTo>
                    <a:cubicBezTo>
                      <a:pt x="132" y="36"/>
                      <a:pt x="133" y="41"/>
                      <a:pt x="127" y="45"/>
                    </a:cubicBezTo>
                    <a:close/>
                    <a:moveTo>
                      <a:pt x="132" y="31"/>
                    </a:moveTo>
                    <a:cubicBezTo>
                      <a:pt x="140" y="27"/>
                      <a:pt x="141" y="24"/>
                      <a:pt x="145" y="22"/>
                    </a:cubicBezTo>
                    <a:cubicBezTo>
                      <a:pt x="146" y="25"/>
                      <a:pt x="143" y="34"/>
                      <a:pt x="139" y="30"/>
                    </a:cubicBezTo>
                    <a:cubicBezTo>
                      <a:pt x="134" y="34"/>
                      <a:pt x="139" y="39"/>
                      <a:pt x="136" y="43"/>
                    </a:cubicBezTo>
                    <a:cubicBezTo>
                      <a:pt x="133" y="39"/>
                      <a:pt x="135" y="35"/>
                      <a:pt x="132" y="31"/>
                    </a:cubicBezTo>
                    <a:close/>
                    <a:moveTo>
                      <a:pt x="155" y="26"/>
                    </a:moveTo>
                    <a:cubicBezTo>
                      <a:pt x="161" y="26"/>
                      <a:pt x="164" y="21"/>
                      <a:pt x="171" y="23"/>
                    </a:cubicBezTo>
                    <a:cubicBezTo>
                      <a:pt x="172" y="26"/>
                      <a:pt x="172" y="33"/>
                      <a:pt x="168" y="33"/>
                    </a:cubicBezTo>
                    <a:cubicBezTo>
                      <a:pt x="164" y="30"/>
                      <a:pt x="170" y="28"/>
                      <a:pt x="168" y="26"/>
                    </a:cubicBezTo>
                    <a:cubicBezTo>
                      <a:pt x="167" y="25"/>
                      <a:pt x="166" y="25"/>
                      <a:pt x="165" y="24"/>
                    </a:cubicBezTo>
                    <a:cubicBezTo>
                      <a:pt x="162" y="28"/>
                      <a:pt x="162" y="31"/>
                      <a:pt x="158" y="35"/>
                    </a:cubicBezTo>
                    <a:cubicBezTo>
                      <a:pt x="154" y="31"/>
                      <a:pt x="159" y="29"/>
                      <a:pt x="155" y="26"/>
                    </a:cubicBezTo>
                    <a:close/>
                    <a:moveTo>
                      <a:pt x="149" y="42"/>
                    </a:moveTo>
                    <a:cubicBezTo>
                      <a:pt x="148" y="39"/>
                      <a:pt x="151" y="38"/>
                      <a:pt x="148" y="35"/>
                    </a:cubicBezTo>
                    <a:cubicBezTo>
                      <a:pt x="150" y="34"/>
                      <a:pt x="152" y="35"/>
                      <a:pt x="154" y="33"/>
                    </a:cubicBezTo>
                    <a:cubicBezTo>
                      <a:pt x="157" y="36"/>
                      <a:pt x="153" y="39"/>
                      <a:pt x="149" y="42"/>
                    </a:cubicBezTo>
                    <a:close/>
                    <a:moveTo>
                      <a:pt x="134" y="63"/>
                    </a:moveTo>
                    <a:cubicBezTo>
                      <a:pt x="137" y="68"/>
                      <a:pt x="128" y="66"/>
                      <a:pt x="130" y="70"/>
                    </a:cubicBezTo>
                    <a:cubicBezTo>
                      <a:pt x="126" y="67"/>
                      <a:pt x="126" y="57"/>
                      <a:pt x="127" y="52"/>
                    </a:cubicBezTo>
                    <a:cubicBezTo>
                      <a:pt x="134" y="49"/>
                      <a:pt x="143" y="49"/>
                      <a:pt x="143" y="40"/>
                    </a:cubicBezTo>
                    <a:cubicBezTo>
                      <a:pt x="149" y="41"/>
                      <a:pt x="144" y="47"/>
                      <a:pt x="145" y="50"/>
                    </a:cubicBezTo>
                    <a:cubicBezTo>
                      <a:pt x="138" y="46"/>
                      <a:pt x="123" y="64"/>
                      <a:pt x="134" y="63"/>
                    </a:cubicBezTo>
                    <a:close/>
                    <a:moveTo>
                      <a:pt x="170" y="42"/>
                    </a:moveTo>
                    <a:cubicBezTo>
                      <a:pt x="168" y="40"/>
                      <a:pt x="164" y="38"/>
                      <a:pt x="160" y="41"/>
                    </a:cubicBezTo>
                    <a:cubicBezTo>
                      <a:pt x="158" y="33"/>
                      <a:pt x="172" y="39"/>
                      <a:pt x="174" y="29"/>
                    </a:cubicBezTo>
                    <a:cubicBezTo>
                      <a:pt x="174" y="33"/>
                      <a:pt x="175" y="37"/>
                      <a:pt x="180" y="32"/>
                    </a:cubicBezTo>
                    <a:cubicBezTo>
                      <a:pt x="186" y="42"/>
                      <a:pt x="170" y="33"/>
                      <a:pt x="170" y="42"/>
                    </a:cubicBezTo>
                    <a:close/>
                    <a:moveTo>
                      <a:pt x="189" y="32"/>
                    </a:moveTo>
                    <a:cubicBezTo>
                      <a:pt x="190" y="35"/>
                      <a:pt x="189" y="39"/>
                      <a:pt x="185" y="39"/>
                    </a:cubicBezTo>
                    <a:cubicBezTo>
                      <a:pt x="184" y="36"/>
                      <a:pt x="186" y="32"/>
                      <a:pt x="189" y="32"/>
                    </a:cubicBezTo>
                    <a:close/>
                    <a:moveTo>
                      <a:pt x="159" y="58"/>
                    </a:moveTo>
                    <a:cubicBezTo>
                      <a:pt x="164" y="58"/>
                      <a:pt x="165" y="48"/>
                      <a:pt x="170" y="54"/>
                    </a:cubicBezTo>
                    <a:cubicBezTo>
                      <a:pt x="165" y="53"/>
                      <a:pt x="164" y="65"/>
                      <a:pt x="159" y="58"/>
                    </a:cubicBezTo>
                    <a:close/>
                    <a:moveTo>
                      <a:pt x="173" y="58"/>
                    </a:moveTo>
                    <a:cubicBezTo>
                      <a:pt x="171" y="55"/>
                      <a:pt x="177" y="53"/>
                      <a:pt x="172" y="49"/>
                    </a:cubicBezTo>
                    <a:cubicBezTo>
                      <a:pt x="174" y="48"/>
                      <a:pt x="175" y="47"/>
                      <a:pt x="174" y="46"/>
                    </a:cubicBezTo>
                    <a:cubicBezTo>
                      <a:pt x="176" y="45"/>
                      <a:pt x="176" y="46"/>
                      <a:pt x="175" y="47"/>
                    </a:cubicBezTo>
                    <a:cubicBezTo>
                      <a:pt x="177" y="49"/>
                      <a:pt x="178" y="49"/>
                      <a:pt x="180" y="48"/>
                    </a:cubicBezTo>
                    <a:cubicBezTo>
                      <a:pt x="181" y="50"/>
                      <a:pt x="179" y="50"/>
                      <a:pt x="179" y="49"/>
                    </a:cubicBezTo>
                    <a:cubicBezTo>
                      <a:pt x="174" y="52"/>
                      <a:pt x="178" y="55"/>
                      <a:pt x="173" y="58"/>
                    </a:cubicBezTo>
                    <a:close/>
                    <a:moveTo>
                      <a:pt x="194" y="38"/>
                    </a:moveTo>
                    <a:cubicBezTo>
                      <a:pt x="197" y="42"/>
                      <a:pt x="189" y="43"/>
                      <a:pt x="196" y="45"/>
                    </a:cubicBezTo>
                    <a:cubicBezTo>
                      <a:pt x="193" y="47"/>
                      <a:pt x="192" y="48"/>
                      <a:pt x="194" y="50"/>
                    </a:cubicBezTo>
                    <a:cubicBezTo>
                      <a:pt x="188" y="49"/>
                      <a:pt x="190" y="41"/>
                      <a:pt x="194" y="38"/>
                    </a:cubicBezTo>
                    <a:close/>
                    <a:moveTo>
                      <a:pt x="182" y="60"/>
                    </a:moveTo>
                    <a:cubicBezTo>
                      <a:pt x="180" y="58"/>
                      <a:pt x="181" y="57"/>
                      <a:pt x="180" y="56"/>
                    </a:cubicBezTo>
                    <a:cubicBezTo>
                      <a:pt x="183" y="54"/>
                      <a:pt x="187" y="53"/>
                      <a:pt x="189" y="56"/>
                    </a:cubicBezTo>
                    <a:cubicBezTo>
                      <a:pt x="187" y="59"/>
                      <a:pt x="185" y="56"/>
                      <a:pt x="182" y="60"/>
                    </a:cubicBezTo>
                    <a:close/>
                    <a:moveTo>
                      <a:pt x="201" y="43"/>
                    </a:moveTo>
                    <a:cubicBezTo>
                      <a:pt x="203" y="39"/>
                      <a:pt x="207" y="38"/>
                      <a:pt x="211" y="35"/>
                    </a:cubicBezTo>
                    <a:cubicBezTo>
                      <a:pt x="214" y="42"/>
                      <a:pt x="205" y="42"/>
                      <a:pt x="201" y="43"/>
                    </a:cubicBezTo>
                    <a:close/>
                    <a:moveTo>
                      <a:pt x="197" y="55"/>
                    </a:moveTo>
                    <a:cubicBezTo>
                      <a:pt x="198" y="57"/>
                      <a:pt x="197" y="58"/>
                      <a:pt x="198" y="60"/>
                    </a:cubicBezTo>
                    <a:cubicBezTo>
                      <a:pt x="196" y="61"/>
                      <a:pt x="194" y="58"/>
                      <a:pt x="192" y="61"/>
                    </a:cubicBezTo>
                    <a:cubicBezTo>
                      <a:pt x="190" y="58"/>
                      <a:pt x="194" y="55"/>
                      <a:pt x="197" y="55"/>
                    </a:cubicBezTo>
                    <a:close/>
                    <a:moveTo>
                      <a:pt x="184" y="72"/>
                    </a:moveTo>
                    <a:cubicBezTo>
                      <a:pt x="182" y="70"/>
                      <a:pt x="181" y="68"/>
                      <a:pt x="183" y="66"/>
                    </a:cubicBezTo>
                    <a:cubicBezTo>
                      <a:pt x="188" y="63"/>
                      <a:pt x="191" y="70"/>
                      <a:pt x="196" y="65"/>
                    </a:cubicBezTo>
                    <a:cubicBezTo>
                      <a:pt x="198" y="73"/>
                      <a:pt x="190" y="69"/>
                      <a:pt x="184" y="72"/>
                    </a:cubicBezTo>
                    <a:close/>
                    <a:moveTo>
                      <a:pt x="214" y="36"/>
                    </a:moveTo>
                    <a:cubicBezTo>
                      <a:pt x="216" y="36"/>
                      <a:pt x="218" y="38"/>
                      <a:pt x="217" y="36"/>
                    </a:cubicBezTo>
                    <a:cubicBezTo>
                      <a:pt x="221" y="40"/>
                      <a:pt x="224" y="38"/>
                      <a:pt x="229" y="37"/>
                    </a:cubicBezTo>
                    <a:cubicBezTo>
                      <a:pt x="231" y="43"/>
                      <a:pt x="214" y="41"/>
                      <a:pt x="214" y="36"/>
                    </a:cubicBezTo>
                    <a:close/>
                    <a:moveTo>
                      <a:pt x="225" y="57"/>
                    </a:moveTo>
                    <a:cubicBezTo>
                      <a:pt x="223" y="59"/>
                      <a:pt x="226" y="61"/>
                      <a:pt x="222" y="63"/>
                    </a:cubicBezTo>
                    <a:cubicBezTo>
                      <a:pt x="220" y="61"/>
                      <a:pt x="217" y="62"/>
                      <a:pt x="215" y="59"/>
                    </a:cubicBezTo>
                    <a:cubicBezTo>
                      <a:pt x="218" y="57"/>
                      <a:pt x="214" y="55"/>
                      <a:pt x="218" y="53"/>
                    </a:cubicBezTo>
                    <a:cubicBezTo>
                      <a:pt x="222" y="56"/>
                      <a:pt x="227" y="55"/>
                      <a:pt x="232" y="59"/>
                    </a:cubicBezTo>
                    <a:cubicBezTo>
                      <a:pt x="228" y="61"/>
                      <a:pt x="229" y="58"/>
                      <a:pt x="225" y="57"/>
                    </a:cubicBezTo>
                    <a:close/>
                    <a:moveTo>
                      <a:pt x="224" y="72"/>
                    </a:moveTo>
                    <a:cubicBezTo>
                      <a:pt x="223" y="67"/>
                      <a:pt x="222" y="72"/>
                      <a:pt x="218" y="73"/>
                    </a:cubicBezTo>
                    <a:cubicBezTo>
                      <a:pt x="219" y="67"/>
                      <a:pt x="224" y="66"/>
                      <a:pt x="228" y="63"/>
                    </a:cubicBezTo>
                    <a:cubicBezTo>
                      <a:pt x="229" y="65"/>
                      <a:pt x="228" y="68"/>
                      <a:pt x="227" y="66"/>
                    </a:cubicBezTo>
                    <a:cubicBezTo>
                      <a:pt x="224" y="68"/>
                      <a:pt x="228" y="70"/>
                      <a:pt x="224" y="72"/>
                    </a:cubicBezTo>
                    <a:close/>
                    <a:moveTo>
                      <a:pt x="241" y="73"/>
                    </a:moveTo>
                    <a:cubicBezTo>
                      <a:pt x="240" y="72"/>
                      <a:pt x="242" y="72"/>
                      <a:pt x="242" y="72"/>
                    </a:cubicBezTo>
                    <a:cubicBezTo>
                      <a:pt x="245" y="71"/>
                      <a:pt x="241" y="68"/>
                      <a:pt x="243" y="66"/>
                    </a:cubicBezTo>
                    <a:cubicBezTo>
                      <a:pt x="241" y="65"/>
                      <a:pt x="241" y="68"/>
                      <a:pt x="242" y="69"/>
                    </a:cubicBezTo>
                    <a:cubicBezTo>
                      <a:pt x="239" y="70"/>
                      <a:pt x="239" y="62"/>
                      <a:pt x="242" y="60"/>
                    </a:cubicBezTo>
                    <a:cubicBezTo>
                      <a:pt x="242" y="65"/>
                      <a:pt x="242" y="65"/>
                      <a:pt x="246" y="71"/>
                    </a:cubicBezTo>
                    <a:cubicBezTo>
                      <a:pt x="244" y="73"/>
                      <a:pt x="243" y="72"/>
                      <a:pt x="241" y="73"/>
                    </a:cubicBezTo>
                    <a:close/>
                    <a:moveTo>
                      <a:pt x="251" y="78"/>
                    </a:moveTo>
                    <a:cubicBezTo>
                      <a:pt x="251" y="73"/>
                      <a:pt x="256" y="72"/>
                      <a:pt x="255" y="68"/>
                    </a:cubicBezTo>
                    <a:cubicBezTo>
                      <a:pt x="257" y="68"/>
                      <a:pt x="258" y="76"/>
                      <a:pt x="257" y="79"/>
                    </a:cubicBezTo>
                    <a:cubicBezTo>
                      <a:pt x="254" y="73"/>
                      <a:pt x="255" y="74"/>
                      <a:pt x="251" y="78"/>
                    </a:cubicBezTo>
                    <a:close/>
                    <a:moveTo>
                      <a:pt x="354" y="12"/>
                    </a:moveTo>
                    <a:cubicBezTo>
                      <a:pt x="355" y="11"/>
                      <a:pt x="356" y="13"/>
                      <a:pt x="357" y="13"/>
                    </a:cubicBezTo>
                    <a:cubicBezTo>
                      <a:pt x="359" y="12"/>
                      <a:pt x="358" y="10"/>
                      <a:pt x="361" y="9"/>
                    </a:cubicBezTo>
                    <a:cubicBezTo>
                      <a:pt x="361" y="10"/>
                      <a:pt x="362" y="11"/>
                      <a:pt x="363" y="12"/>
                    </a:cubicBezTo>
                    <a:cubicBezTo>
                      <a:pt x="360" y="13"/>
                      <a:pt x="357" y="15"/>
                      <a:pt x="354" y="12"/>
                    </a:cubicBezTo>
                    <a:close/>
                    <a:moveTo>
                      <a:pt x="716" y="72"/>
                    </a:moveTo>
                    <a:cubicBezTo>
                      <a:pt x="717" y="79"/>
                      <a:pt x="704" y="74"/>
                      <a:pt x="698" y="77"/>
                    </a:cubicBezTo>
                    <a:cubicBezTo>
                      <a:pt x="697" y="72"/>
                      <a:pt x="708" y="74"/>
                      <a:pt x="704" y="69"/>
                    </a:cubicBezTo>
                    <a:cubicBezTo>
                      <a:pt x="707" y="71"/>
                      <a:pt x="711" y="68"/>
                      <a:pt x="714" y="65"/>
                    </a:cubicBezTo>
                    <a:cubicBezTo>
                      <a:pt x="714" y="71"/>
                      <a:pt x="706" y="74"/>
                      <a:pt x="702" y="75"/>
                    </a:cubicBezTo>
                    <a:cubicBezTo>
                      <a:pt x="706" y="77"/>
                      <a:pt x="711" y="73"/>
                      <a:pt x="716" y="72"/>
                    </a:cubicBezTo>
                    <a:close/>
                    <a:moveTo>
                      <a:pt x="717" y="62"/>
                    </a:moveTo>
                    <a:cubicBezTo>
                      <a:pt x="718" y="66"/>
                      <a:pt x="708" y="63"/>
                      <a:pt x="710" y="59"/>
                    </a:cubicBezTo>
                    <a:cubicBezTo>
                      <a:pt x="717" y="63"/>
                      <a:pt x="711" y="54"/>
                      <a:pt x="716" y="51"/>
                    </a:cubicBezTo>
                    <a:cubicBezTo>
                      <a:pt x="722" y="56"/>
                      <a:pt x="711" y="60"/>
                      <a:pt x="717" y="62"/>
                    </a:cubicBezTo>
                    <a:close/>
                    <a:moveTo>
                      <a:pt x="712" y="39"/>
                    </a:moveTo>
                    <a:cubicBezTo>
                      <a:pt x="714" y="43"/>
                      <a:pt x="714" y="33"/>
                      <a:pt x="717" y="39"/>
                    </a:cubicBezTo>
                    <a:cubicBezTo>
                      <a:pt x="712" y="44"/>
                      <a:pt x="711" y="46"/>
                      <a:pt x="706" y="43"/>
                    </a:cubicBezTo>
                    <a:cubicBezTo>
                      <a:pt x="713" y="44"/>
                      <a:pt x="708" y="28"/>
                      <a:pt x="712" y="39"/>
                    </a:cubicBezTo>
                    <a:close/>
                    <a:moveTo>
                      <a:pt x="721" y="30"/>
                    </a:moveTo>
                    <a:cubicBezTo>
                      <a:pt x="717" y="32"/>
                      <a:pt x="712" y="33"/>
                      <a:pt x="708" y="32"/>
                    </a:cubicBezTo>
                    <a:cubicBezTo>
                      <a:pt x="709" y="28"/>
                      <a:pt x="716" y="17"/>
                      <a:pt x="720" y="10"/>
                    </a:cubicBezTo>
                    <a:cubicBezTo>
                      <a:pt x="722" y="17"/>
                      <a:pt x="720" y="21"/>
                      <a:pt x="721" y="30"/>
                    </a:cubicBezTo>
                    <a:close/>
                    <a:moveTo>
                      <a:pt x="716" y="13"/>
                    </a:moveTo>
                    <a:cubicBezTo>
                      <a:pt x="714" y="14"/>
                      <a:pt x="713" y="15"/>
                      <a:pt x="711" y="17"/>
                    </a:cubicBezTo>
                    <a:cubicBezTo>
                      <a:pt x="709" y="11"/>
                      <a:pt x="706" y="17"/>
                      <a:pt x="704" y="13"/>
                    </a:cubicBezTo>
                    <a:cubicBezTo>
                      <a:pt x="708" y="13"/>
                      <a:pt x="713" y="8"/>
                      <a:pt x="716" y="13"/>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5" name="Freeform 548"/>
              <p:cNvSpPr>
                <a:spLocks noEditPoints="1"/>
              </p:cNvSpPr>
              <p:nvPr/>
            </p:nvSpPr>
            <p:spPr bwMode="auto">
              <a:xfrm rot="16200000" flipV="1">
                <a:off x="4438472" y="4879627"/>
                <a:ext cx="363777" cy="45719"/>
              </a:xfrm>
              <a:custGeom>
                <a:avLst/>
                <a:gdLst>
                  <a:gd name="T0" fmla="*/ 480 w 748"/>
                  <a:gd name="T1" fmla="*/ 13 h 95"/>
                  <a:gd name="T2" fmla="*/ 427 w 748"/>
                  <a:gd name="T3" fmla="*/ 8 h 95"/>
                  <a:gd name="T4" fmla="*/ 366 w 748"/>
                  <a:gd name="T5" fmla="*/ 13 h 95"/>
                  <a:gd name="T6" fmla="*/ 311 w 748"/>
                  <a:gd name="T7" fmla="*/ 15 h 95"/>
                  <a:gd name="T8" fmla="*/ 289 w 748"/>
                  <a:gd name="T9" fmla="*/ 1 h 95"/>
                  <a:gd name="T10" fmla="*/ 234 w 748"/>
                  <a:gd name="T11" fmla="*/ 11 h 95"/>
                  <a:gd name="T12" fmla="*/ 205 w 748"/>
                  <a:gd name="T13" fmla="*/ 13 h 95"/>
                  <a:gd name="T14" fmla="*/ 152 w 748"/>
                  <a:gd name="T15" fmla="*/ 18 h 95"/>
                  <a:gd name="T16" fmla="*/ 142 w 748"/>
                  <a:gd name="T17" fmla="*/ 18 h 95"/>
                  <a:gd name="T18" fmla="*/ 126 w 748"/>
                  <a:gd name="T19" fmla="*/ 20 h 95"/>
                  <a:gd name="T20" fmla="*/ 107 w 748"/>
                  <a:gd name="T21" fmla="*/ 1 h 95"/>
                  <a:gd name="T22" fmla="*/ 64 w 748"/>
                  <a:gd name="T23" fmla="*/ 20 h 95"/>
                  <a:gd name="T24" fmla="*/ 17 w 748"/>
                  <a:gd name="T25" fmla="*/ 64 h 95"/>
                  <a:gd name="T26" fmla="*/ 71 w 748"/>
                  <a:gd name="T27" fmla="*/ 69 h 95"/>
                  <a:gd name="T28" fmla="*/ 101 w 748"/>
                  <a:gd name="T29" fmla="*/ 51 h 95"/>
                  <a:gd name="T30" fmla="*/ 90 w 748"/>
                  <a:gd name="T31" fmla="*/ 67 h 95"/>
                  <a:gd name="T32" fmla="*/ 112 w 748"/>
                  <a:gd name="T33" fmla="*/ 63 h 95"/>
                  <a:gd name="T34" fmla="*/ 140 w 748"/>
                  <a:gd name="T35" fmla="*/ 69 h 95"/>
                  <a:gd name="T36" fmla="*/ 151 w 748"/>
                  <a:gd name="T37" fmla="*/ 51 h 95"/>
                  <a:gd name="T38" fmla="*/ 167 w 748"/>
                  <a:gd name="T39" fmla="*/ 62 h 95"/>
                  <a:gd name="T40" fmla="*/ 213 w 748"/>
                  <a:gd name="T41" fmla="*/ 61 h 95"/>
                  <a:gd name="T42" fmla="*/ 244 w 748"/>
                  <a:gd name="T43" fmla="*/ 84 h 95"/>
                  <a:gd name="T44" fmla="*/ 306 w 748"/>
                  <a:gd name="T45" fmla="*/ 77 h 95"/>
                  <a:gd name="T46" fmla="*/ 364 w 748"/>
                  <a:gd name="T47" fmla="*/ 85 h 95"/>
                  <a:gd name="T48" fmla="*/ 566 w 748"/>
                  <a:gd name="T49" fmla="*/ 89 h 95"/>
                  <a:gd name="T50" fmla="*/ 675 w 748"/>
                  <a:gd name="T51" fmla="*/ 85 h 95"/>
                  <a:gd name="T52" fmla="*/ 744 w 748"/>
                  <a:gd name="T53" fmla="*/ 58 h 95"/>
                  <a:gd name="T54" fmla="*/ 725 w 748"/>
                  <a:gd name="T55" fmla="*/ 56 h 95"/>
                  <a:gd name="T56" fmla="*/ 733 w 748"/>
                  <a:gd name="T57" fmla="*/ 32 h 95"/>
                  <a:gd name="T58" fmla="*/ 725 w 748"/>
                  <a:gd name="T59" fmla="*/ 7 h 95"/>
                  <a:gd name="T60" fmla="*/ 672 w 748"/>
                  <a:gd name="T61" fmla="*/ 9 h 95"/>
                  <a:gd name="T62" fmla="*/ 642 w 748"/>
                  <a:gd name="T63" fmla="*/ 9 h 95"/>
                  <a:gd name="T64" fmla="*/ 604 w 748"/>
                  <a:gd name="T65" fmla="*/ 6 h 95"/>
                  <a:gd name="T66" fmla="*/ 227 w 748"/>
                  <a:gd name="T67" fmla="*/ 28 h 95"/>
                  <a:gd name="T68" fmla="*/ 201 w 748"/>
                  <a:gd name="T69" fmla="*/ 36 h 95"/>
                  <a:gd name="T70" fmla="*/ 220 w 748"/>
                  <a:gd name="T71" fmla="*/ 21 h 95"/>
                  <a:gd name="T72" fmla="*/ 196 w 748"/>
                  <a:gd name="T73" fmla="*/ 25 h 95"/>
                  <a:gd name="T74" fmla="*/ 184 w 748"/>
                  <a:gd name="T75" fmla="*/ 11 h 95"/>
                  <a:gd name="T76" fmla="*/ 79 w 748"/>
                  <a:gd name="T77" fmla="*/ 39 h 95"/>
                  <a:gd name="T78" fmla="*/ 54 w 748"/>
                  <a:gd name="T79" fmla="*/ 40 h 95"/>
                  <a:gd name="T80" fmla="*/ 71 w 748"/>
                  <a:gd name="T81" fmla="*/ 38 h 95"/>
                  <a:gd name="T82" fmla="*/ 79 w 748"/>
                  <a:gd name="T83" fmla="*/ 44 h 95"/>
                  <a:gd name="T84" fmla="*/ 60 w 748"/>
                  <a:gd name="T85" fmla="*/ 68 h 95"/>
                  <a:gd name="T86" fmla="*/ 95 w 748"/>
                  <a:gd name="T87" fmla="*/ 48 h 95"/>
                  <a:gd name="T88" fmla="*/ 115 w 748"/>
                  <a:gd name="T89" fmla="*/ 39 h 95"/>
                  <a:gd name="T90" fmla="*/ 132 w 748"/>
                  <a:gd name="T91" fmla="*/ 31 h 95"/>
                  <a:gd name="T92" fmla="*/ 168 w 748"/>
                  <a:gd name="T93" fmla="*/ 26 h 95"/>
                  <a:gd name="T94" fmla="*/ 134 w 748"/>
                  <a:gd name="T95" fmla="*/ 63 h 95"/>
                  <a:gd name="T96" fmla="*/ 174 w 748"/>
                  <a:gd name="T97" fmla="*/ 29 h 95"/>
                  <a:gd name="T98" fmla="*/ 159 w 748"/>
                  <a:gd name="T99" fmla="*/ 58 h 95"/>
                  <a:gd name="T100" fmla="*/ 194 w 748"/>
                  <a:gd name="T101" fmla="*/ 38 h 95"/>
                  <a:gd name="T102" fmla="*/ 201 w 748"/>
                  <a:gd name="T103" fmla="*/ 43 h 95"/>
                  <a:gd name="T104" fmla="*/ 183 w 748"/>
                  <a:gd name="T105" fmla="*/ 66 h 95"/>
                  <a:gd name="T106" fmla="*/ 222 w 748"/>
                  <a:gd name="T107" fmla="*/ 63 h 95"/>
                  <a:gd name="T108" fmla="*/ 227 w 748"/>
                  <a:gd name="T109" fmla="*/ 66 h 95"/>
                  <a:gd name="T110" fmla="*/ 241 w 748"/>
                  <a:gd name="T111" fmla="*/ 73 h 95"/>
                  <a:gd name="T112" fmla="*/ 363 w 748"/>
                  <a:gd name="T113" fmla="*/ 12 h 95"/>
                  <a:gd name="T114" fmla="*/ 717 w 748"/>
                  <a:gd name="T115" fmla="*/ 62 h 95"/>
                  <a:gd name="T116" fmla="*/ 721 w 748"/>
                  <a:gd name="T117" fmla="*/ 3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8" h="95">
                    <a:moveTo>
                      <a:pt x="559" y="11"/>
                    </a:moveTo>
                    <a:cubicBezTo>
                      <a:pt x="559" y="7"/>
                      <a:pt x="557" y="9"/>
                      <a:pt x="557" y="5"/>
                    </a:cubicBezTo>
                    <a:cubicBezTo>
                      <a:pt x="546" y="13"/>
                      <a:pt x="543" y="8"/>
                      <a:pt x="534" y="8"/>
                    </a:cubicBezTo>
                    <a:cubicBezTo>
                      <a:pt x="537" y="7"/>
                      <a:pt x="541" y="7"/>
                      <a:pt x="539" y="3"/>
                    </a:cubicBezTo>
                    <a:cubicBezTo>
                      <a:pt x="529" y="8"/>
                      <a:pt x="508" y="10"/>
                      <a:pt x="498" y="11"/>
                    </a:cubicBezTo>
                    <a:cubicBezTo>
                      <a:pt x="499" y="11"/>
                      <a:pt x="499" y="9"/>
                      <a:pt x="498" y="8"/>
                    </a:cubicBezTo>
                    <a:cubicBezTo>
                      <a:pt x="491" y="10"/>
                      <a:pt x="491" y="13"/>
                      <a:pt x="485" y="9"/>
                    </a:cubicBezTo>
                    <a:cubicBezTo>
                      <a:pt x="483" y="14"/>
                      <a:pt x="481" y="8"/>
                      <a:pt x="480" y="13"/>
                    </a:cubicBezTo>
                    <a:cubicBezTo>
                      <a:pt x="478" y="10"/>
                      <a:pt x="476" y="12"/>
                      <a:pt x="476" y="9"/>
                    </a:cubicBezTo>
                    <a:cubicBezTo>
                      <a:pt x="473" y="9"/>
                      <a:pt x="470" y="11"/>
                      <a:pt x="467" y="8"/>
                    </a:cubicBezTo>
                    <a:cubicBezTo>
                      <a:pt x="463" y="10"/>
                      <a:pt x="469" y="13"/>
                      <a:pt x="465" y="15"/>
                    </a:cubicBezTo>
                    <a:cubicBezTo>
                      <a:pt x="464" y="14"/>
                      <a:pt x="463" y="13"/>
                      <a:pt x="462" y="13"/>
                    </a:cubicBezTo>
                    <a:cubicBezTo>
                      <a:pt x="463" y="12"/>
                      <a:pt x="464" y="10"/>
                      <a:pt x="462" y="9"/>
                    </a:cubicBezTo>
                    <a:cubicBezTo>
                      <a:pt x="461" y="10"/>
                      <a:pt x="459" y="11"/>
                      <a:pt x="458" y="12"/>
                    </a:cubicBezTo>
                    <a:cubicBezTo>
                      <a:pt x="445" y="2"/>
                      <a:pt x="432" y="14"/>
                      <a:pt x="426" y="14"/>
                    </a:cubicBezTo>
                    <a:cubicBezTo>
                      <a:pt x="422" y="9"/>
                      <a:pt x="428" y="10"/>
                      <a:pt x="427" y="8"/>
                    </a:cubicBezTo>
                    <a:cubicBezTo>
                      <a:pt x="420" y="9"/>
                      <a:pt x="412" y="6"/>
                      <a:pt x="410" y="14"/>
                    </a:cubicBezTo>
                    <a:cubicBezTo>
                      <a:pt x="405" y="6"/>
                      <a:pt x="404" y="18"/>
                      <a:pt x="401" y="13"/>
                    </a:cubicBezTo>
                    <a:cubicBezTo>
                      <a:pt x="400" y="11"/>
                      <a:pt x="406" y="9"/>
                      <a:pt x="402" y="7"/>
                    </a:cubicBezTo>
                    <a:cubicBezTo>
                      <a:pt x="397" y="8"/>
                      <a:pt x="397" y="14"/>
                      <a:pt x="392" y="11"/>
                    </a:cubicBezTo>
                    <a:cubicBezTo>
                      <a:pt x="393" y="10"/>
                      <a:pt x="394" y="9"/>
                      <a:pt x="392" y="7"/>
                    </a:cubicBezTo>
                    <a:cubicBezTo>
                      <a:pt x="386" y="13"/>
                      <a:pt x="381" y="11"/>
                      <a:pt x="375" y="13"/>
                    </a:cubicBezTo>
                    <a:cubicBezTo>
                      <a:pt x="376" y="13"/>
                      <a:pt x="376" y="7"/>
                      <a:pt x="374" y="9"/>
                    </a:cubicBezTo>
                    <a:cubicBezTo>
                      <a:pt x="375" y="12"/>
                      <a:pt x="368" y="13"/>
                      <a:pt x="366" y="13"/>
                    </a:cubicBezTo>
                    <a:cubicBezTo>
                      <a:pt x="370" y="11"/>
                      <a:pt x="369" y="8"/>
                      <a:pt x="370" y="5"/>
                    </a:cubicBezTo>
                    <a:cubicBezTo>
                      <a:pt x="365" y="4"/>
                      <a:pt x="369" y="8"/>
                      <a:pt x="365" y="10"/>
                    </a:cubicBezTo>
                    <a:cubicBezTo>
                      <a:pt x="361" y="4"/>
                      <a:pt x="353" y="5"/>
                      <a:pt x="350" y="11"/>
                    </a:cubicBezTo>
                    <a:cubicBezTo>
                      <a:pt x="346" y="10"/>
                      <a:pt x="340" y="11"/>
                      <a:pt x="338" y="8"/>
                    </a:cubicBezTo>
                    <a:cubicBezTo>
                      <a:pt x="336" y="8"/>
                      <a:pt x="326" y="14"/>
                      <a:pt x="322" y="8"/>
                    </a:cubicBezTo>
                    <a:cubicBezTo>
                      <a:pt x="318" y="9"/>
                      <a:pt x="321" y="12"/>
                      <a:pt x="319" y="14"/>
                    </a:cubicBezTo>
                    <a:cubicBezTo>
                      <a:pt x="317" y="11"/>
                      <a:pt x="315" y="8"/>
                      <a:pt x="315" y="6"/>
                    </a:cubicBezTo>
                    <a:cubicBezTo>
                      <a:pt x="310" y="8"/>
                      <a:pt x="314" y="12"/>
                      <a:pt x="311" y="15"/>
                    </a:cubicBezTo>
                    <a:cubicBezTo>
                      <a:pt x="309" y="12"/>
                      <a:pt x="301" y="15"/>
                      <a:pt x="302" y="11"/>
                    </a:cubicBezTo>
                    <a:cubicBezTo>
                      <a:pt x="304" y="12"/>
                      <a:pt x="311" y="14"/>
                      <a:pt x="310" y="8"/>
                    </a:cubicBezTo>
                    <a:cubicBezTo>
                      <a:pt x="305" y="11"/>
                      <a:pt x="302" y="7"/>
                      <a:pt x="298" y="7"/>
                    </a:cubicBezTo>
                    <a:cubicBezTo>
                      <a:pt x="298" y="11"/>
                      <a:pt x="299" y="8"/>
                      <a:pt x="302" y="9"/>
                    </a:cubicBezTo>
                    <a:cubicBezTo>
                      <a:pt x="298" y="10"/>
                      <a:pt x="297" y="14"/>
                      <a:pt x="295" y="13"/>
                    </a:cubicBezTo>
                    <a:cubicBezTo>
                      <a:pt x="292" y="11"/>
                      <a:pt x="295" y="6"/>
                      <a:pt x="292" y="8"/>
                    </a:cubicBezTo>
                    <a:cubicBezTo>
                      <a:pt x="294" y="10"/>
                      <a:pt x="287" y="15"/>
                      <a:pt x="286" y="13"/>
                    </a:cubicBezTo>
                    <a:cubicBezTo>
                      <a:pt x="284" y="8"/>
                      <a:pt x="293" y="5"/>
                      <a:pt x="289" y="1"/>
                    </a:cubicBezTo>
                    <a:cubicBezTo>
                      <a:pt x="285" y="11"/>
                      <a:pt x="272" y="11"/>
                      <a:pt x="263" y="11"/>
                    </a:cubicBezTo>
                    <a:cubicBezTo>
                      <a:pt x="263" y="8"/>
                      <a:pt x="264" y="2"/>
                      <a:pt x="260" y="4"/>
                    </a:cubicBezTo>
                    <a:cubicBezTo>
                      <a:pt x="258" y="8"/>
                      <a:pt x="261" y="7"/>
                      <a:pt x="260" y="9"/>
                    </a:cubicBezTo>
                    <a:cubicBezTo>
                      <a:pt x="257" y="10"/>
                      <a:pt x="256" y="12"/>
                      <a:pt x="253" y="6"/>
                    </a:cubicBezTo>
                    <a:cubicBezTo>
                      <a:pt x="251" y="7"/>
                      <a:pt x="252" y="9"/>
                      <a:pt x="250" y="10"/>
                    </a:cubicBezTo>
                    <a:cubicBezTo>
                      <a:pt x="245" y="1"/>
                      <a:pt x="245" y="12"/>
                      <a:pt x="243" y="10"/>
                    </a:cubicBezTo>
                    <a:cubicBezTo>
                      <a:pt x="238" y="7"/>
                      <a:pt x="247" y="6"/>
                      <a:pt x="242" y="3"/>
                    </a:cubicBezTo>
                    <a:cubicBezTo>
                      <a:pt x="237" y="7"/>
                      <a:pt x="240" y="10"/>
                      <a:pt x="234" y="11"/>
                    </a:cubicBezTo>
                    <a:cubicBezTo>
                      <a:pt x="234" y="8"/>
                      <a:pt x="232" y="6"/>
                      <a:pt x="230" y="6"/>
                    </a:cubicBezTo>
                    <a:cubicBezTo>
                      <a:pt x="229" y="8"/>
                      <a:pt x="227" y="11"/>
                      <a:pt x="226" y="5"/>
                    </a:cubicBezTo>
                    <a:cubicBezTo>
                      <a:pt x="220" y="7"/>
                      <a:pt x="230" y="10"/>
                      <a:pt x="224" y="12"/>
                    </a:cubicBezTo>
                    <a:cubicBezTo>
                      <a:pt x="223" y="11"/>
                      <a:pt x="222" y="10"/>
                      <a:pt x="220" y="10"/>
                    </a:cubicBezTo>
                    <a:cubicBezTo>
                      <a:pt x="223" y="8"/>
                      <a:pt x="223" y="6"/>
                      <a:pt x="221" y="4"/>
                    </a:cubicBezTo>
                    <a:cubicBezTo>
                      <a:pt x="214" y="5"/>
                      <a:pt x="221" y="17"/>
                      <a:pt x="213" y="12"/>
                    </a:cubicBezTo>
                    <a:cubicBezTo>
                      <a:pt x="219" y="11"/>
                      <a:pt x="214" y="9"/>
                      <a:pt x="216" y="4"/>
                    </a:cubicBezTo>
                    <a:cubicBezTo>
                      <a:pt x="212" y="5"/>
                      <a:pt x="207" y="9"/>
                      <a:pt x="205" y="13"/>
                    </a:cubicBezTo>
                    <a:cubicBezTo>
                      <a:pt x="202" y="10"/>
                      <a:pt x="204" y="7"/>
                      <a:pt x="201" y="5"/>
                    </a:cubicBezTo>
                    <a:cubicBezTo>
                      <a:pt x="194" y="9"/>
                      <a:pt x="192" y="14"/>
                      <a:pt x="188" y="12"/>
                    </a:cubicBezTo>
                    <a:cubicBezTo>
                      <a:pt x="191" y="10"/>
                      <a:pt x="183" y="7"/>
                      <a:pt x="188" y="6"/>
                    </a:cubicBezTo>
                    <a:cubicBezTo>
                      <a:pt x="189" y="7"/>
                      <a:pt x="188" y="8"/>
                      <a:pt x="190" y="10"/>
                    </a:cubicBezTo>
                    <a:cubicBezTo>
                      <a:pt x="197" y="2"/>
                      <a:pt x="183" y="7"/>
                      <a:pt x="179" y="4"/>
                    </a:cubicBezTo>
                    <a:cubicBezTo>
                      <a:pt x="174" y="7"/>
                      <a:pt x="174" y="12"/>
                      <a:pt x="169" y="8"/>
                    </a:cubicBezTo>
                    <a:cubicBezTo>
                      <a:pt x="169" y="4"/>
                      <a:pt x="176" y="9"/>
                      <a:pt x="175" y="2"/>
                    </a:cubicBezTo>
                    <a:cubicBezTo>
                      <a:pt x="167" y="6"/>
                      <a:pt x="150" y="5"/>
                      <a:pt x="152" y="18"/>
                    </a:cubicBezTo>
                    <a:cubicBezTo>
                      <a:pt x="155" y="14"/>
                      <a:pt x="157" y="17"/>
                      <a:pt x="160" y="17"/>
                    </a:cubicBezTo>
                    <a:cubicBezTo>
                      <a:pt x="165" y="15"/>
                      <a:pt x="162" y="12"/>
                      <a:pt x="166" y="9"/>
                    </a:cubicBezTo>
                    <a:cubicBezTo>
                      <a:pt x="170" y="13"/>
                      <a:pt x="167" y="16"/>
                      <a:pt x="164" y="19"/>
                    </a:cubicBezTo>
                    <a:cubicBezTo>
                      <a:pt x="159" y="19"/>
                      <a:pt x="153" y="20"/>
                      <a:pt x="148" y="23"/>
                    </a:cubicBezTo>
                    <a:cubicBezTo>
                      <a:pt x="147" y="22"/>
                      <a:pt x="147" y="22"/>
                      <a:pt x="146" y="21"/>
                    </a:cubicBezTo>
                    <a:cubicBezTo>
                      <a:pt x="156" y="14"/>
                      <a:pt x="144" y="12"/>
                      <a:pt x="152" y="7"/>
                    </a:cubicBezTo>
                    <a:cubicBezTo>
                      <a:pt x="146" y="7"/>
                      <a:pt x="146" y="11"/>
                      <a:pt x="140" y="13"/>
                    </a:cubicBezTo>
                    <a:cubicBezTo>
                      <a:pt x="138" y="17"/>
                      <a:pt x="144" y="15"/>
                      <a:pt x="142" y="18"/>
                    </a:cubicBezTo>
                    <a:cubicBezTo>
                      <a:pt x="136" y="18"/>
                      <a:pt x="138" y="21"/>
                      <a:pt x="133" y="25"/>
                    </a:cubicBezTo>
                    <a:cubicBezTo>
                      <a:pt x="131" y="19"/>
                      <a:pt x="127" y="30"/>
                      <a:pt x="125" y="26"/>
                    </a:cubicBezTo>
                    <a:cubicBezTo>
                      <a:pt x="123" y="22"/>
                      <a:pt x="130" y="20"/>
                      <a:pt x="129" y="16"/>
                    </a:cubicBezTo>
                    <a:cubicBezTo>
                      <a:pt x="139" y="21"/>
                      <a:pt x="139" y="4"/>
                      <a:pt x="149" y="6"/>
                    </a:cubicBezTo>
                    <a:cubicBezTo>
                      <a:pt x="143" y="3"/>
                      <a:pt x="136" y="7"/>
                      <a:pt x="130" y="5"/>
                    </a:cubicBezTo>
                    <a:cubicBezTo>
                      <a:pt x="129" y="8"/>
                      <a:pt x="127" y="12"/>
                      <a:pt x="127" y="16"/>
                    </a:cubicBezTo>
                    <a:cubicBezTo>
                      <a:pt x="125" y="14"/>
                      <a:pt x="123" y="14"/>
                      <a:pt x="121" y="15"/>
                    </a:cubicBezTo>
                    <a:cubicBezTo>
                      <a:pt x="119" y="19"/>
                      <a:pt x="128" y="17"/>
                      <a:pt x="126" y="20"/>
                    </a:cubicBezTo>
                    <a:cubicBezTo>
                      <a:pt x="115" y="20"/>
                      <a:pt x="116" y="24"/>
                      <a:pt x="111" y="27"/>
                    </a:cubicBezTo>
                    <a:cubicBezTo>
                      <a:pt x="111" y="22"/>
                      <a:pt x="111" y="17"/>
                      <a:pt x="114" y="13"/>
                    </a:cubicBezTo>
                    <a:cubicBezTo>
                      <a:pt x="118" y="16"/>
                      <a:pt x="116" y="18"/>
                      <a:pt x="119" y="21"/>
                    </a:cubicBezTo>
                    <a:cubicBezTo>
                      <a:pt x="120" y="15"/>
                      <a:pt x="122" y="9"/>
                      <a:pt x="126" y="4"/>
                    </a:cubicBezTo>
                    <a:cubicBezTo>
                      <a:pt x="124" y="1"/>
                      <a:pt x="109" y="1"/>
                      <a:pt x="114" y="8"/>
                    </a:cubicBezTo>
                    <a:cubicBezTo>
                      <a:pt x="114" y="10"/>
                      <a:pt x="109" y="12"/>
                      <a:pt x="106" y="12"/>
                    </a:cubicBezTo>
                    <a:cubicBezTo>
                      <a:pt x="103" y="10"/>
                      <a:pt x="112" y="9"/>
                      <a:pt x="109" y="6"/>
                    </a:cubicBezTo>
                    <a:cubicBezTo>
                      <a:pt x="104" y="8"/>
                      <a:pt x="106" y="3"/>
                      <a:pt x="107" y="1"/>
                    </a:cubicBezTo>
                    <a:cubicBezTo>
                      <a:pt x="103" y="6"/>
                      <a:pt x="93" y="13"/>
                      <a:pt x="86" y="16"/>
                    </a:cubicBezTo>
                    <a:cubicBezTo>
                      <a:pt x="87" y="14"/>
                      <a:pt x="85" y="13"/>
                      <a:pt x="86" y="12"/>
                    </a:cubicBezTo>
                    <a:cubicBezTo>
                      <a:pt x="90" y="7"/>
                      <a:pt x="103" y="8"/>
                      <a:pt x="99" y="0"/>
                    </a:cubicBezTo>
                    <a:cubicBezTo>
                      <a:pt x="94" y="2"/>
                      <a:pt x="96" y="5"/>
                      <a:pt x="92" y="7"/>
                    </a:cubicBezTo>
                    <a:cubicBezTo>
                      <a:pt x="86" y="7"/>
                      <a:pt x="91" y="4"/>
                      <a:pt x="89" y="1"/>
                    </a:cubicBezTo>
                    <a:cubicBezTo>
                      <a:pt x="80" y="5"/>
                      <a:pt x="88" y="11"/>
                      <a:pt x="82" y="15"/>
                    </a:cubicBezTo>
                    <a:cubicBezTo>
                      <a:pt x="78" y="10"/>
                      <a:pt x="73" y="16"/>
                      <a:pt x="70" y="10"/>
                    </a:cubicBezTo>
                    <a:cubicBezTo>
                      <a:pt x="68" y="13"/>
                      <a:pt x="69" y="17"/>
                      <a:pt x="64" y="20"/>
                    </a:cubicBezTo>
                    <a:cubicBezTo>
                      <a:pt x="57" y="12"/>
                      <a:pt x="58" y="16"/>
                      <a:pt x="51" y="12"/>
                    </a:cubicBezTo>
                    <a:cubicBezTo>
                      <a:pt x="52" y="17"/>
                      <a:pt x="49" y="18"/>
                      <a:pt x="44" y="21"/>
                    </a:cubicBezTo>
                    <a:cubicBezTo>
                      <a:pt x="50" y="29"/>
                      <a:pt x="44" y="36"/>
                      <a:pt x="35" y="43"/>
                    </a:cubicBezTo>
                    <a:cubicBezTo>
                      <a:pt x="29" y="38"/>
                      <a:pt x="22" y="43"/>
                      <a:pt x="18" y="49"/>
                    </a:cubicBezTo>
                    <a:cubicBezTo>
                      <a:pt x="13" y="48"/>
                      <a:pt x="18" y="44"/>
                      <a:pt x="12" y="42"/>
                    </a:cubicBezTo>
                    <a:cubicBezTo>
                      <a:pt x="11" y="46"/>
                      <a:pt x="16" y="67"/>
                      <a:pt x="8" y="58"/>
                    </a:cubicBezTo>
                    <a:cubicBezTo>
                      <a:pt x="7" y="60"/>
                      <a:pt x="0" y="62"/>
                      <a:pt x="5" y="64"/>
                    </a:cubicBezTo>
                    <a:cubicBezTo>
                      <a:pt x="9" y="64"/>
                      <a:pt x="13" y="63"/>
                      <a:pt x="17" y="64"/>
                    </a:cubicBezTo>
                    <a:cubicBezTo>
                      <a:pt x="18" y="60"/>
                      <a:pt x="17" y="56"/>
                      <a:pt x="20" y="52"/>
                    </a:cubicBezTo>
                    <a:cubicBezTo>
                      <a:pt x="22" y="53"/>
                      <a:pt x="24" y="53"/>
                      <a:pt x="25" y="56"/>
                    </a:cubicBezTo>
                    <a:cubicBezTo>
                      <a:pt x="27" y="51"/>
                      <a:pt x="30" y="52"/>
                      <a:pt x="34" y="51"/>
                    </a:cubicBezTo>
                    <a:cubicBezTo>
                      <a:pt x="32" y="48"/>
                      <a:pt x="30" y="49"/>
                      <a:pt x="29" y="47"/>
                    </a:cubicBezTo>
                    <a:cubicBezTo>
                      <a:pt x="35" y="41"/>
                      <a:pt x="36" y="47"/>
                      <a:pt x="40" y="40"/>
                    </a:cubicBezTo>
                    <a:cubicBezTo>
                      <a:pt x="43" y="44"/>
                      <a:pt x="49" y="46"/>
                      <a:pt x="56" y="46"/>
                    </a:cubicBezTo>
                    <a:cubicBezTo>
                      <a:pt x="46" y="53"/>
                      <a:pt x="60" y="57"/>
                      <a:pt x="51" y="64"/>
                    </a:cubicBezTo>
                    <a:cubicBezTo>
                      <a:pt x="57" y="73"/>
                      <a:pt x="65" y="66"/>
                      <a:pt x="71" y="69"/>
                    </a:cubicBezTo>
                    <a:cubicBezTo>
                      <a:pt x="69" y="66"/>
                      <a:pt x="67" y="67"/>
                      <a:pt x="65" y="63"/>
                    </a:cubicBezTo>
                    <a:cubicBezTo>
                      <a:pt x="66" y="61"/>
                      <a:pt x="66" y="59"/>
                      <a:pt x="68" y="58"/>
                    </a:cubicBezTo>
                    <a:cubicBezTo>
                      <a:pt x="70" y="60"/>
                      <a:pt x="69" y="62"/>
                      <a:pt x="71" y="63"/>
                    </a:cubicBezTo>
                    <a:cubicBezTo>
                      <a:pt x="72" y="64"/>
                      <a:pt x="78" y="62"/>
                      <a:pt x="76" y="59"/>
                    </a:cubicBezTo>
                    <a:cubicBezTo>
                      <a:pt x="75" y="59"/>
                      <a:pt x="81" y="47"/>
                      <a:pt x="86" y="46"/>
                    </a:cubicBezTo>
                    <a:cubicBezTo>
                      <a:pt x="84" y="48"/>
                      <a:pt x="83" y="50"/>
                      <a:pt x="83" y="52"/>
                    </a:cubicBezTo>
                    <a:cubicBezTo>
                      <a:pt x="86" y="51"/>
                      <a:pt x="92" y="50"/>
                      <a:pt x="91" y="55"/>
                    </a:cubicBezTo>
                    <a:cubicBezTo>
                      <a:pt x="94" y="52"/>
                      <a:pt x="98" y="50"/>
                      <a:pt x="101" y="51"/>
                    </a:cubicBezTo>
                    <a:cubicBezTo>
                      <a:pt x="101" y="52"/>
                      <a:pt x="102" y="53"/>
                      <a:pt x="101" y="54"/>
                    </a:cubicBezTo>
                    <a:cubicBezTo>
                      <a:pt x="96" y="55"/>
                      <a:pt x="91" y="54"/>
                      <a:pt x="85" y="59"/>
                    </a:cubicBezTo>
                    <a:cubicBezTo>
                      <a:pt x="85" y="58"/>
                      <a:pt x="85" y="53"/>
                      <a:pt x="82" y="55"/>
                    </a:cubicBezTo>
                    <a:cubicBezTo>
                      <a:pt x="85" y="62"/>
                      <a:pt x="73" y="61"/>
                      <a:pt x="75" y="69"/>
                    </a:cubicBezTo>
                    <a:cubicBezTo>
                      <a:pt x="79" y="65"/>
                      <a:pt x="82" y="74"/>
                      <a:pt x="86" y="69"/>
                    </a:cubicBezTo>
                    <a:cubicBezTo>
                      <a:pt x="90" y="67"/>
                      <a:pt x="84" y="64"/>
                      <a:pt x="86" y="62"/>
                    </a:cubicBezTo>
                    <a:cubicBezTo>
                      <a:pt x="88" y="61"/>
                      <a:pt x="89" y="60"/>
                      <a:pt x="90" y="61"/>
                    </a:cubicBezTo>
                    <a:cubicBezTo>
                      <a:pt x="93" y="63"/>
                      <a:pt x="88" y="65"/>
                      <a:pt x="90" y="67"/>
                    </a:cubicBezTo>
                    <a:cubicBezTo>
                      <a:pt x="92" y="66"/>
                      <a:pt x="93" y="70"/>
                      <a:pt x="96" y="65"/>
                    </a:cubicBezTo>
                    <a:cubicBezTo>
                      <a:pt x="94" y="64"/>
                      <a:pt x="93" y="62"/>
                      <a:pt x="91" y="60"/>
                    </a:cubicBezTo>
                    <a:cubicBezTo>
                      <a:pt x="93" y="59"/>
                      <a:pt x="93" y="57"/>
                      <a:pt x="94" y="56"/>
                    </a:cubicBezTo>
                    <a:cubicBezTo>
                      <a:pt x="96" y="62"/>
                      <a:pt x="99" y="56"/>
                      <a:pt x="101" y="60"/>
                    </a:cubicBezTo>
                    <a:cubicBezTo>
                      <a:pt x="98" y="64"/>
                      <a:pt x="97" y="57"/>
                      <a:pt x="94" y="61"/>
                    </a:cubicBezTo>
                    <a:cubicBezTo>
                      <a:pt x="100" y="64"/>
                      <a:pt x="97" y="67"/>
                      <a:pt x="98" y="71"/>
                    </a:cubicBezTo>
                    <a:cubicBezTo>
                      <a:pt x="105" y="68"/>
                      <a:pt x="100" y="63"/>
                      <a:pt x="104" y="59"/>
                    </a:cubicBezTo>
                    <a:cubicBezTo>
                      <a:pt x="107" y="57"/>
                      <a:pt x="109" y="64"/>
                      <a:pt x="112" y="63"/>
                    </a:cubicBezTo>
                    <a:cubicBezTo>
                      <a:pt x="114" y="59"/>
                      <a:pt x="118" y="57"/>
                      <a:pt x="112" y="54"/>
                    </a:cubicBezTo>
                    <a:cubicBezTo>
                      <a:pt x="115" y="51"/>
                      <a:pt x="120" y="47"/>
                      <a:pt x="124" y="49"/>
                    </a:cubicBezTo>
                    <a:cubicBezTo>
                      <a:pt x="117" y="54"/>
                      <a:pt x="118" y="60"/>
                      <a:pt x="114" y="66"/>
                    </a:cubicBezTo>
                    <a:cubicBezTo>
                      <a:pt x="111" y="60"/>
                      <a:pt x="96" y="73"/>
                      <a:pt x="104" y="74"/>
                    </a:cubicBezTo>
                    <a:cubicBezTo>
                      <a:pt x="103" y="70"/>
                      <a:pt x="109" y="75"/>
                      <a:pt x="112" y="69"/>
                    </a:cubicBezTo>
                    <a:cubicBezTo>
                      <a:pt x="115" y="75"/>
                      <a:pt x="123" y="71"/>
                      <a:pt x="131" y="76"/>
                    </a:cubicBezTo>
                    <a:cubicBezTo>
                      <a:pt x="136" y="74"/>
                      <a:pt x="133" y="71"/>
                      <a:pt x="134" y="68"/>
                    </a:cubicBezTo>
                    <a:cubicBezTo>
                      <a:pt x="136" y="69"/>
                      <a:pt x="138" y="65"/>
                      <a:pt x="140" y="69"/>
                    </a:cubicBezTo>
                    <a:cubicBezTo>
                      <a:pt x="143" y="65"/>
                      <a:pt x="143" y="65"/>
                      <a:pt x="147" y="64"/>
                    </a:cubicBezTo>
                    <a:cubicBezTo>
                      <a:pt x="145" y="58"/>
                      <a:pt x="142" y="67"/>
                      <a:pt x="140" y="64"/>
                    </a:cubicBezTo>
                    <a:cubicBezTo>
                      <a:pt x="137" y="61"/>
                      <a:pt x="137" y="59"/>
                      <a:pt x="138" y="57"/>
                    </a:cubicBezTo>
                    <a:cubicBezTo>
                      <a:pt x="142" y="56"/>
                      <a:pt x="145" y="61"/>
                      <a:pt x="150" y="56"/>
                    </a:cubicBezTo>
                    <a:cubicBezTo>
                      <a:pt x="146" y="52"/>
                      <a:pt x="148" y="49"/>
                      <a:pt x="151" y="46"/>
                    </a:cubicBezTo>
                    <a:cubicBezTo>
                      <a:pt x="154" y="49"/>
                      <a:pt x="157" y="43"/>
                      <a:pt x="160" y="44"/>
                    </a:cubicBezTo>
                    <a:cubicBezTo>
                      <a:pt x="161" y="45"/>
                      <a:pt x="160" y="47"/>
                      <a:pt x="160" y="48"/>
                    </a:cubicBezTo>
                    <a:cubicBezTo>
                      <a:pt x="157" y="52"/>
                      <a:pt x="154" y="50"/>
                      <a:pt x="151" y="51"/>
                    </a:cubicBezTo>
                    <a:cubicBezTo>
                      <a:pt x="154" y="59"/>
                      <a:pt x="144" y="65"/>
                      <a:pt x="147" y="73"/>
                    </a:cubicBezTo>
                    <a:cubicBezTo>
                      <a:pt x="143" y="73"/>
                      <a:pt x="140" y="68"/>
                      <a:pt x="136" y="72"/>
                    </a:cubicBezTo>
                    <a:cubicBezTo>
                      <a:pt x="140" y="79"/>
                      <a:pt x="149" y="71"/>
                      <a:pt x="150" y="77"/>
                    </a:cubicBezTo>
                    <a:cubicBezTo>
                      <a:pt x="157" y="75"/>
                      <a:pt x="157" y="70"/>
                      <a:pt x="162" y="64"/>
                    </a:cubicBezTo>
                    <a:cubicBezTo>
                      <a:pt x="163" y="66"/>
                      <a:pt x="165" y="65"/>
                      <a:pt x="166" y="67"/>
                    </a:cubicBezTo>
                    <a:cubicBezTo>
                      <a:pt x="165" y="71"/>
                      <a:pt x="161" y="69"/>
                      <a:pt x="161" y="72"/>
                    </a:cubicBezTo>
                    <a:cubicBezTo>
                      <a:pt x="163" y="76"/>
                      <a:pt x="166" y="72"/>
                      <a:pt x="169" y="75"/>
                    </a:cubicBezTo>
                    <a:cubicBezTo>
                      <a:pt x="175" y="71"/>
                      <a:pt x="166" y="64"/>
                      <a:pt x="167" y="62"/>
                    </a:cubicBezTo>
                    <a:cubicBezTo>
                      <a:pt x="169" y="61"/>
                      <a:pt x="170" y="62"/>
                      <a:pt x="171" y="63"/>
                    </a:cubicBezTo>
                    <a:cubicBezTo>
                      <a:pt x="173" y="68"/>
                      <a:pt x="172" y="72"/>
                      <a:pt x="177" y="76"/>
                    </a:cubicBezTo>
                    <a:cubicBezTo>
                      <a:pt x="180" y="76"/>
                      <a:pt x="182" y="72"/>
                      <a:pt x="184" y="78"/>
                    </a:cubicBezTo>
                    <a:cubicBezTo>
                      <a:pt x="187" y="73"/>
                      <a:pt x="190" y="78"/>
                      <a:pt x="189" y="81"/>
                    </a:cubicBezTo>
                    <a:cubicBezTo>
                      <a:pt x="195" y="71"/>
                      <a:pt x="202" y="78"/>
                      <a:pt x="204" y="70"/>
                    </a:cubicBezTo>
                    <a:cubicBezTo>
                      <a:pt x="202" y="67"/>
                      <a:pt x="200" y="69"/>
                      <a:pt x="198" y="65"/>
                    </a:cubicBezTo>
                    <a:cubicBezTo>
                      <a:pt x="204" y="64"/>
                      <a:pt x="201" y="62"/>
                      <a:pt x="204" y="58"/>
                    </a:cubicBezTo>
                    <a:cubicBezTo>
                      <a:pt x="204" y="64"/>
                      <a:pt x="210" y="59"/>
                      <a:pt x="213" y="61"/>
                    </a:cubicBezTo>
                    <a:cubicBezTo>
                      <a:pt x="213" y="64"/>
                      <a:pt x="208" y="64"/>
                      <a:pt x="205" y="64"/>
                    </a:cubicBezTo>
                    <a:cubicBezTo>
                      <a:pt x="207" y="69"/>
                      <a:pt x="203" y="73"/>
                      <a:pt x="203" y="78"/>
                    </a:cubicBezTo>
                    <a:cubicBezTo>
                      <a:pt x="209" y="73"/>
                      <a:pt x="209" y="80"/>
                      <a:pt x="215" y="79"/>
                    </a:cubicBezTo>
                    <a:cubicBezTo>
                      <a:pt x="216" y="75"/>
                      <a:pt x="211" y="77"/>
                      <a:pt x="213" y="75"/>
                    </a:cubicBezTo>
                    <a:cubicBezTo>
                      <a:pt x="216" y="77"/>
                      <a:pt x="219" y="75"/>
                      <a:pt x="221" y="76"/>
                    </a:cubicBezTo>
                    <a:cubicBezTo>
                      <a:pt x="223" y="77"/>
                      <a:pt x="220" y="78"/>
                      <a:pt x="221" y="80"/>
                    </a:cubicBezTo>
                    <a:cubicBezTo>
                      <a:pt x="225" y="82"/>
                      <a:pt x="228" y="76"/>
                      <a:pt x="229" y="77"/>
                    </a:cubicBezTo>
                    <a:cubicBezTo>
                      <a:pt x="229" y="82"/>
                      <a:pt x="244" y="78"/>
                      <a:pt x="244" y="84"/>
                    </a:cubicBezTo>
                    <a:cubicBezTo>
                      <a:pt x="249" y="80"/>
                      <a:pt x="255" y="79"/>
                      <a:pt x="259" y="82"/>
                    </a:cubicBezTo>
                    <a:cubicBezTo>
                      <a:pt x="263" y="79"/>
                      <a:pt x="269" y="76"/>
                      <a:pt x="268" y="72"/>
                    </a:cubicBezTo>
                    <a:cubicBezTo>
                      <a:pt x="268" y="73"/>
                      <a:pt x="269" y="73"/>
                      <a:pt x="270" y="73"/>
                    </a:cubicBezTo>
                    <a:cubicBezTo>
                      <a:pt x="266" y="77"/>
                      <a:pt x="272" y="82"/>
                      <a:pt x="274" y="83"/>
                    </a:cubicBezTo>
                    <a:cubicBezTo>
                      <a:pt x="274" y="79"/>
                      <a:pt x="284" y="87"/>
                      <a:pt x="284" y="79"/>
                    </a:cubicBezTo>
                    <a:cubicBezTo>
                      <a:pt x="289" y="84"/>
                      <a:pt x="296" y="83"/>
                      <a:pt x="302" y="82"/>
                    </a:cubicBezTo>
                    <a:cubicBezTo>
                      <a:pt x="300" y="78"/>
                      <a:pt x="296" y="79"/>
                      <a:pt x="299" y="75"/>
                    </a:cubicBezTo>
                    <a:cubicBezTo>
                      <a:pt x="298" y="81"/>
                      <a:pt x="304" y="77"/>
                      <a:pt x="306" y="77"/>
                    </a:cubicBezTo>
                    <a:cubicBezTo>
                      <a:pt x="303" y="84"/>
                      <a:pt x="321" y="74"/>
                      <a:pt x="318" y="84"/>
                    </a:cubicBezTo>
                    <a:cubicBezTo>
                      <a:pt x="314" y="77"/>
                      <a:pt x="310" y="84"/>
                      <a:pt x="305" y="83"/>
                    </a:cubicBezTo>
                    <a:cubicBezTo>
                      <a:pt x="305" y="84"/>
                      <a:pt x="306" y="84"/>
                      <a:pt x="305" y="85"/>
                    </a:cubicBezTo>
                    <a:cubicBezTo>
                      <a:pt x="305" y="86"/>
                      <a:pt x="305" y="87"/>
                      <a:pt x="305" y="88"/>
                    </a:cubicBezTo>
                    <a:cubicBezTo>
                      <a:pt x="312" y="84"/>
                      <a:pt x="317" y="85"/>
                      <a:pt x="327" y="86"/>
                    </a:cubicBezTo>
                    <a:cubicBezTo>
                      <a:pt x="337" y="86"/>
                      <a:pt x="354" y="90"/>
                      <a:pt x="362" y="87"/>
                    </a:cubicBezTo>
                    <a:cubicBezTo>
                      <a:pt x="364" y="86"/>
                      <a:pt x="364" y="86"/>
                      <a:pt x="364" y="85"/>
                    </a:cubicBezTo>
                    <a:cubicBezTo>
                      <a:pt x="363" y="84"/>
                      <a:pt x="364" y="84"/>
                      <a:pt x="364" y="85"/>
                    </a:cubicBezTo>
                    <a:cubicBezTo>
                      <a:pt x="364" y="85"/>
                      <a:pt x="365" y="86"/>
                      <a:pt x="365" y="86"/>
                    </a:cubicBezTo>
                    <a:cubicBezTo>
                      <a:pt x="372" y="93"/>
                      <a:pt x="389" y="81"/>
                      <a:pt x="387" y="91"/>
                    </a:cubicBezTo>
                    <a:cubicBezTo>
                      <a:pt x="387" y="87"/>
                      <a:pt x="400" y="85"/>
                      <a:pt x="399" y="90"/>
                    </a:cubicBezTo>
                    <a:cubicBezTo>
                      <a:pt x="413" y="85"/>
                      <a:pt x="426" y="87"/>
                      <a:pt x="439" y="90"/>
                    </a:cubicBezTo>
                    <a:cubicBezTo>
                      <a:pt x="448" y="88"/>
                      <a:pt x="461" y="85"/>
                      <a:pt x="465" y="91"/>
                    </a:cubicBezTo>
                    <a:cubicBezTo>
                      <a:pt x="464" y="90"/>
                      <a:pt x="465" y="89"/>
                      <a:pt x="466" y="87"/>
                    </a:cubicBezTo>
                    <a:cubicBezTo>
                      <a:pt x="481" y="89"/>
                      <a:pt x="505" y="89"/>
                      <a:pt x="524" y="92"/>
                    </a:cubicBezTo>
                    <a:cubicBezTo>
                      <a:pt x="539" y="86"/>
                      <a:pt x="551" y="95"/>
                      <a:pt x="566" y="89"/>
                    </a:cubicBezTo>
                    <a:cubicBezTo>
                      <a:pt x="569" y="91"/>
                      <a:pt x="572" y="89"/>
                      <a:pt x="575" y="93"/>
                    </a:cubicBezTo>
                    <a:cubicBezTo>
                      <a:pt x="588" y="85"/>
                      <a:pt x="600" y="94"/>
                      <a:pt x="614" y="87"/>
                    </a:cubicBezTo>
                    <a:cubicBezTo>
                      <a:pt x="615" y="88"/>
                      <a:pt x="616" y="90"/>
                      <a:pt x="616" y="91"/>
                    </a:cubicBezTo>
                    <a:cubicBezTo>
                      <a:pt x="625" y="89"/>
                      <a:pt x="634" y="85"/>
                      <a:pt x="641" y="86"/>
                    </a:cubicBezTo>
                    <a:cubicBezTo>
                      <a:pt x="643" y="86"/>
                      <a:pt x="646" y="89"/>
                      <a:pt x="648" y="89"/>
                    </a:cubicBezTo>
                    <a:cubicBezTo>
                      <a:pt x="652" y="89"/>
                      <a:pt x="655" y="84"/>
                      <a:pt x="659" y="85"/>
                    </a:cubicBezTo>
                    <a:cubicBezTo>
                      <a:pt x="661" y="85"/>
                      <a:pt x="662" y="88"/>
                      <a:pt x="665" y="87"/>
                    </a:cubicBezTo>
                    <a:cubicBezTo>
                      <a:pt x="669" y="87"/>
                      <a:pt x="669" y="86"/>
                      <a:pt x="675" y="85"/>
                    </a:cubicBezTo>
                    <a:cubicBezTo>
                      <a:pt x="687" y="81"/>
                      <a:pt x="703" y="89"/>
                      <a:pt x="708" y="79"/>
                    </a:cubicBezTo>
                    <a:cubicBezTo>
                      <a:pt x="708" y="81"/>
                      <a:pt x="709" y="82"/>
                      <a:pt x="712" y="83"/>
                    </a:cubicBezTo>
                    <a:cubicBezTo>
                      <a:pt x="715" y="79"/>
                      <a:pt x="717" y="79"/>
                      <a:pt x="721" y="74"/>
                    </a:cubicBezTo>
                    <a:cubicBezTo>
                      <a:pt x="722" y="77"/>
                      <a:pt x="720" y="79"/>
                      <a:pt x="721" y="81"/>
                    </a:cubicBezTo>
                    <a:cubicBezTo>
                      <a:pt x="728" y="77"/>
                      <a:pt x="735" y="72"/>
                      <a:pt x="736" y="64"/>
                    </a:cubicBezTo>
                    <a:cubicBezTo>
                      <a:pt x="742" y="66"/>
                      <a:pt x="744" y="59"/>
                      <a:pt x="748" y="58"/>
                    </a:cubicBezTo>
                    <a:cubicBezTo>
                      <a:pt x="745" y="56"/>
                      <a:pt x="748" y="50"/>
                      <a:pt x="743" y="51"/>
                    </a:cubicBezTo>
                    <a:cubicBezTo>
                      <a:pt x="742" y="55"/>
                      <a:pt x="745" y="56"/>
                      <a:pt x="744" y="58"/>
                    </a:cubicBezTo>
                    <a:cubicBezTo>
                      <a:pt x="740" y="59"/>
                      <a:pt x="732" y="63"/>
                      <a:pt x="732" y="56"/>
                    </a:cubicBezTo>
                    <a:cubicBezTo>
                      <a:pt x="731" y="61"/>
                      <a:pt x="726" y="59"/>
                      <a:pt x="726" y="62"/>
                    </a:cubicBezTo>
                    <a:cubicBezTo>
                      <a:pt x="733" y="58"/>
                      <a:pt x="727" y="71"/>
                      <a:pt x="730" y="69"/>
                    </a:cubicBezTo>
                    <a:cubicBezTo>
                      <a:pt x="732" y="68"/>
                      <a:pt x="729" y="62"/>
                      <a:pt x="732" y="65"/>
                    </a:cubicBezTo>
                    <a:cubicBezTo>
                      <a:pt x="733" y="68"/>
                      <a:pt x="731" y="70"/>
                      <a:pt x="728" y="72"/>
                    </a:cubicBezTo>
                    <a:cubicBezTo>
                      <a:pt x="727" y="66"/>
                      <a:pt x="723" y="75"/>
                      <a:pt x="721" y="72"/>
                    </a:cubicBezTo>
                    <a:cubicBezTo>
                      <a:pt x="721" y="71"/>
                      <a:pt x="720" y="70"/>
                      <a:pt x="719" y="70"/>
                    </a:cubicBezTo>
                    <a:cubicBezTo>
                      <a:pt x="726" y="65"/>
                      <a:pt x="720" y="62"/>
                      <a:pt x="725" y="56"/>
                    </a:cubicBezTo>
                    <a:cubicBezTo>
                      <a:pt x="732" y="58"/>
                      <a:pt x="730" y="47"/>
                      <a:pt x="736" y="53"/>
                    </a:cubicBezTo>
                    <a:cubicBezTo>
                      <a:pt x="737" y="50"/>
                      <a:pt x="746" y="41"/>
                      <a:pt x="739" y="40"/>
                    </a:cubicBezTo>
                    <a:cubicBezTo>
                      <a:pt x="741" y="41"/>
                      <a:pt x="734" y="48"/>
                      <a:pt x="733" y="43"/>
                    </a:cubicBezTo>
                    <a:cubicBezTo>
                      <a:pt x="729" y="46"/>
                      <a:pt x="726" y="58"/>
                      <a:pt x="720" y="51"/>
                    </a:cubicBezTo>
                    <a:cubicBezTo>
                      <a:pt x="722" y="47"/>
                      <a:pt x="723" y="47"/>
                      <a:pt x="727" y="47"/>
                    </a:cubicBezTo>
                    <a:cubicBezTo>
                      <a:pt x="723" y="44"/>
                      <a:pt x="729" y="42"/>
                      <a:pt x="728" y="39"/>
                    </a:cubicBezTo>
                    <a:cubicBezTo>
                      <a:pt x="724" y="39"/>
                      <a:pt x="725" y="30"/>
                      <a:pt x="730" y="27"/>
                    </a:cubicBezTo>
                    <a:cubicBezTo>
                      <a:pt x="731" y="29"/>
                      <a:pt x="732" y="30"/>
                      <a:pt x="733" y="32"/>
                    </a:cubicBezTo>
                    <a:cubicBezTo>
                      <a:pt x="734" y="31"/>
                      <a:pt x="735" y="31"/>
                      <a:pt x="736" y="30"/>
                    </a:cubicBezTo>
                    <a:cubicBezTo>
                      <a:pt x="737" y="29"/>
                      <a:pt x="736" y="27"/>
                      <a:pt x="736" y="26"/>
                    </a:cubicBezTo>
                    <a:cubicBezTo>
                      <a:pt x="735" y="27"/>
                      <a:pt x="733" y="28"/>
                      <a:pt x="732" y="26"/>
                    </a:cubicBezTo>
                    <a:cubicBezTo>
                      <a:pt x="734" y="22"/>
                      <a:pt x="738" y="21"/>
                      <a:pt x="736" y="17"/>
                    </a:cubicBezTo>
                    <a:cubicBezTo>
                      <a:pt x="733" y="19"/>
                      <a:pt x="734" y="21"/>
                      <a:pt x="730" y="23"/>
                    </a:cubicBezTo>
                    <a:cubicBezTo>
                      <a:pt x="724" y="22"/>
                      <a:pt x="725" y="19"/>
                      <a:pt x="724" y="13"/>
                    </a:cubicBezTo>
                    <a:cubicBezTo>
                      <a:pt x="728" y="14"/>
                      <a:pt x="731" y="16"/>
                      <a:pt x="735" y="14"/>
                    </a:cubicBezTo>
                    <a:cubicBezTo>
                      <a:pt x="732" y="10"/>
                      <a:pt x="725" y="13"/>
                      <a:pt x="725" y="7"/>
                    </a:cubicBezTo>
                    <a:cubicBezTo>
                      <a:pt x="723" y="9"/>
                      <a:pt x="723" y="10"/>
                      <a:pt x="723" y="11"/>
                    </a:cubicBezTo>
                    <a:cubicBezTo>
                      <a:pt x="715" y="0"/>
                      <a:pt x="704" y="15"/>
                      <a:pt x="697" y="8"/>
                    </a:cubicBezTo>
                    <a:cubicBezTo>
                      <a:pt x="692" y="9"/>
                      <a:pt x="697" y="17"/>
                      <a:pt x="693" y="15"/>
                    </a:cubicBezTo>
                    <a:cubicBezTo>
                      <a:pt x="696" y="11"/>
                      <a:pt x="689" y="17"/>
                      <a:pt x="689" y="12"/>
                    </a:cubicBezTo>
                    <a:cubicBezTo>
                      <a:pt x="692" y="10"/>
                      <a:pt x="695" y="8"/>
                      <a:pt x="693" y="6"/>
                    </a:cubicBezTo>
                    <a:cubicBezTo>
                      <a:pt x="687" y="9"/>
                      <a:pt x="689" y="7"/>
                      <a:pt x="689" y="10"/>
                    </a:cubicBezTo>
                    <a:cubicBezTo>
                      <a:pt x="684" y="9"/>
                      <a:pt x="676" y="11"/>
                      <a:pt x="674" y="13"/>
                    </a:cubicBezTo>
                    <a:cubicBezTo>
                      <a:pt x="672" y="12"/>
                      <a:pt x="672" y="10"/>
                      <a:pt x="672" y="9"/>
                    </a:cubicBezTo>
                    <a:cubicBezTo>
                      <a:pt x="668" y="10"/>
                      <a:pt x="664" y="10"/>
                      <a:pt x="660" y="10"/>
                    </a:cubicBezTo>
                    <a:cubicBezTo>
                      <a:pt x="661" y="11"/>
                      <a:pt x="658" y="13"/>
                      <a:pt x="658" y="15"/>
                    </a:cubicBezTo>
                    <a:cubicBezTo>
                      <a:pt x="658" y="8"/>
                      <a:pt x="656" y="16"/>
                      <a:pt x="654" y="14"/>
                    </a:cubicBezTo>
                    <a:cubicBezTo>
                      <a:pt x="654" y="13"/>
                      <a:pt x="653" y="13"/>
                      <a:pt x="652" y="12"/>
                    </a:cubicBezTo>
                    <a:cubicBezTo>
                      <a:pt x="654" y="11"/>
                      <a:pt x="655" y="12"/>
                      <a:pt x="657" y="10"/>
                    </a:cubicBezTo>
                    <a:cubicBezTo>
                      <a:pt x="653" y="8"/>
                      <a:pt x="643" y="5"/>
                      <a:pt x="644" y="13"/>
                    </a:cubicBezTo>
                    <a:cubicBezTo>
                      <a:pt x="645" y="12"/>
                      <a:pt x="648" y="11"/>
                      <a:pt x="646" y="13"/>
                    </a:cubicBezTo>
                    <a:cubicBezTo>
                      <a:pt x="642" y="15"/>
                      <a:pt x="644" y="12"/>
                      <a:pt x="642" y="9"/>
                    </a:cubicBezTo>
                    <a:cubicBezTo>
                      <a:pt x="638" y="11"/>
                      <a:pt x="631" y="8"/>
                      <a:pt x="630" y="13"/>
                    </a:cubicBezTo>
                    <a:cubicBezTo>
                      <a:pt x="626" y="9"/>
                      <a:pt x="618" y="13"/>
                      <a:pt x="622" y="8"/>
                    </a:cubicBezTo>
                    <a:cubicBezTo>
                      <a:pt x="621" y="9"/>
                      <a:pt x="620" y="8"/>
                      <a:pt x="620" y="7"/>
                    </a:cubicBezTo>
                    <a:cubicBezTo>
                      <a:pt x="617" y="8"/>
                      <a:pt x="619" y="10"/>
                      <a:pt x="618" y="12"/>
                    </a:cubicBezTo>
                    <a:cubicBezTo>
                      <a:pt x="617" y="10"/>
                      <a:pt x="615" y="12"/>
                      <a:pt x="614" y="11"/>
                    </a:cubicBezTo>
                    <a:cubicBezTo>
                      <a:pt x="616" y="10"/>
                      <a:pt x="618" y="8"/>
                      <a:pt x="616" y="6"/>
                    </a:cubicBezTo>
                    <a:cubicBezTo>
                      <a:pt x="611" y="7"/>
                      <a:pt x="607" y="11"/>
                      <a:pt x="600" y="9"/>
                    </a:cubicBezTo>
                    <a:cubicBezTo>
                      <a:pt x="601" y="9"/>
                      <a:pt x="607" y="9"/>
                      <a:pt x="604" y="6"/>
                    </a:cubicBezTo>
                    <a:cubicBezTo>
                      <a:pt x="601" y="6"/>
                      <a:pt x="595" y="6"/>
                      <a:pt x="594" y="11"/>
                    </a:cubicBezTo>
                    <a:cubicBezTo>
                      <a:pt x="589" y="4"/>
                      <a:pt x="584" y="11"/>
                      <a:pt x="580" y="12"/>
                    </a:cubicBezTo>
                    <a:cubicBezTo>
                      <a:pt x="582" y="11"/>
                      <a:pt x="583" y="9"/>
                      <a:pt x="582" y="7"/>
                    </a:cubicBezTo>
                    <a:cubicBezTo>
                      <a:pt x="578" y="12"/>
                      <a:pt x="581" y="4"/>
                      <a:pt x="578" y="7"/>
                    </a:cubicBezTo>
                    <a:cubicBezTo>
                      <a:pt x="576" y="11"/>
                      <a:pt x="574" y="9"/>
                      <a:pt x="571" y="7"/>
                    </a:cubicBezTo>
                    <a:cubicBezTo>
                      <a:pt x="566" y="14"/>
                      <a:pt x="564" y="5"/>
                      <a:pt x="559" y="11"/>
                    </a:cubicBezTo>
                    <a:close/>
                    <a:moveTo>
                      <a:pt x="231" y="32"/>
                    </a:moveTo>
                    <a:cubicBezTo>
                      <a:pt x="227" y="31"/>
                      <a:pt x="230" y="31"/>
                      <a:pt x="227" y="28"/>
                    </a:cubicBezTo>
                    <a:cubicBezTo>
                      <a:pt x="231" y="24"/>
                      <a:pt x="236" y="30"/>
                      <a:pt x="231" y="32"/>
                    </a:cubicBezTo>
                    <a:close/>
                    <a:moveTo>
                      <a:pt x="231" y="21"/>
                    </a:moveTo>
                    <a:cubicBezTo>
                      <a:pt x="230" y="21"/>
                      <a:pt x="222" y="23"/>
                      <a:pt x="227" y="23"/>
                    </a:cubicBezTo>
                    <a:cubicBezTo>
                      <a:pt x="228" y="25"/>
                      <a:pt x="222" y="25"/>
                      <a:pt x="221" y="22"/>
                    </a:cubicBezTo>
                    <a:cubicBezTo>
                      <a:pt x="224" y="23"/>
                      <a:pt x="228" y="16"/>
                      <a:pt x="231" y="21"/>
                    </a:cubicBezTo>
                    <a:close/>
                    <a:moveTo>
                      <a:pt x="201" y="36"/>
                    </a:moveTo>
                    <a:cubicBezTo>
                      <a:pt x="201" y="32"/>
                      <a:pt x="207" y="22"/>
                      <a:pt x="209" y="30"/>
                    </a:cubicBezTo>
                    <a:cubicBezTo>
                      <a:pt x="203" y="27"/>
                      <a:pt x="206" y="33"/>
                      <a:pt x="201" y="36"/>
                    </a:cubicBezTo>
                    <a:close/>
                    <a:moveTo>
                      <a:pt x="211" y="26"/>
                    </a:moveTo>
                    <a:cubicBezTo>
                      <a:pt x="213" y="25"/>
                      <a:pt x="213" y="26"/>
                      <a:pt x="212" y="27"/>
                    </a:cubicBezTo>
                    <a:cubicBezTo>
                      <a:pt x="217" y="29"/>
                      <a:pt x="212" y="22"/>
                      <a:pt x="217" y="23"/>
                    </a:cubicBezTo>
                    <a:cubicBezTo>
                      <a:pt x="216" y="26"/>
                      <a:pt x="217" y="30"/>
                      <a:pt x="213" y="32"/>
                    </a:cubicBezTo>
                    <a:cubicBezTo>
                      <a:pt x="212" y="30"/>
                      <a:pt x="212" y="28"/>
                      <a:pt x="211" y="26"/>
                    </a:cubicBezTo>
                    <a:close/>
                    <a:moveTo>
                      <a:pt x="217" y="16"/>
                    </a:moveTo>
                    <a:cubicBezTo>
                      <a:pt x="216" y="19"/>
                      <a:pt x="217" y="19"/>
                      <a:pt x="219" y="18"/>
                    </a:cubicBezTo>
                    <a:cubicBezTo>
                      <a:pt x="220" y="19"/>
                      <a:pt x="219" y="20"/>
                      <a:pt x="220" y="21"/>
                    </a:cubicBezTo>
                    <a:cubicBezTo>
                      <a:pt x="219" y="21"/>
                      <a:pt x="219" y="22"/>
                      <a:pt x="218" y="23"/>
                    </a:cubicBezTo>
                    <a:cubicBezTo>
                      <a:pt x="216" y="20"/>
                      <a:pt x="215" y="21"/>
                      <a:pt x="213" y="19"/>
                    </a:cubicBezTo>
                    <a:cubicBezTo>
                      <a:pt x="214" y="18"/>
                      <a:pt x="215" y="17"/>
                      <a:pt x="217" y="16"/>
                    </a:cubicBezTo>
                    <a:close/>
                    <a:moveTo>
                      <a:pt x="196" y="25"/>
                    </a:moveTo>
                    <a:cubicBezTo>
                      <a:pt x="193" y="27"/>
                      <a:pt x="196" y="29"/>
                      <a:pt x="195" y="31"/>
                    </a:cubicBezTo>
                    <a:cubicBezTo>
                      <a:pt x="193" y="27"/>
                      <a:pt x="186" y="16"/>
                      <a:pt x="180" y="21"/>
                    </a:cubicBezTo>
                    <a:cubicBezTo>
                      <a:pt x="177" y="18"/>
                      <a:pt x="187" y="17"/>
                      <a:pt x="184" y="14"/>
                    </a:cubicBezTo>
                    <a:cubicBezTo>
                      <a:pt x="187" y="17"/>
                      <a:pt x="191" y="19"/>
                      <a:pt x="196" y="25"/>
                    </a:cubicBezTo>
                    <a:close/>
                    <a:moveTo>
                      <a:pt x="181" y="31"/>
                    </a:moveTo>
                    <a:cubicBezTo>
                      <a:pt x="181" y="30"/>
                      <a:pt x="180" y="28"/>
                      <a:pt x="179" y="26"/>
                    </a:cubicBezTo>
                    <a:cubicBezTo>
                      <a:pt x="180" y="26"/>
                      <a:pt x="182" y="25"/>
                      <a:pt x="184" y="24"/>
                    </a:cubicBezTo>
                    <a:cubicBezTo>
                      <a:pt x="187" y="27"/>
                      <a:pt x="184" y="29"/>
                      <a:pt x="181" y="31"/>
                    </a:cubicBezTo>
                    <a:close/>
                    <a:moveTo>
                      <a:pt x="184" y="11"/>
                    </a:moveTo>
                    <a:cubicBezTo>
                      <a:pt x="181" y="15"/>
                      <a:pt x="179" y="12"/>
                      <a:pt x="177" y="15"/>
                    </a:cubicBezTo>
                    <a:cubicBezTo>
                      <a:pt x="172" y="11"/>
                      <a:pt x="183" y="10"/>
                      <a:pt x="180" y="7"/>
                    </a:cubicBezTo>
                    <a:cubicBezTo>
                      <a:pt x="184" y="5"/>
                      <a:pt x="181" y="10"/>
                      <a:pt x="184" y="11"/>
                    </a:cubicBezTo>
                    <a:close/>
                    <a:moveTo>
                      <a:pt x="88" y="30"/>
                    </a:moveTo>
                    <a:cubicBezTo>
                      <a:pt x="87" y="25"/>
                      <a:pt x="93" y="22"/>
                      <a:pt x="97" y="18"/>
                    </a:cubicBezTo>
                    <a:cubicBezTo>
                      <a:pt x="96" y="17"/>
                      <a:pt x="95" y="16"/>
                      <a:pt x="95" y="16"/>
                    </a:cubicBezTo>
                    <a:cubicBezTo>
                      <a:pt x="101" y="18"/>
                      <a:pt x="102" y="25"/>
                      <a:pt x="88" y="30"/>
                    </a:cubicBezTo>
                    <a:close/>
                    <a:moveTo>
                      <a:pt x="74" y="17"/>
                    </a:moveTo>
                    <a:cubicBezTo>
                      <a:pt x="79" y="24"/>
                      <a:pt x="80" y="13"/>
                      <a:pt x="85" y="18"/>
                    </a:cubicBezTo>
                    <a:cubicBezTo>
                      <a:pt x="87" y="24"/>
                      <a:pt x="81" y="35"/>
                      <a:pt x="85" y="38"/>
                    </a:cubicBezTo>
                    <a:cubicBezTo>
                      <a:pt x="86" y="42"/>
                      <a:pt x="80" y="37"/>
                      <a:pt x="79" y="39"/>
                    </a:cubicBezTo>
                    <a:cubicBezTo>
                      <a:pt x="78" y="34"/>
                      <a:pt x="81" y="30"/>
                      <a:pt x="82" y="25"/>
                    </a:cubicBezTo>
                    <a:cubicBezTo>
                      <a:pt x="78" y="21"/>
                      <a:pt x="71" y="28"/>
                      <a:pt x="66" y="23"/>
                    </a:cubicBezTo>
                    <a:cubicBezTo>
                      <a:pt x="69" y="21"/>
                      <a:pt x="72" y="19"/>
                      <a:pt x="74" y="17"/>
                    </a:cubicBezTo>
                    <a:close/>
                    <a:moveTo>
                      <a:pt x="48" y="23"/>
                    </a:moveTo>
                    <a:cubicBezTo>
                      <a:pt x="52" y="17"/>
                      <a:pt x="55" y="22"/>
                      <a:pt x="59" y="18"/>
                    </a:cubicBezTo>
                    <a:cubicBezTo>
                      <a:pt x="56" y="23"/>
                      <a:pt x="53" y="27"/>
                      <a:pt x="51" y="32"/>
                    </a:cubicBezTo>
                    <a:cubicBezTo>
                      <a:pt x="50" y="29"/>
                      <a:pt x="50" y="26"/>
                      <a:pt x="48" y="23"/>
                    </a:cubicBezTo>
                    <a:close/>
                    <a:moveTo>
                      <a:pt x="54" y="40"/>
                    </a:moveTo>
                    <a:cubicBezTo>
                      <a:pt x="56" y="40"/>
                      <a:pt x="58" y="40"/>
                      <a:pt x="59" y="40"/>
                    </a:cubicBezTo>
                    <a:cubicBezTo>
                      <a:pt x="57" y="51"/>
                      <a:pt x="48" y="41"/>
                      <a:pt x="46" y="36"/>
                    </a:cubicBezTo>
                    <a:cubicBezTo>
                      <a:pt x="55" y="39"/>
                      <a:pt x="57" y="20"/>
                      <a:pt x="66" y="25"/>
                    </a:cubicBezTo>
                    <a:cubicBezTo>
                      <a:pt x="63" y="28"/>
                      <a:pt x="64" y="34"/>
                      <a:pt x="58" y="33"/>
                    </a:cubicBezTo>
                    <a:cubicBezTo>
                      <a:pt x="61" y="36"/>
                      <a:pt x="64" y="37"/>
                      <a:pt x="68" y="35"/>
                    </a:cubicBezTo>
                    <a:cubicBezTo>
                      <a:pt x="71" y="32"/>
                      <a:pt x="65" y="34"/>
                      <a:pt x="65" y="30"/>
                    </a:cubicBezTo>
                    <a:cubicBezTo>
                      <a:pt x="67" y="31"/>
                      <a:pt x="71" y="28"/>
                      <a:pt x="74" y="28"/>
                    </a:cubicBezTo>
                    <a:cubicBezTo>
                      <a:pt x="78" y="32"/>
                      <a:pt x="68" y="34"/>
                      <a:pt x="71" y="38"/>
                    </a:cubicBezTo>
                    <a:cubicBezTo>
                      <a:pt x="66" y="38"/>
                      <a:pt x="57" y="41"/>
                      <a:pt x="56" y="35"/>
                    </a:cubicBezTo>
                    <a:cubicBezTo>
                      <a:pt x="55" y="37"/>
                      <a:pt x="56" y="39"/>
                      <a:pt x="54" y="40"/>
                    </a:cubicBezTo>
                    <a:close/>
                    <a:moveTo>
                      <a:pt x="61" y="55"/>
                    </a:moveTo>
                    <a:cubicBezTo>
                      <a:pt x="59" y="55"/>
                      <a:pt x="57" y="53"/>
                      <a:pt x="56" y="51"/>
                    </a:cubicBezTo>
                    <a:cubicBezTo>
                      <a:pt x="63" y="47"/>
                      <a:pt x="63" y="47"/>
                      <a:pt x="64" y="41"/>
                    </a:cubicBezTo>
                    <a:cubicBezTo>
                      <a:pt x="68" y="42"/>
                      <a:pt x="66" y="45"/>
                      <a:pt x="70" y="48"/>
                    </a:cubicBezTo>
                    <a:cubicBezTo>
                      <a:pt x="72" y="45"/>
                      <a:pt x="71" y="41"/>
                      <a:pt x="76" y="38"/>
                    </a:cubicBezTo>
                    <a:cubicBezTo>
                      <a:pt x="76" y="40"/>
                      <a:pt x="77" y="42"/>
                      <a:pt x="79" y="44"/>
                    </a:cubicBezTo>
                    <a:cubicBezTo>
                      <a:pt x="73" y="47"/>
                      <a:pt x="76" y="52"/>
                      <a:pt x="67" y="56"/>
                    </a:cubicBezTo>
                    <a:cubicBezTo>
                      <a:pt x="65" y="54"/>
                      <a:pt x="66" y="52"/>
                      <a:pt x="64" y="50"/>
                    </a:cubicBezTo>
                    <a:cubicBezTo>
                      <a:pt x="62" y="52"/>
                      <a:pt x="63" y="54"/>
                      <a:pt x="61" y="55"/>
                    </a:cubicBezTo>
                    <a:close/>
                    <a:moveTo>
                      <a:pt x="60" y="68"/>
                    </a:moveTo>
                    <a:cubicBezTo>
                      <a:pt x="56" y="66"/>
                      <a:pt x="58" y="66"/>
                      <a:pt x="55" y="61"/>
                    </a:cubicBezTo>
                    <a:cubicBezTo>
                      <a:pt x="57" y="60"/>
                      <a:pt x="58" y="59"/>
                      <a:pt x="60" y="57"/>
                    </a:cubicBezTo>
                    <a:cubicBezTo>
                      <a:pt x="60" y="59"/>
                      <a:pt x="61" y="62"/>
                      <a:pt x="63" y="60"/>
                    </a:cubicBezTo>
                    <a:cubicBezTo>
                      <a:pt x="61" y="62"/>
                      <a:pt x="62" y="64"/>
                      <a:pt x="60" y="68"/>
                    </a:cubicBezTo>
                    <a:close/>
                    <a:moveTo>
                      <a:pt x="95" y="48"/>
                    </a:moveTo>
                    <a:cubicBezTo>
                      <a:pt x="92" y="46"/>
                      <a:pt x="96" y="44"/>
                      <a:pt x="96" y="42"/>
                    </a:cubicBezTo>
                    <a:cubicBezTo>
                      <a:pt x="91" y="39"/>
                      <a:pt x="92" y="44"/>
                      <a:pt x="88" y="46"/>
                    </a:cubicBezTo>
                    <a:cubicBezTo>
                      <a:pt x="87" y="45"/>
                      <a:pt x="86" y="43"/>
                      <a:pt x="85" y="42"/>
                    </a:cubicBezTo>
                    <a:cubicBezTo>
                      <a:pt x="96" y="36"/>
                      <a:pt x="95" y="29"/>
                      <a:pt x="107" y="20"/>
                    </a:cubicBezTo>
                    <a:cubicBezTo>
                      <a:pt x="111" y="23"/>
                      <a:pt x="104" y="32"/>
                      <a:pt x="100" y="27"/>
                    </a:cubicBezTo>
                    <a:cubicBezTo>
                      <a:pt x="100" y="32"/>
                      <a:pt x="99" y="35"/>
                      <a:pt x="101" y="40"/>
                    </a:cubicBezTo>
                    <a:cubicBezTo>
                      <a:pt x="95" y="42"/>
                      <a:pt x="100" y="46"/>
                      <a:pt x="95" y="48"/>
                    </a:cubicBezTo>
                    <a:close/>
                    <a:moveTo>
                      <a:pt x="104" y="52"/>
                    </a:moveTo>
                    <a:cubicBezTo>
                      <a:pt x="105" y="51"/>
                      <a:pt x="107" y="49"/>
                      <a:pt x="109" y="48"/>
                    </a:cubicBezTo>
                    <a:cubicBezTo>
                      <a:pt x="111" y="50"/>
                      <a:pt x="111" y="51"/>
                      <a:pt x="112" y="53"/>
                    </a:cubicBezTo>
                    <a:cubicBezTo>
                      <a:pt x="109" y="55"/>
                      <a:pt x="106" y="55"/>
                      <a:pt x="104" y="52"/>
                    </a:cubicBezTo>
                    <a:close/>
                    <a:moveTo>
                      <a:pt x="127" y="45"/>
                    </a:moveTo>
                    <a:cubicBezTo>
                      <a:pt x="124" y="42"/>
                      <a:pt x="126" y="39"/>
                      <a:pt x="127" y="36"/>
                    </a:cubicBezTo>
                    <a:cubicBezTo>
                      <a:pt x="124" y="36"/>
                      <a:pt x="121" y="35"/>
                      <a:pt x="119" y="35"/>
                    </a:cubicBezTo>
                    <a:cubicBezTo>
                      <a:pt x="117" y="37"/>
                      <a:pt x="119" y="40"/>
                      <a:pt x="115" y="39"/>
                    </a:cubicBezTo>
                    <a:cubicBezTo>
                      <a:pt x="114" y="38"/>
                      <a:pt x="118" y="36"/>
                      <a:pt x="117" y="35"/>
                    </a:cubicBezTo>
                    <a:cubicBezTo>
                      <a:pt x="116" y="32"/>
                      <a:pt x="113" y="35"/>
                      <a:pt x="112" y="33"/>
                    </a:cubicBezTo>
                    <a:cubicBezTo>
                      <a:pt x="113" y="35"/>
                      <a:pt x="113" y="50"/>
                      <a:pt x="105" y="44"/>
                    </a:cubicBezTo>
                    <a:cubicBezTo>
                      <a:pt x="108" y="43"/>
                      <a:pt x="106" y="40"/>
                      <a:pt x="109" y="39"/>
                    </a:cubicBezTo>
                    <a:cubicBezTo>
                      <a:pt x="107" y="38"/>
                      <a:pt x="105" y="37"/>
                      <a:pt x="103" y="38"/>
                    </a:cubicBezTo>
                    <a:cubicBezTo>
                      <a:pt x="106" y="25"/>
                      <a:pt x="120" y="33"/>
                      <a:pt x="128" y="31"/>
                    </a:cubicBezTo>
                    <a:cubicBezTo>
                      <a:pt x="132" y="36"/>
                      <a:pt x="133" y="41"/>
                      <a:pt x="127" y="45"/>
                    </a:cubicBezTo>
                    <a:close/>
                    <a:moveTo>
                      <a:pt x="132" y="31"/>
                    </a:moveTo>
                    <a:cubicBezTo>
                      <a:pt x="140" y="27"/>
                      <a:pt x="141" y="24"/>
                      <a:pt x="145" y="22"/>
                    </a:cubicBezTo>
                    <a:cubicBezTo>
                      <a:pt x="146" y="25"/>
                      <a:pt x="143" y="34"/>
                      <a:pt x="139" y="30"/>
                    </a:cubicBezTo>
                    <a:cubicBezTo>
                      <a:pt x="134" y="34"/>
                      <a:pt x="139" y="39"/>
                      <a:pt x="136" y="43"/>
                    </a:cubicBezTo>
                    <a:cubicBezTo>
                      <a:pt x="133" y="39"/>
                      <a:pt x="135" y="35"/>
                      <a:pt x="132" y="31"/>
                    </a:cubicBezTo>
                    <a:close/>
                    <a:moveTo>
                      <a:pt x="155" y="26"/>
                    </a:moveTo>
                    <a:cubicBezTo>
                      <a:pt x="161" y="26"/>
                      <a:pt x="164" y="21"/>
                      <a:pt x="171" y="23"/>
                    </a:cubicBezTo>
                    <a:cubicBezTo>
                      <a:pt x="172" y="26"/>
                      <a:pt x="172" y="33"/>
                      <a:pt x="168" y="33"/>
                    </a:cubicBezTo>
                    <a:cubicBezTo>
                      <a:pt x="164" y="30"/>
                      <a:pt x="170" y="28"/>
                      <a:pt x="168" y="26"/>
                    </a:cubicBezTo>
                    <a:cubicBezTo>
                      <a:pt x="167" y="25"/>
                      <a:pt x="166" y="25"/>
                      <a:pt x="165" y="24"/>
                    </a:cubicBezTo>
                    <a:cubicBezTo>
                      <a:pt x="162" y="28"/>
                      <a:pt x="162" y="31"/>
                      <a:pt x="158" y="35"/>
                    </a:cubicBezTo>
                    <a:cubicBezTo>
                      <a:pt x="154" y="31"/>
                      <a:pt x="159" y="29"/>
                      <a:pt x="155" y="26"/>
                    </a:cubicBezTo>
                    <a:close/>
                    <a:moveTo>
                      <a:pt x="149" y="42"/>
                    </a:moveTo>
                    <a:cubicBezTo>
                      <a:pt x="148" y="39"/>
                      <a:pt x="151" y="38"/>
                      <a:pt x="148" y="35"/>
                    </a:cubicBezTo>
                    <a:cubicBezTo>
                      <a:pt x="150" y="34"/>
                      <a:pt x="152" y="35"/>
                      <a:pt x="154" y="33"/>
                    </a:cubicBezTo>
                    <a:cubicBezTo>
                      <a:pt x="157" y="36"/>
                      <a:pt x="153" y="39"/>
                      <a:pt x="149" y="42"/>
                    </a:cubicBezTo>
                    <a:close/>
                    <a:moveTo>
                      <a:pt x="134" y="63"/>
                    </a:moveTo>
                    <a:cubicBezTo>
                      <a:pt x="137" y="68"/>
                      <a:pt x="128" y="66"/>
                      <a:pt x="130" y="70"/>
                    </a:cubicBezTo>
                    <a:cubicBezTo>
                      <a:pt x="126" y="67"/>
                      <a:pt x="126" y="57"/>
                      <a:pt x="127" y="52"/>
                    </a:cubicBezTo>
                    <a:cubicBezTo>
                      <a:pt x="134" y="49"/>
                      <a:pt x="143" y="49"/>
                      <a:pt x="143" y="40"/>
                    </a:cubicBezTo>
                    <a:cubicBezTo>
                      <a:pt x="149" y="41"/>
                      <a:pt x="144" y="47"/>
                      <a:pt x="145" y="50"/>
                    </a:cubicBezTo>
                    <a:cubicBezTo>
                      <a:pt x="138" y="46"/>
                      <a:pt x="123" y="64"/>
                      <a:pt x="134" y="63"/>
                    </a:cubicBezTo>
                    <a:close/>
                    <a:moveTo>
                      <a:pt x="170" y="42"/>
                    </a:moveTo>
                    <a:cubicBezTo>
                      <a:pt x="168" y="40"/>
                      <a:pt x="164" y="38"/>
                      <a:pt x="160" y="41"/>
                    </a:cubicBezTo>
                    <a:cubicBezTo>
                      <a:pt x="158" y="33"/>
                      <a:pt x="172" y="39"/>
                      <a:pt x="174" y="29"/>
                    </a:cubicBezTo>
                    <a:cubicBezTo>
                      <a:pt x="174" y="33"/>
                      <a:pt x="175" y="37"/>
                      <a:pt x="180" y="32"/>
                    </a:cubicBezTo>
                    <a:cubicBezTo>
                      <a:pt x="186" y="42"/>
                      <a:pt x="170" y="33"/>
                      <a:pt x="170" y="42"/>
                    </a:cubicBezTo>
                    <a:close/>
                    <a:moveTo>
                      <a:pt x="189" y="32"/>
                    </a:moveTo>
                    <a:cubicBezTo>
                      <a:pt x="190" y="35"/>
                      <a:pt x="189" y="39"/>
                      <a:pt x="185" y="39"/>
                    </a:cubicBezTo>
                    <a:cubicBezTo>
                      <a:pt x="184" y="36"/>
                      <a:pt x="186" y="32"/>
                      <a:pt x="189" y="32"/>
                    </a:cubicBezTo>
                    <a:close/>
                    <a:moveTo>
                      <a:pt x="159" y="58"/>
                    </a:moveTo>
                    <a:cubicBezTo>
                      <a:pt x="164" y="58"/>
                      <a:pt x="165" y="48"/>
                      <a:pt x="170" y="54"/>
                    </a:cubicBezTo>
                    <a:cubicBezTo>
                      <a:pt x="165" y="53"/>
                      <a:pt x="164" y="65"/>
                      <a:pt x="159" y="58"/>
                    </a:cubicBezTo>
                    <a:close/>
                    <a:moveTo>
                      <a:pt x="173" y="58"/>
                    </a:moveTo>
                    <a:cubicBezTo>
                      <a:pt x="171" y="55"/>
                      <a:pt x="177" y="53"/>
                      <a:pt x="172" y="49"/>
                    </a:cubicBezTo>
                    <a:cubicBezTo>
                      <a:pt x="174" y="48"/>
                      <a:pt x="175" y="47"/>
                      <a:pt x="174" y="46"/>
                    </a:cubicBezTo>
                    <a:cubicBezTo>
                      <a:pt x="176" y="45"/>
                      <a:pt x="176" y="46"/>
                      <a:pt x="175" y="47"/>
                    </a:cubicBezTo>
                    <a:cubicBezTo>
                      <a:pt x="177" y="49"/>
                      <a:pt x="178" y="49"/>
                      <a:pt x="180" y="48"/>
                    </a:cubicBezTo>
                    <a:cubicBezTo>
                      <a:pt x="181" y="50"/>
                      <a:pt x="179" y="50"/>
                      <a:pt x="179" y="49"/>
                    </a:cubicBezTo>
                    <a:cubicBezTo>
                      <a:pt x="174" y="52"/>
                      <a:pt x="178" y="55"/>
                      <a:pt x="173" y="58"/>
                    </a:cubicBezTo>
                    <a:close/>
                    <a:moveTo>
                      <a:pt x="194" y="38"/>
                    </a:moveTo>
                    <a:cubicBezTo>
                      <a:pt x="197" y="42"/>
                      <a:pt x="189" y="43"/>
                      <a:pt x="196" y="45"/>
                    </a:cubicBezTo>
                    <a:cubicBezTo>
                      <a:pt x="193" y="47"/>
                      <a:pt x="192" y="48"/>
                      <a:pt x="194" y="50"/>
                    </a:cubicBezTo>
                    <a:cubicBezTo>
                      <a:pt x="188" y="49"/>
                      <a:pt x="190" y="41"/>
                      <a:pt x="194" y="38"/>
                    </a:cubicBezTo>
                    <a:close/>
                    <a:moveTo>
                      <a:pt x="182" y="60"/>
                    </a:moveTo>
                    <a:cubicBezTo>
                      <a:pt x="180" y="58"/>
                      <a:pt x="181" y="57"/>
                      <a:pt x="180" y="56"/>
                    </a:cubicBezTo>
                    <a:cubicBezTo>
                      <a:pt x="183" y="54"/>
                      <a:pt x="187" y="53"/>
                      <a:pt x="189" y="56"/>
                    </a:cubicBezTo>
                    <a:cubicBezTo>
                      <a:pt x="187" y="59"/>
                      <a:pt x="185" y="56"/>
                      <a:pt x="182" y="60"/>
                    </a:cubicBezTo>
                    <a:close/>
                    <a:moveTo>
                      <a:pt x="201" y="43"/>
                    </a:moveTo>
                    <a:cubicBezTo>
                      <a:pt x="203" y="39"/>
                      <a:pt x="207" y="38"/>
                      <a:pt x="211" y="35"/>
                    </a:cubicBezTo>
                    <a:cubicBezTo>
                      <a:pt x="214" y="42"/>
                      <a:pt x="205" y="42"/>
                      <a:pt x="201" y="43"/>
                    </a:cubicBezTo>
                    <a:close/>
                    <a:moveTo>
                      <a:pt x="197" y="55"/>
                    </a:moveTo>
                    <a:cubicBezTo>
                      <a:pt x="198" y="57"/>
                      <a:pt x="197" y="58"/>
                      <a:pt x="198" y="60"/>
                    </a:cubicBezTo>
                    <a:cubicBezTo>
                      <a:pt x="196" y="61"/>
                      <a:pt x="194" y="58"/>
                      <a:pt x="192" y="61"/>
                    </a:cubicBezTo>
                    <a:cubicBezTo>
                      <a:pt x="190" y="58"/>
                      <a:pt x="194" y="55"/>
                      <a:pt x="197" y="55"/>
                    </a:cubicBezTo>
                    <a:close/>
                    <a:moveTo>
                      <a:pt x="184" y="72"/>
                    </a:moveTo>
                    <a:cubicBezTo>
                      <a:pt x="182" y="70"/>
                      <a:pt x="181" y="68"/>
                      <a:pt x="183" y="66"/>
                    </a:cubicBezTo>
                    <a:cubicBezTo>
                      <a:pt x="188" y="63"/>
                      <a:pt x="191" y="70"/>
                      <a:pt x="196" y="65"/>
                    </a:cubicBezTo>
                    <a:cubicBezTo>
                      <a:pt x="198" y="73"/>
                      <a:pt x="190" y="69"/>
                      <a:pt x="184" y="72"/>
                    </a:cubicBezTo>
                    <a:close/>
                    <a:moveTo>
                      <a:pt x="214" y="36"/>
                    </a:moveTo>
                    <a:cubicBezTo>
                      <a:pt x="216" y="36"/>
                      <a:pt x="218" y="38"/>
                      <a:pt x="217" y="36"/>
                    </a:cubicBezTo>
                    <a:cubicBezTo>
                      <a:pt x="221" y="40"/>
                      <a:pt x="224" y="38"/>
                      <a:pt x="229" y="37"/>
                    </a:cubicBezTo>
                    <a:cubicBezTo>
                      <a:pt x="231" y="43"/>
                      <a:pt x="214" y="41"/>
                      <a:pt x="214" y="36"/>
                    </a:cubicBezTo>
                    <a:close/>
                    <a:moveTo>
                      <a:pt x="225" y="57"/>
                    </a:moveTo>
                    <a:cubicBezTo>
                      <a:pt x="223" y="59"/>
                      <a:pt x="226" y="61"/>
                      <a:pt x="222" y="63"/>
                    </a:cubicBezTo>
                    <a:cubicBezTo>
                      <a:pt x="220" y="61"/>
                      <a:pt x="217" y="62"/>
                      <a:pt x="215" y="59"/>
                    </a:cubicBezTo>
                    <a:cubicBezTo>
                      <a:pt x="218" y="57"/>
                      <a:pt x="214" y="55"/>
                      <a:pt x="218" y="53"/>
                    </a:cubicBezTo>
                    <a:cubicBezTo>
                      <a:pt x="222" y="56"/>
                      <a:pt x="227" y="55"/>
                      <a:pt x="232" y="59"/>
                    </a:cubicBezTo>
                    <a:cubicBezTo>
                      <a:pt x="228" y="61"/>
                      <a:pt x="229" y="58"/>
                      <a:pt x="225" y="57"/>
                    </a:cubicBezTo>
                    <a:close/>
                    <a:moveTo>
                      <a:pt x="224" y="72"/>
                    </a:moveTo>
                    <a:cubicBezTo>
                      <a:pt x="223" y="67"/>
                      <a:pt x="222" y="72"/>
                      <a:pt x="218" y="73"/>
                    </a:cubicBezTo>
                    <a:cubicBezTo>
                      <a:pt x="219" y="67"/>
                      <a:pt x="224" y="66"/>
                      <a:pt x="228" y="63"/>
                    </a:cubicBezTo>
                    <a:cubicBezTo>
                      <a:pt x="229" y="65"/>
                      <a:pt x="228" y="68"/>
                      <a:pt x="227" y="66"/>
                    </a:cubicBezTo>
                    <a:cubicBezTo>
                      <a:pt x="224" y="68"/>
                      <a:pt x="228" y="70"/>
                      <a:pt x="224" y="72"/>
                    </a:cubicBezTo>
                    <a:close/>
                    <a:moveTo>
                      <a:pt x="241" y="73"/>
                    </a:moveTo>
                    <a:cubicBezTo>
                      <a:pt x="240" y="72"/>
                      <a:pt x="242" y="72"/>
                      <a:pt x="242" y="72"/>
                    </a:cubicBezTo>
                    <a:cubicBezTo>
                      <a:pt x="245" y="71"/>
                      <a:pt x="241" y="68"/>
                      <a:pt x="243" y="66"/>
                    </a:cubicBezTo>
                    <a:cubicBezTo>
                      <a:pt x="241" y="65"/>
                      <a:pt x="241" y="68"/>
                      <a:pt x="242" y="69"/>
                    </a:cubicBezTo>
                    <a:cubicBezTo>
                      <a:pt x="239" y="70"/>
                      <a:pt x="239" y="62"/>
                      <a:pt x="242" y="60"/>
                    </a:cubicBezTo>
                    <a:cubicBezTo>
                      <a:pt x="242" y="65"/>
                      <a:pt x="242" y="65"/>
                      <a:pt x="246" y="71"/>
                    </a:cubicBezTo>
                    <a:cubicBezTo>
                      <a:pt x="244" y="73"/>
                      <a:pt x="243" y="72"/>
                      <a:pt x="241" y="73"/>
                    </a:cubicBezTo>
                    <a:close/>
                    <a:moveTo>
                      <a:pt x="251" y="78"/>
                    </a:moveTo>
                    <a:cubicBezTo>
                      <a:pt x="251" y="73"/>
                      <a:pt x="256" y="72"/>
                      <a:pt x="255" y="68"/>
                    </a:cubicBezTo>
                    <a:cubicBezTo>
                      <a:pt x="257" y="68"/>
                      <a:pt x="258" y="76"/>
                      <a:pt x="257" y="79"/>
                    </a:cubicBezTo>
                    <a:cubicBezTo>
                      <a:pt x="254" y="73"/>
                      <a:pt x="255" y="74"/>
                      <a:pt x="251" y="78"/>
                    </a:cubicBezTo>
                    <a:close/>
                    <a:moveTo>
                      <a:pt x="354" y="12"/>
                    </a:moveTo>
                    <a:cubicBezTo>
                      <a:pt x="355" y="11"/>
                      <a:pt x="356" y="13"/>
                      <a:pt x="357" y="13"/>
                    </a:cubicBezTo>
                    <a:cubicBezTo>
                      <a:pt x="359" y="12"/>
                      <a:pt x="358" y="10"/>
                      <a:pt x="361" y="9"/>
                    </a:cubicBezTo>
                    <a:cubicBezTo>
                      <a:pt x="361" y="10"/>
                      <a:pt x="362" y="11"/>
                      <a:pt x="363" y="12"/>
                    </a:cubicBezTo>
                    <a:cubicBezTo>
                      <a:pt x="360" y="13"/>
                      <a:pt x="357" y="15"/>
                      <a:pt x="354" y="12"/>
                    </a:cubicBezTo>
                    <a:close/>
                    <a:moveTo>
                      <a:pt x="716" y="72"/>
                    </a:moveTo>
                    <a:cubicBezTo>
                      <a:pt x="717" y="79"/>
                      <a:pt x="704" y="74"/>
                      <a:pt x="698" y="77"/>
                    </a:cubicBezTo>
                    <a:cubicBezTo>
                      <a:pt x="697" y="72"/>
                      <a:pt x="708" y="74"/>
                      <a:pt x="704" y="69"/>
                    </a:cubicBezTo>
                    <a:cubicBezTo>
                      <a:pt x="707" y="71"/>
                      <a:pt x="711" y="68"/>
                      <a:pt x="714" y="65"/>
                    </a:cubicBezTo>
                    <a:cubicBezTo>
                      <a:pt x="714" y="71"/>
                      <a:pt x="706" y="74"/>
                      <a:pt x="702" y="75"/>
                    </a:cubicBezTo>
                    <a:cubicBezTo>
                      <a:pt x="706" y="77"/>
                      <a:pt x="711" y="73"/>
                      <a:pt x="716" y="72"/>
                    </a:cubicBezTo>
                    <a:close/>
                    <a:moveTo>
                      <a:pt x="717" y="62"/>
                    </a:moveTo>
                    <a:cubicBezTo>
                      <a:pt x="718" y="66"/>
                      <a:pt x="708" y="63"/>
                      <a:pt x="710" y="59"/>
                    </a:cubicBezTo>
                    <a:cubicBezTo>
                      <a:pt x="717" y="63"/>
                      <a:pt x="711" y="54"/>
                      <a:pt x="716" y="51"/>
                    </a:cubicBezTo>
                    <a:cubicBezTo>
                      <a:pt x="722" y="56"/>
                      <a:pt x="711" y="60"/>
                      <a:pt x="717" y="62"/>
                    </a:cubicBezTo>
                    <a:close/>
                    <a:moveTo>
                      <a:pt x="712" y="39"/>
                    </a:moveTo>
                    <a:cubicBezTo>
                      <a:pt x="714" y="43"/>
                      <a:pt x="714" y="33"/>
                      <a:pt x="717" y="39"/>
                    </a:cubicBezTo>
                    <a:cubicBezTo>
                      <a:pt x="712" y="44"/>
                      <a:pt x="711" y="46"/>
                      <a:pt x="706" y="43"/>
                    </a:cubicBezTo>
                    <a:cubicBezTo>
                      <a:pt x="713" y="44"/>
                      <a:pt x="708" y="28"/>
                      <a:pt x="712" y="39"/>
                    </a:cubicBezTo>
                    <a:close/>
                    <a:moveTo>
                      <a:pt x="721" y="30"/>
                    </a:moveTo>
                    <a:cubicBezTo>
                      <a:pt x="717" y="32"/>
                      <a:pt x="712" y="33"/>
                      <a:pt x="708" y="32"/>
                    </a:cubicBezTo>
                    <a:cubicBezTo>
                      <a:pt x="709" y="28"/>
                      <a:pt x="716" y="17"/>
                      <a:pt x="720" y="10"/>
                    </a:cubicBezTo>
                    <a:cubicBezTo>
                      <a:pt x="722" y="17"/>
                      <a:pt x="720" y="21"/>
                      <a:pt x="721" y="30"/>
                    </a:cubicBezTo>
                    <a:close/>
                    <a:moveTo>
                      <a:pt x="716" y="13"/>
                    </a:moveTo>
                    <a:cubicBezTo>
                      <a:pt x="714" y="14"/>
                      <a:pt x="713" y="15"/>
                      <a:pt x="711" y="17"/>
                    </a:cubicBezTo>
                    <a:cubicBezTo>
                      <a:pt x="709" y="11"/>
                      <a:pt x="706" y="17"/>
                      <a:pt x="704" y="13"/>
                    </a:cubicBezTo>
                    <a:cubicBezTo>
                      <a:pt x="708" y="13"/>
                      <a:pt x="713" y="8"/>
                      <a:pt x="716" y="13"/>
                    </a:cubicBezTo>
                    <a:close/>
                  </a:path>
                </a:pathLst>
              </a:custGeom>
              <a:solidFill>
                <a:srgbClr val="5F7797"/>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6" name="Freeform 548"/>
              <p:cNvSpPr>
                <a:spLocks noEditPoints="1"/>
              </p:cNvSpPr>
              <p:nvPr/>
            </p:nvSpPr>
            <p:spPr bwMode="auto">
              <a:xfrm rot="16200000" flipV="1">
                <a:off x="4438472" y="5297055"/>
                <a:ext cx="363777" cy="45719"/>
              </a:xfrm>
              <a:custGeom>
                <a:avLst/>
                <a:gdLst>
                  <a:gd name="T0" fmla="*/ 480 w 748"/>
                  <a:gd name="T1" fmla="*/ 13 h 95"/>
                  <a:gd name="T2" fmla="*/ 427 w 748"/>
                  <a:gd name="T3" fmla="*/ 8 h 95"/>
                  <a:gd name="T4" fmla="*/ 366 w 748"/>
                  <a:gd name="T5" fmla="*/ 13 h 95"/>
                  <a:gd name="T6" fmla="*/ 311 w 748"/>
                  <a:gd name="T7" fmla="*/ 15 h 95"/>
                  <a:gd name="T8" fmla="*/ 289 w 748"/>
                  <a:gd name="T9" fmla="*/ 1 h 95"/>
                  <a:gd name="T10" fmla="*/ 234 w 748"/>
                  <a:gd name="T11" fmla="*/ 11 h 95"/>
                  <a:gd name="T12" fmla="*/ 205 w 748"/>
                  <a:gd name="T13" fmla="*/ 13 h 95"/>
                  <a:gd name="T14" fmla="*/ 152 w 748"/>
                  <a:gd name="T15" fmla="*/ 18 h 95"/>
                  <a:gd name="T16" fmla="*/ 142 w 748"/>
                  <a:gd name="T17" fmla="*/ 18 h 95"/>
                  <a:gd name="T18" fmla="*/ 126 w 748"/>
                  <a:gd name="T19" fmla="*/ 20 h 95"/>
                  <a:gd name="T20" fmla="*/ 107 w 748"/>
                  <a:gd name="T21" fmla="*/ 1 h 95"/>
                  <a:gd name="T22" fmla="*/ 64 w 748"/>
                  <a:gd name="T23" fmla="*/ 20 h 95"/>
                  <a:gd name="T24" fmla="*/ 17 w 748"/>
                  <a:gd name="T25" fmla="*/ 64 h 95"/>
                  <a:gd name="T26" fmla="*/ 71 w 748"/>
                  <a:gd name="T27" fmla="*/ 69 h 95"/>
                  <a:gd name="T28" fmla="*/ 101 w 748"/>
                  <a:gd name="T29" fmla="*/ 51 h 95"/>
                  <a:gd name="T30" fmla="*/ 90 w 748"/>
                  <a:gd name="T31" fmla="*/ 67 h 95"/>
                  <a:gd name="T32" fmla="*/ 112 w 748"/>
                  <a:gd name="T33" fmla="*/ 63 h 95"/>
                  <a:gd name="T34" fmla="*/ 140 w 748"/>
                  <a:gd name="T35" fmla="*/ 69 h 95"/>
                  <a:gd name="T36" fmla="*/ 151 w 748"/>
                  <a:gd name="T37" fmla="*/ 51 h 95"/>
                  <a:gd name="T38" fmla="*/ 167 w 748"/>
                  <a:gd name="T39" fmla="*/ 62 h 95"/>
                  <a:gd name="T40" fmla="*/ 213 w 748"/>
                  <a:gd name="T41" fmla="*/ 61 h 95"/>
                  <a:gd name="T42" fmla="*/ 244 w 748"/>
                  <a:gd name="T43" fmla="*/ 84 h 95"/>
                  <a:gd name="T44" fmla="*/ 306 w 748"/>
                  <a:gd name="T45" fmla="*/ 77 h 95"/>
                  <a:gd name="T46" fmla="*/ 364 w 748"/>
                  <a:gd name="T47" fmla="*/ 85 h 95"/>
                  <a:gd name="T48" fmla="*/ 566 w 748"/>
                  <a:gd name="T49" fmla="*/ 89 h 95"/>
                  <a:gd name="T50" fmla="*/ 675 w 748"/>
                  <a:gd name="T51" fmla="*/ 85 h 95"/>
                  <a:gd name="T52" fmla="*/ 744 w 748"/>
                  <a:gd name="T53" fmla="*/ 58 h 95"/>
                  <a:gd name="T54" fmla="*/ 725 w 748"/>
                  <a:gd name="T55" fmla="*/ 56 h 95"/>
                  <a:gd name="T56" fmla="*/ 733 w 748"/>
                  <a:gd name="T57" fmla="*/ 32 h 95"/>
                  <a:gd name="T58" fmla="*/ 725 w 748"/>
                  <a:gd name="T59" fmla="*/ 7 h 95"/>
                  <a:gd name="T60" fmla="*/ 672 w 748"/>
                  <a:gd name="T61" fmla="*/ 9 h 95"/>
                  <a:gd name="T62" fmla="*/ 642 w 748"/>
                  <a:gd name="T63" fmla="*/ 9 h 95"/>
                  <a:gd name="T64" fmla="*/ 604 w 748"/>
                  <a:gd name="T65" fmla="*/ 6 h 95"/>
                  <a:gd name="T66" fmla="*/ 227 w 748"/>
                  <a:gd name="T67" fmla="*/ 28 h 95"/>
                  <a:gd name="T68" fmla="*/ 201 w 748"/>
                  <a:gd name="T69" fmla="*/ 36 h 95"/>
                  <a:gd name="T70" fmla="*/ 220 w 748"/>
                  <a:gd name="T71" fmla="*/ 21 h 95"/>
                  <a:gd name="T72" fmla="*/ 196 w 748"/>
                  <a:gd name="T73" fmla="*/ 25 h 95"/>
                  <a:gd name="T74" fmla="*/ 184 w 748"/>
                  <a:gd name="T75" fmla="*/ 11 h 95"/>
                  <a:gd name="T76" fmla="*/ 79 w 748"/>
                  <a:gd name="T77" fmla="*/ 39 h 95"/>
                  <a:gd name="T78" fmla="*/ 54 w 748"/>
                  <a:gd name="T79" fmla="*/ 40 h 95"/>
                  <a:gd name="T80" fmla="*/ 71 w 748"/>
                  <a:gd name="T81" fmla="*/ 38 h 95"/>
                  <a:gd name="T82" fmla="*/ 79 w 748"/>
                  <a:gd name="T83" fmla="*/ 44 h 95"/>
                  <a:gd name="T84" fmla="*/ 60 w 748"/>
                  <a:gd name="T85" fmla="*/ 68 h 95"/>
                  <a:gd name="T86" fmla="*/ 95 w 748"/>
                  <a:gd name="T87" fmla="*/ 48 h 95"/>
                  <a:gd name="T88" fmla="*/ 115 w 748"/>
                  <a:gd name="T89" fmla="*/ 39 h 95"/>
                  <a:gd name="T90" fmla="*/ 132 w 748"/>
                  <a:gd name="T91" fmla="*/ 31 h 95"/>
                  <a:gd name="T92" fmla="*/ 168 w 748"/>
                  <a:gd name="T93" fmla="*/ 26 h 95"/>
                  <a:gd name="T94" fmla="*/ 134 w 748"/>
                  <a:gd name="T95" fmla="*/ 63 h 95"/>
                  <a:gd name="T96" fmla="*/ 174 w 748"/>
                  <a:gd name="T97" fmla="*/ 29 h 95"/>
                  <a:gd name="T98" fmla="*/ 159 w 748"/>
                  <a:gd name="T99" fmla="*/ 58 h 95"/>
                  <a:gd name="T100" fmla="*/ 194 w 748"/>
                  <a:gd name="T101" fmla="*/ 38 h 95"/>
                  <a:gd name="T102" fmla="*/ 201 w 748"/>
                  <a:gd name="T103" fmla="*/ 43 h 95"/>
                  <a:gd name="T104" fmla="*/ 183 w 748"/>
                  <a:gd name="T105" fmla="*/ 66 h 95"/>
                  <a:gd name="T106" fmla="*/ 222 w 748"/>
                  <a:gd name="T107" fmla="*/ 63 h 95"/>
                  <a:gd name="T108" fmla="*/ 227 w 748"/>
                  <a:gd name="T109" fmla="*/ 66 h 95"/>
                  <a:gd name="T110" fmla="*/ 241 w 748"/>
                  <a:gd name="T111" fmla="*/ 73 h 95"/>
                  <a:gd name="T112" fmla="*/ 363 w 748"/>
                  <a:gd name="T113" fmla="*/ 12 h 95"/>
                  <a:gd name="T114" fmla="*/ 717 w 748"/>
                  <a:gd name="T115" fmla="*/ 62 h 95"/>
                  <a:gd name="T116" fmla="*/ 721 w 748"/>
                  <a:gd name="T117" fmla="*/ 3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8" h="95">
                    <a:moveTo>
                      <a:pt x="559" y="11"/>
                    </a:moveTo>
                    <a:cubicBezTo>
                      <a:pt x="559" y="7"/>
                      <a:pt x="557" y="9"/>
                      <a:pt x="557" y="5"/>
                    </a:cubicBezTo>
                    <a:cubicBezTo>
                      <a:pt x="546" y="13"/>
                      <a:pt x="543" y="8"/>
                      <a:pt x="534" y="8"/>
                    </a:cubicBezTo>
                    <a:cubicBezTo>
                      <a:pt x="537" y="7"/>
                      <a:pt x="541" y="7"/>
                      <a:pt x="539" y="3"/>
                    </a:cubicBezTo>
                    <a:cubicBezTo>
                      <a:pt x="529" y="8"/>
                      <a:pt x="508" y="10"/>
                      <a:pt x="498" y="11"/>
                    </a:cubicBezTo>
                    <a:cubicBezTo>
                      <a:pt x="499" y="11"/>
                      <a:pt x="499" y="9"/>
                      <a:pt x="498" y="8"/>
                    </a:cubicBezTo>
                    <a:cubicBezTo>
                      <a:pt x="491" y="10"/>
                      <a:pt x="491" y="13"/>
                      <a:pt x="485" y="9"/>
                    </a:cubicBezTo>
                    <a:cubicBezTo>
                      <a:pt x="483" y="14"/>
                      <a:pt x="481" y="8"/>
                      <a:pt x="480" y="13"/>
                    </a:cubicBezTo>
                    <a:cubicBezTo>
                      <a:pt x="478" y="10"/>
                      <a:pt x="476" y="12"/>
                      <a:pt x="476" y="9"/>
                    </a:cubicBezTo>
                    <a:cubicBezTo>
                      <a:pt x="473" y="9"/>
                      <a:pt x="470" y="11"/>
                      <a:pt x="467" y="8"/>
                    </a:cubicBezTo>
                    <a:cubicBezTo>
                      <a:pt x="463" y="10"/>
                      <a:pt x="469" y="13"/>
                      <a:pt x="465" y="15"/>
                    </a:cubicBezTo>
                    <a:cubicBezTo>
                      <a:pt x="464" y="14"/>
                      <a:pt x="463" y="13"/>
                      <a:pt x="462" y="13"/>
                    </a:cubicBezTo>
                    <a:cubicBezTo>
                      <a:pt x="463" y="12"/>
                      <a:pt x="464" y="10"/>
                      <a:pt x="462" y="9"/>
                    </a:cubicBezTo>
                    <a:cubicBezTo>
                      <a:pt x="461" y="10"/>
                      <a:pt x="459" y="11"/>
                      <a:pt x="458" y="12"/>
                    </a:cubicBezTo>
                    <a:cubicBezTo>
                      <a:pt x="445" y="2"/>
                      <a:pt x="432" y="14"/>
                      <a:pt x="426" y="14"/>
                    </a:cubicBezTo>
                    <a:cubicBezTo>
                      <a:pt x="422" y="9"/>
                      <a:pt x="428" y="10"/>
                      <a:pt x="427" y="8"/>
                    </a:cubicBezTo>
                    <a:cubicBezTo>
                      <a:pt x="420" y="9"/>
                      <a:pt x="412" y="6"/>
                      <a:pt x="410" y="14"/>
                    </a:cubicBezTo>
                    <a:cubicBezTo>
                      <a:pt x="405" y="6"/>
                      <a:pt x="404" y="18"/>
                      <a:pt x="401" y="13"/>
                    </a:cubicBezTo>
                    <a:cubicBezTo>
                      <a:pt x="400" y="11"/>
                      <a:pt x="406" y="9"/>
                      <a:pt x="402" y="7"/>
                    </a:cubicBezTo>
                    <a:cubicBezTo>
                      <a:pt x="397" y="8"/>
                      <a:pt x="397" y="14"/>
                      <a:pt x="392" y="11"/>
                    </a:cubicBezTo>
                    <a:cubicBezTo>
                      <a:pt x="393" y="10"/>
                      <a:pt x="394" y="9"/>
                      <a:pt x="392" y="7"/>
                    </a:cubicBezTo>
                    <a:cubicBezTo>
                      <a:pt x="386" y="13"/>
                      <a:pt x="381" y="11"/>
                      <a:pt x="375" y="13"/>
                    </a:cubicBezTo>
                    <a:cubicBezTo>
                      <a:pt x="376" y="13"/>
                      <a:pt x="376" y="7"/>
                      <a:pt x="374" y="9"/>
                    </a:cubicBezTo>
                    <a:cubicBezTo>
                      <a:pt x="375" y="12"/>
                      <a:pt x="368" y="13"/>
                      <a:pt x="366" y="13"/>
                    </a:cubicBezTo>
                    <a:cubicBezTo>
                      <a:pt x="370" y="11"/>
                      <a:pt x="369" y="8"/>
                      <a:pt x="370" y="5"/>
                    </a:cubicBezTo>
                    <a:cubicBezTo>
                      <a:pt x="365" y="4"/>
                      <a:pt x="369" y="8"/>
                      <a:pt x="365" y="10"/>
                    </a:cubicBezTo>
                    <a:cubicBezTo>
                      <a:pt x="361" y="4"/>
                      <a:pt x="353" y="5"/>
                      <a:pt x="350" y="11"/>
                    </a:cubicBezTo>
                    <a:cubicBezTo>
                      <a:pt x="346" y="10"/>
                      <a:pt x="340" y="11"/>
                      <a:pt x="338" y="8"/>
                    </a:cubicBezTo>
                    <a:cubicBezTo>
                      <a:pt x="336" y="8"/>
                      <a:pt x="326" y="14"/>
                      <a:pt x="322" y="8"/>
                    </a:cubicBezTo>
                    <a:cubicBezTo>
                      <a:pt x="318" y="9"/>
                      <a:pt x="321" y="12"/>
                      <a:pt x="319" y="14"/>
                    </a:cubicBezTo>
                    <a:cubicBezTo>
                      <a:pt x="317" y="11"/>
                      <a:pt x="315" y="8"/>
                      <a:pt x="315" y="6"/>
                    </a:cubicBezTo>
                    <a:cubicBezTo>
                      <a:pt x="310" y="8"/>
                      <a:pt x="314" y="12"/>
                      <a:pt x="311" y="15"/>
                    </a:cubicBezTo>
                    <a:cubicBezTo>
                      <a:pt x="309" y="12"/>
                      <a:pt x="301" y="15"/>
                      <a:pt x="302" y="11"/>
                    </a:cubicBezTo>
                    <a:cubicBezTo>
                      <a:pt x="304" y="12"/>
                      <a:pt x="311" y="14"/>
                      <a:pt x="310" y="8"/>
                    </a:cubicBezTo>
                    <a:cubicBezTo>
                      <a:pt x="305" y="11"/>
                      <a:pt x="302" y="7"/>
                      <a:pt x="298" y="7"/>
                    </a:cubicBezTo>
                    <a:cubicBezTo>
                      <a:pt x="298" y="11"/>
                      <a:pt x="299" y="8"/>
                      <a:pt x="302" y="9"/>
                    </a:cubicBezTo>
                    <a:cubicBezTo>
                      <a:pt x="298" y="10"/>
                      <a:pt x="297" y="14"/>
                      <a:pt x="295" y="13"/>
                    </a:cubicBezTo>
                    <a:cubicBezTo>
                      <a:pt x="292" y="11"/>
                      <a:pt x="295" y="6"/>
                      <a:pt x="292" y="8"/>
                    </a:cubicBezTo>
                    <a:cubicBezTo>
                      <a:pt x="294" y="10"/>
                      <a:pt x="287" y="15"/>
                      <a:pt x="286" y="13"/>
                    </a:cubicBezTo>
                    <a:cubicBezTo>
                      <a:pt x="284" y="8"/>
                      <a:pt x="293" y="5"/>
                      <a:pt x="289" y="1"/>
                    </a:cubicBezTo>
                    <a:cubicBezTo>
                      <a:pt x="285" y="11"/>
                      <a:pt x="272" y="11"/>
                      <a:pt x="263" y="11"/>
                    </a:cubicBezTo>
                    <a:cubicBezTo>
                      <a:pt x="263" y="8"/>
                      <a:pt x="264" y="2"/>
                      <a:pt x="260" y="4"/>
                    </a:cubicBezTo>
                    <a:cubicBezTo>
                      <a:pt x="258" y="8"/>
                      <a:pt x="261" y="7"/>
                      <a:pt x="260" y="9"/>
                    </a:cubicBezTo>
                    <a:cubicBezTo>
                      <a:pt x="257" y="10"/>
                      <a:pt x="256" y="12"/>
                      <a:pt x="253" y="6"/>
                    </a:cubicBezTo>
                    <a:cubicBezTo>
                      <a:pt x="251" y="7"/>
                      <a:pt x="252" y="9"/>
                      <a:pt x="250" y="10"/>
                    </a:cubicBezTo>
                    <a:cubicBezTo>
                      <a:pt x="245" y="1"/>
                      <a:pt x="245" y="12"/>
                      <a:pt x="243" y="10"/>
                    </a:cubicBezTo>
                    <a:cubicBezTo>
                      <a:pt x="238" y="7"/>
                      <a:pt x="247" y="6"/>
                      <a:pt x="242" y="3"/>
                    </a:cubicBezTo>
                    <a:cubicBezTo>
                      <a:pt x="237" y="7"/>
                      <a:pt x="240" y="10"/>
                      <a:pt x="234" y="11"/>
                    </a:cubicBezTo>
                    <a:cubicBezTo>
                      <a:pt x="234" y="8"/>
                      <a:pt x="232" y="6"/>
                      <a:pt x="230" y="6"/>
                    </a:cubicBezTo>
                    <a:cubicBezTo>
                      <a:pt x="229" y="8"/>
                      <a:pt x="227" y="11"/>
                      <a:pt x="226" y="5"/>
                    </a:cubicBezTo>
                    <a:cubicBezTo>
                      <a:pt x="220" y="7"/>
                      <a:pt x="230" y="10"/>
                      <a:pt x="224" y="12"/>
                    </a:cubicBezTo>
                    <a:cubicBezTo>
                      <a:pt x="223" y="11"/>
                      <a:pt x="222" y="10"/>
                      <a:pt x="220" y="10"/>
                    </a:cubicBezTo>
                    <a:cubicBezTo>
                      <a:pt x="223" y="8"/>
                      <a:pt x="223" y="6"/>
                      <a:pt x="221" y="4"/>
                    </a:cubicBezTo>
                    <a:cubicBezTo>
                      <a:pt x="214" y="5"/>
                      <a:pt x="221" y="17"/>
                      <a:pt x="213" y="12"/>
                    </a:cubicBezTo>
                    <a:cubicBezTo>
                      <a:pt x="219" y="11"/>
                      <a:pt x="214" y="9"/>
                      <a:pt x="216" y="4"/>
                    </a:cubicBezTo>
                    <a:cubicBezTo>
                      <a:pt x="212" y="5"/>
                      <a:pt x="207" y="9"/>
                      <a:pt x="205" y="13"/>
                    </a:cubicBezTo>
                    <a:cubicBezTo>
                      <a:pt x="202" y="10"/>
                      <a:pt x="204" y="7"/>
                      <a:pt x="201" y="5"/>
                    </a:cubicBezTo>
                    <a:cubicBezTo>
                      <a:pt x="194" y="9"/>
                      <a:pt x="192" y="14"/>
                      <a:pt x="188" y="12"/>
                    </a:cubicBezTo>
                    <a:cubicBezTo>
                      <a:pt x="191" y="10"/>
                      <a:pt x="183" y="7"/>
                      <a:pt x="188" y="6"/>
                    </a:cubicBezTo>
                    <a:cubicBezTo>
                      <a:pt x="189" y="7"/>
                      <a:pt x="188" y="8"/>
                      <a:pt x="190" y="10"/>
                    </a:cubicBezTo>
                    <a:cubicBezTo>
                      <a:pt x="197" y="2"/>
                      <a:pt x="183" y="7"/>
                      <a:pt x="179" y="4"/>
                    </a:cubicBezTo>
                    <a:cubicBezTo>
                      <a:pt x="174" y="7"/>
                      <a:pt x="174" y="12"/>
                      <a:pt x="169" y="8"/>
                    </a:cubicBezTo>
                    <a:cubicBezTo>
                      <a:pt x="169" y="4"/>
                      <a:pt x="176" y="9"/>
                      <a:pt x="175" y="2"/>
                    </a:cubicBezTo>
                    <a:cubicBezTo>
                      <a:pt x="167" y="6"/>
                      <a:pt x="150" y="5"/>
                      <a:pt x="152" y="18"/>
                    </a:cubicBezTo>
                    <a:cubicBezTo>
                      <a:pt x="155" y="14"/>
                      <a:pt x="157" y="17"/>
                      <a:pt x="160" y="17"/>
                    </a:cubicBezTo>
                    <a:cubicBezTo>
                      <a:pt x="165" y="15"/>
                      <a:pt x="162" y="12"/>
                      <a:pt x="166" y="9"/>
                    </a:cubicBezTo>
                    <a:cubicBezTo>
                      <a:pt x="170" y="13"/>
                      <a:pt x="167" y="16"/>
                      <a:pt x="164" y="19"/>
                    </a:cubicBezTo>
                    <a:cubicBezTo>
                      <a:pt x="159" y="19"/>
                      <a:pt x="153" y="20"/>
                      <a:pt x="148" y="23"/>
                    </a:cubicBezTo>
                    <a:cubicBezTo>
                      <a:pt x="147" y="22"/>
                      <a:pt x="147" y="22"/>
                      <a:pt x="146" y="21"/>
                    </a:cubicBezTo>
                    <a:cubicBezTo>
                      <a:pt x="156" y="14"/>
                      <a:pt x="144" y="12"/>
                      <a:pt x="152" y="7"/>
                    </a:cubicBezTo>
                    <a:cubicBezTo>
                      <a:pt x="146" y="7"/>
                      <a:pt x="146" y="11"/>
                      <a:pt x="140" y="13"/>
                    </a:cubicBezTo>
                    <a:cubicBezTo>
                      <a:pt x="138" y="17"/>
                      <a:pt x="144" y="15"/>
                      <a:pt x="142" y="18"/>
                    </a:cubicBezTo>
                    <a:cubicBezTo>
                      <a:pt x="136" y="18"/>
                      <a:pt x="138" y="21"/>
                      <a:pt x="133" y="25"/>
                    </a:cubicBezTo>
                    <a:cubicBezTo>
                      <a:pt x="131" y="19"/>
                      <a:pt x="127" y="30"/>
                      <a:pt x="125" y="26"/>
                    </a:cubicBezTo>
                    <a:cubicBezTo>
                      <a:pt x="123" y="22"/>
                      <a:pt x="130" y="20"/>
                      <a:pt x="129" y="16"/>
                    </a:cubicBezTo>
                    <a:cubicBezTo>
                      <a:pt x="139" y="21"/>
                      <a:pt x="139" y="4"/>
                      <a:pt x="149" y="6"/>
                    </a:cubicBezTo>
                    <a:cubicBezTo>
                      <a:pt x="143" y="3"/>
                      <a:pt x="136" y="7"/>
                      <a:pt x="130" y="5"/>
                    </a:cubicBezTo>
                    <a:cubicBezTo>
                      <a:pt x="129" y="8"/>
                      <a:pt x="127" y="12"/>
                      <a:pt x="127" y="16"/>
                    </a:cubicBezTo>
                    <a:cubicBezTo>
                      <a:pt x="125" y="14"/>
                      <a:pt x="123" y="14"/>
                      <a:pt x="121" y="15"/>
                    </a:cubicBezTo>
                    <a:cubicBezTo>
                      <a:pt x="119" y="19"/>
                      <a:pt x="128" y="17"/>
                      <a:pt x="126" y="20"/>
                    </a:cubicBezTo>
                    <a:cubicBezTo>
                      <a:pt x="115" y="20"/>
                      <a:pt x="116" y="24"/>
                      <a:pt x="111" y="27"/>
                    </a:cubicBezTo>
                    <a:cubicBezTo>
                      <a:pt x="111" y="22"/>
                      <a:pt x="111" y="17"/>
                      <a:pt x="114" y="13"/>
                    </a:cubicBezTo>
                    <a:cubicBezTo>
                      <a:pt x="118" y="16"/>
                      <a:pt x="116" y="18"/>
                      <a:pt x="119" y="21"/>
                    </a:cubicBezTo>
                    <a:cubicBezTo>
                      <a:pt x="120" y="15"/>
                      <a:pt x="122" y="9"/>
                      <a:pt x="126" y="4"/>
                    </a:cubicBezTo>
                    <a:cubicBezTo>
                      <a:pt x="124" y="1"/>
                      <a:pt x="109" y="1"/>
                      <a:pt x="114" y="8"/>
                    </a:cubicBezTo>
                    <a:cubicBezTo>
                      <a:pt x="114" y="10"/>
                      <a:pt x="109" y="12"/>
                      <a:pt x="106" y="12"/>
                    </a:cubicBezTo>
                    <a:cubicBezTo>
                      <a:pt x="103" y="10"/>
                      <a:pt x="112" y="9"/>
                      <a:pt x="109" y="6"/>
                    </a:cubicBezTo>
                    <a:cubicBezTo>
                      <a:pt x="104" y="8"/>
                      <a:pt x="106" y="3"/>
                      <a:pt x="107" y="1"/>
                    </a:cubicBezTo>
                    <a:cubicBezTo>
                      <a:pt x="103" y="6"/>
                      <a:pt x="93" y="13"/>
                      <a:pt x="86" y="16"/>
                    </a:cubicBezTo>
                    <a:cubicBezTo>
                      <a:pt x="87" y="14"/>
                      <a:pt x="85" y="13"/>
                      <a:pt x="86" y="12"/>
                    </a:cubicBezTo>
                    <a:cubicBezTo>
                      <a:pt x="90" y="7"/>
                      <a:pt x="103" y="8"/>
                      <a:pt x="99" y="0"/>
                    </a:cubicBezTo>
                    <a:cubicBezTo>
                      <a:pt x="94" y="2"/>
                      <a:pt x="96" y="5"/>
                      <a:pt x="92" y="7"/>
                    </a:cubicBezTo>
                    <a:cubicBezTo>
                      <a:pt x="86" y="7"/>
                      <a:pt x="91" y="4"/>
                      <a:pt x="89" y="1"/>
                    </a:cubicBezTo>
                    <a:cubicBezTo>
                      <a:pt x="80" y="5"/>
                      <a:pt x="88" y="11"/>
                      <a:pt x="82" y="15"/>
                    </a:cubicBezTo>
                    <a:cubicBezTo>
                      <a:pt x="78" y="10"/>
                      <a:pt x="73" y="16"/>
                      <a:pt x="70" y="10"/>
                    </a:cubicBezTo>
                    <a:cubicBezTo>
                      <a:pt x="68" y="13"/>
                      <a:pt x="69" y="17"/>
                      <a:pt x="64" y="20"/>
                    </a:cubicBezTo>
                    <a:cubicBezTo>
                      <a:pt x="57" y="12"/>
                      <a:pt x="58" y="16"/>
                      <a:pt x="51" y="12"/>
                    </a:cubicBezTo>
                    <a:cubicBezTo>
                      <a:pt x="52" y="17"/>
                      <a:pt x="49" y="18"/>
                      <a:pt x="44" y="21"/>
                    </a:cubicBezTo>
                    <a:cubicBezTo>
                      <a:pt x="50" y="29"/>
                      <a:pt x="44" y="36"/>
                      <a:pt x="35" y="43"/>
                    </a:cubicBezTo>
                    <a:cubicBezTo>
                      <a:pt x="29" y="38"/>
                      <a:pt x="22" y="43"/>
                      <a:pt x="18" y="49"/>
                    </a:cubicBezTo>
                    <a:cubicBezTo>
                      <a:pt x="13" y="48"/>
                      <a:pt x="18" y="44"/>
                      <a:pt x="12" y="42"/>
                    </a:cubicBezTo>
                    <a:cubicBezTo>
                      <a:pt x="11" y="46"/>
                      <a:pt x="16" y="67"/>
                      <a:pt x="8" y="58"/>
                    </a:cubicBezTo>
                    <a:cubicBezTo>
                      <a:pt x="7" y="60"/>
                      <a:pt x="0" y="62"/>
                      <a:pt x="5" y="64"/>
                    </a:cubicBezTo>
                    <a:cubicBezTo>
                      <a:pt x="9" y="64"/>
                      <a:pt x="13" y="63"/>
                      <a:pt x="17" y="64"/>
                    </a:cubicBezTo>
                    <a:cubicBezTo>
                      <a:pt x="18" y="60"/>
                      <a:pt x="17" y="56"/>
                      <a:pt x="20" y="52"/>
                    </a:cubicBezTo>
                    <a:cubicBezTo>
                      <a:pt x="22" y="53"/>
                      <a:pt x="24" y="53"/>
                      <a:pt x="25" y="56"/>
                    </a:cubicBezTo>
                    <a:cubicBezTo>
                      <a:pt x="27" y="51"/>
                      <a:pt x="30" y="52"/>
                      <a:pt x="34" y="51"/>
                    </a:cubicBezTo>
                    <a:cubicBezTo>
                      <a:pt x="32" y="48"/>
                      <a:pt x="30" y="49"/>
                      <a:pt x="29" y="47"/>
                    </a:cubicBezTo>
                    <a:cubicBezTo>
                      <a:pt x="35" y="41"/>
                      <a:pt x="36" y="47"/>
                      <a:pt x="40" y="40"/>
                    </a:cubicBezTo>
                    <a:cubicBezTo>
                      <a:pt x="43" y="44"/>
                      <a:pt x="49" y="46"/>
                      <a:pt x="56" y="46"/>
                    </a:cubicBezTo>
                    <a:cubicBezTo>
                      <a:pt x="46" y="53"/>
                      <a:pt x="60" y="57"/>
                      <a:pt x="51" y="64"/>
                    </a:cubicBezTo>
                    <a:cubicBezTo>
                      <a:pt x="57" y="73"/>
                      <a:pt x="65" y="66"/>
                      <a:pt x="71" y="69"/>
                    </a:cubicBezTo>
                    <a:cubicBezTo>
                      <a:pt x="69" y="66"/>
                      <a:pt x="67" y="67"/>
                      <a:pt x="65" y="63"/>
                    </a:cubicBezTo>
                    <a:cubicBezTo>
                      <a:pt x="66" y="61"/>
                      <a:pt x="66" y="59"/>
                      <a:pt x="68" y="58"/>
                    </a:cubicBezTo>
                    <a:cubicBezTo>
                      <a:pt x="70" y="60"/>
                      <a:pt x="69" y="62"/>
                      <a:pt x="71" y="63"/>
                    </a:cubicBezTo>
                    <a:cubicBezTo>
                      <a:pt x="72" y="64"/>
                      <a:pt x="78" y="62"/>
                      <a:pt x="76" y="59"/>
                    </a:cubicBezTo>
                    <a:cubicBezTo>
                      <a:pt x="75" y="59"/>
                      <a:pt x="81" y="47"/>
                      <a:pt x="86" y="46"/>
                    </a:cubicBezTo>
                    <a:cubicBezTo>
                      <a:pt x="84" y="48"/>
                      <a:pt x="83" y="50"/>
                      <a:pt x="83" y="52"/>
                    </a:cubicBezTo>
                    <a:cubicBezTo>
                      <a:pt x="86" y="51"/>
                      <a:pt x="92" y="50"/>
                      <a:pt x="91" y="55"/>
                    </a:cubicBezTo>
                    <a:cubicBezTo>
                      <a:pt x="94" y="52"/>
                      <a:pt x="98" y="50"/>
                      <a:pt x="101" y="51"/>
                    </a:cubicBezTo>
                    <a:cubicBezTo>
                      <a:pt x="101" y="52"/>
                      <a:pt x="102" y="53"/>
                      <a:pt x="101" y="54"/>
                    </a:cubicBezTo>
                    <a:cubicBezTo>
                      <a:pt x="96" y="55"/>
                      <a:pt x="91" y="54"/>
                      <a:pt x="85" y="59"/>
                    </a:cubicBezTo>
                    <a:cubicBezTo>
                      <a:pt x="85" y="58"/>
                      <a:pt x="85" y="53"/>
                      <a:pt x="82" y="55"/>
                    </a:cubicBezTo>
                    <a:cubicBezTo>
                      <a:pt x="85" y="62"/>
                      <a:pt x="73" y="61"/>
                      <a:pt x="75" y="69"/>
                    </a:cubicBezTo>
                    <a:cubicBezTo>
                      <a:pt x="79" y="65"/>
                      <a:pt x="82" y="74"/>
                      <a:pt x="86" y="69"/>
                    </a:cubicBezTo>
                    <a:cubicBezTo>
                      <a:pt x="90" y="67"/>
                      <a:pt x="84" y="64"/>
                      <a:pt x="86" y="62"/>
                    </a:cubicBezTo>
                    <a:cubicBezTo>
                      <a:pt x="88" y="61"/>
                      <a:pt x="89" y="60"/>
                      <a:pt x="90" y="61"/>
                    </a:cubicBezTo>
                    <a:cubicBezTo>
                      <a:pt x="93" y="63"/>
                      <a:pt x="88" y="65"/>
                      <a:pt x="90" y="67"/>
                    </a:cubicBezTo>
                    <a:cubicBezTo>
                      <a:pt x="92" y="66"/>
                      <a:pt x="93" y="70"/>
                      <a:pt x="96" y="65"/>
                    </a:cubicBezTo>
                    <a:cubicBezTo>
                      <a:pt x="94" y="64"/>
                      <a:pt x="93" y="62"/>
                      <a:pt x="91" y="60"/>
                    </a:cubicBezTo>
                    <a:cubicBezTo>
                      <a:pt x="93" y="59"/>
                      <a:pt x="93" y="57"/>
                      <a:pt x="94" y="56"/>
                    </a:cubicBezTo>
                    <a:cubicBezTo>
                      <a:pt x="96" y="62"/>
                      <a:pt x="99" y="56"/>
                      <a:pt x="101" y="60"/>
                    </a:cubicBezTo>
                    <a:cubicBezTo>
                      <a:pt x="98" y="64"/>
                      <a:pt x="97" y="57"/>
                      <a:pt x="94" y="61"/>
                    </a:cubicBezTo>
                    <a:cubicBezTo>
                      <a:pt x="100" y="64"/>
                      <a:pt x="97" y="67"/>
                      <a:pt x="98" y="71"/>
                    </a:cubicBezTo>
                    <a:cubicBezTo>
                      <a:pt x="105" y="68"/>
                      <a:pt x="100" y="63"/>
                      <a:pt x="104" y="59"/>
                    </a:cubicBezTo>
                    <a:cubicBezTo>
                      <a:pt x="107" y="57"/>
                      <a:pt x="109" y="64"/>
                      <a:pt x="112" y="63"/>
                    </a:cubicBezTo>
                    <a:cubicBezTo>
                      <a:pt x="114" y="59"/>
                      <a:pt x="118" y="57"/>
                      <a:pt x="112" y="54"/>
                    </a:cubicBezTo>
                    <a:cubicBezTo>
                      <a:pt x="115" y="51"/>
                      <a:pt x="120" y="47"/>
                      <a:pt x="124" y="49"/>
                    </a:cubicBezTo>
                    <a:cubicBezTo>
                      <a:pt x="117" y="54"/>
                      <a:pt x="118" y="60"/>
                      <a:pt x="114" y="66"/>
                    </a:cubicBezTo>
                    <a:cubicBezTo>
                      <a:pt x="111" y="60"/>
                      <a:pt x="96" y="73"/>
                      <a:pt x="104" y="74"/>
                    </a:cubicBezTo>
                    <a:cubicBezTo>
                      <a:pt x="103" y="70"/>
                      <a:pt x="109" y="75"/>
                      <a:pt x="112" y="69"/>
                    </a:cubicBezTo>
                    <a:cubicBezTo>
                      <a:pt x="115" y="75"/>
                      <a:pt x="123" y="71"/>
                      <a:pt x="131" y="76"/>
                    </a:cubicBezTo>
                    <a:cubicBezTo>
                      <a:pt x="136" y="74"/>
                      <a:pt x="133" y="71"/>
                      <a:pt x="134" y="68"/>
                    </a:cubicBezTo>
                    <a:cubicBezTo>
                      <a:pt x="136" y="69"/>
                      <a:pt x="138" y="65"/>
                      <a:pt x="140" y="69"/>
                    </a:cubicBezTo>
                    <a:cubicBezTo>
                      <a:pt x="143" y="65"/>
                      <a:pt x="143" y="65"/>
                      <a:pt x="147" y="64"/>
                    </a:cubicBezTo>
                    <a:cubicBezTo>
                      <a:pt x="145" y="58"/>
                      <a:pt x="142" y="67"/>
                      <a:pt x="140" y="64"/>
                    </a:cubicBezTo>
                    <a:cubicBezTo>
                      <a:pt x="137" y="61"/>
                      <a:pt x="137" y="59"/>
                      <a:pt x="138" y="57"/>
                    </a:cubicBezTo>
                    <a:cubicBezTo>
                      <a:pt x="142" y="56"/>
                      <a:pt x="145" y="61"/>
                      <a:pt x="150" y="56"/>
                    </a:cubicBezTo>
                    <a:cubicBezTo>
                      <a:pt x="146" y="52"/>
                      <a:pt x="148" y="49"/>
                      <a:pt x="151" y="46"/>
                    </a:cubicBezTo>
                    <a:cubicBezTo>
                      <a:pt x="154" y="49"/>
                      <a:pt x="157" y="43"/>
                      <a:pt x="160" y="44"/>
                    </a:cubicBezTo>
                    <a:cubicBezTo>
                      <a:pt x="161" y="45"/>
                      <a:pt x="160" y="47"/>
                      <a:pt x="160" y="48"/>
                    </a:cubicBezTo>
                    <a:cubicBezTo>
                      <a:pt x="157" y="52"/>
                      <a:pt x="154" y="50"/>
                      <a:pt x="151" y="51"/>
                    </a:cubicBezTo>
                    <a:cubicBezTo>
                      <a:pt x="154" y="59"/>
                      <a:pt x="144" y="65"/>
                      <a:pt x="147" y="73"/>
                    </a:cubicBezTo>
                    <a:cubicBezTo>
                      <a:pt x="143" y="73"/>
                      <a:pt x="140" y="68"/>
                      <a:pt x="136" y="72"/>
                    </a:cubicBezTo>
                    <a:cubicBezTo>
                      <a:pt x="140" y="79"/>
                      <a:pt x="149" y="71"/>
                      <a:pt x="150" y="77"/>
                    </a:cubicBezTo>
                    <a:cubicBezTo>
                      <a:pt x="157" y="75"/>
                      <a:pt x="157" y="70"/>
                      <a:pt x="162" y="64"/>
                    </a:cubicBezTo>
                    <a:cubicBezTo>
                      <a:pt x="163" y="66"/>
                      <a:pt x="165" y="65"/>
                      <a:pt x="166" y="67"/>
                    </a:cubicBezTo>
                    <a:cubicBezTo>
                      <a:pt x="165" y="71"/>
                      <a:pt x="161" y="69"/>
                      <a:pt x="161" y="72"/>
                    </a:cubicBezTo>
                    <a:cubicBezTo>
                      <a:pt x="163" y="76"/>
                      <a:pt x="166" y="72"/>
                      <a:pt x="169" y="75"/>
                    </a:cubicBezTo>
                    <a:cubicBezTo>
                      <a:pt x="175" y="71"/>
                      <a:pt x="166" y="64"/>
                      <a:pt x="167" y="62"/>
                    </a:cubicBezTo>
                    <a:cubicBezTo>
                      <a:pt x="169" y="61"/>
                      <a:pt x="170" y="62"/>
                      <a:pt x="171" y="63"/>
                    </a:cubicBezTo>
                    <a:cubicBezTo>
                      <a:pt x="173" y="68"/>
                      <a:pt x="172" y="72"/>
                      <a:pt x="177" y="76"/>
                    </a:cubicBezTo>
                    <a:cubicBezTo>
                      <a:pt x="180" y="76"/>
                      <a:pt x="182" y="72"/>
                      <a:pt x="184" y="78"/>
                    </a:cubicBezTo>
                    <a:cubicBezTo>
                      <a:pt x="187" y="73"/>
                      <a:pt x="190" y="78"/>
                      <a:pt x="189" y="81"/>
                    </a:cubicBezTo>
                    <a:cubicBezTo>
                      <a:pt x="195" y="71"/>
                      <a:pt x="202" y="78"/>
                      <a:pt x="204" y="70"/>
                    </a:cubicBezTo>
                    <a:cubicBezTo>
                      <a:pt x="202" y="67"/>
                      <a:pt x="200" y="69"/>
                      <a:pt x="198" y="65"/>
                    </a:cubicBezTo>
                    <a:cubicBezTo>
                      <a:pt x="204" y="64"/>
                      <a:pt x="201" y="62"/>
                      <a:pt x="204" y="58"/>
                    </a:cubicBezTo>
                    <a:cubicBezTo>
                      <a:pt x="204" y="64"/>
                      <a:pt x="210" y="59"/>
                      <a:pt x="213" y="61"/>
                    </a:cubicBezTo>
                    <a:cubicBezTo>
                      <a:pt x="213" y="64"/>
                      <a:pt x="208" y="64"/>
                      <a:pt x="205" y="64"/>
                    </a:cubicBezTo>
                    <a:cubicBezTo>
                      <a:pt x="207" y="69"/>
                      <a:pt x="203" y="73"/>
                      <a:pt x="203" y="78"/>
                    </a:cubicBezTo>
                    <a:cubicBezTo>
                      <a:pt x="209" y="73"/>
                      <a:pt x="209" y="80"/>
                      <a:pt x="215" y="79"/>
                    </a:cubicBezTo>
                    <a:cubicBezTo>
                      <a:pt x="216" y="75"/>
                      <a:pt x="211" y="77"/>
                      <a:pt x="213" y="75"/>
                    </a:cubicBezTo>
                    <a:cubicBezTo>
                      <a:pt x="216" y="77"/>
                      <a:pt x="219" y="75"/>
                      <a:pt x="221" y="76"/>
                    </a:cubicBezTo>
                    <a:cubicBezTo>
                      <a:pt x="223" y="77"/>
                      <a:pt x="220" y="78"/>
                      <a:pt x="221" y="80"/>
                    </a:cubicBezTo>
                    <a:cubicBezTo>
                      <a:pt x="225" y="82"/>
                      <a:pt x="228" y="76"/>
                      <a:pt x="229" y="77"/>
                    </a:cubicBezTo>
                    <a:cubicBezTo>
                      <a:pt x="229" y="82"/>
                      <a:pt x="244" y="78"/>
                      <a:pt x="244" y="84"/>
                    </a:cubicBezTo>
                    <a:cubicBezTo>
                      <a:pt x="249" y="80"/>
                      <a:pt x="255" y="79"/>
                      <a:pt x="259" y="82"/>
                    </a:cubicBezTo>
                    <a:cubicBezTo>
                      <a:pt x="263" y="79"/>
                      <a:pt x="269" y="76"/>
                      <a:pt x="268" y="72"/>
                    </a:cubicBezTo>
                    <a:cubicBezTo>
                      <a:pt x="268" y="73"/>
                      <a:pt x="269" y="73"/>
                      <a:pt x="270" y="73"/>
                    </a:cubicBezTo>
                    <a:cubicBezTo>
                      <a:pt x="266" y="77"/>
                      <a:pt x="272" y="82"/>
                      <a:pt x="274" y="83"/>
                    </a:cubicBezTo>
                    <a:cubicBezTo>
                      <a:pt x="274" y="79"/>
                      <a:pt x="284" y="87"/>
                      <a:pt x="284" y="79"/>
                    </a:cubicBezTo>
                    <a:cubicBezTo>
                      <a:pt x="289" y="84"/>
                      <a:pt x="296" y="83"/>
                      <a:pt x="302" y="82"/>
                    </a:cubicBezTo>
                    <a:cubicBezTo>
                      <a:pt x="300" y="78"/>
                      <a:pt x="296" y="79"/>
                      <a:pt x="299" y="75"/>
                    </a:cubicBezTo>
                    <a:cubicBezTo>
                      <a:pt x="298" y="81"/>
                      <a:pt x="304" y="77"/>
                      <a:pt x="306" y="77"/>
                    </a:cubicBezTo>
                    <a:cubicBezTo>
                      <a:pt x="303" y="84"/>
                      <a:pt x="321" y="74"/>
                      <a:pt x="318" y="84"/>
                    </a:cubicBezTo>
                    <a:cubicBezTo>
                      <a:pt x="314" y="77"/>
                      <a:pt x="310" y="84"/>
                      <a:pt x="305" y="83"/>
                    </a:cubicBezTo>
                    <a:cubicBezTo>
                      <a:pt x="305" y="84"/>
                      <a:pt x="306" y="84"/>
                      <a:pt x="305" y="85"/>
                    </a:cubicBezTo>
                    <a:cubicBezTo>
                      <a:pt x="305" y="86"/>
                      <a:pt x="305" y="87"/>
                      <a:pt x="305" y="88"/>
                    </a:cubicBezTo>
                    <a:cubicBezTo>
                      <a:pt x="312" y="84"/>
                      <a:pt x="317" y="85"/>
                      <a:pt x="327" y="86"/>
                    </a:cubicBezTo>
                    <a:cubicBezTo>
                      <a:pt x="337" y="86"/>
                      <a:pt x="354" y="90"/>
                      <a:pt x="362" y="87"/>
                    </a:cubicBezTo>
                    <a:cubicBezTo>
                      <a:pt x="364" y="86"/>
                      <a:pt x="364" y="86"/>
                      <a:pt x="364" y="85"/>
                    </a:cubicBezTo>
                    <a:cubicBezTo>
                      <a:pt x="363" y="84"/>
                      <a:pt x="364" y="84"/>
                      <a:pt x="364" y="85"/>
                    </a:cubicBezTo>
                    <a:cubicBezTo>
                      <a:pt x="364" y="85"/>
                      <a:pt x="365" y="86"/>
                      <a:pt x="365" y="86"/>
                    </a:cubicBezTo>
                    <a:cubicBezTo>
                      <a:pt x="372" y="93"/>
                      <a:pt x="389" y="81"/>
                      <a:pt x="387" y="91"/>
                    </a:cubicBezTo>
                    <a:cubicBezTo>
                      <a:pt x="387" y="87"/>
                      <a:pt x="400" y="85"/>
                      <a:pt x="399" y="90"/>
                    </a:cubicBezTo>
                    <a:cubicBezTo>
                      <a:pt x="413" y="85"/>
                      <a:pt x="426" y="87"/>
                      <a:pt x="439" y="90"/>
                    </a:cubicBezTo>
                    <a:cubicBezTo>
                      <a:pt x="448" y="88"/>
                      <a:pt x="461" y="85"/>
                      <a:pt x="465" y="91"/>
                    </a:cubicBezTo>
                    <a:cubicBezTo>
                      <a:pt x="464" y="90"/>
                      <a:pt x="465" y="89"/>
                      <a:pt x="466" y="87"/>
                    </a:cubicBezTo>
                    <a:cubicBezTo>
                      <a:pt x="481" y="89"/>
                      <a:pt x="505" y="89"/>
                      <a:pt x="524" y="92"/>
                    </a:cubicBezTo>
                    <a:cubicBezTo>
                      <a:pt x="539" y="86"/>
                      <a:pt x="551" y="95"/>
                      <a:pt x="566" y="89"/>
                    </a:cubicBezTo>
                    <a:cubicBezTo>
                      <a:pt x="569" y="91"/>
                      <a:pt x="572" y="89"/>
                      <a:pt x="575" y="93"/>
                    </a:cubicBezTo>
                    <a:cubicBezTo>
                      <a:pt x="588" y="85"/>
                      <a:pt x="600" y="94"/>
                      <a:pt x="614" y="87"/>
                    </a:cubicBezTo>
                    <a:cubicBezTo>
                      <a:pt x="615" y="88"/>
                      <a:pt x="616" y="90"/>
                      <a:pt x="616" y="91"/>
                    </a:cubicBezTo>
                    <a:cubicBezTo>
                      <a:pt x="625" y="89"/>
                      <a:pt x="634" y="85"/>
                      <a:pt x="641" y="86"/>
                    </a:cubicBezTo>
                    <a:cubicBezTo>
                      <a:pt x="643" y="86"/>
                      <a:pt x="646" y="89"/>
                      <a:pt x="648" y="89"/>
                    </a:cubicBezTo>
                    <a:cubicBezTo>
                      <a:pt x="652" y="89"/>
                      <a:pt x="655" y="84"/>
                      <a:pt x="659" y="85"/>
                    </a:cubicBezTo>
                    <a:cubicBezTo>
                      <a:pt x="661" y="85"/>
                      <a:pt x="662" y="88"/>
                      <a:pt x="665" y="87"/>
                    </a:cubicBezTo>
                    <a:cubicBezTo>
                      <a:pt x="669" y="87"/>
                      <a:pt x="669" y="86"/>
                      <a:pt x="675" y="85"/>
                    </a:cubicBezTo>
                    <a:cubicBezTo>
                      <a:pt x="687" y="81"/>
                      <a:pt x="703" y="89"/>
                      <a:pt x="708" y="79"/>
                    </a:cubicBezTo>
                    <a:cubicBezTo>
                      <a:pt x="708" y="81"/>
                      <a:pt x="709" y="82"/>
                      <a:pt x="712" y="83"/>
                    </a:cubicBezTo>
                    <a:cubicBezTo>
                      <a:pt x="715" y="79"/>
                      <a:pt x="717" y="79"/>
                      <a:pt x="721" y="74"/>
                    </a:cubicBezTo>
                    <a:cubicBezTo>
                      <a:pt x="722" y="77"/>
                      <a:pt x="720" y="79"/>
                      <a:pt x="721" y="81"/>
                    </a:cubicBezTo>
                    <a:cubicBezTo>
                      <a:pt x="728" y="77"/>
                      <a:pt x="735" y="72"/>
                      <a:pt x="736" y="64"/>
                    </a:cubicBezTo>
                    <a:cubicBezTo>
                      <a:pt x="742" y="66"/>
                      <a:pt x="744" y="59"/>
                      <a:pt x="748" y="58"/>
                    </a:cubicBezTo>
                    <a:cubicBezTo>
                      <a:pt x="745" y="56"/>
                      <a:pt x="748" y="50"/>
                      <a:pt x="743" y="51"/>
                    </a:cubicBezTo>
                    <a:cubicBezTo>
                      <a:pt x="742" y="55"/>
                      <a:pt x="745" y="56"/>
                      <a:pt x="744" y="58"/>
                    </a:cubicBezTo>
                    <a:cubicBezTo>
                      <a:pt x="740" y="59"/>
                      <a:pt x="732" y="63"/>
                      <a:pt x="732" y="56"/>
                    </a:cubicBezTo>
                    <a:cubicBezTo>
                      <a:pt x="731" y="61"/>
                      <a:pt x="726" y="59"/>
                      <a:pt x="726" y="62"/>
                    </a:cubicBezTo>
                    <a:cubicBezTo>
                      <a:pt x="733" y="58"/>
                      <a:pt x="727" y="71"/>
                      <a:pt x="730" y="69"/>
                    </a:cubicBezTo>
                    <a:cubicBezTo>
                      <a:pt x="732" y="68"/>
                      <a:pt x="729" y="62"/>
                      <a:pt x="732" y="65"/>
                    </a:cubicBezTo>
                    <a:cubicBezTo>
                      <a:pt x="733" y="68"/>
                      <a:pt x="731" y="70"/>
                      <a:pt x="728" y="72"/>
                    </a:cubicBezTo>
                    <a:cubicBezTo>
                      <a:pt x="727" y="66"/>
                      <a:pt x="723" y="75"/>
                      <a:pt x="721" y="72"/>
                    </a:cubicBezTo>
                    <a:cubicBezTo>
                      <a:pt x="721" y="71"/>
                      <a:pt x="720" y="70"/>
                      <a:pt x="719" y="70"/>
                    </a:cubicBezTo>
                    <a:cubicBezTo>
                      <a:pt x="726" y="65"/>
                      <a:pt x="720" y="62"/>
                      <a:pt x="725" y="56"/>
                    </a:cubicBezTo>
                    <a:cubicBezTo>
                      <a:pt x="732" y="58"/>
                      <a:pt x="730" y="47"/>
                      <a:pt x="736" y="53"/>
                    </a:cubicBezTo>
                    <a:cubicBezTo>
                      <a:pt x="737" y="50"/>
                      <a:pt x="746" y="41"/>
                      <a:pt x="739" y="40"/>
                    </a:cubicBezTo>
                    <a:cubicBezTo>
                      <a:pt x="741" y="41"/>
                      <a:pt x="734" y="48"/>
                      <a:pt x="733" y="43"/>
                    </a:cubicBezTo>
                    <a:cubicBezTo>
                      <a:pt x="729" y="46"/>
                      <a:pt x="726" y="58"/>
                      <a:pt x="720" y="51"/>
                    </a:cubicBezTo>
                    <a:cubicBezTo>
                      <a:pt x="722" y="47"/>
                      <a:pt x="723" y="47"/>
                      <a:pt x="727" y="47"/>
                    </a:cubicBezTo>
                    <a:cubicBezTo>
                      <a:pt x="723" y="44"/>
                      <a:pt x="729" y="42"/>
                      <a:pt x="728" y="39"/>
                    </a:cubicBezTo>
                    <a:cubicBezTo>
                      <a:pt x="724" y="39"/>
                      <a:pt x="725" y="30"/>
                      <a:pt x="730" y="27"/>
                    </a:cubicBezTo>
                    <a:cubicBezTo>
                      <a:pt x="731" y="29"/>
                      <a:pt x="732" y="30"/>
                      <a:pt x="733" y="32"/>
                    </a:cubicBezTo>
                    <a:cubicBezTo>
                      <a:pt x="734" y="31"/>
                      <a:pt x="735" y="31"/>
                      <a:pt x="736" y="30"/>
                    </a:cubicBezTo>
                    <a:cubicBezTo>
                      <a:pt x="737" y="29"/>
                      <a:pt x="736" y="27"/>
                      <a:pt x="736" y="26"/>
                    </a:cubicBezTo>
                    <a:cubicBezTo>
                      <a:pt x="735" y="27"/>
                      <a:pt x="733" y="28"/>
                      <a:pt x="732" y="26"/>
                    </a:cubicBezTo>
                    <a:cubicBezTo>
                      <a:pt x="734" y="22"/>
                      <a:pt x="738" y="21"/>
                      <a:pt x="736" y="17"/>
                    </a:cubicBezTo>
                    <a:cubicBezTo>
                      <a:pt x="733" y="19"/>
                      <a:pt x="734" y="21"/>
                      <a:pt x="730" y="23"/>
                    </a:cubicBezTo>
                    <a:cubicBezTo>
                      <a:pt x="724" y="22"/>
                      <a:pt x="725" y="19"/>
                      <a:pt x="724" y="13"/>
                    </a:cubicBezTo>
                    <a:cubicBezTo>
                      <a:pt x="728" y="14"/>
                      <a:pt x="731" y="16"/>
                      <a:pt x="735" y="14"/>
                    </a:cubicBezTo>
                    <a:cubicBezTo>
                      <a:pt x="732" y="10"/>
                      <a:pt x="725" y="13"/>
                      <a:pt x="725" y="7"/>
                    </a:cubicBezTo>
                    <a:cubicBezTo>
                      <a:pt x="723" y="9"/>
                      <a:pt x="723" y="10"/>
                      <a:pt x="723" y="11"/>
                    </a:cubicBezTo>
                    <a:cubicBezTo>
                      <a:pt x="715" y="0"/>
                      <a:pt x="704" y="15"/>
                      <a:pt x="697" y="8"/>
                    </a:cubicBezTo>
                    <a:cubicBezTo>
                      <a:pt x="692" y="9"/>
                      <a:pt x="697" y="17"/>
                      <a:pt x="693" y="15"/>
                    </a:cubicBezTo>
                    <a:cubicBezTo>
                      <a:pt x="696" y="11"/>
                      <a:pt x="689" y="17"/>
                      <a:pt x="689" y="12"/>
                    </a:cubicBezTo>
                    <a:cubicBezTo>
                      <a:pt x="692" y="10"/>
                      <a:pt x="695" y="8"/>
                      <a:pt x="693" y="6"/>
                    </a:cubicBezTo>
                    <a:cubicBezTo>
                      <a:pt x="687" y="9"/>
                      <a:pt x="689" y="7"/>
                      <a:pt x="689" y="10"/>
                    </a:cubicBezTo>
                    <a:cubicBezTo>
                      <a:pt x="684" y="9"/>
                      <a:pt x="676" y="11"/>
                      <a:pt x="674" y="13"/>
                    </a:cubicBezTo>
                    <a:cubicBezTo>
                      <a:pt x="672" y="12"/>
                      <a:pt x="672" y="10"/>
                      <a:pt x="672" y="9"/>
                    </a:cubicBezTo>
                    <a:cubicBezTo>
                      <a:pt x="668" y="10"/>
                      <a:pt x="664" y="10"/>
                      <a:pt x="660" y="10"/>
                    </a:cubicBezTo>
                    <a:cubicBezTo>
                      <a:pt x="661" y="11"/>
                      <a:pt x="658" y="13"/>
                      <a:pt x="658" y="15"/>
                    </a:cubicBezTo>
                    <a:cubicBezTo>
                      <a:pt x="658" y="8"/>
                      <a:pt x="656" y="16"/>
                      <a:pt x="654" y="14"/>
                    </a:cubicBezTo>
                    <a:cubicBezTo>
                      <a:pt x="654" y="13"/>
                      <a:pt x="653" y="13"/>
                      <a:pt x="652" y="12"/>
                    </a:cubicBezTo>
                    <a:cubicBezTo>
                      <a:pt x="654" y="11"/>
                      <a:pt x="655" y="12"/>
                      <a:pt x="657" y="10"/>
                    </a:cubicBezTo>
                    <a:cubicBezTo>
                      <a:pt x="653" y="8"/>
                      <a:pt x="643" y="5"/>
                      <a:pt x="644" y="13"/>
                    </a:cubicBezTo>
                    <a:cubicBezTo>
                      <a:pt x="645" y="12"/>
                      <a:pt x="648" y="11"/>
                      <a:pt x="646" y="13"/>
                    </a:cubicBezTo>
                    <a:cubicBezTo>
                      <a:pt x="642" y="15"/>
                      <a:pt x="644" y="12"/>
                      <a:pt x="642" y="9"/>
                    </a:cubicBezTo>
                    <a:cubicBezTo>
                      <a:pt x="638" y="11"/>
                      <a:pt x="631" y="8"/>
                      <a:pt x="630" y="13"/>
                    </a:cubicBezTo>
                    <a:cubicBezTo>
                      <a:pt x="626" y="9"/>
                      <a:pt x="618" y="13"/>
                      <a:pt x="622" y="8"/>
                    </a:cubicBezTo>
                    <a:cubicBezTo>
                      <a:pt x="621" y="9"/>
                      <a:pt x="620" y="8"/>
                      <a:pt x="620" y="7"/>
                    </a:cubicBezTo>
                    <a:cubicBezTo>
                      <a:pt x="617" y="8"/>
                      <a:pt x="619" y="10"/>
                      <a:pt x="618" y="12"/>
                    </a:cubicBezTo>
                    <a:cubicBezTo>
                      <a:pt x="617" y="10"/>
                      <a:pt x="615" y="12"/>
                      <a:pt x="614" y="11"/>
                    </a:cubicBezTo>
                    <a:cubicBezTo>
                      <a:pt x="616" y="10"/>
                      <a:pt x="618" y="8"/>
                      <a:pt x="616" y="6"/>
                    </a:cubicBezTo>
                    <a:cubicBezTo>
                      <a:pt x="611" y="7"/>
                      <a:pt x="607" y="11"/>
                      <a:pt x="600" y="9"/>
                    </a:cubicBezTo>
                    <a:cubicBezTo>
                      <a:pt x="601" y="9"/>
                      <a:pt x="607" y="9"/>
                      <a:pt x="604" y="6"/>
                    </a:cubicBezTo>
                    <a:cubicBezTo>
                      <a:pt x="601" y="6"/>
                      <a:pt x="595" y="6"/>
                      <a:pt x="594" y="11"/>
                    </a:cubicBezTo>
                    <a:cubicBezTo>
                      <a:pt x="589" y="4"/>
                      <a:pt x="584" y="11"/>
                      <a:pt x="580" y="12"/>
                    </a:cubicBezTo>
                    <a:cubicBezTo>
                      <a:pt x="582" y="11"/>
                      <a:pt x="583" y="9"/>
                      <a:pt x="582" y="7"/>
                    </a:cubicBezTo>
                    <a:cubicBezTo>
                      <a:pt x="578" y="12"/>
                      <a:pt x="581" y="4"/>
                      <a:pt x="578" y="7"/>
                    </a:cubicBezTo>
                    <a:cubicBezTo>
                      <a:pt x="576" y="11"/>
                      <a:pt x="574" y="9"/>
                      <a:pt x="571" y="7"/>
                    </a:cubicBezTo>
                    <a:cubicBezTo>
                      <a:pt x="566" y="14"/>
                      <a:pt x="564" y="5"/>
                      <a:pt x="559" y="11"/>
                    </a:cubicBezTo>
                    <a:close/>
                    <a:moveTo>
                      <a:pt x="231" y="32"/>
                    </a:moveTo>
                    <a:cubicBezTo>
                      <a:pt x="227" y="31"/>
                      <a:pt x="230" y="31"/>
                      <a:pt x="227" y="28"/>
                    </a:cubicBezTo>
                    <a:cubicBezTo>
                      <a:pt x="231" y="24"/>
                      <a:pt x="236" y="30"/>
                      <a:pt x="231" y="32"/>
                    </a:cubicBezTo>
                    <a:close/>
                    <a:moveTo>
                      <a:pt x="231" y="21"/>
                    </a:moveTo>
                    <a:cubicBezTo>
                      <a:pt x="230" y="21"/>
                      <a:pt x="222" y="23"/>
                      <a:pt x="227" y="23"/>
                    </a:cubicBezTo>
                    <a:cubicBezTo>
                      <a:pt x="228" y="25"/>
                      <a:pt x="222" y="25"/>
                      <a:pt x="221" y="22"/>
                    </a:cubicBezTo>
                    <a:cubicBezTo>
                      <a:pt x="224" y="23"/>
                      <a:pt x="228" y="16"/>
                      <a:pt x="231" y="21"/>
                    </a:cubicBezTo>
                    <a:close/>
                    <a:moveTo>
                      <a:pt x="201" y="36"/>
                    </a:moveTo>
                    <a:cubicBezTo>
                      <a:pt x="201" y="32"/>
                      <a:pt x="207" y="22"/>
                      <a:pt x="209" y="30"/>
                    </a:cubicBezTo>
                    <a:cubicBezTo>
                      <a:pt x="203" y="27"/>
                      <a:pt x="206" y="33"/>
                      <a:pt x="201" y="36"/>
                    </a:cubicBezTo>
                    <a:close/>
                    <a:moveTo>
                      <a:pt x="211" y="26"/>
                    </a:moveTo>
                    <a:cubicBezTo>
                      <a:pt x="213" y="25"/>
                      <a:pt x="213" y="26"/>
                      <a:pt x="212" y="27"/>
                    </a:cubicBezTo>
                    <a:cubicBezTo>
                      <a:pt x="217" y="29"/>
                      <a:pt x="212" y="22"/>
                      <a:pt x="217" y="23"/>
                    </a:cubicBezTo>
                    <a:cubicBezTo>
                      <a:pt x="216" y="26"/>
                      <a:pt x="217" y="30"/>
                      <a:pt x="213" y="32"/>
                    </a:cubicBezTo>
                    <a:cubicBezTo>
                      <a:pt x="212" y="30"/>
                      <a:pt x="212" y="28"/>
                      <a:pt x="211" y="26"/>
                    </a:cubicBezTo>
                    <a:close/>
                    <a:moveTo>
                      <a:pt x="217" y="16"/>
                    </a:moveTo>
                    <a:cubicBezTo>
                      <a:pt x="216" y="19"/>
                      <a:pt x="217" y="19"/>
                      <a:pt x="219" y="18"/>
                    </a:cubicBezTo>
                    <a:cubicBezTo>
                      <a:pt x="220" y="19"/>
                      <a:pt x="219" y="20"/>
                      <a:pt x="220" y="21"/>
                    </a:cubicBezTo>
                    <a:cubicBezTo>
                      <a:pt x="219" y="21"/>
                      <a:pt x="219" y="22"/>
                      <a:pt x="218" y="23"/>
                    </a:cubicBezTo>
                    <a:cubicBezTo>
                      <a:pt x="216" y="20"/>
                      <a:pt x="215" y="21"/>
                      <a:pt x="213" y="19"/>
                    </a:cubicBezTo>
                    <a:cubicBezTo>
                      <a:pt x="214" y="18"/>
                      <a:pt x="215" y="17"/>
                      <a:pt x="217" y="16"/>
                    </a:cubicBezTo>
                    <a:close/>
                    <a:moveTo>
                      <a:pt x="196" y="25"/>
                    </a:moveTo>
                    <a:cubicBezTo>
                      <a:pt x="193" y="27"/>
                      <a:pt x="196" y="29"/>
                      <a:pt x="195" y="31"/>
                    </a:cubicBezTo>
                    <a:cubicBezTo>
                      <a:pt x="193" y="27"/>
                      <a:pt x="186" y="16"/>
                      <a:pt x="180" y="21"/>
                    </a:cubicBezTo>
                    <a:cubicBezTo>
                      <a:pt x="177" y="18"/>
                      <a:pt x="187" y="17"/>
                      <a:pt x="184" y="14"/>
                    </a:cubicBezTo>
                    <a:cubicBezTo>
                      <a:pt x="187" y="17"/>
                      <a:pt x="191" y="19"/>
                      <a:pt x="196" y="25"/>
                    </a:cubicBezTo>
                    <a:close/>
                    <a:moveTo>
                      <a:pt x="181" y="31"/>
                    </a:moveTo>
                    <a:cubicBezTo>
                      <a:pt x="181" y="30"/>
                      <a:pt x="180" y="28"/>
                      <a:pt x="179" y="26"/>
                    </a:cubicBezTo>
                    <a:cubicBezTo>
                      <a:pt x="180" y="26"/>
                      <a:pt x="182" y="25"/>
                      <a:pt x="184" y="24"/>
                    </a:cubicBezTo>
                    <a:cubicBezTo>
                      <a:pt x="187" y="27"/>
                      <a:pt x="184" y="29"/>
                      <a:pt x="181" y="31"/>
                    </a:cubicBezTo>
                    <a:close/>
                    <a:moveTo>
                      <a:pt x="184" y="11"/>
                    </a:moveTo>
                    <a:cubicBezTo>
                      <a:pt x="181" y="15"/>
                      <a:pt x="179" y="12"/>
                      <a:pt x="177" y="15"/>
                    </a:cubicBezTo>
                    <a:cubicBezTo>
                      <a:pt x="172" y="11"/>
                      <a:pt x="183" y="10"/>
                      <a:pt x="180" y="7"/>
                    </a:cubicBezTo>
                    <a:cubicBezTo>
                      <a:pt x="184" y="5"/>
                      <a:pt x="181" y="10"/>
                      <a:pt x="184" y="11"/>
                    </a:cubicBezTo>
                    <a:close/>
                    <a:moveTo>
                      <a:pt x="88" y="30"/>
                    </a:moveTo>
                    <a:cubicBezTo>
                      <a:pt x="87" y="25"/>
                      <a:pt x="93" y="22"/>
                      <a:pt x="97" y="18"/>
                    </a:cubicBezTo>
                    <a:cubicBezTo>
                      <a:pt x="96" y="17"/>
                      <a:pt x="95" y="16"/>
                      <a:pt x="95" y="16"/>
                    </a:cubicBezTo>
                    <a:cubicBezTo>
                      <a:pt x="101" y="18"/>
                      <a:pt x="102" y="25"/>
                      <a:pt x="88" y="30"/>
                    </a:cubicBezTo>
                    <a:close/>
                    <a:moveTo>
                      <a:pt x="74" y="17"/>
                    </a:moveTo>
                    <a:cubicBezTo>
                      <a:pt x="79" y="24"/>
                      <a:pt x="80" y="13"/>
                      <a:pt x="85" y="18"/>
                    </a:cubicBezTo>
                    <a:cubicBezTo>
                      <a:pt x="87" y="24"/>
                      <a:pt x="81" y="35"/>
                      <a:pt x="85" y="38"/>
                    </a:cubicBezTo>
                    <a:cubicBezTo>
                      <a:pt x="86" y="42"/>
                      <a:pt x="80" y="37"/>
                      <a:pt x="79" y="39"/>
                    </a:cubicBezTo>
                    <a:cubicBezTo>
                      <a:pt x="78" y="34"/>
                      <a:pt x="81" y="30"/>
                      <a:pt x="82" y="25"/>
                    </a:cubicBezTo>
                    <a:cubicBezTo>
                      <a:pt x="78" y="21"/>
                      <a:pt x="71" y="28"/>
                      <a:pt x="66" y="23"/>
                    </a:cubicBezTo>
                    <a:cubicBezTo>
                      <a:pt x="69" y="21"/>
                      <a:pt x="72" y="19"/>
                      <a:pt x="74" y="17"/>
                    </a:cubicBezTo>
                    <a:close/>
                    <a:moveTo>
                      <a:pt x="48" y="23"/>
                    </a:moveTo>
                    <a:cubicBezTo>
                      <a:pt x="52" y="17"/>
                      <a:pt x="55" y="22"/>
                      <a:pt x="59" y="18"/>
                    </a:cubicBezTo>
                    <a:cubicBezTo>
                      <a:pt x="56" y="23"/>
                      <a:pt x="53" y="27"/>
                      <a:pt x="51" y="32"/>
                    </a:cubicBezTo>
                    <a:cubicBezTo>
                      <a:pt x="50" y="29"/>
                      <a:pt x="50" y="26"/>
                      <a:pt x="48" y="23"/>
                    </a:cubicBezTo>
                    <a:close/>
                    <a:moveTo>
                      <a:pt x="54" y="40"/>
                    </a:moveTo>
                    <a:cubicBezTo>
                      <a:pt x="56" y="40"/>
                      <a:pt x="58" y="40"/>
                      <a:pt x="59" y="40"/>
                    </a:cubicBezTo>
                    <a:cubicBezTo>
                      <a:pt x="57" y="51"/>
                      <a:pt x="48" y="41"/>
                      <a:pt x="46" y="36"/>
                    </a:cubicBezTo>
                    <a:cubicBezTo>
                      <a:pt x="55" y="39"/>
                      <a:pt x="57" y="20"/>
                      <a:pt x="66" y="25"/>
                    </a:cubicBezTo>
                    <a:cubicBezTo>
                      <a:pt x="63" y="28"/>
                      <a:pt x="64" y="34"/>
                      <a:pt x="58" y="33"/>
                    </a:cubicBezTo>
                    <a:cubicBezTo>
                      <a:pt x="61" y="36"/>
                      <a:pt x="64" y="37"/>
                      <a:pt x="68" y="35"/>
                    </a:cubicBezTo>
                    <a:cubicBezTo>
                      <a:pt x="71" y="32"/>
                      <a:pt x="65" y="34"/>
                      <a:pt x="65" y="30"/>
                    </a:cubicBezTo>
                    <a:cubicBezTo>
                      <a:pt x="67" y="31"/>
                      <a:pt x="71" y="28"/>
                      <a:pt x="74" y="28"/>
                    </a:cubicBezTo>
                    <a:cubicBezTo>
                      <a:pt x="78" y="32"/>
                      <a:pt x="68" y="34"/>
                      <a:pt x="71" y="38"/>
                    </a:cubicBezTo>
                    <a:cubicBezTo>
                      <a:pt x="66" y="38"/>
                      <a:pt x="57" y="41"/>
                      <a:pt x="56" y="35"/>
                    </a:cubicBezTo>
                    <a:cubicBezTo>
                      <a:pt x="55" y="37"/>
                      <a:pt x="56" y="39"/>
                      <a:pt x="54" y="40"/>
                    </a:cubicBezTo>
                    <a:close/>
                    <a:moveTo>
                      <a:pt x="61" y="55"/>
                    </a:moveTo>
                    <a:cubicBezTo>
                      <a:pt x="59" y="55"/>
                      <a:pt x="57" y="53"/>
                      <a:pt x="56" y="51"/>
                    </a:cubicBezTo>
                    <a:cubicBezTo>
                      <a:pt x="63" y="47"/>
                      <a:pt x="63" y="47"/>
                      <a:pt x="64" y="41"/>
                    </a:cubicBezTo>
                    <a:cubicBezTo>
                      <a:pt x="68" y="42"/>
                      <a:pt x="66" y="45"/>
                      <a:pt x="70" y="48"/>
                    </a:cubicBezTo>
                    <a:cubicBezTo>
                      <a:pt x="72" y="45"/>
                      <a:pt x="71" y="41"/>
                      <a:pt x="76" y="38"/>
                    </a:cubicBezTo>
                    <a:cubicBezTo>
                      <a:pt x="76" y="40"/>
                      <a:pt x="77" y="42"/>
                      <a:pt x="79" y="44"/>
                    </a:cubicBezTo>
                    <a:cubicBezTo>
                      <a:pt x="73" y="47"/>
                      <a:pt x="76" y="52"/>
                      <a:pt x="67" y="56"/>
                    </a:cubicBezTo>
                    <a:cubicBezTo>
                      <a:pt x="65" y="54"/>
                      <a:pt x="66" y="52"/>
                      <a:pt x="64" y="50"/>
                    </a:cubicBezTo>
                    <a:cubicBezTo>
                      <a:pt x="62" y="52"/>
                      <a:pt x="63" y="54"/>
                      <a:pt x="61" y="55"/>
                    </a:cubicBezTo>
                    <a:close/>
                    <a:moveTo>
                      <a:pt x="60" y="68"/>
                    </a:moveTo>
                    <a:cubicBezTo>
                      <a:pt x="56" y="66"/>
                      <a:pt x="58" y="66"/>
                      <a:pt x="55" y="61"/>
                    </a:cubicBezTo>
                    <a:cubicBezTo>
                      <a:pt x="57" y="60"/>
                      <a:pt x="58" y="59"/>
                      <a:pt x="60" y="57"/>
                    </a:cubicBezTo>
                    <a:cubicBezTo>
                      <a:pt x="60" y="59"/>
                      <a:pt x="61" y="62"/>
                      <a:pt x="63" y="60"/>
                    </a:cubicBezTo>
                    <a:cubicBezTo>
                      <a:pt x="61" y="62"/>
                      <a:pt x="62" y="64"/>
                      <a:pt x="60" y="68"/>
                    </a:cubicBezTo>
                    <a:close/>
                    <a:moveTo>
                      <a:pt x="95" y="48"/>
                    </a:moveTo>
                    <a:cubicBezTo>
                      <a:pt x="92" y="46"/>
                      <a:pt x="96" y="44"/>
                      <a:pt x="96" y="42"/>
                    </a:cubicBezTo>
                    <a:cubicBezTo>
                      <a:pt x="91" y="39"/>
                      <a:pt x="92" y="44"/>
                      <a:pt x="88" y="46"/>
                    </a:cubicBezTo>
                    <a:cubicBezTo>
                      <a:pt x="87" y="45"/>
                      <a:pt x="86" y="43"/>
                      <a:pt x="85" y="42"/>
                    </a:cubicBezTo>
                    <a:cubicBezTo>
                      <a:pt x="96" y="36"/>
                      <a:pt x="95" y="29"/>
                      <a:pt x="107" y="20"/>
                    </a:cubicBezTo>
                    <a:cubicBezTo>
                      <a:pt x="111" y="23"/>
                      <a:pt x="104" y="32"/>
                      <a:pt x="100" y="27"/>
                    </a:cubicBezTo>
                    <a:cubicBezTo>
                      <a:pt x="100" y="32"/>
                      <a:pt x="99" y="35"/>
                      <a:pt x="101" y="40"/>
                    </a:cubicBezTo>
                    <a:cubicBezTo>
                      <a:pt x="95" y="42"/>
                      <a:pt x="100" y="46"/>
                      <a:pt x="95" y="48"/>
                    </a:cubicBezTo>
                    <a:close/>
                    <a:moveTo>
                      <a:pt x="104" y="52"/>
                    </a:moveTo>
                    <a:cubicBezTo>
                      <a:pt x="105" y="51"/>
                      <a:pt x="107" y="49"/>
                      <a:pt x="109" y="48"/>
                    </a:cubicBezTo>
                    <a:cubicBezTo>
                      <a:pt x="111" y="50"/>
                      <a:pt x="111" y="51"/>
                      <a:pt x="112" y="53"/>
                    </a:cubicBezTo>
                    <a:cubicBezTo>
                      <a:pt x="109" y="55"/>
                      <a:pt x="106" y="55"/>
                      <a:pt x="104" y="52"/>
                    </a:cubicBezTo>
                    <a:close/>
                    <a:moveTo>
                      <a:pt x="127" y="45"/>
                    </a:moveTo>
                    <a:cubicBezTo>
                      <a:pt x="124" y="42"/>
                      <a:pt x="126" y="39"/>
                      <a:pt x="127" y="36"/>
                    </a:cubicBezTo>
                    <a:cubicBezTo>
                      <a:pt x="124" y="36"/>
                      <a:pt x="121" y="35"/>
                      <a:pt x="119" y="35"/>
                    </a:cubicBezTo>
                    <a:cubicBezTo>
                      <a:pt x="117" y="37"/>
                      <a:pt x="119" y="40"/>
                      <a:pt x="115" y="39"/>
                    </a:cubicBezTo>
                    <a:cubicBezTo>
                      <a:pt x="114" y="38"/>
                      <a:pt x="118" y="36"/>
                      <a:pt x="117" y="35"/>
                    </a:cubicBezTo>
                    <a:cubicBezTo>
                      <a:pt x="116" y="32"/>
                      <a:pt x="113" y="35"/>
                      <a:pt x="112" y="33"/>
                    </a:cubicBezTo>
                    <a:cubicBezTo>
                      <a:pt x="113" y="35"/>
                      <a:pt x="113" y="50"/>
                      <a:pt x="105" y="44"/>
                    </a:cubicBezTo>
                    <a:cubicBezTo>
                      <a:pt x="108" y="43"/>
                      <a:pt x="106" y="40"/>
                      <a:pt x="109" y="39"/>
                    </a:cubicBezTo>
                    <a:cubicBezTo>
                      <a:pt x="107" y="38"/>
                      <a:pt x="105" y="37"/>
                      <a:pt x="103" y="38"/>
                    </a:cubicBezTo>
                    <a:cubicBezTo>
                      <a:pt x="106" y="25"/>
                      <a:pt x="120" y="33"/>
                      <a:pt x="128" y="31"/>
                    </a:cubicBezTo>
                    <a:cubicBezTo>
                      <a:pt x="132" y="36"/>
                      <a:pt x="133" y="41"/>
                      <a:pt x="127" y="45"/>
                    </a:cubicBezTo>
                    <a:close/>
                    <a:moveTo>
                      <a:pt x="132" y="31"/>
                    </a:moveTo>
                    <a:cubicBezTo>
                      <a:pt x="140" y="27"/>
                      <a:pt x="141" y="24"/>
                      <a:pt x="145" y="22"/>
                    </a:cubicBezTo>
                    <a:cubicBezTo>
                      <a:pt x="146" y="25"/>
                      <a:pt x="143" y="34"/>
                      <a:pt x="139" y="30"/>
                    </a:cubicBezTo>
                    <a:cubicBezTo>
                      <a:pt x="134" y="34"/>
                      <a:pt x="139" y="39"/>
                      <a:pt x="136" y="43"/>
                    </a:cubicBezTo>
                    <a:cubicBezTo>
                      <a:pt x="133" y="39"/>
                      <a:pt x="135" y="35"/>
                      <a:pt x="132" y="31"/>
                    </a:cubicBezTo>
                    <a:close/>
                    <a:moveTo>
                      <a:pt x="155" y="26"/>
                    </a:moveTo>
                    <a:cubicBezTo>
                      <a:pt x="161" y="26"/>
                      <a:pt x="164" y="21"/>
                      <a:pt x="171" y="23"/>
                    </a:cubicBezTo>
                    <a:cubicBezTo>
                      <a:pt x="172" y="26"/>
                      <a:pt x="172" y="33"/>
                      <a:pt x="168" y="33"/>
                    </a:cubicBezTo>
                    <a:cubicBezTo>
                      <a:pt x="164" y="30"/>
                      <a:pt x="170" y="28"/>
                      <a:pt x="168" y="26"/>
                    </a:cubicBezTo>
                    <a:cubicBezTo>
                      <a:pt x="167" y="25"/>
                      <a:pt x="166" y="25"/>
                      <a:pt x="165" y="24"/>
                    </a:cubicBezTo>
                    <a:cubicBezTo>
                      <a:pt x="162" y="28"/>
                      <a:pt x="162" y="31"/>
                      <a:pt x="158" y="35"/>
                    </a:cubicBezTo>
                    <a:cubicBezTo>
                      <a:pt x="154" y="31"/>
                      <a:pt x="159" y="29"/>
                      <a:pt x="155" y="26"/>
                    </a:cubicBezTo>
                    <a:close/>
                    <a:moveTo>
                      <a:pt x="149" y="42"/>
                    </a:moveTo>
                    <a:cubicBezTo>
                      <a:pt x="148" y="39"/>
                      <a:pt x="151" y="38"/>
                      <a:pt x="148" y="35"/>
                    </a:cubicBezTo>
                    <a:cubicBezTo>
                      <a:pt x="150" y="34"/>
                      <a:pt x="152" y="35"/>
                      <a:pt x="154" y="33"/>
                    </a:cubicBezTo>
                    <a:cubicBezTo>
                      <a:pt x="157" y="36"/>
                      <a:pt x="153" y="39"/>
                      <a:pt x="149" y="42"/>
                    </a:cubicBezTo>
                    <a:close/>
                    <a:moveTo>
                      <a:pt x="134" y="63"/>
                    </a:moveTo>
                    <a:cubicBezTo>
                      <a:pt x="137" y="68"/>
                      <a:pt x="128" y="66"/>
                      <a:pt x="130" y="70"/>
                    </a:cubicBezTo>
                    <a:cubicBezTo>
                      <a:pt x="126" y="67"/>
                      <a:pt x="126" y="57"/>
                      <a:pt x="127" y="52"/>
                    </a:cubicBezTo>
                    <a:cubicBezTo>
                      <a:pt x="134" y="49"/>
                      <a:pt x="143" y="49"/>
                      <a:pt x="143" y="40"/>
                    </a:cubicBezTo>
                    <a:cubicBezTo>
                      <a:pt x="149" y="41"/>
                      <a:pt x="144" y="47"/>
                      <a:pt x="145" y="50"/>
                    </a:cubicBezTo>
                    <a:cubicBezTo>
                      <a:pt x="138" y="46"/>
                      <a:pt x="123" y="64"/>
                      <a:pt x="134" y="63"/>
                    </a:cubicBezTo>
                    <a:close/>
                    <a:moveTo>
                      <a:pt x="170" y="42"/>
                    </a:moveTo>
                    <a:cubicBezTo>
                      <a:pt x="168" y="40"/>
                      <a:pt x="164" y="38"/>
                      <a:pt x="160" y="41"/>
                    </a:cubicBezTo>
                    <a:cubicBezTo>
                      <a:pt x="158" y="33"/>
                      <a:pt x="172" y="39"/>
                      <a:pt x="174" y="29"/>
                    </a:cubicBezTo>
                    <a:cubicBezTo>
                      <a:pt x="174" y="33"/>
                      <a:pt x="175" y="37"/>
                      <a:pt x="180" y="32"/>
                    </a:cubicBezTo>
                    <a:cubicBezTo>
                      <a:pt x="186" y="42"/>
                      <a:pt x="170" y="33"/>
                      <a:pt x="170" y="42"/>
                    </a:cubicBezTo>
                    <a:close/>
                    <a:moveTo>
                      <a:pt x="189" y="32"/>
                    </a:moveTo>
                    <a:cubicBezTo>
                      <a:pt x="190" y="35"/>
                      <a:pt x="189" y="39"/>
                      <a:pt x="185" y="39"/>
                    </a:cubicBezTo>
                    <a:cubicBezTo>
                      <a:pt x="184" y="36"/>
                      <a:pt x="186" y="32"/>
                      <a:pt x="189" y="32"/>
                    </a:cubicBezTo>
                    <a:close/>
                    <a:moveTo>
                      <a:pt x="159" y="58"/>
                    </a:moveTo>
                    <a:cubicBezTo>
                      <a:pt x="164" y="58"/>
                      <a:pt x="165" y="48"/>
                      <a:pt x="170" y="54"/>
                    </a:cubicBezTo>
                    <a:cubicBezTo>
                      <a:pt x="165" y="53"/>
                      <a:pt x="164" y="65"/>
                      <a:pt x="159" y="58"/>
                    </a:cubicBezTo>
                    <a:close/>
                    <a:moveTo>
                      <a:pt x="173" y="58"/>
                    </a:moveTo>
                    <a:cubicBezTo>
                      <a:pt x="171" y="55"/>
                      <a:pt x="177" y="53"/>
                      <a:pt x="172" y="49"/>
                    </a:cubicBezTo>
                    <a:cubicBezTo>
                      <a:pt x="174" y="48"/>
                      <a:pt x="175" y="47"/>
                      <a:pt x="174" y="46"/>
                    </a:cubicBezTo>
                    <a:cubicBezTo>
                      <a:pt x="176" y="45"/>
                      <a:pt x="176" y="46"/>
                      <a:pt x="175" y="47"/>
                    </a:cubicBezTo>
                    <a:cubicBezTo>
                      <a:pt x="177" y="49"/>
                      <a:pt x="178" y="49"/>
                      <a:pt x="180" y="48"/>
                    </a:cubicBezTo>
                    <a:cubicBezTo>
                      <a:pt x="181" y="50"/>
                      <a:pt x="179" y="50"/>
                      <a:pt x="179" y="49"/>
                    </a:cubicBezTo>
                    <a:cubicBezTo>
                      <a:pt x="174" y="52"/>
                      <a:pt x="178" y="55"/>
                      <a:pt x="173" y="58"/>
                    </a:cubicBezTo>
                    <a:close/>
                    <a:moveTo>
                      <a:pt x="194" y="38"/>
                    </a:moveTo>
                    <a:cubicBezTo>
                      <a:pt x="197" y="42"/>
                      <a:pt x="189" y="43"/>
                      <a:pt x="196" y="45"/>
                    </a:cubicBezTo>
                    <a:cubicBezTo>
                      <a:pt x="193" y="47"/>
                      <a:pt x="192" y="48"/>
                      <a:pt x="194" y="50"/>
                    </a:cubicBezTo>
                    <a:cubicBezTo>
                      <a:pt x="188" y="49"/>
                      <a:pt x="190" y="41"/>
                      <a:pt x="194" y="38"/>
                    </a:cubicBezTo>
                    <a:close/>
                    <a:moveTo>
                      <a:pt x="182" y="60"/>
                    </a:moveTo>
                    <a:cubicBezTo>
                      <a:pt x="180" y="58"/>
                      <a:pt x="181" y="57"/>
                      <a:pt x="180" y="56"/>
                    </a:cubicBezTo>
                    <a:cubicBezTo>
                      <a:pt x="183" y="54"/>
                      <a:pt x="187" y="53"/>
                      <a:pt x="189" y="56"/>
                    </a:cubicBezTo>
                    <a:cubicBezTo>
                      <a:pt x="187" y="59"/>
                      <a:pt x="185" y="56"/>
                      <a:pt x="182" y="60"/>
                    </a:cubicBezTo>
                    <a:close/>
                    <a:moveTo>
                      <a:pt x="201" y="43"/>
                    </a:moveTo>
                    <a:cubicBezTo>
                      <a:pt x="203" y="39"/>
                      <a:pt x="207" y="38"/>
                      <a:pt x="211" y="35"/>
                    </a:cubicBezTo>
                    <a:cubicBezTo>
                      <a:pt x="214" y="42"/>
                      <a:pt x="205" y="42"/>
                      <a:pt x="201" y="43"/>
                    </a:cubicBezTo>
                    <a:close/>
                    <a:moveTo>
                      <a:pt x="197" y="55"/>
                    </a:moveTo>
                    <a:cubicBezTo>
                      <a:pt x="198" y="57"/>
                      <a:pt x="197" y="58"/>
                      <a:pt x="198" y="60"/>
                    </a:cubicBezTo>
                    <a:cubicBezTo>
                      <a:pt x="196" y="61"/>
                      <a:pt x="194" y="58"/>
                      <a:pt x="192" y="61"/>
                    </a:cubicBezTo>
                    <a:cubicBezTo>
                      <a:pt x="190" y="58"/>
                      <a:pt x="194" y="55"/>
                      <a:pt x="197" y="55"/>
                    </a:cubicBezTo>
                    <a:close/>
                    <a:moveTo>
                      <a:pt x="184" y="72"/>
                    </a:moveTo>
                    <a:cubicBezTo>
                      <a:pt x="182" y="70"/>
                      <a:pt x="181" y="68"/>
                      <a:pt x="183" y="66"/>
                    </a:cubicBezTo>
                    <a:cubicBezTo>
                      <a:pt x="188" y="63"/>
                      <a:pt x="191" y="70"/>
                      <a:pt x="196" y="65"/>
                    </a:cubicBezTo>
                    <a:cubicBezTo>
                      <a:pt x="198" y="73"/>
                      <a:pt x="190" y="69"/>
                      <a:pt x="184" y="72"/>
                    </a:cubicBezTo>
                    <a:close/>
                    <a:moveTo>
                      <a:pt x="214" y="36"/>
                    </a:moveTo>
                    <a:cubicBezTo>
                      <a:pt x="216" y="36"/>
                      <a:pt x="218" y="38"/>
                      <a:pt x="217" y="36"/>
                    </a:cubicBezTo>
                    <a:cubicBezTo>
                      <a:pt x="221" y="40"/>
                      <a:pt x="224" y="38"/>
                      <a:pt x="229" y="37"/>
                    </a:cubicBezTo>
                    <a:cubicBezTo>
                      <a:pt x="231" y="43"/>
                      <a:pt x="214" y="41"/>
                      <a:pt x="214" y="36"/>
                    </a:cubicBezTo>
                    <a:close/>
                    <a:moveTo>
                      <a:pt x="225" y="57"/>
                    </a:moveTo>
                    <a:cubicBezTo>
                      <a:pt x="223" y="59"/>
                      <a:pt x="226" y="61"/>
                      <a:pt x="222" y="63"/>
                    </a:cubicBezTo>
                    <a:cubicBezTo>
                      <a:pt x="220" y="61"/>
                      <a:pt x="217" y="62"/>
                      <a:pt x="215" y="59"/>
                    </a:cubicBezTo>
                    <a:cubicBezTo>
                      <a:pt x="218" y="57"/>
                      <a:pt x="214" y="55"/>
                      <a:pt x="218" y="53"/>
                    </a:cubicBezTo>
                    <a:cubicBezTo>
                      <a:pt x="222" y="56"/>
                      <a:pt x="227" y="55"/>
                      <a:pt x="232" y="59"/>
                    </a:cubicBezTo>
                    <a:cubicBezTo>
                      <a:pt x="228" y="61"/>
                      <a:pt x="229" y="58"/>
                      <a:pt x="225" y="57"/>
                    </a:cubicBezTo>
                    <a:close/>
                    <a:moveTo>
                      <a:pt x="224" y="72"/>
                    </a:moveTo>
                    <a:cubicBezTo>
                      <a:pt x="223" y="67"/>
                      <a:pt x="222" y="72"/>
                      <a:pt x="218" y="73"/>
                    </a:cubicBezTo>
                    <a:cubicBezTo>
                      <a:pt x="219" y="67"/>
                      <a:pt x="224" y="66"/>
                      <a:pt x="228" y="63"/>
                    </a:cubicBezTo>
                    <a:cubicBezTo>
                      <a:pt x="229" y="65"/>
                      <a:pt x="228" y="68"/>
                      <a:pt x="227" y="66"/>
                    </a:cubicBezTo>
                    <a:cubicBezTo>
                      <a:pt x="224" y="68"/>
                      <a:pt x="228" y="70"/>
                      <a:pt x="224" y="72"/>
                    </a:cubicBezTo>
                    <a:close/>
                    <a:moveTo>
                      <a:pt x="241" y="73"/>
                    </a:moveTo>
                    <a:cubicBezTo>
                      <a:pt x="240" y="72"/>
                      <a:pt x="242" y="72"/>
                      <a:pt x="242" y="72"/>
                    </a:cubicBezTo>
                    <a:cubicBezTo>
                      <a:pt x="245" y="71"/>
                      <a:pt x="241" y="68"/>
                      <a:pt x="243" y="66"/>
                    </a:cubicBezTo>
                    <a:cubicBezTo>
                      <a:pt x="241" y="65"/>
                      <a:pt x="241" y="68"/>
                      <a:pt x="242" y="69"/>
                    </a:cubicBezTo>
                    <a:cubicBezTo>
                      <a:pt x="239" y="70"/>
                      <a:pt x="239" y="62"/>
                      <a:pt x="242" y="60"/>
                    </a:cubicBezTo>
                    <a:cubicBezTo>
                      <a:pt x="242" y="65"/>
                      <a:pt x="242" y="65"/>
                      <a:pt x="246" y="71"/>
                    </a:cubicBezTo>
                    <a:cubicBezTo>
                      <a:pt x="244" y="73"/>
                      <a:pt x="243" y="72"/>
                      <a:pt x="241" y="73"/>
                    </a:cubicBezTo>
                    <a:close/>
                    <a:moveTo>
                      <a:pt x="251" y="78"/>
                    </a:moveTo>
                    <a:cubicBezTo>
                      <a:pt x="251" y="73"/>
                      <a:pt x="256" y="72"/>
                      <a:pt x="255" y="68"/>
                    </a:cubicBezTo>
                    <a:cubicBezTo>
                      <a:pt x="257" y="68"/>
                      <a:pt x="258" y="76"/>
                      <a:pt x="257" y="79"/>
                    </a:cubicBezTo>
                    <a:cubicBezTo>
                      <a:pt x="254" y="73"/>
                      <a:pt x="255" y="74"/>
                      <a:pt x="251" y="78"/>
                    </a:cubicBezTo>
                    <a:close/>
                    <a:moveTo>
                      <a:pt x="354" y="12"/>
                    </a:moveTo>
                    <a:cubicBezTo>
                      <a:pt x="355" y="11"/>
                      <a:pt x="356" y="13"/>
                      <a:pt x="357" y="13"/>
                    </a:cubicBezTo>
                    <a:cubicBezTo>
                      <a:pt x="359" y="12"/>
                      <a:pt x="358" y="10"/>
                      <a:pt x="361" y="9"/>
                    </a:cubicBezTo>
                    <a:cubicBezTo>
                      <a:pt x="361" y="10"/>
                      <a:pt x="362" y="11"/>
                      <a:pt x="363" y="12"/>
                    </a:cubicBezTo>
                    <a:cubicBezTo>
                      <a:pt x="360" y="13"/>
                      <a:pt x="357" y="15"/>
                      <a:pt x="354" y="12"/>
                    </a:cubicBezTo>
                    <a:close/>
                    <a:moveTo>
                      <a:pt x="716" y="72"/>
                    </a:moveTo>
                    <a:cubicBezTo>
                      <a:pt x="717" y="79"/>
                      <a:pt x="704" y="74"/>
                      <a:pt x="698" y="77"/>
                    </a:cubicBezTo>
                    <a:cubicBezTo>
                      <a:pt x="697" y="72"/>
                      <a:pt x="708" y="74"/>
                      <a:pt x="704" y="69"/>
                    </a:cubicBezTo>
                    <a:cubicBezTo>
                      <a:pt x="707" y="71"/>
                      <a:pt x="711" y="68"/>
                      <a:pt x="714" y="65"/>
                    </a:cubicBezTo>
                    <a:cubicBezTo>
                      <a:pt x="714" y="71"/>
                      <a:pt x="706" y="74"/>
                      <a:pt x="702" y="75"/>
                    </a:cubicBezTo>
                    <a:cubicBezTo>
                      <a:pt x="706" y="77"/>
                      <a:pt x="711" y="73"/>
                      <a:pt x="716" y="72"/>
                    </a:cubicBezTo>
                    <a:close/>
                    <a:moveTo>
                      <a:pt x="717" y="62"/>
                    </a:moveTo>
                    <a:cubicBezTo>
                      <a:pt x="718" y="66"/>
                      <a:pt x="708" y="63"/>
                      <a:pt x="710" y="59"/>
                    </a:cubicBezTo>
                    <a:cubicBezTo>
                      <a:pt x="717" y="63"/>
                      <a:pt x="711" y="54"/>
                      <a:pt x="716" y="51"/>
                    </a:cubicBezTo>
                    <a:cubicBezTo>
                      <a:pt x="722" y="56"/>
                      <a:pt x="711" y="60"/>
                      <a:pt x="717" y="62"/>
                    </a:cubicBezTo>
                    <a:close/>
                    <a:moveTo>
                      <a:pt x="712" y="39"/>
                    </a:moveTo>
                    <a:cubicBezTo>
                      <a:pt x="714" y="43"/>
                      <a:pt x="714" y="33"/>
                      <a:pt x="717" y="39"/>
                    </a:cubicBezTo>
                    <a:cubicBezTo>
                      <a:pt x="712" y="44"/>
                      <a:pt x="711" y="46"/>
                      <a:pt x="706" y="43"/>
                    </a:cubicBezTo>
                    <a:cubicBezTo>
                      <a:pt x="713" y="44"/>
                      <a:pt x="708" y="28"/>
                      <a:pt x="712" y="39"/>
                    </a:cubicBezTo>
                    <a:close/>
                    <a:moveTo>
                      <a:pt x="721" y="30"/>
                    </a:moveTo>
                    <a:cubicBezTo>
                      <a:pt x="717" y="32"/>
                      <a:pt x="712" y="33"/>
                      <a:pt x="708" y="32"/>
                    </a:cubicBezTo>
                    <a:cubicBezTo>
                      <a:pt x="709" y="28"/>
                      <a:pt x="716" y="17"/>
                      <a:pt x="720" y="10"/>
                    </a:cubicBezTo>
                    <a:cubicBezTo>
                      <a:pt x="722" y="17"/>
                      <a:pt x="720" y="21"/>
                      <a:pt x="721" y="30"/>
                    </a:cubicBezTo>
                    <a:close/>
                    <a:moveTo>
                      <a:pt x="716" y="13"/>
                    </a:moveTo>
                    <a:cubicBezTo>
                      <a:pt x="714" y="14"/>
                      <a:pt x="713" y="15"/>
                      <a:pt x="711" y="17"/>
                    </a:cubicBezTo>
                    <a:cubicBezTo>
                      <a:pt x="709" y="11"/>
                      <a:pt x="706" y="17"/>
                      <a:pt x="704" y="13"/>
                    </a:cubicBezTo>
                    <a:cubicBezTo>
                      <a:pt x="708" y="13"/>
                      <a:pt x="713" y="8"/>
                      <a:pt x="716" y="13"/>
                    </a:cubicBezTo>
                    <a:close/>
                  </a:path>
                </a:pathLst>
              </a:custGeom>
              <a:solidFill>
                <a:srgbClr val="FDBE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7" name="Freeform 548"/>
              <p:cNvSpPr>
                <a:spLocks noEditPoints="1"/>
              </p:cNvSpPr>
              <p:nvPr/>
            </p:nvSpPr>
            <p:spPr bwMode="auto">
              <a:xfrm rot="16200000" flipV="1">
                <a:off x="4438472" y="5714481"/>
                <a:ext cx="363777" cy="45719"/>
              </a:xfrm>
              <a:custGeom>
                <a:avLst/>
                <a:gdLst>
                  <a:gd name="T0" fmla="*/ 480 w 748"/>
                  <a:gd name="T1" fmla="*/ 13 h 95"/>
                  <a:gd name="T2" fmla="*/ 427 w 748"/>
                  <a:gd name="T3" fmla="*/ 8 h 95"/>
                  <a:gd name="T4" fmla="*/ 366 w 748"/>
                  <a:gd name="T5" fmla="*/ 13 h 95"/>
                  <a:gd name="T6" fmla="*/ 311 w 748"/>
                  <a:gd name="T7" fmla="*/ 15 h 95"/>
                  <a:gd name="T8" fmla="*/ 289 w 748"/>
                  <a:gd name="T9" fmla="*/ 1 h 95"/>
                  <a:gd name="T10" fmla="*/ 234 w 748"/>
                  <a:gd name="T11" fmla="*/ 11 h 95"/>
                  <a:gd name="T12" fmla="*/ 205 w 748"/>
                  <a:gd name="T13" fmla="*/ 13 h 95"/>
                  <a:gd name="T14" fmla="*/ 152 w 748"/>
                  <a:gd name="T15" fmla="*/ 18 h 95"/>
                  <a:gd name="T16" fmla="*/ 142 w 748"/>
                  <a:gd name="T17" fmla="*/ 18 h 95"/>
                  <a:gd name="T18" fmla="*/ 126 w 748"/>
                  <a:gd name="T19" fmla="*/ 20 h 95"/>
                  <a:gd name="T20" fmla="*/ 107 w 748"/>
                  <a:gd name="T21" fmla="*/ 1 h 95"/>
                  <a:gd name="T22" fmla="*/ 64 w 748"/>
                  <a:gd name="T23" fmla="*/ 20 h 95"/>
                  <a:gd name="T24" fmla="*/ 17 w 748"/>
                  <a:gd name="T25" fmla="*/ 64 h 95"/>
                  <a:gd name="T26" fmla="*/ 71 w 748"/>
                  <a:gd name="T27" fmla="*/ 69 h 95"/>
                  <a:gd name="T28" fmla="*/ 101 w 748"/>
                  <a:gd name="T29" fmla="*/ 51 h 95"/>
                  <a:gd name="T30" fmla="*/ 90 w 748"/>
                  <a:gd name="T31" fmla="*/ 67 h 95"/>
                  <a:gd name="T32" fmla="*/ 112 w 748"/>
                  <a:gd name="T33" fmla="*/ 63 h 95"/>
                  <a:gd name="T34" fmla="*/ 140 w 748"/>
                  <a:gd name="T35" fmla="*/ 69 h 95"/>
                  <a:gd name="T36" fmla="*/ 151 w 748"/>
                  <a:gd name="T37" fmla="*/ 51 h 95"/>
                  <a:gd name="T38" fmla="*/ 167 w 748"/>
                  <a:gd name="T39" fmla="*/ 62 h 95"/>
                  <a:gd name="T40" fmla="*/ 213 w 748"/>
                  <a:gd name="T41" fmla="*/ 61 h 95"/>
                  <a:gd name="T42" fmla="*/ 244 w 748"/>
                  <a:gd name="T43" fmla="*/ 84 h 95"/>
                  <a:gd name="T44" fmla="*/ 306 w 748"/>
                  <a:gd name="T45" fmla="*/ 77 h 95"/>
                  <a:gd name="T46" fmla="*/ 364 w 748"/>
                  <a:gd name="T47" fmla="*/ 85 h 95"/>
                  <a:gd name="T48" fmla="*/ 566 w 748"/>
                  <a:gd name="T49" fmla="*/ 89 h 95"/>
                  <a:gd name="T50" fmla="*/ 675 w 748"/>
                  <a:gd name="T51" fmla="*/ 85 h 95"/>
                  <a:gd name="T52" fmla="*/ 744 w 748"/>
                  <a:gd name="T53" fmla="*/ 58 h 95"/>
                  <a:gd name="T54" fmla="*/ 725 w 748"/>
                  <a:gd name="T55" fmla="*/ 56 h 95"/>
                  <a:gd name="T56" fmla="*/ 733 w 748"/>
                  <a:gd name="T57" fmla="*/ 32 h 95"/>
                  <a:gd name="T58" fmla="*/ 725 w 748"/>
                  <a:gd name="T59" fmla="*/ 7 h 95"/>
                  <a:gd name="T60" fmla="*/ 672 w 748"/>
                  <a:gd name="T61" fmla="*/ 9 h 95"/>
                  <a:gd name="T62" fmla="*/ 642 w 748"/>
                  <a:gd name="T63" fmla="*/ 9 h 95"/>
                  <a:gd name="T64" fmla="*/ 604 w 748"/>
                  <a:gd name="T65" fmla="*/ 6 h 95"/>
                  <a:gd name="T66" fmla="*/ 227 w 748"/>
                  <a:gd name="T67" fmla="*/ 28 h 95"/>
                  <a:gd name="T68" fmla="*/ 201 w 748"/>
                  <a:gd name="T69" fmla="*/ 36 h 95"/>
                  <a:gd name="T70" fmla="*/ 220 w 748"/>
                  <a:gd name="T71" fmla="*/ 21 h 95"/>
                  <a:gd name="T72" fmla="*/ 196 w 748"/>
                  <a:gd name="T73" fmla="*/ 25 h 95"/>
                  <a:gd name="T74" fmla="*/ 184 w 748"/>
                  <a:gd name="T75" fmla="*/ 11 h 95"/>
                  <a:gd name="T76" fmla="*/ 79 w 748"/>
                  <a:gd name="T77" fmla="*/ 39 h 95"/>
                  <a:gd name="T78" fmla="*/ 54 w 748"/>
                  <a:gd name="T79" fmla="*/ 40 h 95"/>
                  <a:gd name="T80" fmla="*/ 71 w 748"/>
                  <a:gd name="T81" fmla="*/ 38 h 95"/>
                  <a:gd name="T82" fmla="*/ 79 w 748"/>
                  <a:gd name="T83" fmla="*/ 44 h 95"/>
                  <a:gd name="T84" fmla="*/ 60 w 748"/>
                  <a:gd name="T85" fmla="*/ 68 h 95"/>
                  <a:gd name="T86" fmla="*/ 95 w 748"/>
                  <a:gd name="T87" fmla="*/ 48 h 95"/>
                  <a:gd name="T88" fmla="*/ 115 w 748"/>
                  <a:gd name="T89" fmla="*/ 39 h 95"/>
                  <a:gd name="T90" fmla="*/ 132 w 748"/>
                  <a:gd name="T91" fmla="*/ 31 h 95"/>
                  <a:gd name="T92" fmla="*/ 168 w 748"/>
                  <a:gd name="T93" fmla="*/ 26 h 95"/>
                  <a:gd name="T94" fmla="*/ 134 w 748"/>
                  <a:gd name="T95" fmla="*/ 63 h 95"/>
                  <a:gd name="T96" fmla="*/ 174 w 748"/>
                  <a:gd name="T97" fmla="*/ 29 h 95"/>
                  <a:gd name="T98" fmla="*/ 159 w 748"/>
                  <a:gd name="T99" fmla="*/ 58 h 95"/>
                  <a:gd name="T100" fmla="*/ 194 w 748"/>
                  <a:gd name="T101" fmla="*/ 38 h 95"/>
                  <a:gd name="T102" fmla="*/ 201 w 748"/>
                  <a:gd name="T103" fmla="*/ 43 h 95"/>
                  <a:gd name="T104" fmla="*/ 183 w 748"/>
                  <a:gd name="T105" fmla="*/ 66 h 95"/>
                  <a:gd name="T106" fmla="*/ 222 w 748"/>
                  <a:gd name="T107" fmla="*/ 63 h 95"/>
                  <a:gd name="T108" fmla="*/ 227 w 748"/>
                  <a:gd name="T109" fmla="*/ 66 h 95"/>
                  <a:gd name="T110" fmla="*/ 241 w 748"/>
                  <a:gd name="T111" fmla="*/ 73 h 95"/>
                  <a:gd name="T112" fmla="*/ 363 w 748"/>
                  <a:gd name="T113" fmla="*/ 12 h 95"/>
                  <a:gd name="T114" fmla="*/ 717 w 748"/>
                  <a:gd name="T115" fmla="*/ 62 h 95"/>
                  <a:gd name="T116" fmla="*/ 721 w 748"/>
                  <a:gd name="T117" fmla="*/ 3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8" h="95">
                    <a:moveTo>
                      <a:pt x="559" y="11"/>
                    </a:moveTo>
                    <a:cubicBezTo>
                      <a:pt x="559" y="7"/>
                      <a:pt x="557" y="9"/>
                      <a:pt x="557" y="5"/>
                    </a:cubicBezTo>
                    <a:cubicBezTo>
                      <a:pt x="546" y="13"/>
                      <a:pt x="543" y="8"/>
                      <a:pt x="534" y="8"/>
                    </a:cubicBezTo>
                    <a:cubicBezTo>
                      <a:pt x="537" y="7"/>
                      <a:pt x="541" y="7"/>
                      <a:pt x="539" y="3"/>
                    </a:cubicBezTo>
                    <a:cubicBezTo>
                      <a:pt x="529" y="8"/>
                      <a:pt x="508" y="10"/>
                      <a:pt x="498" y="11"/>
                    </a:cubicBezTo>
                    <a:cubicBezTo>
                      <a:pt x="499" y="11"/>
                      <a:pt x="499" y="9"/>
                      <a:pt x="498" y="8"/>
                    </a:cubicBezTo>
                    <a:cubicBezTo>
                      <a:pt x="491" y="10"/>
                      <a:pt x="491" y="13"/>
                      <a:pt x="485" y="9"/>
                    </a:cubicBezTo>
                    <a:cubicBezTo>
                      <a:pt x="483" y="14"/>
                      <a:pt x="481" y="8"/>
                      <a:pt x="480" y="13"/>
                    </a:cubicBezTo>
                    <a:cubicBezTo>
                      <a:pt x="478" y="10"/>
                      <a:pt x="476" y="12"/>
                      <a:pt x="476" y="9"/>
                    </a:cubicBezTo>
                    <a:cubicBezTo>
                      <a:pt x="473" y="9"/>
                      <a:pt x="470" y="11"/>
                      <a:pt x="467" y="8"/>
                    </a:cubicBezTo>
                    <a:cubicBezTo>
                      <a:pt x="463" y="10"/>
                      <a:pt x="469" y="13"/>
                      <a:pt x="465" y="15"/>
                    </a:cubicBezTo>
                    <a:cubicBezTo>
                      <a:pt x="464" y="14"/>
                      <a:pt x="463" y="13"/>
                      <a:pt x="462" y="13"/>
                    </a:cubicBezTo>
                    <a:cubicBezTo>
                      <a:pt x="463" y="12"/>
                      <a:pt x="464" y="10"/>
                      <a:pt x="462" y="9"/>
                    </a:cubicBezTo>
                    <a:cubicBezTo>
                      <a:pt x="461" y="10"/>
                      <a:pt x="459" y="11"/>
                      <a:pt x="458" y="12"/>
                    </a:cubicBezTo>
                    <a:cubicBezTo>
                      <a:pt x="445" y="2"/>
                      <a:pt x="432" y="14"/>
                      <a:pt x="426" y="14"/>
                    </a:cubicBezTo>
                    <a:cubicBezTo>
                      <a:pt x="422" y="9"/>
                      <a:pt x="428" y="10"/>
                      <a:pt x="427" y="8"/>
                    </a:cubicBezTo>
                    <a:cubicBezTo>
                      <a:pt x="420" y="9"/>
                      <a:pt x="412" y="6"/>
                      <a:pt x="410" y="14"/>
                    </a:cubicBezTo>
                    <a:cubicBezTo>
                      <a:pt x="405" y="6"/>
                      <a:pt x="404" y="18"/>
                      <a:pt x="401" y="13"/>
                    </a:cubicBezTo>
                    <a:cubicBezTo>
                      <a:pt x="400" y="11"/>
                      <a:pt x="406" y="9"/>
                      <a:pt x="402" y="7"/>
                    </a:cubicBezTo>
                    <a:cubicBezTo>
                      <a:pt x="397" y="8"/>
                      <a:pt x="397" y="14"/>
                      <a:pt x="392" y="11"/>
                    </a:cubicBezTo>
                    <a:cubicBezTo>
                      <a:pt x="393" y="10"/>
                      <a:pt x="394" y="9"/>
                      <a:pt x="392" y="7"/>
                    </a:cubicBezTo>
                    <a:cubicBezTo>
                      <a:pt x="386" y="13"/>
                      <a:pt x="381" y="11"/>
                      <a:pt x="375" y="13"/>
                    </a:cubicBezTo>
                    <a:cubicBezTo>
                      <a:pt x="376" y="13"/>
                      <a:pt x="376" y="7"/>
                      <a:pt x="374" y="9"/>
                    </a:cubicBezTo>
                    <a:cubicBezTo>
                      <a:pt x="375" y="12"/>
                      <a:pt x="368" y="13"/>
                      <a:pt x="366" y="13"/>
                    </a:cubicBezTo>
                    <a:cubicBezTo>
                      <a:pt x="370" y="11"/>
                      <a:pt x="369" y="8"/>
                      <a:pt x="370" y="5"/>
                    </a:cubicBezTo>
                    <a:cubicBezTo>
                      <a:pt x="365" y="4"/>
                      <a:pt x="369" y="8"/>
                      <a:pt x="365" y="10"/>
                    </a:cubicBezTo>
                    <a:cubicBezTo>
                      <a:pt x="361" y="4"/>
                      <a:pt x="353" y="5"/>
                      <a:pt x="350" y="11"/>
                    </a:cubicBezTo>
                    <a:cubicBezTo>
                      <a:pt x="346" y="10"/>
                      <a:pt x="340" y="11"/>
                      <a:pt x="338" y="8"/>
                    </a:cubicBezTo>
                    <a:cubicBezTo>
                      <a:pt x="336" y="8"/>
                      <a:pt x="326" y="14"/>
                      <a:pt x="322" y="8"/>
                    </a:cubicBezTo>
                    <a:cubicBezTo>
                      <a:pt x="318" y="9"/>
                      <a:pt x="321" y="12"/>
                      <a:pt x="319" y="14"/>
                    </a:cubicBezTo>
                    <a:cubicBezTo>
                      <a:pt x="317" y="11"/>
                      <a:pt x="315" y="8"/>
                      <a:pt x="315" y="6"/>
                    </a:cubicBezTo>
                    <a:cubicBezTo>
                      <a:pt x="310" y="8"/>
                      <a:pt x="314" y="12"/>
                      <a:pt x="311" y="15"/>
                    </a:cubicBezTo>
                    <a:cubicBezTo>
                      <a:pt x="309" y="12"/>
                      <a:pt x="301" y="15"/>
                      <a:pt x="302" y="11"/>
                    </a:cubicBezTo>
                    <a:cubicBezTo>
                      <a:pt x="304" y="12"/>
                      <a:pt x="311" y="14"/>
                      <a:pt x="310" y="8"/>
                    </a:cubicBezTo>
                    <a:cubicBezTo>
                      <a:pt x="305" y="11"/>
                      <a:pt x="302" y="7"/>
                      <a:pt x="298" y="7"/>
                    </a:cubicBezTo>
                    <a:cubicBezTo>
                      <a:pt x="298" y="11"/>
                      <a:pt x="299" y="8"/>
                      <a:pt x="302" y="9"/>
                    </a:cubicBezTo>
                    <a:cubicBezTo>
                      <a:pt x="298" y="10"/>
                      <a:pt x="297" y="14"/>
                      <a:pt x="295" y="13"/>
                    </a:cubicBezTo>
                    <a:cubicBezTo>
                      <a:pt x="292" y="11"/>
                      <a:pt x="295" y="6"/>
                      <a:pt x="292" y="8"/>
                    </a:cubicBezTo>
                    <a:cubicBezTo>
                      <a:pt x="294" y="10"/>
                      <a:pt x="287" y="15"/>
                      <a:pt x="286" y="13"/>
                    </a:cubicBezTo>
                    <a:cubicBezTo>
                      <a:pt x="284" y="8"/>
                      <a:pt x="293" y="5"/>
                      <a:pt x="289" y="1"/>
                    </a:cubicBezTo>
                    <a:cubicBezTo>
                      <a:pt x="285" y="11"/>
                      <a:pt x="272" y="11"/>
                      <a:pt x="263" y="11"/>
                    </a:cubicBezTo>
                    <a:cubicBezTo>
                      <a:pt x="263" y="8"/>
                      <a:pt x="264" y="2"/>
                      <a:pt x="260" y="4"/>
                    </a:cubicBezTo>
                    <a:cubicBezTo>
                      <a:pt x="258" y="8"/>
                      <a:pt x="261" y="7"/>
                      <a:pt x="260" y="9"/>
                    </a:cubicBezTo>
                    <a:cubicBezTo>
                      <a:pt x="257" y="10"/>
                      <a:pt x="256" y="12"/>
                      <a:pt x="253" y="6"/>
                    </a:cubicBezTo>
                    <a:cubicBezTo>
                      <a:pt x="251" y="7"/>
                      <a:pt x="252" y="9"/>
                      <a:pt x="250" y="10"/>
                    </a:cubicBezTo>
                    <a:cubicBezTo>
                      <a:pt x="245" y="1"/>
                      <a:pt x="245" y="12"/>
                      <a:pt x="243" y="10"/>
                    </a:cubicBezTo>
                    <a:cubicBezTo>
                      <a:pt x="238" y="7"/>
                      <a:pt x="247" y="6"/>
                      <a:pt x="242" y="3"/>
                    </a:cubicBezTo>
                    <a:cubicBezTo>
                      <a:pt x="237" y="7"/>
                      <a:pt x="240" y="10"/>
                      <a:pt x="234" y="11"/>
                    </a:cubicBezTo>
                    <a:cubicBezTo>
                      <a:pt x="234" y="8"/>
                      <a:pt x="232" y="6"/>
                      <a:pt x="230" y="6"/>
                    </a:cubicBezTo>
                    <a:cubicBezTo>
                      <a:pt x="229" y="8"/>
                      <a:pt x="227" y="11"/>
                      <a:pt x="226" y="5"/>
                    </a:cubicBezTo>
                    <a:cubicBezTo>
                      <a:pt x="220" y="7"/>
                      <a:pt x="230" y="10"/>
                      <a:pt x="224" y="12"/>
                    </a:cubicBezTo>
                    <a:cubicBezTo>
                      <a:pt x="223" y="11"/>
                      <a:pt x="222" y="10"/>
                      <a:pt x="220" y="10"/>
                    </a:cubicBezTo>
                    <a:cubicBezTo>
                      <a:pt x="223" y="8"/>
                      <a:pt x="223" y="6"/>
                      <a:pt x="221" y="4"/>
                    </a:cubicBezTo>
                    <a:cubicBezTo>
                      <a:pt x="214" y="5"/>
                      <a:pt x="221" y="17"/>
                      <a:pt x="213" y="12"/>
                    </a:cubicBezTo>
                    <a:cubicBezTo>
                      <a:pt x="219" y="11"/>
                      <a:pt x="214" y="9"/>
                      <a:pt x="216" y="4"/>
                    </a:cubicBezTo>
                    <a:cubicBezTo>
                      <a:pt x="212" y="5"/>
                      <a:pt x="207" y="9"/>
                      <a:pt x="205" y="13"/>
                    </a:cubicBezTo>
                    <a:cubicBezTo>
                      <a:pt x="202" y="10"/>
                      <a:pt x="204" y="7"/>
                      <a:pt x="201" y="5"/>
                    </a:cubicBezTo>
                    <a:cubicBezTo>
                      <a:pt x="194" y="9"/>
                      <a:pt x="192" y="14"/>
                      <a:pt x="188" y="12"/>
                    </a:cubicBezTo>
                    <a:cubicBezTo>
                      <a:pt x="191" y="10"/>
                      <a:pt x="183" y="7"/>
                      <a:pt x="188" y="6"/>
                    </a:cubicBezTo>
                    <a:cubicBezTo>
                      <a:pt x="189" y="7"/>
                      <a:pt x="188" y="8"/>
                      <a:pt x="190" y="10"/>
                    </a:cubicBezTo>
                    <a:cubicBezTo>
                      <a:pt x="197" y="2"/>
                      <a:pt x="183" y="7"/>
                      <a:pt x="179" y="4"/>
                    </a:cubicBezTo>
                    <a:cubicBezTo>
                      <a:pt x="174" y="7"/>
                      <a:pt x="174" y="12"/>
                      <a:pt x="169" y="8"/>
                    </a:cubicBezTo>
                    <a:cubicBezTo>
                      <a:pt x="169" y="4"/>
                      <a:pt x="176" y="9"/>
                      <a:pt x="175" y="2"/>
                    </a:cubicBezTo>
                    <a:cubicBezTo>
                      <a:pt x="167" y="6"/>
                      <a:pt x="150" y="5"/>
                      <a:pt x="152" y="18"/>
                    </a:cubicBezTo>
                    <a:cubicBezTo>
                      <a:pt x="155" y="14"/>
                      <a:pt x="157" y="17"/>
                      <a:pt x="160" y="17"/>
                    </a:cubicBezTo>
                    <a:cubicBezTo>
                      <a:pt x="165" y="15"/>
                      <a:pt x="162" y="12"/>
                      <a:pt x="166" y="9"/>
                    </a:cubicBezTo>
                    <a:cubicBezTo>
                      <a:pt x="170" y="13"/>
                      <a:pt x="167" y="16"/>
                      <a:pt x="164" y="19"/>
                    </a:cubicBezTo>
                    <a:cubicBezTo>
                      <a:pt x="159" y="19"/>
                      <a:pt x="153" y="20"/>
                      <a:pt x="148" y="23"/>
                    </a:cubicBezTo>
                    <a:cubicBezTo>
                      <a:pt x="147" y="22"/>
                      <a:pt x="147" y="22"/>
                      <a:pt x="146" y="21"/>
                    </a:cubicBezTo>
                    <a:cubicBezTo>
                      <a:pt x="156" y="14"/>
                      <a:pt x="144" y="12"/>
                      <a:pt x="152" y="7"/>
                    </a:cubicBezTo>
                    <a:cubicBezTo>
                      <a:pt x="146" y="7"/>
                      <a:pt x="146" y="11"/>
                      <a:pt x="140" y="13"/>
                    </a:cubicBezTo>
                    <a:cubicBezTo>
                      <a:pt x="138" y="17"/>
                      <a:pt x="144" y="15"/>
                      <a:pt x="142" y="18"/>
                    </a:cubicBezTo>
                    <a:cubicBezTo>
                      <a:pt x="136" y="18"/>
                      <a:pt x="138" y="21"/>
                      <a:pt x="133" y="25"/>
                    </a:cubicBezTo>
                    <a:cubicBezTo>
                      <a:pt x="131" y="19"/>
                      <a:pt x="127" y="30"/>
                      <a:pt x="125" y="26"/>
                    </a:cubicBezTo>
                    <a:cubicBezTo>
                      <a:pt x="123" y="22"/>
                      <a:pt x="130" y="20"/>
                      <a:pt x="129" y="16"/>
                    </a:cubicBezTo>
                    <a:cubicBezTo>
                      <a:pt x="139" y="21"/>
                      <a:pt x="139" y="4"/>
                      <a:pt x="149" y="6"/>
                    </a:cubicBezTo>
                    <a:cubicBezTo>
                      <a:pt x="143" y="3"/>
                      <a:pt x="136" y="7"/>
                      <a:pt x="130" y="5"/>
                    </a:cubicBezTo>
                    <a:cubicBezTo>
                      <a:pt x="129" y="8"/>
                      <a:pt x="127" y="12"/>
                      <a:pt x="127" y="16"/>
                    </a:cubicBezTo>
                    <a:cubicBezTo>
                      <a:pt x="125" y="14"/>
                      <a:pt x="123" y="14"/>
                      <a:pt x="121" y="15"/>
                    </a:cubicBezTo>
                    <a:cubicBezTo>
                      <a:pt x="119" y="19"/>
                      <a:pt x="128" y="17"/>
                      <a:pt x="126" y="20"/>
                    </a:cubicBezTo>
                    <a:cubicBezTo>
                      <a:pt x="115" y="20"/>
                      <a:pt x="116" y="24"/>
                      <a:pt x="111" y="27"/>
                    </a:cubicBezTo>
                    <a:cubicBezTo>
                      <a:pt x="111" y="22"/>
                      <a:pt x="111" y="17"/>
                      <a:pt x="114" y="13"/>
                    </a:cubicBezTo>
                    <a:cubicBezTo>
                      <a:pt x="118" y="16"/>
                      <a:pt x="116" y="18"/>
                      <a:pt x="119" y="21"/>
                    </a:cubicBezTo>
                    <a:cubicBezTo>
                      <a:pt x="120" y="15"/>
                      <a:pt x="122" y="9"/>
                      <a:pt x="126" y="4"/>
                    </a:cubicBezTo>
                    <a:cubicBezTo>
                      <a:pt x="124" y="1"/>
                      <a:pt x="109" y="1"/>
                      <a:pt x="114" y="8"/>
                    </a:cubicBezTo>
                    <a:cubicBezTo>
                      <a:pt x="114" y="10"/>
                      <a:pt x="109" y="12"/>
                      <a:pt x="106" y="12"/>
                    </a:cubicBezTo>
                    <a:cubicBezTo>
                      <a:pt x="103" y="10"/>
                      <a:pt x="112" y="9"/>
                      <a:pt x="109" y="6"/>
                    </a:cubicBezTo>
                    <a:cubicBezTo>
                      <a:pt x="104" y="8"/>
                      <a:pt x="106" y="3"/>
                      <a:pt x="107" y="1"/>
                    </a:cubicBezTo>
                    <a:cubicBezTo>
                      <a:pt x="103" y="6"/>
                      <a:pt x="93" y="13"/>
                      <a:pt x="86" y="16"/>
                    </a:cubicBezTo>
                    <a:cubicBezTo>
                      <a:pt x="87" y="14"/>
                      <a:pt x="85" y="13"/>
                      <a:pt x="86" y="12"/>
                    </a:cubicBezTo>
                    <a:cubicBezTo>
                      <a:pt x="90" y="7"/>
                      <a:pt x="103" y="8"/>
                      <a:pt x="99" y="0"/>
                    </a:cubicBezTo>
                    <a:cubicBezTo>
                      <a:pt x="94" y="2"/>
                      <a:pt x="96" y="5"/>
                      <a:pt x="92" y="7"/>
                    </a:cubicBezTo>
                    <a:cubicBezTo>
                      <a:pt x="86" y="7"/>
                      <a:pt x="91" y="4"/>
                      <a:pt x="89" y="1"/>
                    </a:cubicBezTo>
                    <a:cubicBezTo>
                      <a:pt x="80" y="5"/>
                      <a:pt x="88" y="11"/>
                      <a:pt x="82" y="15"/>
                    </a:cubicBezTo>
                    <a:cubicBezTo>
                      <a:pt x="78" y="10"/>
                      <a:pt x="73" y="16"/>
                      <a:pt x="70" y="10"/>
                    </a:cubicBezTo>
                    <a:cubicBezTo>
                      <a:pt x="68" y="13"/>
                      <a:pt x="69" y="17"/>
                      <a:pt x="64" y="20"/>
                    </a:cubicBezTo>
                    <a:cubicBezTo>
                      <a:pt x="57" y="12"/>
                      <a:pt x="58" y="16"/>
                      <a:pt x="51" y="12"/>
                    </a:cubicBezTo>
                    <a:cubicBezTo>
                      <a:pt x="52" y="17"/>
                      <a:pt x="49" y="18"/>
                      <a:pt x="44" y="21"/>
                    </a:cubicBezTo>
                    <a:cubicBezTo>
                      <a:pt x="50" y="29"/>
                      <a:pt x="44" y="36"/>
                      <a:pt x="35" y="43"/>
                    </a:cubicBezTo>
                    <a:cubicBezTo>
                      <a:pt x="29" y="38"/>
                      <a:pt x="22" y="43"/>
                      <a:pt x="18" y="49"/>
                    </a:cubicBezTo>
                    <a:cubicBezTo>
                      <a:pt x="13" y="48"/>
                      <a:pt x="18" y="44"/>
                      <a:pt x="12" y="42"/>
                    </a:cubicBezTo>
                    <a:cubicBezTo>
                      <a:pt x="11" y="46"/>
                      <a:pt x="16" y="67"/>
                      <a:pt x="8" y="58"/>
                    </a:cubicBezTo>
                    <a:cubicBezTo>
                      <a:pt x="7" y="60"/>
                      <a:pt x="0" y="62"/>
                      <a:pt x="5" y="64"/>
                    </a:cubicBezTo>
                    <a:cubicBezTo>
                      <a:pt x="9" y="64"/>
                      <a:pt x="13" y="63"/>
                      <a:pt x="17" y="64"/>
                    </a:cubicBezTo>
                    <a:cubicBezTo>
                      <a:pt x="18" y="60"/>
                      <a:pt x="17" y="56"/>
                      <a:pt x="20" y="52"/>
                    </a:cubicBezTo>
                    <a:cubicBezTo>
                      <a:pt x="22" y="53"/>
                      <a:pt x="24" y="53"/>
                      <a:pt x="25" y="56"/>
                    </a:cubicBezTo>
                    <a:cubicBezTo>
                      <a:pt x="27" y="51"/>
                      <a:pt x="30" y="52"/>
                      <a:pt x="34" y="51"/>
                    </a:cubicBezTo>
                    <a:cubicBezTo>
                      <a:pt x="32" y="48"/>
                      <a:pt x="30" y="49"/>
                      <a:pt x="29" y="47"/>
                    </a:cubicBezTo>
                    <a:cubicBezTo>
                      <a:pt x="35" y="41"/>
                      <a:pt x="36" y="47"/>
                      <a:pt x="40" y="40"/>
                    </a:cubicBezTo>
                    <a:cubicBezTo>
                      <a:pt x="43" y="44"/>
                      <a:pt x="49" y="46"/>
                      <a:pt x="56" y="46"/>
                    </a:cubicBezTo>
                    <a:cubicBezTo>
                      <a:pt x="46" y="53"/>
                      <a:pt x="60" y="57"/>
                      <a:pt x="51" y="64"/>
                    </a:cubicBezTo>
                    <a:cubicBezTo>
                      <a:pt x="57" y="73"/>
                      <a:pt x="65" y="66"/>
                      <a:pt x="71" y="69"/>
                    </a:cubicBezTo>
                    <a:cubicBezTo>
                      <a:pt x="69" y="66"/>
                      <a:pt x="67" y="67"/>
                      <a:pt x="65" y="63"/>
                    </a:cubicBezTo>
                    <a:cubicBezTo>
                      <a:pt x="66" y="61"/>
                      <a:pt x="66" y="59"/>
                      <a:pt x="68" y="58"/>
                    </a:cubicBezTo>
                    <a:cubicBezTo>
                      <a:pt x="70" y="60"/>
                      <a:pt x="69" y="62"/>
                      <a:pt x="71" y="63"/>
                    </a:cubicBezTo>
                    <a:cubicBezTo>
                      <a:pt x="72" y="64"/>
                      <a:pt x="78" y="62"/>
                      <a:pt x="76" y="59"/>
                    </a:cubicBezTo>
                    <a:cubicBezTo>
                      <a:pt x="75" y="59"/>
                      <a:pt x="81" y="47"/>
                      <a:pt x="86" y="46"/>
                    </a:cubicBezTo>
                    <a:cubicBezTo>
                      <a:pt x="84" y="48"/>
                      <a:pt x="83" y="50"/>
                      <a:pt x="83" y="52"/>
                    </a:cubicBezTo>
                    <a:cubicBezTo>
                      <a:pt x="86" y="51"/>
                      <a:pt x="92" y="50"/>
                      <a:pt x="91" y="55"/>
                    </a:cubicBezTo>
                    <a:cubicBezTo>
                      <a:pt x="94" y="52"/>
                      <a:pt x="98" y="50"/>
                      <a:pt x="101" y="51"/>
                    </a:cubicBezTo>
                    <a:cubicBezTo>
                      <a:pt x="101" y="52"/>
                      <a:pt x="102" y="53"/>
                      <a:pt x="101" y="54"/>
                    </a:cubicBezTo>
                    <a:cubicBezTo>
                      <a:pt x="96" y="55"/>
                      <a:pt x="91" y="54"/>
                      <a:pt x="85" y="59"/>
                    </a:cubicBezTo>
                    <a:cubicBezTo>
                      <a:pt x="85" y="58"/>
                      <a:pt x="85" y="53"/>
                      <a:pt x="82" y="55"/>
                    </a:cubicBezTo>
                    <a:cubicBezTo>
                      <a:pt x="85" y="62"/>
                      <a:pt x="73" y="61"/>
                      <a:pt x="75" y="69"/>
                    </a:cubicBezTo>
                    <a:cubicBezTo>
                      <a:pt x="79" y="65"/>
                      <a:pt x="82" y="74"/>
                      <a:pt x="86" y="69"/>
                    </a:cubicBezTo>
                    <a:cubicBezTo>
                      <a:pt x="90" y="67"/>
                      <a:pt x="84" y="64"/>
                      <a:pt x="86" y="62"/>
                    </a:cubicBezTo>
                    <a:cubicBezTo>
                      <a:pt x="88" y="61"/>
                      <a:pt x="89" y="60"/>
                      <a:pt x="90" y="61"/>
                    </a:cubicBezTo>
                    <a:cubicBezTo>
                      <a:pt x="93" y="63"/>
                      <a:pt x="88" y="65"/>
                      <a:pt x="90" y="67"/>
                    </a:cubicBezTo>
                    <a:cubicBezTo>
                      <a:pt x="92" y="66"/>
                      <a:pt x="93" y="70"/>
                      <a:pt x="96" y="65"/>
                    </a:cubicBezTo>
                    <a:cubicBezTo>
                      <a:pt x="94" y="64"/>
                      <a:pt x="93" y="62"/>
                      <a:pt x="91" y="60"/>
                    </a:cubicBezTo>
                    <a:cubicBezTo>
                      <a:pt x="93" y="59"/>
                      <a:pt x="93" y="57"/>
                      <a:pt x="94" y="56"/>
                    </a:cubicBezTo>
                    <a:cubicBezTo>
                      <a:pt x="96" y="62"/>
                      <a:pt x="99" y="56"/>
                      <a:pt x="101" y="60"/>
                    </a:cubicBezTo>
                    <a:cubicBezTo>
                      <a:pt x="98" y="64"/>
                      <a:pt x="97" y="57"/>
                      <a:pt x="94" y="61"/>
                    </a:cubicBezTo>
                    <a:cubicBezTo>
                      <a:pt x="100" y="64"/>
                      <a:pt x="97" y="67"/>
                      <a:pt x="98" y="71"/>
                    </a:cubicBezTo>
                    <a:cubicBezTo>
                      <a:pt x="105" y="68"/>
                      <a:pt x="100" y="63"/>
                      <a:pt x="104" y="59"/>
                    </a:cubicBezTo>
                    <a:cubicBezTo>
                      <a:pt x="107" y="57"/>
                      <a:pt x="109" y="64"/>
                      <a:pt x="112" y="63"/>
                    </a:cubicBezTo>
                    <a:cubicBezTo>
                      <a:pt x="114" y="59"/>
                      <a:pt x="118" y="57"/>
                      <a:pt x="112" y="54"/>
                    </a:cubicBezTo>
                    <a:cubicBezTo>
                      <a:pt x="115" y="51"/>
                      <a:pt x="120" y="47"/>
                      <a:pt x="124" y="49"/>
                    </a:cubicBezTo>
                    <a:cubicBezTo>
                      <a:pt x="117" y="54"/>
                      <a:pt x="118" y="60"/>
                      <a:pt x="114" y="66"/>
                    </a:cubicBezTo>
                    <a:cubicBezTo>
                      <a:pt x="111" y="60"/>
                      <a:pt x="96" y="73"/>
                      <a:pt x="104" y="74"/>
                    </a:cubicBezTo>
                    <a:cubicBezTo>
                      <a:pt x="103" y="70"/>
                      <a:pt x="109" y="75"/>
                      <a:pt x="112" y="69"/>
                    </a:cubicBezTo>
                    <a:cubicBezTo>
                      <a:pt x="115" y="75"/>
                      <a:pt x="123" y="71"/>
                      <a:pt x="131" y="76"/>
                    </a:cubicBezTo>
                    <a:cubicBezTo>
                      <a:pt x="136" y="74"/>
                      <a:pt x="133" y="71"/>
                      <a:pt x="134" y="68"/>
                    </a:cubicBezTo>
                    <a:cubicBezTo>
                      <a:pt x="136" y="69"/>
                      <a:pt x="138" y="65"/>
                      <a:pt x="140" y="69"/>
                    </a:cubicBezTo>
                    <a:cubicBezTo>
                      <a:pt x="143" y="65"/>
                      <a:pt x="143" y="65"/>
                      <a:pt x="147" y="64"/>
                    </a:cubicBezTo>
                    <a:cubicBezTo>
                      <a:pt x="145" y="58"/>
                      <a:pt x="142" y="67"/>
                      <a:pt x="140" y="64"/>
                    </a:cubicBezTo>
                    <a:cubicBezTo>
                      <a:pt x="137" y="61"/>
                      <a:pt x="137" y="59"/>
                      <a:pt x="138" y="57"/>
                    </a:cubicBezTo>
                    <a:cubicBezTo>
                      <a:pt x="142" y="56"/>
                      <a:pt x="145" y="61"/>
                      <a:pt x="150" y="56"/>
                    </a:cubicBezTo>
                    <a:cubicBezTo>
                      <a:pt x="146" y="52"/>
                      <a:pt x="148" y="49"/>
                      <a:pt x="151" y="46"/>
                    </a:cubicBezTo>
                    <a:cubicBezTo>
                      <a:pt x="154" y="49"/>
                      <a:pt x="157" y="43"/>
                      <a:pt x="160" y="44"/>
                    </a:cubicBezTo>
                    <a:cubicBezTo>
                      <a:pt x="161" y="45"/>
                      <a:pt x="160" y="47"/>
                      <a:pt x="160" y="48"/>
                    </a:cubicBezTo>
                    <a:cubicBezTo>
                      <a:pt x="157" y="52"/>
                      <a:pt x="154" y="50"/>
                      <a:pt x="151" y="51"/>
                    </a:cubicBezTo>
                    <a:cubicBezTo>
                      <a:pt x="154" y="59"/>
                      <a:pt x="144" y="65"/>
                      <a:pt x="147" y="73"/>
                    </a:cubicBezTo>
                    <a:cubicBezTo>
                      <a:pt x="143" y="73"/>
                      <a:pt x="140" y="68"/>
                      <a:pt x="136" y="72"/>
                    </a:cubicBezTo>
                    <a:cubicBezTo>
                      <a:pt x="140" y="79"/>
                      <a:pt x="149" y="71"/>
                      <a:pt x="150" y="77"/>
                    </a:cubicBezTo>
                    <a:cubicBezTo>
                      <a:pt x="157" y="75"/>
                      <a:pt x="157" y="70"/>
                      <a:pt x="162" y="64"/>
                    </a:cubicBezTo>
                    <a:cubicBezTo>
                      <a:pt x="163" y="66"/>
                      <a:pt x="165" y="65"/>
                      <a:pt x="166" y="67"/>
                    </a:cubicBezTo>
                    <a:cubicBezTo>
                      <a:pt x="165" y="71"/>
                      <a:pt x="161" y="69"/>
                      <a:pt x="161" y="72"/>
                    </a:cubicBezTo>
                    <a:cubicBezTo>
                      <a:pt x="163" y="76"/>
                      <a:pt x="166" y="72"/>
                      <a:pt x="169" y="75"/>
                    </a:cubicBezTo>
                    <a:cubicBezTo>
                      <a:pt x="175" y="71"/>
                      <a:pt x="166" y="64"/>
                      <a:pt x="167" y="62"/>
                    </a:cubicBezTo>
                    <a:cubicBezTo>
                      <a:pt x="169" y="61"/>
                      <a:pt x="170" y="62"/>
                      <a:pt x="171" y="63"/>
                    </a:cubicBezTo>
                    <a:cubicBezTo>
                      <a:pt x="173" y="68"/>
                      <a:pt x="172" y="72"/>
                      <a:pt x="177" y="76"/>
                    </a:cubicBezTo>
                    <a:cubicBezTo>
                      <a:pt x="180" y="76"/>
                      <a:pt x="182" y="72"/>
                      <a:pt x="184" y="78"/>
                    </a:cubicBezTo>
                    <a:cubicBezTo>
                      <a:pt x="187" y="73"/>
                      <a:pt x="190" y="78"/>
                      <a:pt x="189" y="81"/>
                    </a:cubicBezTo>
                    <a:cubicBezTo>
                      <a:pt x="195" y="71"/>
                      <a:pt x="202" y="78"/>
                      <a:pt x="204" y="70"/>
                    </a:cubicBezTo>
                    <a:cubicBezTo>
                      <a:pt x="202" y="67"/>
                      <a:pt x="200" y="69"/>
                      <a:pt x="198" y="65"/>
                    </a:cubicBezTo>
                    <a:cubicBezTo>
                      <a:pt x="204" y="64"/>
                      <a:pt x="201" y="62"/>
                      <a:pt x="204" y="58"/>
                    </a:cubicBezTo>
                    <a:cubicBezTo>
                      <a:pt x="204" y="64"/>
                      <a:pt x="210" y="59"/>
                      <a:pt x="213" y="61"/>
                    </a:cubicBezTo>
                    <a:cubicBezTo>
                      <a:pt x="213" y="64"/>
                      <a:pt x="208" y="64"/>
                      <a:pt x="205" y="64"/>
                    </a:cubicBezTo>
                    <a:cubicBezTo>
                      <a:pt x="207" y="69"/>
                      <a:pt x="203" y="73"/>
                      <a:pt x="203" y="78"/>
                    </a:cubicBezTo>
                    <a:cubicBezTo>
                      <a:pt x="209" y="73"/>
                      <a:pt x="209" y="80"/>
                      <a:pt x="215" y="79"/>
                    </a:cubicBezTo>
                    <a:cubicBezTo>
                      <a:pt x="216" y="75"/>
                      <a:pt x="211" y="77"/>
                      <a:pt x="213" y="75"/>
                    </a:cubicBezTo>
                    <a:cubicBezTo>
                      <a:pt x="216" y="77"/>
                      <a:pt x="219" y="75"/>
                      <a:pt x="221" y="76"/>
                    </a:cubicBezTo>
                    <a:cubicBezTo>
                      <a:pt x="223" y="77"/>
                      <a:pt x="220" y="78"/>
                      <a:pt x="221" y="80"/>
                    </a:cubicBezTo>
                    <a:cubicBezTo>
                      <a:pt x="225" y="82"/>
                      <a:pt x="228" y="76"/>
                      <a:pt x="229" y="77"/>
                    </a:cubicBezTo>
                    <a:cubicBezTo>
                      <a:pt x="229" y="82"/>
                      <a:pt x="244" y="78"/>
                      <a:pt x="244" y="84"/>
                    </a:cubicBezTo>
                    <a:cubicBezTo>
                      <a:pt x="249" y="80"/>
                      <a:pt x="255" y="79"/>
                      <a:pt x="259" y="82"/>
                    </a:cubicBezTo>
                    <a:cubicBezTo>
                      <a:pt x="263" y="79"/>
                      <a:pt x="269" y="76"/>
                      <a:pt x="268" y="72"/>
                    </a:cubicBezTo>
                    <a:cubicBezTo>
                      <a:pt x="268" y="73"/>
                      <a:pt x="269" y="73"/>
                      <a:pt x="270" y="73"/>
                    </a:cubicBezTo>
                    <a:cubicBezTo>
                      <a:pt x="266" y="77"/>
                      <a:pt x="272" y="82"/>
                      <a:pt x="274" y="83"/>
                    </a:cubicBezTo>
                    <a:cubicBezTo>
                      <a:pt x="274" y="79"/>
                      <a:pt x="284" y="87"/>
                      <a:pt x="284" y="79"/>
                    </a:cubicBezTo>
                    <a:cubicBezTo>
                      <a:pt x="289" y="84"/>
                      <a:pt x="296" y="83"/>
                      <a:pt x="302" y="82"/>
                    </a:cubicBezTo>
                    <a:cubicBezTo>
                      <a:pt x="300" y="78"/>
                      <a:pt x="296" y="79"/>
                      <a:pt x="299" y="75"/>
                    </a:cubicBezTo>
                    <a:cubicBezTo>
                      <a:pt x="298" y="81"/>
                      <a:pt x="304" y="77"/>
                      <a:pt x="306" y="77"/>
                    </a:cubicBezTo>
                    <a:cubicBezTo>
                      <a:pt x="303" y="84"/>
                      <a:pt x="321" y="74"/>
                      <a:pt x="318" y="84"/>
                    </a:cubicBezTo>
                    <a:cubicBezTo>
                      <a:pt x="314" y="77"/>
                      <a:pt x="310" y="84"/>
                      <a:pt x="305" y="83"/>
                    </a:cubicBezTo>
                    <a:cubicBezTo>
                      <a:pt x="305" y="84"/>
                      <a:pt x="306" y="84"/>
                      <a:pt x="305" y="85"/>
                    </a:cubicBezTo>
                    <a:cubicBezTo>
                      <a:pt x="305" y="86"/>
                      <a:pt x="305" y="87"/>
                      <a:pt x="305" y="88"/>
                    </a:cubicBezTo>
                    <a:cubicBezTo>
                      <a:pt x="312" y="84"/>
                      <a:pt x="317" y="85"/>
                      <a:pt x="327" y="86"/>
                    </a:cubicBezTo>
                    <a:cubicBezTo>
                      <a:pt x="337" y="86"/>
                      <a:pt x="354" y="90"/>
                      <a:pt x="362" y="87"/>
                    </a:cubicBezTo>
                    <a:cubicBezTo>
                      <a:pt x="364" y="86"/>
                      <a:pt x="364" y="86"/>
                      <a:pt x="364" y="85"/>
                    </a:cubicBezTo>
                    <a:cubicBezTo>
                      <a:pt x="363" y="84"/>
                      <a:pt x="364" y="84"/>
                      <a:pt x="364" y="85"/>
                    </a:cubicBezTo>
                    <a:cubicBezTo>
                      <a:pt x="364" y="85"/>
                      <a:pt x="365" y="86"/>
                      <a:pt x="365" y="86"/>
                    </a:cubicBezTo>
                    <a:cubicBezTo>
                      <a:pt x="372" y="93"/>
                      <a:pt x="389" y="81"/>
                      <a:pt x="387" y="91"/>
                    </a:cubicBezTo>
                    <a:cubicBezTo>
                      <a:pt x="387" y="87"/>
                      <a:pt x="400" y="85"/>
                      <a:pt x="399" y="90"/>
                    </a:cubicBezTo>
                    <a:cubicBezTo>
                      <a:pt x="413" y="85"/>
                      <a:pt x="426" y="87"/>
                      <a:pt x="439" y="90"/>
                    </a:cubicBezTo>
                    <a:cubicBezTo>
                      <a:pt x="448" y="88"/>
                      <a:pt x="461" y="85"/>
                      <a:pt x="465" y="91"/>
                    </a:cubicBezTo>
                    <a:cubicBezTo>
                      <a:pt x="464" y="90"/>
                      <a:pt x="465" y="89"/>
                      <a:pt x="466" y="87"/>
                    </a:cubicBezTo>
                    <a:cubicBezTo>
                      <a:pt x="481" y="89"/>
                      <a:pt x="505" y="89"/>
                      <a:pt x="524" y="92"/>
                    </a:cubicBezTo>
                    <a:cubicBezTo>
                      <a:pt x="539" y="86"/>
                      <a:pt x="551" y="95"/>
                      <a:pt x="566" y="89"/>
                    </a:cubicBezTo>
                    <a:cubicBezTo>
                      <a:pt x="569" y="91"/>
                      <a:pt x="572" y="89"/>
                      <a:pt x="575" y="93"/>
                    </a:cubicBezTo>
                    <a:cubicBezTo>
                      <a:pt x="588" y="85"/>
                      <a:pt x="600" y="94"/>
                      <a:pt x="614" y="87"/>
                    </a:cubicBezTo>
                    <a:cubicBezTo>
                      <a:pt x="615" y="88"/>
                      <a:pt x="616" y="90"/>
                      <a:pt x="616" y="91"/>
                    </a:cubicBezTo>
                    <a:cubicBezTo>
                      <a:pt x="625" y="89"/>
                      <a:pt x="634" y="85"/>
                      <a:pt x="641" y="86"/>
                    </a:cubicBezTo>
                    <a:cubicBezTo>
                      <a:pt x="643" y="86"/>
                      <a:pt x="646" y="89"/>
                      <a:pt x="648" y="89"/>
                    </a:cubicBezTo>
                    <a:cubicBezTo>
                      <a:pt x="652" y="89"/>
                      <a:pt x="655" y="84"/>
                      <a:pt x="659" y="85"/>
                    </a:cubicBezTo>
                    <a:cubicBezTo>
                      <a:pt x="661" y="85"/>
                      <a:pt x="662" y="88"/>
                      <a:pt x="665" y="87"/>
                    </a:cubicBezTo>
                    <a:cubicBezTo>
                      <a:pt x="669" y="87"/>
                      <a:pt x="669" y="86"/>
                      <a:pt x="675" y="85"/>
                    </a:cubicBezTo>
                    <a:cubicBezTo>
                      <a:pt x="687" y="81"/>
                      <a:pt x="703" y="89"/>
                      <a:pt x="708" y="79"/>
                    </a:cubicBezTo>
                    <a:cubicBezTo>
                      <a:pt x="708" y="81"/>
                      <a:pt x="709" y="82"/>
                      <a:pt x="712" y="83"/>
                    </a:cubicBezTo>
                    <a:cubicBezTo>
                      <a:pt x="715" y="79"/>
                      <a:pt x="717" y="79"/>
                      <a:pt x="721" y="74"/>
                    </a:cubicBezTo>
                    <a:cubicBezTo>
                      <a:pt x="722" y="77"/>
                      <a:pt x="720" y="79"/>
                      <a:pt x="721" y="81"/>
                    </a:cubicBezTo>
                    <a:cubicBezTo>
                      <a:pt x="728" y="77"/>
                      <a:pt x="735" y="72"/>
                      <a:pt x="736" y="64"/>
                    </a:cubicBezTo>
                    <a:cubicBezTo>
                      <a:pt x="742" y="66"/>
                      <a:pt x="744" y="59"/>
                      <a:pt x="748" y="58"/>
                    </a:cubicBezTo>
                    <a:cubicBezTo>
                      <a:pt x="745" y="56"/>
                      <a:pt x="748" y="50"/>
                      <a:pt x="743" y="51"/>
                    </a:cubicBezTo>
                    <a:cubicBezTo>
                      <a:pt x="742" y="55"/>
                      <a:pt x="745" y="56"/>
                      <a:pt x="744" y="58"/>
                    </a:cubicBezTo>
                    <a:cubicBezTo>
                      <a:pt x="740" y="59"/>
                      <a:pt x="732" y="63"/>
                      <a:pt x="732" y="56"/>
                    </a:cubicBezTo>
                    <a:cubicBezTo>
                      <a:pt x="731" y="61"/>
                      <a:pt x="726" y="59"/>
                      <a:pt x="726" y="62"/>
                    </a:cubicBezTo>
                    <a:cubicBezTo>
                      <a:pt x="733" y="58"/>
                      <a:pt x="727" y="71"/>
                      <a:pt x="730" y="69"/>
                    </a:cubicBezTo>
                    <a:cubicBezTo>
                      <a:pt x="732" y="68"/>
                      <a:pt x="729" y="62"/>
                      <a:pt x="732" y="65"/>
                    </a:cubicBezTo>
                    <a:cubicBezTo>
                      <a:pt x="733" y="68"/>
                      <a:pt x="731" y="70"/>
                      <a:pt x="728" y="72"/>
                    </a:cubicBezTo>
                    <a:cubicBezTo>
                      <a:pt x="727" y="66"/>
                      <a:pt x="723" y="75"/>
                      <a:pt x="721" y="72"/>
                    </a:cubicBezTo>
                    <a:cubicBezTo>
                      <a:pt x="721" y="71"/>
                      <a:pt x="720" y="70"/>
                      <a:pt x="719" y="70"/>
                    </a:cubicBezTo>
                    <a:cubicBezTo>
                      <a:pt x="726" y="65"/>
                      <a:pt x="720" y="62"/>
                      <a:pt x="725" y="56"/>
                    </a:cubicBezTo>
                    <a:cubicBezTo>
                      <a:pt x="732" y="58"/>
                      <a:pt x="730" y="47"/>
                      <a:pt x="736" y="53"/>
                    </a:cubicBezTo>
                    <a:cubicBezTo>
                      <a:pt x="737" y="50"/>
                      <a:pt x="746" y="41"/>
                      <a:pt x="739" y="40"/>
                    </a:cubicBezTo>
                    <a:cubicBezTo>
                      <a:pt x="741" y="41"/>
                      <a:pt x="734" y="48"/>
                      <a:pt x="733" y="43"/>
                    </a:cubicBezTo>
                    <a:cubicBezTo>
                      <a:pt x="729" y="46"/>
                      <a:pt x="726" y="58"/>
                      <a:pt x="720" y="51"/>
                    </a:cubicBezTo>
                    <a:cubicBezTo>
                      <a:pt x="722" y="47"/>
                      <a:pt x="723" y="47"/>
                      <a:pt x="727" y="47"/>
                    </a:cubicBezTo>
                    <a:cubicBezTo>
                      <a:pt x="723" y="44"/>
                      <a:pt x="729" y="42"/>
                      <a:pt x="728" y="39"/>
                    </a:cubicBezTo>
                    <a:cubicBezTo>
                      <a:pt x="724" y="39"/>
                      <a:pt x="725" y="30"/>
                      <a:pt x="730" y="27"/>
                    </a:cubicBezTo>
                    <a:cubicBezTo>
                      <a:pt x="731" y="29"/>
                      <a:pt x="732" y="30"/>
                      <a:pt x="733" y="32"/>
                    </a:cubicBezTo>
                    <a:cubicBezTo>
                      <a:pt x="734" y="31"/>
                      <a:pt x="735" y="31"/>
                      <a:pt x="736" y="30"/>
                    </a:cubicBezTo>
                    <a:cubicBezTo>
                      <a:pt x="737" y="29"/>
                      <a:pt x="736" y="27"/>
                      <a:pt x="736" y="26"/>
                    </a:cubicBezTo>
                    <a:cubicBezTo>
                      <a:pt x="735" y="27"/>
                      <a:pt x="733" y="28"/>
                      <a:pt x="732" y="26"/>
                    </a:cubicBezTo>
                    <a:cubicBezTo>
                      <a:pt x="734" y="22"/>
                      <a:pt x="738" y="21"/>
                      <a:pt x="736" y="17"/>
                    </a:cubicBezTo>
                    <a:cubicBezTo>
                      <a:pt x="733" y="19"/>
                      <a:pt x="734" y="21"/>
                      <a:pt x="730" y="23"/>
                    </a:cubicBezTo>
                    <a:cubicBezTo>
                      <a:pt x="724" y="22"/>
                      <a:pt x="725" y="19"/>
                      <a:pt x="724" y="13"/>
                    </a:cubicBezTo>
                    <a:cubicBezTo>
                      <a:pt x="728" y="14"/>
                      <a:pt x="731" y="16"/>
                      <a:pt x="735" y="14"/>
                    </a:cubicBezTo>
                    <a:cubicBezTo>
                      <a:pt x="732" y="10"/>
                      <a:pt x="725" y="13"/>
                      <a:pt x="725" y="7"/>
                    </a:cubicBezTo>
                    <a:cubicBezTo>
                      <a:pt x="723" y="9"/>
                      <a:pt x="723" y="10"/>
                      <a:pt x="723" y="11"/>
                    </a:cubicBezTo>
                    <a:cubicBezTo>
                      <a:pt x="715" y="0"/>
                      <a:pt x="704" y="15"/>
                      <a:pt x="697" y="8"/>
                    </a:cubicBezTo>
                    <a:cubicBezTo>
                      <a:pt x="692" y="9"/>
                      <a:pt x="697" y="17"/>
                      <a:pt x="693" y="15"/>
                    </a:cubicBezTo>
                    <a:cubicBezTo>
                      <a:pt x="696" y="11"/>
                      <a:pt x="689" y="17"/>
                      <a:pt x="689" y="12"/>
                    </a:cubicBezTo>
                    <a:cubicBezTo>
                      <a:pt x="692" y="10"/>
                      <a:pt x="695" y="8"/>
                      <a:pt x="693" y="6"/>
                    </a:cubicBezTo>
                    <a:cubicBezTo>
                      <a:pt x="687" y="9"/>
                      <a:pt x="689" y="7"/>
                      <a:pt x="689" y="10"/>
                    </a:cubicBezTo>
                    <a:cubicBezTo>
                      <a:pt x="684" y="9"/>
                      <a:pt x="676" y="11"/>
                      <a:pt x="674" y="13"/>
                    </a:cubicBezTo>
                    <a:cubicBezTo>
                      <a:pt x="672" y="12"/>
                      <a:pt x="672" y="10"/>
                      <a:pt x="672" y="9"/>
                    </a:cubicBezTo>
                    <a:cubicBezTo>
                      <a:pt x="668" y="10"/>
                      <a:pt x="664" y="10"/>
                      <a:pt x="660" y="10"/>
                    </a:cubicBezTo>
                    <a:cubicBezTo>
                      <a:pt x="661" y="11"/>
                      <a:pt x="658" y="13"/>
                      <a:pt x="658" y="15"/>
                    </a:cubicBezTo>
                    <a:cubicBezTo>
                      <a:pt x="658" y="8"/>
                      <a:pt x="656" y="16"/>
                      <a:pt x="654" y="14"/>
                    </a:cubicBezTo>
                    <a:cubicBezTo>
                      <a:pt x="654" y="13"/>
                      <a:pt x="653" y="13"/>
                      <a:pt x="652" y="12"/>
                    </a:cubicBezTo>
                    <a:cubicBezTo>
                      <a:pt x="654" y="11"/>
                      <a:pt x="655" y="12"/>
                      <a:pt x="657" y="10"/>
                    </a:cubicBezTo>
                    <a:cubicBezTo>
                      <a:pt x="653" y="8"/>
                      <a:pt x="643" y="5"/>
                      <a:pt x="644" y="13"/>
                    </a:cubicBezTo>
                    <a:cubicBezTo>
                      <a:pt x="645" y="12"/>
                      <a:pt x="648" y="11"/>
                      <a:pt x="646" y="13"/>
                    </a:cubicBezTo>
                    <a:cubicBezTo>
                      <a:pt x="642" y="15"/>
                      <a:pt x="644" y="12"/>
                      <a:pt x="642" y="9"/>
                    </a:cubicBezTo>
                    <a:cubicBezTo>
                      <a:pt x="638" y="11"/>
                      <a:pt x="631" y="8"/>
                      <a:pt x="630" y="13"/>
                    </a:cubicBezTo>
                    <a:cubicBezTo>
                      <a:pt x="626" y="9"/>
                      <a:pt x="618" y="13"/>
                      <a:pt x="622" y="8"/>
                    </a:cubicBezTo>
                    <a:cubicBezTo>
                      <a:pt x="621" y="9"/>
                      <a:pt x="620" y="8"/>
                      <a:pt x="620" y="7"/>
                    </a:cubicBezTo>
                    <a:cubicBezTo>
                      <a:pt x="617" y="8"/>
                      <a:pt x="619" y="10"/>
                      <a:pt x="618" y="12"/>
                    </a:cubicBezTo>
                    <a:cubicBezTo>
                      <a:pt x="617" y="10"/>
                      <a:pt x="615" y="12"/>
                      <a:pt x="614" y="11"/>
                    </a:cubicBezTo>
                    <a:cubicBezTo>
                      <a:pt x="616" y="10"/>
                      <a:pt x="618" y="8"/>
                      <a:pt x="616" y="6"/>
                    </a:cubicBezTo>
                    <a:cubicBezTo>
                      <a:pt x="611" y="7"/>
                      <a:pt x="607" y="11"/>
                      <a:pt x="600" y="9"/>
                    </a:cubicBezTo>
                    <a:cubicBezTo>
                      <a:pt x="601" y="9"/>
                      <a:pt x="607" y="9"/>
                      <a:pt x="604" y="6"/>
                    </a:cubicBezTo>
                    <a:cubicBezTo>
                      <a:pt x="601" y="6"/>
                      <a:pt x="595" y="6"/>
                      <a:pt x="594" y="11"/>
                    </a:cubicBezTo>
                    <a:cubicBezTo>
                      <a:pt x="589" y="4"/>
                      <a:pt x="584" y="11"/>
                      <a:pt x="580" y="12"/>
                    </a:cubicBezTo>
                    <a:cubicBezTo>
                      <a:pt x="582" y="11"/>
                      <a:pt x="583" y="9"/>
                      <a:pt x="582" y="7"/>
                    </a:cubicBezTo>
                    <a:cubicBezTo>
                      <a:pt x="578" y="12"/>
                      <a:pt x="581" y="4"/>
                      <a:pt x="578" y="7"/>
                    </a:cubicBezTo>
                    <a:cubicBezTo>
                      <a:pt x="576" y="11"/>
                      <a:pt x="574" y="9"/>
                      <a:pt x="571" y="7"/>
                    </a:cubicBezTo>
                    <a:cubicBezTo>
                      <a:pt x="566" y="14"/>
                      <a:pt x="564" y="5"/>
                      <a:pt x="559" y="11"/>
                    </a:cubicBezTo>
                    <a:close/>
                    <a:moveTo>
                      <a:pt x="231" y="32"/>
                    </a:moveTo>
                    <a:cubicBezTo>
                      <a:pt x="227" y="31"/>
                      <a:pt x="230" y="31"/>
                      <a:pt x="227" y="28"/>
                    </a:cubicBezTo>
                    <a:cubicBezTo>
                      <a:pt x="231" y="24"/>
                      <a:pt x="236" y="30"/>
                      <a:pt x="231" y="32"/>
                    </a:cubicBezTo>
                    <a:close/>
                    <a:moveTo>
                      <a:pt x="231" y="21"/>
                    </a:moveTo>
                    <a:cubicBezTo>
                      <a:pt x="230" y="21"/>
                      <a:pt x="222" y="23"/>
                      <a:pt x="227" y="23"/>
                    </a:cubicBezTo>
                    <a:cubicBezTo>
                      <a:pt x="228" y="25"/>
                      <a:pt x="222" y="25"/>
                      <a:pt x="221" y="22"/>
                    </a:cubicBezTo>
                    <a:cubicBezTo>
                      <a:pt x="224" y="23"/>
                      <a:pt x="228" y="16"/>
                      <a:pt x="231" y="21"/>
                    </a:cubicBezTo>
                    <a:close/>
                    <a:moveTo>
                      <a:pt x="201" y="36"/>
                    </a:moveTo>
                    <a:cubicBezTo>
                      <a:pt x="201" y="32"/>
                      <a:pt x="207" y="22"/>
                      <a:pt x="209" y="30"/>
                    </a:cubicBezTo>
                    <a:cubicBezTo>
                      <a:pt x="203" y="27"/>
                      <a:pt x="206" y="33"/>
                      <a:pt x="201" y="36"/>
                    </a:cubicBezTo>
                    <a:close/>
                    <a:moveTo>
                      <a:pt x="211" y="26"/>
                    </a:moveTo>
                    <a:cubicBezTo>
                      <a:pt x="213" y="25"/>
                      <a:pt x="213" y="26"/>
                      <a:pt x="212" y="27"/>
                    </a:cubicBezTo>
                    <a:cubicBezTo>
                      <a:pt x="217" y="29"/>
                      <a:pt x="212" y="22"/>
                      <a:pt x="217" y="23"/>
                    </a:cubicBezTo>
                    <a:cubicBezTo>
                      <a:pt x="216" y="26"/>
                      <a:pt x="217" y="30"/>
                      <a:pt x="213" y="32"/>
                    </a:cubicBezTo>
                    <a:cubicBezTo>
                      <a:pt x="212" y="30"/>
                      <a:pt x="212" y="28"/>
                      <a:pt x="211" y="26"/>
                    </a:cubicBezTo>
                    <a:close/>
                    <a:moveTo>
                      <a:pt x="217" y="16"/>
                    </a:moveTo>
                    <a:cubicBezTo>
                      <a:pt x="216" y="19"/>
                      <a:pt x="217" y="19"/>
                      <a:pt x="219" y="18"/>
                    </a:cubicBezTo>
                    <a:cubicBezTo>
                      <a:pt x="220" y="19"/>
                      <a:pt x="219" y="20"/>
                      <a:pt x="220" y="21"/>
                    </a:cubicBezTo>
                    <a:cubicBezTo>
                      <a:pt x="219" y="21"/>
                      <a:pt x="219" y="22"/>
                      <a:pt x="218" y="23"/>
                    </a:cubicBezTo>
                    <a:cubicBezTo>
                      <a:pt x="216" y="20"/>
                      <a:pt x="215" y="21"/>
                      <a:pt x="213" y="19"/>
                    </a:cubicBezTo>
                    <a:cubicBezTo>
                      <a:pt x="214" y="18"/>
                      <a:pt x="215" y="17"/>
                      <a:pt x="217" y="16"/>
                    </a:cubicBezTo>
                    <a:close/>
                    <a:moveTo>
                      <a:pt x="196" y="25"/>
                    </a:moveTo>
                    <a:cubicBezTo>
                      <a:pt x="193" y="27"/>
                      <a:pt x="196" y="29"/>
                      <a:pt x="195" y="31"/>
                    </a:cubicBezTo>
                    <a:cubicBezTo>
                      <a:pt x="193" y="27"/>
                      <a:pt x="186" y="16"/>
                      <a:pt x="180" y="21"/>
                    </a:cubicBezTo>
                    <a:cubicBezTo>
                      <a:pt x="177" y="18"/>
                      <a:pt x="187" y="17"/>
                      <a:pt x="184" y="14"/>
                    </a:cubicBezTo>
                    <a:cubicBezTo>
                      <a:pt x="187" y="17"/>
                      <a:pt x="191" y="19"/>
                      <a:pt x="196" y="25"/>
                    </a:cubicBezTo>
                    <a:close/>
                    <a:moveTo>
                      <a:pt x="181" y="31"/>
                    </a:moveTo>
                    <a:cubicBezTo>
                      <a:pt x="181" y="30"/>
                      <a:pt x="180" y="28"/>
                      <a:pt x="179" y="26"/>
                    </a:cubicBezTo>
                    <a:cubicBezTo>
                      <a:pt x="180" y="26"/>
                      <a:pt x="182" y="25"/>
                      <a:pt x="184" y="24"/>
                    </a:cubicBezTo>
                    <a:cubicBezTo>
                      <a:pt x="187" y="27"/>
                      <a:pt x="184" y="29"/>
                      <a:pt x="181" y="31"/>
                    </a:cubicBezTo>
                    <a:close/>
                    <a:moveTo>
                      <a:pt x="184" y="11"/>
                    </a:moveTo>
                    <a:cubicBezTo>
                      <a:pt x="181" y="15"/>
                      <a:pt x="179" y="12"/>
                      <a:pt x="177" y="15"/>
                    </a:cubicBezTo>
                    <a:cubicBezTo>
                      <a:pt x="172" y="11"/>
                      <a:pt x="183" y="10"/>
                      <a:pt x="180" y="7"/>
                    </a:cubicBezTo>
                    <a:cubicBezTo>
                      <a:pt x="184" y="5"/>
                      <a:pt x="181" y="10"/>
                      <a:pt x="184" y="11"/>
                    </a:cubicBezTo>
                    <a:close/>
                    <a:moveTo>
                      <a:pt x="88" y="30"/>
                    </a:moveTo>
                    <a:cubicBezTo>
                      <a:pt x="87" y="25"/>
                      <a:pt x="93" y="22"/>
                      <a:pt x="97" y="18"/>
                    </a:cubicBezTo>
                    <a:cubicBezTo>
                      <a:pt x="96" y="17"/>
                      <a:pt x="95" y="16"/>
                      <a:pt x="95" y="16"/>
                    </a:cubicBezTo>
                    <a:cubicBezTo>
                      <a:pt x="101" y="18"/>
                      <a:pt x="102" y="25"/>
                      <a:pt x="88" y="30"/>
                    </a:cubicBezTo>
                    <a:close/>
                    <a:moveTo>
                      <a:pt x="74" y="17"/>
                    </a:moveTo>
                    <a:cubicBezTo>
                      <a:pt x="79" y="24"/>
                      <a:pt x="80" y="13"/>
                      <a:pt x="85" y="18"/>
                    </a:cubicBezTo>
                    <a:cubicBezTo>
                      <a:pt x="87" y="24"/>
                      <a:pt x="81" y="35"/>
                      <a:pt x="85" y="38"/>
                    </a:cubicBezTo>
                    <a:cubicBezTo>
                      <a:pt x="86" y="42"/>
                      <a:pt x="80" y="37"/>
                      <a:pt x="79" y="39"/>
                    </a:cubicBezTo>
                    <a:cubicBezTo>
                      <a:pt x="78" y="34"/>
                      <a:pt x="81" y="30"/>
                      <a:pt x="82" y="25"/>
                    </a:cubicBezTo>
                    <a:cubicBezTo>
                      <a:pt x="78" y="21"/>
                      <a:pt x="71" y="28"/>
                      <a:pt x="66" y="23"/>
                    </a:cubicBezTo>
                    <a:cubicBezTo>
                      <a:pt x="69" y="21"/>
                      <a:pt x="72" y="19"/>
                      <a:pt x="74" y="17"/>
                    </a:cubicBezTo>
                    <a:close/>
                    <a:moveTo>
                      <a:pt x="48" y="23"/>
                    </a:moveTo>
                    <a:cubicBezTo>
                      <a:pt x="52" y="17"/>
                      <a:pt x="55" y="22"/>
                      <a:pt x="59" y="18"/>
                    </a:cubicBezTo>
                    <a:cubicBezTo>
                      <a:pt x="56" y="23"/>
                      <a:pt x="53" y="27"/>
                      <a:pt x="51" y="32"/>
                    </a:cubicBezTo>
                    <a:cubicBezTo>
                      <a:pt x="50" y="29"/>
                      <a:pt x="50" y="26"/>
                      <a:pt x="48" y="23"/>
                    </a:cubicBezTo>
                    <a:close/>
                    <a:moveTo>
                      <a:pt x="54" y="40"/>
                    </a:moveTo>
                    <a:cubicBezTo>
                      <a:pt x="56" y="40"/>
                      <a:pt x="58" y="40"/>
                      <a:pt x="59" y="40"/>
                    </a:cubicBezTo>
                    <a:cubicBezTo>
                      <a:pt x="57" y="51"/>
                      <a:pt x="48" y="41"/>
                      <a:pt x="46" y="36"/>
                    </a:cubicBezTo>
                    <a:cubicBezTo>
                      <a:pt x="55" y="39"/>
                      <a:pt x="57" y="20"/>
                      <a:pt x="66" y="25"/>
                    </a:cubicBezTo>
                    <a:cubicBezTo>
                      <a:pt x="63" y="28"/>
                      <a:pt x="64" y="34"/>
                      <a:pt x="58" y="33"/>
                    </a:cubicBezTo>
                    <a:cubicBezTo>
                      <a:pt x="61" y="36"/>
                      <a:pt x="64" y="37"/>
                      <a:pt x="68" y="35"/>
                    </a:cubicBezTo>
                    <a:cubicBezTo>
                      <a:pt x="71" y="32"/>
                      <a:pt x="65" y="34"/>
                      <a:pt x="65" y="30"/>
                    </a:cubicBezTo>
                    <a:cubicBezTo>
                      <a:pt x="67" y="31"/>
                      <a:pt x="71" y="28"/>
                      <a:pt x="74" y="28"/>
                    </a:cubicBezTo>
                    <a:cubicBezTo>
                      <a:pt x="78" y="32"/>
                      <a:pt x="68" y="34"/>
                      <a:pt x="71" y="38"/>
                    </a:cubicBezTo>
                    <a:cubicBezTo>
                      <a:pt x="66" y="38"/>
                      <a:pt x="57" y="41"/>
                      <a:pt x="56" y="35"/>
                    </a:cubicBezTo>
                    <a:cubicBezTo>
                      <a:pt x="55" y="37"/>
                      <a:pt x="56" y="39"/>
                      <a:pt x="54" y="40"/>
                    </a:cubicBezTo>
                    <a:close/>
                    <a:moveTo>
                      <a:pt x="61" y="55"/>
                    </a:moveTo>
                    <a:cubicBezTo>
                      <a:pt x="59" y="55"/>
                      <a:pt x="57" y="53"/>
                      <a:pt x="56" y="51"/>
                    </a:cubicBezTo>
                    <a:cubicBezTo>
                      <a:pt x="63" y="47"/>
                      <a:pt x="63" y="47"/>
                      <a:pt x="64" y="41"/>
                    </a:cubicBezTo>
                    <a:cubicBezTo>
                      <a:pt x="68" y="42"/>
                      <a:pt x="66" y="45"/>
                      <a:pt x="70" y="48"/>
                    </a:cubicBezTo>
                    <a:cubicBezTo>
                      <a:pt x="72" y="45"/>
                      <a:pt x="71" y="41"/>
                      <a:pt x="76" y="38"/>
                    </a:cubicBezTo>
                    <a:cubicBezTo>
                      <a:pt x="76" y="40"/>
                      <a:pt x="77" y="42"/>
                      <a:pt x="79" y="44"/>
                    </a:cubicBezTo>
                    <a:cubicBezTo>
                      <a:pt x="73" y="47"/>
                      <a:pt x="76" y="52"/>
                      <a:pt x="67" y="56"/>
                    </a:cubicBezTo>
                    <a:cubicBezTo>
                      <a:pt x="65" y="54"/>
                      <a:pt x="66" y="52"/>
                      <a:pt x="64" y="50"/>
                    </a:cubicBezTo>
                    <a:cubicBezTo>
                      <a:pt x="62" y="52"/>
                      <a:pt x="63" y="54"/>
                      <a:pt x="61" y="55"/>
                    </a:cubicBezTo>
                    <a:close/>
                    <a:moveTo>
                      <a:pt x="60" y="68"/>
                    </a:moveTo>
                    <a:cubicBezTo>
                      <a:pt x="56" y="66"/>
                      <a:pt x="58" y="66"/>
                      <a:pt x="55" y="61"/>
                    </a:cubicBezTo>
                    <a:cubicBezTo>
                      <a:pt x="57" y="60"/>
                      <a:pt x="58" y="59"/>
                      <a:pt x="60" y="57"/>
                    </a:cubicBezTo>
                    <a:cubicBezTo>
                      <a:pt x="60" y="59"/>
                      <a:pt x="61" y="62"/>
                      <a:pt x="63" y="60"/>
                    </a:cubicBezTo>
                    <a:cubicBezTo>
                      <a:pt x="61" y="62"/>
                      <a:pt x="62" y="64"/>
                      <a:pt x="60" y="68"/>
                    </a:cubicBezTo>
                    <a:close/>
                    <a:moveTo>
                      <a:pt x="95" y="48"/>
                    </a:moveTo>
                    <a:cubicBezTo>
                      <a:pt x="92" y="46"/>
                      <a:pt x="96" y="44"/>
                      <a:pt x="96" y="42"/>
                    </a:cubicBezTo>
                    <a:cubicBezTo>
                      <a:pt x="91" y="39"/>
                      <a:pt x="92" y="44"/>
                      <a:pt x="88" y="46"/>
                    </a:cubicBezTo>
                    <a:cubicBezTo>
                      <a:pt x="87" y="45"/>
                      <a:pt x="86" y="43"/>
                      <a:pt x="85" y="42"/>
                    </a:cubicBezTo>
                    <a:cubicBezTo>
                      <a:pt x="96" y="36"/>
                      <a:pt x="95" y="29"/>
                      <a:pt x="107" y="20"/>
                    </a:cubicBezTo>
                    <a:cubicBezTo>
                      <a:pt x="111" y="23"/>
                      <a:pt x="104" y="32"/>
                      <a:pt x="100" y="27"/>
                    </a:cubicBezTo>
                    <a:cubicBezTo>
                      <a:pt x="100" y="32"/>
                      <a:pt x="99" y="35"/>
                      <a:pt x="101" y="40"/>
                    </a:cubicBezTo>
                    <a:cubicBezTo>
                      <a:pt x="95" y="42"/>
                      <a:pt x="100" y="46"/>
                      <a:pt x="95" y="48"/>
                    </a:cubicBezTo>
                    <a:close/>
                    <a:moveTo>
                      <a:pt x="104" y="52"/>
                    </a:moveTo>
                    <a:cubicBezTo>
                      <a:pt x="105" y="51"/>
                      <a:pt x="107" y="49"/>
                      <a:pt x="109" y="48"/>
                    </a:cubicBezTo>
                    <a:cubicBezTo>
                      <a:pt x="111" y="50"/>
                      <a:pt x="111" y="51"/>
                      <a:pt x="112" y="53"/>
                    </a:cubicBezTo>
                    <a:cubicBezTo>
                      <a:pt x="109" y="55"/>
                      <a:pt x="106" y="55"/>
                      <a:pt x="104" y="52"/>
                    </a:cubicBezTo>
                    <a:close/>
                    <a:moveTo>
                      <a:pt x="127" y="45"/>
                    </a:moveTo>
                    <a:cubicBezTo>
                      <a:pt x="124" y="42"/>
                      <a:pt x="126" y="39"/>
                      <a:pt x="127" y="36"/>
                    </a:cubicBezTo>
                    <a:cubicBezTo>
                      <a:pt x="124" y="36"/>
                      <a:pt x="121" y="35"/>
                      <a:pt x="119" y="35"/>
                    </a:cubicBezTo>
                    <a:cubicBezTo>
                      <a:pt x="117" y="37"/>
                      <a:pt x="119" y="40"/>
                      <a:pt x="115" y="39"/>
                    </a:cubicBezTo>
                    <a:cubicBezTo>
                      <a:pt x="114" y="38"/>
                      <a:pt x="118" y="36"/>
                      <a:pt x="117" y="35"/>
                    </a:cubicBezTo>
                    <a:cubicBezTo>
                      <a:pt x="116" y="32"/>
                      <a:pt x="113" y="35"/>
                      <a:pt x="112" y="33"/>
                    </a:cubicBezTo>
                    <a:cubicBezTo>
                      <a:pt x="113" y="35"/>
                      <a:pt x="113" y="50"/>
                      <a:pt x="105" y="44"/>
                    </a:cubicBezTo>
                    <a:cubicBezTo>
                      <a:pt x="108" y="43"/>
                      <a:pt x="106" y="40"/>
                      <a:pt x="109" y="39"/>
                    </a:cubicBezTo>
                    <a:cubicBezTo>
                      <a:pt x="107" y="38"/>
                      <a:pt x="105" y="37"/>
                      <a:pt x="103" y="38"/>
                    </a:cubicBezTo>
                    <a:cubicBezTo>
                      <a:pt x="106" y="25"/>
                      <a:pt x="120" y="33"/>
                      <a:pt x="128" y="31"/>
                    </a:cubicBezTo>
                    <a:cubicBezTo>
                      <a:pt x="132" y="36"/>
                      <a:pt x="133" y="41"/>
                      <a:pt x="127" y="45"/>
                    </a:cubicBezTo>
                    <a:close/>
                    <a:moveTo>
                      <a:pt x="132" y="31"/>
                    </a:moveTo>
                    <a:cubicBezTo>
                      <a:pt x="140" y="27"/>
                      <a:pt x="141" y="24"/>
                      <a:pt x="145" y="22"/>
                    </a:cubicBezTo>
                    <a:cubicBezTo>
                      <a:pt x="146" y="25"/>
                      <a:pt x="143" y="34"/>
                      <a:pt x="139" y="30"/>
                    </a:cubicBezTo>
                    <a:cubicBezTo>
                      <a:pt x="134" y="34"/>
                      <a:pt x="139" y="39"/>
                      <a:pt x="136" y="43"/>
                    </a:cubicBezTo>
                    <a:cubicBezTo>
                      <a:pt x="133" y="39"/>
                      <a:pt x="135" y="35"/>
                      <a:pt x="132" y="31"/>
                    </a:cubicBezTo>
                    <a:close/>
                    <a:moveTo>
                      <a:pt x="155" y="26"/>
                    </a:moveTo>
                    <a:cubicBezTo>
                      <a:pt x="161" y="26"/>
                      <a:pt x="164" y="21"/>
                      <a:pt x="171" y="23"/>
                    </a:cubicBezTo>
                    <a:cubicBezTo>
                      <a:pt x="172" y="26"/>
                      <a:pt x="172" y="33"/>
                      <a:pt x="168" y="33"/>
                    </a:cubicBezTo>
                    <a:cubicBezTo>
                      <a:pt x="164" y="30"/>
                      <a:pt x="170" y="28"/>
                      <a:pt x="168" y="26"/>
                    </a:cubicBezTo>
                    <a:cubicBezTo>
                      <a:pt x="167" y="25"/>
                      <a:pt x="166" y="25"/>
                      <a:pt x="165" y="24"/>
                    </a:cubicBezTo>
                    <a:cubicBezTo>
                      <a:pt x="162" y="28"/>
                      <a:pt x="162" y="31"/>
                      <a:pt x="158" y="35"/>
                    </a:cubicBezTo>
                    <a:cubicBezTo>
                      <a:pt x="154" y="31"/>
                      <a:pt x="159" y="29"/>
                      <a:pt x="155" y="26"/>
                    </a:cubicBezTo>
                    <a:close/>
                    <a:moveTo>
                      <a:pt x="149" y="42"/>
                    </a:moveTo>
                    <a:cubicBezTo>
                      <a:pt x="148" y="39"/>
                      <a:pt x="151" y="38"/>
                      <a:pt x="148" y="35"/>
                    </a:cubicBezTo>
                    <a:cubicBezTo>
                      <a:pt x="150" y="34"/>
                      <a:pt x="152" y="35"/>
                      <a:pt x="154" y="33"/>
                    </a:cubicBezTo>
                    <a:cubicBezTo>
                      <a:pt x="157" y="36"/>
                      <a:pt x="153" y="39"/>
                      <a:pt x="149" y="42"/>
                    </a:cubicBezTo>
                    <a:close/>
                    <a:moveTo>
                      <a:pt x="134" y="63"/>
                    </a:moveTo>
                    <a:cubicBezTo>
                      <a:pt x="137" y="68"/>
                      <a:pt x="128" y="66"/>
                      <a:pt x="130" y="70"/>
                    </a:cubicBezTo>
                    <a:cubicBezTo>
                      <a:pt x="126" y="67"/>
                      <a:pt x="126" y="57"/>
                      <a:pt x="127" y="52"/>
                    </a:cubicBezTo>
                    <a:cubicBezTo>
                      <a:pt x="134" y="49"/>
                      <a:pt x="143" y="49"/>
                      <a:pt x="143" y="40"/>
                    </a:cubicBezTo>
                    <a:cubicBezTo>
                      <a:pt x="149" y="41"/>
                      <a:pt x="144" y="47"/>
                      <a:pt x="145" y="50"/>
                    </a:cubicBezTo>
                    <a:cubicBezTo>
                      <a:pt x="138" y="46"/>
                      <a:pt x="123" y="64"/>
                      <a:pt x="134" y="63"/>
                    </a:cubicBezTo>
                    <a:close/>
                    <a:moveTo>
                      <a:pt x="170" y="42"/>
                    </a:moveTo>
                    <a:cubicBezTo>
                      <a:pt x="168" y="40"/>
                      <a:pt x="164" y="38"/>
                      <a:pt x="160" y="41"/>
                    </a:cubicBezTo>
                    <a:cubicBezTo>
                      <a:pt x="158" y="33"/>
                      <a:pt x="172" y="39"/>
                      <a:pt x="174" y="29"/>
                    </a:cubicBezTo>
                    <a:cubicBezTo>
                      <a:pt x="174" y="33"/>
                      <a:pt x="175" y="37"/>
                      <a:pt x="180" y="32"/>
                    </a:cubicBezTo>
                    <a:cubicBezTo>
                      <a:pt x="186" y="42"/>
                      <a:pt x="170" y="33"/>
                      <a:pt x="170" y="42"/>
                    </a:cubicBezTo>
                    <a:close/>
                    <a:moveTo>
                      <a:pt x="189" y="32"/>
                    </a:moveTo>
                    <a:cubicBezTo>
                      <a:pt x="190" y="35"/>
                      <a:pt x="189" y="39"/>
                      <a:pt x="185" y="39"/>
                    </a:cubicBezTo>
                    <a:cubicBezTo>
                      <a:pt x="184" y="36"/>
                      <a:pt x="186" y="32"/>
                      <a:pt x="189" y="32"/>
                    </a:cubicBezTo>
                    <a:close/>
                    <a:moveTo>
                      <a:pt x="159" y="58"/>
                    </a:moveTo>
                    <a:cubicBezTo>
                      <a:pt x="164" y="58"/>
                      <a:pt x="165" y="48"/>
                      <a:pt x="170" y="54"/>
                    </a:cubicBezTo>
                    <a:cubicBezTo>
                      <a:pt x="165" y="53"/>
                      <a:pt x="164" y="65"/>
                      <a:pt x="159" y="58"/>
                    </a:cubicBezTo>
                    <a:close/>
                    <a:moveTo>
                      <a:pt x="173" y="58"/>
                    </a:moveTo>
                    <a:cubicBezTo>
                      <a:pt x="171" y="55"/>
                      <a:pt x="177" y="53"/>
                      <a:pt x="172" y="49"/>
                    </a:cubicBezTo>
                    <a:cubicBezTo>
                      <a:pt x="174" y="48"/>
                      <a:pt x="175" y="47"/>
                      <a:pt x="174" y="46"/>
                    </a:cubicBezTo>
                    <a:cubicBezTo>
                      <a:pt x="176" y="45"/>
                      <a:pt x="176" y="46"/>
                      <a:pt x="175" y="47"/>
                    </a:cubicBezTo>
                    <a:cubicBezTo>
                      <a:pt x="177" y="49"/>
                      <a:pt x="178" y="49"/>
                      <a:pt x="180" y="48"/>
                    </a:cubicBezTo>
                    <a:cubicBezTo>
                      <a:pt x="181" y="50"/>
                      <a:pt x="179" y="50"/>
                      <a:pt x="179" y="49"/>
                    </a:cubicBezTo>
                    <a:cubicBezTo>
                      <a:pt x="174" y="52"/>
                      <a:pt x="178" y="55"/>
                      <a:pt x="173" y="58"/>
                    </a:cubicBezTo>
                    <a:close/>
                    <a:moveTo>
                      <a:pt x="194" y="38"/>
                    </a:moveTo>
                    <a:cubicBezTo>
                      <a:pt x="197" y="42"/>
                      <a:pt x="189" y="43"/>
                      <a:pt x="196" y="45"/>
                    </a:cubicBezTo>
                    <a:cubicBezTo>
                      <a:pt x="193" y="47"/>
                      <a:pt x="192" y="48"/>
                      <a:pt x="194" y="50"/>
                    </a:cubicBezTo>
                    <a:cubicBezTo>
                      <a:pt x="188" y="49"/>
                      <a:pt x="190" y="41"/>
                      <a:pt x="194" y="38"/>
                    </a:cubicBezTo>
                    <a:close/>
                    <a:moveTo>
                      <a:pt x="182" y="60"/>
                    </a:moveTo>
                    <a:cubicBezTo>
                      <a:pt x="180" y="58"/>
                      <a:pt x="181" y="57"/>
                      <a:pt x="180" y="56"/>
                    </a:cubicBezTo>
                    <a:cubicBezTo>
                      <a:pt x="183" y="54"/>
                      <a:pt x="187" y="53"/>
                      <a:pt x="189" y="56"/>
                    </a:cubicBezTo>
                    <a:cubicBezTo>
                      <a:pt x="187" y="59"/>
                      <a:pt x="185" y="56"/>
                      <a:pt x="182" y="60"/>
                    </a:cubicBezTo>
                    <a:close/>
                    <a:moveTo>
                      <a:pt x="201" y="43"/>
                    </a:moveTo>
                    <a:cubicBezTo>
                      <a:pt x="203" y="39"/>
                      <a:pt x="207" y="38"/>
                      <a:pt x="211" y="35"/>
                    </a:cubicBezTo>
                    <a:cubicBezTo>
                      <a:pt x="214" y="42"/>
                      <a:pt x="205" y="42"/>
                      <a:pt x="201" y="43"/>
                    </a:cubicBezTo>
                    <a:close/>
                    <a:moveTo>
                      <a:pt x="197" y="55"/>
                    </a:moveTo>
                    <a:cubicBezTo>
                      <a:pt x="198" y="57"/>
                      <a:pt x="197" y="58"/>
                      <a:pt x="198" y="60"/>
                    </a:cubicBezTo>
                    <a:cubicBezTo>
                      <a:pt x="196" y="61"/>
                      <a:pt x="194" y="58"/>
                      <a:pt x="192" y="61"/>
                    </a:cubicBezTo>
                    <a:cubicBezTo>
                      <a:pt x="190" y="58"/>
                      <a:pt x="194" y="55"/>
                      <a:pt x="197" y="55"/>
                    </a:cubicBezTo>
                    <a:close/>
                    <a:moveTo>
                      <a:pt x="184" y="72"/>
                    </a:moveTo>
                    <a:cubicBezTo>
                      <a:pt x="182" y="70"/>
                      <a:pt x="181" y="68"/>
                      <a:pt x="183" y="66"/>
                    </a:cubicBezTo>
                    <a:cubicBezTo>
                      <a:pt x="188" y="63"/>
                      <a:pt x="191" y="70"/>
                      <a:pt x="196" y="65"/>
                    </a:cubicBezTo>
                    <a:cubicBezTo>
                      <a:pt x="198" y="73"/>
                      <a:pt x="190" y="69"/>
                      <a:pt x="184" y="72"/>
                    </a:cubicBezTo>
                    <a:close/>
                    <a:moveTo>
                      <a:pt x="214" y="36"/>
                    </a:moveTo>
                    <a:cubicBezTo>
                      <a:pt x="216" y="36"/>
                      <a:pt x="218" y="38"/>
                      <a:pt x="217" y="36"/>
                    </a:cubicBezTo>
                    <a:cubicBezTo>
                      <a:pt x="221" y="40"/>
                      <a:pt x="224" y="38"/>
                      <a:pt x="229" y="37"/>
                    </a:cubicBezTo>
                    <a:cubicBezTo>
                      <a:pt x="231" y="43"/>
                      <a:pt x="214" y="41"/>
                      <a:pt x="214" y="36"/>
                    </a:cubicBezTo>
                    <a:close/>
                    <a:moveTo>
                      <a:pt x="225" y="57"/>
                    </a:moveTo>
                    <a:cubicBezTo>
                      <a:pt x="223" y="59"/>
                      <a:pt x="226" y="61"/>
                      <a:pt x="222" y="63"/>
                    </a:cubicBezTo>
                    <a:cubicBezTo>
                      <a:pt x="220" y="61"/>
                      <a:pt x="217" y="62"/>
                      <a:pt x="215" y="59"/>
                    </a:cubicBezTo>
                    <a:cubicBezTo>
                      <a:pt x="218" y="57"/>
                      <a:pt x="214" y="55"/>
                      <a:pt x="218" y="53"/>
                    </a:cubicBezTo>
                    <a:cubicBezTo>
                      <a:pt x="222" y="56"/>
                      <a:pt x="227" y="55"/>
                      <a:pt x="232" y="59"/>
                    </a:cubicBezTo>
                    <a:cubicBezTo>
                      <a:pt x="228" y="61"/>
                      <a:pt x="229" y="58"/>
                      <a:pt x="225" y="57"/>
                    </a:cubicBezTo>
                    <a:close/>
                    <a:moveTo>
                      <a:pt x="224" y="72"/>
                    </a:moveTo>
                    <a:cubicBezTo>
                      <a:pt x="223" y="67"/>
                      <a:pt x="222" y="72"/>
                      <a:pt x="218" y="73"/>
                    </a:cubicBezTo>
                    <a:cubicBezTo>
                      <a:pt x="219" y="67"/>
                      <a:pt x="224" y="66"/>
                      <a:pt x="228" y="63"/>
                    </a:cubicBezTo>
                    <a:cubicBezTo>
                      <a:pt x="229" y="65"/>
                      <a:pt x="228" y="68"/>
                      <a:pt x="227" y="66"/>
                    </a:cubicBezTo>
                    <a:cubicBezTo>
                      <a:pt x="224" y="68"/>
                      <a:pt x="228" y="70"/>
                      <a:pt x="224" y="72"/>
                    </a:cubicBezTo>
                    <a:close/>
                    <a:moveTo>
                      <a:pt x="241" y="73"/>
                    </a:moveTo>
                    <a:cubicBezTo>
                      <a:pt x="240" y="72"/>
                      <a:pt x="242" y="72"/>
                      <a:pt x="242" y="72"/>
                    </a:cubicBezTo>
                    <a:cubicBezTo>
                      <a:pt x="245" y="71"/>
                      <a:pt x="241" y="68"/>
                      <a:pt x="243" y="66"/>
                    </a:cubicBezTo>
                    <a:cubicBezTo>
                      <a:pt x="241" y="65"/>
                      <a:pt x="241" y="68"/>
                      <a:pt x="242" y="69"/>
                    </a:cubicBezTo>
                    <a:cubicBezTo>
                      <a:pt x="239" y="70"/>
                      <a:pt x="239" y="62"/>
                      <a:pt x="242" y="60"/>
                    </a:cubicBezTo>
                    <a:cubicBezTo>
                      <a:pt x="242" y="65"/>
                      <a:pt x="242" y="65"/>
                      <a:pt x="246" y="71"/>
                    </a:cubicBezTo>
                    <a:cubicBezTo>
                      <a:pt x="244" y="73"/>
                      <a:pt x="243" y="72"/>
                      <a:pt x="241" y="73"/>
                    </a:cubicBezTo>
                    <a:close/>
                    <a:moveTo>
                      <a:pt x="251" y="78"/>
                    </a:moveTo>
                    <a:cubicBezTo>
                      <a:pt x="251" y="73"/>
                      <a:pt x="256" y="72"/>
                      <a:pt x="255" y="68"/>
                    </a:cubicBezTo>
                    <a:cubicBezTo>
                      <a:pt x="257" y="68"/>
                      <a:pt x="258" y="76"/>
                      <a:pt x="257" y="79"/>
                    </a:cubicBezTo>
                    <a:cubicBezTo>
                      <a:pt x="254" y="73"/>
                      <a:pt x="255" y="74"/>
                      <a:pt x="251" y="78"/>
                    </a:cubicBezTo>
                    <a:close/>
                    <a:moveTo>
                      <a:pt x="354" y="12"/>
                    </a:moveTo>
                    <a:cubicBezTo>
                      <a:pt x="355" y="11"/>
                      <a:pt x="356" y="13"/>
                      <a:pt x="357" y="13"/>
                    </a:cubicBezTo>
                    <a:cubicBezTo>
                      <a:pt x="359" y="12"/>
                      <a:pt x="358" y="10"/>
                      <a:pt x="361" y="9"/>
                    </a:cubicBezTo>
                    <a:cubicBezTo>
                      <a:pt x="361" y="10"/>
                      <a:pt x="362" y="11"/>
                      <a:pt x="363" y="12"/>
                    </a:cubicBezTo>
                    <a:cubicBezTo>
                      <a:pt x="360" y="13"/>
                      <a:pt x="357" y="15"/>
                      <a:pt x="354" y="12"/>
                    </a:cubicBezTo>
                    <a:close/>
                    <a:moveTo>
                      <a:pt x="716" y="72"/>
                    </a:moveTo>
                    <a:cubicBezTo>
                      <a:pt x="717" y="79"/>
                      <a:pt x="704" y="74"/>
                      <a:pt x="698" y="77"/>
                    </a:cubicBezTo>
                    <a:cubicBezTo>
                      <a:pt x="697" y="72"/>
                      <a:pt x="708" y="74"/>
                      <a:pt x="704" y="69"/>
                    </a:cubicBezTo>
                    <a:cubicBezTo>
                      <a:pt x="707" y="71"/>
                      <a:pt x="711" y="68"/>
                      <a:pt x="714" y="65"/>
                    </a:cubicBezTo>
                    <a:cubicBezTo>
                      <a:pt x="714" y="71"/>
                      <a:pt x="706" y="74"/>
                      <a:pt x="702" y="75"/>
                    </a:cubicBezTo>
                    <a:cubicBezTo>
                      <a:pt x="706" y="77"/>
                      <a:pt x="711" y="73"/>
                      <a:pt x="716" y="72"/>
                    </a:cubicBezTo>
                    <a:close/>
                    <a:moveTo>
                      <a:pt x="717" y="62"/>
                    </a:moveTo>
                    <a:cubicBezTo>
                      <a:pt x="718" y="66"/>
                      <a:pt x="708" y="63"/>
                      <a:pt x="710" y="59"/>
                    </a:cubicBezTo>
                    <a:cubicBezTo>
                      <a:pt x="717" y="63"/>
                      <a:pt x="711" y="54"/>
                      <a:pt x="716" y="51"/>
                    </a:cubicBezTo>
                    <a:cubicBezTo>
                      <a:pt x="722" y="56"/>
                      <a:pt x="711" y="60"/>
                      <a:pt x="717" y="62"/>
                    </a:cubicBezTo>
                    <a:close/>
                    <a:moveTo>
                      <a:pt x="712" y="39"/>
                    </a:moveTo>
                    <a:cubicBezTo>
                      <a:pt x="714" y="43"/>
                      <a:pt x="714" y="33"/>
                      <a:pt x="717" y="39"/>
                    </a:cubicBezTo>
                    <a:cubicBezTo>
                      <a:pt x="712" y="44"/>
                      <a:pt x="711" y="46"/>
                      <a:pt x="706" y="43"/>
                    </a:cubicBezTo>
                    <a:cubicBezTo>
                      <a:pt x="713" y="44"/>
                      <a:pt x="708" y="28"/>
                      <a:pt x="712" y="39"/>
                    </a:cubicBezTo>
                    <a:close/>
                    <a:moveTo>
                      <a:pt x="721" y="30"/>
                    </a:moveTo>
                    <a:cubicBezTo>
                      <a:pt x="717" y="32"/>
                      <a:pt x="712" y="33"/>
                      <a:pt x="708" y="32"/>
                    </a:cubicBezTo>
                    <a:cubicBezTo>
                      <a:pt x="709" y="28"/>
                      <a:pt x="716" y="17"/>
                      <a:pt x="720" y="10"/>
                    </a:cubicBezTo>
                    <a:cubicBezTo>
                      <a:pt x="722" y="17"/>
                      <a:pt x="720" y="21"/>
                      <a:pt x="721" y="30"/>
                    </a:cubicBezTo>
                    <a:close/>
                    <a:moveTo>
                      <a:pt x="716" y="13"/>
                    </a:moveTo>
                    <a:cubicBezTo>
                      <a:pt x="714" y="14"/>
                      <a:pt x="713" y="15"/>
                      <a:pt x="711" y="17"/>
                    </a:cubicBezTo>
                    <a:cubicBezTo>
                      <a:pt x="709" y="11"/>
                      <a:pt x="706" y="17"/>
                      <a:pt x="704" y="13"/>
                    </a:cubicBezTo>
                    <a:cubicBezTo>
                      <a:pt x="708" y="13"/>
                      <a:pt x="713" y="8"/>
                      <a:pt x="716" y="13"/>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87" name="chenying0907 86"/>
          <p:cNvGrpSpPr/>
          <p:nvPr/>
        </p:nvGrpSpPr>
        <p:grpSpPr>
          <a:xfrm>
            <a:off x="11028495" y="5994936"/>
            <a:ext cx="939387" cy="863064"/>
            <a:chOff x="3265488" y="3252788"/>
            <a:chExt cx="3614738" cy="3321049"/>
          </a:xfrm>
        </p:grpSpPr>
        <p:sp>
          <p:nvSpPr>
            <p:cNvPr id="88" name="Freeform 43"/>
            <p:cNvSpPr>
              <a:spLocks noEditPoints="1"/>
            </p:cNvSpPr>
            <p:nvPr/>
          </p:nvSpPr>
          <p:spPr bwMode="auto">
            <a:xfrm>
              <a:off x="3735388" y="3544888"/>
              <a:ext cx="3144838" cy="2665412"/>
            </a:xfrm>
            <a:custGeom>
              <a:avLst/>
              <a:gdLst>
                <a:gd name="T0" fmla="*/ 109 w 969"/>
                <a:gd name="T1" fmla="*/ 153 h 820"/>
                <a:gd name="T2" fmla="*/ 925 w 969"/>
                <a:gd name="T3" fmla="*/ 436 h 820"/>
                <a:gd name="T4" fmla="*/ 932 w 969"/>
                <a:gd name="T5" fmla="*/ 280 h 820"/>
                <a:gd name="T6" fmla="*/ 463 w 969"/>
                <a:gd name="T7" fmla="*/ 800 h 820"/>
                <a:gd name="T8" fmla="*/ 83 w 969"/>
                <a:gd name="T9" fmla="*/ 538 h 820"/>
                <a:gd name="T10" fmla="*/ 113 w 969"/>
                <a:gd name="T11" fmla="*/ 584 h 820"/>
                <a:gd name="T12" fmla="*/ 421 w 969"/>
                <a:gd name="T13" fmla="*/ 789 h 820"/>
                <a:gd name="T14" fmla="*/ 517 w 969"/>
                <a:gd name="T15" fmla="*/ 789 h 820"/>
                <a:gd name="T16" fmla="*/ 366 w 969"/>
                <a:gd name="T17" fmla="*/ 764 h 820"/>
                <a:gd name="T18" fmla="*/ 390 w 969"/>
                <a:gd name="T19" fmla="*/ 754 h 820"/>
                <a:gd name="T20" fmla="*/ 475 w 969"/>
                <a:gd name="T21" fmla="*/ 746 h 820"/>
                <a:gd name="T22" fmla="*/ 686 w 969"/>
                <a:gd name="T23" fmla="*/ 750 h 820"/>
                <a:gd name="T24" fmla="*/ 795 w 969"/>
                <a:gd name="T25" fmla="*/ 476 h 820"/>
                <a:gd name="T26" fmla="*/ 123 w 969"/>
                <a:gd name="T27" fmla="*/ 598 h 820"/>
                <a:gd name="T28" fmla="*/ 695 w 969"/>
                <a:gd name="T29" fmla="*/ 750 h 820"/>
                <a:gd name="T30" fmla="*/ 191 w 969"/>
                <a:gd name="T31" fmla="*/ 670 h 820"/>
                <a:gd name="T32" fmla="*/ 384 w 969"/>
                <a:gd name="T33" fmla="*/ 751 h 820"/>
                <a:gd name="T34" fmla="*/ 617 w 969"/>
                <a:gd name="T35" fmla="*/ 619 h 820"/>
                <a:gd name="T36" fmla="*/ 300 w 969"/>
                <a:gd name="T37" fmla="*/ 701 h 820"/>
                <a:gd name="T38" fmla="*/ 236 w 969"/>
                <a:gd name="T39" fmla="*/ 678 h 820"/>
                <a:gd name="T40" fmla="*/ 197 w 969"/>
                <a:gd name="T41" fmla="*/ 672 h 820"/>
                <a:gd name="T42" fmla="*/ 871 w 969"/>
                <a:gd name="T43" fmla="*/ 553 h 820"/>
                <a:gd name="T44" fmla="*/ 268 w 969"/>
                <a:gd name="T45" fmla="*/ 168 h 820"/>
                <a:gd name="T46" fmla="*/ 790 w 969"/>
                <a:gd name="T47" fmla="*/ 705 h 820"/>
                <a:gd name="T48" fmla="*/ 920 w 969"/>
                <a:gd name="T49" fmla="*/ 522 h 820"/>
                <a:gd name="T50" fmla="*/ 120 w 969"/>
                <a:gd name="T51" fmla="*/ 284 h 820"/>
                <a:gd name="T52" fmla="*/ 126 w 969"/>
                <a:gd name="T53" fmla="*/ 306 h 820"/>
                <a:gd name="T54" fmla="*/ 917 w 969"/>
                <a:gd name="T55" fmla="*/ 522 h 820"/>
                <a:gd name="T56" fmla="*/ 154 w 969"/>
                <a:gd name="T57" fmla="*/ 627 h 820"/>
                <a:gd name="T58" fmla="*/ 223 w 969"/>
                <a:gd name="T59" fmla="*/ 618 h 820"/>
                <a:gd name="T60" fmla="*/ 116 w 969"/>
                <a:gd name="T61" fmla="*/ 584 h 820"/>
                <a:gd name="T62" fmla="*/ 104 w 969"/>
                <a:gd name="T63" fmla="*/ 565 h 820"/>
                <a:gd name="T64" fmla="*/ 88 w 969"/>
                <a:gd name="T65" fmla="*/ 345 h 820"/>
                <a:gd name="T66" fmla="*/ 66 w 969"/>
                <a:gd name="T67" fmla="*/ 498 h 820"/>
                <a:gd name="T68" fmla="*/ 124 w 969"/>
                <a:gd name="T69" fmla="*/ 198 h 820"/>
                <a:gd name="T70" fmla="*/ 124 w 969"/>
                <a:gd name="T71" fmla="*/ 198 h 820"/>
                <a:gd name="T72" fmla="*/ 764 w 969"/>
                <a:gd name="T73" fmla="*/ 220 h 820"/>
                <a:gd name="T74" fmla="*/ 882 w 969"/>
                <a:gd name="T75" fmla="*/ 466 h 820"/>
                <a:gd name="T76" fmla="*/ 118 w 969"/>
                <a:gd name="T77" fmla="*/ 282 h 820"/>
                <a:gd name="T78" fmla="*/ 510 w 969"/>
                <a:gd name="T79" fmla="*/ 141 h 820"/>
                <a:gd name="T80" fmla="*/ 173 w 969"/>
                <a:gd name="T81" fmla="*/ 162 h 820"/>
                <a:gd name="T82" fmla="*/ 799 w 969"/>
                <a:gd name="T83" fmla="*/ 241 h 820"/>
                <a:gd name="T84" fmla="*/ 841 w 969"/>
                <a:gd name="T85" fmla="*/ 261 h 820"/>
                <a:gd name="T86" fmla="*/ 622 w 969"/>
                <a:gd name="T87" fmla="*/ 59 h 820"/>
                <a:gd name="T88" fmla="*/ 137 w 969"/>
                <a:gd name="T89" fmla="*/ 252 h 820"/>
                <a:gd name="T90" fmla="*/ 140 w 969"/>
                <a:gd name="T91" fmla="*/ 242 h 820"/>
                <a:gd name="T92" fmla="*/ 293 w 969"/>
                <a:gd name="T93" fmla="*/ 139 h 820"/>
                <a:gd name="T94" fmla="*/ 293 w 969"/>
                <a:gd name="T95" fmla="*/ 139 h 820"/>
                <a:gd name="T96" fmla="*/ 764 w 969"/>
                <a:gd name="T97" fmla="*/ 216 h 820"/>
                <a:gd name="T98" fmla="*/ 656 w 969"/>
                <a:gd name="T99" fmla="*/ 127 h 820"/>
                <a:gd name="T100" fmla="*/ 614 w 969"/>
                <a:gd name="T101" fmla="*/ 96 h 820"/>
                <a:gd name="T102" fmla="*/ 214 w 969"/>
                <a:gd name="T103" fmla="*/ 116 h 820"/>
                <a:gd name="T104" fmla="*/ 673 w 969"/>
                <a:gd name="T105" fmla="*/ 156 h 820"/>
                <a:gd name="T106" fmla="*/ 270 w 969"/>
                <a:gd name="T107" fmla="*/ 163 h 820"/>
                <a:gd name="T108" fmla="*/ 478 w 969"/>
                <a:gd name="T109" fmla="*/ 136 h 820"/>
                <a:gd name="T110" fmla="*/ 611 w 969"/>
                <a:gd name="T111" fmla="*/ 127 h 820"/>
                <a:gd name="T112" fmla="*/ 357 w 969"/>
                <a:gd name="T113" fmla="*/ 101 h 820"/>
                <a:gd name="T114" fmla="*/ 260 w 969"/>
                <a:gd name="T115" fmla="*/ 85 h 820"/>
                <a:gd name="T116" fmla="*/ 345 w 969"/>
                <a:gd name="T117" fmla="*/ 106 h 820"/>
                <a:gd name="T118" fmla="*/ 357 w 969"/>
                <a:gd name="T119" fmla="*/ 104 h 820"/>
                <a:gd name="T120" fmla="*/ 440 w 969"/>
                <a:gd name="T121" fmla="*/ 72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9" h="820">
                  <a:moveTo>
                    <a:pt x="532" y="809"/>
                  </a:moveTo>
                  <a:cubicBezTo>
                    <a:pt x="505" y="809"/>
                    <a:pt x="479" y="806"/>
                    <a:pt x="453" y="800"/>
                  </a:cubicBezTo>
                  <a:cubicBezTo>
                    <a:pt x="374" y="805"/>
                    <a:pt x="296" y="788"/>
                    <a:pt x="233" y="750"/>
                  </a:cubicBezTo>
                  <a:cubicBezTo>
                    <a:pt x="153" y="701"/>
                    <a:pt x="99" y="622"/>
                    <a:pt x="78" y="529"/>
                  </a:cubicBezTo>
                  <a:cubicBezTo>
                    <a:pt x="73" y="519"/>
                    <a:pt x="68" y="509"/>
                    <a:pt x="63" y="499"/>
                  </a:cubicBezTo>
                  <a:cubicBezTo>
                    <a:pt x="17" y="395"/>
                    <a:pt x="0" y="241"/>
                    <a:pt x="109" y="153"/>
                  </a:cubicBezTo>
                  <a:cubicBezTo>
                    <a:pt x="138" y="129"/>
                    <a:pt x="172" y="111"/>
                    <a:pt x="210" y="97"/>
                  </a:cubicBezTo>
                  <a:cubicBezTo>
                    <a:pt x="211" y="97"/>
                    <a:pt x="211" y="97"/>
                    <a:pt x="211" y="96"/>
                  </a:cubicBezTo>
                  <a:cubicBezTo>
                    <a:pt x="260" y="59"/>
                    <a:pt x="321" y="34"/>
                    <a:pt x="387" y="24"/>
                  </a:cubicBezTo>
                  <a:cubicBezTo>
                    <a:pt x="552" y="0"/>
                    <a:pt x="717" y="66"/>
                    <a:pt x="806" y="194"/>
                  </a:cubicBezTo>
                  <a:cubicBezTo>
                    <a:pt x="823" y="217"/>
                    <a:pt x="837" y="243"/>
                    <a:pt x="848" y="270"/>
                  </a:cubicBezTo>
                  <a:cubicBezTo>
                    <a:pt x="887" y="317"/>
                    <a:pt x="915" y="372"/>
                    <a:pt x="925" y="436"/>
                  </a:cubicBezTo>
                  <a:cubicBezTo>
                    <a:pt x="935" y="501"/>
                    <a:pt x="921" y="563"/>
                    <a:pt x="885" y="618"/>
                  </a:cubicBezTo>
                  <a:cubicBezTo>
                    <a:pt x="909" y="588"/>
                    <a:pt x="928" y="553"/>
                    <a:pt x="941" y="515"/>
                  </a:cubicBezTo>
                  <a:cubicBezTo>
                    <a:pt x="967" y="439"/>
                    <a:pt x="963" y="356"/>
                    <a:pt x="930" y="281"/>
                  </a:cubicBezTo>
                  <a:cubicBezTo>
                    <a:pt x="895" y="202"/>
                    <a:pt x="833" y="163"/>
                    <a:pt x="766" y="123"/>
                  </a:cubicBezTo>
                  <a:cubicBezTo>
                    <a:pt x="768" y="120"/>
                    <a:pt x="768" y="120"/>
                    <a:pt x="768" y="120"/>
                  </a:cubicBezTo>
                  <a:cubicBezTo>
                    <a:pt x="834" y="161"/>
                    <a:pt x="897" y="200"/>
                    <a:pt x="932" y="280"/>
                  </a:cubicBezTo>
                  <a:cubicBezTo>
                    <a:pt x="965" y="356"/>
                    <a:pt x="969" y="439"/>
                    <a:pt x="944" y="515"/>
                  </a:cubicBezTo>
                  <a:cubicBezTo>
                    <a:pt x="926" y="568"/>
                    <a:pt x="896" y="615"/>
                    <a:pt x="855" y="656"/>
                  </a:cubicBezTo>
                  <a:cubicBezTo>
                    <a:pt x="832" y="681"/>
                    <a:pt x="803" y="703"/>
                    <a:pt x="771" y="722"/>
                  </a:cubicBezTo>
                  <a:cubicBezTo>
                    <a:pt x="729" y="759"/>
                    <a:pt x="676" y="785"/>
                    <a:pt x="618" y="799"/>
                  </a:cubicBezTo>
                  <a:cubicBezTo>
                    <a:pt x="590" y="806"/>
                    <a:pt x="561" y="809"/>
                    <a:pt x="532" y="809"/>
                  </a:cubicBezTo>
                  <a:close/>
                  <a:moveTo>
                    <a:pt x="463" y="800"/>
                  </a:moveTo>
                  <a:cubicBezTo>
                    <a:pt x="565" y="820"/>
                    <a:pt x="676" y="794"/>
                    <a:pt x="757" y="731"/>
                  </a:cubicBezTo>
                  <a:cubicBezTo>
                    <a:pt x="734" y="744"/>
                    <a:pt x="708" y="755"/>
                    <a:pt x="682" y="765"/>
                  </a:cubicBezTo>
                  <a:cubicBezTo>
                    <a:pt x="624" y="785"/>
                    <a:pt x="565" y="794"/>
                    <a:pt x="507" y="794"/>
                  </a:cubicBezTo>
                  <a:cubicBezTo>
                    <a:pt x="507" y="794"/>
                    <a:pt x="506" y="794"/>
                    <a:pt x="506" y="794"/>
                  </a:cubicBezTo>
                  <a:cubicBezTo>
                    <a:pt x="492" y="797"/>
                    <a:pt x="477" y="799"/>
                    <a:pt x="463" y="800"/>
                  </a:cubicBezTo>
                  <a:close/>
                  <a:moveTo>
                    <a:pt x="83" y="538"/>
                  </a:moveTo>
                  <a:cubicBezTo>
                    <a:pt x="105" y="626"/>
                    <a:pt x="158" y="701"/>
                    <a:pt x="234" y="747"/>
                  </a:cubicBezTo>
                  <a:cubicBezTo>
                    <a:pt x="294" y="784"/>
                    <a:pt x="369" y="801"/>
                    <a:pt x="444" y="798"/>
                  </a:cubicBezTo>
                  <a:cubicBezTo>
                    <a:pt x="432" y="795"/>
                    <a:pt x="420" y="791"/>
                    <a:pt x="408" y="787"/>
                  </a:cubicBezTo>
                  <a:cubicBezTo>
                    <a:pt x="382" y="782"/>
                    <a:pt x="357" y="776"/>
                    <a:pt x="333" y="768"/>
                  </a:cubicBezTo>
                  <a:cubicBezTo>
                    <a:pt x="251" y="741"/>
                    <a:pt x="183" y="692"/>
                    <a:pt x="139" y="629"/>
                  </a:cubicBezTo>
                  <a:cubicBezTo>
                    <a:pt x="129" y="615"/>
                    <a:pt x="120" y="600"/>
                    <a:pt x="113" y="584"/>
                  </a:cubicBezTo>
                  <a:cubicBezTo>
                    <a:pt x="102" y="569"/>
                    <a:pt x="92" y="554"/>
                    <a:pt x="83" y="538"/>
                  </a:cubicBezTo>
                  <a:close/>
                  <a:moveTo>
                    <a:pt x="421" y="789"/>
                  </a:moveTo>
                  <a:cubicBezTo>
                    <a:pt x="432" y="792"/>
                    <a:pt x="443" y="795"/>
                    <a:pt x="453" y="798"/>
                  </a:cubicBezTo>
                  <a:cubicBezTo>
                    <a:pt x="466" y="797"/>
                    <a:pt x="478" y="796"/>
                    <a:pt x="490" y="794"/>
                  </a:cubicBezTo>
                  <a:cubicBezTo>
                    <a:pt x="480" y="794"/>
                    <a:pt x="471" y="793"/>
                    <a:pt x="461" y="792"/>
                  </a:cubicBezTo>
                  <a:cubicBezTo>
                    <a:pt x="448" y="792"/>
                    <a:pt x="434" y="790"/>
                    <a:pt x="421" y="789"/>
                  </a:cubicBezTo>
                  <a:close/>
                  <a:moveTo>
                    <a:pt x="561" y="787"/>
                  </a:moveTo>
                  <a:cubicBezTo>
                    <a:pt x="550" y="789"/>
                    <a:pt x="540" y="790"/>
                    <a:pt x="529" y="791"/>
                  </a:cubicBezTo>
                  <a:cubicBezTo>
                    <a:pt x="562" y="790"/>
                    <a:pt x="595" y="785"/>
                    <a:pt x="628" y="777"/>
                  </a:cubicBezTo>
                  <a:cubicBezTo>
                    <a:pt x="606" y="782"/>
                    <a:pt x="583" y="786"/>
                    <a:pt x="561" y="787"/>
                  </a:cubicBezTo>
                  <a:close/>
                  <a:moveTo>
                    <a:pt x="465" y="790"/>
                  </a:moveTo>
                  <a:cubicBezTo>
                    <a:pt x="483" y="791"/>
                    <a:pt x="500" y="791"/>
                    <a:pt x="517" y="789"/>
                  </a:cubicBezTo>
                  <a:cubicBezTo>
                    <a:pt x="518" y="789"/>
                    <a:pt x="518" y="789"/>
                    <a:pt x="518" y="789"/>
                  </a:cubicBezTo>
                  <a:cubicBezTo>
                    <a:pt x="488" y="790"/>
                    <a:pt x="458" y="787"/>
                    <a:pt x="428" y="782"/>
                  </a:cubicBezTo>
                  <a:cubicBezTo>
                    <a:pt x="411" y="779"/>
                    <a:pt x="394" y="775"/>
                    <a:pt x="378" y="770"/>
                  </a:cubicBezTo>
                  <a:cubicBezTo>
                    <a:pt x="385" y="774"/>
                    <a:pt x="392" y="777"/>
                    <a:pt x="399" y="780"/>
                  </a:cubicBezTo>
                  <a:cubicBezTo>
                    <a:pt x="421" y="785"/>
                    <a:pt x="443" y="788"/>
                    <a:pt x="465" y="790"/>
                  </a:cubicBezTo>
                  <a:close/>
                  <a:moveTo>
                    <a:pt x="366" y="764"/>
                  </a:moveTo>
                  <a:cubicBezTo>
                    <a:pt x="387" y="770"/>
                    <a:pt x="407" y="776"/>
                    <a:pt x="429" y="779"/>
                  </a:cubicBezTo>
                  <a:cubicBezTo>
                    <a:pt x="449" y="783"/>
                    <a:pt x="471" y="785"/>
                    <a:pt x="494" y="786"/>
                  </a:cubicBezTo>
                  <a:cubicBezTo>
                    <a:pt x="455" y="782"/>
                    <a:pt x="418" y="770"/>
                    <a:pt x="384" y="754"/>
                  </a:cubicBezTo>
                  <a:cubicBezTo>
                    <a:pt x="369" y="753"/>
                    <a:pt x="356" y="752"/>
                    <a:pt x="342" y="749"/>
                  </a:cubicBezTo>
                  <a:cubicBezTo>
                    <a:pt x="350" y="755"/>
                    <a:pt x="358" y="760"/>
                    <a:pt x="366" y="764"/>
                  </a:cubicBezTo>
                  <a:close/>
                  <a:moveTo>
                    <a:pt x="390" y="754"/>
                  </a:moveTo>
                  <a:cubicBezTo>
                    <a:pt x="434" y="774"/>
                    <a:pt x="482" y="786"/>
                    <a:pt x="532" y="786"/>
                  </a:cubicBezTo>
                  <a:cubicBezTo>
                    <a:pt x="533" y="786"/>
                    <a:pt x="534" y="786"/>
                    <a:pt x="535" y="785"/>
                  </a:cubicBezTo>
                  <a:cubicBezTo>
                    <a:pt x="583" y="774"/>
                    <a:pt x="628" y="754"/>
                    <a:pt x="669" y="727"/>
                  </a:cubicBezTo>
                  <a:cubicBezTo>
                    <a:pt x="758" y="667"/>
                    <a:pt x="801" y="581"/>
                    <a:pt x="792" y="481"/>
                  </a:cubicBezTo>
                  <a:cubicBezTo>
                    <a:pt x="771" y="534"/>
                    <a:pt x="736" y="585"/>
                    <a:pt x="691" y="628"/>
                  </a:cubicBezTo>
                  <a:cubicBezTo>
                    <a:pt x="630" y="687"/>
                    <a:pt x="553" y="729"/>
                    <a:pt x="475" y="746"/>
                  </a:cubicBezTo>
                  <a:cubicBezTo>
                    <a:pt x="446" y="752"/>
                    <a:pt x="418" y="755"/>
                    <a:pt x="390" y="754"/>
                  </a:cubicBezTo>
                  <a:close/>
                  <a:moveTo>
                    <a:pt x="795" y="476"/>
                  </a:moveTo>
                  <a:cubicBezTo>
                    <a:pt x="806" y="579"/>
                    <a:pt x="762" y="668"/>
                    <a:pt x="670" y="729"/>
                  </a:cubicBezTo>
                  <a:cubicBezTo>
                    <a:pt x="634" y="754"/>
                    <a:pt x="593" y="772"/>
                    <a:pt x="550" y="784"/>
                  </a:cubicBezTo>
                  <a:cubicBezTo>
                    <a:pt x="564" y="783"/>
                    <a:pt x="577" y="781"/>
                    <a:pt x="591" y="779"/>
                  </a:cubicBezTo>
                  <a:cubicBezTo>
                    <a:pt x="622" y="772"/>
                    <a:pt x="654" y="763"/>
                    <a:pt x="686" y="750"/>
                  </a:cubicBezTo>
                  <a:cubicBezTo>
                    <a:pt x="745" y="725"/>
                    <a:pt x="799" y="684"/>
                    <a:pt x="836" y="625"/>
                  </a:cubicBezTo>
                  <a:cubicBezTo>
                    <a:pt x="859" y="588"/>
                    <a:pt x="873" y="546"/>
                    <a:pt x="879" y="502"/>
                  </a:cubicBezTo>
                  <a:cubicBezTo>
                    <a:pt x="885" y="424"/>
                    <a:pt x="864" y="343"/>
                    <a:pt x="815" y="276"/>
                  </a:cubicBezTo>
                  <a:cubicBezTo>
                    <a:pt x="812" y="273"/>
                    <a:pt x="809" y="269"/>
                    <a:pt x="807" y="266"/>
                  </a:cubicBezTo>
                  <a:cubicBezTo>
                    <a:pt x="820" y="313"/>
                    <a:pt x="821" y="364"/>
                    <a:pt x="812" y="415"/>
                  </a:cubicBezTo>
                  <a:cubicBezTo>
                    <a:pt x="808" y="435"/>
                    <a:pt x="802" y="456"/>
                    <a:pt x="795" y="476"/>
                  </a:cubicBezTo>
                  <a:close/>
                  <a:moveTo>
                    <a:pt x="123" y="598"/>
                  </a:moveTo>
                  <a:cubicBezTo>
                    <a:pt x="129" y="608"/>
                    <a:pt x="135" y="618"/>
                    <a:pt x="141" y="627"/>
                  </a:cubicBezTo>
                  <a:cubicBezTo>
                    <a:pt x="195" y="704"/>
                    <a:pt x="285" y="758"/>
                    <a:pt x="385" y="780"/>
                  </a:cubicBezTo>
                  <a:cubicBezTo>
                    <a:pt x="319" y="763"/>
                    <a:pt x="258" y="733"/>
                    <a:pt x="209" y="690"/>
                  </a:cubicBezTo>
                  <a:cubicBezTo>
                    <a:pt x="186" y="671"/>
                    <a:pt x="166" y="650"/>
                    <a:pt x="147" y="627"/>
                  </a:cubicBezTo>
                  <a:cubicBezTo>
                    <a:pt x="139" y="618"/>
                    <a:pt x="131" y="608"/>
                    <a:pt x="123" y="598"/>
                  </a:cubicBezTo>
                  <a:close/>
                  <a:moveTo>
                    <a:pt x="695" y="750"/>
                  </a:moveTo>
                  <a:cubicBezTo>
                    <a:pt x="683" y="755"/>
                    <a:pt x="670" y="760"/>
                    <a:pt x="657" y="765"/>
                  </a:cubicBezTo>
                  <a:cubicBezTo>
                    <a:pt x="643" y="770"/>
                    <a:pt x="629" y="774"/>
                    <a:pt x="614" y="777"/>
                  </a:cubicBezTo>
                  <a:cubicBezTo>
                    <a:pt x="671" y="766"/>
                    <a:pt x="728" y="744"/>
                    <a:pt x="779" y="712"/>
                  </a:cubicBezTo>
                  <a:cubicBezTo>
                    <a:pt x="784" y="708"/>
                    <a:pt x="789" y="703"/>
                    <a:pt x="794" y="697"/>
                  </a:cubicBezTo>
                  <a:cubicBezTo>
                    <a:pt x="763" y="718"/>
                    <a:pt x="729" y="736"/>
                    <a:pt x="695" y="750"/>
                  </a:cubicBezTo>
                  <a:close/>
                  <a:moveTo>
                    <a:pt x="184" y="664"/>
                  </a:moveTo>
                  <a:cubicBezTo>
                    <a:pt x="193" y="673"/>
                    <a:pt x="201" y="681"/>
                    <a:pt x="210" y="688"/>
                  </a:cubicBezTo>
                  <a:cubicBezTo>
                    <a:pt x="259" y="731"/>
                    <a:pt x="320" y="760"/>
                    <a:pt x="385" y="777"/>
                  </a:cubicBezTo>
                  <a:cubicBezTo>
                    <a:pt x="378" y="774"/>
                    <a:pt x="372" y="770"/>
                    <a:pt x="365" y="766"/>
                  </a:cubicBezTo>
                  <a:cubicBezTo>
                    <a:pt x="335" y="757"/>
                    <a:pt x="305" y="744"/>
                    <a:pt x="278" y="730"/>
                  </a:cubicBezTo>
                  <a:cubicBezTo>
                    <a:pt x="246" y="716"/>
                    <a:pt x="217" y="696"/>
                    <a:pt x="191" y="670"/>
                  </a:cubicBezTo>
                  <a:cubicBezTo>
                    <a:pt x="189" y="668"/>
                    <a:pt x="186" y="666"/>
                    <a:pt x="184" y="664"/>
                  </a:cubicBezTo>
                  <a:close/>
                  <a:moveTo>
                    <a:pt x="301" y="739"/>
                  </a:moveTo>
                  <a:cubicBezTo>
                    <a:pt x="318" y="747"/>
                    <a:pt x="336" y="754"/>
                    <a:pt x="355" y="760"/>
                  </a:cubicBezTo>
                  <a:cubicBezTo>
                    <a:pt x="348" y="757"/>
                    <a:pt x="342" y="752"/>
                    <a:pt x="336" y="748"/>
                  </a:cubicBezTo>
                  <a:cubicBezTo>
                    <a:pt x="324" y="746"/>
                    <a:pt x="312" y="742"/>
                    <a:pt x="301" y="739"/>
                  </a:cubicBezTo>
                  <a:close/>
                  <a:moveTo>
                    <a:pt x="384" y="751"/>
                  </a:moveTo>
                  <a:cubicBezTo>
                    <a:pt x="413" y="753"/>
                    <a:pt x="444" y="750"/>
                    <a:pt x="475" y="743"/>
                  </a:cubicBezTo>
                  <a:cubicBezTo>
                    <a:pt x="618" y="712"/>
                    <a:pt x="742" y="604"/>
                    <a:pt x="792" y="475"/>
                  </a:cubicBezTo>
                  <a:cubicBezTo>
                    <a:pt x="791" y="467"/>
                    <a:pt x="789" y="458"/>
                    <a:pt x="788" y="448"/>
                  </a:cubicBezTo>
                  <a:cubicBezTo>
                    <a:pt x="780" y="411"/>
                    <a:pt x="766" y="374"/>
                    <a:pt x="747" y="340"/>
                  </a:cubicBezTo>
                  <a:cubicBezTo>
                    <a:pt x="748" y="369"/>
                    <a:pt x="746" y="397"/>
                    <a:pt x="741" y="424"/>
                  </a:cubicBezTo>
                  <a:cubicBezTo>
                    <a:pt x="727" y="497"/>
                    <a:pt x="683" y="566"/>
                    <a:pt x="617" y="619"/>
                  </a:cubicBezTo>
                  <a:cubicBezTo>
                    <a:pt x="554" y="669"/>
                    <a:pt x="477" y="700"/>
                    <a:pt x="401" y="707"/>
                  </a:cubicBezTo>
                  <a:cubicBezTo>
                    <a:pt x="368" y="711"/>
                    <a:pt x="336" y="709"/>
                    <a:pt x="306" y="703"/>
                  </a:cubicBezTo>
                  <a:cubicBezTo>
                    <a:pt x="330" y="722"/>
                    <a:pt x="356" y="738"/>
                    <a:pt x="384" y="751"/>
                  </a:cubicBezTo>
                  <a:close/>
                  <a:moveTo>
                    <a:pt x="337" y="746"/>
                  </a:moveTo>
                  <a:cubicBezTo>
                    <a:pt x="350" y="748"/>
                    <a:pt x="363" y="750"/>
                    <a:pt x="377" y="751"/>
                  </a:cubicBezTo>
                  <a:cubicBezTo>
                    <a:pt x="350" y="737"/>
                    <a:pt x="324" y="721"/>
                    <a:pt x="300" y="701"/>
                  </a:cubicBezTo>
                  <a:cubicBezTo>
                    <a:pt x="293" y="700"/>
                    <a:pt x="287" y="698"/>
                    <a:pt x="281" y="696"/>
                  </a:cubicBezTo>
                  <a:cubicBezTo>
                    <a:pt x="298" y="715"/>
                    <a:pt x="316" y="731"/>
                    <a:pt x="337" y="746"/>
                  </a:cubicBezTo>
                  <a:close/>
                  <a:moveTo>
                    <a:pt x="274" y="725"/>
                  </a:moveTo>
                  <a:cubicBezTo>
                    <a:pt x="292" y="733"/>
                    <a:pt x="311" y="740"/>
                    <a:pt x="330" y="744"/>
                  </a:cubicBezTo>
                  <a:cubicBezTo>
                    <a:pt x="311" y="730"/>
                    <a:pt x="292" y="713"/>
                    <a:pt x="276" y="695"/>
                  </a:cubicBezTo>
                  <a:cubicBezTo>
                    <a:pt x="262" y="690"/>
                    <a:pt x="249" y="684"/>
                    <a:pt x="236" y="678"/>
                  </a:cubicBezTo>
                  <a:cubicBezTo>
                    <a:pt x="183" y="649"/>
                    <a:pt x="144" y="604"/>
                    <a:pt x="119" y="542"/>
                  </a:cubicBezTo>
                  <a:cubicBezTo>
                    <a:pt x="98" y="489"/>
                    <a:pt x="90" y="429"/>
                    <a:pt x="95" y="372"/>
                  </a:cubicBezTo>
                  <a:cubicBezTo>
                    <a:pt x="98" y="345"/>
                    <a:pt x="104" y="320"/>
                    <a:pt x="113" y="296"/>
                  </a:cubicBezTo>
                  <a:cubicBezTo>
                    <a:pt x="103" y="312"/>
                    <a:pt x="96" y="329"/>
                    <a:pt x="91" y="346"/>
                  </a:cubicBezTo>
                  <a:cubicBezTo>
                    <a:pt x="84" y="439"/>
                    <a:pt x="101" y="546"/>
                    <a:pt x="157" y="625"/>
                  </a:cubicBezTo>
                  <a:cubicBezTo>
                    <a:pt x="169" y="643"/>
                    <a:pt x="182" y="658"/>
                    <a:pt x="197" y="672"/>
                  </a:cubicBezTo>
                  <a:cubicBezTo>
                    <a:pt x="221" y="692"/>
                    <a:pt x="247" y="710"/>
                    <a:pt x="274" y="725"/>
                  </a:cubicBezTo>
                  <a:close/>
                  <a:moveTo>
                    <a:pt x="871" y="553"/>
                  </a:moveTo>
                  <a:cubicBezTo>
                    <a:pt x="863" y="579"/>
                    <a:pt x="852" y="604"/>
                    <a:pt x="838" y="627"/>
                  </a:cubicBezTo>
                  <a:cubicBezTo>
                    <a:pt x="811" y="669"/>
                    <a:pt x="774" y="705"/>
                    <a:pt x="729" y="732"/>
                  </a:cubicBezTo>
                  <a:cubicBezTo>
                    <a:pt x="754" y="719"/>
                    <a:pt x="779" y="705"/>
                    <a:pt x="802" y="688"/>
                  </a:cubicBezTo>
                  <a:cubicBezTo>
                    <a:pt x="836" y="649"/>
                    <a:pt x="860" y="602"/>
                    <a:pt x="871" y="553"/>
                  </a:cubicBezTo>
                  <a:close/>
                  <a:moveTo>
                    <a:pt x="302" y="699"/>
                  </a:moveTo>
                  <a:cubicBezTo>
                    <a:pt x="332" y="706"/>
                    <a:pt x="365" y="708"/>
                    <a:pt x="400" y="705"/>
                  </a:cubicBezTo>
                  <a:cubicBezTo>
                    <a:pt x="540" y="692"/>
                    <a:pt x="706" y="589"/>
                    <a:pt x="738" y="424"/>
                  </a:cubicBezTo>
                  <a:cubicBezTo>
                    <a:pt x="744" y="395"/>
                    <a:pt x="746" y="365"/>
                    <a:pt x="744" y="335"/>
                  </a:cubicBezTo>
                  <a:cubicBezTo>
                    <a:pt x="690" y="242"/>
                    <a:pt x="598" y="167"/>
                    <a:pt x="497" y="140"/>
                  </a:cubicBezTo>
                  <a:cubicBezTo>
                    <a:pt x="419" y="135"/>
                    <a:pt x="338" y="143"/>
                    <a:pt x="268" y="168"/>
                  </a:cubicBezTo>
                  <a:cubicBezTo>
                    <a:pt x="195" y="250"/>
                    <a:pt x="163" y="367"/>
                    <a:pt x="183" y="489"/>
                  </a:cubicBezTo>
                  <a:cubicBezTo>
                    <a:pt x="191" y="540"/>
                    <a:pt x="208" y="588"/>
                    <a:pt x="232" y="630"/>
                  </a:cubicBezTo>
                  <a:cubicBezTo>
                    <a:pt x="253" y="655"/>
                    <a:pt x="276" y="679"/>
                    <a:pt x="302" y="699"/>
                  </a:cubicBezTo>
                  <a:close/>
                  <a:moveTo>
                    <a:pt x="804" y="690"/>
                  </a:moveTo>
                  <a:cubicBezTo>
                    <a:pt x="804" y="691"/>
                    <a:pt x="804" y="691"/>
                    <a:pt x="803" y="691"/>
                  </a:cubicBezTo>
                  <a:cubicBezTo>
                    <a:pt x="799" y="696"/>
                    <a:pt x="795" y="700"/>
                    <a:pt x="790" y="705"/>
                  </a:cubicBezTo>
                  <a:cubicBezTo>
                    <a:pt x="816" y="688"/>
                    <a:pt x="839" y="668"/>
                    <a:pt x="860" y="646"/>
                  </a:cubicBezTo>
                  <a:cubicBezTo>
                    <a:pt x="908" y="592"/>
                    <a:pt x="936" y="522"/>
                    <a:pt x="922" y="437"/>
                  </a:cubicBezTo>
                  <a:cubicBezTo>
                    <a:pt x="913" y="377"/>
                    <a:pt x="887" y="324"/>
                    <a:pt x="852" y="279"/>
                  </a:cubicBezTo>
                  <a:cubicBezTo>
                    <a:pt x="855" y="287"/>
                    <a:pt x="859" y="296"/>
                    <a:pt x="861" y="304"/>
                  </a:cubicBezTo>
                  <a:cubicBezTo>
                    <a:pt x="868" y="313"/>
                    <a:pt x="874" y="322"/>
                    <a:pt x="880" y="331"/>
                  </a:cubicBezTo>
                  <a:cubicBezTo>
                    <a:pt x="918" y="391"/>
                    <a:pt x="932" y="457"/>
                    <a:pt x="920" y="522"/>
                  </a:cubicBezTo>
                  <a:cubicBezTo>
                    <a:pt x="907" y="592"/>
                    <a:pt x="862" y="648"/>
                    <a:pt x="804" y="690"/>
                  </a:cubicBezTo>
                  <a:close/>
                  <a:moveTo>
                    <a:pt x="277" y="693"/>
                  </a:moveTo>
                  <a:cubicBezTo>
                    <a:pt x="283" y="695"/>
                    <a:pt x="290" y="696"/>
                    <a:pt x="296" y="698"/>
                  </a:cubicBezTo>
                  <a:cubicBezTo>
                    <a:pt x="276" y="682"/>
                    <a:pt x="258" y="664"/>
                    <a:pt x="241" y="645"/>
                  </a:cubicBezTo>
                  <a:cubicBezTo>
                    <a:pt x="252" y="662"/>
                    <a:pt x="264" y="678"/>
                    <a:pt x="277" y="693"/>
                  </a:cubicBezTo>
                  <a:close/>
                  <a:moveTo>
                    <a:pt x="120" y="284"/>
                  </a:moveTo>
                  <a:cubicBezTo>
                    <a:pt x="84" y="368"/>
                    <a:pt x="92" y="467"/>
                    <a:pt x="122" y="541"/>
                  </a:cubicBezTo>
                  <a:cubicBezTo>
                    <a:pt x="152" y="616"/>
                    <a:pt x="204" y="667"/>
                    <a:pt x="273" y="691"/>
                  </a:cubicBezTo>
                  <a:cubicBezTo>
                    <a:pt x="266" y="683"/>
                    <a:pt x="259" y="675"/>
                    <a:pt x="253" y="667"/>
                  </a:cubicBezTo>
                  <a:cubicBezTo>
                    <a:pt x="245" y="656"/>
                    <a:pt x="238" y="645"/>
                    <a:pt x="231" y="633"/>
                  </a:cubicBezTo>
                  <a:cubicBezTo>
                    <a:pt x="202" y="597"/>
                    <a:pt x="178" y="557"/>
                    <a:pt x="162" y="517"/>
                  </a:cubicBezTo>
                  <a:cubicBezTo>
                    <a:pt x="142" y="467"/>
                    <a:pt x="119" y="389"/>
                    <a:pt x="126" y="306"/>
                  </a:cubicBezTo>
                  <a:cubicBezTo>
                    <a:pt x="127" y="293"/>
                    <a:pt x="128" y="282"/>
                    <a:pt x="130" y="270"/>
                  </a:cubicBezTo>
                  <a:cubicBezTo>
                    <a:pt x="127" y="274"/>
                    <a:pt x="125" y="277"/>
                    <a:pt x="122" y="281"/>
                  </a:cubicBezTo>
                  <a:cubicBezTo>
                    <a:pt x="121" y="282"/>
                    <a:pt x="121" y="283"/>
                    <a:pt x="120" y="284"/>
                  </a:cubicBezTo>
                  <a:close/>
                  <a:moveTo>
                    <a:pt x="880" y="513"/>
                  </a:moveTo>
                  <a:cubicBezTo>
                    <a:pt x="874" y="575"/>
                    <a:pt x="850" y="634"/>
                    <a:pt x="811" y="681"/>
                  </a:cubicBezTo>
                  <a:cubicBezTo>
                    <a:pt x="865" y="640"/>
                    <a:pt x="905" y="587"/>
                    <a:pt x="917" y="522"/>
                  </a:cubicBezTo>
                  <a:cubicBezTo>
                    <a:pt x="932" y="440"/>
                    <a:pt x="907" y="369"/>
                    <a:pt x="864" y="312"/>
                  </a:cubicBezTo>
                  <a:cubicBezTo>
                    <a:pt x="874" y="342"/>
                    <a:pt x="880" y="374"/>
                    <a:pt x="884" y="407"/>
                  </a:cubicBezTo>
                  <a:cubicBezTo>
                    <a:pt x="887" y="444"/>
                    <a:pt x="886" y="480"/>
                    <a:pt x="880" y="513"/>
                  </a:cubicBezTo>
                  <a:close/>
                  <a:moveTo>
                    <a:pt x="156" y="633"/>
                  </a:moveTo>
                  <a:cubicBezTo>
                    <a:pt x="161" y="639"/>
                    <a:pt x="167" y="645"/>
                    <a:pt x="173" y="650"/>
                  </a:cubicBezTo>
                  <a:cubicBezTo>
                    <a:pt x="166" y="643"/>
                    <a:pt x="160" y="635"/>
                    <a:pt x="154" y="627"/>
                  </a:cubicBezTo>
                  <a:cubicBezTo>
                    <a:pt x="101" y="551"/>
                    <a:pt x="83" y="448"/>
                    <a:pt x="87" y="357"/>
                  </a:cubicBezTo>
                  <a:cubicBezTo>
                    <a:pt x="69" y="426"/>
                    <a:pt x="79" y="500"/>
                    <a:pt x="105" y="562"/>
                  </a:cubicBezTo>
                  <a:cubicBezTo>
                    <a:pt x="120" y="587"/>
                    <a:pt x="137" y="611"/>
                    <a:pt x="156" y="633"/>
                  </a:cubicBezTo>
                  <a:close/>
                  <a:moveTo>
                    <a:pt x="134" y="265"/>
                  </a:moveTo>
                  <a:cubicBezTo>
                    <a:pt x="119" y="339"/>
                    <a:pt x="129" y="425"/>
                    <a:pt x="165" y="516"/>
                  </a:cubicBezTo>
                  <a:cubicBezTo>
                    <a:pt x="179" y="551"/>
                    <a:pt x="198" y="586"/>
                    <a:pt x="223" y="618"/>
                  </a:cubicBezTo>
                  <a:cubicBezTo>
                    <a:pt x="202" y="579"/>
                    <a:pt x="188" y="535"/>
                    <a:pt x="180" y="489"/>
                  </a:cubicBezTo>
                  <a:cubicBezTo>
                    <a:pt x="169" y="423"/>
                    <a:pt x="174" y="357"/>
                    <a:pt x="193" y="296"/>
                  </a:cubicBezTo>
                  <a:cubicBezTo>
                    <a:pt x="208" y="249"/>
                    <a:pt x="232" y="206"/>
                    <a:pt x="263" y="170"/>
                  </a:cubicBezTo>
                  <a:cubicBezTo>
                    <a:pt x="249" y="175"/>
                    <a:pt x="236" y="181"/>
                    <a:pt x="223" y="187"/>
                  </a:cubicBezTo>
                  <a:cubicBezTo>
                    <a:pt x="190" y="207"/>
                    <a:pt x="160" y="233"/>
                    <a:pt x="134" y="265"/>
                  </a:cubicBezTo>
                  <a:close/>
                  <a:moveTo>
                    <a:pt x="116" y="584"/>
                  </a:moveTo>
                  <a:cubicBezTo>
                    <a:pt x="116" y="585"/>
                    <a:pt x="117" y="586"/>
                    <a:pt x="117" y="586"/>
                  </a:cubicBezTo>
                  <a:cubicBezTo>
                    <a:pt x="116" y="585"/>
                    <a:pt x="116" y="584"/>
                    <a:pt x="115" y="583"/>
                  </a:cubicBezTo>
                  <a:cubicBezTo>
                    <a:pt x="115" y="584"/>
                    <a:pt x="115" y="584"/>
                    <a:pt x="116" y="584"/>
                  </a:cubicBezTo>
                  <a:close/>
                  <a:moveTo>
                    <a:pt x="80" y="528"/>
                  </a:moveTo>
                  <a:cubicBezTo>
                    <a:pt x="88" y="543"/>
                    <a:pt x="97" y="557"/>
                    <a:pt x="106" y="571"/>
                  </a:cubicBezTo>
                  <a:cubicBezTo>
                    <a:pt x="105" y="569"/>
                    <a:pt x="105" y="567"/>
                    <a:pt x="104" y="565"/>
                  </a:cubicBezTo>
                  <a:cubicBezTo>
                    <a:pt x="96" y="552"/>
                    <a:pt x="89" y="539"/>
                    <a:pt x="83" y="526"/>
                  </a:cubicBezTo>
                  <a:cubicBezTo>
                    <a:pt x="81" y="522"/>
                    <a:pt x="79" y="518"/>
                    <a:pt x="78" y="514"/>
                  </a:cubicBezTo>
                  <a:cubicBezTo>
                    <a:pt x="78" y="518"/>
                    <a:pt x="79" y="523"/>
                    <a:pt x="80" y="528"/>
                  </a:cubicBezTo>
                  <a:close/>
                  <a:moveTo>
                    <a:pt x="75" y="500"/>
                  </a:moveTo>
                  <a:cubicBezTo>
                    <a:pt x="81" y="516"/>
                    <a:pt x="88" y="530"/>
                    <a:pt x="96" y="545"/>
                  </a:cubicBezTo>
                  <a:cubicBezTo>
                    <a:pt x="74" y="483"/>
                    <a:pt x="67" y="411"/>
                    <a:pt x="88" y="345"/>
                  </a:cubicBezTo>
                  <a:cubicBezTo>
                    <a:pt x="88" y="340"/>
                    <a:pt x="89" y="335"/>
                    <a:pt x="89" y="331"/>
                  </a:cubicBezTo>
                  <a:cubicBezTo>
                    <a:pt x="81" y="353"/>
                    <a:pt x="75" y="378"/>
                    <a:pt x="73" y="404"/>
                  </a:cubicBezTo>
                  <a:cubicBezTo>
                    <a:pt x="70" y="437"/>
                    <a:pt x="71" y="469"/>
                    <a:pt x="75" y="500"/>
                  </a:cubicBezTo>
                  <a:close/>
                  <a:moveTo>
                    <a:pt x="204" y="102"/>
                  </a:moveTo>
                  <a:cubicBezTo>
                    <a:pt x="171" y="115"/>
                    <a:pt x="139" y="132"/>
                    <a:pt x="111" y="155"/>
                  </a:cubicBezTo>
                  <a:cubicBezTo>
                    <a:pt x="3" y="243"/>
                    <a:pt x="19" y="395"/>
                    <a:pt x="66" y="498"/>
                  </a:cubicBezTo>
                  <a:cubicBezTo>
                    <a:pt x="69" y="505"/>
                    <a:pt x="72" y="512"/>
                    <a:pt x="76" y="519"/>
                  </a:cubicBezTo>
                  <a:cubicBezTo>
                    <a:pt x="75" y="513"/>
                    <a:pt x="74" y="508"/>
                    <a:pt x="73" y="502"/>
                  </a:cubicBezTo>
                  <a:cubicBezTo>
                    <a:pt x="49" y="441"/>
                    <a:pt x="41" y="380"/>
                    <a:pt x="52" y="323"/>
                  </a:cubicBezTo>
                  <a:cubicBezTo>
                    <a:pt x="61" y="272"/>
                    <a:pt x="87" y="228"/>
                    <a:pt x="127" y="192"/>
                  </a:cubicBezTo>
                  <a:cubicBezTo>
                    <a:pt x="146" y="158"/>
                    <a:pt x="172" y="127"/>
                    <a:pt x="204" y="102"/>
                  </a:cubicBezTo>
                  <a:close/>
                  <a:moveTo>
                    <a:pt x="124" y="198"/>
                  </a:moveTo>
                  <a:cubicBezTo>
                    <a:pt x="90" y="229"/>
                    <a:pt x="64" y="270"/>
                    <a:pt x="54" y="324"/>
                  </a:cubicBezTo>
                  <a:cubicBezTo>
                    <a:pt x="44" y="379"/>
                    <a:pt x="52" y="436"/>
                    <a:pt x="71" y="489"/>
                  </a:cubicBezTo>
                  <a:cubicBezTo>
                    <a:pt x="68" y="461"/>
                    <a:pt x="67" y="433"/>
                    <a:pt x="70" y="403"/>
                  </a:cubicBezTo>
                  <a:cubicBezTo>
                    <a:pt x="73" y="374"/>
                    <a:pt x="80" y="346"/>
                    <a:pt x="90" y="321"/>
                  </a:cubicBezTo>
                  <a:cubicBezTo>
                    <a:pt x="93" y="296"/>
                    <a:pt x="98" y="272"/>
                    <a:pt x="104" y="251"/>
                  </a:cubicBezTo>
                  <a:cubicBezTo>
                    <a:pt x="109" y="233"/>
                    <a:pt x="116" y="215"/>
                    <a:pt x="124" y="198"/>
                  </a:cubicBezTo>
                  <a:close/>
                  <a:moveTo>
                    <a:pt x="747" y="334"/>
                  </a:moveTo>
                  <a:cubicBezTo>
                    <a:pt x="767" y="370"/>
                    <a:pt x="783" y="408"/>
                    <a:pt x="790" y="448"/>
                  </a:cubicBezTo>
                  <a:cubicBezTo>
                    <a:pt x="792" y="455"/>
                    <a:pt x="793" y="463"/>
                    <a:pt x="794" y="470"/>
                  </a:cubicBezTo>
                  <a:cubicBezTo>
                    <a:pt x="801" y="452"/>
                    <a:pt x="806" y="433"/>
                    <a:pt x="809" y="415"/>
                  </a:cubicBezTo>
                  <a:cubicBezTo>
                    <a:pt x="819" y="361"/>
                    <a:pt x="816" y="308"/>
                    <a:pt x="802" y="260"/>
                  </a:cubicBezTo>
                  <a:cubicBezTo>
                    <a:pt x="790" y="245"/>
                    <a:pt x="777" y="232"/>
                    <a:pt x="764" y="220"/>
                  </a:cubicBezTo>
                  <a:cubicBezTo>
                    <a:pt x="753" y="213"/>
                    <a:pt x="743" y="206"/>
                    <a:pt x="732" y="201"/>
                  </a:cubicBezTo>
                  <a:cubicBezTo>
                    <a:pt x="723" y="196"/>
                    <a:pt x="714" y="192"/>
                    <a:pt x="704" y="187"/>
                  </a:cubicBezTo>
                  <a:cubicBezTo>
                    <a:pt x="730" y="231"/>
                    <a:pt x="743" y="283"/>
                    <a:pt x="747" y="334"/>
                  </a:cubicBezTo>
                  <a:close/>
                  <a:moveTo>
                    <a:pt x="805" y="259"/>
                  </a:moveTo>
                  <a:cubicBezTo>
                    <a:pt x="809" y="264"/>
                    <a:pt x="813" y="269"/>
                    <a:pt x="817" y="275"/>
                  </a:cubicBezTo>
                  <a:cubicBezTo>
                    <a:pt x="857" y="330"/>
                    <a:pt x="880" y="397"/>
                    <a:pt x="882" y="466"/>
                  </a:cubicBezTo>
                  <a:cubicBezTo>
                    <a:pt x="885" y="411"/>
                    <a:pt x="875" y="355"/>
                    <a:pt x="858" y="304"/>
                  </a:cubicBezTo>
                  <a:cubicBezTo>
                    <a:pt x="841" y="282"/>
                    <a:pt x="821" y="263"/>
                    <a:pt x="801" y="246"/>
                  </a:cubicBezTo>
                  <a:cubicBezTo>
                    <a:pt x="802" y="251"/>
                    <a:pt x="804" y="255"/>
                    <a:pt x="805" y="259"/>
                  </a:cubicBezTo>
                  <a:close/>
                  <a:moveTo>
                    <a:pt x="93" y="321"/>
                  </a:moveTo>
                  <a:cubicBezTo>
                    <a:pt x="92" y="326"/>
                    <a:pt x="92" y="330"/>
                    <a:pt x="92" y="335"/>
                  </a:cubicBezTo>
                  <a:cubicBezTo>
                    <a:pt x="98" y="317"/>
                    <a:pt x="107" y="299"/>
                    <a:pt x="118" y="282"/>
                  </a:cubicBezTo>
                  <a:cubicBezTo>
                    <a:pt x="121" y="276"/>
                    <a:pt x="124" y="270"/>
                    <a:pt x="127" y="264"/>
                  </a:cubicBezTo>
                  <a:cubicBezTo>
                    <a:pt x="113" y="282"/>
                    <a:pt x="102" y="301"/>
                    <a:pt x="93" y="321"/>
                  </a:cubicBezTo>
                  <a:close/>
                  <a:moveTo>
                    <a:pt x="510" y="141"/>
                  </a:moveTo>
                  <a:cubicBezTo>
                    <a:pt x="605" y="170"/>
                    <a:pt x="691" y="241"/>
                    <a:pt x="744" y="329"/>
                  </a:cubicBezTo>
                  <a:cubicBezTo>
                    <a:pt x="740" y="279"/>
                    <a:pt x="726" y="228"/>
                    <a:pt x="700" y="186"/>
                  </a:cubicBezTo>
                  <a:cubicBezTo>
                    <a:pt x="646" y="163"/>
                    <a:pt x="580" y="147"/>
                    <a:pt x="510" y="141"/>
                  </a:cubicBezTo>
                  <a:close/>
                  <a:moveTo>
                    <a:pt x="129" y="194"/>
                  </a:moveTo>
                  <a:cubicBezTo>
                    <a:pt x="120" y="212"/>
                    <a:pt x="112" y="231"/>
                    <a:pt x="106" y="252"/>
                  </a:cubicBezTo>
                  <a:cubicBezTo>
                    <a:pt x="101" y="270"/>
                    <a:pt x="97" y="291"/>
                    <a:pt x="94" y="312"/>
                  </a:cubicBezTo>
                  <a:cubicBezTo>
                    <a:pt x="104" y="290"/>
                    <a:pt x="118" y="270"/>
                    <a:pt x="134" y="251"/>
                  </a:cubicBezTo>
                  <a:cubicBezTo>
                    <a:pt x="134" y="251"/>
                    <a:pt x="134" y="251"/>
                    <a:pt x="134" y="251"/>
                  </a:cubicBezTo>
                  <a:cubicBezTo>
                    <a:pt x="142" y="218"/>
                    <a:pt x="155" y="189"/>
                    <a:pt x="173" y="162"/>
                  </a:cubicBezTo>
                  <a:cubicBezTo>
                    <a:pt x="158" y="172"/>
                    <a:pt x="143" y="182"/>
                    <a:pt x="129" y="194"/>
                  </a:cubicBezTo>
                  <a:close/>
                  <a:moveTo>
                    <a:pt x="799" y="241"/>
                  </a:moveTo>
                  <a:cubicBezTo>
                    <a:pt x="820" y="258"/>
                    <a:pt x="839" y="277"/>
                    <a:pt x="856" y="297"/>
                  </a:cubicBezTo>
                  <a:cubicBezTo>
                    <a:pt x="852" y="288"/>
                    <a:pt x="849" y="279"/>
                    <a:pt x="845" y="270"/>
                  </a:cubicBezTo>
                  <a:cubicBezTo>
                    <a:pt x="827" y="249"/>
                    <a:pt x="807" y="229"/>
                    <a:pt x="786" y="211"/>
                  </a:cubicBezTo>
                  <a:cubicBezTo>
                    <a:pt x="791" y="221"/>
                    <a:pt x="795" y="231"/>
                    <a:pt x="799" y="241"/>
                  </a:cubicBezTo>
                  <a:close/>
                  <a:moveTo>
                    <a:pt x="132" y="259"/>
                  </a:moveTo>
                  <a:cubicBezTo>
                    <a:pt x="130" y="263"/>
                    <a:pt x="128" y="267"/>
                    <a:pt x="126" y="271"/>
                  </a:cubicBezTo>
                  <a:cubicBezTo>
                    <a:pt x="128" y="269"/>
                    <a:pt x="130" y="266"/>
                    <a:pt x="131" y="264"/>
                  </a:cubicBezTo>
                  <a:cubicBezTo>
                    <a:pt x="132" y="263"/>
                    <a:pt x="132" y="261"/>
                    <a:pt x="132" y="259"/>
                  </a:cubicBezTo>
                  <a:close/>
                  <a:moveTo>
                    <a:pt x="783" y="205"/>
                  </a:moveTo>
                  <a:cubicBezTo>
                    <a:pt x="804" y="222"/>
                    <a:pt x="824" y="241"/>
                    <a:pt x="841" y="261"/>
                  </a:cubicBezTo>
                  <a:cubicBezTo>
                    <a:pt x="830" y="237"/>
                    <a:pt x="818" y="215"/>
                    <a:pt x="804" y="195"/>
                  </a:cubicBezTo>
                  <a:cubicBezTo>
                    <a:pt x="715" y="69"/>
                    <a:pt x="552" y="2"/>
                    <a:pt x="387" y="27"/>
                  </a:cubicBezTo>
                  <a:cubicBezTo>
                    <a:pt x="332" y="35"/>
                    <a:pt x="270" y="57"/>
                    <a:pt x="218" y="94"/>
                  </a:cubicBezTo>
                  <a:cubicBezTo>
                    <a:pt x="231" y="90"/>
                    <a:pt x="244" y="86"/>
                    <a:pt x="258" y="83"/>
                  </a:cubicBezTo>
                  <a:cubicBezTo>
                    <a:pt x="302" y="55"/>
                    <a:pt x="353" y="37"/>
                    <a:pt x="410" y="30"/>
                  </a:cubicBezTo>
                  <a:cubicBezTo>
                    <a:pt x="482" y="21"/>
                    <a:pt x="558" y="31"/>
                    <a:pt x="622" y="59"/>
                  </a:cubicBezTo>
                  <a:cubicBezTo>
                    <a:pt x="693" y="88"/>
                    <a:pt x="748" y="138"/>
                    <a:pt x="782" y="203"/>
                  </a:cubicBezTo>
                  <a:cubicBezTo>
                    <a:pt x="782" y="203"/>
                    <a:pt x="783" y="204"/>
                    <a:pt x="783" y="205"/>
                  </a:cubicBezTo>
                  <a:close/>
                  <a:moveTo>
                    <a:pt x="137" y="252"/>
                  </a:moveTo>
                  <a:cubicBezTo>
                    <a:pt x="136" y="254"/>
                    <a:pt x="136" y="257"/>
                    <a:pt x="135" y="259"/>
                  </a:cubicBezTo>
                  <a:cubicBezTo>
                    <a:pt x="152" y="239"/>
                    <a:pt x="171" y="221"/>
                    <a:pt x="191" y="206"/>
                  </a:cubicBezTo>
                  <a:cubicBezTo>
                    <a:pt x="171" y="219"/>
                    <a:pt x="152" y="235"/>
                    <a:pt x="137" y="252"/>
                  </a:cubicBezTo>
                  <a:close/>
                  <a:moveTo>
                    <a:pt x="776" y="228"/>
                  </a:moveTo>
                  <a:cubicBezTo>
                    <a:pt x="784" y="236"/>
                    <a:pt x="792" y="244"/>
                    <a:pt x="800" y="253"/>
                  </a:cubicBezTo>
                  <a:cubicBezTo>
                    <a:pt x="799" y="250"/>
                    <a:pt x="797" y="246"/>
                    <a:pt x="796" y="243"/>
                  </a:cubicBezTo>
                  <a:cubicBezTo>
                    <a:pt x="790" y="237"/>
                    <a:pt x="783" y="232"/>
                    <a:pt x="776" y="228"/>
                  </a:cubicBezTo>
                  <a:close/>
                  <a:moveTo>
                    <a:pt x="179" y="159"/>
                  </a:moveTo>
                  <a:cubicBezTo>
                    <a:pt x="162" y="184"/>
                    <a:pt x="148" y="212"/>
                    <a:pt x="140" y="242"/>
                  </a:cubicBezTo>
                  <a:cubicBezTo>
                    <a:pt x="146" y="233"/>
                    <a:pt x="153" y="224"/>
                    <a:pt x="160" y="215"/>
                  </a:cubicBezTo>
                  <a:cubicBezTo>
                    <a:pt x="194" y="177"/>
                    <a:pt x="241" y="150"/>
                    <a:pt x="297" y="136"/>
                  </a:cubicBezTo>
                  <a:cubicBezTo>
                    <a:pt x="298" y="135"/>
                    <a:pt x="299" y="134"/>
                    <a:pt x="300" y="134"/>
                  </a:cubicBezTo>
                  <a:cubicBezTo>
                    <a:pt x="312" y="124"/>
                    <a:pt x="324" y="115"/>
                    <a:pt x="338" y="107"/>
                  </a:cubicBezTo>
                  <a:cubicBezTo>
                    <a:pt x="295" y="114"/>
                    <a:pt x="234" y="128"/>
                    <a:pt x="179" y="159"/>
                  </a:cubicBezTo>
                  <a:close/>
                  <a:moveTo>
                    <a:pt x="293" y="139"/>
                  </a:moveTo>
                  <a:cubicBezTo>
                    <a:pt x="244" y="152"/>
                    <a:pt x="198" y="177"/>
                    <a:pt x="162" y="217"/>
                  </a:cubicBezTo>
                  <a:cubicBezTo>
                    <a:pt x="155" y="225"/>
                    <a:pt x="149" y="233"/>
                    <a:pt x="143" y="241"/>
                  </a:cubicBezTo>
                  <a:cubicBezTo>
                    <a:pt x="163" y="221"/>
                    <a:pt x="186" y="204"/>
                    <a:pt x="213" y="189"/>
                  </a:cubicBezTo>
                  <a:cubicBezTo>
                    <a:pt x="216" y="188"/>
                    <a:pt x="219" y="186"/>
                    <a:pt x="222" y="185"/>
                  </a:cubicBezTo>
                  <a:cubicBezTo>
                    <a:pt x="239" y="174"/>
                    <a:pt x="257" y="165"/>
                    <a:pt x="274" y="157"/>
                  </a:cubicBezTo>
                  <a:cubicBezTo>
                    <a:pt x="281" y="151"/>
                    <a:pt x="287" y="145"/>
                    <a:pt x="293" y="139"/>
                  </a:cubicBezTo>
                  <a:close/>
                  <a:moveTo>
                    <a:pt x="764" y="216"/>
                  </a:moveTo>
                  <a:cubicBezTo>
                    <a:pt x="775" y="223"/>
                    <a:pt x="785" y="230"/>
                    <a:pt x="794" y="238"/>
                  </a:cubicBezTo>
                  <a:cubicBezTo>
                    <a:pt x="790" y="227"/>
                    <a:pt x="786" y="217"/>
                    <a:pt x="780" y="206"/>
                  </a:cubicBezTo>
                  <a:cubicBezTo>
                    <a:pt x="743" y="176"/>
                    <a:pt x="703" y="152"/>
                    <a:pt x="662" y="132"/>
                  </a:cubicBezTo>
                  <a:cubicBezTo>
                    <a:pt x="671" y="141"/>
                    <a:pt x="679" y="151"/>
                    <a:pt x="687" y="161"/>
                  </a:cubicBezTo>
                  <a:cubicBezTo>
                    <a:pt x="715" y="177"/>
                    <a:pt x="741" y="195"/>
                    <a:pt x="764" y="216"/>
                  </a:cubicBezTo>
                  <a:close/>
                  <a:moveTo>
                    <a:pt x="702" y="183"/>
                  </a:moveTo>
                  <a:cubicBezTo>
                    <a:pt x="713" y="188"/>
                    <a:pt x="723" y="193"/>
                    <a:pt x="733" y="198"/>
                  </a:cubicBezTo>
                  <a:cubicBezTo>
                    <a:pt x="739" y="202"/>
                    <a:pt x="746" y="205"/>
                    <a:pt x="752" y="209"/>
                  </a:cubicBezTo>
                  <a:cubicBezTo>
                    <a:pt x="732" y="192"/>
                    <a:pt x="711" y="177"/>
                    <a:pt x="690" y="165"/>
                  </a:cubicBezTo>
                  <a:cubicBezTo>
                    <a:pt x="694" y="171"/>
                    <a:pt x="698" y="177"/>
                    <a:pt x="702" y="183"/>
                  </a:cubicBezTo>
                  <a:close/>
                  <a:moveTo>
                    <a:pt x="656" y="127"/>
                  </a:moveTo>
                  <a:cubicBezTo>
                    <a:pt x="697" y="146"/>
                    <a:pt x="739" y="170"/>
                    <a:pt x="777" y="200"/>
                  </a:cubicBezTo>
                  <a:cubicBezTo>
                    <a:pt x="744" y="140"/>
                    <a:pt x="691" y="90"/>
                    <a:pt x="621" y="61"/>
                  </a:cubicBezTo>
                  <a:cubicBezTo>
                    <a:pt x="505" y="12"/>
                    <a:pt x="367" y="21"/>
                    <a:pt x="266" y="81"/>
                  </a:cubicBezTo>
                  <a:cubicBezTo>
                    <a:pt x="290" y="76"/>
                    <a:pt x="315" y="72"/>
                    <a:pt x="341" y="71"/>
                  </a:cubicBezTo>
                  <a:cubicBezTo>
                    <a:pt x="370" y="69"/>
                    <a:pt x="400" y="69"/>
                    <a:pt x="430" y="71"/>
                  </a:cubicBezTo>
                  <a:cubicBezTo>
                    <a:pt x="493" y="58"/>
                    <a:pt x="559" y="66"/>
                    <a:pt x="614" y="96"/>
                  </a:cubicBezTo>
                  <a:cubicBezTo>
                    <a:pt x="629" y="105"/>
                    <a:pt x="643" y="115"/>
                    <a:pt x="656" y="127"/>
                  </a:cubicBezTo>
                  <a:close/>
                  <a:moveTo>
                    <a:pt x="212" y="99"/>
                  </a:moveTo>
                  <a:cubicBezTo>
                    <a:pt x="181" y="122"/>
                    <a:pt x="153" y="152"/>
                    <a:pt x="133" y="188"/>
                  </a:cubicBezTo>
                  <a:cubicBezTo>
                    <a:pt x="143" y="179"/>
                    <a:pt x="154" y="172"/>
                    <a:pt x="166" y="164"/>
                  </a:cubicBezTo>
                  <a:cubicBezTo>
                    <a:pt x="169" y="162"/>
                    <a:pt x="173" y="160"/>
                    <a:pt x="177" y="158"/>
                  </a:cubicBezTo>
                  <a:cubicBezTo>
                    <a:pt x="188" y="142"/>
                    <a:pt x="200" y="128"/>
                    <a:pt x="214" y="116"/>
                  </a:cubicBezTo>
                  <a:cubicBezTo>
                    <a:pt x="226" y="105"/>
                    <a:pt x="239" y="96"/>
                    <a:pt x="252" y="87"/>
                  </a:cubicBezTo>
                  <a:cubicBezTo>
                    <a:pt x="238" y="90"/>
                    <a:pt x="225" y="94"/>
                    <a:pt x="212" y="99"/>
                  </a:cubicBezTo>
                  <a:close/>
                  <a:moveTo>
                    <a:pt x="495" y="137"/>
                  </a:moveTo>
                  <a:cubicBezTo>
                    <a:pt x="567" y="141"/>
                    <a:pt x="639" y="157"/>
                    <a:pt x="698" y="182"/>
                  </a:cubicBezTo>
                  <a:cubicBezTo>
                    <a:pt x="693" y="175"/>
                    <a:pt x="689" y="168"/>
                    <a:pt x="684" y="162"/>
                  </a:cubicBezTo>
                  <a:cubicBezTo>
                    <a:pt x="680" y="160"/>
                    <a:pt x="677" y="158"/>
                    <a:pt x="673" y="156"/>
                  </a:cubicBezTo>
                  <a:cubicBezTo>
                    <a:pt x="672" y="158"/>
                    <a:pt x="672" y="158"/>
                    <a:pt x="672" y="158"/>
                  </a:cubicBezTo>
                  <a:cubicBezTo>
                    <a:pt x="598" y="120"/>
                    <a:pt x="535" y="107"/>
                    <a:pt x="461" y="114"/>
                  </a:cubicBezTo>
                  <a:cubicBezTo>
                    <a:pt x="443" y="116"/>
                    <a:pt x="418" y="119"/>
                    <a:pt x="389" y="125"/>
                  </a:cubicBezTo>
                  <a:cubicBezTo>
                    <a:pt x="419" y="124"/>
                    <a:pt x="450" y="127"/>
                    <a:pt x="480" y="133"/>
                  </a:cubicBezTo>
                  <a:cubicBezTo>
                    <a:pt x="485" y="134"/>
                    <a:pt x="490" y="136"/>
                    <a:pt x="495" y="137"/>
                  </a:cubicBezTo>
                  <a:close/>
                  <a:moveTo>
                    <a:pt x="270" y="163"/>
                  </a:moveTo>
                  <a:cubicBezTo>
                    <a:pt x="263" y="165"/>
                    <a:pt x="257" y="168"/>
                    <a:pt x="251" y="171"/>
                  </a:cubicBezTo>
                  <a:cubicBezTo>
                    <a:pt x="256" y="169"/>
                    <a:pt x="262" y="167"/>
                    <a:pt x="267" y="165"/>
                  </a:cubicBezTo>
                  <a:cubicBezTo>
                    <a:pt x="268" y="164"/>
                    <a:pt x="269" y="164"/>
                    <a:pt x="270" y="163"/>
                  </a:cubicBezTo>
                  <a:close/>
                  <a:moveTo>
                    <a:pt x="276" y="160"/>
                  </a:moveTo>
                  <a:cubicBezTo>
                    <a:pt x="275" y="161"/>
                    <a:pt x="273" y="162"/>
                    <a:pt x="272" y="164"/>
                  </a:cubicBezTo>
                  <a:cubicBezTo>
                    <a:pt x="333" y="143"/>
                    <a:pt x="404" y="133"/>
                    <a:pt x="478" y="136"/>
                  </a:cubicBezTo>
                  <a:cubicBezTo>
                    <a:pt x="479" y="136"/>
                    <a:pt x="479" y="136"/>
                    <a:pt x="479" y="136"/>
                  </a:cubicBezTo>
                  <a:cubicBezTo>
                    <a:pt x="479" y="136"/>
                    <a:pt x="479" y="136"/>
                    <a:pt x="479" y="136"/>
                  </a:cubicBezTo>
                  <a:cubicBezTo>
                    <a:pt x="447" y="130"/>
                    <a:pt x="412" y="126"/>
                    <a:pt x="376" y="127"/>
                  </a:cubicBezTo>
                  <a:cubicBezTo>
                    <a:pt x="345" y="134"/>
                    <a:pt x="310" y="145"/>
                    <a:pt x="276" y="160"/>
                  </a:cubicBezTo>
                  <a:close/>
                  <a:moveTo>
                    <a:pt x="430" y="97"/>
                  </a:moveTo>
                  <a:cubicBezTo>
                    <a:pt x="492" y="97"/>
                    <a:pt x="554" y="107"/>
                    <a:pt x="611" y="127"/>
                  </a:cubicBezTo>
                  <a:cubicBezTo>
                    <a:pt x="635" y="135"/>
                    <a:pt x="659" y="146"/>
                    <a:pt x="681" y="157"/>
                  </a:cubicBezTo>
                  <a:cubicBezTo>
                    <a:pt x="673" y="147"/>
                    <a:pt x="664" y="138"/>
                    <a:pt x="654" y="129"/>
                  </a:cubicBezTo>
                  <a:cubicBezTo>
                    <a:pt x="631" y="119"/>
                    <a:pt x="608" y="110"/>
                    <a:pt x="586" y="103"/>
                  </a:cubicBezTo>
                  <a:cubicBezTo>
                    <a:pt x="540" y="89"/>
                    <a:pt x="486" y="78"/>
                    <a:pt x="430" y="74"/>
                  </a:cubicBezTo>
                  <a:cubicBezTo>
                    <a:pt x="403" y="79"/>
                    <a:pt x="377" y="89"/>
                    <a:pt x="352" y="102"/>
                  </a:cubicBezTo>
                  <a:cubicBezTo>
                    <a:pt x="353" y="102"/>
                    <a:pt x="355" y="101"/>
                    <a:pt x="357" y="101"/>
                  </a:cubicBezTo>
                  <a:cubicBezTo>
                    <a:pt x="381" y="98"/>
                    <a:pt x="406" y="97"/>
                    <a:pt x="430" y="97"/>
                  </a:cubicBezTo>
                  <a:close/>
                  <a:moveTo>
                    <a:pt x="299" y="138"/>
                  </a:moveTo>
                  <a:cubicBezTo>
                    <a:pt x="293" y="143"/>
                    <a:pt x="287" y="149"/>
                    <a:pt x="281" y="155"/>
                  </a:cubicBezTo>
                  <a:cubicBezTo>
                    <a:pt x="308" y="143"/>
                    <a:pt x="335" y="135"/>
                    <a:pt x="361" y="128"/>
                  </a:cubicBezTo>
                  <a:cubicBezTo>
                    <a:pt x="340" y="130"/>
                    <a:pt x="320" y="133"/>
                    <a:pt x="299" y="138"/>
                  </a:cubicBezTo>
                  <a:close/>
                  <a:moveTo>
                    <a:pt x="260" y="85"/>
                  </a:moveTo>
                  <a:cubicBezTo>
                    <a:pt x="244" y="95"/>
                    <a:pt x="230" y="105"/>
                    <a:pt x="216" y="118"/>
                  </a:cubicBezTo>
                  <a:cubicBezTo>
                    <a:pt x="204" y="129"/>
                    <a:pt x="193" y="141"/>
                    <a:pt x="183" y="154"/>
                  </a:cubicBezTo>
                  <a:cubicBezTo>
                    <a:pt x="238" y="124"/>
                    <a:pt x="298" y="110"/>
                    <a:pt x="344" y="103"/>
                  </a:cubicBezTo>
                  <a:cubicBezTo>
                    <a:pt x="368" y="89"/>
                    <a:pt x="394" y="79"/>
                    <a:pt x="421" y="73"/>
                  </a:cubicBezTo>
                  <a:cubicBezTo>
                    <a:pt x="367" y="70"/>
                    <a:pt x="312" y="73"/>
                    <a:pt x="260" y="85"/>
                  </a:cubicBezTo>
                  <a:close/>
                  <a:moveTo>
                    <a:pt x="345" y="106"/>
                  </a:moveTo>
                  <a:cubicBezTo>
                    <a:pt x="330" y="114"/>
                    <a:pt x="316" y="123"/>
                    <a:pt x="303" y="134"/>
                  </a:cubicBezTo>
                  <a:cubicBezTo>
                    <a:pt x="305" y="134"/>
                    <a:pt x="307" y="134"/>
                    <a:pt x="308" y="133"/>
                  </a:cubicBezTo>
                  <a:cubicBezTo>
                    <a:pt x="329" y="129"/>
                    <a:pt x="352" y="126"/>
                    <a:pt x="374" y="125"/>
                  </a:cubicBezTo>
                  <a:cubicBezTo>
                    <a:pt x="409" y="117"/>
                    <a:pt x="439" y="113"/>
                    <a:pt x="461" y="111"/>
                  </a:cubicBezTo>
                  <a:cubicBezTo>
                    <a:pt x="504" y="107"/>
                    <a:pt x="544" y="110"/>
                    <a:pt x="585" y="121"/>
                  </a:cubicBezTo>
                  <a:cubicBezTo>
                    <a:pt x="507" y="98"/>
                    <a:pt x="426" y="95"/>
                    <a:pt x="357" y="104"/>
                  </a:cubicBezTo>
                  <a:cubicBezTo>
                    <a:pt x="353" y="104"/>
                    <a:pt x="349" y="105"/>
                    <a:pt x="345" y="106"/>
                  </a:cubicBezTo>
                  <a:close/>
                  <a:moveTo>
                    <a:pt x="440" y="72"/>
                  </a:moveTo>
                  <a:cubicBezTo>
                    <a:pt x="490" y="76"/>
                    <a:pt x="540" y="86"/>
                    <a:pt x="587" y="100"/>
                  </a:cubicBezTo>
                  <a:cubicBezTo>
                    <a:pt x="607" y="107"/>
                    <a:pt x="627" y="114"/>
                    <a:pt x="647" y="123"/>
                  </a:cubicBezTo>
                  <a:cubicBezTo>
                    <a:pt x="637" y="114"/>
                    <a:pt x="625" y="106"/>
                    <a:pt x="612" y="99"/>
                  </a:cubicBezTo>
                  <a:cubicBezTo>
                    <a:pt x="561" y="70"/>
                    <a:pt x="499" y="62"/>
                    <a:pt x="440" y="72"/>
                  </a:cubicBez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44"/>
            <p:cNvSpPr>
              <a:spLocks noEditPoints="1"/>
            </p:cNvSpPr>
            <p:nvPr/>
          </p:nvSpPr>
          <p:spPr bwMode="auto">
            <a:xfrm>
              <a:off x="3489325" y="3548063"/>
              <a:ext cx="3349625" cy="2790825"/>
            </a:xfrm>
            <a:custGeom>
              <a:avLst/>
              <a:gdLst>
                <a:gd name="T0" fmla="*/ 289 w 1032"/>
                <a:gd name="T1" fmla="*/ 759 h 859"/>
                <a:gd name="T2" fmla="*/ 168 w 1032"/>
                <a:gd name="T3" fmla="*/ 90 h 859"/>
                <a:gd name="T4" fmla="*/ 36 w 1032"/>
                <a:gd name="T5" fmla="*/ 397 h 859"/>
                <a:gd name="T6" fmla="*/ 434 w 1032"/>
                <a:gd name="T7" fmla="*/ 1 h 859"/>
                <a:gd name="T8" fmla="*/ 986 w 1032"/>
                <a:gd name="T9" fmla="*/ 628 h 859"/>
                <a:gd name="T10" fmla="*/ 772 w 1032"/>
                <a:gd name="T11" fmla="*/ 831 h 859"/>
                <a:gd name="T12" fmla="*/ 489 w 1032"/>
                <a:gd name="T13" fmla="*/ 838 h 859"/>
                <a:gd name="T14" fmla="*/ 372 w 1032"/>
                <a:gd name="T15" fmla="*/ 798 h 859"/>
                <a:gd name="T16" fmla="*/ 463 w 1032"/>
                <a:gd name="T17" fmla="*/ 834 h 859"/>
                <a:gd name="T18" fmla="*/ 910 w 1032"/>
                <a:gd name="T19" fmla="*/ 717 h 859"/>
                <a:gd name="T20" fmla="*/ 862 w 1032"/>
                <a:gd name="T21" fmla="*/ 206 h 859"/>
                <a:gd name="T22" fmla="*/ 600 w 1032"/>
                <a:gd name="T23" fmla="*/ 814 h 859"/>
                <a:gd name="T24" fmla="*/ 536 w 1032"/>
                <a:gd name="T25" fmla="*/ 830 h 859"/>
                <a:gd name="T26" fmla="*/ 324 w 1032"/>
                <a:gd name="T27" fmla="*/ 773 h 859"/>
                <a:gd name="T28" fmla="*/ 660 w 1032"/>
                <a:gd name="T29" fmla="*/ 779 h 859"/>
                <a:gd name="T30" fmla="*/ 324 w 1032"/>
                <a:gd name="T31" fmla="*/ 773 h 859"/>
                <a:gd name="T32" fmla="*/ 885 w 1032"/>
                <a:gd name="T33" fmla="*/ 626 h 859"/>
                <a:gd name="T34" fmla="*/ 881 w 1032"/>
                <a:gd name="T35" fmla="*/ 321 h 859"/>
                <a:gd name="T36" fmla="*/ 248 w 1032"/>
                <a:gd name="T37" fmla="*/ 703 h 859"/>
                <a:gd name="T38" fmla="*/ 878 w 1032"/>
                <a:gd name="T39" fmla="*/ 321 h 859"/>
                <a:gd name="T40" fmla="*/ 218 w 1032"/>
                <a:gd name="T41" fmla="*/ 113 h 859"/>
                <a:gd name="T42" fmla="*/ 248 w 1032"/>
                <a:gd name="T43" fmla="*/ 703 h 859"/>
                <a:gd name="T44" fmla="*/ 678 w 1032"/>
                <a:gd name="T45" fmla="*/ 770 h 859"/>
                <a:gd name="T46" fmla="*/ 283 w 1032"/>
                <a:gd name="T47" fmla="*/ 749 h 859"/>
                <a:gd name="T48" fmla="*/ 60 w 1032"/>
                <a:gd name="T49" fmla="*/ 297 h 859"/>
                <a:gd name="T50" fmla="*/ 190 w 1032"/>
                <a:gd name="T51" fmla="*/ 657 h 859"/>
                <a:gd name="T52" fmla="*/ 207 w 1032"/>
                <a:gd name="T53" fmla="*/ 677 h 859"/>
                <a:gd name="T54" fmla="*/ 258 w 1032"/>
                <a:gd name="T55" fmla="*/ 728 h 859"/>
                <a:gd name="T56" fmla="*/ 262 w 1032"/>
                <a:gd name="T57" fmla="*/ 728 h 859"/>
                <a:gd name="T58" fmla="*/ 191 w 1032"/>
                <a:gd name="T59" fmla="*/ 654 h 859"/>
                <a:gd name="T60" fmla="*/ 173 w 1032"/>
                <a:gd name="T61" fmla="*/ 480 h 859"/>
                <a:gd name="T62" fmla="*/ 68 w 1032"/>
                <a:gd name="T63" fmla="*/ 259 h 859"/>
                <a:gd name="T64" fmla="*/ 88 w 1032"/>
                <a:gd name="T65" fmla="*/ 428 h 859"/>
                <a:gd name="T66" fmla="*/ 68 w 1032"/>
                <a:gd name="T67" fmla="*/ 259 h 859"/>
                <a:gd name="T68" fmla="*/ 991 w 1032"/>
                <a:gd name="T69" fmla="*/ 613 h 859"/>
                <a:gd name="T70" fmla="*/ 856 w 1032"/>
                <a:gd name="T71" fmla="*/ 197 h 859"/>
                <a:gd name="T72" fmla="*/ 129 w 1032"/>
                <a:gd name="T73" fmla="*/ 371 h 859"/>
                <a:gd name="T74" fmla="*/ 171 w 1032"/>
                <a:gd name="T75" fmla="*/ 180 h 859"/>
                <a:gd name="T76" fmla="*/ 727 w 1032"/>
                <a:gd name="T77" fmla="*/ 112 h 859"/>
                <a:gd name="T78" fmla="*/ 117 w 1032"/>
                <a:gd name="T79" fmla="*/ 154 h 859"/>
                <a:gd name="T80" fmla="*/ 117 w 1032"/>
                <a:gd name="T81" fmla="*/ 154 h 859"/>
                <a:gd name="T82" fmla="*/ 496 w 1032"/>
                <a:gd name="T83" fmla="*/ 8 h 859"/>
                <a:gd name="T84" fmla="*/ 129 w 1032"/>
                <a:gd name="T85" fmla="*/ 139 h 859"/>
                <a:gd name="T86" fmla="*/ 471 w 1032"/>
                <a:gd name="T87" fmla="*/ 19 h 859"/>
                <a:gd name="T88" fmla="*/ 129 w 1032"/>
                <a:gd name="T89" fmla="*/ 139 h 859"/>
                <a:gd name="T90" fmla="*/ 180 w 1032"/>
                <a:gd name="T91" fmla="*/ 90 h 859"/>
                <a:gd name="T92" fmla="*/ 750 w 1032"/>
                <a:gd name="T93" fmla="*/ 121 h 859"/>
                <a:gd name="T94" fmla="*/ 707 w 1032"/>
                <a:gd name="T95" fmla="*/ 99 h 859"/>
                <a:gd name="T96" fmla="*/ 409 w 1032"/>
                <a:gd name="T97" fmla="*/ 36 h 859"/>
                <a:gd name="T98" fmla="*/ 469 w 1032"/>
                <a:gd name="T99" fmla="*/ 4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32" h="859">
                  <a:moveTo>
                    <a:pt x="623" y="856"/>
                  </a:moveTo>
                  <a:cubicBezTo>
                    <a:pt x="574" y="856"/>
                    <a:pt x="525" y="849"/>
                    <a:pt x="477" y="838"/>
                  </a:cubicBezTo>
                  <a:cubicBezTo>
                    <a:pt x="424" y="836"/>
                    <a:pt x="371" y="819"/>
                    <a:pt x="322" y="786"/>
                  </a:cubicBezTo>
                  <a:cubicBezTo>
                    <a:pt x="310" y="778"/>
                    <a:pt x="299" y="769"/>
                    <a:pt x="289" y="759"/>
                  </a:cubicBezTo>
                  <a:cubicBezTo>
                    <a:pt x="213" y="715"/>
                    <a:pt x="152" y="653"/>
                    <a:pt x="112" y="578"/>
                  </a:cubicBezTo>
                  <a:cubicBezTo>
                    <a:pt x="54" y="470"/>
                    <a:pt x="38" y="354"/>
                    <a:pt x="66" y="259"/>
                  </a:cubicBezTo>
                  <a:cubicBezTo>
                    <a:pt x="76" y="213"/>
                    <a:pt x="96" y="172"/>
                    <a:pt x="127" y="137"/>
                  </a:cubicBezTo>
                  <a:cubicBezTo>
                    <a:pt x="139" y="120"/>
                    <a:pt x="152" y="104"/>
                    <a:pt x="168" y="90"/>
                  </a:cubicBezTo>
                  <a:cubicBezTo>
                    <a:pt x="228" y="38"/>
                    <a:pt x="309" y="12"/>
                    <a:pt x="392" y="4"/>
                  </a:cubicBezTo>
                  <a:cubicBezTo>
                    <a:pt x="391" y="4"/>
                    <a:pt x="389" y="4"/>
                    <a:pt x="388" y="4"/>
                  </a:cubicBezTo>
                  <a:cubicBezTo>
                    <a:pt x="314" y="7"/>
                    <a:pt x="178" y="27"/>
                    <a:pt x="93" y="119"/>
                  </a:cubicBezTo>
                  <a:cubicBezTo>
                    <a:pt x="26" y="192"/>
                    <a:pt x="3" y="304"/>
                    <a:pt x="36" y="397"/>
                  </a:cubicBezTo>
                  <a:cubicBezTo>
                    <a:pt x="34" y="398"/>
                    <a:pt x="34" y="398"/>
                    <a:pt x="34" y="398"/>
                  </a:cubicBezTo>
                  <a:cubicBezTo>
                    <a:pt x="0" y="304"/>
                    <a:pt x="23" y="191"/>
                    <a:pt x="91" y="117"/>
                  </a:cubicBezTo>
                  <a:cubicBezTo>
                    <a:pt x="176" y="24"/>
                    <a:pt x="314" y="5"/>
                    <a:pt x="388" y="1"/>
                  </a:cubicBezTo>
                  <a:cubicBezTo>
                    <a:pt x="403" y="0"/>
                    <a:pt x="419" y="0"/>
                    <a:pt x="434" y="1"/>
                  </a:cubicBezTo>
                  <a:cubicBezTo>
                    <a:pt x="493" y="0"/>
                    <a:pt x="551" y="7"/>
                    <a:pt x="602" y="21"/>
                  </a:cubicBezTo>
                  <a:cubicBezTo>
                    <a:pt x="688" y="44"/>
                    <a:pt x="768" y="81"/>
                    <a:pt x="833" y="130"/>
                  </a:cubicBezTo>
                  <a:cubicBezTo>
                    <a:pt x="907" y="186"/>
                    <a:pt x="960" y="253"/>
                    <a:pt x="989" y="330"/>
                  </a:cubicBezTo>
                  <a:cubicBezTo>
                    <a:pt x="1032" y="441"/>
                    <a:pt x="1030" y="545"/>
                    <a:pt x="986" y="628"/>
                  </a:cubicBezTo>
                  <a:cubicBezTo>
                    <a:pt x="946" y="753"/>
                    <a:pt x="850" y="809"/>
                    <a:pt x="773" y="833"/>
                  </a:cubicBezTo>
                  <a:cubicBezTo>
                    <a:pt x="726" y="848"/>
                    <a:pt x="675" y="856"/>
                    <a:pt x="623" y="856"/>
                  </a:cubicBezTo>
                  <a:close/>
                  <a:moveTo>
                    <a:pt x="489" y="838"/>
                  </a:moveTo>
                  <a:cubicBezTo>
                    <a:pt x="584" y="859"/>
                    <a:pt x="686" y="859"/>
                    <a:pt x="772" y="831"/>
                  </a:cubicBezTo>
                  <a:cubicBezTo>
                    <a:pt x="845" y="807"/>
                    <a:pt x="936" y="755"/>
                    <a:pt x="979" y="641"/>
                  </a:cubicBezTo>
                  <a:cubicBezTo>
                    <a:pt x="961" y="670"/>
                    <a:pt x="939" y="696"/>
                    <a:pt x="912" y="719"/>
                  </a:cubicBezTo>
                  <a:cubicBezTo>
                    <a:pt x="812" y="802"/>
                    <a:pt x="675" y="842"/>
                    <a:pt x="536" y="833"/>
                  </a:cubicBezTo>
                  <a:cubicBezTo>
                    <a:pt x="520" y="836"/>
                    <a:pt x="504" y="837"/>
                    <a:pt x="489" y="838"/>
                  </a:cubicBezTo>
                  <a:close/>
                  <a:moveTo>
                    <a:pt x="477" y="835"/>
                  </a:moveTo>
                  <a:cubicBezTo>
                    <a:pt x="493" y="835"/>
                    <a:pt x="509" y="834"/>
                    <a:pt x="524" y="832"/>
                  </a:cubicBezTo>
                  <a:cubicBezTo>
                    <a:pt x="503" y="830"/>
                    <a:pt x="483" y="827"/>
                    <a:pt x="462" y="823"/>
                  </a:cubicBezTo>
                  <a:cubicBezTo>
                    <a:pt x="430" y="817"/>
                    <a:pt x="400" y="809"/>
                    <a:pt x="372" y="798"/>
                  </a:cubicBezTo>
                  <a:cubicBezTo>
                    <a:pt x="405" y="813"/>
                    <a:pt x="440" y="826"/>
                    <a:pt x="477" y="835"/>
                  </a:cubicBezTo>
                  <a:close/>
                  <a:moveTo>
                    <a:pt x="299" y="765"/>
                  </a:moveTo>
                  <a:cubicBezTo>
                    <a:pt x="307" y="772"/>
                    <a:pt x="315" y="778"/>
                    <a:pt x="324" y="784"/>
                  </a:cubicBezTo>
                  <a:cubicBezTo>
                    <a:pt x="368" y="814"/>
                    <a:pt x="415" y="830"/>
                    <a:pt x="463" y="834"/>
                  </a:cubicBezTo>
                  <a:cubicBezTo>
                    <a:pt x="420" y="822"/>
                    <a:pt x="378" y="806"/>
                    <a:pt x="340" y="785"/>
                  </a:cubicBezTo>
                  <a:cubicBezTo>
                    <a:pt x="326" y="779"/>
                    <a:pt x="312" y="772"/>
                    <a:pt x="299" y="765"/>
                  </a:cubicBezTo>
                  <a:close/>
                  <a:moveTo>
                    <a:pt x="546" y="831"/>
                  </a:moveTo>
                  <a:cubicBezTo>
                    <a:pt x="681" y="838"/>
                    <a:pt x="813" y="797"/>
                    <a:pt x="910" y="717"/>
                  </a:cubicBezTo>
                  <a:cubicBezTo>
                    <a:pt x="941" y="691"/>
                    <a:pt x="966" y="661"/>
                    <a:pt x="984" y="627"/>
                  </a:cubicBezTo>
                  <a:cubicBezTo>
                    <a:pt x="987" y="617"/>
                    <a:pt x="990" y="607"/>
                    <a:pt x="992" y="596"/>
                  </a:cubicBezTo>
                  <a:cubicBezTo>
                    <a:pt x="1020" y="473"/>
                    <a:pt x="991" y="354"/>
                    <a:pt x="906" y="252"/>
                  </a:cubicBezTo>
                  <a:cubicBezTo>
                    <a:pt x="892" y="236"/>
                    <a:pt x="877" y="220"/>
                    <a:pt x="862" y="206"/>
                  </a:cubicBezTo>
                  <a:cubicBezTo>
                    <a:pt x="869" y="218"/>
                    <a:pt x="877" y="232"/>
                    <a:pt x="883" y="246"/>
                  </a:cubicBezTo>
                  <a:cubicBezTo>
                    <a:pt x="930" y="349"/>
                    <a:pt x="955" y="503"/>
                    <a:pt x="887" y="628"/>
                  </a:cubicBezTo>
                  <a:cubicBezTo>
                    <a:pt x="856" y="684"/>
                    <a:pt x="805" y="732"/>
                    <a:pt x="741" y="767"/>
                  </a:cubicBezTo>
                  <a:cubicBezTo>
                    <a:pt x="698" y="790"/>
                    <a:pt x="649" y="806"/>
                    <a:pt x="600" y="814"/>
                  </a:cubicBezTo>
                  <a:cubicBezTo>
                    <a:pt x="582" y="821"/>
                    <a:pt x="564" y="827"/>
                    <a:pt x="546" y="831"/>
                  </a:cubicBezTo>
                  <a:close/>
                  <a:moveTo>
                    <a:pt x="380" y="798"/>
                  </a:moveTo>
                  <a:cubicBezTo>
                    <a:pt x="406" y="808"/>
                    <a:pt x="434" y="815"/>
                    <a:pt x="462" y="821"/>
                  </a:cubicBezTo>
                  <a:cubicBezTo>
                    <a:pt x="487" y="825"/>
                    <a:pt x="511" y="829"/>
                    <a:pt x="536" y="830"/>
                  </a:cubicBezTo>
                  <a:cubicBezTo>
                    <a:pt x="553" y="827"/>
                    <a:pt x="570" y="822"/>
                    <a:pt x="588" y="816"/>
                  </a:cubicBezTo>
                  <a:cubicBezTo>
                    <a:pt x="573" y="818"/>
                    <a:pt x="559" y="819"/>
                    <a:pt x="544" y="820"/>
                  </a:cubicBezTo>
                  <a:cubicBezTo>
                    <a:pt x="486" y="822"/>
                    <a:pt x="430" y="814"/>
                    <a:pt x="380" y="798"/>
                  </a:cubicBezTo>
                  <a:close/>
                  <a:moveTo>
                    <a:pt x="324" y="773"/>
                  </a:moveTo>
                  <a:cubicBezTo>
                    <a:pt x="387" y="804"/>
                    <a:pt x="463" y="820"/>
                    <a:pt x="544" y="817"/>
                  </a:cubicBezTo>
                  <a:cubicBezTo>
                    <a:pt x="562" y="816"/>
                    <a:pt x="581" y="814"/>
                    <a:pt x="599" y="812"/>
                  </a:cubicBezTo>
                  <a:cubicBezTo>
                    <a:pt x="614" y="805"/>
                    <a:pt x="630" y="797"/>
                    <a:pt x="646" y="788"/>
                  </a:cubicBezTo>
                  <a:cubicBezTo>
                    <a:pt x="651" y="785"/>
                    <a:pt x="655" y="782"/>
                    <a:pt x="660" y="779"/>
                  </a:cubicBezTo>
                  <a:cubicBezTo>
                    <a:pt x="620" y="792"/>
                    <a:pt x="576" y="799"/>
                    <a:pt x="531" y="801"/>
                  </a:cubicBezTo>
                  <a:cubicBezTo>
                    <a:pt x="427" y="804"/>
                    <a:pt x="330" y="773"/>
                    <a:pt x="251" y="708"/>
                  </a:cubicBezTo>
                  <a:cubicBezTo>
                    <a:pt x="258" y="718"/>
                    <a:pt x="265" y="728"/>
                    <a:pt x="272" y="737"/>
                  </a:cubicBezTo>
                  <a:cubicBezTo>
                    <a:pt x="288" y="750"/>
                    <a:pt x="305" y="762"/>
                    <a:pt x="324" y="773"/>
                  </a:cubicBezTo>
                  <a:close/>
                  <a:moveTo>
                    <a:pt x="670" y="776"/>
                  </a:moveTo>
                  <a:cubicBezTo>
                    <a:pt x="662" y="781"/>
                    <a:pt x="655" y="786"/>
                    <a:pt x="647" y="790"/>
                  </a:cubicBezTo>
                  <a:cubicBezTo>
                    <a:pt x="635" y="798"/>
                    <a:pt x="622" y="804"/>
                    <a:pt x="610" y="810"/>
                  </a:cubicBezTo>
                  <a:cubicBezTo>
                    <a:pt x="728" y="788"/>
                    <a:pt x="834" y="719"/>
                    <a:pt x="885" y="626"/>
                  </a:cubicBezTo>
                  <a:cubicBezTo>
                    <a:pt x="953" y="503"/>
                    <a:pt x="927" y="349"/>
                    <a:pt x="880" y="247"/>
                  </a:cubicBezTo>
                  <a:cubicBezTo>
                    <a:pt x="873" y="230"/>
                    <a:pt x="864" y="214"/>
                    <a:pt x="854" y="199"/>
                  </a:cubicBezTo>
                  <a:cubicBezTo>
                    <a:pt x="831" y="178"/>
                    <a:pt x="805" y="159"/>
                    <a:pt x="778" y="141"/>
                  </a:cubicBezTo>
                  <a:cubicBezTo>
                    <a:pt x="833" y="193"/>
                    <a:pt x="869" y="255"/>
                    <a:pt x="881" y="321"/>
                  </a:cubicBezTo>
                  <a:cubicBezTo>
                    <a:pt x="890" y="345"/>
                    <a:pt x="898" y="370"/>
                    <a:pt x="903" y="395"/>
                  </a:cubicBezTo>
                  <a:cubicBezTo>
                    <a:pt x="924" y="491"/>
                    <a:pt x="905" y="580"/>
                    <a:pt x="849" y="653"/>
                  </a:cubicBezTo>
                  <a:cubicBezTo>
                    <a:pt x="806" y="708"/>
                    <a:pt x="743" y="751"/>
                    <a:pt x="670" y="776"/>
                  </a:cubicBezTo>
                  <a:close/>
                  <a:moveTo>
                    <a:pt x="248" y="703"/>
                  </a:moveTo>
                  <a:cubicBezTo>
                    <a:pt x="325" y="767"/>
                    <a:pt x="423" y="802"/>
                    <a:pt x="531" y="798"/>
                  </a:cubicBezTo>
                  <a:cubicBezTo>
                    <a:pt x="579" y="796"/>
                    <a:pt x="626" y="788"/>
                    <a:pt x="668" y="773"/>
                  </a:cubicBezTo>
                  <a:cubicBezTo>
                    <a:pt x="803" y="680"/>
                    <a:pt x="896" y="498"/>
                    <a:pt x="882" y="347"/>
                  </a:cubicBezTo>
                  <a:cubicBezTo>
                    <a:pt x="881" y="338"/>
                    <a:pt x="880" y="329"/>
                    <a:pt x="878" y="321"/>
                  </a:cubicBezTo>
                  <a:cubicBezTo>
                    <a:pt x="845" y="235"/>
                    <a:pt x="789" y="162"/>
                    <a:pt x="718" y="108"/>
                  </a:cubicBezTo>
                  <a:cubicBezTo>
                    <a:pt x="623" y="60"/>
                    <a:pt x="514" y="34"/>
                    <a:pt x="410" y="39"/>
                  </a:cubicBezTo>
                  <a:cubicBezTo>
                    <a:pt x="373" y="40"/>
                    <a:pt x="338" y="45"/>
                    <a:pt x="305" y="54"/>
                  </a:cubicBezTo>
                  <a:cubicBezTo>
                    <a:pt x="270" y="69"/>
                    <a:pt x="241" y="89"/>
                    <a:pt x="218" y="113"/>
                  </a:cubicBezTo>
                  <a:cubicBezTo>
                    <a:pt x="198" y="136"/>
                    <a:pt x="181" y="163"/>
                    <a:pt x="167" y="196"/>
                  </a:cubicBezTo>
                  <a:cubicBezTo>
                    <a:pt x="147" y="285"/>
                    <a:pt x="163" y="395"/>
                    <a:pt x="175" y="480"/>
                  </a:cubicBezTo>
                  <a:cubicBezTo>
                    <a:pt x="177" y="492"/>
                    <a:pt x="177" y="492"/>
                    <a:pt x="177" y="492"/>
                  </a:cubicBezTo>
                  <a:cubicBezTo>
                    <a:pt x="185" y="547"/>
                    <a:pt x="204" y="633"/>
                    <a:pt x="248" y="703"/>
                  </a:cubicBezTo>
                  <a:close/>
                  <a:moveTo>
                    <a:pt x="883" y="334"/>
                  </a:moveTo>
                  <a:cubicBezTo>
                    <a:pt x="884" y="338"/>
                    <a:pt x="884" y="342"/>
                    <a:pt x="884" y="347"/>
                  </a:cubicBezTo>
                  <a:cubicBezTo>
                    <a:pt x="892" y="425"/>
                    <a:pt x="871" y="514"/>
                    <a:pt x="826" y="597"/>
                  </a:cubicBezTo>
                  <a:cubicBezTo>
                    <a:pt x="789" y="667"/>
                    <a:pt x="737" y="727"/>
                    <a:pt x="678" y="770"/>
                  </a:cubicBezTo>
                  <a:cubicBezTo>
                    <a:pt x="747" y="745"/>
                    <a:pt x="806" y="704"/>
                    <a:pt x="847" y="651"/>
                  </a:cubicBezTo>
                  <a:cubicBezTo>
                    <a:pt x="903" y="579"/>
                    <a:pt x="921" y="491"/>
                    <a:pt x="901" y="395"/>
                  </a:cubicBezTo>
                  <a:cubicBezTo>
                    <a:pt x="896" y="374"/>
                    <a:pt x="890" y="354"/>
                    <a:pt x="883" y="334"/>
                  </a:cubicBezTo>
                  <a:close/>
                  <a:moveTo>
                    <a:pt x="283" y="749"/>
                  </a:moveTo>
                  <a:cubicBezTo>
                    <a:pt x="285" y="751"/>
                    <a:pt x="287" y="752"/>
                    <a:pt x="289" y="753"/>
                  </a:cubicBezTo>
                  <a:cubicBezTo>
                    <a:pt x="287" y="751"/>
                    <a:pt x="284" y="750"/>
                    <a:pt x="282" y="748"/>
                  </a:cubicBezTo>
                  <a:cubicBezTo>
                    <a:pt x="282" y="748"/>
                    <a:pt x="283" y="749"/>
                    <a:pt x="283" y="749"/>
                  </a:cubicBezTo>
                  <a:close/>
                  <a:moveTo>
                    <a:pt x="60" y="297"/>
                  </a:moveTo>
                  <a:cubicBezTo>
                    <a:pt x="46" y="384"/>
                    <a:pt x="64" y="483"/>
                    <a:pt x="114" y="577"/>
                  </a:cubicBezTo>
                  <a:cubicBezTo>
                    <a:pt x="152" y="648"/>
                    <a:pt x="210" y="707"/>
                    <a:pt x="281" y="751"/>
                  </a:cubicBezTo>
                  <a:cubicBezTo>
                    <a:pt x="253" y="732"/>
                    <a:pt x="229" y="710"/>
                    <a:pt x="209" y="684"/>
                  </a:cubicBezTo>
                  <a:cubicBezTo>
                    <a:pt x="202" y="676"/>
                    <a:pt x="196" y="666"/>
                    <a:pt x="190" y="657"/>
                  </a:cubicBezTo>
                  <a:cubicBezTo>
                    <a:pt x="161" y="621"/>
                    <a:pt x="135" y="581"/>
                    <a:pt x="114" y="540"/>
                  </a:cubicBezTo>
                  <a:cubicBezTo>
                    <a:pt x="74" y="461"/>
                    <a:pt x="55" y="382"/>
                    <a:pt x="59" y="311"/>
                  </a:cubicBezTo>
                  <a:cubicBezTo>
                    <a:pt x="59" y="306"/>
                    <a:pt x="59" y="302"/>
                    <a:pt x="60" y="297"/>
                  </a:cubicBezTo>
                  <a:close/>
                  <a:moveTo>
                    <a:pt x="207" y="677"/>
                  </a:moveTo>
                  <a:cubicBezTo>
                    <a:pt x="208" y="679"/>
                    <a:pt x="210" y="681"/>
                    <a:pt x="211" y="683"/>
                  </a:cubicBezTo>
                  <a:cubicBezTo>
                    <a:pt x="228" y="705"/>
                    <a:pt x="249" y="725"/>
                    <a:pt x="273" y="743"/>
                  </a:cubicBezTo>
                  <a:cubicBezTo>
                    <a:pt x="272" y="741"/>
                    <a:pt x="271" y="740"/>
                    <a:pt x="270" y="739"/>
                  </a:cubicBezTo>
                  <a:cubicBezTo>
                    <a:pt x="266" y="735"/>
                    <a:pt x="262" y="732"/>
                    <a:pt x="258" y="728"/>
                  </a:cubicBezTo>
                  <a:cubicBezTo>
                    <a:pt x="240" y="713"/>
                    <a:pt x="223" y="696"/>
                    <a:pt x="207" y="677"/>
                  </a:cubicBezTo>
                  <a:close/>
                  <a:moveTo>
                    <a:pt x="191" y="654"/>
                  </a:moveTo>
                  <a:cubicBezTo>
                    <a:pt x="213" y="681"/>
                    <a:pt x="236" y="706"/>
                    <a:pt x="259" y="726"/>
                  </a:cubicBezTo>
                  <a:cubicBezTo>
                    <a:pt x="260" y="727"/>
                    <a:pt x="261" y="728"/>
                    <a:pt x="262" y="728"/>
                  </a:cubicBezTo>
                  <a:cubicBezTo>
                    <a:pt x="256" y="720"/>
                    <a:pt x="250" y="712"/>
                    <a:pt x="244" y="703"/>
                  </a:cubicBezTo>
                  <a:cubicBezTo>
                    <a:pt x="243" y="702"/>
                    <a:pt x="241" y="700"/>
                    <a:pt x="240" y="699"/>
                  </a:cubicBezTo>
                  <a:cubicBezTo>
                    <a:pt x="218" y="680"/>
                    <a:pt x="198" y="658"/>
                    <a:pt x="180" y="635"/>
                  </a:cubicBezTo>
                  <a:cubicBezTo>
                    <a:pt x="184" y="641"/>
                    <a:pt x="187" y="648"/>
                    <a:pt x="191" y="654"/>
                  </a:cubicBezTo>
                  <a:close/>
                  <a:moveTo>
                    <a:pt x="175" y="625"/>
                  </a:moveTo>
                  <a:cubicBezTo>
                    <a:pt x="195" y="652"/>
                    <a:pt x="217" y="676"/>
                    <a:pt x="241" y="697"/>
                  </a:cubicBezTo>
                  <a:cubicBezTo>
                    <a:pt x="200" y="628"/>
                    <a:pt x="182" y="546"/>
                    <a:pt x="174" y="492"/>
                  </a:cubicBezTo>
                  <a:cubicBezTo>
                    <a:pt x="173" y="480"/>
                    <a:pt x="173" y="480"/>
                    <a:pt x="173" y="480"/>
                  </a:cubicBezTo>
                  <a:cubicBezTo>
                    <a:pt x="161" y="400"/>
                    <a:pt x="146" y="297"/>
                    <a:pt x="162" y="210"/>
                  </a:cubicBezTo>
                  <a:cubicBezTo>
                    <a:pt x="145" y="255"/>
                    <a:pt x="135" y="309"/>
                    <a:pt x="131" y="371"/>
                  </a:cubicBezTo>
                  <a:cubicBezTo>
                    <a:pt x="125" y="470"/>
                    <a:pt x="140" y="556"/>
                    <a:pt x="175" y="625"/>
                  </a:cubicBezTo>
                  <a:close/>
                  <a:moveTo>
                    <a:pt x="68" y="259"/>
                  </a:moveTo>
                  <a:cubicBezTo>
                    <a:pt x="65" y="276"/>
                    <a:pt x="62" y="293"/>
                    <a:pt x="62" y="311"/>
                  </a:cubicBezTo>
                  <a:cubicBezTo>
                    <a:pt x="56" y="426"/>
                    <a:pt x="110" y="546"/>
                    <a:pt x="178" y="638"/>
                  </a:cubicBezTo>
                  <a:cubicBezTo>
                    <a:pt x="176" y="632"/>
                    <a:pt x="173" y="627"/>
                    <a:pt x="170" y="622"/>
                  </a:cubicBezTo>
                  <a:cubicBezTo>
                    <a:pt x="130" y="566"/>
                    <a:pt x="102" y="499"/>
                    <a:pt x="88" y="428"/>
                  </a:cubicBezTo>
                  <a:cubicBezTo>
                    <a:pt x="79" y="384"/>
                    <a:pt x="71" y="317"/>
                    <a:pt x="84" y="247"/>
                  </a:cubicBezTo>
                  <a:cubicBezTo>
                    <a:pt x="88" y="225"/>
                    <a:pt x="94" y="204"/>
                    <a:pt x="102" y="185"/>
                  </a:cubicBezTo>
                  <a:cubicBezTo>
                    <a:pt x="96" y="194"/>
                    <a:pt x="90" y="204"/>
                    <a:pt x="85" y="214"/>
                  </a:cubicBezTo>
                  <a:cubicBezTo>
                    <a:pt x="78" y="229"/>
                    <a:pt x="73" y="244"/>
                    <a:pt x="68" y="259"/>
                  </a:cubicBezTo>
                  <a:close/>
                  <a:moveTo>
                    <a:pt x="856" y="197"/>
                  </a:moveTo>
                  <a:cubicBezTo>
                    <a:pt x="875" y="214"/>
                    <a:pt x="892" y="232"/>
                    <a:pt x="908" y="251"/>
                  </a:cubicBezTo>
                  <a:cubicBezTo>
                    <a:pt x="993" y="353"/>
                    <a:pt x="1023" y="472"/>
                    <a:pt x="995" y="597"/>
                  </a:cubicBezTo>
                  <a:cubicBezTo>
                    <a:pt x="993" y="602"/>
                    <a:pt x="992" y="608"/>
                    <a:pt x="991" y="613"/>
                  </a:cubicBezTo>
                  <a:cubicBezTo>
                    <a:pt x="1028" y="533"/>
                    <a:pt x="1027" y="435"/>
                    <a:pt x="987" y="331"/>
                  </a:cubicBezTo>
                  <a:cubicBezTo>
                    <a:pt x="936" y="199"/>
                    <a:pt x="816" y="95"/>
                    <a:pt x="654" y="39"/>
                  </a:cubicBezTo>
                  <a:cubicBezTo>
                    <a:pt x="696" y="55"/>
                    <a:pt x="734" y="76"/>
                    <a:pt x="768" y="102"/>
                  </a:cubicBezTo>
                  <a:cubicBezTo>
                    <a:pt x="803" y="130"/>
                    <a:pt x="833" y="161"/>
                    <a:pt x="856" y="197"/>
                  </a:cubicBezTo>
                  <a:close/>
                  <a:moveTo>
                    <a:pt x="110" y="174"/>
                  </a:moveTo>
                  <a:cubicBezTo>
                    <a:pt x="65" y="271"/>
                    <a:pt x="82" y="387"/>
                    <a:pt x="90" y="427"/>
                  </a:cubicBezTo>
                  <a:cubicBezTo>
                    <a:pt x="104" y="497"/>
                    <a:pt x="130" y="559"/>
                    <a:pt x="166" y="612"/>
                  </a:cubicBezTo>
                  <a:cubicBezTo>
                    <a:pt x="135" y="545"/>
                    <a:pt x="123" y="464"/>
                    <a:pt x="129" y="371"/>
                  </a:cubicBezTo>
                  <a:cubicBezTo>
                    <a:pt x="133" y="302"/>
                    <a:pt x="145" y="243"/>
                    <a:pt x="165" y="195"/>
                  </a:cubicBezTo>
                  <a:cubicBezTo>
                    <a:pt x="171" y="167"/>
                    <a:pt x="181" y="140"/>
                    <a:pt x="196" y="117"/>
                  </a:cubicBezTo>
                  <a:cubicBezTo>
                    <a:pt x="198" y="118"/>
                    <a:pt x="198" y="118"/>
                    <a:pt x="198" y="118"/>
                  </a:cubicBezTo>
                  <a:cubicBezTo>
                    <a:pt x="186" y="137"/>
                    <a:pt x="177" y="158"/>
                    <a:pt x="171" y="180"/>
                  </a:cubicBezTo>
                  <a:cubicBezTo>
                    <a:pt x="184" y="154"/>
                    <a:pt x="199" y="131"/>
                    <a:pt x="216" y="111"/>
                  </a:cubicBezTo>
                  <a:cubicBezTo>
                    <a:pt x="236" y="90"/>
                    <a:pt x="261" y="72"/>
                    <a:pt x="290" y="58"/>
                  </a:cubicBezTo>
                  <a:cubicBezTo>
                    <a:pt x="212" y="80"/>
                    <a:pt x="150" y="120"/>
                    <a:pt x="110" y="174"/>
                  </a:cubicBezTo>
                  <a:close/>
                  <a:moveTo>
                    <a:pt x="727" y="112"/>
                  </a:moveTo>
                  <a:cubicBezTo>
                    <a:pt x="792" y="164"/>
                    <a:pt x="843" y="231"/>
                    <a:pt x="875" y="307"/>
                  </a:cubicBezTo>
                  <a:cubicBezTo>
                    <a:pt x="859" y="238"/>
                    <a:pt x="818" y="179"/>
                    <a:pt x="763" y="132"/>
                  </a:cubicBezTo>
                  <a:cubicBezTo>
                    <a:pt x="752" y="125"/>
                    <a:pt x="740" y="118"/>
                    <a:pt x="727" y="112"/>
                  </a:cubicBezTo>
                  <a:close/>
                  <a:moveTo>
                    <a:pt x="117" y="154"/>
                  </a:moveTo>
                  <a:cubicBezTo>
                    <a:pt x="102" y="173"/>
                    <a:pt x="90" y="194"/>
                    <a:pt x="82" y="216"/>
                  </a:cubicBezTo>
                  <a:cubicBezTo>
                    <a:pt x="82" y="215"/>
                    <a:pt x="82" y="214"/>
                    <a:pt x="83" y="213"/>
                  </a:cubicBezTo>
                  <a:cubicBezTo>
                    <a:pt x="90" y="199"/>
                    <a:pt x="98" y="185"/>
                    <a:pt x="108" y="171"/>
                  </a:cubicBezTo>
                  <a:cubicBezTo>
                    <a:pt x="111" y="165"/>
                    <a:pt x="114" y="160"/>
                    <a:pt x="117" y="154"/>
                  </a:cubicBezTo>
                  <a:close/>
                  <a:moveTo>
                    <a:pt x="767" y="131"/>
                  </a:moveTo>
                  <a:cubicBezTo>
                    <a:pt x="796" y="149"/>
                    <a:pt x="823" y="168"/>
                    <a:pt x="848" y="190"/>
                  </a:cubicBezTo>
                  <a:cubicBezTo>
                    <a:pt x="793" y="111"/>
                    <a:pt x="707" y="53"/>
                    <a:pt x="600" y="25"/>
                  </a:cubicBezTo>
                  <a:cubicBezTo>
                    <a:pt x="566" y="16"/>
                    <a:pt x="531" y="10"/>
                    <a:pt x="496" y="8"/>
                  </a:cubicBezTo>
                  <a:cubicBezTo>
                    <a:pt x="541" y="16"/>
                    <a:pt x="584" y="29"/>
                    <a:pt x="625" y="48"/>
                  </a:cubicBezTo>
                  <a:cubicBezTo>
                    <a:pt x="666" y="63"/>
                    <a:pt x="705" y="84"/>
                    <a:pt x="740" y="110"/>
                  </a:cubicBezTo>
                  <a:cubicBezTo>
                    <a:pt x="749" y="117"/>
                    <a:pt x="758" y="124"/>
                    <a:pt x="767" y="131"/>
                  </a:cubicBezTo>
                  <a:close/>
                  <a:moveTo>
                    <a:pt x="129" y="139"/>
                  </a:moveTo>
                  <a:cubicBezTo>
                    <a:pt x="124" y="146"/>
                    <a:pt x="120" y="154"/>
                    <a:pt x="116" y="161"/>
                  </a:cubicBezTo>
                  <a:cubicBezTo>
                    <a:pt x="143" y="129"/>
                    <a:pt x="178" y="102"/>
                    <a:pt x="221" y="81"/>
                  </a:cubicBezTo>
                  <a:cubicBezTo>
                    <a:pt x="246" y="69"/>
                    <a:pt x="274" y="59"/>
                    <a:pt x="304" y="51"/>
                  </a:cubicBezTo>
                  <a:cubicBezTo>
                    <a:pt x="352" y="30"/>
                    <a:pt x="410" y="19"/>
                    <a:pt x="471" y="19"/>
                  </a:cubicBezTo>
                  <a:cubicBezTo>
                    <a:pt x="514" y="20"/>
                    <a:pt x="559" y="27"/>
                    <a:pt x="601" y="40"/>
                  </a:cubicBezTo>
                  <a:cubicBezTo>
                    <a:pt x="561" y="24"/>
                    <a:pt x="517" y="12"/>
                    <a:pt x="472" y="7"/>
                  </a:cubicBezTo>
                  <a:cubicBezTo>
                    <a:pt x="366" y="5"/>
                    <a:pt x="261" y="34"/>
                    <a:pt x="181" y="92"/>
                  </a:cubicBezTo>
                  <a:cubicBezTo>
                    <a:pt x="161" y="106"/>
                    <a:pt x="144" y="122"/>
                    <a:pt x="129" y="139"/>
                  </a:cubicBezTo>
                  <a:close/>
                  <a:moveTo>
                    <a:pt x="435" y="4"/>
                  </a:moveTo>
                  <a:cubicBezTo>
                    <a:pt x="338" y="6"/>
                    <a:pt x="240" y="32"/>
                    <a:pt x="170" y="92"/>
                  </a:cubicBezTo>
                  <a:cubicBezTo>
                    <a:pt x="159" y="102"/>
                    <a:pt x="150" y="111"/>
                    <a:pt x="142" y="122"/>
                  </a:cubicBezTo>
                  <a:cubicBezTo>
                    <a:pt x="153" y="110"/>
                    <a:pt x="166" y="100"/>
                    <a:pt x="180" y="90"/>
                  </a:cubicBezTo>
                  <a:cubicBezTo>
                    <a:pt x="253" y="37"/>
                    <a:pt x="347" y="7"/>
                    <a:pt x="445" y="4"/>
                  </a:cubicBezTo>
                  <a:cubicBezTo>
                    <a:pt x="442" y="4"/>
                    <a:pt x="438" y="4"/>
                    <a:pt x="435" y="4"/>
                  </a:cubicBezTo>
                  <a:close/>
                  <a:moveTo>
                    <a:pt x="717" y="104"/>
                  </a:moveTo>
                  <a:cubicBezTo>
                    <a:pt x="728" y="109"/>
                    <a:pt x="739" y="115"/>
                    <a:pt x="750" y="121"/>
                  </a:cubicBezTo>
                  <a:cubicBezTo>
                    <a:pt x="722" y="99"/>
                    <a:pt x="690" y="80"/>
                    <a:pt x="657" y="65"/>
                  </a:cubicBezTo>
                  <a:cubicBezTo>
                    <a:pt x="678" y="76"/>
                    <a:pt x="698" y="89"/>
                    <a:pt x="717" y="104"/>
                  </a:cubicBezTo>
                  <a:close/>
                  <a:moveTo>
                    <a:pt x="434" y="36"/>
                  </a:moveTo>
                  <a:cubicBezTo>
                    <a:pt x="526" y="36"/>
                    <a:pt x="622" y="59"/>
                    <a:pt x="707" y="99"/>
                  </a:cubicBezTo>
                  <a:cubicBezTo>
                    <a:pt x="684" y="82"/>
                    <a:pt x="660" y="67"/>
                    <a:pt x="634" y="55"/>
                  </a:cubicBezTo>
                  <a:cubicBezTo>
                    <a:pt x="581" y="34"/>
                    <a:pt x="525" y="22"/>
                    <a:pt x="471" y="22"/>
                  </a:cubicBezTo>
                  <a:cubicBezTo>
                    <a:pt x="417" y="21"/>
                    <a:pt x="365" y="30"/>
                    <a:pt x="320" y="47"/>
                  </a:cubicBezTo>
                  <a:cubicBezTo>
                    <a:pt x="349" y="41"/>
                    <a:pt x="379" y="38"/>
                    <a:pt x="409" y="36"/>
                  </a:cubicBezTo>
                  <a:cubicBezTo>
                    <a:pt x="417" y="36"/>
                    <a:pt x="426" y="36"/>
                    <a:pt x="434" y="36"/>
                  </a:cubicBezTo>
                  <a:close/>
                  <a:moveTo>
                    <a:pt x="471" y="4"/>
                  </a:moveTo>
                  <a:cubicBezTo>
                    <a:pt x="474" y="4"/>
                    <a:pt x="477" y="4"/>
                    <a:pt x="479" y="4"/>
                  </a:cubicBezTo>
                  <a:cubicBezTo>
                    <a:pt x="476" y="4"/>
                    <a:pt x="472" y="4"/>
                    <a:pt x="469" y="4"/>
                  </a:cubicBezTo>
                  <a:cubicBezTo>
                    <a:pt x="470" y="4"/>
                    <a:pt x="470" y="4"/>
                    <a:pt x="471" y="4"/>
                  </a:cubicBez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45"/>
            <p:cNvSpPr>
              <a:spLocks noEditPoints="1"/>
            </p:cNvSpPr>
            <p:nvPr/>
          </p:nvSpPr>
          <p:spPr bwMode="auto">
            <a:xfrm>
              <a:off x="3517900" y="3460750"/>
              <a:ext cx="3113088" cy="2790825"/>
            </a:xfrm>
            <a:custGeom>
              <a:avLst/>
              <a:gdLst>
                <a:gd name="T0" fmla="*/ 74 w 959"/>
                <a:gd name="T1" fmla="*/ 219 h 859"/>
                <a:gd name="T2" fmla="*/ 844 w 959"/>
                <a:gd name="T3" fmla="*/ 121 h 859"/>
                <a:gd name="T4" fmla="*/ 759 w 959"/>
                <a:gd name="T5" fmla="*/ 770 h 859"/>
                <a:gd name="T6" fmla="*/ 220 w 959"/>
                <a:gd name="T7" fmla="*/ 806 h 859"/>
                <a:gd name="T8" fmla="*/ 44 w 959"/>
                <a:gd name="T9" fmla="*/ 565 h 859"/>
                <a:gd name="T10" fmla="*/ 591 w 959"/>
                <a:gd name="T11" fmla="*/ 832 h 859"/>
                <a:gd name="T12" fmla="*/ 590 w 959"/>
                <a:gd name="T13" fmla="*/ 829 h 859"/>
                <a:gd name="T14" fmla="*/ 254 w 959"/>
                <a:gd name="T15" fmla="*/ 755 h 859"/>
                <a:gd name="T16" fmla="*/ 456 w 959"/>
                <a:gd name="T17" fmla="*/ 839 h 859"/>
                <a:gd name="T18" fmla="*/ 674 w 959"/>
                <a:gd name="T19" fmla="*/ 796 h 859"/>
                <a:gd name="T20" fmla="*/ 737 w 959"/>
                <a:gd name="T21" fmla="*/ 730 h 859"/>
                <a:gd name="T22" fmla="*/ 494 w 959"/>
                <a:gd name="T23" fmla="*/ 803 h 859"/>
                <a:gd name="T24" fmla="*/ 551 w 959"/>
                <a:gd name="T25" fmla="*/ 801 h 859"/>
                <a:gd name="T26" fmla="*/ 342 w 959"/>
                <a:gd name="T27" fmla="*/ 785 h 859"/>
                <a:gd name="T28" fmla="*/ 740 w 959"/>
                <a:gd name="T29" fmla="*/ 724 h 859"/>
                <a:gd name="T30" fmla="*/ 586 w 959"/>
                <a:gd name="T31" fmla="*/ 780 h 859"/>
                <a:gd name="T32" fmla="*/ 586 w 959"/>
                <a:gd name="T33" fmla="*/ 778 h 859"/>
                <a:gd name="T34" fmla="*/ 415 w 959"/>
                <a:gd name="T35" fmla="*/ 63 h 859"/>
                <a:gd name="T36" fmla="*/ 343 w 959"/>
                <a:gd name="T37" fmla="*/ 782 h 859"/>
                <a:gd name="T38" fmla="*/ 343 w 959"/>
                <a:gd name="T39" fmla="*/ 782 h 859"/>
                <a:gd name="T40" fmla="*/ 252 w 959"/>
                <a:gd name="T41" fmla="*/ 751 h 859"/>
                <a:gd name="T42" fmla="*/ 885 w 959"/>
                <a:gd name="T43" fmla="*/ 612 h 859"/>
                <a:gd name="T44" fmla="*/ 885 w 959"/>
                <a:gd name="T45" fmla="*/ 612 h 859"/>
                <a:gd name="T46" fmla="*/ 153 w 959"/>
                <a:gd name="T47" fmla="*/ 682 h 859"/>
                <a:gd name="T48" fmla="*/ 213 w 959"/>
                <a:gd name="T49" fmla="*/ 720 h 859"/>
                <a:gd name="T50" fmla="*/ 154 w 959"/>
                <a:gd name="T51" fmla="*/ 658 h 859"/>
                <a:gd name="T52" fmla="*/ 137 w 959"/>
                <a:gd name="T53" fmla="*/ 634 h 859"/>
                <a:gd name="T54" fmla="*/ 36 w 959"/>
                <a:gd name="T55" fmla="*/ 477 h 859"/>
                <a:gd name="T56" fmla="*/ 922 w 959"/>
                <a:gd name="T57" fmla="*/ 484 h 859"/>
                <a:gd name="T58" fmla="*/ 136 w 959"/>
                <a:gd name="T59" fmla="*/ 626 h 859"/>
                <a:gd name="T60" fmla="*/ 206 w 959"/>
                <a:gd name="T61" fmla="*/ 151 h 859"/>
                <a:gd name="T62" fmla="*/ 116 w 959"/>
                <a:gd name="T63" fmla="*/ 602 h 859"/>
                <a:gd name="T64" fmla="*/ 898 w 959"/>
                <a:gd name="T65" fmla="*/ 584 h 859"/>
                <a:gd name="T66" fmla="*/ 10 w 959"/>
                <a:gd name="T67" fmla="*/ 444 h 859"/>
                <a:gd name="T68" fmla="*/ 38 w 959"/>
                <a:gd name="T69" fmla="*/ 356 h 859"/>
                <a:gd name="T70" fmla="*/ 927 w 959"/>
                <a:gd name="T71" fmla="*/ 469 h 859"/>
                <a:gd name="T72" fmla="*/ 38 w 959"/>
                <a:gd name="T73" fmla="*/ 369 h 859"/>
                <a:gd name="T74" fmla="*/ 909 w 959"/>
                <a:gd name="T75" fmla="*/ 284 h 859"/>
                <a:gd name="T76" fmla="*/ 44 w 959"/>
                <a:gd name="T77" fmla="*/ 405 h 859"/>
                <a:gd name="T78" fmla="*/ 221 w 959"/>
                <a:gd name="T79" fmla="*/ 124 h 859"/>
                <a:gd name="T80" fmla="*/ 286 w 959"/>
                <a:gd name="T81" fmla="*/ 85 h 859"/>
                <a:gd name="T82" fmla="*/ 937 w 959"/>
                <a:gd name="T83" fmla="*/ 350 h 859"/>
                <a:gd name="T84" fmla="*/ 76 w 959"/>
                <a:gd name="T85" fmla="*/ 221 h 859"/>
                <a:gd name="T86" fmla="*/ 76 w 959"/>
                <a:gd name="T87" fmla="*/ 221 h 859"/>
                <a:gd name="T88" fmla="*/ 858 w 959"/>
                <a:gd name="T89" fmla="*/ 142 h 859"/>
                <a:gd name="T90" fmla="*/ 881 w 959"/>
                <a:gd name="T91" fmla="*/ 267 h 859"/>
                <a:gd name="T92" fmla="*/ 436 w 959"/>
                <a:gd name="T93" fmla="*/ 59 h 859"/>
                <a:gd name="T94" fmla="*/ 218 w 959"/>
                <a:gd name="T95" fmla="*/ 143 h 859"/>
                <a:gd name="T96" fmla="*/ 889 w 959"/>
                <a:gd name="T97" fmla="*/ 202 h 859"/>
                <a:gd name="T98" fmla="*/ 904 w 959"/>
                <a:gd name="T99" fmla="*/ 268 h 859"/>
                <a:gd name="T100" fmla="*/ 415 w 959"/>
                <a:gd name="T101" fmla="*/ 60 h 859"/>
                <a:gd name="T102" fmla="*/ 777 w 959"/>
                <a:gd name="T103" fmla="*/ 90 h 859"/>
                <a:gd name="T104" fmla="*/ 379 w 959"/>
                <a:gd name="T105" fmla="*/ 35 h 859"/>
                <a:gd name="T106" fmla="*/ 604 w 959"/>
                <a:gd name="T107" fmla="*/ 18 h 859"/>
                <a:gd name="T108" fmla="*/ 296 w 959"/>
                <a:gd name="T109" fmla="*/ 97 h 859"/>
                <a:gd name="T110" fmla="*/ 693 w 959"/>
                <a:gd name="T111" fmla="*/ 31 h 859"/>
                <a:gd name="T112" fmla="*/ 574 w 959"/>
                <a:gd name="T113" fmla="*/ 14 h 859"/>
                <a:gd name="T114" fmla="*/ 394 w 959"/>
                <a:gd name="T115" fmla="*/ 33 h 859"/>
                <a:gd name="T116" fmla="*/ 416 w 959"/>
                <a:gd name="T117" fmla="*/ 31 h 859"/>
                <a:gd name="T118" fmla="*/ 416 w 959"/>
                <a:gd name="T119" fmla="*/ 31 h 859"/>
                <a:gd name="T120" fmla="*/ 487 w 959"/>
                <a:gd name="T121" fmla="*/ 24 h 859"/>
                <a:gd name="T122" fmla="*/ 540 w 959"/>
                <a:gd name="T123" fmla="*/ 15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59" h="859">
                  <a:moveTo>
                    <a:pt x="428" y="857"/>
                  </a:moveTo>
                  <a:cubicBezTo>
                    <a:pt x="352" y="857"/>
                    <a:pt x="280" y="841"/>
                    <a:pt x="219" y="808"/>
                  </a:cubicBezTo>
                  <a:cubicBezTo>
                    <a:pt x="124" y="758"/>
                    <a:pt x="60" y="667"/>
                    <a:pt x="40" y="556"/>
                  </a:cubicBezTo>
                  <a:cubicBezTo>
                    <a:pt x="23" y="520"/>
                    <a:pt x="12" y="483"/>
                    <a:pt x="8" y="444"/>
                  </a:cubicBezTo>
                  <a:cubicBezTo>
                    <a:pt x="0" y="364"/>
                    <a:pt x="24" y="284"/>
                    <a:pt x="74" y="219"/>
                  </a:cubicBezTo>
                  <a:cubicBezTo>
                    <a:pt x="75" y="217"/>
                    <a:pt x="77" y="214"/>
                    <a:pt x="78" y="212"/>
                  </a:cubicBezTo>
                  <a:cubicBezTo>
                    <a:pt x="113" y="150"/>
                    <a:pt x="162" y="105"/>
                    <a:pt x="228" y="74"/>
                  </a:cubicBezTo>
                  <a:cubicBezTo>
                    <a:pt x="274" y="53"/>
                    <a:pt x="328" y="39"/>
                    <a:pt x="393" y="31"/>
                  </a:cubicBezTo>
                  <a:cubicBezTo>
                    <a:pt x="462" y="10"/>
                    <a:pt x="534" y="0"/>
                    <a:pt x="600" y="5"/>
                  </a:cubicBezTo>
                  <a:cubicBezTo>
                    <a:pt x="678" y="11"/>
                    <a:pt x="778" y="37"/>
                    <a:pt x="844" y="121"/>
                  </a:cubicBezTo>
                  <a:cubicBezTo>
                    <a:pt x="870" y="149"/>
                    <a:pt x="892" y="181"/>
                    <a:pt x="908" y="217"/>
                  </a:cubicBezTo>
                  <a:cubicBezTo>
                    <a:pt x="929" y="262"/>
                    <a:pt x="940" y="310"/>
                    <a:pt x="941" y="359"/>
                  </a:cubicBezTo>
                  <a:cubicBezTo>
                    <a:pt x="942" y="364"/>
                    <a:pt x="942" y="369"/>
                    <a:pt x="943" y="374"/>
                  </a:cubicBezTo>
                  <a:cubicBezTo>
                    <a:pt x="959" y="448"/>
                    <a:pt x="953" y="524"/>
                    <a:pt x="925" y="594"/>
                  </a:cubicBezTo>
                  <a:cubicBezTo>
                    <a:pt x="893" y="672"/>
                    <a:pt x="834" y="733"/>
                    <a:pt x="759" y="770"/>
                  </a:cubicBezTo>
                  <a:cubicBezTo>
                    <a:pt x="715" y="804"/>
                    <a:pt x="666" y="830"/>
                    <a:pt x="614" y="843"/>
                  </a:cubicBezTo>
                  <a:cubicBezTo>
                    <a:pt x="566" y="855"/>
                    <a:pt x="518" y="859"/>
                    <a:pt x="472" y="855"/>
                  </a:cubicBezTo>
                  <a:cubicBezTo>
                    <a:pt x="457" y="856"/>
                    <a:pt x="442" y="857"/>
                    <a:pt x="428" y="857"/>
                  </a:cubicBezTo>
                  <a:close/>
                  <a:moveTo>
                    <a:pt x="44" y="565"/>
                  </a:moveTo>
                  <a:cubicBezTo>
                    <a:pt x="66" y="671"/>
                    <a:pt x="129" y="757"/>
                    <a:pt x="220" y="806"/>
                  </a:cubicBezTo>
                  <a:cubicBezTo>
                    <a:pt x="289" y="842"/>
                    <a:pt x="372" y="859"/>
                    <a:pt x="458" y="854"/>
                  </a:cubicBezTo>
                  <a:cubicBezTo>
                    <a:pt x="397" y="846"/>
                    <a:pt x="340" y="824"/>
                    <a:pt x="289" y="788"/>
                  </a:cubicBezTo>
                  <a:cubicBezTo>
                    <a:pt x="271" y="776"/>
                    <a:pt x="254" y="762"/>
                    <a:pt x="239" y="747"/>
                  </a:cubicBezTo>
                  <a:cubicBezTo>
                    <a:pt x="227" y="741"/>
                    <a:pt x="215" y="735"/>
                    <a:pt x="203" y="728"/>
                  </a:cubicBezTo>
                  <a:cubicBezTo>
                    <a:pt x="132" y="686"/>
                    <a:pt x="78" y="629"/>
                    <a:pt x="44" y="565"/>
                  </a:cubicBezTo>
                  <a:close/>
                  <a:moveTo>
                    <a:pt x="488" y="854"/>
                  </a:moveTo>
                  <a:cubicBezTo>
                    <a:pt x="529" y="856"/>
                    <a:pt x="571" y="851"/>
                    <a:pt x="613" y="841"/>
                  </a:cubicBezTo>
                  <a:cubicBezTo>
                    <a:pt x="661" y="828"/>
                    <a:pt x="707" y="805"/>
                    <a:pt x="748" y="775"/>
                  </a:cubicBezTo>
                  <a:cubicBezTo>
                    <a:pt x="725" y="785"/>
                    <a:pt x="700" y="793"/>
                    <a:pt x="675" y="798"/>
                  </a:cubicBezTo>
                  <a:cubicBezTo>
                    <a:pt x="648" y="811"/>
                    <a:pt x="620" y="823"/>
                    <a:pt x="591" y="832"/>
                  </a:cubicBezTo>
                  <a:cubicBezTo>
                    <a:pt x="557" y="842"/>
                    <a:pt x="522" y="850"/>
                    <a:pt x="488" y="854"/>
                  </a:cubicBezTo>
                  <a:close/>
                  <a:moveTo>
                    <a:pt x="259" y="762"/>
                  </a:moveTo>
                  <a:cubicBezTo>
                    <a:pt x="269" y="770"/>
                    <a:pt x="279" y="779"/>
                    <a:pt x="290" y="786"/>
                  </a:cubicBezTo>
                  <a:cubicBezTo>
                    <a:pt x="345" y="824"/>
                    <a:pt x="407" y="846"/>
                    <a:pt x="472" y="852"/>
                  </a:cubicBezTo>
                  <a:cubicBezTo>
                    <a:pt x="511" y="849"/>
                    <a:pt x="551" y="841"/>
                    <a:pt x="590" y="829"/>
                  </a:cubicBezTo>
                  <a:cubicBezTo>
                    <a:pt x="616" y="821"/>
                    <a:pt x="640" y="812"/>
                    <a:pt x="664" y="800"/>
                  </a:cubicBezTo>
                  <a:cubicBezTo>
                    <a:pt x="664" y="801"/>
                    <a:pt x="663" y="801"/>
                    <a:pt x="663" y="801"/>
                  </a:cubicBezTo>
                  <a:cubicBezTo>
                    <a:pt x="619" y="809"/>
                    <a:pt x="571" y="811"/>
                    <a:pt x="522" y="806"/>
                  </a:cubicBezTo>
                  <a:cubicBezTo>
                    <a:pt x="505" y="808"/>
                    <a:pt x="487" y="808"/>
                    <a:pt x="470" y="807"/>
                  </a:cubicBezTo>
                  <a:cubicBezTo>
                    <a:pt x="393" y="808"/>
                    <a:pt x="317" y="792"/>
                    <a:pt x="254" y="755"/>
                  </a:cubicBezTo>
                  <a:cubicBezTo>
                    <a:pt x="273" y="770"/>
                    <a:pt x="294" y="782"/>
                    <a:pt x="315" y="793"/>
                  </a:cubicBezTo>
                  <a:cubicBezTo>
                    <a:pt x="361" y="817"/>
                    <a:pt x="408" y="826"/>
                    <a:pt x="456" y="836"/>
                  </a:cubicBezTo>
                  <a:cubicBezTo>
                    <a:pt x="465" y="838"/>
                    <a:pt x="473" y="839"/>
                    <a:pt x="482" y="841"/>
                  </a:cubicBezTo>
                  <a:cubicBezTo>
                    <a:pt x="481" y="844"/>
                    <a:pt x="481" y="844"/>
                    <a:pt x="481" y="844"/>
                  </a:cubicBezTo>
                  <a:cubicBezTo>
                    <a:pt x="473" y="842"/>
                    <a:pt x="464" y="840"/>
                    <a:pt x="456" y="839"/>
                  </a:cubicBezTo>
                  <a:cubicBezTo>
                    <a:pt x="407" y="829"/>
                    <a:pt x="361" y="820"/>
                    <a:pt x="314" y="796"/>
                  </a:cubicBezTo>
                  <a:cubicBezTo>
                    <a:pt x="295" y="786"/>
                    <a:pt x="276" y="775"/>
                    <a:pt x="259" y="762"/>
                  </a:cubicBezTo>
                  <a:close/>
                  <a:moveTo>
                    <a:pt x="539" y="805"/>
                  </a:moveTo>
                  <a:cubicBezTo>
                    <a:pt x="582" y="807"/>
                    <a:pt x="623" y="805"/>
                    <a:pt x="662" y="798"/>
                  </a:cubicBezTo>
                  <a:cubicBezTo>
                    <a:pt x="666" y="797"/>
                    <a:pt x="670" y="797"/>
                    <a:pt x="674" y="796"/>
                  </a:cubicBezTo>
                  <a:cubicBezTo>
                    <a:pt x="762" y="752"/>
                    <a:pt x="836" y="688"/>
                    <a:pt x="883" y="611"/>
                  </a:cubicBezTo>
                  <a:cubicBezTo>
                    <a:pt x="887" y="602"/>
                    <a:pt x="891" y="593"/>
                    <a:pt x="895" y="584"/>
                  </a:cubicBezTo>
                  <a:cubicBezTo>
                    <a:pt x="904" y="561"/>
                    <a:pt x="911" y="539"/>
                    <a:pt x="916" y="516"/>
                  </a:cubicBezTo>
                  <a:cubicBezTo>
                    <a:pt x="913" y="526"/>
                    <a:pt x="909" y="535"/>
                    <a:pt x="905" y="544"/>
                  </a:cubicBezTo>
                  <a:cubicBezTo>
                    <a:pt x="870" y="619"/>
                    <a:pt x="811" y="684"/>
                    <a:pt x="737" y="730"/>
                  </a:cubicBezTo>
                  <a:cubicBezTo>
                    <a:pt x="680" y="769"/>
                    <a:pt x="617" y="794"/>
                    <a:pt x="551" y="803"/>
                  </a:cubicBezTo>
                  <a:cubicBezTo>
                    <a:pt x="547" y="804"/>
                    <a:pt x="543" y="804"/>
                    <a:pt x="539" y="805"/>
                  </a:cubicBezTo>
                  <a:close/>
                  <a:moveTo>
                    <a:pt x="386" y="793"/>
                  </a:moveTo>
                  <a:cubicBezTo>
                    <a:pt x="414" y="799"/>
                    <a:pt x="442" y="803"/>
                    <a:pt x="470" y="804"/>
                  </a:cubicBezTo>
                  <a:cubicBezTo>
                    <a:pt x="478" y="804"/>
                    <a:pt x="486" y="804"/>
                    <a:pt x="494" y="803"/>
                  </a:cubicBezTo>
                  <a:cubicBezTo>
                    <a:pt x="484" y="802"/>
                    <a:pt x="474" y="800"/>
                    <a:pt x="464" y="799"/>
                  </a:cubicBezTo>
                  <a:cubicBezTo>
                    <a:pt x="438" y="799"/>
                    <a:pt x="412" y="797"/>
                    <a:pt x="386" y="793"/>
                  </a:cubicBezTo>
                  <a:close/>
                  <a:moveTo>
                    <a:pt x="522" y="804"/>
                  </a:moveTo>
                  <a:cubicBezTo>
                    <a:pt x="522" y="804"/>
                    <a:pt x="522" y="804"/>
                    <a:pt x="522" y="804"/>
                  </a:cubicBezTo>
                  <a:cubicBezTo>
                    <a:pt x="532" y="803"/>
                    <a:pt x="541" y="802"/>
                    <a:pt x="551" y="801"/>
                  </a:cubicBezTo>
                  <a:cubicBezTo>
                    <a:pt x="595" y="795"/>
                    <a:pt x="639" y="781"/>
                    <a:pt x="680" y="760"/>
                  </a:cubicBezTo>
                  <a:cubicBezTo>
                    <a:pt x="631" y="783"/>
                    <a:pt x="576" y="797"/>
                    <a:pt x="522" y="804"/>
                  </a:cubicBezTo>
                  <a:close/>
                  <a:moveTo>
                    <a:pt x="277" y="764"/>
                  </a:moveTo>
                  <a:cubicBezTo>
                    <a:pt x="322" y="786"/>
                    <a:pt x="373" y="799"/>
                    <a:pt x="425" y="803"/>
                  </a:cubicBezTo>
                  <a:cubicBezTo>
                    <a:pt x="397" y="799"/>
                    <a:pt x="369" y="793"/>
                    <a:pt x="342" y="785"/>
                  </a:cubicBezTo>
                  <a:cubicBezTo>
                    <a:pt x="320" y="779"/>
                    <a:pt x="298" y="773"/>
                    <a:pt x="277" y="764"/>
                  </a:cubicBezTo>
                  <a:close/>
                  <a:moveTo>
                    <a:pt x="477" y="798"/>
                  </a:moveTo>
                  <a:cubicBezTo>
                    <a:pt x="488" y="800"/>
                    <a:pt x="498" y="801"/>
                    <a:pt x="508" y="802"/>
                  </a:cubicBezTo>
                  <a:cubicBezTo>
                    <a:pt x="569" y="797"/>
                    <a:pt x="630" y="781"/>
                    <a:pt x="685" y="755"/>
                  </a:cubicBezTo>
                  <a:cubicBezTo>
                    <a:pt x="704" y="746"/>
                    <a:pt x="722" y="736"/>
                    <a:pt x="740" y="724"/>
                  </a:cubicBezTo>
                  <a:cubicBezTo>
                    <a:pt x="799" y="683"/>
                    <a:pt x="850" y="627"/>
                    <a:pt x="886" y="562"/>
                  </a:cubicBezTo>
                  <a:cubicBezTo>
                    <a:pt x="902" y="531"/>
                    <a:pt x="915" y="500"/>
                    <a:pt x="924" y="469"/>
                  </a:cubicBezTo>
                  <a:cubicBezTo>
                    <a:pt x="928" y="426"/>
                    <a:pt x="924" y="385"/>
                    <a:pt x="912" y="345"/>
                  </a:cubicBezTo>
                  <a:cubicBezTo>
                    <a:pt x="911" y="414"/>
                    <a:pt x="894" y="485"/>
                    <a:pt x="862" y="550"/>
                  </a:cubicBezTo>
                  <a:cubicBezTo>
                    <a:pt x="804" y="664"/>
                    <a:pt x="707" y="745"/>
                    <a:pt x="586" y="780"/>
                  </a:cubicBezTo>
                  <a:cubicBezTo>
                    <a:pt x="551" y="791"/>
                    <a:pt x="514" y="797"/>
                    <a:pt x="477" y="798"/>
                  </a:cubicBezTo>
                  <a:close/>
                  <a:moveTo>
                    <a:pt x="178" y="667"/>
                  </a:moveTo>
                  <a:cubicBezTo>
                    <a:pt x="188" y="676"/>
                    <a:pt x="198" y="684"/>
                    <a:pt x="210" y="692"/>
                  </a:cubicBezTo>
                  <a:cubicBezTo>
                    <a:pt x="282" y="743"/>
                    <a:pt x="372" y="780"/>
                    <a:pt x="464" y="796"/>
                  </a:cubicBezTo>
                  <a:cubicBezTo>
                    <a:pt x="505" y="795"/>
                    <a:pt x="546" y="789"/>
                    <a:pt x="586" y="778"/>
                  </a:cubicBezTo>
                  <a:cubicBezTo>
                    <a:pt x="705" y="743"/>
                    <a:pt x="802" y="662"/>
                    <a:pt x="859" y="549"/>
                  </a:cubicBezTo>
                  <a:cubicBezTo>
                    <a:pt x="893" y="482"/>
                    <a:pt x="910" y="408"/>
                    <a:pt x="910" y="336"/>
                  </a:cubicBezTo>
                  <a:cubicBezTo>
                    <a:pt x="902" y="313"/>
                    <a:pt x="892" y="290"/>
                    <a:pt x="879" y="269"/>
                  </a:cubicBezTo>
                  <a:cubicBezTo>
                    <a:pt x="822" y="174"/>
                    <a:pt x="718" y="106"/>
                    <a:pt x="587" y="76"/>
                  </a:cubicBezTo>
                  <a:cubicBezTo>
                    <a:pt x="530" y="64"/>
                    <a:pt x="472" y="59"/>
                    <a:pt x="415" y="63"/>
                  </a:cubicBezTo>
                  <a:cubicBezTo>
                    <a:pt x="375" y="71"/>
                    <a:pt x="335" y="83"/>
                    <a:pt x="298" y="99"/>
                  </a:cubicBezTo>
                  <a:cubicBezTo>
                    <a:pt x="218" y="153"/>
                    <a:pt x="154" y="236"/>
                    <a:pt x="121" y="329"/>
                  </a:cubicBezTo>
                  <a:cubicBezTo>
                    <a:pt x="110" y="384"/>
                    <a:pt x="111" y="438"/>
                    <a:pt x="116" y="483"/>
                  </a:cubicBezTo>
                  <a:cubicBezTo>
                    <a:pt x="123" y="550"/>
                    <a:pt x="144" y="613"/>
                    <a:pt x="178" y="667"/>
                  </a:cubicBezTo>
                  <a:close/>
                  <a:moveTo>
                    <a:pt x="343" y="782"/>
                  </a:moveTo>
                  <a:cubicBezTo>
                    <a:pt x="378" y="791"/>
                    <a:pt x="414" y="795"/>
                    <a:pt x="449" y="796"/>
                  </a:cubicBezTo>
                  <a:cubicBezTo>
                    <a:pt x="362" y="778"/>
                    <a:pt x="277" y="743"/>
                    <a:pt x="208" y="694"/>
                  </a:cubicBezTo>
                  <a:cubicBezTo>
                    <a:pt x="199" y="688"/>
                    <a:pt x="191" y="681"/>
                    <a:pt x="182" y="674"/>
                  </a:cubicBezTo>
                  <a:cubicBezTo>
                    <a:pt x="196" y="695"/>
                    <a:pt x="211" y="714"/>
                    <a:pt x="228" y="732"/>
                  </a:cubicBezTo>
                  <a:cubicBezTo>
                    <a:pt x="264" y="753"/>
                    <a:pt x="302" y="770"/>
                    <a:pt x="343" y="782"/>
                  </a:cubicBezTo>
                  <a:close/>
                  <a:moveTo>
                    <a:pt x="871" y="635"/>
                  </a:moveTo>
                  <a:cubicBezTo>
                    <a:pt x="825" y="699"/>
                    <a:pt x="761" y="754"/>
                    <a:pt x="685" y="793"/>
                  </a:cubicBezTo>
                  <a:cubicBezTo>
                    <a:pt x="710" y="787"/>
                    <a:pt x="735" y="778"/>
                    <a:pt x="758" y="767"/>
                  </a:cubicBezTo>
                  <a:cubicBezTo>
                    <a:pt x="803" y="732"/>
                    <a:pt x="841" y="686"/>
                    <a:pt x="871" y="635"/>
                  </a:cubicBezTo>
                  <a:close/>
                  <a:moveTo>
                    <a:pt x="252" y="751"/>
                  </a:moveTo>
                  <a:cubicBezTo>
                    <a:pt x="265" y="757"/>
                    <a:pt x="278" y="762"/>
                    <a:pt x="292" y="767"/>
                  </a:cubicBezTo>
                  <a:cubicBezTo>
                    <a:pt x="272" y="759"/>
                    <a:pt x="253" y="749"/>
                    <a:pt x="234" y="739"/>
                  </a:cubicBezTo>
                  <a:cubicBezTo>
                    <a:pt x="234" y="739"/>
                    <a:pt x="234" y="739"/>
                    <a:pt x="235" y="739"/>
                  </a:cubicBezTo>
                  <a:cubicBezTo>
                    <a:pt x="240" y="743"/>
                    <a:pt x="246" y="747"/>
                    <a:pt x="252" y="751"/>
                  </a:cubicBezTo>
                  <a:close/>
                  <a:moveTo>
                    <a:pt x="885" y="612"/>
                  </a:moveTo>
                  <a:cubicBezTo>
                    <a:pt x="857" y="670"/>
                    <a:pt x="817" y="721"/>
                    <a:pt x="769" y="762"/>
                  </a:cubicBezTo>
                  <a:cubicBezTo>
                    <a:pt x="838" y="725"/>
                    <a:pt x="892" y="667"/>
                    <a:pt x="922" y="593"/>
                  </a:cubicBezTo>
                  <a:cubicBezTo>
                    <a:pt x="948" y="531"/>
                    <a:pt x="955" y="463"/>
                    <a:pt x="944" y="396"/>
                  </a:cubicBezTo>
                  <a:cubicBezTo>
                    <a:pt x="946" y="461"/>
                    <a:pt x="932" y="525"/>
                    <a:pt x="901" y="585"/>
                  </a:cubicBezTo>
                  <a:cubicBezTo>
                    <a:pt x="896" y="594"/>
                    <a:pt x="891" y="603"/>
                    <a:pt x="885" y="612"/>
                  </a:cubicBezTo>
                  <a:close/>
                  <a:moveTo>
                    <a:pt x="43" y="555"/>
                  </a:moveTo>
                  <a:cubicBezTo>
                    <a:pt x="75" y="622"/>
                    <a:pt x="131" y="682"/>
                    <a:pt x="204" y="726"/>
                  </a:cubicBezTo>
                  <a:cubicBezTo>
                    <a:pt x="213" y="731"/>
                    <a:pt x="223" y="736"/>
                    <a:pt x="232" y="741"/>
                  </a:cubicBezTo>
                  <a:cubicBezTo>
                    <a:pt x="225" y="736"/>
                    <a:pt x="219" y="731"/>
                    <a:pt x="212" y="726"/>
                  </a:cubicBezTo>
                  <a:cubicBezTo>
                    <a:pt x="192" y="713"/>
                    <a:pt x="172" y="698"/>
                    <a:pt x="153" y="682"/>
                  </a:cubicBezTo>
                  <a:cubicBezTo>
                    <a:pt x="91" y="628"/>
                    <a:pt x="51" y="563"/>
                    <a:pt x="36" y="492"/>
                  </a:cubicBezTo>
                  <a:cubicBezTo>
                    <a:pt x="37" y="508"/>
                    <a:pt x="38" y="525"/>
                    <a:pt x="40" y="541"/>
                  </a:cubicBezTo>
                  <a:cubicBezTo>
                    <a:pt x="41" y="546"/>
                    <a:pt x="42" y="550"/>
                    <a:pt x="43" y="555"/>
                  </a:cubicBezTo>
                  <a:close/>
                  <a:moveTo>
                    <a:pt x="143" y="638"/>
                  </a:moveTo>
                  <a:cubicBezTo>
                    <a:pt x="165" y="669"/>
                    <a:pt x="188" y="696"/>
                    <a:pt x="213" y="720"/>
                  </a:cubicBezTo>
                  <a:cubicBezTo>
                    <a:pt x="199" y="704"/>
                    <a:pt x="187" y="687"/>
                    <a:pt x="176" y="669"/>
                  </a:cubicBezTo>
                  <a:cubicBezTo>
                    <a:pt x="164" y="659"/>
                    <a:pt x="153" y="649"/>
                    <a:pt x="143" y="638"/>
                  </a:cubicBezTo>
                  <a:close/>
                  <a:moveTo>
                    <a:pt x="154" y="658"/>
                  </a:moveTo>
                  <a:cubicBezTo>
                    <a:pt x="170" y="681"/>
                    <a:pt x="188" y="701"/>
                    <a:pt x="208" y="719"/>
                  </a:cubicBezTo>
                  <a:cubicBezTo>
                    <a:pt x="189" y="701"/>
                    <a:pt x="171" y="680"/>
                    <a:pt x="154" y="658"/>
                  </a:cubicBezTo>
                  <a:close/>
                  <a:moveTo>
                    <a:pt x="36" y="477"/>
                  </a:moveTo>
                  <a:cubicBezTo>
                    <a:pt x="48" y="553"/>
                    <a:pt x="89" y="623"/>
                    <a:pt x="155" y="680"/>
                  </a:cubicBezTo>
                  <a:cubicBezTo>
                    <a:pt x="169" y="692"/>
                    <a:pt x="183" y="703"/>
                    <a:pt x="198" y="713"/>
                  </a:cubicBezTo>
                  <a:cubicBezTo>
                    <a:pt x="178" y="695"/>
                    <a:pt x="161" y="674"/>
                    <a:pt x="146" y="650"/>
                  </a:cubicBezTo>
                  <a:cubicBezTo>
                    <a:pt x="143" y="645"/>
                    <a:pt x="140" y="639"/>
                    <a:pt x="137" y="634"/>
                  </a:cubicBezTo>
                  <a:cubicBezTo>
                    <a:pt x="135" y="632"/>
                    <a:pt x="134" y="630"/>
                    <a:pt x="133" y="628"/>
                  </a:cubicBezTo>
                  <a:cubicBezTo>
                    <a:pt x="132" y="626"/>
                    <a:pt x="131" y="625"/>
                    <a:pt x="130" y="623"/>
                  </a:cubicBezTo>
                  <a:cubicBezTo>
                    <a:pt x="87" y="574"/>
                    <a:pt x="60" y="518"/>
                    <a:pt x="51" y="458"/>
                  </a:cubicBezTo>
                  <a:cubicBezTo>
                    <a:pt x="48" y="443"/>
                    <a:pt x="44" y="429"/>
                    <a:pt x="42" y="414"/>
                  </a:cubicBezTo>
                  <a:cubicBezTo>
                    <a:pt x="39" y="434"/>
                    <a:pt x="37" y="456"/>
                    <a:pt x="36" y="477"/>
                  </a:cubicBezTo>
                  <a:close/>
                  <a:moveTo>
                    <a:pt x="922" y="484"/>
                  </a:moveTo>
                  <a:cubicBezTo>
                    <a:pt x="914" y="510"/>
                    <a:pt x="902" y="537"/>
                    <a:pt x="888" y="563"/>
                  </a:cubicBezTo>
                  <a:cubicBezTo>
                    <a:pt x="864" y="606"/>
                    <a:pt x="834" y="646"/>
                    <a:pt x="799" y="679"/>
                  </a:cubicBezTo>
                  <a:cubicBezTo>
                    <a:pt x="853" y="630"/>
                    <a:pt x="897" y="568"/>
                    <a:pt x="920" y="499"/>
                  </a:cubicBezTo>
                  <a:cubicBezTo>
                    <a:pt x="921" y="494"/>
                    <a:pt x="922" y="489"/>
                    <a:pt x="922" y="484"/>
                  </a:cubicBezTo>
                  <a:close/>
                  <a:moveTo>
                    <a:pt x="136" y="626"/>
                  </a:moveTo>
                  <a:cubicBezTo>
                    <a:pt x="147" y="638"/>
                    <a:pt x="158" y="650"/>
                    <a:pt x="171" y="661"/>
                  </a:cubicBezTo>
                  <a:cubicBezTo>
                    <a:pt x="140" y="608"/>
                    <a:pt x="120" y="548"/>
                    <a:pt x="113" y="484"/>
                  </a:cubicBezTo>
                  <a:cubicBezTo>
                    <a:pt x="108" y="443"/>
                    <a:pt x="107" y="395"/>
                    <a:pt x="115" y="346"/>
                  </a:cubicBezTo>
                  <a:cubicBezTo>
                    <a:pt x="87" y="437"/>
                    <a:pt x="89" y="536"/>
                    <a:pt x="136" y="626"/>
                  </a:cubicBezTo>
                  <a:close/>
                  <a:moveTo>
                    <a:pt x="54" y="457"/>
                  </a:moveTo>
                  <a:cubicBezTo>
                    <a:pt x="70" y="516"/>
                    <a:pt x="98" y="569"/>
                    <a:pt x="127" y="614"/>
                  </a:cubicBezTo>
                  <a:cubicBezTo>
                    <a:pt x="88" y="531"/>
                    <a:pt x="83" y="435"/>
                    <a:pt x="113" y="340"/>
                  </a:cubicBezTo>
                  <a:cubicBezTo>
                    <a:pt x="115" y="334"/>
                    <a:pt x="117" y="328"/>
                    <a:pt x="119" y="322"/>
                  </a:cubicBezTo>
                  <a:cubicBezTo>
                    <a:pt x="132" y="263"/>
                    <a:pt x="158" y="203"/>
                    <a:pt x="206" y="151"/>
                  </a:cubicBezTo>
                  <a:cubicBezTo>
                    <a:pt x="189" y="163"/>
                    <a:pt x="172" y="177"/>
                    <a:pt x="157" y="192"/>
                  </a:cubicBezTo>
                  <a:cubicBezTo>
                    <a:pt x="118" y="229"/>
                    <a:pt x="87" y="275"/>
                    <a:pt x="67" y="327"/>
                  </a:cubicBezTo>
                  <a:cubicBezTo>
                    <a:pt x="53" y="368"/>
                    <a:pt x="47" y="413"/>
                    <a:pt x="54" y="457"/>
                  </a:cubicBezTo>
                  <a:close/>
                  <a:moveTo>
                    <a:pt x="59" y="483"/>
                  </a:moveTo>
                  <a:cubicBezTo>
                    <a:pt x="69" y="526"/>
                    <a:pt x="88" y="565"/>
                    <a:pt x="116" y="602"/>
                  </a:cubicBezTo>
                  <a:cubicBezTo>
                    <a:pt x="94" y="567"/>
                    <a:pt x="73" y="526"/>
                    <a:pt x="59" y="483"/>
                  </a:cubicBezTo>
                  <a:close/>
                  <a:moveTo>
                    <a:pt x="923" y="499"/>
                  </a:moveTo>
                  <a:cubicBezTo>
                    <a:pt x="918" y="527"/>
                    <a:pt x="909" y="556"/>
                    <a:pt x="898" y="585"/>
                  </a:cubicBezTo>
                  <a:cubicBezTo>
                    <a:pt x="897" y="585"/>
                    <a:pt x="897" y="586"/>
                    <a:pt x="897" y="586"/>
                  </a:cubicBezTo>
                  <a:cubicBezTo>
                    <a:pt x="897" y="586"/>
                    <a:pt x="898" y="585"/>
                    <a:pt x="898" y="584"/>
                  </a:cubicBezTo>
                  <a:cubicBezTo>
                    <a:pt x="931" y="520"/>
                    <a:pt x="946" y="451"/>
                    <a:pt x="941" y="382"/>
                  </a:cubicBezTo>
                  <a:cubicBezTo>
                    <a:pt x="941" y="383"/>
                    <a:pt x="941" y="383"/>
                    <a:pt x="941" y="383"/>
                  </a:cubicBezTo>
                  <a:cubicBezTo>
                    <a:pt x="941" y="422"/>
                    <a:pt x="935" y="461"/>
                    <a:pt x="923" y="499"/>
                  </a:cubicBezTo>
                  <a:close/>
                  <a:moveTo>
                    <a:pt x="67" y="234"/>
                  </a:moveTo>
                  <a:cubicBezTo>
                    <a:pt x="24" y="296"/>
                    <a:pt x="3" y="369"/>
                    <a:pt x="10" y="444"/>
                  </a:cubicBezTo>
                  <a:cubicBezTo>
                    <a:pt x="14" y="479"/>
                    <a:pt x="24" y="514"/>
                    <a:pt x="38" y="546"/>
                  </a:cubicBezTo>
                  <a:cubicBezTo>
                    <a:pt x="38" y="544"/>
                    <a:pt x="38" y="543"/>
                    <a:pt x="38" y="541"/>
                  </a:cubicBezTo>
                  <a:cubicBezTo>
                    <a:pt x="35" y="520"/>
                    <a:pt x="33" y="498"/>
                    <a:pt x="34" y="477"/>
                  </a:cubicBezTo>
                  <a:cubicBezTo>
                    <a:pt x="31" y="462"/>
                    <a:pt x="30" y="446"/>
                    <a:pt x="30" y="430"/>
                  </a:cubicBezTo>
                  <a:cubicBezTo>
                    <a:pt x="30" y="405"/>
                    <a:pt x="33" y="380"/>
                    <a:pt x="38" y="356"/>
                  </a:cubicBezTo>
                  <a:cubicBezTo>
                    <a:pt x="39" y="316"/>
                    <a:pt x="48" y="274"/>
                    <a:pt x="67" y="234"/>
                  </a:cubicBezTo>
                  <a:close/>
                  <a:moveTo>
                    <a:pt x="927" y="469"/>
                  </a:moveTo>
                  <a:cubicBezTo>
                    <a:pt x="926" y="473"/>
                    <a:pt x="926" y="477"/>
                    <a:pt x="925" y="481"/>
                  </a:cubicBezTo>
                  <a:cubicBezTo>
                    <a:pt x="930" y="463"/>
                    <a:pt x="934" y="444"/>
                    <a:pt x="936" y="425"/>
                  </a:cubicBezTo>
                  <a:cubicBezTo>
                    <a:pt x="934" y="440"/>
                    <a:pt x="931" y="455"/>
                    <a:pt x="927" y="469"/>
                  </a:cubicBezTo>
                  <a:close/>
                  <a:moveTo>
                    <a:pt x="38" y="369"/>
                  </a:moveTo>
                  <a:cubicBezTo>
                    <a:pt x="35" y="389"/>
                    <a:pt x="33" y="410"/>
                    <a:pt x="33" y="430"/>
                  </a:cubicBezTo>
                  <a:cubicBezTo>
                    <a:pt x="33" y="440"/>
                    <a:pt x="33" y="450"/>
                    <a:pt x="34" y="460"/>
                  </a:cubicBezTo>
                  <a:cubicBezTo>
                    <a:pt x="35" y="442"/>
                    <a:pt x="38" y="423"/>
                    <a:pt x="41" y="405"/>
                  </a:cubicBezTo>
                  <a:cubicBezTo>
                    <a:pt x="39" y="393"/>
                    <a:pt x="39" y="381"/>
                    <a:pt x="38" y="369"/>
                  </a:cubicBezTo>
                  <a:close/>
                  <a:moveTo>
                    <a:pt x="912" y="336"/>
                  </a:moveTo>
                  <a:cubicBezTo>
                    <a:pt x="925" y="374"/>
                    <a:pt x="930" y="414"/>
                    <a:pt x="928" y="455"/>
                  </a:cubicBezTo>
                  <a:cubicBezTo>
                    <a:pt x="934" y="427"/>
                    <a:pt x="938" y="400"/>
                    <a:pt x="938" y="373"/>
                  </a:cubicBezTo>
                  <a:cubicBezTo>
                    <a:pt x="938" y="370"/>
                    <a:pt x="938" y="368"/>
                    <a:pt x="938" y="365"/>
                  </a:cubicBezTo>
                  <a:cubicBezTo>
                    <a:pt x="931" y="338"/>
                    <a:pt x="921" y="311"/>
                    <a:pt x="909" y="284"/>
                  </a:cubicBezTo>
                  <a:cubicBezTo>
                    <a:pt x="911" y="301"/>
                    <a:pt x="912" y="319"/>
                    <a:pt x="912" y="336"/>
                  </a:cubicBezTo>
                  <a:close/>
                  <a:moveTo>
                    <a:pt x="44" y="405"/>
                  </a:moveTo>
                  <a:cubicBezTo>
                    <a:pt x="45" y="416"/>
                    <a:pt x="47" y="427"/>
                    <a:pt x="49" y="437"/>
                  </a:cubicBezTo>
                  <a:cubicBezTo>
                    <a:pt x="47" y="411"/>
                    <a:pt x="49" y="385"/>
                    <a:pt x="55" y="360"/>
                  </a:cubicBezTo>
                  <a:cubicBezTo>
                    <a:pt x="50" y="375"/>
                    <a:pt x="47" y="390"/>
                    <a:pt x="44" y="405"/>
                  </a:cubicBezTo>
                  <a:close/>
                  <a:moveTo>
                    <a:pt x="41" y="356"/>
                  </a:moveTo>
                  <a:cubicBezTo>
                    <a:pt x="41" y="370"/>
                    <a:pt x="41" y="383"/>
                    <a:pt x="43" y="396"/>
                  </a:cubicBezTo>
                  <a:cubicBezTo>
                    <a:pt x="48" y="372"/>
                    <a:pt x="55" y="348"/>
                    <a:pt x="64" y="326"/>
                  </a:cubicBezTo>
                  <a:cubicBezTo>
                    <a:pt x="92" y="241"/>
                    <a:pt x="154" y="168"/>
                    <a:pt x="219" y="122"/>
                  </a:cubicBezTo>
                  <a:cubicBezTo>
                    <a:pt x="221" y="124"/>
                    <a:pt x="221" y="124"/>
                    <a:pt x="221" y="124"/>
                  </a:cubicBezTo>
                  <a:cubicBezTo>
                    <a:pt x="169" y="161"/>
                    <a:pt x="119" y="215"/>
                    <a:pt x="87" y="277"/>
                  </a:cubicBezTo>
                  <a:cubicBezTo>
                    <a:pt x="106" y="245"/>
                    <a:pt x="128" y="215"/>
                    <a:pt x="155" y="190"/>
                  </a:cubicBezTo>
                  <a:cubicBezTo>
                    <a:pt x="174" y="172"/>
                    <a:pt x="194" y="155"/>
                    <a:pt x="216" y="141"/>
                  </a:cubicBezTo>
                  <a:cubicBezTo>
                    <a:pt x="220" y="137"/>
                    <a:pt x="223" y="134"/>
                    <a:pt x="227" y="130"/>
                  </a:cubicBezTo>
                  <a:cubicBezTo>
                    <a:pt x="245" y="113"/>
                    <a:pt x="265" y="98"/>
                    <a:pt x="286" y="85"/>
                  </a:cubicBezTo>
                  <a:cubicBezTo>
                    <a:pt x="274" y="89"/>
                    <a:pt x="261" y="93"/>
                    <a:pt x="249" y="97"/>
                  </a:cubicBezTo>
                  <a:cubicBezTo>
                    <a:pt x="215" y="118"/>
                    <a:pt x="184" y="141"/>
                    <a:pt x="157" y="166"/>
                  </a:cubicBezTo>
                  <a:cubicBezTo>
                    <a:pt x="96" y="222"/>
                    <a:pt x="57" y="287"/>
                    <a:pt x="41" y="356"/>
                  </a:cubicBezTo>
                  <a:close/>
                  <a:moveTo>
                    <a:pt x="908" y="276"/>
                  </a:moveTo>
                  <a:cubicBezTo>
                    <a:pt x="920" y="300"/>
                    <a:pt x="929" y="325"/>
                    <a:pt x="937" y="350"/>
                  </a:cubicBezTo>
                  <a:cubicBezTo>
                    <a:pt x="936" y="349"/>
                    <a:pt x="936" y="347"/>
                    <a:pt x="936" y="346"/>
                  </a:cubicBezTo>
                  <a:cubicBezTo>
                    <a:pt x="930" y="309"/>
                    <a:pt x="918" y="272"/>
                    <a:pt x="900" y="237"/>
                  </a:cubicBezTo>
                  <a:cubicBezTo>
                    <a:pt x="900" y="237"/>
                    <a:pt x="900" y="237"/>
                    <a:pt x="899" y="236"/>
                  </a:cubicBezTo>
                  <a:cubicBezTo>
                    <a:pt x="903" y="249"/>
                    <a:pt x="906" y="262"/>
                    <a:pt x="908" y="276"/>
                  </a:cubicBezTo>
                  <a:close/>
                  <a:moveTo>
                    <a:pt x="76" y="221"/>
                  </a:moveTo>
                  <a:cubicBezTo>
                    <a:pt x="55" y="261"/>
                    <a:pt x="44" y="303"/>
                    <a:pt x="42" y="343"/>
                  </a:cubicBezTo>
                  <a:cubicBezTo>
                    <a:pt x="60" y="278"/>
                    <a:pt x="98" y="217"/>
                    <a:pt x="155" y="164"/>
                  </a:cubicBezTo>
                  <a:cubicBezTo>
                    <a:pt x="179" y="142"/>
                    <a:pt x="206" y="121"/>
                    <a:pt x="234" y="103"/>
                  </a:cubicBezTo>
                  <a:cubicBezTo>
                    <a:pt x="207" y="114"/>
                    <a:pt x="182" y="128"/>
                    <a:pt x="159" y="143"/>
                  </a:cubicBezTo>
                  <a:cubicBezTo>
                    <a:pt x="127" y="165"/>
                    <a:pt x="99" y="191"/>
                    <a:pt x="76" y="221"/>
                  </a:cubicBezTo>
                  <a:close/>
                  <a:moveTo>
                    <a:pt x="883" y="188"/>
                  </a:moveTo>
                  <a:cubicBezTo>
                    <a:pt x="893" y="204"/>
                    <a:pt x="903" y="222"/>
                    <a:pt x="911" y="241"/>
                  </a:cubicBezTo>
                  <a:cubicBezTo>
                    <a:pt x="924" y="271"/>
                    <a:pt x="932" y="301"/>
                    <a:pt x="937" y="332"/>
                  </a:cubicBezTo>
                  <a:cubicBezTo>
                    <a:pt x="933" y="293"/>
                    <a:pt x="923" y="255"/>
                    <a:pt x="906" y="218"/>
                  </a:cubicBezTo>
                  <a:cubicBezTo>
                    <a:pt x="893" y="190"/>
                    <a:pt x="877" y="164"/>
                    <a:pt x="858" y="142"/>
                  </a:cubicBezTo>
                  <a:cubicBezTo>
                    <a:pt x="867" y="155"/>
                    <a:pt x="875" y="169"/>
                    <a:pt x="881" y="184"/>
                  </a:cubicBezTo>
                  <a:cubicBezTo>
                    <a:pt x="882" y="186"/>
                    <a:pt x="882" y="187"/>
                    <a:pt x="883" y="188"/>
                  </a:cubicBezTo>
                  <a:close/>
                  <a:moveTo>
                    <a:pt x="452" y="59"/>
                  </a:moveTo>
                  <a:cubicBezTo>
                    <a:pt x="497" y="59"/>
                    <a:pt x="543" y="64"/>
                    <a:pt x="588" y="74"/>
                  </a:cubicBezTo>
                  <a:cubicBezTo>
                    <a:pt x="720" y="103"/>
                    <a:pt x="824" y="172"/>
                    <a:pt x="881" y="267"/>
                  </a:cubicBezTo>
                  <a:cubicBezTo>
                    <a:pt x="893" y="287"/>
                    <a:pt x="902" y="307"/>
                    <a:pt x="910" y="327"/>
                  </a:cubicBezTo>
                  <a:cubicBezTo>
                    <a:pt x="909" y="310"/>
                    <a:pt x="908" y="293"/>
                    <a:pt x="905" y="277"/>
                  </a:cubicBezTo>
                  <a:cubicBezTo>
                    <a:pt x="896" y="259"/>
                    <a:pt x="885" y="241"/>
                    <a:pt x="873" y="224"/>
                  </a:cubicBezTo>
                  <a:cubicBezTo>
                    <a:pt x="806" y="128"/>
                    <a:pt x="697" y="68"/>
                    <a:pt x="568" y="56"/>
                  </a:cubicBezTo>
                  <a:cubicBezTo>
                    <a:pt x="524" y="51"/>
                    <a:pt x="480" y="53"/>
                    <a:pt x="436" y="59"/>
                  </a:cubicBezTo>
                  <a:cubicBezTo>
                    <a:pt x="442" y="59"/>
                    <a:pt x="447" y="59"/>
                    <a:pt x="452" y="59"/>
                  </a:cubicBezTo>
                  <a:close/>
                  <a:moveTo>
                    <a:pt x="218" y="143"/>
                  </a:moveTo>
                  <a:cubicBezTo>
                    <a:pt x="169" y="191"/>
                    <a:pt x="141" y="248"/>
                    <a:pt x="126" y="304"/>
                  </a:cubicBezTo>
                  <a:cubicBezTo>
                    <a:pt x="159" y="225"/>
                    <a:pt x="215" y="155"/>
                    <a:pt x="284" y="105"/>
                  </a:cubicBezTo>
                  <a:cubicBezTo>
                    <a:pt x="261" y="116"/>
                    <a:pt x="239" y="129"/>
                    <a:pt x="218" y="143"/>
                  </a:cubicBezTo>
                  <a:close/>
                  <a:moveTo>
                    <a:pt x="896" y="224"/>
                  </a:moveTo>
                  <a:cubicBezTo>
                    <a:pt x="898" y="228"/>
                    <a:pt x="900" y="232"/>
                    <a:pt x="902" y="236"/>
                  </a:cubicBezTo>
                  <a:cubicBezTo>
                    <a:pt x="912" y="256"/>
                    <a:pt x="920" y="276"/>
                    <a:pt x="927" y="296"/>
                  </a:cubicBezTo>
                  <a:cubicBezTo>
                    <a:pt x="922" y="278"/>
                    <a:pt x="916" y="260"/>
                    <a:pt x="909" y="242"/>
                  </a:cubicBezTo>
                  <a:cubicBezTo>
                    <a:pt x="903" y="228"/>
                    <a:pt x="896" y="215"/>
                    <a:pt x="889" y="202"/>
                  </a:cubicBezTo>
                  <a:cubicBezTo>
                    <a:pt x="891" y="209"/>
                    <a:pt x="894" y="217"/>
                    <a:pt x="896" y="224"/>
                  </a:cubicBezTo>
                  <a:close/>
                  <a:moveTo>
                    <a:pt x="518" y="50"/>
                  </a:moveTo>
                  <a:cubicBezTo>
                    <a:pt x="535" y="50"/>
                    <a:pt x="552" y="51"/>
                    <a:pt x="569" y="53"/>
                  </a:cubicBezTo>
                  <a:cubicBezTo>
                    <a:pt x="698" y="66"/>
                    <a:pt x="807" y="126"/>
                    <a:pt x="875" y="222"/>
                  </a:cubicBezTo>
                  <a:cubicBezTo>
                    <a:pt x="886" y="237"/>
                    <a:pt x="895" y="252"/>
                    <a:pt x="904" y="268"/>
                  </a:cubicBezTo>
                  <a:cubicBezTo>
                    <a:pt x="901" y="253"/>
                    <a:pt x="898" y="239"/>
                    <a:pt x="893" y="225"/>
                  </a:cubicBezTo>
                  <a:cubicBezTo>
                    <a:pt x="859" y="163"/>
                    <a:pt x="809" y="112"/>
                    <a:pt x="750" y="75"/>
                  </a:cubicBezTo>
                  <a:cubicBezTo>
                    <a:pt x="664" y="33"/>
                    <a:pt x="562" y="24"/>
                    <a:pt x="470" y="27"/>
                  </a:cubicBezTo>
                  <a:cubicBezTo>
                    <a:pt x="430" y="36"/>
                    <a:pt x="391" y="49"/>
                    <a:pt x="354" y="67"/>
                  </a:cubicBezTo>
                  <a:cubicBezTo>
                    <a:pt x="374" y="64"/>
                    <a:pt x="394" y="61"/>
                    <a:pt x="415" y="60"/>
                  </a:cubicBezTo>
                  <a:cubicBezTo>
                    <a:pt x="449" y="54"/>
                    <a:pt x="483" y="50"/>
                    <a:pt x="518" y="50"/>
                  </a:cubicBezTo>
                  <a:close/>
                  <a:moveTo>
                    <a:pt x="777" y="90"/>
                  </a:moveTo>
                  <a:cubicBezTo>
                    <a:pt x="822" y="122"/>
                    <a:pt x="861" y="164"/>
                    <a:pt x="889" y="213"/>
                  </a:cubicBezTo>
                  <a:cubicBezTo>
                    <a:pt x="887" y="205"/>
                    <a:pt x="884" y="197"/>
                    <a:pt x="880" y="189"/>
                  </a:cubicBezTo>
                  <a:cubicBezTo>
                    <a:pt x="852" y="146"/>
                    <a:pt x="817" y="114"/>
                    <a:pt x="777" y="90"/>
                  </a:cubicBezTo>
                  <a:close/>
                  <a:moveTo>
                    <a:pt x="379" y="35"/>
                  </a:moveTo>
                  <a:cubicBezTo>
                    <a:pt x="234" y="55"/>
                    <a:pt x="141" y="110"/>
                    <a:pt x="84" y="207"/>
                  </a:cubicBezTo>
                  <a:cubicBezTo>
                    <a:pt x="105" y="182"/>
                    <a:pt x="130" y="160"/>
                    <a:pt x="158" y="141"/>
                  </a:cubicBezTo>
                  <a:cubicBezTo>
                    <a:pt x="185" y="123"/>
                    <a:pt x="215" y="107"/>
                    <a:pt x="247" y="95"/>
                  </a:cubicBezTo>
                  <a:cubicBezTo>
                    <a:pt x="288" y="71"/>
                    <a:pt x="333" y="50"/>
                    <a:pt x="379" y="35"/>
                  </a:cubicBezTo>
                  <a:close/>
                  <a:moveTo>
                    <a:pt x="751" y="73"/>
                  </a:moveTo>
                  <a:cubicBezTo>
                    <a:pt x="798" y="96"/>
                    <a:pt x="841" y="129"/>
                    <a:pt x="874" y="175"/>
                  </a:cubicBezTo>
                  <a:cubicBezTo>
                    <a:pt x="864" y="155"/>
                    <a:pt x="854" y="138"/>
                    <a:pt x="842" y="123"/>
                  </a:cubicBezTo>
                  <a:cubicBezTo>
                    <a:pt x="802" y="82"/>
                    <a:pt x="751" y="51"/>
                    <a:pt x="692" y="34"/>
                  </a:cubicBezTo>
                  <a:cubicBezTo>
                    <a:pt x="664" y="25"/>
                    <a:pt x="634" y="20"/>
                    <a:pt x="604" y="18"/>
                  </a:cubicBezTo>
                  <a:cubicBezTo>
                    <a:pt x="657" y="27"/>
                    <a:pt x="706" y="46"/>
                    <a:pt x="751" y="73"/>
                  </a:cubicBezTo>
                  <a:close/>
                  <a:moveTo>
                    <a:pt x="296" y="82"/>
                  </a:moveTo>
                  <a:cubicBezTo>
                    <a:pt x="272" y="97"/>
                    <a:pt x="249" y="113"/>
                    <a:pt x="229" y="132"/>
                  </a:cubicBezTo>
                  <a:cubicBezTo>
                    <a:pt x="229" y="132"/>
                    <a:pt x="229" y="132"/>
                    <a:pt x="228" y="133"/>
                  </a:cubicBezTo>
                  <a:cubicBezTo>
                    <a:pt x="250" y="119"/>
                    <a:pt x="273" y="107"/>
                    <a:pt x="296" y="97"/>
                  </a:cubicBezTo>
                  <a:cubicBezTo>
                    <a:pt x="299" y="95"/>
                    <a:pt x="303" y="92"/>
                    <a:pt x="306" y="90"/>
                  </a:cubicBezTo>
                  <a:cubicBezTo>
                    <a:pt x="316" y="84"/>
                    <a:pt x="326" y="78"/>
                    <a:pt x="337" y="73"/>
                  </a:cubicBezTo>
                  <a:cubicBezTo>
                    <a:pt x="323" y="75"/>
                    <a:pt x="309" y="79"/>
                    <a:pt x="296" y="82"/>
                  </a:cubicBezTo>
                  <a:close/>
                  <a:moveTo>
                    <a:pt x="574" y="14"/>
                  </a:moveTo>
                  <a:cubicBezTo>
                    <a:pt x="615" y="14"/>
                    <a:pt x="655" y="20"/>
                    <a:pt x="693" y="31"/>
                  </a:cubicBezTo>
                  <a:cubicBezTo>
                    <a:pt x="743" y="46"/>
                    <a:pt x="786" y="70"/>
                    <a:pt x="823" y="101"/>
                  </a:cubicBezTo>
                  <a:cubicBezTo>
                    <a:pt x="758" y="35"/>
                    <a:pt x="670" y="13"/>
                    <a:pt x="600" y="8"/>
                  </a:cubicBezTo>
                  <a:cubicBezTo>
                    <a:pt x="539" y="3"/>
                    <a:pt x="473" y="11"/>
                    <a:pt x="409" y="29"/>
                  </a:cubicBezTo>
                  <a:cubicBezTo>
                    <a:pt x="411" y="29"/>
                    <a:pt x="413" y="28"/>
                    <a:pt x="415" y="28"/>
                  </a:cubicBezTo>
                  <a:cubicBezTo>
                    <a:pt x="467" y="14"/>
                    <a:pt x="521" y="9"/>
                    <a:pt x="574" y="14"/>
                  </a:cubicBezTo>
                  <a:close/>
                  <a:moveTo>
                    <a:pt x="346" y="71"/>
                  </a:moveTo>
                  <a:cubicBezTo>
                    <a:pt x="334" y="77"/>
                    <a:pt x="322" y="84"/>
                    <a:pt x="311" y="91"/>
                  </a:cubicBezTo>
                  <a:cubicBezTo>
                    <a:pt x="338" y="80"/>
                    <a:pt x="366" y="71"/>
                    <a:pt x="395" y="64"/>
                  </a:cubicBezTo>
                  <a:cubicBezTo>
                    <a:pt x="378" y="66"/>
                    <a:pt x="362" y="68"/>
                    <a:pt x="346" y="71"/>
                  </a:cubicBezTo>
                  <a:close/>
                  <a:moveTo>
                    <a:pt x="394" y="33"/>
                  </a:moveTo>
                  <a:cubicBezTo>
                    <a:pt x="348" y="47"/>
                    <a:pt x="303" y="66"/>
                    <a:pt x="262" y="90"/>
                  </a:cubicBezTo>
                  <a:cubicBezTo>
                    <a:pt x="272" y="86"/>
                    <a:pt x="283" y="83"/>
                    <a:pt x="295" y="80"/>
                  </a:cubicBezTo>
                  <a:cubicBezTo>
                    <a:pt x="328" y="60"/>
                    <a:pt x="363" y="44"/>
                    <a:pt x="400" y="33"/>
                  </a:cubicBezTo>
                  <a:cubicBezTo>
                    <a:pt x="398" y="33"/>
                    <a:pt x="396" y="33"/>
                    <a:pt x="394" y="33"/>
                  </a:cubicBezTo>
                  <a:close/>
                  <a:moveTo>
                    <a:pt x="416" y="31"/>
                  </a:moveTo>
                  <a:cubicBezTo>
                    <a:pt x="377" y="41"/>
                    <a:pt x="339" y="57"/>
                    <a:pt x="304" y="77"/>
                  </a:cubicBezTo>
                  <a:cubicBezTo>
                    <a:pt x="318" y="74"/>
                    <a:pt x="331" y="71"/>
                    <a:pt x="345" y="68"/>
                  </a:cubicBezTo>
                  <a:cubicBezTo>
                    <a:pt x="380" y="51"/>
                    <a:pt x="417" y="37"/>
                    <a:pt x="455" y="28"/>
                  </a:cubicBezTo>
                  <a:cubicBezTo>
                    <a:pt x="447" y="28"/>
                    <a:pt x="439" y="29"/>
                    <a:pt x="431" y="30"/>
                  </a:cubicBezTo>
                  <a:cubicBezTo>
                    <a:pt x="426" y="30"/>
                    <a:pt x="421" y="30"/>
                    <a:pt x="416" y="31"/>
                  </a:cubicBezTo>
                  <a:close/>
                  <a:moveTo>
                    <a:pt x="505" y="24"/>
                  </a:moveTo>
                  <a:cubicBezTo>
                    <a:pt x="579" y="24"/>
                    <a:pt x="656" y="33"/>
                    <a:pt x="725" y="61"/>
                  </a:cubicBezTo>
                  <a:cubicBezTo>
                    <a:pt x="686" y="41"/>
                    <a:pt x="644" y="27"/>
                    <a:pt x="599" y="20"/>
                  </a:cubicBezTo>
                  <a:cubicBezTo>
                    <a:pt x="591" y="19"/>
                    <a:pt x="582" y="18"/>
                    <a:pt x="574" y="17"/>
                  </a:cubicBezTo>
                  <a:cubicBezTo>
                    <a:pt x="545" y="17"/>
                    <a:pt x="516" y="19"/>
                    <a:pt x="487" y="24"/>
                  </a:cubicBezTo>
                  <a:cubicBezTo>
                    <a:pt x="493" y="24"/>
                    <a:pt x="499" y="24"/>
                    <a:pt x="505" y="24"/>
                  </a:cubicBezTo>
                  <a:close/>
                  <a:moveTo>
                    <a:pt x="534" y="15"/>
                  </a:moveTo>
                  <a:cubicBezTo>
                    <a:pt x="500" y="15"/>
                    <a:pt x="466" y="19"/>
                    <a:pt x="432" y="27"/>
                  </a:cubicBezTo>
                  <a:cubicBezTo>
                    <a:pt x="445" y="26"/>
                    <a:pt x="457" y="25"/>
                    <a:pt x="470" y="25"/>
                  </a:cubicBezTo>
                  <a:cubicBezTo>
                    <a:pt x="493" y="20"/>
                    <a:pt x="517" y="16"/>
                    <a:pt x="540" y="15"/>
                  </a:cubicBezTo>
                  <a:cubicBezTo>
                    <a:pt x="538" y="15"/>
                    <a:pt x="536" y="15"/>
                    <a:pt x="534" y="15"/>
                  </a:cubicBez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46"/>
            <p:cNvSpPr>
              <a:spLocks noEditPoints="1"/>
            </p:cNvSpPr>
            <p:nvPr/>
          </p:nvSpPr>
          <p:spPr bwMode="auto">
            <a:xfrm>
              <a:off x="3467100" y="3535363"/>
              <a:ext cx="3300413" cy="2771775"/>
            </a:xfrm>
            <a:custGeom>
              <a:avLst/>
              <a:gdLst>
                <a:gd name="T0" fmla="*/ 29 w 1017"/>
                <a:gd name="T1" fmla="*/ 438 h 853"/>
                <a:gd name="T2" fmla="*/ 473 w 1017"/>
                <a:gd name="T3" fmla="*/ 7 h 853"/>
                <a:gd name="T4" fmla="*/ 898 w 1017"/>
                <a:gd name="T5" fmla="*/ 673 h 853"/>
                <a:gd name="T6" fmla="*/ 513 w 1017"/>
                <a:gd name="T7" fmla="*/ 850 h 853"/>
                <a:gd name="T8" fmla="*/ 647 w 1017"/>
                <a:gd name="T9" fmla="*/ 826 h 853"/>
                <a:gd name="T10" fmla="*/ 395 w 1017"/>
                <a:gd name="T11" fmla="*/ 814 h 853"/>
                <a:gd name="T12" fmla="*/ 318 w 1017"/>
                <a:gd name="T13" fmla="*/ 781 h 853"/>
                <a:gd name="T14" fmla="*/ 307 w 1017"/>
                <a:gd name="T15" fmla="*/ 776 h 853"/>
                <a:gd name="T16" fmla="*/ 662 w 1017"/>
                <a:gd name="T17" fmla="*/ 805 h 853"/>
                <a:gd name="T18" fmla="*/ 441 w 1017"/>
                <a:gd name="T19" fmla="*/ 823 h 853"/>
                <a:gd name="T20" fmla="*/ 337 w 1017"/>
                <a:gd name="T21" fmla="*/ 728 h 853"/>
                <a:gd name="T22" fmla="*/ 744 w 1017"/>
                <a:gd name="T23" fmla="*/ 793 h 853"/>
                <a:gd name="T24" fmla="*/ 661 w 1017"/>
                <a:gd name="T25" fmla="*/ 802 h 853"/>
                <a:gd name="T26" fmla="*/ 919 w 1017"/>
                <a:gd name="T27" fmla="*/ 571 h 853"/>
                <a:gd name="T28" fmla="*/ 149 w 1017"/>
                <a:gd name="T29" fmla="*/ 328 h 853"/>
                <a:gd name="T30" fmla="*/ 323 w 1017"/>
                <a:gd name="T31" fmla="*/ 781 h 853"/>
                <a:gd name="T32" fmla="*/ 888 w 1017"/>
                <a:gd name="T33" fmla="*/ 683 h 853"/>
                <a:gd name="T34" fmla="*/ 848 w 1017"/>
                <a:gd name="T35" fmla="*/ 638 h 853"/>
                <a:gd name="T36" fmla="*/ 178 w 1017"/>
                <a:gd name="T37" fmla="*/ 235 h 853"/>
                <a:gd name="T38" fmla="*/ 158 w 1017"/>
                <a:gd name="T39" fmla="*/ 593 h 853"/>
                <a:gd name="T40" fmla="*/ 119 w 1017"/>
                <a:gd name="T41" fmla="*/ 584 h 853"/>
                <a:gd name="T42" fmla="*/ 820 w 1017"/>
                <a:gd name="T43" fmla="*/ 740 h 853"/>
                <a:gd name="T44" fmla="*/ 167 w 1017"/>
                <a:gd name="T45" fmla="*/ 567 h 853"/>
                <a:gd name="T46" fmla="*/ 853 w 1017"/>
                <a:gd name="T47" fmla="*/ 706 h 853"/>
                <a:gd name="T48" fmla="*/ 896 w 1017"/>
                <a:gd name="T49" fmla="*/ 671 h 853"/>
                <a:gd name="T50" fmla="*/ 905 w 1017"/>
                <a:gd name="T51" fmla="*/ 661 h 853"/>
                <a:gd name="T52" fmla="*/ 975 w 1017"/>
                <a:gd name="T53" fmla="*/ 434 h 853"/>
                <a:gd name="T54" fmla="*/ 896 w 1017"/>
                <a:gd name="T55" fmla="*/ 644 h 853"/>
                <a:gd name="T56" fmla="*/ 877 w 1017"/>
                <a:gd name="T57" fmla="*/ 320 h 853"/>
                <a:gd name="T58" fmla="*/ 114 w 1017"/>
                <a:gd name="T59" fmla="*/ 579 h 853"/>
                <a:gd name="T60" fmla="*/ 112 w 1017"/>
                <a:gd name="T61" fmla="*/ 578 h 853"/>
                <a:gd name="T62" fmla="*/ 61 w 1017"/>
                <a:gd name="T63" fmla="*/ 223 h 853"/>
                <a:gd name="T64" fmla="*/ 304 w 1017"/>
                <a:gd name="T65" fmla="*/ 17 h 853"/>
                <a:gd name="T66" fmla="*/ 785 w 1017"/>
                <a:gd name="T67" fmla="*/ 178 h 853"/>
                <a:gd name="T68" fmla="*/ 942 w 1017"/>
                <a:gd name="T69" fmla="*/ 453 h 853"/>
                <a:gd name="T70" fmla="*/ 152 w 1017"/>
                <a:gd name="T71" fmla="*/ 147 h 853"/>
                <a:gd name="T72" fmla="*/ 948 w 1017"/>
                <a:gd name="T73" fmla="*/ 491 h 853"/>
                <a:gd name="T74" fmla="*/ 715 w 1017"/>
                <a:gd name="T75" fmla="*/ 82 h 853"/>
                <a:gd name="T76" fmla="*/ 945 w 1017"/>
                <a:gd name="T77" fmla="*/ 458 h 853"/>
                <a:gd name="T78" fmla="*/ 936 w 1017"/>
                <a:gd name="T79" fmla="*/ 412 h 853"/>
                <a:gd name="T80" fmla="*/ 152 w 1017"/>
                <a:gd name="T81" fmla="*/ 353 h 853"/>
                <a:gd name="T82" fmla="*/ 162 w 1017"/>
                <a:gd name="T83" fmla="*/ 209 h 853"/>
                <a:gd name="T84" fmla="*/ 191 w 1017"/>
                <a:gd name="T85" fmla="*/ 110 h 853"/>
                <a:gd name="T86" fmla="*/ 482 w 1017"/>
                <a:gd name="T87" fmla="*/ 35 h 853"/>
                <a:gd name="T88" fmla="*/ 823 w 1017"/>
                <a:gd name="T89" fmla="*/ 179 h 853"/>
                <a:gd name="T90" fmla="*/ 261 w 1017"/>
                <a:gd name="T91" fmla="*/ 110 h 853"/>
                <a:gd name="T92" fmla="*/ 192 w 1017"/>
                <a:gd name="T93" fmla="*/ 103 h 853"/>
                <a:gd name="T94" fmla="*/ 218 w 1017"/>
                <a:gd name="T95" fmla="*/ 84 h 853"/>
                <a:gd name="T96" fmla="*/ 242 w 1017"/>
                <a:gd name="T97" fmla="*/ 71 h 853"/>
                <a:gd name="T98" fmla="*/ 496 w 1017"/>
                <a:gd name="T99" fmla="*/ 34 h 853"/>
                <a:gd name="T100" fmla="*/ 204 w 1017"/>
                <a:gd name="T101" fmla="*/ 89 h 853"/>
                <a:gd name="T102" fmla="*/ 306 w 1017"/>
                <a:gd name="T103" fmla="*/ 75 h 853"/>
                <a:gd name="T104" fmla="*/ 258 w 1017"/>
                <a:gd name="T105" fmla="*/ 40 h 853"/>
                <a:gd name="T106" fmla="*/ 270 w 1017"/>
                <a:gd name="T107" fmla="*/ 56 h 853"/>
                <a:gd name="T108" fmla="*/ 620 w 1017"/>
                <a:gd name="T109" fmla="*/ 40 h 853"/>
                <a:gd name="T110" fmla="*/ 483 w 1017"/>
                <a:gd name="T111" fmla="*/ 20 h 853"/>
                <a:gd name="T112" fmla="*/ 457 w 1017"/>
                <a:gd name="T113" fmla="*/ 19 h 853"/>
                <a:gd name="T114" fmla="*/ 496 w 1017"/>
                <a:gd name="T115" fmla="*/ 11 h 853"/>
                <a:gd name="T116" fmla="*/ 439 w 1017"/>
                <a:gd name="T117" fmla="*/ 6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853">
                  <a:moveTo>
                    <a:pt x="532" y="853"/>
                  </a:moveTo>
                  <a:cubicBezTo>
                    <a:pt x="502" y="853"/>
                    <a:pt x="472" y="850"/>
                    <a:pt x="443" y="843"/>
                  </a:cubicBezTo>
                  <a:cubicBezTo>
                    <a:pt x="401" y="838"/>
                    <a:pt x="361" y="826"/>
                    <a:pt x="324" y="809"/>
                  </a:cubicBezTo>
                  <a:cubicBezTo>
                    <a:pt x="224" y="763"/>
                    <a:pt x="162" y="683"/>
                    <a:pt x="124" y="602"/>
                  </a:cubicBezTo>
                  <a:cubicBezTo>
                    <a:pt x="119" y="595"/>
                    <a:pt x="114" y="587"/>
                    <a:pt x="110" y="579"/>
                  </a:cubicBezTo>
                  <a:cubicBezTo>
                    <a:pt x="74" y="541"/>
                    <a:pt x="46" y="493"/>
                    <a:pt x="29" y="438"/>
                  </a:cubicBezTo>
                  <a:cubicBezTo>
                    <a:pt x="10" y="379"/>
                    <a:pt x="5" y="317"/>
                    <a:pt x="14" y="259"/>
                  </a:cubicBezTo>
                  <a:cubicBezTo>
                    <a:pt x="37" y="105"/>
                    <a:pt x="159" y="45"/>
                    <a:pt x="256" y="23"/>
                  </a:cubicBezTo>
                  <a:cubicBezTo>
                    <a:pt x="277" y="18"/>
                    <a:pt x="299" y="14"/>
                    <a:pt x="320" y="12"/>
                  </a:cubicBezTo>
                  <a:cubicBezTo>
                    <a:pt x="367" y="0"/>
                    <a:pt x="416" y="2"/>
                    <a:pt x="466" y="4"/>
                  </a:cubicBezTo>
                  <a:cubicBezTo>
                    <a:pt x="473" y="5"/>
                    <a:pt x="473" y="5"/>
                    <a:pt x="473" y="5"/>
                  </a:cubicBezTo>
                  <a:cubicBezTo>
                    <a:pt x="473" y="7"/>
                    <a:pt x="473" y="7"/>
                    <a:pt x="473" y="7"/>
                  </a:cubicBezTo>
                  <a:cubicBezTo>
                    <a:pt x="478" y="7"/>
                    <a:pt x="484" y="7"/>
                    <a:pt x="489" y="8"/>
                  </a:cubicBezTo>
                  <a:cubicBezTo>
                    <a:pt x="497" y="8"/>
                    <a:pt x="504" y="9"/>
                    <a:pt x="511" y="10"/>
                  </a:cubicBezTo>
                  <a:cubicBezTo>
                    <a:pt x="632" y="3"/>
                    <a:pt x="757" y="40"/>
                    <a:pt x="843" y="113"/>
                  </a:cubicBezTo>
                  <a:cubicBezTo>
                    <a:pt x="899" y="160"/>
                    <a:pt x="943" y="220"/>
                    <a:pt x="970" y="286"/>
                  </a:cubicBezTo>
                  <a:cubicBezTo>
                    <a:pt x="998" y="356"/>
                    <a:pt x="1005" y="429"/>
                    <a:pt x="991" y="499"/>
                  </a:cubicBezTo>
                  <a:cubicBezTo>
                    <a:pt x="978" y="563"/>
                    <a:pt x="946" y="622"/>
                    <a:pt x="898" y="673"/>
                  </a:cubicBezTo>
                  <a:cubicBezTo>
                    <a:pt x="896" y="676"/>
                    <a:pt x="894" y="679"/>
                    <a:pt x="891" y="682"/>
                  </a:cubicBezTo>
                  <a:cubicBezTo>
                    <a:pt x="859" y="725"/>
                    <a:pt x="814" y="762"/>
                    <a:pt x="759" y="789"/>
                  </a:cubicBezTo>
                  <a:cubicBezTo>
                    <a:pt x="690" y="831"/>
                    <a:pt x="611" y="853"/>
                    <a:pt x="532" y="853"/>
                  </a:cubicBezTo>
                  <a:close/>
                  <a:moveTo>
                    <a:pt x="474" y="846"/>
                  </a:moveTo>
                  <a:cubicBezTo>
                    <a:pt x="488" y="848"/>
                    <a:pt x="501" y="849"/>
                    <a:pt x="515" y="850"/>
                  </a:cubicBezTo>
                  <a:cubicBezTo>
                    <a:pt x="514" y="850"/>
                    <a:pt x="514" y="850"/>
                    <a:pt x="513" y="850"/>
                  </a:cubicBezTo>
                  <a:cubicBezTo>
                    <a:pt x="505" y="849"/>
                    <a:pt x="497" y="848"/>
                    <a:pt x="489" y="847"/>
                  </a:cubicBezTo>
                  <a:cubicBezTo>
                    <a:pt x="484" y="847"/>
                    <a:pt x="479" y="847"/>
                    <a:pt x="474" y="846"/>
                  </a:cubicBezTo>
                  <a:close/>
                  <a:moveTo>
                    <a:pt x="512" y="847"/>
                  </a:moveTo>
                  <a:cubicBezTo>
                    <a:pt x="513" y="847"/>
                    <a:pt x="513" y="847"/>
                    <a:pt x="514" y="847"/>
                  </a:cubicBezTo>
                  <a:cubicBezTo>
                    <a:pt x="584" y="853"/>
                    <a:pt x="657" y="837"/>
                    <a:pt x="722" y="805"/>
                  </a:cubicBezTo>
                  <a:cubicBezTo>
                    <a:pt x="697" y="814"/>
                    <a:pt x="672" y="821"/>
                    <a:pt x="647" y="826"/>
                  </a:cubicBezTo>
                  <a:cubicBezTo>
                    <a:pt x="626" y="832"/>
                    <a:pt x="605" y="837"/>
                    <a:pt x="583" y="841"/>
                  </a:cubicBezTo>
                  <a:cubicBezTo>
                    <a:pt x="559" y="845"/>
                    <a:pt x="535" y="847"/>
                    <a:pt x="512" y="847"/>
                  </a:cubicBezTo>
                  <a:close/>
                  <a:moveTo>
                    <a:pt x="485" y="844"/>
                  </a:moveTo>
                  <a:cubicBezTo>
                    <a:pt x="527" y="845"/>
                    <a:pt x="571" y="841"/>
                    <a:pt x="613" y="832"/>
                  </a:cubicBezTo>
                  <a:cubicBezTo>
                    <a:pt x="555" y="840"/>
                    <a:pt x="496" y="837"/>
                    <a:pt x="441" y="826"/>
                  </a:cubicBezTo>
                  <a:cubicBezTo>
                    <a:pt x="426" y="823"/>
                    <a:pt x="410" y="819"/>
                    <a:pt x="395" y="814"/>
                  </a:cubicBezTo>
                  <a:cubicBezTo>
                    <a:pt x="424" y="828"/>
                    <a:pt x="454" y="838"/>
                    <a:pt x="485" y="844"/>
                  </a:cubicBezTo>
                  <a:close/>
                  <a:moveTo>
                    <a:pt x="439" y="839"/>
                  </a:moveTo>
                  <a:cubicBezTo>
                    <a:pt x="448" y="841"/>
                    <a:pt x="457" y="842"/>
                    <a:pt x="466" y="843"/>
                  </a:cubicBezTo>
                  <a:cubicBezTo>
                    <a:pt x="435" y="835"/>
                    <a:pt x="405" y="824"/>
                    <a:pt x="377" y="808"/>
                  </a:cubicBezTo>
                  <a:cubicBezTo>
                    <a:pt x="366" y="803"/>
                    <a:pt x="354" y="798"/>
                    <a:pt x="343" y="792"/>
                  </a:cubicBezTo>
                  <a:cubicBezTo>
                    <a:pt x="335" y="789"/>
                    <a:pt x="326" y="785"/>
                    <a:pt x="318" y="781"/>
                  </a:cubicBezTo>
                  <a:cubicBezTo>
                    <a:pt x="350" y="806"/>
                    <a:pt x="386" y="825"/>
                    <a:pt x="427" y="837"/>
                  </a:cubicBezTo>
                  <a:cubicBezTo>
                    <a:pt x="431" y="838"/>
                    <a:pt x="435" y="839"/>
                    <a:pt x="439" y="839"/>
                  </a:cubicBezTo>
                  <a:close/>
                  <a:moveTo>
                    <a:pt x="136" y="621"/>
                  </a:moveTo>
                  <a:cubicBezTo>
                    <a:pt x="174" y="694"/>
                    <a:pt x="234" y="764"/>
                    <a:pt x="325" y="807"/>
                  </a:cubicBezTo>
                  <a:cubicBezTo>
                    <a:pt x="353" y="819"/>
                    <a:pt x="382" y="829"/>
                    <a:pt x="412" y="835"/>
                  </a:cubicBezTo>
                  <a:cubicBezTo>
                    <a:pt x="373" y="822"/>
                    <a:pt x="338" y="801"/>
                    <a:pt x="307" y="776"/>
                  </a:cubicBezTo>
                  <a:cubicBezTo>
                    <a:pt x="278" y="761"/>
                    <a:pt x="250" y="742"/>
                    <a:pt x="225" y="721"/>
                  </a:cubicBezTo>
                  <a:cubicBezTo>
                    <a:pt x="192" y="692"/>
                    <a:pt x="162" y="658"/>
                    <a:pt x="136" y="621"/>
                  </a:cubicBezTo>
                  <a:close/>
                  <a:moveTo>
                    <a:pt x="487" y="830"/>
                  </a:moveTo>
                  <a:cubicBezTo>
                    <a:pt x="538" y="837"/>
                    <a:pt x="592" y="835"/>
                    <a:pt x="644" y="824"/>
                  </a:cubicBezTo>
                  <a:cubicBezTo>
                    <a:pt x="699" y="808"/>
                    <a:pt x="752" y="784"/>
                    <a:pt x="797" y="750"/>
                  </a:cubicBezTo>
                  <a:cubicBezTo>
                    <a:pt x="756" y="774"/>
                    <a:pt x="710" y="793"/>
                    <a:pt x="662" y="805"/>
                  </a:cubicBezTo>
                  <a:cubicBezTo>
                    <a:pt x="649" y="808"/>
                    <a:pt x="637" y="811"/>
                    <a:pt x="624" y="813"/>
                  </a:cubicBezTo>
                  <a:cubicBezTo>
                    <a:pt x="579" y="826"/>
                    <a:pt x="532" y="833"/>
                    <a:pt x="487" y="830"/>
                  </a:cubicBezTo>
                  <a:close/>
                  <a:moveTo>
                    <a:pt x="441" y="823"/>
                  </a:moveTo>
                  <a:cubicBezTo>
                    <a:pt x="491" y="831"/>
                    <a:pt x="544" y="829"/>
                    <a:pt x="595" y="818"/>
                  </a:cubicBezTo>
                  <a:cubicBezTo>
                    <a:pt x="519" y="829"/>
                    <a:pt x="447" y="824"/>
                    <a:pt x="382" y="805"/>
                  </a:cubicBezTo>
                  <a:cubicBezTo>
                    <a:pt x="401" y="812"/>
                    <a:pt x="421" y="818"/>
                    <a:pt x="441" y="823"/>
                  </a:cubicBezTo>
                  <a:close/>
                  <a:moveTo>
                    <a:pt x="364" y="797"/>
                  </a:moveTo>
                  <a:cubicBezTo>
                    <a:pt x="442" y="823"/>
                    <a:pt x="531" y="828"/>
                    <a:pt x="624" y="810"/>
                  </a:cubicBezTo>
                  <a:cubicBezTo>
                    <a:pt x="686" y="792"/>
                    <a:pt x="744" y="759"/>
                    <a:pt x="789" y="714"/>
                  </a:cubicBezTo>
                  <a:cubicBezTo>
                    <a:pt x="811" y="692"/>
                    <a:pt x="829" y="669"/>
                    <a:pt x="844" y="645"/>
                  </a:cubicBezTo>
                  <a:cubicBezTo>
                    <a:pt x="797" y="682"/>
                    <a:pt x="747" y="709"/>
                    <a:pt x="708" y="727"/>
                  </a:cubicBezTo>
                  <a:cubicBezTo>
                    <a:pt x="577" y="788"/>
                    <a:pt x="439" y="788"/>
                    <a:pt x="337" y="728"/>
                  </a:cubicBezTo>
                  <a:cubicBezTo>
                    <a:pt x="227" y="663"/>
                    <a:pt x="174" y="547"/>
                    <a:pt x="156" y="427"/>
                  </a:cubicBezTo>
                  <a:cubicBezTo>
                    <a:pt x="163" y="512"/>
                    <a:pt x="192" y="597"/>
                    <a:pt x="239" y="670"/>
                  </a:cubicBezTo>
                  <a:cubicBezTo>
                    <a:pt x="273" y="724"/>
                    <a:pt x="316" y="767"/>
                    <a:pt x="364" y="797"/>
                  </a:cubicBezTo>
                  <a:close/>
                  <a:moveTo>
                    <a:pt x="818" y="738"/>
                  </a:moveTo>
                  <a:cubicBezTo>
                    <a:pt x="778" y="771"/>
                    <a:pt x="730" y="797"/>
                    <a:pt x="678" y="816"/>
                  </a:cubicBezTo>
                  <a:cubicBezTo>
                    <a:pt x="701" y="810"/>
                    <a:pt x="723" y="802"/>
                    <a:pt x="744" y="793"/>
                  </a:cubicBezTo>
                  <a:cubicBezTo>
                    <a:pt x="771" y="777"/>
                    <a:pt x="797" y="758"/>
                    <a:pt x="820" y="736"/>
                  </a:cubicBezTo>
                  <a:cubicBezTo>
                    <a:pt x="820" y="737"/>
                    <a:pt x="819" y="737"/>
                    <a:pt x="818" y="738"/>
                  </a:cubicBezTo>
                  <a:close/>
                  <a:moveTo>
                    <a:pt x="850" y="640"/>
                  </a:moveTo>
                  <a:cubicBezTo>
                    <a:pt x="834" y="667"/>
                    <a:pt x="814" y="692"/>
                    <a:pt x="791" y="715"/>
                  </a:cubicBezTo>
                  <a:cubicBezTo>
                    <a:pt x="752" y="755"/>
                    <a:pt x="701" y="786"/>
                    <a:pt x="647" y="805"/>
                  </a:cubicBezTo>
                  <a:cubicBezTo>
                    <a:pt x="652" y="804"/>
                    <a:pt x="657" y="803"/>
                    <a:pt x="661" y="802"/>
                  </a:cubicBezTo>
                  <a:cubicBezTo>
                    <a:pt x="712" y="789"/>
                    <a:pt x="767" y="767"/>
                    <a:pt x="816" y="735"/>
                  </a:cubicBezTo>
                  <a:cubicBezTo>
                    <a:pt x="817" y="735"/>
                    <a:pt x="818" y="734"/>
                    <a:pt x="819" y="733"/>
                  </a:cubicBezTo>
                  <a:cubicBezTo>
                    <a:pt x="832" y="723"/>
                    <a:pt x="844" y="712"/>
                    <a:pt x="854" y="700"/>
                  </a:cubicBezTo>
                  <a:cubicBezTo>
                    <a:pt x="864" y="689"/>
                    <a:pt x="873" y="677"/>
                    <a:pt x="881" y="665"/>
                  </a:cubicBezTo>
                  <a:cubicBezTo>
                    <a:pt x="886" y="658"/>
                    <a:pt x="890" y="650"/>
                    <a:pt x="894" y="643"/>
                  </a:cubicBezTo>
                  <a:cubicBezTo>
                    <a:pt x="905" y="620"/>
                    <a:pt x="914" y="596"/>
                    <a:pt x="919" y="571"/>
                  </a:cubicBezTo>
                  <a:cubicBezTo>
                    <a:pt x="899" y="596"/>
                    <a:pt x="875" y="620"/>
                    <a:pt x="850" y="640"/>
                  </a:cubicBezTo>
                  <a:close/>
                  <a:moveTo>
                    <a:pt x="351" y="792"/>
                  </a:moveTo>
                  <a:cubicBezTo>
                    <a:pt x="352" y="792"/>
                    <a:pt x="353" y="793"/>
                    <a:pt x="354" y="793"/>
                  </a:cubicBezTo>
                  <a:cubicBezTo>
                    <a:pt x="309" y="763"/>
                    <a:pt x="269" y="722"/>
                    <a:pt x="236" y="671"/>
                  </a:cubicBezTo>
                  <a:cubicBezTo>
                    <a:pt x="181" y="586"/>
                    <a:pt x="152" y="484"/>
                    <a:pt x="151" y="386"/>
                  </a:cubicBezTo>
                  <a:cubicBezTo>
                    <a:pt x="150" y="367"/>
                    <a:pt x="149" y="348"/>
                    <a:pt x="149" y="328"/>
                  </a:cubicBezTo>
                  <a:cubicBezTo>
                    <a:pt x="138" y="406"/>
                    <a:pt x="144" y="490"/>
                    <a:pt x="170" y="566"/>
                  </a:cubicBezTo>
                  <a:cubicBezTo>
                    <a:pt x="188" y="622"/>
                    <a:pt x="222" y="686"/>
                    <a:pt x="271" y="738"/>
                  </a:cubicBezTo>
                  <a:cubicBezTo>
                    <a:pt x="289" y="754"/>
                    <a:pt x="307" y="767"/>
                    <a:pt x="326" y="779"/>
                  </a:cubicBezTo>
                  <a:cubicBezTo>
                    <a:pt x="334" y="784"/>
                    <a:pt x="342" y="788"/>
                    <a:pt x="351" y="792"/>
                  </a:cubicBezTo>
                  <a:close/>
                  <a:moveTo>
                    <a:pt x="308" y="773"/>
                  </a:moveTo>
                  <a:cubicBezTo>
                    <a:pt x="313" y="776"/>
                    <a:pt x="318" y="778"/>
                    <a:pt x="323" y="781"/>
                  </a:cubicBezTo>
                  <a:cubicBezTo>
                    <a:pt x="314" y="776"/>
                    <a:pt x="306" y="770"/>
                    <a:pt x="298" y="764"/>
                  </a:cubicBezTo>
                  <a:cubicBezTo>
                    <a:pt x="301" y="767"/>
                    <a:pt x="305" y="770"/>
                    <a:pt x="308" y="773"/>
                  </a:cubicBezTo>
                  <a:close/>
                  <a:moveTo>
                    <a:pt x="846" y="718"/>
                  </a:moveTo>
                  <a:cubicBezTo>
                    <a:pt x="839" y="726"/>
                    <a:pt x="832" y="733"/>
                    <a:pt x="824" y="740"/>
                  </a:cubicBezTo>
                  <a:cubicBezTo>
                    <a:pt x="811" y="752"/>
                    <a:pt x="797" y="763"/>
                    <a:pt x="782" y="773"/>
                  </a:cubicBezTo>
                  <a:cubicBezTo>
                    <a:pt x="826" y="749"/>
                    <a:pt x="861" y="718"/>
                    <a:pt x="888" y="683"/>
                  </a:cubicBezTo>
                  <a:cubicBezTo>
                    <a:pt x="882" y="688"/>
                    <a:pt x="877" y="693"/>
                    <a:pt x="871" y="698"/>
                  </a:cubicBezTo>
                  <a:cubicBezTo>
                    <a:pt x="863" y="705"/>
                    <a:pt x="854" y="712"/>
                    <a:pt x="846" y="718"/>
                  </a:cubicBezTo>
                  <a:close/>
                  <a:moveTo>
                    <a:pt x="154" y="386"/>
                  </a:moveTo>
                  <a:cubicBezTo>
                    <a:pt x="165" y="519"/>
                    <a:pt x="217" y="654"/>
                    <a:pt x="339" y="726"/>
                  </a:cubicBezTo>
                  <a:cubicBezTo>
                    <a:pt x="440" y="785"/>
                    <a:pt x="577" y="785"/>
                    <a:pt x="707" y="725"/>
                  </a:cubicBezTo>
                  <a:cubicBezTo>
                    <a:pt x="747" y="706"/>
                    <a:pt x="800" y="677"/>
                    <a:pt x="848" y="638"/>
                  </a:cubicBezTo>
                  <a:cubicBezTo>
                    <a:pt x="905" y="543"/>
                    <a:pt x="915" y="428"/>
                    <a:pt x="873" y="317"/>
                  </a:cubicBezTo>
                  <a:cubicBezTo>
                    <a:pt x="871" y="313"/>
                    <a:pt x="870" y="309"/>
                    <a:pt x="868" y="306"/>
                  </a:cubicBezTo>
                  <a:cubicBezTo>
                    <a:pt x="810" y="211"/>
                    <a:pt x="709" y="137"/>
                    <a:pt x="585" y="102"/>
                  </a:cubicBezTo>
                  <a:cubicBezTo>
                    <a:pt x="495" y="76"/>
                    <a:pt x="404" y="67"/>
                    <a:pt x="322" y="76"/>
                  </a:cubicBezTo>
                  <a:cubicBezTo>
                    <a:pt x="289" y="92"/>
                    <a:pt x="260" y="112"/>
                    <a:pt x="236" y="135"/>
                  </a:cubicBezTo>
                  <a:cubicBezTo>
                    <a:pt x="211" y="164"/>
                    <a:pt x="191" y="198"/>
                    <a:pt x="178" y="235"/>
                  </a:cubicBezTo>
                  <a:cubicBezTo>
                    <a:pt x="161" y="282"/>
                    <a:pt x="153" y="334"/>
                    <a:pt x="154" y="386"/>
                  </a:cubicBezTo>
                  <a:close/>
                  <a:moveTo>
                    <a:pt x="126" y="601"/>
                  </a:moveTo>
                  <a:cubicBezTo>
                    <a:pt x="154" y="645"/>
                    <a:pt x="188" y="686"/>
                    <a:pt x="227" y="719"/>
                  </a:cubicBezTo>
                  <a:cubicBezTo>
                    <a:pt x="249" y="738"/>
                    <a:pt x="272" y="754"/>
                    <a:pt x="298" y="768"/>
                  </a:cubicBezTo>
                  <a:cubicBezTo>
                    <a:pt x="291" y="762"/>
                    <a:pt x="284" y="756"/>
                    <a:pt x="278" y="749"/>
                  </a:cubicBezTo>
                  <a:cubicBezTo>
                    <a:pt x="228" y="708"/>
                    <a:pt x="187" y="655"/>
                    <a:pt x="158" y="593"/>
                  </a:cubicBezTo>
                  <a:cubicBezTo>
                    <a:pt x="148" y="571"/>
                    <a:pt x="138" y="549"/>
                    <a:pt x="130" y="526"/>
                  </a:cubicBezTo>
                  <a:cubicBezTo>
                    <a:pt x="81" y="388"/>
                    <a:pt x="88" y="245"/>
                    <a:pt x="149" y="145"/>
                  </a:cubicBezTo>
                  <a:cubicBezTo>
                    <a:pt x="155" y="136"/>
                    <a:pt x="160" y="128"/>
                    <a:pt x="167" y="120"/>
                  </a:cubicBezTo>
                  <a:cubicBezTo>
                    <a:pt x="159" y="127"/>
                    <a:pt x="151" y="134"/>
                    <a:pt x="143" y="142"/>
                  </a:cubicBezTo>
                  <a:cubicBezTo>
                    <a:pt x="62" y="225"/>
                    <a:pt x="59" y="368"/>
                    <a:pt x="83" y="474"/>
                  </a:cubicBezTo>
                  <a:cubicBezTo>
                    <a:pt x="91" y="509"/>
                    <a:pt x="102" y="546"/>
                    <a:pt x="119" y="584"/>
                  </a:cubicBezTo>
                  <a:cubicBezTo>
                    <a:pt x="120" y="586"/>
                    <a:pt x="122" y="588"/>
                    <a:pt x="124" y="589"/>
                  </a:cubicBezTo>
                  <a:cubicBezTo>
                    <a:pt x="122" y="591"/>
                    <a:pt x="122" y="591"/>
                    <a:pt x="122" y="591"/>
                  </a:cubicBezTo>
                  <a:cubicBezTo>
                    <a:pt x="122" y="591"/>
                    <a:pt x="122" y="591"/>
                    <a:pt x="122" y="591"/>
                  </a:cubicBezTo>
                  <a:cubicBezTo>
                    <a:pt x="123" y="594"/>
                    <a:pt x="125" y="598"/>
                    <a:pt x="126" y="601"/>
                  </a:cubicBezTo>
                  <a:close/>
                  <a:moveTo>
                    <a:pt x="833" y="728"/>
                  </a:moveTo>
                  <a:cubicBezTo>
                    <a:pt x="829" y="732"/>
                    <a:pt x="825" y="736"/>
                    <a:pt x="820" y="740"/>
                  </a:cubicBezTo>
                  <a:cubicBezTo>
                    <a:pt x="821" y="739"/>
                    <a:pt x="822" y="738"/>
                    <a:pt x="822" y="738"/>
                  </a:cubicBezTo>
                  <a:cubicBezTo>
                    <a:pt x="826" y="734"/>
                    <a:pt x="830" y="731"/>
                    <a:pt x="833" y="727"/>
                  </a:cubicBezTo>
                  <a:cubicBezTo>
                    <a:pt x="833" y="727"/>
                    <a:pt x="833" y="728"/>
                    <a:pt x="833" y="728"/>
                  </a:cubicBezTo>
                  <a:close/>
                  <a:moveTo>
                    <a:pt x="161" y="592"/>
                  </a:moveTo>
                  <a:cubicBezTo>
                    <a:pt x="185" y="640"/>
                    <a:pt x="216" y="683"/>
                    <a:pt x="251" y="719"/>
                  </a:cubicBezTo>
                  <a:cubicBezTo>
                    <a:pt x="211" y="670"/>
                    <a:pt x="183" y="615"/>
                    <a:pt x="167" y="567"/>
                  </a:cubicBezTo>
                  <a:cubicBezTo>
                    <a:pt x="140" y="485"/>
                    <a:pt x="134" y="394"/>
                    <a:pt x="149" y="310"/>
                  </a:cubicBezTo>
                  <a:cubicBezTo>
                    <a:pt x="150" y="275"/>
                    <a:pt x="154" y="240"/>
                    <a:pt x="159" y="208"/>
                  </a:cubicBezTo>
                  <a:cubicBezTo>
                    <a:pt x="165" y="177"/>
                    <a:pt x="172" y="146"/>
                    <a:pt x="185" y="117"/>
                  </a:cubicBezTo>
                  <a:cubicBezTo>
                    <a:pt x="106" y="205"/>
                    <a:pt x="106" y="336"/>
                    <a:pt x="110" y="392"/>
                  </a:cubicBezTo>
                  <a:cubicBezTo>
                    <a:pt x="116" y="465"/>
                    <a:pt x="133" y="532"/>
                    <a:pt x="161" y="592"/>
                  </a:cubicBezTo>
                  <a:close/>
                  <a:moveTo>
                    <a:pt x="853" y="706"/>
                  </a:moveTo>
                  <a:cubicBezTo>
                    <a:pt x="850" y="710"/>
                    <a:pt x="846" y="714"/>
                    <a:pt x="843" y="717"/>
                  </a:cubicBezTo>
                  <a:cubicBezTo>
                    <a:pt x="843" y="717"/>
                    <a:pt x="843" y="717"/>
                    <a:pt x="843" y="717"/>
                  </a:cubicBezTo>
                  <a:cubicBezTo>
                    <a:pt x="847" y="713"/>
                    <a:pt x="850" y="710"/>
                    <a:pt x="853" y="706"/>
                  </a:cubicBezTo>
                  <a:close/>
                  <a:moveTo>
                    <a:pt x="878" y="677"/>
                  </a:moveTo>
                  <a:cubicBezTo>
                    <a:pt x="871" y="688"/>
                    <a:pt x="863" y="698"/>
                    <a:pt x="854" y="708"/>
                  </a:cubicBezTo>
                  <a:cubicBezTo>
                    <a:pt x="869" y="697"/>
                    <a:pt x="883" y="685"/>
                    <a:pt x="896" y="671"/>
                  </a:cubicBezTo>
                  <a:cubicBezTo>
                    <a:pt x="924" y="630"/>
                    <a:pt x="940" y="583"/>
                    <a:pt x="945" y="531"/>
                  </a:cubicBezTo>
                  <a:cubicBezTo>
                    <a:pt x="945" y="531"/>
                    <a:pt x="944" y="532"/>
                    <a:pt x="944" y="533"/>
                  </a:cubicBezTo>
                  <a:cubicBezTo>
                    <a:pt x="941" y="551"/>
                    <a:pt x="936" y="568"/>
                    <a:pt x="929" y="586"/>
                  </a:cubicBezTo>
                  <a:cubicBezTo>
                    <a:pt x="918" y="618"/>
                    <a:pt x="900" y="648"/>
                    <a:pt x="878" y="677"/>
                  </a:cubicBezTo>
                  <a:close/>
                  <a:moveTo>
                    <a:pt x="948" y="525"/>
                  </a:moveTo>
                  <a:cubicBezTo>
                    <a:pt x="945" y="575"/>
                    <a:pt x="930" y="620"/>
                    <a:pt x="905" y="661"/>
                  </a:cubicBezTo>
                  <a:cubicBezTo>
                    <a:pt x="945" y="617"/>
                    <a:pt x="975" y="563"/>
                    <a:pt x="989" y="498"/>
                  </a:cubicBezTo>
                  <a:cubicBezTo>
                    <a:pt x="1017" y="361"/>
                    <a:pt x="960" y="214"/>
                    <a:pt x="841" y="115"/>
                  </a:cubicBezTo>
                  <a:cubicBezTo>
                    <a:pt x="759" y="46"/>
                    <a:pt x="642" y="9"/>
                    <a:pt x="526" y="12"/>
                  </a:cubicBezTo>
                  <a:cubicBezTo>
                    <a:pt x="563" y="18"/>
                    <a:pt x="601" y="28"/>
                    <a:pt x="637" y="43"/>
                  </a:cubicBezTo>
                  <a:cubicBezTo>
                    <a:pt x="724" y="61"/>
                    <a:pt x="805" y="100"/>
                    <a:pt x="866" y="155"/>
                  </a:cubicBezTo>
                  <a:cubicBezTo>
                    <a:pt x="947" y="229"/>
                    <a:pt x="985" y="326"/>
                    <a:pt x="975" y="434"/>
                  </a:cubicBezTo>
                  <a:cubicBezTo>
                    <a:pt x="972" y="467"/>
                    <a:pt x="962" y="497"/>
                    <a:pt x="948" y="525"/>
                  </a:cubicBezTo>
                  <a:close/>
                  <a:moveTo>
                    <a:pt x="896" y="644"/>
                  </a:moveTo>
                  <a:cubicBezTo>
                    <a:pt x="895" y="648"/>
                    <a:pt x="893" y="652"/>
                    <a:pt x="890" y="656"/>
                  </a:cubicBezTo>
                  <a:cubicBezTo>
                    <a:pt x="915" y="620"/>
                    <a:pt x="932" y="580"/>
                    <a:pt x="940" y="539"/>
                  </a:cubicBezTo>
                  <a:cubicBezTo>
                    <a:pt x="938" y="543"/>
                    <a:pt x="935" y="548"/>
                    <a:pt x="932" y="552"/>
                  </a:cubicBezTo>
                  <a:cubicBezTo>
                    <a:pt x="925" y="584"/>
                    <a:pt x="913" y="615"/>
                    <a:pt x="896" y="644"/>
                  </a:cubicBezTo>
                  <a:close/>
                  <a:moveTo>
                    <a:pt x="877" y="320"/>
                  </a:moveTo>
                  <a:cubicBezTo>
                    <a:pt x="902" y="389"/>
                    <a:pt x="908" y="461"/>
                    <a:pt x="894" y="529"/>
                  </a:cubicBezTo>
                  <a:cubicBezTo>
                    <a:pt x="887" y="565"/>
                    <a:pt x="873" y="600"/>
                    <a:pt x="854" y="633"/>
                  </a:cubicBezTo>
                  <a:cubicBezTo>
                    <a:pt x="878" y="613"/>
                    <a:pt x="901" y="590"/>
                    <a:pt x="920" y="565"/>
                  </a:cubicBezTo>
                  <a:cubicBezTo>
                    <a:pt x="931" y="505"/>
                    <a:pt x="926" y="442"/>
                    <a:pt x="903" y="377"/>
                  </a:cubicBezTo>
                  <a:cubicBezTo>
                    <a:pt x="896" y="358"/>
                    <a:pt x="887" y="339"/>
                    <a:pt x="877" y="320"/>
                  </a:cubicBezTo>
                  <a:close/>
                  <a:moveTo>
                    <a:pt x="923" y="566"/>
                  </a:moveTo>
                  <a:cubicBezTo>
                    <a:pt x="920" y="579"/>
                    <a:pt x="917" y="592"/>
                    <a:pt x="912" y="605"/>
                  </a:cubicBezTo>
                  <a:cubicBezTo>
                    <a:pt x="919" y="590"/>
                    <a:pt x="924" y="574"/>
                    <a:pt x="928" y="558"/>
                  </a:cubicBezTo>
                  <a:cubicBezTo>
                    <a:pt x="926" y="561"/>
                    <a:pt x="924" y="563"/>
                    <a:pt x="923" y="566"/>
                  </a:cubicBezTo>
                  <a:close/>
                  <a:moveTo>
                    <a:pt x="112" y="578"/>
                  </a:moveTo>
                  <a:cubicBezTo>
                    <a:pt x="113" y="578"/>
                    <a:pt x="113" y="579"/>
                    <a:pt x="114" y="579"/>
                  </a:cubicBezTo>
                  <a:cubicBezTo>
                    <a:pt x="99" y="543"/>
                    <a:pt x="88" y="507"/>
                    <a:pt x="81" y="475"/>
                  </a:cubicBezTo>
                  <a:cubicBezTo>
                    <a:pt x="67" y="415"/>
                    <a:pt x="64" y="353"/>
                    <a:pt x="71" y="299"/>
                  </a:cubicBezTo>
                  <a:cubicBezTo>
                    <a:pt x="80" y="232"/>
                    <a:pt x="103" y="179"/>
                    <a:pt x="141" y="140"/>
                  </a:cubicBezTo>
                  <a:cubicBezTo>
                    <a:pt x="149" y="132"/>
                    <a:pt x="157" y="125"/>
                    <a:pt x="165" y="118"/>
                  </a:cubicBezTo>
                  <a:cubicBezTo>
                    <a:pt x="75" y="162"/>
                    <a:pt x="33" y="250"/>
                    <a:pt x="45" y="375"/>
                  </a:cubicBezTo>
                  <a:cubicBezTo>
                    <a:pt x="52" y="443"/>
                    <a:pt x="76" y="514"/>
                    <a:pt x="112" y="578"/>
                  </a:cubicBezTo>
                  <a:close/>
                  <a:moveTo>
                    <a:pt x="304" y="17"/>
                  </a:moveTo>
                  <a:cubicBezTo>
                    <a:pt x="288" y="19"/>
                    <a:pt x="272" y="22"/>
                    <a:pt x="257" y="25"/>
                  </a:cubicBezTo>
                  <a:cubicBezTo>
                    <a:pt x="160" y="48"/>
                    <a:pt x="39" y="107"/>
                    <a:pt x="16" y="259"/>
                  </a:cubicBezTo>
                  <a:cubicBezTo>
                    <a:pt x="0" y="368"/>
                    <a:pt x="35" y="489"/>
                    <a:pt x="104" y="569"/>
                  </a:cubicBezTo>
                  <a:cubicBezTo>
                    <a:pt x="71" y="507"/>
                    <a:pt x="49" y="440"/>
                    <a:pt x="43" y="375"/>
                  </a:cubicBezTo>
                  <a:cubicBezTo>
                    <a:pt x="37" y="316"/>
                    <a:pt x="43" y="265"/>
                    <a:pt x="61" y="223"/>
                  </a:cubicBezTo>
                  <a:cubicBezTo>
                    <a:pt x="81" y="175"/>
                    <a:pt x="116" y="138"/>
                    <a:pt x="165" y="115"/>
                  </a:cubicBezTo>
                  <a:cubicBezTo>
                    <a:pt x="168" y="114"/>
                    <a:pt x="171" y="112"/>
                    <a:pt x="173" y="111"/>
                  </a:cubicBezTo>
                  <a:cubicBezTo>
                    <a:pt x="174" y="111"/>
                    <a:pt x="175" y="110"/>
                    <a:pt x="176" y="109"/>
                  </a:cubicBezTo>
                  <a:cubicBezTo>
                    <a:pt x="186" y="97"/>
                    <a:pt x="198" y="86"/>
                    <a:pt x="211" y="76"/>
                  </a:cubicBezTo>
                  <a:cubicBezTo>
                    <a:pt x="223" y="61"/>
                    <a:pt x="238" y="48"/>
                    <a:pt x="256" y="38"/>
                  </a:cubicBezTo>
                  <a:cubicBezTo>
                    <a:pt x="272" y="29"/>
                    <a:pt x="288" y="22"/>
                    <a:pt x="304" y="17"/>
                  </a:cubicBezTo>
                  <a:close/>
                  <a:moveTo>
                    <a:pt x="870" y="303"/>
                  </a:moveTo>
                  <a:cubicBezTo>
                    <a:pt x="884" y="326"/>
                    <a:pt x="896" y="351"/>
                    <a:pt x="905" y="376"/>
                  </a:cubicBezTo>
                  <a:cubicBezTo>
                    <a:pt x="928" y="439"/>
                    <a:pt x="934" y="501"/>
                    <a:pt x="924" y="559"/>
                  </a:cubicBezTo>
                  <a:cubicBezTo>
                    <a:pt x="926" y="557"/>
                    <a:pt x="928" y="554"/>
                    <a:pt x="930" y="550"/>
                  </a:cubicBezTo>
                  <a:cubicBezTo>
                    <a:pt x="939" y="512"/>
                    <a:pt x="942" y="472"/>
                    <a:pt x="938" y="432"/>
                  </a:cubicBezTo>
                  <a:cubicBezTo>
                    <a:pt x="916" y="332"/>
                    <a:pt x="853" y="242"/>
                    <a:pt x="785" y="178"/>
                  </a:cubicBezTo>
                  <a:cubicBezTo>
                    <a:pt x="822" y="215"/>
                    <a:pt x="851" y="258"/>
                    <a:pt x="870" y="303"/>
                  </a:cubicBezTo>
                  <a:close/>
                  <a:moveTo>
                    <a:pt x="942" y="453"/>
                  </a:moveTo>
                  <a:cubicBezTo>
                    <a:pt x="943" y="484"/>
                    <a:pt x="940" y="514"/>
                    <a:pt x="934" y="544"/>
                  </a:cubicBezTo>
                  <a:cubicBezTo>
                    <a:pt x="937" y="540"/>
                    <a:pt x="939" y="536"/>
                    <a:pt x="942" y="531"/>
                  </a:cubicBezTo>
                  <a:cubicBezTo>
                    <a:pt x="944" y="518"/>
                    <a:pt x="945" y="505"/>
                    <a:pt x="946" y="491"/>
                  </a:cubicBezTo>
                  <a:cubicBezTo>
                    <a:pt x="945" y="479"/>
                    <a:pt x="944" y="466"/>
                    <a:pt x="942" y="453"/>
                  </a:cubicBezTo>
                  <a:close/>
                  <a:moveTo>
                    <a:pt x="945" y="523"/>
                  </a:moveTo>
                  <a:cubicBezTo>
                    <a:pt x="945" y="524"/>
                    <a:pt x="945" y="524"/>
                    <a:pt x="945" y="524"/>
                  </a:cubicBezTo>
                  <a:cubicBezTo>
                    <a:pt x="945" y="524"/>
                    <a:pt x="945" y="524"/>
                    <a:pt x="945" y="524"/>
                  </a:cubicBezTo>
                  <a:cubicBezTo>
                    <a:pt x="945" y="524"/>
                    <a:pt x="945" y="523"/>
                    <a:pt x="945" y="523"/>
                  </a:cubicBezTo>
                  <a:close/>
                  <a:moveTo>
                    <a:pt x="176" y="113"/>
                  </a:moveTo>
                  <a:cubicBezTo>
                    <a:pt x="167" y="123"/>
                    <a:pt x="159" y="135"/>
                    <a:pt x="152" y="147"/>
                  </a:cubicBezTo>
                  <a:cubicBezTo>
                    <a:pt x="91" y="245"/>
                    <a:pt x="84" y="385"/>
                    <a:pt x="131" y="521"/>
                  </a:cubicBezTo>
                  <a:cubicBezTo>
                    <a:pt x="119" y="480"/>
                    <a:pt x="111" y="437"/>
                    <a:pt x="107" y="392"/>
                  </a:cubicBezTo>
                  <a:cubicBezTo>
                    <a:pt x="103" y="334"/>
                    <a:pt x="103" y="197"/>
                    <a:pt x="189" y="109"/>
                  </a:cubicBezTo>
                  <a:cubicBezTo>
                    <a:pt x="190" y="108"/>
                    <a:pt x="190" y="108"/>
                    <a:pt x="190" y="107"/>
                  </a:cubicBezTo>
                  <a:cubicBezTo>
                    <a:pt x="186" y="109"/>
                    <a:pt x="181" y="111"/>
                    <a:pt x="176" y="113"/>
                  </a:cubicBezTo>
                  <a:close/>
                  <a:moveTo>
                    <a:pt x="948" y="491"/>
                  </a:moveTo>
                  <a:cubicBezTo>
                    <a:pt x="949" y="497"/>
                    <a:pt x="949" y="503"/>
                    <a:pt x="949" y="510"/>
                  </a:cubicBezTo>
                  <a:cubicBezTo>
                    <a:pt x="949" y="512"/>
                    <a:pt x="948" y="515"/>
                    <a:pt x="948" y="518"/>
                  </a:cubicBezTo>
                  <a:cubicBezTo>
                    <a:pt x="961" y="492"/>
                    <a:pt x="969" y="464"/>
                    <a:pt x="972" y="434"/>
                  </a:cubicBezTo>
                  <a:cubicBezTo>
                    <a:pt x="982" y="326"/>
                    <a:pt x="945" y="231"/>
                    <a:pt x="864" y="157"/>
                  </a:cubicBezTo>
                  <a:cubicBezTo>
                    <a:pt x="807" y="106"/>
                    <a:pt x="732" y="68"/>
                    <a:pt x="651" y="49"/>
                  </a:cubicBezTo>
                  <a:cubicBezTo>
                    <a:pt x="673" y="59"/>
                    <a:pt x="694" y="70"/>
                    <a:pt x="715" y="82"/>
                  </a:cubicBezTo>
                  <a:cubicBezTo>
                    <a:pt x="784" y="125"/>
                    <a:pt x="842" y="183"/>
                    <a:pt x="882" y="250"/>
                  </a:cubicBezTo>
                  <a:cubicBezTo>
                    <a:pt x="901" y="282"/>
                    <a:pt x="915" y="316"/>
                    <a:pt x="925" y="350"/>
                  </a:cubicBezTo>
                  <a:cubicBezTo>
                    <a:pt x="930" y="362"/>
                    <a:pt x="934" y="376"/>
                    <a:pt x="937" y="389"/>
                  </a:cubicBezTo>
                  <a:cubicBezTo>
                    <a:pt x="946" y="423"/>
                    <a:pt x="950" y="457"/>
                    <a:pt x="948" y="491"/>
                  </a:cubicBezTo>
                  <a:close/>
                  <a:moveTo>
                    <a:pt x="941" y="432"/>
                  </a:moveTo>
                  <a:cubicBezTo>
                    <a:pt x="943" y="441"/>
                    <a:pt x="944" y="449"/>
                    <a:pt x="945" y="458"/>
                  </a:cubicBezTo>
                  <a:cubicBezTo>
                    <a:pt x="944" y="438"/>
                    <a:pt x="941" y="418"/>
                    <a:pt x="936" y="397"/>
                  </a:cubicBezTo>
                  <a:cubicBezTo>
                    <a:pt x="938" y="409"/>
                    <a:pt x="940" y="421"/>
                    <a:pt x="941" y="432"/>
                  </a:cubicBezTo>
                  <a:close/>
                  <a:moveTo>
                    <a:pt x="541" y="34"/>
                  </a:moveTo>
                  <a:cubicBezTo>
                    <a:pt x="609" y="54"/>
                    <a:pt x="674" y="86"/>
                    <a:pt x="732" y="129"/>
                  </a:cubicBezTo>
                  <a:cubicBezTo>
                    <a:pt x="792" y="174"/>
                    <a:pt x="847" y="233"/>
                    <a:pt x="885" y="295"/>
                  </a:cubicBezTo>
                  <a:cubicBezTo>
                    <a:pt x="908" y="334"/>
                    <a:pt x="925" y="373"/>
                    <a:pt x="936" y="412"/>
                  </a:cubicBezTo>
                  <a:cubicBezTo>
                    <a:pt x="933" y="391"/>
                    <a:pt x="929" y="370"/>
                    <a:pt x="922" y="349"/>
                  </a:cubicBezTo>
                  <a:cubicBezTo>
                    <a:pt x="874" y="210"/>
                    <a:pt x="766" y="101"/>
                    <a:pt x="623" y="48"/>
                  </a:cubicBezTo>
                  <a:cubicBezTo>
                    <a:pt x="613" y="44"/>
                    <a:pt x="603" y="41"/>
                    <a:pt x="593" y="38"/>
                  </a:cubicBezTo>
                  <a:cubicBezTo>
                    <a:pt x="576" y="36"/>
                    <a:pt x="558" y="34"/>
                    <a:pt x="541" y="34"/>
                  </a:cubicBezTo>
                  <a:close/>
                  <a:moveTo>
                    <a:pt x="152" y="310"/>
                  </a:moveTo>
                  <a:cubicBezTo>
                    <a:pt x="151" y="325"/>
                    <a:pt x="151" y="339"/>
                    <a:pt x="152" y="353"/>
                  </a:cubicBezTo>
                  <a:cubicBezTo>
                    <a:pt x="154" y="312"/>
                    <a:pt x="162" y="272"/>
                    <a:pt x="175" y="234"/>
                  </a:cubicBezTo>
                  <a:cubicBezTo>
                    <a:pt x="184" y="209"/>
                    <a:pt x="196" y="185"/>
                    <a:pt x="211" y="164"/>
                  </a:cubicBezTo>
                  <a:cubicBezTo>
                    <a:pt x="198" y="181"/>
                    <a:pt x="187" y="199"/>
                    <a:pt x="179" y="219"/>
                  </a:cubicBezTo>
                  <a:cubicBezTo>
                    <a:pt x="167" y="248"/>
                    <a:pt x="158" y="279"/>
                    <a:pt x="152" y="310"/>
                  </a:cubicBezTo>
                  <a:close/>
                  <a:moveTo>
                    <a:pt x="191" y="110"/>
                  </a:moveTo>
                  <a:cubicBezTo>
                    <a:pt x="176" y="141"/>
                    <a:pt x="168" y="175"/>
                    <a:pt x="162" y="209"/>
                  </a:cubicBezTo>
                  <a:cubicBezTo>
                    <a:pt x="157" y="236"/>
                    <a:pt x="154" y="264"/>
                    <a:pt x="153" y="293"/>
                  </a:cubicBezTo>
                  <a:cubicBezTo>
                    <a:pt x="158" y="267"/>
                    <a:pt x="166" y="242"/>
                    <a:pt x="176" y="218"/>
                  </a:cubicBezTo>
                  <a:cubicBezTo>
                    <a:pt x="190" y="185"/>
                    <a:pt x="210" y="156"/>
                    <a:pt x="236" y="131"/>
                  </a:cubicBezTo>
                  <a:cubicBezTo>
                    <a:pt x="254" y="111"/>
                    <a:pt x="273" y="94"/>
                    <a:pt x="295" y="79"/>
                  </a:cubicBezTo>
                  <a:cubicBezTo>
                    <a:pt x="261" y="84"/>
                    <a:pt x="228" y="93"/>
                    <a:pt x="198" y="104"/>
                  </a:cubicBezTo>
                  <a:cubicBezTo>
                    <a:pt x="196" y="106"/>
                    <a:pt x="194" y="108"/>
                    <a:pt x="191" y="110"/>
                  </a:cubicBezTo>
                  <a:close/>
                  <a:moveTo>
                    <a:pt x="384" y="70"/>
                  </a:moveTo>
                  <a:cubicBezTo>
                    <a:pt x="449" y="70"/>
                    <a:pt x="517" y="80"/>
                    <a:pt x="586" y="99"/>
                  </a:cubicBezTo>
                  <a:cubicBezTo>
                    <a:pt x="658" y="120"/>
                    <a:pt x="725" y="155"/>
                    <a:pt x="779" y="200"/>
                  </a:cubicBezTo>
                  <a:cubicBezTo>
                    <a:pt x="811" y="226"/>
                    <a:pt x="838" y="256"/>
                    <a:pt x="860" y="288"/>
                  </a:cubicBezTo>
                  <a:cubicBezTo>
                    <a:pt x="802" y="168"/>
                    <a:pt x="674" y="73"/>
                    <a:pt x="525" y="42"/>
                  </a:cubicBezTo>
                  <a:cubicBezTo>
                    <a:pt x="511" y="39"/>
                    <a:pt x="496" y="37"/>
                    <a:pt x="482" y="35"/>
                  </a:cubicBezTo>
                  <a:cubicBezTo>
                    <a:pt x="463" y="36"/>
                    <a:pt x="444" y="39"/>
                    <a:pt x="426" y="42"/>
                  </a:cubicBezTo>
                  <a:cubicBezTo>
                    <a:pt x="391" y="49"/>
                    <a:pt x="359" y="59"/>
                    <a:pt x="329" y="72"/>
                  </a:cubicBezTo>
                  <a:cubicBezTo>
                    <a:pt x="347" y="71"/>
                    <a:pt x="365" y="70"/>
                    <a:pt x="384" y="70"/>
                  </a:cubicBezTo>
                  <a:close/>
                  <a:moveTo>
                    <a:pt x="610" y="41"/>
                  </a:moveTo>
                  <a:cubicBezTo>
                    <a:pt x="615" y="42"/>
                    <a:pt x="619" y="44"/>
                    <a:pt x="624" y="45"/>
                  </a:cubicBezTo>
                  <a:cubicBezTo>
                    <a:pt x="700" y="74"/>
                    <a:pt x="769" y="120"/>
                    <a:pt x="823" y="179"/>
                  </a:cubicBezTo>
                  <a:cubicBezTo>
                    <a:pt x="851" y="209"/>
                    <a:pt x="876" y="244"/>
                    <a:pt x="895" y="281"/>
                  </a:cubicBezTo>
                  <a:cubicBezTo>
                    <a:pt x="890" y="271"/>
                    <a:pt x="885" y="261"/>
                    <a:pt x="879" y="252"/>
                  </a:cubicBezTo>
                  <a:cubicBezTo>
                    <a:pt x="825" y="160"/>
                    <a:pt x="736" y="86"/>
                    <a:pt x="634" y="45"/>
                  </a:cubicBezTo>
                  <a:cubicBezTo>
                    <a:pt x="626" y="44"/>
                    <a:pt x="618" y="42"/>
                    <a:pt x="610" y="41"/>
                  </a:cubicBezTo>
                  <a:close/>
                  <a:moveTo>
                    <a:pt x="301" y="78"/>
                  </a:moveTo>
                  <a:cubicBezTo>
                    <a:pt x="287" y="88"/>
                    <a:pt x="273" y="98"/>
                    <a:pt x="261" y="110"/>
                  </a:cubicBezTo>
                  <a:cubicBezTo>
                    <a:pt x="266" y="106"/>
                    <a:pt x="272" y="102"/>
                    <a:pt x="277" y="98"/>
                  </a:cubicBezTo>
                  <a:cubicBezTo>
                    <a:pt x="289" y="90"/>
                    <a:pt x="301" y="83"/>
                    <a:pt x="314" y="77"/>
                  </a:cubicBezTo>
                  <a:cubicBezTo>
                    <a:pt x="310" y="77"/>
                    <a:pt x="305" y="78"/>
                    <a:pt x="301" y="78"/>
                  </a:cubicBezTo>
                  <a:close/>
                  <a:moveTo>
                    <a:pt x="195" y="98"/>
                  </a:moveTo>
                  <a:cubicBezTo>
                    <a:pt x="191" y="101"/>
                    <a:pt x="187" y="104"/>
                    <a:pt x="183" y="107"/>
                  </a:cubicBezTo>
                  <a:cubicBezTo>
                    <a:pt x="186" y="106"/>
                    <a:pt x="189" y="104"/>
                    <a:pt x="192" y="103"/>
                  </a:cubicBezTo>
                  <a:cubicBezTo>
                    <a:pt x="193" y="102"/>
                    <a:pt x="194" y="100"/>
                    <a:pt x="195" y="98"/>
                  </a:cubicBezTo>
                  <a:close/>
                  <a:moveTo>
                    <a:pt x="201" y="95"/>
                  </a:moveTo>
                  <a:cubicBezTo>
                    <a:pt x="199" y="97"/>
                    <a:pt x="198" y="99"/>
                    <a:pt x="196" y="102"/>
                  </a:cubicBezTo>
                  <a:cubicBezTo>
                    <a:pt x="196" y="102"/>
                    <a:pt x="197" y="102"/>
                    <a:pt x="197" y="102"/>
                  </a:cubicBezTo>
                  <a:cubicBezTo>
                    <a:pt x="201" y="97"/>
                    <a:pt x="206" y="93"/>
                    <a:pt x="211" y="89"/>
                  </a:cubicBezTo>
                  <a:cubicBezTo>
                    <a:pt x="214" y="87"/>
                    <a:pt x="216" y="85"/>
                    <a:pt x="218" y="84"/>
                  </a:cubicBezTo>
                  <a:cubicBezTo>
                    <a:pt x="212" y="87"/>
                    <a:pt x="206" y="91"/>
                    <a:pt x="201" y="95"/>
                  </a:cubicBezTo>
                  <a:close/>
                  <a:moveTo>
                    <a:pt x="203" y="86"/>
                  </a:moveTo>
                  <a:cubicBezTo>
                    <a:pt x="198" y="91"/>
                    <a:pt x="193" y="95"/>
                    <a:pt x="189" y="99"/>
                  </a:cubicBezTo>
                  <a:cubicBezTo>
                    <a:pt x="192" y="97"/>
                    <a:pt x="195" y="95"/>
                    <a:pt x="199" y="93"/>
                  </a:cubicBezTo>
                  <a:cubicBezTo>
                    <a:pt x="200" y="91"/>
                    <a:pt x="201" y="88"/>
                    <a:pt x="203" y="86"/>
                  </a:cubicBezTo>
                  <a:close/>
                  <a:moveTo>
                    <a:pt x="242" y="71"/>
                  </a:moveTo>
                  <a:cubicBezTo>
                    <a:pt x="232" y="77"/>
                    <a:pt x="222" y="84"/>
                    <a:pt x="213" y="91"/>
                  </a:cubicBezTo>
                  <a:cubicBezTo>
                    <a:pt x="210" y="94"/>
                    <a:pt x="206" y="96"/>
                    <a:pt x="203" y="99"/>
                  </a:cubicBezTo>
                  <a:cubicBezTo>
                    <a:pt x="234" y="88"/>
                    <a:pt x="266" y="80"/>
                    <a:pt x="300" y="76"/>
                  </a:cubicBezTo>
                  <a:cubicBezTo>
                    <a:pt x="327" y="58"/>
                    <a:pt x="358" y="43"/>
                    <a:pt x="391" y="32"/>
                  </a:cubicBezTo>
                  <a:cubicBezTo>
                    <a:pt x="338" y="36"/>
                    <a:pt x="287" y="49"/>
                    <a:pt x="242" y="71"/>
                  </a:cubicBezTo>
                  <a:close/>
                  <a:moveTo>
                    <a:pt x="496" y="34"/>
                  </a:moveTo>
                  <a:cubicBezTo>
                    <a:pt x="506" y="35"/>
                    <a:pt x="516" y="37"/>
                    <a:pt x="526" y="39"/>
                  </a:cubicBezTo>
                  <a:cubicBezTo>
                    <a:pt x="579" y="50"/>
                    <a:pt x="630" y="70"/>
                    <a:pt x="677" y="96"/>
                  </a:cubicBezTo>
                  <a:cubicBezTo>
                    <a:pt x="631" y="69"/>
                    <a:pt x="581" y="48"/>
                    <a:pt x="530" y="33"/>
                  </a:cubicBezTo>
                  <a:cubicBezTo>
                    <a:pt x="519" y="33"/>
                    <a:pt x="507" y="33"/>
                    <a:pt x="496" y="34"/>
                  </a:cubicBezTo>
                  <a:close/>
                  <a:moveTo>
                    <a:pt x="212" y="79"/>
                  </a:moveTo>
                  <a:cubicBezTo>
                    <a:pt x="209" y="82"/>
                    <a:pt x="207" y="85"/>
                    <a:pt x="204" y="89"/>
                  </a:cubicBezTo>
                  <a:cubicBezTo>
                    <a:pt x="216" y="81"/>
                    <a:pt x="228" y="75"/>
                    <a:pt x="241" y="69"/>
                  </a:cubicBezTo>
                  <a:cubicBezTo>
                    <a:pt x="299" y="33"/>
                    <a:pt x="371" y="17"/>
                    <a:pt x="443" y="16"/>
                  </a:cubicBezTo>
                  <a:cubicBezTo>
                    <a:pt x="423" y="14"/>
                    <a:pt x="404" y="12"/>
                    <a:pt x="385" y="12"/>
                  </a:cubicBezTo>
                  <a:cubicBezTo>
                    <a:pt x="316" y="20"/>
                    <a:pt x="257" y="43"/>
                    <a:pt x="212" y="79"/>
                  </a:cubicBezTo>
                  <a:close/>
                  <a:moveTo>
                    <a:pt x="402" y="31"/>
                  </a:moveTo>
                  <a:cubicBezTo>
                    <a:pt x="367" y="42"/>
                    <a:pt x="335" y="57"/>
                    <a:pt x="306" y="75"/>
                  </a:cubicBezTo>
                  <a:cubicBezTo>
                    <a:pt x="311" y="74"/>
                    <a:pt x="316" y="74"/>
                    <a:pt x="321" y="73"/>
                  </a:cubicBezTo>
                  <a:cubicBezTo>
                    <a:pt x="353" y="58"/>
                    <a:pt x="388" y="47"/>
                    <a:pt x="425" y="40"/>
                  </a:cubicBezTo>
                  <a:cubicBezTo>
                    <a:pt x="439" y="37"/>
                    <a:pt x="454" y="35"/>
                    <a:pt x="468" y="33"/>
                  </a:cubicBezTo>
                  <a:cubicBezTo>
                    <a:pt x="446" y="31"/>
                    <a:pt x="424" y="30"/>
                    <a:pt x="402" y="31"/>
                  </a:cubicBezTo>
                  <a:close/>
                  <a:moveTo>
                    <a:pt x="321" y="15"/>
                  </a:moveTo>
                  <a:cubicBezTo>
                    <a:pt x="299" y="20"/>
                    <a:pt x="278" y="28"/>
                    <a:pt x="258" y="40"/>
                  </a:cubicBezTo>
                  <a:cubicBezTo>
                    <a:pt x="244" y="48"/>
                    <a:pt x="232" y="57"/>
                    <a:pt x="222" y="68"/>
                  </a:cubicBezTo>
                  <a:cubicBezTo>
                    <a:pt x="244" y="52"/>
                    <a:pt x="270" y="39"/>
                    <a:pt x="298" y="29"/>
                  </a:cubicBezTo>
                  <a:cubicBezTo>
                    <a:pt x="319" y="22"/>
                    <a:pt x="342" y="16"/>
                    <a:pt x="366" y="12"/>
                  </a:cubicBezTo>
                  <a:cubicBezTo>
                    <a:pt x="351" y="12"/>
                    <a:pt x="336" y="13"/>
                    <a:pt x="321" y="15"/>
                  </a:cubicBezTo>
                  <a:close/>
                  <a:moveTo>
                    <a:pt x="442" y="19"/>
                  </a:moveTo>
                  <a:cubicBezTo>
                    <a:pt x="383" y="20"/>
                    <a:pt x="323" y="31"/>
                    <a:pt x="270" y="56"/>
                  </a:cubicBezTo>
                  <a:cubicBezTo>
                    <a:pt x="286" y="50"/>
                    <a:pt x="303" y="45"/>
                    <a:pt x="320" y="40"/>
                  </a:cubicBezTo>
                  <a:cubicBezTo>
                    <a:pt x="346" y="34"/>
                    <a:pt x="373" y="30"/>
                    <a:pt x="401" y="29"/>
                  </a:cubicBezTo>
                  <a:cubicBezTo>
                    <a:pt x="404" y="28"/>
                    <a:pt x="408" y="27"/>
                    <a:pt x="412" y="26"/>
                  </a:cubicBezTo>
                  <a:cubicBezTo>
                    <a:pt x="422" y="23"/>
                    <a:pt x="432" y="21"/>
                    <a:pt x="442" y="19"/>
                  </a:cubicBezTo>
                  <a:close/>
                  <a:moveTo>
                    <a:pt x="594" y="36"/>
                  </a:moveTo>
                  <a:cubicBezTo>
                    <a:pt x="602" y="37"/>
                    <a:pt x="611" y="38"/>
                    <a:pt x="620" y="40"/>
                  </a:cubicBezTo>
                  <a:cubicBezTo>
                    <a:pt x="585" y="27"/>
                    <a:pt x="548" y="17"/>
                    <a:pt x="511" y="13"/>
                  </a:cubicBezTo>
                  <a:cubicBezTo>
                    <a:pt x="498" y="13"/>
                    <a:pt x="485" y="15"/>
                    <a:pt x="473" y="16"/>
                  </a:cubicBezTo>
                  <a:cubicBezTo>
                    <a:pt x="515" y="18"/>
                    <a:pt x="556" y="25"/>
                    <a:pt x="594" y="36"/>
                  </a:cubicBezTo>
                  <a:close/>
                  <a:moveTo>
                    <a:pt x="531" y="31"/>
                  </a:moveTo>
                  <a:cubicBezTo>
                    <a:pt x="546" y="31"/>
                    <a:pt x="560" y="32"/>
                    <a:pt x="575" y="33"/>
                  </a:cubicBezTo>
                  <a:cubicBezTo>
                    <a:pt x="546" y="26"/>
                    <a:pt x="515" y="21"/>
                    <a:pt x="483" y="20"/>
                  </a:cubicBezTo>
                  <a:cubicBezTo>
                    <a:pt x="499" y="23"/>
                    <a:pt x="515" y="26"/>
                    <a:pt x="531" y="31"/>
                  </a:cubicBezTo>
                  <a:close/>
                  <a:moveTo>
                    <a:pt x="423" y="29"/>
                  </a:moveTo>
                  <a:cubicBezTo>
                    <a:pt x="442" y="29"/>
                    <a:pt x="462" y="30"/>
                    <a:pt x="482" y="32"/>
                  </a:cubicBezTo>
                  <a:cubicBezTo>
                    <a:pt x="494" y="31"/>
                    <a:pt x="507" y="31"/>
                    <a:pt x="520" y="31"/>
                  </a:cubicBezTo>
                  <a:cubicBezTo>
                    <a:pt x="501" y="26"/>
                    <a:pt x="482" y="22"/>
                    <a:pt x="462" y="19"/>
                  </a:cubicBezTo>
                  <a:cubicBezTo>
                    <a:pt x="461" y="19"/>
                    <a:pt x="459" y="19"/>
                    <a:pt x="457" y="19"/>
                  </a:cubicBezTo>
                  <a:cubicBezTo>
                    <a:pt x="442" y="21"/>
                    <a:pt x="427" y="24"/>
                    <a:pt x="413" y="28"/>
                  </a:cubicBezTo>
                  <a:cubicBezTo>
                    <a:pt x="412" y="29"/>
                    <a:pt x="412" y="29"/>
                    <a:pt x="412" y="29"/>
                  </a:cubicBezTo>
                  <a:cubicBezTo>
                    <a:pt x="416" y="29"/>
                    <a:pt x="419" y="29"/>
                    <a:pt x="423" y="29"/>
                  </a:cubicBezTo>
                  <a:close/>
                  <a:moveTo>
                    <a:pt x="405" y="10"/>
                  </a:moveTo>
                  <a:cubicBezTo>
                    <a:pt x="423" y="11"/>
                    <a:pt x="441" y="13"/>
                    <a:pt x="460" y="16"/>
                  </a:cubicBezTo>
                  <a:cubicBezTo>
                    <a:pt x="472" y="14"/>
                    <a:pt x="484" y="12"/>
                    <a:pt x="496" y="11"/>
                  </a:cubicBezTo>
                  <a:cubicBezTo>
                    <a:pt x="494" y="11"/>
                    <a:pt x="491" y="11"/>
                    <a:pt x="489" y="10"/>
                  </a:cubicBezTo>
                  <a:cubicBezTo>
                    <a:pt x="460" y="8"/>
                    <a:pt x="432" y="8"/>
                    <a:pt x="405" y="10"/>
                  </a:cubicBezTo>
                  <a:close/>
                  <a:moveTo>
                    <a:pt x="410" y="6"/>
                  </a:moveTo>
                  <a:cubicBezTo>
                    <a:pt x="387" y="6"/>
                    <a:pt x="365" y="7"/>
                    <a:pt x="343" y="10"/>
                  </a:cubicBezTo>
                  <a:cubicBezTo>
                    <a:pt x="357" y="9"/>
                    <a:pt x="371" y="9"/>
                    <a:pt x="385" y="9"/>
                  </a:cubicBezTo>
                  <a:cubicBezTo>
                    <a:pt x="403" y="7"/>
                    <a:pt x="420" y="6"/>
                    <a:pt x="439" y="6"/>
                  </a:cubicBezTo>
                  <a:cubicBezTo>
                    <a:pt x="429" y="6"/>
                    <a:pt x="419" y="6"/>
                    <a:pt x="410" y="6"/>
                  </a:cubicBez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47"/>
            <p:cNvSpPr>
              <a:spLocks noEditPoints="1"/>
            </p:cNvSpPr>
            <p:nvPr/>
          </p:nvSpPr>
          <p:spPr bwMode="auto">
            <a:xfrm>
              <a:off x="3489325" y="3495675"/>
              <a:ext cx="3325813" cy="2957512"/>
            </a:xfrm>
            <a:custGeom>
              <a:avLst/>
              <a:gdLst>
                <a:gd name="T0" fmla="*/ 175 w 1025"/>
                <a:gd name="T1" fmla="*/ 78 h 910"/>
                <a:gd name="T2" fmla="*/ 999 w 1025"/>
                <a:gd name="T3" fmla="*/ 340 h 910"/>
                <a:gd name="T4" fmla="*/ 71 w 1025"/>
                <a:gd name="T5" fmla="*/ 712 h 910"/>
                <a:gd name="T6" fmla="*/ 180 w 1025"/>
                <a:gd name="T7" fmla="*/ 731 h 910"/>
                <a:gd name="T8" fmla="*/ 478 w 1025"/>
                <a:gd name="T9" fmla="*/ 870 h 910"/>
                <a:gd name="T10" fmla="*/ 507 w 1025"/>
                <a:gd name="T11" fmla="*/ 867 h 910"/>
                <a:gd name="T12" fmla="*/ 581 w 1025"/>
                <a:gd name="T13" fmla="*/ 851 h 910"/>
                <a:gd name="T14" fmla="*/ 885 w 1025"/>
                <a:gd name="T15" fmla="*/ 595 h 910"/>
                <a:gd name="T16" fmla="*/ 557 w 1025"/>
                <a:gd name="T17" fmla="*/ 847 h 910"/>
                <a:gd name="T18" fmla="*/ 315 w 1025"/>
                <a:gd name="T19" fmla="*/ 813 h 910"/>
                <a:gd name="T20" fmla="*/ 196 w 1025"/>
                <a:gd name="T21" fmla="*/ 714 h 910"/>
                <a:gd name="T22" fmla="*/ 603 w 1025"/>
                <a:gd name="T23" fmla="*/ 827 h 910"/>
                <a:gd name="T24" fmla="*/ 477 w 1025"/>
                <a:gd name="T25" fmla="*/ 823 h 910"/>
                <a:gd name="T26" fmla="*/ 868 w 1025"/>
                <a:gd name="T27" fmla="*/ 389 h 910"/>
                <a:gd name="T28" fmla="*/ 470 w 1025"/>
                <a:gd name="T29" fmla="*/ 822 h 910"/>
                <a:gd name="T30" fmla="*/ 871 w 1025"/>
                <a:gd name="T31" fmla="*/ 389 h 910"/>
                <a:gd name="T32" fmla="*/ 886 w 1025"/>
                <a:gd name="T33" fmla="*/ 427 h 910"/>
                <a:gd name="T34" fmla="*/ 238 w 1025"/>
                <a:gd name="T35" fmla="*/ 684 h 910"/>
                <a:gd name="T36" fmla="*/ 187 w 1025"/>
                <a:gd name="T37" fmla="*/ 626 h 910"/>
                <a:gd name="T38" fmla="*/ 621 w 1025"/>
                <a:gd name="T39" fmla="*/ 821 h 910"/>
                <a:gd name="T40" fmla="*/ 751 w 1025"/>
                <a:gd name="T41" fmla="*/ 658 h 910"/>
                <a:gd name="T42" fmla="*/ 199 w 1025"/>
                <a:gd name="T43" fmla="*/ 253 h 910"/>
                <a:gd name="T44" fmla="*/ 668 w 1025"/>
                <a:gd name="T45" fmla="*/ 810 h 910"/>
                <a:gd name="T46" fmla="*/ 909 w 1025"/>
                <a:gd name="T47" fmla="*/ 497 h 910"/>
                <a:gd name="T48" fmla="*/ 731 w 1025"/>
                <a:gd name="T49" fmla="*/ 101 h 910"/>
                <a:gd name="T50" fmla="*/ 259 w 1025"/>
                <a:gd name="T51" fmla="*/ 785 h 910"/>
                <a:gd name="T52" fmla="*/ 868 w 1025"/>
                <a:gd name="T53" fmla="*/ 625 h 910"/>
                <a:gd name="T54" fmla="*/ 170 w 1025"/>
                <a:gd name="T55" fmla="*/ 720 h 910"/>
                <a:gd name="T56" fmla="*/ 769 w 1025"/>
                <a:gd name="T57" fmla="*/ 115 h 910"/>
                <a:gd name="T58" fmla="*/ 769 w 1025"/>
                <a:gd name="T59" fmla="*/ 115 h 910"/>
                <a:gd name="T60" fmla="*/ 64 w 1025"/>
                <a:gd name="T61" fmla="*/ 443 h 910"/>
                <a:gd name="T62" fmla="*/ 196 w 1025"/>
                <a:gd name="T63" fmla="*/ 252 h 910"/>
                <a:gd name="T64" fmla="*/ 186 w 1025"/>
                <a:gd name="T65" fmla="*/ 227 h 910"/>
                <a:gd name="T66" fmla="*/ 67 w 1025"/>
                <a:gd name="T67" fmla="*/ 484 h 910"/>
                <a:gd name="T68" fmla="*/ 74 w 1025"/>
                <a:gd name="T69" fmla="*/ 202 h 910"/>
                <a:gd name="T70" fmla="*/ 240 w 1025"/>
                <a:gd name="T71" fmla="*/ 77 h 910"/>
                <a:gd name="T72" fmla="*/ 753 w 1025"/>
                <a:gd name="T73" fmla="*/ 157 h 910"/>
                <a:gd name="T74" fmla="*/ 673 w 1025"/>
                <a:gd name="T75" fmla="*/ 85 h 910"/>
                <a:gd name="T76" fmla="*/ 68 w 1025"/>
                <a:gd name="T77" fmla="*/ 269 h 910"/>
                <a:gd name="T78" fmla="*/ 73 w 1025"/>
                <a:gd name="T79" fmla="*/ 260 h 910"/>
                <a:gd name="T80" fmla="*/ 186 w 1025"/>
                <a:gd name="T81" fmla="*/ 138 h 910"/>
                <a:gd name="T82" fmla="*/ 567 w 1025"/>
                <a:gd name="T83" fmla="*/ 71 h 910"/>
                <a:gd name="T84" fmla="*/ 258 w 1025"/>
                <a:gd name="T85" fmla="*/ 151 h 910"/>
                <a:gd name="T86" fmla="*/ 170 w 1025"/>
                <a:gd name="T87" fmla="*/ 170 h 910"/>
                <a:gd name="T88" fmla="*/ 236 w 1025"/>
                <a:gd name="T89" fmla="*/ 134 h 910"/>
                <a:gd name="T90" fmla="*/ 707 w 1025"/>
                <a:gd name="T91" fmla="*/ 113 h 910"/>
                <a:gd name="T92" fmla="*/ 633 w 1025"/>
                <a:gd name="T93" fmla="*/ 46 h 910"/>
                <a:gd name="T94" fmla="*/ 288 w 1025"/>
                <a:gd name="T95" fmla="*/ 125 h 910"/>
                <a:gd name="T96" fmla="*/ 237 w 1025"/>
                <a:gd name="T97" fmla="*/ 137 h 910"/>
                <a:gd name="T98" fmla="*/ 315 w 1025"/>
                <a:gd name="T99" fmla="*/ 105 h 910"/>
                <a:gd name="T100" fmla="*/ 751 w 1025"/>
                <a:gd name="T101" fmla="*/ 105 h 910"/>
                <a:gd name="T102" fmla="*/ 350 w 1025"/>
                <a:gd name="T103" fmla="*/ 91 h 910"/>
                <a:gd name="T104" fmla="*/ 712 w 1025"/>
                <a:gd name="T105" fmla="*/ 92 h 910"/>
                <a:gd name="T106" fmla="*/ 665 w 1025"/>
                <a:gd name="T107" fmla="*/ 81 h 910"/>
                <a:gd name="T108" fmla="*/ 464 w 1025"/>
                <a:gd name="T109" fmla="*/ 54 h 910"/>
                <a:gd name="T110" fmla="*/ 584 w 1025"/>
                <a:gd name="T111" fmla="*/ 43 h 910"/>
                <a:gd name="T112" fmla="*/ 568 w 1025"/>
                <a:gd name="T113" fmla="*/ 69 h 910"/>
                <a:gd name="T114" fmla="*/ 415 w 1025"/>
                <a:gd name="T115" fmla="*/ 37 h 910"/>
                <a:gd name="T116" fmla="*/ 531 w 1025"/>
                <a:gd name="T117" fmla="*/ 41 h 910"/>
                <a:gd name="T118" fmla="*/ 432 w 1025"/>
                <a:gd name="T119" fmla="*/ 49 h 910"/>
                <a:gd name="T120" fmla="*/ 622 w 1025"/>
                <a:gd name="T121" fmla="*/ 45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25" h="910">
                  <a:moveTo>
                    <a:pt x="356" y="905"/>
                  </a:moveTo>
                  <a:cubicBezTo>
                    <a:pt x="339" y="905"/>
                    <a:pt x="321" y="904"/>
                    <a:pt x="303" y="901"/>
                  </a:cubicBezTo>
                  <a:cubicBezTo>
                    <a:pt x="178" y="879"/>
                    <a:pt x="106" y="787"/>
                    <a:pt x="69" y="713"/>
                  </a:cubicBezTo>
                  <a:cubicBezTo>
                    <a:pt x="15" y="607"/>
                    <a:pt x="0" y="489"/>
                    <a:pt x="28" y="384"/>
                  </a:cubicBezTo>
                  <a:cubicBezTo>
                    <a:pt x="30" y="322"/>
                    <a:pt x="45" y="259"/>
                    <a:pt x="72" y="200"/>
                  </a:cubicBezTo>
                  <a:cubicBezTo>
                    <a:pt x="94" y="151"/>
                    <a:pt x="129" y="110"/>
                    <a:pt x="175" y="78"/>
                  </a:cubicBezTo>
                  <a:cubicBezTo>
                    <a:pt x="218" y="50"/>
                    <a:pt x="270" y="29"/>
                    <a:pt x="326" y="19"/>
                  </a:cubicBezTo>
                  <a:cubicBezTo>
                    <a:pt x="433" y="0"/>
                    <a:pt x="535" y="9"/>
                    <a:pt x="622" y="42"/>
                  </a:cubicBezTo>
                  <a:cubicBezTo>
                    <a:pt x="689" y="50"/>
                    <a:pt x="751" y="73"/>
                    <a:pt x="804" y="110"/>
                  </a:cubicBezTo>
                  <a:cubicBezTo>
                    <a:pt x="823" y="124"/>
                    <a:pt x="840" y="139"/>
                    <a:pt x="855" y="155"/>
                  </a:cubicBezTo>
                  <a:cubicBezTo>
                    <a:pt x="865" y="161"/>
                    <a:pt x="873" y="167"/>
                    <a:pt x="882" y="173"/>
                  </a:cubicBezTo>
                  <a:cubicBezTo>
                    <a:pt x="944" y="220"/>
                    <a:pt x="984" y="276"/>
                    <a:pt x="999" y="340"/>
                  </a:cubicBezTo>
                  <a:cubicBezTo>
                    <a:pt x="1025" y="452"/>
                    <a:pt x="988" y="571"/>
                    <a:pt x="894" y="675"/>
                  </a:cubicBezTo>
                  <a:cubicBezTo>
                    <a:pt x="838" y="738"/>
                    <a:pt x="763" y="792"/>
                    <a:pt x="683" y="827"/>
                  </a:cubicBezTo>
                  <a:cubicBezTo>
                    <a:pt x="625" y="852"/>
                    <a:pt x="567" y="866"/>
                    <a:pt x="513" y="869"/>
                  </a:cubicBezTo>
                  <a:cubicBezTo>
                    <a:pt x="464" y="891"/>
                    <a:pt x="411" y="905"/>
                    <a:pt x="356" y="905"/>
                  </a:cubicBezTo>
                  <a:close/>
                  <a:moveTo>
                    <a:pt x="27" y="397"/>
                  </a:moveTo>
                  <a:cubicBezTo>
                    <a:pt x="4" y="498"/>
                    <a:pt x="19" y="611"/>
                    <a:pt x="71" y="712"/>
                  </a:cubicBezTo>
                  <a:cubicBezTo>
                    <a:pt x="108" y="785"/>
                    <a:pt x="179" y="877"/>
                    <a:pt x="304" y="898"/>
                  </a:cubicBezTo>
                  <a:cubicBezTo>
                    <a:pt x="375" y="910"/>
                    <a:pt x="443" y="896"/>
                    <a:pt x="505" y="870"/>
                  </a:cubicBezTo>
                  <a:cubicBezTo>
                    <a:pt x="504" y="870"/>
                    <a:pt x="503" y="870"/>
                    <a:pt x="503" y="870"/>
                  </a:cubicBezTo>
                  <a:cubicBezTo>
                    <a:pt x="469" y="874"/>
                    <a:pt x="435" y="874"/>
                    <a:pt x="403" y="869"/>
                  </a:cubicBezTo>
                  <a:cubicBezTo>
                    <a:pt x="340" y="859"/>
                    <a:pt x="283" y="831"/>
                    <a:pt x="233" y="787"/>
                  </a:cubicBezTo>
                  <a:cubicBezTo>
                    <a:pt x="214" y="770"/>
                    <a:pt x="196" y="751"/>
                    <a:pt x="180" y="731"/>
                  </a:cubicBezTo>
                  <a:cubicBezTo>
                    <a:pt x="170" y="723"/>
                    <a:pt x="161" y="714"/>
                    <a:pt x="152" y="705"/>
                  </a:cubicBezTo>
                  <a:cubicBezTo>
                    <a:pt x="104" y="655"/>
                    <a:pt x="69" y="598"/>
                    <a:pt x="48" y="535"/>
                  </a:cubicBezTo>
                  <a:cubicBezTo>
                    <a:pt x="33" y="492"/>
                    <a:pt x="27" y="445"/>
                    <a:pt x="27" y="397"/>
                  </a:cubicBezTo>
                  <a:close/>
                  <a:moveTo>
                    <a:pt x="192" y="742"/>
                  </a:moveTo>
                  <a:cubicBezTo>
                    <a:pt x="206" y="757"/>
                    <a:pt x="220" y="771"/>
                    <a:pt x="235" y="785"/>
                  </a:cubicBezTo>
                  <a:cubicBezTo>
                    <a:pt x="305" y="847"/>
                    <a:pt x="389" y="876"/>
                    <a:pt x="478" y="870"/>
                  </a:cubicBezTo>
                  <a:cubicBezTo>
                    <a:pt x="467" y="869"/>
                    <a:pt x="456" y="869"/>
                    <a:pt x="445" y="867"/>
                  </a:cubicBezTo>
                  <a:cubicBezTo>
                    <a:pt x="380" y="859"/>
                    <a:pt x="321" y="834"/>
                    <a:pt x="270" y="795"/>
                  </a:cubicBezTo>
                  <a:cubicBezTo>
                    <a:pt x="243" y="780"/>
                    <a:pt x="217" y="762"/>
                    <a:pt x="192" y="742"/>
                  </a:cubicBezTo>
                  <a:close/>
                  <a:moveTo>
                    <a:pt x="286" y="803"/>
                  </a:moveTo>
                  <a:cubicBezTo>
                    <a:pt x="333" y="836"/>
                    <a:pt x="387" y="857"/>
                    <a:pt x="445" y="864"/>
                  </a:cubicBezTo>
                  <a:cubicBezTo>
                    <a:pt x="465" y="867"/>
                    <a:pt x="486" y="868"/>
                    <a:pt x="507" y="867"/>
                  </a:cubicBezTo>
                  <a:cubicBezTo>
                    <a:pt x="509" y="866"/>
                    <a:pt x="512" y="866"/>
                    <a:pt x="514" y="866"/>
                  </a:cubicBezTo>
                  <a:cubicBezTo>
                    <a:pt x="526" y="860"/>
                    <a:pt x="538" y="854"/>
                    <a:pt x="549" y="848"/>
                  </a:cubicBezTo>
                  <a:cubicBezTo>
                    <a:pt x="472" y="859"/>
                    <a:pt x="390" y="848"/>
                    <a:pt x="314" y="815"/>
                  </a:cubicBezTo>
                  <a:cubicBezTo>
                    <a:pt x="304" y="811"/>
                    <a:pt x="295" y="807"/>
                    <a:pt x="286" y="803"/>
                  </a:cubicBezTo>
                  <a:close/>
                  <a:moveTo>
                    <a:pt x="644" y="824"/>
                  </a:moveTo>
                  <a:cubicBezTo>
                    <a:pt x="624" y="834"/>
                    <a:pt x="603" y="844"/>
                    <a:pt x="581" y="851"/>
                  </a:cubicBezTo>
                  <a:cubicBezTo>
                    <a:pt x="565" y="857"/>
                    <a:pt x="548" y="861"/>
                    <a:pt x="531" y="865"/>
                  </a:cubicBezTo>
                  <a:cubicBezTo>
                    <a:pt x="658" y="851"/>
                    <a:pt x="797" y="780"/>
                    <a:pt x="892" y="674"/>
                  </a:cubicBezTo>
                  <a:cubicBezTo>
                    <a:pt x="986" y="570"/>
                    <a:pt x="1023" y="452"/>
                    <a:pt x="996" y="341"/>
                  </a:cubicBezTo>
                  <a:cubicBezTo>
                    <a:pt x="979" y="266"/>
                    <a:pt x="927" y="207"/>
                    <a:pt x="863" y="164"/>
                  </a:cubicBezTo>
                  <a:cubicBezTo>
                    <a:pt x="921" y="230"/>
                    <a:pt x="947" y="316"/>
                    <a:pt x="939" y="413"/>
                  </a:cubicBezTo>
                  <a:cubicBezTo>
                    <a:pt x="934" y="473"/>
                    <a:pt x="915" y="536"/>
                    <a:pt x="885" y="595"/>
                  </a:cubicBezTo>
                  <a:cubicBezTo>
                    <a:pt x="874" y="622"/>
                    <a:pt x="860" y="648"/>
                    <a:pt x="844" y="672"/>
                  </a:cubicBezTo>
                  <a:cubicBezTo>
                    <a:pt x="807" y="726"/>
                    <a:pt x="759" y="768"/>
                    <a:pt x="701" y="796"/>
                  </a:cubicBezTo>
                  <a:cubicBezTo>
                    <a:pt x="701" y="796"/>
                    <a:pt x="700" y="796"/>
                    <a:pt x="699" y="796"/>
                  </a:cubicBezTo>
                  <a:cubicBezTo>
                    <a:pt x="690" y="802"/>
                    <a:pt x="680" y="807"/>
                    <a:pt x="671" y="812"/>
                  </a:cubicBezTo>
                  <a:cubicBezTo>
                    <a:pt x="662" y="816"/>
                    <a:pt x="653" y="820"/>
                    <a:pt x="644" y="824"/>
                  </a:cubicBezTo>
                  <a:close/>
                  <a:moveTo>
                    <a:pt x="557" y="847"/>
                  </a:moveTo>
                  <a:cubicBezTo>
                    <a:pt x="547" y="853"/>
                    <a:pt x="536" y="858"/>
                    <a:pt x="525" y="864"/>
                  </a:cubicBezTo>
                  <a:cubicBezTo>
                    <a:pt x="543" y="860"/>
                    <a:pt x="562" y="855"/>
                    <a:pt x="580" y="848"/>
                  </a:cubicBezTo>
                  <a:cubicBezTo>
                    <a:pt x="594" y="844"/>
                    <a:pt x="608" y="838"/>
                    <a:pt x="622" y="831"/>
                  </a:cubicBezTo>
                  <a:cubicBezTo>
                    <a:pt x="601" y="838"/>
                    <a:pt x="579" y="844"/>
                    <a:pt x="557" y="847"/>
                  </a:cubicBezTo>
                  <a:close/>
                  <a:moveTo>
                    <a:pt x="272" y="793"/>
                  </a:moveTo>
                  <a:cubicBezTo>
                    <a:pt x="286" y="800"/>
                    <a:pt x="300" y="807"/>
                    <a:pt x="315" y="813"/>
                  </a:cubicBezTo>
                  <a:cubicBezTo>
                    <a:pt x="393" y="846"/>
                    <a:pt x="477" y="857"/>
                    <a:pt x="556" y="844"/>
                  </a:cubicBezTo>
                  <a:cubicBezTo>
                    <a:pt x="562" y="841"/>
                    <a:pt x="567" y="838"/>
                    <a:pt x="572" y="835"/>
                  </a:cubicBezTo>
                  <a:cubicBezTo>
                    <a:pt x="531" y="844"/>
                    <a:pt x="489" y="845"/>
                    <a:pt x="447" y="838"/>
                  </a:cubicBezTo>
                  <a:cubicBezTo>
                    <a:pt x="432" y="836"/>
                    <a:pt x="418" y="833"/>
                    <a:pt x="405" y="828"/>
                  </a:cubicBezTo>
                  <a:cubicBezTo>
                    <a:pt x="343" y="825"/>
                    <a:pt x="287" y="802"/>
                    <a:pt x="240" y="761"/>
                  </a:cubicBezTo>
                  <a:cubicBezTo>
                    <a:pt x="224" y="747"/>
                    <a:pt x="210" y="731"/>
                    <a:pt x="196" y="714"/>
                  </a:cubicBezTo>
                  <a:cubicBezTo>
                    <a:pt x="218" y="744"/>
                    <a:pt x="244" y="771"/>
                    <a:pt x="272" y="793"/>
                  </a:cubicBezTo>
                  <a:close/>
                  <a:moveTo>
                    <a:pt x="581" y="833"/>
                  </a:moveTo>
                  <a:cubicBezTo>
                    <a:pt x="575" y="837"/>
                    <a:pt x="569" y="840"/>
                    <a:pt x="564" y="843"/>
                  </a:cubicBezTo>
                  <a:cubicBezTo>
                    <a:pt x="591" y="839"/>
                    <a:pt x="617" y="831"/>
                    <a:pt x="643" y="821"/>
                  </a:cubicBezTo>
                  <a:cubicBezTo>
                    <a:pt x="647" y="819"/>
                    <a:pt x="651" y="817"/>
                    <a:pt x="655" y="814"/>
                  </a:cubicBezTo>
                  <a:cubicBezTo>
                    <a:pt x="638" y="820"/>
                    <a:pt x="621" y="824"/>
                    <a:pt x="603" y="827"/>
                  </a:cubicBezTo>
                  <a:cubicBezTo>
                    <a:pt x="596" y="829"/>
                    <a:pt x="588" y="831"/>
                    <a:pt x="581" y="833"/>
                  </a:cubicBezTo>
                  <a:close/>
                  <a:moveTo>
                    <a:pt x="415" y="828"/>
                  </a:moveTo>
                  <a:cubicBezTo>
                    <a:pt x="425" y="831"/>
                    <a:pt x="436" y="834"/>
                    <a:pt x="447" y="836"/>
                  </a:cubicBezTo>
                  <a:cubicBezTo>
                    <a:pt x="492" y="843"/>
                    <a:pt x="536" y="841"/>
                    <a:pt x="579" y="831"/>
                  </a:cubicBezTo>
                  <a:cubicBezTo>
                    <a:pt x="580" y="830"/>
                    <a:pt x="581" y="830"/>
                    <a:pt x="581" y="830"/>
                  </a:cubicBezTo>
                  <a:cubicBezTo>
                    <a:pt x="546" y="833"/>
                    <a:pt x="511" y="831"/>
                    <a:pt x="477" y="823"/>
                  </a:cubicBezTo>
                  <a:cubicBezTo>
                    <a:pt x="475" y="823"/>
                    <a:pt x="473" y="824"/>
                    <a:pt x="471" y="824"/>
                  </a:cubicBezTo>
                  <a:cubicBezTo>
                    <a:pt x="452" y="827"/>
                    <a:pt x="433" y="829"/>
                    <a:pt x="415" y="828"/>
                  </a:cubicBezTo>
                  <a:close/>
                  <a:moveTo>
                    <a:pt x="484" y="822"/>
                  </a:moveTo>
                  <a:cubicBezTo>
                    <a:pt x="518" y="829"/>
                    <a:pt x="552" y="830"/>
                    <a:pt x="586" y="826"/>
                  </a:cubicBezTo>
                  <a:cubicBezTo>
                    <a:pt x="615" y="808"/>
                    <a:pt x="641" y="788"/>
                    <a:pt x="664" y="769"/>
                  </a:cubicBezTo>
                  <a:cubicBezTo>
                    <a:pt x="746" y="700"/>
                    <a:pt x="882" y="559"/>
                    <a:pt x="868" y="389"/>
                  </a:cubicBezTo>
                  <a:cubicBezTo>
                    <a:pt x="863" y="324"/>
                    <a:pt x="834" y="273"/>
                    <a:pt x="797" y="235"/>
                  </a:cubicBezTo>
                  <a:cubicBezTo>
                    <a:pt x="814" y="277"/>
                    <a:pt x="823" y="325"/>
                    <a:pt x="826" y="378"/>
                  </a:cubicBezTo>
                  <a:cubicBezTo>
                    <a:pt x="829" y="459"/>
                    <a:pt x="820" y="574"/>
                    <a:pt x="753" y="660"/>
                  </a:cubicBezTo>
                  <a:cubicBezTo>
                    <a:pt x="689" y="741"/>
                    <a:pt x="589" y="801"/>
                    <a:pt x="484" y="822"/>
                  </a:cubicBezTo>
                  <a:close/>
                  <a:moveTo>
                    <a:pt x="406" y="826"/>
                  </a:moveTo>
                  <a:cubicBezTo>
                    <a:pt x="426" y="826"/>
                    <a:pt x="448" y="825"/>
                    <a:pt x="470" y="822"/>
                  </a:cubicBezTo>
                  <a:cubicBezTo>
                    <a:pt x="439" y="814"/>
                    <a:pt x="408" y="802"/>
                    <a:pt x="379" y="786"/>
                  </a:cubicBezTo>
                  <a:cubicBezTo>
                    <a:pt x="305" y="747"/>
                    <a:pt x="245" y="684"/>
                    <a:pt x="207" y="611"/>
                  </a:cubicBezTo>
                  <a:cubicBezTo>
                    <a:pt x="216" y="636"/>
                    <a:pt x="227" y="660"/>
                    <a:pt x="240" y="683"/>
                  </a:cubicBezTo>
                  <a:cubicBezTo>
                    <a:pt x="282" y="755"/>
                    <a:pt x="339" y="803"/>
                    <a:pt x="406" y="826"/>
                  </a:cubicBezTo>
                  <a:close/>
                  <a:moveTo>
                    <a:pt x="794" y="228"/>
                  </a:moveTo>
                  <a:cubicBezTo>
                    <a:pt x="834" y="268"/>
                    <a:pt x="865" y="320"/>
                    <a:pt x="871" y="389"/>
                  </a:cubicBezTo>
                  <a:cubicBezTo>
                    <a:pt x="885" y="560"/>
                    <a:pt x="748" y="702"/>
                    <a:pt x="666" y="771"/>
                  </a:cubicBezTo>
                  <a:cubicBezTo>
                    <a:pt x="644" y="789"/>
                    <a:pt x="619" y="808"/>
                    <a:pt x="592" y="826"/>
                  </a:cubicBezTo>
                  <a:cubicBezTo>
                    <a:pt x="596" y="825"/>
                    <a:pt x="599" y="825"/>
                    <a:pt x="603" y="824"/>
                  </a:cubicBezTo>
                  <a:cubicBezTo>
                    <a:pt x="674" y="802"/>
                    <a:pt x="739" y="756"/>
                    <a:pt x="791" y="692"/>
                  </a:cubicBezTo>
                  <a:cubicBezTo>
                    <a:pt x="845" y="624"/>
                    <a:pt x="877" y="545"/>
                    <a:pt x="884" y="466"/>
                  </a:cubicBezTo>
                  <a:cubicBezTo>
                    <a:pt x="885" y="453"/>
                    <a:pt x="886" y="440"/>
                    <a:pt x="886" y="427"/>
                  </a:cubicBezTo>
                  <a:cubicBezTo>
                    <a:pt x="885" y="384"/>
                    <a:pt x="877" y="341"/>
                    <a:pt x="861" y="301"/>
                  </a:cubicBezTo>
                  <a:cubicBezTo>
                    <a:pt x="839" y="246"/>
                    <a:pt x="803" y="202"/>
                    <a:pt x="760" y="166"/>
                  </a:cubicBezTo>
                  <a:cubicBezTo>
                    <a:pt x="773" y="185"/>
                    <a:pt x="785" y="206"/>
                    <a:pt x="794" y="228"/>
                  </a:cubicBezTo>
                  <a:close/>
                  <a:moveTo>
                    <a:pt x="133" y="584"/>
                  </a:moveTo>
                  <a:cubicBezTo>
                    <a:pt x="171" y="701"/>
                    <a:pt x="256" y="814"/>
                    <a:pt x="396" y="825"/>
                  </a:cubicBezTo>
                  <a:cubicBezTo>
                    <a:pt x="332" y="801"/>
                    <a:pt x="278" y="753"/>
                    <a:pt x="238" y="684"/>
                  </a:cubicBezTo>
                  <a:cubicBezTo>
                    <a:pt x="221" y="655"/>
                    <a:pt x="207" y="624"/>
                    <a:pt x="197" y="591"/>
                  </a:cubicBezTo>
                  <a:cubicBezTo>
                    <a:pt x="180" y="554"/>
                    <a:pt x="169" y="516"/>
                    <a:pt x="164" y="476"/>
                  </a:cubicBezTo>
                  <a:cubicBezTo>
                    <a:pt x="152" y="390"/>
                    <a:pt x="159" y="306"/>
                    <a:pt x="182" y="237"/>
                  </a:cubicBezTo>
                  <a:cubicBezTo>
                    <a:pt x="159" y="270"/>
                    <a:pt x="142" y="306"/>
                    <a:pt x="131" y="344"/>
                  </a:cubicBezTo>
                  <a:cubicBezTo>
                    <a:pt x="110" y="419"/>
                    <a:pt x="110" y="500"/>
                    <a:pt x="131" y="576"/>
                  </a:cubicBezTo>
                  <a:cubicBezTo>
                    <a:pt x="148" y="593"/>
                    <a:pt x="166" y="609"/>
                    <a:pt x="187" y="626"/>
                  </a:cubicBezTo>
                  <a:cubicBezTo>
                    <a:pt x="185" y="628"/>
                    <a:pt x="185" y="628"/>
                    <a:pt x="185" y="628"/>
                  </a:cubicBezTo>
                  <a:cubicBezTo>
                    <a:pt x="166" y="612"/>
                    <a:pt x="148" y="597"/>
                    <a:pt x="132" y="581"/>
                  </a:cubicBezTo>
                  <a:cubicBezTo>
                    <a:pt x="133" y="582"/>
                    <a:pt x="133" y="583"/>
                    <a:pt x="133" y="584"/>
                  </a:cubicBezTo>
                  <a:close/>
                  <a:moveTo>
                    <a:pt x="822" y="653"/>
                  </a:moveTo>
                  <a:cubicBezTo>
                    <a:pt x="813" y="667"/>
                    <a:pt x="804" y="680"/>
                    <a:pt x="793" y="693"/>
                  </a:cubicBezTo>
                  <a:cubicBezTo>
                    <a:pt x="745" y="753"/>
                    <a:pt x="686" y="797"/>
                    <a:pt x="621" y="821"/>
                  </a:cubicBezTo>
                  <a:cubicBezTo>
                    <a:pt x="637" y="817"/>
                    <a:pt x="652" y="813"/>
                    <a:pt x="667" y="807"/>
                  </a:cubicBezTo>
                  <a:cubicBezTo>
                    <a:pt x="730" y="769"/>
                    <a:pt x="784" y="715"/>
                    <a:pt x="822" y="653"/>
                  </a:cubicBezTo>
                  <a:close/>
                  <a:moveTo>
                    <a:pt x="199" y="590"/>
                  </a:moveTo>
                  <a:cubicBezTo>
                    <a:pt x="236" y="671"/>
                    <a:pt x="300" y="741"/>
                    <a:pt x="380" y="784"/>
                  </a:cubicBezTo>
                  <a:cubicBezTo>
                    <a:pt x="411" y="801"/>
                    <a:pt x="444" y="813"/>
                    <a:pt x="477" y="820"/>
                  </a:cubicBezTo>
                  <a:cubicBezTo>
                    <a:pt x="584" y="801"/>
                    <a:pt x="686" y="741"/>
                    <a:pt x="751" y="658"/>
                  </a:cubicBezTo>
                  <a:cubicBezTo>
                    <a:pt x="817" y="573"/>
                    <a:pt x="827" y="459"/>
                    <a:pt x="823" y="378"/>
                  </a:cubicBezTo>
                  <a:cubicBezTo>
                    <a:pt x="821" y="323"/>
                    <a:pt x="810" y="273"/>
                    <a:pt x="792" y="230"/>
                  </a:cubicBezTo>
                  <a:cubicBezTo>
                    <a:pt x="730" y="169"/>
                    <a:pt x="646" y="139"/>
                    <a:pt x="600" y="127"/>
                  </a:cubicBezTo>
                  <a:cubicBezTo>
                    <a:pt x="515" y="103"/>
                    <a:pt x="402" y="101"/>
                    <a:pt x="301" y="122"/>
                  </a:cubicBezTo>
                  <a:cubicBezTo>
                    <a:pt x="287" y="132"/>
                    <a:pt x="273" y="142"/>
                    <a:pt x="260" y="152"/>
                  </a:cubicBezTo>
                  <a:cubicBezTo>
                    <a:pt x="233" y="182"/>
                    <a:pt x="213" y="216"/>
                    <a:pt x="199" y="253"/>
                  </a:cubicBezTo>
                  <a:cubicBezTo>
                    <a:pt x="162" y="352"/>
                    <a:pt x="164" y="479"/>
                    <a:pt x="199" y="590"/>
                  </a:cubicBezTo>
                  <a:close/>
                  <a:moveTo>
                    <a:pt x="668" y="810"/>
                  </a:moveTo>
                  <a:cubicBezTo>
                    <a:pt x="667" y="810"/>
                    <a:pt x="666" y="811"/>
                    <a:pt x="665" y="812"/>
                  </a:cubicBezTo>
                  <a:cubicBezTo>
                    <a:pt x="667" y="811"/>
                    <a:pt x="668" y="810"/>
                    <a:pt x="670" y="809"/>
                  </a:cubicBezTo>
                  <a:cubicBezTo>
                    <a:pt x="670" y="809"/>
                    <a:pt x="671" y="809"/>
                    <a:pt x="672" y="808"/>
                  </a:cubicBezTo>
                  <a:cubicBezTo>
                    <a:pt x="670" y="809"/>
                    <a:pt x="669" y="809"/>
                    <a:pt x="668" y="810"/>
                  </a:cubicBezTo>
                  <a:close/>
                  <a:moveTo>
                    <a:pt x="887" y="466"/>
                  </a:moveTo>
                  <a:cubicBezTo>
                    <a:pt x="886" y="479"/>
                    <a:pt x="884" y="493"/>
                    <a:pt x="882" y="506"/>
                  </a:cubicBezTo>
                  <a:cubicBezTo>
                    <a:pt x="861" y="624"/>
                    <a:pt x="784" y="734"/>
                    <a:pt x="680" y="802"/>
                  </a:cubicBezTo>
                  <a:cubicBezTo>
                    <a:pt x="686" y="800"/>
                    <a:pt x="692" y="797"/>
                    <a:pt x="699" y="794"/>
                  </a:cubicBezTo>
                  <a:cubicBezTo>
                    <a:pt x="773" y="750"/>
                    <a:pt x="837" y="680"/>
                    <a:pt x="880" y="599"/>
                  </a:cubicBezTo>
                  <a:cubicBezTo>
                    <a:pt x="894" y="567"/>
                    <a:pt x="903" y="533"/>
                    <a:pt x="909" y="497"/>
                  </a:cubicBezTo>
                  <a:cubicBezTo>
                    <a:pt x="929" y="361"/>
                    <a:pt x="886" y="226"/>
                    <a:pt x="791" y="137"/>
                  </a:cubicBezTo>
                  <a:cubicBezTo>
                    <a:pt x="781" y="128"/>
                    <a:pt x="771" y="119"/>
                    <a:pt x="760" y="111"/>
                  </a:cubicBezTo>
                  <a:cubicBezTo>
                    <a:pt x="754" y="109"/>
                    <a:pt x="749" y="107"/>
                    <a:pt x="743" y="105"/>
                  </a:cubicBezTo>
                  <a:cubicBezTo>
                    <a:pt x="772" y="123"/>
                    <a:pt x="796" y="145"/>
                    <a:pt x="809" y="176"/>
                  </a:cubicBezTo>
                  <a:cubicBezTo>
                    <a:pt x="807" y="177"/>
                    <a:pt x="807" y="177"/>
                    <a:pt x="807" y="177"/>
                  </a:cubicBezTo>
                  <a:cubicBezTo>
                    <a:pt x="792" y="143"/>
                    <a:pt x="764" y="119"/>
                    <a:pt x="731" y="101"/>
                  </a:cubicBezTo>
                  <a:cubicBezTo>
                    <a:pt x="729" y="100"/>
                    <a:pt x="728" y="100"/>
                    <a:pt x="727" y="100"/>
                  </a:cubicBezTo>
                  <a:cubicBezTo>
                    <a:pt x="732" y="103"/>
                    <a:pt x="737" y="107"/>
                    <a:pt x="742" y="111"/>
                  </a:cubicBezTo>
                  <a:cubicBezTo>
                    <a:pt x="835" y="187"/>
                    <a:pt x="888" y="303"/>
                    <a:pt x="888" y="427"/>
                  </a:cubicBezTo>
                  <a:cubicBezTo>
                    <a:pt x="889" y="440"/>
                    <a:pt x="888" y="453"/>
                    <a:pt x="887" y="466"/>
                  </a:cubicBezTo>
                  <a:close/>
                  <a:moveTo>
                    <a:pt x="183" y="731"/>
                  </a:moveTo>
                  <a:cubicBezTo>
                    <a:pt x="206" y="751"/>
                    <a:pt x="231" y="769"/>
                    <a:pt x="259" y="785"/>
                  </a:cubicBezTo>
                  <a:cubicBezTo>
                    <a:pt x="231" y="762"/>
                    <a:pt x="206" y="733"/>
                    <a:pt x="185" y="701"/>
                  </a:cubicBezTo>
                  <a:cubicBezTo>
                    <a:pt x="161" y="666"/>
                    <a:pt x="144" y="628"/>
                    <a:pt x="131" y="587"/>
                  </a:cubicBezTo>
                  <a:cubicBezTo>
                    <a:pt x="130" y="584"/>
                    <a:pt x="129" y="581"/>
                    <a:pt x="128" y="577"/>
                  </a:cubicBezTo>
                  <a:cubicBezTo>
                    <a:pt x="107" y="555"/>
                    <a:pt x="89" y="531"/>
                    <a:pt x="74" y="505"/>
                  </a:cubicBezTo>
                  <a:cubicBezTo>
                    <a:pt x="94" y="591"/>
                    <a:pt x="131" y="668"/>
                    <a:pt x="183" y="731"/>
                  </a:cubicBezTo>
                  <a:close/>
                  <a:moveTo>
                    <a:pt x="868" y="625"/>
                  </a:moveTo>
                  <a:cubicBezTo>
                    <a:pt x="864" y="632"/>
                    <a:pt x="859" y="640"/>
                    <a:pt x="854" y="647"/>
                  </a:cubicBezTo>
                  <a:cubicBezTo>
                    <a:pt x="819" y="700"/>
                    <a:pt x="775" y="745"/>
                    <a:pt x="728" y="778"/>
                  </a:cubicBezTo>
                  <a:cubicBezTo>
                    <a:pt x="787" y="742"/>
                    <a:pt x="836" y="689"/>
                    <a:pt x="868" y="625"/>
                  </a:cubicBezTo>
                  <a:close/>
                  <a:moveTo>
                    <a:pt x="30" y="385"/>
                  </a:moveTo>
                  <a:cubicBezTo>
                    <a:pt x="28" y="437"/>
                    <a:pt x="35" y="488"/>
                    <a:pt x="50" y="535"/>
                  </a:cubicBezTo>
                  <a:cubicBezTo>
                    <a:pt x="74" y="605"/>
                    <a:pt x="116" y="669"/>
                    <a:pt x="170" y="720"/>
                  </a:cubicBezTo>
                  <a:cubicBezTo>
                    <a:pt x="121" y="656"/>
                    <a:pt x="87" y="580"/>
                    <a:pt x="70" y="495"/>
                  </a:cubicBezTo>
                  <a:cubicBezTo>
                    <a:pt x="60" y="475"/>
                    <a:pt x="52" y="452"/>
                    <a:pt x="47" y="427"/>
                  </a:cubicBezTo>
                  <a:cubicBezTo>
                    <a:pt x="42" y="399"/>
                    <a:pt x="40" y="373"/>
                    <a:pt x="42" y="348"/>
                  </a:cubicBezTo>
                  <a:cubicBezTo>
                    <a:pt x="40" y="353"/>
                    <a:pt x="39" y="358"/>
                    <a:pt x="37" y="362"/>
                  </a:cubicBezTo>
                  <a:cubicBezTo>
                    <a:pt x="35" y="370"/>
                    <a:pt x="32" y="377"/>
                    <a:pt x="30" y="385"/>
                  </a:cubicBezTo>
                  <a:close/>
                  <a:moveTo>
                    <a:pt x="769" y="115"/>
                  </a:moveTo>
                  <a:cubicBezTo>
                    <a:pt x="777" y="121"/>
                    <a:pt x="785" y="128"/>
                    <a:pt x="793" y="135"/>
                  </a:cubicBezTo>
                  <a:cubicBezTo>
                    <a:pt x="888" y="225"/>
                    <a:pt x="932" y="360"/>
                    <a:pt x="911" y="498"/>
                  </a:cubicBezTo>
                  <a:cubicBezTo>
                    <a:pt x="907" y="524"/>
                    <a:pt x="901" y="549"/>
                    <a:pt x="893" y="573"/>
                  </a:cubicBezTo>
                  <a:cubicBezTo>
                    <a:pt x="916" y="522"/>
                    <a:pt x="932" y="467"/>
                    <a:pt x="936" y="412"/>
                  </a:cubicBezTo>
                  <a:cubicBezTo>
                    <a:pt x="945" y="313"/>
                    <a:pt x="916" y="225"/>
                    <a:pt x="855" y="158"/>
                  </a:cubicBezTo>
                  <a:cubicBezTo>
                    <a:pt x="827" y="141"/>
                    <a:pt x="798" y="127"/>
                    <a:pt x="769" y="115"/>
                  </a:cubicBezTo>
                  <a:close/>
                  <a:moveTo>
                    <a:pt x="72" y="494"/>
                  </a:moveTo>
                  <a:cubicBezTo>
                    <a:pt x="86" y="523"/>
                    <a:pt x="104" y="548"/>
                    <a:pt x="127" y="571"/>
                  </a:cubicBezTo>
                  <a:cubicBezTo>
                    <a:pt x="124" y="563"/>
                    <a:pt x="122" y="555"/>
                    <a:pt x="120" y="546"/>
                  </a:cubicBezTo>
                  <a:cubicBezTo>
                    <a:pt x="98" y="449"/>
                    <a:pt x="102" y="303"/>
                    <a:pt x="158" y="187"/>
                  </a:cubicBezTo>
                  <a:cubicBezTo>
                    <a:pt x="120" y="218"/>
                    <a:pt x="88" y="255"/>
                    <a:pt x="65" y="298"/>
                  </a:cubicBezTo>
                  <a:cubicBezTo>
                    <a:pt x="56" y="352"/>
                    <a:pt x="59" y="406"/>
                    <a:pt x="64" y="443"/>
                  </a:cubicBezTo>
                  <a:cubicBezTo>
                    <a:pt x="66" y="461"/>
                    <a:pt x="69" y="478"/>
                    <a:pt x="72" y="494"/>
                  </a:cubicBezTo>
                  <a:close/>
                  <a:moveTo>
                    <a:pt x="188" y="229"/>
                  </a:moveTo>
                  <a:cubicBezTo>
                    <a:pt x="163" y="300"/>
                    <a:pt x="155" y="386"/>
                    <a:pt x="166" y="476"/>
                  </a:cubicBezTo>
                  <a:cubicBezTo>
                    <a:pt x="170" y="507"/>
                    <a:pt x="178" y="538"/>
                    <a:pt x="190" y="567"/>
                  </a:cubicBezTo>
                  <a:cubicBezTo>
                    <a:pt x="181" y="535"/>
                    <a:pt x="175" y="501"/>
                    <a:pt x="172" y="467"/>
                  </a:cubicBezTo>
                  <a:cubicBezTo>
                    <a:pt x="165" y="390"/>
                    <a:pt x="173" y="314"/>
                    <a:pt x="196" y="252"/>
                  </a:cubicBezTo>
                  <a:cubicBezTo>
                    <a:pt x="208" y="220"/>
                    <a:pt x="225" y="191"/>
                    <a:pt x="246" y="164"/>
                  </a:cubicBezTo>
                  <a:cubicBezTo>
                    <a:pt x="224" y="184"/>
                    <a:pt x="205" y="206"/>
                    <a:pt x="188" y="229"/>
                  </a:cubicBezTo>
                  <a:close/>
                  <a:moveTo>
                    <a:pt x="163" y="183"/>
                  </a:moveTo>
                  <a:cubicBezTo>
                    <a:pt x="114" y="281"/>
                    <a:pt x="103" y="402"/>
                    <a:pt x="114" y="496"/>
                  </a:cubicBezTo>
                  <a:cubicBezTo>
                    <a:pt x="110" y="445"/>
                    <a:pt x="114" y="393"/>
                    <a:pt x="129" y="343"/>
                  </a:cubicBezTo>
                  <a:cubicBezTo>
                    <a:pt x="140" y="302"/>
                    <a:pt x="160" y="263"/>
                    <a:pt x="186" y="227"/>
                  </a:cubicBezTo>
                  <a:cubicBezTo>
                    <a:pt x="197" y="196"/>
                    <a:pt x="211" y="168"/>
                    <a:pt x="229" y="143"/>
                  </a:cubicBezTo>
                  <a:cubicBezTo>
                    <a:pt x="224" y="145"/>
                    <a:pt x="219" y="147"/>
                    <a:pt x="214" y="149"/>
                  </a:cubicBezTo>
                  <a:cubicBezTo>
                    <a:pt x="196" y="159"/>
                    <a:pt x="179" y="171"/>
                    <a:pt x="163" y="183"/>
                  </a:cubicBezTo>
                  <a:close/>
                  <a:moveTo>
                    <a:pt x="46" y="338"/>
                  </a:moveTo>
                  <a:cubicBezTo>
                    <a:pt x="42" y="366"/>
                    <a:pt x="43" y="395"/>
                    <a:pt x="50" y="426"/>
                  </a:cubicBezTo>
                  <a:cubicBezTo>
                    <a:pt x="54" y="447"/>
                    <a:pt x="60" y="466"/>
                    <a:pt x="67" y="484"/>
                  </a:cubicBezTo>
                  <a:cubicBezTo>
                    <a:pt x="65" y="471"/>
                    <a:pt x="63" y="457"/>
                    <a:pt x="61" y="444"/>
                  </a:cubicBezTo>
                  <a:cubicBezTo>
                    <a:pt x="57" y="408"/>
                    <a:pt x="54" y="357"/>
                    <a:pt x="61" y="305"/>
                  </a:cubicBezTo>
                  <a:cubicBezTo>
                    <a:pt x="55" y="316"/>
                    <a:pt x="50" y="327"/>
                    <a:pt x="46" y="338"/>
                  </a:cubicBezTo>
                  <a:close/>
                  <a:moveTo>
                    <a:pt x="436" y="12"/>
                  </a:moveTo>
                  <a:cubicBezTo>
                    <a:pt x="401" y="12"/>
                    <a:pt x="364" y="15"/>
                    <a:pt x="326" y="22"/>
                  </a:cubicBezTo>
                  <a:cubicBezTo>
                    <a:pt x="207" y="43"/>
                    <a:pt x="117" y="107"/>
                    <a:pt x="74" y="202"/>
                  </a:cubicBezTo>
                  <a:cubicBezTo>
                    <a:pt x="49" y="256"/>
                    <a:pt x="35" y="314"/>
                    <a:pt x="31" y="372"/>
                  </a:cubicBezTo>
                  <a:cubicBezTo>
                    <a:pt x="32" y="369"/>
                    <a:pt x="33" y="365"/>
                    <a:pt x="34" y="362"/>
                  </a:cubicBezTo>
                  <a:cubicBezTo>
                    <a:pt x="37" y="353"/>
                    <a:pt x="40" y="345"/>
                    <a:pt x="43" y="338"/>
                  </a:cubicBezTo>
                  <a:cubicBezTo>
                    <a:pt x="47" y="309"/>
                    <a:pt x="56" y="283"/>
                    <a:pt x="70" y="259"/>
                  </a:cubicBezTo>
                  <a:cubicBezTo>
                    <a:pt x="82" y="215"/>
                    <a:pt x="103" y="172"/>
                    <a:pt x="139" y="138"/>
                  </a:cubicBezTo>
                  <a:cubicBezTo>
                    <a:pt x="167" y="112"/>
                    <a:pt x="200" y="92"/>
                    <a:pt x="240" y="77"/>
                  </a:cubicBezTo>
                  <a:cubicBezTo>
                    <a:pt x="275" y="46"/>
                    <a:pt x="317" y="27"/>
                    <a:pt x="364" y="19"/>
                  </a:cubicBezTo>
                  <a:cubicBezTo>
                    <a:pt x="422" y="10"/>
                    <a:pt x="489" y="16"/>
                    <a:pt x="569" y="38"/>
                  </a:cubicBezTo>
                  <a:cubicBezTo>
                    <a:pt x="573" y="39"/>
                    <a:pt x="577" y="39"/>
                    <a:pt x="581" y="39"/>
                  </a:cubicBezTo>
                  <a:cubicBezTo>
                    <a:pt x="591" y="40"/>
                    <a:pt x="602" y="40"/>
                    <a:pt x="611" y="41"/>
                  </a:cubicBezTo>
                  <a:cubicBezTo>
                    <a:pt x="558" y="22"/>
                    <a:pt x="498" y="12"/>
                    <a:pt x="436" y="12"/>
                  </a:cubicBezTo>
                  <a:close/>
                  <a:moveTo>
                    <a:pt x="753" y="157"/>
                  </a:moveTo>
                  <a:cubicBezTo>
                    <a:pt x="804" y="197"/>
                    <a:pt x="842" y="246"/>
                    <a:pt x="863" y="300"/>
                  </a:cubicBezTo>
                  <a:cubicBezTo>
                    <a:pt x="868" y="312"/>
                    <a:pt x="872" y="324"/>
                    <a:pt x="876" y="336"/>
                  </a:cubicBezTo>
                  <a:cubicBezTo>
                    <a:pt x="856" y="248"/>
                    <a:pt x="809" y="169"/>
                    <a:pt x="740" y="113"/>
                  </a:cubicBezTo>
                  <a:cubicBezTo>
                    <a:pt x="733" y="108"/>
                    <a:pt x="726" y="102"/>
                    <a:pt x="719" y="97"/>
                  </a:cubicBezTo>
                  <a:cubicBezTo>
                    <a:pt x="710" y="94"/>
                    <a:pt x="701" y="92"/>
                    <a:pt x="692" y="90"/>
                  </a:cubicBezTo>
                  <a:cubicBezTo>
                    <a:pt x="686" y="88"/>
                    <a:pt x="679" y="87"/>
                    <a:pt x="673" y="85"/>
                  </a:cubicBezTo>
                  <a:cubicBezTo>
                    <a:pt x="686" y="93"/>
                    <a:pt x="698" y="102"/>
                    <a:pt x="709" y="111"/>
                  </a:cubicBezTo>
                  <a:cubicBezTo>
                    <a:pt x="725" y="125"/>
                    <a:pt x="740" y="140"/>
                    <a:pt x="753" y="157"/>
                  </a:cubicBezTo>
                  <a:close/>
                  <a:moveTo>
                    <a:pt x="68" y="269"/>
                  </a:moveTo>
                  <a:cubicBezTo>
                    <a:pt x="58" y="287"/>
                    <a:pt x="51" y="306"/>
                    <a:pt x="48" y="327"/>
                  </a:cubicBezTo>
                  <a:cubicBezTo>
                    <a:pt x="52" y="317"/>
                    <a:pt x="57" y="307"/>
                    <a:pt x="62" y="297"/>
                  </a:cubicBezTo>
                  <a:cubicBezTo>
                    <a:pt x="64" y="288"/>
                    <a:pt x="66" y="278"/>
                    <a:pt x="68" y="269"/>
                  </a:cubicBezTo>
                  <a:close/>
                  <a:moveTo>
                    <a:pt x="73" y="260"/>
                  </a:moveTo>
                  <a:cubicBezTo>
                    <a:pt x="70" y="270"/>
                    <a:pt x="68" y="280"/>
                    <a:pt x="66" y="290"/>
                  </a:cubicBezTo>
                  <a:cubicBezTo>
                    <a:pt x="90" y="248"/>
                    <a:pt x="122" y="212"/>
                    <a:pt x="161" y="181"/>
                  </a:cubicBezTo>
                  <a:cubicBezTo>
                    <a:pt x="162" y="178"/>
                    <a:pt x="164" y="175"/>
                    <a:pt x="165" y="173"/>
                  </a:cubicBezTo>
                  <a:cubicBezTo>
                    <a:pt x="146" y="184"/>
                    <a:pt x="128" y="197"/>
                    <a:pt x="113" y="211"/>
                  </a:cubicBezTo>
                  <a:cubicBezTo>
                    <a:pt x="97" y="226"/>
                    <a:pt x="83" y="243"/>
                    <a:pt x="73" y="260"/>
                  </a:cubicBezTo>
                  <a:close/>
                  <a:moveTo>
                    <a:pt x="234" y="81"/>
                  </a:moveTo>
                  <a:cubicBezTo>
                    <a:pt x="201" y="95"/>
                    <a:pt x="169" y="114"/>
                    <a:pt x="141" y="140"/>
                  </a:cubicBezTo>
                  <a:cubicBezTo>
                    <a:pt x="108" y="171"/>
                    <a:pt x="88" y="210"/>
                    <a:pt x="75" y="251"/>
                  </a:cubicBezTo>
                  <a:cubicBezTo>
                    <a:pt x="85" y="236"/>
                    <a:pt x="97" y="222"/>
                    <a:pt x="111" y="209"/>
                  </a:cubicBezTo>
                  <a:cubicBezTo>
                    <a:pt x="127" y="194"/>
                    <a:pt x="147" y="180"/>
                    <a:pt x="168" y="168"/>
                  </a:cubicBezTo>
                  <a:cubicBezTo>
                    <a:pt x="173" y="158"/>
                    <a:pt x="180" y="148"/>
                    <a:pt x="186" y="138"/>
                  </a:cubicBezTo>
                  <a:cubicBezTo>
                    <a:pt x="201" y="116"/>
                    <a:pt x="217" y="97"/>
                    <a:pt x="234" y="81"/>
                  </a:cubicBezTo>
                  <a:close/>
                  <a:moveTo>
                    <a:pt x="444" y="105"/>
                  </a:moveTo>
                  <a:cubicBezTo>
                    <a:pt x="500" y="105"/>
                    <a:pt x="555" y="112"/>
                    <a:pt x="601" y="124"/>
                  </a:cubicBezTo>
                  <a:cubicBezTo>
                    <a:pt x="646" y="137"/>
                    <a:pt x="728" y="165"/>
                    <a:pt x="789" y="223"/>
                  </a:cubicBezTo>
                  <a:cubicBezTo>
                    <a:pt x="779" y="200"/>
                    <a:pt x="766" y="179"/>
                    <a:pt x="752" y="160"/>
                  </a:cubicBezTo>
                  <a:cubicBezTo>
                    <a:pt x="696" y="117"/>
                    <a:pt x="631" y="88"/>
                    <a:pt x="567" y="71"/>
                  </a:cubicBezTo>
                  <a:cubicBezTo>
                    <a:pt x="494" y="67"/>
                    <a:pt x="421" y="75"/>
                    <a:pt x="351" y="94"/>
                  </a:cubicBezTo>
                  <a:cubicBezTo>
                    <a:pt x="336" y="101"/>
                    <a:pt x="321" y="110"/>
                    <a:pt x="307" y="118"/>
                  </a:cubicBezTo>
                  <a:cubicBezTo>
                    <a:pt x="352" y="109"/>
                    <a:pt x="399" y="105"/>
                    <a:pt x="444" y="105"/>
                  </a:cubicBezTo>
                  <a:close/>
                  <a:moveTo>
                    <a:pt x="234" y="141"/>
                  </a:moveTo>
                  <a:cubicBezTo>
                    <a:pt x="217" y="164"/>
                    <a:pt x="202" y="191"/>
                    <a:pt x="191" y="220"/>
                  </a:cubicBezTo>
                  <a:cubicBezTo>
                    <a:pt x="210" y="195"/>
                    <a:pt x="233" y="171"/>
                    <a:pt x="258" y="151"/>
                  </a:cubicBezTo>
                  <a:cubicBezTo>
                    <a:pt x="266" y="142"/>
                    <a:pt x="274" y="134"/>
                    <a:pt x="282" y="127"/>
                  </a:cubicBezTo>
                  <a:cubicBezTo>
                    <a:pt x="266" y="131"/>
                    <a:pt x="249" y="136"/>
                    <a:pt x="234" y="141"/>
                  </a:cubicBezTo>
                  <a:close/>
                  <a:moveTo>
                    <a:pt x="170" y="170"/>
                  </a:moveTo>
                  <a:cubicBezTo>
                    <a:pt x="168" y="173"/>
                    <a:pt x="167" y="175"/>
                    <a:pt x="166" y="177"/>
                  </a:cubicBezTo>
                  <a:cubicBezTo>
                    <a:pt x="175" y="170"/>
                    <a:pt x="185" y="164"/>
                    <a:pt x="195" y="157"/>
                  </a:cubicBezTo>
                  <a:cubicBezTo>
                    <a:pt x="186" y="161"/>
                    <a:pt x="178" y="166"/>
                    <a:pt x="170" y="170"/>
                  </a:cubicBezTo>
                  <a:close/>
                  <a:moveTo>
                    <a:pt x="242" y="79"/>
                  </a:moveTo>
                  <a:cubicBezTo>
                    <a:pt x="222" y="95"/>
                    <a:pt x="204" y="116"/>
                    <a:pt x="188" y="139"/>
                  </a:cubicBezTo>
                  <a:cubicBezTo>
                    <a:pt x="183" y="148"/>
                    <a:pt x="177" y="157"/>
                    <a:pt x="172" y="166"/>
                  </a:cubicBezTo>
                  <a:cubicBezTo>
                    <a:pt x="185" y="159"/>
                    <a:pt x="199" y="152"/>
                    <a:pt x="213" y="147"/>
                  </a:cubicBezTo>
                  <a:cubicBezTo>
                    <a:pt x="220" y="143"/>
                    <a:pt x="227" y="139"/>
                    <a:pt x="234" y="135"/>
                  </a:cubicBezTo>
                  <a:cubicBezTo>
                    <a:pt x="235" y="135"/>
                    <a:pt x="235" y="135"/>
                    <a:pt x="236" y="134"/>
                  </a:cubicBezTo>
                  <a:cubicBezTo>
                    <a:pt x="264" y="98"/>
                    <a:pt x="299" y="72"/>
                    <a:pt x="341" y="55"/>
                  </a:cubicBezTo>
                  <a:cubicBezTo>
                    <a:pt x="308" y="59"/>
                    <a:pt x="274" y="66"/>
                    <a:pt x="242" y="79"/>
                  </a:cubicBezTo>
                  <a:close/>
                  <a:moveTo>
                    <a:pt x="582" y="72"/>
                  </a:moveTo>
                  <a:cubicBezTo>
                    <a:pt x="632" y="86"/>
                    <a:pt x="679" y="107"/>
                    <a:pt x="720" y="134"/>
                  </a:cubicBezTo>
                  <a:cubicBezTo>
                    <a:pt x="729" y="139"/>
                    <a:pt x="737" y="145"/>
                    <a:pt x="744" y="151"/>
                  </a:cubicBezTo>
                  <a:cubicBezTo>
                    <a:pt x="733" y="137"/>
                    <a:pt x="721" y="125"/>
                    <a:pt x="707" y="113"/>
                  </a:cubicBezTo>
                  <a:cubicBezTo>
                    <a:pt x="694" y="102"/>
                    <a:pt x="680" y="92"/>
                    <a:pt x="664" y="84"/>
                  </a:cubicBezTo>
                  <a:cubicBezTo>
                    <a:pt x="637" y="78"/>
                    <a:pt x="609" y="74"/>
                    <a:pt x="582" y="72"/>
                  </a:cubicBezTo>
                  <a:close/>
                  <a:moveTo>
                    <a:pt x="761" y="109"/>
                  </a:moveTo>
                  <a:cubicBezTo>
                    <a:pt x="791" y="120"/>
                    <a:pt x="820" y="134"/>
                    <a:pt x="846" y="150"/>
                  </a:cubicBezTo>
                  <a:cubicBezTo>
                    <a:pt x="833" y="136"/>
                    <a:pt x="818" y="124"/>
                    <a:pt x="802" y="113"/>
                  </a:cubicBezTo>
                  <a:cubicBezTo>
                    <a:pt x="753" y="78"/>
                    <a:pt x="695" y="55"/>
                    <a:pt x="633" y="46"/>
                  </a:cubicBezTo>
                  <a:cubicBezTo>
                    <a:pt x="638" y="49"/>
                    <a:pt x="643" y="51"/>
                    <a:pt x="648" y="53"/>
                  </a:cubicBezTo>
                  <a:cubicBezTo>
                    <a:pt x="689" y="65"/>
                    <a:pt x="727" y="84"/>
                    <a:pt x="761" y="109"/>
                  </a:cubicBezTo>
                  <a:close/>
                  <a:moveTo>
                    <a:pt x="288" y="125"/>
                  </a:moveTo>
                  <a:cubicBezTo>
                    <a:pt x="283" y="129"/>
                    <a:pt x="279" y="133"/>
                    <a:pt x="275" y="138"/>
                  </a:cubicBezTo>
                  <a:cubicBezTo>
                    <a:pt x="281" y="133"/>
                    <a:pt x="287" y="128"/>
                    <a:pt x="294" y="124"/>
                  </a:cubicBezTo>
                  <a:cubicBezTo>
                    <a:pt x="292" y="125"/>
                    <a:pt x="290" y="125"/>
                    <a:pt x="288" y="125"/>
                  </a:cubicBezTo>
                  <a:close/>
                  <a:moveTo>
                    <a:pt x="237" y="137"/>
                  </a:moveTo>
                  <a:cubicBezTo>
                    <a:pt x="237" y="137"/>
                    <a:pt x="237" y="137"/>
                    <a:pt x="237" y="137"/>
                  </a:cubicBezTo>
                  <a:cubicBezTo>
                    <a:pt x="237" y="137"/>
                    <a:pt x="237" y="137"/>
                    <a:pt x="237" y="138"/>
                  </a:cubicBezTo>
                  <a:cubicBezTo>
                    <a:pt x="253" y="132"/>
                    <a:pt x="270" y="127"/>
                    <a:pt x="287" y="123"/>
                  </a:cubicBezTo>
                  <a:cubicBezTo>
                    <a:pt x="293" y="118"/>
                    <a:pt x="299" y="113"/>
                    <a:pt x="306" y="108"/>
                  </a:cubicBezTo>
                  <a:cubicBezTo>
                    <a:pt x="282" y="116"/>
                    <a:pt x="260" y="126"/>
                    <a:pt x="237" y="137"/>
                  </a:cubicBezTo>
                  <a:close/>
                  <a:moveTo>
                    <a:pt x="352" y="54"/>
                  </a:moveTo>
                  <a:cubicBezTo>
                    <a:pt x="308" y="70"/>
                    <a:pt x="271" y="95"/>
                    <a:pt x="241" y="132"/>
                  </a:cubicBezTo>
                  <a:cubicBezTo>
                    <a:pt x="265" y="120"/>
                    <a:pt x="289" y="111"/>
                    <a:pt x="313" y="102"/>
                  </a:cubicBezTo>
                  <a:cubicBezTo>
                    <a:pt x="346" y="80"/>
                    <a:pt x="382" y="63"/>
                    <a:pt x="422" y="52"/>
                  </a:cubicBezTo>
                  <a:cubicBezTo>
                    <a:pt x="400" y="51"/>
                    <a:pt x="376" y="52"/>
                    <a:pt x="352" y="54"/>
                  </a:cubicBezTo>
                  <a:close/>
                  <a:moveTo>
                    <a:pt x="315" y="105"/>
                  </a:moveTo>
                  <a:cubicBezTo>
                    <a:pt x="307" y="110"/>
                    <a:pt x="300" y="116"/>
                    <a:pt x="293" y="122"/>
                  </a:cubicBezTo>
                  <a:cubicBezTo>
                    <a:pt x="295" y="121"/>
                    <a:pt x="297" y="121"/>
                    <a:pt x="300" y="120"/>
                  </a:cubicBezTo>
                  <a:cubicBezTo>
                    <a:pt x="312" y="112"/>
                    <a:pt x="325" y="105"/>
                    <a:pt x="338" y="98"/>
                  </a:cubicBezTo>
                  <a:cubicBezTo>
                    <a:pt x="330" y="100"/>
                    <a:pt x="322" y="102"/>
                    <a:pt x="315" y="105"/>
                  </a:cubicBezTo>
                  <a:close/>
                  <a:moveTo>
                    <a:pt x="732" y="98"/>
                  </a:moveTo>
                  <a:cubicBezTo>
                    <a:pt x="738" y="100"/>
                    <a:pt x="745" y="103"/>
                    <a:pt x="751" y="105"/>
                  </a:cubicBezTo>
                  <a:cubicBezTo>
                    <a:pt x="725" y="87"/>
                    <a:pt x="696" y="73"/>
                    <a:pt x="666" y="62"/>
                  </a:cubicBezTo>
                  <a:cubicBezTo>
                    <a:pt x="681" y="69"/>
                    <a:pt x="695" y="78"/>
                    <a:pt x="708" y="87"/>
                  </a:cubicBezTo>
                  <a:cubicBezTo>
                    <a:pt x="716" y="90"/>
                    <a:pt x="724" y="94"/>
                    <a:pt x="732" y="98"/>
                  </a:cubicBezTo>
                  <a:close/>
                  <a:moveTo>
                    <a:pt x="432" y="52"/>
                  </a:moveTo>
                  <a:cubicBezTo>
                    <a:pt x="392" y="62"/>
                    <a:pt x="355" y="78"/>
                    <a:pt x="323" y="99"/>
                  </a:cubicBezTo>
                  <a:cubicBezTo>
                    <a:pt x="332" y="96"/>
                    <a:pt x="341" y="94"/>
                    <a:pt x="350" y="91"/>
                  </a:cubicBezTo>
                  <a:cubicBezTo>
                    <a:pt x="368" y="83"/>
                    <a:pt x="386" y="75"/>
                    <a:pt x="406" y="68"/>
                  </a:cubicBezTo>
                  <a:cubicBezTo>
                    <a:pt x="422" y="62"/>
                    <a:pt x="438" y="57"/>
                    <a:pt x="455" y="53"/>
                  </a:cubicBezTo>
                  <a:cubicBezTo>
                    <a:pt x="447" y="53"/>
                    <a:pt x="440" y="52"/>
                    <a:pt x="432" y="52"/>
                  </a:cubicBezTo>
                  <a:close/>
                  <a:moveTo>
                    <a:pt x="665" y="81"/>
                  </a:moveTo>
                  <a:cubicBezTo>
                    <a:pt x="674" y="83"/>
                    <a:pt x="684" y="85"/>
                    <a:pt x="693" y="87"/>
                  </a:cubicBezTo>
                  <a:cubicBezTo>
                    <a:pt x="699" y="89"/>
                    <a:pt x="706" y="91"/>
                    <a:pt x="712" y="92"/>
                  </a:cubicBezTo>
                  <a:cubicBezTo>
                    <a:pt x="710" y="91"/>
                    <a:pt x="709" y="90"/>
                    <a:pt x="707" y="89"/>
                  </a:cubicBezTo>
                  <a:cubicBezTo>
                    <a:pt x="680" y="77"/>
                    <a:pt x="651" y="67"/>
                    <a:pt x="625" y="58"/>
                  </a:cubicBezTo>
                  <a:cubicBezTo>
                    <a:pt x="619" y="56"/>
                    <a:pt x="619" y="56"/>
                    <a:pt x="619" y="56"/>
                  </a:cubicBezTo>
                  <a:cubicBezTo>
                    <a:pt x="603" y="51"/>
                    <a:pt x="588" y="46"/>
                    <a:pt x="573" y="42"/>
                  </a:cubicBezTo>
                  <a:cubicBezTo>
                    <a:pt x="567" y="42"/>
                    <a:pt x="562" y="42"/>
                    <a:pt x="556" y="42"/>
                  </a:cubicBezTo>
                  <a:cubicBezTo>
                    <a:pt x="596" y="50"/>
                    <a:pt x="633" y="63"/>
                    <a:pt x="665" y="81"/>
                  </a:cubicBezTo>
                  <a:close/>
                  <a:moveTo>
                    <a:pt x="464" y="54"/>
                  </a:moveTo>
                  <a:cubicBezTo>
                    <a:pt x="445" y="58"/>
                    <a:pt x="426" y="64"/>
                    <a:pt x="407" y="70"/>
                  </a:cubicBezTo>
                  <a:cubicBezTo>
                    <a:pt x="392" y="76"/>
                    <a:pt x="378" y="81"/>
                    <a:pt x="364" y="88"/>
                  </a:cubicBezTo>
                  <a:cubicBezTo>
                    <a:pt x="425" y="72"/>
                    <a:pt x="490" y="66"/>
                    <a:pt x="554" y="68"/>
                  </a:cubicBezTo>
                  <a:cubicBezTo>
                    <a:pt x="540" y="65"/>
                    <a:pt x="525" y="62"/>
                    <a:pt x="511" y="60"/>
                  </a:cubicBezTo>
                  <a:cubicBezTo>
                    <a:pt x="499" y="58"/>
                    <a:pt x="482" y="56"/>
                    <a:pt x="464" y="54"/>
                  </a:cubicBezTo>
                  <a:close/>
                  <a:moveTo>
                    <a:pt x="584" y="43"/>
                  </a:moveTo>
                  <a:cubicBezTo>
                    <a:pt x="596" y="46"/>
                    <a:pt x="608" y="50"/>
                    <a:pt x="620" y="54"/>
                  </a:cubicBezTo>
                  <a:cubicBezTo>
                    <a:pt x="626" y="56"/>
                    <a:pt x="626" y="56"/>
                    <a:pt x="626" y="56"/>
                  </a:cubicBezTo>
                  <a:cubicBezTo>
                    <a:pt x="647" y="63"/>
                    <a:pt x="670" y="70"/>
                    <a:pt x="692" y="80"/>
                  </a:cubicBezTo>
                  <a:cubicBezTo>
                    <a:pt x="678" y="71"/>
                    <a:pt x="663" y="63"/>
                    <a:pt x="647" y="56"/>
                  </a:cubicBezTo>
                  <a:cubicBezTo>
                    <a:pt x="627" y="50"/>
                    <a:pt x="606" y="45"/>
                    <a:pt x="584" y="43"/>
                  </a:cubicBezTo>
                  <a:close/>
                  <a:moveTo>
                    <a:pt x="568" y="69"/>
                  </a:moveTo>
                  <a:cubicBezTo>
                    <a:pt x="598" y="70"/>
                    <a:pt x="627" y="74"/>
                    <a:pt x="656" y="79"/>
                  </a:cubicBezTo>
                  <a:cubicBezTo>
                    <a:pt x="623" y="62"/>
                    <a:pt x="585" y="49"/>
                    <a:pt x="543" y="43"/>
                  </a:cubicBezTo>
                  <a:cubicBezTo>
                    <a:pt x="520" y="44"/>
                    <a:pt x="496" y="47"/>
                    <a:pt x="473" y="52"/>
                  </a:cubicBezTo>
                  <a:cubicBezTo>
                    <a:pt x="487" y="53"/>
                    <a:pt x="500" y="55"/>
                    <a:pt x="512" y="57"/>
                  </a:cubicBezTo>
                  <a:cubicBezTo>
                    <a:pt x="531" y="60"/>
                    <a:pt x="550" y="64"/>
                    <a:pt x="568" y="69"/>
                  </a:cubicBezTo>
                  <a:close/>
                  <a:moveTo>
                    <a:pt x="418" y="18"/>
                  </a:moveTo>
                  <a:cubicBezTo>
                    <a:pt x="399" y="18"/>
                    <a:pt x="382" y="19"/>
                    <a:pt x="365" y="22"/>
                  </a:cubicBezTo>
                  <a:cubicBezTo>
                    <a:pt x="320" y="29"/>
                    <a:pt x="281" y="46"/>
                    <a:pt x="247" y="74"/>
                  </a:cubicBezTo>
                  <a:cubicBezTo>
                    <a:pt x="268" y="67"/>
                    <a:pt x="291" y="61"/>
                    <a:pt x="315" y="57"/>
                  </a:cubicBezTo>
                  <a:cubicBezTo>
                    <a:pt x="327" y="55"/>
                    <a:pt x="339" y="53"/>
                    <a:pt x="350" y="52"/>
                  </a:cubicBezTo>
                  <a:cubicBezTo>
                    <a:pt x="370" y="45"/>
                    <a:pt x="392" y="40"/>
                    <a:pt x="415" y="37"/>
                  </a:cubicBezTo>
                  <a:cubicBezTo>
                    <a:pt x="451" y="33"/>
                    <a:pt x="486" y="33"/>
                    <a:pt x="520" y="37"/>
                  </a:cubicBezTo>
                  <a:cubicBezTo>
                    <a:pt x="532" y="36"/>
                    <a:pt x="543" y="37"/>
                    <a:pt x="555" y="37"/>
                  </a:cubicBezTo>
                  <a:cubicBezTo>
                    <a:pt x="504" y="24"/>
                    <a:pt x="459" y="18"/>
                    <a:pt x="418" y="18"/>
                  </a:cubicBezTo>
                  <a:close/>
                  <a:moveTo>
                    <a:pt x="441" y="50"/>
                  </a:moveTo>
                  <a:cubicBezTo>
                    <a:pt x="449" y="50"/>
                    <a:pt x="456" y="51"/>
                    <a:pt x="463" y="51"/>
                  </a:cubicBezTo>
                  <a:cubicBezTo>
                    <a:pt x="486" y="46"/>
                    <a:pt x="509" y="43"/>
                    <a:pt x="531" y="41"/>
                  </a:cubicBezTo>
                  <a:cubicBezTo>
                    <a:pt x="527" y="40"/>
                    <a:pt x="524" y="40"/>
                    <a:pt x="520" y="39"/>
                  </a:cubicBezTo>
                  <a:cubicBezTo>
                    <a:pt x="494" y="40"/>
                    <a:pt x="467" y="44"/>
                    <a:pt x="441" y="50"/>
                  </a:cubicBezTo>
                  <a:close/>
                  <a:moveTo>
                    <a:pt x="470" y="37"/>
                  </a:moveTo>
                  <a:cubicBezTo>
                    <a:pt x="452" y="37"/>
                    <a:pt x="434" y="38"/>
                    <a:pt x="415" y="40"/>
                  </a:cubicBezTo>
                  <a:cubicBezTo>
                    <a:pt x="397" y="42"/>
                    <a:pt x="379" y="46"/>
                    <a:pt x="362" y="51"/>
                  </a:cubicBezTo>
                  <a:cubicBezTo>
                    <a:pt x="387" y="49"/>
                    <a:pt x="410" y="49"/>
                    <a:pt x="432" y="49"/>
                  </a:cubicBezTo>
                  <a:cubicBezTo>
                    <a:pt x="434" y="49"/>
                    <a:pt x="437" y="48"/>
                    <a:pt x="439" y="47"/>
                  </a:cubicBezTo>
                  <a:cubicBezTo>
                    <a:pt x="460" y="43"/>
                    <a:pt x="480" y="39"/>
                    <a:pt x="501" y="38"/>
                  </a:cubicBezTo>
                  <a:cubicBezTo>
                    <a:pt x="491" y="37"/>
                    <a:pt x="481" y="37"/>
                    <a:pt x="470" y="37"/>
                  </a:cubicBezTo>
                  <a:close/>
                  <a:moveTo>
                    <a:pt x="609" y="44"/>
                  </a:moveTo>
                  <a:cubicBezTo>
                    <a:pt x="616" y="45"/>
                    <a:pt x="623" y="46"/>
                    <a:pt x="630" y="48"/>
                  </a:cubicBezTo>
                  <a:cubicBezTo>
                    <a:pt x="627" y="47"/>
                    <a:pt x="624" y="46"/>
                    <a:pt x="622" y="45"/>
                  </a:cubicBezTo>
                  <a:cubicBezTo>
                    <a:pt x="618" y="45"/>
                    <a:pt x="613" y="44"/>
                    <a:pt x="609" y="44"/>
                  </a:cubicBezTo>
                  <a:close/>
                  <a:moveTo>
                    <a:pt x="539" y="39"/>
                  </a:moveTo>
                  <a:cubicBezTo>
                    <a:pt x="541" y="40"/>
                    <a:pt x="542" y="40"/>
                    <a:pt x="544" y="40"/>
                  </a:cubicBezTo>
                  <a:cubicBezTo>
                    <a:pt x="546" y="40"/>
                    <a:pt x="548" y="40"/>
                    <a:pt x="551" y="40"/>
                  </a:cubicBezTo>
                  <a:cubicBezTo>
                    <a:pt x="547" y="39"/>
                    <a:pt x="543" y="39"/>
                    <a:pt x="539" y="39"/>
                  </a:cubicBez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48"/>
            <p:cNvSpPr>
              <a:spLocks noEditPoints="1"/>
            </p:cNvSpPr>
            <p:nvPr/>
          </p:nvSpPr>
          <p:spPr bwMode="auto">
            <a:xfrm>
              <a:off x="3433763" y="3417888"/>
              <a:ext cx="3336925" cy="3155949"/>
            </a:xfrm>
            <a:custGeom>
              <a:avLst/>
              <a:gdLst>
                <a:gd name="T0" fmla="*/ 89 w 1028"/>
                <a:gd name="T1" fmla="*/ 781 h 971"/>
                <a:gd name="T2" fmla="*/ 167 w 1028"/>
                <a:gd name="T3" fmla="*/ 162 h 971"/>
                <a:gd name="T4" fmla="*/ 961 w 1028"/>
                <a:gd name="T5" fmla="*/ 219 h 971"/>
                <a:gd name="T6" fmla="*/ 893 w 1028"/>
                <a:gd name="T7" fmla="*/ 737 h 971"/>
                <a:gd name="T8" fmla="*/ 453 w 1028"/>
                <a:gd name="T9" fmla="*/ 951 h 971"/>
                <a:gd name="T10" fmla="*/ 555 w 1028"/>
                <a:gd name="T11" fmla="*/ 940 h 971"/>
                <a:gd name="T12" fmla="*/ 440 w 1028"/>
                <a:gd name="T13" fmla="*/ 803 h 971"/>
                <a:gd name="T14" fmla="*/ 91 w 1028"/>
                <a:gd name="T15" fmla="*/ 549 h 971"/>
                <a:gd name="T16" fmla="*/ 31 w 1028"/>
                <a:gd name="T17" fmla="*/ 420 h 971"/>
                <a:gd name="T18" fmla="*/ 181 w 1028"/>
                <a:gd name="T19" fmla="*/ 657 h 971"/>
                <a:gd name="T20" fmla="*/ 458 w 1028"/>
                <a:gd name="T21" fmla="*/ 806 h 971"/>
                <a:gd name="T22" fmla="*/ 854 w 1028"/>
                <a:gd name="T23" fmla="*/ 728 h 971"/>
                <a:gd name="T24" fmla="*/ 437 w 1028"/>
                <a:gd name="T25" fmla="*/ 799 h 971"/>
                <a:gd name="T26" fmla="*/ 907 w 1028"/>
                <a:gd name="T27" fmla="*/ 580 h 971"/>
                <a:gd name="T28" fmla="*/ 578 w 1028"/>
                <a:gd name="T29" fmla="*/ 781 h 971"/>
                <a:gd name="T30" fmla="*/ 281 w 1028"/>
                <a:gd name="T31" fmla="*/ 722 h 971"/>
                <a:gd name="T32" fmla="*/ 810 w 1028"/>
                <a:gd name="T33" fmla="*/ 797 h 971"/>
                <a:gd name="T34" fmla="*/ 876 w 1028"/>
                <a:gd name="T35" fmla="*/ 713 h 971"/>
                <a:gd name="T36" fmla="*/ 417 w 1028"/>
                <a:gd name="T37" fmla="*/ 795 h 971"/>
                <a:gd name="T38" fmla="*/ 188 w 1028"/>
                <a:gd name="T39" fmla="*/ 650 h 971"/>
                <a:gd name="T40" fmla="*/ 857 w 1028"/>
                <a:gd name="T41" fmla="*/ 663 h 971"/>
                <a:gd name="T42" fmla="*/ 894 w 1028"/>
                <a:gd name="T43" fmla="*/ 360 h 971"/>
                <a:gd name="T44" fmla="*/ 170 w 1028"/>
                <a:gd name="T45" fmla="*/ 621 h 971"/>
                <a:gd name="T46" fmla="*/ 910 w 1028"/>
                <a:gd name="T47" fmla="*/ 581 h 971"/>
                <a:gd name="T48" fmla="*/ 977 w 1028"/>
                <a:gd name="T49" fmla="*/ 391 h 971"/>
                <a:gd name="T50" fmla="*/ 768 w 1028"/>
                <a:gd name="T51" fmla="*/ 129 h 971"/>
                <a:gd name="T52" fmla="*/ 916 w 1028"/>
                <a:gd name="T53" fmla="*/ 426 h 971"/>
                <a:gd name="T54" fmla="*/ 187 w 1028"/>
                <a:gd name="T55" fmla="*/ 645 h 971"/>
                <a:gd name="T56" fmla="*/ 81 w 1028"/>
                <a:gd name="T57" fmla="*/ 300 h 971"/>
                <a:gd name="T58" fmla="*/ 178 w 1028"/>
                <a:gd name="T59" fmla="*/ 638 h 971"/>
                <a:gd name="T60" fmla="*/ 232 w 1028"/>
                <a:gd name="T61" fmla="*/ 159 h 971"/>
                <a:gd name="T62" fmla="*/ 875 w 1028"/>
                <a:gd name="T63" fmla="*/ 197 h 971"/>
                <a:gd name="T64" fmla="*/ 1005 w 1028"/>
                <a:gd name="T65" fmla="*/ 509 h 971"/>
                <a:gd name="T66" fmla="*/ 1007 w 1028"/>
                <a:gd name="T67" fmla="*/ 487 h 971"/>
                <a:gd name="T68" fmla="*/ 246 w 1028"/>
                <a:gd name="T69" fmla="*/ 151 h 971"/>
                <a:gd name="T70" fmla="*/ 140 w 1028"/>
                <a:gd name="T71" fmla="*/ 557 h 971"/>
                <a:gd name="T72" fmla="*/ 246 w 1028"/>
                <a:gd name="T73" fmla="*/ 151 h 971"/>
                <a:gd name="T74" fmla="*/ 959 w 1028"/>
                <a:gd name="T75" fmla="*/ 221 h 971"/>
                <a:gd name="T76" fmla="*/ 648 w 1028"/>
                <a:gd name="T77" fmla="*/ 86 h 971"/>
                <a:gd name="T78" fmla="*/ 305 w 1028"/>
                <a:gd name="T79" fmla="*/ 109 h 971"/>
                <a:gd name="T80" fmla="*/ 79 w 1028"/>
                <a:gd name="T81" fmla="*/ 298 h 971"/>
                <a:gd name="T82" fmla="*/ 305 w 1028"/>
                <a:gd name="T83" fmla="*/ 109 h 971"/>
                <a:gd name="T84" fmla="*/ 896 w 1028"/>
                <a:gd name="T85" fmla="*/ 359 h 971"/>
                <a:gd name="T86" fmla="*/ 522 w 1028"/>
                <a:gd name="T87" fmla="*/ 83 h 971"/>
                <a:gd name="T88" fmla="*/ 484 w 1028"/>
                <a:gd name="T89" fmla="*/ 85 h 971"/>
                <a:gd name="T90" fmla="*/ 92 w 1028"/>
                <a:gd name="T91" fmla="*/ 279 h 971"/>
                <a:gd name="T92" fmla="*/ 267 w 1028"/>
                <a:gd name="T93" fmla="*/ 132 h 971"/>
                <a:gd name="T94" fmla="*/ 269 w 1028"/>
                <a:gd name="T95" fmla="*/ 134 h 971"/>
                <a:gd name="T96" fmla="*/ 396 w 1028"/>
                <a:gd name="T97" fmla="*/ 93 h 971"/>
                <a:gd name="T98" fmla="*/ 304 w 1028"/>
                <a:gd name="T99" fmla="*/ 113 h 971"/>
                <a:gd name="T100" fmla="*/ 522 w 1028"/>
                <a:gd name="T101" fmla="*/ 80 h 971"/>
                <a:gd name="T102" fmla="*/ 520 w 1028"/>
                <a:gd name="T103" fmla="*/ 80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8" h="971">
                  <a:moveTo>
                    <a:pt x="453" y="951"/>
                  </a:moveTo>
                  <a:cubicBezTo>
                    <a:pt x="398" y="951"/>
                    <a:pt x="347" y="944"/>
                    <a:pt x="298" y="928"/>
                  </a:cubicBezTo>
                  <a:cubicBezTo>
                    <a:pt x="214" y="902"/>
                    <a:pt x="144" y="852"/>
                    <a:pt x="89" y="781"/>
                  </a:cubicBezTo>
                  <a:cubicBezTo>
                    <a:pt x="38" y="714"/>
                    <a:pt x="11" y="624"/>
                    <a:pt x="13" y="528"/>
                  </a:cubicBezTo>
                  <a:cubicBezTo>
                    <a:pt x="14" y="491"/>
                    <a:pt x="19" y="454"/>
                    <a:pt x="28" y="418"/>
                  </a:cubicBezTo>
                  <a:cubicBezTo>
                    <a:pt x="22" y="315"/>
                    <a:pt x="74" y="214"/>
                    <a:pt x="167" y="162"/>
                  </a:cubicBezTo>
                  <a:cubicBezTo>
                    <a:pt x="211" y="139"/>
                    <a:pt x="261" y="118"/>
                    <a:pt x="316" y="103"/>
                  </a:cubicBezTo>
                  <a:cubicBezTo>
                    <a:pt x="410" y="54"/>
                    <a:pt x="524" y="32"/>
                    <a:pt x="635" y="42"/>
                  </a:cubicBezTo>
                  <a:cubicBezTo>
                    <a:pt x="776" y="55"/>
                    <a:pt x="891" y="118"/>
                    <a:pt x="961" y="219"/>
                  </a:cubicBezTo>
                  <a:cubicBezTo>
                    <a:pt x="1011" y="292"/>
                    <a:pt x="1028" y="389"/>
                    <a:pt x="1009" y="487"/>
                  </a:cubicBezTo>
                  <a:cubicBezTo>
                    <a:pt x="1006" y="537"/>
                    <a:pt x="991" y="583"/>
                    <a:pt x="963" y="624"/>
                  </a:cubicBezTo>
                  <a:cubicBezTo>
                    <a:pt x="947" y="666"/>
                    <a:pt x="924" y="704"/>
                    <a:pt x="893" y="737"/>
                  </a:cubicBezTo>
                  <a:cubicBezTo>
                    <a:pt x="867" y="766"/>
                    <a:pt x="837" y="787"/>
                    <a:pt x="806" y="803"/>
                  </a:cubicBezTo>
                  <a:cubicBezTo>
                    <a:pt x="742" y="877"/>
                    <a:pt x="656" y="927"/>
                    <a:pt x="556" y="943"/>
                  </a:cubicBezTo>
                  <a:cubicBezTo>
                    <a:pt x="521" y="948"/>
                    <a:pt x="486" y="951"/>
                    <a:pt x="453" y="951"/>
                  </a:cubicBezTo>
                  <a:close/>
                  <a:moveTo>
                    <a:pt x="29" y="428"/>
                  </a:moveTo>
                  <a:cubicBezTo>
                    <a:pt x="0" y="551"/>
                    <a:pt x="21" y="687"/>
                    <a:pt x="91" y="779"/>
                  </a:cubicBezTo>
                  <a:cubicBezTo>
                    <a:pt x="194" y="914"/>
                    <a:pt x="359" y="971"/>
                    <a:pt x="555" y="940"/>
                  </a:cubicBezTo>
                  <a:cubicBezTo>
                    <a:pt x="653" y="925"/>
                    <a:pt x="737" y="877"/>
                    <a:pt x="800" y="806"/>
                  </a:cubicBezTo>
                  <a:cubicBezTo>
                    <a:pt x="729" y="838"/>
                    <a:pt x="652" y="841"/>
                    <a:pt x="591" y="836"/>
                  </a:cubicBezTo>
                  <a:cubicBezTo>
                    <a:pt x="542" y="831"/>
                    <a:pt x="490" y="820"/>
                    <a:pt x="440" y="803"/>
                  </a:cubicBezTo>
                  <a:cubicBezTo>
                    <a:pt x="400" y="795"/>
                    <a:pt x="362" y="783"/>
                    <a:pt x="328" y="767"/>
                  </a:cubicBezTo>
                  <a:cubicBezTo>
                    <a:pt x="266" y="738"/>
                    <a:pt x="217" y="697"/>
                    <a:pt x="182" y="645"/>
                  </a:cubicBezTo>
                  <a:cubicBezTo>
                    <a:pt x="145" y="617"/>
                    <a:pt x="113" y="585"/>
                    <a:pt x="91" y="549"/>
                  </a:cubicBezTo>
                  <a:cubicBezTo>
                    <a:pt x="47" y="480"/>
                    <a:pt x="39" y="403"/>
                    <a:pt x="69" y="321"/>
                  </a:cubicBezTo>
                  <a:cubicBezTo>
                    <a:pt x="70" y="320"/>
                    <a:pt x="70" y="319"/>
                    <a:pt x="71" y="318"/>
                  </a:cubicBezTo>
                  <a:cubicBezTo>
                    <a:pt x="53" y="349"/>
                    <a:pt x="40" y="384"/>
                    <a:pt x="31" y="420"/>
                  </a:cubicBezTo>
                  <a:cubicBezTo>
                    <a:pt x="33" y="442"/>
                    <a:pt x="37" y="465"/>
                    <a:pt x="45" y="488"/>
                  </a:cubicBezTo>
                  <a:cubicBezTo>
                    <a:pt x="65" y="548"/>
                    <a:pt x="118" y="641"/>
                    <a:pt x="182" y="655"/>
                  </a:cubicBezTo>
                  <a:cubicBezTo>
                    <a:pt x="181" y="657"/>
                    <a:pt x="181" y="657"/>
                    <a:pt x="181" y="657"/>
                  </a:cubicBezTo>
                  <a:cubicBezTo>
                    <a:pt x="116" y="644"/>
                    <a:pt x="62" y="549"/>
                    <a:pt x="42" y="489"/>
                  </a:cubicBezTo>
                  <a:cubicBezTo>
                    <a:pt x="35" y="469"/>
                    <a:pt x="31" y="448"/>
                    <a:pt x="29" y="428"/>
                  </a:cubicBezTo>
                  <a:close/>
                  <a:moveTo>
                    <a:pt x="458" y="806"/>
                  </a:moveTo>
                  <a:cubicBezTo>
                    <a:pt x="502" y="820"/>
                    <a:pt x="548" y="829"/>
                    <a:pt x="591" y="833"/>
                  </a:cubicBezTo>
                  <a:cubicBezTo>
                    <a:pt x="653" y="839"/>
                    <a:pt x="732" y="836"/>
                    <a:pt x="804" y="800"/>
                  </a:cubicBezTo>
                  <a:cubicBezTo>
                    <a:pt x="823" y="778"/>
                    <a:pt x="840" y="754"/>
                    <a:pt x="854" y="728"/>
                  </a:cubicBezTo>
                  <a:cubicBezTo>
                    <a:pt x="786" y="771"/>
                    <a:pt x="700" y="800"/>
                    <a:pt x="612" y="809"/>
                  </a:cubicBezTo>
                  <a:cubicBezTo>
                    <a:pt x="560" y="815"/>
                    <a:pt x="507" y="813"/>
                    <a:pt x="458" y="806"/>
                  </a:cubicBezTo>
                  <a:close/>
                  <a:moveTo>
                    <a:pt x="437" y="799"/>
                  </a:moveTo>
                  <a:cubicBezTo>
                    <a:pt x="496" y="811"/>
                    <a:pt x="557" y="812"/>
                    <a:pt x="612" y="806"/>
                  </a:cubicBezTo>
                  <a:cubicBezTo>
                    <a:pt x="697" y="797"/>
                    <a:pt x="785" y="770"/>
                    <a:pt x="857" y="723"/>
                  </a:cubicBezTo>
                  <a:cubicBezTo>
                    <a:pt x="880" y="680"/>
                    <a:pt x="897" y="632"/>
                    <a:pt x="907" y="580"/>
                  </a:cubicBezTo>
                  <a:cubicBezTo>
                    <a:pt x="907" y="580"/>
                    <a:pt x="907" y="579"/>
                    <a:pt x="908" y="579"/>
                  </a:cubicBezTo>
                  <a:cubicBezTo>
                    <a:pt x="897" y="611"/>
                    <a:pt x="881" y="640"/>
                    <a:pt x="859" y="664"/>
                  </a:cubicBezTo>
                  <a:cubicBezTo>
                    <a:pt x="793" y="737"/>
                    <a:pt x="686" y="781"/>
                    <a:pt x="578" y="781"/>
                  </a:cubicBezTo>
                  <a:cubicBezTo>
                    <a:pt x="567" y="781"/>
                    <a:pt x="556" y="780"/>
                    <a:pt x="545" y="779"/>
                  </a:cubicBezTo>
                  <a:cubicBezTo>
                    <a:pt x="436" y="770"/>
                    <a:pt x="307" y="729"/>
                    <a:pt x="208" y="663"/>
                  </a:cubicBezTo>
                  <a:cubicBezTo>
                    <a:pt x="232" y="687"/>
                    <a:pt x="257" y="706"/>
                    <a:pt x="281" y="722"/>
                  </a:cubicBezTo>
                  <a:cubicBezTo>
                    <a:pt x="328" y="753"/>
                    <a:pt x="382" y="780"/>
                    <a:pt x="437" y="799"/>
                  </a:cubicBezTo>
                  <a:close/>
                  <a:moveTo>
                    <a:pt x="859" y="725"/>
                  </a:moveTo>
                  <a:cubicBezTo>
                    <a:pt x="845" y="751"/>
                    <a:pt x="828" y="775"/>
                    <a:pt x="810" y="797"/>
                  </a:cubicBezTo>
                  <a:cubicBezTo>
                    <a:pt x="839" y="783"/>
                    <a:pt x="867" y="762"/>
                    <a:pt x="891" y="735"/>
                  </a:cubicBezTo>
                  <a:cubicBezTo>
                    <a:pt x="919" y="706"/>
                    <a:pt x="941" y="671"/>
                    <a:pt x="956" y="634"/>
                  </a:cubicBezTo>
                  <a:cubicBezTo>
                    <a:pt x="935" y="663"/>
                    <a:pt x="909" y="689"/>
                    <a:pt x="876" y="713"/>
                  </a:cubicBezTo>
                  <a:cubicBezTo>
                    <a:pt x="871" y="717"/>
                    <a:pt x="865" y="721"/>
                    <a:pt x="859" y="725"/>
                  </a:cubicBezTo>
                  <a:close/>
                  <a:moveTo>
                    <a:pt x="188" y="650"/>
                  </a:moveTo>
                  <a:cubicBezTo>
                    <a:pt x="244" y="728"/>
                    <a:pt x="328" y="773"/>
                    <a:pt x="417" y="795"/>
                  </a:cubicBezTo>
                  <a:cubicBezTo>
                    <a:pt x="368" y="776"/>
                    <a:pt x="321" y="752"/>
                    <a:pt x="280" y="724"/>
                  </a:cubicBezTo>
                  <a:cubicBezTo>
                    <a:pt x="252" y="706"/>
                    <a:pt x="223" y="683"/>
                    <a:pt x="196" y="655"/>
                  </a:cubicBezTo>
                  <a:cubicBezTo>
                    <a:pt x="194" y="653"/>
                    <a:pt x="191" y="652"/>
                    <a:pt x="188" y="650"/>
                  </a:cubicBezTo>
                  <a:close/>
                  <a:moveTo>
                    <a:pt x="198" y="653"/>
                  </a:moveTo>
                  <a:cubicBezTo>
                    <a:pt x="298" y="724"/>
                    <a:pt x="433" y="767"/>
                    <a:pt x="545" y="777"/>
                  </a:cubicBezTo>
                  <a:cubicBezTo>
                    <a:pt x="663" y="787"/>
                    <a:pt x="785" y="742"/>
                    <a:pt x="857" y="663"/>
                  </a:cubicBezTo>
                  <a:cubicBezTo>
                    <a:pt x="885" y="631"/>
                    <a:pt x="903" y="594"/>
                    <a:pt x="912" y="556"/>
                  </a:cubicBezTo>
                  <a:cubicBezTo>
                    <a:pt x="918" y="513"/>
                    <a:pt x="919" y="471"/>
                    <a:pt x="914" y="432"/>
                  </a:cubicBezTo>
                  <a:cubicBezTo>
                    <a:pt x="910" y="406"/>
                    <a:pt x="903" y="381"/>
                    <a:pt x="894" y="360"/>
                  </a:cubicBezTo>
                  <a:cubicBezTo>
                    <a:pt x="808" y="144"/>
                    <a:pt x="558" y="33"/>
                    <a:pt x="338" y="113"/>
                  </a:cubicBezTo>
                  <a:cubicBezTo>
                    <a:pt x="162" y="177"/>
                    <a:pt x="79" y="363"/>
                    <a:pt x="142" y="557"/>
                  </a:cubicBezTo>
                  <a:cubicBezTo>
                    <a:pt x="150" y="580"/>
                    <a:pt x="159" y="601"/>
                    <a:pt x="170" y="621"/>
                  </a:cubicBezTo>
                  <a:cubicBezTo>
                    <a:pt x="179" y="632"/>
                    <a:pt x="188" y="643"/>
                    <a:pt x="198" y="653"/>
                  </a:cubicBezTo>
                  <a:close/>
                  <a:moveTo>
                    <a:pt x="915" y="554"/>
                  </a:moveTo>
                  <a:cubicBezTo>
                    <a:pt x="913" y="563"/>
                    <a:pt x="912" y="572"/>
                    <a:pt x="910" y="581"/>
                  </a:cubicBezTo>
                  <a:cubicBezTo>
                    <a:pt x="900" y="631"/>
                    <a:pt x="883" y="678"/>
                    <a:pt x="861" y="720"/>
                  </a:cubicBezTo>
                  <a:cubicBezTo>
                    <a:pt x="901" y="694"/>
                    <a:pt x="935" y="662"/>
                    <a:pt x="961" y="624"/>
                  </a:cubicBezTo>
                  <a:cubicBezTo>
                    <a:pt x="988" y="553"/>
                    <a:pt x="995" y="472"/>
                    <a:pt x="977" y="391"/>
                  </a:cubicBezTo>
                  <a:cubicBezTo>
                    <a:pt x="955" y="294"/>
                    <a:pt x="903" y="213"/>
                    <a:pt x="829" y="162"/>
                  </a:cubicBezTo>
                  <a:cubicBezTo>
                    <a:pt x="816" y="154"/>
                    <a:pt x="803" y="146"/>
                    <a:pt x="790" y="139"/>
                  </a:cubicBezTo>
                  <a:cubicBezTo>
                    <a:pt x="782" y="136"/>
                    <a:pt x="775" y="132"/>
                    <a:pt x="768" y="129"/>
                  </a:cubicBezTo>
                  <a:cubicBezTo>
                    <a:pt x="708" y="104"/>
                    <a:pt x="639" y="89"/>
                    <a:pt x="569" y="85"/>
                  </a:cubicBezTo>
                  <a:cubicBezTo>
                    <a:pt x="614" y="91"/>
                    <a:pt x="657" y="103"/>
                    <a:pt x="699" y="122"/>
                  </a:cubicBezTo>
                  <a:cubicBezTo>
                    <a:pt x="821" y="179"/>
                    <a:pt x="899" y="291"/>
                    <a:pt x="916" y="426"/>
                  </a:cubicBezTo>
                  <a:cubicBezTo>
                    <a:pt x="924" y="470"/>
                    <a:pt x="924" y="513"/>
                    <a:pt x="915" y="554"/>
                  </a:cubicBezTo>
                  <a:close/>
                  <a:moveTo>
                    <a:pt x="184" y="643"/>
                  </a:moveTo>
                  <a:cubicBezTo>
                    <a:pt x="185" y="644"/>
                    <a:pt x="186" y="645"/>
                    <a:pt x="187" y="645"/>
                  </a:cubicBezTo>
                  <a:cubicBezTo>
                    <a:pt x="185" y="643"/>
                    <a:pt x="183" y="640"/>
                    <a:pt x="180" y="638"/>
                  </a:cubicBezTo>
                  <a:cubicBezTo>
                    <a:pt x="182" y="640"/>
                    <a:pt x="183" y="641"/>
                    <a:pt x="184" y="643"/>
                  </a:cubicBezTo>
                  <a:close/>
                  <a:moveTo>
                    <a:pt x="81" y="300"/>
                  </a:moveTo>
                  <a:cubicBezTo>
                    <a:pt x="78" y="307"/>
                    <a:pt x="75" y="315"/>
                    <a:pt x="72" y="322"/>
                  </a:cubicBezTo>
                  <a:cubicBezTo>
                    <a:pt x="42" y="403"/>
                    <a:pt x="49" y="479"/>
                    <a:pt x="93" y="548"/>
                  </a:cubicBezTo>
                  <a:cubicBezTo>
                    <a:pt x="114" y="581"/>
                    <a:pt x="143" y="611"/>
                    <a:pt x="178" y="638"/>
                  </a:cubicBezTo>
                  <a:cubicBezTo>
                    <a:pt x="174" y="633"/>
                    <a:pt x="171" y="628"/>
                    <a:pt x="168" y="623"/>
                  </a:cubicBezTo>
                  <a:cubicBezTo>
                    <a:pt x="130" y="573"/>
                    <a:pt x="102" y="511"/>
                    <a:pt x="102" y="435"/>
                  </a:cubicBezTo>
                  <a:cubicBezTo>
                    <a:pt x="101" y="327"/>
                    <a:pt x="147" y="230"/>
                    <a:pt x="232" y="159"/>
                  </a:cubicBezTo>
                  <a:cubicBezTo>
                    <a:pt x="179" y="189"/>
                    <a:pt x="132" y="228"/>
                    <a:pt x="97" y="277"/>
                  </a:cubicBezTo>
                  <a:cubicBezTo>
                    <a:pt x="91" y="284"/>
                    <a:pt x="86" y="292"/>
                    <a:pt x="81" y="300"/>
                  </a:cubicBezTo>
                  <a:close/>
                  <a:moveTo>
                    <a:pt x="875" y="197"/>
                  </a:moveTo>
                  <a:cubicBezTo>
                    <a:pt x="926" y="247"/>
                    <a:pt x="963" y="314"/>
                    <a:pt x="979" y="390"/>
                  </a:cubicBezTo>
                  <a:cubicBezTo>
                    <a:pt x="996" y="467"/>
                    <a:pt x="992" y="544"/>
                    <a:pt x="967" y="613"/>
                  </a:cubicBezTo>
                  <a:cubicBezTo>
                    <a:pt x="986" y="582"/>
                    <a:pt x="999" y="547"/>
                    <a:pt x="1005" y="509"/>
                  </a:cubicBezTo>
                  <a:cubicBezTo>
                    <a:pt x="1002" y="518"/>
                    <a:pt x="999" y="528"/>
                    <a:pt x="996" y="538"/>
                  </a:cubicBezTo>
                  <a:cubicBezTo>
                    <a:pt x="994" y="537"/>
                    <a:pt x="994" y="537"/>
                    <a:pt x="994" y="537"/>
                  </a:cubicBezTo>
                  <a:cubicBezTo>
                    <a:pt x="999" y="520"/>
                    <a:pt x="1003" y="503"/>
                    <a:pt x="1007" y="487"/>
                  </a:cubicBezTo>
                  <a:cubicBezTo>
                    <a:pt x="1007" y="484"/>
                    <a:pt x="1007" y="481"/>
                    <a:pt x="1007" y="478"/>
                  </a:cubicBezTo>
                  <a:cubicBezTo>
                    <a:pt x="1010" y="362"/>
                    <a:pt x="956" y="266"/>
                    <a:pt x="875" y="197"/>
                  </a:cubicBezTo>
                  <a:close/>
                  <a:moveTo>
                    <a:pt x="246" y="151"/>
                  </a:moveTo>
                  <a:cubicBezTo>
                    <a:pt x="154" y="223"/>
                    <a:pt x="104" y="323"/>
                    <a:pt x="105" y="435"/>
                  </a:cubicBezTo>
                  <a:cubicBezTo>
                    <a:pt x="105" y="503"/>
                    <a:pt x="127" y="559"/>
                    <a:pt x="159" y="606"/>
                  </a:cubicBezTo>
                  <a:cubicBezTo>
                    <a:pt x="152" y="590"/>
                    <a:pt x="145" y="574"/>
                    <a:pt x="140" y="557"/>
                  </a:cubicBezTo>
                  <a:cubicBezTo>
                    <a:pt x="110" y="467"/>
                    <a:pt x="112" y="372"/>
                    <a:pt x="146" y="291"/>
                  </a:cubicBezTo>
                  <a:cubicBezTo>
                    <a:pt x="177" y="217"/>
                    <a:pt x="232" y="159"/>
                    <a:pt x="304" y="125"/>
                  </a:cubicBezTo>
                  <a:cubicBezTo>
                    <a:pt x="284" y="133"/>
                    <a:pt x="264" y="141"/>
                    <a:pt x="246" y="151"/>
                  </a:cubicBezTo>
                  <a:close/>
                  <a:moveTo>
                    <a:pt x="831" y="160"/>
                  </a:moveTo>
                  <a:cubicBezTo>
                    <a:pt x="933" y="228"/>
                    <a:pt x="1010" y="335"/>
                    <a:pt x="1010" y="468"/>
                  </a:cubicBezTo>
                  <a:cubicBezTo>
                    <a:pt x="1023" y="377"/>
                    <a:pt x="1005" y="289"/>
                    <a:pt x="959" y="221"/>
                  </a:cubicBezTo>
                  <a:cubicBezTo>
                    <a:pt x="824" y="25"/>
                    <a:pt x="533" y="0"/>
                    <a:pt x="329" y="100"/>
                  </a:cubicBezTo>
                  <a:cubicBezTo>
                    <a:pt x="377" y="88"/>
                    <a:pt x="428" y="80"/>
                    <a:pt x="479" y="79"/>
                  </a:cubicBezTo>
                  <a:cubicBezTo>
                    <a:pt x="537" y="74"/>
                    <a:pt x="594" y="76"/>
                    <a:pt x="648" y="86"/>
                  </a:cubicBezTo>
                  <a:cubicBezTo>
                    <a:pt x="697" y="96"/>
                    <a:pt x="745" y="113"/>
                    <a:pt x="791" y="137"/>
                  </a:cubicBezTo>
                  <a:cubicBezTo>
                    <a:pt x="805" y="144"/>
                    <a:pt x="818" y="152"/>
                    <a:pt x="831" y="160"/>
                  </a:cubicBezTo>
                  <a:close/>
                  <a:moveTo>
                    <a:pt x="305" y="109"/>
                  </a:moveTo>
                  <a:cubicBezTo>
                    <a:pt x="255" y="123"/>
                    <a:pt x="209" y="143"/>
                    <a:pt x="169" y="165"/>
                  </a:cubicBezTo>
                  <a:cubicBezTo>
                    <a:pt x="79" y="215"/>
                    <a:pt x="27" y="310"/>
                    <a:pt x="31" y="410"/>
                  </a:cubicBezTo>
                  <a:cubicBezTo>
                    <a:pt x="42" y="370"/>
                    <a:pt x="58" y="332"/>
                    <a:pt x="79" y="298"/>
                  </a:cubicBezTo>
                  <a:cubicBezTo>
                    <a:pt x="113" y="225"/>
                    <a:pt x="176" y="166"/>
                    <a:pt x="263" y="129"/>
                  </a:cubicBezTo>
                  <a:cubicBezTo>
                    <a:pt x="272" y="125"/>
                    <a:pt x="281" y="121"/>
                    <a:pt x="290" y="118"/>
                  </a:cubicBezTo>
                  <a:cubicBezTo>
                    <a:pt x="295" y="115"/>
                    <a:pt x="300" y="112"/>
                    <a:pt x="305" y="109"/>
                  </a:cubicBezTo>
                  <a:close/>
                  <a:moveTo>
                    <a:pt x="484" y="85"/>
                  </a:moveTo>
                  <a:cubicBezTo>
                    <a:pt x="546" y="85"/>
                    <a:pt x="608" y="98"/>
                    <a:pt x="667" y="124"/>
                  </a:cubicBezTo>
                  <a:cubicBezTo>
                    <a:pt x="773" y="171"/>
                    <a:pt x="855" y="254"/>
                    <a:pt x="896" y="359"/>
                  </a:cubicBezTo>
                  <a:cubicBezTo>
                    <a:pt x="900" y="368"/>
                    <a:pt x="904" y="378"/>
                    <a:pt x="907" y="388"/>
                  </a:cubicBezTo>
                  <a:cubicBezTo>
                    <a:pt x="881" y="271"/>
                    <a:pt x="808" y="176"/>
                    <a:pt x="697" y="124"/>
                  </a:cubicBezTo>
                  <a:cubicBezTo>
                    <a:pt x="642" y="99"/>
                    <a:pt x="583" y="86"/>
                    <a:pt x="522" y="83"/>
                  </a:cubicBezTo>
                  <a:cubicBezTo>
                    <a:pt x="501" y="83"/>
                    <a:pt x="480" y="83"/>
                    <a:pt x="460" y="85"/>
                  </a:cubicBezTo>
                  <a:cubicBezTo>
                    <a:pt x="457" y="85"/>
                    <a:pt x="455" y="86"/>
                    <a:pt x="453" y="86"/>
                  </a:cubicBezTo>
                  <a:cubicBezTo>
                    <a:pt x="463" y="85"/>
                    <a:pt x="474" y="85"/>
                    <a:pt x="484" y="85"/>
                  </a:cubicBezTo>
                  <a:close/>
                  <a:moveTo>
                    <a:pt x="278" y="125"/>
                  </a:moveTo>
                  <a:cubicBezTo>
                    <a:pt x="273" y="127"/>
                    <a:pt x="268" y="129"/>
                    <a:pt x="264" y="131"/>
                  </a:cubicBezTo>
                  <a:cubicBezTo>
                    <a:pt x="186" y="165"/>
                    <a:pt x="128" y="216"/>
                    <a:pt x="92" y="279"/>
                  </a:cubicBezTo>
                  <a:cubicBezTo>
                    <a:pt x="93" y="278"/>
                    <a:pt x="94" y="277"/>
                    <a:pt x="95" y="275"/>
                  </a:cubicBezTo>
                  <a:cubicBezTo>
                    <a:pt x="132" y="224"/>
                    <a:pt x="183" y="181"/>
                    <a:pt x="246" y="148"/>
                  </a:cubicBezTo>
                  <a:cubicBezTo>
                    <a:pt x="253" y="143"/>
                    <a:pt x="260" y="137"/>
                    <a:pt x="267" y="132"/>
                  </a:cubicBezTo>
                  <a:cubicBezTo>
                    <a:pt x="271" y="130"/>
                    <a:pt x="274" y="128"/>
                    <a:pt x="278" y="125"/>
                  </a:cubicBezTo>
                  <a:close/>
                  <a:moveTo>
                    <a:pt x="291" y="120"/>
                  </a:moveTo>
                  <a:cubicBezTo>
                    <a:pt x="284" y="125"/>
                    <a:pt x="276" y="130"/>
                    <a:pt x="269" y="134"/>
                  </a:cubicBezTo>
                  <a:cubicBezTo>
                    <a:pt x="266" y="136"/>
                    <a:pt x="263" y="138"/>
                    <a:pt x="260" y="140"/>
                  </a:cubicBezTo>
                  <a:cubicBezTo>
                    <a:pt x="287" y="127"/>
                    <a:pt x="315" y="116"/>
                    <a:pt x="344" y="107"/>
                  </a:cubicBezTo>
                  <a:cubicBezTo>
                    <a:pt x="361" y="101"/>
                    <a:pt x="379" y="97"/>
                    <a:pt x="396" y="93"/>
                  </a:cubicBezTo>
                  <a:cubicBezTo>
                    <a:pt x="359" y="99"/>
                    <a:pt x="324" y="108"/>
                    <a:pt x="291" y="120"/>
                  </a:cubicBezTo>
                  <a:close/>
                  <a:moveTo>
                    <a:pt x="317" y="106"/>
                  </a:moveTo>
                  <a:cubicBezTo>
                    <a:pt x="313" y="108"/>
                    <a:pt x="308" y="110"/>
                    <a:pt x="304" y="113"/>
                  </a:cubicBezTo>
                  <a:cubicBezTo>
                    <a:pt x="346" y="99"/>
                    <a:pt x="393" y="89"/>
                    <a:pt x="440" y="84"/>
                  </a:cubicBezTo>
                  <a:cubicBezTo>
                    <a:pt x="398" y="87"/>
                    <a:pt x="357" y="95"/>
                    <a:pt x="317" y="106"/>
                  </a:cubicBezTo>
                  <a:close/>
                  <a:moveTo>
                    <a:pt x="522" y="80"/>
                  </a:moveTo>
                  <a:cubicBezTo>
                    <a:pt x="595" y="81"/>
                    <a:pt x="667" y="92"/>
                    <a:pt x="731" y="113"/>
                  </a:cubicBezTo>
                  <a:cubicBezTo>
                    <a:pt x="704" y="102"/>
                    <a:pt x="675" y="94"/>
                    <a:pt x="647" y="89"/>
                  </a:cubicBezTo>
                  <a:cubicBezTo>
                    <a:pt x="608" y="82"/>
                    <a:pt x="565" y="78"/>
                    <a:pt x="520" y="80"/>
                  </a:cubicBezTo>
                  <a:cubicBezTo>
                    <a:pt x="521" y="80"/>
                    <a:pt x="522" y="80"/>
                    <a:pt x="522" y="80"/>
                  </a:cubicBez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49"/>
            <p:cNvSpPr>
              <a:spLocks noEditPoints="1"/>
            </p:cNvSpPr>
            <p:nvPr/>
          </p:nvSpPr>
          <p:spPr bwMode="auto">
            <a:xfrm>
              <a:off x="3265488" y="3252788"/>
              <a:ext cx="3433763" cy="3132137"/>
            </a:xfrm>
            <a:custGeom>
              <a:avLst/>
              <a:gdLst>
                <a:gd name="T0" fmla="*/ 64 w 1058"/>
                <a:gd name="T1" fmla="*/ 637 h 964"/>
                <a:gd name="T2" fmla="*/ 681 w 1058"/>
                <a:gd name="T3" fmla="*/ 46 h 964"/>
                <a:gd name="T4" fmla="*/ 784 w 1058"/>
                <a:gd name="T5" fmla="*/ 886 h 964"/>
                <a:gd name="T6" fmla="*/ 448 w 1058"/>
                <a:gd name="T7" fmla="*/ 955 h 964"/>
                <a:gd name="T8" fmla="*/ 425 w 1058"/>
                <a:gd name="T9" fmla="*/ 951 h 964"/>
                <a:gd name="T10" fmla="*/ 500 w 1058"/>
                <a:gd name="T11" fmla="*/ 931 h 964"/>
                <a:gd name="T12" fmla="*/ 425 w 1058"/>
                <a:gd name="T13" fmla="*/ 951 h 964"/>
                <a:gd name="T14" fmla="*/ 357 w 1058"/>
                <a:gd name="T15" fmla="*/ 928 h 964"/>
                <a:gd name="T16" fmla="*/ 324 w 1058"/>
                <a:gd name="T17" fmla="*/ 867 h 964"/>
                <a:gd name="T18" fmla="*/ 715 w 1058"/>
                <a:gd name="T19" fmla="*/ 914 h 964"/>
                <a:gd name="T20" fmla="*/ 511 w 1058"/>
                <a:gd name="T21" fmla="*/ 929 h 964"/>
                <a:gd name="T22" fmla="*/ 511 w 1058"/>
                <a:gd name="T23" fmla="*/ 929 h 964"/>
                <a:gd name="T24" fmla="*/ 349 w 1058"/>
                <a:gd name="T25" fmla="*/ 877 h 964"/>
                <a:gd name="T26" fmla="*/ 308 w 1058"/>
                <a:gd name="T27" fmla="*/ 905 h 964"/>
                <a:gd name="T28" fmla="*/ 336 w 1058"/>
                <a:gd name="T29" fmla="*/ 869 h 964"/>
                <a:gd name="T30" fmla="*/ 887 w 1058"/>
                <a:gd name="T31" fmla="*/ 670 h 964"/>
                <a:gd name="T32" fmla="*/ 931 w 1058"/>
                <a:gd name="T33" fmla="*/ 759 h 964"/>
                <a:gd name="T34" fmla="*/ 154 w 1058"/>
                <a:gd name="T35" fmla="*/ 717 h 964"/>
                <a:gd name="T36" fmla="*/ 151 w 1058"/>
                <a:gd name="T37" fmla="*/ 706 h 964"/>
                <a:gd name="T38" fmla="*/ 784 w 1058"/>
                <a:gd name="T39" fmla="*/ 857 h 964"/>
                <a:gd name="T40" fmla="*/ 674 w 1058"/>
                <a:gd name="T41" fmla="*/ 876 h 964"/>
                <a:gd name="T42" fmla="*/ 113 w 1058"/>
                <a:gd name="T43" fmla="*/ 220 h 964"/>
                <a:gd name="T44" fmla="*/ 129 w 1058"/>
                <a:gd name="T45" fmla="*/ 666 h 964"/>
                <a:gd name="T46" fmla="*/ 254 w 1058"/>
                <a:gd name="T47" fmla="*/ 139 h 964"/>
                <a:gd name="T48" fmla="*/ 899 w 1058"/>
                <a:gd name="T49" fmla="*/ 653 h 964"/>
                <a:gd name="T50" fmla="*/ 176 w 1058"/>
                <a:gd name="T51" fmla="*/ 591 h 964"/>
                <a:gd name="T52" fmla="*/ 236 w 1058"/>
                <a:gd name="T53" fmla="*/ 769 h 964"/>
                <a:gd name="T54" fmla="*/ 391 w 1058"/>
                <a:gd name="T55" fmla="*/ 143 h 964"/>
                <a:gd name="T56" fmla="*/ 186 w 1058"/>
                <a:gd name="T57" fmla="*/ 752 h 964"/>
                <a:gd name="T58" fmla="*/ 978 w 1058"/>
                <a:gd name="T59" fmla="*/ 526 h 964"/>
                <a:gd name="T60" fmla="*/ 976 w 1058"/>
                <a:gd name="T61" fmla="*/ 602 h 964"/>
                <a:gd name="T62" fmla="*/ 981 w 1058"/>
                <a:gd name="T63" fmla="*/ 519 h 964"/>
                <a:gd name="T64" fmla="*/ 1001 w 1058"/>
                <a:gd name="T65" fmla="*/ 429 h 964"/>
                <a:gd name="T66" fmla="*/ 1000 w 1058"/>
                <a:gd name="T67" fmla="*/ 645 h 964"/>
                <a:gd name="T68" fmla="*/ 1001 w 1058"/>
                <a:gd name="T69" fmla="*/ 426 h 964"/>
                <a:gd name="T70" fmla="*/ 130 w 1058"/>
                <a:gd name="T71" fmla="*/ 605 h 964"/>
                <a:gd name="T72" fmla="*/ 902 w 1058"/>
                <a:gd name="T73" fmla="*/ 654 h 964"/>
                <a:gd name="T74" fmla="*/ 132 w 1058"/>
                <a:gd name="T75" fmla="*/ 665 h 964"/>
                <a:gd name="T76" fmla="*/ 391 w 1058"/>
                <a:gd name="T77" fmla="*/ 140 h 964"/>
                <a:gd name="T78" fmla="*/ 145 w 1058"/>
                <a:gd name="T79" fmla="*/ 269 h 964"/>
                <a:gd name="T80" fmla="*/ 146 w 1058"/>
                <a:gd name="T81" fmla="*/ 271 h 964"/>
                <a:gd name="T82" fmla="*/ 777 w 1058"/>
                <a:gd name="T83" fmla="*/ 212 h 964"/>
                <a:gd name="T84" fmla="*/ 963 w 1058"/>
                <a:gd name="T85" fmla="*/ 489 h 964"/>
                <a:gd name="T86" fmla="*/ 117 w 1058"/>
                <a:gd name="T87" fmla="*/ 630 h 964"/>
                <a:gd name="T88" fmla="*/ 126 w 1058"/>
                <a:gd name="T89" fmla="*/ 567 h 964"/>
                <a:gd name="T90" fmla="*/ 965 w 1058"/>
                <a:gd name="T91" fmla="*/ 489 h 964"/>
                <a:gd name="T92" fmla="*/ 902 w 1058"/>
                <a:gd name="T93" fmla="*/ 320 h 964"/>
                <a:gd name="T94" fmla="*/ 745 w 1058"/>
                <a:gd name="T95" fmla="*/ 188 h 964"/>
                <a:gd name="T96" fmla="*/ 927 w 1058"/>
                <a:gd name="T97" fmla="*/ 279 h 964"/>
                <a:gd name="T98" fmla="*/ 211 w 1058"/>
                <a:gd name="T99" fmla="*/ 351 h 964"/>
                <a:gd name="T100" fmla="*/ 903 w 1058"/>
                <a:gd name="T101" fmla="*/ 257 h 964"/>
                <a:gd name="T102" fmla="*/ 278 w 1058"/>
                <a:gd name="T103" fmla="*/ 128 h 964"/>
                <a:gd name="T104" fmla="*/ 903 w 1058"/>
                <a:gd name="T105" fmla="*/ 257 h 964"/>
                <a:gd name="T106" fmla="*/ 654 w 1058"/>
                <a:gd name="T107" fmla="*/ 148 h 964"/>
                <a:gd name="T108" fmla="*/ 655 w 1058"/>
                <a:gd name="T109" fmla="*/ 151 h 964"/>
                <a:gd name="T110" fmla="*/ 503 w 1058"/>
                <a:gd name="T111" fmla="*/ 118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58" h="964">
                  <a:moveTo>
                    <a:pt x="503" y="964"/>
                  </a:moveTo>
                  <a:cubicBezTo>
                    <a:pt x="466" y="964"/>
                    <a:pt x="432" y="959"/>
                    <a:pt x="399" y="948"/>
                  </a:cubicBezTo>
                  <a:cubicBezTo>
                    <a:pt x="380" y="943"/>
                    <a:pt x="361" y="936"/>
                    <a:pt x="344" y="927"/>
                  </a:cubicBezTo>
                  <a:cubicBezTo>
                    <a:pt x="314" y="918"/>
                    <a:pt x="285" y="902"/>
                    <a:pt x="258" y="878"/>
                  </a:cubicBezTo>
                  <a:cubicBezTo>
                    <a:pt x="173" y="818"/>
                    <a:pt x="103" y="733"/>
                    <a:pt x="64" y="637"/>
                  </a:cubicBezTo>
                  <a:cubicBezTo>
                    <a:pt x="36" y="566"/>
                    <a:pt x="23" y="489"/>
                    <a:pt x="27" y="419"/>
                  </a:cubicBezTo>
                  <a:cubicBezTo>
                    <a:pt x="32" y="336"/>
                    <a:pt x="61" y="267"/>
                    <a:pt x="111" y="219"/>
                  </a:cubicBezTo>
                  <a:cubicBezTo>
                    <a:pt x="152" y="179"/>
                    <a:pt x="204" y="150"/>
                    <a:pt x="266" y="132"/>
                  </a:cubicBezTo>
                  <a:cubicBezTo>
                    <a:pt x="305" y="111"/>
                    <a:pt x="350" y="92"/>
                    <a:pt x="406" y="75"/>
                  </a:cubicBezTo>
                  <a:cubicBezTo>
                    <a:pt x="504" y="46"/>
                    <a:pt x="599" y="36"/>
                    <a:pt x="681" y="46"/>
                  </a:cubicBezTo>
                  <a:cubicBezTo>
                    <a:pt x="781" y="58"/>
                    <a:pt x="861" y="100"/>
                    <a:pt x="921" y="170"/>
                  </a:cubicBezTo>
                  <a:cubicBezTo>
                    <a:pt x="967" y="225"/>
                    <a:pt x="994" y="291"/>
                    <a:pt x="1001" y="362"/>
                  </a:cubicBezTo>
                  <a:cubicBezTo>
                    <a:pt x="1047" y="436"/>
                    <a:pt x="1058" y="521"/>
                    <a:pt x="1032" y="610"/>
                  </a:cubicBezTo>
                  <a:cubicBezTo>
                    <a:pt x="1018" y="658"/>
                    <a:pt x="994" y="696"/>
                    <a:pt x="965" y="728"/>
                  </a:cubicBezTo>
                  <a:cubicBezTo>
                    <a:pt x="920" y="794"/>
                    <a:pt x="849" y="851"/>
                    <a:pt x="784" y="886"/>
                  </a:cubicBezTo>
                  <a:cubicBezTo>
                    <a:pt x="759" y="899"/>
                    <a:pt x="734" y="910"/>
                    <a:pt x="707" y="919"/>
                  </a:cubicBezTo>
                  <a:cubicBezTo>
                    <a:pt x="662" y="938"/>
                    <a:pt x="617" y="951"/>
                    <a:pt x="573" y="958"/>
                  </a:cubicBezTo>
                  <a:cubicBezTo>
                    <a:pt x="562" y="960"/>
                    <a:pt x="552" y="961"/>
                    <a:pt x="541" y="962"/>
                  </a:cubicBezTo>
                  <a:cubicBezTo>
                    <a:pt x="528" y="963"/>
                    <a:pt x="516" y="964"/>
                    <a:pt x="503" y="964"/>
                  </a:cubicBezTo>
                  <a:close/>
                  <a:moveTo>
                    <a:pt x="448" y="955"/>
                  </a:moveTo>
                  <a:cubicBezTo>
                    <a:pt x="485" y="961"/>
                    <a:pt x="522" y="962"/>
                    <a:pt x="559" y="957"/>
                  </a:cubicBezTo>
                  <a:cubicBezTo>
                    <a:pt x="580" y="954"/>
                    <a:pt x="600" y="949"/>
                    <a:pt x="620" y="942"/>
                  </a:cubicBezTo>
                  <a:cubicBezTo>
                    <a:pt x="613" y="944"/>
                    <a:pt x="605" y="945"/>
                    <a:pt x="597" y="946"/>
                  </a:cubicBezTo>
                  <a:cubicBezTo>
                    <a:pt x="548" y="953"/>
                    <a:pt x="492" y="957"/>
                    <a:pt x="448" y="955"/>
                  </a:cubicBezTo>
                  <a:close/>
                  <a:moveTo>
                    <a:pt x="425" y="951"/>
                  </a:moveTo>
                  <a:cubicBezTo>
                    <a:pt x="431" y="952"/>
                    <a:pt x="438" y="952"/>
                    <a:pt x="444" y="952"/>
                  </a:cubicBezTo>
                  <a:cubicBezTo>
                    <a:pt x="488" y="954"/>
                    <a:pt x="546" y="951"/>
                    <a:pt x="596" y="944"/>
                  </a:cubicBezTo>
                  <a:cubicBezTo>
                    <a:pt x="610" y="942"/>
                    <a:pt x="624" y="939"/>
                    <a:pt x="637" y="936"/>
                  </a:cubicBezTo>
                  <a:cubicBezTo>
                    <a:pt x="664" y="926"/>
                    <a:pt x="691" y="912"/>
                    <a:pt x="715" y="896"/>
                  </a:cubicBezTo>
                  <a:cubicBezTo>
                    <a:pt x="645" y="925"/>
                    <a:pt x="570" y="938"/>
                    <a:pt x="500" y="931"/>
                  </a:cubicBezTo>
                  <a:cubicBezTo>
                    <a:pt x="458" y="938"/>
                    <a:pt x="417" y="939"/>
                    <a:pt x="379" y="935"/>
                  </a:cubicBezTo>
                  <a:cubicBezTo>
                    <a:pt x="375" y="934"/>
                    <a:pt x="371" y="933"/>
                    <a:pt x="368" y="933"/>
                  </a:cubicBezTo>
                  <a:cubicBezTo>
                    <a:pt x="368" y="933"/>
                    <a:pt x="368" y="933"/>
                    <a:pt x="369" y="933"/>
                  </a:cubicBezTo>
                  <a:cubicBezTo>
                    <a:pt x="385" y="939"/>
                    <a:pt x="401" y="945"/>
                    <a:pt x="417" y="949"/>
                  </a:cubicBezTo>
                  <a:cubicBezTo>
                    <a:pt x="420" y="949"/>
                    <a:pt x="423" y="950"/>
                    <a:pt x="425" y="951"/>
                  </a:cubicBezTo>
                  <a:close/>
                  <a:moveTo>
                    <a:pt x="638" y="939"/>
                  </a:moveTo>
                  <a:cubicBezTo>
                    <a:pt x="628" y="943"/>
                    <a:pt x="618" y="946"/>
                    <a:pt x="607" y="949"/>
                  </a:cubicBezTo>
                  <a:cubicBezTo>
                    <a:pt x="631" y="944"/>
                    <a:pt x="655" y="937"/>
                    <a:pt x="678" y="929"/>
                  </a:cubicBezTo>
                  <a:cubicBezTo>
                    <a:pt x="665" y="933"/>
                    <a:pt x="651" y="936"/>
                    <a:pt x="638" y="939"/>
                  </a:cubicBezTo>
                  <a:close/>
                  <a:moveTo>
                    <a:pt x="357" y="928"/>
                  </a:moveTo>
                  <a:cubicBezTo>
                    <a:pt x="364" y="930"/>
                    <a:pt x="372" y="931"/>
                    <a:pt x="380" y="932"/>
                  </a:cubicBezTo>
                  <a:cubicBezTo>
                    <a:pt x="414" y="936"/>
                    <a:pt x="451" y="935"/>
                    <a:pt x="490" y="930"/>
                  </a:cubicBezTo>
                  <a:cubicBezTo>
                    <a:pt x="483" y="929"/>
                    <a:pt x="477" y="928"/>
                    <a:pt x="471" y="927"/>
                  </a:cubicBezTo>
                  <a:cubicBezTo>
                    <a:pt x="420" y="918"/>
                    <a:pt x="373" y="899"/>
                    <a:pt x="332" y="871"/>
                  </a:cubicBezTo>
                  <a:cubicBezTo>
                    <a:pt x="329" y="869"/>
                    <a:pt x="327" y="868"/>
                    <a:pt x="324" y="867"/>
                  </a:cubicBezTo>
                  <a:cubicBezTo>
                    <a:pt x="273" y="842"/>
                    <a:pt x="229" y="808"/>
                    <a:pt x="192" y="765"/>
                  </a:cubicBezTo>
                  <a:cubicBezTo>
                    <a:pt x="234" y="840"/>
                    <a:pt x="290" y="895"/>
                    <a:pt x="357" y="928"/>
                  </a:cubicBezTo>
                  <a:close/>
                  <a:moveTo>
                    <a:pt x="728" y="890"/>
                  </a:moveTo>
                  <a:cubicBezTo>
                    <a:pt x="704" y="907"/>
                    <a:pt x="679" y="921"/>
                    <a:pt x="653" y="933"/>
                  </a:cubicBezTo>
                  <a:cubicBezTo>
                    <a:pt x="674" y="927"/>
                    <a:pt x="695" y="921"/>
                    <a:pt x="715" y="914"/>
                  </a:cubicBezTo>
                  <a:cubicBezTo>
                    <a:pt x="794" y="879"/>
                    <a:pt x="866" y="827"/>
                    <a:pt x="919" y="768"/>
                  </a:cubicBezTo>
                  <a:cubicBezTo>
                    <a:pt x="898" y="784"/>
                    <a:pt x="876" y="797"/>
                    <a:pt x="852" y="810"/>
                  </a:cubicBezTo>
                  <a:cubicBezTo>
                    <a:pt x="832" y="828"/>
                    <a:pt x="810" y="844"/>
                    <a:pt x="786" y="859"/>
                  </a:cubicBezTo>
                  <a:cubicBezTo>
                    <a:pt x="767" y="871"/>
                    <a:pt x="748" y="881"/>
                    <a:pt x="728" y="890"/>
                  </a:cubicBezTo>
                  <a:close/>
                  <a:moveTo>
                    <a:pt x="511" y="929"/>
                  </a:moveTo>
                  <a:cubicBezTo>
                    <a:pt x="582" y="934"/>
                    <a:pt x="657" y="919"/>
                    <a:pt x="727" y="887"/>
                  </a:cubicBezTo>
                  <a:cubicBezTo>
                    <a:pt x="747" y="873"/>
                    <a:pt x="766" y="858"/>
                    <a:pt x="783" y="841"/>
                  </a:cubicBezTo>
                  <a:cubicBezTo>
                    <a:pt x="777" y="843"/>
                    <a:pt x="770" y="846"/>
                    <a:pt x="764" y="848"/>
                  </a:cubicBezTo>
                  <a:cubicBezTo>
                    <a:pt x="728" y="862"/>
                    <a:pt x="694" y="873"/>
                    <a:pt x="661" y="882"/>
                  </a:cubicBezTo>
                  <a:cubicBezTo>
                    <a:pt x="612" y="905"/>
                    <a:pt x="561" y="921"/>
                    <a:pt x="511" y="929"/>
                  </a:cubicBezTo>
                  <a:close/>
                  <a:moveTo>
                    <a:pt x="349" y="877"/>
                  </a:moveTo>
                  <a:cubicBezTo>
                    <a:pt x="385" y="900"/>
                    <a:pt x="427" y="917"/>
                    <a:pt x="471" y="925"/>
                  </a:cubicBezTo>
                  <a:cubicBezTo>
                    <a:pt x="481" y="926"/>
                    <a:pt x="490" y="928"/>
                    <a:pt x="500" y="929"/>
                  </a:cubicBezTo>
                  <a:cubicBezTo>
                    <a:pt x="548" y="921"/>
                    <a:pt x="598" y="907"/>
                    <a:pt x="645" y="886"/>
                  </a:cubicBezTo>
                  <a:cubicBezTo>
                    <a:pt x="531" y="914"/>
                    <a:pt x="433" y="911"/>
                    <a:pt x="349" y="877"/>
                  </a:cubicBezTo>
                  <a:close/>
                  <a:moveTo>
                    <a:pt x="283" y="894"/>
                  </a:moveTo>
                  <a:cubicBezTo>
                    <a:pt x="298" y="904"/>
                    <a:pt x="313" y="912"/>
                    <a:pt x="328" y="919"/>
                  </a:cubicBezTo>
                  <a:cubicBezTo>
                    <a:pt x="313" y="911"/>
                    <a:pt x="298" y="903"/>
                    <a:pt x="283" y="894"/>
                  </a:cubicBezTo>
                  <a:close/>
                  <a:moveTo>
                    <a:pt x="260" y="875"/>
                  </a:moveTo>
                  <a:cubicBezTo>
                    <a:pt x="275" y="886"/>
                    <a:pt x="291" y="896"/>
                    <a:pt x="308" y="905"/>
                  </a:cubicBezTo>
                  <a:cubicBezTo>
                    <a:pt x="244" y="861"/>
                    <a:pt x="200" y="799"/>
                    <a:pt x="183" y="773"/>
                  </a:cubicBezTo>
                  <a:cubicBezTo>
                    <a:pt x="176" y="762"/>
                    <a:pt x="170" y="751"/>
                    <a:pt x="163" y="740"/>
                  </a:cubicBezTo>
                  <a:cubicBezTo>
                    <a:pt x="177" y="772"/>
                    <a:pt x="194" y="802"/>
                    <a:pt x="216" y="828"/>
                  </a:cubicBezTo>
                  <a:cubicBezTo>
                    <a:pt x="230" y="846"/>
                    <a:pt x="245" y="862"/>
                    <a:pt x="260" y="875"/>
                  </a:cubicBezTo>
                  <a:close/>
                  <a:moveTo>
                    <a:pt x="336" y="869"/>
                  </a:moveTo>
                  <a:cubicBezTo>
                    <a:pt x="427" y="910"/>
                    <a:pt x="534" y="913"/>
                    <a:pt x="660" y="880"/>
                  </a:cubicBezTo>
                  <a:cubicBezTo>
                    <a:pt x="675" y="873"/>
                    <a:pt x="690" y="865"/>
                    <a:pt x="704" y="857"/>
                  </a:cubicBezTo>
                  <a:cubicBezTo>
                    <a:pt x="745" y="834"/>
                    <a:pt x="810" y="791"/>
                    <a:pt x="866" y="733"/>
                  </a:cubicBezTo>
                  <a:cubicBezTo>
                    <a:pt x="879" y="709"/>
                    <a:pt x="889" y="684"/>
                    <a:pt x="898" y="659"/>
                  </a:cubicBezTo>
                  <a:cubicBezTo>
                    <a:pt x="894" y="663"/>
                    <a:pt x="891" y="667"/>
                    <a:pt x="887" y="670"/>
                  </a:cubicBezTo>
                  <a:cubicBezTo>
                    <a:pt x="816" y="743"/>
                    <a:pt x="715" y="805"/>
                    <a:pt x="615" y="839"/>
                  </a:cubicBezTo>
                  <a:cubicBezTo>
                    <a:pt x="532" y="866"/>
                    <a:pt x="410" y="887"/>
                    <a:pt x="306" y="826"/>
                  </a:cubicBezTo>
                  <a:cubicBezTo>
                    <a:pt x="283" y="813"/>
                    <a:pt x="264" y="799"/>
                    <a:pt x="248" y="783"/>
                  </a:cubicBezTo>
                  <a:cubicBezTo>
                    <a:pt x="273" y="817"/>
                    <a:pt x="302" y="846"/>
                    <a:pt x="336" y="869"/>
                  </a:cubicBezTo>
                  <a:close/>
                  <a:moveTo>
                    <a:pt x="931" y="759"/>
                  </a:moveTo>
                  <a:cubicBezTo>
                    <a:pt x="883" y="815"/>
                    <a:pt x="820" y="864"/>
                    <a:pt x="748" y="900"/>
                  </a:cubicBezTo>
                  <a:cubicBezTo>
                    <a:pt x="760" y="895"/>
                    <a:pt x="771" y="890"/>
                    <a:pt x="782" y="884"/>
                  </a:cubicBezTo>
                  <a:cubicBezTo>
                    <a:pt x="843" y="851"/>
                    <a:pt x="909" y="799"/>
                    <a:pt x="953" y="740"/>
                  </a:cubicBezTo>
                  <a:cubicBezTo>
                    <a:pt x="946" y="746"/>
                    <a:pt x="939" y="753"/>
                    <a:pt x="931" y="759"/>
                  </a:cubicBezTo>
                  <a:close/>
                  <a:moveTo>
                    <a:pt x="154" y="717"/>
                  </a:moveTo>
                  <a:cubicBezTo>
                    <a:pt x="164" y="736"/>
                    <a:pt x="174" y="754"/>
                    <a:pt x="185" y="772"/>
                  </a:cubicBezTo>
                  <a:cubicBezTo>
                    <a:pt x="200" y="794"/>
                    <a:pt x="237" y="846"/>
                    <a:pt x="290" y="889"/>
                  </a:cubicBezTo>
                  <a:cubicBezTo>
                    <a:pt x="290" y="888"/>
                    <a:pt x="289" y="887"/>
                    <a:pt x="288" y="887"/>
                  </a:cubicBezTo>
                  <a:cubicBezTo>
                    <a:pt x="247" y="853"/>
                    <a:pt x="212" y="808"/>
                    <a:pt x="184" y="754"/>
                  </a:cubicBezTo>
                  <a:cubicBezTo>
                    <a:pt x="172" y="739"/>
                    <a:pt x="161" y="723"/>
                    <a:pt x="151" y="706"/>
                  </a:cubicBezTo>
                  <a:cubicBezTo>
                    <a:pt x="152" y="710"/>
                    <a:pt x="153" y="714"/>
                    <a:pt x="154" y="717"/>
                  </a:cubicBezTo>
                  <a:close/>
                  <a:moveTo>
                    <a:pt x="789" y="838"/>
                  </a:moveTo>
                  <a:cubicBezTo>
                    <a:pt x="786" y="841"/>
                    <a:pt x="783" y="844"/>
                    <a:pt x="780" y="847"/>
                  </a:cubicBezTo>
                  <a:cubicBezTo>
                    <a:pt x="767" y="859"/>
                    <a:pt x="753" y="871"/>
                    <a:pt x="739" y="882"/>
                  </a:cubicBezTo>
                  <a:cubicBezTo>
                    <a:pt x="755" y="874"/>
                    <a:pt x="770" y="866"/>
                    <a:pt x="784" y="857"/>
                  </a:cubicBezTo>
                  <a:cubicBezTo>
                    <a:pt x="805" y="844"/>
                    <a:pt x="824" y="830"/>
                    <a:pt x="842" y="814"/>
                  </a:cubicBezTo>
                  <a:cubicBezTo>
                    <a:pt x="825" y="823"/>
                    <a:pt x="807" y="831"/>
                    <a:pt x="789" y="838"/>
                  </a:cubicBezTo>
                  <a:close/>
                  <a:moveTo>
                    <a:pt x="860" y="743"/>
                  </a:moveTo>
                  <a:cubicBezTo>
                    <a:pt x="809" y="795"/>
                    <a:pt x="750" y="834"/>
                    <a:pt x="705" y="859"/>
                  </a:cubicBezTo>
                  <a:cubicBezTo>
                    <a:pt x="695" y="865"/>
                    <a:pt x="685" y="870"/>
                    <a:pt x="674" y="876"/>
                  </a:cubicBezTo>
                  <a:cubicBezTo>
                    <a:pt x="703" y="868"/>
                    <a:pt x="732" y="858"/>
                    <a:pt x="763" y="846"/>
                  </a:cubicBezTo>
                  <a:cubicBezTo>
                    <a:pt x="771" y="843"/>
                    <a:pt x="780" y="839"/>
                    <a:pt x="788" y="836"/>
                  </a:cubicBezTo>
                  <a:cubicBezTo>
                    <a:pt x="816" y="808"/>
                    <a:pt x="840" y="777"/>
                    <a:pt x="860" y="743"/>
                  </a:cubicBezTo>
                  <a:close/>
                  <a:moveTo>
                    <a:pt x="254" y="139"/>
                  </a:moveTo>
                  <a:cubicBezTo>
                    <a:pt x="201" y="156"/>
                    <a:pt x="152" y="182"/>
                    <a:pt x="113" y="220"/>
                  </a:cubicBezTo>
                  <a:cubicBezTo>
                    <a:pt x="0" y="330"/>
                    <a:pt x="17" y="513"/>
                    <a:pt x="67" y="636"/>
                  </a:cubicBezTo>
                  <a:cubicBezTo>
                    <a:pt x="103" y="725"/>
                    <a:pt x="166" y="805"/>
                    <a:pt x="243" y="863"/>
                  </a:cubicBezTo>
                  <a:cubicBezTo>
                    <a:pt x="233" y="853"/>
                    <a:pt x="223" y="842"/>
                    <a:pt x="213" y="830"/>
                  </a:cubicBezTo>
                  <a:cubicBezTo>
                    <a:pt x="187" y="797"/>
                    <a:pt x="167" y="759"/>
                    <a:pt x="152" y="718"/>
                  </a:cubicBezTo>
                  <a:cubicBezTo>
                    <a:pt x="144" y="701"/>
                    <a:pt x="136" y="684"/>
                    <a:pt x="129" y="666"/>
                  </a:cubicBezTo>
                  <a:cubicBezTo>
                    <a:pt x="114" y="633"/>
                    <a:pt x="101" y="597"/>
                    <a:pt x="93" y="559"/>
                  </a:cubicBezTo>
                  <a:cubicBezTo>
                    <a:pt x="80" y="504"/>
                    <a:pt x="68" y="440"/>
                    <a:pt x="84" y="375"/>
                  </a:cubicBezTo>
                  <a:cubicBezTo>
                    <a:pt x="89" y="354"/>
                    <a:pt x="97" y="328"/>
                    <a:pt x="110" y="306"/>
                  </a:cubicBezTo>
                  <a:cubicBezTo>
                    <a:pt x="129" y="253"/>
                    <a:pt x="160" y="209"/>
                    <a:pt x="205" y="172"/>
                  </a:cubicBezTo>
                  <a:cubicBezTo>
                    <a:pt x="220" y="160"/>
                    <a:pt x="236" y="149"/>
                    <a:pt x="254" y="139"/>
                  </a:cubicBezTo>
                  <a:close/>
                  <a:moveTo>
                    <a:pt x="239" y="769"/>
                  </a:moveTo>
                  <a:cubicBezTo>
                    <a:pt x="257" y="789"/>
                    <a:pt x="279" y="808"/>
                    <a:pt x="307" y="824"/>
                  </a:cubicBezTo>
                  <a:cubicBezTo>
                    <a:pt x="411" y="884"/>
                    <a:pt x="531" y="864"/>
                    <a:pt x="614" y="836"/>
                  </a:cubicBezTo>
                  <a:cubicBezTo>
                    <a:pt x="713" y="803"/>
                    <a:pt x="815" y="740"/>
                    <a:pt x="885" y="668"/>
                  </a:cubicBezTo>
                  <a:cubicBezTo>
                    <a:pt x="890" y="663"/>
                    <a:pt x="895" y="658"/>
                    <a:pt x="899" y="653"/>
                  </a:cubicBezTo>
                  <a:cubicBezTo>
                    <a:pt x="903" y="640"/>
                    <a:pt x="906" y="628"/>
                    <a:pt x="909" y="615"/>
                  </a:cubicBezTo>
                  <a:cubicBezTo>
                    <a:pt x="939" y="461"/>
                    <a:pt x="874" y="286"/>
                    <a:pt x="757" y="199"/>
                  </a:cubicBezTo>
                  <a:cubicBezTo>
                    <a:pt x="726" y="181"/>
                    <a:pt x="694" y="167"/>
                    <a:pt x="662" y="157"/>
                  </a:cubicBezTo>
                  <a:cubicBezTo>
                    <a:pt x="566" y="139"/>
                    <a:pt x="469" y="146"/>
                    <a:pt x="390" y="181"/>
                  </a:cubicBezTo>
                  <a:cubicBezTo>
                    <a:pt x="217" y="257"/>
                    <a:pt x="158" y="442"/>
                    <a:pt x="176" y="591"/>
                  </a:cubicBezTo>
                  <a:cubicBezTo>
                    <a:pt x="184" y="658"/>
                    <a:pt x="206" y="718"/>
                    <a:pt x="239" y="769"/>
                  </a:cubicBezTo>
                  <a:close/>
                  <a:moveTo>
                    <a:pt x="186" y="752"/>
                  </a:moveTo>
                  <a:cubicBezTo>
                    <a:pt x="222" y="798"/>
                    <a:pt x="268" y="836"/>
                    <a:pt x="320" y="862"/>
                  </a:cubicBezTo>
                  <a:cubicBezTo>
                    <a:pt x="299" y="846"/>
                    <a:pt x="280" y="827"/>
                    <a:pt x="263" y="807"/>
                  </a:cubicBezTo>
                  <a:cubicBezTo>
                    <a:pt x="253" y="795"/>
                    <a:pt x="244" y="782"/>
                    <a:pt x="236" y="769"/>
                  </a:cubicBezTo>
                  <a:cubicBezTo>
                    <a:pt x="163" y="686"/>
                    <a:pt x="158" y="574"/>
                    <a:pt x="171" y="486"/>
                  </a:cubicBezTo>
                  <a:cubicBezTo>
                    <a:pt x="191" y="342"/>
                    <a:pt x="251" y="242"/>
                    <a:pt x="348" y="191"/>
                  </a:cubicBezTo>
                  <a:cubicBezTo>
                    <a:pt x="409" y="158"/>
                    <a:pt x="480" y="139"/>
                    <a:pt x="547" y="137"/>
                  </a:cubicBezTo>
                  <a:cubicBezTo>
                    <a:pt x="554" y="137"/>
                    <a:pt x="560" y="137"/>
                    <a:pt x="566" y="137"/>
                  </a:cubicBezTo>
                  <a:cubicBezTo>
                    <a:pt x="509" y="130"/>
                    <a:pt x="448" y="132"/>
                    <a:pt x="391" y="143"/>
                  </a:cubicBezTo>
                  <a:cubicBezTo>
                    <a:pt x="374" y="149"/>
                    <a:pt x="358" y="156"/>
                    <a:pt x="342" y="164"/>
                  </a:cubicBezTo>
                  <a:cubicBezTo>
                    <a:pt x="241" y="216"/>
                    <a:pt x="168" y="321"/>
                    <a:pt x="140" y="452"/>
                  </a:cubicBezTo>
                  <a:cubicBezTo>
                    <a:pt x="130" y="497"/>
                    <a:pt x="127" y="542"/>
                    <a:pt x="129" y="585"/>
                  </a:cubicBezTo>
                  <a:cubicBezTo>
                    <a:pt x="134" y="614"/>
                    <a:pt x="141" y="640"/>
                    <a:pt x="148" y="660"/>
                  </a:cubicBezTo>
                  <a:cubicBezTo>
                    <a:pt x="158" y="693"/>
                    <a:pt x="171" y="724"/>
                    <a:pt x="186" y="752"/>
                  </a:cubicBezTo>
                  <a:close/>
                  <a:moveTo>
                    <a:pt x="867" y="736"/>
                  </a:moveTo>
                  <a:cubicBezTo>
                    <a:pt x="847" y="771"/>
                    <a:pt x="823" y="804"/>
                    <a:pt x="794" y="833"/>
                  </a:cubicBezTo>
                  <a:cubicBezTo>
                    <a:pt x="813" y="825"/>
                    <a:pt x="832" y="817"/>
                    <a:pt x="851" y="807"/>
                  </a:cubicBezTo>
                  <a:cubicBezTo>
                    <a:pt x="915" y="750"/>
                    <a:pt x="958" y="678"/>
                    <a:pt x="973" y="602"/>
                  </a:cubicBezTo>
                  <a:cubicBezTo>
                    <a:pt x="978" y="576"/>
                    <a:pt x="980" y="551"/>
                    <a:pt x="978" y="526"/>
                  </a:cubicBezTo>
                  <a:cubicBezTo>
                    <a:pt x="974" y="538"/>
                    <a:pt x="969" y="550"/>
                    <a:pt x="963" y="562"/>
                  </a:cubicBezTo>
                  <a:cubicBezTo>
                    <a:pt x="954" y="612"/>
                    <a:pt x="930" y="661"/>
                    <a:pt x="891" y="708"/>
                  </a:cubicBezTo>
                  <a:cubicBezTo>
                    <a:pt x="884" y="718"/>
                    <a:pt x="875" y="727"/>
                    <a:pt x="867" y="736"/>
                  </a:cubicBezTo>
                  <a:close/>
                  <a:moveTo>
                    <a:pt x="981" y="519"/>
                  </a:moveTo>
                  <a:cubicBezTo>
                    <a:pt x="983" y="546"/>
                    <a:pt x="981" y="574"/>
                    <a:pt x="976" y="602"/>
                  </a:cubicBezTo>
                  <a:cubicBezTo>
                    <a:pt x="962" y="676"/>
                    <a:pt x="921" y="745"/>
                    <a:pt x="860" y="802"/>
                  </a:cubicBezTo>
                  <a:cubicBezTo>
                    <a:pt x="884" y="789"/>
                    <a:pt x="908" y="774"/>
                    <a:pt x="929" y="757"/>
                  </a:cubicBezTo>
                  <a:cubicBezTo>
                    <a:pt x="943" y="741"/>
                    <a:pt x="956" y="724"/>
                    <a:pt x="967" y="706"/>
                  </a:cubicBezTo>
                  <a:cubicBezTo>
                    <a:pt x="1020" y="624"/>
                    <a:pt x="1025" y="526"/>
                    <a:pt x="1000" y="436"/>
                  </a:cubicBezTo>
                  <a:cubicBezTo>
                    <a:pt x="997" y="464"/>
                    <a:pt x="990" y="492"/>
                    <a:pt x="981" y="519"/>
                  </a:cubicBezTo>
                  <a:close/>
                  <a:moveTo>
                    <a:pt x="172" y="501"/>
                  </a:moveTo>
                  <a:cubicBezTo>
                    <a:pt x="162" y="581"/>
                    <a:pt x="169" y="677"/>
                    <a:pt x="225" y="752"/>
                  </a:cubicBezTo>
                  <a:cubicBezTo>
                    <a:pt x="198" y="704"/>
                    <a:pt x="180" y="650"/>
                    <a:pt x="173" y="591"/>
                  </a:cubicBezTo>
                  <a:cubicBezTo>
                    <a:pt x="170" y="561"/>
                    <a:pt x="169" y="531"/>
                    <a:pt x="172" y="501"/>
                  </a:cubicBezTo>
                  <a:close/>
                  <a:moveTo>
                    <a:pt x="1001" y="429"/>
                  </a:moveTo>
                  <a:cubicBezTo>
                    <a:pt x="1003" y="438"/>
                    <a:pt x="1006" y="447"/>
                    <a:pt x="1008" y="456"/>
                  </a:cubicBezTo>
                  <a:cubicBezTo>
                    <a:pt x="1028" y="548"/>
                    <a:pt x="1014" y="637"/>
                    <a:pt x="969" y="708"/>
                  </a:cubicBezTo>
                  <a:cubicBezTo>
                    <a:pt x="961" y="721"/>
                    <a:pt x="951" y="734"/>
                    <a:pt x="941" y="747"/>
                  </a:cubicBezTo>
                  <a:cubicBezTo>
                    <a:pt x="948" y="741"/>
                    <a:pt x="956" y="734"/>
                    <a:pt x="963" y="726"/>
                  </a:cubicBezTo>
                  <a:cubicBezTo>
                    <a:pt x="980" y="700"/>
                    <a:pt x="993" y="673"/>
                    <a:pt x="1000" y="645"/>
                  </a:cubicBezTo>
                  <a:cubicBezTo>
                    <a:pt x="1002" y="645"/>
                    <a:pt x="1002" y="645"/>
                    <a:pt x="1002" y="645"/>
                  </a:cubicBezTo>
                  <a:cubicBezTo>
                    <a:pt x="997" y="669"/>
                    <a:pt x="987" y="692"/>
                    <a:pt x="974" y="714"/>
                  </a:cubicBezTo>
                  <a:cubicBezTo>
                    <a:pt x="998" y="685"/>
                    <a:pt x="1017" y="650"/>
                    <a:pt x="1029" y="609"/>
                  </a:cubicBezTo>
                  <a:cubicBezTo>
                    <a:pt x="1055" y="523"/>
                    <a:pt x="1045" y="440"/>
                    <a:pt x="1001" y="368"/>
                  </a:cubicBezTo>
                  <a:cubicBezTo>
                    <a:pt x="1003" y="387"/>
                    <a:pt x="1003" y="406"/>
                    <a:pt x="1001" y="426"/>
                  </a:cubicBezTo>
                  <a:cubicBezTo>
                    <a:pt x="1001" y="427"/>
                    <a:pt x="1001" y="428"/>
                    <a:pt x="1001" y="429"/>
                  </a:cubicBezTo>
                  <a:close/>
                  <a:moveTo>
                    <a:pt x="147" y="695"/>
                  </a:moveTo>
                  <a:cubicBezTo>
                    <a:pt x="156" y="711"/>
                    <a:pt x="166" y="727"/>
                    <a:pt x="177" y="741"/>
                  </a:cubicBezTo>
                  <a:cubicBezTo>
                    <a:pt x="165" y="716"/>
                    <a:pt x="154" y="689"/>
                    <a:pt x="145" y="661"/>
                  </a:cubicBezTo>
                  <a:cubicBezTo>
                    <a:pt x="140" y="645"/>
                    <a:pt x="135" y="627"/>
                    <a:pt x="130" y="605"/>
                  </a:cubicBezTo>
                  <a:cubicBezTo>
                    <a:pt x="133" y="636"/>
                    <a:pt x="139" y="666"/>
                    <a:pt x="147" y="695"/>
                  </a:cubicBezTo>
                  <a:close/>
                  <a:moveTo>
                    <a:pt x="902" y="654"/>
                  </a:moveTo>
                  <a:cubicBezTo>
                    <a:pt x="894" y="678"/>
                    <a:pt x="884" y="702"/>
                    <a:pt x="872" y="725"/>
                  </a:cubicBezTo>
                  <a:cubicBezTo>
                    <a:pt x="912" y="682"/>
                    <a:pt x="945" y="631"/>
                    <a:pt x="958" y="572"/>
                  </a:cubicBezTo>
                  <a:cubicBezTo>
                    <a:pt x="943" y="601"/>
                    <a:pt x="924" y="629"/>
                    <a:pt x="902" y="654"/>
                  </a:cubicBezTo>
                  <a:close/>
                  <a:moveTo>
                    <a:pt x="143" y="694"/>
                  </a:moveTo>
                  <a:cubicBezTo>
                    <a:pt x="144" y="695"/>
                    <a:pt x="145" y="696"/>
                    <a:pt x="145" y="697"/>
                  </a:cubicBezTo>
                  <a:cubicBezTo>
                    <a:pt x="145" y="697"/>
                    <a:pt x="145" y="696"/>
                    <a:pt x="145" y="696"/>
                  </a:cubicBezTo>
                  <a:cubicBezTo>
                    <a:pt x="144" y="695"/>
                    <a:pt x="144" y="695"/>
                    <a:pt x="143" y="694"/>
                  </a:cubicBezTo>
                  <a:close/>
                  <a:moveTo>
                    <a:pt x="132" y="665"/>
                  </a:moveTo>
                  <a:cubicBezTo>
                    <a:pt x="135" y="671"/>
                    <a:pt x="138" y="678"/>
                    <a:pt x="141" y="684"/>
                  </a:cubicBezTo>
                  <a:cubicBezTo>
                    <a:pt x="133" y="653"/>
                    <a:pt x="128" y="620"/>
                    <a:pt x="126" y="586"/>
                  </a:cubicBezTo>
                  <a:cubicBezTo>
                    <a:pt x="110" y="504"/>
                    <a:pt x="106" y="394"/>
                    <a:pt x="156" y="292"/>
                  </a:cubicBezTo>
                  <a:cubicBezTo>
                    <a:pt x="202" y="198"/>
                    <a:pt x="302" y="159"/>
                    <a:pt x="378" y="143"/>
                  </a:cubicBezTo>
                  <a:cubicBezTo>
                    <a:pt x="382" y="142"/>
                    <a:pt x="387" y="141"/>
                    <a:pt x="391" y="140"/>
                  </a:cubicBezTo>
                  <a:cubicBezTo>
                    <a:pt x="423" y="129"/>
                    <a:pt x="457" y="121"/>
                    <a:pt x="492" y="116"/>
                  </a:cubicBezTo>
                  <a:cubicBezTo>
                    <a:pt x="417" y="109"/>
                    <a:pt x="338" y="114"/>
                    <a:pt x="266" y="135"/>
                  </a:cubicBezTo>
                  <a:cubicBezTo>
                    <a:pt x="203" y="170"/>
                    <a:pt x="147" y="220"/>
                    <a:pt x="117" y="296"/>
                  </a:cubicBezTo>
                  <a:cubicBezTo>
                    <a:pt x="121" y="290"/>
                    <a:pt x="126" y="285"/>
                    <a:pt x="131" y="280"/>
                  </a:cubicBezTo>
                  <a:cubicBezTo>
                    <a:pt x="136" y="276"/>
                    <a:pt x="140" y="273"/>
                    <a:pt x="145" y="269"/>
                  </a:cubicBezTo>
                  <a:cubicBezTo>
                    <a:pt x="155" y="261"/>
                    <a:pt x="164" y="254"/>
                    <a:pt x="174" y="242"/>
                  </a:cubicBezTo>
                  <a:cubicBezTo>
                    <a:pt x="186" y="228"/>
                    <a:pt x="202" y="212"/>
                    <a:pt x="222" y="205"/>
                  </a:cubicBezTo>
                  <a:cubicBezTo>
                    <a:pt x="223" y="207"/>
                    <a:pt x="223" y="207"/>
                    <a:pt x="223" y="207"/>
                  </a:cubicBezTo>
                  <a:cubicBezTo>
                    <a:pt x="203" y="214"/>
                    <a:pt x="188" y="229"/>
                    <a:pt x="176" y="244"/>
                  </a:cubicBezTo>
                  <a:cubicBezTo>
                    <a:pt x="166" y="256"/>
                    <a:pt x="156" y="263"/>
                    <a:pt x="146" y="271"/>
                  </a:cubicBezTo>
                  <a:cubicBezTo>
                    <a:pt x="142" y="275"/>
                    <a:pt x="138" y="278"/>
                    <a:pt x="133" y="282"/>
                  </a:cubicBezTo>
                  <a:cubicBezTo>
                    <a:pt x="125" y="289"/>
                    <a:pt x="119" y="297"/>
                    <a:pt x="113" y="306"/>
                  </a:cubicBezTo>
                  <a:cubicBezTo>
                    <a:pt x="107" y="323"/>
                    <a:pt x="103" y="341"/>
                    <a:pt x="99" y="360"/>
                  </a:cubicBezTo>
                  <a:cubicBezTo>
                    <a:pt x="82" y="458"/>
                    <a:pt x="95" y="567"/>
                    <a:pt x="132" y="665"/>
                  </a:cubicBezTo>
                  <a:close/>
                  <a:moveTo>
                    <a:pt x="777" y="212"/>
                  </a:moveTo>
                  <a:cubicBezTo>
                    <a:pt x="825" y="253"/>
                    <a:pt x="865" y="311"/>
                    <a:pt x="890" y="377"/>
                  </a:cubicBezTo>
                  <a:cubicBezTo>
                    <a:pt x="919" y="455"/>
                    <a:pt x="926" y="540"/>
                    <a:pt x="911" y="616"/>
                  </a:cubicBezTo>
                  <a:cubicBezTo>
                    <a:pt x="909" y="627"/>
                    <a:pt x="907" y="637"/>
                    <a:pt x="904" y="648"/>
                  </a:cubicBezTo>
                  <a:cubicBezTo>
                    <a:pt x="927" y="621"/>
                    <a:pt x="945" y="592"/>
                    <a:pt x="960" y="562"/>
                  </a:cubicBezTo>
                  <a:cubicBezTo>
                    <a:pt x="964" y="539"/>
                    <a:pt x="966" y="515"/>
                    <a:pt x="963" y="489"/>
                  </a:cubicBezTo>
                  <a:cubicBezTo>
                    <a:pt x="949" y="368"/>
                    <a:pt x="869" y="272"/>
                    <a:pt x="777" y="212"/>
                  </a:cubicBezTo>
                  <a:close/>
                  <a:moveTo>
                    <a:pt x="106" y="319"/>
                  </a:moveTo>
                  <a:cubicBezTo>
                    <a:pt x="97" y="338"/>
                    <a:pt x="91" y="359"/>
                    <a:pt x="87" y="375"/>
                  </a:cubicBezTo>
                  <a:cubicBezTo>
                    <a:pt x="71" y="440"/>
                    <a:pt x="83" y="504"/>
                    <a:pt x="95" y="558"/>
                  </a:cubicBezTo>
                  <a:cubicBezTo>
                    <a:pt x="101" y="583"/>
                    <a:pt x="108" y="608"/>
                    <a:pt x="117" y="630"/>
                  </a:cubicBezTo>
                  <a:cubicBezTo>
                    <a:pt x="90" y="542"/>
                    <a:pt x="82" y="446"/>
                    <a:pt x="97" y="359"/>
                  </a:cubicBezTo>
                  <a:cubicBezTo>
                    <a:pt x="99" y="345"/>
                    <a:pt x="102" y="332"/>
                    <a:pt x="106" y="319"/>
                  </a:cubicBezTo>
                  <a:close/>
                  <a:moveTo>
                    <a:pt x="375" y="146"/>
                  </a:moveTo>
                  <a:cubicBezTo>
                    <a:pt x="301" y="162"/>
                    <a:pt x="204" y="201"/>
                    <a:pt x="159" y="293"/>
                  </a:cubicBezTo>
                  <a:cubicBezTo>
                    <a:pt x="113" y="387"/>
                    <a:pt x="113" y="488"/>
                    <a:pt x="126" y="567"/>
                  </a:cubicBezTo>
                  <a:cubicBezTo>
                    <a:pt x="125" y="529"/>
                    <a:pt x="129" y="490"/>
                    <a:pt x="137" y="451"/>
                  </a:cubicBezTo>
                  <a:cubicBezTo>
                    <a:pt x="165" y="319"/>
                    <a:pt x="240" y="214"/>
                    <a:pt x="341" y="162"/>
                  </a:cubicBezTo>
                  <a:cubicBezTo>
                    <a:pt x="352" y="156"/>
                    <a:pt x="364" y="151"/>
                    <a:pt x="375" y="146"/>
                  </a:cubicBezTo>
                  <a:close/>
                  <a:moveTo>
                    <a:pt x="873" y="291"/>
                  </a:moveTo>
                  <a:cubicBezTo>
                    <a:pt x="925" y="350"/>
                    <a:pt x="957" y="418"/>
                    <a:pt x="965" y="489"/>
                  </a:cubicBezTo>
                  <a:cubicBezTo>
                    <a:pt x="968" y="510"/>
                    <a:pt x="968" y="532"/>
                    <a:pt x="964" y="553"/>
                  </a:cubicBezTo>
                  <a:cubicBezTo>
                    <a:pt x="970" y="542"/>
                    <a:pt x="974" y="531"/>
                    <a:pt x="978" y="519"/>
                  </a:cubicBezTo>
                  <a:cubicBezTo>
                    <a:pt x="973" y="433"/>
                    <a:pt x="932" y="354"/>
                    <a:pt x="873" y="291"/>
                  </a:cubicBezTo>
                  <a:close/>
                  <a:moveTo>
                    <a:pt x="749" y="190"/>
                  </a:moveTo>
                  <a:cubicBezTo>
                    <a:pt x="809" y="224"/>
                    <a:pt x="862" y="268"/>
                    <a:pt x="902" y="320"/>
                  </a:cubicBezTo>
                  <a:cubicBezTo>
                    <a:pt x="948" y="379"/>
                    <a:pt x="975" y="445"/>
                    <a:pt x="981" y="512"/>
                  </a:cubicBezTo>
                  <a:cubicBezTo>
                    <a:pt x="989" y="485"/>
                    <a:pt x="995" y="457"/>
                    <a:pt x="998" y="429"/>
                  </a:cubicBezTo>
                  <a:cubicBezTo>
                    <a:pt x="979" y="365"/>
                    <a:pt x="944" y="305"/>
                    <a:pt x="901" y="258"/>
                  </a:cubicBezTo>
                  <a:cubicBezTo>
                    <a:pt x="844" y="215"/>
                    <a:pt x="776" y="184"/>
                    <a:pt x="705" y="166"/>
                  </a:cubicBezTo>
                  <a:cubicBezTo>
                    <a:pt x="719" y="172"/>
                    <a:pt x="733" y="180"/>
                    <a:pt x="745" y="188"/>
                  </a:cubicBezTo>
                  <a:cubicBezTo>
                    <a:pt x="746" y="189"/>
                    <a:pt x="748" y="190"/>
                    <a:pt x="749" y="190"/>
                  </a:cubicBezTo>
                  <a:close/>
                  <a:moveTo>
                    <a:pt x="914" y="268"/>
                  </a:moveTo>
                  <a:cubicBezTo>
                    <a:pt x="951" y="312"/>
                    <a:pt x="981" y="365"/>
                    <a:pt x="999" y="421"/>
                  </a:cubicBezTo>
                  <a:cubicBezTo>
                    <a:pt x="1000" y="402"/>
                    <a:pt x="1000" y="382"/>
                    <a:pt x="998" y="362"/>
                  </a:cubicBezTo>
                  <a:cubicBezTo>
                    <a:pt x="980" y="333"/>
                    <a:pt x="956" y="305"/>
                    <a:pt x="927" y="279"/>
                  </a:cubicBezTo>
                  <a:cubicBezTo>
                    <a:pt x="923" y="276"/>
                    <a:pt x="918" y="272"/>
                    <a:pt x="914" y="268"/>
                  </a:cubicBezTo>
                  <a:close/>
                  <a:moveTo>
                    <a:pt x="562" y="140"/>
                  </a:moveTo>
                  <a:cubicBezTo>
                    <a:pt x="486" y="140"/>
                    <a:pt x="409" y="161"/>
                    <a:pt x="349" y="193"/>
                  </a:cubicBezTo>
                  <a:cubicBezTo>
                    <a:pt x="275" y="233"/>
                    <a:pt x="222" y="301"/>
                    <a:pt x="193" y="396"/>
                  </a:cubicBezTo>
                  <a:cubicBezTo>
                    <a:pt x="198" y="380"/>
                    <a:pt x="205" y="365"/>
                    <a:pt x="211" y="351"/>
                  </a:cubicBezTo>
                  <a:cubicBezTo>
                    <a:pt x="249" y="273"/>
                    <a:pt x="311" y="213"/>
                    <a:pt x="389" y="178"/>
                  </a:cubicBezTo>
                  <a:cubicBezTo>
                    <a:pt x="462" y="146"/>
                    <a:pt x="552" y="138"/>
                    <a:pt x="642" y="151"/>
                  </a:cubicBezTo>
                  <a:cubicBezTo>
                    <a:pt x="629" y="147"/>
                    <a:pt x="615" y="144"/>
                    <a:pt x="600" y="141"/>
                  </a:cubicBezTo>
                  <a:cubicBezTo>
                    <a:pt x="588" y="140"/>
                    <a:pt x="575" y="140"/>
                    <a:pt x="562" y="140"/>
                  </a:cubicBezTo>
                  <a:close/>
                  <a:moveTo>
                    <a:pt x="903" y="257"/>
                  </a:moveTo>
                  <a:cubicBezTo>
                    <a:pt x="912" y="263"/>
                    <a:pt x="921" y="270"/>
                    <a:pt x="929" y="277"/>
                  </a:cubicBezTo>
                  <a:cubicBezTo>
                    <a:pt x="957" y="302"/>
                    <a:pt x="979" y="328"/>
                    <a:pt x="997" y="356"/>
                  </a:cubicBezTo>
                  <a:cubicBezTo>
                    <a:pt x="990" y="289"/>
                    <a:pt x="964" y="225"/>
                    <a:pt x="919" y="172"/>
                  </a:cubicBezTo>
                  <a:cubicBezTo>
                    <a:pt x="773" y="0"/>
                    <a:pt x="535" y="39"/>
                    <a:pt x="407" y="78"/>
                  </a:cubicBezTo>
                  <a:cubicBezTo>
                    <a:pt x="365" y="91"/>
                    <a:pt x="320" y="106"/>
                    <a:pt x="278" y="128"/>
                  </a:cubicBezTo>
                  <a:cubicBezTo>
                    <a:pt x="308" y="120"/>
                    <a:pt x="339" y="115"/>
                    <a:pt x="372" y="112"/>
                  </a:cubicBezTo>
                  <a:cubicBezTo>
                    <a:pt x="416" y="109"/>
                    <a:pt x="461" y="110"/>
                    <a:pt x="507" y="115"/>
                  </a:cubicBezTo>
                  <a:cubicBezTo>
                    <a:pt x="544" y="112"/>
                    <a:pt x="582" y="113"/>
                    <a:pt x="620" y="118"/>
                  </a:cubicBezTo>
                  <a:cubicBezTo>
                    <a:pt x="718" y="131"/>
                    <a:pt x="810" y="172"/>
                    <a:pt x="878" y="232"/>
                  </a:cubicBezTo>
                  <a:cubicBezTo>
                    <a:pt x="887" y="240"/>
                    <a:pt x="895" y="248"/>
                    <a:pt x="903" y="257"/>
                  </a:cubicBezTo>
                  <a:close/>
                  <a:moveTo>
                    <a:pt x="690" y="159"/>
                  </a:moveTo>
                  <a:cubicBezTo>
                    <a:pt x="761" y="176"/>
                    <a:pt x="831" y="205"/>
                    <a:pt x="890" y="247"/>
                  </a:cubicBezTo>
                  <a:cubicBezTo>
                    <a:pt x="885" y="242"/>
                    <a:pt x="881" y="238"/>
                    <a:pt x="876" y="234"/>
                  </a:cubicBezTo>
                  <a:cubicBezTo>
                    <a:pt x="780" y="149"/>
                    <a:pt x="646" y="108"/>
                    <a:pt x="518" y="116"/>
                  </a:cubicBezTo>
                  <a:cubicBezTo>
                    <a:pt x="564" y="122"/>
                    <a:pt x="610" y="133"/>
                    <a:pt x="654" y="148"/>
                  </a:cubicBezTo>
                  <a:cubicBezTo>
                    <a:pt x="666" y="151"/>
                    <a:pt x="678" y="155"/>
                    <a:pt x="690" y="159"/>
                  </a:cubicBezTo>
                  <a:close/>
                  <a:moveTo>
                    <a:pt x="646" y="149"/>
                  </a:moveTo>
                  <a:cubicBezTo>
                    <a:pt x="649" y="150"/>
                    <a:pt x="652" y="151"/>
                    <a:pt x="655" y="151"/>
                  </a:cubicBezTo>
                  <a:cubicBezTo>
                    <a:pt x="657" y="152"/>
                    <a:pt x="659" y="153"/>
                    <a:pt x="662" y="154"/>
                  </a:cubicBezTo>
                  <a:cubicBezTo>
                    <a:pt x="660" y="153"/>
                    <a:pt x="657" y="152"/>
                    <a:pt x="655" y="151"/>
                  </a:cubicBezTo>
                  <a:cubicBezTo>
                    <a:pt x="655" y="151"/>
                    <a:pt x="655" y="151"/>
                    <a:pt x="654" y="151"/>
                  </a:cubicBezTo>
                  <a:cubicBezTo>
                    <a:pt x="651" y="150"/>
                    <a:pt x="649" y="150"/>
                    <a:pt x="646" y="149"/>
                  </a:cubicBezTo>
                  <a:close/>
                  <a:moveTo>
                    <a:pt x="597" y="138"/>
                  </a:moveTo>
                  <a:cubicBezTo>
                    <a:pt x="607" y="139"/>
                    <a:pt x="616" y="140"/>
                    <a:pt x="626" y="142"/>
                  </a:cubicBezTo>
                  <a:cubicBezTo>
                    <a:pt x="588" y="131"/>
                    <a:pt x="546" y="122"/>
                    <a:pt x="503" y="118"/>
                  </a:cubicBezTo>
                  <a:cubicBezTo>
                    <a:pt x="471" y="121"/>
                    <a:pt x="438" y="127"/>
                    <a:pt x="407" y="137"/>
                  </a:cubicBezTo>
                  <a:cubicBezTo>
                    <a:pt x="470" y="128"/>
                    <a:pt x="536" y="128"/>
                    <a:pt x="597" y="138"/>
                  </a:cubicBez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95" name="文本框 94"/>
          <p:cNvSpPr txBox="1"/>
          <p:nvPr/>
        </p:nvSpPr>
        <p:spPr>
          <a:xfrm>
            <a:off x="11293017" y="6212541"/>
            <a:ext cx="473159" cy="400110"/>
          </a:xfrm>
          <a:prstGeom prst="rect">
            <a:avLst/>
          </a:prstGeom>
          <a:noFill/>
        </p:spPr>
        <p:txBody>
          <a:bodyPr wrap="square" rtlCol="0">
            <a:spAutoFit/>
          </a:bodyPr>
          <a:lstStyle>
            <a:defPPr>
              <a:defRPr lang="zh-CN"/>
            </a:defPPr>
            <a:lvl1pPr algn="ctr">
              <a:defRPr sz="2000" b="1">
                <a:solidFill>
                  <a:srgbClr val="5F7797"/>
                </a:solidFill>
              </a:defRPr>
            </a:lvl1pPr>
          </a:lstStyle>
          <a:p>
            <a:r>
              <a:rPr lang="en-US" altLang="zh-CN" dirty="0"/>
              <a:t>07</a:t>
            </a:r>
            <a:endParaRPr lang="zh-CN" altLang="en-US" dirty="0"/>
          </a:p>
        </p:txBody>
      </p:sp>
    </p:spTree>
    <p:extLst>
      <p:ext uri="{BB962C8B-B14F-4D97-AF65-F5344CB8AC3E}">
        <p14:creationId xmlns:p14="http://schemas.microsoft.com/office/powerpoint/2010/main" val="112823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MH_Other_1"/>
          <p:cNvCxnSpPr>
            <a:cxnSpLocks noChangeShapeType="1"/>
          </p:cNvCxnSpPr>
          <p:nvPr>
            <p:custDataLst>
              <p:tags r:id="rId1"/>
            </p:custDataLst>
          </p:nvPr>
        </p:nvCxnSpPr>
        <p:spPr bwMode="auto">
          <a:xfrm rot="5400000" flipH="1" flipV="1">
            <a:off x="4434632" y="4659168"/>
            <a:ext cx="474820" cy="1841"/>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cxnSp>
      <p:cxnSp>
        <p:nvCxnSpPr>
          <p:cNvPr id="22" name="MH_Other_2"/>
          <p:cNvCxnSpPr>
            <a:cxnSpLocks noChangeShapeType="1"/>
          </p:cNvCxnSpPr>
          <p:nvPr>
            <p:custDataLst>
              <p:tags r:id="rId2"/>
            </p:custDataLst>
          </p:nvPr>
        </p:nvCxnSpPr>
        <p:spPr bwMode="auto">
          <a:xfrm rot="5400000" flipH="1" flipV="1">
            <a:off x="6731433" y="4659168"/>
            <a:ext cx="474820" cy="1841"/>
          </a:xfrm>
          <a:prstGeom prst="line">
            <a:avLst/>
          </a:prstGeom>
          <a:noFill/>
          <a:ln w="25400">
            <a:solidFill>
              <a:srgbClr val="5F7797"/>
            </a:solidFill>
            <a:round/>
            <a:headEnd/>
            <a:tailEnd/>
          </a:ln>
          <a:extLst>
            <a:ext uri="{909E8E84-426E-40DD-AFC4-6F175D3DCCD1}">
              <a14:hiddenFill xmlns:a14="http://schemas.microsoft.com/office/drawing/2010/main">
                <a:noFill/>
              </a14:hiddenFill>
            </a:ext>
          </a:extLst>
        </p:spPr>
      </p:cxnSp>
      <p:cxnSp>
        <p:nvCxnSpPr>
          <p:cNvPr id="23" name="MH_Other_3"/>
          <p:cNvCxnSpPr>
            <a:cxnSpLocks noChangeShapeType="1"/>
          </p:cNvCxnSpPr>
          <p:nvPr>
            <p:custDataLst>
              <p:tags r:id="rId3"/>
            </p:custDataLst>
          </p:nvPr>
        </p:nvCxnSpPr>
        <p:spPr bwMode="auto">
          <a:xfrm rot="5400000" flipH="1" flipV="1">
            <a:off x="8939897" y="4659168"/>
            <a:ext cx="474820" cy="1841"/>
          </a:xfrm>
          <a:prstGeom prst="line">
            <a:avLst/>
          </a:prstGeom>
          <a:noFill/>
          <a:ln w="25400">
            <a:solidFill>
              <a:srgbClr val="FDBE00"/>
            </a:solidFill>
            <a:round/>
            <a:headEnd/>
            <a:tailEnd/>
          </a:ln>
          <a:extLst>
            <a:ext uri="{909E8E84-426E-40DD-AFC4-6F175D3DCCD1}">
              <a14:hiddenFill xmlns:a14="http://schemas.microsoft.com/office/drawing/2010/main">
                <a:noFill/>
              </a14:hiddenFill>
            </a:ext>
          </a:extLst>
        </p:spPr>
      </p:cxnSp>
      <p:cxnSp>
        <p:nvCxnSpPr>
          <p:cNvPr id="24" name="MH_Other_4"/>
          <p:cNvCxnSpPr>
            <a:cxnSpLocks noChangeShapeType="1"/>
          </p:cNvCxnSpPr>
          <p:nvPr>
            <p:custDataLst>
              <p:tags r:id="rId4"/>
            </p:custDataLst>
          </p:nvPr>
        </p:nvCxnSpPr>
        <p:spPr bwMode="auto">
          <a:xfrm rot="5400000" flipH="1" flipV="1">
            <a:off x="5582112" y="3016623"/>
            <a:ext cx="476661" cy="1841"/>
          </a:xfrm>
          <a:prstGeom prst="line">
            <a:avLst/>
          </a:prstGeom>
          <a:noFill/>
          <a:ln w="25400">
            <a:solidFill>
              <a:srgbClr val="FDBE00"/>
            </a:solidFill>
            <a:round/>
            <a:headEnd/>
            <a:tailEnd/>
          </a:ln>
          <a:extLst>
            <a:ext uri="{909E8E84-426E-40DD-AFC4-6F175D3DCCD1}">
              <a14:hiddenFill xmlns:a14="http://schemas.microsoft.com/office/drawing/2010/main">
                <a:noFill/>
              </a14:hiddenFill>
            </a:ext>
          </a:extLst>
        </p:spPr>
      </p:cxnSp>
      <p:cxnSp>
        <p:nvCxnSpPr>
          <p:cNvPr id="25" name="MH_Other_5"/>
          <p:cNvCxnSpPr>
            <a:cxnSpLocks noChangeShapeType="1"/>
          </p:cNvCxnSpPr>
          <p:nvPr>
            <p:custDataLst>
              <p:tags r:id="rId5"/>
            </p:custDataLst>
          </p:nvPr>
        </p:nvCxnSpPr>
        <p:spPr bwMode="auto">
          <a:xfrm rot="5400000" flipH="1" flipV="1">
            <a:off x="7790575" y="3016623"/>
            <a:ext cx="476661" cy="1841"/>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cxnSp>
      <p:cxnSp>
        <p:nvCxnSpPr>
          <p:cNvPr id="45" name="MH_Other_7"/>
          <p:cNvCxnSpPr>
            <a:cxnSpLocks noChangeShapeType="1"/>
          </p:cNvCxnSpPr>
          <p:nvPr>
            <p:custDataLst>
              <p:tags r:id="rId6"/>
            </p:custDataLst>
          </p:nvPr>
        </p:nvCxnSpPr>
        <p:spPr bwMode="auto">
          <a:xfrm rot="5400000" flipH="1" flipV="1">
            <a:off x="3286231" y="3015704"/>
            <a:ext cx="476661" cy="3681"/>
          </a:xfrm>
          <a:prstGeom prst="line">
            <a:avLst/>
          </a:prstGeom>
          <a:noFill/>
          <a:ln w="25400">
            <a:solidFill>
              <a:srgbClr val="5F7797"/>
            </a:solidFill>
            <a:round/>
            <a:headEnd/>
            <a:tailEnd/>
          </a:ln>
          <a:extLst>
            <a:ext uri="{909E8E84-426E-40DD-AFC4-6F175D3DCCD1}">
              <a14:hiddenFill xmlns:a14="http://schemas.microsoft.com/office/drawing/2010/main">
                <a:noFill/>
              </a14:hiddenFill>
            </a:ext>
          </a:extLst>
        </p:spPr>
      </p:cxnSp>
      <p:sp>
        <p:nvSpPr>
          <p:cNvPr id="3" name="文本框 2"/>
          <p:cNvSpPr txBox="1"/>
          <p:nvPr/>
        </p:nvSpPr>
        <p:spPr>
          <a:xfrm>
            <a:off x="2805777" y="2229113"/>
            <a:ext cx="1433887" cy="400110"/>
          </a:xfrm>
          <a:prstGeom prst="rect">
            <a:avLst/>
          </a:prstGeom>
          <a:noFill/>
        </p:spPr>
        <p:txBody>
          <a:bodyPr wrap="square" rtlCol="0">
            <a:spAutoFit/>
          </a:bodyPr>
          <a:lstStyle/>
          <a:p>
            <a:pPr algn="ctr"/>
            <a:r>
              <a:rPr lang="zh-CN" altLang="en-US" sz="2000" b="1" dirty="0">
                <a:solidFill>
                  <a:srgbClr val="5F7797"/>
                </a:solidFill>
                <a:latin typeface="+mj-ea"/>
                <a:ea typeface="+mj-ea"/>
              </a:rPr>
              <a:t>知识回顾</a:t>
            </a:r>
          </a:p>
        </p:txBody>
      </p:sp>
      <p:sp>
        <p:nvSpPr>
          <p:cNvPr id="53" name="文本框 52"/>
          <p:cNvSpPr txBox="1"/>
          <p:nvPr/>
        </p:nvSpPr>
        <p:spPr>
          <a:xfrm>
            <a:off x="5102578" y="2229111"/>
            <a:ext cx="1433887" cy="400110"/>
          </a:xfrm>
          <a:prstGeom prst="rect">
            <a:avLst/>
          </a:prstGeom>
          <a:noFill/>
        </p:spPr>
        <p:txBody>
          <a:bodyPr wrap="square" rtlCol="0">
            <a:spAutoFit/>
          </a:bodyPr>
          <a:lstStyle/>
          <a:p>
            <a:pPr algn="ctr"/>
            <a:r>
              <a:rPr lang="zh-CN" altLang="en-US" sz="2000" b="1" dirty="0">
                <a:solidFill>
                  <a:srgbClr val="5F7797"/>
                </a:solidFill>
                <a:latin typeface="+mj-ea"/>
                <a:ea typeface="+mj-ea"/>
              </a:rPr>
              <a:t>学生展示</a:t>
            </a:r>
          </a:p>
        </p:txBody>
      </p:sp>
      <p:sp>
        <p:nvSpPr>
          <p:cNvPr id="54" name="文本框 53"/>
          <p:cNvSpPr txBox="1"/>
          <p:nvPr/>
        </p:nvSpPr>
        <p:spPr>
          <a:xfrm>
            <a:off x="7353838" y="2233161"/>
            <a:ext cx="1433887" cy="400110"/>
          </a:xfrm>
          <a:prstGeom prst="rect">
            <a:avLst/>
          </a:prstGeom>
          <a:noFill/>
        </p:spPr>
        <p:txBody>
          <a:bodyPr wrap="square" rtlCol="0">
            <a:spAutoFit/>
          </a:bodyPr>
          <a:lstStyle/>
          <a:p>
            <a:pPr algn="ctr"/>
            <a:r>
              <a:rPr lang="zh-CN" altLang="en-US" sz="2000" b="1" dirty="0">
                <a:solidFill>
                  <a:srgbClr val="5F7797"/>
                </a:solidFill>
                <a:latin typeface="+mj-ea"/>
                <a:ea typeface="+mj-ea"/>
              </a:rPr>
              <a:t>课堂总结</a:t>
            </a:r>
          </a:p>
        </p:txBody>
      </p:sp>
      <p:sp>
        <p:nvSpPr>
          <p:cNvPr id="56" name="文本框 55"/>
          <p:cNvSpPr txBox="1"/>
          <p:nvPr/>
        </p:nvSpPr>
        <p:spPr>
          <a:xfrm>
            <a:off x="3954177" y="5030926"/>
            <a:ext cx="1433887" cy="400110"/>
          </a:xfrm>
          <a:prstGeom prst="rect">
            <a:avLst/>
          </a:prstGeom>
          <a:noFill/>
        </p:spPr>
        <p:txBody>
          <a:bodyPr wrap="square" rtlCol="0">
            <a:spAutoFit/>
          </a:bodyPr>
          <a:lstStyle/>
          <a:p>
            <a:pPr algn="ctr"/>
            <a:r>
              <a:rPr lang="zh-CN" altLang="en-US" sz="2000" b="1" dirty="0">
                <a:solidFill>
                  <a:srgbClr val="5F7797"/>
                </a:solidFill>
                <a:latin typeface="+mj-ea"/>
                <a:ea typeface="+mj-ea"/>
              </a:rPr>
              <a:t>例题分析</a:t>
            </a:r>
          </a:p>
        </p:txBody>
      </p:sp>
      <p:sp>
        <p:nvSpPr>
          <p:cNvPr id="57" name="文本框 56"/>
          <p:cNvSpPr txBox="1"/>
          <p:nvPr/>
        </p:nvSpPr>
        <p:spPr>
          <a:xfrm>
            <a:off x="6250978" y="5030926"/>
            <a:ext cx="1433887" cy="400110"/>
          </a:xfrm>
          <a:prstGeom prst="rect">
            <a:avLst/>
          </a:prstGeom>
          <a:noFill/>
        </p:spPr>
        <p:txBody>
          <a:bodyPr wrap="square" rtlCol="0">
            <a:spAutoFit/>
          </a:bodyPr>
          <a:lstStyle/>
          <a:p>
            <a:pPr algn="ctr"/>
            <a:r>
              <a:rPr lang="zh-CN" altLang="en-US" sz="2000" b="1" dirty="0">
                <a:solidFill>
                  <a:srgbClr val="5F7797"/>
                </a:solidFill>
                <a:latin typeface="+mj-ea"/>
                <a:ea typeface="+mj-ea"/>
              </a:rPr>
              <a:t>方法归纳</a:t>
            </a:r>
          </a:p>
        </p:txBody>
      </p:sp>
      <p:sp>
        <p:nvSpPr>
          <p:cNvPr id="58" name="文本框 57"/>
          <p:cNvSpPr txBox="1"/>
          <p:nvPr/>
        </p:nvSpPr>
        <p:spPr>
          <a:xfrm>
            <a:off x="8459441" y="5030926"/>
            <a:ext cx="1433887" cy="400110"/>
          </a:xfrm>
          <a:prstGeom prst="rect">
            <a:avLst/>
          </a:prstGeom>
          <a:noFill/>
        </p:spPr>
        <p:txBody>
          <a:bodyPr wrap="square" rtlCol="0">
            <a:spAutoFit/>
          </a:bodyPr>
          <a:lstStyle/>
          <a:p>
            <a:pPr algn="ctr"/>
            <a:r>
              <a:rPr lang="zh-CN" altLang="en-US" sz="2000" b="1" dirty="0">
                <a:solidFill>
                  <a:srgbClr val="5F7797"/>
                </a:solidFill>
                <a:latin typeface="+mj-ea"/>
                <a:ea typeface="+mj-ea"/>
              </a:rPr>
              <a:t>布置作业</a:t>
            </a:r>
          </a:p>
        </p:txBody>
      </p:sp>
      <p:grpSp>
        <p:nvGrpSpPr>
          <p:cNvPr id="39" name="chenying0907 38"/>
          <p:cNvGrpSpPr/>
          <p:nvPr/>
        </p:nvGrpSpPr>
        <p:grpSpPr>
          <a:xfrm>
            <a:off x="4870451" y="534413"/>
            <a:ext cx="2451100" cy="668912"/>
            <a:chOff x="4870451" y="534413"/>
            <a:chExt cx="2451100" cy="668912"/>
          </a:xfrm>
        </p:grpSpPr>
        <p:sp>
          <p:nvSpPr>
            <p:cNvPr id="40" name="Freeform 544"/>
            <p:cNvSpPr>
              <a:spLocks noEditPoints="1"/>
            </p:cNvSpPr>
            <p:nvPr/>
          </p:nvSpPr>
          <p:spPr bwMode="auto">
            <a:xfrm>
              <a:off x="4870451" y="1119188"/>
              <a:ext cx="2451100" cy="84137"/>
            </a:xfrm>
            <a:custGeom>
              <a:avLst/>
              <a:gdLst>
                <a:gd name="T0" fmla="*/ 26 w 715"/>
                <a:gd name="T1" fmla="*/ 50 h 95"/>
                <a:gd name="T2" fmla="*/ 43 w 715"/>
                <a:gd name="T3" fmla="*/ 67 h 95"/>
                <a:gd name="T4" fmla="*/ 65 w 715"/>
                <a:gd name="T5" fmla="*/ 76 h 95"/>
                <a:gd name="T6" fmla="*/ 143 w 715"/>
                <a:gd name="T7" fmla="*/ 81 h 95"/>
                <a:gd name="T8" fmla="*/ 218 w 715"/>
                <a:gd name="T9" fmla="*/ 80 h 95"/>
                <a:gd name="T10" fmla="*/ 301 w 715"/>
                <a:gd name="T11" fmla="*/ 79 h 95"/>
                <a:gd name="T12" fmla="*/ 405 w 715"/>
                <a:gd name="T13" fmla="*/ 88 h 95"/>
                <a:gd name="T14" fmla="*/ 491 w 715"/>
                <a:gd name="T15" fmla="*/ 93 h 95"/>
                <a:gd name="T16" fmla="*/ 630 w 715"/>
                <a:gd name="T17" fmla="*/ 64 h 95"/>
                <a:gd name="T18" fmla="*/ 678 w 715"/>
                <a:gd name="T19" fmla="*/ 58 h 95"/>
                <a:gd name="T20" fmla="*/ 664 w 715"/>
                <a:gd name="T21" fmla="*/ 52 h 95"/>
                <a:gd name="T22" fmla="*/ 662 w 715"/>
                <a:gd name="T23" fmla="*/ 30 h 95"/>
                <a:gd name="T24" fmla="*/ 598 w 715"/>
                <a:gd name="T25" fmla="*/ 37 h 95"/>
                <a:gd name="T26" fmla="*/ 564 w 715"/>
                <a:gd name="T27" fmla="*/ 25 h 95"/>
                <a:gd name="T28" fmla="*/ 500 w 715"/>
                <a:gd name="T29" fmla="*/ 17 h 95"/>
                <a:gd name="T30" fmla="*/ 443 w 715"/>
                <a:gd name="T31" fmla="*/ 26 h 95"/>
                <a:gd name="T32" fmla="*/ 372 w 715"/>
                <a:gd name="T33" fmla="*/ 20 h 95"/>
                <a:gd name="T34" fmla="*/ 263 w 715"/>
                <a:gd name="T35" fmla="*/ 13 h 95"/>
                <a:gd name="T36" fmla="*/ 193 w 715"/>
                <a:gd name="T37" fmla="*/ 9 h 95"/>
                <a:gd name="T38" fmla="*/ 98 w 715"/>
                <a:gd name="T39" fmla="*/ 21 h 95"/>
                <a:gd name="T40" fmla="*/ 403 w 715"/>
                <a:gd name="T41" fmla="*/ 77 h 95"/>
                <a:gd name="T42" fmla="*/ 420 w 715"/>
                <a:gd name="T43" fmla="*/ 84 h 95"/>
                <a:gd name="T44" fmla="*/ 458 w 715"/>
                <a:gd name="T45" fmla="*/ 81 h 95"/>
                <a:gd name="T46" fmla="*/ 503 w 715"/>
                <a:gd name="T47" fmla="*/ 64 h 95"/>
                <a:gd name="T48" fmla="*/ 504 w 715"/>
                <a:gd name="T49" fmla="*/ 76 h 95"/>
                <a:gd name="T50" fmla="*/ 567 w 715"/>
                <a:gd name="T51" fmla="*/ 43 h 95"/>
                <a:gd name="T52" fmla="*/ 560 w 715"/>
                <a:gd name="T53" fmla="*/ 62 h 95"/>
                <a:gd name="T54" fmla="*/ 583 w 715"/>
                <a:gd name="T55" fmla="*/ 56 h 95"/>
                <a:gd name="T56" fmla="*/ 615 w 715"/>
                <a:gd name="T57" fmla="*/ 58 h 95"/>
                <a:gd name="T58" fmla="*/ 639 w 715"/>
                <a:gd name="T59" fmla="*/ 45 h 95"/>
                <a:gd name="T60" fmla="*/ 604 w 715"/>
                <a:gd name="T61" fmla="*/ 58 h 95"/>
                <a:gd name="T62" fmla="*/ 575 w 715"/>
                <a:gd name="T63" fmla="*/ 51 h 95"/>
                <a:gd name="T64" fmla="*/ 562 w 715"/>
                <a:gd name="T65" fmla="*/ 34 h 95"/>
                <a:gd name="T66" fmla="*/ 541 w 715"/>
                <a:gd name="T67" fmla="*/ 45 h 95"/>
                <a:gd name="T68" fmla="*/ 492 w 715"/>
                <a:gd name="T69" fmla="*/ 54 h 95"/>
                <a:gd name="T70" fmla="*/ 469 w 715"/>
                <a:gd name="T71" fmla="*/ 29 h 95"/>
                <a:gd name="T72" fmla="*/ 435 w 715"/>
                <a:gd name="T73" fmla="*/ 29 h 95"/>
                <a:gd name="T74" fmla="*/ 362 w 715"/>
                <a:gd name="T75" fmla="*/ 80 h 95"/>
                <a:gd name="T76" fmla="*/ 345 w 715"/>
                <a:gd name="T77" fmla="*/ 72 h 95"/>
                <a:gd name="T78" fmla="*/ 242 w 715"/>
                <a:gd name="T79" fmla="*/ 81 h 95"/>
                <a:gd name="T80" fmla="*/ 295 w 715"/>
                <a:gd name="T81" fmla="*/ 42 h 95"/>
                <a:gd name="T82" fmla="*/ 328 w 715"/>
                <a:gd name="T83" fmla="*/ 36 h 95"/>
                <a:gd name="T84" fmla="*/ 296 w 715"/>
                <a:gd name="T85" fmla="*/ 76 h 95"/>
                <a:gd name="T86" fmla="*/ 329 w 715"/>
                <a:gd name="T87" fmla="*/ 44 h 95"/>
                <a:gd name="T88" fmla="*/ 317 w 715"/>
                <a:gd name="T89" fmla="*/ 27 h 95"/>
                <a:gd name="T90" fmla="*/ 298 w 715"/>
                <a:gd name="T91" fmla="*/ 25 h 95"/>
                <a:gd name="T92" fmla="*/ 230 w 715"/>
                <a:gd name="T93" fmla="*/ 75 h 95"/>
                <a:gd name="T94" fmla="*/ 266 w 715"/>
                <a:gd name="T95" fmla="*/ 32 h 95"/>
                <a:gd name="T96" fmla="*/ 215 w 715"/>
                <a:gd name="T97" fmla="*/ 53 h 95"/>
                <a:gd name="T98" fmla="*/ 203 w 715"/>
                <a:gd name="T99" fmla="*/ 54 h 95"/>
                <a:gd name="T100" fmla="*/ 151 w 715"/>
                <a:gd name="T101" fmla="*/ 43 h 95"/>
                <a:gd name="T102" fmla="*/ 159 w 715"/>
                <a:gd name="T103" fmla="*/ 63 h 95"/>
                <a:gd name="T104" fmla="*/ 212 w 715"/>
                <a:gd name="T105" fmla="*/ 24 h 95"/>
                <a:gd name="T106" fmla="*/ 194 w 715"/>
                <a:gd name="T107" fmla="*/ 18 h 95"/>
                <a:gd name="T108" fmla="*/ 153 w 715"/>
                <a:gd name="T109" fmla="*/ 34 h 95"/>
                <a:gd name="T110" fmla="*/ 108 w 715"/>
                <a:gd name="T111" fmla="*/ 51 h 95"/>
                <a:gd name="T112" fmla="*/ 112 w 715"/>
                <a:gd name="T113" fmla="*/ 26 h 95"/>
                <a:gd name="T114" fmla="*/ 65 w 715"/>
                <a:gd name="T115" fmla="*/ 54 h 95"/>
                <a:gd name="T116" fmla="*/ 87 w 715"/>
                <a:gd name="T117" fmla="*/ 22 h 95"/>
                <a:gd name="T118" fmla="*/ 53 w 715"/>
                <a:gd name="T119" fmla="*/ 3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5" h="95">
                  <a:moveTo>
                    <a:pt x="19" y="17"/>
                  </a:moveTo>
                  <a:cubicBezTo>
                    <a:pt x="21" y="19"/>
                    <a:pt x="23" y="14"/>
                    <a:pt x="25" y="16"/>
                  </a:cubicBezTo>
                  <a:cubicBezTo>
                    <a:pt x="24" y="17"/>
                    <a:pt x="25" y="18"/>
                    <a:pt x="24" y="19"/>
                  </a:cubicBezTo>
                  <a:cubicBezTo>
                    <a:pt x="19" y="17"/>
                    <a:pt x="19" y="22"/>
                    <a:pt x="14" y="23"/>
                  </a:cubicBezTo>
                  <a:cubicBezTo>
                    <a:pt x="16" y="26"/>
                    <a:pt x="20" y="22"/>
                    <a:pt x="20" y="28"/>
                  </a:cubicBezTo>
                  <a:cubicBezTo>
                    <a:pt x="27" y="25"/>
                    <a:pt x="29" y="13"/>
                    <a:pt x="34" y="16"/>
                  </a:cubicBezTo>
                  <a:cubicBezTo>
                    <a:pt x="33" y="17"/>
                    <a:pt x="35" y="19"/>
                    <a:pt x="34" y="20"/>
                  </a:cubicBezTo>
                  <a:cubicBezTo>
                    <a:pt x="31" y="23"/>
                    <a:pt x="28" y="26"/>
                    <a:pt x="32" y="29"/>
                  </a:cubicBezTo>
                  <a:cubicBezTo>
                    <a:pt x="34" y="28"/>
                    <a:pt x="35" y="26"/>
                    <a:pt x="37" y="25"/>
                  </a:cubicBezTo>
                  <a:cubicBezTo>
                    <a:pt x="36" y="20"/>
                    <a:pt x="35" y="16"/>
                    <a:pt x="38" y="12"/>
                  </a:cubicBezTo>
                  <a:cubicBezTo>
                    <a:pt x="39" y="17"/>
                    <a:pt x="40" y="17"/>
                    <a:pt x="44" y="22"/>
                  </a:cubicBezTo>
                  <a:cubicBezTo>
                    <a:pt x="40" y="26"/>
                    <a:pt x="38" y="26"/>
                    <a:pt x="37" y="32"/>
                  </a:cubicBezTo>
                  <a:cubicBezTo>
                    <a:pt x="34" y="27"/>
                    <a:pt x="34" y="33"/>
                    <a:pt x="34" y="35"/>
                  </a:cubicBezTo>
                  <a:cubicBezTo>
                    <a:pt x="33" y="33"/>
                    <a:pt x="32" y="32"/>
                    <a:pt x="31" y="31"/>
                  </a:cubicBezTo>
                  <a:cubicBezTo>
                    <a:pt x="25" y="37"/>
                    <a:pt x="30" y="42"/>
                    <a:pt x="25" y="46"/>
                  </a:cubicBezTo>
                  <a:cubicBezTo>
                    <a:pt x="26" y="45"/>
                    <a:pt x="28" y="45"/>
                    <a:pt x="30" y="45"/>
                  </a:cubicBezTo>
                  <a:cubicBezTo>
                    <a:pt x="27" y="47"/>
                    <a:pt x="28" y="48"/>
                    <a:pt x="26" y="50"/>
                  </a:cubicBezTo>
                  <a:cubicBezTo>
                    <a:pt x="24" y="43"/>
                    <a:pt x="20" y="51"/>
                    <a:pt x="17" y="48"/>
                  </a:cubicBezTo>
                  <a:cubicBezTo>
                    <a:pt x="20" y="41"/>
                    <a:pt x="21" y="34"/>
                    <a:pt x="25" y="29"/>
                  </a:cubicBezTo>
                  <a:cubicBezTo>
                    <a:pt x="22" y="28"/>
                    <a:pt x="18" y="30"/>
                    <a:pt x="16" y="27"/>
                  </a:cubicBezTo>
                  <a:cubicBezTo>
                    <a:pt x="12" y="30"/>
                    <a:pt x="10" y="33"/>
                    <a:pt x="10" y="36"/>
                  </a:cubicBezTo>
                  <a:cubicBezTo>
                    <a:pt x="13" y="37"/>
                    <a:pt x="12" y="30"/>
                    <a:pt x="16" y="32"/>
                  </a:cubicBezTo>
                  <a:cubicBezTo>
                    <a:pt x="18" y="35"/>
                    <a:pt x="14" y="36"/>
                    <a:pt x="15" y="38"/>
                  </a:cubicBezTo>
                  <a:cubicBezTo>
                    <a:pt x="16" y="38"/>
                    <a:pt x="18" y="37"/>
                    <a:pt x="18" y="38"/>
                  </a:cubicBezTo>
                  <a:cubicBezTo>
                    <a:pt x="7" y="44"/>
                    <a:pt x="7" y="53"/>
                    <a:pt x="0" y="60"/>
                  </a:cubicBezTo>
                  <a:cubicBezTo>
                    <a:pt x="6" y="57"/>
                    <a:pt x="12" y="53"/>
                    <a:pt x="17" y="57"/>
                  </a:cubicBezTo>
                  <a:cubicBezTo>
                    <a:pt x="19" y="53"/>
                    <a:pt x="8" y="52"/>
                    <a:pt x="13" y="47"/>
                  </a:cubicBezTo>
                  <a:cubicBezTo>
                    <a:pt x="14" y="52"/>
                    <a:pt x="22" y="50"/>
                    <a:pt x="25" y="56"/>
                  </a:cubicBezTo>
                  <a:cubicBezTo>
                    <a:pt x="22" y="58"/>
                    <a:pt x="19" y="61"/>
                    <a:pt x="16" y="63"/>
                  </a:cubicBezTo>
                  <a:cubicBezTo>
                    <a:pt x="12" y="59"/>
                    <a:pt x="7" y="64"/>
                    <a:pt x="3" y="64"/>
                  </a:cubicBezTo>
                  <a:cubicBezTo>
                    <a:pt x="6" y="67"/>
                    <a:pt x="2" y="72"/>
                    <a:pt x="7" y="70"/>
                  </a:cubicBezTo>
                  <a:cubicBezTo>
                    <a:pt x="7" y="64"/>
                    <a:pt x="24" y="64"/>
                    <a:pt x="26" y="70"/>
                  </a:cubicBezTo>
                  <a:cubicBezTo>
                    <a:pt x="28" y="68"/>
                    <a:pt x="31" y="66"/>
                    <a:pt x="34" y="64"/>
                  </a:cubicBezTo>
                  <a:cubicBezTo>
                    <a:pt x="36" y="70"/>
                    <a:pt x="40" y="64"/>
                    <a:pt x="43" y="67"/>
                  </a:cubicBezTo>
                  <a:cubicBezTo>
                    <a:pt x="43" y="74"/>
                    <a:pt x="40" y="69"/>
                    <a:pt x="36" y="71"/>
                  </a:cubicBezTo>
                  <a:cubicBezTo>
                    <a:pt x="35" y="73"/>
                    <a:pt x="35" y="75"/>
                    <a:pt x="37" y="78"/>
                  </a:cubicBezTo>
                  <a:cubicBezTo>
                    <a:pt x="41" y="73"/>
                    <a:pt x="44" y="75"/>
                    <a:pt x="48" y="71"/>
                  </a:cubicBezTo>
                  <a:cubicBezTo>
                    <a:pt x="46" y="68"/>
                    <a:pt x="42" y="60"/>
                    <a:pt x="50" y="60"/>
                  </a:cubicBezTo>
                  <a:cubicBezTo>
                    <a:pt x="48" y="57"/>
                    <a:pt x="44" y="54"/>
                    <a:pt x="47" y="51"/>
                  </a:cubicBezTo>
                  <a:cubicBezTo>
                    <a:pt x="52" y="53"/>
                    <a:pt x="52" y="44"/>
                    <a:pt x="56" y="46"/>
                  </a:cubicBezTo>
                  <a:cubicBezTo>
                    <a:pt x="54" y="48"/>
                    <a:pt x="56" y="49"/>
                    <a:pt x="55" y="50"/>
                  </a:cubicBezTo>
                  <a:cubicBezTo>
                    <a:pt x="54" y="51"/>
                    <a:pt x="51" y="50"/>
                    <a:pt x="52" y="53"/>
                  </a:cubicBezTo>
                  <a:cubicBezTo>
                    <a:pt x="56" y="53"/>
                    <a:pt x="50" y="69"/>
                    <a:pt x="49" y="75"/>
                  </a:cubicBezTo>
                  <a:cubicBezTo>
                    <a:pt x="55" y="75"/>
                    <a:pt x="57" y="68"/>
                    <a:pt x="59" y="76"/>
                  </a:cubicBezTo>
                  <a:cubicBezTo>
                    <a:pt x="62" y="70"/>
                    <a:pt x="68" y="71"/>
                    <a:pt x="65" y="65"/>
                  </a:cubicBezTo>
                  <a:cubicBezTo>
                    <a:pt x="62" y="65"/>
                    <a:pt x="61" y="66"/>
                    <a:pt x="60" y="68"/>
                  </a:cubicBezTo>
                  <a:cubicBezTo>
                    <a:pt x="60" y="66"/>
                    <a:pt x="53" y="66"/>
                    <a:pt x="56" y="63"/>
                  </a:cubicBezTo>
                  <a:cubicBezTo>
                    <a:pt x="62" y="62"/>
                    <a:pt x="61" y="61"/>
                    <a:pt x="62" y="56"/>
                  </a:cubicBezTo>
                  <a:cubicBezTo>
                    <a:pt x="64" y="58"/>
                    <a:pt x="67" y="54"/>
                    <a:pt x="69" y="58"/>
                  </a:cubicBezTo>
                  <a:cubicBezTo>
                    <a:pt x="62" y="62"/>
                    <a:pt x="67" y="64"/>
                    <a:pt x="71" y="63"/>
                  </a:cubicBezTo>
                  <a:cubicBezTo>
                    <a:pt x="67" y="67"/>
                    <a:pt x="66" y="72"/>
                    <a:pt x="65" y="76"/>
                  </a:cubicBezTo>
                  <a:cubicBezTo>
                    <a:pt x="72" y="78"/>
                    <a:pt x="75" y="64"/>
                    <a:pt x="82" y="73"/>
                  </a:cubicBezTo>
                  <a:cubicBezTo>
                    <a:pt x="81" y="75"/>
                    <a:pt x="78" y="74"/>
                    <a:pt x="79" y="76"/>
                  </a:cubicBezTo>
                  <a:cubicBezTo>
                    <a:pt x="81" y="75"/>
                    <a:pt x="80" y="77"/>
                    <a:pt x="81" y="79"/>
                  </a:cubicBezTo>
                  <a:cubicBezTo>
                    <a:pt x="85" y="73"/>
                    <a:pt x="89" y="72"/>
                    <a:pt x="92" y="65"/>
                  </a:cubicBezTo>
                  <a:cubicBezTo>
                    <a:pt x="95" y="66"/>
                    <a:pt x="98" y="63"/>
                    <a:pt x="101" y="64"/>
                  </a:cubicBezTo>
                  <a:cubicBezTo>
                    <a:pt x="96" y="67"/>
                    <a:pt x="97" y="72"/>
                    <a:pt x="95" y="76"/>
                  </a:cubicBezTo>
                  <a:cubicBezTo>
                    <a:pt x="93" y="77"/>
                    <a:pt x="87" y="74"/>
                    <a:pt x="88" y="78"/>
                  </a:cubicBezTo>
                  <a:cubicBezTo>
                    <a:pt x="90" y="76"/>
                    <a:pt x="91" y="81"/>
                    <a:pt x="93" y="80"/>
                  </a:cubicBezTo>
                  <a:cubicBezTo>
                    <a:pt x="95" y="79"/>
                    <a:pt x="97" y="77"/>
                    <a:pt x="99" y="76"/>
                  </a:cubicBezTo>
                  <a:cubicBezTo>
                    <a:pt x="102" y="79"/>
                    <a:pt x="99" y="80"/>
                    <a:pt x="103" y="81"/>
                  </a:cubicBezTo>
                  <a:cubicBezTo>
                    <a:pt x="107" y="79"/>
                    <a:pt x="108" y="78"/>
                    <a:pt x="108" y="74"/>
                  </a:cubicBezTo>
                  <a:cubicBezTo>
                    <a:pt x="115" y="75"/>
                    <a:pt x="110" y="78"/>
                    <a:pt x="117" y="82"/>
                  </a:cubicBezTo>
                  <a:cubicBezTo>
                    <a:pt x="121" y="77"/>
                    <a:pt x="124" y="82"/>
                    <a:pt x="128" y="77"/>
                  </a:cubicBezTo>
                  <a:cubicBezTo>
                    <a:pt x="129" y="78"/>
                    <a:pt x="128" y="80"/>
                    <a:pt x="131" y="82"/>
                  </a:cubicBezTo>
                  <a:cubicBezTo>
                    <a:pt x="134" y="81"/>
                    <a:pt x="138" y="80"/>
                    <a:pt x="141" y="81"/>
                  </a:cubicBezTo>
                  <a:cubicBezTo>
                    <a:pt x="138" y="78"/>
                    <a:pt x="145" y="73"/>
                    <a:pt x="148" y="76"/>
                  </a:cubicBezTo>
                  <a:cubicBezTo>
                    <a:pt x="148" y="81"/>
                    <a:pt x="140" y="75"/>
                    <a:pt x="143" y="81"/>
                  </a:cubicBezTo>
                  <a:cubicBezTo>
                    <a:pt x="154" y="79"/>
                    <a:pt x="164" y="84"/>
                    <a:pt x="176" y="81"/>
                  </a:cubicBezTo>
                  <a:cubicBezTo>
                    <a:pt x="171" y="78"/>
                    <a:pt x="175" y="75"/>
                    <a:pt x="176" y="72"/>
                  </a:cubicBezTo>
                  <a:cubicBezTo>
                    <a:pt x="175" y="79"/>
                    <a:pt x="187" y="90"/>
                    <a:pt x="187" y="80"/>
                  </a:cubicBezTo>
                  <a:cubicBezTo>
                    <a:pt x="182" y="83"/>
                    <a:pt x="184" y="72"/>
                    <a:pt x="180" y="71"/>
                  </a:cubicBezTo>
                  <a:cubicBezTo>
                    <a:pt x="181" y="70"/>
                    <a:pt x="182" y="68"/>
                    <a:pt x="182" y="67"/>
                  </a:cubicBezTo>
                  <a:cubicBezTo>
                    <a:pt x="182" y="71"/>
                    <a:pt x="184" y="70"/>
                    <a:pt x="187" y="71"/>
                  </a:cubicBezTo>
                  <a:cubicBezTo>
                    <a:pt x="181" y="75"/>
                    <a:pt x="189" y="79"/>
                    <a:pt x="192" y="77"/>
                  </a:cubicBezTo>
                  <a:cubicBezTo>
                    <a:pt x="190" y="79"/>
                    <a:pt x="189" y="81"/>
                    <a:pt x="192" y="83"/>
                  </a:cubicBezTo>
                  <a:cubicBezTo>
                    <a:pt x="193" y="83"/>
                    <a:pt x="194" y="82"/>
                    <a:pt x="195" y="83"/>
                  </a:cubicBezTo>
                  <a:cubicBezTo>
                    <a:pt x="196" y="75"/>
                    <a:pt x="204" y="76"/>
                    <a:pt x="203" y="65"/>
                  </a:cubicBezTo>
                  <a:cubicBezTo>
                    <a:pt x="203" y="66"/>
                    <a:pt x="204" y="67"/>
                    <a:pt x="205" y="66"/>
                  </a:cubicBezTo>
                  <a:cubicBezTo>
                    <a:pt x="204" y="68"/>
                    <a:pt x="204" y="71"/>
                    <a:pt x="208" y="74"/>
                  </a:cubicBezTo>
                  <a:cubicBezTo>
                    <a:pt x="211" y="72"/>
                    <a:pt x="221" y="72"/>
                    <a:pt x="218" y="77"/>
                  </a:cubicBezTo>
                  <a:cubicBezTo>
                    <a:pt x="214" y="72"/>
                    <a:pt x="209" y="78"/>
                    <a:pt x="201" y="76"/>
                  </a:cubicBezTo>
                  <a:cubicBezTo>
                    <a:pt x="199" y="78"/>
                    <a:pt x="200" y="80"/>
                    <a:pt x="199" y="81"/>
                  </a:cubicBezTo>
                  <a:cubicBezTo>
                    <a:pt x="205" y="86"/>
                    <a:pt x="212" y="82"/>
                    <a:pt x="218" y="84"/>
                  </a:cubicBezTo>
                  <a:cubicBezTo>
                    <a:pt x="217" y="83"/>
                    <a:pt x="216" y="82"/>
                    <a:pt x="218" y="80"/>
                  </a:cubicBezTo>
                  <a:cubicBezTo>
                    <a:pt x="227" y="77"/>
                    <a:pt x="225" y="91"/>
                    <a:pt x="225" y="91"/>
                  </a:cubicBezTo>
                  <a:cubicBezTo>
                    <a:pt x="228" y="88"/>
                    <a:pt x="234" y="85"/>
                    <a:pt x="227" y="85"/>
                  </a:cubicBezTo>
                  <a:cubicBezTo>
                    <a:pt x="228" y="81"/>
                    <a:pt x="233" y="78"/>
                    <a:pt x="235" y="86"/>
                  </a:cubicBezTo>
                  <a:cubicBezTo>
                    <a:pt x="246" y="83"/>
                    <a:pt x="253" y="88"/>
                    <a:pt x="263" y="82"/>
                  </a:cubicBezTo>
                  <a:cubicBezTo>
                    <a:pt x="264" y="87"/>
                    <a:pt x="273" y="86"/>
                    <a:pt x="278" y="85"/>
                  </a:cubicBezTo>
                  <a:cubicBezTo>
                    <a:pt x="279" y="79"/>
                    <a:pt x="281" y="81"/>
                    <a:pt x="279" y="78"/>
                  </a:cubicBezTo>
                  <a:cubicBezTo>
                    <a:pt x="281" y="77"/>
                    <a:pt x="282" y="75"/>
                    <a:pt x="284" y="74"/>
                  </a:cubicBezTo>
                  <a:cubicBezTo>
                    <a:pt x="284" y="77"/>
                    <a:pt x="286" y="79"/>
                    <a:pt x="289" y="76"/>
                  </a:cubicBezTo>
                  <a:cubicBezTo>
                    <a:pt x="289" y="72"/>
                    <a:pt x="287" y="74"/>
                    <a:pt x="284" y="72"/>
                  </a:cubicBezTo>
                  <a:cubicBezTo>
                    <a:pt x="286" y="70"/>
                    <a:pt x="285" y="68"/>
                    <a:pt x="288" y="66"/>
                  </a:cubicBezTo>
                  <a:cubicBezTo>
                    <a:pt x="288" y="72"/>
                    <a:pt x="294" y="80"/>
                    <a:pt x="286" y="86"/>
                  </a:cubicBezTo>
                  <a:cubicBezTo>
                    <a:pt x="289" y="91"/>
                    <a:pt x="289" y="81"/>
                    <a:pt x="292" y="88"/>
                  </a:cubicBezTo>
                  <a:cubicBezTo>
                    <a:pt x="296" y="87"/>
                    <a:pt x="296" y="81"/>
                    <a:pt x="298" y="83"/>
                  </a:cubicBezTo>
                  <a:cubicBezTo>
                    <a:pt x="300" y="91"/>
                    <a:pt x="301" y="82"/>
                    <a:pt x="307" y="83"/>
                  </a:cubicBezTo>
                  <a:cubicBezTo>
                    <a:pt x="308" y="85"/>
                    <a:pt x="306" y="86"/>
                    <a:pt x="305" y="87"/>
                  </a:cubicBezTo>
                  <a:cubicBezTo>
                    <a:pt x="315" y="93"/>
                    <a:pt x="308" y="77"/>
                    <a:pt x="316" y="74"/>
                  </a:cubicBezTo>
                  <a:cubicBezTo>
                    <a:pt x="309" y="67"/>
                    <a:pt x="309" y="86"/>
                    <a:pt x="301" y="79"/>
                  </a:cubicBezTo>
                  <a:cubicBezTo>
                    <a:pt x="309" y="80"/>
                    <a:pt x="307" y="68"/>
                    <a:pt x="315" y="70"/>
                  </a:cubicBezTo>
                  <a:cubicBezTo>
                    <a:pt x="316" y="66"/>
                    <a:pt x="317" y="62"/>
                    <a:pt x="320" y="58"/>
                  </a:cubicBezTo>
                  <a:cubicBezTo>
                    <a:pt x="323" y="62"/>
                    <a:pt x="316" y="67"/>
                    <a:pt x="323" y="66"/>
                  </a:cubicBezTo>
                  <a:cubicBezTo>
                    <a:pt x="320" y="70"/>
                    <a:pt x="318" y="66"/>
                    <a:pt x="316" y="67"/>
                  </a:cubicBezTo>
                  <a:cubicBezTo>
                    <a:pt x="324" y="75"/>
                    <a:pt x="309" y="81"/>
                    <a:pt x="316" y="89"/>
                  </a:cubicBezTo>
                  <a:cubicBezTo>
                    <a:pt x="320" y="86"/>
                    <a:pt x="323" y="82"/>
                    <a:pt x="321" y="78"/>
                  </a:cubicBezTo>
                  <a:cubicBezTo>
                    <a:pt x="325" y="74"/>
                    <a:pt x="328" y="76"/>
                    <a:pt x="331" y="77"/>
                  </a:cubicBezTo>
                  <a:cubicBezTo>
                    <a:pt x="326" y="79"/>
                    <a:pt x="330" y="82"/>
                    <a:pt x="326" y="85"/>
                  </a:cubicBezTo>
                  <a:cubicBezTo>
                    <a:pt x="325" y="83"/>
                    <a:pt x="324" y="81"/>
                    <a:pt x="323" y="82"/>
                  </a:cubicBezTo>
                  <a:cubicBezTo>
                    <a:pt x="326" y="87"/>
                    <a:pt x="322" y="84"/>
                    <a:pt x="323" y="89"/>
                  </a:cubicBezTo>
                  <a:cubicBezTo>
                    <a:pt x="327" y="88"/>
                    <a:pt x="333" y="89"/>
                    <a:pt x="334" y="86"/>
                  </a:cubicBezTo>
                  <a:cubicBezTo>
                    <a:pt x="333" y="83"/>
                    <a:pt x="331" y="84"/>
                    <a:pt x="329" y="84"/>
                  </a:cubicBezTo>
                  <a:cubicBezTo>
                    <a:pt x="335" y="84"/>
                    <a:pt x="332" y="78"/>
                    <a:pt x="335" y="80"/>
                  </a:cubicBezTo>
                  <a:cubicBezTo>
                    <a:pt x="336" y="82"/>
                    <a:pt x="336" y="85"/>
                    <a:pt x="336" y="88"/>
                  </a:cubicBezTo>
                  <a:cubicBezTo>
                    <a:pt x="359" y="87"/>
                    <a:pt x="382" y="90"/>
                    <a:pt x="405" y="88"/>
                  </a:cubicBezTo>
                  <a:cubicBezTo>
                    <a:pt x="400" y="82"/>
                    <a:pt x="408" y="79"/>
                    <a:pt x="410" y="79"/>
                  </a:cubicBezTo>
                  <a:cubicBezTo>
                    <a:pt x="411" y="84"/>
                    <a:pt x="407" y="84"/>
                    <a:pt x="405" y="88"/>
                  </a:cubicBezTo>
                  <a:cubicBezTo>
                    <a:pt x="408" y="93"/>
                    <a:pt x="412" y="88"/>
                    <a:pt x="414" y="85"/>
                  </a:cubicBezTo>
                  <a:cubicBezTo>
                    <a:pt x="418" y="86"/>
                    <a:pt x="415" y="90"/>
                    <a:pt x="419" y="85"/>
                  </a:cubicBezTo>
                  <a:cubicBezTo>
                    <a:pt x="419" y="93"/>
                    <a:pt x="428" y="85"/>
                    <a:pt x="432" y="90"/>
                  </a:cubicBezTo>
                  <a:cubicBezTo>
                    <a:pt x="432" y="89"/>
                    <a:pt x="438" y="87"/>
                    <a:pt x="439" y="83"/>
                  </a:cubicBezTo>
                  <a:cubicBezTo>
                    <a:pt x="440" y="85"/>
                    <a:pt x="442" y="85"/>
                    <a:pt x="443" y="86"/>
                  </a:cubicBezTo>
                  <a:cubicBezTo>
                    <a:pt x="442" y="88"/>
                    <a:pt x="437" y="85"/>
                    <a:pt x="438" y="89"/>
                  </a:cubicBezTo>
                  <a:cubicBezTo>
                    <a:pt x="441" y="88"/>
                    <a:pt x="439" y="91"/>
                    <a:pt x="441" y="93"/>
                  </a:cubicBezTo>
                  <a:cubicBezTo>
                    <a:pt x="448" y="88"/>
                    <a:pt x="460" y="95"/>
                    <a:pt x="464" y="89"/>
                  </a:cubicBezTo>
                  <a:cubicBezTo>
                    <a:pt x="462" y="85"/>
                    <a:pt x="448" y="89"/>
                    <a:pt x="446" y="83"/>
                  </a:cubicBezTo>
                  <a:cubicBezTo>
                    <a:pt x="454" y="87"/>
                    <a:pt x="463" y="84"/>
                    <a:pt x="472" y="83"/>
                  </a:cubicBezTo>
                  <a:cubicBezTo>
                    <a:pt x="470" y="84"/>
                    <a:pt x="469" y="85"/>
                    <a:pt x="467" y="87"/>
                  </a:cubicBezTo>
                  <a:cubicBezTo>
                    <a:pt x="469" y="89"/>
                    <a:pt x="471" y="91"/>
                    <a:pt x="472" y="93"/>
                  </a:cubicBezTo>
                  <a:cubicBezTo>
                    <a:pt x="478" y="91"/>
                    <a:pt x="472" y="86"/>
                    <a:pt x="476" y="84"/>
                  </a:cubicBezTo>
                  <a:cubicBezTo>
                    <a:pt x="477" y="85"/>
                    <a:pt x="475" y="86"/>
                    <a:pt x="477" y="88"/>
                  </a:cubicBezTo>
                  <a:cubicBezTo>
                    <a:pt x="485" y="83"/>
                    <a:pt x="479" y="72"/>
                    <a:pt x="485" y="71"/>
                  </a:cubicBezTo>
                  <a:cubicBezTo>
                    <a:pt x="482" y="76"/>
                    <a:pt x="486" y="83"/>
                    <a:pt x="479" y="88"/>
                  </a:cubicBezTo>
                  <a:cubicBezTo>
                    <a:pt x="485" y="95"/>
                    <a:pt x="486" y="85"/>
                    <a:pt x="491" y="93"/>
                  </a:cubicBezTo>
                  <a:cubicBezTo>
                    <a:pt x="494" y="90"/>
                    <a:pt x="496" y="92"/>
                    <a:pt x="499" y="88"/>
                  </a:cubicBezTo>
                  <a:cubicBezTo>
                    <a:pt x="500" y="93"/>
                    <a:pt x="511" y="95"/>
                    <a:pt x="513" y="89"/>
                  </a:cubicBezTo>
                  <a:cubicBezTo>
                    <a:pt x="517" y="92"/>
                    <a:pt x="524" y="95"/>
                    <a:pt x="528" y="88"/>
                  </a:cubicBezTo>
                  <a:cubicBezTo>
                    <a:pt x="529" y="93"/>
                    <a:pt x="536" y="93"/>
                    <a:pt x="536" y="87"/>
                  </a:cubicBezTo>
                  <a:cubicBezTo>
                    <a:pt x="538" y="89"/>
                    <a:pt x="539" y="91"/>
                    <a:pt x="539" y="92"/>
                  </a:cubicBezTo>
                  <a:cubicBezTo>
                    <a:pt x="545" y="84"/>
                    <a:pt x="568" y="91"/>
                    <a:pt x="563" y="77"/>
                  </a:cubicBezTo>
                  <a:cubicBezTo>
                    <a:pt x="565" y="76"/>
                    <a:pt x="566" y="79"/>
                    <a:pt x="567" y="81"/>
                  </a:cubicBezTo>
                  <a:cubicBezTo>
                    <a:pt x="570" y="79"/>
                    <a:pt x="568" y="77"/>
                    <a:pt x="569" y="76"/>
                  </a:cubicBezTo>
                  <a:cubicBezTo>
                    <a:pt x="571" y="76"/>
                    <a:pt x="574" y="73"/>
                    <a:pt x="576" y="76"/>
                  </a:cubicBezTo>
                  <a:cubicBezTo>
                    <a:pt x="572" y="79"/>
                    <a:pt x="570" y="81"/>
                    <a:pt x="571" y="87"/>
                  </a:cubicBezTo>
                  <a:cubicBezTo>
                    <a:pt x="567" y="86"/>
                    <a:pt x="563" y="90"/>
                    <a:pt x="560" y="90"/>
                  </a:cubicBezTo>
                  <a:cubicBezTo>
                    <a:pt x="571" y="93"/>
                    <a:pt x="591" y="94"/>
                    <a:pt x="603" y="84"/>
                  </a:cubicBezTo>
                  <a:cubicBezTo>
                    <a:pt x="605" y="90"/>
                    <a:pt x="609" y="79"/>
                    <a:pt x="612" y="82"/>
                  </a:cubicBezTo>
                  <a:cubicBezTo>
                    <a:pt x="608" y="85"/>
                    <a:pt x="604" y="88"/>
                    <a:pt x="604" y="92"/>
                  </a:cubicBezTo>
                  <a:cubicBezTo>
                    <a:pt x="606" y="91"/>
                    <a:pt x="609" y="89"/>
                    <a:pt x="611" y="92"/>
                  </a:cubicBezTo>
                  <a:cubicBezTo>
                    <a:pt x="618" y="87"/>
                    <a:pt x="615" y="77"/>
                    <a:pt x="623" y="78"/>
                  </a:cubicBezTo>
                  <a:cubicBezTo>
                    <a:pt x="624" y="74"/>
                    <a:pt x="622" y="64"/>
                    <a:pt x="630" y="64"/>
                  </a:cubicBezTo>
                  <a:cubicBezTo>
                    <a:pt x="626" y="75"/>
                    <a:pt x="631" y="82"/>
                    <a:pt x="616" y="90"/>
                  </a:cubicBezTo>
                  <a:cubicBezTo>
                    <a:pt x="623" y="95"/>
                    <a:pt x="634" y="89"/>
                    <a:pt x="639" y="82"/>
                  </a:cubicBezTo>
                  <a:cubicBezTo>
                    <a:pt x="637" y="78"/>
                    <a:pt x="634" y="82"/>
                    <a:pt x="633" y="78"/>
                  </a:cubicBezTo>
                  <a:cubicBezTo>
                    <a:pt x="634" y="78"/>
                    <a:pt x="633" y="76"/>
                    <a:pt x="634" y="76"/>
                  </a:cubicBezTo>
                  <a:cubicBezTo>
                    <a:pt x="641" y="77"/>
                    <a:pt x="651" y="76"/>
                    <a:pt x="655" y="68"/>
                  </a:cubicBezTo>
                  <a:cubicBezTo>
                    <a:pt x="659" y="71"/>
                    <a:pt x="656" y="74"/>
                    <a:pt x="653" y="77"/>
                  </a:cubicBezTo>
                  <a:cubicBezTo>
                    <a:pt x="652" y="75"/>
                    <a:pt x="653" y="73"/>
                    <a:pt x="650" y="75"/>
                  </a:cubicBezTo>
                  <a:cubicBezTo>
                    <a:pt x="648" y="81"/>
                    <a:pt x="652" y="78"/>
                    <a:pt x="655" y="81"/>
                  </a:cubicBezTo>
                  <a:cubicBezTo>
                    <a:pt x="652" y="82"/>
                    <a:pt x="650" y="87"/>
                    <a:pt x="648" y="84"/>
                  </a:cubicBezTo>
                  <a:cubicBezTo>
                    <a:pt x="645" y="82"/>
                    <a:pt x="649" y="80"/>
                    <a:pt x="647" y="78"/>
                  </a:cubicBezTo>
                  <a:cubicBezTo>
                    <a:pt x="636" y="79"/>
                    <a:pt x="644" y="86"/>
                    <a:pt x="639" y="91"/>
                  </a:cubicBezTo>
                  <a:cubicBezTo>
                    <a:pt x="645" y="93"/>
                    <a:pt x="655" y="83"/>
                    <a:pt x="659" y="78"/>
                  </a:cubicBezTo>
                  <a:cubicBezTo>
                    <a:pt x="661" y="79"/>
                    <a:pt x="662" y="78"/>
                    <a:pt x="664" y="81"/>
                  </a:cubicBezTo>
                  <a:cubicBezTo>
                    <a:pt x="667" y="73"/>
                    <a:pt x="673" y="67"/>
                    <a:pt x="679" y="62"/>
                  </a:cubicBezTo>
                  <a:cubicBezTo>
                    <a:pt x="676" y="57"/>
                    <a:pt x="674" y="61"/>
                    <a:pt x="672" y="64"/>
                  </a:cubicBezTo>
                  <a:cubicBezTo>
                    <a:pt x="666" y="57"/>
                    <a:pt x="673" y="52"/>
                    <a:pt x="679" y="50"/>
                  </a:cubicBezTo>
                  <a:cubicBezTo>
                    <a:pt x="681" y="54"/>
                    <a:pt x="673" y="52"/>
                    <a:pt x="678" y="58"/>
                  </a:cubicBezTo>
                  <a:cubicBezTo>
                    <a:pt x="680" y="56"/>
                    <a:pt x="681" y="57"/>
                    <a:pt x="683" y="55"/>
                  </a:cubicBezTo>
                  <a:cubicBezTo>
                    <a:pt x="681" y="46"/>
                    <a:pt x="692" y="39"/>
                    <a:pt x="686" y="29"/>
                  </a:cubicBezTo>
                  <a:cubicBezTo>
                    <a:pt x="689" y="27"/>
                    <a:pt x="691" y="27"/>
                    <a:pt x="692" y="30"/>
                  </a:cubicBezTo>
                  <a:cubicBezTo>
                    <a:pt x="688" y="32"/>
                    <a:pt x="693" y="35"/>
                    <a:pt x="695" y="35"/>
                  </a:cubicBezTo>
                  <a:cubicBezTo>
                    <a:pt x="692" y="37"/>
                    <a:pt x="689" y="39"/>
                    <a:pt x="691" y="42"/>
                  </a:cubicBezTo>
                  <a:cubicBezTo>
                    <a:pt x="696" y="41"/>
                    <a:pt x="697" y="36"/>
                    <a:pt x="703" y="32"/>
                  </a:cubicBezTo>
                  <a:cubicBezTo>
                    <a:pt x="705" y="34"/>
                    <a:pt x="706" y="36"/>
                    <a:pt x="708" y="36"/>
                  </a:cubicBezTo>
                  <a:cubicBezTo>
                    <a:pt x="711" y="33"/>
                    <a:pt x="714" y="35"/>
                    <a:pt x="715" y="31"/>
                  </a:cubicBezTo>
                  <a:cubicBezTo>
                    <a:pt x="713" y="25"/>
                    <a:pt x="710" y="33"/>
                    <a:pt x="709" y="30"/>
                  </a:cubicBezTo>
                  <a:cubicBezTo>
                    <a:pt x="710" y="28"/>
                    <a:pt x="713" y="26"/>
                    <a:pt x="712" y="23"/>
                  </a:cubicBezTo>
                  <a:cubicBezTo>
                    <a:pt x="705" y="24"/>
                    <a:pt x="699" y="32"/>
                    <a:pt x="693" y="31"/>
                  </a:cubicBezTo>
                  <a:cubicBezTo>
                    <a:pt x="697" y="25"/>
                    <a:pt x="689" y="26"/>
                    <a:pt x="686" y="24"/>
                  </a:cubicBezTo>
                  <a:cubicBezTo>
                    <a:pt x="687" y="23"/>
                    <a:pt x="688" y="22"/>
                    <a:pt x="687" y="21"/>
                  </a:cubicBezTo>
                  <a:cubicBezTo>
                    <a:pt x="682" y="27"/>
                    <a:pt x="685" y="34"/>
                    <a:pt x="684" y="40"/>
                  </a:cubicBezTo>
                  <a:cubicBezTo>
                    <a:pt x="680" y="41"/>
                    <a:pt x="676" y="50"/>
                    <a:pt x="670" y="43"/>
                  </a:cubicBezTo>
                  <a:cubicBezTo>
                    <a:pt x="674" y="41"/>
                    <a:pt x="670" y="38"/>
                    <a:pt x="669" y="35"/>
                  </a:cubicBezTo>
                  <a:cubicBezTo>
                    <a:pt x="663" y="40"/>
                    <a:pt x="665" y="46"/>
                    <a:pt x="664" y="52"/>
                  </a:cubicBezTo>
                  <a:cubicBezTo>
                    <a:pt x="667" y="51"/>
                    <a:pt x="666" y="45"/>
                    <a:pt x="670" y="47"/>
                  </a:cubicBezTo>
                  <a:cubicBezTo>
                    <a:pt x="671" y="52"/>
                    <a:pt x="667" y="51"/>
                    <a:pt x="663" y="55"/>
                  </a:cubicBezTo>
                  <a:cubicBezTo>
                    <a:pt x="663" y="58"/>
                    <a:pt x="669" y="56"/>
                    <a:pt x="666" y="59"/>
                  </a:cubicBezTo>
                  <a:cubicBezTo>
                    <a:pt x="656" y="64"/>
                    <a:pt x="651" y="68"/>
                    <a:pt x="642" y="72"/>
                  </a:cubicBezTo>
                  <a:cubicBezTo>
                    <a:pt x="642" y="70"/>
                    <a:pt x="645" y="67"/>
                    <a:pt x="645" y="65"/>
                  </a:cubicBezTo>
                  <a:cubicBezTo>
                    <a:pt x="650" y="64"/>
                    <a:pt x="663" y="60"/>
                    <a:pt x="662" y="56"/>
                  </a:cubicBezTo>
                  <a:cubicBezTo>
                    <a:pt x="655" y="55"/>
                    <a:pt x="654" y="59"/>
                    <a:pt x="647" y="58"/>
                  </a:cubicBezTo>
                  <a:cubicBezTo>
                    <a:pt x="650" y="52"/>
                    <a:pt x="654" y="55"/>
                    <a:pt x="659" y="52"/>
                  </a:cubicBezTo>
                  <a:cubicBezTo>
                    <a:pt x="664" y="47"/>
                    <a:pt x="662" y="38"/>
                    <a:pt x="660" y="35"/>
                  </a:cubicBezTo>
                  <a:cubicBezTo>
                    <a:pt x="662" y="35"/>
                    <a:pt x="664" y="34"/>
                    <a:pt x="667" y="32"/>
                  </a:cubicBezTo>
                  <a:cubicBezTo>
                    <a:pt x="668" y="35"/>
                    <a:pt x="670" y="35"/>
                    <a:pt x="673" y="33"/>
                  </a:cubicBezTo>
                  <a:cubicBezTo>
                    <a:pt x="671" y="29"/>
                    <a:pt x="663" y="33"/>
                    <a:pt x="664" y="28"/>
                  </a:cubicBezTo>
                  <a:cubicBezTo>
                    <a:pt x="667" y="29"/>
                    <a:pt x="671" y="31"/>
                    <a:pt x="674" y="30"/>
                  </a:cubicBezTo>
                  <a:cubicBezTo>
                    <a:pt x="673" y="27"/>
                    <a:pt x="672" y="24"/>
                    <a:pt x="673" y="21"/>
                  </a:cubicBezTo>
                  <a:cubicBezTo>
                    <a:pt x="669" y="26"/>
                    <a:pt x="666" y="23"/>
                    <a:pt x="663" y="22"/>
                  </a:cubicBezTo>
                  <a:cubicBezTo>
                    <a:pt x="660" y="24"/>
                    <a:pt x="662" y="26"/>
                    <a:pt x="658" y="28"/>
                  </a:cubicBezTo>
                  <a:cubicBezTo>
                    <a:pt x="659" y="29"/>
                    <a:pt x="661" y="30"/>
                    <a:pt x="662" y="30"/>
                  </a:cubicBezTo>
                  <a:cubicBezTo>
                    <a:pt x="656" y="30"/>
                    <a:pt x="660" y="36"/>
                    <a:pt x="656" y="39"/>
                  </a:cubicBezTo>
                  <a:cubicBezTo>
                    <a:pt x="652" y="33"/>
                    <a:pt x="657" y="34"/>
                    <a:pt x="651" y="30"/>
                  </a:cubicBezTo>
                  <a:cubicBezTo>
                    <a:pt x="645" y="32"/>
                    <a:pt x="638" y="33"/>
                    <a:pt x="636" y="25"/>
                  </a:cubicBezTo>
                  <a:cubicBezTo>
                    <a:pt x="635" y="26"/>
                    <a:pt x="633" y="26"/>
                    <a:pt x="632" y="27"/>
                  </a:cubicBezTo>
                  <a:cubicBezTo>
                    <a:pt x="631" y="31"/>
                    <a:pt x="635" y="32"/>
                    <a:pt x="635" y="35"/>
                  </a:cubicBezTo>
                  <a:cubicBezTo>
                    <a:pt x="629" y="33"/>
                    <a:pt x="621" y="45"/>
                    <a:pt x="611" y="39"/>
                  </a:cubicBezTo>
                  <a:cubicBezTo>
                    <a:pt x="616" y="41"/>
                    <a:pt x="617" y="30"/>
                    <a:pt x="623" y="32"/>
                  </a:cubicBezTo>
                  <a:cubicBezTo>
                    <a:pt x="622" y="33"/>
                    <a:pt x="620" y="34"/>
                    <a:pt x="621" y="35"/>
                  </a:cubicBezTo>
                  <a:cubicBezTo>
                    <a:pt x="623" y="34"/>
                    <a:pt x="624" y="37"/>
                    <a:pt x="627" y="34"/>
                  </a:cubicBezTo>
                  <a:cubicBezTo>
                    <a:pt x="625" y="22"/>
                    <a:pt x="641" y="24"/>
                    <a:pt x="641" y="20"/>
                  </a:cubicBezTo>
                  <a:cubicBezTo>
                    <a:pt x="633" y="24"/>
                    <a:pt x="625" y="19"/>
                    <a:pt x="617" y="22"/>
                  </a:cubicBezTo>
                  <a:cubicBezTo>
                    <a:pt x="618" y="23"/>
                    <a:pt x="616" y="24"/>
                    <a:pt x="615" y="25"/>
                  </a:cubicBezTo>
                  <a:cubicBezTo>
                    <a:pt x="616" y="27"/>
                    <a:pt x="617" y="28"/>
                    <a:pt x="616" y="30"/>
                  </a:cubicBezTo>
                  <a:cubicBezTo>
                    <a:pt x="612" y="31"/>
                    <a:pt x="611" y="37"/>
                    <a:pt x="610" y="35"/>
                  </a:cubicBezTo>
                  <a:cubicBezTo>
                    <a:pt x="610" y="33"/>
                    <a:pt x="613" y="31"/>
                    <a:pt x="610" y="29"/>
                  </a:cubicBezTo>
                  <a:cubicBezTo>
                    <a:pt x="609" y="29"/>
                    <a:pt x="608" y="31"/>
                    <a:pt x="607" y="30"/>
                  </a:cubicBezTo>
                  <a:cubicBezTo>
                    <a:pt x="603" y="33"/>
                    <a:pt x="604" y="39"/>
                    <a:pt x="598" y="37"/>
                  </a:cubicBezTo>
                  <a:cubicBezTo>
                    <a:pt x="597" y="34"/>
                    <a:pt x="604" y="33"/>
                    <a:pt x="602" y="30"/>
                  </a:cubicBezTo>
                  <a:cubicBezTo>
                    <a:pt x="598" y="34"/>
                    <a:pt x="596" y="28"/>
                    <a:pt x="593" y="32"/>
                  </a:cubicBezTo>
                  <a:cubicBezTo>
                    <a:pt x="595" y="35"/>
                    <a:pt x="597" y="37"/>
                    <a:pt x="593" y="39"/>
                  </a:cubicBezTo>
                  <a:cubicBezTo>
                    <a:pt x="594" y="30"/>
                    <a:pt x="586" y="38"/>
                    <a:pt x="592" y="29"/>
                  </a:cubicBezTo>
                  <a:cubicBezTo>
                    <a:pt x="598" y="32"/>
                    <a:pt x="606" y="23"/>
                    <a:pt x="612" y="29"/>
                  </a:cubicBezTo>
                  <a:cubicBezTo>
                    <a:pt x="616" y="28"/>
                    <a:pt x="611" y="20"/>
                    <a:pt x="610" y="22"/>
                  </a:cubicBezTo>
                  <a:cubicBezTo>
                    <a:pt x="610" y="24"/>
                    <a:pt x="603" y="24"/>
                    <a:pt x="602" y="26"/>
                  </a:cubicBezTo>
                  <a:cubicBezTo>
                    <a:pt x="600" y="24"/>
                    <a:pt x="602" y="23"/>
                    <a:pt x="602" y="21"/>
                  </a:cubicBezTo>
                  <a:cubicBezTo>
                    <a:pt x="601" y="21"/>
                    <a:pt x="601" y="22"/>
                    <a:pt x="600" y="21"/>
                  </a:cubicBezTo>
                  <a:cubicBezTo>
                    <a:pt x="599" y="21"/>
                    <a:pt x="598" y="21"/>
                    <a:pt x="597" y="21"/>
                  </a:cubicBezTo>
                  <a:cubicBezTo>
                    <a:pt x="598" y="23"/>
                    <a:pt x="601" y="25"/>
                    <a:pt x="599" y="27"/>
                  </a:cubicBezTo>
                  <a:cubicBezTo>
                    <a:pt x="598" y="25"/>
                    <a:pt x="597" y="27"/>
                    <a:pt x="595" y="26"/>
                  </a:cubicBezTo>
                  <a:cubicBezTo>
                    <a:pt x="593" y="24"/>
                    <a:pt x="595" y="23"/>
                    <a:pt x="593" y="21"/>
                  </a:cubicBezTo>
                  <a:cubicBezTo>
                    <a:pt x="589" y="20"/>
                    <a:pt x="591" y="23"/>
                    <a:pt x="587" y="25"/>
                  </a:cubicBezTo>
                  <a:cubicBezTo>
                    <a:pt x="589" y="19"/>
                    <a:pt x="570" y="21"/>
                    <a:pt x="579" y="24"/>
                  </a:cubicBezTo>
                  <a:cubicBezTo>
                    <a:pt x="578" y="25"/>
                    <a:pt x="576" y="27"/>
                    <a:pt x="575" y="28"/>
                  </a:cubicBezTo>
                  <a:cubicBezTo>
                    <a:pt x="572" y="22"/>
                    <a:pt x="567" y="27"/>
                    <a:pt x="564" y="25"/>
                  </a:cubicBezTo>
                  <a:cubicBezTo>
                    <a:pt x="563" y="24"/>
                    <a:pt x="565" y="23"/>
                    <a:pt x="564" y="21"/>
                  </a:cubicBezTo>
                  <a:cubicBezTo>
                    <a:pt x="561" y="21"/>
                    <a:pt x="558" y="26"/>
                    <a:pt x="555" y="21"/>
                  </a:cubicBezTo>
                  <a:cubicBezTo>
                    <a:pt x="551" y="22"/>
                    <a:pt x="553" y="28"/>
                    <a:pt x="550" y="26"/>
                  </a:cubicBezTo>
                  <a:cubicBezTo>
                    <a:pt x="551" y="18"/>
                    <a:pt x="533" y="18"/>
                    <a:pt x="528" y="26"/>
                  </a:cubicBezTo>
                  <a:cubicBezTo>
                    <a:pt x="523" y="27"/>
                    <a:pt x="529" y="20"/>
                    <a:pt x="525" y="22"/>
                  </a:cubicBezTo>
                  <a:cubicBezTo>
                    <a:pt x="527" y="24"/>
                    <a:pt x="520" y="26"/>
                    <a:pt x="520" y="24"/>
                  </a:cubicBezTo>
                  <a:cubicBezTo>
                    <a:pt x="521" y="22"/>
                    <a:pt x="519" y="20"/>
                    <a:pt x="519" y="19"/>
                  </a:cubicBezTo>
                  <a:cubicBezTo>
                    <a:pt x="514" y="20"/>
                    <a:pt x="521" y="23"/>
                    <a:pt x="516" y="25"/>
                  </a:cubicBezTo>
                  <a:cubicBezTo>
                    <a:pt x="516" y="23"/>
                    <a:pt x="514" y="24"/>
                    <a:pt x="514" y="23"/>
                  </a:cubicBezTo>
                  <a:cubicBezTo>
                    <a:pt x="518" y="22"/>
                    <a:pt x="514" y="16"/>
                    <a:pt x="515" y="20"/>
                  </a:cubicBezTo>
                  <a:cubicBezTo>
                    <a:pt x="512" y="21"/>
                    <a:pt x="513" y="27"/>
                    <a:pt x="509" y="25"/>
                  </a:cubicBezTo>
                  <a:cubicBezTo>
                    <a:pt x="508" y="22"/>
                    <a:pt x="512" y="18"/>
                    <a:pt x="507" y="17"/>
                  </a:cubicBezTo>
                  <a:cubicBezTo>
                    <a:pt x="506" y="23"/>
                    <a:pt x="498" y="29"/>
                    <a:pt x="495" y="23"/>
                  </a:cubicBezTo>
                  <a:cubicBezTo>
                    <a:pt x="493" y="26"/>
                    <a:pt x="493" y="34"/>
                    <a:pt x="488" y="30"/>
                  </a:cubicBezTo>
                  <a:cubicBezTo>
                    <a:pt x="490" y="29"/>
                    <a:pt x="491" y="28"/>
                    <a:pt x="489" y="26"/>
                  </a:cubicBezTo>
                  <a:cubicBezTo>
                    <a:pt x="488" y="27"/>
                    <a:pt x="487" y="28"/>
                    <a:pt x="486" y="27"/>
                  </a:cubicBezTo>
                  <a:cubicBezTo>
                    <a:pt x="487" y="18"/>
                    <a:pt x="500" y="25"/>
                    <a:pt x="500" y="17"/>
                  </a:cubicBezTo>
                  <a:cubicBezTo>
                    <a:pt x="494" y="20"/>
                    <a:pt x="489" y="16"/>
                    <a:pt x="484" y="20"/>
                  </a:cubicBezTo>
                  <a:cubicBezTo>
                    <a:pt x="482" y="21"/>
                    <a:pt x="483" y="23"/>
                    <a:pt x="482" y="24"/>
                  </a:cubicBezTo>
                  <a:cubicBezTo>
                    <a:pt x="478" y="20"/>
                    <a:pt x="477" y="34"/>
                    <a:pt x="471" y="26"/>
                  </a:cubicBezTo>
                  <a:cubicBezTo>
                    <a:pt x="478" y="26"/>
                    <a:pt x="475" y="21"/>
                    <a:pt x="482" y="19"/>
                  </a:cubicBezTo>
                  <a:cubicBezTo>
                    <a:pt x="475" y="15"/>
                    <a:pt x="468" y="20"/>
                    <a:pt x="461" y="19"/>
                  </a:cubicBezTo>
                  <a:cubicBezTo>
                    <a:pt x="463" y="24"/>
                    <a:pt x="466" y="17"/>
                    <a:pt x="467" y="22"/>
                  </a:cubicBezTo>
                  <a:cubicBezTo>
                    <a:pt x="466" y="22"/>
                    <a:pt x="466" y="24"/>
                    <a:pt x="466" y="24"/>
                  </a:cubicBezTo>
                  <a:cubicBezTo>
                    <a:pt x="462" y="21"/>
                    <a:pt x="455" y="23"/>
                    <a:pt x="458" y="16"/>
                  </a:cubicBezTo>
                  <a:cubicBezTo>
                    <a:pt x="457" y="17"/>
                    <a:pt x="456" y="17"/>
                    <a:pt x="456" y="16"/>
                  </a:cubicBezTo>
                  <a:cubicBezTo>
                    <a:pt x="454" y="17"/>
                    <a:pt x="453" y="16"/>
                    <a:pt x="452" y="17"/>
                  </a:cubicBezTo>
                  <a:cubicBezTo>
                    <a:pt x="454" y="19"/>
                    <a:pt x="453" y="20"/>
                    <a:pt x="451" y="22"/>
                  </a:cubicBezTo>
                  <a:cubicBezTo>
                    <a:pt x="455" y="24"/>
                    <a:pt x="455" y="26"/>
                    <a:pt x="450" y="30"/>
                  </a:cubicBezTo>
                  <a:cubicBezTo>
                    <a:pt x="450" y="27"/>
                    <a:pt x="449" y="26"/>
                    <a:pt x="446" y="25"/>
                  </a:cubicBezTo>
                  <a:cubicBezTo>
                    <a:pt x="451" y="24"/>
                    <a:pt x="448" y="21"/>
                    <a:pt x="449" y="19"/>
                  </a:cubicBezTo>
                  <a:cubicBezTo>
                    <a:pt x="446" y="16"/>
                    <a:pt x="444" y="13"/>
                    <a:pt x="440" y="17"/>
                  </a:cubicBezTo>
                  <a:cubicBezTo>
                    <a:pt x="442" y="22"/>
                    <a:pt x="444" y="19"/>
                    <a:pt x="446" y="20"/>
                  </a:cubicBezTo>
                  <a:cubicBezTo>
                    <a:pt x="441" y="21"/>
                    <a:pt x="448" y="24"/>
                    <a:pt x="443" y="26"/>
                  </a:cubicBezTo>
                  <a:cubicBezTo>
                    <a:pt x="443" y="23"/>
                    <a:pt x="444" y="19"/>
                    <a:pt x="440" y="21"/>
                  </a:cubicBezTo>
                  <a:cubicBezTo>
                    <a:pt x="441" y="25"/>
                    <a:pt x="433" y="23"/>
                    <a:pt x="434" y="28"/>
                  </a:cubicBezTo>
                  <a:cubicBezTo>
                    <a:pt x="429" y="21"/>
                    <a:pt x="429" y="32"/>
                    <a:pt x="425" y="28"/>
                  </a:cubicBezTo>
                  <a:cubicBezTo>
                    <a:pt x="427" y="25"/>
                    <a:pt x="423" y="22"/>
                    <a:pt x="426" y="20"/>
                  </a:cubicBezTo>
                  <a:cubicBezTo>
                    <a:pt x="425" y="22"/>
                    <a:pt x="427" y="25"/>
                    <a:pt x="430" y="25"/>
                  </a:cubicBezTo>
                  <a:cubicBezTo>
                    <a:pt x="433" y="20"/>
                    <a:pt x="435" y="24"/>
                    <a:pt x="439" y="18"/>
                  </a:cubicBezTo>
                  <a:cubicBezTo>
                    <a:pt x="431" y="16"/>
                    <a:pt x="422" y="16"/>
                    <a:pt x="417" y="19"/>
                  </a:cubicBezTo>
                  <a:cubicBezTo>
                    <a:pt x="413" y="12"/>
                    <a:pt x="397" y="12"/>
                    <a:pt x="394" y="23"/>
                  </a:cubicBezTo>
                  <a:cubicBezTo>
                    <a:pt x="394" y="17"/>
                    <a:pt x="391" y="23"/>
                    <a:pt x="389" y="21"/>
                  </a:cubicBezTo>
                  <a:cubicBezTo>
                    <a:pt x="386" y="17"/>
                    <a:pt x="393" y="18"/>
                    <a:pt x="392" y="15"/>
                  </a:cubicBezTo>
                  <a:cubicBezTo>
                    <a:pt x="386" y="15"/>
                    <a:pt x="385" y="24"/>
                    <a:pt x="379" y="22"/>
                  </a:cubicBezTo>
                  <a:cubicBezTo>
                    <a:pt x="379" y="19"/>
                    <a:pt x="383" y="20"/>
                    <a:pt x="383" y="15"/>
                  </a:cubicBezTo>
                  <a:cubicBezTo>
                    <a:pt x="381" y="17"/>
                    <a:pt x="379" y="16"/>
                    <a:pt x="377" y="18"/>
                  </a:cubicBezTo>
                  <a:cubicBezTo>
                    <a:pt x="378" y="20"/>
                    <a:pt x="380" y="27"/>
                    <a:pt x="375" y="25"/>
                  </a:cubicBezTo>
                  <a:cubicBezTo>
                    <a:pt x="375" y="21"/>
                    <a:pt x="378" y="17"/>
                    <a:pt x="374" y="13"/>
                  </a:cubicBezTo>
                  <a:cubicBezTo>
                    <a:pt x="370" y="16"/>
                    <a:pt x="368" y="13"/>
                    <a:pt x="364" y="15"/>
                  </a:cubicBezTo>
                  <a:cubicBezTo>
                    <a:pt x="366" y="21"/>
                    <a:pt x="374" y="14"/>
                    <a:pt x="372" y="20"/>
                  </a:cubicBezTo>
                  <a:cubicBezTo>
                    <a:pt x="370" y="19"/>
                    <a:pt x="357" y="23"/>
                    <a:pt x="365" y="23"/>
                  </a:cubicBezTo>
                  <a:cubicBezTo>
                    <a:pt x="361" y="25"/>
                    <a:pt x="362" y="32"/>
                    <a:pt x="357" y="29"/>
                  </a:cubicBezTo>
                  <a:cubicBezTo>
                    <a:pt x="363" y="25"/>
                    <a:pt x="353" y="20"/>
                    <a:pt x="363" y="16"/>
                  </a:cubicBezTo>
                  <a:cubicBezTo>
                    <a:pt x="358" y="12"/>
                    <a:pt x="352" y="15"/>
                    <a:pt x="346" y="15"/>
                  </a:cubicBezTo>
                  <a:cubicBezTo>
                    <a:pt x="349" y="19"/>
                    <a:pt x="352" y="18"/>
                    <a:pt x="356" y="20"/>
                  </a:cubicBezTo>
                  <a:cubicBezTo>
                    <a:pt x="352" y="20"/>
                    <a:pt x="354" y="21"/>
                    <a:pt x="351" y="24"/>
                  </a:cubicBezTo>
                  <a:cubicBezTo>
                    <a:pt x="352" y="17"/>
                    <a:pt x="347" y="25"/>
                    <a:pt x="345" y="23"/>
                  </a:cubicBezTo>
                  <a:cubicBezTo>
                    <a:pt x="341" y="19"/>
                    <a:pt x="346" y="17"/>
                    <a:pt x="343" y="14"/>
                  </a:cubicBezTo>
                  <a:cubicBezTo>
                    <a:pt x="338" y="13"/>
                    <a:pt x="339" y="20"/>
                    <a:pt x="334" y="19"/>
                  </a:cubicBezTo>
                  <a:cubicBezTo>
                    <a:pt x="333" y="17"/>
                    <a:pt x="335" y="15"/>
                    <a:pt x="334" y="13"/>
                  </a:cubicBezTo>
                  <a:cubicBezTo>
                    <a:pt x="331" y="19"/>
                    <a:pt x="326" y="19"/>
                    <a:pt x="324" y="12"/>
                  </a:cubicBezTo>
                  <a:cubicBezTo>
                    <a:pt x="317" y="15"/>
                    <a:pt x="317" y="12"/>
                    <a:pt x="311" y="19"/>
                  </a:cubicBezTo>
                  <a:cubicBezTo>
                    <a:pt x="311" y="15"/>
                    <a:pt x="304" y="14"/>
                    <a:pt x="301" y="12"/>
                  </a:cubicBezTo>
                  <a:cubicBezTo>
                    <a:pt x="295" y="16"/>
                    <a:pt x="296" y="19"/>
                    <a:pt x="292" y="19"/>
                  </a:cubicBezTo>
                  <a:cubicBezTo>
                    <a:pt x="297" y="15"/>
                    <a:pt x="287" y="14"/>
                    <a:pt x="289" y="11"/>
                  </a:cubicBezTo>
                  <a:cubicBezTo>
                    <a:pt x="284" y="13"/>
                    <a:pt x="280" y="17"/>
                    <a:pt x="276" y="11"/>
                  </a:cubicBezTo>
                  <a:cubicBezTo>
                    <a:pt x="272" y="15"/>
                    <a:pt x="267" y="18"/>
                    <a:pt x="263" y="13"/>
                  </a:cubicBezTo>
                  <a:cubicBezTo>
                    <a:pt x="260" y="15"/>
                    <a:pt x="258" y="17"/>
                    <a:pt x="255" y="19"/>
                  </a:cubicBezTo>
                  <a:cubicBezTo>
                    <a:pt x="253" y="14"/>
                    <a:pt x="249" y="18"/>
                    <a:pt x="247" y="15"/>
                  </a:cubicBezTo>
                  <a:cubicBezTo>
                    <a:pt x="250" y="13"/>
                    <a:pt x="256" y="16"/>
                    <a:pt x="254" y="11"/>
                  </a:cubicBezTo>
                  <a:cubicBezTo>
                    <a:pt x="247" y="10"/>
                    <a:pt x="239" y="17"/>
                    <a:pt x="232" y="10"/>
                  </a:cubicBezTo>
                  <a:cubicBezTo>
                    <a:pt x="227" y="15"/>
                    <a:pt x="225" y="18"/>
                    <a:pt x="220" y="14"/>
                  </a:cubicBezTo>
                  <a:cubicBezTo>
                    <a:pt x="223" y="13"/>
                    <a:pt x="229" y="13"/>
                    <a:pt x="227" y="8"/>
                  </a:cubicBezTo>
                  <a:cubicBezTo>
                    <a:pt x="224" y="10"/>
                    <a:pt x="220" y="9"/>
                    <a:pt x="217" y="11"/>
                  </a:cubicBezTo>
                  <a:cubicBezTo>
                    <a:pt x="217" y="17"/>
                    <a:pt x="221" y="18"/>
                    <a:pt x="222" y="20"/>
                  </a:cubicBezTo>
                  <a:cubicBezTo>
                    <a:pt x="218" y="17"/>
                    <a:pt x="213" y="23"/>
                    <a:pt x="210" y="18"/>
                  </a:cubicBezTo>
                  <a:cubicBezTo>
                    <a:pt x="212" y="17"/>
                    <a:pt x="214" y="19"/>
                    <a:pt x="217" y="16"/>
                  </a:cubicBezTo>
                  <a:cubicBezTo>
                    <a:pt x="213" y="12"/>
                    <a:pt x="214" y="10"/>
                    <a:pt x="210" y="7"/>
                  </a:cubicBezTo>
                  <a:cubicBezTo>
                    <a:pt x="207" y="10"/>
                    <a:pt x="201" y="9"/>
                    <a:pt x="195" y="10"/>
                  </a:cubicBezTo>
                  <a:cubicBezTo>
                    <a:pt x="194" y="15"/>
                    <a:pt x="191" y="20"/>
                    <a:pt x="184" y="20"/>
                  </a:cubicBezTo>
                  <a:cubicBezTo>
                    <a:pt x="187" y="18"/>
                    <a:pt x="185" y="17"/>
                    <a:pt x="188" y="17"/>
                  </a:cubicBezTo>
                  <a:cubicBezTo>
                    <a:pt x="187" y="13"/>
                    <a:pt x="184" y="13"/>
                    <a:pt x="182" y="13"/>
                  </a:cubicBezTo>
                  <a:cubicBezTo>
                    <a:pt x="182" y="12"/>
                    <a:pt x="183" y="12"/>
                    <a:pt x="182" y="11"/>
                  </a:cubicBezTo>
                  <a:cubicBezTo>
                    <a:pt x="186" y="11"/>
                    <a:pt x="192" y="16"/>
                    <a:pt x="193" y="9"/>
                  </a:cubicBezTo>
                  <a:cubicBezTo>
                    <a:pt x="187" y="6"/>
                    <a:pt x="183" y="10"/>
                    <a:pt x="179" y="7"/>
                  </a:cubicBezTo>
                  <a:cubicBezTo>
                    <a:pt x="176" y="12"/>
                    <a:pt x="169" y="13"/>
                    <a:pt x="165" y="12"/>
                  </a:cubicBezTo>
                  <a:cubicBezTo>
                    <a:pt x="168" y="14"/>
                    <a:pt x="164" y="16"/>
                    <a:pt x="164" y="18"/>
                  </a:cubicBezTo>
                  <a:cubicBezTo>
                    <a:pt x="161" y="9"/>
                    <a:pt x="169" y="12"/>
                    <a:pt x="171" y="7"/>
                  </a:cubicBezTo>
                  <a:cubicBezTo>
                    <a:pt x="161" y="8"/>
                    <a:pt x="156" y="3"/>
                    <a:pt x="154" y="13"/>
                  </a:cubicBezTo>
                  <a:cubicBezTo>
                    <a:pt x="154" y="11"/>
                    <a:pt x="154" y="9"/>
                    <a:pt x="153" y="7"/>
                  </a:cubicBezTo>
                  <a:cubicBezTo>
                    <a:pt x="149" y="12"/>
                    <a:pt x="146" y="6"/>
                    <a:pt x="143" y="5"/>
                  </a:cubicBezTo>
                  <a:cubicBezTo>
                    <a:pt x="139" y="6"/>
                    <a:pt x="138" y="13"/>
                    <a:pt x="136" y="11"/>
                  </a:cubicBezTo>
                  <a:cubicBezTo>
                    <a:pt x="134" y="9"/>
                    <a:pt x="137" y="4"/>
                    <a:pt x="133" y="6"/>
                  </a:cubicBezTo>
                  <a:cubicBezTo>
                    <a:pt x="133" y="7"/>
                    <a:pt x="132" y="13"/>
                    <a:pt x="129" y="11"/>
                  </a:cubicBezTo>
                  <a:cubicBezTo>
                    <a:pt x="128" y="9"/>
                    <a:pt x="132" y="7"/>
                    <a:pt x="128" y="4"/>
                  </a:cubicBezTo>
                  <a:cubicBezTo>
                    <a:pt x="126" y="11"/>
                    <a:pt x="120" y="11"/>
                    <a:pt x="117" y="18"/>
                  </a:cubicBezTo>
                  <a:cubicBezTo>
                    <a:pt x="117" y="15"/>
                    <a:pt x="116" y="17"/>
                    <a:pt x="114" y="14"/>
                  </a:cubicBezTo>
                  <a:cubicBezTo>
                    <a:pt x="119" y="11"/>
                    <a:pt x="117" y="9"/>
                    <a:pt x="122" y="8"/>
                  </a:cubicBezTo>
                  <a:cubicBezTo>
                    <a:pt x="118" y="7"/>
                    <a:pt x="110" y="0"/>
                    <a:pt x="108" y="7"/>
                  </a:cubicBezTo>
                  <a:cubicBezTo>
                    <a:pt x="110" y="6"/>
                    <a:pt x="111" y="8"/>
                    <a:pt x="110" y="9"/>
                  </a:cubicBezTo>
                  <a:cubicBezTo>
                    <a:pt x="103" y="8"/>
                    <a:pt x="102" y="17"/>
                    <a:pt x="98" y="21"/>
                  </a:cubicBezTo>
                  <a:cubicBezTo>
                    <a:pt x="90" y="13"/>
                    <a:pt x="105" y="12"/>
                    <a:pt x="104" y="6"/>
                  </a:cubicBezTo>
                  <a:cubicBezTo>
                    <a:pt x="95" y="2"/>
                    <a:pt x="78" y="12"/>
                    <a:pt x="84" y="22"/>
                  </a:cubicBezTo>
                  <a:cubicBezTo>
                    <a:pt x="80" y="21"/>
                    <a:pt x="75" y="24"/>
                    <a:pt x="71" y="20"/>
                  </a:cubicBezTo>
                  <a:cubicBezTo>
                    <a:pt x="80" y="15"/>
                    <a:pt x="84" y="13"/>
                    <a:pt x="84" y="4"/>
                  </a:cubicBezTo>
                  <a:cubicBezTo>
                    <a:pt x="75" y="5"/>
                    <a:pt x="77" y="11"/>
                    <a:pt x="68" y="15"/>
                  </a:cubicBezTo>
                  <a:cubicBezTo>
                    <a:pt x="66" y="13"/>
                    <a:pt x="65" y="14"/>
                    <a:pt x="63" y="12"/>
                  </a:cubicBezTo>
                  <a:cubicBezTo>
                    <a:pt x="69" y="13"/>
                    <a:pt x="65" y="5"/>
                    <a:pt x="70" y="6"/>
                  </a:cubicBezTo>
                  <a:cubicBezTo>
                    <a:pt x="61" y="4"/>
                    <a:pt x="52" y="7"/>
                    <a:pt x="44" y="5"/>
                  </a:cubicBezTo>
                  <a:cubicBezTo>
                    <a:pt x="40" y="15"/>
                    <a:pt x="20" y="7"/>
                    <a:pt x="19" y="17"/>
                  </a:cubicBezTo>
                  <a:close/>
                  <a:moveTo>
                    <a:pt x="667" y="62"/>
                  </a:moveTo>
                  <a:cubicBezTo>
                    <a:pt x="667" y="64"/>
                    <a:pt x="667" y="65"/>
                    <a:pt x="669" y="67"/>
                  </a:cubicBezTo>
                  <a:cubicBezTo>
                    <a:pt x="667" y="67"/>
                    <a:pt x="666" y="68"/>
                    <a:pt x="665" y="69"/>
                  </a:cubicBezTo>
                  <a:cubicBezTo>
                    <a:pt x="664" y="68"/>
                    <a:pt x="663" y="67"/>
                    <a:pt x="662" y="68"/>
                  </a:cubicBezTo>
                  <a:cubicBezTo>
                    <a:pt x="660" y="66"/>
                    <a:pt x="666" y="64"/>
                    <a:pt x="667" y="62"/>
                  </a:cubicBezTo>
                  <a:close/>
                  <a:moveTo>
                    <a:pt x="394" y="88"/>
                  </a:moveTo>
                  <a:cubicBezTo>
                    <a:pt x="392" y="84"/>
                    <a:pt x="388" y="88"/>
                    <a:pt x="388" y="83"/>
                  </a:cubicBezTo>
                  <a:cubicBezTo>
                    <a:pt x="395" y="86"/>
                    <a:pt x="400" y="82"/>
                    <a:pt x="403" y="77"/>
                  </a:cubicBezTo>
                  <a:cubicBezTo>
                    <a:pt x="404" y="82"/>
                    <a:pt x="399" y="85"/>
                    <a:pt x="394" y="88"/>
                  </a:cubicBezTo>
                  <a:close/>
                  <a:moveTo>
                    <a:pt x="413" y="77"/>
                  </a:moveTo>
                  <a:cubicBezTo>
                    <a:pt x="412" y="73"/>
                    <a:pt x="419" y="70"/>
                    <a:pt x="421" y="74"/>
                  </a:cubicBezTo>
                  <a:cubicBezTo>
                    <a:pt x="422" y="73"/>
                    <a:pt x="421" y="72"/>
                    <a:pt x="420" y="71"/>
                  </a:cubicBezTo>
                  <a:cubicBezTo>
                    <a:pt x="423" y="67"/>
                    <a:pt x="424" y="71"/>
                    <a:pt x="427" y="69"/>
                  </a:cubicBezTo>
                  <a:cubicBezTo>
                    <a:pt x="426" y="72"/>
                    <a:pt x="422" y="73"/>
                    <a:pt x="419" y="78"/>
                  </a:cubicBezTo>
                  <a:cubicBezTo>
                    <a:pt x="417" y="77"/>
                    <a:pt x="415" y="74"/>
                    <a:pt x="413" y="77"/>
                  </a:cubicBezTo>
                  <a:close/>
                  <a:moveTo>
                    <a:pt x="426" y="66"/>
                  </a:moveTo>
                  <a:cubicBezTo>
                    <a:pt x="428" y="65"/>
                    <a:pt x="429" y="64"/>
                    <a:pt x="431" y="63"/>
                  </a:cubicBezTo>
                  <a:cubicBezTo>
                    <a:pt x="433" y="68"/>
                    <a:pt x="427" y="67"/>
                    <a:pt x="434" y="71"/>
                  </a:cubicBezTo>
                  <a:cubicBezTo>
                    <a:pt x="434" y="71"/>
                    <a:pt x="435" y="70"/>
                    <a:pt x="436" y="70"/>
                  </a:cubicBezTo>
                  <a:cubicBezTo>
                    <a:pt x="438" y="73"/>
                    <a:pt x="433" y="70"/>
                    <a:pt x="431" y="73"/>
                  </a:cubicBezTo>
                  <a:cubicBezTo>
                    <a:pt x="432" y="70"/>
                    <a:pt x="428" y="69"/>
                    <a:pt x="429" y="73"/>
                  </a:cubicBezTo>
                  <a:cubicBezTo>
                    <a:pt x="428" y="76"/>
                    <a:pt x="428" y="68"/>
                    <a:pt x="426" y="66"/>
                  </a:cubicBezTo>
                  <a:close/>
                  <a:moveTo>
                    <a:pt x="420" y="84"/>
                  </a:moveTo>
                  <a:cubicBezTo>
                    <a:pt x="418" y="81"/>
                    <a:pt x="422" y="78"/>
                    <a:pt x="425" y="78"/>
                  </a:cubicBezTo>
                  <a:cubicBezTo>
                    <a:pt x="427" y="81"/>
                    <a:pt x="422" y="84"/>
                    <a:pt x="420" y="84"/>
                  </a:cubicBezTo>
                  <a:close/>
                  <a:moveTo>
                    <a:pt x="434" y="82"/>
                  </a:moveTo>
                  <a:cubicBezTo>
                    <a:pt x="434" y="80"/>
                    <a:pt x="434" y="79"/>
                    <a:pt x="433" y="77"/>
                  </a:cubicBezTo>
                  <a:cubicBezTo>
                    <a:pt x="436" y="74"/>
                    <a:pt x="438" y="76"/>
                    <a:pt x="440" y="75"/>
                  </a:cubicBezTo>
                  <a:cubicBezTo>
                    <a:pt x="442" y="78"/>
                    <a:pt x="436" y="79"/>
                    <a:pt x="434" y="82"/>
                  </a:cubicBezTo>
                  <a:close/>
                  <a:moveTo>
                    <a:pt x="458" y="56"/>
                  </a:moveTo>
                  <a:cubicBezTo>
                    <a:pt x="456" y="52"/>
                    <a:pt x="462" y="54"/>
                    <a:pt x="463" y="54"/>
                  </a:cubicBezTo>
                  <a:cubicBezTo>
                    <a:pt x="463" y="56"/>
                    <a:pt x="462" y="58"/>
                    <a:pt x="463" y="61"/>
                  </a:cubicBezTo>
                  <a:cubicBezTo>
                    <a:pt x="462" y="67"/>
                    <a:pt x="462" y="50"/>
                    <a:pt x="458" y="56"/>
                  </a:cubicBezTo>
                  <a:close/>
                  <a:moveTo>
                    <a:pt x="470" y="46"/>
                  </a:moveTo>
                  <a:cubicBezTo>
                    <a:pt x="473" y="50"/>
                    <a:pt x="471" y="54"/>
                    <a:pt x="470" y="57"/>
                  </a:cubicBezTo>
                  <a:cubicBezTo>
                    <a:pt x="467" y="53"/>
                    <a:pt x="465" y="49"/>
                    <a:pt x="470" y="46"/>
                  </a:cubicBezTo>
                  <a:close/>
                  <a:moveTo>
                    <a:pt x="458" y="81"/>
                  </a:moveTo>
                  <a:cubicBezTo>
                    <a:pt x="457" y="80"/>
                    <a:pt x="461" y="76"/>
                    <a:pt x="456" y="79"/>
                  </a:cubicBezTo>
                  <a:cubicBezTo>
                    <a:pt x="456" y="73"/>
                    <a:pt x="450" y="78"/>
                    <a:pt x="453" y="73"/>
                  </a:cubicBezTo>
                  <a:cubicBezTo>
                    <a:pt x="462" y="72"/>
                    <a:pt x="460" y="74"/>
                    <a:pt x="467" y="72"/>
                  </a:cubicBezTo>
                  <a:cubicBezTo>
                    <a:pt x="469" y="71"/>
                    <a:pt x="467" y="75"/>
                    <a:pt x="470" y="74"/>
                  </a:cubicBezTo>
                  <a:cubicBezTo>
                    <a:pt x="469" y="80"/>
                    <a:pt x="459" y="72"/>
                    <a:pt x="458" y="81"/>
                  </a:cubicBezTo>
                  <a:close/>
                  <a:moveTo>
                    <a:pt x="473" y="62"/>
                  </a:moveTo>
                  <a:cubicBezTo>
                    <a:pt x="474" y="63"/>
                    <a:pt x="473" y="64"/>
                    <a:pt x="472" y="65"/>
                  </a:cubicBezTo>
                  <a:cubicBezTo>
                    <a:pt x="473" y="65"/>
                    <a:pt x="474" y="66"/>
                    <a:pt x="476" y="67"/>
                  </a:cubicBezTo>
                  <a:cubicBezTo>
                    <a:pt x="471" y="72"/>
                    <a:pt x="467" y="64"/>
                    <a:pt x="473" y="62"/>
                  </a:cubicBezTo>
                  <a:close/>
                  <a:moveTo>
                    <a:pt x="476" y="78"/>
                  </a:moveTo>
                  <a:cubicBezTo>
                    <a:pt x="475" y="79"/>
                    <a:pt x="472" y="78"/>
                    <a:pt x="473" y="80"/>
                  </a:cubicBezTo>
                  <a:cubicBezTo>
                    <a:pt x="469" y="83"/>
                    <a:pt x="471" y="74"/>
                    <a:pt x="473" y="78"/>
                  </a:cubicBezTo>
                  <a:cubicBezTo>
                    <a:pt x="473" y="76"/>
                    <a:pt x="473" y="67"/>
                    <a:pt x="478" y="73"/>
                  </a:cubicBezTo>
                  <a:cubicBezTo>
                    <a:pt x="477" y="74"/>
                    <a:pt x="477" y="73"/>
                    <a:pt x="476" y="72"/>
                  </a:cubicBezTo>
                  <a:cubicBezTo>
                    <a:pt x="476" y="74"/>
                    <a:pt x="476" y="76"/>
                    <a:pt x="476" y="78"/>
                  </a:cubicBezTo>
                  <a:close/>
                  <a:moveTo>
                    <a:pt x="486" y="69"/>
                  </a:moveTo>
                  <a:cubicBezTo>
                    <a:pt x="487" y="67"/>
                    <a:pt x="489" y="66"/>
                    <a:pt x="488" y="65"/>
                  </a:cubicBezTo>
                  <a:cubicBezTo>
                    <a:pt x="493" y="62"/>
                    <a:pt x="490" y="72"/>
                    <a:pt x="494" y="69"/>
                  </a:cubicBezTo>
                  <a:cubicBezTo>
                    <a:pt x="495" y="72"/>
                    <a:pt x="487" y="73"/>
                    <a:pt x="486" y="69"/>
                  </a:cubicBezTo>
                  <a:close/>
                  <a:moveTo>
                    <a:pt x="503" y="64"/>
                  </a:moveTo>
                  <a:cubicBezTo>
                    <a:pt x="501" y="61"/>
                    <a:pt x="500" y="58"/>
                    <a:pt x="503" y="56"/>
                  </a:cubicBezTo>
                  <a:cubicBezTo>
                    <a:pt x="506" y="59"/>
                    <a:pt x="508" y="62"/>
                    <a:pt x="503" y="64"/>
                  </a:cubicBezTo>
                  <a:close/>
                  <a:moveTo>
                    <a:pt x="528" y="44"/>
                  </a:moveTo>
                  <a:cubicBezTo>
                    <a:pt x="529" y="50"/>
                    <a:pt x="522" y="47"/>
                    <a:pt x="520" y="47"/>
                  </a:cubicBezTo>
                  <a:cubicBezTo>
                    <a:pt x="519" y="43"/>
                    <a:pt x="526" y="46"/>
                    <a:pt x="528" y="44"/>
                  </a:cubicBezTo>
                  <a:close/>
                  <a:moveTo>
                    <a:pt x="516" y="54"/>
                  </a:moveTo>
                  <a:cubicBezTo>
                    <a:pt x="517" y="51"/>
                    <a:pt x="523" y="52"/>
                    <a:pt x="527" y="49"/>
                  </a:cubicBezTo>
                  <a:cubicBezTo>
                    <a:pt x="529" y="54"/>
                    <a:pt x="523" y="52"/>
                    <a:pt x="520" y="56"/>
                  </a:cubicBezTo>
                  <a:cubicBezTo>
                    <a:pt x="518" y="55"/>
                    <a:pt x="517" y="53"/>
                    <a:pt x="516" y="54"/>
                  </a:cubicBezTo>
                  <a:close/>
                  <a:moveTo>
                    <a:pt x="517" y="71"/>
                  </a:moveTo>
                  <a:cubicBezTo>
                    <a:pt x="513" y="71"/>
                    <a:pt x="515" y="73"/>
                    <a:pt x="512" y="75"/>
                  </a:cubicBezTo>
                  <a:cubicBezTo>
                    <a:pt x="511" y="74"/>
                    <a:pt x="511" y="73"/>
                    <a:pt x="510" y="71"/>
                  </a:cubicBezTo>
                  <a:cubicBezTo>
                    <a:pt x="515" y="72"/>
                    <a:pt x="510" y="67"/>
                    <a:pt x="515" y="65"/>
                  </a:cubicBezTo>
                  <a:cubicBezTo>
                    <a:pt x="514" y="65"/>
                    <a:pt x="512" y="63"/>
                    <a:pt x="511" y="61"/>
                  </a:cubicBezTo>
                  <a:cubicBezTo>
                    <a:pt x="512" y="61"/>
                    <a:pt x="514" y="61"/>
                    <a:pt x="513" y="60"/>
                  </a:cubicBezTo>
                  <a:cubicBezTo>
                    <a:pt x="515" y="59"/>
                    <a:pt x="516" y="61"/>
                    <a:pt x="517" y="60"/>
                  </a:cubicBezTo>
                  <a:cubicBezTo>
                    <a:pt x="518" y="62"/>
                    <a:pt x="516" y="62"/>
                    <a:pt x="516" y="61"/>
                  </a:cubicBezTo>
                  <a:cubicBezTo>
                    <a:pt x="518" y="65"/>
                    <a:pt x="514" y="68"/>
                    <a:pt x="517" y="71"/>
                  </a:cubicBezTo>
                  <a:close/>
                  <a:moveTo>
                    <a:pt x="504" y="76"/>
                  </a:moveTo>
                  <a:cubicBezTo>
                    <a:pt x="497" y="80"/>
                    <a:pt x="493" y="77"/>
                    <a:pt x="488" y="81"/>
                  </a:cubicBezTo>
                  <a:cubicBezTo>
                    <a:pt x="488" y="75"/>
                    <a:pt x="499" y="74"/>
                    <a:pt x="504" y="76"/>
                  </a:cubicBezTo>
                  <a:close/>
                  <a:moveTo>
                    <a:pt x="488" y="88"/>
                  </a:moveTo>
                  <a:cubicBezTo>
                    <a:pt x="486" y="86"/>
                    <a:pt x="489" y="85"/>
                    <a:pt x="488" y="83"/>
                  </a:cubicBezTo>
                  <a:cubicBezTo>
                    <a:pt x="492" y="84"/>
                    <a:pt x="495" y="86"/>
                    <a:pt x="499" y="85"/>
                  </a:cubicBezTo>
                  <a:cubicBezTo>
                    <a:pt x="499" y="92"/>
                    <a:pt x="492" y="84"/>
                    <a:pt x="488" y="88"/>
                  </a:cubicBezTo>
                  <a:close/>
                  <a:moveTo>
                    <a:pt x="520" y="62"/>
                  </a:moveTo>
                  <a:cubicBezTo>
                    <a:pt x="518" y="55"/>
                    <a:pt x="523" y="61"/>
                    <a:pt x="527" y="56"/>
                  </a:cubicBezTo>
                  <a:cubicBezTo>
                    <a:pt x="527" y="60"/>
                    <a:pt x="527" y="62"/>
                    <a:pt x="531" y="64"/>
                  </a:cubicBezTo>
                  <a:cubicBezTo>
                    <a:pt x="534" y="62"/>
                    <a:pt x="535" y="60"/>
                    <a:pt x="534" y="58"/>
                  </a:cubicBezTo>
                  <a:cubicBezTo>
                    <a:pt x="538" y="57"/>
                    <a:pt x="536" y="62"/>
                    <a:pt x="536" y="64"/>
                  </a:cubicBezTo>
                  <a:cubicBezTo>
                    <a:pt x="526" y="68"/>
                    <a:pt x="528" y="61"/>
                    <a:pt x="520" y="62"/>
                  </a:cubicBezTo>
                  <a:close/>
                  <a:moveTo>
                    <a:pt x="551" y="41"/>
                  </a:moveTo>
                  <a:cubicBezTo>
                    <a:pt x="551" y="44"/>
                    <a:pt x="549" y="46"/>
                    <a:pt x="546" y="48"/>
                  </a:cubicBezTo>
                  <a:cubicBezTo>
                    <a:pt x="545" y="47"/>
                    <a:pt x="544" y="46"/>
                    <a:pt x="543" y="45"/>
                  </a:cubicBezTo>
                  <a:cubicBezTo>
                    <a:pt x="546" y="42"/>
                    <a:pt x="548" y="44"/>
                    <a:pt x="551" y="41"/>
                  </a:cubicBezTo>
                  <a:close/>
                  <a:moveTo>
                    <a:pt x="567" y="43"/>
                  </a:moveTo>
                  <a:cubicBezTo>
                    <a:pt x="564" y="45"/>
                    <a:pt x="561" y="46"/>
                    <a:pt x="559" y="42"/>
                  </a:cubicBezTo>
                  <a:cubicBezTo>
                    <a:pt x="562" y="39"/>
                    <a:pt x="565" y="39"/>
                    <a:pt x="567" y="43"/>
                  </a:cubicBezTo>
                  <a:close/>
                  <a:moveTo>
                    <a:pt x="508" y="85"/>
                  </a:moveTo>
                  <a:cubicBezTo>
                    <a:pt x="510" y="79"/>
                    <a:pt x="517" y="78"/>
                    <a:pt x="520" y="73"/>
                  </a:cubicBezTo>
                  <a:cubicBezTo>
                    <a:pt x="524" y="80"/>
                    <a:pt x="512" y="79"/>
                    <a:pt x="516" y="84"/>
                  </a:cubicBezTo>
                  <a:cubicBezTo>
                    <a:pt x="513" y="88"/>
                    <a:pt x="511" y="84"/>
                    <a:pt x="508" y="85"/>
                  </a:cubicBezTo>
                  <a:close/>
                  <a:moveTo>
                    <a:pt x="542" y="60"/>
                  </a:moveTo>
                  <a:cubicBezTo>
                    <a:pt x="549" y="57"/>
                    <a:pt x="546" y="53"/>
                    <a:pt x="551" y="50"/>
                  </a:cubicBezTo>
                  <a:cubicBezTo>
                    <a:pt x="554" y="53"/>
                    <a:pt x="558" y="53"/>
                    <a:pt x="562" y="48"/>
                  </a:cubicBezTo>
                  <a:cubicBezTo>
                    <a:pt x="566" y="57"/>
                    <a:pt x="556" y="51"/>
                    <a:pt x="551" y="55"/>
                  </a:cubicBezTo>
                  <a:cubicBezTo>
                    <a:pt x="549" y="57"/>
                    <a:pt x="556" y="57"/>
                    <a:pt x="557" y="58"/>
                  </a:cubicBezTo>
                  <a:cubicBezTo>
                    <a:pt x="555" y="61"/>
                    <a:pt x="561" y="65"/>
                    <a:pt x="556" y="68"/>
                  </a:cubicBezTo>
                  <a:cubicBezTo>
                    <a:pt x="555" y="58"/>
                    <a:pt x="549" y="61"/>
                    <a:pt x="542" y="60"/>
                  </a:cubicBezTo>
                  <a:close/>
                  <a:moveTo>
                    <a:pt x="560" y="62"/>
                  </a:moveTo>
                  <a:cubicBezTo>
                    <a:pt x="562" y="62"/>
                    <a:pt x="563" y="61"/>
                    <a:pt x="564" y="60"/>
                  </a:cubicBezTo>
                  <a:cubicBezTo>
                    <a:pt x="566" y="63"/>
                    <a:pt x="567" y="61"/>
                    <a:pt x="567" y="64"/>
                  </a:cubicBezTo>
                  <a:cubicBezTo>
                    <a:pt x="565" y="65"/>
                    <a:pt x="562" y="65"/>
                    <a:pt x="560" y="62"/>
                  </a:cubicBezTo>
                  <a:close/>
                  <a:moveTo>
                    <a:pt x="528" y="86"/>
                  </a:moveTo>
                  <a:cubicBezTo>
                    <a:pt x="527" y="81"/>
                    <a:pt x="526" y="83"/>
                    <a:pt x="525" y="79"/>
                  </a:cubicBezTo>
                  <a:cubicBezTo>
                    <a:pt x="532" y="82"/>
                    <a:pt x="539" y="71"/>
                    <a:pt x="545" y="66"/>
                  </a:cubicBezTo>
                  <a:cubicBezTo>
                    <a:pt x="548" y="72"/>
                    <a:pt x="538" y="73"/>
                    <a:pt x="537" y="77"/>
                  </a:cubicBezTo>
                  <a:cubicBezTo>
                    <a:pt x="539" y="80"/>
                    <a:pt x="540" y="79"/>
                    <a:pt x="542" y="80"/>
                  </a:cubicBezTo>
                  <a:cubicBezTo>
                    <a:pt x="547" y="77"/>
                    <a:pt x="547" y="74"/>
                    <a:pt x="550" y="70"/>
                  </a:cubicBezTo>
                  <a:cubicBezTo>
                    <a:pt x="555" y="75"/>
                    <a:pt x="546" y="77"/>
                    <a:pt x="552" y="82"/>
                  </a:cubicBezTo>
                  <a:cubicBezTo>
                    <a:pt x="543" y="80"/>
                    <a:pt x="538" y="85"/>
                    <a:pt x="528" y="86"/>
                  </a:cubicBezTo>
                  <a:close/>
                  <a:moveTo>
                    <a:pt x="553" y="74"/>
                  </a:moveTo>
                  <a:cubicBezTo>
                    <a:pt x="558" y="69"/>
                    <a:pt x="559" y="71"/>
                    <a:pt x="563" y="66"/>
                  </a:cubicBezTo>
                  <a:cubicBezTo>
                    <a:pt x="565" y="68"/>
                    <a:pt x="563" y="69"/>
                    <a:pt x="561" y="71"/>
                  </a:cubicBezTo>
                  <a:cubicBezTo>
                    <a:pt x="562" y="72"/>
                    <a:pt x="563" y="71"/>
                    <a:pt x="563" y="71"/>
                  </a:cubicBezTo>
                  <a:cubicBezTo>
                    <a:pt x="563" y="72"/>
                    <a:pt x="555" y="73"/>
                    <a:pt x="555" y="79"/>
                  </a:cubicBezTo>
                  <a:cubicBezTo>
                    <a:pt x="551" y="81"/>
                    <a:pt x="557" y="75"/>
                    <a:pt x="553" y="74"/>
                  </a:cubicBezTo>
                  <a:close/>
                  <a:moveTo>
                    <a:pt x="567" y="66"/>
                  </a:moveTo>
                  <a:cubicBezTo>
                    <a:pt x="571" y="62"/>
                    <a:pt x="576" y="63"/>
                    <a:pt x="577" y="55"/>
                  </a:cubicBezTo>
                  <a:cubicBezTo>
                    <a:pt x="578" y="59"/>
                    <a:pt x="581" y="56"/>
                    <a:pt x="583" y="56"/>
                  </a:cubicBezTo>
                  <a:cubicBezTo>
                    <a:pt x="581" y="60"/>
                    <a:pt x="575" y="68"/>
                    <a:pt x="567" y="66"/>
                  </a:cubicBezTo>
                  <a:close/>
                  <a:moveTo>
                    <a:pt x="587" y="85"/>
                  </a:moveTo>
                  <a:cubicBezTo>
                    <a:pt x="583" y="82"/>
                    <a:pt x="588" y="80"/>
                    <a:pt x="587" y="78"/>
                  </a:cubicBezTo>
                  <a:cubicBezTo>
                    <a:pt x="584" y="76"/>
                    <a:pt x="587" y="82"/>
                    <a:pt x="582" y="83"/>
                  </a:cubicBezTo>
                  <a:cubicBezTo>
                    <a:pt x="579" y="80"/>
                    <a:pt x="581" y="78"/>
                    <a:pt x="583" y="75"/>
                  </a:cubicBezTo>
                  <a:cubicBezTo>
                    <a:pt x="587" y="76"/>
                    <a:pt x="590" y="79"/>
                    <a:pt x="594" y="82"/>
                  </a:cubicBezTo>
                  <a:cubicBezTo>
                    <a:pt x="593" y="85"/>
                    <a:pt x="590" y="84"/>
                    <a:pt x="587" y="85"/>
                  </a:cubicBezTo>
                  <a:close/>
                  <a:moveTo>
                    <a:pt x="611" y="59"/>
                  </a:moveTo>
                  <a:cubicBezTo>
                    <a:pt x="612" y="63"/>
                    <a:pt x="611" y="67"/>
                    <a:pt x="606" y="70"/>
                  </a:cubicBezTo>
                  <a:cubicBezTo>
                    <a:pt x="605" y="67"/>
                    <a:pt x="603" y="66"/>
                    <a:pt x="600" y="67"/>
                  </a:cubicBezTo>
                  <a:cubicBezTo>
                    <a:pt x="600" y="66"/>
                    <a:pt x="608" y="63"/>
                    <a:pt x="611" y="59"/>
                  </a:cubicBezTo>
                  <a:close/>
                  <a:moveTo>
                    <a:pt x="593" y="79"/>
                  </a:moveTo>
                  <a:cubicBezTo>
                    <a:pt x="592" y="77"/>
                    <a:pt x="594" y="75"/>
                    <a:pt x="593" y="73"/>
                  </a:cubicBezTo>
                  <a:cubicBezTo>
                    <a:pt x="595" y="72"/>
                    <a:pt x="597" y="73"/>
                    <a:pt x="598" y="76"/>
                  </a:cubicBezTo>
                  <a:cubicBezTo>
                    <a:pt x="596" y="79"/>
                    <a:pt x="595" y="78"/>
                    <a:pt x="593" y="79"/>
                  </a:cubicBezTo>
                  <a:close/>
                  <a:moveTo>
                    <a:pt x="612" y="69"/>
                  </a:moveTo>
                  <a:cubicBezTo>
                    <a:pt x="613" y="65"/>
                    <a:pt x="616" y="62"/>
                    <a:pt x="615" y="58"/>
                  </a:cubicBezTo>
                  <a:cubicBezTo>
                    <a:pt x="616" y="57"/>
                    <a:pt x="616" y="59"/>
                    <a:pt x="616" y="59"/>
                  </a:cubicBezTo>
                  <a:cubicBezTo>
                    <a:pt x="619" y="61"/>
                    <a:pt x="623" y="58"/>
                    <a:pt x="625" y="62"/>
                  </a:cubicBezTo>
                  <a:cubicBezTo>
                    <a:pt x="620" y="62"/>
                    <a:pt x="617" y="68"/>
                    <a:pt x="612" y="69"/>
                  </a:cubicBezTo>
                  <a:close/>
                  <a:moveTo>
                    <a:pt x="620" y="74"/>
                  </a:moveTo>
                  <a:cubicBezTo>
                    <a:pt x="616" y="78"/>
                    <a:pt x="614" y="73"/>
                    <a:pt x="610" y="78"/>
                  </a:cubicBezTo>
                  <a:cubicBezTo>
                    <a:pt x="609" y="76"/>
                    <a:pt x="609" y="74"/>
                    <a:pt x="610" y="73"/>
                  </a:cubicBezTo>
                  <a:cubicBezTo>
                    <a:pt x="613" y="72"/>
                    <a:pt x="617" y="71"/>
                    <a:pt x="620" y="74"/>
                  </a:cubicBezTo>
                  <a:close/>
                  <a:moveTo>
                    <a:pt x="642" y="62"/>
                  </a:moveTo>
                  <a:cubicBezTo>
                    <a:pt x="639" y="63"/>
                    <a:pt x="636" y="62"/>
                    <a:pt x="633" y="65"/>
                  </a:cubicBezTo>
                  <a:cubicBezTo>
                    <a:pt x="632" y="63"/>
                    <a:pt x="634" y="62"/>
                    <a:pt x="633" y="60"/>
                  </a:cubicBezTo>
                  <a:cubicBezTo>
                    <a:pt x="636" y="58"/>
                    <a:pt x="639" y="58"/>
                    <a:pt x="642" y="62"/>
                  </a:cubicBezTo>
                  <a:close/>
                  <a:moveTo>
                    <a:pt x="659" y="41"/>
                  </a:moveTo>
                  <a:cubicBezTo>
                    <a:pt x="653" y="42"/>
                    <a:pt x="658" y="46"/>
                    <a:pt x="653" y="49"/>
                  </a:cubicBezTo>
                  <a:cubicBezTo>
                    <a:pt x="652" y="49"/>
                    <a:pt x="651" y="48"/>
                    <a:pt x="649" y="49"/>
                  </a:cubicBezTo>
                  <a:cubicBezTo>
                    <a:pt x="648" y="44"/>
                    <a:pt x="654" y="34"/>
                    <a:pt x="659" y="41"/>
                  </a:cubicBezTo>
                  <a:close/>
                  <a:moveTo>
                    <a:pt x="646" y="35"/>
                  </a:moveTo>
                  <a:cubicBezTo>
                    <a:pt x="646" y="39"/>
                    <a:pt x="643" y="42"/>
                    <a:pt x="639" y="45"/>
                  </a:cubicBezTo>
                  <a:cubicBezTo>
                    <a:pt x="638" y="44"/>
                    <a:pt x="639" y="43"/>
                    <a:pt x="640" y="42"/>
                  </a:cubicBezTo>
                  <a:cubicBezTo>
                    <a:pt x="641" y="40"/>
                    <a:pt x="639" y="41"/>
                    <a:pt x="638" y="38"/>
                  </a:cubicBezTo>
                  <a:cubicBezTo>
                    <a:pt x="640" y="37"/>
                    <a:pt x="639" y="35"/>
                    <a:pt x="641" y="34"/>
                  </a:cubicBezTo>
                  <a:cubicBezTo>
                    <a:pt x="643" y="34"/>
                    <a:pt x="644" y="36"/>
                    <a:pt x="646" y="35"/>
                  </a:cubicBezTo>
                  <a:close/>
                  <a:moveTo>
                    <a:pt x="643" y="43"/>
                  </a:moveTo>
                  <a:cubicBezTo>
                    <a:pt x="643" y="52"/>
                    <a:pt x="632" y="57"/>
                    <a:pt x="622" y="56"/>
                  </a:cubicBezTo>
                  <a:cubicBezTo>
                    <a:pt x="622" y="51"/>
                    <a:pt x="631" y="55"/>
                    <a:pt x="633" y="49"/>
                  </a:cubicBezTo>
                  <a:cubicBezTo>
                    <a:pt x="632" y="47"/>
                    <a:pt x="630" y="47"/>
                    <a:pt x="628" y="47"/>
                  </a:cubicBezTo>
                  <a:cubicBezTo>
                    <a:pt x="628" y="45"/>
                    <a:pt x="629" y="43"/>
                    <a:pt x="632" y="41"/>
                  </a:cubicBezTo>
                  <a:cubicBezTo>
                    <a:pt x="633" y="46"/>
                    <a:pt x="638" y="48"/>
                    <a:pt x="643" y="43"/>
                  </a:cubicBezTo>
                  <a:close/>
                  <a:moveTo>
                    <a:pt x="621" y="42"/>
                  </a:moveTo>
                  <a:cubicBezTo>
                    <a:pt x="627" y="46"/>
                    <a:pt x="618" y="47"/>
                    <a:pt x="622" y="51"/>
                  </a:cubicBezTo>
                  <a:cubicBezTo>
                    <a:pt x="620" y="52"/>
                    <a:pt x="617" y="51"/>
                    <a:pt x="618" y="53"/>
                  </a:cubicBezTo>
                  <a:cubicBezTo>
                    <a:pt x="617" y="54"/>
                    <a:pt x="616" y="52"/>
                    <a:pt x="615" y="51"/>
                  </a:cubicBezTo>
                  <a:cubicBezTo>
                    <a:pt x="620" y="48"/>
                    <a:pt x="615" y="45"/>
                    <a:pt x="621" y="42"/>
                  </a:cubicBezTo>
                  <a:close/>
                  <a:moveTo>
                    <a:pt x="610" y="52"/>
                  </a:moveTo>
                  <a:cubicBezTo>
                    <a:pt x="612" y="56"/>
                    <a:pt x="605" y="56"/>
                    <a:pt x="604" y="58"/>
                  </a:cubicBezTo>
                  <a:cubicBezTo>
                    <a:pt x="600" y="52"/>
                    <a:pt x="609" y="54"/>
                    <a:pt x="610" y="52"/>
                  </a:cubicBezTo>
                  <a:close/>
                  <a:moveTo>
                    <a:pt x="594" y="67"/>
                  </a:moveTo>
                  <a:cubicBezTo>
                    <a:pt x="595" y="66"/>
                    <a:pt x="588" y="65"/>
                    <a:pt x="587" y="73"/>
                  </a:cubicBezTo>
                  <a:cubicBezTo>
                    <a:pt x="578" y="68"/>
                    <a:pt x="598" y="57"/>
                    <a:pt x="600" y="50"/>
                  </a:cubicBezTo>
                  <a:cubicBezTo>
                    <a:pt x="602" y="56"/>
                    <a:pt x="597" y="61"/>
                    <a:pt x="594" y="67"/>
                  </a:cubicBezTo>
                  <a:close/>
                  <a:moveTo>
                    <a:pt x="608" y="47"/>
                  </a:moveTo>
                  <a:cubicBezTo>
                    <a:pt x="607" y="51"/>
                    <a:pt x="602" y="47"/>
                    <a:pt x="604" y="50"/>
                  </a:cubicBezTo>
                  <a:cubicBezTo>
                    <a:pt x="600" y="53"/>
                    <a:pt x="603" y="43"/>
                    <a:pt x="598" y="46"/>
                  </a:cubicBezTo>
                  <a:cubicBezTo>
                    <a:pt x="596" y="43"/>
                    <a:pt x="601" y="46"/>
                    <a:pt x="603" y="42"/>
                  </a:cubicBezTo>
                  <a:cubicBezTo>
                    <a:pt x="604" y="46"/>
                    <a:pt x="606" y="44"/>
                    <a:pt x="608" y="47"/>
                  </a:cubicBezTo>
                  <a:close/>
                  <a:moveTo>
                    <a:pt x="608" y="45"/>
                  </a:moveTo>
                  <a:cubicBezTo>
                    <a:pt x="606" y="40"/>
                    <a:pt x="605" y="41"/>
                    <a:pt x="604" y="37"/>
                  </a:cubicBezTo>
                  <a:cubicBezTo>
                    <a:pt x="607" y="36"/>
                    <a:pt x="613" y="42"/>
                    <a:pt x="608" y="45"/>
                  </a:cubicBezTo>
                  <a:close/>
                  <a:moveTo>
                    <a:pt x="590" y="56"/>
                  </a:moveTo>
                  <a:cubicBezTo>
                    <a:pt x="585" y="52"/>
                    <a:pt x="591" y="49"/>
                    <a:pt x="588" y="45"/>
                  </a:cubicBezTo>
                  <a:cubicBezTo>
                    <a:pt x="594" y="43"/>
                    <a:pt x="594" y="53"/>
                    <a:pt x="590" y="56"/>
                  </a:cubicBezTo>
                  <a:close/>
                  <a:moveTo>
                    <a:pt x="575" y="51"/>
                  </a:moveTo>
                  <a:cubicBezTo>
                    <a:pt x="572" y="43"/>
                    <a:pt x="582" y="48"/>
                    <a:pt x="585" y="43"/>
                  </a:cubicBezTo>
                  <a:cubicBezTo>
                    <a:pt x="587" y="51"/>
                    <a:pt x="576" y="43"/>
                    <a:pt x="575" y="51"/>
                  </a:cubicBezTo>
                  <a:close/>
                  <a:moveTo>
                    <a:pt x="577" y="40"/>
                  </a:moveTo>
                  <a:cubicBezTo>
                    <a:pt x="586" y="38"/>
                    <a:pt x="577" y="35"/>
                    <a:pt x="583" y="31"/>
                  </a:cubicBezTo>
                  <a:cubicBezTo>
                    <a:pt x="584" y="31"/>
                    <a:pt x="585" y="32"/>
                    <a:pt x="586" y="33"/>
                  </a:cubicBezTo>
                  <a:cubicBezTo>
                    <a:pt x="585" y="37"/>
                    <a:pt x="585" y="49"/>
                    <a:pt x="577" y="40"/>
                  </a:cubicBezTo>
                  <a:close/>
                  <a:moveTo>
                    <a:pt x="585" y="25"/>
                  </a:moveTo>
                  <a:cubicBezTo>
                    <a:pt x="590" y="29"/>
                    <a:pt x="583" y="33"/>
                    <a:pt x="581" y="28"/>
                  </a:cubicBezTo>
                  <a:cubicBezTo>
                    <a:pt x="582" y="25"/>
                    <a:pt x="582" y="27"/>
                    <a:pt x="585" y="25"/>
                  </a:cubicBezTo>
                  <a:close/>
                  <a:moveTo>
                    <a:pt x="577" y="33"/>
                  </a:moveTo>
                  <a:cubicBezTo>
                    <a:pt x="578" y="38"/>
                    <a:pt x="573" y="40"/>
                    <a:pt x="569" y="39"/>
                  </a:cubicBezTo>
                  <a:cubicBezTo>
                    <a:pt x="571" y="35"/>
                    <a:pt x="570" y="34"/>
                    <a:pt x="574" y="29"/>
                  </a:cubicBezTo>
                  <a:cubicBezTo>
                    <a:pt x="574" y="29"/>
                    <a:pt x="574" y="35"/>
                    <a:pt x="577" y="33"/>
                  </a:cubicBezTo>
                  <a:close/>
                  <a:moveTo>
                    <a:pt x="566" y="30"/>
                  </a:moveTo>
                  <a:cubicBezTo>
                    <a:pt x="565" y="32"/>
                    <a:pt x="567" y="35"/>
                    <a:pt x="567" y="38"/>
                  </a:cubicBezTo>
                  <a:cubicBezTo>
                    <a:pt x="564" y="41"/>
                    <a:pt x="563" y="37"/>
                    <a:pt x="560" y="39"/>
                  </a:cubicBezTo>
                  <a:cubicBezTo>
                    <a:pt x="560" y="37"/>
                    <a:pt x="560" y="36"/>
                    <a:pt x="562" y="34"/>
                  </a:cubicBezTo>
                  <a:cubicBezTo>
                    <a:pt x="560" y="34"/>
                    <a:pt x="559" y="33"/>
                    <a:pt x="557" y="31"/>
                  </a:cubicBezTo>
                  <a:cubicBezTo>
                    <a:pt x="552" y="33"/>
                    <a:pt x="556" y="36"/>
                    <a:pt x="552" y="38"/>
                  </a:cubicBezTo>
                  <a:cubicBezTo>
                    <a:pt x="547" y="23"/>
                    <a:pt x="559" y="31"/>
                    <a:pt x="566" y="30"/>
                  </a:cubicBezTo>
                  <a:close/>
                  <a:moveTo>
                    <a:pt x="544" y="23"/>
                  </a:moveTo>
                  <a:cubicBezTo>
                    <a:pt x="549" y="21"/>
                    <a:pt x="542" y="27"/>
                    <a:pt x="540" y="28"/>
                  </a:cubicBezTo>
                  <a:cubicBezTo>
                    <a:pt x="542" y="32"/>
                    <a:pt x="545" y="26"/>
                    <a:pt x="546" y="30"/>
                  </a:cubicBezTo>
                  <a:cubicBezTo>
                    <a:pt x="540" y="33"/>
                    <a:pt x="549" y="37"/>
                    <a:pt x="544" y="39"/>
                  </a:cubicBezTo>
                  <a:cubicBezTo>
                    <a:pt x="541" y="32"/>
                    <a:pt x="537" y="28"/>
                    <a:pt x="536" y="24"/>
                  </a:cubicBezTo>
                  <a:cubicBezTo>
                    <a:pt x="539" y="20"/>
                    <a:pt x="541" y="29"/>
                    <a:pt x="544" y="23"/>
                  </a:cubicBezTo>
                  <a:close/>
                  <a:moveTo>
                    <a:pt x="530" y="28"/>
                  </a:moveTo>
                  <a:cubicBezTo>
                    <a:pt x="528" y="31"/>
                    <a:pt x="534" y="35"/>
                    <a:pt x="529" y="38"/>
                  </a:cubicBezTo>
                  <a:cubicBezTo>
                    <a:pt x="531" y="39"/>
                    <a:pt x="532" y="37"/>
                    <a:pt x="534" y="40"/>
                  </a:cubicBezTo>
                  <a:cubicBezTo>
                    <a:pt x="536" y="39"/>
                    <a:pt x="535" y="37"/>
                    <a:pt x="534" y="36"/>
                  </a:cubicBezTo>
                  <a:cubicBezTo>
                    <a:pt x="539" y="36"/>
                    <a:pt x="537" y="41"/>
                    <a:pt x="545" y="42"/>
                  </a:cubicBezTo>
                  <a:cubicBezTo>
                    <a:pt x="541" y="45"/>
                    <a:pt x="540" y="48"/>
                    <a:pt x="543" y="51"/>
                  </a:cubicBezTo>
                  <a:cubicBezTo>
                    <a:pt x="540" y="52"/>
                    <a:pt x="537" y="54"/>
                    <a:pt x="535" y="51"/>
                  </a:cubicBezTo>
                  <a:cubicBezTo>
                    <a:pt x="539" y="49"/>
                    <a:pt x="537" y="44"/>
                    <a:pt x="541" y="45"/>
                  </a:cubicBezTo>
                  <a:cubicBezTo>
                    <a:pt x="536" y="38"/>
                    <a:pt x="529" y="48"/>
                    <a:pt x="524" y="39"/>
                  </a:cubicBezTo>
                  <a:cubicBezTo>
                    <a:pt x="529" y="35"/>
                    <a:pt x="523" y="29"/>
                    <a:pt x="530" y="28"/>
                  </a:cubicBezTo>
                  <a:close/>
                  <a:moveTo>
                    <a:pt x="519" y="33"/>
                  </a:moveTo>
                  <a:cubicBezTo>
                    <a:pt x="520" y="40"/>
                    <a:pt x="513" y="40"/>
                    <a:pt x="511" y="47"/>
                  </a:cubicBezTo>
                  <a:cubicBezTo>
                    <a:pt x="506" y="44"/>
                    <a:pt x="512" y="41"/>
                    <a:pt x="511" y="38"/>
                  </a:cubicBezTo>
                  <a:cubicBezTo>
                    <a:pt x="517" y="39"/>
                    <a:pt x="515" y="34"/>
                    <a:pt x="519" y="33"/>
                  </a:cubicBezTo>
                  <a:close/>
                  <a:moveTo>
                    <a:pt x="505" y="42"/>
                  </a:moveTo>
                  <a:cubicBezTo>
                    <a:pt x="502" y="48"/>
                    <a:pt x="506" y="48"/>
                    <a:pt x="502" y="52"/>
                  </a:cubicBezTo>
                  <a:cubicBezTo>
                    <a:pt x="501" y="49"/>
                    <a:pt x="504" y="44"/>
                    <a:pt x="499" y="46"/>
                  </a:cubicBezTo>
                  <a:cubicBezTo>
                    <a:pt x="494" y="44"/>
                    <a:pt x="503" y="46"/>
                    <a:pt x="505" y="42"/>
                  </a:cubicBezTo>
                  <a:close/>
                  <a:moveTo>
                    <a:pt x="492" y="54"/>
                  </a:moveTo>
                  <a:cubicBezTo>
                    <a:pt x="496" y="50"/>
                    <a:pt x="495" y="51"/>
                    <a:pt x="500" y="48"/>
                  </a:cubicBezTo>
                  <a:cubicBezTo>
                    <a:pt x="502" y="52"/>
                    <a:pt x="495" y="55"/>
                    <a:pt x="494" y="58"/>
                  </a:cubicBezTo>
                  <a:cubicBezTo>
                    <a:pt x="493" y="56"/>
                    <a:pt x="491" y="55"/>
                    <a:pt x="489" y="57"/>
                  </a:cubicBezTo>
                  <a:cubicBezTo>
                    <a:pt x="487" y="49"/>
                    <a:pt x="484" y="54"/>
                    <a:pt x="481" y="54"/>
                  </a:cubicBezTo>
                  <a:cubicBezTo>
                    <a:pt x="477" y="49"/>
                    <a:pt x="485" y="52"/>
                    <a:pt x="487" y="47"/>
                  </a:cubicBezTo>
                  <a:cubicBezTo>
                    <a:pt x="488" y="53"/>
                    <a:pt x="492" y="49"/>
                    <a:pt x="492" y="54"/>
                  </a:cubicBezTo>
                  <a:close/>
                  <a:moveTo>
                    <a:pt x="507" y="32"/>
                  </a:moveTo>
                  <a:cubicBezTo>
                    <a:pt x="508" y="34"/>
                    <a:pt x="505" y="34"/>
                    <a:pt x="504" y="32"/>
                  </a:cubicBezTo>
                  <a:cubicBezTo>
                    <a:pt x="504" y="35"/>
                    <a:pt x="505" y="37"/>
                    <a:pt x="501" y="37"/>
                  </a:cubicBezTo>
                  <a:cubicBezTo>
                    <a:pt x="501" y="35"/>
                    <a:pt x="502" y="34"/>
                    <a:pt x="500" y="32"/>
                  </a:cubicBezTo>
                  <a:cubicBezTo>
                    <a:pt x="503" y="28"/>
                    <a:pt x="505" y="34"/>
                    <a:pt x="507" y="32"/>
                  </a:cubicBezTo>
                  <a:close/>
                  <a:moveTo>
                    <a:pt x="485" y="29"/>
                  </a:moveTo>
                  <a:cubicBezTo>
                    <a:pt x="489" y="32"/>
                    <a:pt x="483" y="33"/>
                    <a:pt x="484" y="36"/>
                  </a:cubicBezTo>
                  <a:cubicBezTo>
                    <a:pt x="485" y="36"/>
                    <a:pt x="488" y="37"/>
                    <a:pt x="486" y="39"/>
                  </a:cubicBezTo>
                  <a:cubicBezTo>
                    <a:pt x="491" y="40"/>
                    <a:pt x="494" y="34"/>
                    <a:pt x="500" y="39"/>
                  </a:cubicBezTo>
                  <a:cubicBezTo>
                    <a:pt x="496" y="39"/>
                    <a:pt x="489" y="42"/>
                    <a:pt x="486" y="46"/>
                  </a:cubicBezTo>
                  <a:cubicBezTo>
                    <a:pt x="482" y="42"/>
                    <a:pt x="483" y="34"/>
                    <a:pt x="476" y="36"/>
                  </a:cubicBezTo>
                  <a:cubicBezTo>
                    <a:pt x="477" y="32"/>
                    <a:pt x="483" y="35"/>
                    <a:pt x="485" y="29"/>
                  </a:cubicBezTo>
                  <a:close/>
                  <a:moveTo>
                    <a:pt x="474" y="33"/>
                  </a:moveTo>
                  <a:cubicBezTo>
                    <a:pt x="471" y="36"/>
                    <a:pt x="468" y="36"/>
                    <a:pt x="474" y="42"/>
                  </a:cubicBezTo>
                  <a:cubicBezTo>
                    <a:pt x="472" y="46"/>
                    <a:pt x="469" y="46"/>
                    <a:pt x="465" y="43"/>
                  </a:cubicBezTo>
                  <a:cubicBezTo>
                    <a:pt x="468" y="41"/>
                    <a:pt x="467" y="40"/>
                    <a:pt x="466" y="41"/>
                  </a:cubicBezTo>
                  <a:cubicBezTo>
                    <a:pt x="467" y="37"/>
                    <a:pt x="470" y="33"/>
                    <a:pt x="469" y="29"/>
                  </a:cubicBezTo>
                  <a:cubicBezTo>
                    <a:pt x="472" y="26"/>
                    <a:pt x="470" y="35"/>
                    <a:pt x="474" y="33"/>
                  </a:cubicBezTo>
                  <a:close/>
                  <a:moveTo>
                    <a:pt x="457" y="39"/>
                  </a:moveTo>
                  <a:cubicBezTo>
                    <a:pt x="461" y="47"/>
                    <a:pt x="449" y="43"/>
                    <a:pt x="445" y="44"/>
                  </a:cubicBezTo>
                  <a:cubicBezTo>
                    <a:pt x="445" y="37"/>
                    <a:pt x="442" y="48"/>
                    <a:pt x="438" y="42"/>
                  </a:cubicBezTo>
                  <a:cubicBezTo>
                    <a:pt x="446" y="36"/>
                    <a:pt x="450" y="47"/>
                    <a:pt x="457" y="39"/>
                  </a:cubicBezTo>
                  <a:close/>
                  <a:moveTo>
                    <a:pt x="393" y="75"/>
                  </a:moveTo>
                  <a:cubicBezTo>
                    <a:pt x="392" y="74"/>
                    <a:pt x="391" y="73"/>
                    <a:pt x="390" y="71"/>
                  </a:cubicBezTo>
                  <a:cubicBezTo>
                    <a:pt x="390" y="76"/>
                    <a:pt x="386" y="78"/>
                    <a:pt x="382" y="79"/>
                  </a:cubicBezTo>
                  <a:cubicBezTo>
                    <a:pt x="380" y="72"/>
                    <a:pt x="392" y="73"/>
                    <a:pt x="391" y="68"/>
                  </a:cubicBezTo>
                  <a:cubicBezTo>
                    <a:pt x="395" y="67"/>
                    <a:pt x="399" y="73"/>
                    <a:pt x="393" y="75"/>
                  </a:cubicBezTo>
                  <a:close/>
                  <a:moveTo>
                    <a:pt x="421" y="50"/>
                  </a:moveTo>
                  <a:cubicBezTo>
                    <a:pt x="417" y="56"/>
                    <a:pt x="415" y="48"/>
                    <a:pt x="411" y="52"/>
                  </a:cubicBezTo>
                  <a:cubicBezTo>
                    <a:pt x="410" y="50"/>
                    <a:pt x="412" y="48"/>
                    <a:pt x="415" y="46"/>
                  </a:cubicBezTo>
                  <a:cubicBezTo>
                    <a:pt x="419" y="47"/>
                    <a:pt x="417" y="48"/>
                    <a:pt x="421" y="50"/>
                  </a:cubicBezTo>
                  <a:close/>
                  <a:moveTo>
                    <a:pt x="441" y="30"/>
                  </a:moveTo>
                  <a:cubicBezTo>
                    <a:pt x="443" y="34"/>
                    <a:pt x="435" y="35"/>
                    <a:pt x="434" y="37"/>
                  </a:cubicBezTo>
                  <a:cubicBezTo>
                    <a:pt x="432" y="34"/>
                    <a:pt x="432" y="31"/>
                    <a:pt x="435" y="29"/>
                  </a:cubicBezTo>
                  <a:cubicBezTo>
                    <a:pt x="433" y="35"/>
                    <a:pt x="438" y="34"/>
                    <a:pt x="441" y="30"/>
                  </a:cubicBezTo>
                  <a:close/>
                  <a:moveTo>
                    <a:pt x="375" y="79"/>
                  </a:moveTo>
                  <a:cubicBezTo>
                    <a:pt x="375" y="82"/>
                    <a:pt x="364" y="82"/>
                    <a:pt x="365" y="78"/>
                  </a:cubicBezTo>
                  <a:cubicBezTo>
                    <a:pt x="367" y="79"/>
                    <a:pt x="370" y="79"/>
                    <a:pt x="373" y="75"/>
                  </a:cubicBezTo>
                  <a:cubicBezTo>
                    <a:pt x="375" y="76"/>
                    <a:pt x="371" y="81"/>
                    <a:pt x="375" y="79"/>
                  </a:cubicBezTo>
                  <a:close/>
                  <a:moveTo>
                    <a:pt x="389" y="59"/>
                  </a:moveTo>
                  <a:cubicBezTo>
                    <a:pt x="388" y="57"/>
                    <a:pt x="397" y="55"/>
                    <a:pt x="391" y="54"/>
                  </a:cubicBezTo>
                  <a:cubicBezTo>
                    <a:pt x="390" y="49"/>
                    <a:pt x="396" y="55"/>
                    <a:pt x="398" y="54"/>
                  </a:cubicBezTo>
                  <a:cubicBezTo>
                    <a:pt x="400" y="50"/>
                    <a:pt x="404" y="44"/>
                    <a:pt x="408" y="48"/>
                  </a:cubicBezTo>
                  <a:cubicBezTo>
                    <a:pt x="402" y="58"/>
                    <a:pt x="397" y="53"/>
                    <a:pt x="389" y="59"/>
                  </a:cubicBezTo>
                  <a:close/>
                  <a:moveTo>
                    <a:pt x="417" y="37"/>
                  </a:moveTo>
                  <a:cubicBezTo>
                    <a:pt x="418" y="40"/>
                    <a:pt x="411" y="43"/>
                    <a:pt x="409" y="38"/>
                  </a:cubicBezTo>
                  <a:cubicBezTo>
                    <a:pt x="412" y="35"/>
                    <a:pt x="415" y="39"/>
                    <a:pt x="417" y="37"/>
                  </a:cubicBezTo>
                  <a:close/>
                  <a:moveTo>
                    <a:pt x="358" y="76"/>
                  </a:moveTo>
                  <a:cubicBezTo>
                    <a:pt x="358" y="77"/>
                    <a:pt x="359" y="77"/>
                    <a:pt x="360" y="76"/>
                  </a:cubicBezTo>
                  <a:cubicBezTo>
                    <a:pt x="361" y="78"/>
                    <a:pt x="359" y="78"/>
                    <a:pt x="359" y="77"/>
                  </a:cubicBezTo>
                  <a:cubicBezTo>
                    <a:pt x="356" y="79"/>
                    <a:pt x="361" y="80"/>
                    <a:pt x="362" y="80"/>
                  </a:cubicBezTo>
                  <a:cubicBezTo>
                    <a:pt x="363" y="81"/>
                    <a:pt x="361" y="83"/>
                    <a:pt x="360" y="82"/>
                  </a:cubicBezTo>
                  <a:cubicBezTo>
                    <a:pt x="359" y="82"/>
                    <a:pt x="359" y="83"/>
                    <a:pt x="360" y="84"/>
                  </a:cubicBezTo>
                  <a:cubicBezTo>
                    <a:pt x="359" y="84"/>
                    <a:pt x="358" y="83"/>
                    <a:pt x="359" y="82"/>
                  </a:cubicBezTo>
                  <a:cubicBezTo>
                    <a:pt x="357" y="80"/>
                    <a:pt x="355" y="83"/>
                    <a:pt x="353" y="80"/>
                  </a:cubicBezTo>
                  <a:cubicBezTo>
                    <a:pt x="356" y="80"/>
                    <a:pt x="357" y="78"/>
                    <a:pt x="357" y="75"/>
                  </a:cubicBezTo>
                  <a:cubicBezTo>
                    <a:pt x="358" y="74"/>
                    <a:pt x="358" y="76"/>
                    <a:pt x="358" y="76"/>
                  </a:cubicBezTo>
                  <a:close/>
                  <a:moveTo>
                    <a:pt x="360" y="62"/>
                  </a:moveTo>
                  <a:cubicBezTo>
                    <a:pt x="360" y="60"/>
                    <a:pt x="361" y="60"/>
                    <a:pt x="364" y="57"/>
                  </a:cubicBezTo>
                  <a:cubicBezTo>
                    <a:pt x="365" y="58"/>
                    <a:pt x="364" y="59"/>
                    <a:pt x="363" y="60"/>
                  </a:cubicBezTo>
                  <a:cubicBezTo>
                    <a:pt x="368" y="59"/>
                    <a:pt x="367" y="66"/>
                    <a:pt x="373" y="63"/>
                  </a:cubicBezTo>
                  <a:cubicBezTo>
                    <a:pt x="369" y="71"/>
                    <a:pt x="366" y="57"/>
                    <a:pt x="360" y="62"/>
                  </a:cubicBezTo>
                  <a:close/>
                  <a:moveTo>
                    <a:pt x="411" y="24"/>
                  </a:moveTo>
                  <a:cubicBezTo>
                    <a:pt x="414" y="24"/>
                    <a:pt x="417" y="24"/>
                    <a:pt x="420" y="24"/>
                  </a:cubicBezTo>
                  <a:cubicBezTo>
                    <a:pt x="420" y="33"/>
                    <a:pt x="415" y="24"/>
                    <a:pt x="411" y="26"/>
                  </a:cubicBezTo>
                  <a:cubicBezTo>
                    <a:pt x="411" y="24"/>
                    <a:pt x="409" y="22"/>
                    <a:pt x="410" y="21"/>
                  </a:cubicBezTo>
                  <a:cubicBezTo>
                    <a:pt x="409" y="16"/>
                    <a:pt x="413" y="23"/>
                    <a:pt x="411" y="24"/>
                  </a:cubicBezTo>
                  <a:close/>
                  <a:moveTo>
                    <a:pt x="345" y="72"/>
                  </a:moveTo>
                  <a:cubicBezTo>
                    <a:pt x="348" y="76"/>
                    <a:pt x="353" y="68"/>
                    <a:pt x="356" y="72"/>
                  </a:cubicBezTo>
                  <a:cubicBezTo>
                    <a:pt x="347" y="73"/>
                    <a:pt x="349" y="82"/>
                    <a:pt x="342" y="79"/>
                  </a:cubicBezTo>
                  <a:cubicBezTo>
                    <a:pt x="343" y="77"/>
                    <a:pt x="344" y="77"/>
                    <a:pt x="345" y="79"/>
                  </a:cubicBezTo>
                  <a:cubicBezTo>
                    <a:pt x="344" y="69"/>
                    <a:pt x="333" y="76"/>
                    <a:pt x="328" y="73"/>
                  </a:cubicBezTo>
                  <a:cubicBezTo>
                    <a:pt x="337" y="69"/>
                    <a:pt x="343" y="70"/>
                    <a:pt x="347" y="67"/>
                  </a:cubicBezTo>
                  <a:cubicBezTo>
                    <a:pt x="347" y="68"/>
                    <a:pt x="346" y="70"/>
                    <a:pt x="345" y="72"/>
                  </a:cubicBezTo>
                  <a:close/>
                  <a:moveTo>
                    <a:pt x="359" y="55"/>
                  </a:moveTo>
                  <a:cubicBezTo>
                    <a:pt x="358" y="52"/>
                    <a:pt x="355" y="49"/>
                    <a:pt x="361" y="48"/>
                  </a:cubicBezTo>
                  <a:cubicBezTo>
                    <a:pt x="364" y="51"/>
                    <a:pt x="363" y="53"/>
                    <a:pt x="359" y="55"/>
                  </a:cubicBezTo>
                  <a:close/>
                  <a:moveTo>
                    <a:pt x="383" y="32"/>
                  </a:moveTo>
                  <a:cubicBezTo>
                    <a:pt x="384" y="37"/>
                    <a:pt x="378" y="37"/>
                    <a:pt x="376" y="35"/>
                  </a:cubicBezTo>
                  <a:cubicBezTo>
                    <a:pt x="377" y="38"/>
                    <a:pt x="371" y="40"/>
                    <a:pt x="374" y="44"/>
                  </a:cubicBezTo>
                  <a:cubicBezTo>
                    <a:pt x="372" y="44"/>
                    <a:pt x="371" y="42"/>
                    <a:pt x="369" y="44"/>
                  </a:cubicBezTo>
                  <a:cubicBezTo>
                    <a:pt x="371" y="38"/>
                    <a:pt x="376" y="32"/>
                    <a:pt x="383" y="32"/>
                  </a:cubicBezTo>
                  <a:close/>
                  <a:moveTo>
                    <a:pt x="237" y="77"/>
                  </a:moveTo>
                  <a:cubicBezTo>
                    <a:pt x="235" y="74"/>
                    <a:pt x="241" y="76"/>
                    <a:pt x="242" y="74"/>
                  </a:cubicBezTo>
                  <a:cubicBezTo>
                    <a:pt x="244" y="77"/>
                    <a:pt x="246" y="79"/>
                    <a:pt x="242" y="81"/>
                  </a:cubicBezTo>
                  <a:cubicBezTo>
                    <a:pt x="241" y="80"/>
                    <a:pt x="239" y="75"/>
                    <a:pt x="237" y="77"/>
                  </a:cubicBezTo>
                  <a:close/>
                  <a:moveTo>
                    <a:pt x="260" y="64"/>
                  </a:moveTo>
                  <a:cubicBezTo>
                    <a:pt x="263" y="62"/>
                    <a:pt x="265" y="60"/>
                    <a:pt x="264" y="58"/>
                  </a:cubicBezTo>
                  <a:cubicBezTo>
                    <a:pt x="269" y="59"/>
                    <a:pt x="262" y="67"/>
                    <a:pt x="261" y="70"/>
                  </a:cubicBezTo>
                  <a:cubicBezTo>
                    <a:pt x="260" y="69"/>
                    <a:pt x="259" y="68"/>
                    <a:pt x="258" y="67"/>
                  </a:cubicBezTo>
                  <a:cubicBezTo>
                    <a:pt x="260" y="66"/>
                    <a:pt x="260" y="68"/>
                    <a:pt x="261" y="68"/>
                  </a:cubicBezTo>
                  <a:cubicBezTo>
                    <a:pt x="263" y="67"/>
                    <a:pt x="261" y="66"/>
                    <a:pt x="260" y="64"/>
                  </a:cubicBezTo>
                  <a:close/>
                  <a:moveTo>
                    <a:pt x="248" y="82"/>
                  </a:moveTo>
                  <a:cubicBezTo>
                    <a:pt x="246" y="79"/>
                    <a:pt x="249" y="77"/>
                    <a:pt x="251" y="74"/>
                  </a:cubicBezTo>
                  <a:cubicBezTo>
                    <a:pt x="254" y="79"/>
                    <a:pt x="253" y="81"/>
                    <a:pt x="248" y="82"/>
                  </a:cubicBezTo>
                  <a:close/>
                  <a:moveTo>
                    <a:pt x="272" y="64"/>
                  </a:moveTo>
                  <a:cubicBezTo>
                    <a:pt x="267" y="59"/>
                    <a:pt x="278" y="60"/>
                    <a:pt x="275" y="58"/>
                  </a:cubicBezTo>
                  <a:cubicBezTo>
                    <a:pt x="281" y="58"/>
                    <a:pt x="276" y="64"/>
                    <a:pt x="272" y="64"/>
                  </a:cubicBezTo>
                  <a:close/>
                  <a:moveTo>
                    <a:pt x="288" y="47"/>
                  </a:moveTo>
                  <a:cubicBezTo>
                    <a:pt x="290" y="49"/>
                    <a:pt x="293" y="49"/>
                    <a:pt x="289" y="43"/>
                  </a:cubicBezTo>
                  <a:cubicBezTo>
                    <a:pt x="293" y="42"/>
                    <a:pt x="291" y="44"/>
                    <a:pt x="293" y="47"/>
                  </a:cubicBezTo>
                  <a:cubicBezTo>
                    <a:pt x="294" y="45"/>
                    <a:pt x="293" y="44"/>
                    <a:pt x="295" y="42"/>
                  </a:cubicBezTo>
                  <a:cubicBezTo>
                    <a:pt x="294" y="46"/>
                    <a:pt x="299" y="44"/>
                    <a:pt x="301" y="48"/>
                  </a:cubicBezTo>
                  <a:cubicBezTo>
                    <a:pt x="301" y="50"/>
                    <a:pt x="300" y="51"/>
                    <a:pt x="298" y="53"/>
                  </a:cubicBezTo>
                  <a:cubicBezTo>
                    <a:pt x="301" y="45"/>
                    <a:pt x="291" y="50"/>
                    <a:pt x="291" y="53"/>
                  </a:cubicBezTo>
                  <a:cubicBezTo>
                    <a:pt x="286" y="54"/>
                    <a:pt x="290" y="49"/>
                    <a:pt x="288" y="47"/>
                  </a:cubicBezTo>
                  <a:close/>
                  <a:moveTo>
                    <a:pt x="270" y="69"/>
                  </a:moveTo>
                  <a:cubicBezTo>
                    <a:pt x="271" y="70"/>
                    <a:pt x="270" y="71"/>
                    <a:pt x="269" y="71"/>
                  </a:cubicBezTo>
                  <a:cubicBezTo>
                    <a:pt x="270" y="72"/>
                    <a:pt x="272" y="72"/>
                    <a:pt x="273" y="74"/>
                  </a:cubicBezTo>
                  <a:cubicBezTo>
                    <a:pt x="273" y="72"/>
                    <a:pt x="274" y="71"/>
                    <a:pt x="276" y="73"/>
                  </a:cubicBezTo>
                  <a:cubicBezTo>
                    <a:pt x="271" y="76"/>
                    <a:pt x="270" y="79"/>
                    <a:pt x="267" y="82"/>
                  </a:cubicBezTo>
                  <a:cubicBezTo>
                    <a:pt x="266" y="77"/>
                    <a:pt x="267" y="73"/>
                    <a:pt x="270" y="69"/>
                  </a:cubicBezTo>
                  <a:close/>
                  <a:moveTo>
                    <a:pt x="303" y="47"/>
                  </a:moveTo>
                  <a:cubicBezTo>
                    <a:pt x="304" y="45"/>
                    <a:pt x="306" y="45"/>
                    <a:pt x="308" y="47"/>
                  </a:cubicBezTo>
                  <a:cubicBezTo>
                    <a:pt x="307" y="48"/>
                    <a:pt x="306" y="47"/>
                    <a:pt x="306" y="46"/>
                  </a:cubicBezTo>
                  <a:cubicBezTo>
                    <a:pt x="305" y="48"/>
                    <a:pt x="311" y="52"/>
                    <a:pt x="306" y="56"/>
                  </a:cubicBezTo>
                  <a:cubicBezTo>
                    <a:pt x="302" y="52"/>
                    <a:pt x="307" y="50"/>
                    <a:pt x="303" y="47"/>
                  </a:cubicBezTo>
                  <a:close/>
                  <a:moveTo>
                    <a:pt x="329" y="32"/>
                  </a:moveTo>
                  <a:cubicBezTo>
                    <a:pt x="331" y="34"/>
                    <a:pt x="329" y="35"/>
                    <a:pt x="328" y="36"/>
                  </a:cubicBezTo>
                  <a:cubicBezTo>
                    <a:pt x="330" y="40"/>
                    <a:pt x="332" y="38"/>
                    <a:pt x="334" y="41"/>
                  </a:cubicBezTo>
                  <a:cubicBezTo>
                    <a:pt x="329" y="42"/>
                    <a:pt x="323" y="36"/>
                    <a:pt x="329" y="32"/>
                  </a:cubicBezTo>
                  <a:close/>
                  <a:moveTo>
                    <a:pt x="326" y="47"/>
                  </a:moveTo>
                  <a:cubicBezTo>
                    <a:pt x="316" y="49"/>
                    <a:pt x="319" y="57"/>
                    <a:pt x="314" y="62"/>
                  </a:cubicBezTo>
                  <a:cubicBezTo>
                    <a:pt x="312" y="62"/>
                    <a:pt x="312" y="61"/>
                    <a:pt x="313" y="61"/>
                  </a:cubicBezTo>
                  <a:cubicBezTo>
                    <a:pt x="312" y="60"/>
                    <a:pt x="311" y="61"/>
                    <a:pt x="310" y="61"/>
                  </a:cubicBezTo>
                  <a:cubicBezTo>
                    <a:pt x="308" y="57"/>
                    <a:pt x="315" y="55"/>
                    <a:pt x="317" y="54"/>
                  </a:cubicBezTo>
                  <a:cubicBezTo>
                    <a:pt x="315" y="53"/>
                    <a:pt x="314" y="53"/>
                    <a:pt x="312" y="54"/>
                  </a:cubicBezTo>
                  <a:cubicBezTo>
                    <a:pt x="316" y="51"/>
                    <a:pt x="319" y="39"/>
                    <a:pt x="326" y="47"/>
                  </a:cubicBezTo>
                  <a:close/>
                  <a:moveTo>
                    <a:pt x="296" y="76"/>
                  </a:moveTo>
                  <a:cubicBezTo>
                    <a:pt x="295" y="74"/>
                    <a:pt x="297" y="75"/>
                    <a:pt x="298" y="74"/>
                  </a:cubicBezTo>
                  <a:cubicBezTo>
                    <a:pt x="294" y="73"/>
                    <a:pt x="294" y="74"/>
                    <a:pt x="293" y="69"/>
                  </a:cubicBezTo>
                  <a:cubicBezTo>
                    <a:pt x="294" y="68"/>
                    <a:pt x="295" y="70"/>
                    <a:pt x="296" y="71"/>
                  </a:cubicBezTo>
                  <a:cubicBezTo>
                    <a:pt x="297" y="70"/>
                    <a:pt x="296" y="69"/>
                    <a:pt x="296" y="69"/>
                  </a:cubicBezTo>
                  <a:cubicBezTo>
                    <a:pt x="297" y="68"/>
                    <a:pt x="299" y="70"/>
                    <a:pt x="298" y="71"/>
                  </a:cubicBezTo>
                  <a:cubicBezTo>
                    <a:pt x="298" y="72"/>
                    <a:pt x="299" y="73"/>
                    <a:pt x="300" y="72"/>
                  </a:cubicBezTo>
                  <a:cubicBezTo>
                    <a:pt x="302" y="75"/>
                    <a:pt x="297" y="76"/>
                    <a:pt x="296" y="76"/>
                  </a:cubicBezTo>
                  <a:close/>
                  <a:moveTo>
                    <a:pt x="334" y="66"/>
                  </a:moveTo>
                  <a:cubicBezTo>
                    <a:pt x="330" y="68"/>
                    <a:pt x="327" y="68"/>
                    <a:pt x="324" y="65"/>
                  </a:cubicBezTo>
                  <a:cubicBezTo>
                    <a:pt x="327" y="63"/>
                    <a:pt x="333" y="65"/>
                    <a:pt x="330" y="59"/>
                  </a:cubicBezTo>
                  <a:cubicBezTo>
                    <a:pt x="332" y="56"/>
                    <a:pt x="333" y="62"/>
                    <a:pt x="335" y="63"/>
                  </a:cubicBezTo>
                  <a:cubicBezTo>
                    <a:pt x="334" y="64"/>
                    <a:pt x="333" y="65"/>
                    <a:pt x="334" y="66"/>
                  </a:cubicBezTo>
                  <a:close/>
                  <a:moveTo>
                    <a:pt x="347" y="54"/>
                  </a:moveTo>
                  <a:cubicBezTo>
                    <a:pt x="345" y="50"/>
                    <a:pt x="346" y="47"/>
                    <a:pt x="345" y="44"/>
                  </a:cubicBezTo>
                  <a:cubicBezTo>
                    <a:pt x="351" y="43"/>
                    <a:pt x="351" y="50"/>
                    <a:pt x="347" y="54"/>
                  </a:cubicBezTo>
                  <a:close/>
                  <a:moveTo>
                    <a:pt x="356" y="34"/>
                  </a:moveTo>
                  <a:cubicBezTo>
                    <a:pt x="359" y="38"/>
                    <a:pt x="355" y="40"/>
                    <a:pt x="356" y="43"/>
                  </a:cubicBezTo>
                  <a:cubicBezTo>
                    <a:pt x="354" y="44"/>
                    <a:pt x="353" y="42"/>
                    <a:pt x="352" y="41"/>
                  </a:cubicBezTo>
                  <a:cubicBezTo>
                    <a:pt x="357" y="39"/>
                    <a:pt x="352" y="36"/>
                    <a:pt x="356" y="34"/>
                  </a:cubicBezTo>
                  <a:close/>
                  <a:moveTo>
                    <a:pt x="340" y="49"/>
                  </a:moveTo>
                  <a:cubicBezTo>
                    <a:pt x="338" y="52"/>
                    <a:pt x="335" y="55"/>
                    <a:pt x="339" y="59"/>
                  </a:cubicBezTo>
                  <a:cubicBezTo>
                    <a:pt x="334" y="59"/>
                    <a:pt x="334" y="51"/>
                    <a:pt x="334" y="48"/>
                  </a:cubicBezTo>
                  <a:cubicBezTo>
                    <a:pt x="330" y="47"/>
                    <a:pt x="330" y="48"/>
                    <a:pt x="327" y="51"/>
                  </a:cubicBezTo>
                  <a:cubicBezTo>
                    <a:pt x="326" y="49"/>
                    <a:pt x="331" y="47"/>
                    <a:pt x="329" y="44"/>
                  </a:cubicBezTo>
                  <a:cubicBezTo>
                    <a:pt x="331" y="44"/>
                    <a:pt x="337" y="50"/>
                    <a:pt x="336" y="44"/>
                  </a:cubicBezTo>
                  <a:cubicBezTo>
                    <a:pt x="339" y="42"/>
                    <a:pt x="336" y="47"/>
                    <a:pt x="340" y="49"/>
                  </a:cubicBezTo>
                  <a:close/>
                  <a:moveTo>
                    <a:pt x="348" y="29"/>
                  </a:moveTo>
                  <a:cubicBezTo>
                    <a:pt x="347" y="34"/>
                    <a:pt x="343" y="37"/>
                    <a:pt x="338" y="41"/>
                  </a:cubicBezTo>
                  <a:cubicBezTo>
                    <a:pt x="339" y="34"/>
                    <a:pt x="343" y="30"/>
                    <a:pt x="348" y="26"/>
                  </a:cubicBezTo>
                  <a:cubicBezTo>
                    <a:pt x="349" y="28"/>
                    <a:pt x="342" y="33"/>
                    <a:pt x="348" y="29"/>
                  </a:cubicBezTo>
                  <a:close/>
                  <a:moveTo>
                    <a:pt x="332" y="37"/>
                  </a:moveTo>
                  <a:cubicBezTo>
                    <a:pt x="331" y="30"/>
                    <a:pt x="333" y="26"/>
                    <a:pt x="336" y="23"/>
                  </a:cubicBezTo>
                  <a:cubicBezTo>
                    <a:pt x="335" y="27"/>
                    <a:pt x="338" y="31"/>
                    <a:pt x="332" y="37"/>
                  </a:cubicBezTo>
                  <a:close/>
                  <a:moveTo>
                    <a:pt x="332" y="24"/>
                  </a:moveTo>
                  <a:cubicBezTo>
                    <a:pt x="330" y="24"/>
                    <a:pt x="329" y="25"/>
                    <a:pt x="329" y="26"/>
                  </a:cubicBezTo>
                  <a:cubicBezTo>
                    <a:pt x="328" y="27"/>
                    <a:pt x="327" y="24"/>
                    <a:pt x="325" y="26"/>
                  </a:cubicBezTo>
                  <a:cubicBezTo>
                    <a:pt x="325" y="27"/>
                    <a:pt x="325" y="28"/>
                    <a:pt x="323" y="29"/>
                  </a:cubicBezTo>
                  <a:cubicBezTo>
                    <a:pt x="321" y="26"/>
                    <a:pt x="325" y="23"/>
                    <a:pt x="326" y="20"/>
                  </a:cubicBezTo>
                  <a:cubicBezTo>
                    <a:pt x="328" y="23"/>
                    <a:pt x="330" y="21"/>
                    <a:pt x="332" y="24"/>
                  </a:cubicBezTo>
                  <a:close/>
                  <a:moveTo>
                    <a:pt x="319" y="27"/>
                  </a:moveTo>
                  <a:cubicBezTo>
                    <a:pt x="317" y="29"/>
                    <a:pt x="316" y="28"/>
                    <a:pt x="317" y="27"/>
                  </a:cubicBezTo>
                  <a:cubicBezTo>
                    <a:pt x="317" y="25"/>
                    <a:pt x="310" y="31"/>
                    <a:pt x="314" y="29"/>
                  </a:cubicBezTo>
                  <a:cubicBezTo>
                    <a:pt x="316" y="32"/>
                    <a:pt x="310" y="31"/>
                    <a:pt x="309" y="28"/>
                  </a:cubicBezTo>
                  <a:cubicBezTo>
                    <a:pt x="313" y="24"/>
                    <a:pt x="316" y="23"/>
                    <a:pt x="319" y="27"/>
                  </a:cubicBezTo>
                  <a:close/>
                  <a:moveTo>
                    <a:pt x="304" y="30"/>
                  </a:moveTo>
                  <a:cubicBezTo>
                    <a:pt x="302" y="37"/>
                    <a:pt x="308" y="34"/>
                    <a:pt x="309" y="40"/>
                  </a:cubicBezTo>
                  <a:cubicBezTo>
                    <a:pt x="311" y="33"/>
                    <a:pt x="316" y="36"/>
                    <a:pt x="323" y="31"/>
                  </a:cubicBezTo>
                  <a:cubicBezTo>
                    <a:pt x="323" y="33"/>
                    <a:pt x="322" y="35"/>
                    <a:pt x="323" y="36"/>
                  </a:cubicBezTo>
                  <a:cubicBezTo>
                    <a:pt x="320" y="38"/>
                    <a:pt x="313" y="35"/>
                    <a:pt x="315" y="41"/>
                  </a:cubicBezTo>
                  <a:cubicBezTo>
                    <a:pt x="314" y="42"/>
                    <a:pt x="308" y="38"/>
                    <a:pt x="309" y="42"/>
                  </a:cubicBezTo>
                  <a:cubicBezTo>
                    <a:pt x="306" y="39"/>
                    <a:pt x="302" y="42"/>
                    <a:pt x="299" y="39"/>
                  </a:cubicBezTo>
                  <a:cubicBezTo>
                    <a:pt x="304" y="36"/>
                    <a:pt x="297" y="32"/>
                    <a:pt x="304" y="30"/>
                  </a:cubicBezTo>
                  <a:close/>
                  <a:moveTo>
                    <a:pt x="278" y="50"/>
                  </a:moveTo>
                  <a:cubicBezTo>
                    <a:pt x="276" y="50"/>
                    <a:pt x="275" y="49"/>
                    <a:pt x="273" y="47"/>
                  </a:cubicBezTo>
                  <a:cubicBezTo>
                    <a:pt x="276" y="45"/>
                    <a:pt x="277" y="46"/>
                    <a:pt x="277" y="49"/>
                  </a:cubicBezTo>
                  <a:cubicBezTo>
                    <a:pt x="277" y="42"/>
                    <a:pt x="283" y="46"/>
                    <a:pt x="284" y="44"/>
                  </a:cubicBezTo>
                  <a:cubicBezTo>
                    <a:pt x="290" y="47"/>
                    <a:pt x="282" y="46"/>
                    <a:pt x="278" y="50"/>
                  </a:cubicBezTo>
                  <a:close/>
                  <a:moveTo>
                    <a:pt x="298" y="25"/>
                  </a:moveTo>
                  <a:cubicBezTo>
                    <a:pt x="303" y="25"/>
                    <a:pt x="295" y="32"/>
                    <a:pt x="295" y="35"/>
                  </a:cubicBezTo>
                  <a:cubicBezTo>
                    <a:pt x="292" y="34"/>
                    <a:pt x="289" y="37"/>
                    <a:pt x="286" y="33"/>
                  </a:cubicBezTo>
                  <a:cubicBezTo>
                    <a:pt x="288" y="32"/>
                    <a:pt x="289" y="31"/>
                    <a:pt x="288" y="29"/>
                  </a:cubicBezTo>
                  <a:cubicBezTo>
                    <a:pt x="292" y="35"/>
                    <a:pt x="294" y="26"/>
                    <a:pt x="298" y="25"/>
                  </a:cubicBezTo>
                  <a:close/>
                  <a:moveTo>
                    <a:pt x="272" y="47"/>
                  </a:moveTo>
                  <a:cubicBezTo>
                    <a:pt x="269" y="51"/>
                    <a:pt x="267" y="48"/>
                    <a:pt x="265" y="50"/>
                  </a:cubicBezTo>
                  <a:cubicBezTo>
                    <a:pt x="262" y="45"/>
                    <a:pt x="270" y="44"/>
                    <a:pt x="272" y="47"/>
                  </a:cubicBezTo>
                  <a:close/>
                  <a:moveTo>
                    <a:pt x="230" y="75"/>
                  </a:moveTo>
                  <a:cubicBezTo>
                    <a:pt x="231" y="76"/>
                    <a:pt x="230" y="76"/>
                    <a:pt x="230" y="77"/>
                  </a:cubicBezTo>
                  <a:cubicBezTo>
                    <a:pt x="229" y="77"/>
                    <a:pt x="229" y="78"/>
                    <a:pt x="230" y="79"/>
                  </a:cubicBezTo>
                  <a:cubicBezTo>
                    <a:pt x="228" y="79"/>
                    <a:pt x="224" y="71"/>
                    <a:pt x="219" y="72"/>
                  </a:cubicBezTo>
                  <a:cubicBezTo>
                    <a:pt x="219" y="67"/>
                    <a:pt x="226" y="60"/>
                    <a:pt x="230" y="66"/>
                  </a:cubicBezTo>
                  <a:cubicBezTo>
                    <a:pt x="229" y="66"/>
                    <a:pt x="228" y="65"/>
                    <a:pt x="227" y="64"/>
                  </a:cubicBezTo>
                  <a:cubicBezTo>
                    <a:pt x="226" y="65"/>
                    <a:pt x="228" y="66"/>
                    <a:pt x="228" y="67"/>
                  </a:cubicBezTo>
                  <a:cubicBezTo>
                    <a:pt x="225" y="68"/>
                    <a:pt x="223" y="67"/>
                    <a:pt x="219" y="70"/>
                  </a:cubicBezTo>
                  <a:cubicBezTo>
                    <a:pt x="221" y="72"/>
                    <a:pt x="224" y="68"/>
                    <a:pt x="226" y="69"/>
                  </a:cubicBezTo>
                  <a:cubicBezTo>
                    <a:pt x="226" y="72"/>
                    <a:pt x="225" y="77"/>
                    <a:pt x="230" y="75"/>
                  </a:cubicBezTo>
                  <a:close/>
                  <a:moveTo>
                    <a:pt x="256" y="49"/>
                  </a:moveTo>
                  <a:cubicBezTo>
                    <a:pt x="255" y="54"/>
                    <a:pt x="254" y="47"/>
                    <a:pt x="252" y="45"/>
                  </a:cubicBezTo>
                  <a:cubicBezTo>
                    <a:pt x="255" y="42"/>
                    <a:pt x="258" y="42"/>
                    <a:pt x="261" y="45"/>
                  </a:cubicBezTo>
                  <a:cubicBezTo>
                    <a:pt x="262" y="48"/>
                    <a:pt x="259" y="45"/>
                    <a:pt x="258" y="44"/>
                  </a:cubicBezTo>
                  <a:cubicBezTo>
                    <a:pt x="256" y="46"/>
                    <a:pt x="255" y="47"/>
                    <a:pt x="256" y="49"/>
                  </a:cubicBezTo>
                  <a:close/>
                  <a:moveTo>
                    <a:pt x="280" y="28"/>
                  </a:moveTo>
                  <a:cubicBezTo>
                    <a:pt x="285" y="18"/>
                    <a:pt x="292" y="27"/>
                    <a:pt x="280" y="28"/>
                  </a:cubicBezTo>
                  <a:close/>
                  <a:moveTo>
                    <a:pt x="277" y="22"/>
                  </a:moveTo>
                  <a:cubicBezTo>
                    <a:pt x="280" y="21"/>
                    <a:pt x="278" y="29"/>
                    <a:pt x="278" y="32"/>
                  </a:cubicBezTo>
                  <a:cubicBezTo>
                    <a:pt x="274" y="34"/>
                    <a:pt x="277" y="28"/>
                    <a:pt x="276" y="27"/>
                  </a:cubicBezTo>
                  <a:cubicBezTo>
                    <a:pt x="272" y="24"/>
                    <a:pt x="273" y="30"/>
                    <a:pt x="270" y="31"/>
                  </a:cubicBezTo>
                  <a:cubicBezTo>
                    <a:pt x="266" y="24"/>
                    <a:pt x="277" y="25"/>
                    <a:pt x="277" y="22"/>
                  </a:cubicBezTo>
                  <a:close/>
                  <a:moveTo>
                    <a:pt x="266" y="32"/>
                  </a:moveTo>
                  <a:cubicBezTo>
                    <a:pt x="269" y="36"/>
                    <a:pt x="267" y="40"/>
                    <a:pt x="271" y="35"/>
                  </a:cubicBezTo>
                  <a:cubicBezTo>
                    <a:pt x="274" y="41"/>
                    <a:pt x="266" y="39"/>
                    <a:pt x="263" y="40"/>
                  </a:cubicBezTo>
                  <a:cubicBezTo>
                    <a:pt x="261" y="36"/>
                    <a:pt x="260" y="38"/>
                    <a:pt x="259" y="34"/>
                  </a:cubicBezTo>
                  <a:cubicBezTo>
                    <a:pt x="262" y="33"/>
                    <a:pt x="264" y="33"/>
                    <a:pt x="266" y="32"/>
                  </a:cubicBezTo>
                  <a:close/>
                  <a:moveTo>
                    <a:pt x="247" y="41"/>
                  </a:moveTo>
                  <a:cubicBezTo>
                    <a:pt x="249" y="44"/>
                    <a:pt x="243" y="46"/>
                    <a:pt x="244" y="49"/>
                  </a:cubicBezTo>
                  <a:cubicBezTo>
                    <a:pt x="243" y="50"/>
                    <a:pt x="242" y="48"/>
                    <a:pt x="243" y="47"/>
                  </a:cubicBezTo>
                  <a:cubicBezTo>
                    <a:pt x="242" y="46"/>
                    <a:pt x="241" y="46"/>
                    <a:pt x="241" y="47"/>
                  </a:cubicBezTo>
                  <a:cubicBezTo>
                    <a:pt x="240" y="45"/>
                    <a:pt x="241" y="45"/>
                    <a:pt x="242" y="46"/>
                  </a:cubicBezTo>
                  <a:cubicBezTo>
                    <a:pt x="246" y="44"/>
                    <a:pt x="244" y="41"/>
                    <a:pt x="247" y="41"/>
                  </a:cubicBezTo>
                  <a:close/>
                  <a:moveTo>
                    <a:pt x="191" y="73"/>
                  </a:moveTo>
                  <a:cubicBezTo>
                    <a:pt x="190" y="69"/>
                    <a:pt x="191" y="71"/>
                    <a:pt x="188" y="74"/>
                  </a:cubicBezTo>
                  <a:cubicBezTo>
                    <a:pt x="187" y="71"/>
                    <a:pt x="187" y="69"/>
                    <a:pt x="189" y="67"/>
                  </a:cubicBezTo>
                  <a:cubicBezTo>
                    <a:pt x="193" y="67"/>
                    <a:pt x="195" y="71"/>
                    <a:pt x="191" y="73"/>
                  </a:cubicBezTo>
                  <a:close/>
                  <a:moveTo>
                    <a:pt x="215" y="53"/>
                  </a:moveTo>
                  <a:cubicBezTo>
                    <a:pt x="214" y="54"/>
                    <a:pt x="213" y="53"/>
                    <a:pt x="213" y="52"/>
                  </a:cubicBezTo>
                  <a:cubicBezTo>
                    <a:pt x="212" y="51"/>
                    <a:pt x="211" y="52"/>
                    <a:pt x="211" y="52"/>
                  </a:cubicBezTo>
                  <a:cubicBezTo>
                    <a:pt x="208" y="51"/>
                    <a:pt x="218" y="49"/>
                    <a:pt x="212" y="49"/>
                  </a:cubicBezTo>
                  <a:cubicBezTo>
                    <a:pt x="212" y="45"/>
                    <a:pt x="221" y="48"/>
                    <a:pt x="222" y="41"/>
                  </a:cubicBezTo>
                  <a:cubicBezTo>
                    <a:pt x="224" y="45"/>
                    <a:pt x="227" y="40"/>
                    <a:pt x="229" y="45"/>
                  </a:cubicBezTo>
                  <a:cubicBezTo>
                    <a:pt x="224" y="46"/>
                    <a:pt x="215" y="46"/>
                    <a:pt x="215" y="53"/>
                  </a:cubicBezTo>
                  <a:close/>
                  <a:moveTo>
                    <a:pt x="259" y="29"/>
                  </a:moveTo>
                  <a:cubicBezTo>
                    <a:pt x="253" y="28"/>
                    <a:pt x="253" y="37"/>
                    <a:pt x="247" y="36"/>
                  </a:cubicBezTo>
                  <a:cubicBezTo>
                    <a:pt x="246" y="34"/>
                    <a:pt x="254" y="24"/>
                    <a:pt x="254" y="29"/>
                  </a:cubicBezTo>
                  <a:cubicBezTo>
                    <a:pt x="255" y="27"/>
                    <a:pt x="257" y="25"/>
                    <a:pt x="256" y="22"/>
                  </a:cubicBezTo>
                  <a:cubicBezTo>
                    <a:pt x="261" y="21"/>
                    <a:pt x="256" y="27"/>
                    <a:pt x="259" y="29"/>
                  </a:cubicBezTo>
                  <a:close/>
                  <a:moveTo>
                    <a:pt x="236" y="29"/>
                  </a:moveTo>
                  <a:cubicBezTo>
                    <a:pt x="239" y="33"/>
                    <a:pt x="234" y="35"/>
                    <a:pt x="237" y="39"/>
                  </a:cubicBezTo>
                  <a:cubicBezTo>
                    <a:pt x="235" y="40"/>
                    <a:pt x="235" y="38"/>
                    <a:pt x="236" y="38"/>
                  </a:cubicBezTo>
                  <a:cubicBezTo>
                    <a:pt x="234" y="35"/>
                    <a:pt x="231" y="43"/>
                    <a:pt x="230" y="37"/>
                  </a:cubicBezTo>
                  <a:cubicBezTo>
                    <a:pt x="230" y="36"/>
                    <a:pt x="231" y="37"/>
                    <a:pt x="232" y="37"/>
                  </a:cubicBezTo>
                  <a:cubicBezTo>
                    <a:pt x="237" y="35"/>
                    <a:pt x="230" y="31"/>
                    <a:pt x="236" y="29"/>
                  </a:cubicBezTo>
                  <a:close/>
                  <a:moveTo>
                    <a:pt x="203" y="54"/>
                  </a:moveTo>
                  <a:cubicBezTo>
                    <a:pt x="203" y="57"/>
                    <a:pt x="205" y="59"/>
                    <a:pt x="205" y="62"/>
                  </a:cubicBezTo>
                  <a:cubicBezTo>
                    <a:pt x="203" y="65"/>
                    <a:pt x="198" y="58"/>
                    <a:pt x="202" y="64"/>
                  </a:cubicBezTo>
                  <a:cubicBezTo>
                    <a:pt x="200" y="65"/>
                    <a:pt x="196" y="61"/>
                    <a:pt x="200" y="66"/>
                  </a:cubicBezTo>
                  <a:cubicBezTo>
                    <a:pt x="197" y="65"/>
                    <a:pt x="192" y="66"/>
                    <a:pt x="192" y="61"/>
                  </a:cubicBezTo>
                  <a:cubicBezTo>
                    <a:pt x="199" y="65"/>
                    <a:pt x="198" y="59"/>
                    <a:pt x="203" y="54"/>
                  </a:cubicBezTo>
                  <a:close/>
                  <a:moveTo>
                    <a:pt x="82" y="61"/>
                  </a:moveTo>
                  <a:cubicBezTo>
                    <a:pt x="76" y="60"/>
                    <a:pt x="82" y="52"/>
                    <a:pt x="75" y="59"/>
                  </a:cubicBezTo>
                  <a:cubicBezTo>
                    <a:pt x="74" y="55"/>
                    <a:pt x="83" y="51"/>
                    <a:pt x="89" y="47"/>
                  </a:cubicBezTo>
                  <a:cubicBezTo>
                    <a:pt x="90" y="50"/>
                    <a:pt x="90" y="52"/>
                    <a:pt x="91" y="54"/>
                  </a:cubicBezTo>
                  <a:cubicBezTo>
                    <a:pt x="85" y="55"/>
                    <a:pt x="83" y="55"/>
                    <a:pt x="82" y="61"/>
                  </a:cubicBezTo>
                  <a:close/>
                  <a:moveTo>
                    <a:pt x="106" y="38"/>
                  </a:moveTo>
                  <a:cubicBezTo>
                    <a:pt x="110" y="35"/>
                    <a:pt x="106" y="44"/>
                    <a:pt x="109" y="41"/>
                  </a:cubicBezTo>
                  <a:cubicBezTo>
                    <a:pt x="110" y="43"/>
                    <a:pt x="107" y="44"/>
                    <a:pt x="106" y="45"/>
                  </a:cubicBezTo>
                  <a:cubicBezTo>
                    <a:pt x="102" y="43"/>
                    <a:pt x="107" y="41"/>
                    <a:pt x="106" y="38"/>
                  </a:cubicBezTo>
                  <a:close/>
                  <a:moveTo>
                    <a:pt x="80" y="70"/>
                  </a:moveTo>
                  <a:cubicBezTo>
                    <a:pt x="75" y="67"/>
                    <a:pt x="86" y="62"/>
                    <a:pt x="88" y="67"/>
                  </a:cubicBezTo>
                  <a:cubicBezTo>
                    <a:pt x="85" y="70"/>
                    <a:pt x="83" y="65"/>
                    <a:pt x="80" y="70"/>
                  </a:cubicBezTo>
                  <a:close/>
                  <a:moveTo>
                    <a:pt x="151" y="43"/>
                  </a:moveTo>
                  <a:cubicBezTo>
                    <a:pt x="156" y="38"/>
                    <a:pt x="151" y="38"/>
                    <a:pt x="159" y="37"/>
                  </a:cubicBezTo>
                  <a:cubicBezTo>
                    <a:pt x="159" y="38"/>
                    <a:pt x="158" y="38"/>
                    <a:pt x="158" y="38"/>
                  </a:cubicBezTo>
                  <a:cubicBezTo>
                    <a:pt x="156" y="39"/>
                    <a:pt x="158" y="40"/>
                    <a:pt x="159" y="42"/>
                  </a:cubicBezTo>
                  <a:cubicBezTo>
                    <a:pt x="156" y="45"/>
                    <a:pt x="154" y="41"/>
                    <a:pt x="151" y="43"/>
                  </a:cubicBezTo>
                  <a:close/>
                  <a:moveTo>
                    <a:pt x="121" y="68"/>
                  </a:moveTo>
                  <a:cubicBezTo>
                    <a:pt x="123" y="69"/>
                    <a:pt x="124" y="71"/>
                    <a:pt x="125" y="72"/>
                  </a:cubicBezTo>
                  <a:cubicBezTo>
                    <a:pt x="121" y="76"/>
                    <a:pt x="116" y="70"/>
                    <a:pt x="121" y="68"/>
                  </a:cubicBezTo>
                  <a:close/>
                  <a:moveTo>
                    <a:pt x="170" y="40"/>
                  </a:moveTo>
                  <a:cubicBezTo>
                    <a:pt x="172" y="45"/>
                    <a:pt x="170" y="45"/>
                    <a:pt x="165" y="48"/>
                  </a:cubicBezTo>
                  <a:cubicBezTo>
                    <a:pt x="161" y="44"/>
                    <a:pt x="169" y="43"/>
                    <a:pt x="170" y="40"/>
                  </a:cubicBezTo>
                  <a:close/>
                  <a:moveTo>
                    <a:pt x="134" y="77"/>
                  </a:moveTo>
                  <a:cubicBezTo>
                    <a:pt x="132" y="75"/>
                    <a:pt x="133" y="74"/>
                    <a:pt x="132" y="72"/>
                  </a:cubicBezTo>
                  <a:cubicBezTo>
                    <a:pt x="134" y="72"/>
                    <a:pt x="135" y="71"/>
                    <a:pt x="137" y="70"/>
                  </a:cubicBezTo>
                  <a:cubicBezTo>
                    <a:pt x="140" y="72"/>
                    <a:pt x="139" y="73"/>
                    <a:pt x="140" y="75"/>
                  </a:cubicBezTo>
                  <a:cubicBezTo>
                    <a:pt x="138" y="77"/>
                    <a:pt x="136" y="75"/>
                    <a:pt x="134" y="77"/>
                  </a:cubicBezTo>
                  <a:close/>
                  <a:moveTo>
                    <a:pt x="142" y="71"/>
                  </a:moveTo>
                  <a:cubicBezTo>
                    <a:pt x="142" y="65"/>
                    <a:pt x="146" y="71"/>
                    <a:pt x="152" y="67"/>
                  </a:cubicBezTo>
                  <a:cubicBezTo>
                    <a:pt x="150" y="67"/>
                    <a:pt x="148" y="68"/>
                    <a:pt x="147" y="66"/>
                  </a:cubicBezTo>
                  <a:cubicBezTo>
                    <a:pt x="149" y="64"/>
                    <a:pt x="151" y="64"/>
                    <a:pt x="153" y="66"/>
                  </a:cubicBezTo>
                  <a:cubicBezTo>
                    <a:pt x="152" y="72"/>
                    <a:pt x="146" y="68"/>
                    <a:pt x="142" y="71"/>
                  </a:cubicBezTo>
                  <a:close/>
                  <a:moveTo>
                    <a:pt x="159" y="63"/>
                  </a:moveTo>
                  <a:cubicBezTo>
                    <a:pt x="158" y="61"/>
                    <a:pt x="162" y="63"/>
                    <a:pt x="161" y="60"/>
                  </a:cubicBezTo>
                  <a:cubicBezTo>
                    <a:pt x="165" y="64"/>
                    <a:pt x="161" y="69"/>
                    <a:pt x="162" y="74"/>
                  </a:cubicBezTo>
                  <a:cubicBezTo>
                    <a:pt x="159" y="71"/>
                    <a:pt x="161" y="64"/>
                    <a:pt x="159" y="63"/>
                  </a:cubicBezTo>
                  <a:close/>
                  <a:moveTo>
                    <a:pt x="195" y="37"/>
                  </a:moveTo>
                  <a:cubicBezTo>
                    <a:pt x="191" y="34"/>
                    <a:pt x="199" y="30"/>
                    <a:pt x="201" y="31"/>
                  </a:cubicBezTo>
                  <a:cubicBezTo>
                    <a:pt x="203" y="36"/>
                    <a:pt x="198" y="34"/>
                    <a:pt x="195" y="37"/>
                  </a:cubicBezTo>
                  <a:close/>
                  <a:moveTo>
                    <a:pt x="229" y="29"/>
                  </a:moveTo>
                  <a:cubicBezTo>
                    <a:pt x="227" y="31"/>
                    <a:pt x="225" y="29"/>
                    <a:pt x="223" y="31"/>
                  </a:cubicBezTo>
                  <a:cubicBezTo>
                    <a:pt x="221" y="33"/>
                    <a:pt x="228" y="28"/>
                    <a:pt x="224" y="25"/>
                  </a:cubicBezTo>
                  <a:cubicBezTo>
                    <a:pt x="226" y="24"/>
                    <a:pt x="228" y="22"/>
                    <a:pt x="230" y="21"/>
                  </a:cubicBezTo>
                  <a:cubicBezTo>
                    <a:pt x="227" y="21"/>
                    <a:pt x="227" y="19"/>
                    <a:pt x="229" y="18"/>
                  </a:cubicBezTo>
                  <a:cubicBezTo>
                    <a:pt x="233" y="22"/>
                    <a:pt x="226" y="25"/>
                    <a:pt x="229" y="29"/>
                  </a:cubicBezTo>
                  <a:close/>
                  <a:moveTo>
                    <a:pt x="182" y="51"/>
                  </a:moveTo>
                  <a:cubicBezTo>
                    <a:pt x="185" y="50"/>
                    <a:pt x="180" y="56"/>
                    <a:pt x="181" y="59"/>
                  </a:cubicBezTo>
                  <a:cubicBezTo>
                    <a:pt x="178" y="61"/>
                    <a:pt x="175" y="56"/>
                    <a:pt x="179" y="53"/>
                  </a:cubicBezTo>
                  <a:cubicBezTo>
                    <a:pt x="180" y="59"/>
                    <a:pt x="179" y="53"/>
                    <a:pt x="182" y="51"/>
                  </a:cubicBezTo>
                  <a:close/>
                  <a:moveTo>
                    <a:pt x="212" y="24"/>
                  </a:moveTo>
                  <a:cubicBezTo>
                    <a:pt x="218" y="25"/>
                    <a:pt x="209" y="27"/>
                    <a:pt x="206" y="30"/>
                  </a:cubicBezTo>
                  <a:cubicBezTo>
                    <a:pt x="206" y="29"/>
                    <a:pt x="206" y="28"/>
                    <a:pt x="205" y="26"/>
                  </a:cubicBezTo>
                  <a:cubicBezTo>
                    <a:pt x="207" y="21"/>
                    <a:pt x="213" y="30"/>
                    <a:pt x="212" y="24"/>
                  </a:cubicBezTo>
                  <a:close/>
                  <a:moveTo>
                    <a:pt x="184" y="44"/>
                  </a:moveTo>
                  <a:cubicBezTo>
                    <a:pt x="182" y="48"/>
                    <a:pt x="176" y="42"/>
                    <a:pt x="177" y="48"/>
                  </a:cubicBezTo>
                  <a:cubicBezTo>
                    <a:pt x="172" y="49"/>
                    <a:pt x="175" y="44"/>
                    <a:pt x="178" y="43"/>
                  </a:cubicBezTo>
                  <a:cubicBezTo>
                    <a:pt x="176" y="41"/>
                    <a:pt x="174" y="44"/>
                    <a:pt x="172" y="40"/>
                  </a:cubicBezTo>
                  <a:cubicBezTo>
                    <a:pt x="174" y="38"/>
                    <a:pt x="176" y="40"/>
                    <a:pt x="174" y="41"/>
                  </a:cubicBezTo>
                  <a:cubicBezTo>
                    <a:pt x="179" y="43"/>
                    <a:pt x="180" y="37"/>
                    <a:pt x="183" y="38"/>
                  </a:cubicBezTo>
                  <a:cubicBezTo>
                    <a:pt x="184" y="40"/>
                    <a:pt x="180" y="41"/>
                    <a:pt x="184" y="44"/>
                  </a:cubicBezTo>
                  <a:close/>
                  <a:moveTo>
                    <a:pt x="194" y="18"/>
                  </a:moveTo>
                  <a:cubicBezTo>
                    <a:pt x="197" y="17"/>
                    <a:pt x="199" y="17"/>
                    <a:pt x="201" y="16"/>
                  </a:cubicBezTo>
                  <a:cubicBezTo>
                    <a:pt x="205" y="24"/>
                    <a:pt x="195" y="20"/>
                    <a:pt x="194" y="29"/>
                  </a:cubicBezTo>
                  <a:cubicBezTo>
                    <a:pt x="190" y="29"/>
                    <a:pt x="190" y="27"/>
                    <a:pt x="190" y="23"/>
                  </a:cubicBezTo>
                  <a:cubicBezTo>
                    <a:pt x="189" y="26"/>
                    <a:pt x="188" y="26"/>
                    <a:pt x="187" y="24"/>
                  </a:cubicBezTo>
                  <a:cubicBezTo>
                    <a:pt x="190" y="23"/>
                    <a:pt x="194" y="22"/>
                    <a:pt x="197" y="21"/>
                  </a:cubicBezTo>
                  <a:cubicBezTo>
                    <a:pt x="198" y="19"/>
                    <a:pt x="196" y="20"/>
                    <a:pt x="194" y="18"/>
                  </a:cubicBezTo>
                  <a:close/>
                  <a:moveTo>
                    <a:pt x="185" y="31"/>
                  </a:moveTo>
                  <a:cubicBezTo>
                    <a:pt x="182" y="32"/>
                    <a:pt x="177" y="31"/>
                    <a:pt x="177" y="28"/>
                  </a:cubicBezTo>
                  <a:cubicBezTo>
                    <a:pt x="180" y="25"/>
                    <a:pt x="185" y="28"/>
                    <a:pt x="185" y="31"/>
                  </a:cubicBezTo>
                  <a:close/>
                  <a:moveTo>
                    <a:pt x="169" y="34"/>
                  </a:moveTo>
                  <a:cubicBezTo>
                    <a:pt x="164" y="30"/>
                    <a:pt x="171" y="28"/>
                    <a:pt x="169" y="25"/>
                  </a:cubicBezTo>
                  <a:cubicBezTo>
                    <a:pt x="171" y="24"/>
                    <a:pt x="171" y="32"/>
                    <a:pt x="169" y="34"/>
                  </a:cubicBezTo>
                  <a:close/>
                  <a:moveTo>
                    <a:pt x="120" y="63"/>
                  </a:moveTo>
                  <a:cubicBezTo>
                    <a:pt x="121" y="66"/>
                    <a:pt x="119" y="64"/>
                    <a:pt x="118" y="63"/>
                  </a:cubicBezTo>
                  <a:cubicBezTo>
                    <a:pt x="114" y="67"/>
                    <a:pt x="114" y="78"/>
                    <a:pt x="107" y="70"/>
                  </a:cubicBezTo>
                  <a:cubicBezTo>
                    <a:pt x="113" y="68"/>
                    <a:pt x="112" y="65"/>
                    <a:pt x="114" y="61"/>
                  </a:cubicBezTo>
                  <a:cubicBezTo>
                    <a:pt x="116" y="59"/>
                    <a:pt x="118" y="64"/>
                    <a:pt x="120" y="63"/>
                  </a:cubicBezTo>
                  <a:close/>
                  <a:moveTo>
                    <a:pt x="137" y="44"/>
                  </a:moveTo>
                  <a:cubicBezTo>
                    <a:pt x="136" y="45"/>
                    <a:pt x="137" y="45"/>
                    <a:pt x="137" y="46"/>
                  </a:cubicBezTo>
                  <a:cubicBezTo>
                    <a:pt x="131" y="45"/>
                    <a:pt x="140" y="43"/>
                    <a:pt x="141" y="40"/>
                  </a:cubicBezTo>
                  <a:cubicBezTo>
                    <a:pt x="145" y="43"/>
                    <a:pt x="140" y="46"/>
                    <a:pt x="137" y="44"/>
                  </a:cubicBezTo>
                  <a:close/>
                  <a:moveTo>
                    <a:pt x="160" y="29"/>
                  </a:moveTo>
                  <a:cubicBezTo>
                    <a:pt x="157" y="30"/>
                    <a:pt x="155" y="32"/>
                    <a:pt x="153" y="34"/>
                  </a:cubicBezTo>
                  <a:cubicBezTo>
                    <a:pt x="151" y="30"/>
                    <a:pt x="156" y="27"/>
                    <a:pt x="156" y="24"/>
                  </a:cubicBezTo>
                  <a:cubicBezTo>
                    <a:pt x="160" y="25"/>
                    <a:pt x="157" y="26"/>
                    <a:pt x="160" y="29"/>
                  </a:cubicBezTo>
                  <a:close/>
                  <a:moveTo>
                    <a:pt x="118" y="54"/>
                  </a:moveTo>
                  <a:cubicBezTo>
                    <a:pt x="121" y="55"/>
                    <a:pt x="121" y="50"/>
                    <a:pt x="125" y="52"/>
                  </a:cubicBezTo>
                  <a:cubicBezTo>
                    <a:pt x="126" y="58"/>
                    <a:pt x="119" y="56"/>
                    <a:pt x="116" y="59"/>
                  </a:cubicBezTo>
                  <a:cubicBezTo>
                    <a:pt x="115" y="57"/>
                    <a:pt x="114" y="56"/>
                    <a:pt x="113" y="54"/>
                  </a:cubicBezTo>
                  <a:cubicBezTo>
                    <a:pt x="115" y="51"/>
                    <a:pt x="116" y="49"/>
                    <a:pt x="117" y="48"/>
                  </a:cubicBezTo>
                  <a:cubicBezTo>
                    <a:pt x="121" y="46"/>
                    <a:pt x="116" y="52"/>
                    <a:pt x="118" y="54"/>
                  </a:cubicBezTo>
                  <a:close/>
                  <a:moveTo>
                    <a:pt x="124" y="36"/>
                  </a:moveTo>
                  <a:cubicBezTo>
                    <a:pt x="128" y="40"/>
                    <a:pt x="124" y="43"/>
                    <a:pt x="124" y="46"/>
                  </a:cubicBezTo>
                  <a:cubicBezTo>
                    <a:pt x="123" y="46"/>
                    <a:pt x="123" y="45"/>
                    <a:pt x="123" y="44"/>
                  </a:cubicBezTo>
                  <a:cubicBezTo>
                    <a:pt x="122" y="44"/>
                    <a:pt x="120" y="44"/>
                    <a:pt x="118" y="45"/>
                  </a:cubicBezTo>
                  <a:cubicBezTo>
                    <a:pt x="117" y="42"/>
                    <a:pt x="120" y="39"/>
                    <a:pt x="124" y="36"/>
                  </a:cubicBezTo>
                  <a:close/>
                  <a:moveTo>
                    <a:pt x="108" y="51"/>
                  </a:moveTo>
                  <a:cubicBezTo>
                    <a:pt x="105" y="55"/>
                    <a:pt x="103" y="61"/>
                    <a:pt x="99" y="62"/>
                  </a:cubicBezTo>
                  <a:cubicBezTo>
                    <a:pt x="99" y="57"/>
                    <a:pt x="96" y="52"/>
                    <a:pt x="102" y="48"/>
                  </a:cubicBezTo>
                  <a:cubicBezTo>
                    <a:pt x="106" y="48"/>
                    <a:pt x="104" y="53"/>
                    <a:pt x="108" y="51"/>
                  </a:cubicBezTo>
                  <a:close/>
                  <a:moveTo>
                    <a:pt x="147" y="15"/>
                  </a:moveTo>
                  <a:cubicBezTo>
                    <a:pt x="145" y="17"/>
                    <a:pt x="144" y="16"/>
                    <a:pt x="145" y="15"/>
                  </a:cubicBezTo>
                  <a:cubicBezTo>
                    <a:pt x="143" y="14"/>
                    <a:pt x="139" y="17"/>
                    <a:pt x="137" y="18"/>
                  </a:cubicBezTo>
                  <a:cubicBezTo>
                    <a:pt x="134" y="14"/>
                    <a:pt x="144" y="9"/>
                    <a:pt x="147" y="15"/>
                  </a:cubicBezTo>
                  <a:close/>
                  <a:moveTo>
                    <a:pt x="134" y="19"/>
                  </a:moveTo>
                  <a:cubicBezTo>
                    <a:pt x="134" y="24"/>
                    <a:pt x="130" y="26"/>
                    <a:pt x="131" y="29"/>
                  </a:cubicBezTo>
                  <a:cubicBezTo>
                    <a:pt x="129" y="31"/>
                    <a:pt x="127" y="33"/>
                    <a:pt x="124" y="34"/>
                  </a:cubicBezTo>
                  <a:cubicBezTo>
                    <a:pt x="122" y="33"/>
                    <a:pt x="122" y="31"/>
                    <a:pt x="124" y="29"/>
                  </a:cubicBezTo>
                  <a:cubicBezTo>
                    <a:pt x="125" y="30"/>
                    <a:pt x="124" y="31"/>
                    <a:pt x="124" y="31"/>
                  </a:cubicBezTo>
                  <a:cubicBezTo>
                    <a:pt x="128" y="32"/>
                    <a:pt x="130" y="18"/>
                    <a:pt x="128" y="21"/>
                  </a:cubicBezTo>
                  <a:cubicBezTo>
                    <a:pt x="127" y="19"/>
                    <a:pt x="131" y="18"/>
                    <a:pt x="130" y="16"/>
                  </a:cubicBezTo>
                  <a:cubicBezTo>
                    <a:pt x="132" y="15"/>
                    <a:pt x="131" y="18"/>
                    <a:pt x="134" y="19"/>
                  </a:cubicBezTo>
                  <a:close/>
                  <a:moveTo>
                    <a:pt x="120" y="24"/>
                  </a:moveTo>
                  <a:cubicBezTo>
                    <a:pt x="123" y="27"/>
                    <a:pt x="117" y="29"/>
                    <a:pt x="119" y="32"/>
                  </a:cubicBezTo>
                  <a:cubicBezTo>
                    <a:pt x="116" y="33"/>
                    <a:pt x="115" y="25"/>
                    <a:pt x="120" y="24"/>
                  </a:cubicBezTo>
                  <a:close/>
                  <a:moveTo>
                    <a:pt x="106" y="34"/>
                  </a:moveTo>
                  <a:cubicBezTo>
                    <a:pt x="106" y="31"/>
                    <a:pt x="109" y="28"/>
                    <a:pt x="112" y="26"/>
                  </a:cubicBezTo>
                  <a:cubicBezTo>
                    <a:pt x="117" y="31"/>
                    <a:pt x="110" y="32"/>
                    <a:pt x="106" y="34"/>
                  </a:cubicBezTo>
                  <a:close/>
                  <a:moveTo>
                    <a:pt x="45" y="55"/>
                  </a:moveTo>
                  <a:cubicBezTo>
                    <a:pt x="41" y="57"/>
                    <a:pt x="37" y="57"/>
                    <a:pt x="34" y="53"/>
                  </a:cubicBezTo>
                  <a:cubicBezTo>
                    <a:pt x="33" y="56"/>
                    <a:pt x="31" y="59"/>
                    <a:pt x="34" y="62"/>
                  </a:cubicBezTo>
                  <a:cubicBezTo>
                    <a:pt x="28" y="65"/>
                    <a:pt x="29" y="66"/>
                    <a:pt x="24" y="66"/>
                  </a:cubicBezTo>
                  <a:cubicBezTo>
                    <a:pt x="27" y="60"/>
                    <a:pt x="31" y="59"/>
                    <a:pt x="27" y="51"/>
                  </a:cubicBezTo>
                  <a:cubicBezTo>
                    <a:pt x="36" y="50"/>
                    <a:pt x="32" y="41"/>
                    <a:pt x="35" y="36"/>
                  </a:cubicBezTo>
                  <a:cubicBezTo>
                    <a:pt x="36" y="40"/>
                    <a:pt x="38" y="45"/>
                    <a:pt x="34" y="49"/>
                  </a:cubicBezTo>
                  <a:cubicBezTo>
                    <a:pt x="34" y="48"/>
                    <a:pt x="33" y="48"/>
                    <a:pt x="32" y="49"/>
                  </a:cubicBezTo>
                  <a:cubicBezTo>
                    <a:pt x="33" y="49"/>
                    <a:pt x="34" y="50"/>
                    <a:pt x="34" y="51"/>
                  </a:cubicBezTo>
                  <a:cubicBezTo>
                    <a:pt x="36" y="53"/>
                    <a:pt x="38" y="49"/>
                    <a:pt x="40" y="50"/>
                  </a:cubicBezTo>
                  <a:cubicBezTo>
                    <a:pt x="41" y="48"/>
                    <a:pt x="42" y="46"/>
                    <a:pt x="40" y="44"/>
                  </a:cubicBezTo>
                  <a:cubicBezTo>
                    <a:pt x="43" y="42"/>
                    <a:pt x="46" y="40"/>
                    <a:pt x="49" y="37"/>
                  </a:cubicBezTo>
                  <a:cubicBezTo>
                    <a:pt x="55" y="44"/>
                    <a:pt x="42" y="47"/>
                    <a:pt x="45" y="55"/>
                  </a:cubicBezTo>
                  <a:close/>
                  <a:moveTo>
                    <a:pt x="64" y="49"/>
                  </a:moveTo>
                  <a:cubicBezTo>
                    <a:pt x="63" y="48"/>
                    <a:pt x="62" y="50"/>
                    <a:pt x="61" y="50"/>
                  </a:cubicBezTo>
                  <a:cubicBezTo>
                    <a:pt x="57" y="41"/>
                    <a:pt x="73" y="49"/>
                    <a:pt x="65" y="54"/>
                  </a:cubicBezTo>
                  <a:cubicBezTo>
                    <a:pt x="64" y="52"/>
                    <a:pt x="65" y="51"/>
                    <a:pt x="64" y="49"/>
                  </a:cubicBezTo>
                  <a:close/>
                  <a:moveTo>
                    <a:pt x="97" y="29"/>
                  </a:moveTo>
                  <a:cubicBezTo>
                    <a:pt x="95" y="22"/>
                    <a:pt x="106" y="27"/>
                    <a:pt x="104" y="20"/>
                  </a:cubicBezTo>
                  <a:cubicBezTo>
                    <a:pt x="108" y="23"/>
                    <a:pt x="113" y="13"/>
                    <a:pt x="116" y="19"/>
                  </a:cubicBezTo>
                  <a:cubicBezTo>
                    <a:pt x="112" y="21"/>
                    <a:pt x="113" y="20"/>
                    <a:pt x="111" y="24"/>
                  </a:cubicBezTo>
                  <a:cubicBezTo>
                    <a:pt x="110" y="18"/>
                    <a:pt x="103" y="27"/>
                    <a:pt x="100" y="32"/>
                  </a:cubicBezTo>
                  <a:cubicBezTo>
                    <a:pt x="95" y="29"/>
                    <a:pt x="93" y="31"/>
                    <a:pt x="86" y="27"/>
                  </a:cubicBezTo>
                  <a:cubicBezTo>
                    <a:pt x="90" y="25"/>
                    <a:pt x="93" y="25"/>
                    <a:pt x="97" y="29"/>
                  </a:cubicBezTo>
                  <a:close/>
                  <a:moveTo>
                    <a:pt x="80" y="44"/>
                  </a:moveTo>
                  <a:cubicBezTo>
                    <a:pt x="76" y="38"/>
                    <a:pt x="87" y="38"/>
                    <a:pt x="90" y="36"/>
                  </a:cubicBezTo>
                  <a:cubicBezTo>
                    <a:pt x="92" y="42"/>
                    <a:pt x="83" y="40"/>
                    <a:pt x="80" y="44"/>
                  </a:cubicBezTo>
                  <a:close/>
                  <a:moveTo>
                    <a:pt x="84" y="32"/>
                  </a:moveTo>
                  <a:cubicBezTo>
                    <a:pt x="81" y="32"/>
                    <a:pt x="78" y="36"/>
                    <a:pt x="76" y="35"/>
                  </a:cubicBezTo>
                  <a:cubicBezTo>
                    <a:pt x="73" y="31"/>
                    <a:pt x="80" y="26"/>
                    <a:pt x="82" y="26"/>
                  </a:cubicBezTo>
                  <a:cubicBezTo>
                    <a:pt x="82" y="28"/>
                    <a:pt x="83" y="30"/>
                    <a:pt x="84" y="32"/>
                  </a:cubicBezTo>
                  <a:close/>
                  <a:moveTo>
                    <a:pt x="91" y="13"/>
                  </a:moveTo>
                  <a:cubicBezTo>
                    <a:pt x="93" y="17"/>
                    <a:pt x="91" y="22"/>
                    <a:pt x="87" y="22"/>
                  </a:cubicBezTo>
                  <a:cubicBezTo>
                    <a:pt x="86" y="19"/>
                    <a:pt x="87" y="16"/>
                    <a:pt x="91" y="13"/>
                  </a:cubicBezTo>
                  <a:close/>
                  <a:moveTo>
                    <a:pt x="69" y="56"/>
                  </a:moveTo>
                  <a:cubicBezTo>
                    <a:pt x="71" y="50"/>
                    <a:pt x="69" y="49"/>
                    <a:pt x="68" y="44"/>
                  </a:cubicBezTo>
                  <a:cubicBezTo>
                    <a:pt x="67" y="40"/>
                    <a:pt x="60" y="44"/>
                    <a:pt x="62" y="40"/>
                  </a:cubicBezTo>
                  <a:cubicBezTo>
                    <a:pt x="68" y="33"/>
                    <a:pt x="84" y="48"/>
                    <a:pt x="69" y="56"/>
                  </a:cubicBezTo>
                  <a:close/>
                  <a:moveTo>
                    <a:pt x="72" y="32"/>
                  </a:moveTo>
                  <a:cubicBezTo>
                    <a:pt x="70" y="34"/>
                    <a:pt x="58" y="37"/>
                    <a:pt x="56" y="41"/>
                  </a:cubicBezTo>
                  <a:cubicBezTo>
                    <a:pt x="55" y="37"/>
                    <a:pt x="59" y="34"/>
                    <a:pt x="63" y="30"/>
                  </a:cubicBezTo>
                  <a:cubicBezTo>
                    <a:pt x="66" y="31"/>
                    <a:pt x="69" y="33"/>
                    <a:pt x="72" y="32"/>
                  </a:cubicBezTo>
                  <a:close/>
                  <a:moveTo>
                    <a:pt x="76" y="25"/>
                  </a:moveTo>
                  <a:cubicBezTo>
                    <a:pt x="70" y="25"/>
                    <a:pt x="70" y="26"/>
                    <a:pt x="65" y="28"/>
                  </a:cubicBezTo>
                  <a:cubicBezTo>
                    <a:pt x="63" y="26"/>
                    <a:pt x="66" y="25"/>
                    <a:pt x="65" y="23"/>
                  </a:cubicBezTo>
                  <a:cubicBezTo>
                    <a:pt x="62" y="22"/>
                    <a:pt x="58" y="33"/>
                    <a:pt x="53" y="27"/>
                  </a:cubicBezTo>
                  <a:cubicBezTo>
                    <a:pt x="60" y="23"/>
                    <a:pt x="59" y="19"/>
                    <a:pt x="64" y="15"/>
                  </a:cubicBezTo>
                  <a:cubicBezTo>
                    <a:pt x="66" y="21"/>
                    <a:pt x="69" y="23"/>
                    <a:pt x="76" y="25"/>
                  </a:cubicBezTo>
                  <a:close/>
                  <a:moveTo>
                    <a:pt x="50" y="25"/>
                  </a:moveTo>
                  <a:cubicBezTo>
                    <a:pt x="46" y="32"/>
                    <a:pt x="57" y="33"/>
                    <a:pt x="53" y="36"/>
                  </a:cubicBezTo>
                  <a:cubicBezTo>
                    <a:pt x="51" y="32"/>
                    <a:pt x="48" y="36"/>
                    <a:pt x="47" y="32"/>
                  </a:cubicBezTo>
                  <a:cubicBezTo>
                    <a:pt x="45" y="35"/>
                    <a:pt x="45" y="38"/>
                    <a:pt x="40" y="40"/>
                  </a:cubicBezTo>
                  <a:cubicBezTo>
                    <a:pt x="40" y="32"/>
                    <a:pt x="41" y="27"/>
                    <a:pt x="50" y="25"/>
                  </a:cubicBezTo>
                  <a:close/>
                  <a:moveTo>
                    <a:pt x="62" y="13"/>
                  </a:moveTo>
                  <a:cubicBezTo>
                    <a:pt x="62" y="17"/>
                    <a:pt x="53" y="15"/>
                    <a:pt x="50" y="22"/>
                  </a:cubicBezTo>
                  <a:cubicBezTo>
                    <a:pt x="48" y="20"/>
                    <a:pt x="46" y="23"/>
                    <a:pt x="44" y="20"/>
                  </a:cubicBezTo>
                  <a:cubicBezTo>
                    <a:pt x="47" y="17"/>
                    <a:pt x="53" y="20"/>
                    <a:pt x="49" y="14"/>
                  </a:cubicBezTo>
                  <a:cubicBezTo>
                    <a:pt x="54" y="10"/>
                    <a:pt x="58" y="14"/>
                    <a:pt x="62" y="13"/>
                  </a:cubicBezTo>
                  <a:close/>
                </a:path>
              </a:pathLst>
            </a:custGeom>
            <a:solidFill>
              <a:srgbClr val="5F7797"/>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41" name="矩形 40"/>
            <p:cNvSpPr/>
            <p:nvPr/>
          </p:nvSpPr>
          <p:spPr>
            <a:xfrm>
              <a:off x="4967323" y="534413"/>
              <a:ext cx="2257349" cy="553998"/>
            </a:xfrm>
            <a:prstGeom prst="rect">
              <a:avLst/>
            </a:prstGeom>
          </p:spPr>
          <p:txBody>
            <a:bodyPr wrap="none">
              <a:spAutoFit/>
            </a:bodyPr>
            <a:lstStyle/>
            <a:p>
              <a:pPr algn="ctr"/>
              <a:r>
                <a:rPr lang="en-US" altLang="zh-CN" sz="3000" b="1" dirty="0">
                  <a:solidFill>
                    <a:srgbClr val="5F7797"/>
                  </a:solidFill>
                </a:rPr>
                <a:t>06 </a:t>
              </a:r>
              <a:r>
                <a:rPr lang="zh-CN" altLang="en-US" sz="3000" b="1" dirty="0">
                  <a:solidFill>
                    <a:srgbClr val="5F7797"/>
                  </a:solidFill>
                </a:rPr>
                <a:t>教学过程</a:t>
              </a:r>
            </a:p>
          </p:txBody>
        </p:sp>
      </p:grpSp>
      <p:grpSp>
        <p:nvGrpSpPr>
          <p:cNvPr id="7" name="chenying0907 6"/>
          <p:cNvGrpSpPr/>
          <p:nvPr/>
        </p:nvGrpSpPr>
        <p:grpSpPr>
          <a:xfrm>
            <a:off x="2737907" y="3079197"/>
            <a:ext cx="7155422" cy="1501755"/>
            <a:chOff x="1793026" y="3197451"/>
            <a:chExt cx="7155422" cy="1501755"/>
          </a:xfrm>
        </p:grpSpPr>
        <p:grpSp>
          <p:nvGrpSpPr>
            <p:cNvPr id="2" name="chenying0907 1"/>
            <p:cNvGrpSpPr/>
            <p:nvPr/>
          </p:nvGrpSpPr>
          <p:grpSpPr>
            <a:xfrm>
              <a:off x="1793026" y="3197451"/>
              <a:ext cx="7155422" cy="1501755"/>
              <a:chOff x="1889312" y="3049534"/>
              <a:chExt cx="7155422" cy="1501755"/>
            </a:xfrm>
          </p:grpSpPr>
          <p:sp>
            <p:nvSpPr>
              <p:cNvPr id="46" name="MH_Other_8"/>
              <p:cNvSpPr>
                <a:spLocks noChangeArrowheads="1"/>
              </p:cNvSpPr>
              <p:nvPr>
                <p:custDataLst>
                  <p:tags r:id="rId7"/>
                </p:custDataLst>
              </p:nvPr>
            </p:nvSpPr>
            <p:spPr bwMode="auto">
              <a:xfrm>
                <a:off x="1889312" y="3049534"/>
                <a:ext cx="1501755" cy="1501755"/>
              </a:xfrm>
              <a:prstGeom prst="ellipse">
                <a:avLst/>
              </a:prstGeom>
              <a:blipFill dpi="0" rotWithShape="1">
                <a:blip r:embed="rId15"/>
                <a:srcRect/>
                <a:stretch>
                  <a:fillRect/>
                </a:stretch>
              </a:blipFill>
              <a:ln w="38100">
                <a:noFill/>
                <a:round/>
                <a:headEnd/>
                <a:tailEnd/>
              </a:ln>
            </p:spPr>
            <p:txBody>
              <a:bodyPr vert="horz" wrap="square" lIns="91440" tIns="45720" rIns="91440" bIns="45720" numCol="1" anchor="t" anchorCtr="0" compatLnSpc="1">
                <a:prstTxWarp prst="textNoShape">
                  <a:avLst/>
                </a:prstTxWarp>
              </a:bodyPr>
              <a:lstStyle/>
              <a:p>
                <a:endParaRPr lang="zh-CN" altLang="zh-CN" dirty="0">
                  <a:solidFill>
                    <a:srgbClr val="5F7797"/>
                  </a:solidFill>
                </a:endParaRPr>
              </a:p>
            </p:txBody>
          </p:sp>
          <p:sp>
            <p:nvSpPr>
              <p:cNvPr id="47" name="MH_Other_9"/>
              <p:cNvSpPr>
                <a:spLocks noChangeArrowheads="1"/>
              </p:cNvSpPr>
              <p:nvPr>
                <p:custDataLst>
                  <p:tags r:id="rId8"/>
                </p:custDataLst>
              </p:nvPr>
            </p:nvSpPr>
            <p:spPr bwMode="auto">
              <a:xfrm>
                <a:off x="3275123" y="3049534"/>
                <a:ext cx="1264346" cy="1501755"/>
              </a:xfrm>
              <a:custGeom>
                <a:avLst/>
                <a:gdLst>
                  <a:gd name="connsiteX0" fmla="*/ 441458 w 1089158"/>
                  <a:gd name="connsiteY0" fmla="*/ 0 h 1295400"/>
                  <a:gd name="connsiteX1" fmla="*/ 1089158 w 1089158"/>
                  <a:gd name="connsiteY1" fmla="*/ 647700 h 1295400"/>
                  <a:gd name="connsiteX2" fmla="*/ 441458 w 1089158"/>
                  <a:gd name="connsiteY2" fmla="*/ 1295400 h 1295400"/>
                  <a:gd name="connsiteX3" fmla="*/ 79323 w 1089158"/>
                  <a:gd name="connsiteY3" fmla="*/ 1184783 h 1295400"/>
                  <a:gd name="connsiteX4" fmla="*/ 0 w 1089158"/>
                  <a:gd name="connsiteY4" fmla="*/ 1119336 h 1295400"/>
                  <a:gd name="connsiteX5" fmla="*/ 53741 w 1089158"/>
                  <a:gd name="connsiteY5" fmla="*/ 1054202 h 1295400"/>
                  <a:gd name="connsiteX6" fmla="*/ 177910 w 1089158"/>
                  <a:gd name="connsiteY6" fmla="*/ 647700 h 1295400"/>
                  <a:gd name="connsiteX7" fmla="*/ 53741 w 1089158"/>
                  <a:gd name="connsiteY7" fmla="*/ 241198 h 1295400"/>
                  <a:gd name="connsiteX8" fmla="*/ 0 w 1089158"/>
                  <a:gd name="connsiteY8" fmla="*/ 176064 h 1295400"/>
                  <a:gd name="connsiteX9" fmla="*/ 79323 w 1089158"/>
                  <a:gd name="connsiteY9" fmla="*/ 110617 h 1295400"/>
                  <a:gd name="connsiteX10" fmla="*/ 441458 w 1089158"/>
                  <a:gd name="connsiteY10"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158" h="1295400">
                    <a:moveTo>
                      <a:pt x="441458" y="0"/>
                    </a:moveTo>
                    <a:cubicBezTo>
                      <a:pt x="799173" y="0"/>
                      <a:pt x="1089158" y="289985"/>
                      <a:pt x="1089158" y="647700"/>
                    </a:cubicBezTo>
                    <a:cubicBezTo>
                      <a:pt x="1089158" y="1005415"/>
                      <a:pt x="799173" y="1295400"/>
                      <a:pt x="441458" y="1295400"/>
                    </a:cubicBezTo>
                    <a:cubicBezTo>
                      <a:pt x="307315" y="1295400"/>
                      <a:pt x="182696" y="1254621"/>
                      <a:pt x="79323" y="1184783"/>
                    </a:cubicBezTo>
                    <a:lnTo>
                      <a:pt x="0" y="1119336"/>
                    </a:lnTo>
                    <a:lnTo>
                      <a:pt x="53741" y="1054202"/>
                    </a:lnTo>
                    <a:cubicBezTo>
                      <a:pt x="132135" y="938164"/>
                      <a:pt x="177910" y="798278"/>
                      <a:pt x="177910" y="647700"/>
                    </a:cubicBezTo>
                    <a:cubicBezTo>
                      <a:pt x="177910" y="497123"/>
                      <a:pt x="132135" y="357237"/>
                      <a:pt x="53741" y="241198"/>
                    </a:cubicBezTo>
                    <a:lnTo>
                      <a:pt x="0" y="176064"/>
                    </a:lnTo>
                    <a:lnTo>
                      <a:pt x="79323" y="110617"/>
                    </a:lnTo>
                    <a:cubicBezTo>
                      <a:pt x="182696" y="40779"/>
                      <a:pt x="307315" y="0"/>
                      <a:pt x="441458" y="0"/>
                    </a:cubicBezTo>
                    <a:close/>
                  </a:path>
                </a:pathLst>
              </a:custGeom>
              <a:blipFill dpi="0" rotWithShape="1">
                <a:blip r:embed="rId16"/>
                <a:srcRect/>
                <a:stretch>
                  <a:fillRect/>
                </a:stretch>
              </a:blipFill>
              <a:ln w="38100">
                <a:noFill/>
                <a:round/>
                <a:headEnd/>
                <a:tailEnd/>
              </a:ln>
            </p:spPr>
            <p:txBody>
              <a:bodyPr vert="horz" wrap="square" lIns="91440" tIns="45720" rIns="91440" bIns="45720" numCol="1" anchor="t" anchorCtr="0" compatLnSpc="1">
                <a:prstTxWarp prst="textNoShape">
                  <a:avLst/>
                </a:prstTxWarp>
              </a:bodyPr>
              <a:lstStyle/>
              <a:p>
                <a:endParaRPr lang="zh-CN" altLang="zh-CN" dirty="0">
                  <a:solidFill>
                    <a:srgbClr val="5F7797"/>
                  </a:solidFill>
                </a:endParaRPr>
              </a:p>
            </p:txBody>
          </p:sp>
          <p:sp>
            <p:nvSpPr>
              <p:cNvPr id="48" name="MH_Other_10"/>
              <p:cNvSpPr>
                <a:spLocks noChangeArrowheads="1"/>
              </p:cNvSpPr>
              <p:nvPr>
                <p:custDataLst>
                  <p:tags r:id="rId9"/>
                </p:custDataLst>
              </p:nvPr>
            </p:nvSpPr>
            <p:spPr bwMode="auto">
              <a:xfrm>
                <a:off x="4423524" y="3049534"/>
                <a:ext cx="1264346" cy="1501755"/>
              </a:xfrm>
              <a:custGeom>
                <a:avLst/>
                <a:gdLst>
                  <a:gd name="connsiteX0" fmla="*/ 441458 w 1089158"/>
                  <a:gd name="connsiteY0" fmla="*/ 0 h 1295400"/>
                  <a:gd name="connsiteX1" fmla="*/ 1089158 w 1089158"/>
                  <a:gd name="connsiteY1" fmla="*/ 647700 h 1295400"/>
                  <a:gd name="connsiteX2" fmla="*/ 441458 w 1089158"/>
                  <a:gd name="connsiteY2" fmla="*/ 1295400 h 1295400"/>
                  <a:gd name="connsiteX3" fmla="*/ 79323 w 1089158"/>
                  <a:gd name="connsiteY3" fmla="*/ 1184783 h 1295400"/>
                  <a:gd name="connsiteX4" fmla="*/ 0 w 1089158"/>
                  <a:gd name="connsiteY4" fmla="*/ 1119336 h 1295400"/>
                  <a:gd name="connsiteX5" fmla="*/ 53741 w 1089158"/>
                  <a:gd name="connsiteY5" fmla="*/ 1054202 h 1295400"/>
                  <a:gd name="connsiteX6" fmla="*/ 177910 w 1089158"/>
                  <a:gd name="connsiteY6" fmla="*/ 647700 h 1295400"/>
                  <a:gd name="connsiteX7" fmla="*/ 53741 w 1089158"/>
                  <a:gd name="connsiteY7" fmla="*/ 241198 h 1295400"/>
                  <a:gd name="connsiteX8" fmla="*/ 0 w 1089158"/>
                  <a:gd name="connsiteY8" fmla="*/ 176064 h 1295400"/>
                  <a:gd name="connsiteX9" fmla="*/ 79323 w 1089158"/>
                  <a:gd name="connsiteY9" fmla="*/ 110617 h 1295400"/>
                  <a:gd name="connsiteX10" fmla="*/ 441458 w 1089158"/>
                  <a:gd name="connsiteY10"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158" h="1295400">
                    <a:moveTo>
                      <a:pt x="441458" y="0"/>
                    </a:moveTo>
                    <a:cubicBezTo>
                      <a:pt x="799173" y="0"/>
                      <a:pt x="1089158" y="289985"/>
                      <a:pt x="1089158" y="647700"/>
                    </a:cubicBezTo>
                    <a:cubicBezTo>
                      <a:pt x="1089158" y="1005415"/>
                      <a:pt x="799173" y="1295400"/>
                      <a:pt x="441458" y="1295400"/>
                    </a:cubicBezTo>
                    <a:cubicBezTo>
                      <a:pt x="307315" y="1295400"/>
                      <a:pt x="182696" y="1254621"/>
                      <a:pt x="79323" y="1184783"/>
                    </a:cubicBezTo>
                    <a:lnTo>
                      <a:pt x="0" y="1119336"/>
                    </a:lnTo>
                    <a:lnTo>
                      <a:pt x="53741" y="1054202"/>
                    </a:lnTo>
                    <a:cubicBezTo>
                      <a:pt x="132135" y="938164"/>
                      <a:pt x="177910" y="798278"/>
                      <a:pt x="177910" y="647700"/>
                    </a:cubicBezTo>
                    <a:cubicBezTo>
                      <a:pt x="177910" y="497123"/>
                      <a:pt x="132135" y="357237"/>
                      <a:pt x="53741" y="241198"/>
                    </a:cubicBezTo>
                    <a:lnTo>
                      <a:pt x="0" y="176064"/>
                    </a:lnTo>
                    <a:lnTo>
                      <a:pt x="79323" y="110617"/>
                    </a:lnTo>
                    <a:cubicBezTo>
                      <a:pt x="182696" y="40779"/>
                      <a:pt x="307315" y="0"/>
                      <a:pt x="441458" y="0"/>
                    </a:cubicBezTo>
                    <a:close/>
                  </a:path>
                </a:pathLst>
              </a:custGeom>
              <a:blipFill dpi="0" rotWithShape="1">
                <a:blip r:embed="rId17"/>
                <a:srcRect/>
                <a:stretch>
                  <a:fillRect/>
                </a:stretch>
              </a:blipFill>
              <a:ln w="38100">
                <a:noFill/>
                <a:round/>
                <a:headEnd/>
                <a:tailEnd/>
              </a:ln>
            </p:spPr>
            <p:txBody>
              <a:bodyPr vert="horz" wrap="square" lIns="91440" tIns="45720" rIns="91440" bIns="45720" numCol="1" anchor="t" anchorCtr="0" compatLnSpc="1">
                <a:prstTxWarp prst="textNoShape">
                  <a:avLst/>
                </a:prstTxWarp>
              </a:bodyPr>
              <a:lstStyle/>
              <a:p>
                <a:endParaRPr lang="zh-CN" altLang="zh-CN" dirty="0">
                  <a:solidFill>
                    <a:srgbClr val="5F7797"/>
                  </a:solidFill>
                </a:endParaRPr>
              </a:p>
            </p:txBody>
          </p:sp>
          <p:sp>
            <p:nvSpPr>
              <p:cNvPr id="49" name="MH_Other_11"/>
              <p:cNvSpPr>
                <a:spLocks noChangeArrowheads="1"/>
              </p:cNvSpPr>
              <p:nvPr>
                <p:custDataLst>
                  <p:tags r:id="rId10"/>
                </p:custDataLst>
              </p:nvPr>
            </p:nvSpPr>
            <p:spPr bwMode="auto">
              <a:xfrm>
                <a:off x="5571925" y="3049534"/>
                <a:ext cx="1264346" cy="1501755"/>
              </a:xfrm>
              <a:custGeom>
                <a:avLst/>
                <a:gdLst>
                  <a:gd name="connsiteX0" fmla="*/ 441457 w 1089157"/>
                  <a:gd name="connsiteY0" fmla="*/ 0 h 1295400"/>
                  <a:gd name="connsiteX1" fmla="*/ 1089157 w 1089157"/>
                  <a:gd name="connsiteY1" fmla="*/ 647700 h 1295400"/>
                  <a:gd name="connsiteX2" fmla="*/ 441457 w 1089157"/>
                  <a:gd name="connsiteY2" fmla="*/ 1295400 h 1295400"/>
                  <a:gd name="connsiteX3" fmla="*/ 79322 w 1089157"/>
                  <a:gd name="connsiteY3" fmla="*/ 1184783 h 1295400"/>
                  <a:gd name="connsiteX4" fmla="*/ 0 w 1089157"/>
                  <a:gd name="connsiteY4" fmla="*/ 1119336 h 1295400"/>
                  <a:gd name="connsiteX5" fmla="*/ 53740 w 1089157"/>
                  <a:gd name="connsiteY5" fmla="*/ 1054202 h 1295400"/>
                  <a:gd name="connsiteX6" fmla="*/ 177909 w 1089157"/>
                  <a:gd name="connsiteY6" fmla="*/ 647700 h 1295400"/>
                  <a:gd name="connsiteX7" fmla="*/ 53740 w 1089157"/>
                  <a:gd name="connsiteY7" fmla="*/ 241198 h 1295400"/>
                  <a:gd name="connsiteX8" fmla="*/ 0 w 1089157"/>
                  <a:gd name="connsiteY8" fmla="*/ 176064 h 1295400"/>
                  <a:gd name="connsiteX9" fmla="*/ 79322 w 1089157"/>
                  <a:gd name="connsiteY9" fmla="*/ 110617 h 1295400"/>
                  <a:gd name="connsiteX10" fmla="*/ 441457 w 1089157"/>
                  <a:gd name="connsiteY10"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157" h="1295400">
                    <a:moveTo>
                      <a:pt x="441457" y="0"/>
                    </a:moveTo>
                    <a:cubicBezTo>
                      <a:pt x="799172" y="0"/>
                      <a:pt x="1089157" y="289985"/>
                      <a:pt x="1089157" y="647700"/>
                    </a:cubicBezTo>
                    <a:cubicBezTo>
                      <a:pt x="1089157" y="1005415"/>
                      <a:pt x="799172" y="1295400"/>
                      <a:pt x="441457" y="1295400"/>
                    </a:cubicBezTo>
                    <a:cubicBezTo>
                      <a:pt x="307314" y="1295400"/>
                      <a:pt x="182696" y="1254621"/>
                      <a:pt x="79322" y="1184783"/>
                    </a:cubicBezTo>
                    <a:lnTo>
                      <a:pt x="0" y="1119336"/>
                    </a:lnTo>
                    <a:lnTo>
                      <a:pt x="53740" y="1054202"/>
                    </a:lnTo>
                    <a:cubicBezTo>
                      <a:pt x="132134" y="938164"/>
                      <a:pt x="177909" y="798278"/>
                      <a:pt x="177909" y="647700"/>
                    </a:cubicBezTo>
                    <a:cubicBezTo>
                      <a:pt x="177909" y="497123"/>
                      <a:pt x="132134" y="357237"/>
                      <a:pt x="53740" y="241198"/>
                    </a:cubicBezTo>
                    <a:lnTo>
                      <a:pt x="0" y="176064"/>
                    </a:lnTo>
                    <a:lnTo>
                      <a:pt x="79322" y="110617"/>
                    </a:lnTo>
                    <a:cubicBezTo>
                      <a:pt x="182696" y="40779"/>
                      <a:pt x="307314" y="0"/>
                      <a:pt x="441457" y="0"/>
                    </a:cubicBezTo>
                    <a:close/>
                  </a:path>
                </a:pathLst>
              </a:custGeom>
              <a:blipFill dpi="0" rotWithShape="1">
                <a:blip r:embed="rId15"/>
                <a:srcRect/>
                <a:stretch>
                  <a:fillRect/>
                </a:stretch>
              </a:blipFill>
              <a:ln w="38100">
                <a:noFill/>
                <a:round/>
                <a:headEnd/>
                <a:tailEnd/>
              </a:ln>
            </p:spPr>
            <p:txBody>
              <a:bodyPr vert="horz" wrap="square" lIns="91440" tIns="45720" rIns="91440" bIns="45720" numCol="1" anchor="t" anchorCtr="0" compatLnSpc="1">
                <a:prstTxWarp prst="textNoShape">
                  <a:avLst/>
                </a:prstTxWarp>
              </a:bodyPr>
              <a:lstStyle/>
              <a:p>
                <a:endParaRPr lang="zh-CN" altLang="zh-CN" dirty="0">
                  <a:solidFill>
                    <a:srgbClr val="5F7797"/>
                  </a:solidFill>
                </a:endParaRPr>
              </a:p>
            </p:txBody>
          </p:sp>
          <p:sp>
            <p:nvSpPr>
              <p:cNvPr id="50" name="MH_Other_12"/>
              <p:cNvSpPr>
                <a:spLocks noChangeArrowheads="1"/>
              </p:cNvSpPr>
              <p:nvPr>
                <p:custDataLst>
                  <p:tags r:id="rId11"/>
                </p:custDataLst>
              </p:nvPr>
            </p:nvSpPr>
            <p:spPr bwMode="auto">
              <a:xfrm>
                <a:off x="6685359" y="3049534"/>
                <a:ext cx="1210974" cy="1501755"/>
              </a:xfrm>
              <a:custGeom>
                <a:avLst/>
                <a:gdLst>
                  <a:gd name="connsiteX0" fmla="*/ 396121 w 1043821"/>
                  <a:gd name="connsiteY0" fmla="*/ 0 h 1295400"/>
                  <a:gd name="connsiteX1" fmla="*/ 1043821 w 1043821"/>
                  <a:gd name="connsiteY1" fmla="*/ 647700 h 1295400"/>
                  <a:gd name="connsiteX2" fmla="*/ 396121 w 1043821"/>
                  <a:gd name="connsiteY2" fmla="*/ 1295400 h 1295400"/>
                  <a:gd name="connsiteX3" fmla="*/ 33986 w 1043821"/>
                  <a:gd name="connsiteY3" fmla="*/ 1184783 h 1295400"/>
                  <a:gd name="connsiteX4" fmla="*/ 0 w 1043821"/>
                  <a:gd name="connsiteY4" fmla="*/ 1156743 h 1295400"/>
                  <a:gd name="connsiteX5" fmla="*/ 84604 w 1043821"/>
                  <a:gd name="connsiteY5" fmla="*/ 1054202 h 1295400"/>
                  <a:gd name="connsiteX6" fmla="*/ 208773 w 1043821"/>
                  <a:gd name="connsiteY6" fmla="*/ 647700 h 1295400"/>
                  <a:gd name="connsiteX7" fmla="*/ 84604 w 1043821"/>
                  <a:gd name="connsiteY7" fmla="*/ 241198 h 1295400"/>
                  <a:gd name="connsiteX8" fmla="*/ 0 w 1043821"/>
                  <a:gd name="connsiteY8" fmla="*/ 138658 h 1295400"/>
                  <a:gd name="connsiteX9" fmla="*/ 33986 w 1043821"/>
                  <a:gd name="connsiteY9" fmla="*/ 110617 h 1295400"/>
                  <a:gd name="connsiteX10" fmla="*/ 396121 w 1043821"/>
                  <a:gd name="connsiteY10"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3821" h="1295400">
                    <a:moveTo>
                      <a:pt x="396121" y="0"/>
                    </a:moveTo>
                    <a:cubicBezTo>
                      <a:pt x="753836" y="0"/>
                      <a:pt x="1043821" y="289985"/>
                      <a:pt x="1043821" y="647700"/>
                    </a:cubicBezTo>
                    <a:cubicBezTo>
                      <a:pt x="1043821" y="1005415"/>
                      <a:pt x="753836" y="1295400"/>
                      <a:pt x="396121" y="1295400"/>
                    </a:cubicBezTo>
                    <a:cubicBezTo>
                      <a:pt x="261978" y="1295400"/>
                      <a:pt x="137360" y="1254621"/>
                      <a:pt x="33986" y="1184783"/>
                    </a:cubicBezTo>
                    <a:lnTo>
                      <a:pt x="0" y="1156743"/>
                    </a:lnTo>
                    <a:lnTo>
                      <a:pt x="84604" y="1054202"/>
                    </a:lnTo>
                    <a:cubicBezTo>
                      <a:pt x="162998" y="938164"/>
                      <a:pt x="208773" y="798278"/>
                      <a:pt x="208773" y="647700"/>
                    </a:cubicBezTo>
                    <a:cubicBezTo>
                      <a:pt x="208773" y="497123"/>
                      <a:pt x="162998" y="357237"/>
                      <a:pt x="84604" y="241198"/>
                    </a:cubicBezTo>
                    <a:lnTo>
                      <a:pt x="0" y="138658"/>
                    </a:lnTo>
                    <a:lnTo>
                      <a:pt x="33986" y="110617"/>
                    </a:lnTo>
                    <a:cubicBezTo>
                      <a:pt x="137360" y="40779"/>
                      <a:pt x="261978" y="0"/>
                      <a:pt x="396121" y="0"/>
                    </a:cubicBezTo>
                    <a:close/>
                  </a:path>
                </a:pathLst>
              </a:custGeom>
              <a:blipFill dpi="0" rotWithShape="1">
                <a:blip r:embed="rId16"/>
                <a:srcRect/>
                <a:stretch>
                  <a:fillRect/>
                </a:stretch>
              </a:blipFill>
              <a:ln w="38100">
                <a:noFill/>
                <a:round/>
                <a:headEnd/>
                <a:tailEnd/>
              </a:ln>
            </p:spPr>
            <p:txBody>
              <a:bodyPr vert="horz" wrap="square" lIns="91440" tIns="45720" rIns="91440" bIns="45720" numCol="1" anchor="t" anchorCtr="0" compatLnSpc="1">
                <a:prstTxWarp prst="textNoShape">
                  <a:avLst/>
                </a:prstTxWarp>
              </a:bodyPr>
              <a:lstStyle/>
              <a:p>
                <a:endParaRPr lang="zh-CN" altLang="zh-CN" dirty="0">
                  <a:solidFill>
                    <a:srgbClr val="5F7797"/>
                  </a:solidFill>
                </a:endParaRPr>
              </a:p>
            </p:txBody>
          </p:sp>
          <p:sp>
            <p:nvSpPr>
              <p:cNvPr id="51" name="MH_Other_13"/>
              <p:cNvSpPr>
                <a:spLocks noChangeArrowheads="1"/>
              </p:cNvSpPr>
              <p:nvPr>
                <p:custDataLst>
                  <p:tags r:id="rId12"/>
                </p:custDataLst>
              </p:nvPr>
            </p:nvSpPr>
            <p:spPr bwMode="auto">
              <a:xfrm>
                <a:off x="7780388" y="3049534"/>
                <a:ext cx="1264346" cy="1501755"/>
              </a:xfrm>
              <a:custGeom>
                <a:avLst/>
                <a:gdLst>
                  <a:gd name="connsiteX0" fmla="*/ 441457 w 1089157"/>
                  <a:gd name="connsiteY0" fmla="*/ 0 h 1295400"/>
                  <a:gd name="connsiteX1" fmla="*/ 1089157 w 1089157"/>
                  <a:gd name="connsiteY1" fmla="*/ 647700 h 1295400"/>
                  <a:gd name="connsiteX2" fmla="*/ 441457 w 1089157"/>
                  <a:gd name="connsiteY2" fmla="*/ 1295400 h 1295400"/>
                  <a:gd name="connsiteX3" fmla="*/ 79322 w 1089157"/>
                  <a:gd name="connsiteY3" fmla="*/ 1184783 h 1295400"/>
                  <a:gd name="connsiteX4" fmla="*/ 0 w 1089157"/>
                  <a:gd name="connsiteY4" fmla="*/ 1119336 h 1295400"/>
                  <a:gd name="connsiteX5" fmla="*/ 53740 w 1089157"/>
                  <a:gd name="connsiteY5" fmla="*/ 1054202 h 1295400"/>
                  <a:gd name="connsiteX6" fmla="*/ 177909 w 1089157"/>
                  <a:gd name="connsiteY6" fmla="*/ 647700 h 1295400"/>
                  <a:gd name="connsiteX7" fmla="*/ 53740 w 1089157"/>
                  <a:gd name="connsiteY7" fmla="*/ 241198 h 1295400"/>
                  <a:gd name="connsiteX8" fmla="*/ 0 w 1089157"/>
                  <a:gd name="connsiteY8" fmla="*/ 176064 h 1295400"/>
                  <a:gd name="connsiteX9" fmla="*/ 79322 w 1089157"/>
                  <a:gd name="connsiteY9" fmla="*/ 110617 h 1295400"/>
                  <a:gd name="connsiteX10" fmla="*/ 441457 w 1089157"/>
                  <a:gd name="connsiteY10"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157" h="1295400">
                    <a:moveTo>
                      <a:pt x="441457" y="0"/>
                    </a:moveTo>
                    <a:cubicBezTo>
                      <a:pt x="799172" y="0"/>
                      <a:pt x="1089157" y="289985"/>
                      <a:pt x="1089157" y="647700"/>
                    </a:cubicBezTo>
                    <a:cubicBezTo>
                      <a:pt x="1089157" y="1005415"/>
                      <a:pt x="799172" y="1295400"/>
                      <a:pt x="441457" y="1295400"/>
                    </a:cubicBezTo>
                    <a:cubicBezTo>
                      <a:pt x="307314" y="1295400"/>
                      <a:pt x="182696" y="1254621"/>
                      <a:pt x="79322" y="1184783"/>
                    </a:cubicBezTo>
                    <a:lnTo>
                      <a:pt x="0" y="1119336"/>
                    </a:lnTo>
                    <a:lnTo>
                      <a:pt x="53740" y="1054202"/>
                    </a:lnTo>
                    <a:cubicBezTo>
                      <a:pt x="132134" y="938164"/>
                      <a:pt x="177909" y="798278"/>
                      <a:pt x="177909" y="647700"/>
                    </a:cubicBezTo>
                    <a:cubicBezTo>
                      <a:pt x="177909" y="497123"/>
                      <a:pt x="132134" y="357237"/>
                      <a:pt x="53740" y="241198"/>
                    </a:cubicBezTo>
                    <a:lnTo>
                      <a:pt x="0" y="176064"/>
                    </a:lnTo>
                    <a:lnTo>
                      <a:pt x="79322" y="110617"/>
                    </a:lnTo>
                    <a:cubicBezTo>
                      <a:pt x="182696" y="40779"/>
                      <a:pt x="307314" y="0"/>
                      <a:pt x="441457" y="0"/>
                    </a:cubicBezTo>
                    <a:close/>
                  </a:path>
                </a:pathLst>
              </a:custGeom>
              <a:blipFill dpi="0" rotWithShape="1">
                <a:blip r:embed="rId17"/>
                <a:srcRect/>
                <a:stretch>
                  <a:fillRect/>
                </a:stretch>
              </a:blipFill>
              <a:ln w="38100">
                <a:noFill/>
                <a:round/>
                <a:headEnd/>
                <a:tailEnd/>
              </a:ln>
            </p:spPr>
            <p:txBody>
              <a:bodyPr vert="horz" wrap="square" lIns="91440" tIns="45720" rIns="91440" bIns="45720" numCol="1" anchor="t" anchorCtr="0" compatLnSpc="1">
                <a:prstTxWarp prst="textNoShape">
                  <a:avLst/>
                </a:prstTxWarp>
              </a:bodyPr>
              <a:lstStyle/>
              <a:p>
                <a:endParaRPr lang="zh-CN" altLang="zh-CN" dirty="0">
                  <a:solidFill>
                    <a:srgbClr val="5F7797"/>
                  </a:solidFill>
                </a:endParaRPr>
              </a:p>
            </p:txBody>
          </p:sp>
        </p:grpSp>
        <p:sp>
          <p:nvSpPr>
            <p:cNvPr id="6" name="文本框 5"/>
            <p:cNvSpPr txBox="1"/>
            <p:nvPr/>
          </p:nvSpPr>
          <p:spPr>
            <a:xfrm>
              <a:off x="2243404" y="3532829"/>
              <a:ext cx="600998" cy="830997"/>
            </a:xfrm>
            <a:prstGeom prst="rect">
              <a:avLst/>
            </a:prstGeom>
            <a:noFill/>
            <a:ln>
              <a:noFill/>
            </a:ln>
          </p:spPr>
          <p:txBody>
            <a:bodyPr wrap="square" rtlCol="0">
              <a:spAutoFit/>
            </a:bodyPr>
            <a:lstStyle/>
            <a:p>
              <a:r>
                <a:rPr lang="en-US" altLang="zh-CN" sz="4800" dirty="0">
                  <a:solidFill>
                    <a:schemeClr val="bg2">
                      <a:lumMod val="50000"/>
                    </a:schemeClr>
                  </a:solidFill>
                  <a:latin typeface="+mj-lt"/>
                </a:rPr>
                <a:t>1</a:t>
              </a:r>
              <a:endParaRPr lang="zh-CN" altLang="en-US" sz="4800" dirty="0">
                <a:solidFill>
                  <a:schemeClr val="bg2">
                    <a:lumMod val="50000"/>
                  </a:schemeClr>
                </a:solidFill>
                <a:latin typeface="+mj-lt"/>
              </a:endParaRPr>
            </a:p>
          </p:txBody>
        </p:sp>
        <p:sp>
          <p:nvSpPr>
            <p:cNvPr id="60" name="文本框 59"/>
            <p:cNvSpPr txBox="1"/>
            <p:nvPr/>
          </p:nvSpPr>
          <p:spPr>
            <a:xfrm>
              <a:off x="3382738" y="3532829"/>
              <a:ext cx="600998" cy="830997"/>
            </a:xfrm>
            <a:prstGeom prst="rect">
              <a:avLst/>
            </a:prstGeom>
            <a:noFill/>
            <a:ln>
              <a:noFill/>
            </a:ln>
          </p:spPr>
          <p:txBody>
            <a:bodyPr wrap="square" rtlCol="0">
              <a:spAutoFit/>
            </a:bodyPr>
            <a:lstStyle/>
            <a:p>
              <a:r>
                <a:rPr lang="en-US" altLang="zh-CN" sz="4800" dirty="0">
                  <a:solidFill>
                    <a:schemeClr val="bg2">
                      <a:lumMod val="50000"/>
                    </a:schemeClr>
                  </a:solidFill>
                  <a:latin typeface="+mj-lt"/>
                </a:rPr>
                <a:t>2</a:t>
              </a:r>
              <a:endParaRPr lang="zh-CN" altLang="en-US" sz="4800" dirty="0">
                <a:solidFill>
                  <a:schemeClr val="bg2">
                    <a:lumMod val="50000"/>
                  </a:schemeClr>
                </a:solidFill>
                <a:latin typeface="+mj-lt"/>
              </a:endParaRPr>
            </a:p>
          </p:txBody>
        </p:sp>
        <p:sp>
          <p:nvSpPr>
            <p:cNvPr id="61" name="文本框 60"/>
            <p:cNvSpPr txBox="1"/>
            <p:nvPr/>
          </p:nvSpPr>
          <p:spPr>
            <a:xfrm>
              <a:off x="4569952" y="3532829"/>
              <a:ext cx="600998" cy="830997"/>
            </a:xfrm>
            <a:prstGeom prst="rect">
              <a:avLst/>
            </a:prstGeom>
            <a:noFill/>
            <a:ln>
              <a:noFill/>
            </a:ln>
          </p:spPr>
          <p:txBody>
            <a:bodyPr wrap="square" rtlCol="0">
              <a:spAutoFit/>
            </a:bodyPr>
            <a:lstStyle/>
            <a:p>
              <a:r>
                <a:rPr lang="en-US" altLang="zh-CN" sz="4800" dirty="0">
                  <a:solidFill>
                    <a:schemeClr val="bg2">
                      <a:lumMod val="50000"/>
                    </a:schemeClr>
                  </a:solidFill>
                  <a:latin typeface="+mj-lt"/>
                </a:rPr>
                <a:t>3</a:t>
              </a:r>
              <a:endParaRPr lang="zh-CN" altLang="en-US" sz="4800" dirty="0">
                <a:solidFill>
                  <a:schemeClr val="bg2">
                    <a:lumMod val="50000"/>
                  </a:schemeClr>
                </a:solidFill>
                <a:latin typeface="+mj-lt"/>
              </a:endParaRPr>
            </a:p>
          </p:txBody>
        </p:sp>
        <p:sp>
          <p:nvSpPr>
            <p:cNvPr id="62" name="文本框 61"/>
            <p:cNvSpPr txBox="1"/>
            <p:nvPr/>
          </p:nvSpPr>
          <p:spPr>
            <a:xfrm>
              <a:off x="5661406" y="3532829"/>
              <a:ext cx="600998" cy="830997"/>
            </a:xfrm>
            <a:prstGeom prst="rect">
              <a:avLst/>
            </a:prstGeom>
            <a:noFill/>
            <a:ln>
              <a:noFill/>
            </a:ln>
          </p:spPr>
          <p:txBody>
            <a:bodyPr wrap="square" rtlCol="0">
              <a:spAutoFit/>
            </a:bodyPr>
            <a:lstStyle/>
            <a:p>
              <a:r>
                <a:rPr lang="en-US" altLang="zh-CN" sz="4800" dirty="0">
                  <a:solidFill>
                    <a:schemeClr val="bg2">
                      <a:lumMod val="50000"/>
                    </a:schemeClr>
                  </a:solidFill>
                  <a:latin typeface="+mj-lt"/>
                </a:rPr>
                <a:t>4</a:t>
              </a:r>
              <a:endParaRPr lang="zh-CN" altLang="en-US" sz="4800" dirty="0">
                <a:solidFill>
                  <a:schemeClr val="bg2">
                    <a:lumMod val="50000"/>
                  </a:schemeClr>
                </a:solidFill>
                <a:latin typeface="+mj-lt"/>
              </a:endParaRPr>
            </a:p>
          </p:txBody>
        </p:sp>
        <p:sp>
          <p:nvSpPr>
            <p:cNvPr id="63" name="文本框 62"/>
            <p:cNvSpPr txBox="1"/>
            <p:nvPr/>
          </p:nvSpPr>
          <p:spPr>
            <a:xfrm>
              <a:off x="6800740" y="3532829"/>
              <a:ext cx="600998" cy="830997"/>
            </a:xfrm>
            <a:prstGeom prst="rect">
              <a:avLst/>
            </a:prstGeom>
            <a:noFill/>
            <a:ln>
              <a:noFill/>
            </a:ln>
          </p:spPr>
          <p:txBody>
            <a:bodyPr wrap="square" rtlCol="0">
              <a:spAutoFit/>
            </a:bodyPr>
            <a:lstStyle/>
            <a:p>
              <a:r>
                <a:rPr lang="en-US" altLang="zh-CN" sz="4800" dirty="0">
                  <a:solidFill>
                    <a:schemeClr val="bg2">
                      <a:lumMod val="50000"/>
                    </a:schemeClr>
                  </a:solidFill>
                  <a:latin typeface="+mj-lt"/>
                </a:rPr>
                <a:t>5</a:t>
              </a:r>
              <a:endParaRPr lang="zh-CN" altLang="en-US" sz="4800" dirty="0">
                <a:solidFill>
                  <a:schemeClr val="bg2">
                    <a:lumMod val="50000"/>
                  </a:schemeClr>
                </a:solidFill>
                <a:latin typeface="+mj-lt"/>
              </a:endParaRPr>
            </a:p>
          </p:txBody>
        </p:sp>
        <p:sp>
          <p:nvSpPr>
            <p:cNvPr id="64" name="文本框 63"/>
            <p:cNvSpPr txBox="1"/>
            <p:nvPr/>
          </p:nvSpPr>
          <p:spPr>
            <a:xfrm>
              <a:off x="7940074" y="3532829"/>
              <a:ext cx="600998" cy="830997"/>
            </a:xfrm>
            <a:prstGeom prst="rect">
              <a:avLst/>
            </a:prstGeom>
            <a:noFill/>
            <a:ln>
              <a:noFill/>
            </a:ln>
          </p:spPr>
          <p:txBody>
            <a:bodyPr wrap="square" rtlCol="0">
              <a:spAutoFit/>
            </a:bodyPr>
            <a:lstStyle/>
            <a:p>
              <a:r>
                <a:rPr lang="en-US" altLang="zh-CN" sz="4800" dirty="0">
                  <a:solidFill>
                    <a:schemeClr val="bg2">
                      <a:lumMod val="50000"/>
                    </a:schemeClr>
                  </a:solidFill>
                  <a:latin typeface="+mj-lt"/>
                </a:rPr>
                <a:t>6</a:t>
              </a:r>
              <a:endParaRPr lang="zh-CN" altLang="en-US" sz="4800" dirty="0">
                <a:solidFill>
                  <a:schemeClr val="bg2">
                    <a:lumMod val="50000"/>
                  </a:schemeClr>
                </a:solidFill>
                <a:latin typeface="+mj-lt"/>
              </a:endParaRPr>
            </a:p>
          </p:txBody>
        </p:sp>
      </p:grpSp>
      <p:grpSp>
        <p:nvGrpSpPr>
          <p:cNvPr id="66" name="chenying0907 65"/>
          <p:cNvGrpSpPr/>
          <p:nvPr/>
        </p:nvGrpSpPr>
        <p:grpSpPr>
          <a:xfrm>
            <a:off x="11028495" y="5994936"/>
            <a:ext cx="939387" cy="863064"/>
            <a:chOff x="3265488" y="3252788"/>
            <a:chExt cx="3614738" cy="3321049"/>
          </a:xfrm>
        </p:grpSpPr>
        <p:sp>
          <p:nvSpPr>
            <p:cNvPr id="67" name="Freeform 43"/>
            <p:cNvSpPr>
              <a:spLocks noEditPoints="1"/>
            </p:cNvSpPr>
            <p:nvPr/>
          </p:nvSpPr>
          <p:spPr bwMode="auto">
            <a:xfrm>
              <a:off x="3735388" y="3544888"/>
              <a:ext cx="3144838" cy="2665412"/>
            </a:xfrm>
            <a:custGeom>
              <a:avLst/>
              <a:gdLst>
                <a:gd name="T0" fmla="*/ 109 w 969"/>
                <a:gd name="T1" fmla="*/ 153 h 820"/>
                <a:gd name="T2" fmla="*/ 925 w 969"/>
                <a:gd name="T3" fmla="*/ 436 h 820"/>
                <a:gd name="T4" fmla="*/ 932 w 969"/>
                <a:gd name="T5" fmla="*/ 280 h 820"/>
                <a:gd name="T6" fmla="*/ 463 w 969"/>
                <a:gd name="T7" fmla="*/ 800 h 820"/>
                <a:gd name="T8" fmla="*/ 83 w 969"/>
                <a:gd name="T9" fmla="*/ 538 h 820"/>
                <a:gd name="T10" fmla="*/ 113 w 969"/>
                <a:gd name="T11" fmla="*/ 584 h 820"/>
                <a:gd name="T12" fmla="*/ 421 w 969"/>
                <a:gd name="T13" fmla="*/ 789 h 820"/>
                <a:gd name="T14" fmla="*/ 517 w 969"/>
                <a:gd name="T15" fmla="*/ 789 h 820"/>
                <a:gd name="T16" fmla="*/ 366 w 969"/>
                <a:gd name="T17" fmla="*/ 764 h 820"/>
                <a:gd name="T18" fmla="*/ 390 w 969"/>
                <a:gd name="T19" fmla="*/ 754 h 820"/>
                <a:gd name="T20" fmla="*/ 475 w 969"/>
                <a:gd name="T21" fmla="*/ 746 h 820"/>
                <a:gd name="T22" fmla="*/ 686 w 969"/>
                <a:gd name="T23" fmla="*/ 750 h 820"/>
                <a:gd name="T24" fmla="*/ 795 w 969"/>
                <a:gd name="T25" fmla="*/ 476 h 820"/>
                <a:gd name="T26" fmla="*/ 123 w 969"/>
                <a:gd name="T27" fmla="*/ 598 h 820"/>
                <a:gd name="T28" fmla="*/ 695 w 969"/>
                <a:gd name="T29" fmla="*/ 750 h 820"/>
                <a:gd name="T30" fmla="*/ 191 w 969"/>
                <a:gd name="T31" fmla="*/ 670 h 820"/>
                <a:gd name="T32" fmla="*/ 384 w 969"/>
                <a:gd name="T33" fmla="*/ 751 h 820"/>
                <a:gd name="T34" fmla="*/ 617 w 969"/>
                <a:gd name="T35" fmla="*/ 619 h 820"/>
                <a:gd name="T36" fmla="*/ 300 w 969"/>
                <a:gd name="T37" fmla="*/ 701 h 820"/>
                <a:gd name="T38" fmla="*/ 236 w 969"/>
                <a:gd name="T39" fmla="*/ 678 h 820"/>
                <a:gd name="T40" fmla="*/ 197 w 969"/>
                <a:gd name="T41" fmla="*/ 672 h 820"/>
                <a:gd name="T42" fmla="*/ 871 w 969"/>
                <a:gd name="T43" fmla="*/ 553 h 820"/>
                <a:gd name="T44" fmla="*/ 268 w 969"/>
                <a:gd name="T45" fmla="*/ 168 h 820"/>
                <a:gd name="T46" fmla="*/ 790 w 969"/>
                <a:gd name="T47" fmla="*/ 705 h 820"/>
                <a:gd name="T48" fmla="*/ 920 w 969"/>
                <a:gd name="T49" fmla="*/ 522 h 820"/>
                <a:gd name="T50" fmla="*/ 120 w 969"/>
                <a:gd name="T51" fmla="*/ 284 h 820"/>
                <a:gd name="T52" fmla="*/ 126 w 969"/>
                <a:gd name="T53" fmla="*/ 306 h 820"/>
                <a:gd name="T54" fmla="*/ 917 w 969"/>
                <a:gd name="T55" fmla="*/ 522 h 820"/>
                <a:gd name="T56" fmla="*/ 154 w 969"/>
                <a:gd name="T57" fmla="*/ 627 h 820"/>
                <a:gd name="T58" fmla="*/ 223 w 969"/>
                <a:gd name="T59" fmla="*/ 618 h 820"/>
                <a:gd name="T60" fmla="*/ 116 w 969"/>
                <a:gd name="T61" fmla="*/ 584 h 820"/>
                <a:gd name="T62" fmla="*/ 104 w 969"/>
                <a:gd name="T63" fmla="*/ 565 h 820"/>
                <a:gd name="T64" fmla="*/ 88 w 969"/>
                <a:gd name="T65" fmla="*/ 345 h 820"/>
                <a:gd name="T66" fmla="*/ 66 w 969"/>
                <a:gd name="T67" fmla="*/ 498 h 820"/>
                <a:gd name="T68" fmla="*/ 124 w 969"/>
                <a:gd name="T69" fmla="*/ 198 h 820"/>
                <a:gd name="T70" fmla="*/ 124 w 969"/>
                <a:gd name="T71" fmla="*/ 198 h 820"/>
                <a:gd name="T72" fmla="*/ 764 w 969"/>
                <a:gd name="T73" fmla="*/ 220 h 820"/>
                <a:gd name="T74" fmla="*/ 882 w 969"/>
                <a:gd name="T75" fmla="*/ 466 h 820"/>
                <a:gd name="T76" fmla="*/ 118 w 969"/>
                <a:gd name="T77" fmla="*/ 282 h 820"/>
                <a:gd name="T78" fmla="*/ 510 w 969"/>
                <a:gd name="T79" fmla="*/ 141 h 820"/>
                <a:gd name="T80" fmla="*/ 173 w 969"/>
                <a:gd name="T81" fmla="*/ 162 h 820"/>
                <a:gd name="T82" fmla="*/ 799 w 969"/>
                <a:gd name="T83" fmla="*/ 241 h 820"/>
                <a:gd name="T84" fmla="*/ 841 w 969"/>
                <a:gd name="T85" fmla="*/ 261 h 820"/>
                <a:gd name="T86" fmla="*/ 622 w 969"/>
                <a:gd name="T87" fmla="*/ 59 h 820"/>
                <a:gd name="T88" fmla="*/ 137 w 969"/>
                <a:gd name="T89" fmla="*/ 252 h 820"/>
                <a:gd name="T90" fmla="*/ 140 w 969"/>
                <a:gd name="T91" fmla="*/ 242 h 820"/>
                <a:gd name="T92" fmla="*/ 293 w 969"/>
                <a:gd name="T93" fmla="*/ 139 h 820"/>
                <a:gd name="T94" fmla="*/ 293 w 969"/>
                <a:gd name="T95" fmla="*/ 139 h 820"/>
                <a:gd name="T96" fmla="*/ 764 w 969"/>
                <a:gd name="T97" fmla="*/ 216 h 820"/>
                <a:gd name="T98" fmla="*/ 656 w 969"/>
                <a:gd name="T99" fmla="*/ 127 h 820"/>
                <a:gd name="T100" fmla="*/ 614 w 969"/>
                <a:gd name="T101" fmla="*/ 96 h 820"/>
                <a:gd name="T102" fmla="*/ 214 w 969"/>
                <a:gd name="T103" fmla="*/ 116 h 820"/>
                <a:gd name="T104" fmla="*/ 673 w 969"/>
                <a:gd name="T105" fmla="*/ 156 h 820"/>
                <a:gd name="T106" fmla="*/ 270 w 969"/>
                <a:gd name="T107" fmla="*/ 163 h 820"/>
                <a:gd name="T108" fmla="*/ 478 w 969"/>
                <a:gd name="T109" fmla="*/ 136 h 820"/>
                <a:gd name="T110" fmla="*/ 611 w 969"/>
                <a:gd name="T111" fmla="*/ 127 h 820"/>
                <a:gd name="T112" fmla="*/ 357 w 969"/>
                <a:gd name="T113" fmla="*/ 101 h 820"/>
                <a:gd name="T114" fmla="*/ 260 w 969"/>
                <a:gd name="T115" fmla="*/ 85 h 820"/>
                <a:gd name="T116" fmla="*/ 345 w 969"/>
                <a:gd name="T117" fmla="*/ 106 h 820"/>
                <a:gd name="T118" fmla="*/ 357 w 969"/>
                <a:gd name="T119" fmla="*/ 104 h 820"/>
                <a:gd name="T120" fmla="*/ 440 w 969"/>
                <a:gd name="T121" fmla="*/ 72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9" h="820">
                  <a:moveTo>
                    <a:pt x="532" y="809"/>
                  </a:moveTo>
                  <a:cubicBezTo>
                    <a:pt x="505" y="809"/>
                    <a:pt x="479" y="806"/>
                    <a:pt x="453" y="800"/>
                  </a:cubicBezTo>
                  <a:cubicBezTo>
                    <a:pt x="374" y="805"/>
                    <a:pt x="296" y="788"/>
                    <a:pt x="233" y="750"/>
                  </a:cubicBezTo>
                  <a:cubicBezTo>
                    <a:pt x="153" y="701"/>
                    <a:pt x="99" y="622"/>
                    <a:pt x="78" y="529"/>
                  </a:cubicBezTo>
                  <a:cubicBezTo>
                    <a:pt x="73" y="519"/>
                    <a:pt x="68" y="509"/>
                    <a:pt x="63" y="499"/>
                  </a:cubicBezTo>
                  <a:cubicBezTo>
                    <a:pt x="17" y="395"/>
                    <a:pt x="0" y="241"/>
                    <a:pt x="109" y="153"/>
                  </a:cubicBezTo>
                  <a:cubicBezTo>
                    <a:pt x="138" y="129"/>
                    <a:pt x="172" y="111"/>
                    <a:pt x="210" y="97"/>
                  </a:cubicBezTo>
                  <a:cubicBezTo>
                    <a:pt x="211" y="97"/>
                    <a:pt x="211" y="97"/>
                    <a:pt x="211" y="96"/>
                  </a:cubicBezTo>
                  <a:cubicBezTo>
                    <a:pt x="260" y="59"/>
                    <a:pt x="321" y="34"/>
                    <a:pt x="387" y="24"/>
                  </a:cubicBezTo>
                  <a:cubicBezTo>
                    <a:pt x="552" y="0"/>
                    <a:pt x="717" y="66"/>
                    <a:pt x="806" y="194"/>
                  </a:cubicBezTo>
                  <a:cubicBezTo>
                    <a:pt x="823" y="217"/>
                    <a:pt x="837" y="243"/>
                    <a:pt x="848" y="270"/>
                  </a:cubicBezTo>
                  <a:cubicBezTo>
                    <a:pt x="887" y="317"/>
                    <a:pt x="915" y="372"/>
                    <a:pt x="925" y="436"/>
                  </a:cubicBezTo>
                  <a:cubicBezTo>
                    <a:pt x="935" y="501"/>
                    <a:pt x="921" y="563"/>
                    <a:pt x="885" y="618"/>
                  </a:cubicBezTo>
                  <a:cubicBezTo>
                    <a:pt x="909" y="588"/>
                    <a:pt x="928" y="553"/>
                    <a:pt x="941" y="515"/>
                  </a:cubicBezTo>
                  <a:cubicBezTo>
                    <a:pt x="967" y="439"/>
                    <a:pt x="963" y="356"/>
                    <a:pt x="930" y="281"/>
                  </a:cubicBezTo>
                  <a:cubicBezTo>
                    <a:pt x="895" y="202"/>
                    <a:pt x="833" y="163"/>
                    <a:pt x="766" y="123"/>
                  </a:cubicBezTo>
                  <a:cubicBezTo>
                    <a:pt x="768" y="120"/>
                    <a:pt x="768" y="120"/>
                    <a:pt x="768" y="120"/>
                  </a:cubicBezTo>
                  <a:cubicBezTo>
                    <a:pt x="834" y="161"/>
                    <a:pt x="897" y="200"/>
                    <a:pt x="932" y="280"/>
                  </a:cubicBezTo>
                  <a:cubicBezTo>
                    <a:pt x="965" y="356"/>
                    <a:pt x="969" y="439"/>
                    <a:pt x="944" y="515"/>
                  </a:cubicBezTo>
                  <a:cubicBezTo>
                    <a:pt x="926" y="568"/>
                    <a:pt x="896" y="615"/>
                    <a:pt x="855" y="656"/>
                  </a:cubicBezTo>
                  <a:cubicBezTo>
                    <a:pt x="832" y="681"/>
                    <a:pt x="803" y="703"/>
                    <a:pt x="771" y="722"/>
                  </a:cubicBezTo>
                  <a:cubicBezTo>
                    <a:pt x="729" y="759"/>
                    <a:pt x="676" y="785"/>
                    <a:pt x="618" y="799"/>
                  </a:cubicBezTo>
                  <a:cubicBezTo>
                    <a:pt x="590" y="806"/>
                    <a:pt x="561" y="809"/>
                    <a:pt x="532" y="809"/>
                  </a:cubicBezTo>
                  <a:close/>
                  <a:moveTo>
                    <a:pt x="463" y="800"/>
                  </a:moveTo>
                  <a:cubicBezTo>
                    <a:pt x="565" y="820"/>
                    <a:pt x="676" y="794"/>
                    <a:pt x="757" y="731"/>
                  </a:cubicBezTo>
                  <a:cubicBezTo>
                    <a:pt x="734" y="744"/>
                    <a:pt x="708" y="755"/>
                    <a:pt x="682" y="765"/>
                  </a:cubicBezTo>
                  <a:cubicBezTo>
                    <a:pt x="624" y="785"/>
                    <a:pt x="565" y="794"/>
                    <a:pt x="507" y="794"/>
                  </a:cubicBezTo>
                  <a:cubicBezTo>
                    <a:pt x="507" y="794"/>
                    <a:pt x="506" y="794"/>
                    <a:pt x="506" y="794"/>
                  </a:cubicBezTo>
                  <a:cubicBezTo>
                    <a:pt x="492" y="797"/>
                    <a:pt x="477" y="799"/>
                    <a:pt x="463" y="800"/>
                  </a:cubicBezTo>
                  <a:close/>
                  <a:moveTo>
                    <a:pt x="83" y="538"/>
                  </a:moveTo>
                  <a:cubicBezTo>
                    <a:pt x="105" y="626"/>
                    <a:pt x="158" y="701"/>
                    <a:pt x="234" y="747"/>
                  </a:cubicBezTo>
                  <a:cubicBezTo>
                    <a:pt x="294" y="784"/>
                    <a:pt x="369" y="801"/>
                    <a:pt x="444" y="798"/>
                  </a:cubicBezTo>
                  <a:cubicBezTo>
                    <a:pt x="432" y="795"/>
                    <a:pt x="420" y="791"/>
                    <a:pt x="408" y="787"/>
                  </a:cubicBezTo>
                  <a:cubicBezTo>
                    <a:pt x="382" y="782"/>
                    <a:pt x="357" y="776"/>
                    <a:pt x="333" y="768"/>
                  </a:cubicBezTo>
                  <a:cubicBezTo>
                    <a:pt x="251" y="741"/>
                    <a:pt x="183" y="692"/>
                    <a:pt x="139" y="629"/>
                  </a:cubicBezTo>
                  <a:cubicBezTo>
                    <a:pt x="129" y="615"/>
                    <a:pt x="120" y="600"/>
                    <a:pt x="113" y="584"/>
                  </a:cubicBezTo>
                  <a:cubicBezTo>
                    <a:pt x="102" y="569"/>
                    <a:pt x="92" y="554"/>
                    <a:pt x="83" y="538"/>
                  </a:cubicBezTo>
                  <a:close/>
                  <a:moveTo>
                    <a:pt x="421" y="789"/>
                  </a:moveTo>
                  <a:cubicBezTo>
                    <a:pt x="432" y="792"/>
                    <a:pt x="443" y="795"/>
                    <a:pt x="453" y="798"/>
                  </a:cubicBezTo>
                  <a:cubicBezTo>
                    <a:pt x="466" y="797"/>
                    <a:pt x="478" y="796"/>
                    <a:pt x="490" y="794"/>
                  </a:cubicBezTo>
                  <a:cubicBezTo>
                    <a:pt x="480" y="794"/>
                    <a:pt x="471" y="793"/>
                    <a:pt x="461" y="792"/>
                  </a:cubicBezTo>
                  <a:cubicBezTo>
                    <a:pt x="448" y="792"/>
                    <a:pt x="434" y="790"/>
                    <a:pt x="421" y="789"/>
                  </a:cubicBezTo>
                  <a:close/>
                  <a:moveTo>
                    <a:pt x="561" y="787"/>
                  </a:moveTo>
                  <a:cubicBezTo>
                    <a:pt x="550" y="789"/>
                    <a:pt x="540" y="790"/>
                    <a:pt x="529" y="791"/>
                  </a:cubicBezTo>
                  <a:cubicBezTo>
                    <a:pt x="562" y="790"/>
                    <a:pt x="595" y="785"/>
                    <a:pt x="628" y="777"/>
                  </a:cubicBezTo>
                  <a:cubicBezTo>
                    <a:pt x="606" y="782"/>
                    <a:pt x="583" y="786"/>
                    <a:pt x="561" y="787"/>
                  </a:cubicBezTo>
                  <a:close/>
                  <a:moveTo>
                    <a:pt x="465" y="790"/>
                  </a:moveTo>
                  <a:cubicBezTo>
                    <a:pt x="483" y="791"/>
                    <a:pt x="500" y="791"/>
                    <a:pt x="517" y="789"/>
                  </a:cubicBezTo>
                  <a:cubicBezTo>
                    <a:pt x="518" y="789"/>
                    <a:pt x="518" y="789"/>
                    <a:pt x="518" y="789"/>
                  </a:cubicBezTo>
                  <a:cubicBezTo>
                    <a:pt x="488" y="790"/>
                    <a:pt x="458" y="787"/>
                    <a:pt x="428" y="782"/>
                  </a:cubicBezTo>
                  <a:cubicBezTo>
                    <a:pt x="411" y="779"/>
                    <a:pt x="394" y="775"/>
                    <a:pt x="378" y="770"/>
                  </a:cubicBezTo>
                  <a:cubicBezTo>
                    <a:pt x="385" y="774"/>
                    <a:pt x="392" y="777"/>
                    <a:pt x="399" y="780"/>
                  </a:cubicBezTo>
                  <a:cubicBezTo>
                    <a:pt x="421" y="785"/>
                    <a:pt x="443" y="788"/>
                    <a:pt x="465" y="790"/>
                  </a:cubicBezTo>
                  <a:close/>
                  <a:moveTo>
                    <a:pt x="366" y="764"/>
                  </a:moveTo>
                  <a:cubicBezTo>
                    <a:pt x="387" y="770"/>
                    <a:pt x="407" y="776"/>
                    <a:pt x="429" y="779"/>
                  </a:cubicBezTo>
                  <a:cubicBezTo>
                    <a:pt x="449" y="783"/>
                    <a:pt x="471" y="785"/>
                    <a:pt x="494" y="786"/>
                  </a:cubicBezTo>
                  <a:cubicBezTo>
                    <a:pt x="455" y="782"/>
                    <a:pt x="418" y="770"/>
                    <a:pt x="384" y="754"/>
                  </a:cubicBezTo>
                  <a:cubicBezTo>
                    <a:pt x="369" y="753"/>
                    <a:pt x="356" y="752"/>
                    <a:pt x="342" y="749"/>
                  </a:cubicBezTo>
                  <a:cubicBezTo>
                    <a:pt x="350" y="755"/>
                    <a:pt x="358" y="760"/>
                    <a:pt x="366" y="764"/>
                  </a:cubicBezTo>
                  <a:close/>
                  <a:moveTo>
                    <a:pt x="390" y="754"/>
                  </a:moveTo>
                  <a:cubicBezTo>
                    <a:pt x="434" y="774"/>
                    <a:pt x="482" y="786"/>
                    <a:pt x="532" y="786"/>
                  </a:cubicBezTo>
                  <a:cubicBezTo>
                    <a:pt x="533" y="786"/>
                    <a:pt x="534" y="786"/>
                    <a:pt x="535" y="785"/>
                  </a:cubicBezTo>
                  <a:cubicBezTo>
                    <a:pt x="583" y="774"/>
                    <a:pt x="628" y="754"/>
                    <a:pt x="669" y="727"/>
                  </a:cubicBezTo>
                  <a:cubicBezTo>
                    <a:pt x="758" y="667"/>
                    <a:pt x="801" y="581"/>
                    <a:pt x="792" y="481"/>
                  </a:cubicBezTo>
                  <a:cubicBezTo>
                    <a:pt x="771" y="534"/>
                    <a:pt x="736" y="585"/>
                    <a:pt x="691" y="628"/>
                  </a:cubicBezTo>
                  <a:cubicBezTo>
                    <a:pt x="630" y="687"/>
                    <a:pt x="553" y="729"/>
                    <a:pt x="475" y="746"/>
                  </a:cubicBezTo>
                  <a:cubicBezTo>
                    <a:pt x="446" y="752"/>
                    <a:pt x="418" y="755"/>
                    <a:pt x="390" y="754"/>
                  </a:cubicBezTo>
                  <a:close/>
                  <a:moveTo>
                    <a:pt x="795" y="476"/>
                  </a:moveTo>
                  <a:cubicBezTo>
                    <a:pt x="806" y="579"/>
                    <a:pt x="762" y="668"/>
                    <a:pt x="670" y="729"/>
                  </a:cubicBezTo>
                  <a:cubicBezTo>
                    <a:pt x="634" y="754"/>
                    <a:pt x="593" y="772"/>
                    <a:pt x="550" y="784"/>
                  </a:cubicBezTo>
                  <a:cubicBezTo>
                    <a:pt x="564" y="783"/>
                    <a:pt x="577" y="781"/>
                    <a:pt x="591" y="779"/>
                  </a:cubicBezTo>
                  <a:cubicBezTo>
                    <a:pt x="622" y="772"/>
                    <a:pt x="654" y="763"/>
                    <a:pt x="686" y="750"/>
                  </a:cubicBezTo>
                  <a:cubicBezTo>
                    <a:pt x="745" y="725"/>
                    <a:pt x="799" y="684"/>
                    <a:pt x="836" y="625"/>
                  </a:cubicBezTo>
                  <a:cubicBezTo>
                    <a:pt x="859" y="588"/>
                    <a:pt x="873" y="546"/>
                    <a:pt x="879" y="502"/>
                  </a:cubicBezTo>
                  <a:cubicBezTo>
                    <a:pt x="885" y="424"/>
                    <a:pt x="864" y="343"/>
                    <a:pt x="815" y="276"/>
                  </a:cubicBezTo>
                  <a:cubicBezTo>
                    <a:pt x="812" y="273"/>
                    <a:pt x="809" y="269"/>
                    <a:pt x="807" y="266"/>
                  </a:cubicBezTo>
                  <a:cubicBezTo>
                    <a:pt x="820" y="313"/>
                    <a:pt x="821" y="364"/>
                    <a:pt x="812" y="415"/>
                  </a:cubicBezTo>
                  <a:cubicBezTo>
                    <a:pt x="808" y="435"/>
                    <a:pt x="802" y="456"/>
                    <a:pt x="795" y="476"/>
                  </a:cubicBezTo>
                  <a:close/>
                  <a:moveTo>
                    <a:pt x="123" y="598"/>
                  </a:moveTo>
                  <a:cubicBezTo>
                    <a:pt x="129" y="608"/>
                    <a:pt x="135" y="618"/>
                    <a:pt x="141" y="627"/>
                  </a:cubicBezTo>
                  <a:cubicBezTo>
                    <a:pt x="195" y="704"/>
                    <a:pt x="285" y="758"/>
                    <a:pt x="385" y="780"/>
                  </a:cubicBezTo>
                  <a:cubicBezTo>
                    <a:pt x="319" y="763"/>
                    <a:pt x="258" y="733"/>
                    <a:pt x="209" y="690"/>
                  </a:cubicBezTo>
                  <a:cubicBezTo>
                    <a:pt x="186" y="671"/>
                    <a:pt x="166" y="650"/>
                    <a:pt x="147" y="627"/>
                  </a:cubicBezTo>
                  <a:cubicBezTo>
                    <a:pt x="139" y="618"/>
                    <a:pt x="131" y="608"/>
                    <a:pt x="123" y="598"/>
                  </a:cubicBezTo>
                  <a:close/>
                  <a:moveTo>
                    <a:pt x="695" y="750"/>
                  </a:moveTo>
                  <a:cubicBezTo>
                    <a:pt x="683" y="755"/>
                    <a:pt x="670" y="760"/>
                    <a:pt x="657" y="765"/>
                  </a:cubicBezTo>
                  <a:cubicBezTo>
                    <a:pt x="643" y="770"/>
                    <a:pt x="629" y="774"/>
                    <a:pt x="614" y="777"/>
                  </a:cubicBezTo>
                  <a:cubicBezTo>
                    <a:pt x="671" y="766"/>
                    <a:pt x="728" y="744"/>
                    <a:pt x="779" y="712"/>
                  </a:cubicBezTo>
                  <a:cubicBezTo>
                    <a:pt x="784" y="708"/>
                    <a:pt x="789" y="703"/>
                    <a:pt x="794" y="697"/>
                  </a:cubicBezTo>
                  <a:cubicBezTo>
                    <a:pt x="763" y="718"/>
                    <a:pt x="729" y="736"/>
                    <a:pt x="695" y="750"/>
                  </a:cubicBezTo>
                  <a:close/>
                  <a:moveTo>
                    <a:pt x="184" y="664"/>
                  </a:moveTo>
                  <a:cubicBezTo>
                    <a:pt x="193" y="673"/>
                    <a:pt x="201" y="681"/>
                    <a:pt x="210" y="688"/>
                  </a:cubicBezTo>
                  <a:cubicBezTo>
                    <a:pt x="259" y="731"/>
                    <a:pt x="320" y="760"/>
                    <a:pt x="385" y="777"/>
                  </a:cubicBezTo>
                  <a:cubicBezTo>
                    <a:pt x="378" y="774"/>
                    <a:pt x="372" y="770"/>
                    <a:pt x="365" y="766"/>
                  </a:cubicBezTo>
                  <a:cubicBezTo>
                    <a:pt x="335" y="757"/>
                    <a:pt x="305" y="744"/>
                    <a:pt x="278" y="730"/>
                  </a:cubicBezTo>
                  <a:cubicBezTo>
                    <a:pt x="246" y="716"/>
                    <a:pt x="217" y="696"/>
                    <a:pt x="191" y="670"/>
                  </a:cubicBezTo>
                  <a:cubicBezTo>
                    <a:pt x="189" y="668"/>
                    <a:pt x="186" y="666"/>
                    <a:pt x="184" y="664"/>
                  </a:cubicBezTo>
                  <a:close/>
                  <a:moveTo>
                    <a:pt x="301" y="739"/>
                  </a:moveTo>
                  <a:cubicBezTo>
                    <a:pt x="318" y="747"/>
                    <a:pt x="336" y="754"/>
                    <a:pt x="355" y="760"/>
                  </a:cubicBezTo>
                  <a:cubicBezTo>
                    <a:pt x="348" y="757"/>
                    <a:pt x="342" y="752"/>
                    <a:pt x="336" y="748"/>
                  </a:cubicBezTo>
                  <a:cubicBezTo>
                    <a:pt x="324" y="746"/>
                    <a:pt x="312" y="742"/>
                    <a:pt x="301" y="739"/>
                  </a:cubicBezTo>
                  <a:close/>
                  <a:moveTo>
                    <a:pt x="384" y="751"/>
                  </a:moveTo>
                  <a:cubicBezTo>
                    <a:pt x="413" y="753"/>
                    <a:pt x="444" y="750"/>
                    <a:pt x="475" y="743"/>
                  </a:cubicBezTo>
                  <a:cubicBezTo>
                    <a:pt x="618" y="712"/>
                    <a:pt x="742" y="604"/>
                    <a:pt x="792" y="475"/>
                  </a:cubicBezTo>
                  <a:cubicBezTo>
                    <a:pt x="791" y="467"/>
                    <a:pt x="789" y="458"/>
                    <a:pt x="788" y="448"/>
                  </a:cubicBezTo>
                  <a:cubicBezTo>
                    <a:pt x="780" y="411"/>
                    <a:pt x="766" y="374"/>
                    <a:pt x="747" y="340"/>
                  </a:cubicBezTo>
                  <a:cubicBezTo>
                    <a:pt x="748" y="369"/>
                    <a:pt x="746" y="397"/>
                    <a:pt x="741" y="424"/>
                  </a:cubicBezTo>
                  <a:cubicBezTo>
                    <a:pt x="727" y="497"/>
                    <a:pt x="683" y="566"/>
                    <a:pt x="617" y="619"/>
                  </a:cubicBezTo>
                  <a:cubicBezTo>
                    <a:pt x="554" y="669"/>
                    <a:pt x="477" y="700"/>
                    <a:pt x="401" y="707"/>
                  </a:cubicBezTo>
                  <a:cubicBezTo>
                    <a:pt x="368" y="711"/>
                    <a:pt x="336" y="709"/>
                    <a:pt x="306" y="703"/>
                  </a:cubicBezTo>
                  <a:cubicBezTo>
                    <a:pt x="330" y="722"/>
                    <a:pt x="356" y="738"/>
                    <a:pt x="384" y="751"/>
                  </a:cubicBezTo>
                  <a:close/>
                  <a:moveTo>
                    <a:pt x="337" y="746"/>
                  </a:moveTo>
                  <a:cubicBezTo>
                    <a:pt x="350" y="748"/>
                    <a:pt x="363" y="750"/>
                    <a:pt x="377" y="751"/>
                  </a:cubicBezTo>
                  <a:cubicBezTo>
                    <a:pt x="350" y="737"/>
                    <a:pt x="324" y="721"/>
                    <a:pt x="300" y="701"/>
                  </a:cubicBezTo>
                  <a:cubicBezTo>
                    <a:pt x="293" y="700"/>
                    <a:pt x="287" y="698"/>
                    <a:pt x="281" y="696"/>
                  </a:cubicBezTo>
                  <a:cubicBezTo>
                    <a:pt x="298" y="715"/>
                    <a:pt x="316" y="731"/>
                    <a:pt x="337" y="746"/>
                  </a:cubicBezTo>
                  <a:close/>
                  <a:moveTo>
                    <a:pt x="274" y="725"/>
                  </a:moveTo>
                  <a:cubicBezTo>
                    <a:pt x="292" y="733"/>
                    <a:pt x="311" y="740"/>
                    <a:pt x="330" y="744"/>
                  </a:cubicBezTo>
                  <a:cubicBezTo>
                    <a:pt x="311" y="730"/>
                    <a:pt x="292" y="713"/>
                    <a:pt x="276" y="695"/>
                  </a:cubicBezTo>
                  <a:cubicBezTo>
                    <a:pt x="262" y="690"/>
                    <a:pt x="249" y="684"/>
                    <a:pt x="236" y="678"/>
                  </a:cubicBezTo>
                  <a:cubicBezTo>
                    <a:pt x="183" y="649"/>
                    <a:pt x="144" y="604"/>
                    <a:pt x="119" y="542"/>
                  </a:cubicBezTo>
                  <a:cubicBezTo>
                    <a:pt x="98" y="489"/>
                    <a:pt x="90" y="429"/>
                    <a:pt x="95" y="372"/>
                  </a:cubicBezTo>
                  <a:cubicBezTo>
                    <a:pt x="98" y="345"/>
                    <a:pt x="104" y="320"/>
                    <a:pt x="113" y="296"/>
                  </a:cubicBezTo>
                  <a:cubicBezTo>
                    <a:pt x="103" y="312"/>
                    <a:pt x="96" y="329"/>
                    <a:pt x="91" y="346"/>
                  </a:cubicBezTo>
                  <a:cubicBezTo>
                    <a:pt x="84" y="439"/>
                    <a:pt x="101" y="546"/>
                    <a:pt x="157" y="625"/>
                  </a:cubicBezTo>
                  <a:cubicBezTo>
                    <a:pt x="169" y="643"/>
                    <a:pt x="182" y="658"/>
                    <a:pt x="197" y="672"/>
                  </a:cubicBezTo>
                  <a:cubicBezTo>
                    <a:pt x="221" y="692"/>
                    <a:pt x="247" y="710"/>
                    <a:pt x="274" y="725"/>
                  </a:cubicBezTo>
                  <a:close/>
                  <a:moveTo>
                    <a:pt x="871" y="553"/>
                  </a:moveTo>
                  <a:cubicBezTo>
                    <a:pt x="863" y="579"/>
                    <a:pt x="852" y="604"/>
                    <a:pt x="838" y="627"/>
                  </a:cubicBezTo>
                  <a:cubicBezTo>
                    <a:pt x="811" y="669"/>
                    <a:pt x="774" y="705"/>
                    <a:pt x="729" y="732"/>
                  </a:cubicBezTo>
                  <a:cubicBezTo>
                    <a:pt x="754" y="719"/>
                    <a:pt x="779" y="705"/>
                    <a:pt x="802" y="688"/>
                  </a:cubicBezTo>
                  <a:cubicBezTo>
                    <a:pt x="836" y="649"/>
                    <a:pt x="860" y="602"/>
                    <a:pt x="871" y="553"/>
                  </a:cubicBezTo>
                  <a:close/>
                  <a:moveTo>
                    <a:pt x="302" y="699"/>
                  </a:moveTo>
                  <a:cubicBezTo>
                    <a:pt x="332" y="706"/>
                    <a:pt x="365" y="708"/>
                    <a:pt x="400" y="705"/>
                  </a:cubicBezTo>
                  <a:cubicBezTo>
                    <a:pt x="540" y="692"/>
                    <a:pt x="706" y="589"/>
                    <a:pt x="738" y="424"/>
                  </a:cubicBezTo>
                  <a:cubicBezTo>
                    <a:pt x="744" y="395"/>
                    <a:pt x="746" y="365"/>
                    <a:pt x="744" y="335"/>
                  </a:cubicBezTo>
                  <a:cubicBezTo>
                    <a:pt x="690" y="242"/>
                    <a:pt x="598" y="167"/>
                    <a:pt x="497" y="140"/>
                  </a:cubicBezTo>
                  <a:cubicBezTo>
                    <a:pt x="419" y="135"/>
                    <a:pt x="338" y="143"/>
                    <a:pt x="268" y="168"/>
                  </a:cubicBezTo>
                  <a:cubicBezTo>
                    <a:pt x="195" y="250"/>
                    <a:pt x="163" y="367"/>
                    <a:pt x="183" y="489"/>
                  </a:cubicBezTo>
                  <a:cubicBezTo>
                    <a:pt x="191" y="540"/>
                    <a:pt x="208" y="588"/>
                    <a:pt x="232" y="630"/>
                  </a:cubicBezTo>
                  <a:cubicBezTo>
                    <a:pt x="253" y="655"/>
                    <a:pt x="276" y="679"/>
                    <a:pt x="302" y="699"/>
                  </a:cubicBezTo>
                  <a:close/>
                  <a:moveTo>
                    <a:pt x="804" y="690"/>
                  </a:moveTo>
                  <a:cubicBezTo>
                    <a:pt x="804" y="691"/>
                    <a:pt x="804" y="691"/>
                    <a:pt x="803" y="691"/>
                  </a:cubicBezTo>
                  <a:cubicBezTo>
                    <a:pt x="799" y="696"/>
                    <a:pt x="795" y="700"/>
                    <a:pt x="790" y="705"/>
                  </a:cubicBezTo>
                  <a:cubicBezTo>
                    <a:pt x="816" y="688"/>
                    <a:pt x="839" y="668"/>
                    <a:pt x="860" y="646"/>
                  </a:cubicBezTo>
                  <a:cubicBezTo>
                    <a:pt x="908" y="592"/>
                    <a:pt x="936" y="522"/>
                    <a:pt x="922" y="437"/>
                  </a:cubicBezTo>
                  <a:cubicBezTo>
                    <a:pt x="913" y="377"/>
                    <a:pt x="887" y="324"/>
                    <a:pt x="852" y="279"/>
                  </a:cubicBezTo>
                  <a:cubicBezTo>
                    <a:pt x="855" y="287"/>
                    <a:pt x="859" y="296"/>
                    <a:pt x="861" y="304"/>
                  </a:cubicBezTo>
                  <a:cubicBezTo>
                    <a:pt x="868" y="313"/>
                    <a:pt x="874" y="322"/>
                    <a:pt x="880" y="331"/>
                  </a:cubicBezTo>
                  <a:cubicBezTo>
                    <a:pt x="918" y="391"/>
                    <a:pt x="932" y="457"/>
                    <a:pt x="920" y="522"/>
                  </a:cubicBezTo>
                  <a:cubicBezTo>
                    <a:pt x="907" y="592"/>
                    <a:pt x="862" y="648"/>
                    <a:pt x="804" y="690"/>
                  </a:cubicBezTo>
                  <a:close/>
                  <a:moveTo>
                    <a:pt x="277" y="693"/>
                  </a:moveTo>
                  <a:cubicBezTo>
                    <a:pt x="283" y="695"/>
                    <a:pt x="290" y="696"/>
                    <a:pt x="296" y="698"/>
                  </a:cubicBezTo>
                  <a:cubicBezTo>
                    <a:pt x="276" y="682"/>
                    <a:pt x="258" y="664"/>
                    <a:pt x="241" y="645"/>
                  </a:cubicBezTo>
                  <a:cubicBezTo>
                    <a:pt x="252" y="662"/>
                    <a:pt x="264" y="678"/>
                    <a:pt x="277" y="693"/>
                  </a:cubicBezTo>
                  <a:close/>
                  <a:moveTo>
                    <a:pt x="120" y="284"/>
                  </a:moveTo>
                  <a:cubicBezTo>
                    <a:pt x="84" y="368"/>
                    <a:pt x="92" y="467"/>
                    <a:pt x="122" y="541"/>
                  </a:cubicBezTo>
                  <a:cubicBezTo>
                    <a:pt x="152" y="616"/>
                    <a:pt x="204" y="667"/>
                    <a:pt x="273" y="691"/>
                  </a:cubicBezTo>
                  <a:cubicBezTo>
                    <a:pt x="266" y="683"/>
                    <a:pt x="259" y="675"/>
                    <a:pt x="253" y="667"/>
                  </a:cubicBezTo>
                  <a:cubicBezTo>
                    <a:pt x="245" y="656"/>
                    <a:pt x="238" y="645"/>
                    <a:pt x="231" y="633"/>
                  </a:cubicBezTo>
                  <a:cubicBezTo>
                    <a:pt x="202" y="597"/>
                    <a:pt x="178" y="557"/>
                    <a:pt x="162" y="517"/>
                  </a:cubicBezTo>
                  <a:cubicBezTo>
                    <a:pt x="142" y="467"/>
                    <a:pt x="119" y="389"/>
                    <a:pt x="126" y="306"/>
                  </a:cubicBezTo>
                  <a:cubicBezTo>
                    <a:pt x="127" y="293"/>
                    <a:pt x="128" y="282"/>
                    <a:pt x="130" y="270"/>
                  </a:cubicBezTo>
                  <a:cubicBezTo>
                    <a:pt x="127" y="274"/>
                    <a:pt x="125" y="277"/>
                    <a:pt x="122" y="281"/>
                  </a:cubicBezTo>
                  <a:cubicBezTo>
                    <a:pt x="121" y="282"/>
                    <a:pt x="121" y="283"/>
                    <a:pt x="120" y="284"/>
                  </a:cubicBezTo>
                  <a:close/>
                  <a:moveTo>
                    <a:pt x="880" y="513"/>
                  </a:moveTo>
                  <a:cubicBezTo>
                    <a:pt x="874" y="575"/>
                    <a:pt x="850" y="634"/>
                    <a:pt x="811" y="681"/>
                  </a:cubicBezTo>
                  <a:cubicBezTo>
                    <a:pt x="865" y="640"/>
                    <a:pt x="905" y="587"/>
                    <a:pt x="917" y="522"/>
                  </a:cubicBezTo>
                  <a:cubicBezTo>
                    <a:pt x="932" y="440"/>
                    <a:pt x="907" y="369"/>
                    <a:pt x="864" y="312"/>
                  </a:cubicBezTo>
                  <a:cubicBezTo>
                    <a:pt x="874" y="342"/>
                    <a:pt x="880" y="374"/>
                    <a:pt x="884" y="407"/>
                  </a:cubicBezTo>
                  <a:cubicBezTo>
                    <a:pt x="887" y="444"/>
                    <a:pt x="886" y="480"/>
                    <a:pt x="880" y="513"/>
                  </a:cubicBezTo>
                  <a:close/>
                  <a:moveTo>
                    <a:pt x="156" y="633"/>
                  </a:moveTo>
                  <a:cubicBezTo>
                    <a:pt x="161" y="639"/>
                    <a:pt x="167" y="645"/>
                    <a:pt x="173" y="650"/>
                  </a:cubicBezTo>
                  <a:cubicBezTo>
                    <a:pt x="166" y="643"/>
                    <a:pt x="160" y="635"/>
                    <a:pt x="154" y="627"/>
                  </a:cubicBezTo>
                  <a:cubicBezTo>
                    <a:pt x="101" y="551"/>
                    <a:pt x="83" y="448"/>
                    <a:pt x="87" y="357"/>
                  </a:cubicBezTo>
                  <a:cubicBezTo>
                    <a:pt x="69" y="426"/>
                    <a:pt x="79" y="500"/>
                    <a:pt x="105" y="562"/>
                  </a:cubicBezTo>
                  <a:cubicBezTo>
                    <a:pt x="120" y="587"/>
                    <a:pt x="137" y="611"/>
                    <a:pt x="156" y="633"/>
                  </a:cubicBezTo>
                  <a:close/>
                  <a:moveTo>
                    <a:pt x="134" y="265"/>
                  </a:moveTo>
                  <a:cubicBezTo>
                    <a:pt x="119" y="339"/>
                    <a:pt x="129" y="425"/>
                    <a:pt x="165" y="516"/>
                  </a:cubicBezTo>
                  <a:cubicBezTo>
                    <a:pt x="179" y="551"/>
                    <a:pt x="198" y="586"/>
                    <a:pt x="223" y="618"/>
                  </a:cubicBezTo>
                  <a:cubicBezTo>
                    <a:pt x="202" y="579"/>
                    <a:pt x="188" y="535"/>
                    <a:pt x="180" y="489"/>
                  </a:cubicBezTo>
                  <a:cubicBezTo>
                    <a:pt x="169" y="423"/>
                    <a:pt x="174" y="357"/>
                    <a:pt x="193" y="296"/>
                  </a:cubicBezTo>
                  <a:cubicBezTo>
                    <a:pt x="208" y="249"/>
                    <a:pt x="232" y="206"/>
                    <a:pt x="263" y="170"/>
                  </a:cubicBezTo>
                  <a:cubicBezTo>
                    <a:pt x="249" y="175"/>
                    <a:pt x="236" y="181"/>
                    <a:pt x="223" y="187"/>
                  </a:cubicBezTo>
                  <a:cubicBezTo>
                    <a:pt x="190" y="207"/>
                    <a:pt x="160" y="233"/>
                    <a:pt x="134" y="265"/>
                  </a:cubicBezTo>
                  <a:close/>
                  <a:moveTo>
                    <a:pt x="116" y="584"/>
                  </a:moveTo>
                  <a:cubicBezTo>
                    <a:pt x="116" y="585"/>
                    <a:pt x="117" y="586"/>
                    <a:pt x="117" y="586"/>
                  </a:cubicBezTo>
                  <a:cubicBezTo>
                    <a:pt x="116" y="585"/>
                    <a:pt x="116" y="584"/>
                    <a:pt x="115" y="583"/>
                  </a:cubicBezTo>
                  <a:cubicBezTo>
                    <a:pt x="115" y="584"/>
                    <a:pt x="115" y="584"/>
                    <a:pt x="116" y="584"/>
                  </a:cubicBezTo>
                  <a:close/>
                  <a:moveTo>
                    <a:pt x="80" y="528"/>
                  </a:moveTo>
                  <a:cubicBezTo>
                    <a:pt x="88" y="543"/>
                    <a:pt x="97" y="557"/>
                    <a:pt x="106" y="571"/>
                  </a:cubicBezTo>
                  <a:cubicBezTo>
                    <a:pt x="105" y="569"/>
                    <a:pt x="105" y="567"/>
                    <a:pt x="104" y="565"/>
                  </a:cubicBezTo>
                  <a:cubicBezTo>
                    <a:pt x="96" y="552"/>
                    <a:pt x="89" y="539"/>
                    <a:pt x="83" y="526"/>
                  </a:cubicBezTo>
                  <a:cubicBezTo>
                    <a:pt x="81" y="522"/>
                    <a:pt x="79" y="518"/>
                    <a:pt x="78" y="514"/>
                  </a:cubicBezTo>
                  <a:cubicBezTo>
                    <a:pt x="78" y="518"/>
                    <a:pt x="79" y="523"/>
                    <a:pt x="80" y="528"/>
                  </a:cubicBezTo>
                  <a:close/>
                  <a:moveTo>
                    <a:pt x="75" y="500"/>
                  </a:moveTo>
                  <a:cubicBezTo>
                    <a:pt x="81" y="516"/>
                    <a:pt x="88" y="530"/>
                    <a:pt x="96" y="545"/>
                  </a:cubicBezTo>
                  <a:cubicBezTo>
                    <a:pt x="74" y="483"/>
                    <a:pt x="67" y="411"/>
                    <a:pt x="88" y="345"/>
                  </a:cubicBezTo>
                  <a:cubicBezTo>
                    <a:pt x="88" y="340"/>
                    <a:pt x="89" y="335"/>
                    <a:pt x="89" y="331"/>
                  </a:cubicBezTo>
                  <a:cubicBezTo>
                    <a:pt x="81" y="353"/>
                    <a:pt x="75" y="378"/>
                    <a:pt x="73" y="404"/>
                  </a:cubicBezTo>
                  <a:cubicBezTo>
                    <a:pt x="70" y="437"/>
                    <a:pt x="71" y="469"/>
                    <a:pt x="75" y="500"/>
                  </a:cubicBezTo>
                  <a:close/>
                  <a:moveTo>
                    <a:pt x="204" y="102"/>
                  </a:moveTo>
                  <a:cubicBezTo>
                    <a:pt x="171" y="115"/>
                    <a:pt x="139" y="132"/>
                    <a:pt x="111" y="155"/>
                  </a:cubicBezTo>
                  <a:cubicBezTo>
                    <a:pt x="3" y="243"/>
                    <a:pt x="19" y="395"/>
                    <a:pt x="66" y="498"/>
                  </a:cubicBezTo>
                  <a:cubicBezTo>
                    <a:pt x="69" y="505"/>
                    <a:pt x="72" y="512"/>
                    <a:pt x="76" y="519"/>
                  </a:cubicBezTo>
                  <a:cubicBezTo>
                    <a:pt x="75" y="513"/>
                    <a:pt x="74" y="508"/>
                    <a:pt x="73" y="502"/>
                  </a:cubicBezTo>
                  <a:cubicBezTo>
                    <a:pt x="49" y="441"/>
                    <a:pt x="41" y="380"/>
                    <a:pt x="52" y="323"/>
                  </a:cubicBezTo>
                  <a:cubicBezTo>
                    <a:pt x="61" y="272"/>
                    <a:pt x="87" y="228"/>
                    <a:pt x="127" y="192"/>
                  </a:cubicBezTo>
                  <a:cubicBezTo>
                    <a:pt x="146" y="158"/>
                    <a:pt x="172" y="127"/>
                    <a:pt x="204" y="102"/>
                  </a:cubicBezTo>
                  <a:close/>
                  <a:moveTo>
                    <a:pt x="124" y="198"/>
                  </a:moveTo>
                  <a:cubicBezTo>
                    <a:pt x="90" y="229"/>
                    <a:pt x="64" y="270"/>
                    <a:pt x="54" y="324"/>
                  </a:cubicBezTo>
                  <a:cubicBezTo>
                    <a:pt x="44" y="379"/>
                    <a:pt x="52" y="436"/>
                    <a:pt x="71" y="489"/>
                  </a:cubicBezTo>
                  <a:cubicBezTo>
                    <a:pt x="68" y="461"/>
                    <a:pt x="67" y="433"/>
                    <a:pt x="70" y="403"/>
                  </a:cubicBezTo>
                  <a:cubicBezTo>
                    <a:pt x="73" y="374"/>
                    <a:pt x="80" y="346"/>
                    <a:pt x="90" y="321"/>
                  </a:cubicBezTo>
                  <a:cubicBezTo>
                    <a:pt x="93" y="296"/>
                    <a:pt x="98" y="272"/>
                    <a:pt x="104" y="251"/>
                  </a:cubicBezTo>
                  <a:cubicBezTo>
                    <a:pt x="109" y="233"/>
                    <a:pt x="116" y="215"/>
                    <a:pt x="124" y="198"/>
                  </a:cubicBezTo>
                  <a:close/>
                  <a:moveTo>
                    <a:pt x="747" y="334"/>
                  </a:moveTo>
                  <a:cubicBezTo>
                    <a:pt x="767" y="370"/>
                    <a:pt x="783" y="408"/>
                    <a:pt x="790" y="448"/>
                  </a:cubicBezTo>
                  <a:cubicBezTo>
                    <a:pt x="792" y="455"/>
                    <a:pt x="793" y="463"/>
                    <a:pt x="794" y="470"/>
                  </a:cubicBezTo>
                  <a:cubicBezTo>
                    <a:pt x="801" y="452"/>
                    <a:pt x="806" y="433"/>
                    <a:pt x="809" y="415"/>
                  </a:cubicBezTo>
                  <a:cubicBezTo>
                    <a:pt x="819" y="361"/>
                    <a:pt x="816" y="308"/>
                    <a:pt x="802" y="260"/>
                  </a:cubicBezTo>
                  <a:cubicBezTo>
                    <a:pt x="790" y="245"/>
                    <a:pt x="777" y="232"/>
                    <a:pt x="764" y="220"/>
                  </a:cubicBezTo>
                  <a:cubicBezTo>
                    <a:pt x="753" y="213"/>
                    <a:pt x="743" y="206"/>
                    <a:pt x="732" y="201"/>
                  </a:cubicBezTo>
                  <a:cubicBezTo>
                    <a:pt x="723" y="196"/>
                    <a:pt x="714" y="192"/>
                    <a:pt x="704" y="187"/>
                  </a:cubicBezTo>
                  <a:cubicBezTo>
                    <a:pt x="730" y="231"/>
                    <a:pt x="743" y="283"/>
                    <a:pt x="747" y="334"/>
                  </a:cubicBezTo>
                  <a:close/>
                  <a:moveTo>
                    <a:pt x="805" y="259"/>
                  </a:moveTo>
                  <a:cubicBezTo>
                    <a:pt x="809" y="264"/>
                    <a:pt x="813" y="269"/>
                    <a:pt x="817" y="275"/>
                  </a:cubicBezTo>
                  <a:cubicBezTo>
                    <a:pt x="857" y="330"/>
                    <a:pt x="880" y="397"/>
                    <a:pt x="882" y="466"/>
                  </a:cubicBezTo>
                  <a:cubicBezTo>
                    <a:pt x="885" y="411"/>
                    <a:pt x="875" y="355"/>
                    <a:pt x="858" y="304"/>
                  </a:cubicBezTo>
                  <a:cubicBezTo>
                    <a:pt x="841" y="282"/>
                    <a:pt x="821" y="263"/>
                    <a:pt x="801" y="246"/>
                  </a:cubicBezTo>
                  <a:cubicBezTo>
                    <a:pt x="802" y="251"/>
                    <a:pt x="804" y="255"/>
                    <a:pt x="805" y="259"/>
                  </a:cubicBezTo>
                  <a:close/>
                  <a:moveTo>
                    <a:pt x="93" y="321"/>
                  </a:moveTo>
                  <a:cubicBezTo>
                    <a:pt x="92" y="326"/>
                    <a:pt x="92" y="330"/>
                    <a:pt x="92" y="335"/>
                  </a:cubicBezTo>
                  <a:cubicBezTo>
                    <a:pt x="98" y="317"/>
                    <a:pt x="107" y="299"/>
                    <a:pt x="118" y="282"/>
                  </a:cubicBezTo>
                  <a:cubicBezTo>
                    <a:pt x="121" y="276"/>
                    <a:pt x="124" y="270"/>
                    <a:pt x="127" y="264"/>
                  </a:cubicBezTo>
                  <a:cubicBezTo>
                    <a:pt x="113" y="282"/>
                    <a:pt x="102" y="301"/>
                    <a:pt x="93" y="321"/>
                  </a:cubicBezTo>
                  <a:close/>
                  <a:moveTo>
                    <a:pt x="510" y="141"/>
                  </a:moveTo>
                  <a:cubicBezTo>
                    <a:pt x="605" y="170"/>
                    <a:pt x="691" y="241"/>
                    <a:pt x="744" y="329"/>
                  </a:cubicBezTo>
                  <a:cubicBezTo>
                    <a:pt x="740" y="279"/>
                    <a:pt x="726" y="228"/>
                    <a:pt x="700" y="186"/>
                  </a:cubicBezTo>
                  <a:cubicBezTo>
                    <a:pt x="646" y="163"/>
                    <a:pt x="580" y="147"/>
                    <a:pt x="510" y="141"/>
                  </a:cubicBezTo>
                  <a:close/>
                  <a:moveTo>
                    <a:pt x="129" y="194"/>
                  </a:moveTo>
                  <a:cubicBezTo>
                    <a:pt x="120" y="212"/>
                    <a:pt x="112" y="231"/>
                    <a:pt x="106" y="252"/>
                  </a:cubicBezTo>
                  <a:cubicBezTo>
                    <a:pt x="101" y="270"/>
                    <a:pt x="97" y="291"/>
                    <a:pt x="94" y="312"/>
                  </a:cubicBezTo>
                  <a:cubicBezTo>
                    <a:pt x="104" y="290"/>
                    <a:pt x="118" y="270"/>
                    <a:pt x="134" y="251"/>
                  </a:cubicBezTo>
                  <a:cubicBezTo>
                    <a:pt x="134" y="251"/>
                    <a:pt x="134" y="251"/>
                    <a:pt x="134" y="251"/>
                  </a:cubicBezTo>
                  <a:cubicBezTo>
                    <a:pt x="142" y="218"/>
                    <a:pt x="155" y="189"/>
                    <a:pt x="173" y="162"/>
                  </a:cubicBezTo>
                  <a:cubicBezTo>
                    <a:pt x="158" y="172"/>
                    <a:pt x="143" y="182"/>
                    <a:pt x="129" y="194"/>
                  </a:cubicBezTo>
                  <a:close/>
                  <a:moveTo>
                    <a:pt x="799" y="241"/>
                  </a:moveTo>
                  <a:cubicBezTo>
                    <a:pt x="820" y="258"/>
                    <a:pt x="839" y="277"/>
                    <a:pt x="856" y="297"/>
                  </a:cubicBezTo>
                  <a:cubicBezTo>
                    <a:pt x="852" y="288"/>
                    <a:pt x="849" y="279"/>
                    <a:pt x="845" y="270"/>
                  </a:cubicBezTo>
                  <a:cubicBezTo>
                    <a:pt x="827" y="249"/>
                    <a:pt x="807" y="229"/>
                    <a:pt x="786" y="211"/>
                  </a:cubicBezTo>
                  <a:cubicBezTo>
                    <a:pt x="791" y="221"/>
                    <a:pt x="795" y="231"/>
                    <a:pt x="799" y="241"/>
                  </a:cubicBezTo>
                  <a:close/>
                  <a:moveTo>
                    <a:pt x="132" y="259"/>
                  </a:moveTo>
                  <a:cubicBezTo>
                    <a:pt x="130" y="263"/>
                    <a:pt x="128" y="267"/>
                    <a:pt x="126" y="271"/>
                  </a:cubicBezTo>
                  <a:cubicBezTo>
                    <a:pt x="128" y="269"/>
                    <a:pt x="130" y="266"/>
                    <a:pt x="131" y="264"/>
                  </a:cubicBezTo>
                  <a:cubicBezTo>
                    <a:pt x="132" y="263"/>
                    <a:pt x="132" y="261"/>
                    <a:pt x="132" y="259"/>
                  </a:cubicBezTo>
                  <a:close/>
                  <a:moveTo>
                    <a:pt x="783" y="205"/>
                  </a:moveTo>
                  <a:cubicBezTo>
                    <a:pt x="804" y="222"/>
                    <a:pt x="824" y="241"/>
                    <a:pt x="841" y="261"/>
                  </a:cubicBezTo>
                  <a:cubicBezTo>
                    <a:pt x="830" y="237"/>
                    <a:pt x="818" y="215"/>
                    <a:pt x="804" y="195"/>
                  </a:cubicBezTo>
                  <a:cubicBezTo>
                    <a:pt x="715" y="69"/>
                    <a:pt x="552" y="2"/>
                    <a:pt x="387" y="27"/>
                  </a:cubicBezTo>
                  <a:cubicBezTo>
                    <a:pt x="332" y="35"/>
                    <a:pt x="270" y="57"/>
                    <a:pt x="218" y="94"/>
                  </a:cubicBezTo>
                  <a:cubicBezTo>
                    <a:pt x="231" y="90"/>
                    <a:pt x="244" y="86"/>
                    <a:pt x="258" y="83"/>
                  </a:cubicBezTo>
                  <a:cubicBezTo>
                    <a:pt x="302" y="55"/>
                    <a:pt x="353" y="37"/>
                    <a:pt x="410" y="30"/>
                  </a:cubicBezTo>
                  <a:cubicBezTo>
                    <a:pt x="482" y="21"/>
                    <a:pt x="558" y="31"/>
                    <a:pt x="622" y="59"/>
                  </a:cubicBezTo>
                  <a:cubicBezTo>
                    <a:pt x="693" y="88"/>
                    <a:pt x="748" y="138"/>
                    <a:pt x="782" y="203"/>
                  </a:cubicBezTo>
                  <a:cubicBezTo>
                    <a:pt x="782" y="203"/>
                    <a:pt x="783" y="204"/>
                    <a:pt x="783" y="205"/>
                  </a:cubicBezTo>
                  <a:close/>
                  <a:moveTo>
                    <a:pt x="137" y="252"/>
                  </a:moveTo>
                  <a:cubicBezTo>
                    <a:pt x="136" y="254"/>
                    <a:pt x="136" y="257"/>
                    <a:pt x="135" y="259"/>
                  </a:cubicBezTo>
                  <a:cubicBezTo>
                    <a:pt x="152" y="239"/>
                    <a:pt x="171" y="221"/>
                    <a:pt x="191" y="206"/>
                  </a:cubicBezTo>
                  <a:cubicBezTo>
                    <a:pt x="171" y="219"/>
                    <a:pt x="152" y="235"/>
                    <a:pt x="137" y="252"/>
                  </a:cubicBezTo>
                  <a:close/>
                  <a:moveTo>
                    <a:pt x="776" y="228"/>
                  </a:moveTo>
                  <a:cubicBezTo>
                    <a:pt x="784" y="236"/>
                    <a:pt x="792" y="244"/>
                    <a:pt x="800" y="253"/>
                  </a:cubicBezTo>
                  <a:cubicBezTo>
                    <a:pt x="799" y="250"/>
                    <a:pt x="797" y="246"/>
                    <a:pt x="796" y="243"/>
                  </a:cubicBezTo>
                  <a:cubicBezTo>
                    <a:pt x="790" y="237"/>
                    <a:pt x="783" y="232"/>
                    <a:pt x="776" y="228"/>
                  </a:cubicBezTo>
                  <a:close/>
                  <a:moveTo>
                    <a:pt x="179" y="159"/>
                  </a:moveTo>
                  <a:cubicBezTo>
                    <a:pt x="162" y="184"/>
                    <a:pt x="148" y="212"/>
                    <a:pt x="140" y="242"/>
                  </a:cubicBezTo>
                  <a:cubicBezTo>
                    <a:pt x="146" y="233"/>
                    <a:pt x="153" y="224"/>
                    <a:pt x="160" y="215"/>
                  </a:cubicBezTo>
                  <a:cubicBezTo>
                    <a:pt x="194" y="177"/>
                    <a:pt x="241" y="150"/>
                    <a:pt x="297" y="136"/>
                  </a:cubicBezTo>
                  <a:cubicBezTo>
                    <a:pt x="298" y="135"/>
                    <a:pt x="299" y="134"/>
                    <a:pt x="300" y="134"/>
                  </a:cubicBezTo>
                  <a:cubicBezTo>
                    <a:pt x="312" y="124"/>
                    <a:pt x="324" y="115"/>
                    <a:pt x="338" y="107"/>
                  </a:cubicBezTo>
                  <a:cubicBezTo>
                    <a:pt x="295" y="114"/>
                    <a:pt x="234" y="128"/>
                    <a:pt x="179" y="159"/>
                  </a:cubicBezTo>
                  <a:close/>
                  <a:moveTo>
                    <a:pt x="293" y="139"/>
                  </a:moveTo>
                  <a:cubicBezTo>
                    <a:pt x="244" y="152"/>
                    <a:pt x="198" y="177"/>
                    <a:pt x="162" y="217"/>
                  </a:cubicBezTo>
                  <a:cubicBezTo>
                    <a:pt x="155" y="225"/>
                    <a:pt x="149" y="233"/>
                    <a:pt x="143" y="241"/>
                  </a:cubicBezTo>
                  <a:cubicBezTo>
                    <a:pt x="163" y="221"/>
                    <a:pt x="186" y="204"/>
                    <a:pt x="213" y="189"/>
                  </a:cubicBezTo>
                  <a:cubicBezTo>
                    <a:pt x="216" y="188"/>
                    <a:pt x="219" y="186"/>
                    <a:pt x="222" y="185"/>
                  </a:cubicBezTo>
                  <a:cubicBezTo>
                    <a:pt x="239" y="174"/>
                    <a:pt x="257" y="165"/>
                    <a:pt x="274" y="157"/>
                  </a:cubicBezTo>
                  <a:cubicBezTo>
                    <a:pt x="281" y="151"/>
                    <a:pt x="287" y="145"/>
                    <a:pt x="293" y="139"/>
                  </a:cubicBezTo>
                  <a:close/>
                  <a:moveTo>
                    <a:pt x="764" y="216"/>
                  </a:moveTo>
                  <a:cubicBezTo>
                    <a:pt x="775" y="223"/>
                    <a:pt x="785" y="230"/>
                    <a:pt x="794" y="238"/>
                  </a:cubicBezTo>
                  <a:cubicBezTo>
                    <a:pt x="790" y="227"/>
                    <a:pt x="786" y="217"/>
                    <a:pt x="780" y="206"/>
                  </a:cubicBezTo>
                  <a:cubicBezTo>
                    <a:pt x="743" y="176"/>
                    <a:pt x="703" y="152"/>
                    <a:pt x="662" y="132"/>
                  </a:cubicBezTo>
                  <a:cubicBezTo>
                    <a:pt x="671" y="141"/>
                    <a:pt x="679" y="151"/>
                    <a:pt x="687" y="161"/>
                  </a:cubicBezTo>
                  <a:cubicBezTo>
                    <a:pt x="715" y="177"/>
                    <a:pt x="741" y="195"/>
                    <a:pt x="764" y="216"/>
                  </a:cubicBezTo>
                  <a:close/>
                  <a:moveTo>
                    <a:pt x="702" y="183"/>
                  </a:moveTo>
                  <a:cubicBezTo>
                    <a:pt x="713" y="188"/>
                    <a:pt x="723" y="193"/>
                    <a:pt x="733" y="198"/>
                  </a:cubicBezTo>
                  <a:cubicBezTo>
                    <a:pt x="739" y="202"/>
                    <a:pt x="746" y="205"/>
                    <a:pt x="752" y="209"/>
                  </a:cubicBezTo>
                  <a:cubicBezTo>
                    <a:pt x="732" y="192"/>
                    <a:pt x="711" y="177"/>
                    <a:pt x="690" y="165"/>
                  </a:cubicBezTo>
                  <a:cubicBezTo>
                    <a:pt x="694" y="171"/>
                    <a:pt x="698" y="177"/>
                    <a:pt x="702" y="183"/>
                  </a:cubicBezTo>
                  <a:close/>
                  <a:moveTo>
                    <a:pt x="656" y="127"/>
                  </a:moveTo>
                  <a:cubicBezTo>
                    <a:pt x="697" y="146"/>
                    <a:pt x="739" y="170"/>
                    <a:pt x="777" y="200"/>
                  </a:cubicBezTo>
                  <a:cubicBezTo>
                    <a:pt x="744" y="140"/>
                    <a:pt x="691" y="90"/>
                    <a:pt x="621" y="61"/>
                  </a:cubicBezTo>
                  <a:cubicBezTo>
                    <a:pt x="505" y="12"/>
                    <a:pt x="367" y="21"/>
                    <a:pt x="266" y="81"/>
                  </a:cubicBezTo>
                  <a:cubicBezTo>
                    <a:pt x="290" y="76"/>
                    <a:pt x="315" y="72"/>
                    <a:pt x="341" y="71"/>
                  </a:cubicBezTo>
                  <a:cubicBezTo>
                    <a:pt x="370" y="69"/>
                    <a:pt x="400" y="69"/>
                    <a:pt x="430" y="71"/>
                  </a:cubicBezTo>
                  <a:cubicBezTo>
                    <a:pt x="493" y="58"/>
                    <a:pt x="559" y="66"/>
                    <a:pt x="614" y="96"/>
                  </a:cubicBezTo>
                  <a:cubicBezTo>
                    <a:pt x="629" y="105"/>
                    <a:pt x="643" y="115"/>
                    <a:pt x="656" y="127"/>
                  </a:cubicBezTo>
                  <a:close/>
                  <a:moveTo>
                    <a:pt x="212" y="99"/>
                  </a:moveTo>
                  <a:cubicBezTo>
                    <a:pt x="181" y="122"/>
                    <a:pt x="153" y="152"/>
                    <a:pt x="133" y="188"/>
                  </a:cubicBezTo>
                  <a:cubicBezTo>
                    <a:pt x="143" y="179"/>
                    <a:pt x="154" y="172"/>
                    <a:pt x="166" y="164"/>
                  </a:cubicBezTo>
                  <a:cubicBezTo>
                    <a:pt x="169" y="162"/>
                    <a:pt x="173" y="160"/>
                    <a:pt x="177" y="158"/>
                  </a:cubicBezTo>
                  <a:cubicBezTo>
                    <a:pt x="188" y="142"/>
                    <a:pt x="200" y="128"/>
                    <a:pt x="214" y="116"/>
                  </a:cubicBezTo>
                  <a:cubicBezTo>
                    <a:pt x="226" y="105"/>
                    <a:pt x="239" y="96"/>
                    <a:pt x="252" y="87"/>
                  </a:cubicBezTo>
                  <a:cubicBezTo>
                    <a:pt x="238" y="90"/>
                    <a:pt x="225" y="94"/>
                    <a:pt x="212" y="99"/>
                  </a:cubicBezTo>
                  <a:close/>
                  <a:moveTo>
                    <a:pt x="495" y="137"/>
                  </a:moveTo>
                  <a:cubicBezTo>
                    <a:pt x="567" y="141"/>
                    <a:pt x="639" y="157"/>
                    <a:pt x="698" y="182"/>
                  </a:cubicBezTo>
                  <a:cubicBezTo>
                    <a:pt x="693" y="175"/>
                    <a:pt x="689" y="168"/>
                    <a:pt x="684" y="162"/>
                  </a:cubicBezTo>
                  <a:cubicBezTo>
                    <a:pt x="680" y="160"/>
                    <a:pt x="677" y="158"/>
                    <a:pt x="673" y="156"/>
                  </a:cubicBezTo>
                  <a:cubicBezTo>
                    <a:pt x="672" y="158"/>
                    <a:pt x="672" y="158"/>
                    <a:pt x="672" y="158"/>
                  </a:cubicBezTo>
                  <a:cubicBezTo>
                    <a:pt x="598" y="120"/>
                    <a:pt x="535" y="107"/>
                    <a:pt x="461" y="114"/>
                  </a:cubicBezTo>
                  <a:cubicBezTo>
                    <a:pt x="443" y="116"/>
                    <a:pt x="418" y="119"/>
                    <a:pt x="389" y="125"/>
                  </a:cubicBezTo>
                  <a:cubicBezTo>
                    <a:pt x="419" y="124"/>
                    <a:pt x="450" y="127"/>
                    <a:pt x="480" y="133"/>
                  </a:cubicBezTo>
                  <a:cubicBezTo>
                    <a:pt x="485" y="134"/>
                    <a:pt x="490" y="136"/>
                    <a:pt x="495" y="137"/>
                  </a:cubicBezTo>
                  <a:close/>
                  <a:moveTo>
                    <a:pt x="270" y="163"/>
                  </a:moveTo>
                  <a:cubicBezTo>
                    <a:pt x="263" y="165"/>
                    <a:pt x="257" y="168"/>
                    <a:pt x="251" y="171"/>
                  </a:cubicBezTo>
                  <a:cubicBezTo>
                    <a:pt x="256" y="169"/>
                    <a:pt x="262" y="167"/>
                    <a:pt x="267" y="165"/>
                  </a:cubicBezTo>
                  <a:cubicBezTo>
                    <a:pt x="268" y="164"/>
                    <a:pt x="269" y="164"/>
                    <a:pt x="270" y="163"/>
                  </a:cubicBezTo>
                  <a:close/>
                  <a:moveTo>
                    <a:pt x="276" y="160"/>
                  </a:moveTo>
                  <a:cubicBezTo>
                    <a:pt x="275" y="161"/>
                    <a:pt x="273" y="162"/>
                    <a:pt x="272" y="164"/>
                  </a:cubicBezTo>
                  <a:cubicBezTo>
                    <a:pt x="333" y="143"/>
                    <a:pt x="404" y="133"/>
                    <a:pt x="478" y="136"/>
                  </a:cubicBezTo>
                  <a:cubicBezTo>
                    <a:pt x="479" y="136"/>
                    <a:pt x="479" y="136"/>
                    <a:pt x="479" y="136"/>
                  </a:cubicBezTo>
                  <a:cubicBezTo>
                    <a:pt x="479" y="136"/>
                    <a:pt x="479" y="136"/>
                    <a:pt x="479" y="136"/>
                  </a:cubicBezTo>
                  <a:cubicBezTo>
                    <a:pt x="447" y="130"/>
                    <a:pt x="412" y="126"/>
                    <a:pt x="376" y="127"/>
                  </a:cubicBezTo>
                  <a:cubicBezTo>
                    <a:pt x="345" y="134"/>
                    <a:pt x="310" y="145"/>
                    <a:pt x="276" y="160"/>
                  </a:cubicBezTo>
                  <a:close/>
                  <a:moveTo>
                    <a:pt x="430" y="97"/>
                  </a:moveTo>
                  <a:cubicBezTo>
                    <a:pt x="492" y="97"/>
                    <a:pt x="554" y="107"/>
                    <a:pt x="611" y="127"/>
                  </a:cubicBezTo>
                  <a:cubicBezTo>
                    <a:pt x="635" y="135"/>
                    <a:pt x="659" y="146"/>
                    <a:pt x="681" y="157"/>
                  </a:cubicBezTo>
                  <a:cubicBezTo>
                    <a:pt x="673" y="147"/>
                    <a:pt x="664" y="138"/>
                    <a:pt x="654" y="129"/>
                  </a:cubicBezTo>
                  <a:cubicBezTo>
                    <a:pt x="631" y="119"/>
                    <a:pt x="608" y="110"/>
                    <a:pt x="586" y="103"/>
                  </a:cubicBezTo>
                  <a:cubicBezTo>
                    <a:pt x="540" y="89"/>
                    <a:pt x="486" y="78"/>
                    <a:pt x="430" y="74"/>
                  </a:cubicBezTo>
                  <a:cubicBezTo>
                    <a:pt x="403" y="79"/>
                    <a:pt x="377" y="89"/>
                    <a:pt x="352" y="102"/>
                  </a:cubicBezTo>
                  <a:cubicBezTo>
                    <a:pt x="353" y="102"/>
                    <a:pt x="355" y="101"/>
                    <a:pt x="357" y="101"/>
                  </a:cubicBezTo>
                  <a:cubicBezTo>
                    <a:pt x="381" y="98"/>
                    <a:pt x="406" y="97"/>
                    <a:pt x="430" y="97"/>
                  </a:cubicBezTo>
                  <a:close/>
                  <a:moveTo>
                    <a:pt x="299" y="138"/>
                  </a:moveTo>
                  <a:cubicBezTo>
                    <a:pt x="293" y="143"/>
                    <a:pt x="287" y="149"/>
                    <a:pt x="281" y="155"/>
                  </a:cubicBezTo>
                  <a:cubicBezTo>
                    <a:pt x="308" y="143"/>
                    <a:pt x="335" y="135"/>
                    <a:pt x="361" y="128"/>
                  </a:cubicBezTo>
                  <a:cubicBezTo>
                    <a:pt x="340" y="130"/>
                    <a:pt x="320" y="133"/>
                    <a:pt x="299" y="138"/>
                  </a:cubicBezTo>
                  <a:close/>
                  <a:moveTo>
                    <a:pt x="260" y="85"/>
                  </a:moveTo>
                  <a:cubicBezTo>
                    <a:pt x="244" y="95"/>
                    <a:pt x="230" y="105"/>
                    <a:pt x="216" y="118"/>
                  </a:cubicBezTo>
                  <a:cubicBezTo>
                    <a:pt x="204" y="129"/>
                    <a:pt x="193" y="141"/>
                    <a:pt x="183" y="154"/>
                  </a:cubicBezTo>
                  <a:cubicBezTo>
                    <a:pt x="238" y="124"/>
                    <a:pt x="298" y="110"/>
                    <a:pt x="344" y="103"/>
                  </a:cubicBezTo>
                  <a:cubicBezTo>
                    <a:pt x="368" y="89"/>
                    <a:pt x="394" y="79"/>
                    <a:pt x="421" y="73"/>
                  </a:cubicBezTo>
                  <a:cubicBezTo>
                    <a:pt x="367" y="70"/>
                    <a:pt x="312" y="73"/>
                    <a:pt x="260" y="85"/>
                  </a:cubicBezTo>
                  <a:close/>
                  <a:moveTo>
                    <a:pt x="345" y="106"/>
                  </a:moveTo>
                  <a:cubicBezTo>
                    <a:pt x="330" y="114"/>
                    <a:pt x="316" y="123"/>
                    <a:pt x="303" y="134"/>
                  </a:cubicBezTo>
                  <a:cubicBezTo>
                    <a:pt x="305" y="134"/>
                    <a:pt x="307" y="134"/>
                    <a:pt x="308" y="133"/>
                  </a:cubicBezTo>
                  <a:cubicBezTo>
                    <a:pt x="329" y="129"/>
                    <a:pt x="352" y="126"/>
                    <a:pt x="374" y="125"/>
                  </a:cubicBezTo>
                  <a:cubicBezTo>
                    <a:pt x="409" y="117"/>
                    <a:pt x="439" y="113"/>
                    <a:pt x="461" y="111"/>
                  </a:cubicBezTo>
                  <a:cubicBezTo>
                    <a:pt x="504" y="107"/>
                    <a:pt x="544" y="110"/>
                    <a:pt x="585" y="121"/>
                  </a:cubicBezTo>
                  <a:cubicBezTo>
                    <a:pt x="507" y="98"/>
                    <a:pt x="426" y="95"/>
                    <a:pt x="357" y="104"/>
                  </a:cubicBezTo>
                  <a:cubicBezTo>
                    <a:pt x="353" y="104"/>
                    <a:pt x="349" y="105"/>
                    <a:pt x="345" y="106"/>
                  </a:cubicBezTo>
                  <a:close/>
                  <a:moveTo>
                    <a:pt x="440" y="72"/>
                  </a:moveTo>
                  <a:cubicBezTo>
                    <a:pt x="490" y="76"/>
                    <a:pt x="540" y="86"/>
                    <a:pt x="587" y="100"/>
                  </a:cubicBezTo>
                  <a:cubicBezTo>
                    <a:pt x="607" y="107"/>
                    <a:pt x="627" y="114"/>
                    <a:pt x="647" y="123"/>
                  </a:cubicBezTo>
                  <a:cubicBezTo>
                    <a:pt x="637" y="114"/>
                    <a:pt x="625" y="106"/>
                    <a:pt x="612" y="99"/>
                  </a:cubicBezTo>
                  <a:cubicBezTo>
                    <a:pt x="561" y="70"/>
                    <a:pt x="499" y="62"/>
                    <a:pt x="440" y="72"/>
                  </a:cubicBez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44"/>
            <p:cNvSpPr>
              <a:spLocks noEditPoints="1"/>
            </p:cNvSpPr>
            <p:nvPr/>
          </p:nvSpPr>
          <p:spPr bwMode="auto">
            <a:xfrm>
              <a:off x="3489325" y="3548063"/>
              <a:ext cx="3349625" cy="2790825"/>
            </a:xfrm>
            <a:custGeom>
              <a:avLst/>
              <a:gdLst>
                <a:gd name="T0" fmla="*/ 289 w 1032"/>
                <a:gd name="T1" fmla="*/ 759 h 859"/>
                <a:gd name="T2" fmla="*/ 168 w 1032"/>
                <a:gd name="T3" fmla="*/ 90 h 859"/>
                <a:gd name="T4" fmla="*/ 36 w 1032"/>
                <a:gd name="T5" fmla="*/ 397 h 859"/>
                <a:gd name="T6" fmla="*/ 434 w 1032"/>
                <a:gd name="T7" fmla="*/ 1 h 859"/>
                <a:gd name="T8" fmla="*/ 986 w 1032"/>
                <a:gd name="T9" fmla="*/ 628 h 859"/>
                <a:gd name="T10" fmla="*/ 772 w 1032"/>
                <a:gd name="T11" fmla="*/ 831 h 859"/>
                <a:gd name="T12" fmla="*/ 489 w 1032"/>
                <a:gd name="T13" fmla="*/ 838 h 859"/>
                <a:gd name="T14" fmla="*/ 372 w 1032"/>
                <a:gd name="T15" fmla="*/ 798 h 859"/>
                <a:gd name="T16" fmla="*/ 463 w 1032"/>
                <a:gd name="T17" fmla="*/ 834 h 859"/>
                <a:gd name="T18" fmla="*/ 910 w 1032"/>
                <a:gd name="T19" fmla="*/ 717 h 859"/>
                <a:gd name="T20" fmla="*/ 862 w 1032"/>
                <a:gd name="T21" fmla="*/ 206 h 859"/>
                <a:gd name="T22" fmla="*/ 600 w 1032"/>
                <a:gd name="T23" fmla="*/ 814 h 859"/>
                <a:gd name="T24" fmla="*/ 536 w 1032"/>
                <a:gd name="T25" fmla="*/ 830 h 859"/>
                <a:gd name="T26" fmla="*/ 324 w 1032"/>
                <a:gd name="T27" fmla="*/ 773 h 859"/>
                <a:gd name="T28" fmla="*/ 660 w 1032"/>
                <a:gd name="T29" fmla="*/ 779 h 859"/>
                <a:gd name="T30" fmla="*/ 324 w 1032"/>
                <a:gd name="T31" fmla="*/ 773 h 859"/>
                <a:gd name="T32" fmla="*/ 885 w 1032"/>
                <a:gd name="T33" fmla="*/ 626 h 859"/>
                <a:gd name="T34" fmla="*/ 881 w 1032"/>
                <a:gd name="T35" fmla="*/ 321 h 859"/>
                <a:gd name="T36" fmla="*/ 248 w 1032"/>
                <a:gd name="T37" fmla="*/ 703 h 859"/>
                <a:gd name="T38" fmla="*/ 878 w 1032"/>
                <a:gd name="T39" fmla="*/ 321 h 859"/>
                <a:gd name="T40" fmla="*/ 218 w 1032"/>
                <a:gd name="T41" fmla="*/ 113 h 859"/>
                <a:gd name="T42" fmla="*/ 248 w 1032"/>
                <a:gd name="T43" fmla="*/ 703 h 859"/>
                <a:gd name="T44" fmla="*/ 678 w 1032"/>
                <a:gd name="T45" fmla="*/ 770 h 859"/>
                <a:gd name="T46" fmla="*/ 283 w 1032"/>
                <a:gd name="T47" fmla="*/ 749 h 859"/>
                <a:gd name="T48" fmla="*/ 60 w 1032"/>
                <a:gd name="T49" fmla="*/ 297 h 859"/>
                <a:gd name="T50" fmla="*/ 190 w 1032"/>
                <a:gd name="T51" fmla="*/ 657 h 859"/>
                <a:gd name="T52" fmla="*/ 207 w 1032"/>
                <a:gd name="T53" fmla="*/ 677 h 859"/>
                <a:gd name="T54" fmla="*/ 258 w 1032"/>
                <a:gd name="T55" fmla="*/ 728 h 859"/>
                <a:gd name="T56" fmla="*/ 262 w 1032"/>
                <a:gd name="T57" fmla="*/ 728 h 859"/>
                <a:gd name="T58" fmla="*/ 191 w 1032"/>
                <a:gd name="T59" fmla="*/ 654 h 859"/>
                <a:gd name="T60" fmla="*/ 173 w 1032"/>
                <a:gd name="T61" fmla="*/ 480 h 859"/>
                <a:gd name="T62" fmla="*/ 68 w 1032"/>
                <a:gd name="T63" fmla="*/ 259 h 859"/>
                <a:gd name="T64" fmla="*/ 88 w 1032"/>
                <a:gd name="T65" fmla="*/ 428 h 859"/>
                <a:gd name="T66" fmla="*/ 68 w 1032"/>
                <a:gd name="T67" fmla="*/ 259 h 859"/>
                <a:gd name="T68" fmla="*/ 991 w 1032"/>
                <a:gd name="T69" fmla="*/ 613 h 859"/>
                <a:gd name="T70" fmla="*/ 856 w 1032"/>
                <a:gd name="T71" fmla="*/ 197 h 859"/>
                <a:gd name="T72" fmla="*/ 129 w 1032"/>
                <a:gd name="T73" fmla="*/ 371 h 859"/>
                <a:gd name="T74" fmla="*/ 171 w 1032"/>
                <a:gd name="T75" fmla="*/ 180 h 859"/>
                <a:gd name="T76" fmla="*/ 727 w 1032"/>
                <a:gd name="T77" fmla="*/ 112 h 859"/>
                <a:gd name="T78" fmla="*/ 117 w 1032"/>
                <a:gd name="T79" fmla="*/ 154 h 859"/>
                <a:gd name="T80" fmla="*/ 117 w 1032"/>
                <a:gd name="T81" fmla="*/ 154 h 859"/>
                <a:gd name="T82" fmla="*/ 496 w 1032"/>
                <a:gd name="T83" fmla="*/ 8 h 859"/>
                <a:gd name="T84" fmla="*/ 129 w 1032"/>
                <a:gd name="T85" fmla="*/ 139 h 859"/>
                <a:gd name="T86" fmla="*/ 471 w 1032"/>
                <a:gd name="T87" fmla="*/ 19 h 859"/>
                <a:gd name="T88" fmla="*/ 129 w 1032"/>
                <a:gd name="T89" fmla="*/ 139 h 859"/>
                <a:gd name="T90" fmla="*/ 180 w 1032"/>
                <a:gd name="T91" fmla="*/ 90 h 859"/>
                <a:gd name="T92" fmla="*/ 750 w 1032"/>
                <a:gd name="T93" fmla="*/ 121 h 859"/>
                <a:gd name="T94" fmla="*/ 707 w 1032"/>
                <a:gd name="T95" fmla="*/ 99 h 859"/>
                <a:gd name="T96" fmla="*/ 409 w 1032"/>
                <a:gd name="T97" fmla="*/ 36 h 859"/>
                <a:gd name="T98" fmla="*/ 469 w 1032"/>
                <a:gd name="T99" fmla="*/ 4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32" h="859">
                  <a:moveTo>
                    <a:pt x="623" y="856"/>
                  </a:moveTo>
                  <a:cubicBezTo>
                    <a:pt x="574" y="856"/>
                    <a:pt x="525" y="849"/>
                    <a:pt x="477" y="838"/>
                  </a:cubicBezTo>
                  <a:cubicBezTo>
                    <a:pt x="424" y="836"/>
                    <a:pt x="371" y="819"/>
                    <a:pt x="322" y="786"/>
                  </a:cubicBezTo>
                  <a:cubicBezTo>
                    <a:pt x="310" y="778"/>
                    <a:pt x="299" y="769"/>
                    <a:pt x="289" y="759"/>
                  </a:cubicBezTo>
                  <a:cubicBezTo>
                    <a:pt x="213" y="715"/>
                    <a:pt x="152" y="653"/>
                    <a:pt x="112" y="578"/>
                  </a:cubicBezTo>
                  <a:cubicBezTo>
                    <a:pt x="54" y="470"/>
                    <a:pt x="38" y="354"/>
                    <a:pt x="66" y="259"/>
                  </a:cubicBezTo>
                  <a:cubicBezTo>
                    <a:pt x="76" y="213"/>
                    <a:pt x="96" y="172"/>
                    <a:pt x="127" y="137"/>
                  </a:cubicBezTo>
                  <a:cubicBezTo>
                    <a:pt x="139" y="120"/>
                    <a:pt x="152" y="104"/>
                    <a:pt x="168" y="90"/>
                  </a:cubicBezTo>
                  <a:cubicBezTo>
                    <a:pt x="228" y="38"/>
                    <a:pt x="309" y="12"/>
                    <a:pt x="392" y="4"/>
                  </a:cubicBezTo>
                  <a:cubicBezTo>
                    <a:pt x="391" y="4"/>
                    <a:pt x="389" y="4"/>
                    <a:pt x="388" y="4"/>
                  </a:cubicBezTo>
                  <a:cubicBezTo>
                    <a:pt x="314" y="7"/>
                    <a:pt x="178" y="27"/>
                    <a:pt x="93" y="119"/>
                  </a:cubicBezTo>
                  <a:cubicBezTo>
                    <a:pt x="26" y="192"/>
                    <a:pt x="3" y="304"/>
                    <a:pt x="36" y="397"/>
                  </a:cubicBezTo>
                  <a:cubicBezTo>
                    <a:pt x="34" y="398"/>
                    <a:pt x="34" y="398"/>
                    <a:pt x="34" y="398"/>
                  </a:cubicBezTo>
                  <a:cubicBezTo>
                    <a:pt x="0" y="304"/>
                    <a:pt x="23" y="191"/>
                    <a:pt x="91" y="117"/>
                  </a:cubicBezTo>
                  <a:cubicBezTo>
                    <a:pt x="176" y="24"/>
                    <a:pt x="314" y="5"/>
                    <a:pt x="388" y="1"/>
                  </a:cubicBezTo>
                  <a:cubicBezTo>
                    <a:pt x="403" y="0"/>
                    <a:pt x="419" y="0"/>
                    <a:pt x="434" y="1"/>
                  </a:cubicBezTo>
                  <a:cubicBezTo>
                    <a:pt x="493" y="0"/>
                    <a:pt x="551" y="7"/>
                    <a:pt x="602" y="21"/>
                  </a:cubicBezTo>
                  <a:cubicBezTo>
                    <a:pt x="688" y="44"/>
                    <a:pt x="768" y="81"/>
                    <a:pt x="833" y="130"/>
                  </a:cubicBezTo>
                  <a:cubicBezTo>
                    <a:pt x="907" y="186"/>
                    <a:pt x="960" y="253"/>
                    <a:pt x="989" y="330"/>
                  </a:cubicBezTo>
                  <a:cubicBezTo>
                    <a:pt x="1032" y="441"/>
                    <a:pt x="1030" y="545"/>
                    <a:pt x="986" y="628"/>
                  </a:cubicBezTo>
                  <a:cubicBezTo>
                    <a:pt x="946" y="753"/>
                    <a:pt x="850" y="809"/>
                    <a:pt x="773" y="833"/>
                  </a:cubicBezTo>
                  <a:cubicBezTo>
                    <a:pt x="726" y="848"/>
                    <a:pt x="675" y="856"/>
                    <a:pt x="623" y="856"/>
                  </a:cubicBezTo>
                  <a:close/>
                  <a:moveTo>
                    <a:pt x="489" y="838"/>
                  </a:moveTo>
                  <a:cubicBezTo>
                    <a:pt x="584" y="859"/>
                    <a:pt x="686" y="859"/>
                    <a:pt x="772" y="831"/>
                  </a:cubicBezTo>
                  <a:cubicBezTo>
                    <a:pt x="845" y="807"/>
                    <a:pt x="936" y="755"/>
                    <a:pt x="979" y="641"/>
                  </a:cubicBezTo>
                  <a:cubicBezTo>
                    <a:pt x="961" y="670"/>
                    <a:pt x="939" y="696"/>
                    <a:pt x="912" y="719"/>
                  </a:cubicBezTo>
                  <a:cubicBezTo>
                    <a:pt x="812" y="802"/>
                    <a:pt x="675" y="842"/>
                    <a:pt x="536" y="833"/>
                  </a:cubicBezTo>
                  <a:cubicBezTo>
                    <a:pt x="520" y="836"/>
                    <a:pt x="504" y="837"/>
                    <a:pt x="489" y="838"/>
                  </a:cubicBezTo>
                  <a:close/>
                  <a:moveTo>
                    <a:pt x="477" y="835"/>
                  </a:moveTo>
                  <a:cubicBezTo>
                    <a:pt x="493" y="835"/>
                    <a:pt x="509" y="834"/>
                    <a:pt x="524" y="832"/>
                  </a:cubicBezTo>
                  <a:cubicBezTo>
                    <a:pt x="503" y="830"/>
                    <a:pt x="483" y="827"/>
                    <a:pt x="462" y="823"/>
                  </a:cubicBezTo>
                  <a:cubicBezTo>
                    <a:pt x="430" y="817"/>
                    <a:pt x="400" y="809"/>
                    <a:pt x="372" y="798"/>
                  </a:cubicBezTo>
                  <a:cubicBezTo>
                    <a:pt x="405" y="813"/>
                    <a:pt x="440" y="826"/>
                    <a:pt x="477" y="835"/>
                  </a:cubicBezTo>
                  <a:close/>
                  <a:moveTo>
                    <a:pt x="299" y="765"/>
                  </a:moveTo>
                  <a:cubicBezTo>
                    <a:pt x="307" y="772"/>
                    <a:pt x="315" y="778"/>
                    <a:pt x="324" y="784"/>
                  </a:cubicBezTo>
                  <a:cubicBezTo>
                    <a:pt x="368" y="814"/>
                    <a:pt x="415" y="830"/>
                    <a:pt x="463" y="834"/>
                  </a:cubicBezTo>
                  <a:cubicBezTo>
                    <a:pt x="420" y="822"/>
                    <a:pt x="378" y="806"/>
                    <a:pt x="340" y="785"/>
                  </a:cubicBezTo>
                  <a:cubicBezTo>
                    <a:pt x="326" y="779"/>
                    <a:pt x="312" y="772"/>
                    <a:pt x="299" y="765"/>
                  </a:cubicBezTo>
                  <a:close/>
                  <a:moveTo>
                    <a:pt x="546" y="831"/>
                  </a:moveTo>
                  <a:cubicBezTo>
                    <a:pt x="681" y="838"/>
                    <a:pt x="813" y="797"/>
                    <a:pt x="910" y="717"/>
                  </a:cubicBezTo>
                  <a:cubicBezTo>
                    <a:pt x="941" y="691"/>
                    <a:pt x="966" y="661"/>
                    <a:pt x="984" y="627"/>
                  </a:cubicBezTo>
                  <a:cubicBezTo>
                    <a:pt x="987" y="617"/>
                    <a:pt x="990" y="607"/>
                    <a:pt x="992" y="596"/>
                  </a:cubicBezTo>
                  <a:cubicBezTo>
                    <a:pt x="1020" y="473"/>
                    <a:pt x="991" y="354"/>
                    <a:pt x="906" y="252"/>
                  </a:cubicBezTo>
                  <a:cubicBezTo>
                    <a:pt x="892" y="236"/>
                    <a:pt x="877" y="220"/>
                    <a:pt x="862" y="206"/>
                  </a:cubicBezTo>
                  <a:cubicBezTo>
                    <a:pt x="869" y="218"/>
                    <a:pt x="877" y="232"/>
                    <a:pt x="883" y="246"/>
                  </a:cubicBezTo>
                  <a:cubicBezTo>
                    <a:pt x="930" y="349"/>
                    <a:pt x="955" y="503"/>
                    <a:pt x="887" y="628"/>
                  </a:cubicBezTo>
                  <a:cubicBezTo>
                    <a:pt x="856" y="684"/>
                    <a:pt x="805" y="732"/>
                    <a:pt x="741" y="767"/>
                  </a:cubicBezTo>
                  <a:cubicBezTo>
                    <a:pt x="698" y="790"/>
                    <a:pt x="649" y="806"/>
                    <a:pt x="600" y="814"/>
                  </a:cubicBezTo>
                  <a:cubicBezTo>
                    <a:pt x="582" y="821"/>
                    <a:pt x="564" y="827"/>
                    <a:pt x="546" y="831"/>
                  </a:cubicBezTo>
                  <a:close/>
                  <a:moveTo>
                    <a:pt x="380" y="798"/>
                  </a:moveTo>
                  <a:cubicBezTo>
                    <a:pt x="406" y="808"/>
                    <a:pt x="434" y="815"/>
                    <a:pt x="462" y="821"/>
                  </a:cubicBezTo>
                  <a:cubicBezTo>
                    <a:pt x="487" y="825"/>
                    <a:pt x="511" y="829"/>
                    <a:pt x="536" y="830"/>
                  </a:cubicBezTo>
                  <a:cubicBezTo>
                    <a:pt x="553" y="827"/>
                    <a:pt x="570" y="822"/>
                    <a:pt x="588" y="816"/>
                  </a:cubicBezTo>
                  <a:cubicBezTo>
                    <a:pt x="573" y="818"/>
                    <a:pt x="559" y="819"/>
                    <a:pt x="544" y="820"/>
                  </a:cubicBezTo>
                  <a:cubicBezTo>
                    <a:pt x="486" y="822"/>
                    <a:pt x="430" y="814"/>
                    <a:pt x="380" y="798"/>
                  </a:cubicBezTo>
                  <a:close/>
                  <a:moveTo>
                    <a:pt x="324" y="773"/>
                  </a:moveTo>
                  <a:cubicBezTo>
                    <a:pt x="387" y="804"/>
                    <a:pt x="463" y="820"/>
                    <a:pt x="544" y="817"/>
                  </a:cubicBezTo>
                  <a:cubicBezTo>
                    <a:pt x="562" y="816"/>
                    <a:pt x="581" y="814"/>
                    <a:pt x="599" y="812"/>
                  </a:cubicBezTo>
                  <a:cubicBezTo>
                    <a:pt x="614" y="805"/>
                    <a:pt x="630" y="797"/>
                    <a:pt x="646" y="788"/>
                  </a:cubicBezTo>
                  <a:cubicBezTo>
                    <a:pt x="651" y="785"/>
                    <a:pt x="655" y="782"/>
                    <a:pt x="660" y="779"/>
                  </a:cubicBezTo>
                  <a:cubicBezTo>
                    <a:pt x="620" y="792"/>
                    <a:pt x="576" y="799"/>
                    <a:pt x="531" y="801"/>
                  </a:cubicBezTo>
                  <a:cubicBezTo>
                    <a:pt x="427" y="804"/>
                    <a:pt x="330" y="773"/>
                    <a:pt x="251" y="708"/>
                  </a:cubicBezTo>
                  <a:cubicBezTo>
                    <a:pt x="258" y="718"/>
                    <a:pt x="265" y="728"/>
                    <a:pt x="272" y="737"/>
                  </a:cubicBezTo>
                  <a:cubicBezTo>
                    <a:pt x="288" y="750"/>
                    <a:pt x="305" y="762"/>
                    <a:pt x="324" y="773"/>
                  </a:cubicBezTo>
                  <a:close/>
                  <a:moveTo>
                    <a:pt x="670" y="776"/>
                  </a:moveTo>
                  <a:cubicBezTo>
                    <a:pt x="662" y="781"/>
                    <a:pt x="655" y="786"/>
                    <a:pt x="647" y="790"/>
                  </a:cubicBezTo>
                  <a:cubicBezTo>
                    <a:pt x="635" y="798"/>
                    <a:pt x="622" y="804"/>
                    <a:pt x="610" y="810"/>
                  </a:cubicBezTo>
                  <a:cubicBezTo>
                    <a:pt x="728" y="788"/>
                    <a:pt x="834" y="719"/>
                    <a:pt x="885" y="626"/>
                  </a:cubicBezTo>
                  <a:cubicBezTo>
                    <a:pt x="953" y="503"/>
                    <a:pt x="927" y="349"/>
                    <a:pt x="880" y="247"/>
                  </a:cubicBezTo>
                  <a:cubicBezTo>
                    <a:pt x="873" y="230"/>
                    <a:pt x="864" y="214"/>
                    <a:pt x="854" y="199"/>
                  </a:cubicBezTo>
                  <a:cubicBezTo>
                    <a:pt x="831" y="178"/>
                    <a:pt x="805" y="159"/>
                    <a:pt x="778" y="141"/>
                  </a:cubicBezTo>
                  <a:cubicBezTo>
                    <a:pt x="833" y="193"/>
                    <a:pt x="869" y="255"/>
                    <a:pt x="881" y="321"/>
                  </a:cubicBezTo>
                  <a:cubicBezTo>
                    <a:pt x="890" y="345"/>
                    <a:pt x="898" y="370"/>
                    <a:pt x="903" y="395"/>
                  </a:cubicBezTo>
                  <a:cubicBezTo>
                    <a:pt x="924" y="491"/>
                    <a:pt x="905" y="580"/>
                    <a:pt x="849" y="653"/>
                  </a:cubicBezTo>
                  <a:cubicBezTo>
                    <a:pt x="806" y="708"/>
                    <a:pt x="743" y="751"/>
                    <a:pt x="670" y="776"/>
                  </a:cubicBezTo>
                  <a:close/>
                  <a:moveTo>
                    <a:pt x="248" y="703"/>
                  </a:moveTo>
                  <a:cubicBezTo>
                    <a:pt x="325" y="767"/>
                    <a:pt x="423" y="802"/>
                    <a:pt x="531" y="798"/>
                  </a:cubicBezTo>
                  <a:cubicBezTo>
                    <a:pt x="579" y="796"/>
                    <a:pt x="626" y="788"/>
                    <a:pt x="668" y="773"/>
                  </a:cubicBezTo>
                  <a:cubicBezTo>
                    <a:pt x="803" y="680"/>
                    <a:pt x="896" y="498"/>
                    <a:pt x="882" y="347"/>
                  </a:cubicBezTo>
                  <a:cubicBezTo>
                    <a:pt x="881" y="338"/>
                    <a:pt x="880" y="329"/>
                    <a:pt x="878" y="321"/>
                  </a:cubicBezTo>
                  <a:cubicBezTo>
                    <a:pt x="845" y="235"/>
                    <a:pt x="789" y="162"/>
                    <a:pt x="718" y="108"/>
                  </a:cubicBezTo>
                  <a:cubicBezTo>
                    <a:pt x="623" y="60"/>
                    <a:pt x="514" y="34"/>
                    <a:pt x="410" y="39"/>
                  </a:cubicBezTo>
                  <a:cubicBezTo>
                    <a:pt x="373" y="40"/>
                    <a:pt x="338" y="45"/>
                    <a:pt x="305" y="54"/>
                  </a:cubicBezTo>
                  <a:cubicBezTo>
                    <a:pt x="270" y="69"/>
                    <a:pt x="241" y="89"/>
                    <a:pt x="218" y="113"/>
                  </a:cubicBezTo>
                  <a:cubicBezTo>
                    <a:pt x="198" y="136"/>
                    <a:pt x="181" y="163"/>
                    <a:pt x="167" y="196"/>
                  </a:cubicBezTo>
                  <a:cubicBezTo>
                    <a:pt x="147" y="285"/>
                    <a:pt x="163" y="395"/>
                    <a:pt x="175" y="480"/>
                  </a:cubicBezTo>
                  <a:cubicBezTo>
                    <a:pt x="177" y="492"/>
                    <a:pt x="177" y="492"/>
                    <a:pt x="177" y="492"/>
                  </a:cubicBezTo>
                  <a:cubicBezTo>
                    <a:pt x="185" y="547"/>
                    <a:pt x="204" y="633"/>
                    <a:pt x="248" y="703"/>
                  </a:cubicBezTo>
                  <a:close/>
                  <a:moveTo>
                    <a:pt x="883" y="334"/>
                  </a:moveTo>
                  <a:cubicBezTo>
                    <a:pt x="884" y="338"/>
                    <a:pt x="884" y="342"/>
                    <a:pt x="884" y="347"/>
                  </a:cubicBezTo>
                  <a:cubicBezTo>
                    <a:pt x="892" y="425"/>
                    <a:pt x="871" y="514"/>
                    <a:pt x="826" y="597"/>
                  </a:cubicBezTo>
                  <a:cubicBezTo>
                    <a:pt x="789" y="667"/>
                    <a:pt x="737" y="727"/>
                    <a:pt x="678" y="770"/>
                  </a:cubicBezTo>
                  <a:cubicBezTo>
                    <a:pt x="747" y="745"/>
                    <a:pt x="806" y="704"/>
                    <a:pt x="847" y="651"/>
                  </a:cubicBezTo>
                  <a:cubicBezTo>
                    <a:pt x="903" y="579"/>
                    <a:pt x="921" y="491"/>
                    <a:pt x="901" y="395"/>
                  </a:cubicBezTo>
                  <a:cubicBezTo>
                    <a:pt x="896" y="374"/>
                    <a:pt x="890" y="354"/>
                    <a:pt x="883" y="334"/>
                  </a:cubicBezTo>
                  <a:close/>
                  <a:moveTo>
                    <a:pt x="283" y="749"/>
                  </a:moveTo>
                  <a:cubicBezTo>
                    <a:pt x="285" y="751"/>
                    <a:pt x="287" y="752"/>
                    <a:pt x="289" y="753"/>
                  </a:cubicBezTo>
                  <a:cubicBezTo>
                    <a:pt x="287" y="751"/>
                    <a:pt x="284" y="750"/>
                    <a:pt x="282" y="748"/>
                  </a:cubicBezTo>
                  <a:cubicBezTo>
                    <a:pt x="282" y="748"/>
                    <a:pt x="283" y="749"/>
                    <a:pt x="283" y="749"/>
                  </a:cubicBezTo>
                  <a:close/>
                  <a:moveTo>
                    <a:pt x="60" y="297"/>
                  </a:moveTo>
                  <a:cubicBezTo>
                    <a:pt x="46" y="384"/>
                    <a:pt x="64" y="483"/>
                    <a:pt x="114" y="577"/>
                  </a:cubicBezTo>
                  <a:cubicBezTo>
                    <a:pt x="152" y="648"/>
                    <a:pt x="210" y="707"/>
                    <a:pt x="281" y="751"/>
                  </a:cubicBezTo>
                  <a:cubicBezTo>
                    <a:pt x="253" y="732"/>
                    <a:pt x="229" y="710"/>
                    <a:pt x="209" y="684"/>
                  </a:cubicBezTo>
                  <a:cubicBezTo>
                    <a:pt x="202" y="676"/>
                    <a:pt x="196" y="666"/>
                    <a:pt x="190" y="657"/>
                  </a:cubicBezTo>
                  <a:cubicBezTo>
                    <a:pt x="161" y="621"/>
                    <a:pt x="135" y="581"/>
                    <a:pt x="114" y="540"/>
                  </a:cubicBezTo>
                  <a:cubicBezTo>
                    <a:pt x="74" y="461"/>
                    <a:pt x="55" y="382"/>
                    <a:pt x="59" y="311"/>
                  </a:cubicBezTo>
                  <a:cubicBezTo>
                    <a:pt x="59" y="306"/>
                    <a:pt x="59" y="302"/>
                    <a:pt x="60" y="297"/>
                  </a:cubicBezTo>
                  <a:close/>
                  <a:moveTo>
                    <a:pt x="207" y="677"/>
                  </a:moveTo>
                  <a:cubicBezTo>
                    <a:pt x="208" y="679"/>
                    <a:pt x="210" y="681"/>
                    <a:pt x="211" y="683"/>
                  </a:cubicBezTo>
                  <a:cubicBezTo>
                    <a:pt x="228" y="705"/>
                    <a:pt x="249" y="725"/>
                    <a:pt x="273" y="743"/>
                  </a:cubicBezTo>
                  <a:cubicBezTo>
                    <a:pt x="272" y="741"/>
                    <a:pt x="271" y="740"/>
                    <a:pt x="270" y="739"/>
                  </a:cubicBezTo>
                  <a:cubicBezTo>
                    <a:pt x="266" y="735"/>
                    <a:pt x="262" y="732"/>
                    <a:pt x="258" y="728"/>
                  </a:cubicBezTo>
                  <a:cubicBezTo>
                    <a:pt x="240" y="713"/>
                    <a:pt x="223" y="696"/>
                    <a:pt x="207" y="677"/>
                  </a:cubicBezTo>
                  <a:close/>
                  <a:moveTo>
                    <a:pt x="191" y="654"/>
                  </a:moveTo>
                  <a:cubicBezTo>
                    <a:pt x="213" y="681"/>
                    <a:pt x="236" y="706"/>
                    <a:pt x="259" y="726"/>
                  </a:cubicBezTo>
                  <a:cubicBezTo>
                    <a:pt x="260" y="727"/>
                    <a:pt x="261" y="728"/>
                    <a:pt x="262" y="728"/>
                  </a:cubicBezTo>
                  <a:cubicBezTo>
                    <a:pt x="256" y="720"/>
                    <a:pt x="250" y="712"/>
                    <a:pt x="244" y="703"/>
                  </a:cubicBezTo>
                  <a:cubicBezTo>
                    <a:pt x="243" y="702"/>
                    <a:pt x="241" y="700"/>
                    <a:pt x="240" y="699"/>
                  </a:cubicBezTo>
                  <a:cubicBezTo>
                    <a:pt x="218" y="680"/>
                    <a:pt x="198" y="658"/>
                    <a:pt x="180" y="635"/>
                  </a:cubicBezTo>
                  <a:cubicBezTo>
                    <a:pt x="184" y="641"/>
                    <a:pt x="187" y="648"/>
                    <a:pt x="191" y="654"/>
                  </a:cubicBezTo>
                  <a:close/>
                  <a:moveTo>
                    <a:pt x="175" y="625"/>
                  </a:moveTo>
                  <a:cubicBezTo>
                    <a:pt x="195" y="652"/>
                    <a:pt x="217" y="676"/>
                    <a:pt x="241" y="697"/>
                  </a:cubicBezTo>
                  <a:cubicBezTo>
                    <a:pt x="200" y="628"/>
                    <a:pt x="182" y="546"/>
                    <a:pt x="174" y="492"/>
                  </a:cubicBezTo>
                  <a:cubicBezTo>
                    <a:pt x="173" y="480"/>
                    <a:pt x="173" y="480"/>
                    <a:pt x="173" y="480"/>
                  </a:cubicBezTo>
                  <a:cubicBezTo>
                    <a:pt x="161" y="400"/>
                    <a:pt x="146" y="297"/>
                    <a:pt x="162" y="210"/>
                  </a:cubicBezTo>
                  <a:cubicBezTo>
                    <a:pt x="145" y="255"/>
                    <a:pt x="135" y="309"/>
                    <a:pt x="131" y="371"/>
                  </a:cubicBezTo>
                  <a:cubicBezTo>
                    <a:pt x="125" y="470"/>
                    <a:pt x="140" y="556"/>
                    <a:pt x="175" y="625"/>
                  </a:cubicBezTo>
                  <a:close/>
                  <a:moveTo>
                    <a:pt x="68" y="259"/>
                  </a:moveTo>
                  <a:cubicBezTo>
                    <a:pt x="65" y="276"/>
                    <a:pt x="62" y="293"/>
                    <a:pt x="62" y="311"/>
                  </a:cubicBezTo>
                  <a:cubicBezTo>
                    <a:pt x="56" y="426"/>
                    <a:pt x="110" y="546"/>
                    <a:pt x="178" y="638"/>
                  </a:cubicBezTo>
                  <a:cubicBezTo>
                    <a:pt x="176" y="632"/>
                    <a:pt x="173" y="627"/>
                    <a:pt x="170" y="622"/>
                  </a:cubicBezTo>
                  <a:cubicBezTo>
                    <a:pt x="130" y="566"/>
                    <a:pt x="102" y="499"/>
                    <a:pt x="88" y="428"/>
                  </a:cubicBezTo>
                  <a:cubicBezTo>
                    <a:pt x="79" y="384"/>
                    <a:pt x="71" y="317"/>
                    <a:pt x="84" y="247"/>
                  </a:cubicBezTo>
                  <a:cubicBezTo>
                    <a:pt x="88" y="225"/>
                    <a:pt x="94" y="204"/>
                    <a:pt x="102" y="185"/>
                  </a:cubicBezTo>
                  <a:cubicBezTo>
                    <a:pt x="96" y="194"/>
                    <a:pt x="90" y="204"/>
                    <a:pt x="85" y="214"/>
                  </a:cubicBezTo>
                  <a:cubicBezTo>
                    <a:pt x="78" y="229"/>
                    <a:pt x="73" y="244"/>
                    <a:pt x="68" y="259"/>
                  </a:cubicBezTo>
                  <a:close/>
                  <a:moveTo>
                    <a:pt x="856" y="197"/>
                  </a:moveTo>
                  <a:cubicBezTo>
                    <a:pt x="875" y="214"/>
                    <a:pt x="892" y="232"/>
                    <a:pt x="908" y="251"/>
                  </a:cubicBezTo>
                  <a:cubicBezTo>
                    <a:pt x="993" y="353"/>
                    <a:pt x="1023" y="472"/>
                    <a:pt x="995" y="597"/>
                  </a:cubicBezTo>
                  <a:cubicBezTo>
                    <a:pt x="993" y="602"/>
                    <a:pt x="992" y="608"/>
                    <a:pt x="991" y="613"/>
                  </a:cubicBezTo>
                  <a:cubicBezTo>
                    <a:pt x="1028" y="533"/>
                    <a:pt x="1027" y="435"/>
                    <a:pt x="987" y="331"/>
                  </a:cubicBezTo>
                  <a:cubicBezTo>
                    <a:pt x="936" y="199"/>
                    <a:pt x="816" y="95"/>
                    <a:pt x="654" y="39"/>
                  </a:cubicBezTo>
                  <a:cubicBezTo>
                    <a:pt x="696" y="55"/>
                    <a:pt x="734" y="76"/>
                    <a:pt x="768" y="102"/>
                  </a:cubicBezTo>
                  <a:cubicBezTo>
                    <a:pt x="803" y="130"/>
                    <a:pt x="833" y="161"/>
                    <a:pt x="856" y="197"/>
                  </a:cubicBezTo>
                  <a:close/>
                  <a:moveTo>
                    <a:pt x="110" y="174"/>
                  </a:moveTo>
                  <a:cubicBezTo>
                    <a:pt x="65" y="271"/>
                    <a:pt x="82" y="387"/>
                    <a:pt x="90" y="427"/>
                  </a:cubicBezTo>
                  <a:cubicBezTo>
                    <a:pt x="104" y="497"/>
                    <a:pt x="130" y="559"/>
                    <a:pt x="166" y="612"/>
                  </a:cubicBezTo>
                  <a:cubicBezTo>
                    <a:pt x="135" y="545"/>
                    <a:pt x="123" y="464"/>
                    <a:pt x="129" y="371"/>
                  </a:cubicBezTo>
                  <a:cubicBezTo>
                    <a:pt x="133" y="302"/>
                    <a:pt x="145" y="243"/>
                    <a:pt x="165" y="195"/>
                  </a:cubicBezTo>
                  <a:cubicBezTo>
                    <a:pt x="171" y="167"/>
                    <a:pt x="181" y="140"/>
                    <a:pt x="196" y="117"/>
                  </a:cubicBezTo>
                  <a:cubicBezTo>
                    <a:pt x="198" y="118"/>
                    <a:pt x="198" y="118"/>
                    <a:pt x="198" y="118"/>
                  </a:cubicBezTo>
                  <a:cubicBezTo>
                    <a:pt x="186" y="137"/>
                    <a:pt x="177" y="158"/>
                    <a:pt x="171" y="180"/>
                  </a:cubicBezTo>
                  <a:cubicBezTo>
                    <a:pt x="184" y="154"/>
                    <a:pt x="199" y="131"/>
                    <a:pt x="216" y="111"/>
                  </a:cubicBezTo>
                  <a:cubicBezTo>
                    <a:pt x="236" y="90"/>
                    <a:pt x="261" y="72"/>
                    <a:pt x="290" y="58"/>
                  </a:cubicBezTo>
                  <a:cubicBezTo>
                    <a:pt x="212" y="80"/>
                    <a:pt x="150" y="120"/>
                    <a:pt x="110" y="174"/>
                  </a:cubicBezTo>
                  <a:close/>
                  <a:moveTo>
                    <a:pt x="727" y="112"/>
                  </a:moveTo>
                  <a:cubicBezTo>
                    <a:pt x="792" y="164"/>
                    <a:pt x="843" y="231"/>
                    <a:pt x="875" y="307"/>
                  </a:cubicBezTo>
                  <a:cubicBezTo>
                    <a:pt x="859" y="238"/>
                    <a:pt x="818" y="179"/>
                    <a:pt x="763" y="132"/>
                  </a:cubicBezTo>
                  <a:cubicBezTo>
                    <a:pt x="752" y="125"/>
                    <a:pt x="740" y="118"/>
                    <a:pt x="727" y="112"/>
                  </a:cubicBezTo>
                  <a:close/>
                  <a:moveTo>
                    <a:pt x="117" y="154"/>
                  </a:moveTo>
                  <a:cubicBezTo>
                    <a:pt x="102" y="173"/>
                    <a:pt x="90" y="194"/>
                    <a:pt x="82" y="216"/>
                  </a:cubicBezTo>
                  <a:cubicBezTo>
                    <a:pt x="82" y="215"/>
                    <a:pt x="82" y="214"/>
                    <a:pt x="83" y="213"/>
                  </a:cubicBezTo>
                  <a:cubicBezTo>
                    <a:pt x="90" y="199"/>
                    <a:pt x="98" y="185"/>
                    <a:pt x="108" y="171"/>
                  </a:cubicBezTo>
                  <a:cubicBezTo>
                    <a:pt x="111" y="165"/>
                    <a:pt x="114" y="160"/>
                    <a:pt x="117" y="154"/>
                  </a:cubicBezTo>
                  <a:close/>
                  <a:moveTo>
                    <a:pt x="767" y="131"/>
                  </a:moveTo>
                  <a:cubicBezTo>
                    <a:pt x="796" y="149"/>
                    <a:pt x="823" y="168"/>
                    <a:pt x="848" y="190"/>
                  </a:cubicBezTo>
                  <a:cubicBezTo>
                    <a:pt x="793" y="111"/>
                    <a:pt x="707" y="53"/>
                    <a:pt x="600" y="25"/>
                  </a:cubicBezTo>
                  <a:cubicBezTo>
                    <a:pt x="566" y="16"/>
                    <a:pt x="531" y="10"/>
                    <a:pt x="496" y="8"/>
                  </a:cubicBezTo>
                  <a:cubicBezTo>
                    <a:pt x="541" y="16"/>
                    <a:pt x="584" y="29"/>
                    <a:pt x="625" y="48"/>
                  </a:cubicBezTo>
                  <a:cubicBezTo>
                    <a:pt x="666" y="63"/>
                    <a:pt x="705" y="84"/>
                    <a:pt x="740" y="110"/>
                  </a:cubicBezTo>
                  <a:cubicBezTo>
                    <a:pt x="749" y="117"/>
                    <a:pt x="758" y="124"/>
                    <a:pt x="767" y="131"/>
                  </a:cubicBezTo>
                  <a:close/>
                  <a:moveTo>
                    <a:pt x="129" y="139"/>
                  </a:moveTo>
                  <a:cubicBezTo>
                    <a:pt x="124" y="146"/>
                    <a:pt x="120" y="154"/>
                    <a:pt x="116" y="161"/>
                  </a:cubicBezTo>
                  <a:cubicBezTo>
                    <a:pt x="143" y="129"/>
                    <a:pt x="178" y="102"/>
                    <a:pt x="221" y="81"/>
                  </a:cubicBezTo>
                  <a:cubicBezTo>
                    <a:pt x="246" y="69"/>
                    <a:pt x="274" y="59"/>
                    <a:pt x="304" y="51"/>
                  </a:cubicBezTo>
                  <a:cubicBezTo>
                    <a:pt x="352" y="30"/>
                    <a:pt x="410" y="19"/>
                    <a:pt x="471" y="19"/>
                  </a:cubicBezTo>
                  <a:cubicBezTo>
                    <a:pt x="514" y="20"/>
                    <a:pt x="559" y="27"/>
                    <a:pt x="601" y="40"/>
                  </a:cubicBezTo>
                  <a:cubicBezTo>
                    <a:pt x="561" y="24"/>
                    <a:pt x="517" y="12"/>
                    <a:pt x="472" y="7"/>
                  </a:cubicBezTo>
                  <a:cubicBezTo>
                    <a:pt x="366" y="5"/>
                    <a:pt x="261" y="34"/>
                    <a:pt x="181" y="92"/>
                  </a:cubicBezTo>
                  <a:cubicBezTo>
                    <a:pt x="161" y="106"/>
                    <a:pt x="144" y="122"/>
                    <a:pt x="129" y="139"/>
                  </a:cubicBezTo>
                  <a:close/>
                  <a:moveTo>
                    <a:pt x="435" y="4"/>
                  </a:moveTo>
                  <a:cubicBezTo>
                    <a:pt x="338" y="6"/>
                    <a:pt x="240" y="32"/>
                    <a:pt x="170" y="92"/>
                  </a:cubicBezTo>
                  <a:cubicBezTo>
                    <a:pt x="159" y="102"/>
                    <a:pt x="150" y="111"/>
                    <a:pt x="142" y="122"/>
                  </a:cubicBezTo>
                  <a:cubicBezTo>
                    <a:pt x="153" y="110"/>
                    <a:pt x="166" y="100"/>
                    <a:pt x="180" y="90"/>
                  </a:cubicBezTo>
                  <a:cubicBezTo>
                    <a:pt x="253" y="37"/>
                    <a:pt x="347" y="7"/>
                    <a:pt x="445" y="4"/>
                  </a:cubicBezTo>
                  <a:cubicBezTo>
                    <a:pt x="442" y="4"/>
                    <a:pt x="438" y="4"/>
                    <a:pt x="435" y="4"/>
                  </a:cubicBezTo>
                  <a:close/>
                  <a:moveTo>
                    <a:pt x="717" y="104"/>
                  </a:moveTo>
                  <a:cubicBezTo>
                    <a:pt x="728" y="109"/>
                    <a:pt x="739" y="115"/>
                    <a:pt x="750" y="121"/>
                  </a:cubicBezTo>
                  <a:cubicBezTo>
                    <a:pt x="722" y="99"/>
                    <a:pt x="690" y="80"/>
                    <a:pt x="657" y="65"/>
                  </a:cubicBezTo>
                  <a:cubicBezTo>
                    <a:pt x="678" y="76"/>
                    <a:pt x="698" y="89"/>
                    <a:pt x="717" y="104"/>
                  </a:cubicBezTo>
                  <a:close/>
                  <a:moveTo>
                    <a:pt x="434" y="36"/>
                  </a:moveTo>
                  <a:cubicBezTo>
                    <a:pt x="526" y="36"/>
                    <a:pt x="622" y="59"/>
                    <a:pt x="707" y="99"/>
                  </a:cubicBezTo>
                  <a:cubicBezTo>
                    <a:pt x="684" y="82"/>
                    <a:pt x="660" y="67"/>
                    <a:pt x="634" y="55"/>
                  </a:cubicBezTo>
                  <a:cubicBezTo>
                    <a:pt x="581" y="34"/>
                    <a:pt x="525" y="22"/>
                    <a:pt x="471" y="22"/>
                  </a:cubicBezTo>
                  <a:cubicBezTo>
                    <a:pt x="417" y="21"/>
                    <a:pt x="365" y="30"/>
                    <a:pt x="320" y="47"/>
                  </a:cubicBezTo>
                  <a:cubicBezTo>
                    <a:pt x="349" y="41"/>
                    <a:pt x="379" y="38"/>
                    <a:pt x="409" y="36"/>
                  </a:cubicBezTo>
                  <a:cubicBezTo>
                    <a:pt x="417" y="36"/>
                    <a:pt x="426" y="36"/>
                    <a:pt x="434" y="36"/>
                  </a:cubicBezTo>
                  <a:close/>
                  <a:moveTo>
                    <a:pt x="471" y="4"/>
                  </a:moveTo>
                  <a:cubicBezTo>
                    <a:pt x="474" y="4"/>
                    <a:pt x="477" y="4"/>
                    <a:pt x="479" y="4"/>
                  </a:cubicBezTo>
                  <a:cubicBezTo>
                    <a:pt x="476" y="4"/>
                    <a:pt x="472" y="4"/>
                    <a:pt x="469" y="4"/>
                  </a:cubicBezTo>
                  <a:cubicBezTo>
                    <a:pt x="470" y="4"/>
                    <a:pt x="470" y="4"/>
                    <a:pt x="471" y="4"/>
                  </a:cubicBez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45"/>
            <p:cNvSpPr>
              <a:spLocks noEditPoints="1"/>
            </p:cNvSpPr>
            <p:nvPr/>
          </p:nvSpPr>
          <p:spPr bwMode="auto">
            <a:xfrm>
              <a:off x="3517900" y="3460750"/>
              <a:ext cx="3113088" cy="2790825"/>
            </a:xfrm>
            <a:custGeom>
              <a:avLst/>
              <a:gdLst>
                <a:gd name="T0" fmla="*/ 74 w 959"/>
                <a:gd name="T1" fmla="*/ 219 h 859"/>
                <a:gd name="T2" fmla="*/ 844 w 959"/>
                <a:gd name="T3" fmla="*/ 121 h 859"/>
                <a:gd name="T4" fmla="*/ 759 w 959"/>
                <a:gd name="T5" fmla="*/ 770 h 859"/>
                <a:gd name="T6" fmla="*/ 220 w 959"/>
                <a:gd name="T7" fmla="*/ 806 h 859"/>
                <a:gd name="T8" fmla="*/ 44 w 959"/>
                <a:gd name="T9" fmla="*/ 565 h 859"/>
                <a:gd name="T10" fmla="*/ 591 w 959"/>
                <a:gd name="T11" fmla="*/ 832 h 859"/>
                <a:gd name="T12" fmla="*/ 590 w 959"/>
                <a:gd name="T13" fmla="*/ 829 h 859"/>
                <a:gd name="T14" fmla="*/ 254 w 959"/>
                <a:gd name="T15" fmla="*/ 755 h 859"/>
                <a:gd name="T16" fmla="*/ 456 w 959"/>
                <a:gd name="T17" fmla="*/ 839 h 859"/>
                <a:gd name="T18" fmla="*/ 674 w 959"/>
                <a:gd name="T19" fmla="*/ 796 h 859"/>
                <a:gd name="T20" fmla="*/ 737 w 959"/>
                <a:gd name="T21" fmla="*/ 730 h 859"/>
                <a:gd name="T22" fmla="*/ 494 w 959"/>
                <a:gd name="T23" fmla="*/ 803 h 859"/>
                <a:gd name="T24" fmla="*/ 551 w 959"/>
                <a:gd name="T25" fmla="*/ 801 h 859"/>
                <a:gd name="T26" fmla="*/ 342 w 959"/>
                <a:gd name="T27" fmla="*/ 785 h 859"/>
                <a:gd name="T28" fmla="*/ 740 w 959"/>
                <a:gd name="T29" fmla="*/ 724 h 859"/>
                <a:gd name="T30" fmla="*/ 586 w 959"/>
                <a:gd name="T31" fmla="*/ 780 h 859"/>
                <a:gd name="T32" fmla="*/ 586 w 959"/>
                <a:gd name="T33" fmla="*/ 778 h 859"/>
                <a:gd name="T34" fmla="*/ 415 w 959"/>
                <a:gd name="T35" fmla="*/ 63 h 859"/>
                <a:gd name="T36" fmla="*/ 343 w 959"/>
                <a:gd name="T37" fmla="*/ 782 h 859"/>
                <a:gd name="T38" fmla="*/ 343 w 959"/>
                <a:gd name="T39" fmla="*/ 782 h 859"/>
                <a:gd name="T40" fmla="*/ 252 w 959"/>
                <a:gd name="T41" fmla="*/ 751 h 859"/>
                <a:gd name="T42" fmla="*/ 885 w 959"/>
                <a:gd name="T43" fmla="*/ 612 h 859"/>
                <a:gd name="T44" fmla="*/ 885 w 959"/>
                <a:gd name="T45" fmla="*/ 612 h 859"/>
                <a:gd name="T46" fmla="*/ 153 w 959"/>
                <a:gd name="T47" fmla="*/ 682 h 859"/>
                <a:gd name="T48" fmla="*/ 213 w 959"/>
                <a:gd name="T49" fmla="*/ 720 h 859"/>
                <a:gd name="T50" fmla="*/ 154 w 959"/>
                <a:gd name="T51" fmla="*/ 658 h 859"/>
                <a:gd name="T52" fmla="*/ 137 w 959"/>
                <a:gd name="T53" fmla="*/ 634 h 859"/>
                <a:gd name="T54" fmla="*/ 36 w 959"/>
                <a:gd name="T55" fmla="*/ 477 h 859"/>
                <a:gd name="T56" fmla="*/ 922 w 959"/>
                <a:gd name="T57" fmla="*/ 484 h 859"/>
                <a:gd name="T58" fmla="*/ 136 w 959"/>
                <a:gd name="T59" fmla="*/ 626 h 859"/>
                <a:gd name="T60" fmla="*/ 206 w 959"/>
                <a:gd name="T61" fmla="*/ 151 h 859"/>
                <a:gd name="T62" fmla="*/ 116 w 959"/>
                <a:gd name="T63" fmla="*/ 602 h 859"/>
                <a:gd name="T64" fmla="*/ 898 w 959"/>
                <a:gd name="T65" fmla="*/ 584 h 859"/>
                <a:gd name="T66" fmla="*/ 10 w 959"/>
                <a:gd name="T67" fmla="*/ 444 h 859"/>
                <a:gd name="T68" fmla="*/ 38 w 959"/>
                <a:gd name="T69" fmla="*/ 356 h 859"/>
                <a:gd name="T70" fmla="*/ 927 w 959"/>
                <a:gd name="T71" fmla="*/ 469 h 859"/>
                <a:gd name="T72" fmla="*/ 38 w 959"/>
                <a:gd name="T73" fmla="*/ 369 h 859"/>
                <a:gd name="T74" fmla="*/ 909 w 959"/>
                <a:gd name="T75" fmla="*/ 284 h 859"/>
                <a:gd name="T76" fmla="*/ 44 w 959"/>
                <a:gd name="T77" fmla="*/ 405 h 859"/>
                <a:gd name="T78" fmla="*/ 221 w 959"/>
                <a:gd name="T79" fmla="*/ 124 h 859"/>
                <a:gd name="T80" fmla="*/ 286 w 959"/>
                <a:gd name="T81" fmla="*/ 85 h 859"/>
                <a:gd name="T82" fmla="*/ 937 w 959"/>
                <a:gd name="T83" fmla="*/ 350 h 859"/>
                <a:gd name="T84" fmla="*/ 76 w 959"/>
                <a:gd name="T85" fmla="*/ 221 h 859"/>
                <a:gd name="T86" fmla="*/ 76 w 959"/>
                <a:gd name="T87" fmla="*/ 221 h 859"/>
                <a:gd name="T88" fmla="*/ 858 w 959"/>
                <a:gd name="T89" fmla="*/ 142 h 859"/>
                <a:gd name="T90" fmla="*/ 881 w 959"/>
                <a:gd name="T91" fmla="*/ 267 h 859"/>
                <a:gd name="T92" fmla="*/ 436 w 959"/>
                <a:gd name="T93" fmla="*/ 59 h 859"/>
                <a:gd name="T94" fmla="*/ 218 w 959"/>
                <a:gd name="T95" fmla="*/ 143 h 859"/>
                <a:gd name="T96" fmla="*/ 889 w 959"/>
                <a:gd name="T97" fmla="*/ 202 h 859"/>
                <a:gd name="T98" fmla="*/ 904 w 959"/>
                <a:gd name="T99" fmla="*/ 268 h 859"/>
                <a:gd name="T100" fmla="*/ 415 w 959"/>
                <a:gd name="T101" fmla="*/ 60 h 859"/>
                <a:gd name="T102" fmla="*/ 777 w 959"/>
                <a:gd name="T103" fmla="*/ 90 h 859"/>
                <a:gd name="T104" fmla="*/ 379 w 959"/>
                <a:gd name="T105" fmla="*/ 35 h 859"/>
                <a:gd name="T106" fmla="*/ 604 w 959"/>
                <a:gd name="T107" fmla="*/ 18 h 859"/>
                <a:gd name="T108" fmla="*/ 296 w 959"/>
                <a:gd name="T109" fmla="*/ 97 h 859"/>
                <a:gd name="T110" fmla="*/ 693 w 959"/>
                <a:gd name="T111" fmla="*/ 31 h 859"/>
                <a:gd name="T112" fmla="*/ 574 w 959"/>
                <a:gd name="T113" fmla="*/ 14 h 859"/>
                <a:gd name="T114" fmla="*/ 394 w 959"/>
                <a:gd name="T115" fmla="*/ 33 h 859"/>
                <a:gd name="T116" fmla="*/ 416 w 959"/>
                <a:gd name="T117" fmla="*/ 31 h 859"/>
                <a:gd name="T118" fmla="*/ 416 w 959"/>
                <a:gd name="T119" fmla="*/ 31 h 859"/>
                <a:gd name="T120" fmla="*/ 487 w 959"/>
                <a:gd name="T121" fmla="*/ 24 h 859"/>
                <a:gd name="T122" fmla="*/ 540 w 959"/>
                <a:gd name="T123" fmla="*/ 15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59" h="859">
                  <a:moveTo>
                    <a:pt x="428" y="857"/>
                  </a:moveTo>
                  <a:cubicBezTo>
                    <a:pt x="352" y="857"/>
                    <a:pt x="280" y="841"/>
                    <a:pt x="219" y="808"/>
                  </a:cubicBezTo>
                  <a:cubicBezTo>
                    <a:pt x="124" y="758"/>
                    <a:pt x="60" y="667"/>
                    <a:pt x="40" y="556"/>
                  </a:cubicBezTo>
                  <a:cubicBezTo>
                    <a:pt x="23" y="520"/>
                    <a:pt x="12" y="483"/>
                    <a:pt x="8" y="444"/>
                  </a:cubicBezTo>
                  <a:cubicBezTo>
                    <a:pt x="0" y="364"/>
                    <a:pt x="24" y="284"/>
                    <a:pt x="74" y="219"/>
                  </a:cubicBezTo>
                  <a:cubicBezTo>
                    <a:pt x="75" y="217"/>
                    <a:pt x="77" y="214"/>
                    <a:pt x="78" y="212"/>
                  </a:cubicBezTo>
                  <a:cubicBezTo>
                    <a:pt x="113" y="150"/>
                    <a:pt x="162" y="105"/>
                    <a:pt x="228" y="74"/>
                  </a:cubicBezTo>
                  <a:cubicBezTo>
                    <a:pt x="274" y="53"/>
                    <a:pt x="328" y="39"/>
                    <a:pt x="393" y="31"/>
                  </a:cubicBezTo>
                  <a:cubicBezTo>
                    <a:pt x="462" y="10"/>
                    <a:pt x="534" y="0"/>
                    <a:pt x="600" y="5"/>
                  </a:cubicBezTo>
                  <a:cubicBezTo>
                    <a:pt x="678" y="11"/>
                    <a:pt x="778" y="37"/>
                    <a:pt x="844" y="121"/>
                  </a:cubicBezTo>
                  <a:cubicBezTo>
                    <a:pt x="870" y="149"/>
                    <a:pt x="892" y="181"/>
                    <a:pt x="908" y="217"/>
                  </a:cubicBezTo>
                  <a:cubicBezTo>
                    <a:pt x="929" y="262"/>
                    <a:pt x="940" y="310"/>
                    <a:pt x="941" y="359"/>
                  </a:cubicBezTo>
                  <a:cubicBezTo>
                    <a:pt x="942" y="364"/>
                    <a:pt x="942" y="369"/>
                    <a:pt x="943" y="374"/>
                  </a:cubicBezTo>
                  <a:cubicBezTo>
                    <a:pt x="959" y="448"/>
                    <a:pt x="953" y="524"/>
                    <a:pt x="925" y="594"/>
                  </a:cubicBezTo>
                  <a:cubicBezTo>
                    <a:pt x="893" y="672"/>
                    <a:pt x="834" y="733"/>
                    <a:pt x="759" y="770"/>
                  </a:cubicBezTo>
                  <a:cubicBezTo>
                    <a:pt x="715" y="804"/>
                    <a:pt x="666" y="830"/>
                    <a:pt x="614" y="843"/>
                  </a:cubicBezTo>
                  <a:cubicBezTo>
                    <a:pt x="566" y="855"/>
                    <a:pt x="518" y="859"/>
                    <a:pt x="472" y="855"/>
                  </a:cubicBezTo>
                  <a:cubicBezTo>
                    <a:pt x="457" y="856"/>
                    <a:pt x="442" y="857"/>
                    <a:pt x="428" y="857"/>
                  </a:cubicBezTo>
                  <a:close/>
                  <a:moveTo>
                    <a:pt x="44" y="565"/>
                  </a:moveTo>
                  <a:cubicBezTo>
                    <a:pt x="66" y="671"/>
                    <a:pt x="129" y="757"/>
                    <a:pt x="220" y="806"/>
                  </a:cubicBezTo>
                  <a:cubicBezTo>
                    <a:pt x="289" y="842"/>
                    <a:pt x="372" y="859"/>
                    <a:pt x="458" y="854"/>
                  </a:cubicBezTo>
                  <a:cubicBezTo>
                    <a:pt x="397" y="846"/>
                    <a:pt x="340" y="824"/>
                    <a:pt x="289" y="788"/>
                  </a:cubicBezTo>
                  <a:cubicBezTo>
                    <a:pt x="271" y="776"/>
                    <a:pt x="254" y="762"/>
                    <a:pt x="239" y="747"/>
                  </a:cubicBezTo>
                  <a:cubicBezTo>
                    <a:pt x="227" y="741"/>
                    <a:pt x="215" y="735"/>
                    <a:pt x="203" y="728"/>
                  </a:cubicBezTo>
                  <a:cubicBezTo>
                    <a:pt x="132" y="686"/>
                    <a:pt x="78" y="629"/>
                    <a:pt x="44" y="565"/>
                  </a:cubicBezTo>
                  <a:close/>
                  <a:moveTo>
                    <a:pt x="488" y="854"/>
                  </a:moveTo>
                  <a:cubicBezTo>
                    <a:pt x="529" y="856"/>
                    <a:pt x="571" y="851"/>
                    <a:pt x="613" y="841"/>
                  </a:cubicBezTo>
                  <a:cubicBezTo>
                    <a:pt x="661" y="828"/>
                    <a:pt x="707" y="805"/>
                    <a:pt x="748" y="775"/>
                  </a:cubicBezTo>
                  <a:cubicBezTo>
                    <a:pt x="725" y="785"/>
                    <a:pt x="700" y="793"/>
                    <a:pt x="675" y="798"/>
                  </a:cubicBezTo>
                  <a:cubicBezTo>
                    <a:pt x="648" y="811"/>
                    <a:pt x="620" y="823"/>
                    <a:pt x="591" y="832"/>
                  </a:cubicBezTo>
                  <a:cubicBezTo>
                    <a:pt x="557" y="842"/>
                    <a:pt x="522" y="850"/>
                    <a:pt x="488" y="854"/>
                  </a:cubicBezTo>
                  <a:close/>
                  <a:moveTo>
                    <a:pt x="259" y="762"/>
                  </a:moveTo>
                  <a:cubicBezTo>
                    <a:pt x="269" y="770"/>
                    <a:pt x="279" y="779"/>
                    <a:pt x="290" y="786"/>
                  </a:cubicBezTo>
                  <a:cubicBezTo>
                    <a:pt x="345" y="824"/>
                    <a:pt x="407" y="846"/>
                    <a:pt x="472" y="852"/>
                  </a:cubicBezTo>
                  <a:cubicBezTo>
                    <a:pt x="511" y="849"/>
                    <a:pt x="551" y="841"/>
                    <a:pt x="590" y="829"/>
                  </a:cubicBezTo>
                  <a:cubicBezTo>
                    <a:pt x="616" y="821"/>
                    <a:pt x="640" y="812"/>
                    <a:pt x="664" y="800"/>
                  </a:cubicBezTo>
                  <a:cubicBezTo>
                    <a:pt x="664" y="801"/>
                    <a:pt x="663" y="801"/>
                    <a:pt x="663" y="801"/>
                  </a:cubicBezTo>
                  <a:cubicBezTo>
                    <a:pt x="619" y="809"/>
                    <a:pt x="571" y="811"/>
                    <a:pt x="522" y="806"/>
                  </a:cubicBezTo>
                  <a:cubicBezTo>
                    <a:pt x="505" y="808"/>
                    <a:pt x="487" y="808"/>
                    <a:pt x="470" y="807"/>
                  </a:cubicBezTo>
                  <a:cubicBezTo>
                    <a:pt x="393" y="808"/>
                    <a:pt x="317" y="792"/>
                    <a:pt x="254" y="755"/>
                  </a:cubicBezTo>
                  <a:cubicBezTo>
                    <a:pt x="273" y="770"/>
                    <a:pt x="294" y="782"/>
                    <a:pt x="315" y="793"/>
                  </a:cubicBezTo>
                  <a:cubicBezTo>
                    <a:pt x="361" y="817"/>
                    <a:pt x="408" y="826"/>
                    <a:pt x="456" y="836"/>
                  </a:cubicBezTo>
                  <a:cubicBezTo>
                    <a:pt x="465" y="838"/>
                    <a:pt x="473" y="839"/>
                    <a:pt x="482" y="841"/>
                  </a:cubicBezTo>
                  <a:cubicBezTo>
                    <a:pt x="481" y="844"/>
                    <a:pt x="481" y="844"/>
                    <a:pt x="481" y="844"/>
                  </a:cubicBezTo>
                  <a:cubicBezTo>
                    <a:pt x="473" y="842"/>
                    <a:pt x="464" y="840"/>
                    <a:pt x="456" y="839"/>
                  </a:cubicBezTo>
                  <a:cubicBezTo>
                    <a:pt x="407" y="829"/>
                    <a:pt x="361" y="820"/>
                    <a:pt x="314" y="796"/>
                  </a:cubicBezTo>
                  <a:cubicBezTo>
                    <a:pt x="295" y="786"/>
                    <a:pt x="276" y="775"/>
                    <a:pt x="259" y="762"/>
                  </a:cubicBezTo>
                  <a:close/>
                  <a:moveTo>
                    <a:pt x="539" y="805"/>
                  </a:moveTo>
                  <a:cubicBezTo>
                    <a:pt x="582" y="807"/>
                    <a:pt x="623" y="805"/>
                    <a:pt x="662" y="798"/>
                  </a:cubicBezTo>
                  <a:cubicBezTo>
                    <a:pt x="666" y="797"/>
                    <a:pt x="670" y="797"/>
                    <a:pt x="674" y="796"/>
                  </a:cubicBezTo>
                  <a:cubicBezTo>
                    <a:pt x="762" y="752"/>
                    <a:pt x="836" y="688"/>
                    <a:pt x="883" y="611"/>
                  </a:cubicBezTo>
                  <a:cubicBezTo>
                    <a:pt x="887" y="602"/>
                    <a:pt x="891" y="593"/>
                    <a:pt x="895" y="584"/>
                  </a:cubicBezTo>
                  <a:cubicBezTo>
                    <a:pt x="904" y="561"/>
                    <a:pt x="911" y="539"/>
                    <a:pt x="916" y="516"/>
                  </a:cubicBezTo>
                  <a:cubicBezTo>
                    <a:pt x="913" y="526"/>
                    <a:pt x="909" y="535"/>
                    <a:pt x="905" y="544"/>
                  </a:cubicBezTo>
                  <a:cubicBezTo>
                    <a:pt x="870" y="619"/>
                    <a:pt x="811" y="684"/>
                    <a:pt x="737" y="730"/>
                  </a:cubicBezTo>
                  <a:cubicBezTo>
                    <a:pt x="680" y="769"/>
                    <a:pt x="617" y="794"/>
                    <a:pt x="551" y="803"/>
                  </a:cubicBezTo>
                  <a:cubicBezTo>
                    <a:pt x="547" y="804"/>
                    <a:pt x="543" y="804"/>
                    <a:pt x="539" y="805"/>
                  </a:cubicBezTo>
                  <a:close/>
                  <a:moveTo>
                    <a:pt x="386" y="793"/>
                  </a:moveTo>
                  <a:cubicBezTo>
                    <a:pt x="414" y="799"/>
                    <a:pt x="442" y="803"/>
                    <a:pt x="470" y="804"/>
                  </a:cubicBezTo>
                  <a:cubicBezTo>
                    <a:pt x="478" y="804"/>
                    <a:pt x="486" y="804"/>
                    <a:pt x="494" y="803"/>
                  </a:cubicBezTo>
                  <a:cubicBezTo>
                    <a:pt x="484" y="802"/>
                    <a:pt x="474" y="800"/>
                    <a:pt x="464" y="799"/>
                  </a:cubicBezTo>
                  <a:cubicBezTo>
                    <a:pt x="438" y="799"/>
                    <a:pt x="412" y="797"/>
                    <a:pt x="386" y="793"/>
                  </a:cubicBezTo>
                  <a:close/>
                  <a:moveTo>
                    <a:pt x="522" y="804"/>
                  </a:moveTo>
                  <a:cubicBezTo>
                    <a:pt x="522" y="804"/>
                    <a:pt x="522" y="804"/>
                    <a:pt x="522" y="804"/>
                  </a:cubicBezTo>
                  <a:cubicBezTo>
                    <a:pt x="532" y="803"/>
                    <a:pt x="541" y="802"/>
                    <a:pt x="551" y="801"/>
                  </a:cubicBezTo>
                  <a:cubicBezTo>
                    <a:pt x="595" y="795"/>
                    <a:pt x="639" y="781"/>
                    <a:pt x="680" y="760"/>
                  </a:cubicBezTo>
                  <a:cubicBezTo>
                    <a:pt x="631" y="783"/>
                    <a:pt x="576" y="797"/>
                    <a:pt x="522" y="804"/>
                  </a:cubicBezTo>
                  <a:close/>
                  <a:moveTo>
                    <a:pt x="277" y="764"/>
                  </a:moveTo>
                  <a:cubicBezTo>
                    <a:pt x="322" y="786"/>
                    <a:pt x="373" y="799"/>
                    <a:pt x="425" y="803"/>
                  </a:cubicBezTo>
                  <a:cubicBezTo>
                    <a:pt x="397" y="799"/>
                    <a:pt x="369" y="793"/>
                    <a:pt x="342" y="785"/>
                  </a:cubicBezTo>
                  <a:cubicBezTo>
                    <a:pt x="320" y="779"/>
                    <a:pt x="298" y="773"/>
                    <a:pt x="277" y="764"/>
                  </a:cubicBezTo>
                  <a:close/>
                  <a:moveTo>
                    <a:pt x="477" y="798"/>
                  </a:moveTo>
                  <a:cubicBezTo>
                    <a:pt x="488" y="800"/>
                    <a:pt x="498" y="801"/>
                    <a:pt x="508" y="802"/>
                  </a:cubicBezTo>
                  <a:cubicBezTo>
                    <a:pt x="569" y="797"/>
                    <a:pt x="630" y="781"/>
                    <a:pt x="685" y="755"/>
                  </a:cubicBezTo>
                  <a:cubicBezTo>
                    <a:pt x="704" y="746"/>
                    <a:pt x="722" y="736"/>
                    <a:pt x="740" y="724"/>
                  </a:cubicBezTo>
                  <a:cubicBezTo>
                    <a:pt x="799" y="683"/>
                    <a:pt x="850" y="627"/>
                    <a:pt x="886" y="562"/>
                  </a:cubicBezTo>
                  <a:cubicBezTo>
                    <a:pt x="902" y="531"/>
                    <a:pt x="915" y="500"/>
                    <a:pt x="924" y="469"/>
                  </a:cubicBezTo>
                  <a:cubicBezTo>
                    <a:pt x="928" y="426"/>
                    <a:pt x="924" y="385"/>
                    <a:pt x="912" y="345"/>
                  </a:cubicBezTo>
                  <a:cubicBezTo>
                    <a:pt x="911" y="414"/>
                    <a:pt x="894" y="485"/>
                    <a:pt x="862" y="550"/>
                  </a:cubicBezTo>
                  <a:cubicBezTo>
                    <a:pt x="804" y="664"/>
                    <a:pt x="707" y="745"/>
                    <a:pt x="586" y="780"/>
                  </a:cubicBezTo>
                  <a:cubicBezTo>
                    <a:pt x="551" y="791"/>
                    <a:pt x="514" y="797"/>
                    <a:pt x="477" y="798"/>
                  </a:cubicBezTo>
                  <a:close/>
                  <a:moveTo>
                    <a:pt x="178" y="667"/>
                  </a:moveTo>
                  <a:cubicBezTo>
                    <a:pt x="188" y="676"/>
                    <a:pt x="198" y="684"/>
                    <a:pt x="210" y="692"/>
                  </a:cubicBezTo>
                  <a:cubicBezTo>
                    <a:pt x="282" y="743"/>
                    <a:pt x="372" y="780"/>
                    <a:pt x="464" y="796"/>
                  </a:cubicBezTo>
                  <a:cubicBezTo>
                    <a:pt x="505" y="795"/>
                    <a:pt x="546" y="789"/>
                    <a:pt x="586" y="778"/>
                  </a:cubicBezTo>
                  <a:cubicBezTo>
                    <a:pt x="705" y="743"/>
                    <a:pt x="802" y="662"/>
                    <a:pt x="859" y="549"/>
                  </a:cubicBezTo>
                  <a:cubicBezTo>
                    <a:pt x="893" y="482"/>
                    <a:pt x="910" y="408"/>
                    <a:pt x="910" y="336"/>
                  </a:cubicBezTo>
                  <a:cubicBezTo>
                    <a:pt x="902" y="313"/>
                    <a:pt x="892" y="290"/>
                    <a:pt x="879" y="269"/>
                  </a:cubicBezTo>
                  <a:cubicBezTo>
                    <a:pt x="822" y="174"/>
                    <a:pt x="718" y="106"/>
                    <a:pt x="587" y="76"/>
                  </a:cubicBezTo>
                  <a:cubicBezTo>
                    <a:pt x="530" y="64"/>
                    <a:pt x="472" y="59"/>
                    <a:pt x="415" y="63"/>
                  </a:cubicBezTo>
                  <a:cubicBezTo>
                    <a:pt x="375" y="71"/>
                    <a:pt x="335" y="83"/>
                    <a:pt x="298" y="99"/>
                  </a:cubicBezTo>
                  <a:cubicBezTo>
                    <a:pt x="218" y="153"/>
                    <a:pt x="154" y="236"/>
                    <a:pt x="121" y="329"/>
                  </a:cubicBezTo>
                  <a:cubicBezTo>
                    <a:pt x="110" y="384"/>
                    <a:pt x="111" y="438"/>
                    <a:pt x="116" y="483"/>
                  </a:cubicBezTo>
                  <a:cubicBezTo>
                    <a:pt x="123" y="550"/>
                    <a:pt x="144" y="613"/>
                    <a:pt x="178" y="667"/>
                  </a:cubicBezTo>
                  <a:close/>
                  <a:moveTo>
                    <a:pt x="343" y="782"/>
                  </a:moveTo>
                  <a:cubicBezTo>
                    <a:pt x="378" y="791"/>
                    <a:pt x="414" y="795"/>
                    <a:pt x="449" y="796"/>
                  </a:cubicBezTo>
                  <a:cubicBezTo>
                    <a:pt x="362" y="778"/>
                    <a:pt x="277" y="743"/>
                    <a:pt x="208" y="694"/>
                  </a:cubicBezTo>
                  <a:cubicBezTo>
                    <a:pt x="199" y="688"/>
                    <a:pt x="191" y="681"/>
                    <a:pt x="182" y="674"/>
                  </a:cubicBezTo>
                  <a:cubicBezTo>
                    <a:pt x="196" y="695"/>
                    <a:pt x="211" y="714"/>
                    <a:pt x="228" y="732"/>
                  </a:cubicBezTo>
                  <a:cubicBezTo>
                    <a:pt x="264" y="753"/>
                    <a:pt x="302" y="770"/>
                    <a:pt x="343" y="782"/>
                  </a:cubicBezTo>
                  <a:close/>
                  <a:moveTo>
                    <a:pt x="871" y="635"/>
                  </a:moveTo>
                  <a:cubicBezTo>
                    <a:pt x="825" y="699"/>
                    <a:pt x="761" y="754"/>
                    <a:pt x="685" y="793"/>
                  </a:cubicBezTo>
                  <a:cubicBezTo>
                    <a:pt x="710" y="787"/>
                    <a:pt x="735" y="778"/>
                    <a:pt x="758" y="767"/>
                  </a:cubicBezTo>
                  <a:cubicBezTo>
                    <a:pt x="803" y="732"/>
                    <a:pt x="841" y="686"/>
                    <a:pt x="871" y="635"/>
                  </a:cubicBezTo>
                  <a:close/>
                  <a:moveTo>
                    <a:pt x="252" y="751"/>
                  </a:moveTo>
                  <a:cubicBezTo>
                    <a:pt x="265" y="757"/>
                    <a:pt x="278" y="762"/>
                    <a:pt x="292" y="767"/>
                  </a:cubicBezTo>
                  <a:cubicBezTo>
                    <a:pt x="272" y="759"/>
                    <a:pt x="253" y="749"/>
                    <a:pt x="234" y="739"/>
                  </a:cubicBezTo>
                  <a:cubicBezTo>
                    <a:pt x="234" y="739"/>
                    <a:pt x="234" y="739"/>
                    <a:pt x="235" y="739"/>
                  </a:cubicBezTo>
                  <a:cubicBezTo>
                    <a:pt x="240" y="743"/>
                    <a:pt x="246" y="747"/>
                    <a:pt x="252" y="751"/>
                  </a:cubicBezTo>
                  <a:close/>
                  <a:moveTo>
                    <a:pt x="885" y="612"/>
                  </a:moveTo>
                  <a:cubicBezTo>
                    <a:pt x="857" y="670"/>
                    <a:pt x="817" y="721"/>
                    <a:pt x="769" y="762"/>
                  </a:cubicBezTo>
                  <a:cubicBezTo>
                    <a:pt x="838" y="725"/>
                    <a:pt x="892" y="667"/>
                    <a:pt x="922" y="593"/>
                  </a:cubicBezTo>
                  <a:cubicBezTo>
                    <a:pt x="948" y="531"/>
                    <a:pt x="955" y="463"/>
                    <a:pt x="944" y="396"/>
                  </a:cubicBezTo>
                  <a:cubicBezTo>
                    <a:pt x="946" y="461"/>
                    <a:pt x="932" y="525"/>
                    <a:pt x="901" y="585"/>
                  </a:cubicBezTo>
                  <a:cubicBezTo>
                    <a:pt x="896" y="594"/>
                    <a:pt x="891" y="603"/>
                    <a:pt x="885" y="612"/>
                  </a:cubicBezTo>
                  <a:close/>
                  <a:moveTo>
                    <a:pt x="43" y="555"/>
                  </a:moveTo>
                  <a:cubicBezTo>
                    <a:pt x="75" y="622"/>
                    <a:pt x="131" y="682"/>
                    <a:pt x="204" y="726"/>
                  </a:cubicBezTo>
                  <a:cubicBezTo>
                    <a:pt x="213" y="731"/>
                    <a:pt x="223" y="736"/>
                    <a:pt x="232" y="741"/>
                  </a:cubicBezTo>
                  <a:cubicBezTo>
                    <a:pt x="225" y="736"/>
                    <a:pt x="219" y="731"/>
                    <a:pt x="212" y="726"/>
                  </a:cubicBezTo>
                  <a:cubicBezTo>
                    <a:pt x="192" y="713"/>
                    <a:pt x="172" y="698"/>
                    <a:pt x="153" y="682"/>
                  </a:cubicBezTo>
                  <a:cubicBezTo>
                    <a:pt x="91" y="628"/>
                    <a:pt x="51" y="563"/>
                    <a:pt x="36" y="492"/>
                  </a:cubicBezTo>
                  <a:cubicBezTo>
                    <a:pt x="37" y="508"/>
                    <a:pt x="38" y="525"/>
                    <a:pt x="40" y="541"/>
                  </a:cubicBezTo>
                  <a:cubicBezTo>
                    <a:pt x="41" y="546"/>
                    <a:pt x="42" y="550"/>
                    <a:pt x="43" y="555"/>
                  </a:cubicBezTo>
                  <a:close/>
                  <a:moveTo>
                    <a:pt x="143" y="638"/>
                  </a:moveTo>
                  <a:cubicBezTo>
                    <a:pt x="165" y="669"/>
                    <a:pt x="188" y="696"/>
                    <a:pt x="213" y="720"/>
                  </a:cubicBezTo>
                  <a:cubicBezTo>
                    <a:pt x="199" y="704"/>
                    <a:pt x="187" y="687"/>
                    <a:pt x="176" y="669"/>
                  </a:cubicBezTo>
                  <a:cubicBezTo>
                    <a:pt x="164" y="659"/>
                    <a:pt x="153" y="649"/>
                    <a:pt x="143" y="638"/>
                  </a:cubicBezTo>
                  <a:close/>
                  <a:moveTo>
                    <a:pt x="154" y="658"/>
                  </a:moveTo>
                  <a:cubicBezTo>
                    <a:pt x="170" y="681"/>
                    <a:pt x="188" y="701"/>
                    <a:pt x="208" y="719"/>
                  </a:cubicBezTo>
                  <a:cubicBezTo>
                    <a:pt x="189" y="701"/>
                    <a:pt x="171" y="680"/>
                    <a:pt x="154" y="658"/>
                  </a:cubicBezTo>
                  <a:close/>
                  <a:moveTo>
                    <a:pt x="36" y="477"/>
                  </a:moveTo>
                  <a:cubicBezTo>
                    <a:pt x="48" y="553"/>
                    <a:pt x="89" y="623"/>
                    <a:pt x="155" y="680"/>
                  </a:cubicBezTo>
                  <a:cubicBezTo>
                    <a:pt x="169" y="692"/>
                    <a:pt x="183" y="703"/>
                    <a:pt x="198" y="713"/>
                  </a:cubicBezTo>
                  <a:cubicBezTo>
                    <a:pt x="178" y="695"/>
                    <a:pt x="161" y="674"/>
                    <a:pt x="146" y="650"/>
                  </a:cubicBezTo>
                  <a:cubicBezTo>
                    <a:pt x="143" y="645"/>
                    <a:pt x="140" y="639"/>
                    <a:pt x="137" y="634"/>
                  </a:cubicBezTo>
                  <a:cubicBezTo>
                    <a:pt x="135" y="632"/>
                    <a:pt x="134" y="630"/>
                    <a:pt x="133" y="628"/>
                  </a:cubicBezTo>
                  <a:cubicBezTo>
                    <a:pt x="132" y="626"/>
                    <a:pt x="131" y="625"/>
                    <a:pt x="130" y="623"/>
                  </a:cubicBezTo>
                  <a:cubicBezTo>
                    <a:pt x="87" y="574"/>
                    <a:pt x="60" y="518"/>
                    <a:pt x="51" y="458"/>
                  </a:cubicBezTo>
                  <a:cubicBezTo>
                    <a:pt x="48" y="443"/>
                    <a:pt x="44" y="429"/>
                    <a:pt x="42" y="414"/>
                  </a:cubicBezTo>
                  <a:cubicBezTo>
                    <a:pt x="39" y="434"/>
                    <a:pt x="37" y="456"/>
                    <a:pt x="36" y="477"/>
                  </a:cubicBezTo>
                  <a:close/>
                  <a:moveTo>
                    <a:pt x="922" y="484"/>
                  </a:moveTo>
                  <a:cubicBezTo>
                    <a:pt x="914" y="510"/>
                    <a:pt x="902" y="537"/>
                    <a:pt x="888" y="563"/>
                  </a:cubicBezTo>
                  <a:cubicBezTo>
                    <a:pt x="864" y="606"/>
                    <a:pt x="834" y="646"/>
                    <a:pt x="799" y="679"/>
                  </a:cubicBezTo>
                  <a:cubicBezTo>
                    <a:pt x="853" y="630"/>
                    <a:pt x="897" y="568"/>
                    <a:pt x="920" y="499"/>
                  </a:cubicBezTo>
                  <a:cubicBezTo>
                    <a:pt x="921" y="494"/>
                    <a:pt x="922" y="489"/>
                    <a:pt x="922" y="484"/>
                  </a:cubicBezTo>
                  <a:close/>
                  <a:moveTo>
                    <a:pt x="136" y="626"/>
                  </a:moveTo>
                  <a:cubicBezTo>
                    <a:pt x="147" y="638"/>
                    <a:pt x="158" y="650"/>
                    <a:pt x="171" y="661"/>
                  </a:cubicBezTo>
                  <a:cubicBezTo>
                    <a:pt x="140" y="608"/>
                    <a:pt x="120" y="548"/>
                    <a:pt x="113" y="484"/>
                  </a:cubicBezTo>
                  <a:cubicBezTo>
                    <a:pt x="108" y="443"/>
                    <a:pt x="107" y="395"/>
                    <a:pt x="115" y="346"/>
                  </a:cubicBezTo>
                  <a:cubicBezTo>
                    <a:pt x="87" y="437"/>
                    <a:pt x="89" y="536"/>
                    <a:pt x="136" y="626"/>
                  </a:cubicBezTo>
                  <a:close/>
                  <a:moveTo>
                    <a:pt x="54" y="457"/>
                  </a:moveTo>
                  <a:cubicBezTo>
                    <a:pt x="70" y="516"/>
                    <a:pt x="98" y="569"/>
                    <a:pt x="127" y="614"/>
                  </a:cubicBezTo>
                  <a:cubicBezTo>
                    <a:pt x="88" y="531"/>
                    <a:pt x="83" y="435"/>
                    <a:pt x="113" y="340"/>
                  </a:cubicBezTo>
                  <a:cubicBezTo>
                    <a:pt x="115" y="334"/>
                    <a:pt x="117" y="328"/>
                    <a:pt x="119" y="322"/>
                  </a:cubicBezTo>
                  <a:cubicBezTo>
                    <a:pt x="132" y="263"/>
                    <a:pt x="158" y="203"/>
                    <a:pt x="206" y="151"/>
                  </a:cubicBezTo>
                  <a:cubicBezTo>
                    <a:pt x="189" y="163"/>
                    <a:pt x="172" y="177"/>
                    <a:pt x="157" y="192"/>
                  </a:cubicBezTo>
                  <a:cubicBezTo>
                    <a:pt x="118" y="229"/>
                    <a:pt x="87" y="275"/>
                    <a:pt x="67" y="327"/>
                  </a:cubicBezTo>
                  <a:cubicBezTo>
                    <a:pt x="53" y="368"/>
                    <a:pt x="47" y="413"/>
                    <a:pt x="54" y="457"/>
                  </a:cubicBezTo>
                  <a:close/>
                  <a:moveTo>
                    <a:pt x="59" y="483"/>
                  </a:moveTo>
                  <a:cubicBezTo>
                    <a:pt x="69" y="526"/>
                    <a:pt x="88" y="565"/>
                    <a:pt x="116" y="602"/>
                  </a:cubicBezTo>
                  <a:cubicBezTo>
                    <a:pt x="94" y="567"/>
                    <a:pt x="73" y="526"/>
                    <a:pt x="59" y="483"/>
                  </a:cubicBezTo>
                  <a:close/>
                  <a:moveTo>
                    <a:pt x="923" y="499"/>
                  </a:moveTo>
                  <a:cubicBezTo>
                    <a:pt x="918" y="527"/>
                    <a:pt x="909" y="556"/>
                    <a:pt x="898" y="585"/>
                  </a:cubicBezTo>
                  <a:cubicBezTo>
                    <a:pt x="897" y="585"/>
                    <a:pt x="897" y="586"/>
                    <a:pt x="897" y="586"/>
                  </a:cubicBezTo>
                  <a:cubicBezTo>
                    <a:pt x="897" y="586"/>
                    <a:pt x="898" y="585"/>
                    <a:pt x="898" y="584"/>
                  </a:cubicBezTo>
                  <a:cubicBezTo>
                    <a:pt x="931" y="520"/>
                    <a:pt x="946" y="451"/>
                    <a:pt x="941" y="382"/>
                  </a:cubicBezTo>
                  <a:cubicBezTo>
                    <a:pt x="941" y="383"/>
                    <a:pt x="941" y="383"/>
                    <a:pt x="941" y="383"/>
                  </a:cubicBezTo>
                  <a:cubicBezTo>
                    <a:pt x="941" y="422"/>
                    <a:pt x="935" y="461"/>
                    <a:pt x="923" y="499"/>
                  </a:cubicBezTo>
                  <a:close/>
                  <a:moveTo>
                    <a:pt x="67" y="234"/>
                  </a:moveTo>
                  <a:cubicBezTo>
                    <a:pt x="24" y="296"/>
                    <a:pt x="3" y="369"/>
                    <a:pt x="10" y="444"/>
                  </a:cubicBezTo>
                  <a:cubicBezTo>
                    <a:pt x="14" y="479"/>
                    <a:pt x="24" y="514"/>
                    <a:pt x="38" y="546"/>
                  </a:cubicBezTo>
                  <a:cubicBezTo>
                    <a:pt x="38" y="544"/>
                    <a:pt x="38" y="543"/>
                    <a:pt x="38" y="541"/>
                  </a:cubicBezTo>
                  <a:cubicBezTo>
                    <a:pt x="35" y="520"/>
                    <a:pt x="33" y="498"/>
                    <a:pt x="34" y="477"/>
                  </a:cubicBezTo>
                  <a:cubicBezTo>
                    <a:pt x="31" y="462"/>
                    <a:pt x="30" y="446"/>
                    <a:pt x="30" y="430"/>
                  </a:cubicBezTo>
                  <a:cubicBezTo>
                    <a:pt x="30" y="405"/>
                    <a:pt x="33" y="380"/>
                    <a:pt x="38" y="356"/>
                  </a:cubicBezTo>
                  <a:cubicBezTo>
                    <a:pt x="39" y="316"/>
                    <a:pt x="48" y="274"/>
                    <a:pt x="67" y="234"/>
                  </a:cubicBezTo>
                  <a:close/>
                  <a:moveTo>
                    <a:pt x="927" y="469"/>
                  </a:moveTo>
                  <a:cubicBezTo>
                    <a:pt x="926" y="473"/>
                    <a:pt x="926" y="477"/>
                    <a:pt x="925" y="481"/>
                  </a:cubicBezTo>
                  <a:cubicBezTo>
                    <a:pt x="930" y="463"/>
                    <a:pt x="934" y="444"/>
                    <a:pt x="936" y="425"/>
                  </a:cubicBezTo>
                  <a:cubicBezTo>
                    <a:pt x="934" y="440"/>
                    <a:pt x="931" y="455"/>
                    <a:pt x="927" y="469"/>
                  </a:cubicBezTo>
                  <a:close/>
                  <a:moveTo>
                    <a:pt x="38" y="369"/>
                  </a:moveTo>
                  <a:cubicBezTo>
                    <a:pt x="35" y="389"/>
                    <a:pt x="33" y="410"/>
                    <a:pt x="33" y="430"/>
                  </a:cubicBezTo>
                  <a:cubicBezTo>
                    <a:pt x="33" y="440"/>
                    <a:pt x="33" y="450"/>
                    <a:pt x="34" y="460"/>
                  </a:cubicBezTo>
                  <a:cubicBezTo>
                    <a:pt x="35" y="442"/>
                    <a:pt x="38" y="423"/>
                    <a:pt x="41" y="405"/>
                  </a:cubicBezTo>
                  <a:cubicBezTo>
                    <a:pt x="39" y="393"/>
                    <a:pt x="39" y="381"/>
                    <a:pt x="38" y="369"/>
                  </a:cubicBezTo>
                  <a:close/>
                  <a:moveTo>
                    <a:pt x="912" y="336"/>
                  </a:moveTo>
                  <a:cubicBezTo>
                    <a:pt x="925" y="374"/>
                    <a:pt x="930" y="414"/>
                    <a:pt x="928" y="455"/>
                  </a:cubicBezTo>
                  <a:cubicBezTo>
                    <a:pt x="934" y="427"/>
                    <a:pt x="938" y="400"/>
                    <a:pt x="938" y="373"/>
                  </a:cubicBezTo>
                  <a:cubicBezTo>
                    <a:pt x="938" y="370"/>
                    <a:pt x="938" y="368"/>
                    <a:pt x="938" y="365"/>
                  </a:cubicBezTo>
                  <a:cubicBezTo>
                    <a:pt x="931" y="338"/>
                    <a:pt x="921" y="311"/>
                    <a:pt x="909" y="284"/>
                  </a:cubicBezTo>
                  <a:cubicBezTo>
                    <a:pt x="911" y="301"/>
                    <a:pt x="912" y="319"/>
                    <a:pt x="912" y="336"/>
                  </a:cubicBezTo>
                  <a:close/>
                  <a:moveTo>
                    <a:pt x="44" y="405"/>
                  </a:moveTo>
                  <a:cubicBezTo>
                    <a:pt x="45" y="416"/>
                    <a:pt x="47" y="427"/>
                    <a:pt x="49" y="437"/>
                  </a:cubicBezTo>
                  <a:cubicBezTo>
                    <a:pt x="47" y="411"/>
                    <a:pt x="49" y="385"/>
                    <a:pt x="55" y="360"/>
                  </a:cubicBezTo>
                  <a:cubicBezTo>
                    <a:pt x="50" y="375"/>
                    <a:pt x="47" y="390"/>
                    <a:pt x="44" y="405"/>
                  </a:cubicBezTo>
                  <a:close/>
                  <a:moveTo>
                    <a:pt x="41" y="356"/>
                  </a:moveTo>
                  <a:cubicBezTo>
                    <a:pt x="41" y="370"/>
                    <a:pt x="41" y="383"/>
                    <a:pt x="43" y="396"/>
                  </a:cubicBezTo>
                  <a:cubicBezTo>
                    <a:pt x="48" y="372"/>
                    <a:pt x="55" y="348"/>
                    <a:pt x="64" y="326"/>
                  </a:cubicBezTo>
                  <a:cubicBezTo>
                    <a:pt x="92" y="241"/>
                    <a:pt x="154" y="168"/>
                    <a:pt x="219" y="122"/>
                  </a:cubicBezTo>
                  <a:cubicBezTo>
                    <a:pt x="221" y="124"/>
                    <a:pt x="221" y="124"/>
                    <a:pt x="221" y="124"/>
                  </a:cubicBezTo>
                  <a:cubicBezTo>
                    <a:pt x="169" y="161"/>
                    <a:pt x="119" y="215"/>
                    <a:pt x="87" y="277"/>
                  </a:cubicBezTo>
                  <a:cubicBezTo>
                    <a:pt x="106" y="245"/>
                    <a:pt x="128" y="215"/>
                    <a:pt x="155" y="190"/>
                  </a:cubicBezTo>
                  <a:cubicBezTo>
                    <a:pt x="174" y="172"/>
                    <a:pt x="194" y="155"/>
                    <a:pt x="216" y="141"/>
                  </a:cubicBezTo>
                  <a:cubicBezTo>
                    <a:pt x="220" y="137"/>
                    <a:pt x="223" y="134"/>
                    <a:pt x="227" y="130"/>
                  </a:cubicBezTo>
                  <a:cubicBezTo>
                    <a:pt x="245" y="113"/>
                    <a:pt x="265" y="98"/>
                    <a:pt x="286" y="85"/>
                  </a:cubicBezTo>
                  <a:cubicBezTo>
                    <a:pt x="274" y="89"/>
                    <a:pt x="261" y="93"/>
                    <a:pt x="249" y="97"/>
                  </a:cubicBezTo>
                  <a:cubicBezTo>
                    <a:pt x="215" y="118"/>
                    <a:pt x="184" y="141"/>
                    <a:pt x="157" y="166"/>
                  </a:cubicBezTo>
                  <a:cubicBezTo>
                    <a:pt x="96" y="222"/>
                    <a:pt x="57" y="287"/>
                    <a:pt x="41" y="356"/>
                  </a:cubicBezTo>
                  <a:close/>
                  <a:moveTo>
                    <a:pt x="908" y="276"/>
                  </a:moveTo>
                  <a:cubicBezTo>
                    <a:pt x="920" y="300"/>
                    <a:pt x="929" y="325"/>
                    <a:pt x="937" y="350"/>
                  </a:cubicBezTo>
                  <a:cubicBezTo>
                    <a:pt x="936" y="349"/>
                    <a:pt x="936" y="347"/>
                    <a:pt x="936" y="346"/>
                  </a:cubicBezTo>
                  <a:cubicBezTo>
                    <a:pt x="930" y="309"/>
                    <a:pt x="918" y="272"/>
                    <a:pt x="900" y="237"/>
                  </a:cubicBezTo>
                  <a:cubicBezTo>
                    <a:pt x="900" y="237"/>
                    <a:pt x="900" y="237"/>
                    <a:pt x="899" y="236"/>
                  </a:cubicBezTo>
                  <a:cubicBezTo>
                    <a:pt x="903" y="249"/>
                    <a:pt x="906" y="262"/>
                    <a:pt x="908" y="276"/>
                  </a:cubicBezTo>
                  <a:close/>
                  <a:moveTo>
                    <a:pt x="76" y="221"/>
                  </a:moveTo>
                  <a:cubicBezTo>
                    <a:pt x="55" y="261"/>
                    <a:pt x="44" y="303"/>
                    <a:pt x="42" y="343"/>
                  </a:cubicBezTo>
                  <a:cubicBezTo>
                    <a:pt x="60" y="278"/>
                    <a:pt x="98" y="217"/>
                    <a:pt x="155" y="164"/>
                  </a:cubicBezTo>
                  <a:cubicBezTo>
                    <a:pt x="179" y="142"/>
                    <a:pt x="206" y="121"/>
                    <a:pt x="234" y="103"/>
                  </a:cubicBezTo>
                  <a:cubicBezTo>
                    <a:pt x="207" y="114"/>
                    <a:pt x="182" y="128"/>
                    <a:pt x="159" y="143"/>
                  </a:cubicBezTo>
                  <a:cubicBezTo>
                    <a:pt x="127" y="165"/>
                    <a:pt x="99" y="191"/>
                    <a:pt x="76" y="221"/>
                  </a:cubicBezTo>
                  <a:close/>
                  <a:moveTo>
                    <a:pt x="883" y="188"/>
                  </a:moveTo>
                  <a:cubicBezTo>
                    <a:pt x="893" y="204"/>
                    <a:pt x="903" y="222"/>
                    <a:pt x="911" y="241"/>
                  </a:cubicBezTo>
                  <a:cubicBezTo>
                    <a:pt x="924" y="271"/>
                    <a:pt x="932" y="301"/>
                    <a:pt x="937" y="332"/>
                  </a:cubicBezTo>
                  <a:cubicBezTo>
                    <a:pt x="933" y="293"/>
                    <a:pt x="923" y="255"/>
                    <a:pt x="906" y="218"/>
                  </a:cubicBezTo>
                  <a:cubicBezTo>
                    <a:pt x="893" y="190"/>
                    <a:pt x="877" y="164"/>
                    <a:pt x="858" y="142"/>
                  </a:cubicBezTo>
                  <a:cubicBezTo>
                    <a:pt x="867" y="155"/>
                    <a:pt x="875" y="169"/>
                    <a:pt x="881" y="184"/>
                  </a:cubicBezTo>
                  <a:cubicBezTo>
                    <a:pt x="882" y="186"/>
                    <a:pt x="882" y="187"/>
                    <a:pt x="883" y="188"/>
                  </a:cubicBezTo>
                  <a:close/>
                  <a:moveTo>
                    <a:pt x="452" y="59"/>
                  </a:moveTo>
                  <a:cubicBezTo>
                    <a:pt x="497" y="59"/>
                    <a:pt x="543" y="64"/>
                    <a:pt x="588" y="74"/>
                  </a:cubicBezTo>
                  <a:cubicBezTo>
                    <a:pt x="720" y="103"/>
                    <a:pt x="824" y="172"/>
                    <a:pt x="881" y="267"/>
                  </a:cubicBezTo>
                  <a:cubicBezTo>
                    <a:pt x="893" y="287"/>
                    <a:pt x="902" y="307"/>
                    <a:pt x="910" y="327"/>
                  </a:cubicBezTo>
                  <a:cubicBezTo>
                    <a:pt x="909" y="310"/>
                    <a:pt x="908" y="293"/>
                    <a:pt x="905" y="277"/>
                  </a:cubicBezTo>
                  <a:cubicBezTo>
                    <a:pt x="896" y="259"/>
                    <a:pt x="885" y="241"/>
                    <a:pt x="873" y="224"/>
                  </a:cubicBezTo>
                  <a:cubicBezTo>
                    <a:pt x="806" y="128"/>
                    <a:pt x="697" y="68"/>
                    <a:pt x="568" y="56"/>
                  </a:cubicBezTo>
                  <a:cubicBezTo>
                    <a:pt x="524" y="51"/>
                    <a:pt x="480" y="53"/>
                    <a:pt x="436" y="59"/>
                  </a:cubicBezTo>
                  <a:cubicBezTo>
                    <a:pt x="442" y="59"/>
                    <a:pt x="447" y="59"/>
                    <a:pt x="452" y="59"/>
                  </a:cubicBezTo>
                  <a:close/>
                  <a:moveTo>
                    <a:pt x="218" y="143"/>
                  </a:moveTo>
                  <a:cubicBezTo>
                    <a:pt x="169" y="191"/>
                    <a:pt x="141" y="248"/>
                    <a:pt x="126" y="304"/>
                  </a:cubicBezTo>
                  <a:cubicBezTo>
                    <a:pt x="159" y="225"/>
                    <a:pt x="215" y="155"/>
                    <a:pt x="284" y="105"/>
                  </a:cubicBezTo>
                  <a:cubicBezTo>
                    <a:pt x="261" y="116"/>
                    <a:pt x="239" y="129"/>
                    <a:pt x="218" y="143"/>
                  </a:cubicBezTo>
                  <a:close/>
                  <a:moveTo>
                    <a:pt x="896" y="224"/>
                  </a:moveTo>
                  <a:cubicBezTo>
                    <a:pt x="898" y="228"/>
                    <a:pt x="900" y="232"/>
                    <a:pt x="902" y="236"/>
                  </a:cubicBezTo>
                  <a:cubicBezTo>
                    <a:pt x="912" y="256"/>
                    <a:pt x="920" y="276"/>
                    <a:pt x="927" y="296"/>
                  </a:cubicBezTo>
                  <a:cubicBezTo>
                    <a:pt x="922" y="278"/>
                    <a:pt x="916" y="260"/>
                    <a:pt x="909" y="242"/>
                  </a:cubicBezTo>
                  <a:cubicBezTo>
                    <a:pt x="903" y="228"/>
                    <a:pt x="896" y="215"/>
                    <a:pt x="889" y="202"/>
                  </a:cubicBezTo>
                  <a:cubicBezTo>
                    <a:pt x="891" y="209"/>
                    <a:pt x="894" y="217"/>
                    <a:pt x="896" y="224"/>
                  </a:cubicBezTo>
                  <a:close/>
                  <a:moveTo>
                    <a:pt x="518" y="50"/>
                  </a:moveTo>
                  <a:cubicBezTo>
                    <a:pt x="535" y="50"/>
                    <a:pt x="552" y="51"/>
                    <a:pt x="569" y="53"/>
                  </a:cubicBezTo>
                  <a:cubicBezTo>
                    <a:pt x="698" y="66"/>
                    <a:pt x="807" y="126"/>
                    <a:pt x="875" y="222"/>
                  </a:cubicBezTo>
                  <a:cubicBezTo>
                    <a:pt x="886" y="237"/>
                    <a:pt x="895" y="252"/>
                    <a:pt x="904" y="268"/>
                  </a:cubicBezTo>
                  <a:cubicBezTo>
                    <a:pt x="901" y="253"/>
                    <a:pt x="898" y="239"/>
                    <a:pt x="893" y="225"/>
                  </a:cubicBezTo>
                  <a:cubicBezTo>
                    <a:pt x="859" y="163"/>
                    <a:pt x="809" y="112"/>
                    <a:pt x="750" y="75"/>
                  </a:cubicBezTo>
                  <a:cubicBezTo>
                    <a:pt x="664" y="33"/>
                    <a:pt x="562" y="24"/>
                    <a:pt x="470" y="27"/>
                  </a:cubicBezTo>
                  <a:cubicBezTo>
                    <a:pt x="430" y="36"/>
                    <a:pt x="391" y="49"/>
                    <a:pt x="354" y="67"/>
                  </a:cubicBezTo>
                  <a:cubicBezTo>
                    <a:pt x="374" y="64"/>
                    <a:pt x="394" y="61"/>
                    <a:pt x="415" y="60"/>
                  </a:cubicBezTo>
                  <a:cubicBezTo>
                    <a:pt x="449" y="54"/>
                    <a:pt x="483" y="50"/>
                    <a:pt x="518" y="50"/>
                  </a:cubicBezTo>
                  <a:close/>
                  <a:moveTo>
                    <a:pt x="777" y="90"/>
                  </a:moveTo>
                  <a:cubicBezTo>
                    <a:pt x="822" y="122"/>
                    <a:pt x="861" y="164"/>
                    <a:pt x="889" y="213"/>
                  </a:cubicBezTo>
                  <a:cubicBezTo>
                    <a:pt x="887" y="205"/>
                    <a:pt x="884" y="197"/>
                    <a:pt x="880" y="189"/>
                  </a:cubicBezTo>
                  <a:cubicBezTo>
                    <a:pt x="852" y="146"/>
                    <a:pt x="817" y="114"/>
                    <a:pt x="777" y="90"/>
                  </a:cubicBezTo>
                  <a:close/>
                  <a:moveTo>
                    <a:pt x="379" y="35"/>
                  </a:moveTo>
                  <a:cubicBezTo>
                    <a:pt x="234" y="55"/>
                    <a:pt x="141" y="110"/>
                    <a:pt x="84" y="207"/>
                  </a:cubicBezTo>
                  <a:cubicBezTo>
                    <a:pt x="105" y="182"/>
                    <a:pt x="130" y="160"/>
                    <a:pt x="158" y="141"/>
                  </a:cubicBezTo>
                  <a:cubicBezTo>
                    <a:pt x="185" y="123"/>
                    <a:pt x="215" y="107"/>
                    <a:pt x="247" y="95"/>
                  </a:cubicBezTo>
                  <a:cubicBezTo>
                    <a:pt x="288" y="71"/>
                    <a:pt x="333" y="50"/>
                    <a:pt x="379" y="35"/>
                  </a:cubicBezTo>
                  <a:close/>
                  <a:moveTo>
                    <a:pt x="751" y="73"/>
                  </a:moveTo>
                  <a:cubicBezTo>
                    <a:pt x="798" y="96"/>
                    <a:pt x="841" y="129"/>
                    <a:pt x="874" y="175"/>
                  </a:cubicBezTo>
                  <a:cubicBezTo>
                    <a:pt x="864" y="155"/>
                    <a:pt x="854" y="138"/>
                    <a:pt x="842" y="123"/>
                  </a:cubicBezTo>
                  <a:cubicBezTo>
                    <a:pt x="802" y="82"/>
                    <a:pt x="751" y="51"/>
                    <a:pt x="692" y="34"/>
                  </a:cubicBezTo>
                  <a:cubicBezTo>
                    <a:pt x="664" y="25"/>
                    <a:pt x="634" y="20"/>
                    <a:pt x="604" y="18"/>
                  </a:cubicBezTo>
                  <a:cubicBezTo>
                    <a:pt x="657" y="27"/>
                    <a:pt x="706" y="46"/>
                    <a:pt x="751" y="73"/>
                  </a:cubicBezTo>
                  <a:close/>
                  <a:moveTo>
                    <a:pt x="296" y="82"/>
                  </a:moveTo>
                  <a:cubicBezTo>
                    <a:pt x="272" y="97"/>
                    <a:pt x="249" y="113"/>
                    <a:pt x="229" y="132"/>
                  </a:cubicBezTo>
                  <a:cubicBezTo>
                    <a:pt x="229" y="132"/>
                    <a:pt x="229" y="132"/>
                    <a:pt x="228" y="133"/>
                  </a:cubicBezTo>
                  <a:cubicBezTo>
                    <a:pt x="250" y="119"/>
                    <a:pt x="273" y="107"/>
                    <a:pt x="296" y="97"/>
                  </a:cubicBezTo>
                  <a:cubicBezTo>
                    <a:pt x="299" y="95"/>
                    <a:pt x="303" y="92"/>
                    <a:pt x="306" y="90"/>
                  </a:cubicBezTo>
                  <a:cubicBezTo>
                    <a:pt x="316" y="84"/>
                    <a:pt x="326" y="78"/>
                    <a:pt x="337" y="73"/>
                  </a:cubicBezTo>
                  <a:cubicBezTo>
                    <a:pt x="323" y="75"/>
                    <a:pt x="309" y="79"/>
                    <a:pt x="296" y="82"/>
                  </a:cubicBezTo>
                  <a:close/>
                  <a:moveTo>
                    <a:pt x="574" y="14"/>
                  </a:moveTo>
                  <a:cubicBezTo>
                    <a:pt x="615" y="14"/>
                    <a:pt x="655" y="20"/>
                    <a:pt x="693" y="31"/>
                  </a:cubicBezTo>
                  <a:cubicBezTo>
                    <a:pt x="743" y="46"/>
                    <a:pt x="786" y="70"/>
                    <a:pt x="823" y="101"/>
                  </a:cubicBezTo>
                  <a:cubicBezTo>
                    <a:pt x="758" y="35"/>
                    <a:pt x="670" y="13"/>
                    <a:pt x="600" y="8"/>
                  </a:cubicBezTo>
                  <a:cubicBezTo>
                    <a:pt x="539" y="3"/>
                    <a:pt x="473" y="11"/>
                    <a:pt x="409" y="29"/>
                  </a:cubicBezTo>
                  <a:cubicBezTo>
                    <a:pt x="411" y="29"/>
                    <a:pt x="413" y="28"/>
                    <a:pt x="415" y="28"/>
                  </a:cubicBezTo>
                  <a:cubicBezTo>
                    <a:pt x="467" y="14"/>
                    <a:pt x="521" y="9"/>
                    <a:pt x="574" y="14"/>
                  </a:cubicBezTo>
                  <a:close/>
                  <a:moveTo>
                    <a:pt x="346" y="71"/>
                  </a:moveTo>
                  <a:cubicBezTo>
                    <a:pt x="334" y="77"/>
                    <a:pt x="322" y="84"/>
                    <a:pt x="311" y="91"/>
                  </a:cubicBezTo>
                  <a:cubicBezTo>
                    <a:pt x="338" y="80"/>
                    <a:pt x="366" y="71"/>
                    <a:pt x="395" y="64"/>
                  </a:cubicBezTo>
                  <a:cubicBezTo>
                    <a:pt x="378" y="66"/>
                    <a:pt x="362" y="68"/>
                    <a:pt x="346" y="71"/>
                  </a:cubicBezTo>
                  <a:close/>
                  <a:moveTo>
                    <a:pt x="394" y="33"/>
                  </a:moveTo>
                  <a:cubicBezTo>
                    <a:pt x="348" y="47"/>
                    <a:pt x="303" y="66"/>
                    <a:pt x="262" y="90"/>
                  </a:cubicBezTo>
                  <a:cubicBezTo>
                    <a:pt x="272" y="86"/>
                    <a:pt x="283" y="83"/>
                    <a:pt x="295" y="80"/>
                  </a:cubicBezTo>
                  <a:cubicBezTo>
                    <a:pt x="328" y="60"/>
                    <a:pt x="363" y="44"/>
                    <a:pt x="400" y="33"/>
                  </a:cubicBezTo>
                  <a:cubicBezTo>
                    <a:pt x="398" y="33"/>
                    <a:pt x="396" y="33"/>
                    <a:pt x="394" y="33"/>
                  </a:cubicBezTo>
                  <a:close/>
                  <a:moveTo>
                    <a:pt x="416" y="31"/>
                  </a:moveTo>
                  <a:cubicBezTo>
                    <a:pt x="377" y="41"/>
                    <a:pt x="339" y="57"/>
                    <a:pt x="304" y="77"/>
                  </a:cubicBezTo>
                  <a:cubicBezTo>
                    <a:pt x="318" y="74"/>
                    <a:pt x="331" y="71"/>
                    <a:pt x="345" y="68"/>
                  </a:cubicBezTo>
                  <a:cubicBezTo>
                    <a:pt x="380" y="51"/>
                    <a:pt x="417" y="37"/>
                    <a:pt x="455" y="28"/>
                  </a:cubicBezTo>
                  <a:cubicBezTo>
                    <a:pt x="447" y="28"/>
                    <a:pt x="439" y="29"/>
                    <a:pt x="431" y="30"/>
                  </a:cubicBezTo>
                  <a:cubicBezTo>
                    <a:pt x="426" y="30"/>
                    <a:pt x="421" y="30"/>
                    <a:pt x="416" y="31"/>
                  </a:cubicBezTo>
                  <a:close/>
                  <a:moveTo>
                    <a:pt x="505" y="24"/>
                  </a:moveTo>
                  <a:cubicBezTo>
                    <a:pt x="579" y="24"/>
                    <a:pt x="656" y="33"/>
                    <a:pt x="725" y="61"/>
                  </a:cubicBezTo>
                  <a:cubicBezTo>
                    <a:pt x="686" y="41"/>
                    <a:pt x="644" y="27"/>
                    <a:pt x="599" y="20"/>
                  </a:cubicBezTo>
                  <a:cubicBezTo>
                    <a:pt x="591" y="19"/>
                    <a:pt x="582" y="18"/>
                    <a:pt x="574" y="17"/>
                  </a:cubicBezTo>
                  <a:cubicBezTo>
                    <a:pt x="545" y="17"/>
                    <a:pt x="516" y="19"/>
                    <a:pt x="487" y="24"/>
                  </a:cubicBezTo>
                  <a:cubicBezTo>
                    <a:pt x="493" y="24"/>
                    <a:pt x="499" y="24"/>
                    <a:pt x="505" y="24"/>
                  </a:cubicBezTo>
                  <a:close/>
                  <a:moveTo>
                    <a:pt x="534" y="15"/>
                  </a:moveTo>
                  <a:cubicBezTo>
                    <a:pt x="500" y="15"/>
                    <a:pt x="466" y="19"/>
                    <a:pt x="432" y="27"/>
                  </a:cubicBezTo>
                  <a:cubicBezTo>
                    <a:pt x="445" y="26"/>
                    <a:pt x="457" y="25"/>
                    <a:pt x="470" y="25"/>
                  </a:cubicBezTo>
                  <a:cubicBezTo>
                    <a:pt x="493" y="20"/>
                    <a:pt x="517" y="16"/>
                    <a:pt x="540" y="15"/>
                  </a:cubicBezTo>
                  <a:cubicBezTo>
                    <a:pt x="538" y="15"/>
                    <a:pt x="536" y="15"/>
                    <a:pt x="534" y="15"/>
                  </a:cubicBez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46"/>
            <p:cNvSpPr>
              <a:spLocks noEditPoints="1"/>
            </p:cNvSpPr>
            <p:nvPr/>
          </p:nvSpPr>
          <p:spPr bwMode="auto">
            <a:xfrm>
              <a:off x="3467100" y="3535363"/>
              <a:ext cx="3300413" cy="2771775"/>
            </a:xfrm>
            <a:custGeom>
              <a:avLst/>
              <a:gdLst>
                <a:gd name="T0" fmla="*/ 29 w 1017"/>
                <a:gd name="T1" fmla="*/ 438 h 853"/>
                <a:gd name="T2" fmla="*/ 473 w 1017"/>
                <a:gd name="T3" fmla="*/ 7 h 853"/>
                <a:gd name="T4" fmla="*/ 898 w 1017"/>
                <a:gd name="T5" fmla="*/ 673 h 853"/>
                <a:gd name="T6" fmla="*/ 513 w 1017"/>
                <a:gd name="T7" fmla="*/ 850 h 853"/>
                <a:gd name="T8" fmla="*/ 647 w 1017"/>
                <a:gd name="T9" fmla="*/ 826 h 853"/>
                <a:gd name="T10" fmla="*/ 395 w 1017"/>
                <a:gd name="T11" fmla="*/ 814 h 853"/>
                <a:gd name="T12" fmla="*/ 318 w 1017"/>
                <a:gd name="T13" fmla="*/ 781 h 853"/>
                <a:gd name="T14" fmla="*/ 307 w 1017"/>
                <a:gd name="T15" fmla="*/ 776 h 853"/>
                <a:gd name="T16" fmla="*/ 662 w 1017"/>
                <a:gd name="T17" fmla="*/ 805 h 853"/>
                <a:gd name="T18" fmla="*/ 441 w 1017"/>
                <a:gd name="T19" fmla="*/ 823 h 853"/>
                <a:gd name="T20" fmla="*/ 337 w 1017"/>
                <a:gd name="T21" fmla="*/ 728 h 853"/>
                <a:gd name="T22" fmla="*/ 744 w 1017"/>
                <a:gd name="T23" fmla="*/ 793 h 853"/>
                <a:gd name="T24" fmla="*/ 661 w 1017"/>
                <a:gd name="T25" fmla="*/ 802 h 853"/>
                <a:gd name="T26" fmla="*/ 919 w 1017"/>
                <a:gd name="T27" fmla="*/ 571 h 853"/>
                <a:gd name="T28" fmla="*/ 149 w 1017"/>
                <a:gd name="T29" fmla="*/ 328 h 853"/>
                <a:gd name="T30" fmla="*/ 323 w 1017"/>
                <a:gd name="T31" fmla="*/ 781 h 853"/>
                <a:gd name="T32" fmla="*/ 888 w 1017"/>
                <a:gd name="T33" fmla="*/ 683 h 853"/>
                <a:gd name="T34" fmla="*/ 848 w 1017"/>
                <a:gd name="T35" fmla="*/ 638 h 853"/>
                <a:gd name="T36" fmla="*/ 178 w 1017"/>
                <a:gd name="T37" fmla="*/ 235 h 853"/>
                <a:gd name="T38" fmla="*/ 158 w 1017"/>
                <a:gd name="T39" fmla="*/ 593 h 853"/>
                <a:gd name="T40" fmla="*/ 119 w 1017"/>
                <a:gd name="T41" fmla="*/ 584 h 853"/>
                <a:gd name="T42" fmla="*/ 820 w 1017"/>
                <a:gd name="T43" fmla="*/ 740 h 853"/>
                <a:gd name="T44" fmla="*/ 167 w 1017"/>
                <a:gd name="T45" fmla="*/ 567 h 853"/>
                <a:gd name="T46" fmla="*/ 853 w 1017"/>
                <a:gd name="T47" fmla="*/ 706 h 853"/>
                <a:gd name="T48" fmla="*/ 896 w 1017"/>
                <a:gd name="T49" fmla="*/ 671 h 853"/>
                <a:gd name="T50" fmla="*/ 905 w 1017"/>
                <a:gd name="T51" fmla="*/ 661 h 853"/>
                <a:gd name="T52" fmla="*/ 975 w 1017"/>
                <a:gd name="T53" fmla="*/ 434 h 853"/>
                <a:gd name="T54" fmla="*/ 896 w 1017"/>
                <a:gd name="T55" fmla="*/ 644 h 853"/>
                <a:gd name="T56" fmla="*/ 877 w 1017"/>
                <a:gd name="T57" fmla="*/ 320 h 853"/>
                <a:gd name="T58" fmla="*/ 114 w 1017"/>
                <a:gd name="T59" fmla="*/ 579 h 853"/>
                <a:gd name="T60" fmla="*/ 112 w 1017"/>
                <a:gd name="T61" fmla="*/ 578 h 853"/>
                <a:gd name="T62" fmla="*/ 61 w 1017"/>
                <a:gd name="T63" fmla="*/ 223 h 853"/>
                <a:gd name="T64" fmla="*/ 304 w 1017"/>
                <a:gd name="T65" fmla="*/ 17 h 853"/>
                <a:gd name="T66" fmla="*/ 785 w 1017"/>
                <a:gd name="T67" fmla="*/ 178 h 853"/>
                <a:gd name="T68" fmla="*/ 942 w 1017"/>
                <a:gd name="T69" fmla="*/ 453 h 853"/>
                <a:gd name="T70" fmla="*/ 152 w 1017"/>
                <a:gd name="T71" fmla="*/ 147 h 853"/>
                <a:gd name="T72" fmla="*/ 948 w 1017"/>
                <a:gd name="T73" fmla="*/ 491 h 853"/>
                <a:gd name="T74" fmla="*/ 715 w 1017"/>
                <a:gd name="T75" fmla="*/ 82 h 853"/>
                <a:gd name="T76" fmla="*/ 945 w 1017"/>
                <a:gd name="T77" fmla="*/ 458 h 853"/>
                <a:gd name="T78" fmla="*/ 936 w 1017"/>
                <a:gd name="T79" fmla="*/ 412 h 853"/>
                <a:gd name="T80" fmla="*/ 152 w 1017"/>
                <a:gd name="T81" fmla="*/ 353 h 853"/>
                <a:gd name="T82" fmla="*/ 162 w 1017"/>
                <a:gd name="T83" fmla="*/ 209 h 853"/>
                <a:gd name="T84" fmla="*/ 191 w 1017"/>
                <a:gd name="T85" fmla="*/ 110 h 853"/>
                <a:gd name="T86" fmla="*/ 482 w 1017"/>
                <a:gd name="T87" fmla="*/ 35 h 853"/>
                <a:gd name="T88" fmla="*/ 823 w 1017"/>
                <a:gd name="T89" fmla="*/ 179 h 853"/>
                <a:gd name="T90" fmla="*/ 261 w 1017"/>
                <a:gd name="T91" fmla="*/ 110 h 853"/>
                <a:gd name="T92" fmla="*/ 192 w 1017"/>
                <a:gd name="T93" fmla="*/ 103 h 853"/>
                <a:gd name="T94" fmla="*/ 218 w 1017"/>
                <a:gd name="T95" fmla="*/ 84 h 853"/>
                <a:gd name="T96" fmla="*/ 242 w 1017"/>
                <a:gd name="T97" fmla="*/ 71 h 853"/>
                <a:gd name="T98" fmla="*/ 496 w 1017"/>
                <a:gd name="T99" fmla="*/ 34 h 853"/>
                <a:gd name="T100" fmla="*/ 204 w 1017"/>
                <a:gd name="T101" fmla="*/ 89 h 853"/>
                <a:gd name="T102" fmla="*/ 306 w 1017"/>
                <a:gd name="T103" fmla="*/ 75 h 853"/>
                <a:gd name="T104" fmla="*/ 258 w 1017"/>
                <a:gd name="T105" fmla="*/ 40 h 853"/>
                <a:gd name="T106" fmla="*/ 270 w 1017"/>
                <a:gd name="T107" fmla="*/ 56 h 853"/>
                <a:gd name="T108" fmla="*/ 620 w 1017"/>
                <a:gd name="T109" fmla="*/ 40 h 853"/>
                <a:gd name="T110" fmla="*/ 483 w 1017"/>
                <a:gd name="T111" fmla="*/ 20 h 853"/>
                <a:gd name="T112" fmla="*/ 457 w 1017"/>
                <a:gd name="T113" fmla="*/ 19 h 853"/>
                <a:gd name="T114" fmla="*/ 496 w 1017"/>
                <a:gd name="T115" fmla="*/ 11 h 853"/>
                <a:gd name="T116" fmla="*/ 439 w 1017"/>
                <a:gd name="T117" fmla="*/ 6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853">
                  <a:moveTo>
                    <a:pt x="532" y="853"/>
                  </a:moveTo>
                  <a:cubicBezTo>
                    <a:pt x="502" y="853"/>
                    <a:pt x="472" y="850"/>
                    <a:pt x="443" y="843"/>
                  </a:cubicBezTo>
                  <a:cubicBezTo>
                    <a:pt x="401" y="838"/>
                    <a:pt x="361" y="826"/>
                    <a:pt x="324" y="809"/>
                  </a:cubicBezTo>
                  <a:cubicBezTo>
                    <a:pt x="224" y="763"/>
                    <a:pt x="162" y="683"/>
                    <a:pt x="124" y="602"/>
                  </a:cubicBezTo>
                  <a:cubicBezTo>
                    <a:pt x="119" y="595"/>
                    <a:pt x="114" y="587"/>
                    <a:pt x="110" y="579"/>
                  </a:cubicBezTo>
                  <a:cubicBezTo>
                    <a:pt x="74" y="541"/>
                    <a:pt x="46" y="493"/>
                    <a:pt x="29" y="438"/>
                  </a:cubicBezTo>
                  <a:cubicBezTo>
                    <a:pt x="10" y="379"/>
                    <a:pt x="5" y="317"/>
                    <a:pt x="14" y="259"/>
                  </a:cubicBezTo>
                  <a:cubicBezTo>
                    <a:pt x="37" y="105"/>
                    <a:pt x="159" y="45"/>
                    <a:pt x="256" y="23"/>
                  </a:cubicBezTo>
                  <a:cubicBezTo>
                    <a:pt x="277" y="18"/>
                    <a:pt x="299" y="14"/>
                    <a:pt x="320" y="12"/>
                  </a:cubicBezTo>
                  <a:cubicBezTo>
                    <a:pt x="367" y="0"/>
                    <a:pt x="416" y="2"/>
                    <a:pt x="466" y="4"/>
                  </a:cubicBezTo>
                  <a:cubicBezTo>
                    <a:pt x="473" y="5"/>
                    <a:pt x="473" y="5"/>
                    <a:pt x="473" y="5"/>
                  </a:cubicBezTo>
                  <a:cubicBezTo>
                    <a:pt x="473" y="7"/>
                    <a:pt x="473" y="7"/>
                    <a:pt x="473" y="7"/>
                  </a:cubicBezTo>
                  <a:cubicBezTo>
                    <a:pt x="478" y="7"/>
                    <a:pt x="484" y="7"/>
                    <a:pt x="489" y="8"/>
                  </a:cubicBezTo>
                  <a:cubicBezTo>
                    <a:pt x="497" y="8"/>
                    <a:pt x="504" y="9"/>
                    <a:pt x="511" y="10"/>
                  </a:cubicBezTo>
                  <a:cubicBezTo>
                    <a:pt x="632" y="3"/>
                    <a:pt x="757" y="40"/>
                    <a:pt x="843" y="113"/>
                  </a:cubicBezTo>
                  <a:cubicBezTo>
                    <a:pt x="899" y="160"/>
                    <a:pt x="943" y="220"/>
                    <a:pt x="970" y="286"/>
                  </a:cubicBezTo>
                  <a:cubicBezTo>
                    <a:pt x="998" y="356"/>
                    <a:pt x="1005" y="429"/>
                    <a:pt x="991" y="499"/>
                  </a:cubicBezTo>
                  <a:cubicBezTo>
                    <a:pt x="978" y="563"/>
                    <a:pt x="946" y="622"/>
                    <a:pt x="898" y="673"/>
                  </a:cubicBezTo>
                  <a:cubicBezTo>
                    <a:pt x="896" y="676"/>
                    <a:pt x="894" y="679"/>
                    <a:pt x="891" y="682"/>
                  </a:cubicBezTo>
                  <a:cubicBezTo>
                    <a:pt x="859" y="725"/>
                    <a:pt x="814" y="762"/>
                    <a:pt x="759" y="789"/>
                  </a:cubicBezTo>
                  <a:cubicBezTo>
                    <a:pt x="690" y="831"/>
                    <a:pt x="611" y="853"/>
                    <a:pt x="532" y="853"/>
                  </a:cubicBezTo>
                  <a:close/>
                  <a:moveTo>
                    <a:pt x="474" y="846"/>
                  </a:moveTo>
                  <a:cubicBezTo>
                    <a:pt x="488" y="848"/>
                    <a:pt x="501" y="849"/>
                    <a:pt x="515" y="850"/>
                  </a:cubicBezTo>
                  <a:cubicBezTo>
                    <a:pt x="514" y="850"/>
                    <a:pt x="514" y="850"/>
                    <a:pt x="513" y="850"/>
                  </a:cubicBezTo>
                  <a:cubicBezTo>
                    <a:pt x="505" y="849"/>
                    <a:pt x="497" y="848"/>
                    <a:pt x="489" y="847"/>
                  </a:cubicBezTo>
                  <a:cubicBezTo>
                    <a:pt x="484" y="847"/>
                    <a:pt x="479" y="847"/>
                    <a:pt x="474" y="846"/>
                  </a:cubicBezTo>
                  <a:close/>
                  <a:moveTo>
                    <a:pt x="512" y="847"/>
                  </a:moveTo>
                  <a:cubicBezTo>
                    <a:pt x="513" y="847"/>
                    <a:pt x="513" y="847"/>
                    <a:pt x="514" y="847"/>
                  </a:cubicBezTo>
                  <a:cubicBezTo>
                    <a:pt x="584" y="853"/>
                    <a:pt x="657" y="837"/>
                    <a:pt x="722" y="805"/>
                  </a:cubicBezTo>
                  <a:cubicBezTo>
                    <a:pt x="697" y="814"/>
                    <a:pt x="672" y="821"/>
                    <a:pt x="647" y="826"/>
                  </a:cubicBezTo>
                  <a:cubicBezTo>
                    <a:pt x="626" y="832"/>
                    <a:pt x="605" y="837"/>
                    <a:pt x="583" y="841"/>
                  </a:cubicBezTo>
                  <a:cubicBezTo>
                    <a:pt x="559" y="845"/>
                    <a:pt x="535" y="847"/>
                    <a:pt x="512" y="847"/>
                  </a:cubicBezTo>
                  <a:close/>
                  <a:moveTo>
                    <a:pt x="485" y="844"/>
                  </a:moveTo>
                  <a:cubicBezTo>
                    <a:pt x="527" y="845"/>
                    <a:pt x="571" y="841"/>
                    <a:pt x="613" y="832"/>
                  </a:cubicBezTo>
                  <a:cubicBezTo>
                    <a:pt x="555" y="840"/>
                    <a:pt x="496" y="837"/>
                    <a:pt x="441" y="826"/>
                  </a:cubicBezTo>
                  <a:cubicBezTo>
                    <a:pt x="426" y="823"/>
                    <a:pt x="410" y="819"/>
                    <a:pt x="395" y="814"/>
                  </a:cubicBezTo>
                  <a:cubicBezTo>
                    <a:pt x="424" y="828"/>
                    <a:pt x="454" y="838"/>
                    <a:pt x="485" y="844"/>
                  </a:cubicBezTo>
                  <a:close/>
                  <a:moveTo>
                    <a:pt x="439" y="839"/>
                  </a:moveTo>
                  <a:cubicBezTo>
                    <a:pt x="448" y="841"/>
                    <a:pt x="457" y="842"/>
                    <a:pt x="466" y="843"/>
                  </a:cubicBezTo>
                  <a:cubicBezTo>
                    <a:pt x="435" y="835"/>
                    <a:pt x="405" y="824"/>
                    <a:pt x="377" y="808"/>
                  </a:cubicBezTo>
                  <a:cubicBezTo>
                    <a:pt x="366" y="803"/>
                    <a:pt x="354" y="798"/>
                    <a:pt x="343" y="792"/>
                  </a:cubicBezTo>
                  <a:cubicBezTo>
                    <a:pt x="335" y="789"/>
                    <a:pt x="326" y="785"/>
                    <a:pt x="318" y="781"/>
                  </a:cubicBezTo>
                  <a:cubicBezTo>
                    <a:pt x="350" y="806"/>
                    <a:pt x="386" y="825"/>
                    <a:pt x="427" y="837"/>
                  </a:cubicBezTo>
                  <a:cubicBezTo>
                    <a:pt x="431" y="838"/>
                    <a:pt x="435" y="839"/>
                    <a:pt x="439" y="839"/>
                  </a:cubicBezTo>
                  <a:close/>
                  <a:moveTo>
                    <a:pt x="136" y="621"/>
                  </a:moveTo>
                  <a:cubicBezTo>
                    <a:pt x="174" y="694"/>
                    <a:pt x="234" y="764"/>
                    <a:pt x="325" y="807"/>
                  </a:cubicBezTo>
                  <a:cubicBezTo>
                    <a:pt x="353" y="819"/>
                    <a:pt x="382" y="829"/>
                    <a:pt x="412" y="835"/>
                  </a:cubicBezTo>
                  <a:cubicBezTo>
                    <a:pt x="373" y="822"/>
                    <a:pt x="338" y="801"/>
                    <a:pt x="307" y="776"/>
                  </a:cubicBezTo>
                  <a:cubicBezTo>
                    <a:pt x="278" y="761"/>
                    <a:pt x="250" y="742"/>
                    <a:pt x="225" y="721"/>
                  </a:cubicBezTo>
                  <a:cubicBezTo>
                    <a:pt x="192" y="692"/>
                    <a:pt x="162" y="658"/>
                    <a:pt x="136" y="621"/>
                  </a:cubicBezTo>
                  <a:close/>
                  <a:moveTo>
                    <a:pt x="487" y="830"/>
                  </a:moveTo>
                  <a:cubicBezTo>
                    <a:pt x="538" y="837"/>
                    <a:pt x="592" y="835"/>
                    <a:pt x="644" y="824"/>
                  </a:cubicBezTo>
                  <a:cubicBezTo>
                    <a:pt x="699" y="808"/>
                    <a:pt x="752" y="784"/>
                    <a:pt x="797" y="750"/>
                  </a:cubicBezTo>
                  <a:cubicBezTo>
                    <a:pt x="756" y="774"/>
                    <a:pt x="710" y="793"/>
                    <a:pt x="662" y="805"/>
                  </a:cubicBezTo>
                  <a:cubicBezTo>
                    <a:pt x="649" y="808"/>
                    <a:pt x="637" y="811"/>
                    <a:pt x="624" y="813"/>
                  </a:cubicBezTo>
                  <a:cubicBezTo>
                    <a:pt x="579" y="826"/>
                    <a:pt x="532" y="833"/>
                    <a:pt x="487" y="830"/>
                  </a:cubicBezTo>
                  <a:close/>
                  <a:moveTo>
                    <a:pt x="441" y="823"/>
                  </a:moveTo>
                  <a:cubicBezTo>
                    <a:pt x="491" y="831"/>
                    <a:pt x="544" y="829"/>
                    <a:pt x="595" y="818"/>
                  </a:cubicBezTo>
                  <a:cubicBezTo>
                    <a:pt x="519" y="829"/>
                    <a:pt x="447" y="824"/>
                    <a:pt x="382" y="805"/>
                  </a:cubicBezTo>
                  <a:cubicBezTo>
                    <a:pt x="401" y="812"/>
                    <a:pt x="421" y="818"/>
                    <a:pt x="441" y="823"/>
                  </a:cubicBezTo>
                  <a:close/>
                  <a:moveTo>
                    <a:pt x="364" y="797"/>
                  </a:moveTo>
                  <a:cubicBezTo>
                    <a:pt x="442" y="823"/>
                    <a:pt x="531" y="828"/>
                    <a:pt x="624" y="810"/>
                  </a:cubicBezTo>
                  <a:cubicBezTo>
                    <a:pt x="686" y="792"/>
                    <a:pt x="744" y="759"/>
                    <a:pt x="789" y="714"/>
                  </a:cubicBezTo>
                  <a:cubicBezTo>
                    <a:pt x="811" y="692"/>
                    <a:pt x="829" y="669"/>
                    <a:pt x="844" y="645"/>
                  </a:cubicBezTo>
                  <a:cubicBezTo>
                    <a:pt x="797" y="682"/>
                    <a:pt x="747" y="709"/>
                    <a:pt x="708" y="727"/>
                  </a:cubicBezTo>
                  <a:cubicBezTo>
                    <a:pt x="577" y="788"/>
                    <a:pt x="439" y="788"/>
                    <a:pt x="337" y="728"/>
                  </a:cubicBezTo>
                  <a:cubicBezTo>
                    <a:pt x="227" y="663"/>
                    <a:pt x="174" y="547"/>
                    <a:pt x="156" y="427"/>
                  </a:cubicBezTo>
                  <a:cubicBezTo>
                    <a:pt x="163" y="512"/>
                    <a:pt x="192" y="597"/>
                    <a:pt x="239" y="670"/>
                  </a:cubicBezTo>
                  <a:cubicBezTo>
                    <a:pt x="273" y="724"/>
                    <a:pt x="316" y="767"/>
                    <a:pt x="364" y="797"/>
                  </a:cubicBezTo>
                  <a:close/>
                  <a:moveTo>
                    <a:pt x="818" y="738"/>
                  </a:moveTo>
                  <a:cubicBezTo>
                    <a:pt x="778" y="771"/>
                    <a:pt x="730" y="797"/>
                    <a:pt x="678" y="816"/>
                  </a:cubicBezTo>
                  <a:cubicBezTo>
                    <a:pt x="701" y="810"/>
                    <a:pt x="723" y="802"/>
                    <a:pt x="744" y="793"/>
                  </a:cubicBezTo>
                  <a:cubicBezTo>
                    <a:pt x="771" y="777"/>
                    <a:pt x="797" y="758"/>
                    <a:pt x="820" y="736"/>
                  </a:cubicBezTo>
                  <a:cubicBezTo>
                    <a:pt x="820" y="737"/>
                    <a:pt x="819" y="737"/>
                    <a:pt x="818" y="738"/>
                  </a:cubicBezTo>
                  <a:close/>
                  <a:moveTo>
                    <a:pt x="850" y="640"/>
                  </a:moveTo>
                  <a:cubicBezTo>
                    <a:pt x="834" y="667"/>
                    <a:pt x="814" y="692"/>
                    <a:pt x="791" y="715"/>
                  </a:cubicBezTo>
                  <a:cubicBezTo>
                    <a:pt x="752" y="755"/>
                    <a:pt x="701" y="786"/>
                    <a:pt x="647" y="805"/>
                  </a:cubicBezTo>
                  <a:cubicBezTo>
                    <a:pt x="652" y="804"/>
                    <a:pt x="657" y="803"/>
                    <a:pt x="661" y="802"/>
                  </a:cubicBezTo>
                  <a:cubicBezTo>
                    <a:pt x="712" y="789"/>
                    <a:pt x="767" y="767"/>
                    <a:pt x="816" y="735"/>
                  </a:cubicBezTo>
                  <a:cubicBezTo>
                    <a:pt x="817" y="735"/>
                    <a:pt x="818" y="734"/>
                    <a:pt x="819" y="733"/>
                  </a:cubicBezTo>
                  <a:cubicBezTo>
                    <a:pt x="832" y="723"/>
                    <a:pt x="844" y="712"/>
                    <a:pt x="854" y="700"/>
                  </a:cubicBezTo>
                  <a:cubicBezTo>
                    <a:pt x="864" y="689"/>
                    <a:pt x="873" y="677"/>
                    <a:pt x="881" y="665"/>
                  </a:cubicBezTo>
                  <a:cubicBezTo>
                    <a:pt x="886" y="658"/>
                    <a:pt x="890" y="650"/>
                    <a:pt x="894" y="643"/>
                  </a:cubicBezTo>
                  <a:cubicBezTo>
                    <a:pt x="905" y="620"/>
                    <a:pt x="914" y="596"/>
                    <a:pt x="919" y="571"/>
                  </a:cubicBezTo>
                  <a:cubicBezTo>
                    <a:pt x="899" y="596"/>
                    <a:pt x="875" y="620"/>
                    <a:pt x="850" y="640"/>
                  </a:cubicBezTo>
                  <a:close/>
                  <a:moveTo>
                    <a:pt x="351" y="792"/>
                  </a:moveTo>
                  <a:cubicBezTo>
                    <a:pt x="352" y="792"/>
                    <a:pt x="353" y="793"/>
                    <a:pt x="354" y="793"/>
                  </a:cubicBezTo>
                  <a:cubicBezTo>
                    <a:pt x="309" y="763"/>
                    <a:pt x="269" y="722"/>
                    <a:pt x="236" y="671"/>
                  </a:cubicBezTo>
                  <a:cubicBezTo>
                    <a:pt x="181" y="586"/>
                    <a:pt x="152" y="484"/>
                    <a:pt x="151" y="386"/>
                  </a:cubicBezTo>
                  <a:cubicBezTo>
                    <a:pt x="150" y="367"/>
                    <a:pt x="149" y="348"/>
                    <a:pt x="149" y="328"/>
                  </a:cubicBezTo>
                  <a:cubicBezTo>
                    <a:pt x="138" y="406"/>
                    <a:pt x="144" y="490"/>
                    <a:pt x="170" y="566"/>
                  </a:cubicBezTo>
                  <a:cubicBezTo>
                    <a:pt x="188" y="622"/>
                    <a:pt x="222" y="686"/>
                    <a:pt x="271" y="738"/>
                  </a:cubicBezTo>
                  <a:cubicBezTo>
                    <a:pt x="289" y="754"/>
                    <a:pt x="307" y="767"/>
                    <a:pt x="326" y="779"/>
                  </a:cubicBezTo>
                  <a:cubicBezTo>
                    <a:pt x="334" y="784"/>
                    <a:pt x="342" y="788"/>
                    <a:pt x="351" y="792"/>
                  </a:cubicBezTo>
                  <a:close/>
                  <a:moveTo>
                    <a:pt x="308" y="773"/>
                  </a:moveTo>
                  <a:cubicBezTo>
                    <a:pt x="313" y="776"/>
                    <a:pt x="318" y="778"/>
                    <a:pt x="323" y="781"/>
                  </a:cubicBezTo>
                  <a:cubicBezTo>
                    <a:pt x="314" y="776"/>
                    <a:pt x="306" y="770"/>
                    <a:pt x="298" y="764"/>
                  </a:cubicBezTo>
                  <a:cubicBezTo>
                    <a:pt x="301" y="767"/>
                    <a:pt x="305" y="770"/>
                    <a:pt x="308" y="773"/>
                  </a:cubicBezTo>
                  <a:close/>
                  <a:moveTo>
                    <a:pt x="846" y="718"/>
                  </a:moveTo>
                  <a:cubicBezTo>
                    <a:pt x="839" y="726"/>
                    <a:pt x="832" y="733"/>
                    <a:pt x="824" y="740"/>
                  </a:cubicBezTo>
                  <a:cubicBezTo>
                    <a:pt x="811" y="752"/>
                    <a:pt x="797" y="763"/>
                    <a:pt x="782" y="773"/>
                  </a:cubicBezTo>
                  <a:cubicBezTo>
                    <a:pt x="826" y="749"/>
                    <a:pt x="861" y="718"/>
                    <a:pt x="888" y="683"/>
                  </a:cubicBezTo>
                  <a:cubicBezTo>
                    <a:pt x="882" y="688"/>
                    <a:pt x="877" y="693"/>
                    <a:pt x="871" y="698"/>
                  </a:cubicBezTo>
                  <a:cubicBezTo>
                    <a:pt x="863" y="705"/>
                    <a:pt x="854" y="712"/>
                    <a:pt x="846" y="718"/>
                  </a:cubicBezTo>
                  <a:close/>
                  <a:moveTo>
                    <a:pt x="154" y="386"/>
                  </a:moveTo>
                  <a:cubicBezTo>
                    <a:pt x="165" y="519"/>
                    <a:pt x="217" y="654"/>
                    <a:pt x="339" y="726"/>
                  </a:cubicBezTo>
                  <a:cubicBezTo>
                    <a:pt x="440" y="785"/>
                    <a:pt x="577" y="785"/>
                    <a:pt x="707" y="725"/>
                  </a:cubicBezTo>
                  <a:cubicBezTo>
                    <a:pt x="747" y="706"/>
                    <a:pt x="800" y="677"/>
                    <a:pt x="848" y="638"/>
                  </a:cubicBezTo>
                  <a:cubicBezTo>
                    <a:pt x="905" y="543"/>
                    <a:pt x="915" y="428"/>
                    <a:pt x="873" y="317"/>
                  </a:cubicBezTo>
                  <a:cubicBezTo>
                    <a:pt x="871" y="313"/>
                    <a:pt x="870" y="309"/>
                    <a:pt x="868" y="306"/>
                  </a:cubicBezTo>
                  <a:cubicBezTo>
                    <a:pt x="810" y="211"/>
                    <a:pt x="709" y="137"/>
                    <a:pt x="585" y="102"/>
                  </a:cubicBezTo>
                  <a:cubicBezTo>
                    <a:pt x="495" y="76"/>
                    <a:pt x="404" y="67"/>
                    <a:pt x="322" y="76"/>
                  </a:cubicBezTo>
                  <a:cubicBezTo>
                    <a:pt x="289" y="92"/>
                    <a:pt x="260" y="112"/>
                    <a:pt x="236" y="135"/>
                  </a:cubicBezTo>
                  <a:cubicBezTo>
                    <a:pt x="211" y="164"/>
                    <a:pt x="191" y="198"/>
                    <a:pt x="178" y="235"/>
                  </a:cubicBezTo>
                  <a:cubicBezTo>
                    <a:pt x="161" y="282"/>
                    <a:pt x="153" y="334"/>
                    <a:pt x="154" y="386"/>
                  </a:cubicBezTo>
                  <a:close/>
                  <a:moveTo>
                    <a:pt x="126" y="601"/>
                  </a:moveTo>
                  <a:cubicBezTo>
                    <a:pt x="154" y="645"/>
                    <a:pt x="188" y="686"/>
                    <a:pt x="227" y="719"/>
                  </a:cubicBezTo>
                  <a:cubicBezTo>
                    <a:pt x="249" y="738"/>
                    <a:pt x="272" y="754"/>
                    <a:pt x="298" y="768"/>
                  </a:cubicBezTo>
                  <a:cubicBezTo>
                    <a:pt x="291" y="762"/>
                    <a:pt x="284" y="756"/>
                    <a:pt x="278" y="749"/>
                  </a:cubicBezTo>
                  <a:cubicBezTo>
                    <a:pt x="228" y="708"/>
                    <a:pt x="187" y="655"/>
                    <a:pt x="158" y="593"/>
                  </a:cubicBezTo>
                  <a:cubicBezTo>
                    <a:pt x="148" y="571"/>
                    <a:pt x="138" y="549"/>
                    <a:pt x="130" y="526"/>
                  </a:cubicBezTo>
                  <a:cubicBezTo>
                    <a:pt x="81" y="388"/>
                    <a:pt x="88" y="245"/>
                    <a:pt x="149" y="145"/>
                  </a:cubicBezTo>
                  <a:cubicBezTo>
                    <a:pt x="155" y="136"/>
                    <a:pt x="160" y="128"/>
                    <a:pt x="167" y="120"/>
                  </a:cubicBezTo>
                  <a:cubicBezTo>
                    <a:pt x="159" y="127"/>
                    <a:pt x="151" y="134"/>
                    <a:pt x="143" y="142"/>
                  </a:cubicBezTo>
                  <a:cubicBezTo>
                    <a:pt x="62" y="225"/>
                    <a:pt x="59" y="368"/>
                    <a:pt x="83" y="474"/>
                  </a:cubicBezTo>
                  <a:cubicBezTo>
                    <a:pt x="91" y="509"/>
                    <a:pt x="102" y="546"/>
                    <a:pt x="119" y="584"/>
                  </a:cubicBezTo>
                  <a:cubicBezTo>
                    <a:pt x="120" y="586"/>
                    <a:pt x="122" y="588"/>
                    <a:pt x="124" y="589"/>
                  </a:cubicBezTo>
                  <a:cubicBezTo>
                    <a:pt x="122" y="591"/>
                    <a:pt x="122" y="591"/>
                    <a:pt x="122" y="591"/>
                  </a:cubicBezTo>
                  <a:cubicBezTo>
                    <a:pt x="122" y="591"/>
                    <a:pt x="122" y="591"/>
                    <a:pt x="122" y="591"/>
                  </a:cubicBezTo>
                  <a:cubicBezTo>
                    <a:pt x="123" y="594"/>
                    <a:pt x="125" y="598"/>
                    <a:pt x="126" y="601"/>
                  </a:cubicBezTo>
                  <a:close/>
                  <a:moveTo>
                    <a:pt x="833" y="728"/>
                  </a:moveTo>
                  <a:cubicBezTo>
                    <a:pt x="829" y="732"/>
                    <a:pt x="825" y="736"/>
                    <a:pt x="820" y="740"/>
                  </a:cubicBezTo>
                  <a:cubicBezTo>
                    <a:pt x="821" y="739"/>
                    <a:pt x="822" y="738"/>
                    <a:pt x="822" y="738"/>
                  </a:cubicBezTo>
                  <a:cubicBezTo>
                    <a:pt x="826" y="734"/>
                    <a:pt x="830" y="731"/>
                    <a:pt x="833" y="727"/>
                  </a:cubicBezTo>
                  <a:cubicBezTo>
                    <a:pt x="833" y="727"/>
                    <a:pt x="833" y="728"/>
                    <a:pt x="833" y="728"/>
                  </a:cubicBezTo>
                  <a:close/>
                  <a:moveTo>
                    <a:pt x="161" y="592"/>
                  </a:moveTo>
                  <a:cubicBezTo>
                    <a:pt x="185" y="640"/>
                    <a:pt x="216" y="683"/>
                    <a:pt x="251" y="719"/>
                  </a:cubicBezTo>
                  <a:cubicBezTo>
                    <a:pt x="211" y="670"/>
                    <a:pt x="183" y="615"/>
                    <a:pt x="167" y="567"/>
                  </a:cubicBezTo>
                  <a:cubicBezTo>
                    <a:pt x="140" y="485"/>
                    <a:pt x="134" y="394"/>
                    <a:pt x="149" y="310"/>
                  </a:cubicBezTo>
                  <a:cubicBezTo>
                    <a:pt x="150" y="275"/>
                    <a:pt x="154" y="240"/>
                    <a:pt x="159" y="208"/>
                  </a:cubicBezTo>
                  <a:cubicBezTo>
                    <a:pt x="165" y="177"/>
                    <a:pt x="172" y="146"/>
                    <a:pt x="185" y="117"/>
                  </a:cubicBezTo>
                  <a:cubicBezTo>
                    <a:pt x="106" y="205"/>
                    <a:pt x="106" y="336"/>
                    <a:pt x="110" y="392"/>
                  </a:cubicBezTo>
                  <a:cubicBezTo>
                    <a:pt x="116" y="465"/>
                    <a:pt x="133" y="532"/>
                    <a:pt x="161" y="592"/>
                  </a:cubicBezTo>
                  <a:close/>
                  <a:moveTo>
                    <a:pt x="853" y="706"/>
                  </a:moveTo>
                  <a:cubicBezTo>
                    <a:pt x="850" y="710"/>
                    <a:pt x="846" y="714"/>
                    <a:pt x="843" y="717"/>
                  </a:cubicBezTo>
                  <a:cubicBezTo>
                    <a:pt x="843" y="717"/>
                    <a:pt x="843" y="717"/>
                    <a:pt x="843" y="717"/>
                  </a:cubicBezTo>
                  <a:cubicBezTo>
                    <a:pt x="847" y="713"/>
                    <a:pt x="850" y="710"/>
                    <a:pt x="853" y="706"/>
                  </a:cubicBezTo>
                  <a:close/>
                  <a:moveTo>
                    <a:pt x="878" y="677"/>
                  </a:moveTo>
                  <a:cubicBezTo>
                    <a:pt x="871" y="688"/>
                    <a:pt x="863" y="698"/>
                    <a:pt x="854" y="708"/>
                  </a:cubicBezTo>
                  <a:cubicBezTo>
                    <a:pt x="869" y="697"/>
                    <a:pt x="883" y="685"/>
                    <a:pt x="896" y="671"/>
                  </a:cubicBezTo>
                  <a:cubicBezTo>
                    <a:pt x="924" y="630"/>
                    <a:pt x="940" y="583"/>
                    <a:pt x="945" y="531"/>
                  </a:cubicBezTo>
                  <a:cubicBezTo>
                    <a:pt x="945" y="531"/>
                    <a:pt x="944" y="532"/>
                    <a:pt x="944" y="533"/>
                  </a:cubicBezTo>
                  <a:cubicBezTo>
                    <a:pt x="941" y="551"/>
                    <a:pt x="936" y="568"/>
                    <a:pt x="929" y="586"/>
                  </a:cubicBezTo>
                  <a:cubicBezTo>
                    <a:pt x="918" y="618"/>
                    <a:pt x="900" y="648"/>
                    <a:pt x="878" y="677"/>
                  </a:cubicBezTo>
                  <a:close/>
                  <a:moveTo>
                    <a:pt x="948" y="525"/>
                  </a:moveTo>
                  <a:cubicBezTo>
                    <a:pt x="945" y="575"/>
                    <a:pt x="930" y="620"/>
                    <a:pt x="905" y="661"/>
                  </a:cubicBezTo>
                  <a:cubicBezTo>
                    <a:pt x="945" y="617"/>
                    <a:pt x="975" y="563"/>
                    <a:pt x="989" y="498"/>
                  </a:cubicBezTo>
                  <a:cubicBezTo>
                    <a:pt x="1017" y="361"/>
                    <a:pt x="960" y="214"/>
                    <a:pt x="841" y="115"/>
                  </a:cubicBezTo>
                  <a:cubicBezTo>
                    <a:pt x="759" y="46"/>
                    <a:pt x="642" y="9"/>
                    <a:pt x="526" y="12"/>
                  </a:cubicBezTo>
                  <a:cubicBezTo>
                    <a:pt x="563" y="18"/>
                    <a:pt x="601" y="28"/>
                    <a:pt x="637" y="43"/>
                  </a:cubicBezTo>
                  <a:cubicBezTo>
                    <a:pt x="724" y="61"/>
                    <a:pt x="805" y="100"/>
                    <a:pt x="866" y="155"/>
                  </a:cubicBezTo>
                  <a:cubicBezTo>
                    <a:pt x="947" y="229"/>
                    <a:pt x="985" y="326"/>
                    <a:pt x="975" y="434"/>
                  </a:cubicBezTo>
                  <a:cubicBezTo>
                    <a:pt x="972" y="467"/>
                    <a:pt x="962" y="497"/>
                    <a:pt x="948" y="525"/>
                  </a:cubicBezTo>
                  <a:close/>
                  <a:moveTo>
                    <a:pt x="896" y="644"/>
                  </a:moveTo>
                  <a:cubicBezTo>
                    <a:pt x="895" y="648"/>
                    <a:pt x="893" y="652"/>
                    <a:pt x="890" y="656"/>
                  </a:cubicBezTo>
                  <a:cubicBezTo>
                    <a:pt x="915" y="620"/>
                    <a:pt x="932" y="580"/>
                    <a:pt x="940" y="539"/>
                  </a:cubicBezTo>
                  <a:cubicBezTo>
                    <a:pt x="938" y="543"/>
                    <a:pt x="935" y="548"/>
                    <a:pt x="932" y="552"/>
                  </a:cubicBezTo>
                  <a:cubicBezTo>
                    <a:pt x="925" y="584"/>
                    <a:pt x="913" y="615"/>
                    <a:pt x="896" y="644"/>
                  </a:cubicBezTo>
                  <a:close/>
                  <a:moveTo>
                    <a:pt x="877" y="320"/>
                  </a:moveTo>
                  <a:cubicBezTo>
                    <a:pt x="902" y="389"/>
                    <a:pt x="908" y="461"/>
                    <a:pt x="894" y="529"/>
                  </a:cubicBezTo>
                  <a:cubicBezTo>
                    <a:pt x="887" y="565"/>
                    <a:pt x="873" y="600"/>
                    <a:pt x="854" y="633"/>
                  </a:cubicBezTo>
                  <a:cubicBezTo>
                    <a:pt x="878" y="613"/>
                    <a:pt x="901" y="590"/>
                    <a:pt x="920" y="565"/>
                  </a:cubicBezTo>
                  <a:cubicBezTo>
                    <a:pt x="931" y="505"/>
                    <a:pt x="926" y="442"/>
                    <a:pt x="903" y="377"/>
                  </a:cubicBezTo>
                  <a:cubicBezTo>
                    <a:pt x="896" y="358"/>
                    <a:pt x="887" y="339"/>
                    <a:pt x="877" y="320"/>
                  </a:cubicBezTo>
                  <a:close/>
                  <a:moveTo>
                    <a:pt x="923" y="566"/>
                  </a:moveTo>
                  <a:cubicBezTo>
                    <a:pt x="920" y="579"/>
                    <a:pt x="917" y="592"/>
                    <a:pt x="912" y="605"/>
                  </a:cubicBezTo>
                  <a:cubicBezTo>
                    <a:pt x="919" y="590"/>
                    <a:pt x="924" y="574"/>
                    <a:pt x="928" y="558"/>
                  </a:cubicBezTo>
                  <a:cubicBezTo>
                    <a:pt x="926" y="561"/>
                    <a:pt x="924" y="563"/>
                    <a:pt x="923" y="566"/>
                  </a:cubicBezTo>
                  <a:close/>
                  <a:moveTo>
                    <a:pt x="112" y="578"/>
                  </a:moveTo>
                  <a:cubicBezTo>
                    <a:pt x="113" y="578"/>
                    <a:pt x="113" y="579"/>
                    <a:pt x="114" y="579"/>
                  </a:cubicBezTo>
                  <a:cubicBezTo>
                    <a:pt x="99" y="543"/>
                    <a:pt x="88" y="507"/>
                    <a:pt x="81" y="475"/>
                  </a:cubicBezTo>
                  <a:cubicBezTo>
                    <a:pt x="67" y="415"/>
                    <a:pt x="64" y="353"/>
                    <a:pt x="71" y="299"/>
                  </a:cubicBezTo>
                  <a:cubicBezTo>
                    <a:pt x="80" y="232"/>
                    <a:pt x="103" y="179"/>
                    <a:pt x="141" y="140"/>
                  </a:cubicBezTo>
                  <a:cubicBezTo>
                    <a:pt x="149" y="132"/>
                    <a:pt x="157" y="125"/>
                    <a:pt x="165" y="118"/>
                  </a:cubicBezTo>
                  <a:cubicBezTo>
                    <a:pt x="75" y="162"/>
                    <a:pt x="33" y="250"/>
                    <a:pt x="45" y="375"/>
                  </a:cubicBezTo>
                  <a:cubicBezTo>
                    <a:pt x="52" y="443"/>
                    <a:pt x="76" y="514"/>
                    <a:pt x="112" y="578"/>
                  </a:cubicBezTo>
                  <a:close/>
                  <a:moveTo>
                    <a:pt x="304" y="17"/>
                  </a:moveTo>
                  <a:cubicBezTo>
                    <a:pt x="288" y="19"/>
                    <a:pt x="272" y="22"/>
                    <a:pt x="257" y="25"/>
                  </a:cubicBezTo>
                  <a:cubicBezTo>
                    <a:pt x="160" y="48"/>
                    <a:pt x="39" y="107"/>
                    <a:pt x="16" y="259"/>
                  </a:cubicBezTo>
                  <a:cubicBezTo>
                    <a:pt x="0" y="368"/>
                    <a:pt x="35" y="489"/>
                    <a:pt x="104" y="569"/>
                  </a:cubicBezTo>
                  <a:cubicBezTo>
                    <a:pt x="71" y="507"/>
                    <a:pt x="49" y="440"/>
                    <a:pt x="43" y="375"/>
                  </a:cubicBezTo>
                  <a:cubicBezTo>
                    <a:pt x="37" y="316"/>
                    <a:pt x="43" y="265"/>
                    <a:pt x="61" y="223"/>
                  </a:cubicBezTo>
                  <a:cubicBezTo>
                    <a:pt x="81" y="175"/>
                    <a:pt x="116" y="138"/>
                    <a:pt x="165" y="115"/>
                  </a:cubicBezTo>
                  <a:cubicBezTo>
                    <a:pt x="168" y="114"/>
                    <a:pt x="171" y="112"/>
                    <a:pt x="173" y="111"/>
                  </a:cubicBezTo>
                  <a:cubicBezTo>
                    <a:pt x="174" y="111"/>
                    <a:pt x="175" y="110"/>
                    <a:pt x="176" y="109"/>
                  </a:cubicBezTo>
                  <a:cubicBezTo>
                    <a:pt x="186" y="97"/>
                    <a:pt x="198" y="86"/>
                    <a:pt x="211" y="76"/>
                  </a:cubicBezTo>
                  <a:cubicBezTo>
                    <a:pt x="223" y="61"/>
                    <a:pt x="238" y="48"/>
                    <a:pt x="256" y="38"/>
                  </a:cubicBezTo>
                  <a:cubicBezTo>
                    <a:pt x="272" y="29"/>
                    <a:pt x="288" y="22"/>
                    <a:pt x="304" y="17"/>
                  </a:cubicBezTo>
                  <a:close/>
                  <a:moveTo>
                    <a:pt x="870" y="303"/>
                  </a:moveTo>
                  <a:cubicBezTo>
                    <a:pt x="884" y="326"/>
                    <a:pt x="896" y="351"/>
                    <a:pt x="905" y="376"/>
                  </a:cubicBezTo>
                  <a:cubicBezTo>
                    <a:pt x="928" y="439"/>
                    <a:pt x="934" y="501"/>
                    <a:pt x="924" y="559"/>
                  </a:cubicBezTo>
                  <a:cubicBezTo>
                    <a:pt x="926" y="557"/>
                    <a:pt x="928" y="554"/>
                    <a:pt x="930" y="550"/>
                  </a:cubicBezTo>
                  <a:cubicBezTo>
                    <a:pt x="939" y="512"/>
                    <a:pt x="942" y="472"/>
                    <a:pt x="938" y="432"/>
                  </a:cubicBezTo>
                  <a:cubicBezTo>
                    <a:pt x="916" y="332"/>
                    <a:pt x="853" y="242"/>
                    <a:pt x="785" y="178"/>
                  </a:cubicBezTo>
                  <a:cubicBezTo>
                    <a:pt x="822" y="215"/>
                    <a:pt x="851" y="258"/>
                    <a:pt x="870" y="303"/>
                  </a:cubicBezTo>
                  <a:close/>
                  <a:moveTo>
                    <a:pt x="942" y="453"/>
                  </a:moveTo>
                  <a:cubicBezTo>
                    <a:pt x="943" y="484"/>
                    <a:pt x="940" y="514"/>
                    <a:pt x="934" y="544"/>
                  </a:cubicBezTo>
                  <a:cubicBezTo>
                    <a:pt x="937" y="540"/>
                    <a:pt x="939" y="536"/>
                    <a:pt x="942" y="531"/>
                  </a:cubicBezTo>
                  <a:cubicBezTo>
                    <a:pt x="944" y="518"/>
                    <a:pt x="945" y="505"/>
                    <a:pt x="946" y="491"/>
                  </a:cubicBezTo>
                  <a:cubicBezTo>
                    <a:pt x="945" y="479"/>
                    <a:pt x="944" y="466"/>
                    <a:pt x="942" y="453"/>
                  </a:cubicBezTo>
                  <a:close/>
                  <a:moveTo>
                    <a:pt x="945" y="523"/>
                  </a:moveTo>
                  <a:cubicBezTo>
                    <a:pt x="945" y="524"/>
                    <a:pt x="945" y="524"/>
                    <a:pt x="945" y="524"/>
                  </a:cubicBezTo>
                  <a:cubicBezTo>
                    <a:pt x="945" y="524"/>
                    <a:pt x="945" y="524"/>
                    <a:pt x="945" y="524"/>
                  </a:cubicBezTo>
                  <a:cubicBezTo>
                    <a:pt x="945" y="524"/>
                    <a:pt x="945" y="523"/>
                    <a:pt x="945" y="523"/>
                  </a:cubicBezTo>
                  <a:close/>
                  <a:moveTo>
                    <a:pt x="176" y="113"/>
                  </a:moveTo>
                  <a:cubicBezTo>
                    <a:pt x="167" y="123"/>
                    <a:pt x="159" y="135"/>
                    <a:pt x="152" y="147"/>
                  </a:cubicBezTo>
                  <a:cubicBezTo>
                    <a:pt x="91" y="245"/>
                    <a:pt x="84" y="385"/>
                    <a:pt x="131" y="521"/>
                  </a:cubicBezTo>
                  <a:cubicBezTo>
                    <a:pt x="119" y="480"/>
                    <a:pt x="111" y="437"/>
                    <a:pt x="107" y="392"/>
                  </a:cubicBezTo>
                  <a:cubicBezTo>
                    <a:pt x="103" y="334"/>
                    <a:pt x="103" y="197"/>
                    <a:pt x="189" y="109"/>
                  </a:cubicBezTo>
                  <a:cubicBezTo>
                    <a:pt x="190" y="108"/>
                    <a:pt x="190" y="108"/>
                    <a:pt x="190" y="107"/>
                  </a:cubicBezTo>
                  <a:cubicBezTo>
                    <a:pt x="186" y="109"/>
                    <a:pt x="181" y="111"/>
                    <a:pt x="176" y="113"/>
                  </a:cubicBezTo>
                  <a:close/>
                  <a:moveTo>
                    <a:pt x="948" y="491"/>
                  </a:moveTo>
                  <a:cubicBezTo>
                    <a:pt x="949" y="497"/>
                    <a:pt x="949" y="503"/>
                    <a:pt x="949" y="510"/>
                  </a:cubicBezTo>
                  <a:cubicBezTo>
                    <a:pt x="949" y="512"/>
                    <a:pt x="948" y="515"/>
                    <a:pt x="948" y="518"/>
                  </a:cubicBezTo>
                  <a:cubicBezTo>
                    <a:pt x="961" y="492"/>
                    <a:pt x="969" y="464"/>
                    <a:pt x="972" y="434"/>
                  </a:cubicBezTo>
                  <a:cubicBezTo>
                    <a:pt x="982" y="326"/>
                    <a:pt x="945" y="231"/>
                    <a:pt x="864" y="157"/>
                  </a:cubicBezTo>
                  <a:cubicBezTo>
                    <a:pt x="807" y="106"/>
                    <a:pt x="732" y="68"/>
                    <a:pt x="651" y="49"/>
                  </a:cubicBezTo>
                  <a:cubicBezTo>
                    <a:pt x="673" y="59"/>
                    <a:pt x="694" y="70"/>
                    <a:pt x="715" y="82"/>
                  </a:cubicBezTo>
                  <a:cubicBezTo>
                    <a:pt x="784" y="125"/>
                    <a:pt x="842" y="183"/>
                    <a:pt x="882" y="250"/>
                  </a:cubicBezTo>
                  <a:cubicBezTo>
                    <a:pt x="901" y="282"/>
                    <a:pt x="915" y="316"/>
                    <a:pt x="925" y="350"/>
                  </a:cubicBezTo>
                  <a:cubicBezTo>
                    <a:pt x="930" y="362"/>
                    <a:pt x="934" y="376"/>
                    <a:pt x="937" y="389"/>
                  </a:cubicBezTo>
                  <a:cubicBezTo>
                    <a:pt x="946" y="423"/>
                    <a:pt x="950" y="457"/>
                    <a:pt x="948" y="491"/>
                  </a:cubicBezTo>
                  <a:close/>
                  <a:moveTo>
                    <a:pt x="941" y="432"/>
                  </a:moveTo>
                  <a:cubicBezTo>
                    <a:pt x="943" y="441"/>
                    <a:pt x="944" y="449"/>
                    <a:pt x="945" y="458"/>
                  </a:cubicBezTo>
                  <a:cubicBezTo>
                    <a:pt x="944" y="438"/>
                    <a:pt x="941" y="418"/>
                    <a:pt x="936" y="397"/>
                  </a:cubicBezTo>
                  <a:cubicBezTo>
                    <a:pt x="938" y="409"/>
                    <a:pt x="940" y="421"/>
                    <a:pt x="941" y="432"/>
                  </a:cubicBezTo>
                  <a:close/>
                  <a:moveTo>
                    <a:pt x="541" y="34"/>
                  </a:moveTo>
                  <a:cubicBezTo>
                    <a:pt x="609" y="54"/>
                    <a:pt x="674" y="86"/>
                    <a:pt x="732" y="129"/>
                  </a:cubicBezTo>
                  <a:cubicBezTo>
                    <a:pt x="792" y="174"/>
                    <a:pt x="847" y="233"/>
                    <a:pt x="885" y="295"/>
                  </a:cubicBezTo>
                  <a:cubicBezTo>
                    <a:pt x="908" y="334"/>
                    <a:pt x="925" y="373"/>
                    <a:pt x="936" y="412"/>
                  </a:cubicBezTo>
                  <a:cubicBezTo>
                    <a:pt x="933" y="391"/>
                    <a:pt x="929" y="370"/>
                    <a:pt x="922" y="349"/>
                  </a:cubicBezTo>
                  <a:cubicBezTo>
                    <a:pt x="874" y="210"/>
                    <a:pt x="766" y="101"/>
                    <a:pt x="623" y="48"/>
                  </a:cubicBezTo>
                  <a:cubicBezTo>
                    <a:pt x="613" y="44"/>
                    <a:pt x="603" y="41"/>
                    <a:pt x="593" y="38"/>
                  </a:cubicBezTo>
                  <a:cubicBezTo>
                    <a:pt x="576" y="36"/>
                    <a:pt x="558" y="34"/>
                    <a:pt x="541" y="34"/>
                  </a:cubicBezTo>
                  <a:close/>
                  <a:moveTo>
                    <a:pt x="152" y="310"/>
                  </a:moveTo>
                  <a:cubicBezTo>
                    <a:pt x="151" y="325"/>
                    <a:pt x="151" y="339"/>
                    <a:pt x="152" y="353"/>
                  </a:cubicBezTo>
                  <a:cubicBezTo>
                    <a:pt x="154" y="312"/>
                    <a:pt x="162" y="272"/>
                    <a:pt x="175" y="234"/>
                  </a:cubicBezTo>
                  <a:cubicBezTo>
                    <a:pt x="184" y="209"/>
                    <a:pt x="196" y="185"/>
                    <a:pt x="211" y="164"/>
                  </a:cubicBezTo>
                  <a:cubicBezTo>
                    <a:pt x="198" y="181"/>
                    <a:pt x="187" y="199"/>
                    <a:pt x="179" y="219"/>
                  </a:cubicBezTo>
                  <a:cubicBezTo>
                    <a:pt x="167" y="248"/>
                    <a:pt x="158" y="279"/>
                    <a:pt x="152" y="310"/>
                  </a:cubicBezTo>
                  <a:close/>
                  <a:moveTo>
                    <a:pt x="191" y="110"/>
                  </a:moveTo>
                  <a:cubicBezTo>
                    <a:pt x="176" y="141"/>
                    <a:pt x="168" y="175"/>
                    <a:pt x="162" y="209"/>
                  </a:cubicBezTo>
                  <a:cubicBezTo>
                    <a:pt x="157" y="236"/>
                    <a:pt x="154" y="264"/>
                    <a:pt x="153" y="293"/>
                  </a:cubicBezTo>
                  <a:cubicBezTo>
                    <a:pt x="158" y="267"/>
                    <a:pt x="166" y="242"/>
                    <a:pt x="176" y="218"/>
                  </a:cubicBezTo>
                  <a:cubicBezTo>
                    <a:pt x="190" y="185"/>
                    <a:pt x="210" y="156"/>
                    <a:pt x="236" y="131"/>
                  </a:cubicBezTo>
                  <a:cubicBezTo>
                    <a:pt x="254" y="111"/>
                    <a:pt x="273" y="94"/>
                    <a:pt x="295" y="79"/>
                  </a:cubicBezTo>
                  <a:cubicBezTo>
                    <a:pt x="261" y="84"/>
                    <a:pt x="228" y="93"/>
                    <a:pt x="198" y="104"/>
                  </a:cubicBezTo>
                  <a:cubicBezTo>
                    <a:pt x="196" y="106"/>
                    <a:pt x="194" y="108"/>
                    <a:pt x="191" y="110"/>
                  </a:cubicBezTo>
                  <a:close/>
                  <a:moveTo>
                    <a:pt x="384" y="70"/>
                  </a:moveTo>
                  <a:cubicBezTo>
                    <a:pt x="449" y="70"/>
                    <a:pt x="517" y="80"/>
                    <a:pt x="586" y="99"/>
                  </a:cubicBezTo>
                  <a:cubicBezTo>
                    <a:pt x="658" y="120"/>
                    <a:pt x="725" y="155"/>
                    <a:pt x="779" y="200"/>
                  </a:cubicBezTo>
                  <a:cubicBezTo>
                    <a:pt x="811" y="226"/>
                    <a:pt x="838" y="256"/>
                    <a:pt x="860" y="288"/>
                  </a:cubicBezTo>
                  <a:cubicBezTo>
                    <a:pt x="802" y="168"/>
                    <a:pt x="674" y="73"/>
                    <a:pt x="525" y="42"/>
                  </a:cubicBezTo>
                  <a:cubicBezTo>
                    <a:pt x="511" y="39"/>
                    <a:pt x="496" y="37"/>
                    <a:pt x="482" y="35"/>
                  </a:cubicBezTo>
                  <a:cubicBezTo>
                    <a:pt x="463" y="36"/>
                    <a:pt x="444" y="39"/>
                    <a:pt x="426" y="42"/>
                  </a:cubicBezTo>
                  <a:cubicBezTo>
                    <a:pt x="391" y="49"/>
                    <a:pt x="359" y="59"/>
                    <a:pt x="329" y="72"/>
                  </a:cubicBezTo>
                  <a:cubicBezTo>
                    <a:pt x="347" y="71"/>
                    <a:pt x="365" y="70"/>
                    <a:pt x="384" y="70"/>
                  </a:cubicBezTo>
                  <a:close/>
                  <a:moveTo>
                    <a:pt x="610" y="41"/>
                  </a:moveTo>
                  <a:cubicBezTo>
                    <a:pt x="615" y="42"/>
                    <a:pt x="619" y="44"/>
                    <a:pt x="624" y="45"/>
                  </a:cubicBezTo>
                  <a:cubicBezTo>
                    <a:pt x="700" y="74"/>
                    <a:pt x="769" y="120"/>
                    <a:pt x="823" y="179"/>
                  </a:cubicBezTo>
                  <a:cubicBezTo>
                    <a:pt x="851" y="209"/>
                    <a:pt x="876" y="244"/>
                    <a:pt x="895" y="281"/>
                  </a:cubicBezTo>
                  <a:cubicBezTo>
                    <a:pt x="890" y="271"/>
                    <a:pt x="885" y="261"/>
                    <a:pt x="879" y="252"/>
                  </a:cubicBezTo>
                  <a:cubicBezTo>
                    <a:pt x="825" y="160"/>
                    <a:pt x="736" y="86"/>
                    <a:pt x="634" y="45"/>
                  </a:cubicBezTo>
                  <a:cubicBezTo>
                    <a:pt x="626" y="44"/>
                    <a:pt x="618" y="42"/>
                    <a:pt x="610" y="41"/>
                  </a:cubicBezTo>
                  <a:close/>
                  <a:moveTo>
                    <a:pt x="301" y="78"/>
                  </a:moveTo>
                  <a:cubicBezTo>
                    <a:pt x="287" y="88"/>
                    <a:pt x="273" y="98"/>
                    <a:pt x="261" y="110"/>
                  </a:cubicBezTo>
                  <a:cubicBezTo>
                    <a:pt x="266" y="106"/>
                    <a:pt x="272" y="102"/>
                    <a:pt x="277" y="98"/>
                  </a:cubicBezTo>
                  <a:cubicBezTo>
                    <a:pt x="289" y="90"/>
                    <a:pt x="301" y="83"/>
                    <a:pt x="314" y="77"/>
                  </a:cubicBezTo>
                  <a:cubicBezTo>
                    <a:pt x="310" y="77"/>
                    <a:pt x="305" y="78"/>
                    <a:pt x="301" y="78"/>
                  </a:cubicBezTo>
                  <a:close/>
                  <a:moveTo>
                    <a:pt x="195" y="98"/>
                  </a:moveTo>
                  <a:cubicBezTo>
                    <a:pt x="191" y="101"/>
                    <a:pt x="187" y="104"/>
                    <a:pt x="183" y="107"/>
                  </a:cubicBezTo>
                  <a:cubicBezTo>
                    <a:pt x="186" y="106"/>
                    <a:pt x="189" y="104"/>
                    <a:pt x="192" y="103"/>
                  </a:cubicBezTo>
                  <a:cubicBezTo>
                    <a:pt x="193" y="102"/>
                    <a:pt x="194" y="100"/>
                    <a:pt x="195" y="98"/>
                  </a:cubicBezTo>
                  <a:close/>
                  <a:moveTo>
                    <a:pt x="201" y="95"/>
                  </a:moveTo>
                  <a:cubicBezTo>
                    <a:pt x="199" y="97"/>
                    <a:pt x="198" y="99"/>
                    <a:pt x="196" y="102"/>
                  </a:cubicBezTo>
                  <a:cubicBezTo>
                    <a:pt x="196" y="102"/>
                    <a:pt x="197" y="102"/>
                    <a:pt x="197" y="102"/>
                  </a:cubicBezTo>
                  <a:cubicBezTo>
                    <a:pt x="201" y="97"/>
                    <a:pt x="206" y="93"/>
                    <a:pt x="211" y="89"/>
                  </a:cubicBezTo>
                  <a:cubicBezTo>
                    <a:pt x="214" y="87"/>
                    <a:pt x="216" y="85"/>
                    <a:pt x="218" y="84"/>
                  </a:cubicBezTo>
                  <a:cubicBezTo>
                    <a:pt x="212" y="87"/>
                    <a:pt x="206" y="91"/>
                    <a:pt x="201" y="95"/>
                  </a:cubicBezTo>
                  <a:close/>
                  <a:moveTo>
                    <a:pt x="203" y="86"/>
                  </a:moveTo>
                  <a:cubicBezTo>
                    <a:pt x="198" y="91"/>
                    <a:pt x="193" y="95"/>
                    <a:pt x="189" y="99"/>
                  </a:cubicBezTo>
                  <a:cubicBezTo>
                    <a:pt x="192" y="97"/>
                    <a:pt x="195" y="95"/>
                    <a:pt x="199" y="93"/>
                  </a:cubicBezTo>
                  <a:cubicBezTo>
                    <a:pt x="200" y="91"/>
                    <a:pt x="201" y="88"/>
                    <a:pt x="203" y="86"/>
                  </a:cubicBezTo>
                  <a:close/>
                  <a:moveTo>
                    <a:pt x="242" y="71"/>
                  </a:moveTo>
                  <a:cubicBezTo>
                    <a:pt x="232" y="77"/>
                    <a:pt x="222" y="84"/>
                    <a:pt x="213" y="91"/>
                  </a:cubicBezTo>
                  <a:cubicBezTo>
                    <a:pt x="210" y="94"/>
                    <a:pt x="206" y="96"/>
                    <a:pt x="203" y="99"/>
                  </a:cubicBezTo>
                  <a:cubicBezTo>
                    <a:pt x="234" y="88"/>
                    <a:pt x="266" y="80"/>
                    <a:pt x="300" y="76"/>
                  </a:cubicBezTo>
                  <a:cubicBezTo>
                    <a:pt x="327" y="58"/>
                    <a:pt x="358" y="43"/>
                    <a:pt x="391" y="32"/>
                  </a:cubicBezTo>
                  <a:cubicBezTo>
                    <a:pt x="338" y="36"/>
                    <a:pt x="287" y="49"/>
                    <a:pt x="242" y="71"/>
                  </a:cubicBezTo>
                  <a:close/>
                  <a:moveTo>
                    <a:pt x="496" y="34"/>
                  </a:moveTo>
                  <a:cubicBezTo>
                    <a:pt x="506" y="35"/>
                    <a:pt x="516" y="37"/>
                    <a:pt x="526" y="39"/>
                  </a:cubicBezTo>
                  <a:cubicBezTo>
                    <a:pt x="579" y="50"/>
                    <a:pt x="630" y="70"/>
                    <a:pt x="677" y="96"/>
                  </a:cubicBezTo>
                  <a:cubicBezTo>
                    <a:pt x="631" y="69"/>
                    <a:pt x="581" y="48"/>
                    <a:pt x="530" y="33"/>
                  </a:cubicBezTo>
                  <a:cubicBezTo>
                    <a:pt x="519" y="33"/>
                    <a:pt x="507" y="33"/>
                    <a:pt x="496" y="34"/>
                  </a:cubicBezTo>
                  <a:close/>
                  <a:moveTo>
                    <a:pt x="212" y="79"/>
                  </a:moveTo>
                  <a:cubicBezTo>
                    <a:pt x="209" y="82"/>
                    <a:pt x="207" y="85"/>
                    <a:pt x="204" y="89"/>
                  </a:cubicBezTo>
                  <a:cubicBezTo>
                    <a:pt x="216" y="81"/>
                    <a:pt x="228" y="75"/>
                    <a:pt x="241" y="69"/>
                  </a:cubicBezTo>
                  <a:cubicBezTo>
                    <a:pt x="299" y="33"/>
                    <a:pt x="371" y="17"/>
                    <a:pt x="443" y="16"/>
                  </a:cubicBezTo>
                  <a:cubicBezTo>
                    <a:pt x="423" y="14"/>
                    <a:pt x="404" y="12"/>
                    <a:pt x="385" y="12"/>
                  </a:cubicBezTo>
                  <a:cubicBezTo>
                    <a:pt x="316" y="20"/>
                    <a:pt x="257" y="43"/>
                    <a:pt x="212" y="79"/>
                  </a:cubicBezTo>
                  <a:close/>
                  <a:moveTo>
                    <a:pt x="402" y="31"/>
                  </a:moveTo>
                  <a:cubicBezTo>
                    <a:pt x="367" y="42"/>
                    <a:pt x="335" y="57"/>
                    <a:pt x="306" y="75"/>
                  </a:cubicBezTo>
                  <a:cubicBezTo>
                    <a:pt x="311" y="74"/>
                    <a:pt x="316" y="74"/>
                    <a:pt x="321" y="73"/>
                  </a:cubicBezTo>
                  <a:cubicBezTo>
                    <a:pt x="353" y="58"/>
                    <a:pt x="388" y="47"/>
                    <a:pt x="425" y="40"/>
                  </a:cubicBezTo>
                  <a:cubicBezTo>
                    <a:pt x="439" y="37"/>
                    <a:pt x="454" y="35"/>
                    <a:pt x="468" y="33"/>
                  </a:cubicBezTo>
                  <a:cubicBezTo>
                    <a:pt x="446" y="31"/>
                    <a:pt x="424" y="30"/>
                    <a:pt x="402" y="31"/>
                  </a:cubicBezTo>
                  <a:close/>
                  <a:moveTo>
                    <a:pt x="321" y="15"/>
                  </a:moveTo>
                  <a:cubicBezTo>
                    <a:pt x="299" y="20"/>
                    <a:pt x="278" y="28"/>
                    <a:pt x="258" y="40"/>
                  </a:cubicBezTo>
                  <a:cubicBezTo>
                    <a:pt x="244" y="48"/>
                    <a:pt x="232" y="57"/>
                    <a:pt x="222" y="68"/>
                  </a:cubicBezTo>
                  <a:cubicBezTo>
                    <a:pt x="244" y="52"/>
                    <a:pt x="270" y="39"/>
                    <a:pt x="298" y="29"/>
                  </a:cubicBezTo>
                  <a:cubicBezTo>
                    <a:pt x="319" y="22"/>
                    <a:pt x="342" y="16"/>
                    <a:pt x="366" y="12"/>
                  </a:cubicBezTo>
                  <a:cubicBezTo>
                    <a:pt x="351" y="12"/>
                    <a:pt x="336" y="13"/>
                    <a:pt x="321" y="15"/>
                  </a:cubicBezTo>
                  <a:close/>
                  <a:moveTo>
                    <a:pt x="442" y="19"/>
                  </a:moveTo>
                  <a:cubicBezTo>
                    <a:pt x="383" y="20"/>
                    <a:pt x="323" y="31"/>
                    <a:pt x="270" y="56"/>
                  </a:cubicBezTo>
                  <a:cubicBezTo>
                    <a:pt x="286" y="50"/>
                    <a:pt x="303" y="45"/>
                    <a:pt x="320" y="40"/>
                  </a:cubicBezTo>
                  <a:cubicBezTo>
                    <a:pt x="346" y="34"/>
                    <a:pt x="373" y="30"/>
                    <a:pt x="401" y="29"/>
                  </a:cubicBezTo>
                  <a:cubicBezTo>
                    <a:pt x="404" y="28"/>
                    <a:pt x="408" y="27"/>
                    <a:pt x="412" y="26"/>
                  </a:cubicBezTo>
                  <a:cubicBezTo>
                    <a:pt x="422" y="23"/>
                    <a:pt x="432" y="21"/>
                    <a:pt x="442" y="19"/>
                  </a:cubicBezTo>
                  <a:close/>
                  <a:moveTo>
                    <a:pt x="594" y="36"/>
                  </a:moveTo>
                  <a:cubicBezTo>
                    <a:pt x="602" y="37"/>
                    <a:pt x="611" y="38"/>
                    <a:pt x="620" y="40"/>
                  </a:cubicBezTo>
                  <a:cubicBezTo>
                    <a:pt x="585" y="27"/>
                    <a:pt x="548" y="17"/>
                    <a:pt x="511" y="13"/>
                  </a:cubicBezTo>
                  <a:cubicBezTo>
                    <a:pt x="498" y="13"/>
                    <a:pt x="485" y="15"/>
                    <a:pt x="473" y="16"/>
                  </a:cubicBezTo>
                  <a:cubicBezTo>
                    <a:pt x="515" y="18"/>
                    <a:pt x="556" y="25"/>
                    <a:pt x="594" y="36"/>
                  </a:cubicBezTo>
                  <a:close/>
                  <a:moveTo>
                    <a:pt x="531" y="31"/>
                  </a:moveTo>
                  <a:cubicBezTo>
                    <a:pt x="546" y="31"/>
                    <a:pt x="560" y="32"/>
                    <a:pt x="575" y="33"/>
                  </a:cubicBezTo>
                  <a:cubicBezTo>
                    <a:pt x="546" y="26"/>
                    <a:pt x="515" y="21"/>
                    <a:pt x="483" y="20"/>
                  </a:cubicBezTo>
                  <a:cubicBezTo>
                    <a:pt x="499" y="23"/>
                    <a:pt x="515" y="26"/>
                    <a:pt x="531" y="31"/>
                  </a:cubicBezTo>
                  <a:close/>
                  <a:moveTo>
                    <a:pt x="423" y="29"/>
                  </a:moveTo>
                  <a:cubicBezTo>
                    <a:pt x="442" y="29"/>
                    <a:pt x="462" y="30"/>
                    <a:pt x="482" y="32"/>
                  </a:cubicBezTo>
                  <a:cubicBezTo>
                    <a:pt x="494" y="31"/>
                    <a:pt x="507" y="31"/>
                    <a:pt x="520" y="31"/>
                  </a:cubicBezTo>
                  <a:cubicBezTo>
                    <a:pt x="501" y="26"/>
                    <a:pt x="482" y="22"/>
                    <a:pt x="462" y="19"/>
                  </a:cubicBezTo>
                  <a:cubicBezTo>
                    <a:pt x="461" y="19"/>
                    <a:pt x="459" y="19"/>
                    <a:pt x="457" y="19"/>
                  </a:cubicBezTo>
                  <a:cubicBezTo>
                    <a:pt x="442" y="21"/>
                    <a:pt x="427" y="24"/>
                    <a:pt x="413" y="28"/>
                  </a:cubicBezTo>
                  <a:cubicBezTo>
                    <a:pt x="412" y="29"/>
                    <a:pt x="412" y="29"/>
                    <a:pt x="412" y="29"/>
                  </a:cubicBezTo>
                  <a:cubicBezTo>
                    <a:pt x="416" y="29"/>
                    <a:pt x="419" y="29"/>
                    <a:pt x="423" y="29"/>
                  </a:cubicBezTo>
                  <a:close/>
                  <a:moveTo>
                    <a:pt x="405" y="10"/>
                  </a:moveTo>
                  <a:cubicBezTo>
                    <a:pt x="423" y="11"/>
                    <a:pt x="441" y="13"/>
                    <a:pt x="460" y="16"/>
                  </a:cubicBezTo>
                  <a:cubicBezTo>
                    <a:pt x="472" y="14"/>
                    <a:pt x="484" y="12"/>
                    <a:pt x="496" y="11"/>
                  </a:cubicBezTo>
                  <a:cubicBezTo>
                    <a:pt x="494" y="11"/>
                    <a:pt x="491" y="11"/>
                    <a:pt x="489" y="10"/>
                  </a:cubicBezTo>
                  <a:cubicBezTo>
                    <a:pt x="460" y="8"/>
                    <a:pt x="432" y="8"/>
                    <a:pt x="405" y="10"/>
                  </a:cubicBezTo>
                  <a:close/>
                  <a:moveTo>
                    <a:pt x="410" y="6"/>
                  </a:moveTo>
                  <a:cubicBezTo>
                    <a:pt x="387" y="6"/>
                    <a:pt x="365" y="7"/>
                    <a:pt x="343" y="10"/>
                  </a:cubicBezTo>
                  <a:cubicBezTo>
                    <a:pt x="357" y="9"/>
                    <a:pt x="371" y="9"/>
                    <a:pt x="385" y="9"/>
                  </a:cubicBezTo>
                  <a:cubicBezTo>
                    <a:pt x="403" y="7"/>
                    <a:pt x="420" y="6"/>
                    <a:pt x="439" y="6"/>
                  </a:cubicBezTo>
                  <a:cubicBezTo>
                    <a:pt x="429" y="6"/>
                    <a:pt x="419" y="6"/>
                    <a:pt x="410" y="6"/>
                  </a:cubicBez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47"/>
            <p:cNvSpPr>
              <a:spLocks noEditPoints="1"/>
            </p:cNvSpPr>
            <p:nvPr/>
          </p:nvSpPr>
          <p:spPr bwMode="auto">
            <a:xfrm>
              <a:off x="3489325" y="3495675"/>
              <a:ext cx="3325813" cy="2957512"/>
            </a:xfrm>
            <a:custGeom>
              <a:avLst/>
              <a:gdLst>
                <a:gd name="T0" fmla="*/ 175 w 1025"/>
                <a:gd name="T1" fmla="*/ 78 h 910"/>
                <a:gd name="T2" fmla="*/ 999 w 1025"/>
                <a:gd name="T3" fmla="*/ 340 h 910"/>
                <a:gd name="T4" fmla="*/ 71 w 1025"/>
                <a:gd name="T5" fmla="*/ 712 h 910"/>
                <a:gd name="T6" fmla="*/ 180 w 1025"/>
                <a:gd name="T7" fmla="*/ 731 h 910"/>
                <a:gd name="T8" fmla="*/ 478 w 1025"/>
                <a:gd name="T9" fmla="*/ 870 h 910"/>
                <a:gd name="T10" fmla="*/ 507 w 1025"/>
                <a:gd name="T11" fmla="*/ 867 h 910"/>
                <a:gd name="T12" fmla="*/ 581 w 1025"/>
                <a:gd name="T13" fmla="*/ 851 h 910"/>
                <a:gd name="T14" fmla="*/ 885 w 1025"/>
                <a:gd name="T15" fmla="*/ 595 h 910"/>
                <a:gd name="T16" fmla="*/ 557 w 1025"/>
                <a:gd name="T17" fmla="*/ 847 h 910"/>
                <a:gd name="T18" fmla="*/ 315 w 1025"/>
                <a:gd name="T19" fmla="*/ 813 h 910"/>
                <a:gd name="T20" fmla="*/ 196 w 1025"/>
                <a:gd name="T21" fmla="*/ 714 h 910"/>
                <a:gd name="T22" fmla="*/ 603 w 1025"/>
                <a:gd name="T23" fmla="*/ 827 h 910"/>
                <a:gd name="T24" fmla="*/ 477 w 1025"/>
                <a:gd name="T25" fmla="*/ 823 h 910"/>
                <a:gd name="T26" fmla="*/ 868 w 1025"/>
                <a:gd name="T27" fmla="*/ 389 h 910"/>
                <a:gd name="T28" fmla="*/ 470 w 1025"/>
                <a:gd name="T29" fmla="*/ 822 h 910"/>
                <a:gd name="T30" fmla="*/ 871 w 1025"/>
                <a:gd name="T31" fmla="*/ 389 h 910"/>
                <a:gd name="T32" fmla="*/ 886 w 1025"/>
                <a:gd name="T33" fmla="*/ 427 h 910"/>
                <a:gd name="T34" fmla="*/ 238 w 1025"/>
                <a:gd name="T35" fmla="*/ 684 h 910"/>
                <a:gd name="T36" fmla="*/ 187 w 1025"/>
                <a:gd name="T37" fmla="*/ 626 h 910"/>
                <a:gd name="T38" fmla="*/ 621 w 1025"/>
                <a:gd name="T39" fmla="*/ 821 h 910"/>
                <a:gd name="T40" fmla="*/ 751 w 1025"/>
                <a:gd name="T41" fmla="*/ 658 h 910"/>
                <a:gd name="T42" fmla="*/ 199 w 1025"/>
                <a:gd name="T43" fmla="*/ 253 h 910"/>
                <a:gd name="T44" fmla="*/ 668 w 1025"/>
                <a:gd name="T45" fmla="*/ 810 h 910"/>
                <a:gd name="T46" fmla="*/ 909 w 1025"/>
                <a:gd name="T47" fmla="*/ 497 h 910"/>
                <a:gd name="T48" fmla="*/ 731 w 1025"/>
                <a:gd name="T49" fmla="*/ 101 h 910"/>
                <a:gd name="T50" fmla="*/ 259 w 1025"/>
                <a:gd name="T51" fmla="*/ 785 h 910"/>
                <a:gd name="T52" fmla="*/ 868 w 1025"/>
                <a:gd name="T53" fmla="*/ 625 h 910"/>
                <a:gd name="T54" fmla="*/ 170 w 1025"/>
                <a:gd name="T55" fmla="*/ 720 h 910"/>
                <a:gd name="T56" fmla="*/ 769 w 1025"/>
                <a:gd name="T57" fmla="*/ 115 h 910"/>
                <a:gd name="T58" fmla="*/ 769 w 1025"/>
                <a:gd name="T59" fmla="*/ 115 h 910"/>
                <a:gd name="T60" fmla="*/ 64 w 1025"/>
                <a:gd name="T61" fmla="*/ 443 h 910"/>
                <a:gd name="T62" fmla="*/ 196 w 1025"/>
                <a:gd name="T63" fmla="*/ 252 h 910"/>
                <a:gd name="T64" fmla="*/ 186 w 1025"/>
                <a:gd name="T65" fmla="*/ 227 h 910"/>
                <a:gd name="T66" fmla="*/ 67 w 1025"/>
                <a:gd name="T67" fmla="*/ 484 h 910"/>
                <a:gd name="T68" fmla="*/ 74 w 1025"/>
                <a:gd name="T69" fmla="*/ 202 h 910"/>
                <a:gd name="T70" fmla="*/ 240 w 1025"/>
                <a:gd name="T71" fmla="*/ 77 h 910"/>
                <a:gd name="T72" fmla="*/ 753 w 1025"/>
                <a:gd name="T73" fmla="*/ 157 h 910"/>
                <a:gd name="T74" fmla="*/ 673 w 1025"/>
                <a:gd name="T75" fmla="*/ 85 h 910"/>
                <a:gd name="T76" fmla="*/ 68 w 1025"/>
                <a:gd name="T77" fmla="*/ 269 h 910"/>
                <a:gd name="T78" fmla="*/ 73 w 1025"/>
                <a:gd name="T79" fmla="*/ 260 h 910"/>
                <a:gd name="T80" fmla="*/ 186 w 1025"/>
                <a:gd name="T81" fmla="*/ 138 h 910"/>
                <a:gd name="T82" fmla="*/ 567 w 1025"/>
                <a:gd name="T83" fmla="*/ 71 h 910"/>
                <a:gd name="T84" fmla="*/ 258 w 1025"/>
                <a:gd name="T85" fmla="*/ 151 h 910"/>
                <a:gd name="T86" fmla="*/ 170 w 1025"/>
                <a:gd name="T87" fmla="*/ 170 h 910"/>
                <a:gd name="T88" fmla="*/ 236 w 1025"/>
                <a:gd name="T89" fmla="*/ 134 h 910"/>
                <a:gd name="T90" fmla="*/ 707 w 1025"/>
                <a:gd name="T91" fmla="*/ 113 h 910"/>
                <a:gd name="T92" fmla="*/ 633 w 1025"/>
                <a:gd name="T93" fmla="*/ 46 h 910"/>
                <a:gd name="T94" fmla="*/ 288 w 1025"/>
                <a:gd name="T95" fmla="*/ 125 h 910"/>
                <a:gd name="T96" fmla="*/ 237 w 1025"/>
                <a:gd name="T97" fmla="*/ 137 h 910"/>
                <a:gd name="T98" fmla="*/ 315 w 1025"/>
                <a:gd name="T99" fmla="*/ 105 h 910"/>
                <a:gd name="T100" fmla="*/ 751 w 1025"/>
                <a:gd name="T101" fmla="*/ 105 h 910"/>
                <a:gd name="T102" fmla="*/ 350 w 1025"/>
                <a:gd name="T103" fmla="*/ 91 h 910"/>
                <a:gd name="T104" fmla="*/ 712 w 1025"/>
                <a:gd name="T105" fmla="*/ 92 h 910"/>
                <a:gd name="T106" fmla="*/ 665 w 1025"/>
                <a:gd name="T107" fmla="*/ 81 h 910"/>
                <a:gd name="T108" fmla="*/ 464 w 1025"/>
                <a:gd name="T109" fmla="*/ 54 h 910"/>
                <a:gd name="T110" fmla="*/ 584 w 1025"/>
                <a:gd name="T111" fmla="*/ 43 h 910"/>
                <a:gd name="T112" fmla="*/ 568 w 1025"/>
                <a:gd name="T113" fmla="*/ 69 h 910"/>
                <a:gd name="T114" fmla="*/ 415 w 1025"/>
                <a:gd name="T115" fmla="*/ 37 h 910"/>
                <a:gd name="T116" fmla="*/ 531 w 1025"/>
                <a:gd name="T117" fmla="*/ 41 h 910"/>
                <a:gd name="T118" fmla="*/ 432 w 1025"/>
                <a:gd name="T119" fmla="*/ 49 h 910"/>
                <a:gd name="T120" fmla="*/ 622 w 1025"/>
                <a:gd name="T121" fmla="*/ 45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25" h="910">
                  <a:moveTo>
                    <a:pt x="356" y="905"/>
                  </a:moveTo>
                  <a:cubicBezTo>
                    <a:pt x="339" y="905"/>
                    <a:pt x="321" y="904"/>
                    <a:pt x="303" y="901"/>
                  </a:cubicBezTo>
                  <a:cubicBezTo>
                    <a:pt x="178" y="879"/>
                    <a:pt x="106" y="787"/>
                    <a:pt x="69" y="713"/>
                  </a:cubicBezTo>
                  <a:cubicBezTo>
                    <a:pt x="15" y="607"/>
                    <a:pt x="0" y="489"/>
                    <a:pt x="28" y="384"/>
                  </a:cubicBezTo>
                  <a:cubicBezTo>
                    <a:pt x="30" y="322"/>
                    <a:pt x="45" y="259"/>
                    <a:pt x="72" y="200"/>
                  </a:cubicBezTo>
                  <a:cubicBezTo>
                    <a:pt x="94" y="151"/>
                    <a:pt x="129" y="110"/>
                    <a:pt x="175" y="78"/>
                  </a:cubicBezTo>
                  <a:cubicBezTo>
                    <a:pt x="218" y="50"/>
                    <a:pt x="270" y="29"/>
                    <a:pt x="326" y="19"/>
                  </a:cubicBezTo>
                  <a:cubicBezTo>
                    <a:pt x="433" y="0"/>
                    <a:pt x="535" y="9"/>
                    <a:pt x="622" y="42"/>
                  </a:cubicBezTo>
                  <a:cubicBezTo>
                    <a:pt x="689" y="50"/>
                    <a:pt x="751" y="73"/>
                    <a:pt x="804" y="110"/>
                  </a:cubicBezTo>
                  <a:cubicBezTo>
                    <a:pt x="823" y="124"/>
                    <a:pt x="840" y="139"/>
                    <a:pt x="855" y="155"/>
                  </a:cubicBezTo>
                  <a:cubicBezTo>
                    <a:pt x="865" y="161"/>
                    <a:pt x="873" y="167"/>
                    <a:pt x="882" y="173"/>
                  </a:cubicBezTo>
                  <a:cubicBezTo>
                    <a:pt x="944" y="220"/>
                    <a:pt x="984" y="276"/>
                    <a:pt x="999" y="340"/>
                  </a:cubicBezTo>
                  <a:cubicBezTo>
                    <a:pt x="1025" y="452"/>
                    <a:pt x="988" y="571"/>
                    <a:pt x="894" y="675"/>
                  </a:cubicBezTo>
                  <a:cubicBezTo>
                    <a:pt x="838" y="738"/>
                    <a:pt x="763" y="792"/>
                    <a:pt x="683" y="827"/>
                  </a:cubicBezTo>
                  <a:cubicBezTo>
                    <a:pt x="625" y="852"/>
                    <a:pt x="567" y="866"/>
                    <a:pt x="513" y="869"/>
                  </a:cubicBezTo>
                  <a:cubicBezTo>
                    <a:pt x="464" y="891"/>
                    <a:pt x="411" y="905"/>
                    <a:pt x="356" y="905"/>
                  </a:cubicBezTo>
                  <a:close/>
                  <a:moveTo>
                    <a:pt x="27" y="397"/>
                  </a:moveTo>
                  <a:cubicBezTo>
                    <a:pt x="4" y="498"/>
                    <a:pt x="19" y="611"/>
                    <a:pt x="71" y="712"/>
                  </a:cubicBezTo>
                  <a:cubicBezTo>
                    <a:pt x="108" y="785"/>
                    <a:pt x="179" y="877"/>
                    <a:pt x="304" y="898"/>
                  </a:cubicBezTo>
                  <a:cubicBezTo>
                    <a:pt x="375" y="910"/>
                    <a:pt x="443" y="896"/>
                    <a:pt x="505" y="870"/>
                  </a:cubicBezTo>
                  <a:cubicBezTo>
                    <a:pt x="504" y="870"/>
                    <a:pt x="503" y="870"/>
                    <a:pt x="503" y="870"/>
                  </a:cubicBezTo>
                  <a:cubicBezTo>
                    <a:pt x="469" y="874"/>
                    <a:pt x="435" y="874"/>
                    <a:pt x="403" y="869"/>
                  </a:cubicBezTo>
                  <a:cubicBezTo>
                    <a:pt x="340" y="859"/>
                    <a:pt x="283" y="831"/>
                    <a:pt x="233" y="787"/>
                  </a:cubicBezTo>
                  <a:cubicBezTo>
                    <a:pt x="214" y="770"/>
                    <a:pt x="196" y="751"/>
                    <a:pt x="180" y="731"/>
                  </a:cubicBezTo>
                  <a:cubicBezTo>
                    <a:pt x="170" y="723"/>
                    <a:pt x="161" y="714"/>
                    <a:pt x="152" y="705"/>
                  </a:cubicBezTo>
                  <a:cubicBezTo>
                    <a:pt x="104" y="655"/>
                    <a:pt x="69" y="598"/>
                    <a:pt x="48" y="535"/>
                  </a:cubicBezTo>
                  <a:cubicBezTo>
                    <a:pt x="33" y="492"/>
                    <a:pt x="27" y="445"/>
                    <a:pt x="27" y="397"/>
                  </a:cubicBezTo>
                  <a:close/>
                  <a:moveTo>
                    <a:pt x="192" y="742"/>
                  </a:moveTo>
                  <a:cubicBezTo>
                    <a:pt x="206" y="757"/>
                    <a:pt x="220" y="771"/>
                    <a:pt x="235" y="785"/>
                  </a:cubicBezTo>
                  <a:cubicBezTo>
                    <a:pt x="305" y="847"/>
                    <a:pt x="389" y="876"/>
                    <a:pt x="478" y="870"/>
                  </a:cubicBezTo>
                  <a:cubicBezTo>
                    <a:pt x="467" y="869"/>
                    <a:pt x="456" y="869"/>
                    <a:pt x="445" y="867"/>
                  </a:cubicBezTo>
                  <a:cubicBezTo>
                    <a:pt x="380" y="859"/>
                    <a:pt x="321" y="834"/>
                    <a:pt x="270" y="795"/>
                  </a:cubicBezTo>
                  <a:cubicBezTo>
                    <a:pt x="243" y="780"/>
                    <a:pt x="217" y="762"/>
                    <a:pt x="192" y="742"/>
                  </a:cubicBezTo>
                  <a:close/>
                  <a:moveTo>
                    <a:pt x="286" y="803"/>
                  </a:moveTo>
                  <a:cubicBezTo>
                    <a:pt x="333" y="836"/>
                    <a:pt x="387" y="857"/>
                    <a:pt x="445" y="864"/>
                  </a:cubicBezTo>
                  <a:cubicBezTo>
                    <a:pt x="465" y="867"/>
                    <a:pt x="486" y="868"/>
                    <a:pt x="507" y="867"/>
                  </a:cubicBezTo>
                  <a:cubicBezTo>
                    <a:pt x="509" y="866"/>
                    <a:pt x="512" y="866"/>
                    <a:pt x="514" y="866"/>
                  </a:cubicBezTo>
                  <a:cubicBezTo>
                    <a:pt x="526" y="860"/>
                    <a:pt x="538" y="854"/>
                    <a:pt x="549" y="848"/>
                  </a:cubicBezTo>
                  <a:cubicBezTo>
                    <a:pt x="472" y="859"/>
                    <a:pt x="390" y="848"/>
                    <a:pt x="314" y="815"/>
                  </a:cubicBezTo>
                  <a:cubicBezTo>
                    <a:pt x="304" y="811"/>
                    <a:pt x="295" y="807"/>
                    <a:pt x="286" y="803"/>
                  </a:cubicBezTo>
                  <a:close/>
                  <a:moveTo>
                    <a:pt x="644" y="824"/>
                  </a:moveTo>
                  <a:cubicBezTo>
                    <a:pt x="624" y="834"/>
                    <a:pt x="603" y="844"/>
                    <a:pt x="581" y="851"/>
                  </a:cubicBezTo>
                  <a:cubicBezTo>
                    <a:pt x="565" y="857"/>
                    <a:pt x="548" y="861"/>
                    <a:pt x="531" y="865"/>
                  </a:cubicBezTo>
                  <a:cubicBezTo>
                    <a:pt x="658" y="851"/>
                    <a:pt x="797" y="780"/>
                    <a:pt x="892" y="674"/>
                  </a:cubicBezTo>
                  <a:cubicBezTo>
                    <a:pt x="986" y="570"/>
                    <a:pt x="1023" y="452"/>
                    <a:pt x="996" y="341"/>
                  </a:cubicBezTo>
                  <a:cubicBezTo>
                    <a:pt x="979" y="266"/>
                    <a:pt x="927" y="207"/>
                    <a:pt x="863" y="164"/>
                  </a:cubicBezTo>
                  <a:cubicBezTo>
                    <a:pt x="921" y="230"/>
                    <a:pt x="947" y="316"/>
                    <a:pt x="939" y="413"/>
                  </a:cubicBezTo>
                  <a:cubicBezTo>
                    <a:pt x="934" y="473"/>
                    <a:pt x="915" y="536"/>
                    <a:pt x="885" y="595"/>
                  </a:cubicBezTo>
                  <a:cubicBezTo>
                    <a:pt x="874" y="622"/>
                    <a:pt x="860" y="648"/>
                    <a:pt x="844" y="672"/>
                  </a:cubicBezTo>
                  <a:cubicBezTo>
                    <a:pt x="807" y="726"/>
                    <a:pt x="759" y="768"/>
                    <a:pt x="701" y="796"/>
                  </a:cubicBezTo>
                  <a:cubicBezTo>
                    <a:pt x="701" y="796"/>
                    <a:pt x="700" y="796"/>
                    <a:pt x="699" y="796"/>
                  </a:cubicBezTo>
                  <a:cubicBezTo>
                    <a:pt x="690" y="802"/>
                    <a:pt x="680" y="807"/>
                    <a:pt x="671" y="812"/>
                  </a:cubicBezTo>
                  <a:cubicBezTo>
                    <a:pt x="662" y="816"/>
                    <a:pt x="653" y="820"/>
                    <a:pt x="644" y="824"/>
                  </a:cubicBezTo>
                  <a:close/>
                  <a:moveTo>
                    <a:pt x="557" y="847"/>
                  </a:moveTo>
                  <a:cubicBezTo>
                    <a:pt x="547" y="853"/>
                    <a:pt x="536" y="858"/>
                    <a:pt x="525" y="864"/>
                  </a:cubicBezTo>
                  <a:cubicBezTo>
                    <a:pt x="543" y="860"/>
                    <a:pt x="562" y="855"/>
                    <a:pt x="580" y="848"/>
                  </a:cubicBezTo>
                  <a:cubicBezTo>
                    <a:pt x="594" y="844"/>
                    <a:pt x="608" y="838"/>
                    <a:pt x="622" y="831"/>
                  </a:cubicBezTo>
                  <a:cubicBezTo>
                    <a:pt x="601" y="838"/>
                    <a:pt x="579" y="844"/>
                    <a:pt x="557" y="847"/>
                  </a:cubicBezTo>
                  <a:close/>
                  <a:moveTo>
                    <a:pt x="272" y="793"/>
                  </a:moveTo>
                  <a:cubicBezTo>
                    <a:pt x="286" y="800"/>
                    <a:pt x="300" y="807"/>
                    <a:pt x="315" y="813"/>
                  </a:cubicBezTo>
                  <a:cubicBezTo>
                    <a:pt x="393" y="846"/>
                    <a:pt x="477" y="857"/>
                    <a:pt x="556" y="844"/>
                  </a:cubicBezTo>
                  <a:cubicBezTo>
                    <a:pt x="562" y="841"/>
                    <a:pt x="567" y="838"/>
                    <a:pt x="572" y="835"/>
                  </a:cubicBezTo>
                  <a:cubicBezTo>
                    <a:pt x="531" y="844"/>
                    <a:pt x="489" y="845"/>
                    <a:pt x="447" y="838"/>
                  </a:cubicBezTo>
                  <a:cubicBezTo>
                    <a:pt x="432" y="836"/>
                    <a:pt x="418" y="833"/>
                    <a:pt x="405" y="828"/>
                  </a:cubicBezTo>
                  <a:cubicBezTo>
                    <a:pt x="343" y="825"/>
                    <a:pt x="287" y="802"/>
                    <a:pt x="240" y="761"/>
                  </a:cubicBezTo>
                  <a:cubicBezTo>
                    <a:pt x="224" y="747"/>
                    <a:pt x="210" y="731"/>
                    <a:pt x="196" y="714"/>
                  </a:cubicBezTo>
                  <a:cubicBezTo>
                    <a:pt x="218" y="744"/>
                    <a:pt x="244" y="771"/>
                    <a:pt x="272" y="793"/>
                  </a:cubicBezTo>
                  <a:close/>
                  <a:moveTo>
                    <a:pt x="581" y="833"/>
                  </a:moveTo>
                  <a:cubicBezTo>
                    <a:pt x="575" y="837"/>
                    <a:pt x="569" y="840"/>
                    <a:pt x="564" y="843"/>
                  </a:cubicBezTo>
                  <a:cubicBezTo>
                    <a:pt x="591" y="839"/>
                    <a:pt x="617" y="831"/>
                    <a:pt x="643" y="821"/>
                  </a:cubicBezTo>
                  <a:cubicBezTo>
                    <a:pt x="647" y="819"/>
                    <a:pt x="651" y="817"/>
                    <a:pt x="655" y="814"/>
                  </a:cubicBezTo>
                  <a:cubicBezTo>
                    <a:pt x="638" y="820"/>
                    <a:pt x="621" y="824"/>
                    <a:pt x="603" y="827"/>
                  </a:cubicBezTo>
                  <a:cubicBezTo>
                    <a:pt x="596" y="829"/>
                    <a:pt x="588" y="831"/>
                    <a:pt x="581" y="833"/>
                  </a:cubicBezTo>
                  <a:close/>
                  <a:moveTo>
                    <a:pt x="415" y="828"/>
                  </a:moveTo>
                  <a:cubicBezTo>
                    <a:pt x="425" y="831"/>
                    <a:pt x="436" y="834"/>
                    <a:pt x="447" y="836"/>
                  </a:cubicBezTo>
                  <a:cubicBezTo>
                    <a:pt x="492" y="843"/>
                    <a:pt x="536" y="841"/>
                    <a:pt x="579" y="831"/>
                  </a:cubicBezTo>
                  <a:cubicBezTo>
                    <a:pt x="580" y="830"/>
                    <a:pt x="581" y="830"/>
                    <a:pt x="581" y="830"/>
                  </a:cubicBezTo>
                  <a:cubicBezTo>
                    <a:pt x="546" y="833"/>
                    <a:pt x="511" y="831"/>
                    <a:pt x="477" y="823"/>
                  </a:cubicBezTo>
                  <a:cubicBezTo>
                    <a:pt x="475" y="823"/>
                    <a:pt x="473" y="824"/>
                    <a:pt x="471" y="824"/>
                  </a:cubicBezTo>
                  <a:cubicBezTo>
                    <a:pt x="452" y="827"/>
                    <a:pt x="433" y="829"/>
                    <a:pt x="415" y="828"/>
                  </a:cubicBezTo>
                  <a:close/>
                  <a:moveTo>
                    <a:pt x="484" y="822"/>
                  </a:moveTo>
                  <a:cubicBezTo>
                    <a:pt x="518" y="829"/>
                    <a:pt x="552" y="830"/>
                    <a:pt x="586" y="826"/>
                  </a:cubicBezTo>
                  <a:cubicBezTo>
                    <a:pt x="615" y="808"/>
                    <a:pt x="641" y="788"/>
                    <a:pt x="664" y="769"/>
                  </a:cubicBezTo>
                  <a:cubicBezTo>
                    <a:pt x="746" y="700"/>
                    <a:pt x="882" y="559"/>
                    <a:pt x="868" y="389"/>
                  </a:cubicBezTo>
                  <a:cubicBezTo>
                    <a:pt x="863" y="324"/>
                    <a:pt x="834" y="273"/>
                    <a:pt x="797" y="235"/>
                  </a:cubicBezTo>
                  <a:cubicBezTo>
                    <a:pt x="814" y="277"/>
                    <a:pt x="823" y="325"/>
                    <a:pt x="826" y="378"/>
                  </a:cubicBezTo>
                  <a:cubicBezTo>
                    <a:pt x="829" y="459"/>
                    <a:pt x="820" y="574"/>
                    <a:pt x="753" y="660"/>
                  </a:cubicBezTo>
                  <a:cubicBezTo>
                    <a:pt x="689" y="741"/>
                    <a:pt x="589" y="801"/>
                    <a:pt x="484" y="822"/>
                  </a:cubicBezTo>
                  <a:close/>
                  <a:moveTo>
                    <a:pt x="406" y="826"/>
                  </a:moveTo>
                  <a:cubicBezTo>
                    <a:pt x="426" y="826"/>
                    <a:pt x="448" y="825"/>
                    <a:pt x="470" y="822"/>
                  </a:cubicBezTo>
                  <a:cubicBezTo>
                    <a:pt x="439" y="814"/>
                    <a:pt x="408" y="802"/>
                    <a:pt x="379" y="786"/>
                  </a:cubicBezTo>
                  <a:cubicBezTo>
                    <a:pt x="305" y="747"/>
                    <a:pt x="245" y="684"/>
                    <a:pt x="207" y="611"/>
                  </a:cubicBezTo>
                  <a:cubicBezTo>
                    <a:pt x="216" y="636"/>
                    <a:pt x="227" y="660"/>
                    <a:pt x="240" y="683"/>
                  </a:cubicBezTo>
                  <a:cubicBezTo>
                    <a:pt x="282" y="755"/>
                    <a:pt x="339" y="803"/>
                    <a:pt x="406" y="826"/>
                  </a:cubicBezTo>
                  <a:close/>
                  <a:moveTo>
                    <a:pt x="794" y="228"/>
                  </a:moveTo>
                  <a:cubicBezTo>
                    <a:pt x="834" y="268"/>
                    <a:pt x="865" y="320"/>
                    <a:pt x="871" y="389"/>
                  </a:cubicBezTo>
                  <a:cubicBezTo>
                    <a:pt x="885" y="560"/>
                    <a:pt x="748" y="702"/>
                    <a:pt x="666" y="771"/>
                  </a:cubicBezTo>
                  <a:cubicBezTo>
                    <a:pt x="644" y="789"/>
                    <a:pt x="619" y="808"/>
                    <a:pt x="592" y="826"/>
                  </a:cubicBezTo>
                  <a:cubicBezTo>
                    <a:pt x="596" y="825"/>
                    <a:pt x="599" y="825"/>
                    <a:pt x="603" y="824"/>
                  </a:cubicBezTo>
                  <a:cubicBezTo>
                    <a:pt x="674" y="802"/>
                    <a:pt x="739" y="756"/>
                    <a:pt x="791" y="692"/>
                  </a:cubicBezTo>
                  <a:cubicBezTo>
                    <a:pt x="845" y="624"/>
                    <a:pt x="877" y="545"/>
                    <a:pt x="884" y="466"/>
                  </a:cubicBezTo>
                  <a:cubicBezTo>
                    <a:pt x="885" y="453"/>
                    <a:pt x="886" y="440"/>
                    <a:pt x="886" y="427"/>
                  </a:cubicBezTo>
                  <a:cubicBezTo>
                    <a:pt x="885" y="384"/>
                    <a:pt x="877" y="341"/>
                    <a:pt x="861" y="301"/>
                  </a:cubicBezTo>
                  <a:cubicBezTo>
                    <a:pt x="839" y="246"/>
                    <a:pt x="803" y="202"/>
                    <a:pt x="760" y="166"/>
                  </a:cubicBezTo>
                  <a:cubicBezTo>
                    <a:pt x="773" y="185"/>
                    <a:pt x="785" y="206"/>
                    <a:pt x="794" y="228"/>
                  </a:cubicBezTo>
                  <a:close/>
                  <a:moveTo>
                    <a:pt x="133" y="584"/>
                  </a:moveTo>
                  <a:cubicBezTo>
                    <a:pt x="171" y="701"/>
                    <a:pt x="256" y="814"/>
                    <a:pt x="396" y="825"/>
                  </a:cubicBezTo>
                  <a:cubicBezTo>
                    <a:pt x="332" y="801"/>
                    <a:pt x="278" y="753"/>
                    <a:pt x="238" y="684"/>
                  </a:cubicBezTo>
                  <a:cubicBezTo>
                    <a:pt x="221" y="655"/>
                    <a:pt x="207" y="624"/>
                    <a:pt x="197" y="591"/>
                  </a:cubicBezTo>
                  <a:cubicBezTo>
                    <a:pt x="180" y="554"/>
                    <a:pt x="169" y="516"/>
                    <a:pt x="164" y="476"/>
                  </a:cubicBezTo>
                  <a:cubicBezTo>
                    <a:pt x="152" y="390"/>
                    <a:pt x="159" y="306"/>
                    <a:pt x="182" y="237"/>
                  </a:cubicBezTo>
                  <a:cubicBezTo>
                    <a:pt x="159" y="270"/>
                    <a:pt x="142" y="306"/>
                    <a:pt x="131" y="344"/>
                  </a:cubicBezTo>
                  <a:cubicBezTo>
                    <a:pt x="110" y="419"/>
                    <a:pt x="110" y="500"/>
                    <a:pt x="131" y="576"/>
                  </a:cubicBezTo>
                  <a:cubicBezTo>
                    <a:pt x="148" y="593"/>
                    <a:pt x="166" y="609"/>
                    <a:pt x="187" y="626"/>
                  </a:cubicBezTo>
                  <a:cubicBezTo>
                    <a:pt x="185" y="628"/>
                    <a:pt x="185" y="628"/>
                    <a:pt x="185" y="628"/>
                  </a:cubicBezTo>
                  <a:cubicBezTo>
                    <a:pt x="166" y="612"/>
                    <a:pt x="148" y="597"/>
                    <a:pt x="132" y="581"/>
                  </a:cubicBezTo>
                  <a:cubicBezTo>
                    <a:pt x="133" y="582"/>
                    <a:pt x="133" y="583"/>
                    <a:pt x="133" y="584"/>
                  </a:cubicBezTo>
                  <a:close/>
                  <a:moveTo>
                    <a:pt x="822" y="653"/>
                  </a:moveTo>
                  <a:cubicBezTo>
                    <a:pt x="813" y="667"/>
                    <a:pt x="804" y="680"/>
                    <a:pt x="793" y="693"/>
                  </a:cubicBezTo>
                  <a:cubicBezTo>
                    <a:pt x="745" y="753"/>
                    <a:pt x="686" y="797"/>
                    <a:pt x="621" y="821"/>
                  </a:cubicBezTo>
                  <a:cubicBezTo>
                    <a:pt x="637" y="817"/>
                    <a:pt x="652" y="813"/>
                    <a:pt x="667" y="807"/>
                  </a:cubicBezTo>
                  <a:cubicBezTo>
                    <a:pt x="730" y="769"/>
                    <a:pt x="784" y="715"/>
                    <a:pt x="822" y="653"/>
                  </a:cubicBezTo>
                  <a:close/>
                  <a:moveTo>
                    <a:pt x="199" y="590"/>
                  </a:moveTo>
                  <a:cubicBezTo>
                    <a:pt x="236" y="671"/>
                    <a:pt x="300" y="741"/>
                    <a:pt x="380" y="784"/>
                  </a:cubicBezTo>
                  <a:cubicBezTo>
                    <a:pt x="411" y="801"/>
                    <a:pt x="444" y="813"/>
                    <a:pt x="477" y="820"/>
                  </a:cubicBezTo>
                  <a:cubicBezTo>
                    <a:pt x="584" y="801"/>
                    <a:pt x="686" y="741"/>
                    <a:pt x="751" y="658"/>
                  </a:cubicBezTo>
                  <a:cubicBezTo>
                    <a:pt x="817" y="573"/>
                    <a:pt x="827" y="459"/>
                    <a:pt x="823" y="378"/>
                  </a:cubicBezTo>
                  <a:cubicBezTo>
                    <a:pt x="821" y="323"/>
                    <a:pt x="810" y="273"/>
                    <a:pt x="792" y="230"/>
                  </a:cubicBezTo>
                  <a:cubicBezTo>
                    <a:pt x="730" y="169"/>
                    <a:pt x="646" y="139"/>
                    <a:pt x="600" y="127"/>
                  </a:cubicBezTo>
                  <a:cubicBezTo>
                    <a:pt x="515" y="103"/>
                    <a:pt x="402" y="101"/>
                    <a:pt x="301" y="122"/>
                  </a:cubicBezTo>
                  <a:cubicBezTo>
                    <a:pt x="287" y="132"/>
                    <a:pt x="273" y="142"/>
                    <a:pt x="260" y="152"/>
                  </a:cubicBezTo>
                  <a:cubicBezTo>
                    <a:pt x="233" y="182"/>
                    <a:pt x="213" y="216"/>
                    <a:pt x="199" y="253"/>
                  </a:cubicBezTo>
                  <a:cubicBezTo>
                    <a:pt x="162" y="352"/>
                    <a:pt x="164" y="479"/>
                    <a:pt x="199" y="590"/>
                  </a:cubicBezTo>
                  <a:close/>
                  <a:moveTo>
                    <a:pt x="668" y="810"/>
                  </a:moveTo>
                  <a:cubicBezTo>
                    <a:pt x="667" y="810"/>
                    <a:pt x="666" y="811"/>
                    <a:pt x="665" y="812"/>
                  </a:cubicBezTo>
                  <a:cubicBezTo>
                    <a:pt x="667" y="811"/>
                    <a:pt x="668" y="810"/>
                    <a:pt x="670" y="809"/>
                  </a:cubicBezTo>
                  <a:cubicBezTo>
                    <a:pt x="670" y="809"/>
                    <a:pt x="671" y="809"/>
                    <a:pt x="672" y="808"/>
                  </a:cubicBezTo>
                  <a:cubicBezTo>
                    <a:pt x="670" y="809"/>
                    <a:pt x="669" y="809"/>
                    <a:pt x="668" y="810"/>
                  </a:cubicBezTo>
                  <a:close/>
                  <a:moveTo>
                    <a:pt x="887" y="466"/>
                  </a:moveTo>
                  <a:cubicBezTo>
                    <a:pt x="886" y="479"/>
                    <a:pt x="884" y="493"/>
                    <a:pt x="882" y="506"/>
                  </a:cubicBezTo>
                  <a:cubicBezTo>
                    <a:pt x="861" y="624"/>
                    <a:pt x="784" y="734"/>
                    <a:pt x="680" y="802"/>
                  </a:cubicBezTo>
                  <a:cubicBezTo>
                    <a:pt x="686" y="800"/>
                    <a:pt x="692" y="797"/>
                    <a:pt x="699" y="794"/>
                  </a:cubicBezTo>
                  <a:cubicBezTo>
                    <a:pt x="773" y="750"/>
                    <a:pt x="837" y="680"/>
                    <a:pt x="880" y="599"/>
                  </a:cubicBezTo>
                  <a:cubicBezTo>
                    <a:pt x="894" y="567"/>
                    <a:pt x="903" y="533"/>
                    <a:pt x="909" y="497"/>
                  </a:cubicBezTo>
                  <a:cubicBezTo>
                    <a:pt x="929" y="361"/>
                    <a:pt x="886" y="226"/>
                    <a:pt x="791" y="137"/>
                  </a:cubicBezTo>
                  <a:cubicBezTo>
                    <a:pt x="781" y="128"/>
                    <a:pt x="771" y="119"/>
                    <a:pt x="760" y="111"/>
                  </a:cubicBezTo>
                  <a:cubicBezTo>
                    <a:pt x="754" y="109"/>
                    <a:pt x="749" y="107"/>
                    <a:pt x="743" y="105"/>
                  </a:cubicBezTo>
                  <a:cubicBezTo>
                    <a:pt x="772" y="123"/>
                    <a:pt x="796" y="145"/>
                    <a:pt x="809" y="176"/>
                  </a:cubicBezTo>
                  <a:cubicBezTo>
                    <a:pt x="807" y="177"/>
                    <a:pt x="807" y="177"/>
                    <a:pt x="807" y="177"/>
                  </a:cubicBezTo>
                  <a:cubicBezTo>
                    <a:pt x="792" y="143"/>
                    <a:pt x="764" y="119"/>
                    <a:pt x="731" y="101"/>
                  </a:cubicBezTo>
                  <a:cubicBezTo>
                    <a:pt x="729" y="100"/>
                    <a:pt x="728" y="100"/>
                    <a:pt x="727" y="100"/>
                  </a:cubicBezTo>
                  <a:cubicBezTo>
                    <a:pt x="732" y="103"/>
                    <a:pt x="737" y="107"/>
                    <a:pt x="742" y="111"/>
                  </a:cubicBezTo>
                  <a:cubicBezTo>
                    <a:pt x="835" y="187"/>
                    <a:pt x="888" y="303"/>
                    <a:pt x="888" y="427"/>
                  </a:cubicBezTo>
                  <a:cubicBezTo>
                    <a:pt x="889" y="440"/>
                    <a:pt x="888" y="453"/>
                    <a:pt x="887" y="466"/>
                  </a:cubicBezTo>
                  <a:close/>
                  <a:moveTo>
                    <a:pt x="183" y="731"/>
                  </a:moveTo>
                  <a:cubicBezTo>
                    <a:pt x="206" y="751"/>
                    <a:pt x="231" y="769"/>
                    <a:pt x="259" y="785"/>
                  </a:cubicBezTo>
                  <a:cubicBezTo>
                    <a:pt x="231" y="762"/>
                    <a:pt x="206" y="733"/>
                    <a:pt x="185" y="701"/>
                  </a:cubicBezTo>
                  <a:cubicBezTo>
                    <a:pt x="161" y="666"/>
                    <a:pt x="144" y="628"/>
                    <a:pt x="131" y="587"/>
                  </a:cubicBezTo>
                  <a:cubicBezTo>
                    <a:pt x="130" y="584"/>
                    <a:pt x="129" y="581"/>
                    <a:pt x="128" y="577"/>
                  </a:cubicBezTo>
                  <a:cubicBezTo>
                    <a:pt x="107" y="555"/>
                    <a:pt x="89" y="531"/>
                    <a:pt x="74" y="505"/>
                  </a:cubicBezTo>
                  <a:cubicBezTo>
                    <a:pt x="94" y="591"/>
                    <a:pt x="131" y="668"/>
                    <a:pt x="183" y="731"/>
                  </a:cubicBezTo>
                  <a:close/>
                  <a:moveTo>
                    <a:pt x="868" y="625"/>
                  </a:moveTo>
                  <a:cubicBezTo>
                    <a:pt x="864" y="632"/>
                    <a:pt x="859" y="640"/>
                    <a:pt x="854" y="647"/>
                  </a:cubicBezTo>
                  <a:cubicBezTo>
                    <a:pt x="819" y="700"/>
                    <a:pt x="775" y="745"/>
                    <a:pt x="728" y="778"/>
                  </a:cubicBezTo>
                  <a:cubicBezTo>
                    <a:pt x="787" y="742"/>
                    <a:pt x="836" y="689"/>
                    <a:pt x="868" y="625"/>
                  </a:cubicBezTo>
                  <a:close/>
                  <a:moveTo>
                    <a:pt x="30" y="385"/>
                  </a:moveTo>
                  <a:cubicBezTo>
                    <a:pt x="28" y="437"/>
                    <a:pt x="35" y="488"/>
                    <a:pt x="50" y="535"/>
                  </a:cubicBezTo>
                  <a:cubicBezTo>
                    <a:pt x="74" y="605"/>
                    <a:pt x="116" y="669"/>
                    <a:pt x="170" y="720"/>
                  </a:cubicBezTo>
                  <a:cubicBezTo>
                    <a:pt x="121" y="656"/>
                    <a:pt x="87" y="580"/>
                    <a:pt x="70" y="495"/>
                  </a:cubicBezTo>
                  <a:cubicBezTo>
                    <a:pt x="60" y="475"/>
                    <a:pt x="52" y="452"/>
                    <a:pt x="47" y="427"/>
                  </a:cubicBezTo>
                  <a:cubicBezTo>
                    <a:pt x="42" y="399"/>
                    <a:pt x="40" y="373"/>
                    <a:pt x="42" y="348"/>
                  </a:cubicBezTo>
                  <a:cubicBezTo>
                    <a:pt x="40" y="353"/>
                    <a:pt x="39" y="358"/>
                    <a:pt x="37" y="362"/>
                  </a:cubicBezTo>
                  <a:cubicBezTo>
                    <a:pt x="35" y="370"/>
                    <a:pt x="32" y="377"/>
                    <a:pt x="30" y="385"/>
                  </a:cubicBezTo>
                  <a:close/>
                  <a:moveTo>
                    <a:pt x="769" y="115"/>
                  </a:moveTo>
                  <a:cubicBezTo>
                    <a:pt x="777" y="121"/>
                    <a:pt x="785" y="128"/>
                    <a:pt x="793" y="135"/>
                  </a:cubicBezTo>
                  <a:cubicBezTo>
                    <a:pt x="888" y="225"/>
                    <a:pt x="932" y="360"/>
                    <a:pt x="911" y="498"/>
                  </a:cubicBezTo>
                  <a:cubicBezTo>
                    <a:pt x="907" y="524"/>
                    <a:pt x="901" y="549"/>
                    <a:pt x="893" y="573"/>
                  </a:cubicBezTo>
                  <a:cubicBezTo>
                    <a:pt x="916" y="522"/>
                    <a:pt x="932" y="467"/>
                    <a:pt x="936" y="412"/>
                  </a:cubicBezTo>
                  <a:cubicBezTo>
                    <a:pt x="945" y="313"/>
                    <a:pt x="916" y="225"/>
                    <a:pt x="855" y="158"/>
                  </a:cubicBezTo>
                  <a:cubicBezTo>
                    <a:pt x="827" y="141"/>
                    <a:pt x="798" y="127"/>
                    <a:pt x="769" y="115"/>
                  </a:cubicBezTo>
                  <a:close/>
                  <a:moveTo>
                    <a:pt x="72" y="494"/>
                  </a:moveTo>
                  <a:cubicBezTo>
                    <a:pt x="86" y="523"/>
                    <a:pt x="104" y="548"/>
                    <a:pt x="127" y="571"/>
                  </a:cubicBezTo>
                  <a:cubicBezTo>
                    <a:pt x="124" y="563"/>
                    <a:pt x="122" y="555"/>
                    <a:pt x="120" y="546"/>
                  </a:cubicBezTo>
                  <a:cubicBezTo>
                    <a:pt x="98" y="449"/>
                    <a:pt x="102" y="303"/>
                    <a:pt x="158" y="187"/>
                  </a:cubicBezTo>
                  <a:cubicBezTo>
                    <a:pt x="120" y="218"/>
                    <a:pt x="88" y="255"/>
                    <a:pt x="65" y="298"/>
                  </a:cubicBezTo>
                  <a:cubicBezTo>
                    <a:pt x="56" y="352"/>
                    <a:pt x="59" y="406"/>
                    <a:pt x="64" y="443"/>
                  </a:cubicBezTo>
                  <a:cubicBezTo>
                    <a:pt x="66" y="461"/>
                    <a:pt x="69" y="478"/>
                    <a:pt x="72" y="494"/>
                  </a:cubicBezTo>
                  <a:close/>
                  <a:moveTo>
                    <a:pt x="188" y="229"/>
                  </a:moveTo>
                  <a:cubicBezTo>
                    <a:pt x="163" y="300"/>
                    <a:pt x="155" y="386"/>
                    <a:pt x="166" y="476"/>
                  </a:cubicBezTo>
                  <a:cubicBezTo>
                    <a:pt x="170" y="507"/>
                    <a:pt x="178" y="538"/>
                    <a:pt x="190" y="567"/>
                  </a:cubicBezTo>
                  <a:cubicBezTo>
                    <a:pt x="181" y="535"/>
                    <a:pt x="175" y="501"/>
                    <a:pt x="172" y="467"/>
                  </a:cubicBezTo>
                  <a:cubicBezTo>
                    <a:pt x="165" y="390"/>
                    <a:pt x="173" y="314"/>
                    <a:pt x="196" y="252"/>
                  </a:cubicBezTo>
                  <a:cubicBezTo>
                    <a:pt x="208" y="220"/>
                    <a:pt x="225" y="191"/>
                    <a:pt x="246" y="164"/>
                  </a:cubicBezTo>
                  <a:cubicBezTo>
                    <a:pt x="224" y="184"/>
                    <a:pt x="205" y="206"/>
                    <a:pt x="188" y="229"/>
                  </a:cubicBezTo>
                  <a:close/>
                  <a:moveTo>
                    <a:pt x="163" y="183"/>
                  </a:moveTo>
                  <a:cubicBezTo>
                    <a:pt x="114" y="281"/>
                    <a:pt x="103" y="402"/>
                    <a:pt x="114" y="496"/>
                  </a:cubicBezTo>
                  <a:cubicBezTo>
                    <a:pt x="110" y="445"/>
                    <a:pt x="114" y="393"/>
                    <a:pt x="129" y="343"/>
                  </a:cubicBezTo>
                  <a:cubicBezTo>
                    <a:pt x="140" y="302"/>
                    <a:pt x="160" y="263"/>
                    <a:pt x="186" y="227"/>
                  </a:cubicBezTo>
                  <a:cubicBezTo>
                    <a:pt x="197" y="196"/>
                    <a:pt x="211" y="168"/>
                    <a:pt x="229" y="143"/>
                  </a:cubicBezTo>
                  <a:cubicBezTo>
                    <a:pt x="224" y="145"/>
                    <a:pt x="219" y="147"/>
                    <a:pt x="214" y="149"/>
                  </a:cubicBezTo>
                  <a:cubicBezTo>
                    <a:pt x="196" y="159"/>
                    <a:pt x="179" y="171"/>
                    <a:pt x="163" y="183"/>
                  </a:cubicBezTo>
                  <a:close/>
                  <a:moveTo>
                    <a:pt x="46" y="338"/>
                  </a:moveTo>
                  <a:cubicBezTo>
                    <a:pt x="42" y="366"/>
                    <a:pt x="43" y="395"/>
                    <a:pt x="50" y="426"/>
                  </a:cubicBezTo>
                  <a:cubicBezTo>
                    <a:pt x="54" y="447"/>
                    <a:pt x="60" y="466"/>
                    <a:pt x="67" y="484"/>
                  </a:cubicBezTo>
                  <a:cubicBezTo>
                    <a:pt x="65" y="471"/>
                    <a:pt x="63" y="457"/>
                    <a:pt x="61" y="444"/>
                  </a:cubicBezTo>
                  <a:cubicBezTo>
                    <a:pt x="57" y="408"/>
                    <a:pt x="54" y="357"/>
                    <a:pt x="61" y="305"/>
                  </a:cubicBezTo>
                  <a:cubicBezTo>
                    <a:pt x="55" y="316"/>
                    <a:pt x="50" y="327"/>
                    <a:pt x="46" y="338"/>
                  </a:cubicBezTo>
                  <a:close/>
                  <a:moveTo>
                    <a:pt x="436" y="12"/>
                  </a:moveTo>
                  <a:cubicBezTo>
                    <a:pt x="401" y="12"/>
                    <a:pt x="364" y="15"/>
                    <a:pt x="326" y="22"/>
                  </a:cubicBezTo>
                  <a:cubicBezTo>
                    <a:pt x="207" y="43"/>
                    <a:pt x="117" y="107"/>
                    <a:pt x="74" y="202"/>
                  </a:cubicBezTo>
                  <a:cubicBezTo>
                    <a:pt x="49" y="256"/>
                    <a:pt x="35" y="314"/>
                    <a:pt x="31" y="372"/>
                  </a:cubicBezTo>
                  <a:cubicBezTo>
                    <a:pt x="32" y="369"/>
                    <a:pt x="33" y="365"/>
                    <a:pt x="34" y="362"/>
                  </a:cubicBezTo>
                  <a:cubicBezTo>
                    <a:pt x="37" y="353"/>
                    <a:pt x="40" y="345"/>
                    <a:pt x="43" y="338"/>
                  </a:cubicBezTo>
                  <a:cubicBezTo>
                    <a:pt x="47" y="309"/>
                    <a:pt x="56" y="283"/>
                    <a:pt x="70" y="259"/>
                  </a:cubicBezTo>
                  <a:cubicBezTo>
                    <a:pt x="82" y="215"/>
                    <a:pt x="103" y="172"/>
                    <a:pt x="139" y="138"/>
                  </a:cubicBezTo>
                  <a:cubicBezTo>
                    <a:pt x="167" y="112"/>
                    <a:pt x="200" y="92"/>
                    <a:pt x="240" y="77"/>
                  </a:cubicBezTo>
                  <a:cubicBezTo>
                    <a:pt x="275" y="46"/>
                    <a:pt x="317" y="27"/>
                    <a:pt x="364" y="19"/>
                  </a:cubicBezTo>
                  <a:cubicBezTo>
                    <a:pt x="422" y="10"/>
                    <a:pt x="489" y="16"/>
                    <a:pt x="569" y="38"/>
                  </a:cubicBezTo>
                  <a:cubicBezTo>
                    <a:pt x="573" y="39"/>
                    <a:pt x="577" y="39"/>
                    <a:pt x="581" y="39"/>
                  </a:cubicBezTo>
                  <a:cubicBezTo>
                    <a:pt x="591" y="40"/>
                    <a:pt x="602" y="40"/>
                    <a:pt x="611" y="41"/>
                  </a:cubicBezTo>
                  <a:cubicBezTo>
                    <a:pt x="558" y="22"/>
                    <a:pt x="498" y="12"/>
                    <a:pt x="436" y="12"/>
                  </a:cubicBezTo>
                  <a:close/>
                  <a:moveTo>
                    <a:pt x="753" y="157"/>
                  </a:moveTo>
                  <a:cubicBezTo>
                    <a:pt x="804" y="197"/>
                    <a:pt x="842" y="246"/>
                    <a:pt x="863" y="300"/>
                  </a:cubicBezTo>
                  <a:cubicBezTo>
                    <a:pt x="868" y="312"/>
                    <a:pt x="872" y="324"/>
                    <a:pt x="876" y="336"/>
                  </a:cubicBezTo>
                  <a:cubicBezTo>
                    <a:pt x="856" y="248"/>
                    <a:pt x="809" y="169"/>
                    <a:pt x="740" y="113"/>
                  </a:cubicBezTo>
                  <a:cubicBezTo>
                    <a:pt x="733" y="108"/>
                    <a:pt x="726" y="102"/>
                    <a:pt x="719" y="97"/>
                  </a:cubicBezTo>
                  <a:cubicBezTo>
                    <a:pt x="710" y="94"/>
                    <a:pt x="701" y="92"/>
                    <a:pt x="692" y="90"/>
                  </a:cubicBezTo>
                  <a:cubicBezTo>
                    <a:pt x="686" y="88"/>
                    <a:pt x="679" y="87"/>
                    <a:pt x="673" y="85"/>
                  </a:cubicBezTo>
                  <a:cubicBezTo>
                    <a:pt x="686" y="93"/>
                    <a:pt x="698" y="102"/>
                    <a:pt x="709" y="111"/>
                  </a:cubicBezTo>
                  <a:cubicBezTo>
                    <a:pt x="725" y="125"/>
                    <a:pt x="740" y="140"/>
                    <a:pt x="753" y="157"/>
                  </a:cubicBezTo>
                  <a:close/>
                  <a:moveTo>
                    <a:pt x="68" y="269"/>
                  </a:moveTo>
                  <a:cubicBezTo>
                    <a:pt x="58" y="287"/>
                    <a:pt x="51" y="306"/>
                    <a:pt x="48" y="327"/>
                  </a:cubicBezTo>
                  <a:cubicBezTo>
                    <a:pt x="52" y="317"/>
                    <a:pt x="57" y="307"/>
                    <a:pt x="62" y="297"/>
                  </a:cubicBezTo>
                  <a:cubicBezTo>
                    <a:pt x="64" y="288"/>
                    <a:pt x="66" y="278"/>
                    <a:pt x="68" y="269"/>
                  </a:cubicBezTo>
                  <a:close/>
                  <a:moveTo>
                    <a:pt x="73" y="260"/>
                  </a:moveTo>
                  <a:cubicBezTo>
                    <a:pt x="70" y="270"/>
                    <a:pt x="68" y="280"/>
                    <a:pt x="66" y="290"/>
                  </a:cubicBezTo>
                  <a:cubicBezTo>
                    <a:pt x="90" y="248"/>
                    <a:pt x="122" y="212"/>
                    <a:pt x="161" y="181"/>
                  </a:cubicBezTo>
                  <a:cubicBezTo>
                    <a:pt x="162" y="178"/>
                    <a:pt x="164" y="175"/>
                    <a:pt x="165" y="173"/>
                  </a:cubicBezTo>
                  <a:cubicBezTo>
                    <a:pt x="146" y="184"/>
                    <a:pt x="128" y="197"/>
                    <a:pt x="113" y="211"/>
                  </a:cubicBezTo>
                  <a:cubicBezTo>
                    <a:pt x="97" y="226"/>
                    <a:pt x="83" y="243"/>
                    <a:pt x="73" y="260"/>
                  </a:cubicBezTo>
                  <a:close/>
                  <a:moveTo>
                    <a:pt x="234" y="81"/>
                  </a:moveTo>
                  <a:cubicBezTo>
                    <a:pt x="201" y="95"/>
                    <a:pt x="169" y="114"/>
                    <a:pt x="141" y="140"/>
                  </a:cubicBezTo>
                  <a:cubicBezTo>
                    <a:pt x="108" y="171"/>
                    <a:pt x="88" y="210"/>
                    <a:pt x="75" y="251"/>
                  </a:cubicBezTo>
                  <a:cubicBezTo>
                    <a:pt x="85" y="236"/>
                    <a:pt x="97" y="222"/>
                    <a:pt x="111" y="209"/>
                  </a:cubicBezTo>
                  <a:cubicBezTo>
                    <a:pt x="127" y="194"/>
                    <a:pt x="147" y="180"/>
                    <a:pt x="168" y="168"/>
                  </a:cubicBezTo>
                  <a:cubicBezTo>
                    <a:pt x="173" y="158"/>
                    <a:pt x="180" y="148"/>
                    <a:pt x="186" y="138"/>
                  </a:cubicBezTo>
                  <a:cubicBezTo>
                    <a:pt x="201" y="116"/>
                    <a:pt x="217" y="97"/>
                    <a:pt x="234" y="81"/>
                  </a:cubicBezTo>
                  <a:close/>
                  <a:moveTo>
                    <a:pt x="444" y="105"/>
                  </a:moveTo>
                  <a:cubicBezTo>
                    <a:pt x="500" y="105"/>
                    <a:pt x="555" y="112"/>
                    <a:pt x="601" y="124"/>
                  </a:cubicBezTo>
                  <a:cubicBezTo>
                    <a:pt x="646" y="137"/>
                    <a:pt x="728" y="165"/>
                    <a:pt x="789" y="223"/>
                  </a:cubicBezTo>
                  <a:cubicBezTo>
                    <a:pt x="779" y="200"/>
                    <a:pt x="766" y="179"/>
                    <a:pt x="752" y="160"/>
                  </a:cubicBezTo>
                  <a:cubicBezTo>
                    <a:pt x="696" y="117"/>
                    <a:pt x="631" y="88"/>
                    <a:pt x="567" y="71"/>
                  </a:cubicBezTo>
                  <a:cubicBezTo>
                    <a:pt x="494" y="67"/>
                    <a:pt x="421" y="75"/>
                    <a:pt x="351" y="94"/>
                  </a:cubicBezTo>
                  <a:cubicBezTo>
                    <a:pt x="336" y="101"/>
                    <a:pt x="321" y="110"/>
                    <a:pt x="307" y="118"/>
                  </a:cubicBezTo>
                  <a:cubicBezTo>
                    <a:pt x="352" y="109"/>
                    <a:pt x="399" y="105"/>
                    <a:pt x="444" y="105"/>
                  </a:cubicBezTo>
                  <a:close/>
                  <a:moveTo>
                    <a:pt x="234" y="141"/>
                  </a:moveTo>
                  <a:cubicBezTo>
                    <a:pt x="217" y="164"/>
                    <a:pt x="202" y="191"/>
                    <a:pt x="191" y="220"/>
                  </a:cubicBezTo>
                  <a:cubicBezTo>
                    <a:pt x="210" y="195"/>
                    <a:pt x="233" y="171"/>
                    <a:pt x="258" y="151"/>
                  </a:cubicBezTo>
                  <a:cubicBezTo>
                    <a:pt x="266" y="142"/>
                    <a:pt x="274" y="134"/>
                    <a:pt x="282" y="127"/>
                  </a:cubicBezTo>
                  <a:cubicBezTo>
                    <a:pt x="266" y="131"/>
                    <a:pt x="249" y="136"/>
                    <a:pt x="234" y="141"/>
                  </a:cubicBezTo>
                  <a:close/>
                  <a:moveTo>
                    <a:pt x="170" y="170"/>
                  </a:moveTo>
                  <a:cubicBezTo>
                    <a:pt x="168" y="173"/>
                    <a:pt x="167" y="175"/>
                    <a:pt x="166" y="177"/>
                  </a:cubicBezTo>
                  <a:cubicBezTo>
                    <a:pt x="175" y="170"/>
                    <a:pt x="185" y="164"/>
                    <a:pt x="195" y="157"/>
                  </a:cubicBezTo>
                  <a:cubicBezTo>
                    <a:pt x="186" y="161"/>
                    <a:pt x="178" y="166"/>
                    <a:pt x="170" y="170"/>
                  </a:cubicBezTo>
                  <a:close/>
                  <a:moveTo>
                    <a:pt x="242" y="79"/>
                  </a:moveTo>
                  <a:cubicBezTo>
                    <a:pt x="222" y="95"/>
                    <a:pt x="204" y="116"/>
                    <a:pt x="188" y="139"/>
                  </a:cubicBezTo>
                  <a:cubicBezTo>
                    <a:pt x="183" y="148"/>
                    <a:pt x="177" y="157"/>
                    <a:pt x="172" y="166"/>
                  </a:cubicBezTo>
                  <a:cubicBezTo>
                    <a:pt x="185" y="159"/>
                    <a:pt x="199" y="152"/>
                    <a:pt x="213" y="147"/>
                  </a:cubicBezTo>
                  <a:cubicBezTo>
                    <a:pt x="220" y="143"/>
                    <a:pt x="227" y="139"/>
                    <a:pt x="234" y="135"/>
                  </a:cubicBezTo>
                  <a:cubicBezTo>
                    <a:pt x="235" y="135"/>
                    <a:pt x="235" y="135"/>
                    <a:pt x="236" y="134"/>
                  </a:cubicBezTo>
                  <a:cubicBezTo>
                    <a:pt x="264" y="98"/>
                    <a:pt x="299" y="72"/>
                    <a:pt x="341" y="55"/>
                  </a:cubicBezTo>
                  <a:cubicBezTo>
                    <a:pt x="308" y="59"/>
                    <a:pt x="274" y="66"/>
                    <a:pt x="242" y="79"/>
                  </a:cubicBezTo>
                  <a:close/>
                  <a:moveTo>
                    <a:pt x="582" y="72"/>
                  </a:moveTo>
                  <a:cubicBezTo>
                    <a:pt x="632" y="86"/>
                    <a:pt x="679" y="107"/>
                    <a:pt x="720" y="134"/>
                  </a:cubicBezTo>
                  <a:cubicBezTo>
                    <a:pt x="729" y="139"/>
                    <a:pt x="737" y="145"/>
                    <a:pt x="744" y="151"/>
                  </a:cubicBezTo>
                  <a:cubicBezTo>
                    <a:pt x="733" y="137"/>
                    <a:pt x="721" y="125"/>
                    <a:pt x="707" y="113"/>
                  </a:cubicBezTo>
                  <a:cubicBezTo>
                    <a:pt x="694" y="102"/>
                    <a:pt x="680" y="92"/>
                    <a:pt x="664" y="84"/>
                  </a:cubicBezTo>
                  <a:cubicBezTo>
                    <a:pt x="637" y="78"/>
                    <a:pt x="609" y="74"/>
                    <a:pt x="582" y="72"/>
                  </a:cubicBezTo>
                  <a:close/>
                  <a:moveTo>
                    <a:pt x="761" y="109"/>
                  </a:moveTo>
                  <a:cubicBezTo>
                    <a:pt x="791" y="120"/>
                    <a:pt x="820" y="134"/>
                    <a:pt x="846" y="150"/>
                  </a:cubicBezTo>
                  <a:cubicBezTo>
                    <a:pt x="833" y="136"/>
                    <a:pt x="818" y="124"/>
                    <a:pt x="802" y="113"/>
                  </a:cubicBezTo>
                  <a:cubicBezTo>
                    <a:pt x="753" y="78"/>
                    <a:pt x="695" y="55"/>
                    <a:pt x="633" y="46"/>
                  </a:cubicBezTo>
                  <a:cubicBezTo>
                    <a:pt x="638" y="49"/>
                    <a:pt x="643" y="51"/>
                    <a:pt x="648" y="53"/>
                  </a:cubicBezTo>
                  <a:cubicBezTo>
                    <a:pt x="689" y="65"/>
                    <a:pt x="727" y="84"/>
                    <a:pt x="761" y="109"/>
                  </a:cubicBezTo>
                  <a:close/>
                  <a:moveTo>
                    <a:pt x="288" y="125"/>
                  </a:moveTo>
                  <a:cubicBezTo>
                    <a:pt x="283" y="129"/>
                    <a:pt x="279" y="133"/>
                    <a:pt x="275" y="138"/>
                  </a:cubicBezTo>
                  <a:cubicBezTo>
                    <a:pt x="281" y="133"/>
                    <a:pt x="287" y="128"/>
                    <a:pt x="294" y="124"/>
                  </a:cubicBezTo>
                  <a:cubicBezTo>
                    <a:pt x="292" y="125"/>
                    <a:pt x="290" y="125"/>
                    <a:pt x="288" y="125"/>
                  </a:cubicBezTo>
                  <a:close/>
                  <a:moveTo>
                    <a:pt x="237" y="137"/>
                  </a:moveTo>
                  <a:cubicBezTo>
                    <a:pt x="237" y="137"/>
                    <a:pt x="237" y="137"/>
                    <a:pt x="237" y="137"/>
                  </a:cubicBezTo>
                  <a:cubicBezTo>
                    <a:pt x="237" y="137"/>
                    <a:pt x="237" y="137"/>
                    <a:pt x="237" y="138"/>
                  </a:cubicBezTo>
                  <a:cubicBezTo>
                    <a:pt x="253" y="132"/>
                    <a:pt x="270" y="127"/>
                    <a:pt x="287" y="123"/>
                  </a:cubicBezTo>
                  <a:cubicBezTo>
                    <a:pt x="293" y="118"/>
                    <a:pt x="299" y="113"/>
                    <a:pt x="306" y="108"/>
                  </a:cubicBezTo>
                  <a:cubicBezTo>
                    <a:pt x="282" y="116"/>
                    <a:pt x="260" y="126"/>
                    <a:pt x="237" y="137"/>
                  </a:cubicBezTo>
                  <a:close/>
                  <a:moveTo>
                    <a:pt x="352" y="54"/>
                  </a:moveTo>
                  <a:cubicBezTo>
                    <a:pt x="308" y="70"/>
                    <a:pt x="271" y="95"/>
                    <a:pt x="241" y="132"/>
                  </a:cubicBezTo>
                  <a:cubicBezTo>
                    <a:pt x="265" y="120"/>
                    <a:pt x="289" y="111"/>
                    <a:pt x="313" y="102"/>
                  </a:cubicBezTo>
                  <a:cubicBezTo>
                    <a:pt x="346" y="80"/>
                    <a:pt x="382" y="63"/>
                    <a:pt x="422" y="52"/>
                  </a:cubicBezTo>
                  <a:cubicBezTo>
                    <a:pt x="400" y="51"/>
                    <a:pt x="376" y="52"/>
                    <a:pt x="352" y="54"/>
                  </a:cubicBezTo>
                  <a:close/>
                  <a:moveTo>
                    <a:pt x="315" y="105"/>
                  </a:moveTo>
                  <a:cubicBezTo>
                    <a:pt x="307" y="110"/>
                    <a:pt x="300" y="116"/>
                    <a:pt x="293" y="122"/>
                  </a:cubicBezTo>
                  <a:cubicBezTo>
                    <a:pt x="295" y="121"/>
                    <a:pt x="297" y="121"/>
                    <a:pt x="300" y="120"/>
                  </a:cubicBezTo>
                  <a:cubicBezTo>
                    <a:pt x="312" y="112"/>
                    <a:pt x="325" y="105"/>
                    <a:pt x="338" y="98"/>
                  </a:cubicBezTo>
                  <a:cubicBezTo>
                    <a:pt x="330" y="100"/>
                    <a:pt x="322" y="102"/>
                    <a:pt x="315" y="105"/>
                  </a:cubicBezTo>
                  <a:close/>
                  <a:moveTo>
                    <a:pt x="732" y="98"/>
                  </a:moveTo>
                  <a:cubicBezTo>
                    <a:pt x="738" y="100"/>
                    <a:pt x="745" y="103"/>
                    <a:pt x="751" y="105"/>
                  </a:cubicBezTo>
                  <a:cubicBezTo>
                    <a:pt x="725" y="87"/>
                    <a:pt x="696" y="73"/>
                    <a:pt x="666" y="62"/>
                  </a:cubicBezTo>
                  <a:cubicBezTo>
                    <a:pt x="681" y="69"/>
                    <a:pt x="695" y="78"/>
                    <a:pt x="708" y="87"/>
                  </a:cubicBezTo>
                  <a:cubicBezTo>
                    <a:pt x="716" y="90"/>
                    <a:pt x="724" y="94"/>
                    <a:pt x="732" y="98"/>
                  </a:cubicBezTo>
                  <a:close/>
                  <a:moveTo>
                    <a:pt x="432" y="52"/>
                  </a:moveTo>
                  <a:cubicBezTo>
                    <a:pt x="392" y="62"/>
                    <a:pt x="355" y="78"/>
                    <a:pt x="323" y="99"/>
                  </a:cubicBezTo>
                  <a:cubicBezTo>
                    <a:pt x="332" y="96"/>
                    <a:pt x="341" y="94"/>
                    <a:pt x="350" y="91"/>
                  </a:cubicBezTo>
                  <a:cubicBezTo>
                    <a:pt x="368" y="83"/>
                    <a:pt x="386" y="75"/>
                    <a:pt x="406" y="68"/>
                  </a:cubicBezTo>
                  <a:cubicBezTo>
                    <a:pt x="422" y="62"/>
                    <a:pt x="438" y="57"/>
                    <a:pt x="455" y="53"/>
                  </a:cubicBezTo>
                  <a:cubicBezTo>
                    <a:pt x="447" y="53"/>
                    <a:pt x="440" y="52"/>
                    <a:pt x="432" y="52"/>
                  </a:cubicBezTo>
                  <a:close/>
                  <a:moveTo>
                    <a:pt x="665" y="81"/>
                  </a:moveTo>
                  <a:cubicBezTo>
                    <a:pt x="674" y="83"/>
                    <a:pt x="684" y="85"/>
                    <a:pt x="693" y="87"/>
                  </a:cubicBezTo>
                  <a:cubicBezTo>
                    <a:pt x="699" y="89"/>
                    <a:pt x="706" y="91"/>
                    <a:pt x="712" y="92"/>
                  </a:cubicBezTo>
                  <a:cubicBezTo>
                    <a:pt x="710" y="91"/>
                    <a:pt x="709" y="90"/>
                    <a:pt x="707" y="89"/>
                  </a:cubicBezTo>
                  <a:cubicBezTo>
                    <a:pt x="680" y="77"/>
                    <a:pt x="651" y="67"/>
                    <a:pt x="625" y="58"/>
                  </a:cubicBezTo>
                  <a:cubicBezTo>
                    <a:pt x="619" y="56"/>
                    <a:pt x="619" y="56"/>
                    <a:pt x="619" y="56"/>
                  </a:cubicBezTo>
                  <a:cubicBezTo>
                    <a:pt x="603" y="51"/>
                    <a:pt x="588" y="46"/>
                    <a:pt x="573" y="42"/>
                  </a:cubicBezTo>
                  <a:cubicBezTo>
                    <a:pt x="567" y="42"/>
                    <a:pt x="562" y="42"/>
                    <a:pt x="556" y="42"/>
                  </a:cubicBezTo>
                  <a:cubicBezTo>
                    <a:pt x="596" y="50"/>
                    <a:pt x="633" y="63"/>
                    <a:pt x="665" y="81"/>
                  </a:cubicBezTo>
                  <a:close/>
                  <a:moveTo>
                    <a:pt x="464" y="54"/>
                  </a:moveTo>
                  <a:cubicBezTo>
                    <a:pt x="445" y="58"/>
                    <a:pt x="426" y="64"/>
                    <a:pt x="407" y="70"/>
                  </a:cubicBezTo>
                  <a:cubicBezTo>
                    <a:pt x="392" y="76"/>
                    <a:pt x="378" y="81"/>
                    <a:pt x="364" y="88"/>
                  </a:cubicBezTo>
                  <a:cubicBezTo>
                    <a:pt x="425" y="72"/>
                    <a:pt x="490" y="66"/>
                    <a:pt x="554" y="68"/>
                  </a:cubicBezTo>
                  <a:cubicBezTo>
                    <a:pt x="540" y="65"/>
                    <a:pt x="525" y="62"/>
                    <a:pt x="511" y="60"/>
                  </a:cubicBezTo>
                  <a:cubicBezTo>
                    <a:pt x="499" y="58"/>
                    <a:pt x="482" y="56"/>
                    <a:pt x="464" y="54"/>
                  </a:cubicBezTo>
                  <a:close/>
                  <a:moveTo>
                    <a:pt x="584" y="43"/>
                  </a:moveTo>
                  <a:cubicBezTo>
                    <a:pt x="596" y="46"/>
                    <a:pt x="608" y="50"/>
                    <a:pt x="620" y="54"/>
                  </a:cubicBezTo>
                  <a:cubicBezTo>
                    <a:pt x="626" y="56"/>
                    <a:pt x="626" y="56"/>
                    <a:pt x="626" y="56"/>
                  </a:cubicBezTo>
                  <a:cubicBezTo>
                    <a:pt x="647" y="63"/>
                    <a:pt x="670" y="70"/>
                    <a:pt x="692" y="80"/>
                  </a:cubicBezTo>
                  <a:cubicBezTo>
                    <a:pt x="678" y="71"/>
                    <a:pt x="663" y="63"/>
                    <a:pt x="647" y="56"/>
                  </a:cubicBezTo>
                  <a:cubicBezTo>
                    <a:pt x="627" y="50"/>
                    <a:pt x="606" y="45"/>
                    <a:pt x="584" y="43"/>
                  </a:cubicBezTo>
                  <a:close/>
                  <a:moveTo>
                    <a:pt x="568" y="69"/>
                  </a:moveTo>
                  <a:cubicBezTo>
                    <a:pt x="598" y="70"/>
                    <a:pt x="627" y="74"/>
                    <a:pt x="656" y="79"/>
                  </a:cubicBezTo>
                  <a:cubicBezTo>
                    <a:pt x="623" y="62"/>
                    <a:pt x="585" y="49"/>
                    <a:pt x="543" y="43"/>
                  </a:cubicBezTo>
                  <a:cubicBezTo>
                    <a:pt x="520" y="44"/>
                    <a:pt x="496" y="47"/>
                    <a:pt x="473" y="52"/>
                  </a:cubicBezTo>
                  <a:cubicBezTo>
                    <a:pt x="487" y="53"/>
                    <a:pt x="500" y="55"/>
                    <a:pt x="512" y="57"/>
                  </a:cubicBezTo>
                  <a:cubicBezTo>
                    <a:pt x="531" y="60"/>
                    <a:pt x="550" y="64"/>
                    <a:pt x="568" y="69"/>
                  </a:cubicBezTo>
                  <a:close/>
                  <a:moveTo>
                    <a:pt x="418" y="18"/>
                  </a:moveTo>
                  <a:cubicBezTo>
                    <a:pt x="399" y="18"/>
                    <a:pt x="382" y="19"/>
                    <a:pt x="365" y="22"/>
                  </a:cubicBezTo>
                  <a:cubicBezTo>
                    <a:pt x="320" y="29"/>
                    <a:pt x="281" y="46"/>
                    <a:pt x="247" y="74"/>
                  </a:cubicBezTo>
                  <a:cubicBezTo>
                    <a:pt x="268" y="67"/>
                    <a:pt x="291" y="61"/>
                    <a:pt x="315" y="57"/>
                  </a:cubicBezTo>
                  <a:cubicBezTo>
                    <a:pt x="327" y="55"/>
                    <a:pt x="339" y="53"/>
                    <a:pt x="350" y="52"/>
                  </a:cubicBezTo>
                  <a:cubicBezTo>
                    <a:pt x="370" y="45"/>
                    <a:pt x="392" y="40"/>
                    <a:pt x="415" y="37"/>
                  </a:cubicBezTo>
                  <a:cubicBezTo>
                    <a:pt x="451" y="33"/>
                    <a:pt x="486" y="33"/>
                    <a:pt x="520" y="37"/>
                  </a:cubicBezTo>
                  <a:cubicBezTo>
                    <a:pt x="532" y="36"/>
                    <a:pt x="543" y="37"/>
                    <a:pt x="555" y="37"/>
                  </a:cubicBezTo>
                  <a:cubicBezTo>
                    <a:pt x="504" y="24"/>
                    <a:pt x="459" y="18"/>
                    <a:pt x="418" y="18"/>
                  </a:cubicBezTo>
                  <a:close/>
                  <a:moveTo>
                    <a:pt x="441" y="50"/>
                  </a:moveTo>
                  <a:cubicBezTo>
                    <a:pt x="449" y="50"/>
                    <a:pt x="456" y="51"/>
                    <a:pt x="463" y="51"/>
                  </a:cubicBezTo>
                  <a:cubicBezTo>
                    <a:pt x="486" y="46"/>
                    <a:pt x="509" y="43"/>
                    <a:pt x="531" y="41"/>
                  </a:cubicBezTo>
                  <a:cubicBezTo>
                    <a:pt x="527" y="40"/>
                    <a:pt x="524" y="40"/>
                    <a:pt x="520" y="39"/>
                  </a:cubicBezTo>
                  <a:cubicBezTo>
                    <a:pt x="494" y="40"/>
                    <a:pt x="467" y="44"/>
                    <a:pt x="441" y="50"/>
                  </a:cubicBezTo>
                  <a:close/>
                  <a:moveTo>
                    <a:pt x="470" y="37"/>
                  </a:moveTo>
                  <a:cubicBezTo>
                    <a:pt x="452" y="37"/>
                    <a:pt x="434" y="38"/>
                    <a:pt x="415" y="40"/>
                  </a:cubicBezTo>
                  <a:cubicBezTo>
                    <a:pt x="397" y="42"/>
                    <a:pt x="379" y="46"/>
                    <a:pt x="362" y="51"/>
                  </a:cubicBezTo>
                  <a:cubicBezTo>
                    <a:pt x="387" y="49"/>
                    <a:pt x="410" y="49"/>
                    <a:pt x="432" y="49"/>
                  </a:cubicBezTo>
                  <a:cubicBezTo>
                    <a:pt x="434" y="49"/>
                    <a:pt x="437" y="48"/>
                    <a:pt x="439" y="47"/>
                  </a:cubicBezTo>
                  <a:cubicBezTo>
                    <a:pt x="460" y="43"/>
                    <a:pt x="480" y="39"/>
                    <a:pt x="501" y="38"/>
                  </a:cubicBezTo>
                  <a:cubicBezTo>
                    <a:pt x="491" y="37"/>
                    <a:pt x="481" y="37"/>
                    <a:pt x="470" y="37"/>
                  </a:cubicBezTo>
                  <a:close/>
                  <a:moveTo>
                    <a:pt x="609" y="44"/>
                  </a:moveTo>
                  <a:cubicBezTo>
                    <a:pt x="616" y="45"/>
                    <a:pt x="623" y="46"/>
                    <a:pt x="630" y="48"/>
                  </a:cubicBezTo>
                  <a:cubicBezTo>
                    <a:pt x="627" y="47"/>
                    <a:pt x="624" y="46"/>
                    <a:pt x="622" y="45"/>
                  </a:cubicBezTo>
                  <a:cubicBezTo>
                    <a:pt x="618" y="45"/>
                    <a:pt x="613" y="44"/>
                    <a:pt x="609" y="44"/>
                  </a:cubicBezTo>
                  <a:close/>
                  <a:moveTo>
                    <a:pt x="539" y="39"/>
                  </a:moveTo>
                  <a:cubicBezTo>
                    <a:pt x="541" y="40"/>
                    <a:pt x="542" y="40"/>
                    <a:pt x="544" y="40"/>
                  </a:cubicBezTo>
                  <a:cubicBezTo>
                    <a:pt x="546" y="40"/>
                    <a:pt x="548" y="40"/>
                    <a:pt x="551" y="40"/>
                  </a:cubicBezTo>
                  <a:cubicBezTo>
                    <a:pt x="547" y="39"/>
                    <a:pt x="543" y="39"/>
                    <a:pt x="539" y="39"/>
                  </a:cubicBez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48"/>
            <p:cNvSpPr>
              <a:spLocks noEditPoints="1"/>
            </p:cNvSpPr>
            <p:nvPr/>
          </p:nvSpPr>
          <p:spPr bwMode="auto">
            <a:xfrm>
              <a:off x="3433763" y="3417888"/>
              <a:ext cx="3336925" cy="3155949"/>
            </a:xfrm>
            <a:custGeom>
              <a:avLst/>
              <a:gdLst>
                <a:gd name="T0" fmla="*/ 89 w 1028"/>
                <a:gd name="T1" fmla="*/ 781 h 971"/>
                <a:gd name="T2" fmla="*/ 167 w 1028"/>
                <a:gd name="T3" fmla="*/ 162 h 971"/>
                <a:gd name="T4" fmla="*/ 961 w 1028"/>
                <a:gd name="T5" fmla="*/ 219 h 971"/>
                <a:gd name="T6" fmla="*/ 893 w 1028"/>
                <a:gd name="T7" fmla="*/ 737 h 971"/>
                <a:gd name="T8" fmla="*/ 453 w 1028"/>
                <a:gd name="T9" fmla="*/ 951 h 971"/>
                <a:gd name="T10" fmla="*/ 555 w 1028"/>
                <a:gd name="T11" fmla="*/ 940 h 971"/>
                <a:gd name="T12" fmla="*/ 440 w 1028"/>
                <a:gd name="T13" fmla="*/ 803 h 971"/>
                <a:gd name="T14" fmla="*/ 91 w 1028"/>
                <a:gd name="T15" fmla="*/ 549 h 971"/>
                <a:gd name="T16" fmla="*/ 31 w 1028"/>
                <a:gd name="T17" fmla="*/ 420 h 971"/>
                <a:gd name="T18" fmla="*/ 181 w 1028"/>
                <a:gd name="T19" fmla="*/ 657 h 971"/>
                <a:gd name="T20" fmla="*/ 458 w 1028"/>
                <a:gd name="T21" fmla="*/ 806 h 971"/>
                <a:gd name="T22" fmla="*/ 854 w 1028"/>
                <a:gd name="T23" fmla="*/ 728 h 971"/>
                <a:gd name="T24" fmla="*/ 437 w 1028"/>
                <a:gd name="T25" fmla="*/ 799 h 971"/>
                <a:gd name="T26" fmla="*/ 907 w 1028"/>
                <a:gd name="T27" fmla="*/ 580 h 971"/>
                <a:gd name="T28" fmla="*/ 578 w 1028"/>
                <a:gd name="T29" fmla="*/ 781 h 971"/>
                <a:gd name="T30" fmla="*/ 281 w 1028"/>
                <a:gd name="T31" fmla="*/ 722 h 971"/>
                <a:gd name="T32" fmla="*/ 810 w 1028"/>
                <a:gd name="T33" fmla="*/ 797 h 971"/>
                <a:gd name="T34" fmla="*/ 876 w 1028"/>
                <a:gd name="T35" fmla="*/ 713 h 971"/>
                <a:gd name="T36" fmla="*/ 417 w 1028"/>
                <a:gd name="T37" fmla="*/ 795 h 971"/>
                <a:gd name="T38" fmla="*/ 188 w 1028"/>
                <a:gd name="T39" fmla="*/ 650 h 971"/>
                <a:gd name="T40" fmla="*/ 857 w 1028"/>
                <a:gd name="T41" fmla="*/ 663 h 971"/>
                <a:gd name="T42" fmla="*/ 894 w 1028"/>
                <a:gd name="T43" fmla="*/ 360 h 971"/>
                <a:gd name="T44" fmla="*/ 170 w 1028"/>
                <a:gd name="T45" fmla="*/ 621 h 971"/>
                <a:gd name="T46" fmla="*/ 910 w 1028"/>
                <a:gd name="T47" fmla="*/ 581 h 971"/>
                <a:gd name="T48" fmla="*/ 977 w 1028"/>
                <a:gd name="T49" fmla="*/ 391 h 971"/>
                <a:gd name="T50" fmla="*/ 768 w 1028"/>
                <a:gd name="T51" fmla="*/ 129 h 971"/>
                <a:gd name="T52" fmla="*/ 916 w 1028"/>
                <a:gd name="T53" fmla="*/ 426 h 971"/>
                <a:gd name="T54" fmla="*/ 187 w 1028"/>
                <a:gd name="T55" fmla="*/ 645 h 971"/>
                <a:gd name="T56" fmla="*/ 81 w 1028"/>
                <a:gd name="T57" fmla="*/ 300 h 971"/>
                <a:gd name="T58" fmla="*/ 178 w 1028"/>
                <a:gd name="T59" fmla="*/ 638 h 971"/>
                <a:gd name="T60" fmla="*/ 232 w 1028"/>
                <a:gd name="T61" fmla="*/ 159 h 971"/>
                <a:gd name="T62" fmla="*/ 875 w 1028"/>
                <a:gd name="T63" fmla="*/ 197 h 971"/>
                <a:gd name="T64" fmla="*/ 1005 w 1028"/>
                <a:gd name="T65" fmla="*/ 509 h 971"/>
                <a:gd name="T66" fmla="*/ 1007 w 1028"/>
                <a:gd name="T67" fmla="*/ 487 h 971"/>
                <a:gd name="T68" fmla="*/ 246 w 1028"/>
                <a:gd name="T69" fmla="*/ 151 h 971"/>
                <a:gd name="T70" fmla="*/ 140 w 1028"/>
                <a:gd name="T71" fmla="*/ 557 h 971"/>
                <a:gd name="T72" fmla="*/ 246 w 1028"/>
                <a:gd name="T73" fmla="*/ 151 h 971"/>
                <a:gd name="T74" fmla="*/ 959 w 1028"/>
                <a:gd name="T75" fmla="*/ 221 h 971"/>
                <a:gd name="T76" fmla="*/ 648 w 1028"/>
                <a:gd name="T77" fmla="*/ 86 h 971"/>
                <a:gd name="T78" fmla="*/ 305 w 1028"/>
                <a:gd name="T79" fmla="*/ 109 h 971"/>
                <a:gd name="T80" fmla="*/ 79 w 1028"/>
                <a:gd name="T81" fmla="*/ 298 h 971"/>
                <a:gd name="T82" fmla="*/ 305 w 1028"/>
                <a:gd name="T83" fmla="*/ 109 h 971"/>
                <a:gd name="T84" fmla="*/ 896 w 1028"/>
                <a:gd name="T85" fmla="*/ 359 h 971"/>
                <a:gd name="T86" fmla="*/ 522 w 1028"/>
                <a:gd name="T87" fmla="*/ 83 h 971"/>
                <a:gd name="T88" fmla="*/ 484 w 1028"/>
                <a:gd name="T89" fmla="*/ 85 h 971"/>
                <a:gd name="T90" fmla="*/ 92 w 1028"/>
                <a:gd name="T91" fmla="*/ 279 h 971"/>
                <a:gd name="T92" fmla="*/ 267 w 1028"/>
                <a:gd name="T93" fmla="*/ 132 h 971"/>
                <a:gd name="T94" fmla="*/ 269 w 1028"/>
                <a:gd name="T95" fmla="*/ 134 h 971"/>
                <a:gd name="T96" fmla="*/ 396 w 1028"/>
                <a:gd name="T97" fmla="*/ 93 h 971"/>
                <a:gd name="T98" fmla="*/ 304 w 1028"/>
                <a:gd name="T99" fmla="*/ 113 h 971"/>
                <a:gd name="T100" fmla="*/ 522 w 1028"/>
                <a:gd name="T101" fmla="*/ 80 h 971"/>
                <a:gd name="T102" fmla="*/ 520 w 1028"/>
                <a:gd name="T103" fmla="*/ 80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8" h="971">
                  <a:moveTo>
                    <a:pt x="453" y="951"/>
                  </a:moveTo>
                  <a:cubicBezTo>
                    <a:pt x="398" y="951"/>
                    <a:pt x="347" y="944"/>
                    <a:pt x="298" y="928"/>
                  </a:cubicBezTo>
                  <a:cubicBezTo>
                    <a:pt x="214" y="902"/>
                    <a:pt x="144" y="852"/>
                    <a:pt x="89" y="781"/>
                  </a:cubicBezTo>
                  <a:cubicBezTo>
                    <a:pt x="38" y="714"/>
                    <a:pt x="11" y="624"/>
                    <a:pt x="13" y="528"/>
                  </a:cubicBezTo>
                  <a:cubicBezTo>
                    <a:pt x="14" y="491"/>
                    <a:pt x="19" y="454"/>
                    <a:pt x="28" y="418"/>
                  </a:cubicBezTo>
                  <a:cubicBezTo>
                    <a:pt x="22" y="315"/>
                    <a:pt x="74" y="214"/>
                    <a:pt x="167" y="162"/>
                  </a:cubicBezTo>
                  <a:cubicBezTo>
                    <a:pt x="211" y="139"/>
                    <a:pt x="261" y="118"/>
                    <a:pt x="316" y="103"/>
                  </a:cubicBezTo>
                  <a:cubicBezTo>
                    <a:pt x="410" y="54"/>
                    <a:pt x="524" y="32"/>
                    <a:pt x="635" y="42"/>
                  </a:cubicBezTo>
                  <a:cubicBezTo>
                    <a:pt x="776" y="55"/>
                    <a:pt x="891" y="118"/>
                    <a:pt x="961" y="219"/>
                  </a:cubicBezTo>
                  <a:cubicBezTo>
                    <a:pt x="1011" y="292"/>
                    <a:pt x="1028" y="389"/>
                    <a:pt x="1009" y="487"/>
                  </a:cubicBezTo>
                  <a:cubicBezTo>
                    <a:pt x="1006" y="537"/>
                    <a:pt x="991" y="583"/>
                    <a:pt x="963" y="624"/>
                  </a:cubicBezTo>
                  <a:cubicBezTo>
                    <a:pt x="947" y="666"/>
                    <a:pt x="924" y="704"/>
                    <a:pt x="893" y="737"/>
                  </a:cubicBezTo>
                  <a:cubicBezTo>
                    <a:pt x="867" y="766"/>
                    <a:pt x="837" y="787"/>
                    <a:pt x="806" y="803"/>
                  </a:cubicBezTo>
                  <a:cubicBezTo>
                    <a:pt x="742" y="877"/>
                    <a:pt x="656" y="927"/>
                    <a:pt x="556" y="943"/>
                  </a:cubicBezTo>
                  <a:cubicBezTo>
                    <a:pt x="521" y="948"/>
                    <a:pt x="486" y="951"/>
                    <a:pt x="453" y="951"/>
                  </a:cubicBezTo>
                  <a:close/>
                  <a:moveTo>
                    <a:pt x="29" y="428"/>
                  </a:moveTo>
                  <a:cubicBezTo>
                    <a:pt x="0" y="551"/>
                    <a:pt x="21" y="687"/>
                    <a:pt x="91" y="779"/>
                  </a:cubicBezTo>
                  <a:cubicBezTo>
                    <a:pt x="194" y="914"/>
                    <a:pt x="359" y="971"/>
                    <a:pt x="555" y="940"/>
                  </a:cubicBezTo>
                  <a:cubicBezTo>
                    <a:pt x="653" y="925"/>
                    <a:pt x="737" y="877"/>
                    <a:pt x="800" y="806"/>
                  </a:cubicBezTo>
                  <a:cubicBezTo>
                    <a:pt x="729" y="838"/>
                    <a:pt x="652" y="841"/>
                    <a:pt x="591" y="836"/>
                  </a:cubicBezTo>
                  <a:cubicBezTo>
                    <a:pt x="542" y="831"/>
                    <a:pt x="490" y="820"/>
                    <a:pt x="440" y="803"/>
                  </a:cubicBezTo>
                  <a:cubicBezTo>
                    <a:pt x="400" y="795"/>
                    <a:pt x="362" y="783"/>
                    <a:pt x="328" y="767"/>
                  </a:cubicBezTo>
                  <a:cubicBezTo>
                    <a:pt x="266" y="738"/>
                    <a:pt x="217" y="697"/>
                    <a:pt x="182" y="645"/>
                  </a:cubicBezTo>
                  <a:cubicBezTo>
                    <a:pt x="145" y="617"/>
                    <a:pt x="113" y="585"/>
                    <a:pt x="91" y="549"/>
                  </a:cubicBezTo>
                  <a:cubicBezTo>
                    <a:pt x="47" y="480"/>
                    <a:pt x="39" y="403"/>
                    <a:pt x="69" y="321"/>
                  </a:cubicBezTo>
                  <a:cubicBezTo>
                    <a:pt x="70" y="320"/>
                    <a:pt x="70" y="319"/>
                    <a:pt x="71" y="318"/>
                  </a:cubicBezTo>
                  <a:cubicBezTo>
                    <a:pt x="53" y="349"/>
                    <a:pt x="40" y="384"/>
                    <a:pt x="31" y="420"/>
                  </a:cubicBezTo>
                  <a:cubicBezTo>
                    <a:pt x="33" y="442"/>
                    <a:pt x="37" y="465"/>
                    <a:pt x="45" y="488"/>
                  </a:cubicBezTo>
                  <a:cubicBezTo>
                    <a:pt x="65" y="548"/>
                    <a:pt x="118" y="641"/>
                    <a:pt x="182" y="655"/>
                  </a:cubicBezTo>
                  <a:cubicBezTo>
                    <a:pt x="181" y="657"/>
                    <a:pt x="181" y="657"/>
                    <a:pt x="181" y="657"/>
                  </a:cubicBezTo>
                  <a:cubicBezTo>
                    <a:pt x="116" y="644"/>
                    <a:pt x="62" y="549"/>
                    <a:pt x="42" y="489"/>
                  </a:cubicBezTo>
                  <a:cubicBezTo>
                    <a:pt x="35" y="469"/>
                    <a:pt x="31" y="448"/>
                    <a:pt x="29" y="428"/>
                  </a:cubicBezTo>
                  <a:close/>
                  <a:moveTo>
                    <a:pt x="458" y="806"/>
                  </a:moveTo>
                  <a:cubicBezTo>
                    <a:pt x="502" y="820"/>
                    <a:pt x="548" y="829"/>
                    <a:pt x="591" y="833"/>
                  </a:cubicBezTo>
                  <a:cubicBezTo>
                    <a:pt x="653" y="839"/>
                    <a:pt x="732" y="836"/>
                    <a:pt x="804" y="800"/>
                  </a:cubicBezTo>
                  <a:cubicBezTo>
                    <a:pt x="823" y="778"/>
                    <a:pt x="840" y="754"/>
                    <a:pt x="854" y="728"/>
                  </a:cubicBezTo>
                  <a:cubicBezTo>
                    <a:pt x="786" y="771"/>
                    <a:pt x="700" y="800"/>
                    <a:pt x="612" y="809"/>
                  </a:cubicBezTo>
                  <a:cubicBezTo>
                    <a:pt x="560" y="815"/>
                    <a:pt x="507" y="813"/>
                    <a:pt x="458" y="806"/>
                  </a:cubicBezTo>
                  <a:close/>
                  <a:moveTo>
                    <a:pt x="437" y="799"/>
                  </a:moveTo>
                  <a:cubicBezTo>
                    <a:pt x="496" y="811"/>
                    <a:pt x="557" y="812"/>
                    <a:pt x="612" y="806"/>
                  </a:cubicBezTo>
                  <a:cubicBezTo>
                    <a:pt x="697" y="797"/>
                    <a:pt x="785" y="770"/>
                    <a:pt x="857" y="723"/>
                  </a:cubicBezTo>
                  <a:cubicBezTo>
                    <a:pt x="880" y="680"/>
                    <a:pt x="897" y="632"/>
                    <a:pt x="907" y="580"/>
                  </a:cubicBezTo>
                  <a:cubicBezTo>
                    <a:pt x="907" y="580"/>
                    <a:pt x="907" y="579"/>
                    <a:pt x="908" y="579"/>
                  </a:cubicBezTo>
                  <a:cubicBezTo>
                    <a:pt x="897" y="611"/>
                    <a:pt x="881" y="640"/>
                    <a:pt x="859" y="664"/>
                  </a:cubicBezTo>
                  <a:cubicBezTo>
                    <a:pt x="793" y="737"/>
                    <a:pt x="686" y="781"/>
                    <a:pt x="578" y="781"/>
                  </a:cubicBezTo>
                  <a:cubicBezTo>
                    <a:pt x="567" y="781"/>
                    <a:pt x="556" y="780"/>
                    <a:pt x="545" y="779"/>
                  </a:cubicBezTo>
                  <a:cubicBezTo>
                    <a:pt x="436" y="770"/>
                    <a:pt x="307" y="729"/>
                    <a:pt x="208" y="663"/>
                  </a:cubicBezTo>
                  <a:cubicBezTo>
                    <a:pt x="232" y="687"/>
                    <a:pt x="257" y="706"/>
                    <a:pt x="281" y="722"/>
                  </a:cubicBezTo>
                  <a:cubicBezTo>
                    <a:pt x="328" y="753"/>
                    <a:pt x="382" y="780"/>
                    <a:pt x="437" y="799"/>
                  </a:cubicBezTo>
                  <a:close/>
                  <a:moveTo>
                    <a:pt x="859" y="725"/>
                  </a:moveTo>
                  <a:cubicBezTo>
                    <a:pt x="845" y="751"/>
                    <a:pt x="828" y="775"/>
                    <a:pt x="810" y="797"/>
                  </a:cubicBezTo>
                  <a:cubicBezTo>
                    <a:pt x="839" y="783"/>
                    <a:pt x="867" y="762"/>
                    <a:pt x="891" y="735"/>
                  </a:cubicBezTo>
                  <a:cubicBezTo>
                    <a:pt x="919" y="706"/>
                    <a:pt x="941" y="671"/>
                    <a:pt x="956" y="634"/>
                  </a:cubicBezTo>
                  <a:cubicBezTo>
                    <a:pt x="935" y="663"/>
                    <a:pt x="909" y="689"/>
                    <a:pt x="876" y="713"/>
                  </a:cubicBezTo>
                  <a:cubicBezTo>
                    <a:pt x="871" y="717"/>
                    <a:pt x="865" y="721"/>
                    <a:pt x="859" y="725"/>
                  </a:cubicBezTo>
                  <a:close/>
                  <a:moveTo>
                    <a:pt x="188" y="650"/>
                  </a:moveTo>
                  <a:cubicBezTo>
                    <a:pt x="244" y="728"/>
                    <a:pt x="328" y="773"/>
                    <a:pt x="417" y="795"/>
                  </a:cubicBezTo>
                  <a:cubicBezTo>
                    <a:pt x="368" y="776"/>
                    <a:pt x="321" y="752"/>
                    <a:pt x="280" y="724"/>
                  </a:cubicBezTo>
                  <a:cubicBezTo>
                    <a:pt x="252" y="706"/>
                    <a:pt x="223" y="683"/>
                    <a:pt x="196" y="655"/>
                  </a:cubicBezTo>
                  <a:cubicBezTo>
                    <a:pt x="194" y="653"/>
                    <a:pt x="191" y="652"/>
                    <a:pt x="188" y="650"/>
                  </a:cubicBezTo>
                  <a:close/>
                  <a:moveTo>
                    <a:pt x="198" y="653"/>
                  </a:moveTo>
                  <a:cubicBezTo>
                    <a:pt x="298" y="724"/>
                    <a:pt x="433" y="767"/>
                    <a:pt x="545" y="777"/>
                  </a:cubicBezTo>
                  <a:cubicBezTo>
                    <a:pt x="663" y="787"/>
                    <a:pt x="785" y="742"/>
                    <a:pt x="857" y="663"/>
                  </a:cubicBezTo>
                  <a:cubicBezTo>
                    <a:pt x="885" y="631"/>
                    <a:pt x="903" y="594"/>
                    <a:pt x="912" y="556"/>
                  </a:cubicBezTo>
                  <a:cubicBezTo>
                    <a:pt x="918" y="513"/>
                    <a:pt x="919" y="471"/>
                    <a:pt x="914" y="432"/>
                  </a:cubicBezTo>
                  <a:cubicBezTo>
                    <a:pt x="910" y="406"/>
                    <a:pt x="903" y="381"/>
                    <a:pt x="894" y="360"/>
                  </a:cubicBezTo>
                  <a:cubicBezTo>
                    <a:pt x="808" y="144"/>
                    <a:pt x="558" y="33"/>
                    <a:pt x="338" y="113"/>
                  </a:cubicBezTo>
                  <a:cubicBezTo>
                    <a:pt x="162" y="177"/>
                    <a:pt x="79" y="363"/>
                    <a:pt x="142" y="557"/>
                  </a:cubicBezTo>
                  <a:cubicBezTo>
                    <a:pt x="150" y="580"/>
                    <a:pt x="159" y="601"/>
                    <a:pt x="170" y="621"/>
                  </a:cubicBezTo>
                  <a:cubicBezTo>
                    <a:pt x="179" y="632"/>
                    <a:pt x="188" y="643"/>
                    <a:pt x="198" y="653"/>
                  </a:cubicBezTo>
                  <a:close/>
                  <a:moveTo>
                    <a:pt x="915" y="554"/>
                  </a:moveTo>
                  <a:cubicBezTo>
                    <a:pt x="913" y="563"/>
                    <a:pt x="912" y="572"/>
                    <a:pt x="910" y="581"/>
                  </a:cubicBezTo>
                  <a:cubicBezTo>
                    <a:pt x="900" y="631"/>
                    <a:pt x="883" y="678"/>
                    <a:pt x="861" y="720"/>
                  </a:cubicBezTo>
                  <a:cubicBezTo>
                    <a:pt x="901" y="694"/>
                    <a:pt x="935" y="662"/>
                    <a:pt x="961" y="624"/>
                  </a:cubicBezTo>
                  <a:cubicBezTo>
                    <a:pt x="988" y="553"/>
                    <a:pt x="995" y="472"/>
                    <a:pt x="977" y="391"/>
                  </a:cubicBezTo>
                  <a:cubicBezTo>
                    <a:pt x="955" y="294"/>
                    <a:pt x="903" y="213"/>
                    <a:pt x="829" y="162"/>
                  </a:cubicBezTo>
                  <a:cubicBezTo>
                    <a:pt x="816" y="154"/>
                    <a:pt x="803" y="146"/>
                    <a:pt x="790" y="139"/>
                  </a:cubicBezTo>
                  <a:cubicBezTo>
                    <a:pt x="782" y="136"/>
                    <a:pt x="775" y="132"/>
                    <a:pt x="768" y="129"/>
                  </a:cubicBezTo>
                  <a:cubicBezTo>
                    <a:pt x="708" y="104"/>
                    <a:pt x="639" y="89"/>
                    <a:pt x="569" y="85"/>
                  </a:cubicBezTo>
                  <a:cubicBezTo>
                    <a:pt x="614" y="91"/>
                    <a:pt x="657" y="103"/>
                    <a:pt x="699" y="122"/>
                  </a:cubicBezTo>
                  <a:cubicBezTo>
                    <a:pt x="821" y="179"/>
                    <a:pt x="899" y="291"/>
                    <a:pt x="916" y="426"/>
                  </a:cubicBezTo>
                  <a:cubicBezTo>
                    <a:pt x="924" y="470"/>
                    <a:pt x="924" y="513"/>
                    <a:pt x="915" y="554"/>
                  </a:cubicBezTo>
                  <a:close/>
                  <a:moveTo>
                    <a:pt x="184" y="643"/>
                  </a:moveTo>
                  <a:cubicBezTo>
                    <a:pt x="185" y="644"/>
                    <a:pt x="186" y="645"/>
                    <a:pt x="187" y="645"/>
                  </a:cubicBezTo>
                  <a:cubicBezTo>
                    <a:pt x="185" y="643"/>
                    <a:pt x="183" y="640"/>
                    <a:pt x="180" y="638"/>
                  </a:cubicBezTo>
                  <a:cubicBezTo>
                    <a:pt x="182" y="640"/>
                    <a:pt x="183" y="641"/>
                    <a:pt x="184" y="643"/>
                  </a:cubicBezTo>
                  <a:close/>
                  <a:moveTo>
                    <a:pt x="81" y="300"/>
                  </a:moveTo>
                  <a:cubicBezTo>
                    <a:pt x="78" y="307"/>
                    <a:pt x="75" y="315"/>
                    <a:pt x="72" y="322"/>
                  </a:cubicBezTo>
                  <a:cubicBezTo>
                    <a:pt x="42" y="403"/>
                    <a:pt x="49" y="479"/>
                    <a:pt x="93" y="548"/>
                  </a:cubicBezTo>
                  <a:cubicBezTo>
                    <a:pt x="114" y="581"/>
                    <a:pt x="143" y="611"/>
                    <a:pt x="178" y="638"/>
                  </a:cubicBezTo>
                  <a:cubicBezTo>
                    <a:pt x="174" y="633"/>
                    <a:pt x="171" y="628"/>
                    <a:pt x="168" y="623"/>
                  </a:cubicBezTo>
                  <a:cubicBezTo>
                    <a:pt x="130" y="573"/>
                    <a:pt x="102" y="511"/>
                    <a:pt x="102" y="435"/>
                  </a:cubicBezTo>
                  <a:cubicBezTo>
                    <a:pt x="101" y="327"/>
                    <a:pt x="147" y="230"/>
                    <a:pt x="232" y="159"/>
                  </a:cubicBezTo>
                  <a:cubicBezTo>
                    <a:pt x="179" y="189"/>
                    <a:pt x="132" y="228"/>
                    <a:pt x="97" y="277"/>
                  </a:cubicBezTo>
                  <a:cubicBezTo>
                    <a:pt x="91" y="284"/>
                    <a:pt x="86" y="292"/>
                    <a:pt x="81" y="300"/>
                  </a:cubicBezTo>
                  <a:close/>
                  <a:moveTo>
                    <a:pt x="875" y="197"/>
                  </a:moveTo>
                  <a:cubicBezTo>
                    <a:pt x="926" y="247"/>
                    <a:pt x="963" y="314"/>
                    <a:pt x="979" y="390"/>
                  </a:cubicBezTo>
                  <a:cubicBezTo>
                    <a:pt x="996" y="467"/>
                    <a:pt x="992" y="544"/>
                    <a:pt x="967" y="613"/>
                  </a:cubicBezTo>
                  <a:cubicBezTo>
                    <a:pt x="986" y="582"/>
                    <a:pt x="999" y="547"/>
                    <a:pt x="1005" y="509"/>
                  </a:cubicBezTo>
                  <a:cubicBezTo>
                    <a:pt x="1002" y="518"/>
                    <a:pt x="999" y="528"/>
                    <a:pt x="996" y="538"/>
                  </a:cubicBezTo>
                  <a:cubicBezTo>
                    <a:pt x="994" y="537"/>
                    <a:pt x="994" y="537"/>
                    <a:pt x="994" y="537"/>
                  </a:cubicBezTo>
                  <a:cubicBezTo>
                    <a:pt x="999" y="520"/>
                    <a:pt x="1003" y="503"/>
                    <a:pt x="1007" y="487"/>
                  </a:cubicBezTo>
                  <a:cubicBezTo>
                    <a:pt x="1007" y="484"/>
                    <a:pt x="1007" y="481"/>
                    <a:pt x="1007" y="478"/>
                  </a:cubicBezTo>
                  <a:cubicBezTo>
                    <a:pt x="1010" y="362"/>
                    <a:pt x="956" y="266"/>
                    <a:pt x="875" y="197"/>
                  </a:cubicBezTo>
                  <a:close/>
                  <a:moveTo>
                    <a:pt x="246" y="151"/>
                  </a:moveTo>
                  <a:cubicBezTo>
                    <a:pt x="154" y="223"/>
                    <a:pt x="104" y="323"/>
                    <a:pt x="105" y="435"/>
                  </a:cubicBezTo>
                  <a:cubicBezTo>
                    <a:pt x="105" y="503"/>
                    <a:pt x="127" y="559"/>
                    <a:pt x="159" y="606"/>
                  </a:cubicBezTo>
                  <a:cubicBezTo>
                    <a:pt x="152" y="590"/>
                    <a:pt x="145" y="574"/>
                    <a:pt x="140" y="557"/>
                  </a:cubicBezTo>
                  <a:cubicBezTo>
                    <a:pt x="110" y="467"/>
                    <a:pt x="112" y="372"/>
                    <a:pt x="146" y="291"/>
                  </a:cubicBezTo>
                  <a:cubicBezTo>
                    <a:pt x="177" y="217"/>
                    <a:pt x="232" y="159"/>
                    <a:pt x="304" y="125"/>
                  </a:cubicBezTo>
                  <a:cubicBezTo>
                    <a:pt x="284" y="133"/>
                    <a:pt x="264" y="141"/>
                    <a:pt x="246" y="151"/>
                  </a:cubicBezTo>
                  <a:close/>
                  <a:moveTo>
                    <a:pt x="831" y="160"/>
                  </a:moveTo>
                  <a:cubicBezTo>
                    <a:pt x="933" y="228"/>
                    <a:pt x="1010" y="335"/>
                    <a:pt x="1010" y="468"/>
                  </a:cubicBezTo>
                  <a:cubicBezTo>
                    <a:pt x="1023" y="377"/>
                    <a:pt x="1005" y="289"/>
                    <a:pt x="959" y="221"/>
                  </a:cubicBezTo>
                  <a:cubicBezTo>
                    <a:pt x="824" y="25"/>
                    <a:pt x="533" y="0"/>
                    <a:pt x="329" y="100"/>
                  </a:cubicBezTo>
                  <a:cubicBezTo>
                    <a:pt x="377" y="88"/>
                    <a:pt x="428" y="80"/>
                    <a:pt x="479" y="79"/>
                  </a:cubicBezTo>
                  <a:cubicBezTo>
                    <a:pt x="537" y="74"/>
                    <a:pt x="594" y="76"/>
                    <a:pt x="648" y="86"/>
                  </a:cubicBezTo>
                  <a:cubicBezTo>
                    <a:pt x="697" y="96"/>
                    <a:pt x="745" y="113"/>
                    <a:pt x="791" y="137"/>
                  </a:cubicBezTo>
                  <a:cubicBezTo>
                    <a:pt x="805" y="144"/>
                    <a:pt x="818" y="152"/>
                    <a:pt x="831" y="160"/>
                  </a:cubicBezTo>
                  <a:close/>
                  <a:moveTo>
                    <a:pt x="305" y="109"/>
                  </a:moveTo>
                  <a:cubicBezTo>
                    <a:pt x="255" y="123"/>
                    <a:pt x="209" y="143"/>
                    <a:pt x="169" y="165"/>
                  </a:cubicBezTo>
                  <a:cubicBezTo>
                    <a:pt x="79" y="215"/>
                    <a:pt x="27" y="310"/>
                    <a:pt x="31" y="410"/>
                  </a:cubicBezTo>
                  <a:cubicBezTo>
                    <a:pt x="42" y="370"/>
                    <a:pt x="58" y="332"/>
                    <a:pt x="79" y="298"/>
                  </a:cubicBezTo>
                  <a:cubicBezTo>
                    <a:pt x="113" y="225"/>
                    <a:pt x="176" y="166"/>
                    <a:pt x="263" y="129"/>
                  </a:cubicBezTo>
                  <a:cubicBezTo>
                    <a:pt x="272" y="125"/>
                    <a:pt x="281" y="121"/>
                    <a:pt x="290" y="118"/>
                  </a:cubicBezTo>
                  <a:cubicBezTo>
                    <a:pt x="295" y="115"/>
                    <a:pt x="300" y="112"/>
                    <a:pt x="305" y="109"/>
                  </a:cubicBezTo>
                  <a:close/>
                  <a:moveTo>
                    <a:pt x="484" y="85"/>
                  </a:moveTo>
                  <a:cubicBezTo>
                    <a:pt x="546" y="85"/>
                    <a:pt x="608" y="98"/>
                    <a:pt x="667" y="124"/>
                  </a:cubicBezTo>
                  <a:cubicBezTo>
                    <a:pt x="773" y="171"/>
                    <a:pt x="855" y="254"/>
                    <a:pt x="896" y="359"/>
                  </a:cubicBezTo>
                  <a:cubicBezTo>
                    <a:pt x="900" y="368"/>
                    <a:pt x="904" y="378"/>
                    <a:pt x="907" y="388"/>
                  </a:cubicBezTo>
                  <a:cubicBezTo>
                    <a:pt x="881" y="271"/>
                    <a:pt x="808" y="176"/>
                    <a:pt x="697" y="124"/>
                  </a:cubicBezTo>
                  <a:cubicBezTo>
                    <a:pt x="642" y="99"/>
                    <a:pt x="583" y="86"/>
                    <a:pt x="522" y="83"/>
                  </a:cubicBezTo>
                  <a:cubicBezTo>
                    <a:pt x="501" y="83"/>
                    <a:pt x="480" y="83"/>
                    <a:pt x="460" y="85"/>
                  </a:cubicBezTo>
                  <a:cubicBezTo>
                    <a:pt x="457" y="85"/>
                    <a:pt x="455" y="86"/>
                    <a:pt x="453" y="86"/>
                  </a:cubicBezTo>
                  <a:cubicBezTo>
                    <a:pt x="463" y="85"/>
                    <a:pt x="474" y="85"/>
                    <a:pt x="484" y="85"/>
                  </a:cubicBezTo>
                  <a:close/>
                  <a:moveTo>
                    <a:pt x="278" y="125"/>
                  </a:moveTo>
                  <a:cubicBezTo>
                    <a:pt x="273" y="127"/>
                    <a:pt x="268" y="129"/>
                    <a:pt x="264" y="131"/>
                  </a:cubicBezTo>
                  <a:cubicBezTo>
                    <a:pt x="186" y="165"/>
                    <a:pt x="128" y="216"/>
                    <a:pt x="92" y="279"/>
                  </a:cubicBezTo>
                  <a:cubicBezTo>
                    <a:pt x="93" y="278"/>
                    <a:pt x="94" y="277"/>
                    <a:pt x="95" y="275"/>
                  </a:cubicBezTo>
                  <a:cubicBezTo>
                    <a:pt x="132" y="224"/>
                    <a:pt x="183" y="181"/>
                    <a:pt x="246" y="148"/>
                  </a:cubicBezTo>
                  <a:cubicBezTo>
                    <a:pt x="253" y="143"/>
                    <a:pt x="260" y="137"/>
                    <a:pt x="267" y="132"/>
                  </a:cubicBezTo>
                  <a:cubicBezTo>
                    <a:pt x="271" y="130"/>
                    <a:pt x="274" y="128"/>
                    <a:pt x="278" y="125"/>
                  </a:cubicBezTo>
                  <a:close/>
                  <a:moveTo>
                    <a:pt x="291" y="120"/>
                  </a:moveTo>
                  <a:cubicBezTo>
                    <a:pt x="284" y="125"/>
                    <a:pt x="276" y="130"/>
                    <a:pt x="269" y="134"/>
                  </a:cubicBezTo>
                  <a:cubicBezTo>
                    <a:pt x="266" y="136"/>
                    <a:pt x="263" y="138"/>
                    <a:pt x="260" y="140"/>
                  </a:cubicBezTo>
                  <a:cubicBezTo>
                    <a:pt x="287" y="127"/>
                    <a:pt x="315" y="116"/>
                    <a:pt x="344" y="107"/>
                  </a:cubicBezTo>
                  <a:cubicBezTo>
                    <a:pt x="361" y="101"/>
                    <a:pt x="379" y="97"/>
                    <a:pt x="396" y="93"/>
                  </a:cubicBezTo>
                  <a:cubicBezTo>
                    <a:pt x="359" y="99"/>
                    <a:pt x="324" y="108"/>
                    <a:pt x="291" y="120"/>
                  </a:cubicBezTo>
                  <a:close/>
                  <a:moveTo>
                    <a:pt x="317" y="106"/>
                  </a:moveTo>
                  <a:cubicBezTo>
                    <a:pt x="313" y="108"/>
                    <a:pt x="308" y="110"/>
                    <a:pt x="304" y="113"/>
                  </a:cubicBezTo>
                  <a:cubicBezTo>
                    <a:pt x="346" y="99"/>
                    <a:pt x="393" y="89"/>
                    <a:pt x="440" y="84"/>
                  </a:cubicBezTo>
                  <a:cubicBezTo>
                    <a:pt x="398" y="87"/>
                    <a:pt x="357" y="95"/>
                    <a:pt x="317" y="106"/>
                  </a:cubicBezTo>
                  <a:close/>
                  <a:moveTo>
                    <a:pt x="522" y="80"/>
                  </a:moveTo>
                  <a:cubicBezTo>
                    <a:pt x="595" y="81"/>
                    <a:pt x="667" y="92"/>
                    <a:pt x="731" y="113"/>
                  </a:cubicBezTo>
                  <a:cubicBezTo>
                    <a:pt x="704" y="102"/>
                    <a:pt x="675" y="94"/>
                    <a:pt x="647" y="89"/>
                  </a:cubicBezTo>
                  <a:cubicBezTo>
                    <a:pt x="608" y="82"/>
                    <a:pt x="565" y="78"/>
                    <a:pt x="520" y="80"/>
                  </a:cubicBezTo>
                  <a:cubicBezTo>
                    <a:pt x="521" y="80"/>
                    <a:pt x="522" y="80"/>
                    <a:pt x="522" y="80"/>
                  </a:cubicBez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49"/>
            <p:cNvSpPr>
              <a:spLocks noEditPoints="1"/>
            </p:cNvSpPr>
            <p:nvPr/>
          </p:nvSpPr>
          <p:spPr bwMode="auto">
            <a:xfrm>
              <a:off x="3265488" y="3252788"/>
              <a:ext cx="3433763" cy="3132137"/>
            </a:xfrm>
            <a:custGeom>
              <a:avLst/>
              <a:gdLst>
                <a:gd name="T0" fmla="*/ 64 w 1058"/>
                <a:gd name="T1" fmla="*/ 637 h 964"/>
                <a:gd name="T2" fmla="*/ 681 w 1058"/>
                <a:gd name="T3" fmla="*/ 46 h 964"/>
                <a:gd name="T4" fmla="*/ 784 w 1058"/>
                <a:gd name="T5" fmla="*/ 886 h 964"/>
                <a:gd name="T6" fmla="*/ 448 w 1058"/>
                <a:gd name="T7" fmla="*/ 955 h 964"/>
                <a:gd name="T8" fmla="*/ 425 w 1058"/>
                <a:gd name="T9" fmla="*/ 951 h 964"/>
                <a:gd name="T10" fmla="*/ 500 w 1058"/>
                <a:gd name="T11" fmla="*/ 931 h 964"/>
                <a:gd name="T12" fmla="*/ 425 w 1058"/>
                <a:gd name="T13" fmla="*/ 951 h 964"/>
                <a:gd name="T14" fmla="*/ 357 w 1058"/>
                <a:gd name="T15" fmla="*/ 928 h 964"/>
                <a:gd name="T16" fmla="*/ 324 w 1058"/>
                <a:gd name="T17" fmla="*/ 867 h 964"/>
                <a:gd name="T18" fmla="*/ 715 w 1058"/>
                <a:gd name="T19" fmla="*/ 914 h 964"/>
                <a:gd name="T20" fmla="*/ 511 w 1058"/>
                <a:gd name="T21" fmla="*/ 929 h 964"/>
                <a:gd name="T22" fmla="*/ 511 w 1058"/>
                <a:gd name="T23" fmla="*/ 929 h 964"/>
                <a:gd name="T24" fmla="*/ 349 w 1058"/>
                <a:gd name="T25" fmla="*/ 877 h 964"/>
                <a:gd name="T26" fmla="*/ 308 w 1058"/>
                <a:gd name="T27" fmla="*/ 905 h 964"/>
                <a:gd name="T28" fmla="*/ 336 w 1058"/>
                <a:gd name="T29" fmla="*/ 869 h 964"/>
                <a:gd name="T30" fmla="*/ 887 w 1058"/>
                <a:gd name="T31" fmla="*/ 670 h 964"/>
                <a:gd name="T32" fmla="*/ 931 w 1058"/>
                <a:gd name="T33" fmla="*/ 759 h 964"/>
                <a:gd name="T34" fmla="*/ 154 w 1058"/>
                <a:gd name="T35" fmla="*/ 717 h 964"/>
                <a:gd name="T36" fmla="*/ 151 w 1058"/>
                <a:gd name="T37" fmla="*/ 706 h 964"/>
                <a:gd name="T38" fmla="*/ 784 w 1058"/>
                <a:gd name="T39" fmla="*/ 857 h 964"/>
                <a:gd name="T40" fmla="*/ 674 w 1058"/>
                <a:gd name="T41" fmla="*/ 876 h 964"/>
                <a:gd name="T42" fmla="*/ 113 w 1058"/>
                <a:gd name="T43" fmla="*/ 220 h 964"/>
                <a:gd name="T44" fmla="*/ 129 w 1058"/>
                <a:gd name="T45" fmla="*/ 666 h 964"/>
                <a:gd name="T46" fmla="*/ 254 w 1058"/>
                <a:gd name="T47" fmla="*/ 139 h 964"/>
                <a:gd name="T48" fmla="*/ 899 w 1058"/>
                <a:gd name="T49" fmla="*/ 653 h 964"/>
                <a:gd name="T50" fmla="*/ 176 w 1058"/>
                <a:gd name="T51" fmla="*/ 591 h 964"/>
                <a:gd name="T52" fmla="*/ 236 w 1058"/>
                <a:gd name="T53" fmla="*/ 769 h 964"/>
                <a:gd name="T54" fmla="*/ 391 w 1058"/>
                <a:gd name="T55" fmla="*/ 143 h 964"/>
                <a:gd name="T56" fmla="*/ 186 w 1058"/>
                <a:gd name="T57" fmla="*/ 752 h 964"/>
                <a:gd name="T58" fmla="*/ 978 w 1058"/>
                <a:gd name="T59" fmla="*/ 526 h 964"/>
                <a:gd name="T60" fmla="*/ 976 w 1058"/>
                <a:gd name="T61" fmla="*/ 602 h 964"/>
                <a:gd name="T62" fmla="*/ 981 w 1058"/>
                <a:gd name="T63" fmla="*/ 519 h 964"/>
                <a:gd name="T64" fmla="*/ 1001 w 1058"/>
                <a:gd name="T65" fmla="*/ 429 h 964"/>
                <a:gd name="T66" fmla="*/ 1000 w 1058"/>
                <a:gd name="T67" fmla="*/ 645 h 964"/>
                <a:gd name="T68" fmla="*/ 1001 w 1058"/>
                <a:gd name="T69" fmla="*/ 426 h 964"/>
                <a:gd name="T70" fmla="*/ 130 w 1058"/>
                <a:gd name="T71" fmla="*/ 605 h 964"/>
                <a:gd name="T72" fmla="*/ 902 w 1058"/>
                <a:gd name="T73" fmla="*/ 654 h 964"/>
                <a:gd name="T74" fmla="*/ 132 w 1058"/>
                <a:gd name="T75" fmla="*/ 665 h 964"/>
                <a:gd name="T76" fmla="*/ 391 w 1058"/>
                <a:gd name="T77" fmla="*/ 140 h 964"/>
                <a:gd name="T78" fmla="*/ 145 w 1058"/>
                <a:gd name="T79" fmla="*/ 269 h 964"/>
                <a:gd name="T80" fmla="*/ 146 w 1058"/>
                <a:gd name="T81" fmla="*/ 271 h 964"/>
                <a:gd name="T82" fmla="*/ 777 w 1058"/>
                <a:gd name="T83" fmla="*/ 212 h 964"/>
                <a:gd name="T84" fmla="*/ 963 w 1058"/>
                <a:gd name="T85" fmla="*/ 489 h 964"/>
                <a:gd name="T86" fmla="*/ 117 w 1058"/>
                <a:gd name="T87" fmla="*/ 630 h 964"/>
                <a:gd name="T88" fmla="*/ 126 w 1058"/>
                <a:gd name="T89" fmla="*/ 567 h 964"/>
                <a:gd name="T90" fmla="*/ 965 w 1058"/>
                <a:gd name="T91" fmla="*/ 489 h 964"/>
                <a:gd name="T92" fmla="*/ 902 w 1058"/>
                <a:gd name="T93" fmla="*/ 320 h 964"/>
                <a:gd name="T94" fmla="*/ 745 w 1058"/>
                <a:gd name="T95" fmla="*/ 188 h 964"/>
                <a:gd name="T96" fmla="*/ 927 w 1058"/>
                <a:gd name="T97" fmla="*/ 279 h 964"/>
                <a:gd name="T98" fmla="*/ 211 w 1058"/>
                <a:gd name="T99" fmla="*/ 351 h 964"/>
                <a:gd name="T100" fmla="*/ 903 w 1058"/>
                <a:gd name="T101" fmla="*/ 257 h 964"/>
                <a:gd name="T102" fmla="*/ 278 w 1058"/>
                <a:gd name="T103" fmla="*/ 128 h 964"/>
                <a:gd name="T104" fmla="*/ 903 w 1058"/>
                <a:gd name="T105" fmla="*/ 257 h 964"/>
                <a:gd name="T106" fmla="*/ 654 w 1058"/>
                <a:gd name="T107" fmla="*/ 148 h 964"/>
                <a:gd name="T108" fmla="*/ 655 w 1058"/>
                <a:gd name="T109" fmla="*/ 151 h 964"/>
                <a:gd name="T110" fmla="*/ 503 w 1058"/>
                <a:gd name="T111" fmla="*/ 118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58" h="964">
                  <a:moveTo>
                    <a:pt x="503" y="964"/>
                  </a:moveTo>
                  <a:cubicBezTo>
                    <a:pt x="466" y="964"/>
                    <a:pt x="432" y="959"/>
                    <a:pt x="399" y="948"/>
                  </a:cubicBezTo>
                  <a:cubicBezTo>
                    <a:pt x="380" y="943"/>
                    <a:pt x="361" y="936"/>
                    <a:pt x="344" y="927"/>
                  </a:cubicBezTo>
                  <a:cubicBezTo>
                    <a:pt x="314" y="918"/>
                    <a:pt x="285" y="902"/>
                    <a:pt x="258" y="878"/>
                  </a:cubicBezTo>
                  <a:cubicBezTo>
                    <a:pt x="173" y="818"/>
                    <a:pt x="103" y="733"/>
                    <a:pt x="64" y="637"/>
                  </a:cubicBezTo>
                  <a:cubicBezTo>
                    <a:pt x="36" y="566"/>
                    <a:pt x="23" y="489"/>
                    <a:pt x="27" y="419"/>
                  </a:cubicBezTo>
                  <a:cubicBezTo>
                    <a:pt x="32" y="336"/>
                    <a:pt x="61" y="267"/>
                    <a:pt x="111" y="219"/>
                  </a:cubicBezTo>
                  <a:cubicBezTo>
                    <a:pt x="152" y="179"/>
                    <a:pt x="204" y="150"/>
                    <a:pt x="266" y="132"/>
                  </a:cubicBezTo>
                  <a:cubicBezTo>
                    <a:pt x="305" y="111"/>
                    <a:pt x="350" y="92"/>
                    <a:pt x="406" y="75"/>
                  </a:cubicBezTo>
                  <a:cubicBezTo>
                    <a:pt x="504" y="46"/>
                    <a:pt x="599" y="36"/>
                    <a:pt x="681" y="46"/>
                  </a:cubicBezTo>
                  <a:cubicBezTo>
                    <a:pt x="781" y="58"/>
                    <a:pt x="861" y="100"/>
                    <a:pt x="921" y="170"/>
                  </a:cubicBezTo>
                  <a:cubicBezTo>
                    <a:pt x="967" y="225"/>
                    <a:pt x="994" y="291"/>
                    <a:pt x="1001" y="362"/>
                  </a:cubicBezTo>
                  <a:cubicBezTo>
                    <a:pt x="1047" y="436"/>
                    <a:pt x="1058" y="521"/>
                    <a:pt x="1032" y="610"/>
                  </a:cubicBezTo>
                  <a:cubicBezTo>
                    <a:pt x="1018" y="658"/>
                    <a:pt x="994" y="696"/>
                    <a:pt x="965" y="728"/>
                  </a:cubicBezTo>
                  <a:cubicBezTo>
                    <a:pt x="920" y="794"/>
                    <a:pt x="849" y="851"/>
                    <a:pt x="784" y="886"/>
                  </a:cubicBezTo>
                  <a:cubicBezTo>
                    <a:pt x="759" y="899"/>
                    <a:pt x="734" y="910"/>
                    <a:pt x="707" y="919"/>
                  </a:cubicBezTo>
                  <a:cubicBezTo>
                    <a:pt x="662" y="938"/>
                    <a:pt x="617" y="951"/>
                    <a:pt x="573" y="958"/>
                  </a:cubicBezTo>
                  <a:cubicBezTo>
                    <a:pt x="562" y="960"/>
                    <a:pt x="552" y="961"/>
                    <a:pt x="541" y="962"/>
                  </a:cubicBezTo>
                  <a:cubicBezTo>
                    <a:pt x="528" y="963"/>
                    <a:pt x="516" y="964"/>
                    <a:pt x="503" y="964"/>
                  </a:cubicBezTo>
                  <a:close/>
                  <a:moveTo>
                    <a:pt x="448" y="955"/>
                  </a:moveTo>
                  <a:cubicBezTo>
                    <a:pt x="485" y="961"/>
                    <a:pt x="522" y="962"/>
                    <a:pt x="559" y="957"/>
                  </a:cubicBezTo>
                  <a:cubicBezTo>
                    <a:pt x="580" y="954"/>
                    <a:pt x="600" y="949"/>
                    <a:pt x="620" y="942"/>
                  </a:cubicBezTo>
                  <a:cubicBezTo>
                    <a:pt x="613" y="944"/>
                    <a:pt x="605" y="945"/>
                    <a:pt x="597" y="946"/>
                  </a:cubicBezTo>
                  <a:cubicBezTo>
                    <a:pt x="548" y="953"/>
                    <a:pt x="492" y="957"/>
                    <a:pt x="448" y="955"/>
                  </a:cubicBezTo>
                  <a:close/>
                  <a:moveTo>
                    <a:pt x="425" y="951"/>
                  </a:moveTo>
                  <a:cubicBezTo>
                    <a:pt x="431" y="952"/>
                    <a:pt x="438" y="952"/>
                    <a:pt x="444" y="952"/>
                  </a:cubicBezTo>
                  <a:cubicBezTo>
                    <a:pt x="488" y="954"/>
                    <a:pt x="546" y="951"/>
                    <a:pt x="596" y="944"/>
                  </a:cubicBezTo>
                  <a:cubicBezTo>
                    <a:pt x="610" y="942"/>
                    <a:pt x="624" y="939"/>
                    <a:pt x="637" y="936"/>
                  </a:cubicBezTo>
                  <a:cubicBezTo>
                    <a:pt x="664" y="926"/>
                    <a:pt x="691" y="912"/>
                    <a:pt x="715" y="896"/>
                  </a:cubicBezTo>
                  <a:cubicBezTo>
                    <a:pt x="645" y="925"/>
                    <a:pt x="570" y="938"/>
                    <a:pt x="500" y="931"/>
                  </a:cubicBezTo>
                  <a:cubicBezTo>
                    <a:pt x="458" y="938"/>
                    <a:pt x="417" y="939"/>
                    <a:pt x="379" y="935"/>
                  </a:cubicBezTo>
                  <a:cubicBezTo>
                    <a:pt x="375" y="934"/>
                    <a:pt x="371" y="933"/>
                    <a:pt x="368" y="933"/>
                  </a:cubicBezTo>
                  <a:cubicBezTo>
                    <a:pt x="368" y="933"/>
                    <a:pt x="368" y="933"/>
                    <a:pt x="369" y="933"/>
                  </a:cubicBezTo>
                  <a:cubicBezTo>
                    <a:pt x="385" y="939"/>
                    <a:pt x="401" y="945"/>
                    <a:pt x="417" y="949"/>
                  </a:cubicBezTo>
                  <a:cubicBezTo>
                    <a:pt x="420" y="949"/>
                    <a:pt x="423" y="950"/>
                    <a:pt x="425" y="951"/>
                  </a:cubicBezTo>
                  <a:close/>
                  <a:moveTo>
                    <a:pt x="638" y="939"/>
                  </a:moveTo>
                  <a:cubicBezTo>
                    <a:pt x="628" y="943"/>
                    <a:pt x="618" y="946"/>
                    <a:pt x="607" y="949"/>
                  </a:cubicBezTo>
                  <a:cubicBezTo>
                    <a:pt x="631" y="944"/>
                    <a:pt x="655" y="937"/>
                    <a:pt x="678" y="929"/>
                  </a:cubicBezTo>
                  <a:cubicBezTo>
                    <a:pt x="665" y="933"/>
                    <a:pt x="651" y="936"/>
                    <a:pt x="638" y="939"/>
                  </a:cubicBezTo>
                  <a:close/>
                  <a:moveTo>
                    <a:pt x="357" y="928"/>
                  </a:moveTo>
                  <a:cubicBezTo>
                    <a:pt x="364" y="930"/>
                    <a:pt x="372" y="931"/>
                    <a:pt x="380" y="932"/>
                  </a:cubicBezTo>
                  <a:cubicBezTo>
                    <a:pt x="414" y="936"/>
                    <a:pt x="451" y="935"/>
                    <a:pt x="490" y="930"/>
                  </a:cubicBezTo>
                  <a:cubicBezTo>
                    <a:pt x="483" y="929"/>
                    <a:pt x="477" y="928"/>
                    <a:pt x="471" y="927"/>
                  </a:cubicBezTo>
                  <a:cubicBezTo>
                    <a:pt x="420" y="918"/>
                    <a:pt x="373" y="899"/>
                    <a:pt x="332" y="871"/>
                  </a:cubicBezTo>
                  <a:cubicBezTo>
                    <a:pt x="329" y="869"/>
                    <a:pt x="327" y="868"/>
                    <a:pt x="324" y="867"/>
                  </a:cubicBezTo>
                  <a:cubicBezTo>
                    <a:pt x="273" y="842"/>
                    <a:pt x="229" y="808"/>
                    <a:pt x="192" y="765"/>
                  </a:cubicBezTo>
                  <a:cubicBezTo>
                    <a:pt x="234" y="840"/>
                    <a:pt x="290" y="895"/>
                    <a:pt x="357" y="928"/>
                  </a:cubicBezTo>
                  <a:close/>
                  <a:moveTo>
                    <a:pt x="728" y="890"/>
                  </a:moveTo>
                  <a:cubicBezTo>
                    <a:pt x="704" y="907"/>
                    <a:pt x="679" y="921"/>
                    <a:pt x="653" y="933"/>
                  </a:cubicBezTo>
                  <a:cubicBezTo>
                    <a:pt x="674" y="927"/>
                    <a:pt x="695" y="921"/>
                    <a:pt x="715" y="914"/>
                  </a:cubicBezTo>
                  <a:cubicBezTo>
                    <a:pt x="794" y="879"/>
                    <a:pt x="866" y="827"/>
                    <a:pt x="919" y="768"/>
                  </a:cubicBezTo>
                  <a:cubicBezTo>
                    <a:pt x="898" y="784"/>
                    <a:pt x="876" y="797"/>
                    <a:pt x="852" y="810"/>
                  </a:cubicBezTo>
                  <a:cubicBezTo>
                    <a:pt x="832" y="828"/>
                    <a:pt x="810" y="844"/>
                    <a:pt x="786" y="859"/>
                  </a:cubicBezTo>
                  <a:cubicBezTo>
                    <a:pt x="767" y="871"/>
                    <a:pt x="748" y="881"/>
                    <a:pt x="728" y="890"/>
                  </a:cubicBezTo>
                  <a:close/>
                  <a:moveTo>
                    <a:pt x="511" y="929"/>
                  </a:moveTo>
                  <a:cubicBezTo>
                    <a:pt x="582" y="934"/>
                    <a:pt x="657" y="919"/>
                    <a:pt x="727" y="887"/>
                  </a:cubicBezTo>
                  <a:cubicBezTo>
                    <a:pt x="747" y="873"/>
                    <a:pt x="766" y="858"/>
                    <a:pt x="783" y="841"/>
                  </a:cubicBezTo>
                  <a:cubicBezTo>
                    <a:pt x="777" y="843"/>
                    <a:pt x="770" y="846"/>
                    <a:pt x="764" y="848"/>
                  </a:cubicBezTo>
                  <a:cubicBezTo>
                    <a:pt x="728" y="862"/>
                    <a:pt x="694" y="873"/>
                    <a:pt x="661" y="882"/>
                  </a:cubicBezTo>
                  <a:cubicBezTo>
                    <a:pt x="612" y="905"/>
                    <a:pt x="561" y="921"/>
                    <a:pt x="511" y="929"/>
                  </a:cubicBezTo>
                  <a:close/>
                  <a:moveTo>
                    <a:pt x="349" y="877"/>
                  </a:moveTo>
                  <a:cubicBezTo>
                    <a:pt x="385" y="900"/>
                    <a:pt x="427" y="917"/>
                    <a:pt x="471" y="925"/>
                  </a:cubicBezTo>
                  <a:cubicBezTo>
                    <a:pt x="481" y="926"/>
                    <a:pt x="490" y="928"/>
                    <a:pt x="500" y="929"/>
                  </a:cubicBezTo>
                  <a:cubicBezTo>
                    <a:pt x="548" y="921"/>
                    <a:pt x="598" y="907"/>
                    <a:pt x="645" y="886"/>
                  </a:cubicBezTo>
                  <a:cubicBezTo>
                    <a:pt x="531" y="914"/>
                    <a:pt x="433" y="911"/>
                    <a:pt x="349" y="877"/>
                  </a:cubicBezTo>
                  <a:close/>
                  <a:moveTo>
                    <a:pt x="283" y="894"/>
                  </a:moveTo>
                  <a:cubicBezTo>
                    <a:pt x="298" y="904"/>
                    <a:pt x="313" y="912"/>
                    <a:pt x="328" y="919"/>
                  </a:cubicBezTo>
                  <a:cubicBezTo>
                    <a:pt x="313" y="911"/>
                    <a:pt x="298" y="903"/>
                    <a:pt x="283" y="894"/>
                  </a:cubicBezTo>
                  <a:close/>
                  <a:moveTo>
                    <a:pt x="260" y="875"/>
                  </a:moveTo>
                  <a:cubicBezTo>
                    <a:pt x="275" y="886"/>
                    <a:pt x="291" y="896"/>
                    <a:pt x="308" y="905"/>
                  </a:cubicBezTo>
                  <a:cubicBezTo>
                    <a:pt x="244" y="861"/>
                    <a:pt x="200" y="799"/>
                    <a:pt x="183" y="773"/>
                  </a:cubicBezTo>
                  <a:cubicBezTo>
                    <a:pt x="176" y="762"/>
                    <a:pt x="170" y="751"/>
                    <a:pt x="163" y="740"/>
                  </a:cubicBezTo>
                  <a:cubicBezTo>
                    <a:pt x="177" y="772"/>
                    <a:pt x="194" y="802"/>
                    <a:pt x="216" y="828"/>
                  </a:cubicBezTo>
                  <a:cubicBezTo>
                    <a:pt x="230" y="846"/>
                    <a:pt x="245" y="862"/>
                    <a:pt x="260" y="875"/>
                  </a:cubicBezTo>
                  <a:close/>
                  <a:moveTo>
                    <a:pt x="336" y="869"/>
                  </a:moveTo>
                  <a:cubicBezTo>
                    <a:pt x="427" y="910"/>
                    <a:pt x="534" y="913"/>
                    <a:pt x="660" y="880"/>
                  </a:cubicBezTo>
                  <a:cubicBezTo>
                    <a:pt x="675" y="873"/>
                    <a:pt x="690" y="865"/>
                    <a:pt x="704" y="857"/>
                  </a:cubicBezTo>
                  <a:cubicBezTo>
                    <a:pt x="745" y="834"/>
                    <a:pt x="810" y="791"/>
                    <a:pt x="866" y="733"/>
                  </a:cubicBezTo>
                  <a:cubicBezTo>
                    <a:pt x="879" y="709"/>
                    <a:pt x="889" y="684"/>
                    <a:pt x="898" y="659"/>
                  </a:cubicBezTo>
                  <a:cubicBezTo>
                    <a:pt x="894" y="663"/>
                    <a:pt x="891" y="667"/>
                    <a:pt x="887" y="670"/>
                  </a:cubicBezTo>
                  <a:cubicBezTo>
                    <a:pt x="816" y="743"/>
                    <a:pt x="715" y="805"/>
                    <a:pt x="615" y="839"/>
                  </a:cubicBezTo>
                  <a:cubicBezTo>
                    <a:pt x="532" y="866"/>
                    <a:pt x="410" y="887"/>
                    <a:pt x="306" y="826"/>
                  </a:cubicBezTo>
                  <a:cubicBezTo>
                    <a:pt x="283" y="813"/>
                    <a:pt x="264" y="799"/>
                    <a:pt x="248" y="783"/>
                  </a:cubicBezTo>
                  <a:cubicBezTo>
                    <a:pt x="273" y="817"/>
                    <a:pt x="302" y="846"/>
                    <a:pt x="336" y="869"/>
                  </a:cubicBezTo>
                  <a:close/>
                  <a:moveTo>
                    <a:pt x="931" y="759"/>
                  </a:moveTo>
                  <a:cubicBezTo>
                    <a:pt x="883" y="815"/>
                    <a:pt x="820" y="864"/>
                    <a:pt x="748" y="900"/>
                  </a:cubicBezTo>
                  <a:cubicBezTo>
                    <a:pt x="760" y="895"/>
                    <a:pt x="771" y="890"/>
                    <a:pt x="782" y="884"/>
                  </a:cubicBezTo>
                  <a:cubicBezTo>
                    <a:pt x="843" y="851"/>
                    <a:pt x="909" y="799"/>
                    <a:pt x="953" y="740"/>
                  </a:cubicBezTo>
                  <a:cubicBezTo>
                    <a:pt x="946" y="746"/>
                    <a:pt x="939" y="753"/>
                    <a:pt x="931" y="759"/>
                  </a:cubicBezTo>
                  <a:close/>
                  <a:moveTo>
                    <a:pt x="154" y="717"/>
                  </a:moveTo>
                  <a:cubicBezTo>
                    <a:pt x="164" y="736"/>
                    <a:pt x="174" y="754"/>
                    <a:pt x="185" y="772"/>
                  </a:cubicBezTo>
                  <a:cubicBezTo>
                    <a:pt x="200" y="794"/>
                    <a:pt x="237" y="846"/>
                    <a:pt x="290" y="889"/>
                  </a:cubicBezTo>
                  <a:cubicBezTo>
                    <a:pt x="290" y="888"/>
                    <a:pt x="289" y="887"/>
                    <a:pt x="288" y="887"/>
                  </a:cubicBezTo>
                  <a:cubicBezTo>
                    <a:pt x="247" y="853"/>
                    <a:pt x="212" y="808"/>
                    <a:pt x="184" y="754"/>
                  </a:cubicBezTo>
                  <a:cubicBezTo>
                    <a:pt x="172" y="739"/>
                    <a:pt x="161" y="723"/>
                    <a:pt x="151" y="706"/>
                  </a:cubicBezTo>
                  <a:cubicBezTo>
                    <a:pt x="152" y="710"/>
                    <a:pt x="153" y="714"/>
                    <a:pt x="154" y="717"/>
                  </a:cubicBezTo>
                  <a:close/>
                  <a:moveTo>
                    <a:pt x="789" y="838"/>
                  </a:moveTo>
                  <a:cubicBezTo>
                    <a:pt x="786" y="841"/>
                    <a:pt x="783" y="844"/>
                    <a:pt x="780" y="847"/>
                  </a:cubicBezTo>
                  <a:cubicBezTo>
                    <a:pt x="767" y="859"/>
                    <a:pt x="753" y="871"/>
                    <a:pt x="739" y="882"/>
                  </a:cubicBezTo>
                  <a:cubicBezTo>
                    <a:pt x="755" y="874"/>
                    <a:pt x="770" y="866"/>
                    <a:pt x="784" y="857"/>
                  </a:cubicBezTo>
                  <a:cubicBezTo>
                    <a:pt x="805" y="844"/>
                    <a:pt x="824" y="830"/>
                    <a:pt x="842" y="814"/>
                  </a:cubicBezTo>
                  <a:cubicBezTo>
                    <a:pt x="825" y="823"/>
                    <a:pt x="807" y="831"/>
                    <a:pt x="789" y="838"/>
                  </a:cubicBezTo>
                  <a:close/>
                  <a:moveTo>
                    <a:pt x="860" y="743"/>
                  </a:moveTo>
                  <a:cubicBezTo>
                    <a:pt x="809" y="795"/>
                    <a:pt x="750" y="834"/>
                    <a:pt x="705" y="859"/>
                  </a:cubicBezTo>
                  <a:cubicBezTo>
                    <a:pt x="695" y="865"/>
                    <a:pt x="685" y="870"/>
                    <a:pt x="674" y="876"/>
                  </a:cubicBezTo>
                  <a:cubicBezTo>
                    <a:pt x="703" y="868"/>
                    <a:pt x="732" y="858"/>
                    <a:pt x="763" y="846"/>
                  </a:cubicBezTo>
                  <a:cubicBezTo>
                    <a:pt x="771" y="843"/>
                    <a:pt x="780" y="839"/>
                    <a:pt x="788" y="836"/>
                  </a:cubicBezTo>
                  <a:cubicBezTo>
                    <a:pt x="816" y="808"/>
                    <a:pt x="840" y="777"/>
                    <a:pt x="860" y="743"/>
                  </a:cubicBezTo>
                  <a:close/>
                  <a:moveTo>
                    <a:pt x="254" y="139"/>
                  </a:moveTo>
                  <a:cubicBezTo>
                    <a:pt x="201" y="156"/>
                    <a:pt x="152" y="182"/>
                    <a:pt x="113" y="220"/>
                  </a:cubicBezTo>
                  <a:cubicBezTo>
                    <a:pt x="0" y="330"/>
                    <a:pt x="17" y="513"/>
                    <a:pt x="67" y="636"/>
                  </a:cubicBezTo>
                  <a:cubicBezTo>
                    <a:pt x="103" y="725"/>
                    <a:pt x="166" y="805"/>
                    <a:pt x="243" y="863"/>
                  </a:cubicBezTo>
                  <a:cubicBezTo>
                    <a:pt x="233" y="853"/>
                    <a:pt x="223" y="842"/>
                    <a:pt x="213" y="830"/>
                  </a:cubicBezTo>
                  <a:cubicBezTo>
                    <a:pt x="187" y="797"/>
                    <a:pt x="167" y="759"/>
                    <a:pt x="152" y="718"/>
                  </a:cubicBezTo>
                  <a:cubicBezTo>
                    <a:pt x="144" y="701"/>
                    <a:pt x="136" y="684"/>
                    <a:pt x="129" y="666"/>
                  </a:cubicBezTo>
                  <a:cubicBezTo>
                    <a:pt x="114" y="633"/>
                    <a:pt x="101" y="597"/>
                    <a:pt x="93" y="559"/>
                  </a:cubicBezTo>
                  <a:cubicBezTo>
                    <a:pt x="80" y="504"/>
                    <a:pt x="68" y="440"/>
                    <a:pt x="84" y="375"/>
                  </a:cubicBezTo>
                  <a:cubicBezTo>
                    <a:pt x="89" y="354"/>
                    <a:pt x="97" y="328"/>
                    <a:pt x="110" y="306"/>
                  </a:cubicBezTo>
                  <a:cubicBezTo>
                    <a:pt x="129" y="253"/>
                    <a:pt x="160" y="209"/>
                    <a:pt x="205" y="172"/>
                  </a:cubicBezTo>
                  <a:cubicBezTo>
                    <a:pt x="220" y="160"/>
                    <a:pt x="236" y="149"/>
                    <a:pt x="254" y="139"/>
                  </a:cubicBezTo>
                  <a:close/>
                  <a:moveTo>
                    <a:pt x="239" y="769"/>
                  </a:moveTo>
                  <a:cubicBezTo>
                    <a:pt x="257" y="789"/>
                    <a:pt x="279" y="808"/>
                    <a:pt x="307" y="824"/>
                  </a:cubicBezTo>
                  <a:cubicBezTo>
                    <a:pt x="411" y="884"/>
                    <a:pt x="531" y="864"/>
                    <a:pt x="614" y="836"/>
                  </a:cubicBezTo>
                  <a:cubicBezTo>
                    <a:pt x="713" y="803"/>
                    <a:pt x="815" y="740"/>
                    <a:pt x="885" y="668"/>
                  </a:cubicBezTo>
                  <a:cubicBezTo>
                    <a:pt x="890" y="663"/>
                    <a:pt x="895" y="658"/>
                    <a:pt x="899" y="653"/>
                  </a:cubicBezTo>
                  <a:cubicBezTo>
                    <a:pt x="903" y="640"/>
                    <a:pt x="906" y="628"/>
                    <a:pt x="909" y="615"/>
                  </a:cubicBezTo>
                  <a:cubicBezTo>
                    <a:pt x="939" y="461"/>
                    <a:pt x="874" y="286"/>
                    <a:pt x="757" y="199"/>
                  </a:cubicBezTo>
                  <a:cubicBezTo>
                    <a:pt x="726" y="181"/>
                    <a:pt x="694" y="167"/>
                    <a:pt x="662" y="157"/>
                  </a:cubicBezTo>
                  <a:cubicBezTo>
                    <a:pt x="566" y="139"/>
                    <a:pt x="469" y="146"/>
                    <a:pt x="390" y="181"/>
                  </a:cubicBezTo>
                  <a:cubicBezTo>
                    <a:pt x="217" y="257"/>
                    <a:pt x="158" y="442"/>
                    <a:pt x="176" y="591"/>
                  </a:cubicBezTo>
                  <a:cubicBezTo>
                    <a:pt x="184" y="658"/>
                    <a:pt x="206" y="718"/>
                    <a:pt x="239" y="769"/>
                  </a:cubicBezTo>
                  <a:close/>
                  <a:moveTo>
                    <a:pt x="186" y="752"/>
                  </a:moveTo>
                  <a:cubicBezTo>
                    <a:pt x="222" y="798"/>
                    <a:pt x="268" y="836"/>
                    <a:pt x="320" y="862"/>
                  </a:cubicBezTo>
                  <a:cubicBezTo>
                    <a:pt x="299" y="846"/>
                    <a:pt x="280" y="827"/>
                    <a:pt x="263" y="807"/>
                  </a:cubicBezTo>
                  <a:cubicBezTo>
                    <a:pt x="253" y="795"/>
                    <a:pt x="244" y="782"/>
                    <a:pt x="236" y="769"/>
                  </a:cubicBezTo>
                  <a:cubicBezTo>
                    <a:pt x="163" y="686"/>
                    <a:pt x="158" y="574"/>
                    <a:pt x="171" y="486"/>
                  </a:cubicBezTo>
                  <a:cubicBezTo>
                    <a:pt x="191" y="342"/>
                    <a:pt x="251" y="242"/>
                    <a:pt x="348" y="191"/>
                  </a:cubicBezTo>
                  <a:cubicBezTo>
                    <a:pt x="409" y="158"/>
                    <a:pt x="480" y="139"/>
                    <a:pt x="547" y="137"/>
                  </a:cubicBezTo>
                  <a:cubicBezTo>
                    <a:pt x="554" y="137"/>
                    <a:pt x="560" y="137"/>
                    <a:pt x="566" y="137"/>
                  </a:cubicBezTo>
                  <a:cubicBezTo>
                    <a:pt x="509" y="130"/>
                    <a:pt x="448" y="132"/>
                    <a:pt x="391" y="143"/>
                  </a:cubicBezTo>
                  <a:cubicBezTo>
                    <a:pt x="374" y="149"/>
                    <a:pt x="358" y="156"/>
                    <a:pt x="342" y="164"/>
                  </a:cubicBezTo>
                  <a:cubicBezTo>
                    <a:pt x="241" y="216"/>
                    <a:pt x="168" y="321"/>
                    <a:pt x="140" y="452"/>
                  </a:cubicBezTo>
                  <a:cubicBezTo>
                    <a:pt x="130" y="497"/>
                    <a:pt x="127" y="542"/>
                    <a:pt x="129" y="585"/>
                  </a:cubicBezTo>
                  <a:cubicBezTo>
                    <a:pt x="134" y="614"/>
                    <a:pt x="141" y="640"/>
                    <a:pt x="148" y="660"/>
                  </a:cubicBezTo>
                  <a:cubicBezTo>
                    <a:pt x="158" y="693"/>
                    <a:pt x="171" y="724"/>
                    <a:pt x="186" y="752"/>
                  </a:cubicBezTo>
                  <a:close/>
                  <a:moveTo>
                    <a:pt x="867" y="736"/>
                  </a:moveTo>
                  <a:cubicBezTo>
                    <a:pt x="847" y="771"/>
                    <a:pt x="823" y="804"/>
                    <a:pt x="794" y="833"/>
                  </a:cubicBezTo>
                  <a:cubicBezTo>
                    <a:pt x="813" y="825"/>
                    <a:pt x="832" y="817"/>
                    <a:pt x="851" y="807"/>
                  </a:cubicBezTo>
                  <a:cubicBezTo>
                    <a:pt x="915" y="750"/>
                    <a:pt x="958" y="678"/>
                    <a:pt x="973" y="602"/>
                  </a:cubicBezTo>
                  <a:cubicBezTo>
                    <a:pt x="978" y="576"/>
                    <a:pt x="980" y="551"/>
                    <a:pt x="978" y="526"/>
                  </a:cubicBezTo>
                  <a:cubicBezTo>
                    <a:pt x="974" y="538"/>
                    <a:pt x="969" y="550"/>
                    <a:pt x="963" y="562"/>
                  </a:cubicBezTo>
                  <a:cubicBezTo>
                    <a:pt x="954" y="612"/>
                    <a:pt x="930" y="661"/>
                    <a:pt x="891" y="708"/>
                  </a:cubicBezTo>
                  <a:cubicBezTo>
                    <a:pt x="884" y="718"/>
                    <a:pt x="875" y="727"/>
                    <a:pt x="867" y="736"/>
                  </a:cubicBezTo>
                  <a:close/>
                  <a:moveTo>
                    <a:pt x="981" y="519"/>
                  </a:moveTo>
                  <a:cubicBezTo>
                    <a:pt x="983" y="546"/>
                    <a:pt x="981" y="574"/>
                    <a:pt x="976" y="602"/>
                  </a:cubicBezTo>
                  <a:cubicBezTo>
                    <a:pt x="962" y="676"/>
                    <a:pt x="921" y="745"/>
                    <a:pt x="860" y="802"/>
                  </a:cubicBezTo>
                  <a:cubicBezTo>
                    <a:pt x="884" y="789"/>
                    <a:pt x="908" y="774"/>
                    <a:pt x="929" y="757"/>
                  </a:cubicBezTo>
                  <a:cubicBezTo>
                    <a:pt x="943" y="741"/>
                    <a:pt x="956" y="724"/>
                    <a:pt x="967" y="706"/>
                  </a:cubicBezTo>
                  <a:cubicBezTo>
                    <a:pt x="1020" y="624"/>
                    <a:pt x="1025" y="526"/>
                    <a:pt x="1000" y="436"/>
                  </a:cubicBezTo>
                  <a:cubicBezTo>
                    <a:pt x="997" y="464"/>
                    <a:pt x="990" y="492"/>
                    <a:pt x="981" y="519"/>
                  </a:cubicBezTo>
                  <a:close/>
                  <a:moveTo>
                    <a:pt x="172" y="501"/>
                  </a:moveTo>
                  <a:cubicBezTo>
                    <a:pt x="162" y="581"/>
                    <a:pt x="169" y="677"/>
                    <a:pt x="225" y="752"/>
                  </a:cubicBezTo>
                  <a:cubicBezTo>
                    <a:pt x="198" y="704"/>
                    <a:pt x="180" y="650"/>
                    <a:pt x="173" y="591"/>
                  </a:cubicBezTo>
                  <a:cubicBezTo>
                    <a:pt x="170" y="561"/>
                    <a:pt x="169" y="531"/>
                    <a:pt x="172" y="501"/>
                  </a:cubicBezTo>
                  <a:close/>
                  <a:moveTo>
                    <a:pt x="1001" y="429"/>
                  </a:moveTo>
                  <a:cubicBezTo>
                    <a:pt x="1003" y="438"/>
                    <a:pt x="1006" y="447"/>
                    <a:pt x="1008" y="456"/>
                  </a:cubicBezTo>
                  <a:cubicBezTo>
                    <a:pt x="1028" y="548"/>
                    <a:pt x="1014" y="637"/>
                    <a:pt x="969" y="708"/>
                  </a:cubicBezTo>
                  <a:cubicBezTo>
                    <a:pt x="961" y="721"/>
                    <a:pt x="951" y="734"/>
                    <a:pt x="941" y="747"/>
                  </a:cubicBezTo>
                  <a:cubicBezTo>
                    <a:pt x="948" y="741"/>
                    <a:pt x="956" y="734"/>
                    <a:pt x="963" y="726"/>
                  </a:cubicBezTo>
                  <a:cubicBezTo>
                    <a:pt x="980" y="700"/>
                    <a:pt x="993" y="673"/>
                    <a:pt x="1000" y="645"/>
                  </a:cubicBezTo>
                  <a:cubicBezTo>
                    <a:pt x="1002" y="645"/>
                    <a:pt x="1002" y="645"/>
                    <a:pt x="1002" y="645"/>
                  </a:cubicBezTo>
                  <a:cubicBezTo>
                    <a:pt x="997" y="669"/>
                    <a:pt x="987" y="692"/>
                    <a:pt x="974" y="714"/>
                  </a:cubicBezTo>
                  <a:cubicBezTo>
                    <a:pt x="998" y="685"/>
                    <a:pt x="1017" y="650"/>
                    <a:pt x="1029" y="609"/>
                  </a:cubicBezTo>
                  <a:cubicBezTo>
                    <a:pt x="1055" y="523"/>
                    <a:pt x="1045" y="440"/>
                    <a:pt x="1001" y="368"/>
                  </a:cubicBezTo>
                  <a:cubicBezTo>
                    <a:pt x="1003" y="387"/>
                    <a:pt x="1003" y="406"/>
                    <a:pt x="1001" y="426"/>
                  </a:cubicBezTo>
                  <a:cubicBezTo>
                    <a:pt x="1001" y="427"/>
                    <a:pt x="1001" y="428"/>
                    <a:pt x="1001" y="429"/>
                  </a:cubicBezTo>
                  <a:close/>
                  <a:moveTo>
                    <a:pt x="147" y="695"/>
                  </a:moveTo>
                  <a:cubicBezTo>
                    <a:pt x="156" y="711"/>
                    <a:pt x="166" y="727"/>
                    <a:pt x="177" y="741"/>
                  </a:cubicBezTo>
                  <a:cubicBezTo>
                    <a:pt x="165" y="716"/>
                    <a:pt x="154" y="689"/>
                    <a:pt x="145" y="661"/>
                  </a:cubicBezTo>
                  <a:cubicBezTo>
                    <a:pt x="140" y="645"/>
                    <a:pt x="135" y="627"/>
                    <a:pt x="130" y="605"/>
                  </a:cubicBezTo>
                  <a:cubicBezTo>
                    <a:pt x="133" y="636"/>
                    <a:pt x="139" y="666"/>
                    <a:pt x="147" y="695"/>
                  </a:cubicBezTo>
                  <a:close/>
                  <a:moveTo>
                    <a:pt x="902" y="654"/>
                  </a:moveTo>
                  <a:cubicBezTo>
                    <a:pt x="894" y="678"/>
                    <a:pt x="884" y="702"/>
                    <a:pt x="872" y="725"/>
                  </a:cubicBezTo>
                  <a:cubicBezTo>
                    <a:pt x="912" y="682"/>
                    <a:pt x="945" y="631"/>
                    <a:pt x="958" y="572"/>
                  </a:cubicBezTo>
                  <a:cubicBezTo>
                    <a:pt x="943" y="601"/>
                    <a:pt x="924" y="629"/>
                    <a:pt x="902" y="654"/>
                  </a:cubicBezTo>
                  <a:close/>
                  <a:moveTo>
                    <a:pt x="143" y="694"/>
                  </a:moveTo>
                  <a:cubicBezTo>
                    <a:pt x="144" y="695"/>
                    <a:pt x="145" y="696"/>
                    <a:pt x="145" y="697"/>
                  </a:cubicBezTo>
                  <a:cubicBezTo>
                    <a:pt x="145" y="697"/>
                    <a:pt x="145" y="696"/>
                    <a:pt x="145" y="696"/>
                  </a:cubicBezTo>
                  <a:cubicBezTo>
                    <a:pt x="144" y="695"/>
                    <a:pt x="144" y="695"/>
                    <a:pt x="143" y="694"/>
                  </a:cubicBezTo>
                  <a:close/>
                  <a:moveTo>
                    <a:pt x="132" y="665"/>
                  </a:moveTo>
                  <a:cubicBezTo>
                    <a:pt x="135" y="671"/>
                    <a:pt x="138" y="678"/>
                    <a:pt x="141" y="684"/>
                  </a:cubicBezTo>
                  <a:cubicBezTo>
                    <a:pt x="133" y="653"/>
                    <a:pt x="128" y="620"/>
                    <a:pt x="126" y="586"/>
                  </a:cubicBezTo>
                  <a:cubicBezTo>
                    <a:pt x="110" y="504"/>
                    <a:pt x="106" y="394"/>
                    <a:pt x="156" y="292"/>
                  </a:cubicBezTo>
                  <a:cubicBezTo>
                    <a:pt x="202" y="198"/>
                    <a:pt x="302" y="159"/>
                    <a:pt x="378" y="143"/>
                  </a:cubicBezTo>
                  <a:cubicBezTo>
                    <a:pt x="382" y="142"/>
                    <a:pt x="387" y="141"/>
                    <a:pt x="391" y="140"/>
                  </a:cubicBezTo>
                  <a:cubicBezTo>
                    <a:pt x="423" y="129"/>
                    <a:pt x="457" y="121"/>
                    <a:pt x="492" y="116"/>
                  </a:cubicBezTo>
                  <a:cubicBezTo>
                    <a:pt x="417" y="109"/>
                    <a:pt x="338" y="114"/>
                    <a:pt x="266" y="135"/>
                  </a:cubicBezTo>
                  <a:cubicBezTo>
                    <a:pt x="203" y="170"/>
                    <a:pt x="147" y="220"/>
                    <a:pt x="117" y="296"/>
                  </a:cubicBezTo>
                  <a:cubicBezTo>
                    <a:pt x="121" y="290"/>
                    <a:pt x="126" y="285"/>
                    <a:pt x="131" y="280"/>
                  </a:cubicBezTo>
                  <a:cubicBezTo>
                    <a:pt x="136" y="276"/>
                    <a:pt x="140" y="273"/>
                    <a:pt x="145" y="269"/>
                  </a:cubicBezTo>
                  <a:cubicBezTo>
                    <a:pt x="155" y="261"/>
                    <a:pt x="164" y="254"/>
                    <a:pt x="174" y="242"/>
                  </a:cubicBezTo>
                  <a:cubicBezTo>
                    <a:pt x="186" y="228"/>
                    <a:pt x="202" y="212"/>
                    <a:pt x="222" y="205"/>
                  </a:cubicBezTo>
                  <a:cubicBezTo>
                    <a:pt x="223" y="207"/>
                    <a:pt x="223" y="207"/>
                    <a:pt x="223" y="207"/>
                  </a:cubicBezTo>
                  <a:cubicBezTo>
                    <a:pt x="203" y="214"/>
                    <a:pt x="188" y="229"/>
                    <a:pt x="176" y="244"/>
                  </a:cubicBezTo>
                  <a:cubicBezTo>
                    <a:pt x="166" y="256"/>
                    <a:pt x="156" y="263"/>
                    <a:pt x="146" y="271"/>
                  </a:cubicBezTo>
                  <a:cubicBezTo>
                    <a:pt x="142" y="275"/>
                    <a:pt x="138" y="278"/>
                    <a:pt x="133" y="282"/>
                  </a:cubicBezTo>
                  <a:cubicBezTo>
                    <a:pt x="125" y="289"/>
                    <a:pt x="119" y="297"/>
                    <a:pt x="113" y="306"/>
                  </a:cubicBezTo>
                  <a:cubicBezTo>
                    <a:pt x="107" y="323"/>
                    <a:pt x="103" y="341"/>
                    <a:pt x="99" y="360"/>
                  </a:cubicBezTo>
                  <a:cubicBezTo>
                    <a:pt x="82" y="458"/>
                    <a:pt x="95" y="567"/>
                    <a:pt x="132" y="665"/>
                  </a:cubicBezTo>
                  <a:close/>
                  <a:moveTo>
                    <a:pt x="777" y="212"/>
                  </a:moveTo>
                  <a:cubicBezTo>
                    <a:pt x="825" y="253"/>
                    <a:pt x="865" y="311"/>
                    <a:pt x="890" y="377"/>
                  </a:cubicBezTo>
                  <a:cubicBezTo>
                    <a:pt x="919" y="455"/>
                    <a:pt x="926" y="540"/>
                    <a:pt x="911" y="616"/>
                  </a:cubicBezTo>
                  <a:cubicBezTo>
                    <a:pt x="909" y="627"/>
                    <a:pt x="907" y="637"/>
                    <a:pt x="904" y="648"/>
                  </a:cubicBezTo>
                  <a:cubicBezTo>
                    <a:pt x="927" y="621"/>
                    <a:pt x="945" y="592"/>
                    <a:pt x="960" y="562"/>
                  </a:cubicBezTo>
                  <a:cubicBezTo>
                    <a:pt x="964" y="539"/>
                    <a:pt x="966" y="515"/>
                    <a:pt x="963" y="489"/>
                  </a:cubicBezTo>
                  <a:cubicBezTo>
                    <a:pt x="949" y="368"/>
                    <a:pt x="869" y="272"/>
                    <a:pt x="777" y="212"/>
                  </a:cubicBezTo>
                  <a:close/>
                  <a:moveTo>
                    <a:pt x="106" y="319"/>
                  </a:moveTo>
                  <a:cubicBezTo>
                    <a:pt x="97" y="338"/>
                    <a:pt x="91" y="359"/>
                    <a:pt x="87" y="375"/>
                  </a:cubicBezTo>
                  <a:cubicBezTo>
                    <a:pt x="71" y="440"/>
                    <a:pt x="83" y="504"/>
                    <a:pt x="95" y="558"/>
                  </a:cubicBezTo>
                  <a:cubicBezTo>
                    <a:pt x="101" y="583"/>
                    <a:pt x="108" y="608"/>
                    <a:pt x="117" y="630"/>
                  </a:cubicBezTo>
                  <a:cubicBezTo>
                    <a:pt x="90" y="542"/>
                    <a:pt x="82" y="446"/>
                    <a:pt x="97" y="359"/>
                  </a:cubicBezTo>
                  <a:cubicBezTo>
                    <a:pt x="99" y="345"/>
                    <a:pt x="102" y="332"/>
                    <a:pt x="106" y="319"/>
                  </a:cubicBezTo>
                  <a:close/>
                  <a:moveTo>
                    <a:pt x="375" y="146"/>
                  </a:moveTo>
                  <a:cubicBezTo>
                    <a:pt x="301" y="162"/>
                    <a:pt x="204" y="201"/>
                    <a:pt x="159" y="293"/>
                  </a:cubicBezTo>
                  <a:cubicBezTo>
                    <a:pt x="113" y="387"/>
                    <a:pt x="113" y="488"/>
                    <a:pt x="126" y="567"/>
                  </a:cubicBezTo>
                  <a:cubicBezTo>
                    <a:pt x="125" y="529"/>
                    <a:pt x="129" y="490"/>
                    <a:pt x="137" y="451"/>
                  </a:cubicBezTo>
                  <a:cubicBezTo>
                    <a:pt x="165" y="319"/>
                    <a:pt x="240" y="214"/>
                    <a:pt x="341" y="162"/>
                  </a:cubicBezTo>
                  <a:cubicBezTo>
                    <a:pt x="352" y="156"/>
                    <a:pt x="364" y="151"/>
                    <a:pt x="375" y="146"/>
                  </a:cubicBezTo>
                  <a:close/>
                  <a:moveTo>
                    <a:pt x="873" y="291"/>
                  </a:moveTo>
                  <a:cubicBezTo>
                    <a:pt x="925" y="350"/>
                    <a:pt x="957" y="418"/>
                    <a:pt x="965" y="489"/>
                  </a:cubicBezTo>
                  <a:cubicBezTo>
                    <a:pt x="968" y="510"/>
                    <a:pt x="968" y="532"/>
                    <a:pt x="964" y="553"/>
                  </a:cubicBezTo>
                  <a:cubicBezTo>
                    <a:pt x="970" y="542"/>
                    <a:pt x="974" y="531"/>
                    <a:pt x="978" y="519"/>
                  </a:cubicBezTo>
                  <a:cubicBezTo>
                    <a:pt x="973" y="433"/>
                    <a:pt x="932" y="354"/>
                    <a:pt x="873" y="291"/>
                  </a:cubicBezTo>
                  <a:close/>
                  <a:moveTo>
                    <a:pt x="749" y="190"/>
                  </a:moveTo>
                  <a:cubicBezTo>
                    <a:pt x="809" y="224"/>
                    <a:pt x="862" y="268"/>
                    <a:pt x="902" y="320"/>
                  </a:cubicBezTo>
                  <a:cubicBezTo>
                    <a:pt x="948" y="379"/>
                    <a:pt x="975" y="445"/>
                    <a:pt x="981" y="512"/>
                  </a:cubicBezTo>
                  <a:cubicBezTo>
                    <a:pt x="989" y="485"/>
                    <a:pt x="995" y="457"/>
                    <a:pt x="998" y="429"/>
                  </a:cubicBezTo>
                  <a:cubicBezTo>
                    <a:pt x="979" y="365"/>
                    <a:pt x="944" y="305"/>
                    <a:pt x="901" y="258"/>
                  </a:cubicBezTo>
                  <a:cubicBezTo>
                    <a:pt x="844" y="215"/>
                    <a:pt x="776" y="184"/>
                    <a:pt x="705" y="166"/>
                  </a:cubicBezTo>
                  <a:cubicBezTo>
                    <a:pt x="719" y="172"/>
                    <a:pt x="733" y="180"/>
                    <a:pt x="745" y="188"/>
                  </a:cubicBezTo>
                  <a:cubicBezTo>
                    <a:pt x="746" y="189"/>
                    <a:pt x="748" y="190"/>
                    <a:pt x="749" y="190"/>
                  </a:cubicBezTo>
                  <a:close/>
                  <a:moveTo>
                    <a:pt x="914" y="268"/>
                  </a:moveTo>
                  <a:cubicBezTo>
                    <a:pt x="951" y="312"/>
                    <a:pt x="981" y="365"/>
                    <a:pt x="999" y="421"/>
                  </a:cubicBezTo>
                  <a:cubicBezTo>
                    <a:pt x="1000" y="402"/>
                    <a:pt x="1000" y="382"/>
                    <a:pt x="998" y="362"/>
                  </a:cubicBezTo>
                  <a:cubicBezTo>
                    <a:pt x="980" y="333"/>
                    <a:pt x="956" y="305"/>
                    <a:pt x="927" y="279"/>
                  </a:cubicBezTo>
                  <a:cubicBezTo>
                    <a:pt x="923" y="276"/>
                    <a:pt x="918" y="272"/>
                    <a:pt x="914" y="268"/>
                  </a:cubicBezTo>
                  <a:close/>
                  <a:moveTo>
                    <a:pt x="562" y="140"/>
                  </a:moveTo>
                  <a:cubicBezTo>
                    <a:pt x="486" y="140"/>
                    <a:pt x="409" y="161"/>
                    <a:pt x="349" y="193"/>
                  </a:cubicBezTo>
                  <a:cubicBezTo>
                    <a:pt x="275" y="233"/>
                    <a:pt x="222" y="301"/>
                    <a:pt x="193" y="396"/>
                  </a:cubicBezTo>
                  <a:cubicBezTo>
                    <a:pt x="198" y="380"/>
                    <a:pt x="205" y="365"/>
                    <a:pt x="211" y="351"/>
                  </a:cubicBezTo>
                  <a:cubicBezTo>
                    <a:pt x="249" y="273"/>
                    <a:pt x="311" y="213"/>
                    <a:pt x="389" y="178"/>
                  </a:cubicBezTo>
                  <a:cubicBezTo>
                    <a:pt x="462" y="146"/>
                    <a:pt x="552" y="138"/>
                    <a:pt x="642" y="151"/>
                  </a:cubicBezTo>
                  <a:cubicBezTo>
                    <a:pt x="629" y="147"/>
                    <a:pt x="615" y="144"/>
                    <a:pt x="600" y="141"/>
                  </a:cubicBezTo>
                  <a:cubicBezTo>
                    <a:pt x="588" y="140"/>
                    <a:pt x="575" y="140"/>
                    <a:pt x="562" y="140"/>
                  </a:cubicBezTo>
                  <a:close/>
                  <a:moveTo>
                    <a:pt x="903" y="257"/>
                  </a:moveTo>
                  <a:cubicBezTo>
                    <a:pt x="912" y="263"/>
                    <a:pt x="921" y="270"/>
                    <a:pt x="929" y="277"/>
                  </a:cubicBezTo>
                  <a:cubicBezTo>
                    <a:pt x="957" y="302"/>
                    <a:pt x="979" y="328"/>
                    <a:pt x="997" y="356"/>
                  </a:cubicBezTo>
                  <a:cubicBezTo>
                    <a:pt x="990" y="289"/>
                    <a:pt x="964" y="225"/>
                    <a:pt x="919" y="172"/>
                  </a:cubicBezTo>
                  <a:cubicBezTo>
                    <a:pt x="773" y="0"/>
                    <a:pt x="535" y="39"/>
                    <a:pt x="407" y="78"/>
                  </a:cubicBezTo>
                  <a:cubicBezTo>
                    <a:pt x="365" y="91"/>
                    <a:pt x="320" y="106"/>
                    <a:pt x="278" y="128"/>
                  </a:cubicBezTo>
                  <a:cubicBezTo>
                    <a:pt x="308" y="120"/>
                    <a:pt x="339" y="115"/>
                    <a:pt x="372" y="112"/>
                  </a:cubicBezTo>
                  <a:cubicBezTo>
                    <a:pt x="416" y="109"/>
                    <a:pt x="461" y="110"/>
                    <a:pt x="507" y="115"/>
                  </a:cubicBezTo>
                  <a:cubicBezTo>
                    <a:pt x="544" y="112"/>
                    <a:pt x="582" y="113"/>
                    <a:pt x="620" y="118"/>
                  </a:cubicBezTo>
                  <a:cubicBezTo>
                    <a:pt x="718" y="131"/>
                    <a:pt x="810" y="172"/>
                    <a:pt x="878" y="232"/>
                  </a:cubicBezTo>
                  <a:cubicBezTo>
                    <a:pt x="887" y="240"/>
                    <a:pt x="895" y="248"/>
                    <a:pt x="903" y="257"/>
                  </a:cubicBezTo>
                  <a:close/>
                  <a:moveTo>
                    <a:pt x="690" y="159"/>
                  </a:moveTo>
                  <a:cubicBezTo>
                    <a:pt x="761" y="176"/>
                    <a:pt x="831" y="205"/>
                    <a:pt x="890" y="247"/>
                  </a:cubicBezTo>
                  <a:cubicBezTo>
                    <a:pt x="885" y="242"/>
                    <a:pt x="881" y="238"/>
                    <a:pt x="876" y="234"/>
                  </a:cubicBezTo>
                  <a:cubicBezTo>
                    <a:pt x="780" y="149"/>
                    <a:pt x="646" y="108"/>
                    <a:pt x="518" y="116"/>
                  </a:cubicBezTo>
                  <a:cubicBezTo>
                    <a:pt x="564" y="122"/>
                    <a:pt x="610" y="133"/>
                    <a:pt x="654" y="148"/>
                  </a:cubicBezTo>
                  <a:cubicBezTo>
                    <a:pt x="666" y="151"/>
                    <a:pt x="678" y="155"/>
                    <a:pt x="690" y="159"/>
                  </a:cubicBezTo>
                  <a:close/>
                  <a:moveTo>
                    <a:pt x="646" y="149"/>
                  </a:moveTo>
                  <a:cubicBezTo>
                    <a:pt x="649" y="150"/>
                    <a:pt x="652" y="151"/>
                    <a:pt x="655" y="151"/>
                  </a:cubicBezTo>
                  <a:cubicBezTo>
                    <a:pt x="657" y="152"/>
                    <a:pt x="659" y="153"/>
                    <a:pt x="662" y="154"/>
                  </a:cubicBezTo>
                  <a:cubicBezTo>
                    <a:pt x="660" y="153"/>
                    <a:pt x="657" y="152"/>
                    <a:pt x="655" y="151"/>
                  </a:cubicBezTo>
                  <a:cubicBezTo>
                    <a:pt x="655" y="151"/>
                    <a:pt x="655" y="151"/>
                    <a:pt x="654" y="151"/>
                  </a:cubicBezTo>
                  <a:cubicBezTo>
                    <a:pt x="651" y="150"/>
                    <a:pt x="649" y="150"/>
                    <a:pt x="646" y="149"/>
                  </a:cubicBezTo>
                  <a:close/>
                  <a:moveTo>
                    <a:pt x="597" y="138"/>
                  </a:moveTo>
                  <a:cubicBezTo>
                    <a:pt x="607" y="139"/>
                    <a:pt x="616" y="140"/>
                    <a:pt x="626" y="142"/>
                  </a:cubicBezTo>
                  <a:cubicBezTo>
                    <a:pt x="588" y="131"/>
                    <a:pt x="546" y="122"/>
                    <a:pt x="503" y="118"/>
                  </a:cubicBezTo>
                  <a:cubicBezTo>
                    <a:pt x="471" y="121"/>
                    <a:pt x="438" y="127"/>
                    <a:pt x="407" y="137"/>
                  </a:cubicBezTo>
                  <a:cubicBezTo>
                    <a:pt x="470" y="128"/>
                    <a:pt x="536" y="128"/>
                    <a:pt x="597" y="138"/>
                  </a:cubicBez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74" name="文本框 73"/>
          <p:cNvSpPr txBox="1"/>
          <p:nvPr/>
        </p:nvSpPr>
        <p:spPr>
          <a:xfrm>
            <a:off x="11293017" y="6212541"/>
            <a:ext cx="473159" cy="400110"/>
          </a:xfrm>
          <a:prstGeom prst="rect">
            <a:avLst/>
          </a:prstGeom>
          <a:noFill/>
        </p:spPr>
        <p:txBody>
          <a:bodyPr wrap="square" rtlCol="0">
            <a:spAutoFit/>
          </a:bodyPr>
          <a:lstStyle>
            <a:defPPr>
              <a:defRPr lang="zh-CN"/>
            </a:defPPr>
            <a:lvl1pPr algn="ctr">
              <a:defRPr sz="2000" b="1">
                <a:solidFill>
                  <a:srgbClr val="5F7797"/>
                </a:solidFill>
              </a:defRPr>
            </a:lvl1pPr>
          </a:lstStyle>
          <a:p>
            <a:r>
              <a:rPr lang="en-US" altLang="zh-CN" dirty="0"/>
              <a:t>08</a:t>
            </a:r>
            <a:endParaRPr lang="zh-CN" altLang="en-US" dirty="0"/>
          </a:p>
        </p:txBody>
      </p:sp>
    </p:spTree>
    <p:extLst>
      <p:ext uri="{BB962C8B-B14F-4D97-AF65-F5344CB8AC3E}">
        <p14:creationId xmlns:p14="http://schemas.microsoft.com/office/powerpoint/2010/main" val="650967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chenying0907 28"/>
          <p:cNvGrpSpPr/>
          <p:nvPr/>
        </p:nvGrpSpPr>
        <p:grpSpPr>
          <a:xfrm>
            <a:off x="308609" y="450276"/>
            <a:ext cx="2451100" cy="668912"/>
            <a:chOff x="4870451" y="534413"/>
            <a:chExt cx="2451100" cy="668912"/>
          </a:xfrm>
        </p:grpSpPr>
        <p:sp>
          <p:nvSpPr>
            <p:cNvPr id="34" name="Freeform 544"/>
            <p:cNvSpPr>
              <a:spLocks noEditPoints="1"/>
            </p:cNvSpPr>
            <p:nvPr/>
          </p:nvSpPr>
          <p:spPr bwMode="auto">
            <a:xfrm>
              <a:off x="4870451" y="1119188"/>
              <a:ext cx="2451100" cy="84137"/>
            </a:xfrm>
            <a:custGeom>
              <a:avLst/>
              <a:gdLst>
                <a:gd name="T0" fmla="*/ 26 w 715"/>
                <a:gd name="T1" fmla="*/ 50 h 95"/>
                <a:gd name="T2" fmla="*/ 43 w 715"/>
                <a:gd name="T3" fmla="*/ 67 h 95"/>
                <a:gd name="T4" fmla="*/ 65 w 715"/>
                <a:gd name="T5" fmla="*/ 76 h 95"/>
                <a:gd name="T6" fmla="*/ 143 w 715"/>
                <a:gd name="T7" fmla="*/ 81 h 95"/>
                <a:gd name="T8" fmla="*/ 218 w 715"/>
                <a:gd name="T9" fmla="*/ 80 h 95"/>
                <a:gd name="T10" fmla="*/ 301 w 715"/>
                <a:gd name="T11" fmla="*/ 79 h 95"/>
                <a:gd name="T12" fmla="*/ 405 w 715"/>
                <a:gd name="T13" fmla="*/ 88 h 95"/>
                <a:gd name="T14" fmla="*/ 491 w 715"/>
                <a:gd name="T15" fmla="*/ 93 h 95"/>
                <a:gd name="T16" fmla="*/ 630 w 715"/>
                <a:gd name="T17" fmla="*/ 64 h 95"/>
                <a:gd name="T18" fmla="*/ 678 w 715"/>
                <a:gd name="T19" fmla="*/ 58 h 95"/>
                <a:gd name="T20" fmla="*/ 664 w 715"/>
                <a:gd name="T21" fmla="*/ 52 h 95"/>
                <a:gd name="T22" fmla="*/ 662 w 715"/>
                <a:gd name="T23" fmla="*/ 30 h 95"/>
                <a:gd name="T24" fmla="*/ 598 w 715"/>
                <a:gd name="T25" fmla="*/ 37 h 95"/>
                <a:gd name="T26" fmla="*/ 564 w 715"/>
                <a:gd name="T27" fmla="*/ 25 h 95"/>
                <a:gd name="T28" fmla="*/ 500 w 715"/>
                <a:gd name="T29" fmla="*/ 17 h 95"/>
                <a:gd name="T30" fmla="*/ 443 w 715"/>
                <a:gd name="T31" fmla="*/ 26 h 95"/>
                <a:gd name="T32" fmla="*/ 372 w 715"/>
                <a:gd name="T33" fmla="*/ 20 h 95"/>
                <a:gd name="T34" fmla="*/ 263 w 715"/>
                <a:gd name="T35" fmla="*/ 13 h 95"/>
                <a:gd name="T36" fmla="*/ 193 w 715"/>
                <a:gd name="T37" fmla="*/ 9 h 95"/>
                <a:gd name="T38" fmla="*/ 98 w 715"/>
                <a:gd name="T39" fmla="*/ 21 h 95"/>
                <a:gd name="T40" fmla="*/ 403 w 715"/>
                <a:gd name="T41" fmla="*/ 77 h 95"/>
                <a:gd name="T42" fmla="*/ 420 w 715"/>
                <a:gd name="T43" fmla="*/ 84 h 95"/>
                <a:gd name="T44" fmla="*/ 458 w 715"/>
                <a:gd name="T45" fmla="*/ 81 h 95"/>
                <a:gd name="T46" fmla="*/ 503 w 715"/>
                <a:gd name="T47" fmla="*/ 64 h 95"/>
                <a:gd name="T48" fmla="*/ 504 w 715"/>
                <a:gd name="T49" fmla="*/ 76 h 95"/>
                <a:gd name="T50" fmla="*/ 567 w 715"/>
                <a:gd name="T51" fmla="*/ 43 h 95"/>
                <a:gd name="T52" fmla="*/ 560 w 715"/>
                <a:gd name="T53" fmla="*/ 62 h 95"/>
                <a:gd name="T54" fmla="*/ 583 w 715"/>
                <a:gd name="T55" fmla="*/ 56 h 95"/>
                <a:gd name="T56" fmla="*/ 615 w 715"/>
                <a:gd name="T57" fmla="*/ 58 h 95"/>
                <a:gd name="T58" fmla="*/ 639 w 715"/>
                <a:gd name="T59" fmla="*/ 45 h 95"/>
                <a:gd name="T60" fmla="*/ 604 w 715"/>
                <a:gd name="T61" fmla="*/ 58 h 95"/>
                <a:gd name="T62" fmla="*/ 575 w 715"/>
                <a:gd name="T63" fmla="*/ 51 h 95"/>
                <a:gd name="T64" fmla="*/ 562 w 715"/>
                <a:gd name="T65" fmla="*/ 34 h 95"/>
                <a:gd name="T66" fmla="*/ 541 w 715"/>
                <a:gd name="T67" fmla="*/ 45 h 95"/>
                <a:gd name="T68" fmla="*/ 492 w 715"/>
                <a:gd name="T69" fmla="*/ 54 h 95"/>
                <a:gd name="T70" fmla="*/ 469 w 715"/>
                <a:gd name="T71" fmla="*/ 29 h 95"/>
                <a:gd name="T72" fmla="*/ 435 w 715"/>
                <a:gd name="T73" fmla="*/ 29 h 95"/>
                <a:gd name="T74" fmla="*/ 362 w 715"/>
                <a:gd name="T75" fmla="*/ 80 h 95"/>
                <a:gd name="T76" fmla="*/ 345 w 715"/>
                <a:gd name="T77" fmla="*/ 72 h 95"/>
                <a:gd name="T78" fmla="*/ 242 w 715"/>
                <a:gd name="T79" fmla="*/ 81 h 95"/>
                <a:gd name="T80" fmla="*/ 295 w 715"/>
                <a:gd name="T81" fmla="*/ 42 h 95"/>
                <a:gd name="T82" fmla="*/ 328 w 715"/>
                <a:gd name="T83" fmla="*/ 36 h 95"/>
                <a:gd name="T84" fmla="*/ 296 w 715"/>
                <a:gd name="T85" fmla="*/ 76 h 95"/>
                <a:gd name="T86" fmla="*/ 329 w 715"/>
                <a:gd name="T87" fmla="*/ 44 h 95"/>
                <a:gd name="T88" fmla="*/ 317 w 715"/>
                <a:gd name="T89" fmla="*/ 27 h 95"/>
                <a:gd name="T90" fmla="*/ 298 w 715"/>
                <a:gd name="T91" fmla="*/ 25 h 95"/>
                <a:gd name="T92" fmla="*/ 230 w 715"/>
                <a:gd name="T93" fmla="*/ 75 h 95"/>
                <a:gd name="T94" fmla="*/ 266 w 715"/>
                <a:gd name="T95" fmla="*/ 32 h 95"/>
                <a:gd name="T96" fmla="*/ 215 w 715"/>
                <a:gd name="T97" fmla="*/ 53 h 95"/>
                <a:gd name="T98" fmla="*/ 203 w 715"/>
                <a:gd name="T99" fmla="*/ 54 h 95"/>
                <a:gd name="T100" fmla="*/ 151 w 715"/>
                <a:gd name="T101" fmla="*/ 43 h 95"/>
                <a:gd name="T102" fmla="*/ 159 w 715"/>
                <a:gd name="T103" fmla="*/ 63 h 95"/>
                <a:gd name="T104" fmla="*/ 212 w 715"/>
                <a:gd name="T105" fmla="*/ 24 h 95"/>
                <a:gd name="T106" fmla="*/ 194 w 715"/>
                <a:gd name="T107" fmla="*/ 18 h 95"/>
                <a:gd name="T108" fmla="*/ 153 w 715"/>
                <a:gd name="T109" fmla="*/ 34 h 95"/>
                <a:gd name="T110" fmla="*/ 108 w 715"/>
                <a:gd name="T111" fmla="*/ 51 h 95"/>
                <a:gd name="T112" fmla="*/ 112 w 715"/>
                <a:gd name="T113" fmla="*/ 26 h 95"/>
                <a:gd name="T114" fmla="*/ 65 w 715"/>
                <a:gd name="T115" fmla="*/ 54 h 95"/>
                <a:gd name="T116" fmla="*/ 87 w 715"/>
                <a:gd name="T117" fmla="*/ 22 h 95"/>
                <a:gd name="T118" fmla="*/ 53 w 715"/>
                <a:gd name="T119" fmla="*/ 3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5" h="95">
                  <a:moveTo>
                    <a:pt x="19" y="17"/>
                  </a:moveTo>
                  <a:cubicBezTo>
                    <a:pt x="21" y="19"/>
                    <a:pt x="23" y="14"/>
                    <a:pt x="25" y="16"/>
                  </a:cubicBezTo>
                  <a:cubicBezTo>
                    <a:pt x="24" y="17"/>
                    <a:pt x="25" y="18"/>
                    <a:pt x="24" y="19"/>
                  </a:cubicBezTo>
                  <a:cubicBezTo>
                    <a:pt x="19" y="17"/>
                    <a:pt x="19" y="22"/>
                    <a:pt x="14" y="23"/>
                  </a:cubicBezTo>
                  <a:cubicBezTo>
                    <a:pt x="16" y="26"/>
                    <a:pt x="20" y="22"/>
                    <a:pt x="20" y="28"/>
                  </a:cubicBezTo>
                  <a:cubicBezTo>
                    <a:pt x="27" y="25"/>
                    <a:pt x="29" y="13"/>
                    <a:pt x="34" y="16"/>
                  </a:cubicBezTo>
                  <a:cubicBezTo>
                    <a:pt x="33" y="17"/>
                    <a:pt x="35" y="19"/>
                    <a:pt x="34" y="20"/>
                  </a:cubicBezTo>
                  <a:cubicBezTo>
                    <a:pt x="31" y="23"/>
                    <a:pt x="28" y="26"/>
                    <a:pt x="32" y="29"/>
                  </a:cubicBezTo>
                  <a:cubicBezTo>
                    <a:pt x="34" y="28"/>
                    <a:pt x="35" y="26"/>
                    <a:pt x="37" y="25"/>
                  </a:cubicBezTo>
                  <a:cubicBezTo>
                    <a:pt x="36" y="20"/>
                    <a:pt x="35" y="16"/>
                    <a:pt x="38" y="12"/>
                  </a:cubicBezTo>
                  <a:cubicBezTo>
                    <a:pt x="39" y="17"/>
                    <a:pt x="40" y="17"/>
                    <a:pt x="44" y="22"/>
                  </a:cubicBezTo>
                  <a:cubicBezTo>
                    <a:pt x="40" y="26"/>
                    <a:pt x="38" y="26"/>
                    <a:pt x="37" y="32"/>
                  </a:cubicBezTo>
                  <a:cubicBezTo>
                    <a:pt x="34" y="27"/>
                    <a:pt x="34" y="33"/>
                    <a:pt x="34" y="35"/>
                  </a:cubicBezTo>
                  <a:cubicBezTo>
                    <a:pt x="33" y="33"/>
                    <a:pt x="32" y="32"/>
                    <a:pt x="31" y="31"/>
                  </a:cubicBezTo>
                  <a:cubicBezTo>
                    <a:pt x="25" y="37"/>
                    <a:pt x="30" y="42"/>
                    <a:pt x="25" y="46"/>
                  </a:cubicBezTo>
                  <a:cubicBezTo>
                    <a:pt x="26" y="45"/>
                    <a:pt x="28" y="45"/>
                    <a:pt x="30" y="45"/>
                  </a:cubicBezTo>
                  <a:cubicBezTo>
                    <a:pt x="27" y="47"/>
                    <a:pt x="28" y="48"/>
                    <a:pt x="26" y="50"/>
                  </a:cubicBezTo>
                  <a:cubicBezTo>
                    <a:pt x="24" y="43"/>
                    <a:pt x="20" y="51"/>
                    <a:pt x="17" y="48"/>
                  </a:cubicBezTo>
                  <a:cubicBezTo>
                    <a:pt x="20" y="41"/>
                    <a:pt x="21" y="34"/>
                    <a:pt x="25" y="29"/>
                  </a:cubicBezTo>
                  <a:cubicBezTo>
                    <a:pt x="22" y="28"/>
                    <a:pt x="18" y="30"/>
                    <a:pt x="16" y="27"/>
                  </a:cubicBezTo>
                  <a:cubicBezTo>
                    <a:pt x="12" y="30"/>
                    <a:pt x="10" y="33"/>
                    <a:pt x="10" y="36"/>
                  </a:cubicBezTo>
                  <a:cubicBezTo>
                    <a:pt x="13" y="37"/>
                    <a:pt x="12" y="30"/>
                    <a:pt x="16" y="32"/>
                  </a:cubicBezTo>
                  <a:cubicBezTo>
                    <a:pt x="18" y="35"/>
                    <a:pt x="14" y="36"/>
                    <a:pt x="15" y="38"/>
                  </a:cubicBezTo>
                  <a:cubicBezTo>
                    <a:pt x="16" y="38"/>
                    <a:pt x="18" y="37"/>
                    <a:pt x="18" y="38"/>
                  </a:cubicBezTo>
                  <a:cubicBezTo>
                    <a:pt x="7" y="44"/>
                    <a:pt x="7" y="53"/>
                    <a:pt x="0" y="60"/>
                  </a:cubicBezTo>
                  <a:cubicBezTo>
                    <a:pt x="6" y="57"/>
                    <a:pt x="12" y="53"/>
                    <a:pt x="17" y="57"/>
                  </a:cubicBezTo>
                  <a:cubicBezTo>
                    <a:pt x="19" y="53"/>
                    <a:pt x="8" y="52"/>
                    <a:pt x="13" y="47"/>
                  </a:cubicBezTo>
                  <a:cubicBezTo>
                    <a:pt x="14" y="52"/>
                    <a:pt x="22" y="50"/>
                    <a:pt x="25" y="56"/>
                  </a:cubicBezTo>
                  <a:cubicBezTo>
                    <a:pt x="22" y="58"/>
                    <a:pt x="19" y="61"/>
                    <a:pt x="16" y="63"/>
                  </a:cubicBezTo>
                  <a:cubicBezTo>
                    <a:pt x="12" y="59"/>
                    <a:pt x="7" y="64"/>
                    <a:pt x="3" y="64"/>
                  </a:cubicBezTo>
                  <a:cubicBezTo>
                    <a:pt x="6" y="67"/>
                    <a:pt x="2" y="72"/>
                    <a:pt x="7" y="70"/>
                  </a:cubicBezTo>
                  <a:cubicBezTo>
                    <a:pt x="7" y="64"/>
                    <a:pt x="24" y="64"/>
                    <a:pt x="26" y="70"/>
                  </a:cubicBezTo>
                  <a:cubicBezTo>
                    <a:pt x="28" y="68"/>
                    <a:pt x="31" y="66"/>
                    <a:pt x="34" y="64"/>
                  </a:cubicBezTo>
                  <a:cubicBezTo>
                    <a:pt x="36" y="70"/>
                    <a:pt x="40" y="64"/>
                    <a:pt x="43" y="67"/>
                  </a:cubicBezTo>
                  <a:cubicBezTo>
                    <a:pt x="43" y="74"/>
                    <a:pt x="40" y="69"/>
                    <a:pt x="36" y="71"/>
                  </a:cubicBezTo>
                  <a:cubicBezTo>
                    <a:pt x="35" y="73"/>
                    <a:pt x="35" y="75"/>
                    <a:pt x="37" y="78"/>
                  </a:cubicBezTo>
                  <a:cubicBezTo>
                    <a:pt x="41" y="73"/>
                    <a:pt x="44" y="75"/>
                    <a:pt x="48" y="71"/>
                  </a:cubicBezTo>
                  <a:cubicBezTo>
                    <a:pt x="46" y="68"/>
                    <a:pt x="42" y="60"/>
                    <a:pt x="50" y="60"/>
                  </a:cubicBezTo>
                  <a:cubicBezTo>
                    <a:pt x="48" y="57"/>
                    <a:pt x="44" y="54"/>
                    <a:pt x="47" y="51"/>
                  </a:cubicBezTo>
                  <a:cubicBezTo>
                    <a:pt x="52" y="53"/>
                    <a:pt x="52" y="44"/>
                    <a:pt x="56" y="46"/>
                  </a:cubicBezTo>
                  <a:cubicBezTo>
                    <a:pt x="54" y="48"/>
                    <a:pt x="56" y="49"/>
                    <a:pt x="55" y="50"/>
                  </a:cubicBezTo>
                  <a:cubicBezTo>
                    <a:pt x="54" y="51"/>
                    <a:pt x="51" y="50"/>
                    <a:pt x="52" y="53"/>
                  </a:cubicBezTo>
                  <a:cubicBezTo>
                    <a:pt x="56" y="53"/>
                    <a:pt x="50" y="69"/>
                    <a:pt x="49" y="75"/>
                  </a:cubicBezTo>
                  <a:cubicBezTo>
                    <a:pt x="55" y="75"/>
                    <a:pt x="57" y="68"/>
                    <a:pt x="59" y="76"/>
                  </a:cubicBezTo>
                  <a:cubicBezTo>
                    <a:pt x="62" y="70"/>
                    <a:pt x="68" y="71"/>
                    <a:pt x="65" y="65"/>
                  </a:cubicBezTo>
                  <a:cubicBezTo>
                    <a:pt x="62" y="65"/>
                    <a:pt x="61" y="66"/>
                    <a:pt x="60" y="68"/>
                  </a:cubicBezTo>
                  <a:cubicBezTo>
                    <a:pt x="60" y="66"/>
                    <a:pt x="53" y="66"/>
                    <a:pt x="56" y="63"/>
                  </a:cubicBezTo>
                  <a:cubicBezTo>
                    <a:pt x="62" y="62"/>
                    <a:pt x="61" y="61"/>
                    <a:pt x="62" y="56"/>
                  </a:cubicBezTo>
                  <a:cubicBezTo>
                    <a:pt x="64" y="58"/>
                    <a:pt x="67" y="54"/>
                    <a:pt x="69" y="58"/>
                  </a:cubicBezTo>
                  <a:cubicBezTo>
                    <a:pt x="62" y="62"/>
                    <a:pt x="67" y="64"/>
                    <a:pt x="71" y="63"/>
                  </a:cubicBezTo>
                  <a:cubicBezTo>
                    <a:pt x="67" y="67"/>
                    <a:pt x="66" y="72"/>
                    <a:pt x="65" y="76"/>
                  </a:cubicBezTo>
                  <a:cubicBezTo>
                    <a:pt x="72" y="78"/>
                    <a:pt x="75" y="64"/>
                    <a:pt x="82" y="73"/>
                  </a:cubicBezTo>
                  <a:cubicBezTo>
                    <a:pt x="81" y="75"/>
                    <a:pt x="78" y="74"/>
                    <a:pt x="79" y="76"/>
                  </a:cubicBezTo>
                  <a:cubicBezTo>
                    <a:pt x="81" y="75"/>
                    <a:pt x="80" y="77"/>
                    <a:pt x="81" y="79"/>
                  </a:cubicBezTo>
                  <a:cubicBezTo>
                    <a:pt x="85" y="73"/>
                    <a:pt x="89" y="72"/>
                    <a:pt x="92" y="65"/>
                  </a:cubicBezTo>
                  <a:cubicBezTo>
                    <a:pt x="95" y="66"/>
                    <a:pt x="98" y="63"/>
                    <a:pt x="101" y="64"/>
                  </a:cubicBezTo>
                  <a:cubicBezTo>
                    <a:pt x="96" y="67"/>
                    <a:pt x="97" y="72"/>
                    <a:pt x="95" y="76"/>
                  </a:cubicBezTo>
                  <a:cubicBezTo>
                    <a:pt x="93" y="77"/>
                    <a:pt x="87" y="74"/>
                    <a:pt x="88" y="78"/>
                  </a:cubicBezTo>
                  <a:cubicBezTo>
                    <a:pt x="90" y="76"/>
                    <a:pt x="91" y="81"/>
                    <a:pt x="93" y="80"/>
                  </a:cubicBezTo>
                  <a:cubicBezTo>
                    <a:pt x="95" y="79"/>
                    <a:pt x="97" y="77"/>
                    <a:pt x="99" y="76"/>
                  </a:cubicBezTo>
                  <a:cubicBezTo>
                    <a:pt x="102" y="79"/>
                    <a:pt x="99" y="80"/>
                    <a:pt x="103" y="81"/>
                  </a:cubicBezTo>
                  <a:cubicBezTo>
                    <a:pt x="107" y="79"/>
                    <a:pt x="108" y="78"/>
                    <a:pt x="108" y="74"/>
                  </a:cubicBezTo>
                  <a:cubicBezTo>
                    <a:pt x="115" y="75"/>
                    <a:pt x="110" y="78"/>
                    <a:pt x="117" y="82"/>
                  </a:cubicBezTo>
                  <a:cubicBezTo>
                    <a:pt x="121" y="77"/>
                    <a:pt x="124" y="82"/>
                    <a:pt x="128" y="77"/>
                  </a:cubicBezTo>
                  <a:cubicBezTo>
                    <a:pt x="129" y="78"/>
                    <a:pt x="128" y="80"/>
                    <a:pt x="131" y="82"/>
                  </a:cubicBezTo>
                  <a:cubicBezTo>
                    <a:pt x="134" y="81"/>
                    <a:pt x="138" y="80"/>
                    <a:pt x="141" y="81"/>
                  </a:cubicBezTo>
                  <a:cubicBezTo>
                    <a:pt x="138" y="78"/>
                    <a:pt x="145" y="73"/>
                    <a:pt x="148" y="76"/>
                  </a:cubicBezTo>
                  <a:cubicBezTo>
                    <a:pt x="148" y="81"/>
                    <a:pt x="140" y="75"/>
                    <a:pt x="143" y="81"/>
                  </a:cubicBezTo>
                  <a:cubicBezTo>
                    <a:pt x="154" y="79"/>
                    <a:pt x="164" y="84"/>
                    <a:pt x="176" y="81"/>
                  </a:cubicBezTo>
                  <a:cubicBezTo>
                    <a:pt x="171" y="78"/>
                    <a:pt x="175" y="75"/>
                    <a:pt x="176" y="72"/>
                  </a:cubicBezTo>
                  <a:cubicBezTo>
                    <a:pt x="175" y="79"/>
                    <a:pt x="187" y="90"/>
                    <a:pt x="187" y="80"/>
                  </a:cubicBezTo>
                  <a:cubicBezTo>
                    <a:pt x="182" y="83"/>
                    <a:pt x="184" y="72"/>
                    <a:pt x="180" y="71"/>
                  </a:cubicBezTo>
                  <a:cubicBezTo>
                    <a:pt x="181" y="70"/>
                    <a:pt x="182" y="68"/>
                    <a:pt x="182" y="67"/>
                  </a:cubicBezTo>
                  <a:cubicBezTo>
                    <a:pt x="182" y="71"/>
                    <a:pt x="184" y="70"/>
                    <a:pt x="187" y="71"/>
                  </a:cubicBezTo>
                  <a:cubicBezTo>
                    <a:pt x="181" y="75"/>
                    <a:pt x="189" y="79"/>
                    <a:pt x="192" y="77"/>
                  </a:cubicBezTo>
                  <a:cubicBezTo>
                    <a:pt x="190" y="79"/>
                    <a:pt x="189" y="81"/>
                    <a:pt x="192" y="83"/>
                  </a:cubicBezTo>
                  <a:cubicBezTo>
                    <a:pt x="193" y="83"/>
                    <a:pt x="194" y="82"/>
                    <a:pt x="195" y="83"/>
                  </a:cubicBezTo>
                  <a:cubicBezTo>
                    <a:pt x="196" y="75"/>
                    <a:pt x="204" y="76"/>
                    <a:pt x="203" y="65"/>
                  </a:cubicBezTo>
                  <a:cubicBezTo>
                    <a:pt x="203" y="66"/>
                    <a:pt x="204" y="67"/>
                    <a:pt x="205" y="66"/>
                  </a:cubicBezTo>
                  <a:cubicBezTo>
                    <a:pt x="204" y="68"/>
                    <a:pt x="204" y="71"/>
                    <a:pt x="208" y="74"/>
                  </a:cubicBezTo>
                  <a:cubicBezTo>
                    <a:pt x="211" y="72"/>
                    <a:pt x="221" y="72"/>
                    <a:pt x="218" y="77"/>
                  </a:cubicBezTo>
                  <a:cubicBezTo>
                    <a:pt x="214" y="72"/>
                    <a:pt x="209" y="78"/>
                    <a:pt x="201" y="76"/>
                  </a:cubicBezTo>
                  <a:cubicBezTo>
                    <a:pt x="199" y="78"/>
                    <a:pt x="200" y="80"/>
                    <a:pt x="199" y="81"/>
                  </a:cubicBezTo>
                  <a:cubicBezTo>
                    <a:pt x="205" y="86"/>
                    <a:pt x="212" y="82"/>
                    <a:pt x="218" y="84"/>
                  </a:cubicBezTo>
                  <a:cubicBezTo>
                    <a:pt x="217" y="83"/>
                    <a:pt x="216" y="82"/>
                    <a:pt x="218" y="80"/>
                  </a:cubicBezTo>
                  <a:cubicBezTo>
                    <a:pt x="227" y="77"/>
                    <a:pt x="225" y="91"/>
                    <a:pt x="225" y="91"/>
                  </a:cubicBezTo>
                  <a:cubicBezTo>
                    <a:pt x="228" y="88"/>
                    <a:pt x="234" y="85"/>
                    <a:pt x="227" y="85"/>
                  </a:cubicBezTo>
                  <a:cubicBezTo>
                    <a:pt x="228" y="81"/>
                    <a:pt x="233" y="78"/>
                    <a:pt x="235" y="86"/>
                  </a:cubicBezTo>
                  <a:cubicBezTo>
                    <a:pt x="246" y="83"/>
                    <a:pt x="253" y="88"/>
                    <a:pt x="263" y="82"/>
                  </a:cubicBezTo>
                  <a:cubicBezTo>
                    <a:pt x="264" y="87"/>
                    <a:pt x="273" y="86"/>
                    <a:pt x="278" y="85"/>
                  </a:cubicBezTo>
                  <a:cubicBezTo>
                    <a:pt x="279" y="79"/>
                    <a:pt x="281" y="81"/>
                    <a:pt x="279" y="78"/>
                  </a:cubicBezTo>
                  <a:cubicBezTo>
                    <a:pt x="281" y="77"/>
                    <a:pt x="282" y="75"/>
                    <a:pt x="284" y="74"/>
                  </a:cubicBezTo>
                  <a:cubicBezTo>
                    <a:pt x="284" y="77"/>
                    <a:pt x="286" y="79"/>
                    <a:pt x="289" y="76"/>
                  </a:cubicBezTo>
                  <a:cubicBezTo>
                    <a:pt x="289" y="72"/>
                    <a:pt x="287" y="74"/>
                    <a:pt x="284" y="72"/>
                  </a:cubicBezTo>
                  <a:cubicBezTo>
                    <a:pt x="286" y="70"/>
                    <a:pt x="285" y="68"/>
                    <a:pt x="288" y="66"/>
                  </a:cubicBezTo>
                  <a:cubicBezTo>
                    <a:pt x="288" y="72"/>
                    <a:pt x="294" y="80"/>
                    <a:pt x="286" y="86"/>
                  </a:cubicBezTo>
                  <a:cubicBezTo>
                    <a:pt x="289" y="91"/>
                    <a:pt x="289" y="81"/>
                    <a:pt x="292" y="88"/>
                  </a:cubicBezTo>
                  <a:cubicBezTo>
                    <a:pt x="296" y="87"/>
                    <a:pt x="296" y="81"/>
                    <a:pt x="298" y="83"/>
                  </a:cubicBezTo>
                  <a:cubicBezTo>
                    <a:pt x="300" y="91"/>
                    <a:pt x="301" y="82"/>
                    <a:pt x="307" y="83"/>
                  </a:cubicBezTo>
                  <a:cubicBezTo>
                    <a:pt x="308" y="85"/>
                    <a:pt x="306" y="86"/>
                    <a:pt x="305" y="87"/>
                  </a:cubicBezTo>
                  <a:cubicBezTo>
                    <a:pt x="315" y="93"/>
                    <a:pt x="308" y="77"/>
                    <a:pt x="316" y="74"/>
                  </a:cubicBezTo>
                  <a:cubicBezTo>
                    <a:pt x="309" y="67"/>
                    <a:pt x="309" y="86"/>
                    <a:pt x="301" y="79"/>
                  </a:cubicBezTo>
                  <a:cubicBezTo>
                    <a:pt x="309" y="80"/>
                    <a:pt x="307" y="68"/>
                    <a:pt x="315" y="70"/>
                  </a:cubicBezTo>
                  <a:cubicBezTo>
                    <a:pt x="316" y="66"/>
                    <a:pt x="317" y="62"/>
                    <a:pt x="320" y="58"/>
                  </a:cubicBezTo>
                  <a:cubicBezTo>
                    <a:pt x="323" y="62"/>
                    <a:pt x="316" y="67"/>
                    <a:pt x="323" y="66"/>
                  </a:cubicBezTo>
                  <a:cubicBezTo>
                    <a:pt x="320" y="70"/>
                    <a:pt x="318" y="66"/>
                    <a:pt x="316" y="67"/>
                  </a:cubicBezTo>
                  <a:cubicBezTo>
                    <a:pt x="324" y="75"/>
                    <a:pt x="309" y="81"/>
                    <a:pt x="316" y="89"/>
                  </a:cubicBezTo>
                  <a:cubicBezTo>
                    <a:pt x="320" y="86"/>
                    <a:pt x="323" y="82"/>
                    <a:pt x="321" y="78"/>
                  </a:cubicBezTo>
                  <a:cubicBezTo>
                    <a:pt x="325" y="74"/>
                    <a:pt x="328" y="76"/>
                    <a:pt x="331" y="77"/>
                  </a:cubicBezTo>
                  <a:cubicBezTo>
                    <a:pt x="326" y="79"/>
                    <a:pt x="330" y="82"/>
                    <a:pt x="326" y="85"/>
                  </a:cubicBezTo>
                  <a:cubicBezTo>
                    <a:pt x="325" y="83"/>
                    <a:pt x="324" y="81"/>
                    <a:pt x="323" y="82"/>
                  </a:cubicBezTo>
                  <a:cubicBezTo>
                    <a:pt x="326" y="87"/>
                    <a:pt x="322" y="84"/>
                    <a:pt x="323" y="89"/>
                  </a:cubicBezTo>
                  <a:cubicBezTo>
                    <a:pt x="327" y="88"/>
                    <a:pt x="333" y="89"/>
                    <a:pt x="334" y="86"/>
                  </a:cubicBezTo>
                  <a:cubicBezTo>
                    <a:pt x="333" y="83"/>
                    <a:pt x="331" y="84"/>
                    <a:pt x="329" y="84"/>
                  </a:cubicBezTo>
                  <a:cubicBezTo>
                    <a:pt x="335" y="84"/>
                    <a:pt x="332" y="78"/>
                    <a:pt x="335" y="80"/>
                  </a:cubicBezTo>
                  <a:cubicBezTo>
                    <a:pt x="336" y="82"/>
                    <a:pt x="336" y="85"/>
                    <a:pt x="336" y="88"/>
                  </a:cubicBezTo>
                  <a:cubicBezTo>
                    <a:pt x="359" y="87"/>
                    <a:pt x="382" y="90"/>
                    <a:pt x="405" y="88"/>
                  </a:cubicBezTo>
                  <a:cubicBezTo>
                    <a:pt x="400" y="82"/>
                    <a:pt x="408" y="79"/>
                    <a:pt x="410" y="79"/>
                  </a:cubicBezTo>
                  <a:cubicBezTo>
                    <a:pt x="411" y="84"/>
                    <a:pt x="407" y="84"/>
                    <a:pt x="405" y="88"/>
                  </a:cubicBezTo>
                  <a:cubicBezTo>
                    <a:pt x="408" y="93"/>
                    <a:pt x="412" y="88"/>
                    <a:pt x="414" y="85"/>
                  </a:cubicBezTo>
                  <a:cubicBezTo>
                    <a:pt x="418" y="86"/>
                    <a:pt x="415" y="90"/>
                    <a:pt x="419" y="85"/>
                  </a:cubicBezTo>
                  <a:cubicBezTo>
                    <a:pt x="419" y="93"/>
                    <a:pt x="428" y="85"/>
                    <a:pt x="432" y="90"/>
                  </a:cubicBezTo>
                  <a:cubicBezTo>
                    <a:pt x="432" y="89"/>
                    <a:pt x="438" y="87"/>
                    <a:pt x="439" y="83"/>
                  </a:cubicBezTo>
                  <a:cubicBezTo>
                    <a:pt x="440" y="85"/>
                    <a:pt x="442" y="85"/>
                    <a:pt x="443" y="86"/>
                  </a:cubicBezTo>
                  <a:cubicBezTo>
                    <a:pt x="442" y="88"/>
                    <a:pt x="437" y="85"/>
                    <a:pt x="438" y="89"/>
                  </a:cubicBezTo>
                  <a:cubicBezTo>
                    <a:pt x="441" y="88"/>
                    <a:pt x="439" y="91"/>
                    <a:pt x="441" y="93"/>
                  </a:cubicBezTo>
                  <a:cubicBezTo>
                    <a:pt x="448" y="88"/>
                    <a:pt x="460" y="95"/>
                    <a:pt x="464" y="89"/>
                  </a:cubicBezTo>
                  <a:cubicBezTo>
                    <a:pt x="462" y="85"/>
                    <a:pt x="448" y="89"/>
                    <a:pt x="446" y="83"/>
                  </a:cubicBezTo>
                  <a:cubicBezTo>
                    <a:pt x="454" y="87"/>
                    <a:pt x="463" y="84"/>
                    <a:pt x="472" y="83"/>
                  </a:cubicBezTo>
                  <a:cubicBezTo>
                    <a:pt x="470" y="84"/>
                    <a:pt x="469" y="85"/>
                    <a:pt x="467" y="87"/>
                  </a:cubicBezTo>
                  <a:cubicBezTo>
                    <a:pt x="469" y="89"/>
                    <a:pt x="471" y="91"/>
                    <a:pt x="472" y="93"/>
                  </a:cubicBezTo>
                  <a:cubicBezTo>
                    <a:pt x="478" y="91"/>
                    <a:pt x="472" y="86"/>
                    <a:pt x="476" y="84"/>
                  </a:cubicBezTo>
                  <a:cubicBezTo>
                    <a:pt x="477" y="85"/>
                    <a:pt x="475" y="86"/>
                    <a:pt x="477" y="88"/>
                  </a:cubicBezTo>
                  <a:cubicBezTo>
                    <a:pt x="485" y="83"/>
                    <a:pt x="479" y="72"/>
                    <a:pt x="485" y="71"/>
                  </a:cubicBezTo>
                  <a:cubicBezTo>
                    <a:pt x="482" y="76"/>
                    <a:pt x="486" y="83"/>
                    <a:pt x="479" y="88"/>
                  </a:cubicBezTo>
                  <a:cubicBezTo>
                    <a:pt x="485" y="95"/>
                    <a:pt x="486" y="85"/>
                    <a:pt x="491" y="93"/>
                  </a:cubicBezTo>
                  <a:cubicBezTo>
                    <a:pt x="494" y="90"/>
                    <a:pt x="496" y="92"/>
                    <a:pt x="499" y="88"/>
                  </a:cubicBezTo>
                  <a:cubicBezTo>
                    <a:pt x="500" y="93"/>
                    <a:pt x="511" y="95"/>
                    <a:pt x="513" y="89"/>
                  </a:cubicBezTo>
                  <a:cubicBezTo>
                    <a:pt x="517" y="92"/>
                    <a:pt x="524" y="95"/>
                    <a:pt x="528" y="88"/>
                  </a:cubicBezTo>
                  <a:cubicBezTo>
                    <a:pt x="529" y="93"/>
                    <a:pt x="536" y="93"/>
                    <a:pt x="536" y="87"/>
                  </a:cubicBezTo>
                  <a:cubicBezTo>
                    <a:pt x="538" y="89"/>
                    <a:pt x="539" y="91"/>
                    <a:pt x="539" y="92"/>
                  </a:cubicBezTo>
                  <a:cubicBezTo>
                    <a:pt x="545" y="84"/>
                    <a:pt x="568" y="91"/>
                    <a:pt x="563" y="77"/>
                  </a:cubicBezTo>
                  <a:cubicBezTo>
                    <a:pt x="565" y="76"/>
                    <a:pt x="566" y="79"/>
                    <a:pt x="567" y="81"/>
                  </a:cubicBezTo>
                  <a:cubicBezTo>
                    <a:pt x="570" y="79"/>
                    <a:pt x="568" y="77"/>
                    <a:pt x="569" y="76"/>
                  </a:cubicBezTo>
                  <a:cubicBezTo>
                    <a:pt x="571" y="76"/>
                    <a:pt x="574" y="73"/>
                    <a:pt x="576" y="76"/>
                  </a:cubicBezTo>
                  <a:cubicBezTo>
                    <a:pt x="572" y="79"/>
                    <a:pt x="570" y="81"/>
                    <a:pt x="571" y="87"/>
                  </a:cubicBezTo>
                  <a:cubicBezTo>
                    <a:pt x="567" y="86"/>
                    <a:pt x="563" y="90"/>
                    <a:pt x="560" y="90"/>
                  </a:cubicBezTo>
                  <a:cubicBezTo>
                    <a:pt x="571" y="93"/>
                    <a:pt x="591" y="94"/>
                    <a:pt x="603" y="84"/>
                  </a:cubicBezTo>
                  <a:cubicBezTo>
                    <a:pt x="605" y="90"/>
                    <a:pt x="609" y="79"/>
                    <a:pt x="612" y="82"/>
                  </a:cubicBezTo>
                  <a:cubicBezTo>
                    <a:pt x="608" y="85"/>
                    <a:pt x="604" y="88"/>
                    <a:pt x="604" y="92"/>
                  </a:cubicBezTo>
                  <a:cubicBezTo>
                    <a:pt x="606" y="91"/>
                    <a:pt x="609" y="89"/>
                    <a:pt x="611" y="92"/>
                  </a:cubicBezTo>
                  <a:cubicBezTo>
                    <a:pt x="618" y="87"/>
                    <a:pt x="615" y="77"/>
                    <a:pt x="623" y="78"/>
                  </a:cubicBezTo>
                  <a:cubicBezTo>
                    <a:pt x="624" y="74"/>
                    <a:pt x="622" y="64"/>
                    <a:pt x="630" y="64"/>
                  </a:cubicBezTo>
                  <a:cubicBezTo>
                    <a:pt x="626" y="75"/>
                    <a:pt x="631" y="82"/>
                    <a:pt x="616" y="90"/>
                  </a:cubicBezTo>
                  <a:cubicBezTo>
                    <a:pt x="623" y="95"/>
                    <a:pt x="634" y="89"/>
                    <a:pt x="639" y="82"/>
                  </a:cubicBezTo>
                  <a:cubicBezTo>
                    <a:pt x="637" y="78"/>
                    <a:pt x="634" y="82"/>
                    <a:pt x="633" y="78"/>
                  </a:cubicBezTo>
                  <a:cubicBezTo>
                    <a:pt x="634" y="78"/>
                    <a:pt x="633" y="76"/>
                    <a:pt x="634" y="76"/>
                  </a:cubicBezTo>
                  <a:cubicBezTo>
                    <a:pt x="641" y="77"/>
                    <a:pt x="651" y="76"/>
                    <a:pt x="655" y="68"/>
                  </a:cubicBezTo>
                  <a:cubicBezTo>
                    <a:pt x="659" y="71"/>
                    <a:pt x="656" y="74"/>
                    <a:pt x="653" y="77"/>
                  </a:cubicBezTo>
                  <a:cubicBezTo>
                    <a:pt x="652" y="75"/>
                    <a:pt x="653" y="73"/>
                    <a:pt x="650" y="75"/>
                  </a:cubicBezTo>
                  <a:cubicBezTo>
                    <a:pt x="648" y="81"/>
                    <a:pt x="652" y="78"/>
                    <a:pt x="655" y="81"/>
                  </a:cubicBezTo>
                  <a:cubicBezTo>
                    <a:pt x="652" y="82"/>
                    <a:pt x="650" y="87"/>
                    <a:pt x="648" y="84"/>
                  </a:cubicBezTo>
                  <a:cubicBezTo>
                    <a:pt x="645" y="82"/>
                    <a:pt x="649" y="80"/>
                    <a:pt x="647" y="78"/>
                  </a:cubicBezTo>
                  <a:cubicBezTo>
                    <a:pt x="636" y="79"/>
                    <a:pt x="644" y="86"/>
                    <a:pt x="639" y="91"/>
                  </a:cubicBezTo>
                  <a:cubicBezTo>
                    <a:pt x="645" y="93"/>
                    <a:pt x="655" y="83"/>
                    <a:pt x="659" y="78"/>
                  </a:cubicBezTo>
                  <a:cubicBezTo>
                    <a:pt x="661" y="79"/>
                    <a:pt x="662" y="78"/>
                    <a:pt x="664" y="81"/>
                  </a:cubicBezTo>
                  <a:cubicBezTo>
                    <a:pt x="667" y="73"/>
                    <a:pt x="673" y="67"/>
                    <a:pt x="679" y="62"/>
                  </a:cubicBezTo>
                  <a:cubicBezTo>
                    <a:pt x="676" y="57"/>
                    <a:pt x="674" y="61"/>
                    <a:pt x="672" y="64"/>
                  </a:cubicBezTo>
                  <a:cubicBezTo>
                    <a:pt x="666" y="57"/>
                    <a:pt x="673" y="52"/>
                    <a:pt x="679" y="50"/>
                  </a:cubicBezTo>
                  <a:cubicBezTo>
                    <a:pt x="681" y="54"/>
                    <a:pt x="673" y="52"/>
                    <a:pt x="678" y="58"/>
                  </a:cubicBezTo>
                  <a:cubicBezTo>
                    <a:pt x="680" y="56"/>
                    <a:pt x="681" y="57"/>
                    <a:pt x="683" y="55"/>
                  </a:cubicBezTo>
                  <a:cubicBezTo>
                    <a:pt x="681" y="46"/>
                    <a:pt x="692" y="39"/>
                    <a:pt x="686" y="29"/>
                  </a:cubicBezTo>
                  <a:cubicBezTo>
                    <a:pt x="689" y="27"/>
                    <a:pt x="691" y="27"/>
                    <a:pt x="692" y="30"/>
                  </a:cubicBezTo>
                  <a:cubicBezTo>
                    <a:pt x="688" y="32"/>
                    <a:pt x="693" y="35"/>
                    <a:pt x="695" y="35"/>
                  </a:cubicBezTo>
                  <a:cubicBezTo>
                    <a:pt x="692" y="37"/>
                    <a:pt x="689" y="39"/>
                    <a:pt x="691" y="42"/>
                  </a:cubicBezTo>
                  <a:cubicBezTo>
                    <a:pt x="696" y="41"/>
                    <a:pt x="697" y="36"/>
                    <a:pt x="703" y="32"/>
                  </a:cubicBezTo>
                  <a:cubicBezTo>
                    <a:pt x="705" y="34"/>
                    <a:pt x="706" y="36"/>
                    <a:pt x="708" y="36"/>
                  </a:cubicBezTo>
                  <a:cubicBezTo>
                    <a:pt x="711" y="33"/>
                    <a:pt x="714" y="35"/>
                    <a:pt x="715" y="31"/>
                  </a:cubicBezTo>
                  <a:cubicBezTo>
                    <a:pt x="713" y="25"/>
                    <a:pt x="710" y="33"/>
                    <a:pt x="709" y="30"/>
                  </a:cubicBezTo>
                  <a:cubicBezTo>
                    <a:pt x="710" y="28"/>
                    <a:pt x="713" y="26"/>
                    <a:pt x="712" y="23"/>
                  </a:cubicBezTo>
                  <a:cubicBezTo>
                    <a:pt x="705" y="24"/>
                    <a:pt x="699" y="32"/>
                    <a:pt x="693" y="31"/>
                  </a:cubicBezTo>
                  <a:cubicBezTo>
                    <a:pt x="697" y="25"/>
                    <a:pt x="689" y="26"/>
                    <a:pt x="686" y="24"/>
                  </a:cubicBezTo>
                  <a:cubicBezTo>
                    <a:pt x="687" y="23"/>
                    <a:pt x="688" y="22"/>
                    <a:pt x="687" y="21"/>
                  </a:cubicBezTo>
                  <a:cubicBezTo>
                    <a:pt x="682" y="27"/>
                    <a:pt x="685" y="34"/>
                    <a:pt x="684" y="40"/>
                  </a:cubicBezTo>
                  <a:cubicBezTo>
                    <a:pt x="680" y="41"/>
                    <a:pt x="676" y="50"/>
                    <a:pt x="670" y="43"/>
                  </a:cubicBezTo>
                  <a:cubicBezTo>
                    <a:pt x="674" y="41"/>
                    <a:pt x="670" y="38"/>
                    <a:pt x="669" y="35"/>
                  </a:cubicBezTo>
                  <a:cubicBezTo>
                    <a:pt x="663" y="40"/>
                    <a:pt x="665" y="46"/>
                    <a:pt x="664" y="52"/>
                  </a:cubicBezTo>
                  <a:cubicBezTo>
                    <a:pt x="667" y="51"/>
                    <a:pt x="666" y="45"/>
                    <a:pt x="670" y="47"/>
                  </a:cubicBezTo>
                  <a:cubicBezTo>
                    <a:pt x="671" y="52"/>
                    <a:pt x="667" y="51"/>
                    <a:pt x="663" y="55"/>
                  </a:cubicBezTo>
                  <a:cubicBezTo>
                    <a:pt x="663" y="58"/>
                    <a:pt x="669" y="56"/>
                    <a:pt x="666" y="59"/>
                  </a:cubicBezTo>
                  <a:cubicBezTo>
                    <a:pt x="656" y="64"/>
                    <a:pt x="651" y="68"/>
                    <a:pt x="642" y="72"/>
                  </a:cubicBezTo>
                  <a:cubicBezTo>
                    <a:pt x="642" y="70"/>
                    <a:pt x="645" y="67"/>
                    <a:pt x="645" y="65"/>
                  </a:cubicBezTo>
                  <a:cubicBezTo>
                    <a:pt x="650" y="64"/>
                    <a:pt x="663" y="60"/>
                    <a:pt x="662" y="56"/>
                  </a:cubicBezTo>
                  <a:cubicBezTo>
                    <a:pt x="655" y="55"/>
                    <a:pt x="654" y="59"/>
                    <a:pt x="647" y="58"/>
                  </a:cubicBezTo>
                  <a:cubicBezTo>
                    <a:pt x="650" y="52"/>
                    <a:pt x="654" y="55"/>
                    <a:pt x="659" y="52"/>
                  </a:cubicBezTo>
                  <a:cubicBezTo>
                    <a:pt x="664" y="47"/>
                    <a:pt x="662" y="38"/>
                    <a:pt x="660" y="35"/>
                  </a:cubicBezTo>
                  <a:cubicBezTo>
                    <a:pt x="662" y="35"/>
                    <a:pt x="664" y="34"/>
                    <a:pt x="667" y="32"/>
                  </a:cubicBezTo>
                  <a:cubicBezTo>
                    <a:pt x="668" y="35"/>
                    <a:pt x="670" y="35"/>
                    <a:pt x="673" y="33"/>
                  </a:cubicBezTo>
                  <a:cubicBezTo>
                    <a:pt x="671" y="29"/>
                    <a:pt x="663" y="33"/>
                    <a:pt x="664" y="28"/>
                  </a:cubicBezTo>
                  <a:cubicBezTo>
                    <a:pt x="667" y="29"/>
                    <a:pt x="671" y="31"/>
                    <a:pt x="674" y="30"/>
                  </a:cubicBezTo>
                  <a:cubicBezTo>
                    <a:pt x="673" y="27"/>
                    <a:pt x="672" y="24"/>
                    <a:pt x="673" y="21"/>
                  </a:cubicBezTo>
                  <a:cubicBezTo>
                    <a:pt x="669" y="26"/>
                    <a:pt x="666" y="23"/>
                    <a:pt x="663" y="22"/>
                  </a:cubicBezTo>
                  <a:cubicBezTo>
                    <a:pt x="660" y="24"/>
                    <a:pt x="662" y="26"/>
                    <a:pt x="658" y="28"/>
                  </a:cubicBezTo>
                  <a:cubicBezTo>
                    <a:pt x="659" y="29"/>
                    <a:pt x="661" y="30"/>
                    <a:pt x="662" y="30"/>
                  </a:cubicBezTo>
                  <a:cubicBezTo>
                    <a:pt x="656" y="30"/>
                    <a:pt x="660" y="36"/>
                    <a:pt x="656" y="39"/>
                  </a:cubicBezTo>
                  <a:cubicBezTo>
                    <a:pt x="652" y="33"/>
                    <a:pt x="657" y="34"/>
                    <a:pt x="651" y="30"/>
                  </a:cubicBezTo>
                  <a:cubicBezTo>
                    <a:pt x="645" y="32"/>
                    <a:pt x="638" y="33"/>
                    <a:pt x="636" y="25"/>
                  </a:cubicBezTo>
                  <a:cubicBezTo>
                    <a:pt x="635" y="26"/>
                    <a:pt x="633" y="26"/>
                    <a:pt x="632" y="27"/>
                  </a:cubicBezTo>
                  <a:cubicBezTo>
                    <a:pt x="631" y="31"/>
                    <a:pt x="635" y="32"/>
                    <a:pt x="635" y="35"/>
                  </a:cubicBezTo>
                  <a:cubicBezTo>
                    <a:pt x="629" y="33"/>
                    <a:pt x="621" y="45"/>
                    <a:pt x="611" y="39"/>
                  </a:cubicBezTo>
                  <a:cubicBezTo>
                    <a:pt x="616" y="41"/>
                    <a:pt x="617" y="30"/>
                    <a:pt x="623" y="32"/>
                  </a:cubicBezTo>
                  <a:cubicBezTo>
                    <a:pt x="622" y="33"/>
                    <a:pt x="620" y="34"/>
                    <a:pt x="621" y="35"/>
                  </a:cubicBezTo>
                  <a:cubicBezTo>
                    <a:pt x="623" y="34"/>
                    <a:pt x="624" y="37"/>
                    <a:pt x="627" y="34"/>
                  </a:cubicBezTo>
                  <a:cubicBezTo>
                    <a:pt x="625" y="22"/>
                    <a:pt x="641" y="24"/>
                    <a:pt x="641" y="20"/>
                  </a:cubicBezTo>
                  <a:cubicBezTo>
                    <a:pt x="633" y="24"/>
                    <a:pt x="625" y="19"/>
                    <a:pt x="617" y="22"/>
                  </a:cubicBezTo>
                  <a:cubicBezTo>
                    <a:pt x="618" y="23"/>
                    <a:pt x="616" y="24"/>
                    <a:pt x="615" y="25"/>
                  </a:cubicBezTo>
                  <a:cubicBezTo>
                    <a:pt x="616" y="27"/>
                    <a:pt x="617" y="28"/>
                    <a:pt x="616" y="30"/>
                  </a:cubicBezTo>
                  <a:cubicBezTo>
                    <a:pt x="612" y="31"/>
                    <a:pt x="611" y="37"/>
                    <a:pt x="610" y="35"/>
                  </a:cubicBezTo>
                  <a:cubicBezTo>
                    <a:pt x="610" y="33"/>
                    <a:pt x="613" y="31"/>
                    <a:pt x="610" y="29"/>
                  </a:cubicBezTo>
                  <a:cubicBezTo>
                    <a:pt x="609" y="29"/>
                    <a:pt x="608" y="31"/>
                    <a:pt x="607" y="30"/>
                  </a:cubicBezTo>
                  <a:cubicBezTo>
                    <a:pt x="603" y="33"/>
                    <a:pt x="604" y="39"/>
                    <a:pt x="598" y="37"/>
                  </a:cubicBezTo>
                  <a:cubicBezTo>
                    <a:pt x="597" y="34"/>
                    <a:pt x="604" y="33"/>
                    <a:pt x="602" y="30"/>
                  </a:cubicBezTo>
                  <a:cubicBezTo>
                    <a:pt x="598" y="34"/>
                    <a:pt x="596" y="28"/>
                    <a:pt x="593" y="32"/>
                  </a:cubicBezTo>
                  <a:cubicBezTo>
                    <a:pt x="595" y="35"/>
                    <a:pt x="597" y="37"/>
                    <a:pt x="593" y="39"/>
                  </a:cubicBezTo>
                  <a:cubicBezTo>
                    <a:pt x="594" y="30"/>
                    <a:pt x="586" y="38"/>
                    <a:pt x="592" y="29"/>
                  </a:cubicBezTo>
                  <a:cubicBezTo>
                    <a:pt x="598" y="32"/>
                    <a:pt x="606" y="23"/>
                    <a:pt x="612" y="29"/>
                  </a:cubicBezTo>
                  <a:cubicBezTo>
                    <a:pt x="616" y="28"/>
                    <a:pt x="611" y="20"/>
                    <a:pt x="610" y="22"/>
                  </a:cubicBezTo>
                  <a:cubicBezTo>
                    <a:pt x="610" y="24"/>
                    <a:pt x="603" y="24"/>
                    <a:pt x="602" y="26"/>
                  </a:cubicBezTo>
                  <a:cubicBezTo>
                    <a:pt x="600" y="24"/>
                    <a:pt x="602" y="23"/>
                    <a:pt x="602" y="21"/>
                  </a:cubicBezTo>
                  <a:cubicBezTo>
                    <a:pt x="601" y="21"/>
                    <a:pt x="601" y="22"/>
                    <a:pt x="600" y="21"/>
                  </a:cubicBezTo>
                  <a:cubicBezTo>
                    <a:pt x="599" y="21"/>
                    <a:pt x="598" y="21"/>
                    <a:pt x="597" y="21"/>
                  </a:cubicBezTo>
                  <a:cubicBezTo>
                    <a:pt x="598" y="23"/>
                    <a:pt x="601" y="25"/>
                    <a:pt x="599" y="27"/>
                  </a:cubicBezTo>
                  <a:cubicBezTo>
                    <a:pt x="598" y="25"/>
                    <a:pt x="597" y="27"/>
                    <a:pt x="595" y="26"/>
                  </a:cubicBezTo>
                  <a:cubicBezTo>
                    <a:pt x="593" y="24"/>
                    <a:pt x="595" y="23"/>
                    <a:pt x="593" y="21"/>
                  </a:cubicBezTo>
                  <a:cubicBezTo>
                    <a:pt x="589" y="20"/>
                    <a:pt x="591" y="23"/>
                    <a:pt x="587" y="25"/>
                  </a:cubicBezTo>
                  <a:cubicBezTo>
                    <a:pt x="589" y="19"/>
                    <a:pt x="570" y="21"/>
                    <a:pt x="579" y="24"/>
                  </a:cubicBezTo>
                  <a:cubicBezTo>
                    <a:pt x="578" y="25"/>
                    <a:pt x="576" y="27"/>
                    <a:pt x="575" y="28"/>
                  </a:cubicBezTo>
                  <a:cubicBezTo>
                    <a:pt x="572" y="22"/>
                    <a:pt x="567" y="27"/>
                    <a:pt x="564" y="25"/>
                  </a:cubicBezTo>
                  <a:cubicBezTo>
                    <a:pt x="563" y="24"/>
                    <a:pt x="565" y="23"/>
                    <a:pt x="564" y="21"/>
                  </a:cubicBezTo>
                  <a:cubicBezTo>
                    <a:pt x="561" y="21"/>
                    <a:pt x="558" y="26"/>
                    <a:pt x="555" y="21"/>
                  </a:cubicBezTo>
                  <a:cubicBezTo>
                    <a:pt x="551" y="22"/>
                    <a:pt x="553" y="28"/>
                    <a:pt x="550" y="26"/>
                  </a:cubicBezTo>
                  <a:cubicBezTo>
                    <a:pt x="551" y="18"/>
                    <a:pt x="533" y="18"/>
                    <a:pt x="528" y="26"/>
                  </a:cubicBezTo>
                  <a:cubicBezTo>
                    <a:pt x="523" y="27"/>
                    <a:pt x="529" y="20"/>
                    <a:pt x="525" y="22"/>
                  </a:cubicBezTo>
                  <a:cubicBezTo>
                    <a:pt x="527" y="24"/>
                    <a:pt x="520" y="26"/>
                    <a:pt x="520" y="24"/>
                  </a:cubicBezTo>
                  <a:cubicBezTo>
                    <a:pt x="521" y="22"/>
                    <a:pt x="519" y="20"/>
                    <a:pt x="519" y="19"/>
                  </a:cubicBezTo>
                  <a:cubicBezTo>
                    <a:pt x="514" y="20"/>
                    <a:pt x="521" y="23"/>
                    <a:pt x="516" y="25"/>
                  </a:cubicBezTo>
                  <a:cubicBezTo>
                    <a:pt x="516" y="23"/>
                    <a:pt x="514" y="24"/>
                    <a:pt x="514" y="23"/>
                  </a:cubicBezTo>
                  <a:cubicBezTo>
                    <a:pt x="518" y="22"/>
                    <a:pt x="514" y="16"/>
                    <a:pt x="515" y="20"/>
                  </a:cubicBezTo>
                  <a:cubicBezTo>
                    <a:pt x="512" y="21"/>
                    <a:pt x="513" y="27"/>
                    <a:pt x="509" y="25"/>
                  </a:cubicBezTo>
                  <a:cubicBezTo>
                    <a:pt x="508" y="22"/>
                    <a:pt x="512" y="18"/>
                    <a:pt x="507" y="17"/>
                  </a:cubicBezTo>
                  <a:cubicBezTo>
                    <a:pt x="506" y="23"/>
                    <a:pt x="498" y="29"/>
                    <a:pt x="495" y="23"/>
                  </a:cubicBezTo>
                  <a:cubicBezTo>
                    <a:pt x="493" y="26"/>
                    <a:pt x="493" y="34"/>
                    <a:pt x="488" y="30"/>
                  </a:cubicBezTo>
                  <a:cubicBezTo>
                    <a:pt x="490" y="29"/>
                    <a:pt x="491" y="28"/>
                    <a:pt x="489" y="26"/>
                  </a:cubicBezTo>
                  <a:cubicBezTo>
                    <a:pt x="488" y="27"/>
                    <a:pt x="487" y="28"/>
                    <a:pt x="486" y="27"/>
                  </a:cubicBezTo>
                  <a:cubicBezTo>
                    <a:pt x="487" y="18"/>
                    <a:pt x="500" y="25"/>
                    <a:pt x="500" y="17"/>
                  </a:cubicBezTo>
                  <a:cubicBezTo>
                    <a:pt x="494" y="20"/>
                    <a:pt x="489" y="16"/>
                    <a:pt x="484" y="20"/>
                  </a:cubicBezTo>
                  <a:cubicBezTo>
                    <a:pt x="482" y="21"/>
                    <a:pt x="483" y="23"/>
                    <a:pt x="482" y="24"/>
                  </a:cubicBezTo>
                  <a:cubicBezTo>
                    <a:pt x="478" y="20"/>
                    <a:pt x="477" y="34"/>
                    <a:pt x="471" y="26"/>
                  </a:cubicBezTo>
                  <a:cubicBezTo>
                    <a:pt x="478" y="26"/>
                    <a:pt x="475" y="21"/>
                    <a:pt x="482" y="19"/>
                  </a:cubicBezTo>
                  <a:cubicBezTo>
                    <a:pt x="475" y="15"/>
                    <a:pt x="468" y="20"/>
                    <a:pt x="461" y="19"/>
                  </a:cubicBezTo>
                  <a:cubicBezTo>
                    <a:pt x="463" y="24"/>
                    <a:pt x="466" y="17"/>
                    <a:pt x="467" y="22"/>
                  </a:cubicBezTo>
                  <a:cubicBezTo>
                    <a:pt x="466" y="22"/>
                    <a:pt x="466" y="24"/>
                    <a:pt x="466" y="24"/>
                  </a:cubicBezTo>
                  <a:cubicBezTo>
                    <a:pt x="462" y="21"/>
                    <a:pt x="455" y="23"/>
                    <a:pt x="458" y="16"/>
                  </a:cubicBezTo>
                  <a:cubicBezTo>
                    <a:pt x="457" y="17"/>
                    <a:pt x="456" y="17"/>
                    <a:pt x="456" y="16"/>
                  </a:cubicBezTo>
                  <a:cubicBezTo>
                    <a:pt x="454" y="17"/>
                    <a:pt x="453" y="16"/>
                    <a:pt x="452" y="17"/>
                  </a:cubicBezTo>
                  <a:cubicBezTo>
                    <a:pt x="454" y="19"/>
                    <a:pt x="453" y="20"/>
                    <a:pt x="451" y="22"/>
                  </a:cubicBezTo>
                  <a:cubicBezTo>
                    <a:pt x="455" y="24"/>
                    <a:pt x="455" y="26"/>
                    <a:pt x="450" y="30"/>
                  </a:cubicBezTo>
                  <a:cubicBezTo>
                    <a:pt x="450" y="27"/>
                    <a:pt x="449" y="26"/>
                    <a:pt x="446" y="25"/>
                  </a:cubicBezTo>
                  <a:cubicBezTo>
                    <a:pt x="451" y="24"/>
                    <a:pt x="448" y="21"/>
                    <a:pt x="449" y="19"/>
                  </a:cubicBezTo>
                  <a:cubicBezTo>
                    <a:pt x="446" y="16"/>
                    <a:pt x="444" y="13"/>
                    <a:pt x="440" y="17"/>
                  </a:cubicBezTo>
                  <a:cubicBezTo>
                    <a:pt x="442" y="22"/>
                    <a:pt x="444" y="19"/>
                    <a:pt x="446" y="20"/>
                  </a:cubicBezTo>
                  <a:cubicBezTo>
                    <a:pt x="441" y="21"/>
                    <a:pt x="448" y="24"/>
                    <a:pt x="443" y="26"/>
                  </a:cubicBezTo>
                  <a:cubicBezTo>
                    <a:pt x="443" y="23"/>
                    <a:pt x="444" y="19"/>
                    <a:pt x="440" y="21"/>
                  </a:cubicBezTo>
                  <a:cubicBezTo>
                    <a:pt x="441" y="25"/>
                    <a:pt x="433" y="23"/>
                    <a:pt x="434" y="28"/>
                  </a:cubicBezTo>
                  <a:cubicBezTo>
                    <a:pt x="429" y="21"/>
                    <a:pt x="429" y="32"/>
                    <a:pt x="425" y="28"/>
                  </a:cubicBezTo>
                  <a:cubicBezTo>
                    <a:pt x="427" y="25"/>
                    <a:pt x="423" y="22"/>
                    <a:pt x="426" y="20"/>
                  </a:cubicBezTo>
                  <a:cubicBezTo>
                    <a:pt x="425" y="22"/>
                    <a:pt x="427" y="25"/>
                    <a:pt x="430" y="25"/>
                  </a:cubicBezTo>
                  <a:cubicBezTo>
                    <a:pt x="433" y="20"/>
                    <a:pt x="435" y="24"/>
                    <a:pt x="439" y="18"/>
                  </a:cubicBezTo>
                  <a:cubicBezTo>
                    <a:pt x="431" y="16"/>
                    <a:pt x="422" y="16"/>
                    <a:pt x="417" y="19"/>
                  </a:cubicBezTo>
                  <a:cubicBezTo>
                    <a:pt x="413" y="12"/>
                    <a:pt x="397" y="12"/>
                    <a:pt x="394" y="23"/>
                  </a:cubicBezTo>
                  <a:cubicBezTo>
                    <a:pt x="394" y="17"/>
                    <a:pt x="391" y="23"/>
                    <a:pt x="389" y="21"/>
                  </a:cubicBezTo>
                  <a:cubicBezTo>
                    <a:pt x="386" y="17"/>
                    <a:pt x="393" y="18"/>
                    <a:pt x="392" y="15"/>
                  </a:cubicBezTo>
                  <a:cubicBezTo>
                    <a:pt x="386" y="15"/>
                    <a:pt x="385" y="24"/>
                    <a:pt x="379" y="22"/>
                  </a:cubicBezTo>
                  <a:cubicBezTo>
                    <a:pt x="379" y="19"/>
                    <a:pt x="383" y="20"/>
                    <a:pt x="383" y="15"/>
                  </a:cubicBezTo>
                  <a:cubicBezTo>
                    <a:pt x="381" y="17"/>
                    <a:pt x="379" y="16"/>
                    <a:pt x="377" y="18"/>
                  </a:cubicBezTo>
                  <a:cubicBezTo>
                    <a:pt x="378" y="20"/>
                    <a:pt x="380" y="27"/>
                    <a:pt x="375" y="25"/>
                  </a:cubicBezTo>
                  <a:cubicBezTo>
                    <a:pt x="375" y="21"/>
                    <a:pt x="378" y="17"/>
                    <a:pt x="374" y="13"/>
                  </a:cubicBezTo>
                  <a:cubicBezTo>
                    <a:pt x="370" y="16"/>
                    <a:pt x="368" y="13"/>
                    <a:pt x="364" y="15"/>
                  </a:cubicBezTo>
                  <a:cubicBezTo>
                    <a:pt x="366" y="21"/>
                    <a:pt x="374" y="14"/>
                    <a:pt x="372" y="20"/>
                  </a:cubicBezTo>
                  <a:cubicBezTo>
                    <a:pt x="370" y="19"/>
                    <a:pt x="357" y="23"/>
                    <a:pt x="365" y="23"/>
                  </a:cubicBezTo>
                  <a:cubicBezTo>
                    <a:pt x="361" y="25"/>
                    <a:pt x="362" y="32"/>
                    <a:pt x="357" y="29"/>
                  </a:cubicBezTo>
                  <a:cubicBezTo>
                    <a:pt x="363" y="25"/>
                    <a:pt x="353" y="20"/>
                    <a:pt x="363" y="16"/>
                  </a:cubicBezTo>
                  <a:cubicBezTo>
                    <a:pt x="358" y="12"/>
                    <a:pt x="352" y="15"/>
                    <a:pt x="346" y="15"/>
                  </a:cubicBezTo>
                  <a:cubicBezTo>
                    <a:pt x="349" y="19"/>
                    <a:pt x="352" y="18"/>
                    <a:pt x="356" y="20"/>
                  </a:cubicBezTo>
                  <a:cubicBezTo>
                    <a:pt x="352" y="20"/>
                    <a:pt x="354" y="21"/>
                    <a:pt x="351" y="24"/>
                  </a:cubicBezTo>
                  <a:cubicBezTo>
                    <a:pt x="352" y="17"/>
                    <a:pt x="347" y="25"/>
                    <a:pt x="345" y="23"/>
                  </a:cubicBezTo>
                  <a:cubicBezTo>
                    <a:pt x="341" y="19"/>
                    <a:pt x="346" y="17"/>
                    <a:pt x="343" y="14"/>
                  </a:cubicBezTo>
                  <a:cubicBezTo>
                    <a:pt x="338" y="13"/>
                    <a:pt x="339" y="20"/>
                    <a:pt x="334" y="19"/>
                  </a:cubicBezTo>
                  <a:cubicBezTo>
                    <a:pt x="333" y="17"/>
                    <a:pt x="335" y="15"/>
                    <a:pt x="334" y="13"/>
                  </a:cubicBezTo>
                  <a:cubicBezTo>
                    <a:pt x="331" y="19"/>
                    <a:pt x="326" y="19"/>
                    <a:pt x="324" y="12"/>
                  </a:cubicBezTo>
                  <a:cubicBezTo>
                    <a:pt x="317" y="15"/>
                    <a:pt x="317" y="12"/>
                    <a:pt x="311" y="19"/>
                  </a:cubicBezTo>
                  <a:cubicBezTo>
                    <a:pt x="311" y="15"/>
                    <a:pt x="304" y="14"/>
                    <a:pt x="301" y="12"/>
                  </a:cubicBezTo>
                  <a:cubicBezTo>
                    <a:pt x="295" y="16"/>
                    <a:pt x="296" y="19"/>
                    <a:pt x="292" y="19"/>
                  </a:cubicBezTo>
                  <a:cubicBezTo>
                    <a:pt x="297" y="15"/>
                    <a:pt x="287" y="14"/>
                    <a:pt x="289" y="11"/>
                  </a:cubicBezTo>
                  <a:cubicBezTo>
                    <a:pt x="284" y="13"/>
                    <a:pt x="280" y="17"/>
                    <a:pt x="276" y="11"/>
                  </a:cubicBezTo>
                  <a:cubicBezTo>
                    <a:pt x="272" y="15"/>
                    <a:pt x="267" y="18"/>
                    <a:pt x="263" y="13"/>
                  </a:cubicBezTo>
                  <a:cubicBezTo>
                    <a:pt x="260" y="15"/>
                    <a:pt x="258" y="17"/>
                    <a:pt x="255" y="19"/>
                  </a:cubicBezTo>
                  <a:cubicBezTo>
                    <a:pt x="253" y="14"/>
                    <a:pt x="249" y="18"/>
                    <a:pt x="247" y="15"/>
                  </a:cubicBezTo>
                  <a:cubicBezTo>
                    <a:pt x="250" y="13"/>
                    <a:pt x="256" y="16"/>
                    <a:pt x="254" y="11"/>
                  </a:cubicBezTo>
                  <a:cubicBezTo>
                    <a:pt x="247" y="10"/>
                    <a:pt x="239" y="17"/>
                    <a:pt x="232" y="10"/>
                  </a:cubicBezTo>
                  <a:cubicBezTo>
                    <a:pt x="227" y="15"/>
                    <a:pt x="225" y="18"/>
                    <a:pt x="220" y="14"/>
                  </a:cubicBezTo>
                  <a:cubicBezTo>
                    <a:pt x="223" y="13"/>
                    <a:pt x="229" y="13"/>
                    <a:pt x="227" y="8"/>
                  </a:cubicBezTo>
                  <a:cubicBezTo>
                    <a:pt x="224" y="10"/>
                    <a:pt x="220" y="9"/>
                    <a:pt x="217" y="11"/>
                  </a:cubicBezTo>
                  <a:cubicBezTo>
                    <a:pt x="217" y="17"/>
                    <a:pt x="221" y="18"/>
                    <a:pt x="222" y="20"/>
                  </a:cubicBezTo>
                  <a:cubicBezTo>
                    <a:pt x="218" y="17"/>
                    <a:pt x="213" y="23"/>
                    <a:pt x="210" y="18"/>
                  </a:cubicBezTo>
                  <a:cubicBezTo>
                    <a:pt x="212" y="17"/>
                    <a:pt x="214" y="19"/>
                    <a:pt x="217" y="16"/>
                  </a:cubicBezTo>
                  <a:cubicBezTo>
                    <a:pt x="213" y="12"/>
                    <a:pt x="214" y="10"/>
                    <a:pt x="210" y="7"/>
                  </a:cubicBezTo>
                  <a:cubicBezTo>
                    <a:pt x="207" y="10"/>
                    <a:pt x="201" y="9"/>
                    <a:pt x="195" y="10"/>
                  </a:cubicBezTo>
                  <a:cubicBezTo>
                    <a:pt x="194" y="15"/>
                    <a:pt x="191" y="20"/>
                    <a:pt x="184" y="20"/>
                  </a:cubicBezTo>
                  <a:cubicBezTo>
                    <a:pt x="187" y="18"/>
                    <a:pt x="185" y="17"/>
                    <a:pt x="188" y="17"/>
                  </a:cubicBezTo>
                  <a:cubicBezTo>
                    <a:pt x="187" y="13"/>
                    <a:pt x="184" y="13"/>
                    <a:pt x="182" y="13"/>
                  </a:cubicBezTo>
                  <a:cubicBezTo>
                    <a:pt x="182" y="12"/>
                    <a:pt x="183" y="12"/>
                    <a:pt x="182" y="11"/>
                  </a:cubicBezTo>
                  <a:cubicBezTo>
                    <a:pt x="186" y="11"/>
                    <a:pt x="192" y="16"/>
                    <a:pt x="193" y="9"/>
                  </a:cubicBezTo>
                  <a:cubicBezTo>
                    <a:pt x="187" y="6"/>
                    <a:pt x="183" y="10"/>
                    <a:pt x="179" y="7"/>
                  </a:cubicBezTo>
                  <a:cubicBezTo>
                    <a:pt x="176" y="12"/>
                    <a:pt x="169" y="13"/>
                    <a:pt x="165" y="12"/>
                  </a:cubicBezTo>
                  <a:cubicBezTo>
                    <a:pt x="168" y="14"/>
                    <a:pt x="164" y="16"/>
                    <a:pt x="164" y="18"/>
                  </a:cubicBezTo>
                  <a:cubicBezTo>
                    <a:pt x="161" y="9"/>
                    <a:pt x="169" y="12"/>
                    <a:pt x="171" y="7"/>
                  </a:cubicBezTo>
                  <a:cubicBezTo>
                    <a:pt x="161" y="8"/>
                    <a:pt x="156" y="3"/>
                    <a:pt x="154" y="13"/>
                  </a:cubicBezTo>
                  <a:cubicBezTo>
                    <a:pt x="154" y="11"/>
                    <a:pt x="154" y="9"/>
                    <a:pt x="153" y="7"/>
                  </a:cubicBezTo>
                  <a:cubicBezTo>
                    <a:pt x="149" y="12"/>
                    <a:pt x="146" y="6"/>
                    <a:pt x="143" y="5"/>
                  </a:cubicBezTo>
                  <a:cubicBezTo>
                    <a:pt x="139" y="6"/>
                    <a:pt x="138" y="13"/>
                    <a:pt x="136" y="11"/>
                  </a:cubicBezTo>
                  <a:cubicBezTo>
                    <a:pt x="134" y="9"/>
                    <a:pt x="137" y="4"/>
                    <a:pt x="133" y="6"/>
                  </a:cubicBezTo>
                  <a:cubicBezTo>
                    <a:pt x="133" y="7"/>
                    <a:pt x="132" y="13"/>
                    <a:pt x="129" y="11"/>
                  </a:cubicBezTo>
                  <a:cubicBezTo>
                    <a:pt x="128" y="9"/>
                    <a:pt x="132" y="7"/>
                    <a:pt x="128" y="4"/>
                  </a:cubicBezTo>
                  <a:cubicBezTo>
                    <a:pt x="126" y="11"/>
                    <a:pt x="120" y="11"/>
                    <a:pt x="117" y="18"/>
                  </a:cubicBezTo>
                  <a:cubicBezTo>
                    <a:pt x="117" y="15"/>
                    <a:pt x="116" y="17"/>
                    <a:pt x="114" y="14"/>
                  </a:cubicBezTo>
                  <a:cubicBezTo>
                    <a:pt x="119" y="11"/>
                    <a:pt x="117" y="9"/>
                    <a:pt x="122" y="8"/>
                  </a:cubicBezTo>
                  <a:cubicBezTo>
                    <a:pt x="118" y="7"/>
                    <a:pt x="110" y="0"/>
                    <a:pt x="108" y="7"/>
                  </a:cubicBezTo>
                  <a:cubicBezTo>
                    <a:pt x="110" y="6"/>
                    <a:pt x="111" y="8"/>
                    <a:pt x="110" y="9"/>
                  </a:cubicBezTo>
                  <a:cubicBezTo>
                    <a:pt x="103" y="8"/>
                    <a:pt x="102" y="17"/>
                    <a:pt x="98" y="21"/>
                  </a:cubicBezTo>
                  <a:cubicBezTo>
                    <a:pt x="90" y="13"/>
                    <a:pt x="105" y="12"/>
                    <a:pt x="104" y="6"/>
                  </a:cubicBezTo>
                  <a:cubicBezTo>
                    <a:pt x="95" y="2"/>
                    <a:pt x="78" y="12"/>
                    <a:pt x="84" y="22"/>
                  </a:cubicBezTo>
                  <a:cubicBezTo>
                    <a:pt x="80" y="21"/>
                    <a:pt x="75" y="24"/>
                    <a:pt x="71" y="20"/>
                  </a:cubicBezTo>
                  <a:cubicBezTo>
                    <a:pt x="80" y="15"/>
                    <a:pt x="84" y="13"/>
                    <a:pt x="84" y="4"/>
                  </a:cubicBezTo>
                  <a:cubicBezTo>
                    <a:pt x="75" y="5"/>
                    <a:pt x="77" y="11"/>
                    <a:pt x="68" y="15"/>
                  </a:cubicBezTo>
                  <a:cubicBezTo>
                    <a:pt x="66" y="13"/>
                    <a:pt x="65" y="14"/>
                    <a:pt x="63" y="12"/>
                  </a:cubicBezTo>
                  <a:cubicBezTo>
                    <a:pt x="69" y="13"/>
                    <a:pt x="65" y="5"/>
                    <a:pt x="70" y="6"/>
                  </a:cubicBezTo>
                  <a:cubicBezTo>
                    <a:pt x="61" y="4"/>
                    <a:pt x="52" y="7"/>
                    <a:pt x="44" y="5"/>
                  </a:cubicBezTo>
                  <a:cubicBezTo>
                    <a:pt x="40" y="15"/>
                    <a:pt x="20" y="7"/>
                    <a:pt x="19" y="17"/>
                  </a:cubicBezTo>
                  <a:close/>
                  <a:moveTo>
                    <a:pt x="667" y="62"/>
                  </a:moveTo>
                  <a:cubicBezTo>
                    <a:pt x="667" y="64"/>
                    <a:pt x="667" y="65"/>
                    <a:pt x="669" y="67"/>
                  </a:cubicBezTo>
                  <a:cubicBezTo>
                    <a:pt x="667" y="67"/>
                    <a:pt x="666" y="68"/>
                    <a:pt x="665" y="69"/>
                  </a:cubicBezTo>
                  <a:cubicBezTo>
                    <a:pt x="664" y="68"/>
                    <a:pt x="663" y="67"/>
                    <a:pt x="662" y="68"/>
                  </a:cubicBezTo>
                  <a:cubicBezTo>
                    <a:pt x="660" y="66"/>
                    <a:pt x="666" y="64"/>
                    <a:pt x="667" y="62"/>
                  </a:cubicBezTo>
                  <a:close/>
                  <a:moveTo>
                    <a:pt x="394" y="88"/>
                  </a:moveTo>
                  <a:cubicBezTo>
                    <a:pt x="392" y="84"/>
                    <a:pt x="388" y="88"/>
                    <a:pt x="388" y="83"/>
                  </a:cubicBezTo>
                  <a:cubicBezTo>
                    <a:pt x="395" y="86"/>
                    <a:pt x="400" y="82"/>
                    <a:pt x="403" y="77"/>
                  </a:cubicBezTo>
                  <a:cubicBezTo>
                    <a:pt x="404" y="82"/>
                    <a:pt x="399" y="85"/>
                    <a:pt x="394" y="88"/>
                  </a:cubicBezTo>
                  <a:close/>
                  <a:moveTo>
                    <a:pt x="413" y="77"/>
                  </a:moveTo>
                  <a:cubicBezTo>
                    <a:pt x="412" y="73"/>
                    <a:pt x="419" y="70"/>
                    <a:pt x="421" y="74"/>
                  </a:cubicBezTo>
                  <a:cubicBezTo>
                    <a:pt x="422" y="73"/>
                    <a:pt x="421" y="72"/>
                    <a:pt x="420" y="71"/>
                  </a:cubicBezTo>
                  <a:cubicBezTo>
                    <a:pt x="423" y="67"/>
                    <a:pt x="424" y="71"/>
                    <a:pt x="427" y="69"/>
                  </a:cubicBezTo>
                  <a:cubicBezTo>
                    <a:pt x="426" y="72"/>
                    <a:pt x="422" y="73"/>
                    <a:pt x="419" y="78"/>
                  </a:cubicBezTo>
                  <a:cubicBezTo>
                    <a:pt x="417" y="77"/>
                    <a:pt x="415" y="74"/>
                    <a:pt x="413" y="77"/>
                  </a:cubicBezTo>
                  <a:close/>
                  <a:moveTo>
                    <a:pt x="426" y="66"/>
                  </a:moveTo>
                  <a:cubicBezTo>
                    <a:pt x="428" y="65"/>
                    <a:pt x="429" y="64"/>
                    <a:pt x="431" y="63"/>
                  </a:cubicBezTo>
                  <a:cubicBezTo>
                    <a:pt x="433" y="68"/>
                    <a:pt x="427" y="67"/>
                    <a:pt x="434" y="71"/>
                  </a:cubicBezTo>
                  <a:cubicBezTo>
                    <a:pt x="434" y="71"/>
                    <a:pt x="435" y="70"/>
                    <a:pt x="436" y="70"/>
                  </a:cubicBezTo>
                  <a:cubicBezTo>
                    <a:pt x="438" y="73"/>
                    <a:pt x="433" y="70"/>
                    <a:pt x="431" y="73"/>
                  </a:cubicBezTo>
                  <a:cubicBezTo>
                    <a:pt x="432" y="70"/>
                    <a:pt x="428" y="69"/>
                    <a:pt x="429" y="73"/>
                  </a:cubicBezTo>
                  <a:cubicBezTo>
                    <a:pt x="428" y="76"/>
                    <a:pt x="428" y="68"/>
                    <a:pt x="426" y="66"/>
                  </a:cubicBezTo>
                  <a:close/>
                  <a:moveTo>
                    <a:pt x="420" y="84"/>
                  </a:moveTo>
                  <a:cubicBezTo>
                    <a:pt x="418" y="81"/>
                    <a:pt x="422" y="78"/>
                    <a:pt x="425" y="78"/>
                  </a:cubicBezTo>
                  <a:cubicBezTo>
                    <a:pt x="427" y="81"/>
                    <a:pt x="422" y="84"/>
                    <a:pt x="420" y="84"/>
                  </a:cubicBezTo>
                  <a:close/>
                  <a:moveTo>
                    <a:pt x="434" y="82"/>
                  </a:moveTo>
                  <a:cubicBezTo>
                    <a:pt x="434" y="80"/>
                    <a:pt x="434" y="79"/>
                    <a:pt x="433" y="77"/>
                  </a:cubicBezTo>
                  <a:cubicBezTo>
                    <a:pt x="436" y="74"/>
                    <a:pt x="438" y="76"/>
                    <a:pt x="440" y="75"/>
                  </a:cubicBezTo>
                  <a:cubicBezTo>
                    <a:pt x="442" y="78"/>
                    <a:pt x="436" y="79"/>
                    <a:pt x="434" y="82"/>
                  </a:cubicBezTo>
                  <a:close/>
                  <a:moveTo>
                    <a:pt x="458" y="56"/>
                  </a:moveTo>
                  <a:cubicBezTo>
                    <a:pt x="456" y="52"/>
                    <a:pt x="462" y="54"/>
                    <a:pt x="463" y="54"/>
                  </a:cubicBezTo>
                  <a:cubicBezTo>
                    <a:pt x="463" y="56"/>
                    <a:pt x="462" y="58"/>
                    <a:pt x="463" y="61"/>
                  </a:cubicBezTo>
                  <a:cubicBezTo>
                    <a:pt x="462" y="67"/>
                    <a:pt x="462" y="50"/>
                    <a:pt x="458" y="56"/>
                  </a:cubicBezTo>
                  <a:close/>
                  <a:moveTo>
                    <a:pt x="470" y="46"/>
                  </a:moveTo>
                  <a:cubicBezTo>
                    <a:pt x="473" y="50"/>
                    <a:pt x="471" y="54"/>
                    <a:pt x="470" y="57"/>
                  </a:cubicBezTo>
                  <a:cubicBezTo>
                    <a:pt x="467" y="53"/>
                    <a:pt x="465" y="49"/>
                    <a:pt x="470" y="46"/>
                  </a:cubicBezTo>
                  <a:close/>
                  <a:moveTo>
                    <a:pt x="458" y="81"/>
                  </a:moveTo>
                  <a:cubicBezTo>
                    <a:pt x="457" y="80"/>
                    <a:pt x="461" y="76"/>
                    <a:pt x="456" y="79"/>
                  </a:cubicBezTo>
                  <a:cubicBezTo>
                    <a:pt x="456" y="73"/>
                    <a:pt x="450" y="78"/>
                    <a:pt x="453" y="73"/>
                  </a:cubicBezTo>
                  <a:cubicBezTo>
                    <a:pt x="462" y="72"/>
                    <a:pt x="460" y="74"/>
                    <a:pt x="467" y="72"/>
                  </a:cubicBezTo>
                  <a:cubicBezTo>
                    <a:pt x="469" y="71"/>
                    <a:pt x="467" y="75"/>
                    <a:pt x="470" y="74"/>
                  </a:cubicBezTo>
                  <a:cubicBezTo>
                    <a:pt x="469" y="80"/>
                    <a:pt x="459" y="72"/>
                    <a:pt x="458" y="81"/>
                  </a:cubicBezTo>
                  <a:close/>
                  <a:moveTo>
                    <a:pt x="473" y="62"/>
                  </a:moveTo>
                  <a:cubicBezTo>
                    <a:pt x="474" y="63"/>
                    <a:pt x="473" y="64"/>
                    <a:pt x="472" y="65"/>
                  </a:cubicBezTo>
                  <a:cubicBezTo>
                    <a:pt x="473" y="65"/>
                    <a:pt x="474" y="66"/>
                    <a:pt x="476" y="67"/>
                  </a:cubicBezTo>
                  <a:cubicBezTo>
                    <a:pt x="471" y="72"/>
                    <a:pt x="467" y="64"/>
                    <a:pt x="473" y="62"/>
                  </a:cubicBezTo>
                  <a:close/>
                  <a:moveTo>
                    <a:pt x="476" y="78"/>
                  </a:moveTo>
                  <a:cubicBezTo>
                    <a:pt x="475" y="79"/>
                    <a:pt x="472" y="78"/>
                    <a:pt x="473" y="80"/>
                  </a:cubicBezTo>
                  <a:cubicBezTo>
                    <a:pt x="469" y="83"/>
                    <a:pt x="471" y="74"/>
                    <a:pt x="473" y="78"/>
                  </a:cubicBezTo>
                  <a:cubicBezTo>
                    <a:pt x="473" y="76"/>
                    <a:pt x="473" y="67"/>
                    <a:pt x="478" y="73"/>
                  </a:cubicBezTo>
                  <a:cubicBezTo>
                    <a:pt x="477" y="74"/>
                    <a:pt x="477" y="73"/>
                    <a:pt x="476" y="72"/>
                  </a:cubicBezTo>
                  <a:cubicBezTo>
                    <a:pt x="476" y="74"/>
                    <a:pt x="476" y="76"/>
                    <a:pt x="476" y="78"/>
                  </a:cubicBezTo>
                  <a:close/>
                  <a:moveTo>
                    <a:pt x="486" y="69"/>
                  </a:moveTo>
                  <a:cubicBezTo>
                    <a:pt x="487" y="67"/>
                    <a:pt x="489" y="66"/>
                    <a:pt x="488" y="65"/>
                  </a:cubicBezTo>
                  <a:cubicBezTo>
                    <a:pt x="493" y="62"/>
                    <a:pt x="490" y="72"/>
                    <a:pt x="494" y="69"/>
                  </a:cubicBezTo>
                  <a:cubicBezTo>
                    <a:pt x="495" y="72"/>
                    <a:pt x="487" y="73"/>
                    <a:pt x="486" y="69"/>
                  </a:cubicBezTo>
                  <a:close/>
                  <a:moveTo>
                    <a:pt x="503" y="64"/>
                  </a:moveTo>
                  <a:cubicBezTo>
                    <a:pt x="501" y="61"/>
                    <a:pt x="500" y="58"/>
                    <a:pt x="503" y="56"/>
                  </a:cubicBezTo>
                  <a:cubicBezTo>
                    <a:pt x="506" y="59"/>
                    <a:pt x="508" y="62"/>
                    <a:pt x="503" y="64"/>
                  </a:cubicBezTo>
                  <a:close/>
                  <a:moveTo>
                    <a:pt x="528" y="44"/>
                  </a:moveTo>
                  <a:cubicBezTo>
                    <a:pt x="529" y="50"/>
                    <a:pt x="522" y="47"/>
                    <a:pt x="520" y="47"/>
                  </a:cubicBezTo>
                  <a:cubicBezTo>
                    <a:pt x="519" y="43"/>
                    <a:pt x="526" y="46"/>
                    <a:pt x="528" y="44"/>
                  </a:cubicBezTo>
                  <a:close/>
                  <a:moveTo>
                    <a:pt x="516" y="54"/>
                  </a:moveTo>
                  <a:cubicBezTo>
                    <a:pt x="517" y="51"/>
                    <a:pt x="523" y="52"/>
                    <a:pt x="527" y="49"/>
                  </a:cubicBezTo>
                  <a:cubicBezTo>
                    <a:pt x="529" y="54"/>
                    <a:pt x="523" y="52"/>
                    <a:pt x="520" y="56"/>
                  </a:cubicBezTo>
                  <a:cubicBezTo>
                    <a:pt x="518" y="55"/>
                    <a:pt x="517" y="53"/>
                    <a:pt x="516" y="54"/>
                  </a:cubicBezTo>
                  <a:close/>
                  <a:moveTo>
                    <a:pt x="517" y="71"/>
                  </a:moveTo>
                  <a:cubicBezTo>
                    <a:pt x="513" y="71"/>
                    <a:pt x="515" y="73"/>
                    <a:pt x="512" y="75"/>
                  </a:cubicBezTo>
                  <a:cubicBezTo>
                    <a:pt x="511" y="74"/>
                    <a:pt x="511" y="73"/>
                    <a:pt x="510" y="71"/>
                  </a:cubicBezTo>
                  <a:cubicBezTo>
                    <a:pt x="515" y="72"/>
                    <a:pt x="510" y="67"/>
                    <a:pt x="515" y="65"/>
                  </a:cubicBezTo>
                  <a:cubicBezTo>
                    <a:pt x="514" y="65"/>
                    <a:pt x="512" y="63"/>
                    <a:pt x="511" y="61"/>
                  </a:cubicBezTo>
                  <a:cubicBezTo>
                    <a:pt x="512" y="61"/>
                    <a:pt x="514" y="61"/>
                    <a:pt x="513" y="60"/>
                  </a:cubicBezTo>
                  <a:cubicBezTo>
                    <a:pt x="515" y="59"/>
                    <a:pt x="516" y="61"/>
                    <a:pt x="517" y="60"/>
                  </a:cubicBezTo>
                  <a:cubicBezTo>
                    <a:pt x="518" y="62"/>
                    <a:pt x="516" y="62"/>
                    <a:pt x="516" y="61"/>
                  </a:cubicBezTo>
                  <a:cubicBezTo>
                    <a:pt x="518" y="65"/>
                    <a:pt x="514" y="68"/>
                    <a:pt x="517" y="71"/>
                  </a:cubicBezTo>
                  <a:close/>
                  <a:moveTo>
                    <a:pt x="504" y="76"/>
                  </a:moveTo>
                  <a:cubicBezTo>
                    <a:pt x="497" y="80"/>
                    <a:pt x="493" y="77"/>
                    <a:pt x="488" y="81"/>
                  </a:cubicBezTo>
                  <a:cubicBezTo>
                    <a:pt x="488" y="75"/>
                    <a:pt x="499" y="74"/>
                    <a:pt x="504" y="76"/>
                  </a:cubicBezTo>
                  <a:close/>
                  <a:moveTo>
                    <a:pt x="488" y="88"/>
                  </a:moveTo>
                  <a:cubicBezTo>
                    <a:pt x="486" y="86"/>
                    <a:pt x="489" y="85"/>
                    <a:pt x="488" y="83"/>
                  </a:cubicBezTo>
                  <a:cubicBezTo>
                    <a:pt x="492" y="84"/>
                    <a:pt x="495" y="86"/>
                    <a:pt x="499" y="85"/>
                  </a:cubicBezTo>
                  <a:cubicBezTo>
                    <a:pt x="499" y="92"/>
                    <a:pt x="492" y="84"/>
                    <a:pt x="488" y="88"/>
                  </a:cubicBezTo>
                  <a:close/>
                  <a:moveTo>
                    <a:pt x="520" y="62"/>
                  </a:moveTo>
                  <a:cubicBezTo>
                    <a:pt x="518" y="55"/>
                    <a:pt x="523" y="61"/>
                    <a:pt x="527" y="56"/>
                  </a:cubicBezTo>
                  <a:cubicBezTo>
                    <a:pt x="527" y="60"/>
                    <a:pt x="527" y="62"/>
                    <a:pt x="531" y="64"/>
                  </a:cubicBezTo>
                  <a:cubicBezTo>
                    <a:pt x="534" y="62"/>
                    <a:pt x="535" y="60"/>
                    <a:pt x="534" y="58"/>
                  </a:cubicBezTo>
                  <a:cubicBezTo>
                    <a:pt x="538" y="57"/>
                    <a:pt x="536" y="62"/>
                    <a:pt x="536" y="64"/>
                  </a:cubicBezTo>
                  <a:cubicBezTo>
                    <a:pt x="526" y="68"/>
                    <a:pt x="528" y="61"/>
                    <a:pt x="520" y="62"/>
                  </a:cubicBezTo>
                  <a:close/>
                  <a:moveTo>
                    <a:pt x="551" y="41"/>
                  </a:moveTo>
                  <a:cubicBezTo>
                    <a:pt x="551" y="44"/>
                    <a:pt x="549" y="46"/>
                    <a:pt x="546" y="48"/>
                  </a:cubicBezTo>
                  <a:cubicBezTo>
                    <a:pt x="545" y="47"/>
                    <a:pt x="544" y="46"/>
                    <a:pt x="543" y="45"/>
                  </a:cubicBezTo>
                  <a:cubicBezTo>
                    <a:pt x="546" y="42"/>
                    <a:pt x="548" y="44"/>
                    <a:pt x="551" y="41"/>
                  </a:cubicBezTo>
                  <a:close/>
                  <a:moveTo>
                    <a:pt x="567" y="43"/>
                  </a:moveTo>
                  <a:cubicBezTo>
                    <a:pt x="564" y="45"/>
                    <a:pt x="561" y="46"/>
                    <a:pt x="559" y="42"/>
                  </a:cubicBezTo>
                  <a:cubicBezTo>
                    <a:pt x="562" y="39"/>
                    <a:pt x="565" y="39"/>
                    <a:pt x="567" y="43"/>
                  </a:cubicBezTo>
                  <a:close/>
                  <a:moveTo>
                    <a:pt x="508" y="85"/>
                  </a:moveTo>
                  <a:cubicBezTo>
                    <a:pt x="510" y="79"/>
                    <a:pt x="517" y="78"/>
                    <a:pt x="520" y="73"/>
                  </a:cubicBezTo>
                  <a:cubicBezTo>
                    <a:pt x="524" y="80"/>
                    <a:pt x="512" y="79"/>
                    <a:pt x="516" y="84"/>
                  </a:cubicBezTo>
                  <a:cubicBezTo>
                    <a:pt x="513" y="88"/>
                    <a:pt x="511" y="84"/>
                    <a:pt x="508" y="85"/>
                  </a:cubicBezTo>
                  <a:close/>
                  <a:moveTo>
                    <a:pt x="542" y="60"/>
                  </a:moveTo>
                  <a:cubicBezTo>
                    <a:pt x="549" y="57"/>
                    <a:pt x="546" y="53"/>
                    <a:pt x="551" y="50"/>
                  </a:cubicBezTo>
                  <a:cubicBezTo>
                    <a:pt x="554" y="53"/>
                    <a:pt x="558" y="53"/>
                    <a:pt x="562" y="48"/>
                  </a:cubicBezTo>
                  <a:cubicBezTo>
                    <a:pt x="566" y="57"/>
                    <a:pt x="556" y="51"/>
                    <a:pt x="551" y="55"/>
                  </a:cubicBezTo>
                  <a:cubicBezTo>
                    <a:pt x="549" y="57"/>
                    <a:pt x="556" y="57"/>
                    <a:pt x="557" y="58"/>
                  </a:cubicBezTo>
                  <a:cubicBezTo>
                    <a:pt x="555" y="61"/>
                    <a:pt x="561" y="65"/>
                    <a:pt x="556" y="68"/>
                  </a:cubicBezTo>
                  <a:cubicBezTo>
                    <a:pt x="555" y="58"/>
                    <a:pt x="549" y="61"/>
                    <a:pt x="542" y="60"/>
                  </a:cubicBezTo>
                  <a:close/>
                  <a:moveTo>
                    <a:pt x="560" y="62"/>
                  </a:moveTo>
                  <a:cubicBezTo>
                    <a:pt x="562" y="62"/>
                    <a:pt x="563" y="61"/>
                    <a:pt x="564" y="60"/>
                  </a:cubicBezTo>
                  <a:cubicBezTo>
                    <a:pt x="566" y="63"/>
                    <a:pt x="567" y="61"/>
                    <a:pt x="567" y="64"/>
                  </a:cubicBezTo>
                  <a:cubicBezTo>
                    <a:pt x="565" y="65"/>
                    <a:pt x="562" y="65"/>
                    <a:pt x="560" y="62"/>
                  </a:cubicBezTo>
                  <a:close/>
                  <a:moveTo>
                    <a:pt x="528" y="86"/>
                  </a:moveTo>
                  <a:cubicBezTo>
                    <a:pt x="527" y="81"/>
                    <a:pt x="526" y="83"/>
                    <a:pt x="525" y="79"/>
                  </a:cubicBezTo>
                  <a:cubicBezTo>
                    <a:pt x="532" y="82"/>
                    <a:pt x="539" y="71"/>
                    <a:pt x="545" y="66"/>
                  </a:cubicBezTo>
                  <a:cubicBezTo>
                    <a:pt x="548" y="72"/>
                    <a:pt x="538" y="73"/>
                    <a:pt x="537" y="77"/>
                  </a:cubicBezTo>
                  <a:cubicBezTo>
                    <a:pt x="539" y="80"/>
                    <a:pt x="540" y="79"/>
                    <a:pt x="542" y="80"/>
                  </a:cubicBezTo>
                  <a:cubicBezTo>
                    <a:pt x="547" y="77"/>
                    <a:pt x="547" y="74"/>
                    <a:pt x="550" y="70"/>
                  </a:cubicBezTo>
                  <a:cubicBezTo>
                    <a:pt x="555" y="75"/>
                    <a:pt x="546" y="77"/>
                    <a:pt x="552" y="82"/>
                  </a:cubicBezTo>
                  <a:cubicBezTo>
                    <a:pt x="543" y="80"/>
                    <a:pt x="538" y="85"/>
                    <a:pt x="528" y="86"/>
                  </a:cubicBezTo>
                  <a:close/>
                  <a:moveTo>
                    <a:pt x="553" y="74"/>
                  </a:moveTo>
                  <a:cubicBezTo>
                    <a:pt x="558" y="69"/>
                    <a:pt x="559" y="71"/>
                    <a:pt x="563" y="66"/>
                  </a:cubicBezTo>
                  <a:cubicBezTo>
                    <a:pt x="565" y="68"/>
                    <a:pt x="563" y="69"/>
                    <a:pt x="561" y="71"/>
                  </a:cubicBezTo>
                  <a:cubicBezTo>
                    <a:pt x="562" y="72"/>
                    <a:pt x="563" y="71"/>
                    <a:pt x="563" y="71"/>
                  </a:cubicBezTo>
                  <a:cubicBezTo>
                    <a:pt x="563" y="72"/>
                    <a:pt x="555" y="73"/>
                    <a:pt x="555" y="79"/>
                  </a:cubicBezTo>
                  <a:cubicBezTo>
                    <a:pt x="551" y="81"/>
                    <a:pt x="557" y="75"/>
                    <a:pt x="553" y="74"/>
                  </a:cubicBezTo>
                  <a:close/>
                  <a:moveTo>
                    <a:pt x="567" y="66"/>
                  </a:moveTo>
                  <a:cubicBezTo>
                    <a:pt x="571" y="62"/>
                    <a:pt x="576" y="63"/>
                    <a:pt x="577" y="55"/>
                  </a:cubicBezTo>
                  <a:cubicBezTo>
                    <a:pt x="578" y="59"/>
                    <a:pt x="581" y="56"/>
                    <a:pt x="583" y="56"/>
                  </a:cubicBezTo>
                  <a:cubicBezTo>
                    <a:pt x="581" y="60"/>
                    <a:pt x="575" y="68"/>
                    <a:pt x="567" y="66"/>
                  </a:cubicBezTo>
                  <a:close/>
                  <a:moveTo>
                    <a:pt x="587" y="85"/>
                  </a:moveTo>
                  <a:cubicBezTo>
                    <a:pt x="583" y="82"/>
                    <a:pt x="588" y="80"/>
                    <a:pt x="587" y="78"/>
                  </a:cubicBezTo>
                  <a:cubicBezTo>
                    <a:pt x="584" y="76"/>
                    <a:pt x="587" y="82"/>
                    <a:pt x="582" y="83"/>
                  </a:cubicBezTo>
                  <a:cubicBezTo>
                    <a:pt x="579" y="80"/>
                    <a:pt x="581" y="78"/>
                    <a:pt x="583" y="75"/>
                  </a:cubicBezTo>
                  <a:cubicBezTo>
                    <a:pt x="587" y="76"/>
                    <a:pt x="590" y="79"/>
                    <a:pt x="594" y="82"/>
                  </a:cubicBezTo>
                  <a:cubicBezTo>
                    <a:pt x="593" y="85"/>
                    <a:pt x="590" y="84"/>
                    <a:pt x="587" y="85"/>
                  </a:cubicBezTo>
                  <a:close/>
                  <a:moveTo>
                    <a:pt x="611" y="59"/>
                  </a:moveTo>
                  <a:cubicBezTo>
                    <a:pt x="612" y="63"/>
                    <a:pt x="611" y="67"/>
                    <a:pt x="606" y="70"/>
                  </a:cubicBezTo>
                  <a:cubicBezTo>
                    <a:pt x="605" y="67"/>
                    <a:pt x="603" y="66"/>
                    <a:pt x="600" y="67"/>
                  </a:cubicBezTo>
                  <a:cubicBezTo>
                    <a:pt x="600" y="66"/>
                    <a:pt x="608" y="63"/>
                    <a:pt x="611" y="59"/>
                  </a:cubicBezTo>
                  <a:close/>
                  <a:moveTo>
                    <a:pt x="593" y="79"/>
                  </a:moveTo>
                  <a:cubicBezTo>
                    <a:pt x="592" y="77"/>
                    <a:pt x="594" y="75"/>
                    <a:pt x="593" y="73"/>
                  </a:cubicBezTo>
                  <a:cubicBezTo>
                    <a:pt x="595" y="72"/>
                    <a:pt x="597" y="73"/>
                    <a:pt x="598" y="76"/>
                  </a:cubicBezTo>
                  <a:cubicBezTo>
                    <a:pt x="596" y="79"/>
                    <a:pt x="595" y="78"/>
                    <a:pt x="593" y="79"/>
                  </a:cubicBezTo>
                  <a:close/>
                  <a:moveTo>
                    <a:pt x="612" y="69"/>
                  </a:moveTo>
                  <a:cubicBezTo>
                    <a:pt x="613" y="65"/>
                    <a:pt x="616" y="62"/>
                    <a:pt x="615" y="58"/>
                  </a:cubicBezTo>
                  <a:cubicBezTo>
                    <a:pt x="616" y="57"/>
                    <a:pt x="616" y="59"/>
                    <a:pt x="616" y="59"/>
                  </a:cubicBezTo>
                  <a:cubicBezTo>
                    <a:pt x="619" y="61"/>
                    <a:pt x="623" y="58"/>
                    <a:pt x="625" y="62"/>
                  </a:cubicBezTo>
                  <a:cubicBezTo>
                    <a:pt x="620" y="62"/>
                    <a:pt x="617" y="68"/>
                    <a:pt x="612" y="69"/>
                  </a:cubicBezTo>
                  <a:close/>
                  <a:moveTo>
                    <a:pt x="620" y="74"/>
                  </a:moveTo>
                  <a:cubicBezTo>
                    <a:pt x="616" y="78"/>
                    <a:pt x="614" y="73"/>
                    <a:pt x="610" y="78"/>
                  </a:cubicBezTo>
                  <a:cubicBezTo>
                    <a:pt x="609" y="76"/>
                    <a:pt x="609" y="74"/>
                    <a:pt x="610" y="73"/>
                  </a:cubicBezTo>
                  <a:cubicBezTo>
                    <a:pt x="613" y="72"/>
                    <a:pt x="617" y="71"/>
                    <a:pt x="620" y="74"/>
                  </a:cubicBezTo>
                  <a:close/>
                  <a:moveTo>
                    <a:pt x="642" y="62"/>
                  </a:moveTo>
                  <a:cubicBezTo>
                    <a:pt x="639" y="63"/>
                    <a:pt x="636" y="62"/>
                    <a:pt x="633" y="65"/>
                  </a:cubicBezTo>
                  <a:cubicBezTo>
                    <a:pt x="632" y="63"/>
                    <a:pt x="634" y="62"/>
                    <a:pt x="633" y="60"/>
                  </a:cubicBezTo>
                  <a:cubicBezTo>
                    <a:pt x="636" y="58"/>
                    <a:pt x="639" y="58"/>
                    <a:pt x="642" y="62"/>
                  </a:cubicBezTo>
                  <a:close/>
                  <a:moveTo>
                    <a:pt x="659" y="41"/>
                  </a:moveTo>
                  <a:cubicBezTo>
                    <a:pt x="653" y="42"/>
                    <a:pt x="658" y="46"/>
                    <a:pt x="653" y="49"/>
                  </a:cubicBezTo>
                  <a:cubicBezTo>
                    <a:pt x="652" y="49"/>
                    <a:pt x="651" y="48"/>
                    <a:pt x="649" y="49"/>
                  </a:cubicBezTo>
                  <a:cubicBezTo>
                    <a:pt x="648" y="44"/>
                    <a:pt x="654" y="34"/>
                    <a:pt x="659" y="41"/>
                  </a:cubicBezTo>
                  <a:close/>
                  <a:moveTo>
                    <a:pt x="646" y="35"/>
                  </a:moveTo>
                  <a:cubicBezTo>
                    <a:pt x="646" y="39"/>
                    <a:pt x="643" y="42"/>
                    <a:pt x="639" y="45"/>
                  </a:cubicBezTo>
                  <a:cubicBezTo>
                    <a:pt x="638" y="44"/>
                    <a:pt x="639" y="43"/>
                    <a:pt x="640" y="42"/>
                  </a:cubicBezTo>
                  <a:cubicBezTo>
                    <a:pt x="641" y="40"/>
                    <a:pt x="639" y="41"/>
                    <a:pt x="638" y="38"/>
                  </a:cubicBezTo>
                  <a:cubicBezTo>
                    <a:pt x="640" y="37"/>
                    <a:pt x="639" y="35"/>
                    <a:pt x="641" y="34"/>
                  </a:cubicBezTo>
                  <a:cubicBezTo>
                    <a:pt x="643" y="34"/>
                    <a:pt x="644" y="36"/>
                    <a:pt x="646" y="35"/>
                  </a:cubicBezTo>
                  <a:close/>
                  <a:moveTo>
                    <a:pt x="643" y="43"/>
                  </a:moveTo>
                  <a:cubicBezTo>
                    <a:pt x="643" y="52"/>
                    <a:pt x="632" y="57"/>
                    <a:pt x="622" y="56"/>
                  </a:cubicBezTo>
                  <a:cubicBezTo>
                    <a:pt x="622" y="51"/>
                    <a:pt x="631" y="55"/>
                    <a:pt x="633" y="49"/>
                  </a:cubicBezTo>
                  <a:cubicBezTo>
                    <a:pt x="632" y="47"/>
                    <a:pt x="630" y="47"/>
                    <a:pt x="628" y="47"/>
                  </a:cubicBezTo>
                  <a:cubicBezTo>
                    <a:pt x="628" y="45"/>
                    <a:pt x="629" y="43"/>
                    <a:pt x="632" y="41"/>
                  </a:cubicBezTo>
                  <a:cubicBezTo>
                    <a:pt x="633" y="46"/>
                    <a:pt x="638" y="48"/>
                    <a:pt x="643" y="43"/>
                  </a:cubicBezTo>
                  <a:close/>
                  <a:moveTo>
                    <a:pt x="621" y="42"/>
                  </a:moveTo>
                  <a:cubicBezTo>
                    <a:pt x="627" y="46"/>
                    <a:pt x="618" y="47"/>
                    <a:pt x="622" y="51"/>
                  </a:cubicBezTo>
                  <a:cubicBezTo>
                    <a:pt x="620" y="52"/>
                    <a:pt x="617" y="51"/>
                    <a:pt x="618" y="53"/>
                  </a:cubicBezTo>
                  <a:cubicBezTo>
                    <a:pt x="617" y="54"/>
                    <a:pt x="616" y="52"/>
                    <a:pt x="615" y="51"/>
                  </a:cubicBezTo>
                  <a:cubicBezTo>
                    <a:pt x="620" y="48"/>
                    <a:pt x="615" y="45"/>
                    <a:pt x="621" y="42"/>
                  </a:cubicBezTo>
                  <a:close/>
                  <a:moveTo>
                    <a:pt x="610" y="52"/>
                  </a:moveTo>
                  <a:cubicBezTo>
                    <a:pt x="612" y="56"/>
                    <a:pt x="605" y="56"/>
                    <a:pt x="604" y="58"/>
                  </a:cubicBezTo>
                  <a:cubicBezTo>
                    <a:pt x="600" y="52"/>
                    <a:pt x="609" y="54"/>
                    <a:pt x="610" y="52"/>
                  </a:cubicBezTo>
                  <a:close/>
                  <a:moveTo>
                    <a:pt x="594" y="67"/>
                  </a:moveTo>
                  <a:cubicBezTo>
                    <a:pt x="595" y="66"/>
                    <a:pt x="588" y="65"/>
                    <a:pt x="587" y="73"/>
                  </a:cubicBezTo>
                  <a:cubicBezTo>
                    <a:pt x="578" y="68"/>
                    <a:pt x="598" y="57"/>
                    <a:pt x="600" y="50"/>
                  </a:cubicBezTo>
                  <a:cubicBezTo>
                    <a:pt x="602" y="56"/>
                    <a:pt x="597" y="61"/>
                    <a:pt x="594" y="67"/>
                  </a:cubicBezTo>
                  <a:close/>
                  <a:moveTo>
                    <a:pt x="608" y="47"/>
                  </a:moveTo>
                  <a:cubicBezTo>
                    <a:pt x="607" y="51"/>
                    <a:pt x="602" y="47"/>
                    <a:pt x="604" y="50"/>
                  </a:cubicBezTo>
                  <a:cubicBezTo>
                    <a:pt x="600" y="53"/>
                    <a:pt x="603" y="43"/>
                    <a:pt x="598" y="46"/>
                  </a:cubicBezTo>
                  <a:cubicBezTo>
                    <a:pt x="596" y="43"/>
                    <a:pt x="601" y="46"/>
                    <a:pt x="603" y="42"/>
                  </a:cubicBezTo>
                  <a:cubicBezTo>
                    <a:pt x="604" y="46"/>
                    <a:pt x="606" y="44"/>
                    <a:pt x="608" y="47"/>
                  </a:cubicBezTo>
                  <a:close/>
                  <a:moveTo>
                    <a:pt x="608" y="45"/>
                  </a:moveTo>
                  <a:cubicBezTo>
                    <a:pt x="606" y="40"/>
                    <a:pt x="605" y="41"/>
                    <a:pt x="604" y="37"/>
                  </a:cubicBezTo>
                  <a:cubicBezTo>
                    <a:pt x="607" y="36"/>
                    <a:pt x="613" y="42"/>
                    <a:pt x="608" y="45"/>
                  </a:cubicBezTo>
                  <a:close/>
                  <a:moveTo>
                    <a:pt x="590" y="56"/>
                  </a:moveTo>
                  <a:cubicBezTo>
                    <a:pt x="585" y="52"/>
                    <a:pt x="591" y="49"/>
                    <a:pt x="588" y="45"/>
                  </a:cubicBezTo>
                  <a:cubicBezTo>
                    <a:pt x="594" y="43"/>
                    <a:pt x="594" y="53"/>
                    <a:pt x="590" y="56"/>
                  </a:cubicBezTo>
                  <a:close/>
                  <a:moveTo>
                    <a:pt x="575" y="51"/>
                  </a:moveTo>
                  <a:cubicBezTo>
                    <a:pt x="572" y="43"/>
                    <a:pt x="582" y="48"/>
                    <a:pt x="585" y="43"/>
                  </a:cubicBezTo>
                  <a:cubicBezTo>
                    <a:pt x="587" y="51"/>
                    <a:pt x="576" y="43"/>
                    <a:pt x="575" y="51"/>
                  </a:cubicBezTo>
                  <a:close/>
                  <a:moveTo>
                    <a:pt x="577" y="40"/>
                  </a:moveTo>
                  <a:cubicBezTo>
                    <a:pt x="586" y="38"/>
                    <a:pt x="577" y="35"/>
                    <a:pt x="583" y="31"/>
                  </a:cubicBezTo>
                  <a:cubicBezTo>
                    <a:pt x="584" y="31"/>
                    <a:pt x="585" y="32"/>
                    <a:pt x="586" y="33"/>
                  </a:cubicBezTo>
                  <a:cubicBezTo>
                    <a:pt x="585" y="37"/>
                    <a:pt x="585" y="49"/>
                    <a:pt x="577" y="40"/>
                  </a:cubicBezTo>
                  <a:close/>
                  <a:moveTo>
                    <a:pt x="585" y="25"/>
                  </a:moveTo>
                  <a:cubicBezTo>
                    <a:pt x="590" y="29"/>
                    <a:pt x="583" y="33"/>
                    <a:pt x="581" y="28"/>
                  </a:cubicBezTo>
                  <a:cubicBezTo>
                    <a:pt x="582" y="25"/>
                    <a:pt x="582" y="27"/>
                    <a:pt x="585" y="25"/>
                  </a:cubicBezTo>
                  <a:close/>
                  <a:moveTo>
                    <a:pt x="577" y="33"/>
                  </a:moveTo>
                  <a:cubicBezTo>
                    <a:pt x="578" y="38"/>
                    <a:pt x="573" y="40"/>
                    <a:pt x="569" y="39"/>
                  </a:cubicBezTo>
                  <a:cubicBezTo>
                    <a:pt x="571" y="35"/>
                    <a:pt x="570" y="34"/>
                    <a:pt x="574" y="29"/>
                  </a:cubicBezTo>
                  <a:cubicBezTo>
                    <a:pt x="574" y="29"/>
                    <a:pt x="574" y="35"/>
                    <a:pt x="577" y="33"/>
                  </a:cubicBezTo>
                  <a:close/>
                  <a:moveTo>
                    <a:pt x="566" y="30"/>
                  </a:moveTo>
                  <a:cubicBezTo>
                    <a:pt x="565" y="32"/>
                    <a:pt x="567" y="35"/>
                    <a:pt x="567" y="38"/>
                  </a:cubicBezTo>
                  <a:cubicBezTo>
                    <a:pt x="564" y="41"/>
                    <a:pt x="563" y="37"/>
                    <a:pt x="560" y="39"/>
                  </a:cubicBezTo>
                  <a:cubicBezTo>
                    <a:pt x="560" y="37"/>
                    <a:pt x="560" y="36"/>
                    <a:pt x="562" y="34"/>
                  </a:cubicBezTo>
                  <a:cubicBezTo>
                    <a:pt x="560" y="34"/>
                    <a:pt x="559" y="33"/>
                    <a:pt x="557" y="31"/>
                  </a:cubicBezTo>
                  <a:cubicBezTo>
                    <a:pt x="552" y="33"/>
                    <a:pt x="556" y="36"/>
                    <a:pt x="552" y="38"/>
                  </a:cubicBezTo>
                  <a:cubicBezTo>
                    <a:pt x="547" y="23"/>
                    <a:pt x="559" y="31"/>
                    <a:pt x="566" y="30"/>
                  </a:cubicBezTo>
                  <a:close/>
                  <a:moveTo>
                    <a:pt x="544" y="23"/>
                  </a:moveTo>
                  <a:cubicBezTo>
                    <a:pt x="549" y="21"/>
                    <a:pt x="542" y="27"/>
                    <a:pt x="540" y="28"/>
                  </a:cubicBezTo>
                  <a:cubicBezTo>
                    <a:pt x="542" y="32"/>
                    <a:pt x="545" y="26"/>
                    <a:pt x="546" y="30"/>
                  </a:cubicBezTo>
                  <a:cubicBezTo>
                    <a:pt x="540" y="33"/>
                    <a:pt x="549" y="37"/>
                    <a:pt x="544" y="39"/>
                  </a:cubicBezTo>
                  <a:cubicBezTo>
                    <a:pt x="541" y="32"/>
                    <a:pt x="537" y="28"/>
                    <a:pt x="536" y="24"/>
                  </a:cubicBezTo>
                  <a:cubicBezTo>
                    <a:pt x="539" y="20"/>
                    <a:pt x="541" y="29"/>
                    <a:pt x="544" y="23"/>
                  </a:cubicBezTo>
                  <a:close/>
                  <a:moveTo>
                    <a:pt x="530" y="28"/>
                  </a:moveTo>
                  <a:cubicBezTo>
                    <a:pt x="528" y="31"/>
                    <a:pt x="534" y="35"/>
                    <a:pt x="529" y="38"/>
                  </a:cubicBezTo>
                  <a:cubicBezTo>
                    <a:pt x="531" y="39"/>
                    <a:pt x="532" y="37"/>
                    <a:pt x="534" y="40"/>
                  </a:cubicBezTo>
                  <a:cubicBezTo>
                    <a:pt x="536" y="39"/>
                    <a:pt x="535" y="37"/>
                    <a:pt x="534" y="36"/>
                  </a:cubicBezTo>
                  <a:cubicBezTo>
                    <a:pt x="539" y="36"/>
                    <a:pt x="537" y="41"/>
                    <a:pt x="545" y="42"/>
                  </a:cubicBezTo>
                  <a:cubicBezTo>
                    <a:pt x="541" y="45"/>
                    <a:pt x="540" y="48"/>
                    <a:pt x="543" y="51"/>
                  </a:cubicBezTo>
                  <a:cubicBezTo>
                    <a:pt x="540" y="52"/>
                    <a:pt x="537" y="54"/>
                    <a:pt x="535" y="51"/>
                  </a:cubicBezTo>
                  <a:cubicBezTo>
                    <a:pt x="539" y="49"/>
                    <a:pt x="537" y="44"/>
                    <a:pt x="541" y="45"/>
                  </a:cubicBezTo>
                  <a:cubicBezTo>
                    <a:pt x="536" y="38"/>
                    <a:pt x="529" y="48"/>
                    <a:pt x="524" y="39"/>
                  </a:cubicBezTo>
                  <a:cubicBezTo>
                    <a:pt x="529" y="35"/>
                    <a:pt x="523" y="29"/>
                    <a:pt x="530" y="28"/>
                  </a:cubicBezTo>
                  <a:close/>
                  <a:moveTo>
                    <a:pt x="519" y="33"/>
                  </a:moveTo>
                  <a:cubicBezTo>
                    <a:pt x="520" y="40"/>
                    <a:pt x="513" y="40"/>
                    <a:pt x="511" y="47"/>
                  </a:cubicBezTo>
                  <a:cubicBezTo>
                    <a:pt x="506" y="44"/>
                    <a:pt x="512" y="41"/>
                    <a:pt x="511" y="38"/>
                  </a:cubicBezTo>
                  <a:cubicBezTo>
                    <a:pt x="517" y="39"/>
                    <a:pt x="515" y="34"/>
                    <a:pt x="519" y="33"/>
                  </a:cubicBezTo>
                  <a:close/>
                  <a:moveTo>
                    <a:pt x="505" y="42"/>
                  </a:moveTo>
                  <a:cubicBezTo>
                    <a:pt x="502" y="48"/>
                    <a:pt x="506" y="48"/>
                    <a:pt x="502" y="52"/>
                  </a:cubicBezTo>
                  <a:cubicBezTo>
                    <a:pt x="501" y="49"/>
                    <a:pt x="504" y="44"/>
                    <a:pt x="499" y="46"/>
                  </a:cubicBezTo>
                  <a:cubicBezTo>
                    <a:pt x="494" y="44"/>
                    <a:pt x="503" y="46"/>
                    <a:pt x="505" y="42"/>
                  </a:cubicBezTo>
                  <a:close/>
                  <a:moveTo>
                    <a:pt x="492" y="54"/>
                  </a:moveTo>
                  <a:cubicBezTo>
                    <a:pt x="496" y="50"/>
                    <a:pt x="495" y="51"/>
                    <a:pt x="500" y="48"/>
                  </a:cubicBezTo>
                  <a:cubicBezTo>
                    <a:pt x="502" y="52"/>
                    <a:pt x="495" y="55"/>
                    <a:pt x="494" y="58"/>
                  </a:cubicBezTo>
                  <a:cubicBezTo>
                    <a:pt x="493" y="56"/>
                    <a:pt x="491" y="55"/>
                    <a:pt x="489" y="57"/>
                  </a:cubicBezTo>
                  <a:cubicBezTo>
                    <a:pt x="487" y="49"/>
                    <a:pt x="484" y="54"/>
                    <a:pt x="481" y="54"/>
                  </a:cubicBezTo>
                  <a:cubicBezTo>
                    <a:pt x="477" y="49"/>
                    <a:pt x="485" y="52"/>
                    <a:pt x="487" y="47"/>
                  </a:cubicBezTo>
                  <a:cubicBezTo>
                    <a:pt x="488" y="53"/>
                    <a:pt x="492" y="49"/>
                    <a:pt x="492" y="54"/>
                  </a:cubicBezTo>
                  <a:close/>
                  <a:moveTo>
                    <a:pt x="507" y="32"/>
                  </a:moveTo>
                  <a:cubicBezTo>
                    <a:pt x="508" y="34"/>
                    <a:pt x="505" y="34"/>
                    <a:pt x="504" y="32"/>
                  </a:cubicBezTo>
                  <a:cubicBezTo>
                    <a:pt x="504" y="35"/>
                    <a:pt x="505" y="37"/>
                    <a:pt x="501" y="37"/>
                  </a:cubicBezTo>
                  <a:cubicBezTo>
                    <a:pt x="501" y="35"/>
                    <a:pt x="502" y="34"/>
                    <a:pt x="500" y="32"/>
                  </a:cubicBezTo>
                  <a:cubicBezTo>
                    <a:pt x="503" y="28"/>
                    <a:pt x="505" y="34"/>
                    <a:pt x="507" y="32"/>
                  </a:cubicBezTo>
                  <a:close/>
                  <a:moveTo>
                    <a:pt x="485" y="29"/>
                  </a:moveTo>
                  <a:cubicBezTo>
                    <a:pt x="489" y="32"/>
                    <a:pt x="483" y="33"/>
                    <a:pt x="484" y="36"/>
                  </a:cubicBezTo>
                  <a:cubicBezTo>
                    <a:pt x="485" y="36"/>
                    <a:pt x="488" y="37"/>
                    <a:pt x="486" y="39"/>
                  </a:cubicBezTo>
                  <a:cubicBezTo>
                    <a:pt x="491" y="40"/>
                    <a:pt x="494" y="34"/>
                    <a:pt x="500" y="39"/>
                  </a:cubicBezTo>
                  <a:cubicBezTo>
                    <a:pt x="496" y="39"/>
                    <a:pt x="489" y="42"/>
                    <a:pt x="486" y="46"/>
                  </a:cubicBezTo>
                  <a:cubicBezTo>
                    <a:pt x="482" y="42"/>
                    <a:pt x="483" y="34"/>
                    <a:pt x="476" y="36"/>
                  </a:cubicBezTo>
                  <a:cubicBezTo>
                    <a:pt x="477" y="32"/>
                    <a:pt x="483" y="35"/>
                    <a:pt x="485" y="29"/>
                  </a:cubicBezTo>
                  <a:close/>
                  <a:moveTo>
                    <a:pt x="474" y="33"/>
                  </a:moveTo>
                  <a:cubicBezTo>
                    <a:pt x="471" y="36"/>
                    <a:pt x="468" y="36"/>
                    <a:pt x="474" y="42"/>
                  </a:cubicBezTo>
                  <a:cubicBezTo>
                    <a:pt x="472" y="46"/>
                    <a:pt x="469" y="46"/>
                    <a:pt x="465" y="43"/>
                  </a:cubicBezTo>
                  <a:cubicBezTo>
                    <a:pt x="468" y="41"/>
                    <a:pt x="467" y="40"/>
                    <a:pt x="466" y="41"/>
                  </a:cubicBezTo>
                  <a:cubicBezTo>
                    <a:pt x="467" y="37"/>
                    <a:pt x="470" y="33"/>
                    <a:pt x="469" y="29"/>
                  </a:cubicBezTo>
                  <a:cubicBezTo>
                    <a:pt x="472" y="26"/>
                    <a:pt x="470" y="35"/>
                    <a:pt x="474" y="33"/>
                  </a:cubicBezTo>
                  <a:close/>
                  <a:moveTo>
                    <a:pt x="457" y="39"/>
                  </a:moveTo>
                  <a:cubicBezTo>
                    <a:pt x="461" y="47"/>
                    <a:pt x="449" y="43"/>
                    <a:pt x="445" y="44"/>
                  </a:cubicBezTo>
                  <a:cubicBezTo>
                    <a:pt x="445" y="37"/>
                    <a:pt x="442" y="48"/>
                    <a:pt x="438" y="42"/>
                  </a:cubicBezTo>
                  <a:cubicBezTo>
                    <a:pt x="446" y="36"/>
                    <a:pt x="450" y="47"/>
                    <a:pt x="457" y="39"/>
                  </a:cubicBezTo>
                  <a:close/>
                  <a:moveTo>
                    <a:pt x="393" y="75"/>
                  </a:moveTo>
                  <a:cubicBezTo>
                    <a:pt x="392" y="74"/>
                    <a:pt x="391" y="73"/>
                    <a:pt x="390" y="71"/>
                  </a:cubicBezTo>
                  <a:cubicBezTo>
                    <a:pt x="390" y="76"/>
                    <a:pt x="386" y="78"/>
                    <a:pt x="382" y="79"/>
                  </a:cubicBezTo>
                  <a:cubicBezTo>
                    <a:pt x="380" y="72"/>
                    <a:pt x="392" y="73"/>
                    <a:pt x="391" y="68"/>
                  </a:cubicBezTo>
                  <a:cubicBezTo>
                    <a:pt x="395" y="67"/>
                    <a:pt x="399" y="73"/>
                    <a:pt x="393" y="75"/>
                  </a:cubicBezTo>
                  <a:close/>
                  <a:moveTo>
                    <a:pt x="421" y="50"/>
                  </a:moveTo>
                  <a:cubicBezTo>
                    <a:pt x="417" y="56"/>
                    <a:pt x="415" y="48"/>
                    <a:pt x="411" y="52"/>
                  </a:cubicBezTo>
                  <a:cubicBezTo>
                    <a:pt x="410" y="50"/>
                    <a:pt x="412" y="48"/>
                    <a:pt x="415" y="46"/>
                  </a:cubicBezTo>
                  <a:cubicBezTo>
                    <a:pt x="419" y="47"/>
                    <a:pt x="417" y="48"/>
                    <a:pt x="421" y="50"/>
                  </a:cubicBezTo>
                  <a:close/>
                  <a:moveTo>
                    <a:pt x="441" y="30"/>
                  </a:moveTo>
                  <a:cubicBezTo>
                    <a:pt x="443" y="34"/>
                    <a:pt x="435" y="35"/>
                    <a:pt x="434" y="37"/>
                  </a:cubicBezTo>
                  <a:cubicBezTo>
                    <a:pt x="432" y="34"/>
                    <a:pt x="432" y="31"/>
                    <a:pt x="435" y="29"/>
                  </a:cubicBezTo>
                  <a:cubicBezTo>
                    <a:pt x="433" y="35"/>
                    <a:pt x="438" y="34"/>
                    <a:pt x="441" y="30"/>
                  </a:cubicBezTo>
                  <a:close/>
                  <a:moveTo>
                    <a:pt x="375" y="79"/>
                  </a:moveTo>
                  <a:cubicBezTo>
                    <a:pt x="375" y="82"/>
                    <a:pt x="364" y="82"/>
                    <a:pt x="365" y="78"/>
                  </a:cubicBezTo>
                  <a:cubicBezTo>
                    <a:pt x="367" y="79"/>
                    <a:pt x="370" y="79"/>
                    <a:pt x="373" y="75"/>
                  </a:cubicBezTo>
                  <a:cubicBezTo>
                    <a:pt x="375" y="76"/>
                    <a:pt x="371" y="81"/>
                    <a:pt x="375" y="79"/>
                  </a:cubicBezTo>
                  <a:close/>
                  <a:moveTo>
                    <a:pt x="389" y="59"/>
                  </a:moveTo>
                  <a:cubicBezTo>
                    <a:pt x="388" y="57"/>
                    <a:pt x="397" y="55"/>
                    <a:pt x="391" y="54"/>
                  </a:cubicBezTo>
                  <a:cubicBezTo>
                    <a:pt x="390" y="49"/>
                    <a:pt x="396" y="55"/>
                    <a:pt x="398" y="54"/>
                  </a:cubicBezTo>
                  <a:cubicBezTo>
                    <a:pt x="400" y="50"/>
                    <a:pt x="404" y="44"/>
                    <a:pt x="408" y="48"/>
                  </a:cubicBezTo>
                  <a:cubicBezTo>
                    <a:pt x="402" y="58"/>
                    <a:pt x="397" y="53"/>
                    <a:pt x="389" y="59"/>
                  </a:cubicBezTo>
                  <a:close/>
                  <a:moveTo>
                    <a:pt x="417" y="37"/>
                  </a:moveTo>
                  <a:cubicBezTo>
                    <a:pt x="418" y="40"/>
                    <a:pt x="411" y="43"/>
                    <a:pt x="409" y="38"/>
                  </a:cubicBezTo>
                  <a:cubicBezTo>
                    <a:pt x="412" y="35"/>
                    <a:pt x="415" y="39"/>
                    <a:pt x="417" y="37"/>
                  </a:cubicBezTo>
                  <a:close/>
                  <a:moveTo>
                    <a:pt x="358" y="76"/>
                  </a:moveTo>
                  <a:cubicBezTo>
                    <a:pt x="358" y="77"/>
                    <a:pt x="359" y="77"/>
                    <a:pt x="360" y="76"/>
                  </a:cubicBezTo>
                  <a:cubicBezTo>
                    <a:pt x="361" y="78"/>
                    <a:pt x="359" y="78"/>
                    <a:pt x="359" y="77"/>
                  </a:cubicBezTo>
                  <a:cubicBezTo>
                    <a:pt x="356" y="79"/>
                    <a:pt x="361" y="80"/>
                    <a:pt x="362" y="80"/>
                  </a:cubicBezTo>
                  <a:cubicBezTo>
                    <a:pt x="363" y="81"/>
                    <a:pt x="361" y="83"/>
                    <a:pt x="360" y="82"/>
                  </a:cubicBezTo>
                  <a:cubicBezTo>
                    <a:pt x="359" y="82"/>
                    <a:pt x="359" y="83"/>
                    <a:pt x="360" y="84"/>
                  </a:cubicBezTo>
                  <a:cubicBezTo>
                    <a:pt x="359" y="84"/>
                    <a:pt x="358" y="83"/>
                    <a:pt x="359" y="82"/>
                  </a:cubicBezTo>
                  <a:cubicBezTo>
                    <a:pt x="357" y="80"/>
                    <a:pt x="355" y="83"/>
                    <a:pt x="353" y="80"/>
                  </a:cubicBezTo>
                  <a:cubicBezTo>
                    <a:pt x="356" y="80"/>
                    <a:pt x="357" y="78"/>
                    <a:pt x="357" y="75"/>
                  </a:cubicBezTo>
                  <a:cubicBezTo>
                    <a:pt x="358" y="74"/>
                    <a:pt x="358" y="76"/>
                    <a:pt x="358" y="76"/>
                  </a:cubicBezTo>
                  <a:close/>
                  <a:moveTo>
                    <a:pt x="360" y="62"/>
                  </a:moveTo>
                  <a:cubicBezTo>
                    <a:pt x="360" y="60"/>
                    <a:pt x="361" y="60"/>
                    <a:pt x="364" y="57"/>
                  </a:cubicBezTo>
                  <a:cubicBezTo>
                    <a:pt x="365" y="58"/>
                    <a:pt x="364" y="59"/>
                    <a:pt x="363" y="60"/>
                  </a:cubicBezTo>
                  <a:cubicBezTo>
                    <a:pt x="368" y="59"/>
                    <a:pt x="367" y="66"/>
                    <a:pt x="373" y="63"/>
                  </a:cubicBezTo>
                  <a:cubicBezTo>
                    <a:pt x="369" y="71"/>
                    <a:pt x="366" y="57"/>
                    <a:pt x="360" y="62"/>
                  </a:cubicBezTo>
                  <a:close/>
                  <a:moveTo>
                    <a:pt x="411" y="24"/>
                  </a:moveTo>
                  <a:cubicBezTo>
                    <a:pt x="414" y="24"/>
                    <a:pt x="417" y="24"/>
                    <a:pt x="420" y="24"/>
                  </a:cubicBezTo>
                  <a:cubicBezTo>
                    <a:pt x="420" y="33"/>
                    <a:pt x="415" y="24"/>
                    <a:pt x="411" y="26"/>
                  </a:cubicBezTo>
                  <a:cubicBezTo>
                    <a:pt x="411" y="24"/>
                    <a:pt x="409" y="22"/>
                    <a:pt x="410" y="21"/>
                  </a:cubicBezTo>
                  <a:cubicBezTo>
                    <a:pt x="409" y="16"/>
                    <a:pt x="413" y="23"/>
                    <a:pt x="411" y="24"/>
                  </a:cubicBezTo>
                  <a:close/>
                  <a:moveTo>
                    <a:pt x="345" y="72"/>
                  </a:moveTo>
                  <a:cubicBezTo>
                    <a:pt x="348" y="76"/>
                    <a:pt x="353" y="68"/>
                    <a:pt x="356" y="72"/>
                  </a:cubicBezTo>
                  <a:cubicBezTo>
                    <a:pt x="347" y="73"/>
                    <a:pt x="349" y="82"/>
                    <a:pt x="342" y="79"/>
                  </a:cubicBezTo>
                  <a:cubicBezTo>
                    <a:pt x="343" y="77"/>
                    <a:pt x="344" y="77"/>
                    <a:pt x="345" y="79"/>
                  </a:cubicBezTo>
                  <a:cubicBezTo>
                    <a:pt x="344" y="69"/>
                    <a:pt x="333" y="76"/>
                    <a:pt x="328" y="73"/>
                  </a:cubicBezTo>
                  <a:cubicBezTo>
                    <a:pt x="337" y="69"/>
                    <a:pt x="343" y="70"/>
                    <a:pt x="347" y="67"/>
                  </a:cubicBezTo>
                  <a:cubicBezTo>
                    <a:pt x="347" y="68"/>
                    <a:pt x="346" y="70"/>
                    <a:pt x="345" y="72"/>
                  </a:cubicBezTo>
                  <a:close/>
                  <a:moveTo>
                    <a:pt x="359" y="55"/>
                  </a:moveTo>
                  <a:cubicBezTo>
                    <a:pt x="358" y="52"/>
                    <a:pt x="355" y="49"/>
                    <a:pt x="361" y="48"/>
                  </a:cubicBezTo>
                  <a:cubicBezTo>
                    <a:pt x="364" y="51"/>
                    <a:pt x="363" y="53"/>
                    <a:pt x="359" y="55"/>
                  </a:cubicBezTo>
                  <a:close/>
                  <a:moveTo>
                    <a:pt x="383" y="32"/>
                  </a:moveTo>
                  <a:cubicBezTo>
                    <a:pt x="384" y="37"/>
                    <a:pt x="378" y="37"/>
                    <a:pt x="376" y="35"/>
                  </a:cubicBezTo>
                  <a:cubicBezTo>
                    <a:pt x="377" y="38"/>
                    <a:pt x="371" y="40"/>
                    <a:pt x="374" y="44"/>
                  </a:cubicBezTo>
                  <a:cubicBezTo>
                    <a:pt x="372" y="44"/>
                    <a:pt x="371" y="42"/>
                    <a:pt x="369" y="44"/>
                  </a:cubicBezTo>
                  <a:cubicBezTo>
                    <a:pt x="371" y="38"/>
                    <a:pt x="376" y="32"/>
                    <a:pt x="383" y="32"/>
                  </a:cubicBezTo>
                  <a:close/>
                  <a:moveTo>
                    <a:pt x="237" y="77"/>
                  </a:moveTo>
                  <a:cubicBezTo>
                    <a:pt x="235" y="74"/>
                    <a:pt x="241" y="76"/>
                    <a:pt x="242" y="74"/>
                  </a:cubicBezTo>
                  <a:cubicBezTo>
                    <a:pt x="244" y="77"/>
                    <a:pt x="246" y="79"/>
                    <a:pt x="242" y="81"/>
                  </a:cubicBezTo>
                  <a:cubicBezTo>
                    <a:pt x="241" y="80"/>
                    <a:pt x="239" y="75"/>
                    <a:pt x="237" y="77"/>
                  </a:cubicBezTo>
                  <a:close/>
                  <a:moveTo>
                    <a:pt x="260" y="64"/>
                  </a:moveTo>
                  <a:cubicBezTo>
                    <a:pt x="263" y="62"/>
                    <a:pt x="265" y="60"/>
                    <a:pt x="264" y="58"/>
                  </a:cubicBezTo>
                  <a:cubicBezTo>
                    <a:pt x="269" y="59"/>
                    <a:pt x="262" y="67"/>
                    <a:pt x="261" y="70"/>
                  </a:cubicBezTo>
                  <a:cubicBezTo>
                    <a:pt x="260" y="69"/>
                    <a:pt x="259" y="68"/>
                    <a:pt x="258" y="67"/>
                  </a:cubicBezTo>
                  <a:cubicBezTo>
                    <a:pt x="260" y="66"/>
                    <a:pt x="260" y="68"/>
                    <a:pt x="261" y="68"/>
                  </a:cubicBezTo>
                  <a:cubicBezTo>
                    <a:pt x="263" y="67"/>
                    <a:pt x="261" y="66"/>
                    <a:pt x="260" y="64"/>
                  </a:cubicBezTo>
                  <a:close/>
                  <a:moveTo>
                    <a:pt x="248" y="82"/>
                  </a:moveTo>
                  <a:cubicBezTo>
                    <a:pt x="246" y="79"/>
                    <a:pt x="249" y="77"/>
                    <a:pt x="251" y="74"/>
                  </a:cubicBezTo>
                  <a:cubicBezTo>
                    <a:pt x="254" y="79"/>
                    <a:pt x="253" y="81"/>
                    <a:pt x="248" y="82"/>
                  </a:cubicBezTo>
                  <a:close/>
                  <a:moveTo>
                    <a:pt x="272" y="64"/>
                  </a:moveTo>
                  <a:cubicBezTo>
                    <a:pt x="267" y="59"/>
                    <a:pt x="278" y="60"/>
                    <a:pt x="275" y="58"/>
                  </a:cubicBezTo>
                  <a:cubicBezTo>
                    <a:pt x="281" y="58"/>
                    <a:pt x="276" y="64"/>
                    <a:pt x="272" y="64"/>
                  </a:cubicBezTo>
                  <a:close/>
                  <a:moveTo>
                    <a:pt x="288" y="47"/>
                  </a:moveTo>
                  <a:cubicBezTo>
                    <a:pt x="290" y="49"/>
                    <a:pt x="293" y="49"/>
                    <a:pt x="289" y="43"/>
                  </a:cubicBezTo>
                  <a:cubicBezTo>
                    <a:pt x="293" y="42"/>
                    <a:pt x="291" y="44"/>
                    <a:pt x="293" y="47"/>
                  </a:cubicBezTo>
                  <a:cubicBezTo>
                    <a:pt x="294" y="45"/>
                    <a:pt x="293" y="44"/>
                    <a:pt x="295" y="42"/>
                  </a:cubicBezTo>
                  <a:cubicBezTo>
                    <a:pt x="294" y="46"/>
                    <a:pt x="299" y="44"/>
                    <a:pt x="301" y="48"/>
                  </a:cubicBezTo>
                  <a:cubicBezTo>
                    <a:pt x="301" y="50"/>
                    <a:pt x="300" y="51"/>
                    <a:pt x="298" y="53"/>
                  </a:cubicBezTo>
                  <a:cubicBezTo>
                    <a:pt x="301" y="45"/>
                    <a:pt x="291" y="50"/>
                    <a:pt x="291" y="53"/>
                  </a:cubicBezTo>
                  <a:cubicBezTo>
                    <a:pt x="286" y="54"/>
                    <a:pt x="290" y="49"/>
                    <a:pt x="288" y="47"/>
                  </a:cubicBezTo>
                  <a:close/>
                  <a:moveTo>
                    <a:pt x="270" y="69"/>
                  </a:moveTo>
                  <a:cubicBezTo>
                    <a:pt x="271" y="70"/>
                    <a:pt x="270" y="71"/>
                    <a:pt x="269" y="71"/>
                  </a:cubicBezTo>
                  <a:cubicBezTo>
                    <a:pt x="270" y="72"/>
                    <a:pt x="272" y="72"/>
                    <a:pt x="273" y="74"/>
                  </a:cubicBezTo>
                  <a:cubicBezTo>
                    <a:pt x="273" y="72"/>
                    <a:pt x="274" y="71"/>
                    <a:pt x="276" y="73"/>
                  </a:cubicBezTo>
                  <a:cubicBezTo>
                    <a:pt x="271" y="76"/>
                    <a:pt x="270" y="79"/>
                    <a:pt x="267" y="82"/>
                  </a:cubicBezTo>
                  <a:cubicBezTo>
                    <a:pt x="266" y="77"/>
                    <a:pt x="267" y="73"/>
                    <a:pt x="270" y="69"/>
                  </a:cubicBezTo>
                  <a:close/>
                  <a:moveTo>
                    <a:pt x="303" y="47"/>
                  </a:moveTo>
                  <a:cubicBezTo>
                    <a:pt x="304" y="45"/>
                    <a:pt x="306" y="45"/>
                    <a:pt x="308" y="47"/>
                  </a:cubicBezTo>
                  <a:cubicBezTo>
                    <a:pt x="307" y="48"/>
                    <a:pt x="306" y="47"/>
                    <a:pt x="306" y="46"/>
                  </a:cubicBezTo>
                  <a:cubicBezTo>
                    <a:pt x="305" y="48"/>
                    <a:pt x="311" y="52"/>
                    <a:pt x="306" y="56"/>
                  </a:cubicBezTo>
                  <a:cubicBezTo>
                    <a:pt x="302" y="52"/>
                    <a:pt x="307" y="50"/>
                    <a:pt x="303" y="47"/>
                  </a:cubicBezTo>
                  <a:close/>
                  <a:moveTo>
                    <a:pt x="329" y="32"/>
                  </a:moveTo>
                  <a:cubicBezTo>
                    <a:pt x="331" y="34"/>
                    <a:pt x="329" y="35"/>
                    <a:pt x="328" y="36"/>
                  </a:cubicBezTo>
                  <a:cubicBezTo>
                    <a:pt x="330" y="40"/>
                    <a:pt x="332" y="38"/>
                    <a:pt x="334" y="41"/>
                  </a:cubicBezTo>
                  <a:cubicBezTo>
                    <a:pt x="329" y="42"/>
                    <a:pt x="323" y="36"/>
                    <a:pt x="329" y="32"/>
                  </a:cubicBezTo>
                  <a:close/>
                  <a:moveTo>
                    <a:pt x="326" y="47"/>
                  </a:moveTo>
                  <a:cubicBezTo>
                    <a:pt x="316" y="49"/>
                    <a:pt x="319" y="57"/>
                    <a:pt x="314" y="62"/>
                  </a:cubicBezTo>
                  <a:cubicBezTo>
                    <a:pt x="312" y="62"/>
                    <a:pt x="312" y="61"/>
                    <a:pt x="313" y="61"/>
                  </a:cubicBezTo>
                  <a:cubicBezTo>
                    <a:pt x="312" y="60"/>
                    <a:pt x="311" y="61"/>
                    <a:pt x="310" y="61"/>
                  </a:cubicBezTo>
                  <a:cubicBezTo>
                    <a:pt x="308" y="57"/>
                    <a:pt x="315" y="55"/>
                    <a:pt x="317" y="54"/>
                  </a:cubicBezTo>
                  <a:cubicBezTo>
                    <a:pt x="315" y="53"/>
                    <a:pt x="314" y="53"/>
                    <a:pt x="312" y="54"/>
                  </a:cubicBezTo>
                  <a:cubicBezTo>
                    <a:pt x="316" y="51"/>
                    <a:pt x="319" y="39"/>
                    <a:pt x="326" y="47"/>
                  </a:cubicBezTo>
                  <a:close/>
                  <a:moveTo>
                    <a:pt x="296" y="76"/>
                  </a:moveTo>
                  <a:cubicBezTo>
                    <a:pt x="295" y="74"/>
                    <a:pt x="297" y="75"/>
                    <a:pt x="298" y="74"/>
                  </a:cubicBezTo>
                  <a:cubicBezTo>
                    <a:pt x="294" y="73"/>
                    <a:pt x="294" y="74"/>
                    <a:pt x="293" y="69"/>
                  </a:cubicBezTo>
                  <a:cubicBezTo>
                    <a:pt x="294" y="68"/>
                    <a:pt x="295" y="70"/>
                    <a:pt x="296" y="71"/>
                  </a:cubicBezTo>
                  <a:cubicBezTo>
                    <a:pt x="297" y="70"/>
                    <a:pt x="296" y="69"/>
                    <a:pt x="296" y="69"/>
                  </a:cubicBezTo>
                  <a:cubicBezTo>
                    <a:pt x="297" y="68"/>
                    <a:pt x="299" y="70"/>
                    <a:pt x="298" y="71"/>
                  </a:cubicBezTo>
                  <a:cubicBezTo>
                    <a:pt x="298" y="72"/>
                    <a:pt x="299" y="73"/>
                    <a:pt x="300" y="72"/>
                  </a:cubicBezTo>
                  <a:cubicBezTo>
                    <a:pt x="302" y="75"/>
                    <a:pt x="297" y="76"/>
                    <a:pt x="296" y="76"/>
                  </a:cubicBezTo>
                  <a:close/>
                  <a:moveTo>
                    <a:pt x="334" y="66"/>
                  </a:moveTo>
                  <a:cubicBezTo>
                    <a:pt x="330" y="68"/>
                    <a:pt x="327" y="68"/>
                    <a:pt x="324" y="65"/>
                  </a:cubicBezTo>
                  <a:cubicBezTo>
                    <a:pt x="327" y="63"/>
                    <a:pt x="333" y="65"/>
                    <a:pt x="330" y="59"/>
                  </a:cubicBezTo>
                  <a:cubicBezTo>
                    <a:pt x="332" y="56"/>
                    <a:pt x="333" y="62"/>
                    <a:pt x="335" y="63"/>
                  </a:cubicBezTo>
                  <a:cubicBezTo>
                    <a:pt x="334" y="64"/>
                    <a:pt x="333" y="65"/>
                    <a:pt x="334" y="66"/>
                  </a:cubicBezTo>
                  <a:close/>
                  <a:moveTo>
                    <a:pt x="347" y="54"/>
                  </a:moveTo>
                  <a:cubicBezTo>
                    <a:pt x="345" y="50"/>
                    <a:pt x="346" y="47"/>
                    <a:pt x="345" y="44"/>
                  </a:cubicBezTo>
                  <a:cubicBezTo>
                    <a:pt x="351" y="43"/>
                    <a:pt x="351" y="50"/>
                    <a:pt x="347" y="54"/>
                  </a:cubicBezTo>
                  <a:close/>
                  <a:moveTo>
                    <a:pt x="356" y="34"/>
                  </a:moveTo>
                  <a:cubicBezTo>
                    <a:pt x="359" y="38"/>
                    <a:pt x="355" y="40"/>
                    <a:pt x="356" y="43"/>
                  </a:cubicBezTo>
                  <a:cubicBezTo>
                    <a:pt x="354" y="44"/>
                    <a:pt x="353" y="42"/>
                    <a:pt x="352" y="41"/>
                  </a:cubicBezTo>
                  <a:cubicBezTo>
                    <a:pt x="357" y="39"/>
                    <a:pt x="352" y="36"/>
                    <a:pt x="356" y="34"/>
                  </a:cubicBezTo>
                  <a:close/>
                  <a:moveTo>
                    <a:pt x="340" y="49"/>
                  </a:moveTo>
                  <a:cubicBezTo>
                    <a:pt x="338" y="52"/>
                    <a:pt x="335" y="55"/>
                    <a:pt x="339" y="59"/>
                  </a:cubicBezTo>
                  <a:cubicBezTo>
                    <a:pt x="334" y="59"/>
                    <a:pt x="334" y="51"/>
                    <a:pt x="334" y="48"/>
                  </a:cubicBezTo>
                  <a:cubicBezTo>
                    <a:pt x="330" y="47"/>
                    <a:pt x="330" y="48"/>
                    <a:pt x="327" y="51"/>
                  </a:cubicBezTo>
                  <a:cubicBezTo>
                    <a:pt x="326" y="49"/>
                    <a:pt x="331" y="47"/>
                    <a:pt x="329" y="44"/>
                  </a:cubicBezTo>
                  <a:cubicBezTo>
                    <a:pt x="331" y="44"/>
                    <a:pt x="337" y="50"/>
                    <a:pt x="336" y="44"/>
                  </a:cubicBezTo>
                  <a:cubicBezTo>
                    <a:pt x="339" y="42"/>
                    <a:pt x="336" y="47"/>
                    <a:pt x="340" y="49"/>
                  </a:cubicBezTo>
                  <a:close/>
                  <a:moveTo>
                    <a:pt x="348" y="29"/>
                  </a:moveTo>
                  <a:cubicBezTo>
                    <a:pt x="347" y="34"/>
                    <a:pt x="343" y="37"/>
                    <a:pt x="338" y="41"/>
                  </a:cubicBezTo>
                  <a:cubicBezTo>
                    <a:pt x="339" y="34"/>
                    <a:pt x="343" y="30"/>
                    <a:pt x="348" y="26"/>
                  </a:cubicBezTo>
                  <a:cubicBezTo>
                    <a:pt x="349" y="28"/>
                    <a:pt x="342" y="33"/>
                    <a:pt x="348" y="29"/>
                  </a:cubicBezTo>
                  <a:close/>
                  <a:moveTo>
                    <a:pt x="332" y="37"/>
                  </a:moveTo>
                  <a:cubicBezTo>
                    <a:pt x="331" y="30"/>
                    <a:pt x="333" y="26"/>
                    <a:pt x="336" y="23"/>
                  </a:cubicBezTo>
                  <a:cubicBezTo>
                    <a:pt x="335" y="27"/>
                    <a:pt x="338" y="31"/>
                    <a:pt x="332" y="37"/>
                  </a:cubicBezTo>
                  <a:close/>
                  <a:moveTo>
                    <a:pt x="332" y="24"/>
                  </a:moveTo>
                  <a:cubicBezTo>
                    <a:pt x="330" y="24"/>
                    <a:pt x="329" y="25"/>
                    <a:pt x="329" y="26"/>
                  </a:cubicBezTo>
                  <a:cubicBezTo>
                    <a:pt x="328" y="27"/>
                    <a:pt x="327" y="24"/>
                    <a:pt x="325" y="26"/>
                  </a:cubicBezTo>
                  <a:cubicBezTo>
                    <a:pt x="325" y="27"/>
                    <a:pt x="325" y="28"/>
                    <a:pt x="323" y="29"/>
                  </a:cubicBezTo>
                  <a:cubicBezTo>
                    <a:pt x="321" y="26"/>
                    <a:pt x="325" y="23"/>
                    <a:pt x="326" y="20"/>
                  </a:cubicBezTo>
                  <a:cubicBezTo>
                    <a:pt x="328" y="23"/>
                    <a:pt x="330" y="21"/>
                    <a:pt x="332" y="24"/>
                  </a:cubicBezTo>
                  <a:close/>
                  <a:moveTo>
                    <a:pt x="319" y="27"/>
                  </a:moveTo>
                  <a:cubicBezTo>
                    <a:pt x="317" y="29"/>
                    <a:pt x="316" y="28"/>
                    <a:pt x="317" y="27"/>
                  </a:cubicBezTo>
                  <a:cubicBezTo>
                    <a:pt x="317" y="25"/>
                    <a:pt x="310" y="31"/>
                    <a:pt x="314" y="29"/>
                  </a:cubicBezTo>
                  <a:cubicBezTo>
                    <a:pt x="316" y="32"/>
                    <a:pt x="310" y="31"/>
                    <a:pt x="309" y="28"/>
                  </a:cubicBezTo>
                  <a:cubicBezTo>
                    <a:pt x="313" y="24"/>
                    <a:pt x="316" y="23"/>
                    <a:pt x="319" y="27"/>
                  </a:cubicBezTo>
                  <a:close/>
                  <a:moveTo>
                    <a:pt x="304" y="30"/>
                  </a:moveTo>
                  <a:cubicBezTo>
                    <a:pt x="302" y="37"/>
                    <a:pt x="308" y="34"/>
                    <a:pt x="309" y="40"/>
                  </a:cubicBezTo>
                  <a:cubicBezTo>
                    <a:pt x="311" y="33"/>
                    <a:pt x="316" y="36"/>
                    <a:pt x="323" y="31"/>
                  </a:cubicBezTo>
                  <a:cubicBezTo>
                    <a:pt x="323" y="33"/>
                    <a:pt x="322" y="35"/>
                    <a:pt x="323" y="36"/>
                  </a:cubicBezTo>
                  <a:cubicBezTo>
                    <a:pt x="320" y="38"/>
                    <a:pt x="313" y="35"/>
                    <a:pt x="315" y="41"/>
                  </a:cubicBezTo>
                  <a:cubicBezTo>
                    <a:pt x="314" y="42"/>
                    <a:pt x="308" y="38"/>
                    <a:pt x="309" y="42"/>
                  </a:cubicBezTo>
                  <a:cubicBezTo>
                    <a:pt x="306" y="39"/>
                    <a:pt x="302" y="42"/>
                    <a:pt x="299" y="39"/>
                  </a:cubicBezTo>
                  <a:cubicBezTo>
                    <a:pt x="304" y="36"/>
                    <a:pt x="297" y="32"/>
                    <a:pt x="304" y="30"/>
                  </a:cubicBezTo>
                  <a:close/>
                  <a:moveTo>
                    <a:pt x="278" y="50"/>
                  </a:moveTo>
                  <a:cubicBezTo>
                    <a:pt x="276" y="50"/>
                    <a:pt x="275" y="49"/>
                    <a:pt x="273" y="47"/>
                  </a:cubicBezTo>
                  <a:cubicBezTo>
                    <a:pt x="276" y="45"/>
                    <a:pt x="277" y="46"/>
                    <a:pt x="277" y="49"/>
                  </a:cubicBezTo>
                  <a:cubicBezTo>
                    <a:pt x="277" y="42"/>
                    <a:pt x="283" y="46"/>
                    <a:pt x="284" y="44"/>
                  </a:cubicBezTo>
                  <a:cubicBezTo>
                    <a:pt x="290" y="47"/>
                    <a:pt x="282" y="46"/>
                    <a:pt x="278" y="50"/>
                  </a:cubicBezTo>
                  <a:close/>
                  <a:moveTo>
                    <a:pt x="298" y="25"/>
                  </a:moveTo>
                  <a:cubicBezTo>
                    <a:pt x="303" y="25"/>
                    <a:pt x="295" y="32"/>
                    <a:pt x="295" y="35"/>
                  </a:cubicBezTo>
                  <a:cubicBezTo>
                    <a:pt x="292" y="34"/>
                    <a:pt x="289" y="37"/>
                    <a:pt x="286" y="33"/>
                  </a:cubicBezTo>
                  <a:cubicBezTo>
                    <a:pt x="288" y="32"/>
                    <a:pt x="289" y="31"/>
                    <a:pt x="288" y="29"/>
                  </a:cubicBezTo>
                  <a:cubicBezTo>
                    <a:pt x="292" y="35"/>
                    <a:pt x="294" y="26"/>
                    <a:pt x="298" y="25"/>
                  </a:cubicBezTo>
                  <a:close/>
                  <a:moveTo>
                    <a:pt x="272" y="47"/>
                  </a:moveTo>
                  <a:cubicBezTo>
                    <a:pt x="269" y="51"/>
                    <a:pt x="267" y="48"/>
                    <a:pt x="265" y="50"/>
                  </a:cubicBezTo>
                  <a:cubicBezTo>
                    <a:pt x="262" y="45"/>
                    <a:pt x="270" y="44"/>
                    <a:pt x="272" y="47"/>
                  </a:cubicBezTo>
                  <a:close/>
                  <a:moveTo>
                    <a:pt x="230" y="75"/>
                  </a:moveTo>
                  <a:cubicBezTo>
                    <a:pt x="231" y="76"/>
                    <a:pt x="230" y="76"/>
                    <a:pt x="230" y="77"/>
                  </a:cubicBezTo>
                  <a:cubicBezTo>
                    <a:pt x="229" y="77"/>
                    <a:pt x="229" y="78"/>
                    <a:pt x="230" y="79"/>
                  </a:cubicBezTo>
                  <a:cubicBezTo>
                    <a:pt x="228" y="79"/>
                    <a:pt x="224" y="71"/>
                    <a:pt x="219" y="72"/>
                  </a:cubicBezTo>
                  <a:cubicBezTo>
                    <a:pt x="219" y="67"/>
                    <a:pt x="226" y="60"/>
                    <a:pt x="230" y="66"/>
                  </a:cubicBezTo>
                  <a:cubicBezTo>
                    <a:pt x="229" y="66"/>
                    <a:pt x="228" y="65"/>
                    <a:pt x="227" y="64"/>
                  </a:cubicBezTo>
                  <a:cubicBezTo>
                    <a:pt x="226" y="65"/>
                    <a:pt x="228" y="66"/>
                    <a:pt x="228" y="67"/>
                  </a:cubicBezTo>
                  <a:cubicBezTo>
                    <a:pt x="225" y="68"/>
                    <a:pt x="223" y="67"/>
                    <a:pt x="219" y="70"/>
                  </a:cubicBezTo>
                  <a:cubicBezTo>
                    <a:pt x="221" y="72"/>
                    <a:pt x="224" y="68"/>
                    <a:pt x="226" y="69"/>
                  </a:cubicBezTo>
                  <a:cubicBezTo>
                    <a:pt x="226" y="72"/>
                    <a:pt x="225" y="77"/>
                    <a:pt x="230" y="75"/>
                  </a:cubicBezTo>
                  <a:close/>
                  <a:moveTo>
                    <a:pt x="256" y="49"/>
                  </a:moveTo>
                  <a:cubicBezTo>
                    <a:pt x="255" y="54"/>
                    <a:pt x="254" y="47"/>
                    <a:pt x="252" y="45"/>
                  </a:cubicBezTo>
                  <a:cubicBezTo>
                    <a:pt x="255" y="42"/>
                    <a:pt x="258" y="42"/>
                    <a:pt x="261" y="45"/>
                  </a:cubicBezTo>
                  <a:cubicBezTo>
                    <a:pt x="262" y="48"/>
                    <a:pt x="259" y="45"/>
                    <a:pt x="258" y="44"/>
                  </a:cubicBezTo>
                  <a:cubicBezTo>
                    <a:pt x="256" y="46"/>
                    <a:pt x="255" y="47"/>
                    <a:pt x="256" y="49"/>
                  </a:cubicBezTo>
                  <a:close/>
                  <a:moveTo>
                    <a:pt x="280" y="28"/>
                  </a:moveTo>
                  <a:cubicBezTo>
                    <a:pt x="285" y="18"/>
                    <a:pt x="292" y="27"/>
                    <a:pt x="280" y="28"/>
                  </a:cubicBezTo>
                  <a:close/>
                  <a:moveTo>
                    <a:pt x="277" y="22"/>
                  </a:moveTo>
                  <a:cubicBezTo>
                    <a:pt x="280" y="21"/>
                    <a:pt x="278" y="29"/>
                    <a:pt x="278" y="32"/>
                  </a:cubicBezTo>
                  <a:cubicBezTo>
                    <a:pt x="274" y="34"/>
                    <a:pt x="277" y="28"/>
                    <a:pt x="276" y="27"/>
                  </a:cubicBezTo>
                  <a:cubicBezTo>
                    <a:pt x="272" y="24"/>
                    <a:pt x="273" y="30"/>
                    <a:pt x="270" y="31"/>
                  </a:cubicBezTo>
                  <a:cubicBezTo>
                    <a:pt x="266" y="24"/>
                    <a:pt x="277" y="25"/>
                    <a:pt x="277" y="22"/>
                  </a:cubicBezTo>
                  <a:close/>
                  <a:moveTo>
                    <a:pt x="266" y="32"/>
                  </a:moveTo>
                  <a:cubicBezTo>
                    <a:pt x="269" y="36"/>
                    <a:pt x="267" y="40"/>
                    <a:pt x="271" y="35"/>
                  </a:cubicBezTo>
                  <a:cubicBezTo>
                    <a:pt x="274" y="41"/>
                    <a:pt x="266" y="39"/>
                    <a:pt x="263" y="40"/>
                  </a:cubicBezTo>
                  <a:cubicBezTo>
                    <a:pt x="261" y="36"/>
                    <a:pt x="260" y="38"/>
                    <a:pt x="259" y="34"/>
                  </a:cubicBezTo>
                  <a:cubicBezTo>
                    <a:pt x="262" y="33"/>
                    <a:pt x="264" y="33"/>
                    <a:pt x="266" y="32"/>
                  </a:cubicBezTo>
                  <a:close/>
                  <a:moveTo>
                    <a:pt x="247" y="41"/>
                  </a:moveTo>
                  <a:cubicBezTo>
                    <a:pt x="249" y="44"/>
                    <a:pt x="243" y="46"/>
                    <a:pt x="244" y="49"/>
                  </a:cubicBezTo>
                  <a:cubicBezTo>
                    <a:pt x="243" y="50"/>
                    <a:pt x="242" y="48"/>
                    <a:pt x="243" y="47"/>
                  </a:cubicBezTo>
                  <a:cubicBezTo>
                    <a:pt x="242" y="46"/>
                    <a:pt x="241" y="46"/>
                    <a:pt x="241" y="47"/>
                  </a:cubicBezTo>
                  <a:cubicBezTo>
                    <a:pt x="240" y="45"/>
                    <a:pt x="241" y="45"/>
                    <a:pt x="242" y="46"/>
                  </a:cubicBezTo>
                  <a:cubicBezTo>
                    <a:pt x="246" y="44"/>
                    <a:pt x="244" y="41"/>
                    <a:pt x="247" y="41"/>
                  </a:cubicBezTo>
                  <a:close/>
                  <a:moveTo>
                    <a:pt x="191" y="73"/>
                  </a:moveTo>
                  <a:cubicBezTo>
                    <a:pt x="190" y="69"/>
                    <a:pt x="191" y="71"/>
                    <a:pt x="188" y="74"/>
                  </a:cubicBezTo>
                  <a:cubicBezTo>
                    <a:pt x="187" y="71"/>
                    <a:pt x="187" y="69"/>
                    <a:pt x="189" y="67"/>
                  </a:cubicBezTo>
                  <a:cubicBezTo>
                    <a:pt x="193" y="67"/>
                    <a:pt x="195" y="71"/>
                    <a:pt x="191" y="73"/>
                  </a:cubicBezTo>
                  <a:close/>
                  <a:moveTo>
                    <a:pt x="215" y="53"/>
                  </a:moveTo>
                  <a:cubicBezTo>
                    <a:pt x="214" y="54"/>
                    <a:pt x="213" y="53"/>
                    <a:pt x="213" y="52"/>
                  </a:cubicBezTo>
                  <a:cubicBezTo>
                    <a:pt x="212" y="51"/>
                    <a:pt x="211" y="52"/>
                    <a:pt x="211" y="52"/>
                  </a:cubicBezTo>
                  <a:cubicBezTo>
                    <a:pt x="208" y="51"/>
                    <a:pt x="218" y="49"/>
                    <a:pt x="212" y="49"/>
                  </a:cubicBezTo>
                  <a:cubicBezTo>
                    <a:pt x="212" y="45"/>
                    <a:pt x="221" y="48"/>
                    <a:pt x="222" y="41"/>
                  </a:cubicBezTo>
                  <a:cubicBezTo>
                    <a:pt x="224" y="45"/>
                    <a:pt x="227" y="40"/>
                    <a:pt x="229" y="45"/>
                  </a:cubicBezTo>
                  <a:cubicBezTo>
                    <a:pt x="224" y="46"/>
                    <a:pt x="215" y="46"/>
                    <a:pt x="215" y="53"/>
                  </a:cubicBezTo>
                  <a:close/>
                  <a:moveTo>
                    <a:pt x="259" y="29"/>
                  </a:moveTo>
                  <a:cubicBezTo>
                    <a:pt x="253" y="28"/>
                    <a:pt x="253" y="37"/>
                    <a:pt x="247" y="36"/>
                  </a:cubicBezTo>
                  <a:cubicBezTo>
                    <a:pt x="246" y="34"/>
                    <a:pt x="254" y="24"/>
                    <a:pt x="254" y="29"/>
                  </a:cubicBezTo>
                  <a:cubicBezTo>
                    <a:pt x="255" y="27"/>
                    <a:pt x="257" y="25"/>
                    <a:pt x="256" y="22"/>
                  </a:cubicBezTo>
                  <a:cubicBezTo>
                    <a:pt x="261" y="21"/>
                    <a:pt x="256" y="27"/>
                    <a:pt x="259" y="29"/>
                  </a:cubicBezTo>
                  <a:close/>
                  <a:moveTo>
                    <a:pt x="236" y="29"/>
                  </a:moveTo>
                  <a:cubicBezTo>
                    <a:pt x="239" y="33"/>
                    <a:pt x="234" y="35"/>
                    <a:pt x="237" y="39"/>
                  </a:cubicBezTo>
                  <a:cubicBezTo>
                    <a:pt x="235" y="40"/>
                    <a:pt x="235" y="38"/>
                    <a:pt x="236" y="38"/>
                  </a:cubicBezTo>
                  <a:cubicBezTo>
                    <a:pt x="234" y="35"/>
                    <a:pt x="231" y="43"/>
                    <a:pt x="230" y="37"/>
                  </a:cubicBezTo>
                  <a:cubicBezTo>
                    <a:pt x="230" y="36"/>
                    <a:pt x="231" y="37"/>
                    <a:pt x="232" y="37"/>
                  </a:cubicBezTo>
                  <a:cubicBezTo>
                    <a:pt x="237" y="35"/>
                    <a:pt x="230" y="31"/>
                    <a:pt x="236" y="29"/>
                  </a:cubicBezTo>
                  <a:close/>
                  <a:moveTo>
                    <a:pt x="203" y="54"/>
                  </a:moveTo>
                  <a:cubicBezTo>
                    <a:pt x="203" y="57"/>
                    <a:pt x="205" y="59"/>
                    <a:pt x="205" y="62"/>
                  </a:cubicBezTo>
                  <a:cubicBezTo>
                    <a:pt x="203" y="65"/>
                    <a:pt x="198" y="58"/>
                    <a:pt x="202" y="64"/>
                  </a:cubicBezTo>
                  <a:cubicBezTo>
                    <a:pt x="200" y="65"/>
                    <a:pt x="196" y="61"/>
                    <a:pt x="200" y="66"/>
                  </a:cubicBezTo>
                  <a:cubicBezTo>
                    <a:pt x="197" y="65"/>
                    <a:pt x="192" y="66"/>
                    <a:pt x="192" y="61"/>
                  </a:cubicBezTo>
                  <a:cubicBezTo>
                    <a:pt x="199" y="65"/>
                    <a:pt x="198" y="59"/>
                    <a:pt x="203" y="54"/>
                  </a:cubicBezTo>
                  <a:close/>
                  <a:moveTo>
                    <a:pt x="82" y="61"/>
                  </a:moveTo>
                  <a:cubicBezTo>
                    <a:pt x="76" y="60"/>
                    <a:pt x="82" y="52"/>
                    <a:pt x="75" y="59"/>
                  </a:cubicBezTo>
                  <a:cubicBezTo>
                    <a:pt x="74" y="55"/>
                    <a:pt x="83" y="51"/>
                    <a:pt x="89" y="47"/>
                  </a:cubicBezTo>
                  <a:cubicBezTo>
                    <a:pt x="90" y="50"/>
                    <a:pt x="90" y="52"/>
                    <a:pt x="91" y="54"/>
                  </a:cubicBezTo>
                  <a:cubicBezTo>
                    <a:pt x="85" y="55"/>
                    <a:pt x="83" y="55"/>
                    <a:pt x="82" y="61"/>
                  </a:cubicBezTo>
                  <a:close/>
                  <a:moveTo>
                    <a:pt x="106" y="38"/>
                  </a:moveTo>
                  <a:cubicBezTo>
                    <a:pt x="110" y="35"/>
                    <a:pt x="106" y="44"/>
                    <a:pt x="109" y="41"/>
                  </a:cubicBezTo>
                  <a:cubicBezTo>
                    <a:pt x="110" y="43"/>
                    <a:pt x="107" y="44"/>
                    <a:pt x="106" y="45"/>
                  </a:cubicBezTo>
                  <a:cubicBezTo>
                    <a:pt x="102" y="43"/>
                    <a:pt x="107" y="41"/>
                    <a:pt x="106" y="38"/>
                  </a:cubicBezTo>
                  <a:close/>
                  <a:moveTo>
                    <a:pt x="80" y="70"/>
                  </a:moveTo>
                  <a:cubicBezTo>
                    <a:pt x="75" y="67"/>
                    <a:pt x="86" y="62"/>
                    <a:pt x="88" y="67"/>
                  </a:cubicBezTo>
                  <a:cubicBezTo>
                    <a:pt x="85" y="70"/>
                    <a:pt x="83" y="65"/>
                    <a:pt x="80" y="70"/>
                  </a:cubicBezTo>
                  <a:close/>
                  <a:moveTo>
                    <a:pt x="151" y="43"/>
                  </a:moveTo>
                  <a:cubicBezTo>
                    <a:pt x="156" y="38"/>
                    <a:pt x="151" y="38"/>
                    <a:pt x="159" y="37"/>
                  </a:cubicBezTo>
                  <a:cubicBezTo>
                    <a:pt x="159" y="38"/>
                    <a:pt x="158" y="38"/>
                    <a:pt x="158" y="38"/>
                  </a:cubicBezTo>
                  <a:cubicBezTo>
                    <a:pt x="156" y="39"/>
                    <a:pt x="158" y="40"/>
                    <a:pt x="159" y="42"/>
                  </a:cubicBezTo>
                  <a:cubicBezTo>
                    <a:pt x="156" y="45"/>
                    <a:pt x="154" y="41"/>
                    <a:pt x="151" y="43"/>
                  </a:cubicBezTo>
                  <a:close/>
                  <a:moveTo>
                    <a:pt x="121" y="68"/>
                  </a:moveTo>
                  <a:cubicBezTo>
                    <a:pt x="123" y="69"/>
                    <a:pt x="124" y="71"/>
                    <a:pt x="125" y="72"/>
                  </a:cubicBezTo>
                  <a:cubicBezTo>
                    <a:pt x="121" y="76"/>
                    <a:pt x="116" y="70"/>
                    <a:pt x="121" y="68"/>
                  </a:cubicBezTo>
                  <a:close/>
                  <a:moveTo>
                    <a:pt x="170" y="40"/>
                  </a:moveTo>
                  <a:cubicBezTo>
                    <a:pt x="172" y="45"/>
                    <a:pt x="170" y="45"/>
                    <a:pt x="165" y="48"/>
                  </a:cubicBezTo>
                  <a:cubicBezTo>
                    <a:pt x="161" y="44"/>
                    <a:pt x="169" y="43"/>
                    <a:pt x="170" y="40"/>
                  </a:cubicBezTo>
                  <a:close/>
                  <a:moveTo>
                    <a:pt x="134" y="77"/>
                  </a:moveTo>
                  <a:cubicBezTo>
                    <a:pt x="132" y="75"/>
                    <a:pt x="133" y="74"/>
                    <a:pt x="132" y="72"/>
                  </a:cubicBezTo>
                  <a:cubicBezTo>
                    <a:pt x="134" y="72"/>
                    <a:pt x="135" y="71"/>
                    <a:pt x="137" y="70"/>
                  </a:cubicBezTo>
                  <a:cubicBezTo>
                    <a:pt x="140" y="72"/>
                    <a:pt x="139" y="73"/>
                    <a:pt x="140" y="75"/>
                  </a:cubicBezTo>
                  <a:cubicBezTo>
                    <a:pt x="138" y="77"/>
                    <a:pt x="136" y="75"/>
                    <a:pt x="134" y="77"/>
                  </a:cubicBezTo>
                  <a:close/>
                  <a:moveTo>
                    <a:pt x="142" y="71"/>
                  </a:moveTo>
                  <a:cubicBezTo>
                    <a:pt x="142" y="65"/>
                    <a:pt x="146" y="71"/>
                    <a:pt x="152" y="67"/>
                  </a:cubicBezTo>
                  <a:cubicBezTo>
                    <a:pt x="150" y="67"/>
                    <a:pt x="148" y="68"/>
                    <a:pt x="147" y="66"/>
                  </a:cubicBezTo>
                  <a:cubicBezTo>
                    <a:pt x="149" y="64"/>
                    <a:pt x="151" y="64"/>
                    <a:pt x="153" y="66"/>
                  </a:cubicBezTo>
                  <a:cubicBezTo>
                    <a:pt x="152" y="72"/>
                    <a:pt x="146" y="68"/>
                    <a:pt x="142" y="71"/>
                  </a:cubicBezTo>
                  <a:close/>
                  <a:moveTo>
                    <a:pt x="159" y="63"/>
                  </a:moveTo>
                  <a:cubicBezTo>
                    <a:pt x="158" y="61"/>
                    <a:pt x="162" y="63"/>
                    <a:pt x="161" y="60"/>
                  </a:cubicBezTo>
                  <a:cubicBezTo>
                    <a:pt x="165" y="64"/>
                    <a:pt x="161" y="69"/>
                    <a:pt x="162" y="74"/>
                  </a:cubicBezTo>
                  <a:cubicBezTo>
                    <a:pt x="159" y="71"/>
                    <a:pt x="161" y="64"/>
                    <a:pt x="159" y="63"/>
                  </a:cubicBezTo>
                  <a:close/>
                  <a:moveTo>
                    <a:pt x="195" y="37"/>
                  </a:moveTo>
                  <a:cubicBezTo>
                    <a:pt x="191" y="34"/>
                    <a:pt x="199" y="30"/>
                    <a:pt x="201" y="31"/>
                  </a:cubicBezTo>
                  <a:cubicBezTo>
                    <a:pt x="203" y="36"/>
                    <a:pt x="198" y="34"/>
                    <a:pt x="195" y="37"/>
                  </a:cubicBezTo>
                  <a:close/>
                  <a:moveTo>
                    <a:pt x="229" y="29"/>
                  </a:moveTo>
                  <a:cubicBezTo>
                    <a:pt x="227" y="31"/>
                    <a:pt x="225" y="29"/>
                    <a:pt x="223" y="31"/>
                  </a:cubicBezTo>
                  <a:cubicBezTo>
                    <a:pt x="221" y="33"/>
                    <a:pt x="228" y="28"/>
                    <a:pt x="224" y="25"/>
                  </a:cubicBezTo>
                  <a:cubicBezTo>
                    <a:pt x="226" y="24"/>
                    <a:pt x="228" y="22"/>
                    <a:pt x="230" y="21"/>
                  </a:cubicBezTo>
                  <a:cubicBezTo>
                    <a:pt x="227" y="21"/>
                    <a:pt x="227" y="19"/>
                    <a:pt x="229" y="18"/>
                  </a:cubicBezTo>
                  <a:cubicBezTo>
                    <a:pt x="233" y="22"/>
                    <a:pt x="226" y="25"/>
                    <a:pt x="229" y="29"/>
                  </a:cubicBezTo>
                  <a:close/>
                  <a:moveTo>
                    <a:pt x="182" y="51"/>
                  </a:moveTo>
                  <a:cubicBezTo>
                    <a:pt x="185" y="50"/>
                    <a:pt x="180" y="56"/>
                    <a:pt x="181" y="59"/>
                  </a:cubicBezTo>
                  <a:cubicBezTo>
                    <a:pt x="178" y="61"/>
                    <a:pt x="175" y="56"/>
                    <a:pt x="179" y="53"/>
                  </a:cubicBezTo>
                  <a:cubicBezTo>
                    <a:pt x="180" y="59"/>
                    <a:pt x="179" y="53"/>
                    <a:pt x="182" y="51"/>
                  </a:cubicBezTo>
                  <a:close/>
                  <a:moveTo>
                    <a:pt x="212" y="24"/>
                  </a:moveTo>
                  <a:cubicBezTo>
                    <a:pt x="218" y="25"/>
                    <a:pt x="209" y="27"/>
                    <a:pt x="206" y="30"/>
                  </a:cubicBezTo>
                  <a:cubicBezTo>
                    <a:pt x="206" y="29"/>
                    <a:pt x="206" y="28"/>
                    <a:pt x="205" y="26"/>
                  </a:cubicBezTo>
                  <a:cubicBezTo>
                    <a:pt x="207" y="21"/>
                    <a:pt x="213" y="30"/>
                    <a:pt x="212" y="24"/>
                  </a:cubicBezTo>
                  <a:close/>
                  <a:moveTo>
                    <a:pt x="184" y="44"/>
                  </a:moveTo>
                  <a:cubicBezTo>
                    <a:pt x="182" y="48"/>
                    <a:pt x="176" y="42"/>
                    <a:pt x="177" y="48"/>
                  </a:cubicBezTo>
                  <a:cubicBezTo>
                    <a:pt x="172" y="49"/>
                    <a:pt x="175" y="44"/>
                    <a:pt x="178" y="43"/>
                  </a:cubicBezTo>
                  <a:cubicBezTo>
                    <a:pt x="176" y="41"/>
                    <a:pt x="174" y="44"/>
                    <a:pt x="172" y="40"/>
                  </a:cubicBezTo>
                  <a:cubicBezTo>
                    <a:pt x="174" y="38"/>
                    <a:pt x="176" y="40"/>
                    <a:pt x="174" y="41"/>
                  </a:cubicBezTo>
                  <a:cubicBezTo>
                    <a:pt x="179" y="43"/>
                    <a:pt x="180" y="37"/>
                    <a:pt x="183" y="38"/>
                  </a:cubicBezTo>
                  <a:cubicBezTo>
                    <a:pt x="184" y="40"/>
                    <a:pt x="180" y="41"/>
                    <a:pt x="184" y="44"/>
                  </a:cubicBezTo>
                  <a:close/>
                  <a:moveTo>
                    <a:pt x="194" y="18"/>
                  </a:moveTo>
                  <a:cubicBezTo>
                    <a:pt x="197" y="17"/>
                    <a:pt x="199" y="17"/>
                    <a:pt x="201" y="16"/>
                  </a:cubicBezTo>
                  <a:cubicBezTo>
                    <a:pt x="205" y="24"/>
                    <a:pt x="195" y="20"/>
                    <a:pt x="194" y="29"/>
                  </a:cubicBezTo>
                  <a:cubicBezTo>
                    <a:pt x="190" y="29"/>
                    <a:pt x="190" y="27"/>
                    <a:pt x="190" y="23"/>
                  </a:cubicBezTo>
                  <a:cubicBezTo>
                    <a:pt x="189" y="26"/>
                    <a:pt x="188" y="26"/>
                    <a:pt x="187" y="24"/>
                  </a:cubicBezTo>
                  <a:cubicBezTo>
                    <a:pt x="190" y="23"/>
                    <a:pt x="194" y="22"/>
                    <a:pt x="197" y="21"/>
                  </a:cubicBezTo>
                  <a:cubicBezTo>
                    <a:pt x="198" y="19"/>
                    <a:pt x="196" y="20"/>
                    <a:pt x="194" y="18"/>
                  </a:cubicBezTo>
                  <a:close/>
                  <a:moveTo>
                    <a:pt x="185" y="31"/>
                  </a:moveTo>
                  <a:cubicBezTo>
                    <a:pt x="182" y="32"/>
                    <a:pt x="177" y="31"/>
                    <a:pt x="177" y="28"/>
                  </a:cubicBezTo>
                  <a:cubicBezTo>
                    <a:pt x="180" y="25"/>
                    <a:pt x="185" y="28"/>
                    <a:pt x="185" y="31"/>
                  </a:cubicBezTo>
                  <a:close/>
                  <a:moveTo>
                    <a:pt x="169" y="34"/>
                  </a:moveTo>
                  <a:cubicBezTo>
                    <a:pt x="164" y="30"/>
                    <a:pt x="171" y="28"/>
                    <a:pt x="169" y="25"/>
                  </a:cubicBezTo>
                  <a:cubicBezTo>
                    <a:pt x="171" y="24"/>
                    <a:pt x="171" y="32"/>
                    <a:pt x="169" y="34"/>
                  </a:cubicBezTo>
                  <a:close/>
                  <a:moveTo>
                    <a:pt x="120" y="63"/>
                  </a:moveTo>
                  <a:cubicBezTo>
                    <a:pt x="121" y="66"/>
                    <a:pt x="119" y="64"/>
                    <a:pt x="118" y="63"/>
                  </a:cubicBezTo>
                  <a:cubicBezTo>
                    <a:pt x="114" y="67"/>
                    <a:pt x="114" y="78"/>
                    <a:pt x="107" y="70"/>
                  </a:cubicBezTo>
                  <a:cubicBezTo>
                    <a:pt x="113" y="68"/>
                    <a:pt x="112" y="65"/>
                    <a:pt x="114" y="61"/>
                  </a:cubicBezTo>
                  <a:cubicBezTo>
                    <a:pt x="116" y="59"/>
                    <a:pt x="118" y="64"/>
                    <a:pt x="120" y="63"/>
                  </a:cubicBezTo>
                  <a:close/>
                  <a:moveTo>
                    <a:pt x="137" y="44"/>
                  </a:moveTo>
                  <a:cubicBezTo>
                    <a:pt x="136" y="45"/>
                    <a:pt x="137" y="45"/>
                    <a:pt x="137" y="46"/>
                  </a:cubicBezTo>
                  <a:cubicBezTo>
                    <a:pt x="131" y="45"/>
                    <a:pt x="140" y="43"/>
                    <a:pt x="141" y="40"/>
                  </a:cubicBezTo>
                  <a:cubicBezTo>
                    <a:pt x="145" y="43"/>
                    <a:pt x="140" y="46"/>
                    <a:pt x="137" y="44"/>
                  </a:cubicBezTo>
                  <a:close/>
                  <a:moveTo>
                    <a:pt x="160" y="29"/>
                  </a:moveTo>
                  <a:cubicBezTo>
                    <a:pt x="157" y="30"/>
                    <a:pt x="155" y="32"/>
                    <a:pt x="153" y="34"/>
                  </a:cubicBezTo>
                  <a:cubicBezTo>
                    <a:pt x="151" y="30"/>
                    <a:pt x="156" y="27"/>
                    <a:pt x="156" y="24"/>
                  </a:cubicBezTo>
                  <a:cubicBezTo>
                    <a:pt x="160" y="25"/>
                    <a:pt x="157" y="26"/>
                    <a:pt x="160" y="29"/>
                  </a:cubicBezTo>
                  <a:close/>
                  <a:moveTo>
                    <a:pt x="118" y="54"/>
                  </a:moveTo>
                  <a:cubicBezTo>
                    <a:pt x="121" y="55"/>
                    <a:pt x="121" y="50"/>
                    <a:pt x="125" y="52"/>
                  </a:cubicBezTo>
                  <a:cubicBezTo>
                    <a:pt x="126" y="58"/>
                    <a:pt x="119" y="56"/>
                    <a:pt x="116" y="59"/>
                  </a:cubicBezTo>
                  <a:cubicBezTo>
                    <a:pt x="115" y="57"/>
                    <a:pt x="114" y="56"/>
                    <a:pt x="113" y="54"/>
                  </a:cubicBezTo>
                  <a:cubicBezTo>
                    <a:pt x="115" y="51"/>
                    <a:pt x="116" y="49"/>
                    <a:pt x="117" y="48"/>
                  </a:cubicBezTo>
                  <a:cubicBezTo>
                    <a:pt x="121" y="46"/>
                    <a:pt x="116" y="52"/>
                    <a:pt x="118" y="54"/>
                  </a:cubicBezTo>
                  <a:close/>
                  <a:moveTo>
                    <a:pt x="124" y="36"/>
                  </a:moveTo>
                  <a:cubicBezTo>
                    <a:pt x="128" y="40"/>
                    <a:pt x="124" y="43"/>
                    <a:pt x="124" y="46"/>
                  </a:cubicBezTo>
                  <a:cubicBezTo>
                    <a:pt x="123" y="46"/>
                    <a:pt x="123" y="45"/>
                    <a:pt x="123" y="44"/>
                  </a:cubicBezTo>
                  <a:cubicBezTo>
                    <a:pt x="122" y="44"/>
                    <a:pt x="120" y="44"/>
                    <a:pt x="118" y="45"/>
                  </a:cubicBezTo>
                  <a:cubicBezTo>
                    <a:pt x="117" y="42"/>
                    <a:pt x="120" y="39"/>
                    <a:pt x="124" y="36"/>
                  </a:cubicBezTo>
                  <a:close/>
                  <a:moveTo>
                    <a:pt x="108" y="51"/>
                  </a:moveTo>
                  <a:cubicBezTo>
                    <a:pt x="105" y="55"/>
                    <a:pt x="103" y="61"/>
                    <a:pt x="99" y="62"/>
                  </a:cubicBezTo>
                  <a:cubicBezTo>
                    <a:pt x="99" y="57"/>
                    <a:pt x="96" y="52"/>
                    <a:pt x="102" y="48"/>
                  </a:cubicBezTo>
                  <a:cubicBezTo>
                    <a:pt x="106" y="48"/>
                    <a:pt x="104" y="53"/>
                    <a:pt x="108" y="51"/>
                  </a:cubicBezTo>
                  <a:close/>
                  <a:moveTo>
                    <a:pt x="147" y="15"/>
                  </a:moveTo>
                  <a:cubicBezTo>
                    <a:pt x="145" y="17"/>
                    <a:pt x="144" y="16"/>
                    <a:pt x="145" y="15"/>
                  </a:cubicBezTo>
                  <a:cubicBezTo>
                    <a:pt x="143" y="14"/>
                    <a:pt x="139" y="17"/>
                    <a:pt x="137" y="18"/>
                  </a:cubicBezTo>
                  <a:cubicBezTo>
                    <a:pt x="134" y="14"/>
                    <a:pt x="144" y="9"/>
                    <a:pt x="147" y="15"/>
                  </a:cubicBezTo>
                  <a:close/>
                  <a:moveTo>
                    <a:pt x="134" y="19"/>
                  </a:moveTo>
                  <a:cubicBezTo>
                    <a:pt x="134" y="24"/>
                    <a:pt x="130" y="26"/>
                    <a:pt x="131" y="29"/>
                  </a:cubicBezTo>
                  <a:cubicBezTo>
                    <a:pt x="129" y="31"/>
                    <a:pt x="127" y="33"/>
                    <a:pt x="124" y="34"/>
                  </a:cubicBezTo>
                  <a:cubicBezTo>
                    <a:pt x="122" y="33"/>
                    <a:pt x="122" y="31"/>
                    <a:pt x="124" y="29"/>
                  </a:cubicBezTo>
                  <a:cubicBezTo>
                    <a:pt x="125" y="30"/>
                    <a:pt x="124" y="31"/>
                    <a:pt x="124" y="31"/>
                  </a:cubicBezTo>
                  <a:cubicBezTo>
                    <a:pt x="128" y="32"/>
                    <a:pt x="130" y="18"/>
                    <a:pt x="128" y="21"/>
                  </a:cubicBezTo>
                  <a:cubicBezTo>
                    <a:pt x="127" y="19"/>
                    <a:pt x="131" y="18"/>
                    <a:pt x="130" y="16"/>
                  </a:cubicBezTo>
                  <a:cubicBezTo>
                    <a:pt x="132" y="15"/>
                    <a:pt x="131" y="18"/>
                    <a:pt x="134" y="19"/>
                  </a:cubicBezTo>
                  <a:close/>
                  <a:moveTo>
                    <a:pt x="120" y="24"/>
                  </a:moveTo>
                  <a:cubicBezTo>
                    <a:pt x="123" y="27"/>
                    <a:pt x="117" y="29"/>
                    <a:pt x="119" y="32"/>
                  </a:cubicBezTo>
                  <a:cubicBezTo>
                    <a:pt x="116" y="33"/>
                    <a:pt x="115" y="25"/>
                    <a:pt x="120" y="24"/>
                  </a:cubicBezTo>
                  <a:close/>
                  <a:moveTo>
                    <a:pt x="106" y="34"/>
                  </a:moveTo>
                  <a:cubicBezTo>
                    <a:pt x="106" y="31"/>
                    <a:pt x="109" y="28"/>
                    <a:pt x="112" y="26"/>
                  </a:cubicBezTo>
                  <a:cubicBezTo>
                    <a:pt x="117" y="31"/>
                    <a:pt x="110" y="32"/>
                    <a:pt x="106" y="34"/>
                  </a:cubicBezTo>
                  <a:close/>
                  <a:moveTo>
                    <a:pt x="45" y="55"/>
                  </a:moveTo>
                  <a:cubicBezTo>
                    <a:pt x="41" y="57"/>
                    <a:pt x="37" y="57"/>
                    <a:pt x="34" y="53"/>
                  </a:cubicBezTo>
                  <a:cubicBezTo>
                    <a:pt x="33" y="56"/>
                    <a:pt x="31" y="59"/>
                    <a:pt x="34" y="62"/>
                  </a:cubicBezTo>
                  <a:cubicBezTo>
                    <a:pt x="28" y="65"/>
                    <a:pt x="29" y="66"/>
                    <a:pt x="24" y="66"/>
                  </a:cubicBezTo>
                  <a:cubicBezTo>
                    <a:pt x="27" y="60"/>
                    <a:pt x="31" y="59"/>
                    <a:pt x="27" y="51"/>
                  </a:cubicBezTo>
                  <a:cubicBezTo>
                    <a:pt x="36" y="50"/>
                    <a:pt x="32" y="41"/>
                    <a:pt x="35" y="36"/>
                  </a:cubicBezTo>
                  <a:cubicBezTo>
                    <a:pt x="36" y="40"/>
                    <a:pt x="38" y="45"/>
                    <a:pt x="34" y="49"/>
                  </a:cubicBezTo>
                  <a:cubicBezTo>
                    <a:pt x="34" y="48"/>
                    <a:pt x="33" y="48"/>
                    <a:pt x="32" y="49"/>
                  </a:cubicBezTo>
                  <a:cubicBezTo>
                    <a:pt x="33" y="49"/>
                    <a:pt x="34" y="50"/>
                    <a:pt x="34" y="51"/>
                  </a:cubicBezTo>
                  <a:cubicBezTo>
                    <a:pt x="36" y="53"/>
                    <a:pt x="38" y="49"/>
                    <a:pt x="40" y="50"/>
                  </a:cubicBezTo>
                  <a:cubicBezTo>
                    <a:pt x="41" y="48"/>
                    <a:pt x="42" y="46"/>
                    <a:pt x="40" y="44"/>
                  </a:cubicBezTo>
                  <a:cubicBezTo>
                    <a:pt x="43" y="42"/>
                    <a:pt x="46" y="40"/>
                    <a:pt x="49" y="37"/>
                  </a:cubicBezTo>
                  <a:cubicBezTo>
                    <a:pt x="55" y="44"/>
                    <a:pt x="42" y="47"/>
                    <a:pt x="45" y="55"/>
                  </a:cubicBezTo>
                  <a:close/>
                  <a:moveTo>
                    <a:pt x="64" y="49"/>
                  </a:moveTo>
                  <a:cubicBezTo>
                    <a:pt x="63" y="48"/>
                    <a:pt x="62" y="50"/>
                    <a:pt x="61" y="50"/>
                  </a:cubicBezTo>
                  <a:cubicBezTo>
                    <a:pt x="57" y="41"/>
                    <a:pt x="73" y="49"/>
                    <a:pt x="65" y="54"/>
                  </a:cubicBezTo>
                  <a:cubicBezTo>
                    <a:pt x="64" y="52"/>
                    <a:pt x="65" y="51"/>
                    <a:pt x="64" y="49"/>
                  </a:cubicBezTo>
                  <a:close/>
                  <a:moveTo>
                    <a:pt x="97" y="29"/>
                  </a:moveTo>
                  <a:cubicBezTo>
                    <a:pt x="95" y="22"/>
                    <a:pt x="106" y="27"/>
                    <a:pt x="104" y="20"/>
                  </a:cubicBezTo>
                  <a:cubicBezTo>
                    <a:pt x="108" y="23"/>
                    <a:pt x="113" y="13"/>
                    <a:pt x="116" y="19"/>
                  </a:cubicBezTo>
                  <a:cubicBezTo>
                    <a:pt x="112" y="21"/>
                    <a:pt x="113" y="20"/>
                    <a:pt x="111" y="24"/>
                  </a:cubicBezTo>
                  <a:cubicBezTo>
                    <a:pt x="110" y="18"/>
                    <a:pt x="103" y="27"/>
                    <a:pt x="100" y="32"/>
                  </a:cubicBezTo>
                  <a:cubicBezTo>
                    <a:pt x="95" y="29"/>
                    <a:pt x="93" y="31"/>
                    <a:pt x="86" y="27"/>
                  </a:cubicBezTo>
                  <a:cubicBezTo>
                    <a:pt x="90" y="25"/>
                    <a:pt x="93" y="25"/>
                    <a:pt x="97" y="29"/>
                  </a:cubicBezTo>
                  <a:close/>
                  <a:moveTo>
                    <a:pt x="80" y="44"/>
                  </a:moveTo>
                  <a:cubicBezTo>
                    <a:pt x="76" y="38"/>
                    <a:pt x="87" y="38"/>
                    <a:pt x="90" y="36"/>
                  </a:cubicBezTo>
                  <a:cubicBezTo>
                    <a:pt x="92" y="42"/>
                    <a:pt x="83" y="40"/>
                    <a:pt x="80" y="44"/>
                  </a:cubicBezTo>
                  <a:close/>
                  <a:moveTo>
                    <a:pt x="84" y="32"/>
                  </a:moveTo>
                  <a:cubicBezTo>
                    <a:pt x="81" y="32"/>
                    <a:pt x="78" y="36"/>
                    <a:pt x="76" y="35"/>
                  </a:cubicBezTo>
                  <a:cubicBezTo>
                    <a:pt x="73" y="31"/>
                    <a:pt x="80" y="26"/>
                    <a:pt x="82" y="26"/>
                  </a:cubicBezTo>
                  <a:cubicBezTo>
                    <a:pt x="82" y="28"/>
                    <a:pt x="83" y="30"/>
                    <a:pt x="84" y="32"/>
                  </a:cubicBezTo>
                  <a:close/>
                  <a:moveTo>
                    <a:pt x="91" y="13"/>
                  </a:moveTo>
                  <a:cubicBezTo>
                    <a:pt x="93" y="17"/>
                    <a:pt x="91" y="22"/>
                    <a:pt x="87" y="22"/>
                  </a:cubicBezTo>
                  <a:cubicBezTo>
                    <a:pt x="86" y="19"/>
                    <a:pt x="87" y="16"/>
                    <a:pt x="91" y="13"/>
                  </a:cubicBezTo>
                  <a:close/>
                  <a:moveTo>
                    <a:pt x="69" y="56"/>
                  </a:moveTo>
                  <a:cubicBezTo>
                    <a:pt x="71" y="50"/>
                    <a:pt x="69" y="49"/>
                    <a:pt x="68" y="44"/>
                  </a:cubicBezTo>
                  <a:cubicBezTo>
                    <a:pt x="67" y="40"/>
                    <a:pt x="60" y="44"/>
                    <a:pt x="62" y="40"/>
                  </a:cubicBezTo>
                  <a:cubicBezTo>
                    <a:pt x="68" y="33"/>
                    <a:pt x="84" y="48"/>
                    <a:pt x="69" y="56"/>
                  </a:cubicBezTo>
                  <a:close/>
                  <a:moveTo>
                    <a:pt x="72" y="32"/>
                  </a:moveTo>
                  <a:cubicBezTo>
                    <a:pt x="70" y="34"/>
                    <a:pt x="58" y="37"/>
                    <a:pt x="56" y="41"/>
                  </a:cubicBezTo>
                  <a:cubicBezTo>
                    <a:pt x="55" y="37"/>
                    <a:pt x="59" y="34"/>
                    <a:pt x="63" y="30"/>
                  </a:cubicBezTo>
                  <a:cubicBezTo>
                    <a:pt x="66" y="31"/>
                    <a:pt x="69" y="33"/>
                    <a:pt x="72" y="32"/>
                  </a:cubicBezTo>
                  <a:close/>
                  <a:moveTo>
                    <a:pt x="76" y="25"/>
                  </a:moveTo>
                  <a:cubicBezTo>
                    <a:pt x="70" y="25"/>
                    <a:pt x="70" y="26"/>
                    <a:pt x="65" y="28"/>
                  </a:cubicBezTo>
                  <a:cubicBezTo>
                    <a:pt x="63" y="26"/>
                    <a:pt x="66" y="25"/>
                    <a:pt x="65" y="23"/>
                  </a:cubicBezTo>
                  <a:cubicBezTo>
                    <a:pt x="62" y="22"/>
                    <a:pt x="58" y="33"/>
                    <a:pt x="53" y="27"/>
                  </a:cubicBezTo>
                  <a:cubicBezTo>
                    <a:pt x="60" y="23"/>
                    <a:pt x="59" y="19"/>
                    <a:pt x="64" y="15"/>
                  </a:cubicBezTo>
                  <a:cubicBezTo>
                    <a:pt x="66" y="21"/>
                    <a:pt x="69" y="23"/>
                    <a:pt x="76" y="25"/>
                  </a:cubicBezTo>
                  <a:close/>
                  <a:moveTo>
                    <a:pt x="50" y="25"/>
                  </a:moveTo>
                  <a:cubicBezTo>
                    <a:pt x="46" y="32"/>
                    <a:pt x="57" y="33"/>
                    <a:pt x="53" y="36"/>
                  </a:cubicBezTo>
                  <a:cubicBezTo>
                    <a:pt x="51" y="32"/>
                    <a:pt x="48" y="36"/>
                    <a:pt x="47" y="32"/>
                  </a:cubicBezTo>
                  <a:cubicBezTo>
                    <a:pt x="45" y="35"/>
                    <a:pt x="45" y="38"/>
                    <a:pt x="40" y="40"/>
                  </a:cubicBezTo>
                  <a:cubicBezTo>
                    <a:pt x="40" y="32"/>
                    <a:pt x="41" y="27"/>
                    <a:pt x="50" y="25"/>
                  </a:cubicBezTo>
                  <a:close/>
                  <a:moveTo>
                    <a:pt x="62" y="13"/>
                  </a:moveTo>
                  <a:cubicBezTo>
                    <a:pt x="62" y="17"/>
                    <a:pt x="53" y="15"/>
                    <a:pt x="50" y="22"/>
                  </a:cubicBezTo>
                  <a:cubicBezTo>
                    <a:pt x="48" y="20"/>
                    <a:pt x="46" y="23"/>
                    <a:pt x="44" y="20"/>
                  </a:cubicBezTo>
                  <a:cubicBezTo>
                    <a:pt x="47" y="17"/>
                    <a:pt x="53" y="20"/>
                    <a:pt x="49" y="14"/>
                  </a:cubicBezTo>
                  <a:cubicBezTo>
                    <a:pt x="54" y="10"/>
                    <a:pt x="58" y="14"/>
                    <a:pt x="62" y="13"/>
                  </a:cubicBezTo>
                  <a:close/>
                </a:path>
              </a:pathLst>
            </a:custGeom>
            <a:solidFill>
              <a:srgbClr val="5F7797"/>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35" name="矩形 34"/>
            <p:cNvSpPr/>
            <p:nvPr/>
          </p:nvSpPr>
          <p:spPr>
            <a:xfrm>
              <a:off x="5234225" y="534413"/>
              <a:ext cx="1723549" cy="553998"/>
            </a:xfrm>
            <a:prstGeom prst="rect">
              <a:avLst/>
            </a:prstGeom>
          </p:spPr>
          <p:txBody>
            <a:bodyPr wrap="none">
              <a:spAutoFit/>
            </a:bodyPr>
            <a:lstStyle/>
            <a:p>
              <a:pPr algn="ctr"/>
              <a:r>
                <a:rPr lang="zh-CN" altLang="en-US" sz="3000" b="1" dirty="0">
                  <a:solidFill>
                    <a:srgbClr val="5F7797"/>
                  </a:solidFill>
                </a:rPr>
                <a:t>复习回顾</a:t>
              </a:r>
            </a:p>
          </p:txBody>
        </p:sp>
      </p:grpSp>
      <p:grpSp>
        <p:nvGrpSpPr>
          <p:cNvPr id="48" name="chenying0907 47"/>
          <p:cNvGrpSpPr/>
          <p:nvPr/>
        </p:nvGrpSpPr>
        <p:grpSpPr>
          <a:xfrm>
            <a:off x="11028495" y="5994936"/>
            <a:ext cx="939387" cy="863064"/>
            <a:chOff x="3265488" y="3252788"/>
            <a:chExt cx="3614738" cy="3321049"/>
          </a:xfrm>
        </p:grpSpPr>
        <p:sp>
          <p:nvSpPr>
            <p:cNvPr id="49" name="Freeform 43"/>
            <p:cNvSpPr>
              <a:spLocks noEditPoints="1"/>
            </p:cNvSpPr>
            <p:nvPr/>
          </p:nvSpPr>
          <p:spPr bwMode="auto">
            <a:xfrm>
              <a:off x="3735388" y="3544888"/>
              <a:ext cx="3144838" cy="2665412"/>
            </a:xfrm>
            <a:custGeom>
              <a:avLst/>
              <a:gdLst>
                <a:gd name="T0" fmla="*/ 109 w 969"/>
                <a:gd name="T1" fmla="*/ 153 h 820"/>
                <a:gd name="T2" fmla="*/ 925 w 969"/>
                <a:gd name="T3" fmla="*/ 436 h 820"/>
                <a:gd name="T4" fmla="*/ 932 w 969"/>
                <a:gd name="T5" fmla="*/ 280 h 820"/>
                <a:gd name="T6" fmla="*/ 463 w 969"/>
                <a:gd name="T7" fmla="*/ 800 h 820"/>
                <a:gd name="T8" fmla="*/ 83 w 969"/>
                <a:gd name="T9" fmla="*/ 538 h 820"/>
                <a:gd name="T10" fmla="*/ 113 w 969"/>
                <a:gd name="T11" fmla="*/ 584 h 820"/>
                <a:gd name="T12" fmla="*/ 421 w 969"/>
                <a:gd name="T13" fmla="*/ 789 h 820"/>
                <a:gd name="T14" fmla="*/ 517 w 969"/>
                <a:gd name="T15" fmla="*/ 789 h 820"/>
                <a:gd name="T16" fmla="*/ 366 w 969"/>
                <a:gd name="T17" fmla="*/ 764 h 820"/>
                <a:gd name="T18" fmla="*/ 390 w 969"/>
                <a:gd name="T19" fmla="*/ 754 h 820"/>
                <a:gd name="T20" fmla="*/ 475 w 969"/>
                <a:gd name="T21" fmla="*/ 746 h 820"/>
                <a:gd name="T22" fmla="*/ 686 w 969"/>
                <a:gd name="T23" fmla="*/ 750 h 820"/>
                <a:gd name="T24" fmla="*/ 795 w 969"/>
                <a:gd name="T25" fmla="*/ 476 h 820"/>
                <a:gd name="T26" fmla="*/ 123 w 969"/>
                <a:gd name="T27" fmla="*/ 598 h 820"/>
                <a:gd name="T28" fmla="*/ 695 w 969"/>
                <a:gd name="T29" fmla="*/ 750 h 820"/>
                <a:gd name="T30" fmla="*/ 191 w 969"/>
                <a:gd name="T31" fmla="*/ 670 h 820"/>
                <a:gd name="T32" fmla="*/ 384 w 969"/>
                <a:gd name="T33" fmla="*/ 751 h 820"/>
                <a:gd name="T34" fmla="*/ 617 w 969"/>
                <a:gd name="T35" fmla="*/ 619 h 820"/>
                <a:gd name="T36" fmla="*/ 300 w 969"/>
                <a:gd name="T37" fmla="*/ 701 h 820"/>
                <a:gd name="T38" fmla="*/ 236 w 969"/>
                <a:gd name="T39" fmla="*/ 678 h 820"/>
                <a:gd name="T40" fmla="*/ 197 w 969"/>
                <a:gd name="T41" fmla="*/ 672 h 820"/>
                <a:gd name="T42" fmla="*/ 871 w 969"/>
                <a:gd name="T43" fmla="*/ 553 h 820"/>
                <a:gd name="T44" fmla="*/ 268 w 969"/>
                <a:gd name="T45" fmla="*/ 168 h 820"/>
                <a:gd name="T46" fmla="*/ 790 w 969"/>
                <a:gd name="T47" fmla="*/ 705 h 820"/>
                <a:gd name="T48" fmla="*/ 920 w 969"/>
                <a:gd name="T49" fmla="*/ 522 h 820"/>
                <a:gd name="T50" fmla="*/ 120 w 969"/>
                <a:gd name="T51" fmla="*/ 284 h 820"/>
                <a:gd name="T52" fmla="*/ 126 w 969"/>
                <a:gd name="T53" fmla="*/ 306 h 820"/>
                <a:gd name="T54" fmla="*/ 917 w 969"/>
                <a:gd name="T55" fmla="*/ 522 h 820"/>
                <a:gd name="T56" fmla="*/ 154 w 969"/>
                <a:gd name="T57" fmla="*/ 627 h 820"/>
                <a:gd name="T58" fmla="*/ 223 w 969"/>
                <a:gd name="T59" fmla="*/ 618 h 820"/>
                <a:gd name="T60" fmla="*/ 116 w 969"/>
                <a:gd name="T61" fmla="*/ 584 h 820"/>
                <a:gd name="T62" fmla="*/ 104 w 969"/>
                <a:gd name="T63" fmla="*/ 565 h 820"/>
                <a:gd name="T64" fmla="*/ 88 w 969"/>
                <a:gd name="T65" fmla="*/ 345 h 820"/>
                <a:gd name="T66" fmla="*/ 66 w 969"/>
                <a:gd name="T67" fmla="*/ 498 h 820"/>
                <a:gd name="T68" fmla="*/ 124 w 969"/>
                <a:gd name="T69" fmla="*/ 198 h 820"/>
                <a:gd name="T70" fmla="*/ 124 w 969"/>
                <a:gd name="T71" fmla="*/ 198 h 820"/>
                <a:gd name="T72" fmla="*/ 764 w 969"/>
                <a:gd name="T73" fmla="*/ 220 h 820"/>
                <a:gd name="T74" fmla="*/ 882 w 969"/>
                <a:gd name="T75" fmla="*/ 466 h 820"/>
                <a:gd name="T76" fmla="*/ 118 w 969"/>
                <a:gd name="T77" fmla="*/ 282 h 820"/>
                <a:gd name="T78" fmla="*/ 510 w 969"/>
                <a:gd name="T79" fmla="*/ 141 h 820"/>
                <a:gd name="T80" fmla="*/ 173 w 969"/>
                <a:gd name="T81" fmla="*/ 162 h 820"/>
                <a:gd name="T82" fmla="*/ 799 w 969"/>
                <a:gd name="T83" fmla="*/ 241 h 820"/>
                <a:gd name="T84" fmla="*/ 841 w 969"/>
                <a:gd name="T85" fmla="*/ 261 h 820"/>
                <a:gd name="T86" fmla="*/ 622 w 969"/>
                <a:gd name="T87" fmla="*/ 59 h 820"/>
                <a:gd name="T88" fmla="*/ 137 w 969"/>
                <a:gd name="T89" fmla="*/ 252 h 820"/>
                <a:gd name="T90" fmla="*/ 140 w 969"/>
                <a:gd name="T91" fmla="*/ 242 h 820"/>
                <a:gd name="T92" fmla="*/ 293 w 969"/>
                <a:gd name="T93" fmla="*/ 139 h 820"/>
                <a:gd name="T94" fmla="*/ 293 w 969"/>
                <a:gd name="T95" fmla="*/ 139 h 820"/>
                <a:gd name="T96" fmla="*/ 764 w 969"/>
                <a:gd name="T97" fmla="*/ 216 h 820"/>
                <a:gd name="T98" fmla="*/ 656 w 969"/>
                <a:gd name="T99" fmla="*/ 127 h 820"/>
                <a:gd name="T100" fmla="*/ 614 w 969"/>
                <a:gd name="T101" fmla="*/ 96 h 820"/>
                <a:gd name="T102" fmla="*/ 214 w 969"/>
                <a:gd name="T103" fmla="*/ 116 h 820"/>
                <a:gd name="T104" fmla="*/ 673 w 969"/>
                <a:gd name="T105" fmla="*/ 156 h 820"/>
                <a:gd name="T106" fmla="*/ 270 w 969"/>
                <a:gd name="T107" fmla="*/ 163 h 820"/>
                <a:gd name="T108" fmla="*/ 478 w 969"/>
                <a:gd name="T109" fmla="*/ 136 h 820"/>
                <a:gd name="T110" fmla="*/ 611 w 969"/>
                <a:gd name="T111" fmla="*/ 127 h 820"/>
                <a:gd name="T112" fmla="*/ 357 w 969"/>
                <a:gd name="T113" fmla="*/ 101 h 820"/>
                <a:gd name="T114" fmla="*/ 260 w 969"/>
                <a:gd name="T115" fmla="*/ 85 h 820"/>
                <a:gd name="T116" fmla="*/ 345 w 969"/>
                <a:gd name="T117" fmla="*/ 106 h 820"/>
                <a:gd name="T118" fmla="*/ 357 w 969"/>
                <a:gd name="T119" fmla="*/ 104 h 820"/>
                <a:gd name="T120" fmla="*/ 440 w 969"/>
                <a:gd name="T121" fmla="*/ 72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9" h="820">
                  <a:moveTo>
                    <a:pt x="532" y="809"/>
                  </a:moveTo>
                  <a:cubicBezTo>
                    <a:pt x="505" y="809"/>
                    <a:pt x="479" y="806"/>
                    <a:pt x="453" y="800"/>
                  </a:cubicBezTo>
                  <a:cubicBezTo>
                    <a:pt x="374" y="805"/>
                    <a:pt x="296" y="788"/>
                    <a:pt x="233" y="750"/>
                  </a:cubicBezTo>
                  <a:cubicBezTo>
                    <a:pt x="153" y="701"/>
                    <a:pt x="99" y="622"/>
                    <a:pt x="78" y="529"/>
                  </a:cubicBezTo>
                  <a:cubicBezTo>
                    <a:pt x="73" y="519"/>
                    <a:pt x="68" y="509"/>
                    <a:pt x="63" y="499"/>
                  </a:cubicBezTo>
                  <a:cubicBezTo>
                    <a:pt x="17" y="395"/>
                    <a:pt x="0" y="241"/>
                    <a:pt x="109" y="153"/>
                  </a:cubicBezTo>
                  <a:cubicBezTo>
                    <a:pt x="138" y="129"/>
                    <a:pt x="172" y="111"/>
                    <a:pt x="210" y="97"/>
                  </a:cubicBezTo>
                  <a:cubicBezTo>
                    <a:pt x="211" y="97"/>
                    <a:pt x="211" y="97"/>
                    <a:pt x="211" y="96"/>
                  </a:cubicBezTo>
                  <a:cubicBezTo>
                    <a:pt x="260" y="59"/>
                    <a:pt x="321" y="34"/>
                    <a:pt x="387" y="24"/>
                  </a:cubicBezTo>
                  <a:cubicBezTo>
                    <a:pt x="552" y="0"/>
                    <a:pt x="717" y="66"/>
                    <a:pt x="806" y="194"/>
                  </a:cubicBezTo>
                  <a:cubicBezTo>
                    <a:pt x="823" y="217"/>
                    <a:pt x="837" y="243"/>
                    <a:pt x="848" y="270"/>
                  </a:cubicBezTo>
                  <a:cubicBezTo>
                    <a:pt x="887" y="317"/>
                    <a:pt x="915" y="372"/>
                    <a:pt x="925" y="436"/>
                  </a:cubicBezTo>
                  <a:cubicBezTo>
                    <a:pt x="935" y="501"/>
                    <a:pt x="921" y="563"/>
                    <a:pt x="885" y="618"/>
                  </a:cubicBezTo>
                  <a:cubicBezTo>
                    <a:pt x="909" y="588"/>
                    <a:pt x="928" y="553"/>
                    <a:pt x="941" y="515"/>
                  </a:cubicBezTo>
                  <a:cubicBezTo>
                    <a:pt x="967" y="439"/>
                    <a:pt x="963" y="356"/>
                    <a:pt x="930" y="281"/>
                  </a:cubicBezTo>
                  <a:cubicBezTo>
                    <a:pt x="895" y="202"/>
                    <a:pt x="833" y="163"/>
                    <a:pt x="766" y="123"/>
                  </a:cubicBezTo>
                  <a:cubicBezTo>
                    <a:pt x="768" y="120"/>
                    <a:pt x="768" y="120"/>
                    <a:pt x="768" y="120"/>
                  </a:cubicBezTo>
                  <a:cubicBezTo>
                    <a:pt x="834" y="161"/>
                    <a:pt x="897" y="200"/>
                    <a:pt x="932" y="280"/>
                  </a:cubicBezTo>
                  <a:cubicBezTo>
                    <a:pt x="965" y="356"/>
                    <a:pt x="969" y="439"/>
                    <a:pt x="944" y="515"/>
                  </a:cubicBezTo>
                  <a:cubicBezTo>
                    <a:pt x="926" y="568"/>
                    <a:pt x="896" y="615"/>
                    <a:pt x="855" y="656"/>
                  </a:cubicBezTo>
                  <a:cubicBezTo>
                    <a:pt x="832" y="681"/>
                    <a:pt x="803" y="703"/>
                    <a:pt x="771" y="722"/>
                  </a:cubicBezTo>
                  <a:cubicBezTo>
                    <a:pt x="729" y="759"/>
                    <a:pt x="676" y="785"/>
                    <a:pt x="618" y="799"/>
                  </a:cubicBezTo>
                  <a:cubicBezTo>
                    <a:pt x="590" y="806"/>
                    <a:pt x="561" y="809"/>
                    <a:pt x="532" y="809"/>
                  </a:cubicBezTo>
                  <a:close/>
                  <a:moveTo>
                    <a:pt x="463" y="800"/>
                  </a:moveTo>
                  <a:cubicBezTo>
                    <a:pt x="565" y="820"/>
                    <a:pt x="676" y="794"/>
                    <a:pt x="757" y="731"/>
                  </a:cubicBezTo>
                  <a:cubicBezTo>
                    <a:pt x="734" y="744"/>
                    <a:pt x="708" y="755"/>
                    <a:pt x="682" y="765"/>
                  </a:cubicBezTo>
                  <a:cubicBezTo>
                    <a:pt x="624" y="785"/>
                    <a:pt x="565" y="794"/>
                    <a:pt x="507" y="794"/>
                  </a:cubicBezTo>
                  <a:cubicBezTo>
                    <a:pt x="507" y="794"/>
                    <a:pt x="506" y="794"/>
                    <a:pt x="506" y="794"/>
                  </a:cubicBezTo>
                  <a:cubicBezTo>
                    <a:pt x="492" y="797"/>
                    <a:pt x="477" y="799"/>
                    <a:pt x="463" y="800"/>
                  </a:cubicBezTo>
                  <a:close/>
                  <a:moveTo>
                    <a:pt x="83" y="538"/>
                  </a:moveTo>
                  <a:cubicBezTo>
                    <a:pt x="105" y="626"/>
                    <a:pt x="158" y="701"/>
                    <a:pt x="234" y="747"/>
                  </a:cubicBezTo>
                  <a:cubicBezTo>
                    <a:pt x="294" y="784"/>
                    <a:pt x="369" y="801"/>
                    <a:pt x="444" y="798"/>
                  </a:cubicBezTo>
                  <a:cubicBezTo>
                    <a:pt x="432" y="795"/>
                    <a:pt x="420" y="791"/>
                    <a:pt x="408" y="787"/>
                  </a:cubicBezTo>
                  <a:cubicBezTo>
                    <a:pt x="382" y="782"/>
                    <a:pt x="357" y="776"/>
                    <a:pt x="333" y="768"/>
                  </a:cubicBezTo>
                  <a:cubicBezTo>
                    <a:pt x="251" y="741"/>
                    <a:pt x="183" y="692"/>
                    <a:pt x="139" y="629"/>
                  </a:cubicBezTo>
                  <a:cubicBezTo>
                    <a:pt x="129" y="615"/>
                    <a:pt x="120" y="600"/>
                    <a:pt x="113" y="584"/>
                  </a:cubicBezTo>
                  <a:cubicBezTo>
                    <a:pt x="102" y="569"/>
                    <a:pt x="92" y="554"/>
                    <a:pt x="83" y="538"/>
                  </a:cubicBezTo>
                  <a:close/>
                  <a:moveTo>
                    <a:pt x="421" y="789"/>
                  </a:moveTo>
                  <a:cubicBezTo>
                    <a:pt x="432" y="792"/>
                    <a:pt x="443" y="795"/>
                    <a:pt x="453" y="798"/>
                  </a:cubicBezTo>
                  <a:cubicBezTo>
                    <a:pt x="466" y="797"/>
                    <a:pt x="478" y="796"/>
                    <a:pt x="490" y="794"/>
                  </a:cubicBezTo>
                  <a:cubicBezTo>
                    <a:pt x="480" y="794"/>
                    <a:pt x="471" y="793"/>
                    <a:pt x="461" y="792"/>
                  </a:cubicBezTo>
                  <a:cubicBezTo>
                    <a:pt x="448" y="792"/>
                    <a:pt x="434" y="790"/>
                    <a:pt x="421" y="789"/>
                  </a:cubicBezTo>
                  <a:close/>
                  <a:moveTo>
                    <a:pt x="561" y="787"/>
                  </a:moveTo>
                  <a:cubicBezTo>
                    <a:pt x="550" y="789"/>
                    <a:pt x="540" y="790"/>
                    <a:pt x="529" y="791"/>
                  </a:cubicBezTo>
                  <a:cubicBezTo>
                    <a:pt x="562" y="790"/>
                    <a:pt x="595" y="785"/>
                    <a:pt x="628" y="777"/>
                  </a:cubicBezTo>
                  <a:cubicBezTo>
                    <a:pt x="606" y="782"/>
                    <a:pt x="583" y="786"/>
                    <a:pt x="561" y="787"/>
                  </a:cubicBezTo>
                  <a:close/>
                  <a:moveTo>
                    <a:pt x="465" y="790"/>
                  </a:moveTo>
                  <a:cubicBezTo>
                    <a:pt x="483" y="791"/>
                    <a:pt x="500" y="791"/>
                    <a:pt x="517" y="789"/>
                  </a:cubicBezTo>
                  <a:cubicBezTo>
                    <a:pt x="518" y="789"/>
                    <a:pt x="518" y="789"/>
                    <a:pt x="518" y="789"/>
                  </a:cubicBezTo>
                  <a:cubicBezTo>
                    <a:pt x="488" y="790"/>
                    <a:pt x="458" y="787"/>
                    <a:pt x="428" y="782"/>
                  </a:cubicBezTo>
                  <a:cubicBezTo>
                    <a:pt x="411" y="779"/>
                    <a:pt x="394" y="775"/>
                    <a:pt x="378" y="770"/>
                  </a:cubicBezTo>
                  <a:cubicBezTo>
                    <a:pt x="385" y="774"/>
                    <a:pt x="392" y="777"/>
                    <a:pt x="399" y="780"/>
                  </a:cubicBezTo>
                  <a:cubicBezTo>
                    <a:pt x="421" y="785"/>
                    <a:pt x="443" y="788"/>
                    <a:pt x="465" y="790"/>
                  </a:cubicBezTo>
                  <a:close/>
                  <a:moveTo>
                    <a:pt x="366" y="764"/>
                  </a:moveTo>
                  <a:cubicBezTo>
                    <a:pt x="387" y="770"/>
                    <a:pt x="407" y="776"/>
                    <a:pt x="429" y="779"/>
                  </a:cubicBezTo>
                  <a:cubicBezTo>
                    <a:pt x="449" y="783"/>
                    <a:pt x="471" y="785"/>
                    <a:pt x="494" y="786"/>
                  </a:cubicBezTo>
                  <a:cubicBezTo>
                    <a:pt x="455" y="782"/>
                    <a:pt x="418" y="770"/>
                    <a:pt x="384" y="754"/>
                  </a:cubicBezTo>
                  <a:cubicBezTo>
                    <a:pt x="369" y="753"/>
                    <a:pt x="356" y="752"/>
                    <a:pt x="342" y="749"/>
                  </a:cubicBezTo>
                  <a:cubicBezTo>
                    <a:pt x="350" y="755"/>
                    <a:pt x="358" y="760"/>
                    <a:pt x="366" y="764"/>
                  </a:cubicBezTo>
                  <a:close/>
                  <a:moveTo>
                    <a:pt x="390" y="754"/>
                  </a:moveTo>
                  <a:cubicBezTo>
                    <a:pt x="434" y="774"/>
                    <a:pt x="482" y="786"/>
                    <a:pt x="532" y="786"/>
                  </a:cubicBezTo>
                  <a:cubicBezTo>
                    <a:pt x="533" y="786"/>
                    <a:pt x="534" y="786"/>
                    <a:pt x="535" y="785"/>
                  </a:cubicBezTo>
                  <a:cubicBezTo>
                    <a:pt x="583" y="774"/>
                    <a:pt x="628" y="754"/>
                    <a:pt x="669" y="727"/>
                  </a:cubicBezTo>
                  <a:cubicBezTo>
                    <a:pt x="758" y="667"/>
                    <a:pt x="801" y="581"/>
                    <a:pt x="792" y="481"/>
                  </a:cubicBezTo>
                  <a:cubicBezTo>
                    <a:pt x="771" y="534"/>
                    <a:pt x="736" y="585"/>
                    <a:pt x="691" y="628"/>
                  </a:cubicBezTo>
                  <a:cubicBezTo>
                    <a:pt x="630" y="687"/>
                    <a:pt x="553" y="729"/>
                    <a:pt x="475" y="746"/>
                  </a:cubicBezTo>
                  <a:cubicBezTo>
                    <a:pt x="446" y="752"/>
                    <a:pt x="418" y="755"/>
                    <a:pt x="390" y="754"/>
                  </a:cubicBezTo>
                  <a:close/>
                  <a:moveTo>
                    <a:pt x="795" y="476"/>
                  </a:moveTo>
                  <a:cubicBezTo>
                    <a:pt x="806" y="579"/>
                    <a:pt x="762" y="668"/>
                    <a:pt x="670" y="729"/>
                  </a:cubicBezTo>
                  <a:cubicBezTo>
                    <a:pt x="634" y="754"/>
                    <a:pt x="593" y="772"/>
                    <a:pt x="550" y="784"/>
                  </a:cubicBezTo>
                  <a:cubicBezTo>
                    <a:pt x="564" y="783"/>
                    <a:pt x="577" y="781"/>
                    <a:pt x="591" y="779"/>
                  </a:cubicBezTo>
                  <a:cubicBezTo>
                    <a:pt x="622" y="772"/>
                    <a:pt x="654" y="763"/>
                    <a:pt x="686" y="750"/>
                  </a:cubicBezTo>
                  <a:cubicBezTo>
                    <a:pt x="745" y="725"/>
                    <a:pt x="799" y="684"/>
                    <a:pt x="836" y="625"/>
                  </a:cubicBezTo>
                  <a:cubicBezTo>
                    <a:pt x="859" y="588"/>
                    <a:pt x="873" y="546"/>
                    <a:pt x="879" y="502"/>
                  </a:cubicBezTo>
                  <a:cubicBezTo>
                    <a:pt x="885" y="424"/>
                    <a:pt x="864" y="343"/>
                    <a:pt x="815" y="276"/>
                  </a:cubicBezTo>
                  <a:cubicBezTo>
                    <a:pt x="812" y="273"/>
                    <a:pt x="809" y="269"/>
                    <a:pt x="807" y="266"/>
                  </a:cubicBezTo>
                  <a:cubicBezTo>
                    <a:pt x="820" y="313"/>
                    <a:pt x="821" y="364"/>
                    <a:pt x="812" y="415"/>
                  </a:cubicBezTo>
                  <a:cubicBezTo>
                    <a:pt x="808" y="435"/>
                    <a:pt x="802" y="456"/>
                    <a:pt x="795" y="476"/>
                  </a:cubicBezTo>
                  <a:close/>
                  <a:moveTo>
                    <a:pt x="123" y="598"/>
                  </a:moveTo>
                  <a:cubicBezTo>
                    <a:pt x="129" y="608"/>
                    <a:pt x="135" y="618"/>
                    <a:pt x="141" y="627"/>
                  </a:cubicBezTo>
                  <a:cubicBezTo>
                    <a:pt x="195" y="704"/>
                    <a:pt x="285" y="758"/>
                    <a:pt x="385" y="780"/>
                  </a:cubicBezTo>
                  <a:cubicBezTo>
                    <a:pt x="319" y="763"/>
                    <a:pt x="258" y="733"/>
                    <a:pt x="209" y="690"/>
                  </a:cubicBezTo>
                  <a:cubicBezTo>
                    <a:pt x="186" y="671"/>
                    <a:pt x="166" y="650"/>
                    <a:pt x="147" y="627"/>
                  </a:cubicBezTo>
                  <a:cubicBezTo>
                    <a:pt x="139" y="618"/>
                    <a:pt x="131" y="608"/>
                    <a:pt x="123" y="598"/>
                  </a:cubicBezTo>
                  <a:close/>
                  <a:moveTo>
                    <a:pt x="695" y="750"/>
                  </a:moveTo>
                  <a:cubicBezTo>
                    <a:pt x="683" y="755"/>
                    <a:pt x="670" y="760"/>
                    <a:pt x="657" y="765"/>
                  </a:cubicBezTo>
                  <a:cubicBezTo>
                    <a:pt x="643" y="770"/>
                    <a:pt x="629" y="774"/>
                    <a:pt x="614" y="777"/>
                  </a:cubicBezTo>
                  <a:cubicBezTo>
                    <a:pt x="671" y="766"/>
                    <a:pt x="728" y="744"/>
                    <a:pt x="779" y="712"/>
                  </a:cubicBezTo>
                  <a:cubicBezTo>
                    <a:pt x="784" y="708"/>
                    <a:pt x="789" y="703"/>
                    <a:pt x="794" y="697"/>
                  </a:cubicBezTo>
                  <a:cubicBezTo>
                    <a:pt x="763" y="718"/>
                    <a:pt x="729" y="736"/>
                    <a:pt x="695" y="750"/>
                  </a:cubicBezTo>
                  <a:close/>
                  <a:moveTo>
                    <a:pt x="184" y="664"/>
                  </a:moveTo>
                  <a:cubicBezTo>
                    <a:pt x="193" y="673"/>
                    <a:pt x="201" y="681"/>
                    <a:pt x="210" y="688"/>
                  </a:cubicBezTo>
                  <a:cubicBezTo>
                    <a:pt x="259" y="731"/>
                    <a:pt x="320" y="760"/>
                    <a:pt x="385" y="777"/>
                  </a:cubicBezTo>
                  <a:cubicBezTo>
                    <a:pt x="378" y="774"/>
                    <a:pt x="372" y="770"/>
                    <a:pt x="365" y="766"/>
                  </a:cubicBezTo>
                  <a:cubicBezTo>
                    <a:pt x="335" y="757"/>
                    <a:pt x="305" y="744"/>
                    <a:pt x="278" y="730"/>
                  </a:cubicBezTo>
                  <a:cubicBezTo>
                    <a:pt x="246" y="716"/>
                    <a:pt x="217" y="696"/>
                    <a:pt x="191" y="670"/>
                  </a:cubicBezTo>
                  <a:cubicBezTo>
                    <a:pt x="189" y="668"/>
                    <a:pt x="186" y="666"/>
                    <a:pt x="184" y="664"/>
                  </a:cubicBezTo>
                  <a:close/>
                  <a:moveTo>
                    <a:pt x="301" y="739"/>
                  </a:moveTo>
                  <a:cubicBezTo>
                    <a:pt x="318" y="747"/>
                    <a:pt x="336" y="754"/>
                    <a:pt x="355" y="760"/>
                  </a:cubicBezTo>
                  <a:cubicBezTo>
                    <a:pt x="348" y="757"/>
                    <a:pt x="342" y="752"/>
                    <a:pt x="336" y="748"/>
                  </a:cubicBezTo>
                  <a:cubicBezTo>
                    <a:pt x="324" y="746"/>
                    <a:pt x="312" y="742"/>
                    <a:pt x="301" y="739"/>
                  </a:cubicBezTo>
                  <a:close/>
                  <a:moveTo>
                    <a:pt x="384" y="751"/>
                  </a:moveTo>
                  <a:cubicBezTo>
                    <a:pt x="413" y="753"/>
                    <a:pt x="444" y="750"/>
                    <a:pt x="475" y="743"/>
                  </a:cubicBezTo>
                  <a:cubicBezTo>
                    <a:pt x="618" y="712"/>
                    <a:pt x="742" y="604"/>
                    <a:pt x="792" y="475"/>
                  </a:cubicBezTo>
                  <a:cubicBezTo>
                    <a:pt x="791" y="467"/>
                    <a:pt x="789" y="458"/>
                    <a:pt x="788" y="448"/>
                  </a:cubicBezTo>
                  <a:cubicBezTo>
                    <a:pt x="780" y="411"/>
                    <a:pt x="766" y="374"/>
                    <a:pt x="747" y="340"/>
                  </a:cubicBezTo>
                  <a:cubicBezTo>
                    <a:pt x="748" y="369"/>
                    <a:pt x="746" y="397"/>
                    <a:pt x="741" y="424"/>
                  </a:cubicBezTo>
                  <a:cubicBezTo>
                    <a:pt x="727" y="497"/>
                    <a:pt x="683" y="566"/>
                    <a:pt x="617" y="619"/>
                  </a:cubicBezTo>
                  <a:cubicBezTo>
                    <a:pt x="554" y="669"/>
                    <a:pt x="477" y="700"/>
                    <a:pt x="401" y="707"/>
                  </a:cubicBezTo>
                  <a:cubicBezTo>
                    <a:pt x="368" y="711"/>
                    <a:pt x="336" y="709"/>
                    <a:pt x="306" y="703"/>
                  </a:cubicBezTo>
                  <a:cubicBezTo>
                    <a:pt x="330" y="722"/>
                    <a:pt x="356" y="738"/>
                    <a:pt x="384" y="751"/>
                  </a:cubicBezTo>
                  <a:close/>
                  <a:moveTo>
                    <a:pt x="337" y="746"/>
                  </a:moveTo>
                  <a:cubicBezTo>
                    <a:pt x="350" y="748"/>
                    <a:pt x="363" y="750"/>
                    <a:pt x="377" y="751"/>
                  </a:cubicBezTo>
                  <a:cubicBezTo>
                    <a:pt x="350" y="737"/>
                    <a:pt x="324" y="721"/>
                    <a:pt x="300" y="701"/>
                  </a:cubicBezTo>
                  <a:cubicBezTo>
                    <a:pt x="293" y="700"/>
                    <a:pt x="287" y="698"/>
                    <a:pt x="281" y="696"/>
                  </a:cubicBezTo>
                  <a:cubicBezTo>
                    <a:pt x="298" y="715"/>
                    <a:pt x="316" y="731"/>
                    <a:pt x="337" y="746"/>
                  </a:cubicBezTo>
                  <a:close/>
                  <a:moveTo>
                    <a:pt x="274" y="725"/>
                  </a:moveTo>
                  <a:cubicBezTo>
                    <a:pt x="292" y="733"/>
                    <a:pt x="311" y="740"/>
                    <a:pt x="330" y="744"/>
                  </a:cubicBezTo>
                  <a:cubicBezTo>
                    <a:pt x="311" y="730"/>
                    <a:pt x="292" y="713"/>
                    <a:pt x="276" y="695"/>
                  </a:cubicBezTo>
                  <a:cubicBezTo>
                    <a:pt x="262" y="690"/>
                    <a:pt x="249" y="684"/>
                    <a:pt x="236" y="678"/>
                  </a:cubicBezTo>
                  <a:cubicBezTo>
                    <a:pt x="183" y="649"/>
                    <a:pt x="144" y="604"/>
                    <a:pt x="119" y="542"/>
                  </a:cubicBezTo>
                  <a:cubicBezTo>
                    <a:pt x="98" y="489"/>
                    <a:pt x="90" y="429"/>
                    <a:pt x="95" y="372"/>
                  </a:cubicBezTo>
                  <a:cubicBezTo>
                    <a:pt x="98" y="345"/>
                    <a:pt x="104" y="320"/>
                    <a:pt x="113" y="296"/>
                  </a:cubicBezTo>
                  <a:cubicBezTo>
                    <a:pt x="103" y="312"/>
                    <a:pt x="96" y="329"/>
                    <a:pt x="91" y="346"/>
                  </a:cubicBezTo>
                  <a:cubicBezTo>
                    <a:pt x="84" y="439"/>
                    <a:pt x="101" y="546"/>
                    <a:pt x="157" y="625"/>
                  </a:cubicBezTo>
                  <a:cubicBezTo>
                    <a:pt x="169" y="643"/>
                    <a:pt x="182" y="658"/>
                    <a:pt x="197" y="672"/>
                  </a:cubicBezTo>
                  <a:cubicBezTo>
                    <a:pt x="221" y="692"/>
                    <a:pt x="247" y="710"/>
                    <a:pt x="274" y="725"/>
                  </a:cubicBezTo>
                  <a:close/>
                  <a:moveTo>
                    <a:pt x="871" y="553"/>
                  </a:moveTo>
                  <a:cubicBezTo>
                    <a:pt x="863" y="579"/>
                    <a:pt x="852" y="604"/>
                    <a:pt x="838" y="627"/>
                  </a:cubicBezTo>
                  <a:cubicBezTo>
                    <a:pt x="811" y="669"/>
                    <a:pt x="774" y="705"/>
                    <a:pt x="729" y="732"/>
                  </a:cubicBezTo>
                  <a:cubicBezTo>
                    <a:pt x="754" y="719"/>
                    <a:pt x="779" y="705"/>
                    <a:pt x="802" y="688"/>
                  </a:cubicBezTo>
                  <a:cubicBezTo>
                    <a:pt x="836" y="649"/>
                    <a:pt x="860" y="602"/>
                    <a:pt x="871" y="553"/>
                  </a:cubicBezTo>
                  <a:close/>
                  <a:moveTo>
                    <a:pt x="302" y="699"/>
                  </a:moveTo>
                  <a:cubicBezTo>
                    <a:pt x="332" y="706"/>
                    <a:pt x="365" y="708"/>
                    <a:pt x="400" y="705"/>
                  </a:cubicBezTo>
                  <a:cubicBezTo>
                    <a:pt x="540" y="692"/>
                    <a:pt x="706" y="589"/>
                    <a:pt x="738" y="424"/>
                  </a:cubicBezTo>
                  <a:cubicBezTo>
                    <a:pt x="744" y="395"/>
                    <a:pt x="746" y="365"/>
                    <a:pt x="744" y="335"/>
                  </a:cubicBezTo>
                  <a:cubicBezTo>
                    <a:pt x="690" y="242"/>
                    <a:pt x="598" y="167"/>
                    <a:pt x="497" y="140"/>
                  </a:cubicBezTo>
                  <a:cubicBezTo>
                    <a:pt x="419" y="135"/>
                    <a:pt x="338" y="143"/>
                    <a:pt x="268" y="168"/>
                  </a:cubicBezTo>
                  <a:cubicBezTo>
                    <a:pt x="195" y="250"/>
                    <a:pt x="163" y="367"/>
                    <a:pt x="183" y="489"/>
                  </a:cubicBezTo>
                  <a:cubicBezTo>
                    <a:pt x="191" y="540"/>
                    <a:pt x="208" y="588"/>
                    <a:pt x="232" y="630"/>
                  </a:cubicBezTo>
                  <a:cubicBezTo>
                    <a:pt x="253" y="655"/>
                    <a:pt x="276" y="679"/>
                    <a:pt x="302" y="699"/>
                  </a:cubicBezTo>
                  <a:close/>
                  <a:moveTo>
                    <a:pt x="804" y="690"/>
                  </a:moveTo>
                  <a:cubicBezTo>
                    <a:pt x="804" y="691"/>
                    <a:pt x="804" y="691"/>
                    <a:pt x="803" y="691"/>
                  </a:cubicBezTo>
                  <a:cubicBezTo>
                    <a:pt x="799" y="696"/>
                    <a:pt x="795" y="700"/>
                    <a:pt x="790" y="705"/>
                  </a:cubicBezTo>
                  <a:cubicBezTo>
                    <a:pt x="816" y="688"/>
                    <a:pt x="839" y="668"/>
                    <a:pt x="860" y="646"/>
                  </a:cubicBezTo>
                  <a:cubicBezTo>
                    <a:pt x="908" y="592"/>
                    <a:pt x="936" y="522"/>
                    <a:pt x="922" y="437"/>
                  </a:cubicBezTo>
                  <a:cubicBezTo>
                    <a:pt x="913" y="377"/>
                    <a:pt x="887" y="324"/>
                    <a:pt x="852" y="279"/>
                  </a:cubicBezTo>
                  <a:cubicBezTo>
                    <a:pt x="855" y="287"/>
                    <a:pt x="859" y="296"/>
                    <a:pt x="861" y="304"/>
                  </a:cubicBezTo>
                  <a:cubicBezTo>
                    <a:pt x="868" y="313"/>
                    <a:pt x="874" y="322"/>
                    <a:pt x="880" y="331"/>
                  </a:cubicBezTo>
                  <a:cubicBezTo>
                    <a:pt x="918" y="391"/>
                    <a:pt x="932" y="457"/>
                    <a:pt x="920" y="522"/>
                  </a:cubicBezTo>
                  <a:cubicBezTo>
                    <a:pt x="907" y="592"/>
                    <a:pt x="862" y="648"/>
                    <a:pt x="804" y="690"/>
                  </a:cubicBezTo>
                  <a:close/>
                  <a:moveTo>
                    <a:pt x="277" y="693"/>
                  </a:moveTo>
                  <a:cubicBezTo>
                    <a:pt x="283" y="695"/>
                    <a:pt x="290" y="696"/>
                    <a:pt x="296" y="698"/>
                  </a:cubicBezTo>
                  <a:cubicBezTo>
                    <a:pt x="276" y="682"/>
                    <a:pt x="258" y="664"/>
                    <a:pt x="241" y="645"/>
                  </a:cubicBezTo>
                  <a:cubicBezTo>
                    <a:pt x="252" y="662"/>
                    <a:pt x="264" y="678"/>
                    <a:pt x="277" y="693"/>
                  </a:cubicBezTo>
                  <a:close/>
                  <a:moveTo>
                    <a:pt x="120" y="284"/>
                  </a:moveTo>
                  <a:cubicBezTo>
                    <a:pt x="84" y="368"/>
                    <a:pt x="92" y="467"/>
                    <a:pt x="122" y="541"/>
                  </a:cubicBezTo>
                  <a:cubicBezTo>
                    <a:pt x="152" y="616"/>
                    <a:pt x="204" y="667"/>
                    <a:pt x="273" y="691"/>
                  </a:cubicBezTo>
                  <a:cubicBezTo>
                    <a:pt x="266" y="683"/>
                    <a:pt x="259" y="675"/>
                    <a:pt x="253" y="667"/>
                  </a:cubicBezTo>
                  <a:cubicBezTo>
                    <a:pt x="245" y="656"/>
                    <a:pt x="238" y="645"/>
                    <a:pt x="231" y="633"/>
                  </a:cubicBezTo>
                  <a:cubicBezTo>
                    <a:pt x="202" y="597"/>
                    <a:pt x="178" y="557"/>
                    <a:pt x="162" y="517"/>
                  </a:cubicBezTo>
                  <a:cubicBezTo>
                    <a:pt x="142" y="467"/>
                    <a:pt x="119" y="389"/>
                    <a:pt x="126" y="306"/>
                  </a:cubicBezTo>
                  <a:cubicBezTo>
                    <a:pt x="127" y="293"/>
                    <a:pt x="128" y="282"/>
                    <a:pt x="130" y="270"/>
                  </a:cubicBezTo>
                  <a:cubicBezTo>
                    <a:pt x="127" y="274"/>
                    <a:pt x="125" y="277"/>
                    <a:pt x="122" y="281"/>
                  </a:cubicBezTo>
                  <a:cubicBezTo>
                    <a:pt x="121" y="282"/>
                    <a:pt x="121" y="283"/>
                    <a:pt x="120" y="284"/>
                  </a:cubicBezTo>
                  <a:close/>
                  <a:moveTo>
                    <a:pt x="880" y="513"/>
                  </a:moveTo>
                  <a:cubicBezTo>
                    <a:pt x="874" y="575"/>
                    <a:pt x="850" y="634"/>
                    <a:pt x="811" y="681"/>
                  </a:cubicBezTo>
                  <a:cubicBezTo>
                    <a:pt x="865" y="640"/>
                    <a:pt x="905" y="587"/>
                    <a:pt x="917" y="522"/>
                  </a:cubicBezTo>
                  <a:cubicBezTo>
                    <a:pt x="932" y="440"/>
                    <a:pt x="907" y="369"/>
                    <a:pt x="864" y="312"/>
                  </a:cubicBezTo>
                  <a:cubicBezTo>
                    <a:pt x="874" y="342"/>
                    <a:pt x="880" y="374"/>
                    <a:pt x="884" y="407"/>
                  </a:cubicBezTo>
                  <a:cubicBezTo>
                    <a:pt x="887" y="444"/>
                    <a:pt x="886" y="480"/>
                    <a:pt x="880" y="513"/>
                  </a:cubicBezTo>
                  <a:close/>
                  <a:moveTo>
                    <a:pt x="156" y="633"/>
                  </a:moveTo>
                  <a:cubicBezTo>
                    <a:pt x="161" y="639"/>
                    <a:pt x="167" y="645"/>
                    <a:pt x="173" y="650"/>
                  </a:cubicBezTo>
                  <a:cubicBezTo>
                    <a:pt x="166" y="643"/>
                    <a:pt x="160" y="635"/>
                    <a:pt x="154" y="627"/>
                  </a:cubicBezTo>
                  <a:cubicBezTo>
                    <a:pt x="101" y="551"/>
                    <a:pt x="83" y="448"/>
                    <a:pt x="87" y="357"/>
                  </a:cubicBezTo>
                  <a:cubicBezTo>
                    <a:pt x="69" y="426"/>
                    <a:pt x="79" y="500"/>
                    <a:pt x="105" y="562"/>
                  </a:cubicBezTo>
                  <a:cubicBezTo>
                    <a:pt x="120" y="587"/>
                    <a:pt x="137" y="611"/>
                    <a:pt x="156" y="633"/>
                  </a:cubicBezTo>
                  <a:close/>
                  <a:moveTo>
                    <a:pt x="134" y="265"/>
                  </a:moveTo>
                  <a:cubicBezTo>
                    <a:pt x="119" y="339"/>
                    <a:pt x="129" y="425"/>
                    <a:pt x="165" y="516"/>
                  </a:cubicBezTo>
                  <a:cubicBezTo>
                    <a:pt x="179" y="551"/>
                    <a:pt x="198" y="586"/>
                    <a:pt x="223" y="618"/>
                  </a:cubicBezTo>
                  <a:cubicBezTo>
                    <a:pt x="202" y="579"/>
                    <a:pt x="188" y="535"/>
                    <a:pt x="180" y="489"/>
                  </a:cubicBezTo>
                  <a:cubicBezTo>
                    <a:pt x="169" y="423"/>
                    <a:pt x="174" y="357"/>
                    <a:pt x="193" y="296"/>
                  </a:cubicBezTo>
                  <a:cubicBezTo>
                    <a:pt x="208" y="249"/>
                    <a:pt x="232" y="206"/>
                    <a:pt x="263" y="170"/>
                  </a:cubicBezTo>
                  <a:cubicBezTo>
                    <a:pt x="249" y="175"/>
                    <a:pt x="236" y="181"/>
                    <a:pt x="223" y="187"/>
                  </a:cubicBezTo>
                  <a:cubicBezTo>
                    <a:pt x="190" y="207"/>
                    <a:pt x="160" y="233"/>
                    <a:pt x="134" y="265"/>
                  </a:cubicBezTo>
                  <a:close/>
                  <a:moveTo>
                    <a:pt x="116" y="584"/>
                  </a:moveTo>
                  <a:cubicBezTo>
                    <a:pt x="116" y="585"/>
                    <a:pt x="117" y="586"/>
                    <a:pt x="117" y="586"/>
                  </a:cubicBezTo>
                  <a:cubicBezTo>
                    <a:pt x="116" y="585"/>
                    <a:pt x="116" y="584"/>
                    <a:pt x="115" y="583"/>
                  </a:cubicBezTo>
                  <a:cubicBezTo>
                    <a:pt x="115" y="584"/>
                    <a:pt x="115" y="584"/>
                    <a:pt x="116" y="584"/>
                  </a:cubicBezTo>
                  <a:close/>
                  <a:moveTo>
                    <a:pt x="80" y="528"/>
                  </a:moveTo>
                  <a:cubicBezTo>
                    <a:pt x="88" y="543"/>
                    <a:pt x="97" y="557"/>
                    <a:pt x="106" y="571"/>
                  </a:cubicBezTo>
                  <a:cubicBezTo>
                    <a:pt x="105" y="569"/>
                    <a:pt x="105" y="567"/>
                    <a:pt x="104" y="565"/>
                  </a:cubicBezTo>
                  <a:cubicBezTo>
                    <a:pt x="96" y="552"/>
                    <a:pt x="89" y="539"/>
                    <a:pt x="83" y="526"/>
                  </a:cubicBezTo>
                  <a:cubicBezTo>
                    <a:pt x="81" y="522"/>
                    <a:pt x="79" y="518"/>
                    <a:pt x="78" y="514"/>
                  </a:cubicBezTo>
                  <a:cubicBezTo>
                    <a:pt x="78" y="518"/>
                    <a:pt x="79" y="523"/>
                    <a:pt x="80" y="528"/>
                  </a:cubicBezTo>
                  <a:close/>
                  <a:moveTo>
                    <a:pt x="75" y="500"/>
                  </a:moveTo>
                  <a:cubicBezTo>
                    <a:pt x="81" y="516"/>
                    <a:pt x="88" y="530"/>
                    <a:pt x="96" y="545"/>
                  </a:cubicBezTo>
                  <a:cubicBezTo>
                    <a:pt x="74" y="483"/>
                    <a:pt x="67" y="411"/>
                    <a:pt x="88" y="345"/>
                  </a:cubicBezTo>
                  <a:cubicBezTo>
                    <a:pt x="88" y="340"/>
                    <a:pt x="89" y="335"/>
                    <a:pt x="89" y="331"/>
                  </a:cubicBezTo>
                  <a:cubicBezTo>
                    <a:pt x="81" y="353"/>
                    <a:pt x="75" y="378"/>
                    <a:pt x="73" y="404"/>
                  </a:cubicBezTo>
                  <a:cubicBezTo>
                    <a:pt x="70" y="437"/>
                    <a:pt x="71" y="469"/>
                    <a:pt x="75" y="500"/>
                  </a:cubicBezTo>
                  <a:close/>
                  <a:moveTo>
                    <a:pt x="204" y="102"/>
                  </a:moveTo>
                  <a:cubicBezTo>
                    <a:pt x="171" y="115"/>
                    <a:pt x="139" y="132"/>
                    <a:pt x="111" y="155"/>
                  </a:cubicBezTo>
                  <a:cubicBezTo>
                    <a:pt x="3" y="243"/>
                    <a:pt x="19" y="395"/>
                    <a:pt x="66" y="498"/>
                  </a:cubicBezTo>
                  <a:cubicBezTo>
                    <a:pt x="69" y="505"/>
                    <a:pt x="72" y="512"/>
                    <a:pt x="76" y="519"/>
                  </a:cubicBezTo>
                  <a:cubicBezTo>
                    <a:pt x="75" y="513"/>
                    <a:pt x="74" y="508"/>
                    <a:pt x="73" y="502"/>
                  </a:cubicBezTo>
                  <a:cubicBezTo>
                    <a:pt x="49" y="441"/>
                    <a:pt x="41" y="380"/>
                    <a:pt x="52" y="323"/>
                  </a:cubicBezTo>
                  <a:cubicBezTo>
                    <a:pt x="61" y="272"/>
                    <a:pt x="87" y="228"/>
                    <a:pt x="127" y="192"/>
                  </a:cubicBezTo>
                  <a:cubicBezTo>
                    <a:pt x="146" y="158"/>
                    <a:pt x="172" y="127"/>
                    <a:pt x="204" y="102"/>
                  </a:cubicBezTo>
                  <a:close/>
                  <a:moveTo>
                    <a:pt x="124" y="198"/>
                  </a:moveTo>
                  <a:cubicBezTo>
                    <a:pt x="90" y="229"/>
                    <a:pt x="64" y="270"/>
                    <a:pt x="54" y="324"/>
                  </a:cubicBezTo>
                  <a:cubicBezTo>
                    <a:pt x="44" y="379"/>
                    <a:pt x="52" y="436"/>
                    <a:pt x="71" y="489"/>
                  </a:cubicBezTo>
                  <a:cubicBezTo>
                    <a:pt x="68" y="461"/>
                    <a:pt x="67" y="433"/>
                    <a:pt x="70" y="403"/>
                  </a:cubicBezTo>
                  <a:cubicBezTo>
                    <a:pt x="73" y="374"/>
                    <a:pt x="80" y="346"/>
                    <a:pt x="90" y="321"/>
                  </a:cubicBezTo>
                  <a:cubicBezTo>
                    <a:pt x="93" y="296"/>
                    <a:pt x="98" y="272"/>
                    <a:pt x="104" y="251"/>
                  </a:cubicBezTo>
                  <a:cubicBezTo>
                    <a:pt x="109" y="233"/>
                    <a:pt x="116" y="215"/>
                    <a:pt x="124" y="198"/>
                  </a:cubicBezTo>
                  <a:close/>
                  <a:moveTo>
                    <a:pt x="747" y="334"/>
                  </a:moveTo>
                  <a:cubicBezTo>
                    <a:pt x="767" y="370"/>
                    <a:pt x="783" y="408"/>
                    <a:pt x="790" y="448"/>
                  </a:cubicBezTo>
                  <a:cubicBezTo>
                    <a:pt x="792" y="455"/>
                    <a:pt x="793" y="463"/>
                    <a:pt x="794" y="470"/>
                  </a:cubicBezTo>
                  <a:cubicBezTo>
                    <a:pt x="801" y="452"/>
                    <a:pt x="806" y="433"/>
                    <a:pt x="809" y="415"/>
                  </a:cubicBezTo>
                  <a:cubicBezTo>
                    <a:pt x="819" y="361"/>
                    <a:pt x="816" y="308"/>
                    <a:pt x="802" y="260"/>
                  </a:cubicBezTo>
                  <a:cubicBezTo>
                    <a:pt x="790" y="245"/>
                    <a:pt x="777" y="232"/>
                    <a:pt x="764" y="220"/>
                  </a:cubicBezTo>
                  <a:cubicBezTo>
                    <a:pt x="753" y="213"/>
                    <a:pt x="743" y="206"/>
                    <a:pt x="732" y="201"/>
                  </a:cubicBezTo>
                  <a:cubicBezTo>
                    <a:pt x="723" y="196"/>
                    <a:pt x="714" y="192"/>
                    <a:pt x="704" y="187"/>
                  </a:cubicBezTo>
                  <a:cubicBezTo>
                    <a:pt x="730" y="231"/>
                    <a:pt x="743" y="283"/>
                    <a:pt x="747" y="334"/>
                  </a:cubicBezTo>
                  <a:close/>
                  <a:moveTo>
                    <a:pt x="805" y="259"/>
                  </a:moveTo>
                  <a:cubicBezTo>
                    <a:pt x="809" y="264"/>
                    <a:pt x="813" y="269"/>
                    <a:pt x="817" y="275"/>
                  </a:cubicBezTo>
                  <a:cubicBezTo>
                    <a:pt x="857" y="330"/>
                    <a:pt x="880" y="397"/>
                    <a:pt x="882" y="466"/>
                  </a:cubicBezTo>
                  <a:cubicBezTo>
                    <a:pt x="885" y="411"/>
                    <a:pt x="875" y="355"/>
                    <a:pt x="858" y="304"/>
                  </a:cubicBezTo>
                  <a:cubicBezTo>
                    <a:pt x="841" y="282"/>
                    <a:pt x="821" y="263"/>
                    <a:pt x="801" y="246"/>
                  </a:cubicBezTo>
                  <a:cubicBezTo>
                    <a:pt x="802" y="251"/>
                    <a:pt x="804" y="255"/>
                    <a:pt x="805" y="259"/>
                  </a:cubicBezTo>
                  <a:close/>
                  <a:moveTo>
                    <a:pt x="93" y="321"/>
                  </a:moveTo>
                  <a:cubicBezTo>
                    <a:pt x="92" y="326"/>
                    <a:pt x="92" y="330"/>
                    <a:pt x="92" y="335"/>
                  </a:cubicBezTo>
                  <a:cubicBezTo>
                    <a:pt x="98" y="317"/>
                    <a:pt x="107" y="299"/>
                    <a:pt x="118" y="282"/>
                  </a:cubicBezTo>
                  <a:cubicBezTo>
                    <a:pt x="121" y="276"/>
                    <a:pt x="124" y="270"/>
                    <a:pt x="127" y="264"/>
                  </a:cubicBezTo>
                  <a:cubicBezTo>
                    <a:pt x="113" y="282"/>
                    <a:pt x="102" y="301"/>
                    <a:pt x="93" y="321"/>
                  </a:cubicBezTo>
                  <a:close/>
                  <a:moveTo>
                    <a:pt x="510" y="141"/>
                  </a:moveTo>
                  <a:cubicBezTo>
                    <a:pt x="605" y="170"/>
                    <a:pt x="691" y="241"/>
                    <a:pt x="744" y="329"/>
                  </a:cubicBezTo>
                  <a:cubicBezTo>
                    <a:pt x="740" y="279"/>
                    <a:pt x="726" y="228"/>
                    <a:pt x="700" y="186"/>
                  </a:cubicBezTo>
                  <a:cubicBezTo>
                    <a:pt x="646" y="163"/>
                    <a:pt x="580" y="147"/>
                    <a:pt x="510" y="141"/>
                  </a:cubicBezTo>
                  <a:close/>
                  <a:moveTo>
                    <a:pt x="129" y="194"/>
                  </a:moveTo>
                  <a:cubicBezTo>
                    <a:pt x="120" y="212"/>
                    <a:pt x="112" y="231"/>
                    <a:pt x="106" y="252"/>
                  </a:cubicBezTo>
                  <a:cubicBezTo>
                    <a:pt x="101" y="270"/>
                    <a:pt x="97" y="291"/>
                    <a:pt x="94" y="312"/>
                  </a:cubicBezTo>
                  <a:cubicBezTo>
                    <a:pt x="104" y="290"/>
                    <a:pt x="118" y="270"/>
                    <a:pt x="134" y="251"/>
                  </a:cubicBezTo>
                  <a:cubicBezTo>
                    <a:pt x="134" y="251"/>
                    <a:pt x="134" y="251"/>
                    <a:pt x="134" y="251"/>
                  </a:cubicBezTo>
                  <a:cubicBezTo>
                    <a:pt x="142" y="218"/>
                    <a:pt x="155" y="189"/>
                    <a:pt x="173" y="162"/>
                  </a:cubicBezTo>
                  <a:cubicBezTo>
                    <a:pt x="158" y="172"/>
                    <a:pt x="143" y="182"/>
                    <a:pt x="129" y="194"/>
                  </a:cubicBezTo>
                  <a:close/>
                  <a:moveTo>
                    <a:pt x="799" y="241"/>
                  </a:moveTo>
                  <a:cubicBezTo>
                    <a:pt x="820" y="258"/>
                    <a:pt x="839" y="277"/>
                    <a:pt x="856" y="297"/>
                  </a:cubicBezTo>
                  <a:cubicBezTo>
                    <a:pt x="852" y="288"/>
                    <a:pt x="849" y="279"/>
                    <a:pt x="845" y="270"/>
                  </a:cubicBezTo>
                  <a:cubicBezTo>
                    <a:pt x="827" y="249"/>
                    <a:pt x="807" y="229"/>
                    <a:pt x="786" y="211"/>
                  </a:cubicBezTo>
                  <a:cubicBezTo>
                    <a:pt x="791" y="221"/>
                    <a:pt x="795" y="231"/>
                    <a:pt x="799" y="241"/>
                  </a:cubicBezTo>
                  <a:close/>
                  <a:moveTo>
                    <a:pt x="132" y="259"/>
                  </a:moveTo>
                  <a:cubicBezTo>
                    <a:pt x="130" y="263"/>
                    <a:pt x="128" y="267"/>
                    <a:pt x="126" y="271"/>
                  </a:cubicBezTo>
                  <a:cubicBezTo>
                    <a:pt x="128" y="269"/>
                    <a:pt x="130" y="266"/>
                    <a:pt x="131" y="264"/>
                  </a:cubicBezTo>
                  <a:cubicBezTo>
                    <a:pt x="132" y="263"/>
                    <a:pt x="132" y="261"/>
                    <a:pt x="132" y="259"/>
                  </a:cubicBezTo>
                  <a:close/>
                  <a:moveTo>
                    <a:pt x="783" y="205"/>
                  </a:moveTo>
                  <a:cubicBezTo>
                    <a:pt x="804" y="222"/>
                    <a:pt x="824" y="241"/>
                    <a:pt x="841" y="261"/>
                  </a:cubicBezTo>
                  <a:cubicBezTo>
                    <a:pt x="830" y="237"/>
                    <a:pt x="818" y="215"/>
                    <a:pt x="804" y="195"/>
                  </a:cubicBezTo>
                  <a:cubicBezTo>
                    <a:pt x="715" y="69"/>
                    <a:pt x="552" y="2"/>
                    <a:pt x="387" y="27"/>
                  </a:cubicBezTo>
                  <a:cubicBezTo>
                    <a:pt x="332" y="35"/>
                    <a:pt x="270" y="57"/>
                    <a:pt x="218" y="94"/>
                  </a:cubicBezTo>
                  <a:cubicBezTo>
                    <a:pt x="231" y="90"/>
                    <a:pt x="244" y="86"/>
                    <a:pt x="258" y="83"/>
                  </a:cubicBezTo>
                  <a:cubicBezTo>
                    <a:pt x="302" y="55"/>
                    <a:pt x="353" y="37"/>
                    <a:pt x="410" y="30"/>
                  </a:cubicBezTo>
                  <a:cubicBezTo>
                    <a:pt x="482" y="21"/>
                    <a:pt x="558" y="31"/>
                    <a:pt x="622" y="59"/>
                  </a:cubicBezTo>
                  <a:cubicBezTo>
                    <a:pt x="693" y="88"/>
                    <a:pt x="748" y="138"/>
                    <a:pt x="782" y="203"/>
                  </a:cubicBezTo>
                  <a:cubicBezTo>
                    <a:pt x="782" y="203"/>
                    <a:pt x="783" y="204"/>
                    <a:pt x="783" y="205"/>
                  </a:cubicBezTo>
                  <a:close/>
                  <a:moveTo>
                    <a:pt x="137" y="252"/>
                  </a:moveTo>
                  <a:cubicBezTo>
                    <a:pt x="136" y="254"/>
                    <a:pt x="136" y="257"/>
                    <a:pt x="135" y="259"/>
                  </a:cubicBezTo>
                  <a:cubicBezTo>
                    <a:pt x="152" y="239"/>
                    <a:pt x="171" y="221"/>
                    <a:pt x="191" y="206"/>
                  </a:cubicBezTo>
                  <a:cubicBezTo>
                    <a:pt x="171" y="219"/>
                    <a:pt x="152" y="235"/>
                    <a:pt x="137" y="252"/>
                  </a:cubicBezTo>
                  <a:close/>
                  <a:moveTo>
                    <a:pt x="776" y="228"/>
                  </a:moveTo>
                  <a:cubicBezTo>
                    <a:pt x="784" y="236"/>
                    <a:pt x="792" y="244"/>
                    <a:pt x="800" y="253"/>
                  </a:cubicBezTo>
                  <a:cubicBezTo>
                    <a:pt x="799" y="250"/>
                    <a:pt x="797" y="246"/>
                    <a:pt x="796" y="243"/>
                  </a:cubicBezTo>
                  <a:cubicBezTo>
                    <a:pt x="790" y="237"/>
                    <a:pt x="783" y="232"/>
                    <a:pt x="776" y="228"/>
                  </a:cubicBezTo>
                  <a:close/>
                  <a:moveTo>
                    <a:pt x="179" y="159"/>
                  </a:moveTo>
                  <a:cubicBezTo>
                    <a:pt x="162" y="184"/>
                    <a:pt x="148" y="212"/>
                    <a:pt x="140" y="242"/>
                  </a:cubicBezTo>
                  <a:cubicBezTo>
                    <a:pt x="146" y="233"/>
                    <a:pt x="153" y="224"/>
                    <a:pt x="160" y="215"/>
                  </a:cubicBezTo>
                  <a:cubicBezTo>
                    <a:pt x="194" y="177"/>
                    <a:pt x="241" y="150"/>
                    <a:pt x="297" y="136"/>
                  </a:cubicBezTo>
                  <a:cubicBezTo>
                    <a:pt x="298" y="135"/>
                    <a:pt x="299" y="134"/>
                    <a:pt x="300" y="134"/>
                  </a:cubicBezTo>
                  <a:cubicBezTo>
                    <a:pt x="312" y="124"/>
                    <a:pt x="324" y="115"/>
                    <a:pt x="338" y="107"/>
                  </a:cubicBezTo>
                  <a:cubicBezTo>
                    <a:pt x="295" y="114"/>
                    <a:pt x="234" y="128"/>
                    <a:pt x="179" y="159"/>
                  </a:cubicBezTo>
                  <a:close/>
                  <a:moveTo>
                    <a:pt x="293" y="139"/>
                  </a:moveTo>
                  <a:cubicBezTo>
                    <a:pt x="244" y="152"/>
                    <a:pt x="198" y="177"/>
                    <a:pt x="162" y="217"/>
                  </a:cubicBezTo>
                  <a:cubicBezTo>
                    <a:pt x="155" y="225"/>
                    <a:pt x="149" y="233"/>
                    <a:pt x="143" y="241"/>
                  </a:cubicBezTo>
                  <a:cubicBezTo>
                    <a:pt x="163" y="221"/>
                    <a:pt x="186" y="204"/>
                    <a:pt x="213" y="189"/>
                  </a:cubicBezTo>
                  <a:cubicBezTo>
                    <a:pt x="216" y="188"/>
                    <a:pt x="219" y="186"/>
                    <a:pt x="222" y="185"/>
                  </a:cubicBezTo>
                  <a:cubicBezTo>
                    <a:pt x="239" y="174"/>
                    <a:pt x="257" y="165"/>
                    <a:pt x="274" y="157"/>
                  </a:cubicBezTo>
                  <a:cubicBezTo>
                    <a:pt x="281" y="151"/>
                    <a:pt x="287" y="145"/>
                    <a:pt x="293" y="139"/>
                  </a:cubicBezTo>
                  <a:close/>
                  <a:moveTo>
                    <a:pt x="764" y="216"/>
                  </a:moveTo>
                  <a:cubicBezTo>
                    <a:pt x="775" y="223"/>
                    <a:pt x="785" y="230"/>
                    <a:pt x="794" y="238"/>
                  </a:cubicBezTo>
                  <a:cubicBezTo>
                    <a:pt x="790" y="227"/>
                    <a:pt x="786" y="217"/>
                    <a:pt x="780" y="206"/>
                  </a:cubicBezTo>
                  <a:cubicBezTo>
                    <a:pt x="743" y="176"/>
                    <a:pt x="703" y="152"/>
                    <a:pt x="662" y="132"/>
                  </a:cubicBezTo>
                  <a:cubicBezTo>
                    <a:pt x="671" y="141"/>
                    <a:pt x="679" y="151"/>
                    <a:pt x="687" y="161"/>
                  </a:cubicBezTo>
                  <a:cubicBezTo>
                    <a:pt x="715" y="177"/>
                    <a:pt x="741" y="195"/>
                    <a:pt x="764" y="216"/>
                  </a:cubicBezTo>
                  <a:close/>
                  <a:moveTo>
                    <a:pt x="702" y="183"/>
                  </a:moveTo>
                  <a:cubicBezTo>
                    <a:pt x="713" y="188"/>
                    <a:pt x="723" y="193"/>
                    <a:pt x="733" y="198"/>
                  </a:cubicBezTo>
                  <a:cubicBezTo>
                    <a:pt x="739" y="202"/>
                    <a:pt x="746" y="205"/>
                    <a:pt x="752" y="209"/>
                  </a:cubicBezTo>
                  <a:cubicBezTo>
                    <a:pt x="732" y="192"/>
                    <a:pt x="711" y="177"/>
                    <a:pt x="690" y="165"/>
                  </a:cubicBezTo>
                  <a:cubicBezTo>
                    <a:pt x="694" y="171"/>
                    <a:pt x="698" y="177"/>
                    <a:pt x="702" y="183"/>
                  </a:cubicBezTo>
                  <a:close/>
                  <a:moveTo>
                    <a:pt x="656" y="127"/>
                  </a:moveTo>
                  <a:cubicBezTo>
                    <a:pt x="697" y="146"/>
                    <a:pt x="739" y="170"/>
                    <a:pt x="777" y="200"/>
                  </a:cubicBezTo>
                  <a:cubicBezTo>
                    <a:pt x="744" y="140"/>
                    <a:pt x="691" y="90"/>
                    <a:pt x="621" y="61"/>
                  </a:cubicBezTo>
                  <a:cubicBezTo>
                    <a:pt x="505" y="12"/>
                    <a:pt x="367" y="21"/>
                    <a:pt x="266" y="81"/>
                  </a:cubicBezTo>
                  <a:cubicBezTo>
                    <a:pt x="290" y="76"/>
                    <a:pt x="315" y="72"/>
                    <a:pt x="341" y="71"/>
                  </a:cubicBezTo>
                  <a:cubicBezTo>
                    <a:pt x="370" y="69"/>
                    <a:pt x="400" y="69"/>
                    <a:pt x="430" y="71"/>
                  </a:cubicBezTo>
                  <a:cubicBezTo>
                    <a:pt x="493" y="58"/>
                    <a:pt x="559" y="66"/>
                    <a:pt x="614" y="96"/>
                  </a:cubicBezTo>
                  <a:cubicBezTo>
                    <a:pt x="629" y="105"/>
                    <a:pt x="643" y="115"/>
                    <a:pt x="656" y="127"/>
                  </a:cubicBezTo>
                  <a:close/>
                  <a:moveTo>
                    <a:pt x="212" y="99"/>
                  </a:moveTo>
                  <a:cubicBezTo>
                    <a:pt x="181" y="122"/>
                    <a:pt x="153" y="152"/>
                    <a:pt x="133" y="188"/>
                  </a:cubicBezTo>
                  <a:cubicBezTo>
                    <a:pt x="143" y="179"/>
                    <a:pt x="154" y="172"/>
                    <a:pt x="166" y="164"/>
                  </a:cubicBezTo>
                  <a:cubicBezTo>
                    <a:pt x="169" y="162"/>
                    <a:pt x="173" y="160"/>
                    <a:pt x="177" y="158"/>
                  </a:cubicBezTo>
                  <a:cubicBezTo>
                    <a:pt x="188" y="142"/>
                    <a:pt x="200" y="128"/>
                    <a:pt x="214" y="116"/>
                  </a:cubicBezTo>
                  <a:cubicBezTo>
                    <a:pt x="226" y="105"/>
                    <a:pt x="239" y="96"/>
                    <a:pt x="252" y="87"/>
                  </a:cubicBezTo>
                  <a:cubicBezTo>
                    <a:pt x="238" y="90"/>
                    <a:pt x="225" y="94"/>
                    <a:pt x="212" y="99"/>
                  </a:cubicBezTo>
                  <a:close/>
                  <a:moveTo>
                    <a:pt x="495" y="137"/>
                  </a:moveTo>
                  <a:cubicBezTo>
                    <a:pt x="567" y="141"/>
                    <a:pt x="639" y="157"/>
                    <a:pt x="698" y="182"/>
                  </a:cubicBezTo>
                  <a:cubicBezTo>
                    <a:pt x="693" y="175"/>
                    <a:pt x="689" y="168"/>
                    <a:pt x="684" y="162"/>
                  </a:cubicBezTo>
                  <a:cubicBezTo>
                    <a:pt x="680" y="160"/>
                    <a:pt x="677" y="158"/>
                    <a:pt x="673" y="156"/>
                  </a:cubicBezTo>
                  <a:cubicBezTo>
                    <a:pt x="672" y="158"/>
                    <a:pt x="672" y="158"/>
                    <a:pt x="672" y="158"/>
                  </a:cubicBezTo>
                  <a:cubicBezTo>
                    <a:pt x="598" y="120"/>
                    <a:pt x="535" y="107"/>
                    <a:pt x="461" y="114"/>
                  </a:cubicBezTo>
                  <a:cubicBezTo>
                    <a:pt x="443" y="116"/>
                    <a:pt x="418" y="119"/>
                    <a:pt x="389" y="125"/>
                  </a:cubicBezTo>
                  <a:cubicBezTo>
                    <a:pt x="419" y="124"/>
                    <a:pt x="450" y="127"/>
                    <a:pt x="480" y="133"/>
                  </a:cubicBezTo>
                  <a:cubicBezTo>
                    <a:pt x="485" y="134"/>
                    <a:pt x="490" y="136"/>
                    <a:pt x="495" y="137"/>
                  </a:cubicBezTo>
                  <a:close/>
                  <a:moveTo>
                    <a:pt x="270" y="163"/>
                  </a:moveTo>
                  <a:cubicBezTo>
                    <a:pt x="263" y="165"/>
                    <a:pt x="257" y="168"/>
                    <a:pt x="251" y="171"/>
                  </a:cubicBezTo>
                  <a:cubicBezTo>
                    <a:pt x="256" y="169"/>
                    <a:pt x="262" y="167"/>
                    <a:pt x="267" y="165"/>
                  </a:cubicBezTo>
                  <a:cubicBezTo>
                    <a:pt x="268" y="164"/>
                    <a:pt x="269" y="164"/>
                    <a:pt x="270" y="163"/>
                  </a:cubicBezTo>
                  <a:close/>
                  <a:moveTo>
                    <a:pt x="276" y="160"/>
                  </a:moveTo>
                  <a:cubicBezTo>
                    <a:pt x="275" y="161"/>
                    <a:pt x="273" y="162"/>
                    <a:pt x="272" y="164"/>
                  </a:cubicBezTo>
                  <a:cubicBezTo>
                    <a:pt x="333" y="143"/>
                    <a:pt x="404" y="133"/>
                    <a:pt x="478" y="136"/>
                  </a:cubicBezTo>
                  <a:cubicBezTo>
                    <a:pt x="479" y="136"/>
                    <a:pt x="479" y="136"/>
                    <a:pt x="479" y="136"/>
                  </a:cubicBezTo>
                  <a:cubicBezTo>
                    <a:pt x="479" y="136"/>
                    <a:pt x="479" y="136"/>
                    <a:pt x="479" y="136"/>
                  </a:cubicBezTo>
                  <a:cubicBezTo>
                    <a:pt x="447" y="130"/>
                    <a:pt x="412" y="126"/>
                    <a:pt x="376" y="127"/>
                  </a:cubicBezTo>
                  <a:cubicBezTo>
                    <a:pt x="345" y="134"/>
                    <a:pt x="310" y="145"/>
                    <a:pt x="276" y="160"/>
                  </a:cubicBezTo>
                  <a:close/>
                  <a:moveTo>
                    <a:pt x="430" y="97"/>
                  </a:moveTo>
                  <a:cubicBezTo>
                    <a:pt x="492" y="97"/>
                    <a:pt x="554" y="107"/>
                    <a:pt x="611" y="127"/>
                  </a:cubicBezTo>
                  <a:cubicBezTo>
                    <a:pt x="635" y="135"/>
                    <a:pt x="659" y="146"/>
                    <a:pt x="681" y="157"/>
                  </a:cubicBezTo>
                  <a:cubicBezTo>
                    <a:pt x="673" y="147"/>
                    <a:pt x="664" y="138"/>
                    <a:pt x="654" y="129"/>
                  </a:cubicBezTo>
                  <a:cubicBezTo>
                    <a:pt x="631" y="119"/>
                    <a:pt x="608" y="110"/>
                    <a:pt x="586" y="103"/>
                  </a:cubicBezTo>
                  <a:cubicBezTo>
                    <a:pt x="540" y="89"/>
                    <a:pt x="486" y="78"/>
                    <a:pt x="430" y="74"/>
                  </a:cubicBezTo>
                  <a:cubicBezTo>
                    <a:pt x="403" y="79"/>
                    <a:pt x="377" y="89"/>
                    <a:pt x="352" y="102"/>
                  </a:cubicBezTo>
                  <a:cubicBezTo>
                    <a:pt x="353" y="102"/>
                    <a:pt x="355" y="101"/>
                    <a:pt x="357" y="101"/>
                  </a:cubicBezTo>
                  <a:cubicBezTo>
                    <a:pt x="381" y="98"/>
                    <a:pt x="406" y="97"/>
                    <a:pt x="430" y="97"/>
                  </a:cubicBezTo>
                  <a:close/>
                  <a:moveTo>
                    <a:pt x="299" y="138"/>
                  </a:moveTo>
                  <a:cubicBezTo>
                    <a:pt x="293" y="143"/>
                    <a:pt x="287" y="149"/>
                    <a:pt x="281" y="155"/>
                  </a:cubicBezTo>
                  <a:cubicBezTo>
                    <a:pt x="308" y="143"/>
                    <a:pt x="335" y="135"/>
                    <a:pt x="361" y="128"/>
                  </a:cubicBezTo>
                  <a:cubicBezTo>
                    <a:pt x="340" y="130"/>
                    <a:pt x="320" y="133"/>
                    <a:pt x="299" y="138"/>
                  </a:cubicBezTo>
                  <a:close/>
                  <a:moveTo>
                    <a:pt x="260" y="85"/>
                  </a:moveTo>
                  <a:cubicBezTo>
                    <a:pt x="244" y="95"/>
                    <a:pt x="230" y="105"/>
                    <a:pt x="216" y="118"/>
                  </a:cubicBezTo>
                  <a:cubicBezTo>
                    <a:pt x="204" y="129"/>
                    <a:pt x="193" y="141"/>
                    <a:pt x="183" y="154"/>
                  </a:cubicBezTo>
                  <a:cubicBezTo>
                    <a:pt x="238" y="124"/>
                    <a:pt x="298" y="110"/>
                    <a:pt x="344" y="103"/>
                  </a:cubicBezTo>
                  <a:cubicBezTo>
                    <a:pt x="368" y="89"/>
                    <a:pt x="394" y="79"/>
                    <a:pt x="421" y="73"/>
                  </a:cubicBezTo>
                  <a:cubicBezTo>
                    <a:pt x="367" y="70"/>
                    <a:pt x="312" y="73"/>
                    <a:pt x="260" y="85"/>
                  </a:cubicBezTo>
                  <a:close/>
                  <a:moveTo>
                    <a:pt x="345" y="106"/>
                  </a:moveTo>
                  <a:cubicBezTo>
                    <a:pt x="330" y="114"/>
                    <a:pt x="316" y="123"/>
                    <a:pt x="303" y="134"/>
                  </a:cubicBezTo>
                  <a:cubicBezTo>
                    <a:pt x="305" y="134"/>
                    <a:pt x="307" y="134"/>
                    <a:pt x="308" y="133"/>
                  </a:cubicBezTo>
                  <a:cubicBezTo>
                    <a:pt x="329" y="129"/>
                    <a:pt x="352" y="126"/>
                    <a:pt x="374" y="125"/>
                  </a:cubicBezTo>
                  <a:cubicBezTo>
                    <a:pt x="409" y="117"/>
                    <a:pt x="439" y="113"/>
                    <a:pt x="461" y="111"/>
                  </a:cubicBezTo>
                  <a:cubicBezTo>
                    <a:pt x="504" y="107"/>
                    <a:pt x="544" y="110"/>
                    <a:pt x="585" y="121"/>
                  </a:cubicBezTo>
                  <a:cubicBezTo>
                    <a:pt x="507" y="98"/>
                    <a:pt x="426" y="95"/>
                    <a:pt x="357" y="104"/>
                  </a:cubicBezTo>
                  <a:cubicBezTo>
                    <a:pt x="353" y="104"/>
                    <a:pt x="349" y="105"/>
                    <a:pt x="345" y="106"/>
                  </a:cubicBezTo>
                  <a:close/>
                  <a:moveTo>
                    <a:pt x="440" y="72"/>
                  </a:moveTo>
                  <a:cubicBezTo>
                    <a:pt x="490" y="76"/>
                    <a:pt x="540" y="86"/>
                    <a:pt x="587" y="100"/>
                  </a:cubicBezTo>
                  <a:cubicBezTo>
                    <a:pt x="607" y="107"/>
                    <a:pt x="627" y="114"/>
                    <a:pt x="647" y="123"/>
                  </a:cubicBezTo>
                  <a:cubicBezTo>
                    <a:pt x="637" y="114"/>
                    <a:pt x="625" y="106"/>
                    <a:pt x="612" y="99"/>
                  </a:cubicBezTo>
                  <a:cubicBezTo>
                    <a:pt x="561" y="70"/>
                    <a:pt x="499" y="62"/>
                    <a:pt x="440" y="72"/>
                  </a:cubicBez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44"/>
            <p:cNvSpPr>
              <a:spLocks noEditPoints="1"/>
            </p:cNvSpPr>
            <p:nvPr/>
          </p:nvSpPr>
          <p:spPr bwMode="auto">
            <a:xfrm>
              <a:off x="3489325" y="3548063"/>
              <a:ext cx="3349625" cy="2790825"/>
            </a:xfrm>
            <a:custGeom>
              <a:avLst/>
              <a:gdLst>
                <a:gd name="T0" fmla="*/ 289 w 1032"/>
                <a:gd name="T1" fmla="*/ 759 h 859"/>
                <a:gd name="T2" fmla="*/ 168 w 1032"/>
                <a:gd name="T3" fmla="*/ 90 h 859"/>
                <a:gd name="T4" fmla="*/ 36 w 1032"/>
                <a:gd name="T5" fmla="*/ 397 h 859"/>
                <a:gd name="T6" fmla="*/ 434 w 1032"/>
                <a:gd name="T7" fmla="*/ 1 h 859"/>
                <a:gd name="T8" fmla="*/ 986 w 1032"/>
                <a:gd name="T9" fmla="*/ 628 h 859"/>
                <a:gd name="T10" fmla="*/ 772 w 1032"/>
                <a:gd name="T11" fmla="*/ 831 h 859"/>
                <a:gd name="T12" fmla="*/ 489 w 1032"/>
                <a:gd name="T13" fmla="*/ 838 h 859"/>
                <a:gd name="T14" fmla="*/ 372 w 1032"/>
                <a:gd name="T15" fmla="*/ 798 h 859"/>
                <a:gd name="T16" fmla="*/ 463 w 1032"/>
                <a:gd name="T17" fmla="*/ 834 h 859"/>
                <a:gd name="T18" fmla="*/ 910 w 1032"/>
                <a:gd name="T19" fmla="*/ 717 h 859"/>
                <a:gd name="T20" fmla="*/ 862 w 1032"/>
                <a:gd name="T21" fmla="*/ 206 h 859"/>
                <a:gd name="T22" fmla="*/ 600 w 1032"/>
                <a:gd name="T23" fmla="*/ 814 h 859"/>
                <a:gd name="T24" fmla="*/ 536 w 1032"/>
                <a:gd name="T25" fmla="*/ 830 h 859"/>
                <a:gd name="T26" fmla="*/ 324 w 1032"/>
                <a:gd name="T27" fmla="*/ 773 h 859"/>
                <a:gd name="T28" fmla="*/ 660 w 1032"/>
                <a:gd name="T29" fmla="*/ 779 h 859"/>
                <a:gd name="T30" fmla="*/ 324 w 1032"/>
                <a:gd name="T31" fmla="*/ 773 h 859"/>
                <a:gd name="T32" fmla="*/ 885 w 1032"/>
                <a:gd name="T33" fmla="*/ 626 h 859"/>
                <a:gd name="T34" fmla="*/ 881 w 1032"/>
                <a:gd name="T35" fmla="*/ 321 h 859"/>
                <a:gd name="T36" fmla="*/ 248 w 1032"/>
                <a:gd name="T37" fmla="*/ 703 h 859"/>
                <a:gd name="T38" fmla="*/ 878 w 1032"/>
                <a:gd name="T39" fmla="*/ 321 h 859"/>
                <a:gd name="T40" fmla="*/ 218 w 1032"/>
                <a:gd name="T41" fmla="*/ 113 h 859"/>
                <a:gd name="T42" fmla="*/ 248 w 1032"/>
                <a:gd name="T43" fmla="*/ 703 h 859"/>
                <a:gd name="T44" fmla="*/ 678 w 1032"/>
                <a:gd name="T45" fmla="*/ 770 h 859"/>
                <a:gd name="T46" fmla="*/ 283 w 1032"/>
                <a:gd name="T47" fmla="*/ 749 h 859"/>
                <a:gd name="T48" fmla="*/ 60 w 1032"/>
                <a:gd name="T49" fmla="*/ 297 h 859"/>
                <a:gd name="T50" fmla="*/ 190 w 1032"/>
                <a:gd name="T51" fmla="*/ 657 h 859"/>
                <a:gd name="T52" fmla="*/ 207 w 1032"/>
                <a:gd name="T53" fmla="*/ 677 h 859"/>
                <a:gd name="T54" fmla="*/ 258 w 1032"/>
                <a:gd name="T55" fmla="*/ 728 h 859"/>
                <a:gd name="T56" fmla="*/ 262 w 1032"/>
                <a:gd name="T57" fmla="*/ 728 h 859"/>
                <a:gd name="T58" fmla="*/ 191 w 1032"/>
                <a:gd name="T59" fmla="*/ 654 h 859"/>
                <a:gd name="T60" fmla="*/ 173 w 1032"/>
                <a:gd name="T61" fmla="*/ 480 h 859"/>
                <a:gd name="T62" fmla="*/ 68 w 1032"/>
                <a:gd name="T63" fmla="*/ 259 h 859"/>
                <a:gd name="T64" fmla="*/ 88 w 1032"/>
                <a:gd name="T65" fmla="*/ 428 h 859"/>
                <a:gd name="T66" fmla="*/ 68 w 1032"/>
                <a:gd name="T67" fmla="*/ 259 h 859"/>
                <a:gd name="T68" fmla="*/ 991 w 1032"/>
                <a:gd name="T69" fmla="*/ 613 h 859"/>
                <a:gd name="T70" fmla="*/ 856 w 1032"/>
                <a:gd name="T71" fmla="*/ 197 h 859"/>
                <a:gd name="T72" fmla="*/ 129 w 1032"/>
                <a:gd name="T73" fmla="*/ 371 h 859"/>
                <a:gd name="T74" fmla="*/ 171 w 1032"/>
                <a:gd name="T75" fmla="*/ 180 h 859"/>
                <a:gd name="T76" fmla="*/ 727 w 1032"/>
                <a:gd name="T77" fmla="*/ 112 h 859"/>
                <a:gd name="T78" fmla="*/ 117 w 1032"/>
                <a:gd name="T79" fmla="*/ 154 h 859"/>
                <a:gd name="T80" fmla="*/ 117 w 1032"/>
                <a:gd name="T81" fmla="*/ 154 h 859"/>
                <a:gd name="T82" fmla="*/ 496 w 1032"/>
                <a:gd name="T83" fmla="*/ 8 h 859"/>
                <a:gd name="T84" fmla="*/ 129 w 1032"/>
                <a:gd name="T85" fmla="*/ 139 h 859"/>
                <a:gd name="T86" fmla="*/ 471 w 1032"/>
                <a:gd name="T87" fmla="*/ 19 h 859"/>
                <a:gd name="T88" fmla="*/ 129 w 1032"/>
                <a:gd name="T89" fmla="*/ 139 h 859"/>
                <a:gd name="T90" fmla="*/ 180 w 1032"/>
                <a:gd name="T91" fmla="*/ 90 h 859"/>
                <a:gd name="T92" fmla="*/ 750 w 1032"/>
                <a:gd name="T93" fmla="*/ 121 h 859"/>
                <a:gd name="T94" fmla="*/ 707 w 1032"/>
                <a:gd name="T95" fmla="*/ 99 h 859"/>
                <a:gd name="T96" fmla="*/ 409 w 1032"/>
                <a:gd name="T97" fmla="*/ 36 h 859"/>
                <a:gd name="T98" fmla="*/ 469 w 1032"/>
                <a:gd name="T99" fmla="*/ 4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32" h="859">
                  <a:moveTo>
                    <a:pt x="623" y="856"/>
                  </a:moveTo>
                  <a:cubicBezTo>
                    <a:pt x="574" y="856"/>
                    <a:pt x="525" y="849"/>
                    <a:pt x="477" y="838"/>
                  </a:cubicBezTo>
                  <a:cubicBezTo>
                    <a:pt x="424" y="836"/>
                    <a:pt x="371" y="819"/>
                    <a:pt x="322" y="786"/>
                  </a:cubicBezTo>
                  <a:cubicBezTo>
                    <a:pt x="310" y="778"/>
                    <a:pt x="299" y="769"/>
                    <a:pt x="289" y="759"/>
                  </a:cubicBezTo>
                  <a:cubicBezTo>
                    <a:pt x="213" y="715"/>
                    <a:pt x="152" y="653"/>
                    <a:pt x="112" y="578"/>
                  </a:cubicBezTo>
                  <a:cubicBezTo>
                    <a:pt x="54" y="470"/>
                    <a:pt x="38" y="354"/>
                    <a:pt x="66" y="259"/>
                  </a:cubicBezTo>
                  <a:cubicBezTo>
                    <a:pt x="76" y="213"/>
                    <a:pt x="96" y="172"/>
                    <a:pt x="127" y="137"/>
                  </a:cubicBezTo>
                  <a:cubicBezTo>
                    <a:pt x="139" y="120"/>
                    <a:pt x="152" y="104"/>
                    <a:pt x="168" y="90"/>
                  </a:cubicBezTo>
                  <a:cubicBezTo>
                    <a:pt x="228" y="38"/>
                    <a:pt x="309" y="12"/>
                    <a:pt x="392" y="4"/>
                  </a:cubicBezTo>
                  <a:cubicBezTo>
                    <a:pt x="391" y="4"/>
                    <a:pt x="389" y="4"/>
                    <a:pt x="388" y="4"/>
                  </a:cubicBezTo>
                  <a:cubicBezTo>
                    <a:pt x="314" y="7"/>
                    <a:pt x="178" y="27"/>
                    <a:pt x="93" y="119"/>
                  </a:cubicBezTo>
                  <a:cubicBezTo>
                    <a:pt x="26" y="192"/>
                    <a:pt x="3" y="304"/>
                    <a:pt x="36" y="397"/>
                  </a:cubicBezTo>
                  <a:cubicBezTo>
                    <a:pt x="34" y="398"/>
                    <a:pt x="34" y="398"/>
                    <a:pt x="34" y="398"/>
                  </a:cubicBezTo>
                  <a:cubicBezTo>
                    <a:pt x="0" y="304"/>
                    <a:pt x="23" y="191"/>
                    <a:pt x="91" y="117"/>
                  </a:cubicBezTo>
                  <a:cubicBezTo>
                    <a:pt x="176" y="24"/>
                    <a:pt x="314" y="5"/>
                    <a:pt x="388" y="1"/>
                  </a:cubicBezTo>
                  <a:cubicBezTo>
                    <a:pt x="403" y="0"/>
                    <a:pt x="419" y="0"/>
                    <a:pt x="434" y="1"/>
                  </a:cubicBezTo>
                  <a:cubicBezTo>
                    <a:pt x="493" y="0"/>
                    <a:pt x="551" y="7"/>
                    <a:pt x="602" y="21"/>
                  </a:cubicBezTo>
                  <a:cubicBezTo>
                    <a:pt x="688" y="44"/>
                    <a:pt x="768" y="81"/>
                    <a:pt x="833" y="130"/>
                  </a:cubicBezTo>
                  <a:cubicBezTo>
                    <a:pt x="907" y="186"/>
                    <a:pt x="960" y="253"/>
                    <a:pt x="989" y="330"/>
                  </a:cubicBezTo>
                  <a:cubicBezTo>
                    <a:pt x="1032" y="441"/>
                    <a:pt x="1030" y="545"/>
                    <a:pt x="986" y="628"/>
                  </a:cubicBezTo>
                  <a:cubicBezTo>
                    <a:pt x="946" y="753"/>
                    <a:pt x="850" y="809"/>
                    <a:pt x="773" y="833"/>
                  </a:cubicBezTo>
                  <a:cubicBezTo>
                    <a:pt x="726" y="848"/>
                    <a:pt x="675" y="856"/>
                    <a:pt x="623" y="856"/>
                  </a:cubicBezTo>
                  <a:close/>
                  <a:moveTo>
                    <a:pt x="489" y="838"/>
                  </a:moveTo>
                  <a:cubicBezTo>
                    <a:pt x="584" y="859"/>
                    <a:pt x="686" y="859"/>
                    <a:pt x="772" y="831"/>
                  </a:cubicBezTo>
                  <a:cubicBezTo>
                    <a:pt x="845" y="807"/>
                    <a:pt x="936" y="755"/>
                    <a:pt x="979" y="641"/>
                  </a:cubicBezTo>
                  <a:cubicBezTo>
                    <a:pt x="961" y="670"/>
                    <a:pt x="939" y="696"/>
                    <a:pt x="912" y="719"/>
                  </a:cubicBezTo>
                  <a:cubicBezTo>
                    <a:pt x="812" y="802"/>
                    <a:pt x="675" y="842"/>
                    <a:pt x="536" y="833"/>
                  </a:cubicBezTo>
                  <a:cubicBezTo>
                    <a:pt x="520" y="836"/>
                    <a:pt x="504" y="837"/>
                    <a:pt x="489" y="838"/>
                  </a:cubicBezTo>
                  <a:close/>
                  <a:moveTo>
                    <a:pt x="477" y="835"/>
                  </a:moveTo>
                  <a:cubicBezTo>
                    <a:pt x="493" y="835"/>
                    <a:pt x="509" y="834"/>
                    <a:pt x="524" y="832"/>
                  </a:cubicBezTo>
                  <a:cubicBezTo>
                    <a:pt x="503" y="830"/>
                    <a:pt x="483" y="827"/>
                    <a:pt x="462" y="823"/>
                  </a:cubicBezTo>
                  <a:cubicBezTo>
                    <a:pt x="430" y="817"/>
                    <a:pt x="400" y="809"/>
                    <a:pt x="372" y="798"/>
                  </a:cubicBezTo>
                  <a:cubicBezTo>
                    <a:pt x="405" y="813"/>
                    <a:pt x="440" y="826"/>
                    <a:pt x="477" y="835"/>
                  </a:cubicBezTo>
                  <a:close/>
                  <a:moveTo>
                    <a:pt x="299" y="765"/>
                  </a:moveTo>
                  <a:cubicBezTo>
                    <a:pt x="307" y="772"/>
                    <a:pt x="315" y="778"/>
                    <a:pt x="324" y="784"/>
                  </a:cubicBezTo>
                  <a:cubicBezTo>
                    <a:pt x="368" y="814"/>
                    <a:pt x="415" y="830"/>
                    <a:pt x="463" y="834"/>
                  </a:cubicBezTo>
                  <a:cubicBezTo>
                    <a:pt x="420" y="822"/>
                    <a:pt x="378" y="806"/>
                    <a:pt x="340" y="785"/>
                  </a:cubicBezTo>
                  <a:cubicBezTo>
                    <a:pt x="326" y="779"/>
                    <a:pt x="312" y="772"/>
                    <a:pt x="299" y="765"/>
                  </a:cubicBezTo>
                  <a:close/>
                  <a:moveTo>
                    <a:pt x="546" y="831"/>
                  </a:moveTo>
                  <a:cubicBezTo>
                    <a:pt x="681" y="838"/>
                    <a:pt x="813" y="797"/>
                    <a:pt x="910" y="717"/>
                  </a:cubicBezTo>
                  <a:cubicBezTo>
                    <a:pt x="941" y="691"/>
                    <a:pt x="966" y="661"/>
                    <a:pt x="984" y="627"/>
                  </a:cubicBezTo>
                  <a:cubicBezTo>
                    <a:pt x="987" y="617"/>
                    <a:pt x="990" y="607"/>
                    <a:pt x="992" y="596"/>
                  </a:cubicBezTo>
                  <a:cubicBezTo>
                    <a:pt x="1020" y="473"/>
                    <a:pt x="991" y="354"/>
                    <a:pt x="906" y="252"/>
                  </a:cubicBezTo>
                  <a:cubicBezTo>
                    <a:pt x="892" y="236"/>
                    <a:pt x="877" y="220"/>
                    <a:pt x="862" y="206"/>
                  </a:cubicBezTo>
                  <a:cubicBezTo>
                    <a:pt x="869" y="218"/>
                    <a:pt x="877" y="232"/>
                    <a:pt x="883" y="246"/>
                  </a:cubicBezTo>
                  <a:cubicBezTo>
                    <a:pt x="930" y="349"/>
                    <a:pt x="955" y="503"/>
                    <a:pt x="887" y="628"/>
                  </a:cubicBezTo>
                  <a:cubicBezTo>
                    <a:pt x="856" y="684"/>
                    <a:pt x="805" y="732"/>
                    <a:pt x="741" y="767"/>
                  </a:cubicBezTo>
                  <a:cubicBezTo>
                    <a:pt x="698" y="790"/>
                    <a:pt x="649" y="806"/>
                    <a:pt x="600" y="814"/>
                  </a:cubicBezTo>
                  <a:cubicBezTo>
                    <a:pt x="582" y="821"/>
                    <a:pt x="564" y="827"/>
                    <a:pt x="546" y="831"/>
                  </a:cubicBezTo>
                  <a:close/>
                  <a:moveTo>
                    <a:pt x="380" y="798"/>
                  </a:moveTo>
                  <a:cubicBezTo>
                    <a:pt x="406" y="808"/>
                    <a:pt x="434" y="815"/>
                    <a:pt x="462" y="821"/>
                  </a:cubicBezTo>
                  <a:cubicBezTo>
                    <a:pt x="487" y="825"/>
                    <a:pt x="511" y="829"/>
                    <a:pt x="536" y="830"/>
                  </a:cubicBezTo>
                  <a:cubicBezTo>
                    <a:pt x="553" y="827"/>
                    <a:pt x="570" y="822"/>
                    <a:pt x="588" y="816"/>
                  </a:cubicBezTo>
                  <a:cubicBezTo>
                    <a:pt x="573" y="818"/>
                    <a:pt x="559" y="819"/>
                    <a:pt x="544" y="820"/>
                  </a:cubicBezTo>
                  <a:cubicBezTo>
                    <a:pt x="486" y="822"/>
                    <a:pt x="430" y="814"/>
                    <a:pt x="380" y="798"/>
                  </a:cubicBezTo>
                  <a:close/>
                  <a:moveTo>
                    <a:pt x="324" y="773"/>
                  </a:moveTo>
                  <a:cubicBezTo>
                    <a:pt x="387" y="804"/>
                    <a:pt x="463" y="820"/>
                    <a:pt x="544" y="817"/>
                  </a:cubicBezTo>
                  <a:cubicBezTo>
                    <a:pt x="562" y="816"/>
                    <a:pt x="581" y="814"/>
                    <a:pt x="599" y="812"/>
                  </a:cubicBezTo>
                  <a:cubicBezTo>
                    <a:pt x="614" y="805"/>
                    <a:pt x="630" y="797"/>
                    <a:pt x="646" y="788"/>
                  </a:cubicBezTo>
                  <a:cubicBezTo>
                    <a:pt x="651" y="785"/>
                    <a:pt x="655" y="782"/>
                    <a:pt x="660" y="779"/>
                  </a:cubicBezTo>
                  <a:cubicBezTo>
                    <a:pt x="620" y="792"/>
                    <a:pt x="576" y="799"/>
                    <a:pt x="531" y="801"/>
                  </a:cubicBezTo>
                  <a:cubicBezTo>
                    <a:pt x="427" y="804"/>
                    <a:pt x="330" y="773"/>
                    <a:pt x="251" y="708"/>
                  </a:cubicBezTo>
                  <a:cubicBezTo>
                    <a:pt x="258" y="718"/>
                    <a:pt x="265" y="728"/>
                    <a:pt x="272" y="737"/>
                  </a:cubicBezTo>
                  <a:cubicBezTo>
                    <a:pt x="288" y="750"/>
                    <a:pt x="305" y="762"/>
                    <a:pt x="324" y="773"/>
                  </a:cubicBezTo>
                  <a:close/>
                  <a:moveTo>
                    <a:pt x="670" y="776"/>
                  </a:moveTo>
                  <a:cubicBezTo>
                    <a:pt x="662" y="781"/>
                    <a:pt x="655" y="786"/>
                    <a:pt x="647" y="790"/>
                  </a:cubicBezTo>
                  <a:cubicBezTo>
                    <a:pt x="635" y="798"/>
                    <a:pt x="622" y="804"/>
                    <a:pt x="610" y="810"/>
                  </a:cubicBezTo>
                  <a:cubicBezTo>
                    <a:pt x="728" y="788"/>
                    <a:pt x="834" y="719"/>
                    <a:pt x="885" y="626"/>
                  </a:cubicBezTo>
                  <a:cubicBezTo>
                    <a:pt x="953" y="503"/>
                    <a:pt x="927" y="349"/>
                    <a:pt x="880" y="247"/>
                  </a:cubicBezTo>
                  <a:cubicBezTo>
                    <a:pt x="873" y="230"/>
                    <a:pt x="864" y="214"/>
                    <a:pt x="854" y="199"/>
                  </a:cubicBezTo>
                  <a:cubicBezTo>
                    <a:pt x="831" y="178"/>
                    <a:pt x="805" y="159"/>
                    <a:pt x="778" y="141"/>
                  </a:cubicBezTo>
                  <a:cubicBezTo>
                    <a:pt x="833" y="193"/>
                    <a:pt x="869" y="255"/>
                    <a:pt x="881" y="321"/>
                  </a:cubicBezTo>
                  <a:cubicBezTo>
                    <a:pt x="890" y="345"/>
                    <a:pt x="898" y="370"/>
                    <a:pt x="903" y="395"/>
                  </a:cubicBezTo>
                  <a:cubicBezTo>
                    <a:pt x="924" y="491"/>
                    <a:pt x="905" y="580"/>
                    <a:pt x="849" y="653"/>
                  </a:cubicBezTo>
                  <a:cubicBezTo>
                    <a:pt x="806" y="708"/>
                    <a:pt x="743" y="751"/>
                    <a:pt x="670" y="776"/>
                  </a:cubicBezTo>
                  <a:close/>
                  <a:moveTo>
                    <a:pt x="248" y="703"/>
                  </a:moveTo>
                  <a:cubicBezTo>
                    <a:pt x="325" y="767"/>
                    <a:pt x="423" y="802"/>
                    <a:pt x="531" y="798"/>
                  </a:cubicBezTo>
                  <a:cubicBezTo>
                    <a:pt x="579" y="796"/>
                    <a:pt x="626" y="788"/>
                    <a:pt x="668" y="773"/>
                  </a:cubicBezTo>
                  <a:cubicBezTo>
                    <a:pt x="803" y="680"/>
                    <a:pt x="896" y="498"/>
                    <a:pt x="882" y="347"/>
                  </a:cubicBezTo>
                  <a:cubicBezTo>
                    <a:pt x="881" y="338"/>
                    <a:pt x="880" y="329"/>
                    <a:pt x="878" y="321"/>
                  </a:cubicBezTo>
                  <a:cubicBezTo>
                    <a:pt x="845" y="235"/>
                    <a:pt x="789" y="162"/>
                    <a:pt x="718" y="108"/>
                  </a:cubicBezTo>
                  <a:cubicBezTo>
                    <a:pt x="623" y="60"/>
                    <a:pt x="514" y="34"/>
                    <a:pt x="410" y="39"/>
                  </a:cubicBezTo>
                  <a:cubicBezTo>
                    <a:pt x="373" y="40"/>
                    <a:pt x="338" y="45"/>
                    <a:pt x="305" y="54"/>
                  </a:cubicBezTo>
                  <a:cubicBezTo>
                    <a:pt x="270" y="69"/>
                    <a:pt x="241" y="89"/>
                    <a:pt x="218" y="113"/>
                  </a:cubicBezTo>
                  <a:cubicBezTo>
                    <a:pt x="198" y="136"/>
                    <a:pt x="181" y="163"/>
                    <a:pt x="167" y="196"/>
                  </a:cubicBezTo>
                  <a:cubicBezTo>
                    <a:pt x="147" y="285"/>
                    <a:pt x="163" y="395"/>
                    <a:pt x="175" y="480"/>
                  </a:cubicBezTo>
                  <a:cubicBezTo>
                    <a:pt x="177" y="492"/>
                    <a:pt x="177" y="492"/>
                    <a:pt x="177" y="492"/>
                  </a:cubicBezTo>
                  <a:cubicBezTo>
                    <a:pt x="185" y="547"/>
                    <a:pt x="204" y="633"/>
                    <a:pt x="248" y="703"/>
                  </a:cubicBezTo>
                  <a:close/>
                  <a:moveTo>
                    <a:pt x="883" y="334"/>
                  </a:moveTo>
                  <a:cubicBezTo>
                    <a:pt x="884" y="338"/>
                    <a:pt x="884" y="342"/>
                    <a:pt x="884" y="347"/>
                  </a:cubicBezTo>
                  <a:cubicBezTo>
                    <a:pt x="892" y="425"/>
                    <a:pt x="871" y="514"/>
                    <a:pt x="826" y="597"/>
                  </a:cubicBezTo>
                  <a:cubicBezTo>
                    <a:pt x="789" y="667"/>
                    <a:pt x="737" y="727"/>
                    <a:pt x="678" y="770"/>
                  </a:cubicBezTo>
                  <a:cubicBezTo>
                    <a:pt x="747" y="745"/>
                    <a:pt x="806" y="704"/>
                    <a:pt x="847" y="651"/>
                  </a:cubicBezTo>
                  <a:cubicBezTo>
                    <a:pt x="903" y="579"/>
                    <a:pt x="921" y="491"/>
                    <a:pt x="901" y="395"/>
                  </a:cubicBezTo>
                  <a:cubicBezTo>
                    <a:pt x="896" y="374"/>
                    <a:pt x="890" y="354"/>
                    <a:pt x="883" y="334"/>
                  </a:cubicBezTo>
                  <a:close/>
                  <a:moveTo>
                    <a:pt x="283" y="749"/>
                  </a:moveTo>
                  <a:cubicBezTo>
                    <a:pt x="285" y="751"/>
                    <a:pt x="287" y="752"/>
                    <a:pt x="289" y="753"/>
                  </a:cubicBezTo>
                  <a:cubicBezTo>
                    <a:pt x="287" y="751"/>
                    <a:pt x="284" y="750"/>
                    <a:pt x="282" y="748"/>
                  </a:cubicBezTo>
                  <a:cubicBezTo>
                    <a:pt x="282" y="748"/>
                    <a:pt x="283" y="749"/>
                    <a:pt x="283" y="749"/>
                  </a:cubicBezTo>
                  <a:close/>
                  <a:moveTo>
                    <a:pt x="60" y="297"/>
                  </a:moveTo>
                  <a:cubicBezTo>
                    <a:pt x="46" y="384"/>
                    <a:pt x="64" y="483"/>
                    <a:pt x="114" y="577"/>
                  </a:cubicBezTo>
                  <a:cubicBezTo>
                    <a:pt x="152" y="648"/>
                    <a:pt x="210" y="707"/>
                    <a:pt x="281" y="751"/>
                  </a:cubicBezTo>
                  <a:cubicBezTo>
                    <a:pt x="253" y="732"/>
                    <a:pt x="229" y="710"/>
                    <a:pt x="209" y="684"/>
                  </a:cubicBezTo>
                  <a:cubicBezTo>
                    <a:pt x="202" y="676"/>
                    <a:pt x="196" y="666"/>
                    <a:pt x="190" y="657"/>
                  </a:cubicBezTo>
                  <a:cubicBezTo>
                    <a:pt x="161" y="621"/>
                    <a:pt x="135" y="581"/>
                    <a:pt x="114" y="540"/>
                  </a:cubicBezTo>
                  <a:cubicBezTo>
                    <a:pt x="74" y="461"/>
                    <a:pt x="55" y="382"/>
                    <a:pt x="59" y="311"/>
                  </a:cubicBezTo>
                  <a:cubicBezTo>
                    <a:pt x="59" y="306"/>
                    <a:pt x="59" y="302"/>
                    <a:pt x="60" y="297"/>
                  </a:cubicBezTo>
                  <a:close/>
                  <a:moveTo>
                    <a:pt x="207" y="677"/>
                  </a:moveTo>
                  <a:cubicBezTo>
                    <a:pt x="208" y="679"/>
                    <a:pt x="210" y="681"/>
                    <a:pt x="211" y="683"/>
                  </a:cubicBezTo>
                  <a:cubicBezTo>
                    <a:pt x="228" y="705"/>
                    <a:pt x="249" y="725"/>
                    <a:pt x="273" y="743"/>
                  </a:cubicBezTo>
                  <a:cubicBezTo>
                    <a:pt x="272" y="741"/>
                    <a:pt x="271" y="740"/>
                    <a:pt x="270" y="739"/>
                  </a:cubicBezTo>
                  <a:cubicBezTo>
                    <a:pt x="266" y="735"/>
                    <a:pt x="262" y="732"/>
                    <a:pt x="258" y="728"/>
                  </a:cubicBezTo>
                  <a:cubicBezTo>
                    <a:pt x="240" y="713"/>
                    <a:pt x="223" y="696"/>
                    <a:pt x="207" y="677"/>
                  </a:cubicBezTo>
                  <a:close/>
                  <a:moveTo>
                    <a:pt x="191" y="654"/>
                  </a:moveTo>
                  <a:cubicBezTo>
                    <a:pt x="213" y="681"/>
                    <a:pt x="236" y="706"/>
                    <a:pt x="259" y="726"/>
                  </a:cubicBezTo>
                  <a:cubicBezTo>
                    <a:pt x="260" y="727"/>
                    <a:pt x="261" y="728"/>
                    <a:pt x="262" y="728"/>
                  </a:cubicBezTo>
                  <a:cubicBezTo>
                    <a:pt x="256" y="720"/>
                    <a:pt x="250" y="712"/>
                    <a:pt x="244" y="703"/>
                  </a:cubicBezTo>
                  <a:cubicBezTo>
                    <a:pt x="243" y="702"/>
                    <a:pt x="241" y="700"/>
                    <a:pt x="240" y="699"/>
                  </a:cubicBezTo>
                  <a:cubicBezTo>
                    <a:pt x="218" y="680"/>
                    <a:pt x="198" y="658"/>
                    <a:pt x="180" y="635"/>
                  </a:cubicBezTo>
                  <a:cubicBezTo>
                    <a:pt x="184" y="641"/>
                    <a:pt x="187" y="648"/>
                    <a:pt x="191" y="654"/>
                  </a:cubicBezTo>
                  <a:close/>
                  <a:moveTo>
                    <a:pt x="175" y="625"/>
                  </a:moveTo>
                  <a:cubicBezTo>
                    <a:pt x="195" y="652"/>
                    <a:pt x="217" y="676"/>
                    <a:pt x="241" y="697"/>
                  </a:cubicBezTo>
                  <a:cubicBezTo>
                    <a:pt x="200" y="628"/>
                    <a:pt x="182" y="546"/>
                    <a:pt x="174" y="492"/>
                  </a:cubicBezTo>
                  <a:cubicBezTo>
                    <a:pt x="173" y="480"/>
                    <a:pt x="173" y="480"/>
                    <a:pt x="173" y="480"/>
                  </a:cubicBezTo>
                  <a:cubicBezTo>
                    <a:pt x="161" y="400"/>
                    <a:pt x="146" y="297"/>
                    <a:pt x="162" y="210"/>
                  </a:cubicBezTo>
                  <a:cubicBezTo>
                    <a:pt x="145" y="255"/>
                    <a:pt x="135" y="309"/>
                    <a:pt x="131" y="371"/>
                  </a:cubicBezTo>
                  <a:cubicBezTo>
                    <a:pt x="125" y="470"/>
                    <a:pt x="140" y="556"/>
                    <a:pt x="175" y="625"/>
                  </a:cubicBezTo>
                  <a:close/>
                  <a:moveTo>
                    <a:pt x="68" y="259"/>
                  </a:moveTo>
                  <a:cubicBezTo>
                    <a:pt x="65" y="276"/>
                    <a:pt x="62" y="293"/>
                    <a:pt x="62" y="311"/>
                  </a:cubicBezTo>
                  <a:cubicBezTo>
                    <a:pt x="56" y="426"/>
                    <a:pt x="110" y="546"/>
                    <a:pt x="178" y="638"/>
                  </a:cubicBezTo>
                  <a:cubicBezTo>
                    <a:pt x="176" y="632"/>
                    <a:pt x="173" y="627"/>
                    <a:pt x="170" y="622"/>
                  </a:cubicBezTo>
                  <a:cubicBezTo>
                    <a:pt x="130" y="566"/>
                    <a:pt x="102" y="499"/>
                    <a:pt x="88" y="428"/>
                  </a:cubicBezTo>
                  <a:cubicBezTo>
                    <a:pt x="79" y="384"/>
                    <a:pt x="71" y="317"/>
                    <a:pt x="84" y="247"/>
                  </a:cubicBezTo>
                  <a:cubicBezTo>
                    <a:pt x="88" y="225"/>
                    <a:pt x="94" y="204"/>
                    <a:pt x="102" y="185"/>
                  </a:cubicBezTo>
                  <a:cubicBezTo>
                    <a:pt x="96" y="194"/>
                    <a:pt x="90" y="204"/>
                    <a:pt x="85" y="214"/>
                  </a:cubicBezTo>
                  <a:cubicBezTo>
                    <a:pt x="78" y="229"/>
                    <a:pt x="73" y="244"/>
                    <a:pt x="68" y="259"/>
                  </a:cubicBezTo>
                  <a:close/>
                  <a:moveTo>
                    <a:pt x="856" y="197"/>
                  </a:moveTo>
                  <a:cubicBezTo>
                    <a:pt x="875" y="214"/>
                    <a:pt x="892" y="232"/>
                    <a:pt x="908" y="251"/>
                  </a:cubicBezTo>
                  <a:cubicBezTo>
                    <a:pt x="993" y="353"/>
                    <a:pt x="1023" y="472"/>
                    <a:pt x="995" y="597"/>
                  </a:cubicBezTo>
                  <a:cubicBezTo>
                    <a:pt x="993" y="602"/>
                    <a:pt x="992" y="608"/>
                    <a:pt x="991" y="613"/>
                  </a:cubicBezTo>
                  <a:cubicBezTo>
                    <a:pt x="1028" y="533"/>
                    <a:pt x="1027" y="435"/>
                    <a:pt x="987" y="331"/>
                  </a:cubicBezTo>
                  <a:cubicBezTo>
                    <a:pt x="936" y="199"/>
                    <a:pt x="816" y="95"/>
                    <a:pt x="654" y="39"/>
                  </a:cubicBezTo>
                  <a:cubicBezTo>
                    <a:pt x="696" y="55"/>
                    <a:pt x="734" y="76"/>
                    <a:pt x="768" y="102"/>
                  </a:cubicBezTo>
                  <a:cubicBezTo>
                    <a:pt x="803" y="130"/>
                    <a:pt x="833" y="161"/>
                    <a:pt x="856" y="197"/>
                  </a:cubicBezTo>
                  <a:close/>
                  <a:moveTo>
                    <a:pt x="110" y="174"/>
                  </a:moveTo>
                  <a:cubicBezTo>
                    <a:pt x="65" y="271"/>
                    <a:pt x="82" y="387"/>
                    <a:pt x="90" y="427"/>
                  </a:cubicBezTo>
                  <a:cubicBezTo>
                    <a:pt x="104" y="497"/>
                    <a:pt x="130" y="559"/>
                    <a:pt x="166" y="612"/>
                  </a:cubicBezTo>
                  <a:cubicBezTo>
                    <a:pt x="135" y="545"/>
                    <a:pt x="123" y="464"/>
                    <a:pt x="129" y="371"/>
                  </a:cubicBezTo>
                  <a:cubicBezTo>
                    <a:pt x="133" y="302"/>
                    <a:pt x="145" y="243"/>
                    <a:pt x="165" y="195"/>
                  </a:cubicBezTo>
                  <a:cubicBezTo>
                    <a:pt x="171" y="167"/>
                    <a:pt x="181" y="140"/>
                    <a:pt x="196" y="117"/>
                  </a:cubicBezTo>
                  <a:cubicBezTo>
                    <a:pt x="198" y="118"/>
                    <a:pt x="198" y="118"/>
                    <a:pt x="198" y="118"/>
                  </a:cubicBezTo>
                  <a:cubicBezTo>
                    <a:pt x="186" y="137"/>
                    <a:pt x="177" y="158"/>
                    <a:pt x="171" y="180"/>
                  </a:cubicBezTo>
                  <a:cubicBezTo>
                    <a:pt x="184" y="154"/>
                    <a:pt x="199" y="131"/>
                    <a:pt x="216" y="111"/>
                  </a:cubicBezTo>
                  <a:cubicBezTo>
                    <a:pt x="236" y="90"/>
                    <a:pt x="261" y="72"/>
                    <a:pt x="290" y="58"/>
                  </a:cubicBezTo>
                  <a:cubicBezTo>
                    <a:pt x="212" y="80"/>
                    <a:pt x="150" y="120"/>
                    <a:pt x="110" y="174"/>
                  </a:cubicBezTo>
                  <a:close/>
                  <a:moveTo>
                    <a:pt x="727" y="112"/>
                  </a:moveTo>
                  <a:cubicBezTo>
                    <a:pt x="792" y="164"/>
                    <a:pt x="843" y="231"/>
                    <a:pt x="875" y="307"/>
                  </a:cubicBezTo>
                  <a:cubicBezTo>
                    <a:pt x="859" y="238"/>
                    <a:pt x="818" y="179"/>
                    <a:pt x="763" y="132"/>
                  </a:cubicBezTo>
                  <a:cubicBezTo>
                    <a:pt x="752" y="125"/>
                    <a:pt x="740" y="118"/>
                    <a:pt x="727" y="112"/>
                  </a:cubicBezTo>
                  <a:close/>
                  <a:moveTo>
                    <a:pt x="117" y="154"/>
                  </a:moveTo>
                  <a:cubicBezTo>
                    <a:pt x="102" y="173"/>
                    <a:pt x="90" y="194"/>
                    <a:pt x="82" y="216"/>
                  </a:cubicBezTo>
                  <a:cubicBezTo>
                    <a:pt x="82" y="215"/>
                    <a:pt x="82" y="214"/>
                    <a:pt x="83" y="213"/>
                  </a:cubicBezTo>
                  <a:cubicBezTo>
                    <a:pt x="90" y="199"/>
                    <a:pt x="98" y="185"/>
                    <a:pt x="108" y="171"/>
                  </a:cubicBezTo>
                  <a:cubicBezTo>
                    <a:pt x="111" y="165"/>
                    <a:pt x="114" y="160"/>
                    <a:pt x="117" y="154"/>
                  </a:cubicBezTo>
                  <a:close/>
                  <a:moveTo>
                    <a:pt x="767" y="131"/>
                  </a:moveTo>
                  <a:cubicBezTo>
                    <a:pt x="796" y="149"/>
                    <a:pt x="823" y="168"/>
                    <a:pt x="848" y="190"/>
                  </a:cubicBezTo>
                  <a:cubicBezTo>
                    <a:pt x="793" y="111"/>
                    <a:pt x="707" y="53"/>
                    <a:pt x="600" y="25"/>
                  </a:cubicBezTo>
                  <a:cubicBezTo>
                    <a:pt x="566" y="16"/>
                    <a:pt x="531" y="10"/>
                    <a:pt x="496" y="8"/>
                  </a:cubicBezTo>
                  <a:cubicBezTo>
                    <a:pt x="541" y="16"/>
                    <a:pt x="584" y="29"/>
                    <a:pt x="625" y="48"/>
                  </a:cubicBezTo>
                  <a:cubicBezTo>
                    <a:pt x="666" y="63"/>
                    <a:pt x="705" y="84"/>
                    <a:pt x="740" y="110"/>
                  </a:cubicBezTo>
                  <a:cubicBezTo>
                    <a:pt x="749" y="117"/>
                    <a:pt x="758" y="124"/>
                    <a:pt x="767" y="131"/>
                  </a:cubicBezTo>
                  <a:close/>
                  <a:moveTo>
                    <a:pt x="129" y="139"/>
                  </a:moveTo>
                  <a:cubicBezTo>
                    <a:pt x="124" y="146"/>
                    <a:pt x="120" y="154"/>
                    <a:pt x="116" y="161"/>
                  </a:cubicBezTo>
                  <a:cubicBezTo>
                    <a:pt x="143" y="129"/>
                    <a:pt x="178" y="102"/>
                    <a:pt x="221" y="81"/>
                  </a:cubicBezTo>
                  <a:cubicBezTo>
                    <a:pt x="246" y="69"/>
                    <a:pt x="274" y="59"/>
                    <a:pt x="304" y="51"/>
                  </a:cubicBezTo>
                  <a:cubicBezTo>
                    <a:pt x="352" y="30"/>
                    <a:pt x="410" y="19"/>
                    <a:pt x="471" y="19"/>
                  </a:cubicBezTo>
                  <a:cubicBezTo>
                    <a:pt x="514" y="20"/>
                    <a:pt x="559" y="27"/>
                    <a:pt x="601" y="40"/>
                  </a:cubicBezTo>
                  <a:cubicBezTo>
                    <a:pt x="561" y="24"/>
                    <a:pt x="517" y="12"/>
                    <a:pt x="472" y="7"/>
                  </a:cubicBezTo>
                  <a:cubicBezTo>
                    <a:pt x="366" y="5"/>
                    <a:pt x="261" y="34"/>
                    <a:pt x="181" y="92"/>
                  </a:cubicBezTo>
                  <a:cubicBezTo>
                    <a:pt x="161" y="106"/>
                    <a:pt x="144" y="122"/>
                    <a:pt x="129" y="139"/>
                  </a:cubicBezTo>
                  <a:close/>
                  <a:moveTo>
                    <a:pt x="435" y="4"/>
                  </a:moveTo>
                  <a:cubicBezTo>
                    <a:pt x="338" y="6"/>
                    <a:pt x="240" y="32"/>
                    <a:pt x="170" y="92"/>
                  </a:cubicBezTo>
                  <a:cubicBezTo>
                    <a:pt x="159" y="102"/>
                    <a:pt x="150" y="111"/>
                    <a:pt x="142" y="122"/>
                  </a:cubicBezTo>
                  <a:cubicBezTo>
                    <a:pt x="153" y="110"/>
                    <a:pt x="166" y="100"/>
                    <a:pt x="180" y="90"/>
                  </a:cubicBezTo>
                  <a:cubicBezTo>
                    <a:pt x="253" y="37"/>
                    <a:pt x="347" y="7"/>
                    <a:pt x="445" y="4"/>
                  </a:cubicBezTo>
                  <a:cubicBezTo>
                    <a:pt x="442" y="4"/>
                    <a:pt x="438" y="4"/>
                    <a:pt x="435" y="4"/>
                  </a:cubicBezTo>
                  <a:close/>
                  <a:moveTo>
                    <a:pt x="717" y="104"/>
                  </a:moveTo>
                  <a:cubicBezTo>
                    <a:pt x="728" y="109"/>
                    <a:pt x="739" y="115"/>
                    <a:pt x="750" y="121"/>
                  </a:cubicBezTo>
                  <a:cubicBezTo>
                    <a:pt x="722" y="99"/>
                    <a:pt x="690" y="80"/>
                    <a:pt x="657" y="65"/>
                  </a:cubicBezTo>
                  <a:cubicBezTo>
                    <a:pt x="678" y="76"/>
                    <a:pt x="698" y="89"/>
                    <a:pt x="717" y="104"/>
                  </a:cubicBezTo>
                  <a:close/>
                  <a:moveTo>
                    <a:pt x="434" y="36"/>
                  </a:moveTo>
                  <a:cubicBezTo>
                    <a:pt x="526" y="36"/>
                    <a:pt x="622" y="59"/>
                    <a:pt x="707" y="99"/>
                  </a:cubicBezTo>
                  <a:cubicBezTo>
                    <a:pt x="684" y="82"/>
                    <a:pt x="660" y="67"/>
                    <a:pt x="634" y="55"/>
                  </a:cubicBezTo>
                  <a:cubicBezTo>
                    <a:pt x="581" y="34"/>
                    <a:pt x="525" y="22"/>
                    <a:pt x="471" y="22"/>
                  </a:cubicBezTo>
                  <a:cubicBezTo>
                    <a:pt x="417" y="21"/>
                    <a:pt x="365" y="30"/>
                    <a:pt x="320" y="47"/>
                  </a:cubicBezTo>
                  <a:cubicBezTo>
                    <a:pt x="349" y="41"/>
                    <a:pt x="379" y="38"/>
                    <a:pt x="409" y="36"/>
                  </a:cubicBezTo>
                  <a:cubicBezTo>
                    <a:pt x="417" y="36"/>
                    <a:pt x="426" y="36"/>
                    <a:pt x="434" y="36"/>
                  </a:cubicBezTo>
                  <a:close/>
                  <a:moveTo>
                    <a:pt x="471" y="4"/>
                  </a:moveTo>
                  <a:cubicBezTo>
                    <a:pt x="474" y="4"/>
                    <a:pt x="477" y="4"/>
                    <a:pt x="479" y="4"/>
                  </a:cubicBezTo>
                  <a:cubicBezTo>
                    <a:pt x="476" y="4"/>
                    <a:pt x="472" y="4"/>
                    <a:pt x="469" y="4"/>
                  </a:cubicBezTo>
                  <a:cubicBezTo>
                    <a:pt x="470" y="4"/>
                    <a:pt x="470" y="4"/>
                    <a:pt x="471" y="4"/>
                  </a:cubicBez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45"/>
            <p:cNvSpPr>
              <a:spLocks noEditPoints="1"/>
            </p:cNvSpPr>
            <p:nvPr/>
          </p:nvSpPr>
          <p:spPr bwMode="auto">
            <a:xfrm>
              <a:off x="3517900" y="3460750"/>
              <a:ext cx="3113088" cy="2790825"/>
            </a:xfrm>
            <a:custGeom>
              <a:avLst/>
              <a:gdLst>
                <a:gd name="T0" fmla="*/ 74 w 959"/>
                <a:gd name="T1" fmla="*/ 219 h 859"/>
                <a:gd name="T2" fmla="*/ 844 w 959"/>
                <a:gd name="T3" fmla="*/ 121 h 859"/>
                <a:gd name="T4" fmla="*/ 759 w 959"/>
                <a:gd name="T5" fmla="*/ 770 h 859"/>
                <a:gd name="T6" fmla="*/ 220 w 959"/>
                <a:gd name="T7" fmla="*/ 806 h 859"/>
                <a:gd name="T8" fmla="*/ 44 w 959"/>
                <a:gd name="T9" fmla="*/ 565 h 859"/>
                <a:gd name="T10" fmla="*/ 591 w 959"/>
                <a:gd name="T11" fmla="*/ 832 h 859"/>
                <a:gd name="T12" fmla="*/ 590 w 959"/>
                <a:gd name="T13" fmla="*/ 829 h 859"/>
                <a:gd name="T14" fmla="*/ 254 w 959"/>
                <a:gd name="T15" fmla="*/ 755 h 859"/>
                <a:gd name="T16" fmla="*/ 456 w 959"/>
                <a:gd name="T17" fmla="*/ 839 h 859"/>
                <a:gd name="T18" fmla="*/ 674 w 959"/>
                <a:gd name="T19" fmla="*/ 796 h 859"/>
                <a:gd name="T20" fmla="*/ 737 w 959"/>
                <a:gd name="T21" fmla="*/ 730 h 859"/>
                <a:gd name="T22" fmla="*/ 494 w 959"/>
                <a:gd name="T23" fmla="*/ 803 h 859"/>
                <a:gd name="T24" fmla="*/ 551 w 959"/>
                <a:gd name="T25" fmla="*/ 801 h 859"/>
                <a:gd name="T26" fmla="*/ 342 w 959"/>
                <a:gd name="T27" fmla="*/ 785 h 859"/>
                <a:gd name="T28" fmla="*/ 740 w 959"/>
                <a:gd name="T29" fmla="*/ 724 h 859"/>
                <a:gd name="T30" fmla="*/ 586 w 959"/>
                <a:gd name="T31" fmla="*/ 780 h 859"/>
                <a:gd name="T32" fmla="*/ 586 w 959"/>
                <a:gd name="T33" fmla="*/ 778 h 859"/>
                <a:gd name="T34" fmla="*/ 415 w 959"/>
                <a:gd name="T35" fmla="*/ 63 h 859"/>
                <a:gd name="T36" fmla="*/ 343 w 959"/>
                <a:gd name="T37" fmla="*/ 782 h 859"/>
                <a:gd name="T38" fmla="*/ 343 w 959"/>
                <a:gd name="T39" fmla="*/ 782 h 859"/>
                <a:gd name="T40" fmla="*/ 252 w 959"/>
                <a:gd name="T41" fmla="*/ 751 h 859"/>
                <a:gd name="T42" fmla="*/ 885 w 959"/>
                <a:gd name="T43" fmla="*/ 612 h 859"/>
                <a:gd name="T44" fmla="*/ 885 w 959"/>
                <a:gd name="T45" fmla="*/ 612 h 859"/>
                <a:gd name="T46" fmla="*/ 153 w 959"/>
                <a:gd name="T47" fmla="*/ 682 h 859"/>
                <a:gd name="T48" fmla="*/ 213 w 959"/>
                <a:gd name="T49" fmla="*/ 720 h 859"/>
                <a:gd name="T50" fmla="*/ 154 w 959"/>
                <a:gd name="T51" fmla="*/ 658 h 859"/>
                <a:gd name="T52" fmla="*/ 137 w 959"/>
                <a:gd name="T53" fmla="*/ 634 h 859"/>
                <a:gd name="T54" fmla="*/ 36 w 959"/>
                <a:gd name="T55" fmla="*/ 477 h 859"/>
                <a:gd name="T56" fmla="*/ 922 w 959"/>
                <a:gd name="T57" fmla="*/ 484 h 859"/>
                <a:gd name="T58" fmla="*/ 136 w 959"/>
                <a:gd name="T59" fmla="*/ 626 h 859"/>
                <a:gd name="T60" fmla="*/ 206 w 959"/>
                <a:gd name="T61" fmla="*/ 151 h 859"/>
                <a:gd name="T62" fmla="*/ 116 w 959"/>
                <a:gd name="T63" fmla="*/ 602 h 859"/>
                <a:gd name="T64" fmla="*/ 898 w 959"/>
                <a:gd name="T65" fmla="*/ 584 h 859"/>
                <a:gd name="T66" fmla="*/ 10 w 959"/>
                <a:gd name="T67" fmla="*/ 444 h 859"/>
                <a:gd name="T68" fmla="*/ 38 w 959"/>
                <a:gd name="T69" fmla="*/ 356 h 859"/>
                <a:gd name="T70" fmla="*/ 927 w 959"/>
                <a:gd name="T71" fmla="*/ 469 h 859"/>
                <a:gd name="T72" fmla="*/ 38 w 959"/>
                <a:gd name="T73" fmla="*/ 369 h 859"/>
                <a:gd name="T74" fmla="*/ 909 w 959"/>
                <a:gd name="T75" fmla="*/ 284 h 859"/>
                <a:gd name="T76" fmla="*/ 44 w 959"/>
                <a:gd name="T77" fmla="*/ 405 h 859"/>
                <a:gd name="T78" fmla="*/ 221 w 959"/>
                <a:gd name="T79" fmla="*/ 124 h 859"/>
                <a:gd name="T80" fmla="*/ 286 w 959"/>
                <a:gd name="T81" fmla="*/ 85 h 859"/>
                <a:gd name="T82" fmla="*/ 937 w 959"/>
                <a:gd name="T83" fmla="*/ 350 h 859"/>
                <a:gd name="T84" fmla="*/ 76 w 959"/>
                <a:gd name="T85" fmla="*/ 221 h 859"/>
                <a:gd name="T86" fmla="*/ 76 w 959"/>
                <a:gd name="T87" fmla="*/ 221 h 859"/>
                <a:gd name="T88" fmla="*/ 858 w 959"/>
                <a:gd name="T89" fmla="*/ 142 h 859"/>
                <a:gd name="T90" fmla="*/ 881 w 959"/>
                <a:gd name="T91" fmla="*/ 267 h 859"/>
                <a:gd name="T92" fmla="*/ 436 w 959"/>
                <a:gd name="T93" fmla="*/ 59 h 859"/>
                <a:gd name="T94" fmla="*/ 218 w 959"/>
                <a:gd name="T95" fmla="*/ 143 h 859"/>
                <a:gd name="T96" fmla="*/ 889 w 959"/>
                <a:gd name="T97" fmla="*/ 202 h 859"/>
                <a:gd name="T98" fmla="*/ 904 w 959"/>
                <a:gd name="T99" fmla="*/ 268 h 859"/>
                <a:gd name="T100" fmla="*/ 415 w 959"/>
                <a:gd name="T101" fmla="*/ 60 h 859"/>
                <a:gd name="T102" fmla="*/ 777 w 959"/>
                <a:gd name="T103" fmla="*/ 90 h 859"/>
                <a:gd name="T104" fmla="*/ 379 w 959"/>
                <a:gd name="T105" fmla="*/ 35 h 859"/>
                <a:gd name="T106" fmla="*/ 604 w 959"/>
                <a:gd name="T107" fmla="*/ 18 h 859"/>
                <a:gd name="T108" fmla="*/ 296 w 959"/>
                <a:gd name="T109" fmla="*/ 97 h 859"/>
                <a:gd name="T110" fmla="*/ 693 w 959"/>
                <a:gd name="T111" fmla="*/ 31 h 859"/>
                <a:gd name="T112" fmla="*/ 574 w 959"/>
                <a:gd name="T113" fmla="*/ 14 h 859"/>
                <a:gd name="T114" fmla="*/ 394 w 959"/>
                <a:gd name="T115" fmla="*/ 33 h 859"/>
                <a:gd name="T116" fmla="*/ 416 w 959"/>
                <a:gd name="T117" fmla="*/ 31 h 859"/>
                <a:gd name="T118" fmla="*/ 416 w 959"/>
                <a:gd name="T119" fmla="*/ 31 h 859"/>
                <a:gd name="T120" fmla="*/ 487 w 959"/>
                <a:gd name="T121" fmla="*/ 24 h 859"/>
                <a:gd name="T122" fmla="*/ 540 w 959"/>
                <a:gd name="T123" fmla="*/ 15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59" h="859">
                  <a:moveTo>
                    <a:pt x="428" y="857"/>
                  </a:moveTo>
                  <a:cubicBezTo>
                    <a:pt x="352" y="857"/>
                    <a:pt x="280" y="841"/>
                    <a:pt x="219" y="808"/>
                  </a:cubicBezTo>
                  <a:cubicBezTo>
                    <a:pt x="124" y="758"/>
                    <a:pt x="60" y="667"/>
                    <a:pt x="40" y="556"/>
                  </a:cubicBezTo>
                  <a:cubicBezTo>
                    <a:pt x="23" y="520"/>
                    <a:pt x="12" y="483"/>
                    <a:pt x="8" y="444"/>
                  </a:cubicBezTo>
                  <a:cubicBezTo>
                    <a:pt x="0" y="364"/>
                    <a:pt x="24" y="284"/>
                    <a:pt x="74" y="219"/>
                  </a:cubicBezTo>
                  <a:cubicBezTo>
                    <a:pt x="75" y="217"/>
                    <a:pt x="77" y="214"/>
                    <a:pt x="78" y="212"/>
                  </a:cubicBezTo>
                  <a:cubicBezTo>
                    <a:pt x="113" y="150"/>
                    <a:pt x="162" y="105"/>
                    <a:pt x="228" y="74"/>
                  </a:cubicBezTo>
                  <a:cubicBezTo>
                    <a:pt x="274" y="53"/>
                    <a:pt x="328" y="39"/>
                    <a:pt x="393" y="31"/>
                  </a:cubicBezTo>
                  <a:cubicBezTo>
                    <a:pt x="462" y="10"/>
                    <a:pt x="534" y="0"/>
                    <a:pt x="600" y="5"/>
                  </a:cubicBezTo>
                  <a:cubicBezTo>
                    <a:pt x="678" y="11"/>
                    <a:pt x="778" y="37"/>
                    <a:pt x="844" y="121"/>
                  </a:cubicBezTo>
                  <a:cubicBezTo>
                    <a:pt x="870" y="149"/>
                    <a:pt x="892" y="181"/>
                    <a:pt x="908" y="217"/>
                  </a:cubicBezTo>
                  <a:cubicBezTo>
                    <a:pt x="929" y="262"/>
                    <a:pt x="940" y="310"/>
                    <a:pt x="941" y="359"/>
                  </a:cubicBezTo>
                  <a:cubicBezTo>
                    <a:pt x="942" y="364"/>
                    <a:pt x="942" y="369"/>
                    <a:pt x="943" y="374"/>
                  </a:cubicBezTo>
                  <a:cubicBezTo>
                    <a:pt x="959" y="448"/>
                    <a:pt x="953" y="524"/>
                    <a:pt x="925" y="594"/>
                  </a:cubicBezTo>
                  <a:cubicBezTo>
                    <a:pt x="893" y="672"/>
                    <a:pt x="834" y="733"/>
                    <a:pt x="759" y="770"/>
                  </a:cubicBezTo>
                  <a:cubicBezTo>
                    <a:pt x="715" y="804"/>
                    <a:pt x="666" y="830"/>
                    <a:pt x="614" y="843"/>
                  </a:cubicBezTo>
                  <a:cubicBezTo>
                    <a:pt x="566" y="855"/>
                    <a:pt x="518" y="859"/>
                    <a:pt x="472" y="855"/>
                  </a:cubicBezTo>
                  <a:cubicBezTo>
                    <a:pt x="457" y="856"/>
                    <a:pt x="442" y="857"/>
                    <a:pt x="428" y="857"/>
                  </a:cubicBezTo>
                  <a:close/>
                  <a:moveTo>
                    <a:pt x="44" y="565"/>
                  </a:moveTo>
                  <a:cubicBezTo>
                    <a:pt x="66" y="671"/>
                    <a:pt x="129" y="757"/>
                    <a:pt x="220" y="806"/>
                  </a:cubicBezTo>
                  <a:cubicBezTo>
                    <a:pt x="289" y="842"/>
                    <a:pt x="372" y="859"/>
                    <a:pt x="458" y="854"/>
                  </a:cubicBezTo>
                  <a:cubicBezTo>
                    <a:pt x="397" y="846"/>
                    <a:pt x="340" y="824"/>
                    <a:pt x="289" y="788"/>
                  </a:cubicBezTo>
                  <a:cubicBezTo>
                    <a:pt x="271" y="776"/>
                    <a:pt x="254" y="762"/>
                    <a:pt x="239" y="747"/>
                  </a:cubicBezTo>
                  <a:cubicBezTo>
                    <a:pt x="227" y="741"/>
                    <a:pt x="215" y="735"/>
                    <a:pt x="203" y="728"/>
                  </a:cubicBezTo>
                  <a:cubicBezTo>
                    <a:pt x="132" y="686"/>
                    <a:pt x="78" y="629"/>
                    <a:pt x="44" y="565"/>
                  </a:cubicBezTo>
                  <a:close/>
                  <a:moveTo>
                    <a:pt x="488" y="854"/>
                  </a:moveTo>
                  <a:cubicBezTo>
                    <a:pt x="529" y="856"/>
                    <a:pt x="571" y="851"/>
                    <a:pt x="613" y="841"/>
                  </a:cubicBezTo>
                  <a:cubicBezTo>
                    <a:pt x="661" y="828"/>
                    <a:pt x="707" y="805"/>
                    <a:pt x="748" y="775"/>
                  </a:cubicBezTo>
                  <a:cubicBezTo>
                    <a:pt x="725" y="785"/>
                    <a:pt x="700" y="793"/>
                    <a:pt x="675" y="798"/>
                  </a:cubicBezTo>
                  <a:cubicBezTo>
                    <a:pt x="648" y="811"/>
                    <a:pt x="620" y="823"/>
                    <a:pt x="591" y="832"/>
                  </a:cubicBezTo>
                  <a:cubicBezTo>
                    <a:pt x="557" y="842"/>
                    <a:pt x="522" y="850"/>
                    <a:pt x="488" y="854"/>
                  </a:cubicBezTo>
                  <a:close/>
                  <a:moveTo>
                    <a:pt x="259" y="762"/>
                  </a:moveTo>
                  <a:cubicBezTo>
                    <a:pt x="269" y="770"/>
                    <a:pt x="279" y="779"/>
                    <a:pt x="290" y="786"/>
                  </a:cubicBezTo>
                  <a:cubicBezTo>
                    <a:pt x="345" y="824"/>
                    <a:pt x="407" y="846"/>
                    <a:pt x="472" y="852"/>
                  </a:cubicBezTo>
                  <a:cubicBezTo>
                    <a:pt x="511" y="849"/>
                    <a:pt x="551" y="841"/>
                    <a:pt x="590" y="829"/>
                  </a:cubicBezTo>
                  <a:cubicBezTo>
                    <a:pt x="616" y="821"/>
                    <a:pt x="640" y="812"/>
                    <a:pt x="664" y="800"/>
                  </a:cubicBezTo>
                  <a:cubicBezTo>
                    <a:pt x="664" y="801"/>
                    <a:pt x="663" y="801"/>
                    <a:pt x="663" y="801"/>
                  </a:cubicBezTo>
                  <a:cubicBezTo>
                    <a:pt x="619" y="809"/>
                    <a:pt x="571" y="811"/>
                    <a:pt x="522" y="806"/>
                  </a:cubicBezTo>
                  <a:cubicBezTo>
                    <a:pt x="505" y="808"/>
                    <a:pt x="487" y="808"/>
                    <a:pt x="470" y="807"/>
                  </a:cubicBezTo>
                  <a:cubicBezTo>
                    <a:pt x="393" y="808"/>
                    <a:pt x="317" y="792"/>
                    <a:pt x="254" y="755"/>
                  </a:cubicBezTo>
                  <a:cubicBezTo>
                    <a:pt x="273" y="770"/>
                    <a:pt x="294" y="782"/>
                    <a:pt x="315" y="793"/>
                  </a:cubicBezTo>
                  <a:cubicBezTo>
                    <a:pt x="361" y="817"/>
                    <a:pt x="408" y="826"/>
                    <a:pt x="456" y="836"/>
                  </a:cubicBezTo>
                  <a:cubicBezTo>
                    <a:pt x="465" y="838"/>
                    <a:pt x="473" y="839"/>
                    <a:pt x="482" y="841"/>
                  </a:cubicBezTo>
                  <a:cubicBezTo>
                    <a:pt x="481" y="844"/>
                    <a:pt x="481" y="844"/>
                    <a:pt x="481" y="844"/>
                  </a:cubicBezTo>
                  <a:cubicBezTo>
                    <a:pt x="473" y="842"/>
                    <a:pt x="464" y="840"/>
                    <a:pt x="456" y="839"/>
                  </a:cubicBezTo>
                  <a:cubicBezTo>
                    <a:pt x="407" y="829"/>
                    <a:pt x="361" y="820"/>
                    <a:pt x="314" y="796"/>
                  </a:cubicBezTo>
                  <a:cubicBezTo>
                    <a:pt x="295" y="786"/>
                    <a:pt x="276" y="775"/>
                    <a:pt x="259" y="762"/>
                  </a:cubicBezTo>
                  <a:close/>
                  <a:moveTo>
                    <a:pt x="539" y="805"/>
                  </a:moveTo>
                  <a:cubicBezTo>
                    <a:pt x="582" y="807"/>
                    <a:pt x="623" y="805"/>
                    <a:pt x="662" y="798"/>
                  </a:cubicBezTo>
                  <a:cubicBezTo>
                    <a:pt x="666" y="797"/>
                    <a:pt x="670" y="797"/>
                    <a:pt x="674" y="796"/>
                  </a:cubicBezTo>
                  <a:cubicBezTo>
                    <a:pt x="762" y="752"/>
                    <a:pt x="836" y="688"/>
                    <a:pt x="883" y="611"/>
                  </a:cubicBezTo>
                  <a:cubicBezTo>
                    <a:pt x="887" y="602"/>
                    <a:pt x="891" y="593"/>
                    <a:pt x="895" y="584"/>
                  </a:cubicBezTo>
                  <a:cubicBezTo>
                    <a:pt x="904" y="561"/>
                    <a:pt x="911" y="539"/>
                    <a:pt x="916" y="516"/>
                  </a:cubicBezTo>
                  <a:cubicBezTo>
                    <a:pt x="913" y="526"/>
                    <a:pt x="909" y="535"/>
                    <a:pt x="905" y="544"/>
                  </a:cubicBezTo>
                  <a:cubicBezTo>
                    <a:pt x="870" y="619"/>
                    <a:pt x="811" y="684"/>
                    <a:pt x="737" y="730"/>
                  </a:cubicBezTo>
                  <a:cubicBezTo>
                    <a:pt x="680" y="769"/>
                    <a:pt x="617" y="794"/>
                    <a:pt x="551" y="803"/>
                  </a:cubicBezTo>
                  <a:cubicBezTo>
                    <a:pt x="547" y="804"/>
                    <a:pt x="543" y="804"/>
                    <a:pt x="539" y="805"/>
                  </a:cubicBezTo>
                  <a:close/>
                  <a:moveTo>
                    <a:pt x="386" y="793"/>
                  </a:moveTo>
                  <a:cubicBezTo>
                    <a:pt x="414" y="799"/>
                    <a:pt x="442" y="803"/>
                    <a:pt x="470" y="804"/>
                  </a:cubicBezTo>
                  <a:cubicBezTo>
                    <a:pt x="478" y="804"/>
                    <a:pt x="486" y="804"/>
                    <a:pt x="494" y="803"/>
                  </a:cubicBezTo>
                  <a:cubicBezTo>
                    <a:pt x="484" y="802"/>
                    <a:pt x="474" y="800"/>
                    <a:pt x="464" y="799"/>
                  </a:cubicBezTo>
                  <a:cubicBezTo>
                    <a:pt x="438" y="799"/>
                    <a:pt x="412" y="797"/>
                    <a:pt x="386" y="793"/>
                  </a:cubicBezTo>
                  <a:close/>
                  <a:moveTo>
                    <a:pt x="522" y="804"/>
                  </a:moveTo>
                  <a:cubicBezTo>
                    <a:pt x="522" y="804"/>
                    <a:pt x="522" y="804"/>
                    <a:pt x="522" y="804"/>
                  </a:cubicBezTo>
                  <a:cubicBezTo>
                    <a:pt x="532" y="803"/>
                    <a:pt x="541" y="802"/>
                    <a:pt x="551" y="801"/>
                  </a:cubicBezTo>
                  <a:cubicBezTo>
                    <a:pt x="595" y="795"/>
                    <a:pt x="639" y="781"/>
                    <a:pt x="680" y="760"/>
                  </a:cubicBezTo>
                  <a:cubicBezTo>
                    <a:pt x="631" y="783"/>
                    <a:pt x="576" y="797"/>
                    <a:pt x="522" y="804"/>
                  </a:cubicBezTo>
                  <a:close/>
                  <a:moveTo>
                    <a:pt x="277" y="764"/>
                  </a:moveTo>
                  <a:cubicBezTo>
                    <a:pt x="322" y="786"/>
                    <a:pt x="373" y="799"/>
                    <a:pt x="425" y="803"/>
                  </a:cubicBezTo>
                  <a:cubicBezTo>
                    <a:pt x="397" y="799"/>
                    <a:pt x="369" y="793"/>
                    <a:pt x="342" y="785"/>
                  </a:cubicBezTo>
                  <a:cubicBezTo>
                    <a:pt x="320" y="779"/>
                    <a:pt x="298" y="773"/>
                    <a:pt x="277" y="764"/>
                  </a:cubicBezTo>
                  <a:close/>
                  <a:moveTo>
                    <a:pt x="477" y="798"/>
                  </a:moveTo>
                  <a:cubicBezTo>
                    <a:pt x="488" y="800"/>
                    <a:pt x="498" y="801"/>
                    <a:pt x="508" y="802"/>
                  </a:cubicBezTo>
                  <a:cubicBezTo>
                    <a:pt x="569" y="797"/>
                    <a:pt x="630" y="781"/>
                    <a:pt x="685" y="755"/>
                  </a:cubicBezTo>
                  <a:cubicBezTo>
                    <a:pt x="704" y="746"/>
                    <a:pt x="722" y="736"/>
                    <a:pt x="740" y="724"/>
                  </a:cubicBezTo>
                  <a:cubicBezTo>
                    <a:pt x="799" y="683"/>
                    <a:pt x="850" y="627"/>
                    <a:pt x="886" y="562"/>
                  </a:cubicBezTo>
                  <a:cubicBezTo>
                    <a:pt x="902" y="531"/>
                    <a:pt x="915" y="500"/>
                    <a:pt x="924" y="469"/>
                  </a:cubicBezTo>
                  <a:cubicBezTo>
                    <a:pt x="928" y="426"/>
                    <a:pt x="924" y="385"/>
                    <a:pt x="912" y="345"/>
                  </a:cubicBezTo>
                  <a:cubicBezTo>
                    <a:pt x="911" y="414"/>
                    <a:pt x="894" y="485"/>
                    <a:pt x="862" y="550"/>
                  </a:cubicBezTo>
                  <a:cubicBezTo>
                    <a:pt x="804" y="664"/>
                    <a:pt x="707" y="745"/>
                    <a:pt x="586" y="780"/>
                  </a:cubicBezTo>
                  <a:cubicBezTo>
                    <a:pt x="551" y="791"/>
                    <a:pt x="514" y="797"/>
                    <a:pt x="477" y="798"/>
                  </a:cubicBezTo>
                  <a:close/>
                  <a:moveTo>
                    <a:pt x="178" y="667"/>
                  </a:moveTo>
                  <a:cubicBezTo>
                    <a:pt x="188" y="676"/>
                    <a:pt x="198" y="684"/>
                    <a:pt x="210" y="692"/>
                  </a:cubicBezTo>
                  <a:cubicBezTo>
                    <a:pt x="282" y="743"/>
                    <a:pt x="372" y="780"/>
                    <a:pt x="464" y="796"/>
                  </a:cubicBezTo>
                  <a:cubicBezTo>
                    <a:pt x="505" y="795"/>
                    <a:pt x="546" y="789"/>
                    <a:pt x="586" y="778"/>
                  </a:cubicBezTo>
                  <a:cubicBezTo>
                    <a:pt x="705" y="743"/>
                    <a:pt x="802" y="662"/>
                    <a:pt x="859" y="549"/>
                  </a:cubicBezTo>
                  <a:cubicBezTo>
                    <a:pt x="893" y="482"/>
                    <a:pt x="910" y="408"/>
                    <a:pt x="910" y="336"/>
                  </a:cubicBezTo>
                  <a:cubicBezTo>
                    <a:pt x="902" y="313"/>
                    <a:pt x="892" y="290"/>
                    <a:pt x="879" y="269"/>
                  </a:cubicBezTo>
                  <a:cubicBezTo>
                    <a:pt x="822" y="174"/>
                    <a:pt x="718" y="106"/>
                    <a:pt x="587" y="76"/>
                  </a:cubicBezTo>
                  <a:cubicBezTo>
                    <a:pt x="530" y="64"/>
                    <a:pt x="472" y="59"/>
                    <a:pt x="415" y="63"/>
                  </a:cubicBezTo>
                  <a:cubicBezTo>
                    <a:pt x="375" y="71"/>
                    <a:pt x="335" y="83"/>
                    <a:pt x="298" y="99"/>
                  </a:cubicBezTo>
                  <a:cubicBezTo>
                    <a:pt x="218" y="153"/>
                    <a:pt x="154" y="236"/>
                    <a:pt x="121" y="329"/>
                  </a:cubicBezTo>
                  <a:cubicBezTo>
                    <a:pt x="110" y="384"/>
                    <a:pt x="111" y="438"/>
                    <a:pt x="116" y="483"/>
                  </a:cubicBezTo>
                  <a:cubicBezTo>
                    <a:pt x="123" y="550"/>
                    <a:pt x="144" y="613"/>
                    <a:pt x="178" y="667"/>
                  </a:cubicBezTo>
                  <a:close/>
                  <a:moveTo>
                    <a:pt x="343" y="782"/>
                  </a:moveTo>
                  <a:cubicBezTo>
                    <a:pt x="378" y="791"/>
                    <a:pt x="414" y="795"/>
                    <a:pt x="449" y="796"/>
                  </a:cubicBezTo>
                  <a:cubicBezTo>
                    <a:pt x="362" y="778"/>
                    <a:pt x="277" y="743"/>
                    <a:pt x="208" y="694"/>
                  </a:cubicBezTo>
                  <a:cubicBezTo>
                    <a:pt x="199" y="688"/>
                    <a:pt x="191" y="681"/>
                    <a:pt x="182" y="674"/>
                  </a:cubicBezTo>
                  <a:cubicBezTo>
                    <a:pt x="196" y="695"/>
                    <a:pt x="211" y="714"/>
                    <a:pt x="228" y="732"/>
                  </a:cubicBezTo>
                  <a:cubicBezTo>
                    <a:pt x="264" y="753"/>
                    <a:pt x="302" y="770"/>
                    <a:pt x="343" y="782"/>
                  </a:cubicBezTo>
                  <a:close/>
                  <a:moveTo>
                    <a:pt x="871" y="635"/>
                  </a:moveTo>
                  <a:cubicBezTo>
                    <a:pt x="825" y="699"/>
                    <a:pt x="761" y="754"/>
                    <a:pt x="685" y="793"/>
                  </a:cubicBezTo>
                  <a:cubicBezTo>
                    <a:pt x="710" y="787"/>
                    <a:pt x="735" y="778"/>
                    <a:pt x="758" y="767"/>
                  </a:cubicBezTo>
                  <a:cubicBezTo>
                    <a:pt x="803" y="732"/>
                    <a:pt x="841" y="686"/>
                    <a:pt x="871" y="635"/>
                  </a:cubicBezTo>
                  <a:close/>
                  <a:moveTo>
                    <a:pt x="252" y="751"/>
                  </a:moveTo>
                  <a:cubicBezTo>
                    <a:pt x="265" y="757"/>
                    <a:pt x="278" y="762"/>
                    <a:pt x="292" y="767"/>
                  </a:cubicBezTo>
                  <a:cubicBezTo>
                    <a:pt x="272" y="759"/>
                    <a:pt x="253" y="749"/>
                    <a:pt x="234" y="739"/>
                  </a:cubicBezTo>
                  <a:cubicBezTo>
                    <a:pt x="234" y="739"/>
                    <a:pt x="234" y="739"/>
                    <a:pt x="235" y="739"/>
                  </a:cubicBezTo>
                  <a:cubicBezTo>
                    <a:pt x="240" y="743"/>
                    <a:pt x="246" y="747"/>
                    <a:pt x="252" y="751"/>
                  </a:cubicBezTo>
                  <a:close/>
                  <a:moveTo>
                    <a:pt x="885" y="612"/>
                  </a:moveTo>
                  <a:cubicBezTo>
                    <a:pt x="857" y="670"/>
                    <a:pt x="817" y="721"/>
                    <a:pt x="769" y="762"/>
                  </a:cubicBezTo>
                  <a:cubicBezTo>
                    <a:pt x="838" y="725"/>
                    <a:pt x="892" y="667"/>
                    <a:pt x="922" y="593"/>
                  </a:cubicBezTo>
                  <a:cubicBezTo>
                    <a:pt x="948" y="531"/>
                    <a:pt x="955" y="463"/>
                    <a:pt x="944" y="396"/>
                  </a:cubicBezTo>
                  <a:cubicBezTo>
                    <a:pt x="946" y="461"/>
                    <a:pt x="932" y="525"/>
                    <a:pt x="901" y="585"/>
                  </a:cubicBezTo>
                  <a:cubicBezTo>
                    <a:pt x="896" y="594"/>
                    <a:pt x="891" y="603"/>
                    <a:pt x="885" y="612"/>
                  </a:cubicBezTo>
                  <a:close/>
                  <a:moveTo>
                    <a:pt x="43" y="555"/>
                  </a:moveTo>
                  <a:cubicBezTo>
                    <a:pt x="75" y="622"/>
                    <a:pt x="131" y="682"/>
                    <a:pt x="204" y="726"/>
                  </a:cubicBezTo>
                  <a:cubicBezTo>
                    <a:pt x="213" y="731"/>
                    <a:pt x="223" y="736"/>
                    <a:pt x="232" y="741"/>
                  </a:cubicBezTo>
                  <a:cubicBezTo>
                    <a:pt x="225" y="736"/>
                    <a:pt x="219" y="731"/>
                    <a:pt x="212" y="726"/>
                  </a:cubicBezTo>
                  <a:cubicBezTo>
                    <a:pt x="192" y="713"/>
                    <a:pt x="172" y="698"/>
                    <a:pt x="153" y="682"/>
                  </a:cubicBezTo>
                  <a:cubicBezTo>
                    <a:pt x="91" y="628"/>
                    <a:pt x="51" y="563"/>
                    <a:pt x="36" y="492"/>
                  </a:cubicBezTo>
                  <a:cubicBezTo>
                    <a:pt x="37" y="508"/>
                    <a:pt x="38" y="525"/>
                    <a:pt x="40" y="541"/>
                  </a:cubicBezTo>
                  <a:cubicBezTo>
                    <a:pt x="41" y="546"/>
                    <a:pt x="42" y="550"/>
                    <a:pt x="43" y="555"/>
                  </a:cubicBezTo>
                  <a:close/>
                  <a:moveTo>
                    <a:pt x="143" y="638"/>
                  </a:moveTo>
                  <a:cubicBezTo>
                    <a:pt x="165" y="669"/>
                    <a:pt x="188" y="696"/>
                    <a:pt x="213" y="720"/>
                  </a:cubicBezTo>
                  <a:cubicBezTo>
                    <a:pt x="199" y="704"/>
                    <a:pt x="187" y="687"/>
                    <a:pt x="176" y="669"/>
                  </a:cubicBezTo>
                  <a:cubicBezTo>
                    <a:pt x="164" y="659"/>
                    <a:pt x="153" y="649"/>
                    <a:pt x="143" y="638"/>
                  </a:cubicBezTo>
                  <a:close/>
                  <a:moveTo>
                    <a:pt x="154" y="658"/>
                  </a:moveTo>
                  <a:cubicBezTo>
                    <a:pt x="170" y="681"/>
                    <a:pt x="188" y="701"/>
                    <a:pt x="208" y="719"/>
                  </a:cubicBezTo>
                  <a:cubicBezTo>
                    <a:pt x="189" y="701"/>
                    <a:pt x="171" y="680"/>
                    <a:pt x="154" y="658"/>
                  </a:cubicBezTo>
                  <a:close/>
                  <a:moveTo>
                    <a:pt x="36" y="477"/>
                  </a:moveTo>
                  <a:cubicBezTo>
                    <a:pt x="48" y="553"/>
                    <a:pt x="89" y="623"/>
                    <a:pt x="155" y="680"/>
                  </a:cubicBezTo>
                  <a:cubicBezTo>
                    <a:pt x="169" y="692"/>
                    <a:pt x="183" y="703"/>
                    <a:pt x="198" y="713"/>
                  </a:cubicBezTo>
                  <a:cubicBezTo>
                    <a:pt x="178" y="695"/>
                    <a:pt x="161" y="674"/>
                    <a:pt x="146" y="650"/>
                  </a:cubicBezTo>
                  <a:cubicBezTo>
                    <a:pt x="143" y="645"/>
                    <a:pt x="140" y="639"/>
                    <a:pt x="137" y="634"/>
                  </a:cubicBezTo>
                  <a:cubicBezTo>
                    <a:pt x="135" y="632"/>
                    <a:pt x="134" y="630"/>
                    <a:pt x="133" y="628"/>
                  </a:cubicBezTo>
                  <a:cubicBezTo>
                    <a:pt x="132" y="626"/>
                    <a:pt x="131" y="625"/>
                    <a:pt x="130" y="623"/>
                  </a:cubicBezTo>
                  <a:cubicBezTo>
                    <a:pt x="87" y="574"/>
                    <a:pt x="60" y="518"/>
                    <a:pt x="51" y="458"/>
                  </a:cubicBezTo>
                  <a:cubicBezTo>
                    <a:pt x="48" y="443"/>
                    <a:pt x="44" y="429"/>
                    <a:pt x="42" y="414"/>
                  </a:cubicBezTo>
                  <a:cubicBezTo>
                    <a:pt x="39" y="434"/>
                    <a:pt x="37" y="456"/>
                    <a:pt x="36" y="477"/>
                  </a:cubicBezTo>
                  <a:close/>
                  <a:moveTo>
                    <a:pt x="922" y="484"/>
                  </a:moveTo>
                  <a:cubicBezTo>
                    <a:pt x="914" y="510"/>
                    <a:pt x="902" y="537"/>
                    <a:pt x="888" y="563"/>
                  </a:cubicBezTo>
                  <a:cubicBezTo>
                    <a:pt x="864" y="606"/>
                    <a:pt x="834" y="646"/>
                    <a:pt x="799" y="679"/>
                  </a:cubicBezTo>
                  <a:cubicBezTo>
                    <a:pt x="853" y="630"/>
                    <a:pt x="897" y="568"/>
                    <a:pt x="920" y="499"/>
                  </a:cubicBezTo>
                  <a:cubicBezTo>
                    <a:pt x="921" y="494"/>
                    <a:pt x="922" y="489"/>
                    <a:pt x="922" y="484"/>
                  </a:cubicBezTo>
                  <a:close/>
                  <a:moveTo>
                    <a:pt x="136" y="626"/>
                  </a:moveTo>
                  <a:cubicBezTo>
                    <a:pt x="147" y="638"/>
                    <a:pt x="158" y="650"/>
                    <a:pt x="171" y="661"/>
                  </a:cubicBezTo>
                  <a:cubicBezTo>
                    <a:pt x="140" y="608"/>
                    <a:pt x="120" y="548"/>
                    <a:pt x="113" y="484"/>
                  </a:cubicBezTo>
                  <a:cubicBezTo>
                    <a:pt x="108" y="443"/>
                    <a:pt x="107" y="395"/>
                    <a:pt x="115" y="346"/>
                  </a:cubicBezTo>
                  <a:cubicBezTo>
                    <a:pt x="87" y="437"/>
                    <a:pt x="89" y="536"/>
                    <a:pt x="136" y="626"/>
                  </a:cubicBezTo>
                  <a:close/>
                  <a:moveTo>
                    <a:pt x="54" y="457"/>
                  </a:moveTo>
                  <a:cubicBezTo>
                    <a:pt x="70" y="516"/>
                    <a:pt x="98" y="569"/>
                    <a:pt x="127" y="614"/>
                  </a:cubicBezTo>
                  <a:cubicBezTo>
                    <a:pt x="88" y="531"/>
                    <a:pt x="83" y="435"/>
                    <a:pt x="113" y="340"/>
                  </a:cubicBezTo>
                  <a:cubicBezTo>
                    <a:pt x="115" y="334"/>
                    <a:pt x="117" y="328"/>
                    <a:pt x="119" y="322"/>
                  </a:cubicBezTo>
                  <a:cubicBezTo>
                    <a:pt x="132" y="263"/>
                    <a:pt x="158" y="203"/>
                    <a:pt x="206" y="151"/>
                  </a:cubicBezTo>
                  <a:cubicBezTo>
                    <a:pt x="189" y="163"/>
                    <a:pt x="172" y="177"/>
                    <a:pt x="157" y="192"/>
                  </a:cubicBezTo>
                  <a:cubicBezTo>
                    <a:pt x="118" y="229"/>
                    <a:pt x="87" y="275"/>
                    <a:pt x="67" y="327"/>
                  </a:cubicBezTo>
                  <a:cubicBezTo>
                    <a:pt x="53" y="368"/>
                    <a:pt x="47" y="413"/>
                    <a:pt x="54" y="457"/>
                  </a:cubicBezTo>
                  <a:close/>
                  <a:moveTo>
                    <a:pt x="59" y="483"/>
                  </a:moveTo>
                  <a:cubicBezTo>
                    <a:pt x="69" y="526"/>
                    <a:pt x="88" y="565"/>
                    <a:pt x="116" y="602"/>
                  </a:cubicBezTo>
                  <a:cubicBezTo>
                    <a:pt x="94" y="567"/>
                    <a:pt x="73" y="526"/>
                    <a:pt x="59" y="483"/>
                  </a:cubicBezTo>
                  <a:close/>
                  <a:moveTo>
                    <a:pt x="923" y="499"/>
                  </a:moveTo>
                  <a:cubicBezTo>
                    <a:pt x="918" y="527"/>
                    <a:pt x="909" y="556"/>
                    <a:pt x="898" y="585"/>
                  </a:cubicBezTo>
                  <a:cubicBezTo>
                    <a:pt x="897" y="585"/>
                    <a:pt x="897" y="586"/>
                    <a:pt x="897" y="586"/>
                  </a:cubicBezTo>
                  <a:cubicBezTo>
                    <a:pt x="897" y="586"/>
                    <a:pt x="898" y="585"/>
                    <a:pt x="898" y="584"/>
                  </a:cubicBezTo>
                  <a:cubicBezTo>
                    <a:pt x="931" y="520"/>
                    <a:pt x="946" y="451"/>
                    <a:pt x="941" y="382"/>
                  </a:cubicBezTo>
                  <a:cubicBezTo>
                    <a:pt x="941" y="383"/>
                    <a:pt x="941" y="383"/>
                    <a:pt x="941" y="383"/>
                  </a:cubicBezTo>
                  <a:cubicBezTo>
                    <a:pt x="941" y="422"/>
                    <a:pt x="935" y="461"/>
                    <a:pt x="923" y="499"/>
                  </a:cubicBezTo>
                  <a:close/>
                  <a:moveTo>
                    <a:pt x="67" y="234"/>
                  </a:moveTo>
                  <a:cubicBezTo>
                    <a:pt x="24" y="296"/>
                    <a:pt x="3" y="369"/>
                    <a:pt x="10" y="444"/>
                  </a:cubicBezTo>
                  <a:cubicBezTo>
                    <a:pt x="14" y="479"/>
                    <a:pt x="24" y="514"/>
                    <a:pt x="38" y="546"/>
                  </a:cubicBezTo>
                  <a:cubicBezTo>
                    <a:pt x="38" y="544"/>
                    <a:pt x="38" y="543"/>
                    <a:pt x="38" y="541"/>
                  </a:cubicBezTo>
                  <a:cubicBezTo>
                    <a:pt x="35" y="520"/>
                    <a:pt x="33" y="498"/>
                    <a:pt x="34" y="477"/>
                  </a:cubicBezTo>
                  <a:cubicBezTo>
                    <a:pt x="31" y="462"/>
                    <a:pt x="30" y="446"/>
                    <a:pt x="30" y="430"/>
                  </a:cubicBezTo>
                  <a:cubicBezTo>
                    <a:pt x="30" y="405"/>
                    <a:pt x="33" y="380"/>
                    <a:pt x="38" y="356"/>
                  </a:cubicBezTo>
                  <a:cubicBezTo>
                    <a:pt x="39" y="316"/>
                    <a:pt x="48" y="274"/>
                    <a:pt x="67" y="234"/>
                  </a:cubicBezTo>
                  <a:close/>
                  <a:moveTo>
                    <a:pt x="927" y="469"/>
                  </a:moveTo>
                  <a:cubicBezTo>
                    <a:pt x="926" y="473"/>
                    <a:pt x="926" y="477"/>
                    <a:pt x="925" y="481"/>
                  </a:cubicBezTo>
                  <a:cubicBezTo>
                    <a:pt x="930" y="463"/>
                    <a:pt x="934" y="444"/>
                    <a:pt x="936" y="425"/>
                  </a:cubicBezTo>
                  <a:cubicBezTo>
                    <a:pt x="934" y="440"/>
                    <a:pt x="931" y="455"/>
                    <a:pt x="927" y="469"/>
                  </a:cubicBezTo>
                  <a:close/>
                  <a:moveTo>
                    <a:pt x="38" y="369"/>
                  </a:moveTo>
                  <a:cubicBezTo>
                    <a:pt x="35" y="389"/>
                    <a:pt x="33" y="410"/>
                    <a:pt x="33" y="430"/>
                  </a:cubicBezTo>
                  <a:cubicBezTo>
                    <a:pt x="33" y="440"/>
                    <a:pt x="33" y="450"/>
                    <a:pt x="34" y="460"/>
                  </a:cubicBezTo>
                  <a:cubicBezTo>
                    <a:pt x="35" y="442"/>
                    <a:pt x="38" y="423"/>
                    <a:pt x="41" y="405"/>
                  </a:cubicBezTo>
                  <a:cubicBezTo>
                    <a:pt x="39" y="393"/>
                    <a:pt x="39" y="381"/>
                    <a:pt x="38" y="369"/>
                  </a:cubicBezTo>
                  <a:close/>
                  <a:moveTo>
                    <a:pt x="912" y="336"/>
                  </a:moveTo>
                  <a:cubicBezTo>
                    <a:pt x="925" y="374"/>
                    <a:pt x="930" y="414"/>
                    <a:pt x="928" y="455"/>
                  </a:cubicBezTo>
                  <a:cubicBezTo>
                    <a:pt x="934" y="427"/>
                    <a:pt x="938" y="400"/>
                    <a:pt x="938" y="373"/>
                  </a:cubicBezTo>
                  <a:cubicBezTo>
                    <a:pt x="938" y="370"/>
                    <a:pt x="938" y="368"/>
                    <a:pt x="938" y="365"/>
                  </a:cubicBezTo>
                  <a:cubicBezTo>
                    <a:pt x="931" y="338"/>
                    <a:pt x="921" y="311"/>
                    <a:pt x="909" y="284"/>
                  </a:cubicBezTo>
                  <a:cubicBezTo>
                    <a:pt x="911" y="301"/>
                    <a:pt x="912" y="319"/>
                    <a:pt x="912" y="336"/>
                  </a:cubicBezTo>
                  <a:close/>
                  <a:moveTo>
                    <a:pt x="44" y="405"/>
                  </a:moveTo>
                  <a:cubicBezTo>
                    <a:pt x="45" y="416"/>
                    <a:pt x="47" y="427"/>
                    <a:pt x="49" y="437"/>
                  </a:cubicBezTo>
                  <a:cubicBezTo>
                    <a:pt x="47" y="411"/>
                    <a:pt x="49" y="385"/>
                    <a:pt x="55" y="360"/>
                  </a:cubicBezTo>
                  <a:cubicBezTo>
                    <a:pt x="50" y="375"/>
                    <a:pt x="47" y="390"/>
                    <a:pt x="44" y="405"/>
                  </a:cubicBezTo>
                  <a:close/>
                  <a:moveTo>
                    <a:pt x="41" y="356"/>
                  </a:moveTo>
                  <a:cubicBezTo>
                    <a:pt x="41" y="370"/>
                    <a:pt x="41" y="383"/>
                    <a:pt x="43" y="396"/>
                  </a:cubicBezTo>
                  <a:cubicBezTo>
                    <a:pt x="48" y="372"/>
                    <a:pt x="55" y="348"/>
                    <a:pt x="64" y="326"/>
                  </a:cubicBezTo>
                  <a:cubicBezTo>
                    <a:pt x="92" y="241"/>
                    <a:pt x="154" y="168"/>
                    <a:pt x="219" y="122"/>
                  </a:cubicBezTo>
                  <a:cubicBezTo>
                    <a:pt x="221" y="124"/>
                    <a:pt x="221" y="124"/>
                    <a:pt x="221" y="124"/>
                  </a:cubicBezTo>
                  <a:cubicBezTo>
                    <a:pt x="169" y="161"/>
                    <a:pt x="119" y="215"/>
                    <a:pt x="87" y="277"/>
                  </a:cubicBezTo>
                  <a:cubicBezTo>
                    <a:pt x="106" y="245"/>
                    <a:pt x="128" y="215"/>
                    <a:pt x="155" y="190"/>
                  </a:cubicBezTo>
                  <a:cubicBezTo>
                    <a:pt x="174" y="172"/>
                    <a:pt x="194" y="155"/>
                    <a:pt x="216" y="141"/>
                  </a:cubicBezTo>
                  <a:cubicBezTo>
                    <a:pt x="220" y="137"/>
                    <a:pt x="223" y="134"/>
                    <a:pt x="227" y="130"/>
                  </a:cubicBezTo>
                  <a:cubicBezTo>
                    <a:pt x="245" y="113"/>
                    <a:pt x="265" y="98"/>
                    <a:pt x="286" y="85"/>
                  </a:cubicBezTo>
                  <a:cubicBezTo>
                    <a:pt x="274" y="89"/>
                    <a:pt x="261" y="93"/>
                    <a:pt x="249" y="97"/>
                  </a:cubicBezTo>
                  <a:cubicBezTo>
                    <a:pt x="215" y="118"/>
                    <a:pt x="184" y="141"/>
                    <a:pt x="157" y="166"/>
                  </a:cubicBezTo>
                  <a:cubicBezTo>
                    <a:pt x="96" y="222"/>
                    <a:pt x="57" y="287"/>
                    <a:pt x="41" y="356"/>
                  </a:cubicBezTo>
                  <a:close/>
                  <a:moveTo>
                    <a:pt x="908" y="276"/>
                  </a:moveTo>
                  <a:cubicBezTo>
                    <a:pt x="920" y="300"/>
                    <a:pt x="929" y="325"/>
                    <a:pt x="937" y="350"/>
                  </a:cubicBezTo>
                  <a:cubicBezTo>
                    <a:pt x="936" y="349"/>
                    <a:pt x="936" y="347"/>
                    <a:pt x="936" y="346"/>
                  </a:cubicBezTo>
                  <a:cubicBezTo>
                    <a:pt x="930" y="309"/>
                    <a:pt x="918" y="272"/>
                    <a:pt x="900" y="237"/>
                  </a:cubicBezTo>
                  <a:cubicBezTo>
                    <a:pt x="900" y="237"/>
                    <a:pt x="900" y="237"/>
                    <a:pt x="899" y="236"/>
                  </a:cubicBezTo>
                  <a:cubicBezTo>
                    <a:pt x="903" y="249"/>
                    <a:pt x="906" y="262"/>
                    <a:pt x="908" y="276"/>
                  </a:cubicBezTo>
                  <a:close/>
                  <a:moveTo>
                    <a:pt x="76" y="221"/>
                  </a:moveTo>
                  <a:cubicBezTo>
                    <a:pt x="55" y="261"/>
                    <a:pt x="44" y="303"/>
                    <a:pt x="42" y="343"/>
                  </a:cubicBezTo>
                  <a:cubicBezTo>
                    <a:pt x="60" y="278"/>
                    <a:pt x="98" y="217"/>
                    <a:pt x="155" y="164"/>
                  </a:cubicBezTo>
                  <a:cubicBezTo>
                    <a:pt x="179" y="142"/>
                    <a:pt x="206" y="121"/>
                    <a:pt x="234" y="103"/>
                  </a:cubicBezTo>
                  <a:cubicBezTo>
                    <a:pt x="207" y="114"/>
                    <a:pt x="182" y="128"/>
                    <a:pt x="159" y="143"/>
                  </a:cubicBezTo>
                  <a:cubicBezTo>
                    <a:pt x="127" y="165"/>
                    <a:pt x="99" y="191"/>
                    <a:pt x="76" y="221"/>
                  </a:cubicBezTo>
                  <a:close/>
                  <a:moveTo>
                    <a:pt x="883" y="188"/>
                  </a:moveTo>
                  <a:cubicBezTo>
                    <a:pt x="893" y="204"/>
                    <a:pt x="903" y="222"/>
                    <a:pt x="911" y="241"/>
                  </a:cubicBezTo>
                  <a:cubicBezTo>
                    <a:pt x="924" y="271"/>
                    <a:pt x="932" y="301"/>
                    <a:pt x="937" y="332"/>
                  </a:cubicBezTo>
                  <a:cubicBezTo>
                    <a:pt x="933" y="293"/>
                    <a:pt x="923" y="255"/>
                    <a:pt x="906" y="218"/>
                  </a:cubicBezTo>
                  <a:cubicBezTo>
                    <a:pt x="893" y="190"/>
                    <a:pt x="877" y="164"/>
                    <a:pt x="858" y="142"/>
                  </a:cubicBezTo>
                  <a:cubicBezTo>
                    <a:pt x="867" y="155"/>
                    <a:pt x="875" y="169"/>
                    <a:pt x="881" y="184"/>
                  </a:cubicBezTo>
                  <a:cubicBezTo>
                    <a:pt x="882" y="186"/>
                    <a:pt x="882" y="187"/>
                    <a:pt x="883" y="188"/>
                  </a:cubicBezTo>
                  <a:close/>
                  <a:moveTo>
                    <a:pt x="452" y="59"/>
                  </a:moveTo>
                  <a:cubicBezTo>
                    <a:pt x="497" y="59"/>
                    <a:pt x="543" y="64"/>
                    <a:pt x="588" y="74"/>
                  </a:cubicBezTo>
                  <a:cubicBezTo>
                    <a:pt x="720" y="103"/>
                    <a:pt x="824" y="172"/>
                    <a:pt x="881" y="267"/>
                  </a:cubicBezTo>
                  <a:cubicBezTo>
                    <a:pt x="893" y="287"/>
                    <a:pt x="902" y="307"/>
                    <a:pt x="910" y="327"/>
                  </a:cubicBezTo>
                  <a:cubicBezTo>
                    <a:pt x="909" y="310"/>
                    <a:pt x="908" y="293"/>
                    <a:pt x="905" y="277"/>
                  </a:cubicBezTo>
                  <a:cubicBezTo>
                    <a:pt x="896" y="259"/>
                    <a:pt x="885" y="241"/>
                    <a:pt x="873" y="224"/>
                  </a:cubicBezTo>
                  <a:cubicBezTo>
                    <a:pt x="806" y="128"/>
                    <a:pt x="697" y="68"/>
                    <a:pt x="568" y="56"/>
                  </a:cubicBezTo>
                  <a:cubicBezTo>
                    <a:pt x="524" y="51"/>
                    <a:pt x="480" y="53"/>
                    <a:pt x="436" y="59"/>
                  </a:cubicBezTo>
                  <a:cubicBezTo>
                    <a:pt x="442" y="59"/>
                    <a:pt x="447" y="59"/>
                    <a:pt x="452" y="59"/>
                  </a:cubicBezTo>
                  <a:close/>
                  <a:moveTo>
                    <a:pt x="218" y="143"/>
                  </a:moveTo>
                  <a:cubicBezTo>
                    <a:pt x="169" y="191"/>
                    <a:pt x="141" y="248"/>
                    <a:pt x="126" y="304"/>
                  </a:cubicBezTo>
                  <a:cubicBezTo>
                    <a:pt x="159" y="225"/>
                    <a:pt x="215" y="155"/>
                    <a:pt x="284" y="105"/>
                  </a:cubicBezTo>
                  <a:cubicBezTo>
                    <a:pt x="261" y="116"/>
                    <a:pt x="239" y="129"/>
                    <a:pt x="218" y="143"/>
                  </a:cubicBezTo>
                  <a:close/>
                  <a:moveTo>
                    <a:pt x="896" y="224"/>
                  </a:moveTo>
                  <a:cubicBezTo>
                    <a:pt x="898" y="228"/>
                    <a:pt x="900" y="232"/>
                    <a:pt x="902" y="236"/>
                  </a:cubicBezTo>
                  <a:cubicBezTo>
                    <a:pt x="912" y="256"/>
                    <a:pt x="920" y="276"/>
                    <a:pt x="927" y="296"/>
                  </a:cubicBezTo>
                  <a:cubicBezTo>
                    <a:pt x="922" y="278"/>
                    <a:pt x="916" y="260"/>
                    <a:pt x="909" y="242"/>
                  </a:cubicBezTo>
                  <a:cubicBezTo>
                    <a:pt x="903" y="228"/>
                    <a:pt x="896" y="215"/>
                    <a:pt x="889" y="202"/>
                  </a:cubicBezTo>
                  <a:cubicBezTo>
                    <a:pt x="891" y="209"/>
                    <a:pt x="894" y="217"/>
                    <a:pt x="896" y="224"/>
                  </a:cubicBezTo>
                  <a:close/>
                  <a:moveTo>
                    <a:pt x="518" y="50"/>
                  </a:moveTo>
                  <a:cubicBezTo>
                    <a:pt x="535" y="50"/>
                    <a:pt x="552" y="51"/>
                    <a:pt x="569" y="53"/>
                  </a:cubicBezTo>
                  <a:cubicBezTo>
                    <a:pt x="698" y="66"/>
                    <a:pt x="807" y="126"/>
                    <a:pt x="875" y="222"/>
                  </a:cubicBezTo>
                  <a:cubicBezTo>
                    <a:pt x="886" y="237"/>
                    <a:pt x="895" y="252"/>
                    <a:pt x="904" y="268"/>
                  </a:cubicBezTo>
                  <a:cubicBezTo>
                    <a:pt x="901" y="253"/>
                    <a:pt x="898" y="239"/>
                    <a:pt x="893" y="225"/>
                  </a:cubicBezTo>
                  <a:cubicBezTo>
                    <a:pt x="859" y="163"/>
                    <a:pt x="809" y="112"/>
                    <a:pt x="750" y="75"/>
                  </a:cubicBezTo>
                  <a:cubicBezTo>
                    <a:pt x="664" y="33"/>
                    <a:pt x="562" y="24"/>
                    <a:pt x="470" y="27"/>
                  </a:cubicBezTo>
                  <a:cubicBezTo>
                    <a:pt x="430" y="36"/>
                    <a:pt x="391" y="49"/>
                    <a:pt x="354" y="67"/>
                  </a:cubicBezTo>
                  <a:cubicBezTo>
                    <a:pt x="374" y="64"/>
                    <a:pt x="394" y="61"/>
                    <a:pt x="415" y="60"/>
                  </a:cubicBezTo>
                  <a:cubicBezTo>
                    <a:pt x="449" y="54"/>
                    <a:pt x="483" y="50"/>
                    <a:pt x="518" y="50"/>
                  </a:cubicBezTo>
                  <a:close/>
                  <a:moveTo>
                    <a:pt x="777" y="90"/>
                  </a:moveTo>
                  <a:cubicBezTo>
                    <a:pt x="822" y="122"/>
                    <a:pt x="861" y="164"/>
                    <a:pt x="889" y="213"/>
                  </a:cubicBezTo>
                  <a:cubicBezTo>
                    <a:pt x="887" y="205"/>
                    <a:pt x="884" y="197"/>
                    <a:pt x="880" y="189"/>
                  </a:cubicBezTo>
                  <a:cubicBezTo>
                    <a:pt x="852" y="146"/>
                    <a:pt x="817" y="114"/>
                    <a:pt x="777" y="90"/>
                  </a:cubicBezTo>
                  <a:close/>
                  <a:moveTo>
                    <a:pt x="379" y="35"/>
                  </a:moveTo>
                  <a:cubicBezTo>
                    <a:pt x="234" y="55"/>
                    <a:pt x="141" y="110"/>
                    <a:pt x="84" y="207"/>
                  </a:cubicBezTo>
                  <a:cubicBezTo>
                    <a:pt x="105" y="182"/>
                    <a:pt x="130" y="160"/>
                    <a:pt x="158" y="141"/>
                  </a:cubicBezTo>
                  <a:cubicBezTo>
                    <a:pt x="185" y="123"/>
                    <a:pt x="215" y="107"/>
                    <a:pt x="247" y="95"/>
                  </a:cubicBezTo>
                  <a:cubicBezTo>
                    <a:pt x="288" y="71"/>
                    <a:pt x="333" y="50"/>
                    <a:pt x="379" y="35"/>
                  </a:cubicBezTo>
                  <a:close/>
                  <a:moveTo>
                    <a:pt x="751" y="73"/>
                  </a:moveTo>
                  <a:cubicBezTo>
                    <a:pt x="798" y="96"/>
                    <a:pt x="841" y="129"/>
                    <a:pt x="874" y="175"/>
                  </a:cubicBezTo>
                  <a:cubicBezTo>
                    <a:pt x="864" y="155"/>
                    <a:pt x="854" y="138"/>
                    <a:pt x="842" y="123"/>
                  </a:cubicBezTo>
                  <a:cubicBezTo>
                    <a:pt x="802" y="82"/>
                    <a:pt x="751" y="51"/>
                    <a:pt x="692" y="34"/>
                  </a:cubicBezTo>
                  <a:cubicBezTo>
                    <a:pt x="664" y="25"/>
                    <a:pt x="634" y="20"/>
                    <a:pt x="604" y="18"/>
                  </a:cubicBezTo>
                  <a:cubicBezTo>
                    <a:pt x="657" y="27"/>
                    <a:pt x="706" y="46"/>
                    <a:pt x="751" y="73"/>
                  </a:cubicBezTo>
                  <a:close/>
                  <a:moveTo>
                    <a:pt x="296" y="82"/>
                  </a:moveTo>
                  <a:cubicBezTo>
                    <a:pt x="272" y="97"/>
                    <a:pt x="249" y="113"/>
                    <a:pt x="229" y="132"/>
                  </a:cubicBezTo>
                  <a:cubicBezTo>
                    <a:pt x="229" y="132"/>
                    <a:pt x="229" y="132"/>
                    <a:pt x="228" y="133"/>
                  </a:cubicBezTo>
                  <a:cubicBezTo>
                    <a:pt x="250" y="119"/>
                    <a:pt x="273" y="107"/>
                    <a:pt x="296" y="97"/>
                  </a:cubicBezTo>
                  <a:cubicBezTo>
                    <a:pt x="299" y="95"/>
                    <a:pt x="303" y="92"/>
                    <a:pt x="306" y="90"/>
                  </a:cubicBezTo>
                  <a:cubicBezTo>
                    <a:pt x="316" y="84"/>
                    <a:pt x="326" y="78"/>
                    <a:pt x="337" y="73"/>
                  </a:cubicBezTo>
                  <a:cubicBezTo>
                    <a:pt x="323" y="75"/>
                    <a:pt x="309" y="79"/>
                    <a:pt x="296" y="82"/>
                  </a:cubicBezTo>
                  <a:close/>
                  <a:moveTo>
                    <a:pt x="574" y="14"/>
                  </a:moveTo>
                  <a:cubicBezTo>
                    <a:pt x="615" y="14"/>
                    <a:pt x="655" y="20"/>
                    <a:pt x="693" y="31"/>
                  </a:cubicBezTo>
                  <a:cubicBezTo>
                    <a:pt x="743" y="46"/>
                    <a:pt x="786" y="70"/>
                    <a:pt x="823" y="101"/>
                  </a:cubicBezTo>
                  <a:cubicBezTo>
                    <a:pt x="758" y="35"/>
                    <a:pt x="670" y="13"/>
                    <a:pt x="600" y="8"/>
                  </a:cubicBezTo>
                  <a:cubicBezTo>
                    <a:pt x="539" y="3"/>
                    <a:pt x="473" y="11"/>
                    <a:pt x="409" y="29"/>
                  </a:cubicBezTo>
                  <a:cubicBezTo>
                    <a:pt x="411" y="29"/>
                    <a:pt x="413" y="28"/>
                    <a:pt x="415" y="28"/>
                  </a:cubicBezTo>
                  <a:cubicBezTo>
                    <a:pt x="467" y="14"/>
                    <a:pt x="521" y="9"/>
                    <a:pt x="574" y="14"/>
                  </a:cubicBezTo>
                  <a:close/>
                  <a:moveTo>
                    <a:pt x="346" y="71"/>
                  </a:moveTo>
                  <a:cubicBezTo>
                    <a:pt x="334" y="77"/>
                    <a:pt x="322" y="84"/>
                    <a:pt x="311" y="91"/>
                  </a:cubicBezTo>
                  <a:cubicBezTo>
                    <a:pt x="338" y="80"/>
                    <a:pt x="366" y="71"/>
                    <a:pt x="395" y="64"/>
                  </a:cubicBezTo>
                  <a:cubicBezTo>
                    <a:pt x="378" y="66"/>
                    <a:pt x="362" y="68"/>
                    <a:pt x="346" y="71"/>
                  </a:cubicBezTo>
                  <a:close/>
                  <a:moveTo>
                    <a:pt x="394" y="33"/>
                  </a:moveTo>
                  <a:cubicBezTo>
                    <a:pt x="348" y="47"/>
                    <a:pt x="303" y="66"/>
                    <a:pt x="262" y="90"/>
                  </a:cubicBezTo>
                  <a:cubicBezTo>
                    <a:pt x="272" y="86"/>
                    <a:pt x="283" y="83"/>
                    <a:pt x="295" y="80"/>
                  </a:cubicBezTo>
                  <a:cubicBezTo>
                    <a:pt x="328" y="60"/>
                    <a:pt x="363" y="44"/>
                    <a:pt x="400" y="33"/>
                  </a:cubicBezTo>
                  <a:cubicBezTo>
                    <a:pt x="398" y="33"/>
                    <a:pt x="396" y="33"/>
                    <a:pt x="394" y="33"/>
                  </a:cubicBezTo>
                  <a:close/>
                  <a:moveTo>
                    <a:pt x="416" y="31"/>
                  </a:moveTo>
                  <a:cubicBezTo>
                    <a:pt x="377" y="41"/>
                    <a:pt x="339" y="57"/>
                    <a:pt x="304" y="77"/>
                  </a:cubicBezTo>
                  <a:cubicBezTo>
                    <a:pt x="318" y="74"/>
                    <a:pt x="331" y="71"/>
                    <a:pt x="345" y="68"/>
                  </a:cubicBezTo>
                  <a:cubicBezTo>
                    <a:pt x="380" y="51"/>
                    <a:pt x="417" y="37"/>
                    <a:pt x="455" y="28"/>
                  </a:cubicBezTo>
                  <a:cubicBezTo>
                    <a:pt x="447" y="28"/>
                    <a:pt x="439" y="29"/>
                    <a:pt x="431" y="30"/>
                  </a:cubicBezTo>
                  <a:cubicBezTo>
                    <a:pt x="426" y="30"/>
                    <a:pt x="421" y="30"/>
                    <a:pt x="416" y="31"/>
                  </a:cubicBezTo>
                  <a:close/>
                  <a:moveTo>
                    <a:pt x="505" y="24"/>
                  </a:moveTo>
                  <a:cubicBezTo>
                    <a:pt x="579" y="24"/>
                    <a:pt x="656" y="33"/>
                    <a:pt x="725" y="61"/>
                  </a:cubicBezTo>
                  <a:cubicBezTo>
                    <a:pt x="686" y="41"/>
                    <a:pt x="644" y="27"/>
                    <a:pt x="599" y="20"/>
                  </a:cubicBezTo>
                  <a:cubicBezTo>
                    <a:pt x="591" y="19"/>
                    <a:pt x="582" y="18"/>
                    <a:pt x="574" y="17"/>
                  </a:cubicBezTo>
                  <a:cubicBezTo>
                    <a:pt x="545" y="17"/>
                    <a:pt x="516" y="19"/>
                    <a:pt x="487" y="24"/>
                  </a:cubicBezTo>
                  <a:cubicBezTo>
                    <a:pt x="493" y="24"/>
                    <a:pt x="499" y="24"/>
                    <a:pt x="505" y="24"/>
                  </a:cubicBezTo>
                  <a:close/>
                  <a:moveTo>
                    <a:pt x="534" y="15"/>
                  </a:moveTo>
                  <a:cubicBezTo>
                    <a:pt x="500" y="15"/>
                    <a:pt x="466" y="19"/>
                    <a:pt x="432" y="27"/>
                  </a:cubicBezTo>
                  <a:cubicBezTo>
                    <a:pt x="445" y="26"/>
                    <a:pt x="457" y="25"/>
                    <a:pt x="470" y="25"/>
                  </a:cubicBezTo>
                  <a:cubicBezTo>
                    <a:pt x="493" y="20"/>
                    <a:pt x="517" y="16"/>
                    <a:pt x="540" y="15"/>
                  </a:cubicBezTo>
                  <a:cubicBezTo>
                    <a:pt x="538" y="15"/>
                    <a:pt x="536" y="15"/>
                    <a:pt x="534" y="15"/>
                  </a:cubicBez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46"/>
            <p:cNvSpPr>
              <a:spLocks noEditPoints="1"/>
            </p:cNvSpPr>
            <p:nvPr/>
          </p:nvSpPr>
          <p:spPr bwMode="auto">
            <a:xfrm>
              <a:off x="3467100" y="3535363"/>
              <a:ext cx="3300413" cy="2771775"/>
            </a:xfrm>
            <a:custGeom>
              <a:avLst/>
              <a:gdLst>
                <a:gd name="T0" fmla="*/ 29 w 1017"/>
                <a:gd name="T1" fmla="*/ 438 h 853"/>
                <a:gd name="T2" fmla="*/ 473 w 1017"/>
                <a:gd name="T3" fmla="*/ 7 h 853"/>
                <a:gd name="T4" fmla="*/ 898 w 1017"/>
                <a:gd name="T5" fmla="*/ 673 h 853"/>
                <a:gd name="T6" fmla="*/ 513 w 1017"/>
                <a:gd name="T7" fmla="*/ 850 h 853"/>
                <a:gd name="T8" fmla="*/ 647 w 1017"/>
                <a:gd name="T9" fmla="*/ 826 h 853"/>
                <a:gd name="T10" fmla="*/ 395 w 1017"/>
                <a:gd name="T11" fmla="*/ 814 h 853"/>
                <a:gd name="T12" fmla="*/ 318 w 1017"/>
                <a:gd name="T13" fmla="*/ 781 h 853"/>
                <a:gd name="T14" fmla="*/ 307 w 1017"/>
                <a:gd name="T15" fmla="*/ 776 h 853"/>
                <a:gd name="T16" fmla="*/ 662 w 1017"/>
                <a:gd name="T17" fmla="*/ 805 h 853"/>
                <a:gd name="T18" fmla="*/ 441 w 1017"/>
                <a:gd name="T19" fmla="*/ 823 h 853"/>
                <a:gd name="T20" fmla="*/ 337 w 1017"/>
                <a:gd name="T21" fmla="*/ 728 h 853"/>
                <a:gd name="T22" fmla="*/ 744 w 1017"/>
                <a:gd name="T23" fmla="*/ 793 h 853"/>
                <a:gd name="T24" fmla="*/ 661 w 1017"/>
                <a:gd name="T25" fmla="*/ 802 h 853"/>
                <a:gd name="T26" fmla="*/ 919 w 1017"/>
                <a:gd name="T27" fmla="*/ 571 h 853"/>
                <a:gd name="T28" fmla="*/ 149 w 1017"/>
                <a:gd name="T29" fmla="*/ 328 h 853"/>
                <a:gd name="T30" fmla="*/ 323 w 1017"/>
                <a:gd name="T31" fmla="*/ 781 h 853"/>
                <a:gd name="T32" fmla="*/ 888 w 1017"/>
                <a:gd name="T33" fmla="*/ 683 h 853"/>
                <a:gd name="T34" fmla="*/ 848 w 1017"/>
                <a:gd name="T35" fmla="*/ 638 h 853"/>
                <a:gd name="T36" fmla="*/ 178 w 1017"/>
                <a:gd name="T37" fmla="*/ 235 h 853"/>
                <a:gd name="T38" fmla="*/ 158 w 1017"/>
                <a:gd name="T39" fmla="*/ 593 h 853"/>
                <a:gd name="T40" fmla="*/ 119 w 1017"/>
                <a:gd name="T41" fmla="*/ 584 h 853"/>
                <a:gd name="T42" fmla="*/ 820 w 1017"/>
                <a:gd name="T43" fmla="*/ 740 h 853"/>
                <a:gd name="T44" fmla="*/ 167 w 1017"/>
                <a:gd name="T45" fmla="*/ 567 h 853"/>
                <a:gd name="T46" fmla="*/ 853 w 1017"/>
                <a:gd name="T47" fmla="*/ 706 h 853"/>
                <a:gd name="T48" fmla="*/ 896 w 1017"/>
                <a:gd name="T49" fmla="*/ 671 h 853"/>
                <a:gd name="T50" fmla="*/ 905 w 1017"/>
                <a:gd name="T51" fmla="*/ 661 h 853"/>
                <a:gd name="T52" fmla="*/ 975 w 1017"/>
                <a:gd name="T53" fmla="*/ 434 h 853"/>
                <a:gd name="T54" fmla="*/ 896 w 1017"/>
                <a:gd name="T55" fmla="*/ 644 h 853"/>
                <a:gd name="T56" fmla="*/ 877 w 1017"/>
                <a:gd name="T57" fmla="*/ 320 h 853"/>
                <a:gd name="T58" fmla="*/ 114 w 1017"/>
                <a:gd name="T59" fmla="*/ 579 h 853"/>
                <a:gd name="T60" fmla="*/ 112 w 1017"/>
                <a:gd name="T61" fmla="*/ 578 h 853"/>
                <a:gd name="T62" fmla="*/ 61 w 1017"/>
                <a:gd name="T63" fmla="*/ 223 h 853"/>
                <a:gd name="T64" fmla="*/ 304 w 1017"/>
                <a:gd name="T65" fmla="*/ 17 h 853"/>
                <a:gd name="T66" fmla="*/ 785 w 1017"/>
                <a:gd name="T67" fmla="*/ 178 h 853"/>
                <a:gd name="T68" fmla="*/ 942 w 1017"/>
                <a:gd name="T69" fmla="*/ 453 h 853"/>
                <a:gd name="T70" fmla="*/ 152 w 1017"/>
                <a:gd name="T71" fmla="*/ 147 h 853"/>
                <a:gd name="T72" fmla="*/ 948 w 1017"/>
                <a:gd name="T73" fmla="*/ 491 h 853"/>
                <a:gd name="T74" fmla="*/ 715 w 1017"/>
                <a:gd name="T75" fmla="*/ 82 h 853"/>
                <a:gd name="T76" fmla="*/ 945 w 1017"/>
                <a:gd name="T77" fmla="*/ 458 h 853"/>
                <a:gd name="T78" fmla="*/ 936 w 1017"/>
                <a:gd name="T79" fmla="*/ 412 h 853"/>
                <a:gd name="T80" fmla="*/ 152 w 1017"/>
                <a:gd name="T81" fmla="*/ 353 h 853"/>
                <a:gd name="T82" fmla="*/ 162 w 1017"/>
                <a:gd name="T83" fmla="*/ 209 h 853"/>
                <a:gd name="T84" fmla="*/ 191 w 1017"/>
                <a:gd name="T85" fmla="*/ 110 h 853"/>
                <a:gd name="T86" fmla="*/ 482 w 1017"/>
                <a:gd name="T87" fmla="*/ 35 h 853"/>
                <a:gd name="T88" fmla="*/ 823 w 1017"/>
                <a:gd name="T89" fmla="*/ 179 h 853"/>
                <a:gd name="T90" fmla="*/ 261 w 1017"/>
                <a:gd name="T91" fmla="*/ 110 h 853"/>
                <a:gd name="T92" fmla="*/ 192 w 1017"/>
                <a:gd name="T93" fmla="*/ 103 h 853"/>
                <a:gd name="T94" fmla="*/ 218 w 1017"/>
                <a:gd name="T95" fmla="*/ 84 h 853"/>
                <a:gd name="T96" fmla="*/ 242 w 1017"/>
                <a:gd name="T97" fmla="*/ 71 h 853"/>
                <a:gd name="T98" fmla="*/ 496 w 1017"/>
                <a:gd name="T99" fmla="*/ 34 h 853"/>
                <a:gd name="T100" fmla="*/ 204 w 1017"/>
                <a:gd name="T101" fmla="*/ 89 h 853"/>
                <a:gd name="T102" fmla="*/ 306 w 1017"/>
                <a:gd name="T103" fmla="*/ 75 h 853"/>
                <a:gd name="T104" fmla="*/ 258 w 1017"/>
                <a:gd name="T105" fmla="*/ 40 h 853"/>
                <a:gd name="T106" fmla="*/ 270 w 1017"/>
                <a:gd name="T107" fmla="*/ 56 h 853"/>
                <a:gd name="T108" fmla="*/ 620 w 1017"/>
                <a:gd name="T109" fmla="*/ 40 h 853"/>
                <a:gd name="T110" fmla="*/ 483 w 1017"/>
                <a:gd name="T111" fmla="*/ 20 h 853"/>
                <a:gd name="T112" fmla="*/ 457 w 1017"/>
                <a:gd name="T113" fmla="*/ 19 h 853"/>
                <a:gd name="T114" fmla="*/ 496 w 1017"/>
                <a:gd name="T115" fmla="*/ 11 h 853"/>
                <a:gd name="T116" fmla="*/ 439 w 1017"/>
                <a:gd name="T117" fmla="*/ 6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853">
                  <a:moveTo>
                    <a:pt x="532" y="853"/>
                  </a:moveTo>
                  <a:cubicBezTo>
                    <a:pt x="502" y="853"/>
                    <a:pt x="472" y="850"/>
                    <a:pt x="443" y="843"/>
                  </a:cubicBezTo>
                  <a:cubicBezTo>
                    <a:pt x="401" y="838"/>
                    <a:pt x="361" y="826"/>
                    <a:pt x="324" y="809"/>
                  </a:cubicBezTo>
                  <a:cubicBezTo>
                    <a:pt x="224" y="763"/>
                    <a:pt x="162" y="683"/>
                    <a:pt x="124" y="602"/>
                  </a:cubicBezTo>
                  <a:cubicBezTo>
                    <a:pt x="119" y="595"/>
                    <a:pt x="114" y="587"/>
                    <a:pt x="110" y="579"/>
                  </a:cubicBezTo>
                  <a:cubicBezTo>
                    <a:pt x="74" y="541"/>
                    <a:pt x="46" y="493"/>
                    <a:pt x="29" y="438"/>
                  </a:cubicBezTo>
                  <a:cubicBezTo>
                    <a:pt x="10" y="379"/>
                    <a:pt x="5" y="317"/>
                    <a:pt x="14" y="259"/>
                  </a:cubicBezTo>
                  <a:cubicBezTo>
                    <a:pt x="37" y="105"/>
                    <a:pt x="159" y="45"/>
                    <a:pt x="256" y="23"/>
                  </a:cubicBezTo>
                  <a:cubicBezTo>
                    <a:pt x="277" y="18"/>
                    <a:pt x="299" y="14"/>
                    <a:pt x="320" y="12"/>
                  </a:cubicBezTo>
                  <a:cubicBezTo>
                    <a:pt x="367" y="0"/>
                    <a:pt x="416" y="2"/>
                    <a:pt x="466" y="4"/>
                  </a:cubicBezTo>
                  <a:cubicBezTo>
                    <a:pt x="473" y="5"/>
                    <a:pt x="473" y="5"/>
                    <a:pt x="473" y="5"/>
                  </a:cubicBezTo>
                  <a:cubicBezTo>
                    <a:pt x="473" y="7"/>
                    <a:pt x="473" y="7"/>
                    <a:pt x="473" y="7"/>
                  </a:cubicBezTo>
                  <a:cubicBezTo>
                    <a:pt x="478" y="7"/>
                    <a:pt x="484" y="7"/>
                    <a:pt x="489" y="8"/>
                  </a:cubicBezTo>
                  <a:cubicBezTo>
                    <a:pt x="497" y="8"/>
                    <a:pt x="504" y="9"/>
                    <a:pt x="511" y="10"/>
                  </a:cubicBezTo>
                  <a:cubicBezTo>
                    <a:pt x="632" y="3"/>
                    <a:pt x="757" y="40"/>
                    <a:pt x="843" y="113"/>
                  </a:cubicBezTo>
                  <a:cubicBezTo>
                    <a:pt x="899" y="160"/>
                    <a:pt x="943" y="220"/>
                    <a:pt x="970" y="286"/>
                  </a:cubicBezTo>
                  <a:cubicBezTo>
                    <a:pt x="998" y="356"/>
                    <a:pt x="1005" y="429"/>
                    <a:pt x="991" y="499"/>
                  </a:cubicBezTo>
                  <a:cubicBezTo>
                    <a:pt x="978" y="563"/>
                    <a:pt x="946" y="622"/>
                    <a:pt x="898" y="673"/>
                  </a:cubicBezTo>
                  <a:cubicBezTo>
                    <a:pt x="896" y="676"/>
                    <a:pt x="894" y="679"/>
                    <a:pt x="891" y="682"/>
                  </a:cubicBezTo>
                  <a:cubicBezTo>
                    <a:pt x="859" y="725"/>
                    <a:pt x="814" y="762"/>
                    <a:pt x="759" y="789"/>
                  </a:cubicBezTo>
                  <a:cubicBezTo>
                    <a:pt x="690" y="831"/>
                    <a:pt x="611" y="853"/>
                    <a:pt x="532" y="853"/>
                  </a:cubicBezTo>
                  <a:close/>
                  <a:moveTo>
                    <a:pt x="474" y="846"/>
                  </a:moveTo>
                  <a:cubicBezTo>
                    <a:pt x="488" y="848"/>
                    <a:pt x="501" y="849"/>
                    <a:pt x="515" y="850"/>
                  </a:cubicBezTo>
                  <a:cubicBezTo>
                    <a:pt x="514" y="850"/>
                    <a:pt x="514" y="850"/>
                    <a:pt x="513" y="850"/>
                  </a:cubicBezTo>
                  <a:cubicBezTo>
                    <a:pt x="505" y="849"/>
                    <a:pt x="497" y="848"/>
                    <a:pt x="489" y="847"/>
                  </a:cubicBezTo>
                  <a:cubicBezTo>
                    <a:pt x="484" y="847"/>
                    <a:pt x="479" y="847"/>
                    <a:pt x="474" y="846"/>
                  </a:cubicBezTo>
                  <a:close/>
                  <a:moveTo>
                    <a:pt x="512" y="847"/>
                  </a:moveTo>
                  <a:cubicBezTo>
                    <a:pt x="513" y="847"/>
                    <a:pt x="513" y="847"/>
                    <a:pt x="514" y="847"/>
                  </a:cubicBezTo>
                  <a:cubicBezTo>
                    <a:pt x="584" y="853"/>
                    <a:pt x="657" y="837"/>
                    <a:pt x="722" y="805"/>
                  </a:cubicBezTo>
                  <a:cubicBezTo>
                    <a:pt x="697" y="814"/>
                    <a:pt x="672" y="821"/>
                    <a:pt x="647" y="826"/>
                  </a:cubicBezTo>
                  <a:cubicBezTo>
                    <a:pt x="626" y="832"/>
                    <a:pt x="605" y="837"/>
                    <a:pt x="583" y="841"/>
                  </a:cubicBezTo>
                  <a:cubicBezTo>
                    <a:pt x="559" y="845"/>
                    <a:pt x="535" y="847"/>
                    <a:pt x="512" y="847"/>
                  </a:cubicBezTo>
                  <a:close/>
                  <a:moveTo>
                    <a:pt x="485" y="844"/>
                  </a:moveTo>
                  <a:cubicBezTo>
                    <a:pt x="527" y="845"/>
                    <a:pt x="571" y="841"/>
                    <a:pt x="613" y="832"/>
                  </a:cubicBezTo>
                  <a:cubicBezTo>
                    <a:pt x="555" y="840"/>
                    <a:pt x="496" y="837"/>
                    <a:pt x="441" y="826"/>
                  </a:cubicBezTo>
                  <a:cubicBezTo>
                    <a:pt x="426" y="823"/>
                    <a:pt x="410" y="819"/>
                    <a:pt x="395" y="814"/>
                  </a:cubicBezTo>
                  <a:cubicBezTo>
                    <a:pt x="424" y="828"/>
                    <a:pt x="454" y="838"/>
                    <a:pt x="485" y="844"/>
                  </a:cubicBezTo>
                  <a:close/>
                  <a:moveTo>
                    <a:pt x="439" y="839"/>
                  </a:moveTo>
                  <a:cubicBezTo>
                    <a:pt x="448" y="841"/>
                    <a:pt x="457" y="842"/>
                    <a:pt x="466" y="843"/>
                  </a:cubicBezTo>
                  <a:cubicBezTo>
                    <a:pt x="435" y="835"/>
                    <a:pt x="405" y="824"/>
                    <a:pt x="377" y="808"/>
                  </a:cubicBezTo>
                  <a:cubicBezTo>
                    <a:pt x="366" y="803"/>
                    <a:pt x="354" y="798"/>
                    <a:pt x="343" y="792"/>
                  </a:cubicBezTo>
                  <a:cubicBezTo>
                    <a:pt x="335" y="789"/>
                    <a:pt x="326" y="785"/>
                    <a:pt x="318" y="781"/>
                  </a:cubicBezTo>
                  <a:cubicBezTo>
                    <a:pt x="350" y="806"/>
                    <a:pt x="386" y="825"/>
                    <a:pt x="427" y="837"/>
                  </a:cubicBezTo>
                  <a:cubicBezTo>
                    <a:pt x="431" y="838"/>
                    <a:pt x="435" y="839"/>
                    <a:pt x="439" y="839"/>
                  </a:cubicBezTo>
                  <a:close/>
                  <a:moveTo>
                    <a:pt x="136" y="621"/>
                  </a:moveTo>
                  <a:cubicBezTo>
                    <a:pt x="174" y="694"/>
                    <a:pt x="234" y="764"/>
                    <a:pt x="325" y="807"/>
                  </a:cubicBezTo>
                  <a:cubicBezTo>
                    <a:pt x="353" y="819"/>
                    <a:pt x="382" y="829"/>
                    <a:pt x="412" y="835"/>
                  </a:cubicBezTo>
                  <a:cubicBezTo>
                    <a:pt x="373" y="822"/>
                    <a:pt x="338" y="801"/>
                    <a:pt x="307" y="776"/>
                  </a:cubicBezTo>
                  <a:cubicBezTo>
                    <a:pt x="278" y="761"/>
                    <a:pt x="250" y="742"/>
                    <a:pt x="225" y="721"/>
                  </a:cubicBezTo>
                  <a:cubicBezTo>
                    <a:pt x="192" y="692"/>
                    <a:pt x="162" y="658"/>
                    <a:pt x="136" y="621"/>
                  </a:cubicBezTo>
                  <a:close/>
                  <a:moveTo>
                    <a:pt x="487" y="830"/>
                  </a:moveTo>
                  <a:cubicBezTo>
                    <a:pt x="538" y="837"/>
                    <a:pt x="592" y="835"/>
                    <a:pt x="644" y="824"/>
                  </a:cubicBezTo>
                  <a:cubicBezTo>
                    <a:pt x="699" y="808"/>
                    <a:pt x="752" y="784"/>
                    <a:pt x="797" y="750"/>
                  </a:cubicBezTo>
                  <a:cubicBezTo>
                    <a:pt x="756" y="774"/>
                    <a:pt x="710" y="793"/>
                    <a:pt x="662" y="805"/>
                  </a:cubicBezTo>
                  <a:cubicBezTo>
                    <a:pt x="649" y="808"/>
                    <a:pt x="637" y="811"/>
                    <a:pt x="624" y="813"/>
                  </a:cubicBezTo>
                  <a:cubicBezTo>
                    <a:pt x="579" y="826"/>
                    <a:pt x="532" y="833"/>
                    <a:pt x="487" y="830"/>
                  </a:cubicBezTo>
                  <a:close/>
                  <a:moveTo>
                    <a:pt x="441" y="823"/>
                  </a:moveTo>
                  <a:cubicBezTo>
                    <a:pt x="491" y="831"/>
                    <a:pt x="544" y="829"/>
                    <a:pt x="595" y="818"/>
                  </a:cubicBezTo>
                  <a:cubicBezTo>
                    <a:pt x="519" y="829"/>
                    <a:pt x="447" y="824"/>
                    <a:pt x="382" y="805"/>
                  </a:cubicBezTo>
                  <a:cubicBezTo>
                    <a:pt x="401" y="812"/>
                    <a:pt x="421" y="818"/>
                    <a:pt x="441" y="823"/>
                  </a:cubicBezTo>
                  <a:close/>
                  <a:moveTo>
                    <a:pt x="364" y="797"/>
                  </a:moveTo>
                  <a:cubicBezTo>
                    <a:pt x="442" y="823"/>
                    <a:pt x="531" y="828"/>
                    <a:pt x="624" y="810"/>
                  </a:cubicBezTo>
                  <a:cubicBezTo>
                    <a:pt x="686" y="792"/>
                    <a:pt x="744" y="759"/>
                    <a:pt x="789" y="714"/>
                  </a:cubicBezTo>
                  <a:cubicBezTo>
                    <a:pt x="811" y="692"/>
                    <a:pt x="829" y="669"/>
                    <a:pt x="844" y="645"/>
                  </a:cubicBezTo>
                  <a:cubicBezTo>
                    <a:pt x="797" y="682"/>
                    <a:pt x="747" y="709"/>
                    <a:pt x="708" y="727"/>
                  </a:cubicBezTo>
                  <a:cubicBezTo>
                    <a:pt x="577" y="788"/>
                    <a:pt x="439" y="788"/>
                    <a:pt x="337" y="728"/>
                  </a:cubicBezTo>
                  <a:cubicBezTo>
                    <a:pt x="227" y="663"/>
                    <a:pt x="174" y="547"/>
                    <a:pt x="156" y="427"/>
                  </a:cubicBezTo>
                  <a:cubicBezTo>
                    <a:pt x="163" y="512"/>
                    <a:pt x="192" y="597"/>
                    <a:pt x="239" y="670"/>
                  </a:cubicBezTo>
                  <a:cubicBezTo>
                    <a:pt x="273" y="724"/>
                    <a:pt x="316" y="767"/>
                    <a:pt x="364" y="797"/>
                  </a:cubicBezTo>
                  <a:close/>
                  <a:moveTo>
                    <a:pt x="818" y="738"/>
                  </a:moveTo>
                  <a:cubicBezTo>
                    <a:pt x="778" y="771"/>
                    <a:pt x="730" y="797"/>
                    <a:pt x="678" y="816"/>
                  </a:cubicBezTo>
                  <a:cubicBezTo>
                    <a:pt x="701" y="810"/>
                    <a:pt x="723" y="802"/>
                    <a:pt x="744" y="793"/>
                  </a:cubicBezTo>
                  <a:cubicBezTo>
                    <a:pt x="771" y="777"/>
                    <a:pt x="797" y="758"/>
                    <a:pt x="820" y="736"/>
                  </a:cubicBezTo>
                  <a:cubicBezTo>
                    <a:pt x="820" y="737"/>
                    <a:pt x="819" y="737"/>
                    <a:pt x="818" y="738"/>
                  </a:cubicBezTo>
                  <a:close/>
                  <a:moveTo>
                    <a:pt x="850" y="640"/>
                  </a:moveTo>
                  <a:cubicBezTo>
                    <a:pt x="834" y="667"/>
                    <a:pt x="814" y="692"/>
                    <a:pt x="791" y="715"/>
                  </a:cubicBezTo>
                  <a:cubicBezTo>
                    <a:pt x="752" y="755"/>
                    <a:pt x="701" y="786"/>
                    <a:pt x="647" y="805"/>
                  </a:cubicBezTo>
                  <a:cubicBezTo>
                    <a:pt x="652" y="804"/>
                    <a:pt x="657" y="803"/>
                    <a:pt x="661" y="802"/>
                  </a:cubicBezTo>
                  <a:cubicBezTo>
                    <a:pt x="712" y="789"/>
                    <a:pt x="767" y="767"/>
                    <a:pt x="816" y="735"/>
                  </a:cubicBezTo>
                  <a:cubicBezTo>
                    <a:pt x="817" y="735"/>
                    <a:pt x="818" y="734"/>
                    <a:pt x="819" y="733"/>
                  </a:cubicBezTo>
                  <a:cubicBezTo>
                    <a:pt x="832" y="723"/>
                    <a:pt x="844" y="712"/>
                    <a:pt x="854" y="700"/>
                  </a:cubicBezTo>
                  <a:cubicBezTo>
                    <a:pt x="864" y="689"/>
                    <a:pt x="873" y="677"/>
                    <a:pt x="881" y="665"/>
                  </a:cubicBezTo>
                  <a:cubicBezTo>
                    <a:pt x="886" y="658"/>
                    <a:pt x="890" y="650"/>
                    <a:pt x="894" y="643"/>
                  </a:cubicBezTo>
                  <a:cubicBezTo>
                    <a:pt x="905" y="620"/>
                    <a:pt x="914" y="596"/>
                    <a:pt x="919" y="571"/>
                  </a:cubicBezTo>
                  <a:cubicBezTo>
                    <a:pt x="899" y="596"/>
                    <a:pt x="875" y="620"/>
                    <a:pt x="850" y="640"/>
                  </a:cubicBezTo>
                  <a:close/>
                  <a:moveTo>
                    <a:pt x="351" y="792"/>
                  </a:moveTo>
                  <a:cubicBezTo>
                    <a:pt x="352" y="792"/>
                    <a:pt x="353" y="793"/>
                    <a:pt x="354" y="793"/>
                  </a:cubicBezTo>
                  <a:cubicBezTo>
                    <a:pt x="309" y="763"/>
                    <a:pt x="269" y="722"/>
                    <a:pt x="236" y="671"/>
                  </a:cubicBezTo>
                  <a:cubicBezTo>
                    <a:pt x="181" y="586"/>
                    <a:pt x="152" y="484"/>
                    <a:pt x="151" y="386"/>
                  </a:cubicBezTo>
                  <a:cubicBezTo>
                    <a:pt x="150" y="367"/>
                    <a:pt x="149" y="348"/>
                    <a:pt x="149" y="328"/>
                  </a:cubicBezTo>
                  <a:cubicBezTo>
                    <a:pt x="138" y="406"/>
                    <a:pt x="144" y="490"/>
                    <a:pt x="170" y="566"/>
                  </a:cubicBezTo>
                  <a:cubicBezTo>
                    <a:pt x="188" y="622"/>
                    <a:pt x="222" y="686"/>
                    <a:pt x="271" y="738"/>
                  </a:cubicBezTo>
                  <a:cubicBezTo>
                    <a:pt x="289" y="754"/>
                    <a:pt x="307" y="767"/>
                    <a:pt x="326" y="779"/>
                  </a:cubicBezTo>
                  <a:cubicBezTo>
                    <a:pt x="334" y="784"/>
                    <a:pt x="342" y="788"/>
                    <a:pt x="351" y="792"/>
                  </a:cubicBezTo>
                  <a:close/>
                  <a:moveTo>
                    <a:pt x="308" y="773"/>
                  </a:moveTo>
                  <a:cubicBezTo>
                    <a:pt x="313" y="776"/>
                    <a:pt x="318" y="778"/>
                    <a:pt x="323" y="781"/>
                  </a:cubicBezTo>
                  <a:cubicBezTo>
                    <a:pt x="314" y="776"/>
                    <a:pt x="306" y="770"/>
                    <a:pt x="298" y="764"/>
                  </a:cubicBezTo>
                  <a:cubicBezTo>
                    <a:pt x="301" y="767"/>
                    <a:pt x="305" y="770"/>
                    <a:pt x="308" y="773"/>
                  </a:cubicBezTo>
                  <a:close/>
                  <a:moveTo>
                    <a:pt x="846" y="718"/>
                  </a:moveTo>
                  <a:cubicBezTo>
                    <a:pt x="839" y="726"/>
                    <a:pt x="832" y="733"/>
                    <a:pt x="824" y="740"/>
                  </a:cubicBezTo>
                  <a:cubicBezTo>
                    <a:pt x="811" y="752"/>
                    <a:pt x="797" y="763"/>
                    <a:pt x="782" y="773"/>
                  </a:cubicBezTo>
                  <a:cubicBezTo>
                    <a:pt x="826" y="749"/>
                    <a:pt x="861" y="718"/>
                    <a:pt x="888" y="683"/>
                  </a:cubicBezTo>
                  <a:cubicBezTo>
                    <a:pt x="882" y="688"/>
                    <a:pt x="877" y="693"/>
                    <a:pt x="871" y="698"/>
                  </a:cubicBezTo>
                  <a:cubicBezTo>
                    <a:pt x="863" y="705"/>
                    <a:pt x="854" y="712"/>
                    <a:pt x="846" y="718"/>
                  </a:cubicBezTo>
                  <a:close/>
                  <a:moveTo>
                    <a:pt x="154" y="386"/>
                  </a:moveTo>
                  <a:cubicBezTo>
                    <a:pt x="165" y="519"/>
                    <a:pt x="217" y="654"/>
                    <a:pt x="339" y="726"/>
                  </a:cubicBezTo>
                  <a:cubicBezTo>
                    <a:pt x="440" y="785"/>
                    <a:pt x="577" y="785"/>
                    <a:pt x="707" y="725"/>
                  </a:cubicBezTo>
                  <a:cubicBezTo>
                    <a:pt x="747" y="706"/>
                    <a:pt x="800" y="677"/>
                    <a:pt x="848" y="638"/>
                  </a:cubicBezTo>
                  <a:cubicBezTo>
                    <a:pt x="905" y="543"/>
                    <a:pt x="915" y="428"/>
                    <a:pt x="873" y="317"/>
                  </a:cubicBezTo>
                  <a:cubicBezTo>
                    <a:pt x="871" y="313"/>
                    <a:pt x="870" y="309"/>
                    <a:pt x="868" y="306"/>
                  </a:cubicBezTo>
                  <a:cubicBezTo>
                    <a:pt x="810" y="211"/>
                    <a:pt x="709" y="137"/>
                    <a:pt x="585" y="102"/>
                  </a:cubicBezTo>
                  <a:cubicBezTo>
                    <a:pt x="495" y="76"/>
                    <a:pt x="404" y="67"/>
                    <a:pt x="322" y="76"/>
                  </a:cubicBezTo>
                  <a:cubicBezTo>
                    <a:pt x="289" y="92"/>
                    <a:pt x="260" y="112"/>
                    <a:pt x="236" y="135"/>
                  </a:cubicBezTo>
                  <a:cubicBezTo>
                    <a:pt x="211" y="164"/>
                    <a:pt x="191" y="198"/>
                    <a:pt x="178" y="235"/>
                  </a:cubicBezTo>
                  <a:cubicBezTo>
                    <a:pt x="161" y="282"/>
                    <a:pt x="153" y="334"/>
                    <a:pt x="154" y="386"/>
                  </a:cubicBezTo>
                  <a:close/>
                  <a:moveTo>
                    <a:pt x="126" y="601"/>
                  </a:moveTo>
                  <a:cubicBezTo>
                    <a:pt x="154" y="645"/>
                    <a:pt x="188" y="686"/>
                    <a:pt x="227" y="719"/>
                  </a:cubicBezTo>
                  <a:cubicBezTo>
                    <a:pt x="249" y="738"/>
                    <a:pt x="272" y="754"/>
                    <a:pt x="298" y="768"/>
                  </a:cubicBezTo>
                  <a:cubicBezTo>
                    <a:pt x="291" y="762"/>
                    <a:pt x="284" y="756"/>
                    <a:pt x="278" y="749"/>
                  </a:cubicBezTo>
                  <a:cubicBezTo>
                    <a:pt x="228" y="708"/>
                    <a:pt x="187" y="655"/>
                    <a:pt x="158" y="593"/>
                  </a:cubicBezTo>
                  <a:cubicBezTo>
                    <a:pt x="148" y="571"/>
                    <a:pt x="138" y="549"/>
                    <a:pt x="130" y="526"/>
                  </a:cubicBezTo>
                  <a:cubicBezTo>
                    <a:pt x="81" y="388"/>
                    <a:pt x="88" y="245"/>
                    <a:pt x="149" y="145"/>
                  </a:cubicBezTo>
                  <a:cubicBezTo>
                    <a:pt x="155" y="136"/>
                    <a:pt x="160" y="128"/>
                    <a:pt x="167" y="120"/>
                  </a:cubicBezTo>
                  <a:cubicBezTo>
                    <a:pt x="159" y="127"/>
                    <a:pt x="151" y="134"/>
                    <a:pt x="143" y="142"/>
                  </a:cubicBezTo>
                  <a:cubicBezTo>
                    <a:pt x="62" y="225"/>
                    <a:pt x="59" y="368"/>
                    <a:pt x="83" y="474"/>
                  </a:cubicBezTo>
                  <a:cubicBezTo>
                    <a:pt x="91" y="509"/>
                    <a:pt x="102" y="546"/>
                    <a:pt x="119" y="584"/>
                  </a:cubicBezTo>
                  <a:cubicBezTo>
                    <a:pt x="120" y="586"/>
                    <a:pt x="122" y="588"/>
                    <a:pt x="124" y="589"/>
                  </a:cubicBezTo>
                  <a:cubicBezTo>
                    <a:pt x="122" y="591"/>
                    <a:pt x="122" y="591"/>
                    <a:pt x="122" y="591"/>
                  </a:cubicBezTo>
                  <a:cubicBezTo>
                    <a:pt x="122" y="591"/>
                    <a:pt x="122" y="591"/>
                    <a:pt x="122" y="591"/>
                  </a:cubicBezTo>
                  <a:cubicBezTo>
                    <a:pt x="123" y="594"/>
                    <a:pt x="125" y="598"/>
                    <a:pt x="126" y="601"/>
                  </a:cubicBezTo>
                  <a:close/>
                  <a:moveTo>
                    <a:pt x="833" y="728"/>
                  </a:moveTo>
                  <a:cubicBezTo>
                    <a:pt x="829" y="732"/>
                    <a:pt x="825" y="736"/>
                    <a:pt x="820" y="740"/>
                  </a:cubicBezTo>
                  <a:cubicBezTo>
                    <a:pt x="821" y="739"/>
                    <a:pt x="822" y="738"/>
                    <a:pt x="822" y="738"/>
                  </a:cubicBezTo>
                  <a:cubicBezTo>
                    <a:pt x="826" y="734"/>
                    <a:pt x="830" y="731"/>
                    <a:pt x="833" y="727"/>
                  </a:cubicBezTo>
                  <a:cubicBezTo>
                    <a:pt x="833" y="727"/>
                    <a:pt x="833" y="728"/>
                    <a:pt x="833" y="728"/>
                  </a:cubicBezTo>
                  <a:close/>
                  <a:moveTo>
                    <a:pt x="161" y="592"/>
                  </a:moveTo>
                  <a:cubicBezTo>
                    <a:pt x="185" y="640"/>
                    <a:pt x="216" y="683"/>
                    <a:pt x="251" y="719"/>
                  </a:cubicBezTo>
                  <a:cubicBezTo>
                    <a:pt x="211" y="670"/>
                    <a:pt x="183" y="615"/>
                    <a:pt x="167" y="567"/>
                  </a:cubicBezTo>
                  <a:cubicBezTo>
                    <a:pt x="140" y="485"/>
                    <a:pt x="134" y="394"/>
                    <a:pt x="149" y="310"/>
                  </a:cubicBezTo>
                  <a:cubicBezTo>
                    <a:pt x="150" y="275"/>
                    <a:pt x="154" y="240"/>
                    <a:pt x="159" y="208"/>
                  </a:cubicBezTo>
                  <a:cubicBezTo>
                    <a:pt x="165" y="177"/>
                    <a:pt x="172" y="146"/>
                    <a:pt x="185" y="117"/>
                  </a:cubicBezTo>
                  <a:cubicBezTo>
                    <a:pt x="106" y="205"/>
                    <a:pt x="106" y="336"/>
                    <a:pt x="110" y="392"/>
                  </a:cubicBezTo>
                  <a:cubicBezTo>
                    <a:pt x="116" y="465"/>
                    <a:pt x="133" y="532"/>
                    <a:pt x="161" y="592"/>
                  </a:cubicBezTo>
                  <a:close/>
                  <a:moveTo>
                    <a:pt x="853" y="706"/>
                  </a:moveTo>
                  <a:cubicBezTo>
                    <a:pt x="850" y="710"/>
                    <a:pt x="846" y="714"/>
                    <a:pt x="843" y="717"/>
                  </a:cubicBezTo>
                  <a:cubicBezTo>
                    <a:pt x="843" y="717"/>
                    <a:pt x="843" y="717"/>
                    <a:pt x="843" y="717"/>
                  </a:cubicBezTo>
                  <a:cubicBezTo>
                    <a:pt x="847" y="713"/>
                    <a:pt x="850" y="710"/>
                    <a:pt x="853" y="706"/>
                  </a:cubicBezTo>
                  <a:close/>
                  <a:moveTo>
                    <a:pt x="878" y="677"/>
                  </a:moveTo>
                  <a:cubicBezTo>
                    <a:pt x="871" y="688"/>
                    <a:pt x="863" y="698"/>
                    <a:pt x="854" y="708"/>
                  </a:cubicBezTo>
                  <a:cubicBezTo>
                    <a:pt x="869" y="697"/>
                    <a:pt x="883" y="685"/>
                    <a:pt x="896" y="671"/>
                  </a:cubicBezTo>
                  <a:cubicBezTo>
                    <a:pt x="924" y="630"/>
                    <a:pt x="940" y="583"/>
                    <a:pt x="945" y="531"/>
                  </a:cubicBezTo>
                  <a:cubicBezTo>
                    <a:pt x="945" y="531"/>
                    <a:pt x="944" y="532"/>
                    <a:pt x="944" y="533"/>
                  </a:cubicBezTo>
                  <a:cubicBezTo>
                    <a:pt x="941" y="551"/>
                    <a:pt x="936" y="568"/>
                    <a:pt x="929" y="586"/>
                  </a:cubicBezTo>
                  <a:cubicBezTo>
                    <a:pt x="918" y="618"/>
                    <a:pt x="900" y="648"/>
                    <a:pt x="878" y="677"/>
                  </a:cubicBezTo>
                  <a:close/>
                  <a:moveTo>
                    <a:pt x="948" y="525"/>
                  </a:moveTo>
                  <a:cubicBezTo>
                    <a:pt x="945" y="575"/>
                    <a:pt x="930" y="620"/>
                    <a:pt x="905" y="661"/>
                  </a:cubicBezTo>
                  <a:cubicBezTo>
                    <a:pt x="945" y="617"/>
                    <a:pt x="975" y="563"/>
                    <a:pt x="989" y="498"/>
                  </a:cubicBezTo>
                  <a:cubicBezTo>
                    <a:pt x="1017" y="361"/>
                    <a:pt x="960" y="214"/>
                    <a:pt x="841" y="115"/>
                  </a:cubicBezTo>
                  <a:cubicBezTo>
                    <a:pt x="759" y="46"/>
                    <a:pt x="642" y="9"/>
                    <a:pt x="526" y="12"/>
                  </a:cubicBezTo>
                  <a:cubicBezTo>
                    <a:pt x="563" y="18"/>
                    <a:pt x="601" y="28"/>
                    <a:pt x="637" y="43"/>
                  </a:cubicBezTo>
                  <a:cubicBezTo>
                    <a:pt x="724" y="61"/>
                    <a:pt x="805" y="100"/>
                    <a:pt x="866" y="155"/>
                  </a:cubicBezTo>
                  <a:cubicBezTo>
                    <a:pt x="947" y="229"/>
                    <a:pt x="985" y="326"/>
                    <a:pt x="975" y="434"/>
                  </a:cubicBezTo>
                  <a:cubicBezTo>
                    <a:pt x="972" y="467"/>
                    <a:pt x="962" y="497"/>
                    <a:pt x="948" y="525"/>
                  </a:cubicBezTo>
                  <a:close/>
                  <a:moveTo>
                    <a:pt x="896" y="644"/>
                  </a:moveTo>
                  <a:cubicBezTo>
                    <a:pt x="895" y="648"/>
                    <a:pt x="893" y="652"/>
                    <a:pt x="890" y="656"/>
                  </a:cubicBezTo>
                  <a:cubicBezTo>
                    <a:pt x="915" y="620"/>
                    <a:pt x="932" y="580"/>
                    <a:pt x="940" y="539"/>
                  </a:cubicBezTo>
                  <a:cubicBezTo>
                    <a:pt x="938" y="543"/>
                    <a:pt x="935" y="548"/>
                    <a:pt x="932" y="552"/>
                  </a:cubicBezTo>
                  <a:cubicBezTo>
                    <a:pt x="925" y="584"/>
                    <a:pt x="913" y="615"/>
                    <a:pt x="896" y="644"/>
                  </a:cubicBezTo>
                  <a:close/>
                  <a:moveTo>
                    <a:pt x="877" y="320"/>
                  </a:moveTo>
                  <a:cubicBezTo>
                    <a:pt x="902" y="389"/>
                    <a:pt x="908" y="461"/>
                    <a:pt x="894" y="529"/>
                  </a:cubicBezTo>
                  <a:cubicBezTo>
                    <a:pt x="887" y="565"/>
                    <a:pt x="873" y="600"/>
                    <a:pt x="854" y="633"/>
                  </a:cubicBezTo>
                  <a:cubicBezTo>
                    <a:pt x="878" y="613"/>
                    <a:pt x="901" y="590"/>
                    <a:pt x="920" y="565"/>
                  </a:cubicBezTo>
                  <a:cubicBezTo>
                    <a:pt x="931" y="505"/>
                    <a:pt x="926" y="442"/>
                    <a:pt x="903" y="377"/>
                  </a:cubicBezTo>
                  <a:cubicBezTo>
                    <a:pt x="896" y="358"/>
                    <a:pt x="887" y="339"/>
                    <a:pt x="877" y="320"/>
                  </a:cubicBezTo>
                  <a:close/>
                  <a:moveTo>
                    <a:pt x="923" y="566"/>
                  </a:moveTo>
                  <a:cubicBezTo>
                    <a:pt x="920" y="579"/>
                    <a:pt x="917" y="592"/>
                    <a:pt x="912" y="605"/>
                  </a:cubicBezTo>
                  <a:cubicBezTo>
                    <a:pt x="919" y="590"/>
                    <a:pt x="924" y="574"/>
                    <a:pt x="928" y="558"/>
                  </a:cubicBezTo>
                  <a:cubicBezTo>
                    <a:pt x="926" y="561"/>
                    <a:pt x="924" y="563"/>
                    <a:pt x="923" y="566"/>
                  </a:cubicBezTo>
                  <a:close/>
                  <a:moveTo>
                    <a:pt x="112" y="578"/>
                  </a:moveTo>
                  <a:cubicBezTo>
                    <a:pt x="113" y="578"/>
                    <a:pt x="113" y="579"/>
                    <a:pt x="114" y="579"/>
                  </a:cubicBezTo>
                  <a:cubicBezTo>
                    <a:pt x="99" y="543"/>
                    <a:pt x="88" y="507"/>
                    <a:pt x="81" y="475"/>
                  </a:cubicBezTo>
                  <a:cubicBezTo>
                    <a:pt x="67" y="415"/>
                    <a:pt x="64" y="353"/>
                    <a:pt x="71" y="299"/>
                  </a:cubicBezTo>
                  <a:cubicBezTo>
                    <a:pt x="80" y="232"/>
                    <a:pt x="103" y="179"/>
                    <a:pt x="141" y="140"/>
                  </a:cubicBezTo>
                  <a:cubicBezTo>
                    <a:pt x="149" y="132"/>
                    <a:pt x="157" y="125"/>
                    <a:pt x="165" y="118"/>
                  </a:cubicBezTo>
                  <a:cubicBezTo>
                    <a:pt x="75" y="162"/>
                    <a:pt x="33" y="250"/>
                    <a:pt x="45" y="375"/>
                  </a:cubicBezTo>
                  <a:cubicBezTo>
                    <a:pt x="52" y="443"/>
                    <a:pt x="76" y="514"/>
                    <a:pt x="112" y="578"/>
                  </a:cubicBezTo>
                  <a:close/>
                  <a:moveTo>
                    <a:pt x="304" y="17"/>
                  </a:moveTo>
                  <a:cubicBezTo>
                    <a:pt x="288" y="19"/>
                    <a:pt x="272" y="22"/>
                    <a:pt x="257" y="25"/>
                  </a:cubicBezTo>
                  <a:cubicBezTo>
                    <a:pt x="160" y="48"/>
                    <a:pt x="39" y="107"/>
                    <a:pt x="16" y="259"/>
                  </a:cubicBezTo>
                  <a:cubicBezTo>
                    <a:pt x="0" y="368"/>
                    <a:pt x="35" y="489"/>
                    <a:pt x="104" y="569"/>
                  </a:cubicBezTo>
                  <a:cubicBezTo>
                    <a:pt x="71" y="507"/>
                    <a:pt x="49" y="440"/>
                    <a:pt x="43" y="375"/>
                  </a:cubicBezTo>
                  <a:cubicBezTo>
                    <a:pt x="37" y="316"/>
                    <a:pt x="43" y="265"/>
                    <a:pt x="61" y="223"/>
                  </a:cubicBezTo>
                  <a:cubicBezTo>
                    <a:pt x="81" y="175"/>
                    <a:pt x="116" y="138"/>
                    <a:pt x="165" y="115"/>
                  </a:cubicBezTo>
                  <a:cubicBezTo>
                    <a:pt x="168" y="114"/>
                    <a:pt x="171" y="112"/>
                    <a:pt x="173" y="111"/>
                  </a:cubicBezTo>
                  <a:cubicBezTo>
                    <a:pt x="174" y="111"/>
                    <a:pt x="175" y="110"/>
                    <a:pt x="176" y="109"/>
                  </a:cubicBezTo>
                  <a:cubicBezTo>
                    <a:pt x="186" y="97"/>
                    <a:pt x="198" y="86"/>
                    <a:pt x="211" y="76"/>
                  </a:cubicBezTo>
                  <a:cubicBezTo>
                    <a:pt x="223" y="61"/>
                    <a:pt x="238" y="48"/>
                    <a:pt x="256" y="38"/>
                  </a:cubicBezTo>
                  <a:cubicBezTo>
                    <a:pt x="272" y="29"/>
                    <a:pt x="288" y="22"/>
                    <a:pt x="304" y="17"/>
                  </a:cubicBezTo>
                  <a:close/>
                  <a:moveTo>
                    <a:pt x="870" y="303"/>
                  </a:moveTo>
                  <a:cubicBezTo>
                    <a:pt x="884" y="326"/>
                    <a:pt x="896" y="351"/>
                    <a:pt x="905" y="376"/>
                  </a:cubicBezTo>
                  <a:cubicBezTo>
                    <a:pt x="928" y="439"/>
                    <a:pt x="934" y="501"/>
                    <a:pt x="924" y="559"/>
                  </a:cubicBezTo>
                  <a:cubicBezTo>
                    <a:pt x="926" y="557"/>
                    <a:pt x="928" y="554"/>
                    <a:pt x="930" y="550"/>
                  </a:cubicBezTo>
                  <a:cubicBezTo>
                    <a:pt x="939" y="512"/>
                    <a:pt x="942" y="472"/>
                    <a:pt x="938" y="432"/>
                  </a:cubicBezTo>
                  <a:cubicBezTo>
                    <a:pt x="916" y="332"/>
                    <a:pt x="853" y="242"/>
                    <a:pt x="785" y="178"/>
                  </a:cubicBezTo>
                  <a:cubicBezTo>
                    <a:pt x="822" y="215"/>
                    <a:pt x="851" y="258"/>
                    <a:pt x="870" y="303"/>
                  </a:cubicBezTo>
                  <a:close/>
                  <a:moveTo>
                    <a:pt x="942" y="453"/>
                  </a:moveTo>
                  <a:cubicBezTo>
                    <a:pt x="943" y="484"/>
                    <a:pt x="940" y="514"/>
                    <a:pt x="934" y="544"/>
                  </a:cubicBezTo>
                  <a:cubicBezTo>
                    <a:pt x="937" y="540"/>
                    <a:pt x="939" y="536"/>
                    <a:pt x="942" y="531"/>
                  </a:cubicBezTo>
                  <a:cubicBezTo>
                    <a:pt x="944" y="518"/>
                    <a:pt x="945" y="505"/>
                    <a:pt x="946" y="491"/>
                  </a:cubicBezTo>
                  <a:cubicBezTo>
                    <a:pt x="945" y="479"/>
                    <a:pt x="944" y="466"/>
                    <a:pt x="942" y="453"/>
                  </a:cubicBezTo>
                  <a:close/>
                  <a:moveTo>
                    <a:pt x="945" y="523"/>
                  </a:moveTo>
                  <a:cubicBezTo>
                    <a:pt x="945" y="524"/>
                    <a:pt x="945" y="524"/>
                    <a:pt x="945" y="524"/>
                  </a:cubicBezTo>
                  <a:cubicBezTo>
                    <a:pt x="945" y="524"/>
                    <a:pt x="945" y="524"/>
                    <a:pt x="945" y="524"/>
                  </a:cubicBezTo>
                  <a:cubicBezTo>
                    <a:pt x="945" y="524"/>
                    <a:pt x="945" y="523"/>
                    <a:pt x="945" y="523"/>
                  </a:cubicBezTo>
                  <a:close/>
                  <a:moveTo>
                    <a:pt x="176" y="113"/>
                  </a:moveTo>
                  <a:cubicBezTo>
                    <a:pt x="167" y="123"/>
                    <a:pt x="159" y="135"/>
                    <a:pt x="152" y="147"/>
                  </a:cubicBezTo>
                  <a:cubicBezTo>
                    <a:pt x="91" y="245"/>
                    <a:pt x="84" y="385"/>
                    <a:pt x="131" y="521"/>
                  </a:cubicBezTo>
                  <a:cubicBezTo>
                    <a:pt x="119" y="480"/>
                    <a:pt x="111" y="437"/>
                    <a:pt x="107" y="392"/>
                  </a:cubicBezTo>
                  <a:cubicBezTo>
                    <a:pt x="103" y="334"/>
                    <a:pt x="103" y="197"/>
                    <a:pt x="189" y="109"/>
                  </a:cubicBezTo>
                  <a:cubicBezTo>
                    <a:pt x="190" y="108"/>
                    <a:pt x="190" y="108"/>
                    <a:pt x="190" y="107"/>
                  </a:cubicBezTo>
                  <a:cubicBezTo>
                    <a:pt x="186" y="109"/>
                    <a:pt x="181" y="111"/>
                    <a:pt x="176" y="113"/>
                  </a:cubicBezTo>
                  <a:close/>
                  <a:moveTo>
                    <a:pt x="948" y="491"/>
                  </a:moveTo>
                  <a:cubicBezTo>
                    <a:pt x="949" y="497"/>
                    <a:pt x="949" y="503"/>
                    <a:pt x="949" y="510"/>
                  </a:cubicBezTo>
                  <a:cubicBezTo>
                    <a:pt x="949" y="512"/>
                    <a:pt x="948" y="515"/>
                    <a:pt x="948" y="518"/>
                  </a:cubicBezTo>
                  <a:cubicBezTo>
                    <a:pt x="961" y="492"/>
                    <a:pt x="969" y="464"/>
                    <a:pt x="972" y="434"/>
                  </a:cubicBezTo>
                  <a:cubicBezTo>
                    <a:pt x="982" y="326"/>
                    <a:pt x="945" y="231"/>
                    <a:pt x="864" y="157"/>
                  </a:cubicBezTo>
                  <a:cubicBezTo>
                    <a:pt x="807" y="106"/>
                    <a:pt x="732" y="68"/>
                    <a:pt x="651" y="49"/>
                  </a:cubicBezTo>
                  <a:cubicBezTo>
                    <a:pt x="673" y="59"/>
                    <a:pt x="694" y="70"/>
                    <a:pt x="715" y="82"/>
                  </a:cubicBezTo>
                  <a:cubicBezTo>
                    <a:pt x="784" y="125"/>
                    <a:pt x="842" y="183"/>
                    <a:pt x="882" y="250"/>
                  </a:cubicBezTo>
                  <a:cubicBezTo>
                    <a:pt x="901" y="282"/>
                    <a:pt x="915" y="316"/>
                    <a:pt x="925" y="350"/>
                  </a:cubicBezTo>
                  <a:cubicBezTo>
                    <a:pt x="930" y="362"/>
                    <a:pt x="934" y="376"/>
                    <a:pt x="937" y="389"/>
                  </a:cubicBezTo>
                  <a:cubicBezTo>
                    <a:pt x="946" y="423"/>
                    <a:pt x="950" y="457"/>
                    <a:pt x="948" y="491"/>
                  </a:cubicBezTo>
                  <a:close/>
                  <a:moveTo>
                    <a:pt x="941" y="432"/>
                  </a:moveTo>
                  <a:cubicBezTo>
                    <a:pt x="943" y="441"/>
                    <a:pt x="944" y="449"/>
                    <a:pt x="945" y="458"/>
                  </a:cubicBezTo>
                  <a:cubicBezTo>
                    <a:pt x="944" y="438"/>
                    <a:pt x="941" y="418"/>
                    <a:pt x="936" y="397"/>
                  </a:cubicBezTo>
                  <a:cubicBezTo>
                    <a:pt x="938" y="409"/>
                    <a:pt x="940" y="421"/>
                    <a:pt x="941" y="432"/>
                  </a:cubicBezTo>
                  <a:close/>
                  <a:moveTo>
                    <a:pt x="541" y="34"/>
                  </a:moveTo>
                  <a:cubicBezTo>
                    <a:pt x="609" y="54"/>
                    <a:pt x="674" y="86"/>
                    <a:pt x="732" y="129"/>
                  </a:cubicBezTo>
                  <a:cubicBezTo>
                    <a:pt x="792" y="174"/>
                    <a:pt x="847" y="233"/>
                    <a:pt x="885" y="295"/>
                  </a:cubicBezTo>
                  <a:cubicBezTo>
                    <a:pt x="908" y="334"/>
                    <a:pt x="925" y="373"/>
                    <a:pt x="936" y="412"/>
                  </a:cubicBezTo>
                  <a:cubicBezTo>
                    <a:pt x="933" y="391"/>
                    <a:pt x="929" y="370"/>
                    <a:pt x="922" y="349"/>
                  </a:cubicBezTo>
                  <a:cubicBezTo>
                    <a:pt x="874" y="210"/>
                    <a:pt x="766" y="101"/>
                    <a:pt x="623" y="48"/>
                  </a:cubicBezTo>
                  <a:cubicBezTo>
                    <a:pt x="613" y="44"/>
                    <a:pt x="603" y="41"/>
                    <a:pt x="593" y="38"/>
                  </a:cubicBezTo>
                  <a:cubicBezTo>
                    <a:pt x="576" y="36"/>
                    <a:pt x="558" y="34"/>
                    <a:pt x="541" y="34"/>
                  </a:cubicBezTo>
                  <a:close/>
                  <a:moveTo>
                    <a:pt x="152" y="310"/>
                  </a:moveTo>
                  <a:cubicBezTo>
                    <a:pt x="151" y="325"/>
                    <a:pt x="151" y="339"/>
                    <a:pt x="152" y="353"/>
                  </a:cubicBezTo>
                  <a:cubicBezTo>
                    <a:pt x="154" y="312"/>
                    <a:pt x="162" y="272"/>
                    <a:pt x="175" y="234"/>
                  </a:cubicBezTo>
                  <a:cubicBezTo>
                    <a:pt x="184" y="209"/>
                    <a:pt x="196" y="185"/>
                    <a:pt x="211" y="164"/>
                  </a:cubicBezTo>
                  <a:cubicBezTo>
                    <a:pt x="198" y="181"/>
                    <a:pt x="187" y="199"/>
                    <a:pt x="179" y="219"/>
                  </a:cubicBezTo>
                  <a:cubicBezTo>
                    <a:pt x="167" y="248"/>
                    <a:pt x="158" y="279"/>
                    <a:pt x="152" y="310"/>
                  </a:cubicBezTo>
                  <a:close/>
                  <a:moveTo>
                    <a:pt x="191" y="110"/>
                  </a:moveTo>
                  <a:cubicBezTo>
                    <a:pt x="176" y="141"/>
                    <a:pt x="168" y="175"/>
                    <a:pt x="162" y="209"/>
                  </a:cubicBezTo>
                  <a:cubicBezTo>
                    <a:pt x="157" y="236"/>
                    <a:pt x="154" y="264"/>
                    <a:pt x="153" y="293"/>
                  </a:cubicBezTo>
                  <a:cubicBezTo>
                    <a:pt x="158" y="267"/>
                    <a:pt x="166" y="242"/>
                    <a:pt x="176" y="218"/>
                  </a:cubicBezTo>
                  <a:cubicBezTo>
                    <a:pt x="190" y="185"/>
                    <a:pt x="210" y="156"/>
                    <a:pt x="236" y="131"/>
                  </a:cubicBezTo>
                  <a:cubicBezTo>
                    <a:pt x="254" y="111"/>
                    <a:pt x="273" y="94"/>
                    <a:pt x="295" y="79"/>
                  </a:cubicBezTo>
                  <a:cubicBezTo>
                    <a:pt x="261" y="84"/>
                    <a:pt x="228" y="93"/>
                    <a:pt x="198" y="104"/>
                  </a:cubicBezTo>
                  <a:cubicBezTo>
                    <a:pt x="196" y="106"/>
                    <a:pt x="194" y="108"/>
                    <a:pt x="191" y="110"/>
                  </a:cubicBezTo>
                  <a:close/>
                  <a:moveTo>
                    <a:pt x="384" y="70"/>
                  </a:moveTo>
                  <a:cubicBezTo>
                    <a:pt x="449" y="70"/>
                    <a:pt x="517" y="80"/>
                    <a:pt x="586" y="99"/>
                  </a:cubicBezTo>
                  <a:cubicBezTo>
                    <a:pt x="658" y="120"/>
                    <a:pt x="725" y="155"/>
                    <a:pt x="779" y="200"/>
                  </a:cubicBezTo>
                  <a:cubicBezTo>
                    <a:pt x="811" y="226"/>
                    <a:pt x="838" y="256"/>
                    <a:pt x="860" y="288"/>
                  </a:cubicBezTo>
                  <a:cubicBezTo>
                    <a:pt x="802" y="168"/>
                    <a:pt x="674" y="73"/>
                    <a:pt x="525" y="42"/>
                  </a:cubicBezTo>
                  <a:cubicBezTo>
                    <a:pt x="511" y="39"/>
                    <a:pt x="496" y="37"/>
                    <a:pt x="482" y="35"/>
                  </a:cubicBezTo>
                  <a:cubicBezTo>
                    <a:pt x="463" y="36"/>
                    <a:pt x="444" y="39"/>
                    <a:pt x="426" y="42"/>
                  </a:cubicBezTo>
                  <a:cubicBezTo>
                    <a:pt x="391" y="49"/>
                    <a:pt x="359" y="59"/>
                    <a:pt x="329" y="72"/>
                  </a:cubicBezTo>
                  <a:cubicBezTo>
                    <a:pt x="347" y="71"/>
                    <a:pt x="365" y="70"/>
                    <a:pt x="384" y="70"/>
                  </a:cubicBezTo>
                  <a:close/>
                  <a:moveTo>
                    <a:pt x="610" y="41"/>
                  </a:moveTo>
                  <a:cubicBezTo>
                    <a:pt x="615" y="42"/>
                    <a:pt x="619" y="44"/>
                    <a:pt x="624" y="45"/>
                  </a:cubicBezTo>
                  <a:cubicBezTo>
                    <a:pt x="700" y="74"/>
                    <a:pt x="769" y="120"/>
                    <a:pt x="823" y="179"/>
                  </a:cubicBezTo>
                  <a:cubicBezTo>
                    <a:pt x="851" y="209"/>
                    <a:pt x="876" y="244"/>
                    <a:pt x="895" y="281"/>
                  </a:cubicBezTo>
                  <a:cubicBezTo>
                    <a:pt x="890" y="271"/>
                    <a:pt x="885" y="261"/>
                    <a:pt x="879" y="252"/>
                  </a:cubicBezTo>
                  <a:cubicBezTo>
                    <a:pt x="825" y="160"/>
                    <a:pt x="736" y="86"/>
                    <a:pt x="634" y="45"/>
                  </a:cubicBezTo>
                  <a:cubicBezTo>
                    <a:pt x="626" y="44"/>
                    <a:pt x="618" y="42"/>
                    <a:pt x="610" y="41"/>
                  </a:cubicBezTo>
                  <a:close/>
                  <a:moveTo>
                    <a:pt x="301" y="78"/>
                  </a:moveTo>
                  <a:cubicBezTo>
                    <a:pt x="287" y="88"/>
                    <a:pt x="273" y="98"/>
                    <a:pt x="261" y="110"/>
                  </a:cubicBezTo>
                  <a:cubicBezTo>
                    <a:pt x="266" y="106"/>
                    <a:pt x="272" y="102"/>
                    <a:pt x="277" y="98"/>
                  </a:cubicBezTo>
                  <a:cubicBezTo>
                    <a:pt x="289" y="90"/>
                    <a:pt x="301" y="83"/>
                    <a:pt x="314" y="77"/>
                  </a:cubicBezTo>
                  <a:cubicBezTo>
                    <a:pt x="310" y="77"/>
                    <a:pt x="305" y="78"/>
                    <a:pt x="301" y="78"/>
                  </a:cubicBezTo>
                  <a:close/>
                  <a:moveTo>
                    <a:pt x="195" y="98"/>
                  </a:moveTo>
                  <a:cubicBezTo>
                    <a:pt x="191" y="101"/>
                    <a:pt x="187" y="104"/>
                    <a:pt x="183" y="107"/>
                  </a:cubicBezTo>
                  <a:cubicBezTo>
                    <a:pt x="186" y="106"/>
                    <a:pt x="189" y="104"/>
                    <a:pt x="192" y="103"/>
                  </a:cubicBezTo>
                  <a:cubicBezTo>
                    <a:pt x="193" y="102"/>
                    <a:pt x="194" y="100"/>
                    <a:pt x="195" y="98"/>
                  </a:cubicBezTo>
                  <a:close/>
                  <a:moveTo>
                    <a:pt x="201" y="95"/>
                  </a:moveTo>
                  <a:cubicBezTo>
                    <a:pt x="199" y="97"/>
                    <a:pt x="198" y="99"/>
                    <a:pt x="196" y="102"/>
                  </a:cubicBezTo>
                  <a:cubicBezTo>
                    <a:pt x="196" y="102"/>
                    <a:pt x="197" y="102"/>
                    <a:pt x="197" y="102"/>
                  </a:cubicBezTo>
                  <a:cubicBezTo>
                    <a:pt x="201" y="97"/>
                    <a:pt x="206" y="93"/>
                    <a:pt x="211" y="89"/>
                  </a:cubicBezTo>
                  <a:cubicBezTo>
                    <a:pt x="214" y="87"/>
                    <a:pt x="216" y="85"/>
                    <a:pt x="218" y="84"/>
                  </a:cubicBezTo>
                  <a:cubicBezTo>
                    <a:pt x="212" y="87"/>
                    <a:pt x="206" y="91"/>
                    <a:pt x="201" y="95"/>
                  </a:cubicBezTo>
                  <a:close/>
                  <a:moveTo>
                    <a:pt x="203" y="86"/>
                  </a:moveTo>
                  <a:cubicBezTo>
                    <a:pt x="198" y="91"/>
                    <a:pt x="193" y="95"/>
                    <a:pt x="189" y="99"/>
                  </a:cubicBezTo>
                  <a:cubicBezTo>
                    <a:pt x="192" y="97"/>
                    <a:pt x="195" y="95"/>
                    <a:pt x="199" y="93"/>
                  </a:cubicBezTo>
                  <a:cubicBezTo>
                    <a:pt x="200" y="91"/>
                    <a:pt x="201" y="88"/>
                    <a:pt x="203" y="86"/>
                  </a:cubicBezTo>
                  <a:close/>
                  <a:moveTo>
                    <a:pt x="242" y="71"/>
                  </a:moveTo>
                  <a:cubicBezTo>
                    <a:pt x="232" y="77"/>
                    <a:pt x="222" y="84"/>
                    <a:pt x="213" y="91"/>
                  </a:cubicBezTo>
                  <a:cubicBezTo>
                    <a:pt x="210" y="94"/>
                    <a:pt x="206" y="96"/>
                    <a:pt x="203" y="99"/>
                  </a:cubicBezTo>
                  <a:cubicBezTo>
                    <a:pt x="234" y="88"/>
                    <a:pt x="266" y="80"/>
                    <a:pt x="300" y="76"/>
                  </a:cubicBezTo>
                  <a:cubicBezTo>
                    <a:pt x="327" y="58"/>
                    <a:pt x="358" y="43"/>
                    <a:pt x="391" y="32"/>
                  </a:cubicBezTo>
                  <a:cubicBezTo>
                    <a:pt x="338" y="36"/>
                    <a:pt x="287" y="49"/>
                    <a:pt x="242" y="71"/>
                  </a:cubicBezTo>
                  <a:close/>
                  <a:moveTo>
                    <a:pt x="496" y="34"/>
                  </a:moveTo>
                  <a:cubicBezTo>
                    <a:pt x="506" y="35"/>
                    <a:pt x="516" y="37"/>
                    <a:pt x="526" y="39"/>
                  </a:cubicBezTo>
                  <a:cubicBezTo>
                    <a:pt x="579" y="50"/>
                    <a:pt x="630" y="70"/>
                    <a:pt x="677" y="96"/>
                  </a:cubicBezTo>
                  <a:cubicBezTo>
                    <a:pt x="631" y="69"/>
                    <a:pt x="581" y="48"/>
                    <a:pt x="530" y="33"/>
                  </a:cubicBezTo>
                  <a:cubicBezTo>
                    <a:pt x="519" y="33"/>
                    <a:pt x="507" y="33"/>
                    <a:pt x="496" y="34"/>
                  </a:cubicBezTo>
                  <a:close/>
                  <a:moveTo>
                    <a:pt x="212" y="79"/>
                  </a:moveTo>
                  <a:cubicBezTo>
                    <a:pt x="209" y="82"/>
                    <a:pt x="207" y="85"/>
                    <a:pt x="204" y="89"/>
                  </a:cubicBezTo>
                  <a:cubicBezTo>
                    <a:pt x="216" y="81"/>
                    <a:pt x="228" y="75"/>
                    <a:pt x="241" y="69"/>
                  </a:cubicBezTo>
                  <a:cubicBezTo>
                    <a:pt x="299" y="33"/>
                    <a:pt x="371" y="17"/>
                    <a:pt x="443" y="16"/>
                  </a:cubicBezTo>
                  <a:cubicBezTo>
                    <a:pt x="423" y="14"/>
                    <a:pt x="404" y="12"/>
                    <a:pt x="385" y="12"/>
                  </a:cubicBezTo>
                  <a:cubicBezTo>
                    <a:pt x="316" y="20"/>
                    <a:pt x="257" y="43"/>
                    <a:pt x="212" y="79"/>
                  </a:cubicBezTo>
                  <a:close/>
                  <a:moveTo>
                    <a:pt x="402" y="31"/>
                  </a:moveTo>
                  <a:cubicBezTo>
                    <a:pt x="367" y="42"/>
                    <a:pt x="335" y="57"/>
                    <a:pt x="306" y="75"/>
                  </a:cubicBezTo>
                  <a:cubicBezTo>
                    <a:pt x="311" y="74"/>
                    <a:pt x="316" y="74"/>
                    <a:pt x="321" y="73"/>
                  </a:cubicBezTo>
                  <a:cubicBezTo>
                    <a:pt x="353" y="58"/>
                    <a:pt x="388" y="47"/>
                    <a:pt x="425" y="40"/>
                  </a:cubicBezTo>
                  <a:cubicBezTo>
                    <a:pt x="439" y="37"/>
                    <a:pt x="454" y="35"/>
                    <a:pt x="468" y="33"/>
                  </a:cubicBezTo>
                  <a:cubicBezTo>
                    <a:pt x="446" y="31"/>
                    <a:pt x="424" y="30"/>
                    <a:pt x="402" y="31"/>
                  </a:cubicBezTo>
                  <a:close/>
                  <a:moveTo>
                    <a:pt x="321" y="15"/>
                  </a:moveTo>
                  <a:cubicBezTo>
                    <a:pt x="299" y="20"/>
                    <a:pt x="278" y="28"/>
                    <a:pt x="258" y="40"/>
                  </a:cubicBezTo>
                  <a:cubicBezTo>
                    <a:pt x="244" y="48"/>
                    <a:pt x="232" y="57"/>
                    <a:pt x="222" y="68"/>
                  </a:cubicBezTo>
                  <a:cubicBezTo>
                    <a:pt x="244" y="52"/>
                    <a:pt x="270" y="39"/>
                    <a:pt x="298" y="29"/>
                  </a:cubicBezTo>
                  <a:cubicBezTo>
                    <a:pt x="319" y="22"/>
                    <a:pt x="342" y="16"/>
                    <a:pt x="366" y="12"/>
                  </a:cubicBezTo>
                  <a:cubicBezTo>
                    <a:pt x="351" y="12"/>
                    <a:pt x="336" y="13"/>
                    <a:pt x="321" y="15"/>
                  </a:cubicBezTo>
                  <a:close/>
                  <a:moveTo>
                    <a:pt x="442" y="19"/>
                  </a:moveTo>
                  <a:cubicBezTo>
                    <a:pt x="383" y="20"/>
                    <a:pt x="323" y="31"/>
                    <a:pt x="270" y="56"/>
                  </a:cubicBezTo>
                  <a:cubicBezTo>
                    <a:pt x="286" y="50"/>
                    <a:pt x="303" y="45"/>
                    <a:pt x="320" y="40"/>
                  </a:cubicBezTo>
                  <a:cubicBezTo>
                    <a:pt x="346" y="34"/>
                    <a:pt x="373" y="30"/>
                    <a:pt x="401" y="29"/>
                  </a:cubicBezTo>
                  <a:cubicBezTo>
                    <a:pt x="404" y="28"/>
                    <a:pt x="408" y="27"/>
                    <a:pt x="412" y="26"/>
                  </a:cubicBezTo>
                  <a:cubicBezTo>
                    <a:pt x="422" y="23"/>
                    <a:pt x="432" y="21"/>
                    <a:pt x="442" y="19"/>
                  </a:cubicBezTo>
                  <a:close/>
                  <a:moveTo>
                    <a:pt x="594" y="36"/>
                  </a:moveTo>
                  <a:cubicBezTo>
                    <a:pt x="602" y="37"/>
                    <a:pt x="611" y="38"/>
                    <a:pt x="620" y="40"/>
                  </a:cubicBezTo>
                  <a:cubicBezTo>
                    <a:pt x="585" y="27"/>
                    <a:pt x="548" y="17"/>
                    <a:pt x="511" y="13"/>
                  </a:cubicBezTo>
                  <a:cubicBezTo>
                    <a:pt x="498" y="13"/>
                    <a:pt x="485" y="15"/>
                    <a:pt x="473" y="16"/>
                  </a:cubicBezTo>
                  <a:cubicBezTo>
                    <a:pt x="515" y="18"/>
                    <a:pt x="556" y="25"/>
                    <a:pt x="594" y="36"/>
                  </a:cubicBezTo>
                  <a:close/>
                  <a:moveTo>
                    <a:pt x="531" y="31"/>
                  </a:moveTo>
                  <a:cubicBezTo>
                    <a:pt x="546" y="31"/>
                    <a:pt x="560" y="32"/>
                    <a:pt x="575" y="33"/>
                  </a:cubicBezTo>
                  <a:cubicBezTo>
                    <a:pt x="546" y="26"/>
                    <a:pt x="515" y="21"/>
                    <a:pt x="483" y="20"/>
                  </a:cubicBezTo>
                  <a:cubicBezTo>
                    <a:pt x="499" y="23"/>
                    <a:pt x="515" y="26"/>
                    <a:pt x="531" y="31"/>
                  </a:cubicBezTo>
                  <a:close/>
                  <a:moveTo>
                    <a:pt x="423" y="29"/>
                  </a:moveTo>
                  <a:cubicBezTo>
                    <a:pt x="442" y="29"/>
                    <a:pt x="462" y="30"/>
                    <a:pt x="482" y="32"/>
                  </a:cubicBezTo>
                  <a:cubicBezTo>
                    <a:pt x="494" y="31"/>
                    <a:pt x="507" y="31"/>
                    <a:pt x="520" y="31"/>
                  </a:cubicBezTo>
                  <a:cubicBezTo>
                    <a:pt x="501" y="26"/>
                    <a:pt x="482" y="22"/>
                    <a:pt x="462" y="19"/>
                  </a:cubicBezTo>
                  <a:cubicBezTo>
                    <a:pt x="461" y="19"/>
                    <a:pt x="459" y="19"/>
                    <a:pt x="457" y="19"/>
                  </a:cubicBezTo>
                  <a:cubicBezTo>
                    <a:pt x="442" y="21"/>
                    <a:pt x="427" y="24"/>
                    <a:pt x="413" y="28"/>
                  </a:cubicBezTo>
                  <a:cubicBezTo>
                    <a:pt x="412" y="29"/>
                    <a:pt x="412" y="29"/>
                    <a:pt x="412" y="29"/>
                  </a:cubicBezTo>
                  <a:cubicBezTo>
                    <a:pt x="416" y="29"/>
                    <a:pt x="419" y="29"/>
                    <a:pt x="423" y="29"/>
                  </a:cubicBezTo>
                  <a:close/>
                  <a:moveTo>
                    <a:pt x="405" y="10"/>
                  </a:moveTo>
                  <a:cubicBezTo>
                    <a:pt x="423" y="11"/>
                    <a:pt x="441" y="13"/>
                    <a:pt x="460" y="16"/>
                  </a:cubicBezTo>
                  <a:cubicBezTo>
                    <a:pt x="472" y="14"/>
                    <a:pt x="484" y="12"/>
                    <a:pt x="496" y="11"/>
                  </a:cubicBezTo>
                  <a:cubicBezTo>
                    <a:pt x="494" y="11"/>
                    <a:pt x="491" y="11"/>
                    <a:pt x="489" y="10"/>
                  </a:cubicBezTo>
                  <a:cubicBezTo>
                    <a:pt x="460" y="8"/>
                    <a:pt x="432" y="8"/>
                    <a:pt x="405" y="10"/>
                  </a:cubicBezTo>
                  <a:close/>
                  <a:moveTo>
                    <a:pt x="410" y="6"/>
                  </a:moveTo>
                  <a:cubicBezTo>
                    <a:pt x="387" y="6"/>
                    <a:pt x="365" y="7"/>
                    <a:pt x="343" y="10"/>
                  </a:cubicBezTo>
                  <a:cubicBezTo>
                    <a:pt x="357" y="9"/>
                    <a:pt x="371" y="9"/>
                    <a:pt x="385" y="9"/>
                  </a:cubicBezTo>
                  <a:cubicBezTo>
                    <a:pt x="403" y="7"/>
                    <a:pt x="420" y="6"/>
                    <a:pt x="439" y="6"/>
                  </a:cubicBezTo>
                  <a:cubicBezTo>
                    <a:pt x="429" y="6"/>
                    <a:pt x="419" y="6"/>
                    <a:pt x="410" y="6"/>
                  </a:cubicBez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47"/>
            <p:cNvSpPr>
              <a:spLocks noEditPoints="1"/>
            </p:cNvSpPr>
            <p:nvPr/>
          </p:nvSpPr>
          <p:spPr bwMode="auto">
            <a:xfrm>
              <a:off x="3489325" y="3495675"/>
              <a:ext cx="3325813" cy="2957512"/>
            </a:xfrm>
            <a:custGeom>
              <a:avLst/>
              <a:gdLst>
                <a:gd name="T0" fmla="*/ 175 w 1025"/>
                <a:gd name="T1" fmla="*/ 78 h 910"/>
                <a:gd name="T2" fmla="*/ 999 w 1025"/>
                <a:gd name="T3" fmla="*/ 340 h 910"/>
                <a:gd name="T4" fmla="*/ 71 w 1025"/>
                <a:gd name="T5" fmla="*/ 712 h 910"/>
                <a:gd name="T6" fmla="*/ 180 w 1025"/>
                <a:gd name="T7" fmla="*/ 731 h 910"/>
                <a:gd name="T8" fmla="*/ 478 w 1025"/>
                <a:gd name="T9" fmla="*/ 870 h 910"/>
                <a:gd name="T10" fmla="*/ 507 w 1025"/>
                <a:gd name="T11" fmla="*/ 867 h 910"/>
                <a:gd name="T12" fmla="*/ 581 w 1025"/>
                <a:gd name="T13" fmla="*/ 851 h 910"/>
                <a:gd name="T14" fmla="*/ 885 w 1025"/>
                <a:gd name="T15" fmla="*/ 595 h 910"/>
                <a:gd name="T16" fmla="*/ 557 w 1025"/>
                <a:gd name="T17" fmla="*/ 847 h 910"/>
                <a:gd name="T18" fmla="*/ 315 w 1025"/>
                <a:gd name="T19" fmla="*/ 813 h 910"/>
                <a:gd name="T20" fmla="*/ 196 w 1025"/>
                <a:gd name="T21" fmla="*/ 714 h 910"/>
                <a:gd name="T22" fmla="*/ 603 w 1025"/>
                <a:gd name="T23" fmla="*/ 827 h 910"/>
                <a:gd name="T24" fmla="*/ 477 w 1025"/>
                <a:gd name="T25" fmla="*/ 823 h 910"/>
                <a:gd name="T26" fmla="*/ 868 w 1025"/>
                <a:gd name="T27" fmla="*/ 389 h 910"/>
                <a:gd name="T28" fmla="*/ 470 w 1025"/>
                <a:gd name="T29" fmla="*/ 822 h 910"/>
                <a:gd name="T30" fmla="*/ 871 w 1025"/>
                <a:gd name="T31" fmla="*/ 389 h 910"/>
                <a:gd name="T32" fmla="*/ 886 w 1025"/>
                <a:gd name="T33" fmla="*/ 427 h 910"/>
                <a:gd name="T34" fmla="*/ 238 w 1025"/>
                <a:gd name="T35" fmla="*/ 684 h 910"/>
                <a:gd name="T36" fmla="*/ 187 w 1025"/>
                <a:gd name="T37" fmla="*/ 626 h 910"/>
                <a:gd name="T38" fmla="*/ 621 w 1025"/>
                <a:gd name="T39" fmla="*/ 821 h 910"/>
                <a:gd name="T40" fmla="*/ 751 w 1025"/>
                <a:gd name="T41" fmla="*/ 658 h 910"/>
                <a:gd name="T42" fmla="*/ 199 w 1025"/>
                <a:gd name="T43" fmla="*/ 253 h 910"/>
                <a:gd name="T44" fmla="*/ 668 w 1025"/>
                <a:gd name="T45" fmla="*/ 810 h 910"/>
                <a:gd name="T46" fmla="*/ 909 w 1025"/>
                <a:gd name="T47" fmla="*/ 497 h 910"/>
                <a:gd name="T48" fmla="*/ 731 w 1025"/>
                <a:gd name="T49" fmla="*/ 101 h 910"/>
                <a:gd name="T50" fmla="*/ 259 w 1025"/>
                <a:gd name="T51" fmla="*/ 785 h 910"/>
                <a:gd name="T52" fmla="*/ 868 w 1025"/>
                <a:gd name="T53" fmla="*/ 625 h 910"/>
                <a:gd name="T54" fmla="*/ 170 w 1025"/>
                <a:gd name="T55" fmla="*/ 720 h 910"/>
                <a:gd name="T56" fmla="*/ 769 w 1025"/>
                <a:gd name="T57" fmla="*/ 115 h 910"/>
                <a:gd name="T58" fmla="*/ 769 w 1025"/>
                <a:gd name="T59" fmla="*/ 115 h 910"/>
                <a:gd name="T60" fmla="*/ 64 w 1025"/>
                <a:gd name="T61" fmla="*/ 443 h 910"/>
                <a:gd name="T62" fmla="*/ 196 w 1025"/>
                <a:gd name="T63" fmla="*/ 252 h 910"/>
                <a:gd name="T64" fmla="*/ 186 w 1025"/>
                <a:gd name="T65" fmla="*/ 227 h 910"/>
                <a:gd name="T66" fmla="*/ 67 w 1025"/>
                <a:gd name="T67" fmla="*/ 484 h 910"/>
                <a:gd name="T68" fmla="*/ 74 w 1025"/>
                <a:gd name="T69" fmla="*/ 202 h 910"/>
                <a:gd name="T70" fmla="*/ 240 w 1025"/>
                <a:gd name="T71" fmla="*/ 77 h 910"/>
                <a:gd name="T72" fmla="*/ 753 w 1025"/>
                <a:gd name="T73" fmla="*/ 157 h 910"/>
                <a:gd name="T74" fmla="*/ 673 w 1025"/>
                <a:gd name="T75" fmla="*/ 85 h 910"/>
                <a:gd name="T76" fmla="*/ 68 w 1025"/>
                <a:gd name="T77" fmla="*/ 269 h 910"/>
                <a:gd name="T78" fmla="*/ 73 w 1025"/>
                <a:gd name="T79" fmla="*/ 260 h 910"/>
                <a:gd name="T80" fmla="*/ 186 w 1025"/>
                <a:gd name="T81" fmla="*/ 138 h 910"/>
                <a:gd name="T82" fmla="*/ 567 w 1025"/>
                <a:gd name="T83" fmla="*/ 71 h 910"/>
                <a:gd name="T84" fmla="*/ 258 w 1025"/>
                <a:gd name="T85" fmla="*/ 151 h 910"/>
                <a:gd name="T86" fmla="*/ 170 w 1025"/>
                <a:gd name="T87" fmla="*/ 170 h 910"/>
                <a:gd name="T88" fmla="*/ 236 w 1025"/>
                <a:gd name="T89" fmla="*/ 134 h 910"/>
                <a:gd name="T90" fmla="*/ 707 w 1025"/>
                <a:gd name="T91" fmla="*/ 113 h 910"/>
                <a:gd name="T92" fmla="*/ 633 w 1025"/>
                <a:gd name="T93" fmla="*/ 46 h 910"/>
                <a:gd name="T94" fmla="*/ 288 w 1025"/>
                <a:gd name="T95" fmla="*/ 125 h 910"/>
                <a:gd name="T96" fmla="*/ 237 w 1025"/>
                <a:gd name="T97" fmla="*/ 137 h 910"/>
                <a:gd name="T98" fmla="*/ 315 w 1025"/>
                <a:gd name="T99" fmla="*/ 105 h 910"/>
                <a:gd name="T100" fmla="*/ 751 w 1025"/>
                <a:gd name="T101" fmla="*/ 105 h 910"/>
                <a:gd name="T102" fmla="*/ 350 w 1025"/>
                <a:gd name="T103" fmla="*/ 91 h 910"/>
                <a:gd name="T104" fmla="*/ 712 w 1025"/>
                <a:gd name="T105" fmla="*/ 92 h 910"/>
                <a:gd name="T106" fmla="*/ 665 w 1025"/>
                <a:gd name="T107" fmla="*/ 81 h 910"/>
                <a:gd name="T108" fmla="*/ 464 w 1025"/>
                <a:gd name="T109" fmla="*/ 54 h 910"/>
                <a:gd name="T110" fmla="*/ 584 w 1025"/>
                <a:gd name="T111" fmla="*/ 43 h 910"/>
                <a:gd name="T112" fmla="*/ 568 w 1025"/>
                <a:gd name="T113" fmla="*/ 69 h 910"/>
                <a:gd name="T114" fmla="*/ 415 w 1025"/>
                <a:gd name="T115" fmla="*/ 37 h 910"/>
                <a:gd name="T116" fmla="*/ 531 w 1025"/>
                <a:gd name="T117" fmla="*/ 41 h 910"/>
                <a:gd name="T118" fmla="*/ 432 w 1025"/>
                <a:gd name="T119" fmla="*/ 49 h 910"/>
                <a:gd name="T120" fmla="*/ 622 w 1025"/>
                <a:gd name="T121" fmla="*/ 45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25" h="910">
                  <a:moveTo>
                    <a:pt x="356" y="905"/>
                  </a:moveTo>
                  <a:cubicBezTo>
                    <a:pt x="339" y="905"/>
                    <a:pt x="321" y="904"/>
                    <a:pt x="303" y="901"/>
                  </a:cubicBezTo>
                  <a:cubicBezTo>
                    <a:pt x="178" y="879"/>
                    <a:pt x="106" y="787"/>
                    <a:pt x="69" y="713"/>
                  </a:cubicBezTo>
                  <a:cubicBezTo>
                    <a:pt x="15" y="607"/>
                    <a:pt x="0" y="489"/>
                    <a:pt x="28" y="384"/>
                  </a:cubicBezTo>
                  <a:cubicBezTo>
                    <a:pt x="30" y="322"/>
                    <a:pt x="45" y="259"/>
                    <a:pt x="72" y="200"/>
                  </a:cubicBezTo>
                  <a:cubicBezTo>
                    <a:pt x="94" y="151"/>
                    <a:pt x="129" y="110"/>
                    <a:pt x="175" y="78"/>
                  </a:cubicBezTo>
                  <a:cubicBezTo>
                    <a:pt x="218" y="50"/>
                    <a:pt x="270" y="29"/>
                    <a:pt x="326" y="19"/>
                  </a:cubicBezTo>
                  <a:cubicBezTo>
                    <a:pt x="433" y="0"/>
                    <a:pt x="535" y="9"/>
                    <a:pt x="622" y="42"/>
                  </a:cubicBezTo>
                  <a:cubicBezTo>
                    <a:pt x="689" y="50"/>
                    <a:pt x="751" y="73"/>
                    <a:pt x="804" y="110"/>
                  </a:cubicBezTo>
                  <a:cubicBezTo>
                    <a:pt x="823" y="124"/>
                    <a:pt x="840" y="139"/>
                    <a:pt x="855" y="155"/>
                  </a:cubicBezTo>
                  <a:cubicBezTo>
                    <a:pt x="865" y="161"/>
                    <a:pt x="873" y="167"/>
                    <a:pt x="882" y="173"/>
                  </a:cubicBezTo>
                  <a:cubicBezTo>
                    <a:pt x="944" y="220"/>
                    <a:pt x="984" y="276"/>
                    <a:pt x="999" y="340"/>
                  </a:cubicBezTo>
                  <a:cubicBezTo>
                    <a:pt x="1025" y="452"/>
                    <a:pt x="988" y="571"/>
                    <a:pt x="894" y="675"/>
                  </a:cubicBezTo>
                  <a:cubicBezTo>
                    <a:pt x="838" y="738"/>
                    <a:pt x="763" y="792"/>
                    <a:pt x="683" y="827"/>
                  </a:cubicBezTo>
                  <a:cubicBezTo>
                    <a:pt x="625" y="852"/>
                    <a:pt x="567" y="866"/>
                    <a:pt x="513" y="869"/>
                  </a:cubicBezTo>
                  <a:cubicBezTo>
                    <a:pt x="464" y="891"/>
                    <a:pt x="411" y="905"/>
                    <a:pt x="356" y="905"/>
                  </a:cubicBezTo>
                  <a:close/>
                  <a:moveTo>
                    <a:pt x="27" y="397"/>
                  </a:moveTo>
                  <a:cubicBezTo>
                    <a:pt x="4" y="498"/>
                    <a:pt x="19" y="611"/>
                    <a:pt x="71" y="712"/>
                  </a:cubicBezTo>
                  <a:cubicBezTo>
                    <a:pt x="108" y="785"/>
                    <a:pt x="179" y="877"/>
                    <a:pt x="304" y="898"/>
                  </a:cubicBezTo>
                  <a:cubicBezTo>
                    <a:pt x="375" y="910"/>
                    <a:pt x="443" y="896"/>
                    <a:pt x="505" y="870"/>
                  </a:cubicBezTo>
                  <a:cubicBezTo>
                    <a:pt x="504" y="870"/>
                    <a:pt x="503" y="870"/>
                    <a:pt x="503" y="870"/>
                  </a:cubicBezTo>
                  <a:cubicBezTo>
                    <a:pt x="469" y="874"/>
                    <a:pt x="435" y="874"/>
                    <a:pt x="403" y="869"/>
                  </a:cubicBezTo>
                  <a:cubicBezTo>
                    <a:pt x="340" y="859"/>
                    <a:pt x="283" y="831"/>
                    <a:pt x="233" y="787"/>
                  </a:cubicBezTo>
                  <a:cubicBezTo>
                    <a:pt x="214" y="770"/>
                    <a:pt x="196" y="751"/>
                    <a:pt x="180" y="731"/>
                  </a:cubicBezTo>
                  <a:cubicBezTo>
                    <a:pt x="170" y="723"/>
                    <a:pt x="161" y="714"/>
                    <a:pt x="152" y="705"/>
                  </a:cubicBezTo>
                  <a:cubicBezTo>
                    <a:pt x="104" y="655"/>
                    <a:pt x="69" y="598"/>
                    <a:pt x="48" y="535"/>
                  </a:cubicBezTo>
                  <a:cubicBezTo>
                    <a:pt x="33" y="492"/>
                    <a:pt x="27" y="445"/>
                    <a:pt x="27" y="397"/>
                  </a:cubicBezTo>
                  <a:close/>
                  <a:moveTo>
                    <a:pt x="192" y="742"/>
                  </a:moveTo>
                  <a:cubicBezTo>
                    <a:pt x="206" y="757"/>
                    <a:pt x="220" y="771"/>
                    <a:pt x="235" y="785"/>
                  </a:cubicBezTo>
                  <a:cubicBezTo>
                    <a:pt x="305" y="847"/>
                    <a:pt x="389" y="876"/>
                    <a:pt x="478" y="870"/>
                  </a:cubicBezTo>
                  <a:cubicBezTo>
                    <a:pt x="467" y="869"/>
                    <a:pt x="456" y="869"/>
                    <a:pt x="445" y="867"/>
                  </a:cubicBezTo>
                  <a:cubicBezTo>
                    <a:pt x="380" y="859"/>
                    <a:pt x="321" y="834"/>
                    <a:pt x="270" y="795"/>
                  </a:cubicBezTo>
                  <a:cubicBezTo>
                    <a:pt x="243" y="780"/>
                    <a:pt x="217" y="762"/>
                    <a:pt x="192" y="742"/>
                  </a:cubicBezTo>
                  <a:close/>
                  <a:moveTo>
                    <a:pt x="286" y="803"/>
                  </a:moveTo>
                  <a:cubicBezTo>
                    <a:pt x="333" y="836"/>
                    <a:pt x="387" y="857"/>
                    <a:pt x="445" y="864"/>
                  </a:cubicBezTo>
                  <a:cubicBezTo>
                    <a:pt x="465" y="867"/>
                    <a:pt x="486" y="868"/>
                    <a:pt x="507" y="867"/>
                  </a:cubicBezTo>
                  <a:cubicBezTo>
                    <a:pt x="509" y="866"/>
                    <a:pt x="512" y="866"/>
                    <a:pt x="514" y="866"/>
                  </a:cubicBezTo>
                  <a:cubicBezTo>
                    <a:pt x="526" y="860"/>
                    <a:pt x="538" y="854"/>
                    <a:pt x="549" y="848"/>
                  </a:cubicBezTo>
                  <a:cubicBezTo>
                    <a:pt x="472" y="859"/>
                    <a:pt x="390" y="848"/>
                    <a:pt x="314" y="815"/>
                  </a:cubicBezTo>
                  <a:cubicBezTo>
                    <a:pt x="304" y="811"/>
                    <a:pt x="295" y="807"/>
                    <a:pt x="286" y="803"/>
                  </a:cubicBezTo>
                  <a:close/>
                  <a:moveTo>
                    <a:pt x="644" y="824"/>
                  </a:moveTo>
                  <a:cubicBezTo>
                    <a:pt x="624" y="834"/>
                    <a:pt x="603" y="844"/>
                    <a:pt x="581" y="851"/>
                  </a:cubicBezTo>
                  <a:cubicBezTo>
                    <a:pt x="565" y="857"/>
                    <a:pt x="548" y="861"/>
                    <a:pt x="531" y="865"/>
                  </a:cubicBezTo>
                  <a:cubicBezTo>
                    <a:pt x="658" y="851"/>
                    <a:pt x="797" y="780"/>
                    <a:pt x="892" y="674"/>
                  </a:cubicBezTo>
                  <a:cubicBezTo>
                    <a:pt x="986" y="570"/>
                    <a:pt x="1023" y="452"/>
                    <a:pt x="996" y="341"/>
                  </a:cubicBezTo>
                  <a:cubicBezTo>
                    <a:pt x="979" y="266"/>
                    <a:pt x="927" y="207"/>
                    <a:pt x="863" y="164"/>
                  </a:cubicBezTo>
                  <a:cubicBezTo>
                    <a:pt x="921" y="230"/>
                    <a:pt x="947" y="316"/>
                    <a:pt x="939" y="413"/>
                  </a:cubicBezTo>
                  <a:cubicBezTo>
                    <a:pt x="934" y="473"/>
                    <a:pt x="915" y="536"/>
                    <a:pt x="885" y="595"/>
                  </a:cubicBezTo>
                  <a:cubicBezTo>
                    <a:pt x="874" y="622"/>
                    <a:pt x="860" y="648"/>
                    <a:pt x="844" y="672"/>
                  </a:cubicBezTo>
                  <a:cubicBezTo>
                    <a:pt x="807" y="726"/>
                    <a:pt x="759" y="768"/>
                    <a:pt x="701" y="796"/>
                  </a:cubicBezTo>
                  <a:cubicBezTo>
                    <a:pt x="701" y="796"/>
                    <a:pt x="700" y="796"/>
                    <a:pt x="699" y="796"/>
                  </a:cubicBezTo>
                  <a:cubicBezTo>
                    <a:pt x="690" y="802"/>
                    <a:pt x="680" y="807"/>
                    <a:pt x="671" y="812"/>
                  </a:cubicBezTo>
                  <a:cubicBezTo>
                    <a:pt x="662" y="816"/>
                    <a:pt x="653" y="820"/>
                    <a:pt x="644" y="824"/>
                  </a:cubicBezTo>
                  <a:close/>
                  <a:moveTo>
                    <a:pt x="557" y="847"/>
                  </a:moveTo>
                  <a:cubicBezTo>
                    <a:pt x="547" y="853"/>
                    <a:pt x="536" y="858"/>
                    <a:pt x="525" y="864"/>
                  </a:cubicBezTo>
                  <a:cubicBezTo>
                    <a:pt x="543" y="860"/>
                    <a:pt x="562" y="855"/>
                    <a:pt x="580" y="848"/>
                  </a:cubicBezTo>
                  <a:cubicBezTo>
                    <a:pt x="594" y="844"/>
                    <a:pt x="608" y="838"/>
                    <a:pt x="622" y="831"/>
                  </a:cubicBezTo>
                  <a:cubicBezTo>
                    <a:pt x="601" y="838"/>
                    <a:pt x="579" y="844"/>
                    <a:pt x="557" y="847"/>
                  </a:cubicBezTo>
                  <a:close/>
                  <a:moveTo>
                    <a:pt x="272" y="793"/>
                  </a:moveTo>
                  <a:cubicBezTo>
                    <a:pt x="286" y="800"/>
                    <a:pt x="300" y="807"/>
                    <a:pt x="315" y="813"/>
                  </a:cubicBezTo>
                  <a:cubicBezTo>
                    <a:pt x="393" y="846"/>
                    <a:pt x="477" y="857"/>
                    <a:pt x="556" y="844"/>
                  </a:cubicBezTo>
                  <a:cubicBezTo>
                    <a:pt x="562" y="841"/>
                    <a:pt x="567" y="838"/>
                    <a:pt x="572" y="835"/>
                  </a:cubicBezTo>
                  <a:cubicBezTo>
                    <a:pt x="531" y="844"/>
                    <a:pt x="489" y="845"/>
                    <a:pt x="447" y="838"/>
                  </a:cubicBezTo>
                  <a:cubicBezTo>
                    <a:pt x="432" y="836"/>
                    <a:pt x="418" y="833"/>
                    <a:pt x="405" y="828"/>
                  </a:cubicBezTo>
                  <a:cubicBezTo>
                    <a:pt x="343" y="825"/>
                    <a:pt x="287" y="802"/>
                    <a:pt x="240" y="761"/>
                  </a:cubicBezTo>
                  <a:cubicBezTo>
                    <a:pt x="224" y="747"/>
                    <a:pt x="210" y="731"/>
                    <a:pt x="196" y="714"/>
                  </a:cubicBezTo>
                  <a:cubicBezTo>
                    <a:pt x="218" y="744"/>
                    <a:pt x="244" y="771"/>
                    <a:pt x="272" y="793"/>
                  </a:cubicBezTo>
                  <a:close/>
                  <a:moveTo>
                    <a:pt x="581" y="833"/>
                  </a:moveTo>
                  <a:cubicBezTo>
                    <a:pt x="575" y="837"/>
                    <a:pt x="569" y="840"/>
                    <a:pt x="564" y="843"/>
                  </a:cubicBezTo>
                  <a:cubicBezTo>
                    <a:pt x="591" y="839"/>
                    <a:pt x="617" y="831"/>
                    <a:pt x="643" y="821"/>
                  </a:cubicBezTo>
                  <a:cubicBezTo>
                    <a:pt x="647" y="819"/>
                    <a:pt x="651" y="817"/>
                    <a:pt x="655" y="814"/>
                  </a:cubicBezTo>
                  <a:cubicBezTo>
                    <a:pt x="638" y="820"/>
                    <a:pt x="621" y="824"/>
                    <a:pt x="603" y="827"/>
                  </a:cubicBezTo>
                  <a:cubicBezTo>
                    <a:pt x="596" y="829"/>
                    <a:pt x="588" y="831"/>
                    <a:pt x="581" y="833"/>
                  </a:cubicBezTo>
                  <a:close/>
                  <a:moveTo>
                    <a:pt x="415" y="828"/>
                  </a:moveTo>
                  <a:cubicBezTo>
                    <a:pt x="425" y="831"/>
                    <a:pt x="436" y="834"/>
                    <a:pt x="447" y="836"/>
                  </a:cubicBezTo>
                  <a:cubicBezTo>
                    <a:pt x="492" y="843"/>
                    <a:pt x="536" y="841"/>
                    <a:pt x="579" y="831"/>
                  </a:cubicBezTo>
                  <a:cubicBezTo>
                    <a:pt x="580" y="830"/>
                    <a:pt x="581" y="830"/>
                    <a:pt x="581" y="830"/>
                  </a:cubicBezTo>
                  <a:cubicBezTo>
                    <a:pt x="546" y="833"/>
                    <a:pt x="511" y="831"/>
                    <a:pt x="477" y="823"/>
                  </a:cubicBezTo>
                  <a:cubicBezTo>
                    <a:pt x="475" y="823"/>
                    <a:pt x="473" y="824"/>
                    <a:pt x="471" y="824"/>
                  </a:cubicBezTo>
                  <a:cubicBezTo>
                    <a:pt x="452" y="827"/>
                    <a:pt x="433" y="829"/>
                    <a:pt x="415" y="828"/>
                  </a:cubicBezTo>
                  <a:close/>
                  <a:moveTo>
                    <a:pt x="484" y="822"/>
                  </a:moveTo>
                  <a:cubicBezTo>
                    <a:pt x="518" y="829"/>
                    <a:pt x="552" y="830"/>
                    <a:pt x="586" y="826"/>
                  </a:cubicBezTo>
                  <a:cubicBezTo>
                    <a:pt x="615" y="808"/>
                    <a:pt x="641" y="788"/>
                    <a:pt x="664" y="769"/>
                  </a:cubicBezTo>
                  <a:cubicBezTo>
                    <a:pt x="746" y="700"/>
                    <a:pt x="882" y="559"/>
                    <a:pt x="868" y="389"/>
                  </a:cubicBezTo>
                  <a:cubicBezTo>
                    <a:pt x="863" y="324"/>
                    <a:pt x="834" y="273"/>
                    <a:pt x="797" y="235"/>
                  </a:cubicBezTo>
                  <a:cubicBezTo>
                    <a:pt x="814" y="277"/>
                    <a:pt x="823" y="325"/>
                    <a:pt x="826" y="378"/>
                  </a:cubicBezTo>
                  <a:cubicBezTo>
                    <a:pt x="829" y="459"/>
                    <a:pt x="820" y="574"/>
                    <a:pt x="753" y="660"/>
                  </a:cubicBezTo>
                  <a:cubicBezTo>
                    <a:pt x="689" y="741"/>
                    <a:pt x="589" y="801"/>
                    <a:pt x="484" y="822"/>
                  </a:cubicBezTo>
                  <a:close/>
                  <a:moveTo>
                    <a:pt x="406" y="826"/>
                  </a:moveTo>
                  <a:cubicBezTo>
                    <a:pt x="426" y="826"/>
                    <a:pt x="448" y="825"/>
                    <a:pt x="470" y="822"/>
                  </a:cubicBezTo>
                  <a:cubicBezTo>
                    <a:pt x="439" y="814"/>
                    <a:pt x="408" y="802"/>
                    <a:pt x="379" y="786"/>
                  </a:cubicBezTo>
                  <a:cubicBezTo>
                    <a:pt x="305" y="747"/>
                    <a:pt x="245" y="684"/>
                    <a:pt x="207" y="611"/>
                  </a:cubicBezTo>
                  <a:cubicBezTo>
                    <a:pt x="216" y="636"/>
                    <a:pt x="227" y="660"/>
                    <a:pt x="240" y="683"/>
                  </a:cubicBezTo>
                  <a:cubicBezTo>
                    <a:pt x="282" y="755"/>
                    <a:pt x="339" y="803"/>
                    <a:pt x="406" y="826"/>
                  </a:cubicBezTo>
                  <a:close/>
                  <a:moveTo>
                    <a:pt x="794" y="228"/>
                  </a:moveTo>
                  <a:cubicBezTo>
                    <a:pt x="834" y="268"/>
                    <a:pt x="865" y="320"/>
                    <a:pt x="871" y="389"/>
                  </a:cubicBezTo>
                  <a:cubicBezTo>
                    <a:pt x="885" y="560"/>
                    <a:pt x="748" y="702"/>
                    <a:pt x="666" y="771"/>
                  </a:cubicBezTo>
                  <a:cubicBezTo>
                    <a:pt x="644" y="789"/>
                    <a:pt x="619" y="808"/>
                    <a:pt x="592" y="826"/>
                  </a:cubicBezTo>
                  <a:cubicBezTo>
                    <a:pt x="596" y="825"/>
                    <a:pt x="599" y="825"/>
                    <a:pt x="603" y="824"/>
                  </a:cubicBezTo>
                  <a:cubicBezTo>
                    <a:pt x="674" y="802"/>
                    <a:pt x="739" y="756"/>
                    <a:pt x="791" y="692"/>
                  </a:cubicBezTo>
                  <a:cubicBezTo>
                    <a:pt x="845" y="624"/>
                    <a:pt x="877" y="545"/>
                    <a:pt x="884" y="466"/>
                  </a:cubicBezTo>
                  <a:cubicBezTo>
                    <a:pt x="885" y="453"/>
                    <a:pt x="886" y="440"/>
                    <a:pt x="886" y="427"/>
                  </a:cubicBezTo>
                  <a:cubicBezTo>
                    <a:pt x="885" y="384"/>
                    <a:pt x="877" y="341"/>
                    <a:pt x="861" y="301"/>
                  </a:cubicBezTo>
                  <a:cubicBezTo>
                    <a:pt x="839" y="246"/>
                    <a:pt x="803" y="202"/>
                    <a:pt x="760" y="166"/>
                  </a:cubicBezTo>
                  <a:cubicBezTo>
                    <a:pt x="773" y="185"/>
                    <a:pt x="785" y="206"/>
                    <a:pt x="794" y="228"/>
                  </a:cubicBezTo>
                  <a:close/>
                  <a:moveTo>
                    <a:pt x="133" y="584"/>
                  </a:moveTo>
                  <a:cubicBezTo>
                    <a:pt x="171" y="701"/>
                    <a:pt x="256" y="814"/>
                    <a:pt x="396" y="825"/>
                  </a:cubicBezTo>
                  <a:cubicBezTo>
                    <a:pt x="332" y="801"/>
                    <a:pt x="278" y="753"/>
                    <a:pt x="238" y="684"/>
                  </a:cubicBezTo>
                  <a:cubicBezTo>
                    <a:pt x="221" y="655"/>
                    <a:pt x="207" y="624"/>
                    <a:pt x="197" y="591"/>
                  </a:cubicBezTo>
                  <a:cubicBezTo>
                    <a:pt x="180" y="554"/>
                    <a:pt x="169" y="516"/>
                    <a:pt x="164" y="476"/>
                  </a:cubicBezTo>
                  <a:cubicBezTo>
                    <a:pt x="152" y="390"/>
                    <a:pt x="159" y="306"/>
                    <a:pt x="182" y="237"/>
                  </a:cubicBezTo>
                  <a:cubicBezTo>
                    <a:pt x="159" y="270"/>
                    <a:pt x="142" y="306"/>
                    <a:pt x="131" y="344"/>
                  </a:cubicBezTo>
                  <a:cubicBezTo>
                    <a:pt x="110" y="419"/>
                    <a:pt x="110" y="500"/>
                    <a:pt x="131" y="576"/>
                  </a:cubicBezTo>
                  <a:cubicBezTo>
                    <a:pt x="148" y="593"/>
                    <a:pt x="166" y="609"/>
                    <a:pt x="187" y="626"/>
                  </a:cubicBezTo>
                  <a:cubicBezTo>
                    <a:pt x="185" y="628"/>
                    <a:pt x="185" y="628"/>
                    <a:pt x="185" y="628"/>
                  </a:cubicBezTo>
                  <a:cubicBezTo>
                    <a:pt x="166" y="612"/>
                    <a:pt x="148" y="597"/>
                    <a:pt x="132" y="581"/>
                  </a:cubicBezTo>
                  <a:cubicBezTo>
                    <a:pt x="133" y="582"/>
                    <a:pt x="133" y="583"/>
                    <a:pt x="133" y="584"/>
                  </a:cubicBezTo>
                  <a:close/>
                  <a:moveTo>
                    <a:pt x="822" y="653"/>
                  </a:moveTo>
                  <a:cubicBezTo>
                    <a:pt x="813" y="667"/>
                    <a:pt x="804" y="680"/>
                    <a:pt x="793" y="693"/>
                  </a:cubicBezTo>
                  <a:cubicBezTo>
                    <a:pt x="745" y="753"/>
                    <a:pt x="686" y="797"/>
                    <a:pt x="621" y="821"/>
                  </a:cubicBezTo>
                  <a:cubicBezTo>
                    <a:pt x="637" y="817"/>
                    <a:pt x="652" y="813"/>
                    <a:pt x="667" y="807"/>
                  </a:cubicBezTo>
                  <a:cubicBezTo>
                    <a:pt x="730" y="769"/>
                    <a:pt x="784" y="715"/>
                    <a:pt x="822" y="653"/>
                  </a:cubicBezTo>
                  <a:close/>
                  <a:moveTo>
                    <a:pt x="199" y="590"/>
                  </a:moveTo>
                  <a:cubicBezTo>
                    <a:pt x="236" y="671"/>
                    <a:pt x="300" y="741"/>
                    <a:pt x="380" y="784"/>
                  </a:cubicBezTo>
                  <a:cubicBezTo>
                    <a:pt x="411" y="801"/>
                    <a:pt x="444" y="813"/>
                    <a:pt x="477" y="820"/>
                  </a:cubicBezTo>
                  <a:cubicBezTo>
                    <a:pt x="584" y="801"/>
                    <a:pt x="686" y="741"/>
                    <a:pt x="751" y="658"/>
                  </a:cubicBezTo>
                  <a:cubicBezTo>
                    <a:pt x="817" y="573"/>
                    <a:pt x="827" y="459"/>
                    <a:pt x="823" y="378"/>
                  </a:cubicBezTo>
                  <a:cubicBezTo>
                    <a:pt x="821" y="323"/>
                    <a:pt x="810" y="273"/>
                    <a:pt x="792" y="230"/>
                  </a:cubicBezTo>
                  <a:cubicBezTo>
                    <a:pt x="730" y="169"/>
                    <a:pt x="646" y="139"/>
                    <a:pt x="600" y="127"/>
                  </a:cubicBezTo>
                  <a:cubicBezTo>
                    <a:pt x="515" y="103"/>
                    <a:pt x="402" y="101"/>
                    <a:pt x="301" y="122"/>
                  </a:cubicBezTo>
                  <a:cubicBezTo>
                    <a:pt x="287" y="132"/>
                    <a:pt x="273" y="142"/>
                    <a:pt x="260" y="152"/>
                  </a:cubicBezTo>
                  <a:cubicBezTo>
                    <a:pt x="233" y="182"/>
                    <a:pt x="213" y="216"/>
                    <a:pt x="199" y="253"/>
                  </a:cubicBezTo>
                  <a:cubicBezTo>
                    <a:pt x="162" y="352"/>
                    <a:pt x="164" y="479"/>
                    <a:pt x="199" y="590"/>
                  </a:cubicBezTo>
                  <a:close/>
                  <a:moveTo>
                    <a:pt x="668" y="810"/>
                  </a:moveTo>
                  <a:cubicBezTo>
                    <a:pt x="667" y="810"/>
                    <a:pt x="666" y="811"/>
                    <a:pt x="665" y="812"/>
                  </a:cubicBezTo>
                  <a:cubicBezTo>
                    <a:pt x="667" y="811"/>
                    <a:pt x="668" y="810"/>
                    <a:pt x="670" y="809"/>
                  </a:cubicBezTo>
                  <a:cubicBezTo>
                    <a:pt x="670" y="809"/>
                    <a:pt x="671" y="809"/>
                    <a:pt x="672" y="808"/>
                  </a:cubicBezTo>
                  <a:cubicBezTo>
                    <a:pt x="670" y="809"/>
                    <a:pt x="669" y="809"/>
                    <a:pt x="668" y="810"/>
                  </a:cubicBezTo>
                  <a:close/>
                  <a:moveTo>
                    <a:pt x="887" y="466"/>
                  </a:moveTo>
                  <a:cubicBezTo>
                    <a:pt x="886" y="479"/>
                    <a:pt x="884" y="493"/>
                    <a:pt x="882" y="506"/>
                  </a:cubicBezTo>
                  <a:cubicBezTo>
                    <a:pt x="861" y="624"/>
                    <a:pt x="784" y="734"/>
                    <a:pt x="680" y="802"/>
                  </a:cubicBezTo>
                  <a:cubicBezTo>
                    <a:pt x="686" y="800"/>
                    <a:pt x="692" y="797"/>
                    <a:pt x="699" y="794"/>
                  </a:cubicBezTo>
                  <a:cubicBezTo>
                    <a:pt x="773" y="750"/>
                    <a:pt x="837" y="680"/>
                    <a:pt x="880" y="599"/>
                  </a:cubicBezTo>
                  <a:cubicBezTo>
                    <a:pt x="894" y="567"/>
                    <a:pt x="903" y="533"/>
                    <a:pt x="909" y="497"/>
                  </a:cubicBezTo>
                  <a:cubicBezTo>
                    <a:pt x="929" y="361"/>
                    <a:pt x="886" y="226"/>
                    <a:pt x="791" y="137"/>
                  </a:cubicBezTo>
                  <a:cubicBezTo>
                    <a:pt x="781" y="128"/>
                    <a:pt x="771" y="119"/>
                    <a:pt x="760" y="111"/>
                  </a:cubicBezTo>
                  <a:cubicBezTo>
                    <a:pt x="754" y="109"/>
                    <a:pt x="749" y="107"/>
                    <a:pt x="743" y="105"/>
                  </a:cubicBezTo>
                  <a:cubicBezTo>
                    <a:pt x="772" y="123"/>
                    <a:pt x="796" y="145"/>
                    <a:pt x="809" y="176"/>
                  </a:cubicBezTo>
                  <a:cubicBezTo>
                    <a:pt x="807" y="177"/>
                    <a:pt x="807" y="177"/>
                    <a:pt x="807" y="177"/>
                  </a:cubicBezTo>
                  <a:cubicBezTo>
                    <a:pt x="792" y="143"/>
                    <a:pt x="764" y="119"/>
                    <a:pt x="731" y="101"/>
                  </a:cubicBezTo>
                  <a:cubicBezTo>
                    <a:pt x="729" y="100"/>
                    <a:pt x="728" y="100"/>
                    <a:pt x="727" y="100"/>
                  </a:cubicBezTo>
                  <a:cubicBezTo>
                    <a:pt x="732" y="103"/>
                    <a:pt x="737" y="107"/>
                    <a:pt x="742" y="111"/>
                  </a:cubicBezTo>
                  <a:cubicBezTo>
                    <a:pt x="835" y="187"/>
                    <a:pt x="888" y="303"/>
                    <a:pt x="888" y="427"/>
                  </a:cubicBezTo>
                  <a:cubicBezTo>
                    <a:pt x="889" y="440"/>
                    <a:pt x="888" y="453"/>
                    <a:pt x="887" y="466"/>
                  </a:cubicBezTo>
                  <a:close/>
                  <a:moveTo>
                    <a:pt x="183" y="731"/>
                  </a:moveTo>
                  <a:cubicBezTo>
                    <a:pt x="206" y="751"/>
                    <a:pt x="231" y="769"/>
                    <a:pt x="259" y="785"/>
                  </a:cubicBezTo>
                  <a:cubicBezTo>
                    <a:pt x="231" y="762"/>
                    <a:pt x="206" y="733"/>
                    <a:pt x="185" y="701"/>
                  </a:cubicBezTo>
                  <a:cubicBezTo>
                    <a:pt x="161" y="666"/>
                    <a:pt x="144" y="628"/>
                    <a:pt x="131" y="587"/>
                  </a:cubicBezTo>
                  <a:cubicBezTo>
                    <a:pt x="130" y="584"/>
                    <a:pt x="129" y="581"/>
                    <a:pt x="128" y="577"/>
                  </a:cubicBezTo>
                  <a:cubicBezTo>
                    <a:pt x="107" y="555"/>
                    <a:pt x="89" y="531"/>
                    <a:pt x="74" y="505"/>
                  </a:cubicBezTo>
                  <a:cubicBezTo>
                    <a:pt x="94" y="591"/>
                    <a:pt x="131" y="668"/>
                    <a:pt x="183" y="731"/>
                  </a:cubicBezTo>
                  <a:close/>
                  <a:moveTo>
                    <a:pt x="868" y="625"/>
                  </a:moveTo>
                  <a:cubicBezTo>
                    <a:pt x="864" y="632"/>
                    <a:pt x="859" y="640"/>
                    <a:pt x="854" y="647"/>
                  </a:cubicBezTo>
                  <a:cubicBezTo>
                    <a:pt x="819" y="700"/>
                    <a:pt x="775" y="745"/>
                    <a:pt x="728" y="778"/>
                  </a:cubicBezTo>
                  <a:cubicBezTo>
                    <a:pt x="787" y="742"/>
                    <a:pt x="836" y="689"/>
                    <a:pt x="868" y="625"/>
                  </a:cubicBezTo>
                  <a:close/>
                  <a:moveTo>
                    <a:pt x="30" y="385"/>
                  </a:moveTo>
                  <a:cubicBezTo>
                    <a:pt x="28" y="437"/>
                    <a:pt x="35" y="488"/>
                    <a:pt x="50" y="535"/>
                  </a:cubicBezTo>
                  <a:cubicBezTo>
                    <a:pt x="74" y="605"/>
                    <a:pt x="116" y="669"/>
                    <a:pt x="170" y="720"/>
                  </a:cubicBezTo>
                  <a:cubicBezTo>
                    <a:pt x="121" y="656"/>
                    <a:pt x="87" y="580"/>
                    <a:pt x="70" y="495"/>
                  </a:cubicBezTo>
                  <a:cubicBezTo>
                    <a:pt x="60" y="475"/>
                    <a:pt x="52" y="452"/>
                    <a:pt x="47" y="427"/>
                  </a:cubicBezTo>
                  <a:cubicBezTo>
                    <a:pt x="42" y="399"/>
                    <a:pt x="40" y="373"/>
                    <a:pt x="42" y="348"/>
                  </a:cubicBezTo>
                  <a:cubicBezTo>
                    <a:pt x="40" y="353"/>
                    <a:pt x="39" y="358"/>
                    <a:pt x="37" y="362"/>
                  </a:cubicBezTo>
                  <a:cubicBezTo>
                    <a:pt x="35" y="370"/>
                    <a:pt x="32" y="377"/>
                    <a:pt x="30" y="385"/>
                  </a:cubicBezTo>
                  <a:close/>
                  <a:moveTo>
                    <a:pt x="769" y="115"/>
                  </a:moveTo>
                  <a:cubicBezTo>
                    <a:pt x="777" y="121"/>
                    <a:pt x="785" y="128"/>
                    <a:pt x="793" y="135"/>
                  </a:cubicBezTo>
                  <a:cubicBezTo>
                    <a:pt x="888" y="225"/>
                    <a:pt x="932" y="360"/>
                    <a:pt x="911" y="498"/>
                  </a:cubicBezTo>
                  <a:cubicBezTo>
                    <a:pt x="907" y="524"/>
                    <a:pt x="901" y="549"/>
                    <a:pt x="893" y="573"/>
                  </a:cubicBezTo>
                  <a:cubicBezTo>
                    <a:pt x="916" y="522"/>
                    <a:pt x="932" y="467"/>
                    <a:pt x="936" y="412"/>
                  </a:cubicBezTo>
                  <a:cubicBezTo>
                    <a:pt x="945" y="313"/>
                    <a:pt x="916" y="225"/>
                    <a:pt x="855" y="158"/>
                  </a:cubicBezTo>
                  <a:cubicBezTo>
                    <a:pt x="827" y="141"/>
                    <a:pt x="798" y="127"/>
                    <a:pt x="769" y="115"/>
                  </a:cubicBezTo>
                  <a:close/>
                  <a:moveTo>
                    <a:pt x="72" y="494"/>
                  </a:moveTo>
                  <a:cubicBezTo>
                    <a:pt x="86" y="523"/>
                    <a:pt x="104" y="548"/>
                    <a:pt x="127" y="571"/>
                  </a:cubicBezTo>
                  <a:cubicBezTo>
                    <a:pt x="124" y="563"/>
                    <a:pt x="122" y="555"/>
                    <a:pt x="120" y="546"/>
                  </a:cubicBezTo>
                  <a:cubicBezTo>
                    <a:pt x="98" y="449"/>
                    <a:pt x="102" y="303"/>
                    <a:pt x="158" y="187"/>
                  </a:cubicBezTo>
                  <a:cubicBezTo>
                    <a:pt x="120" y="218"/>
                    <a:pt x="88" y="255"/>
                    <a:pt x="65" y="298"/>
                  </a:cubicBezTo>
                  <a:cubicBezTo>
                    <a:pt x="56" y="352"/>
                    <a:pt x="59" y="406"/>
                    <a:pt x="64" y="443"/>
                  </a:cubicBezTo>
                  <a:cubicBezTo>
                    <a:pt x="66" y="461"/>
                    <a:pt x="69" y="478"/>
                    <a:pt x="72" y="494"/>
                  </a:cubicBezTo>
                  <a:close/>
                  <a:moveTo>
                    <a:pt x="188" y="229"/>
                  </a:moveTo>
                  <a:cubicBezTo>
                    <a:pt x="163" y="300"/>
                    <a:pt x="155" y="386"/>
                    <a:pt x="166" y="476"/>
                  </a:cubicBezTo>
                  <a:cubicBezTo>
                    <a:pt x="170" y="507"/>
                    <a:pt x="178" y="538"/>
                    <a:pt x="190" y="567"/>
                  </a:cubicBezTo>
                  <a:cubicBezTo>
                    <a:pt x="181" y="535"/>
                    <a:pt x="175" y="501"/>
                    <a:pt x="172" y="467"/>
                  </a:cubicBezTo>
                  <a:cubicBezTo>
                    <a:pt x="165" y="390"/>
                    <a:pt x="173" y="314"/>
                    <a:pt x="196" y="252"/>
                  </a:cubicBezTo>
                  <a:cubicBezTo>
                    <a:pt x="208" y="220"/>
                    <a:pt x="225" y="191"/>
                    <a:pt x="246" y="164"/>
                  </a:cubicBezTo>
                  <a:cubicBezTo>
                    <a:pt x="224" y="184"/>
                    <a:pt x="205" y="206"/>
                    <a:pt x="188" y="229"/>
                  </a:cubicBezTo>
                  <a:close/>
                  <a:moveTo>
                    <a:pt x="163" y="183"/>
                  </a:moveTo>
                  <a:cubicBezTo>
                    <a:pt x="114" y="281"/>
                    <a:pt x="103" y="402"/>
                    <a:pt x="114" y="496"/>
                  </a:cubicBezTo>
                  <a:cubicBezTo>
                    <a:pt x="110" y="445"/>
                    <a:pt x="114" y="393"/>
                    <a:pt x="129" y="343"/>
                  </a:cubicBezTo>
                  <a:cubicBezTo>
                    <a:pt x="140" y="302"/>
                    <a:pt x="160" y="263"/>
                    <a:pt x="186" y="227"/>
                  </a:cubicBezTo>
                  <a:cubicBezTo>
                    <a:pt x="197" y="196"/>
                    <a:pt x="211" y="168"/>
                    <a:pt x="229" y="143"/>
                  </a:cubicBezTo>
                  <a:cubicBezTo>
                    <a:pt x="224" y="145"/>
                    <a:pt x="219" y="147"/>
                    <a:pt x="214" y="149"/>
                  </a:cubicBezTo>
                  <a:cubicBezTo>
                    <a:pt x="196" y="159"/>
                    <a:pt x="179" y="171"/>
                    <a:pt x="163" y="183"/>
                  </a:cubicBezTo>
                  <a:close/>
                  <a:moveTo>
                    <a:pt x="46" y="338"/>
                  </a:moveTo>
                  <a:cubicBezTo>
                    <a:pt x="42" y="366"/>
                    <a:pt x="43" y="395"/>
                    <a:pt x="50" y="426"/>
                  </a:cubicBezTo>
                  <a:cubicBezTo>
                    <a:pt x="54" y="447"/>
                    <a:pt x="60" y="466"/>
                    <a:pt x="67" y="484"/>
                  </a:cubicBezTo>
                  <a:cubicBezTo>
                    <a:pt x="65" y="471"/>
                    <a:pt x="63" y="457"/>
                    <a:pt x="61" y="444"/>
                  </a:cubicBezTo>
                  <a:cubicBezTo>
                    <a:pt x="57" y="408"/>
                    <a:pt x="54" y="357"/>
                    <a:pt x="61" y="305"/>
                  </a:cubicBezTo>
                  <a:cubicBezTo>
                    <a:pt x="55" y="316"/>
                    <a:pt x="50" y="327"/>
                    <a:pt x="46" y="338"/>
                  </a:cubicBezTo>
                  <a:close/>
                  <a:moveTo>
                    <a:pt x="436" y="12"/>
                  </a:moveTo>
                  <a:cubicBezTo>
                    <a:pt x="401" y="12"/>
                    <a:pt x="364" y="15"/>
                    <a:pt x="326" y="22"/>
                  </a:cubicBezTo>
                  <a:cubicBezTo>
                    <a:pt x="207" y="43"/>
                    <a:pt x="117" y="107"/>
                    <a:pt x="74" y="202"/>
                  </a:cubicBezTo>
                  <a:cubicBezTo>
                    <a:pt x="49" y="256"/>
                    <a:pt x="35" y="314"/>
                    <a:pt x="31" y="372"/>
                  </a:cubicBezTo>
                  <a:cubicBezTo>
                    <a:pt x="32" y="369"/>
                    <a:pt x="33" y="365"/>
                    <a:pt x="34" y="362"/>
                  </a:cubicBezTo>
                  <a:cubicBezTo>
                    <a:pt x="37" y="353"/>
                    <a:pt x="40" y="345"/>
                    <a:pt x="43" y="338"/>
                  </a:cubicBezTo>
                  <a:cubicBezTo>
                    <a:pt x="47" y="309"/>
                    <a:pt x="56" y="283"/>
                    <a:pt x="70" y="259"/>
                  </a:cubicBezTo>
                  <a:cubicBezTo>
                    <a:pt x="82" y="215"/>
                    <a:pt x="103" y="172"/>
                    <a:pt x="139" y="138"/>
                  </a:cubicBezTo>
                  <a:cubicBezTo>
                    <a:pt x="167" y="112"/>
                    <a:pt x="200" y="92"/>
                    <a:pt x="240" y="77"/>
                  </a:cubicBezTo>
                  <a:cubicBezTo>
                    <a:pt x="275" y="46"/>
                    <a:pt x="317" y="27"/>
                    <a:pt x="364" y="19"/>
                  </a:cubicBezTo>
                  <a:cubicBezTo>
                    <a:pt x="422" y="10"/>
                    <a:pt x="489" y="16"/>
                    <a:pt x="569" y="38"/>
                  </a:cubicBezTo>
                  <a:cubicBezTo>
                    <a:pt x="573" y="39"/>
                    <a:pt x="577" y="39"/>
                    <a:pt x="581" y="39"/>
                  </a:cubicBezTo>
                  <a:cubicBezTo>
                    <a:pt x="591" y="40"/>
                    <a:pt x="602" y="40"/>
                    <a:pt x="611" y="41"/>
                  </a:cubicBezTo>
                  <a:cubicBezTo>
                    <a:pt x="558" y="22"/>
                    <a:pt x="498" y="12"/>
                    <a:pt x="436" y="12"/>
                  </a:cubicBezTo>
                  <a:close/>
                  <a:moveTo>
                    <a:pt x="753" y="157"/>
                  </a:moveTo>
                  <a:cubicBezTo>
                    <a:pt x="804" y="197"/>
                    <a:pt x="842" y="246"/>
                    <a:pt x="863" y="300"/>
                  </a:cubicBezTo>
                  <a:cubicBezTo>
                    <a:pt x="868" y="312"/>
                    <a:pt x="872" y="324"/>
                    <a:pt x="876" y="336"/>
                  </a:cubicBezTo>
                  <a:cubicBezTo>
                    <a:pt x="856" y="248"/>
                    <a:pt x="809" y="169"/>
                    <a:pt x="740" y="113"/>
                  </a:cubicBezTo>
                  <a:cubicBezTo>
                    <a:pt x="733" y="108"/>
                    <a:pt x="726" y="102"/>
                    <a:pt x="719" y="97"/>
                  </a:cubicBezTo>
                  <a:cubicBezTo>
                    <a:pt x="710" y="94"/>
                    <a:pt x="701" y="92"/>
                    <a:pt x="692" y="90"/>
                  </a:cubicBezTo>
                  <a:cubicBezTo>
                    <a:pt x="686" y="88"/>
                    <a:pt x="679" y="87"/>
                    <a:pt x="673" y="85"/>
                  </a:cubicBezTo>
                  <a:cubicBezTo>
                    <a:pt x="686" y="93"/>
                    <a:pt x="698" y="102"/>
                    <a:pt x="709" y="111"/>
                  </a:cubicBezTo>
                  <a:cubicBezTo>
                    <a:pt x="725" y="125"/>
                    <a:pt x="740" y="140"/>
                    <a:pt x="753" y="157"/>
                  </a:cubicBezTo>
                  <a:close/>
                  <a:moveTo>
                    <a:pt x="68" y="269"/>
                  </a:moveTo>
                  <a:cubicBezTo>
                    <a:pt x="58" y="287"/>
                    <a:pt x="51" y="306"/>
                    <a:pt x="48" y="327"/>
                  </a:cubicBezTo>
                  <a:cubicBezTo>
                    <a:pt x="52" y="317"/>
                    <a:pt x="57" y="307"/>
                    <a:pt x="62" y="297"/>
                  </a:cubicBezTo>
                  <a:cubicBezTo>
                    <a:pt x="64" y="288"/>
                    <a:pt x="66" y="278"/>
                    <a:pt x="68" y="269"/>
                  </a:cubicBezTo>
                  <a:close/>
                  <a:moveTo>
                    <a:pt x="73" y="260"/>
                  </a:moveTo>
                  <a:cubicBezTo>
                    <a:pt x="70" y="270"/>
                    <a:pt x="68" y="280"/>
                    <a:pt x="66" y="290"/>
                  </a:cubicBezTo>
                  <a:cubicBezTo>
                    <a:pt x="90" y="248"/>
                    <a:pt x="122" y="212"/>
                    <a:pt x="161" y="181"/>
                  </a:cubicBezTo>
                  <a:cubicBezTo>
                    <a:pt x="162" y="178"/>
                    <a:pt x="164" y="175"/>
                    <a:pt x="165" y="173"/>
                  </a:cubicBezTo>
                  <a:cubicBezTo>
                    <a:pt x="146" y="184"/>
                    <a:pt x="128" y="197"/>
                    <a:pt x="113" y="211"/>
                  </a:cubicBezTo>
                  <a:cubicBezTo>
                    <a:pt x="97" y="226"/>
                    <a:pt x="83" y="243"/>
                    <a:pt x="73" y="260"/>
                  </a:cubicBezTo>
                  <a:close/>
                  <a:moveTo>
                    <a:pt x="234" y="81"/>
                  </a:moveTo>
                  <a:cubicBezTo>
                    <a:pt x="201" y="95"/>
                    <a:pt x="169" y="114"/>
                    <a:pt x="141" y="140"/>
                  </a:cubicBezTo>
                  <a:cubicBezTo>
                    <a:pt x="108" y="171"/>
                    <a:pt x="88" y="210"/>
                    <a:pt x="75" y="251"/>
                  </a:cubicBezTo>
                  <a:cubicBezTo>
                    <a:pt x="85" y="236"/>
                    <a:pt x="97" y="222"/>
                    <a:pt x="111" y="209"/>
                  </a:cubicBezTo>
                  <a:cubicBezTo>
                    <a:pt x="127" y="194"/>
                    <a:pt x="147" y="180"/>
                    <a:pt x="168" y="168"/>
                  </a:cubicBezTo>
                  <a:cubicBezTo>
                    <a:pt x="173" y="158"/>
                    <a:pt x="180" y="148"/>
                    <a:pt x="186" y="138"/>
                  </a:cubicBezTo>
                  <a:cubicBezTo>
                    <a:pt x="201" y="116"/>
                    <a:pt x="217" y="97"/>
                    <a:pt x="234" y="81"/>
                  </a:cubicBezTo>
                  <a:close/>
                  <a:moveTo>
                    <a:pt x="444" y="105"/>
                  </a:moveTo>
                  <a:cubicBezTo>
                    <a:pt x="500" y="105"/>
                    <a:pt x="555" y="112"/>
                    <a:pt x="601" y="124"/>
                  </a:cubicBezTo>
                  <a:cubicBezTo>
                    <a:pt x="646" y="137"/>
                    <a:pt x="728" y="165"/>
                    <a:pt x="789" y="223"/>
                  </a:cubicBezTo>
                  <a:cubicBezTo>
                    <a:pt x="779" y="200"/>
                    <a:pt x="766" y="179"/>
                    <a:pt x="752" y="160"/>
                  </a:cubicBezTo>
                  <a:cubicBezTo>
                    <a:pt x="696" y="117"/>
                    <a:pt x="631" y="88"/>
                    <a:pt x="567" y="71"/>
                  </a:cubicBezTo>
                  <a:cubicBezTo>
                    <a:pt x="494" y="67"/>
                    <a:pt x="421" y="75"/>
                    <a:pt x="351" y="94"/>
                  </a:cubicBezTo>
                  <a:cubicBezTo>
                    <a:pt x="336" y="101"/>
                    <a:pt x="321" y="110"/>
                    <a:pt x="307" y="118"/>
                  </a:cubicBezTo>
                  <a:cubicBezTo>
                    <a:pt x="352" y="109"/>
                    <a:pt x="399" y="105"/>
                    <a:pt x="444" y="105"/>
                  </a:cubicBezTo>
                  <a:close/>
                  <a:moveTo>
                    <a:pt x="234" y="141"/>
                  </a:moveTo>
                  <a:cubicBezTo>
                    <a:pt x="217" y="164"/>
                    <a:pt x="202" y="191"/>
                    <a:pt x="191" y="220"/>
                  </a:cubicBezTo>
                  <a:cubicBezTo>
                    <a:pt x="210" y="195"/>
                    <a:pt x="233" y="171"/>
                    <a:pt x="258" y="151"/>
                  </a:cubicBezTo>
                  <a:cubicBezTo>
                    <a:pt x="266" y="142"/>
                    <a:pt x="274" y="134"/>
                    <a:pt x="282" y="127"/>
                  </a:cubicBezTo>
                  <a:cubicBezTo>
                    <a:pt x="266" y="131"/>
                    <a:pt x="249" y="136"/>
                    <a:pt x="234" y="141"/>
                  </a:cubicBezTo>
                  <a:close/>
                  <a:moveTo>
                    <a:pt x="170" y="170"/>
                  </a:moveTo>
                  <a:cubicBezTo>
                    <a:pt x="168" y="173"/>
                    <a:pt x="167" y="175"/>
                    <a:pt x="166" y="177"/>
                  </a:cubicBezTo>
                  <a:cubicBezTo>
                    <a:pt x="175" y="170"/>
                    <a:pt x="185" y="164"/>
                    <a:pt x="195" y="157"/>
                  </a:cubicBezTo>
                  <a:cubicBezTo>
                    <a:pt x="186" y="161"/>
                    <a:pt x="178" y="166"/>
                    <a:pt x="170" y="170"/>
                  </a:cubicBezTo>
                  <a:close/>
                  <a:moveTo>
                    <a:pt x="242" y="79"/>
                  </a:moveTo>
                  <a:cubicBezTo>
                    <a:pt x="222" y="95"/>
                    <a:pt x="204" y="116"/>
                    <a:pt x="188" y="139"/>
                  </a:cubicBezTo>
                  <a:cubicBezTo>
                    <a:pt x="183" y="148"/>
                    <a:pt x="177" y="157"/>
                    <a:pt x="172" y="166"/>
                  </a:cubicBezTo>
                  <a:cubicBezTo>
                    <a:pt x="185" y="159"/>
                    <a:pt x="199" y="152"/>
                    <a:pt x="213" y="147"/>
                  </a:cubicBezTo>
                  <a:cubicBezTo>
                    <a:pt x="220" y="143"/>
                    <a:pt x="227" y="139"/>
                    <a:pt x="234" y="135"/>
                  </a:cubicBezTo>
                  <a:cubicBezTo>
                    <a:pt x="235" y="135"/>
                    <a:pt x="235" y="135"/>
                    <a:pt x="236" y="134"/>
                  </a:cubicBezTo>
                  <a:cubicBezTo>
                    <a:pt x="264" y="98"/>
                    <a:pt x="299" y="72"/>
                    <a:pt x="341" y="55"/>
                  </a:cubicBezTo>
                  <a:cubicBezTo>
                    <a:pt x="308" y="59"/>
                    <a:pt x="274" y="66"/>
                    <a:pt x="242" y="79"/>
                  </a:cubicBezTo>
                  <a:close/>
                  <a:moveTo>
                    <a:pt x="582" y="72"/>
                  </a:moveTo>
                  <a:cubicBezTo>
                    <a:pt x="632" y="86"/>
                    <a:pt x="679" y="107"/>
                    <a:pt x="720" y="134"/>
                  </a:cubicBezTo>
                  <a:cubicBezTo>
                    <a:pt x="729" y="139"/>
                    <a:pt x="737" y="145"/>
                    <a:pt x="744" y="151"/>
                  </a:cubicBezTo>
                  <a:cubicBezTo>
                    <a:pt x="733" y="137"/>
                    <a:pt x="721" y="125"/>
                    <a:pt x="707" y="113"/>
                  </a:cubicBezTo>
                  <a:cubicBezTo>
                    <a:pt x="694" y="102"/>
                    <a:pt x="680" y="92"/>
                    <a:pt x="664" y="84"/>
                  </a:cubicBezTo>
                  <a:cubicBezTo>
                    <a:pt x="637" y="78"/>
                    <a:pt x="609" y="74"/>
                    <a:pt x="582" y="72"/>
                  </a:cubicBezTo>
                  <a:close/>
                  <a:moveTo>
                    <a:pt x="761" y="109"/>
                  </a:moveTo>
                  <a:cubicBezTo>
                    <a:pt x="791" y="120"/>
                    <a:pt x="820" y="134"/>
                    <a:pt x="846" y="150"/>
                  </a:cubicBezTo>
                  <a:cubicBezTo>
                    <a:pt x="833" y="136"/>
                    <a:pt x="818" y="124"/>
                    <a:pt x="802" y="113"/>
                  </a:cubicBezTo>
                  <a:cubicBezTo>
                    <a:pt x="753" y="78"/>
                    <a:pt x="695" y="55"/>
                    <a:pt x="633" y="46"/>
                  </a:cubicBezTo>
                  <a:cubicBezTo>
                    <a:pt x="638" y="49"/>
                    <a:pt x="643" y="51"/>
                    <a:pt x="648" y="53"/>
                  </a:cubicBezTo>
                  <a:cubicBezTo>
                    <a:pt x="689" y="65"/>
                    <a:pt x="727" y="84"/>
                    <a:pt x="761" y="109"/>
                  </a:cubicBezTo>
                  <a:close/>
                  <a:moveTo>
                    <a:pt x="288" y="125"/>
                  </a:moveTo>
                  <a:cubicBezTo>
                    <a:pt x="283" y="129"/>
                    <a:pt x="279" y="133"/>
                    <a:pt x="275" y="138"/>
                  </a:cubicBezTo>
                  <a:cubicBezTo>
                    <a:pt x="281" y="133"/>
                    <a:pt x="287" y="128"/>
                    <a:pt x="294" y="124"/>
                  </a:cubicBezTo>
                  <a:cubicBezTo>
                    <a:pt x="292" y="125"/>
                    <a:pt x="290" y="125"/>
                    <a:pt x="288" y="125"/>
                  </a:cubicBezTo>
                  <a:close/>
                  <a:moveTo>
                    <a:pt x="237" y="137"/>
                  </a:moveTo>
                  <a:cubicBezTo>
                    <a:pt x="237" y="137"/>
                    <a:pt x="237" y="137"/>
                    <a:pt x="237" y="137"/>
                  </a:cubicBezTo>
                  <a:cubicBezTo>
                    <a:pt x="237" y="137"/>
                    <a:pt x="237" y="137"/>
                    <a:pt x="237" y="138"/>
                  </a:cubicBezTo>
                  <a:cubicBezTo>
                    <a:pt x="253" y="132"/>
                    <a:pt x="270" y="127"/>
                    <a:pt x="287" y="123"/>
                  </a:cubicBezTo>
                  <a:cubicBezTo>
                    <a:pt x="293" y="118"/>
                    <a:pt x="299" y="113"/>
                    <a:pt x="306" y="108"/>
                  </a:cubicBezTo>
                  <a:cubicBezTo>
                    <a:pt x="282" y="116"/>
                    <a:pt x="260" y="126"/>
                    <a:pt x="237" y="137"/>
                  </a:cubicBezTo>
                  <a:close/>
                  <a:moveTo>
                    <a:pt x="352" y="54"/>
                  </a:moveTo>
                  <a:cubicBezTo>
                    <a:pt x="308" y="70"/>
                    <a:pt x="271" y="95"/>
                    <a:pt x="241" y="132"/>
                  </a:cubicBezTo>
                  <a:cubicBezTo>
                    <a:pt x="265" y="120"/>
                    <a:pt x="289" y="111"/>
                    <a:pt x="313" y="102"/>
                  </a:cubicBezTo>
                  <a:cubicBezTo>
                    <a:pt x="346" y="80"/>
                    <a:pt x="382" y="63"/>
                    <a:pt x="422" y="52"/>
                  </a:cubicBezTo>
                  <a:cubicBezTo>
                    <a:pt x="400" y="51"/>
                    <a:pt x="376" y="52"/>
                    <a:pt x="352" y="54"/>
                  </a:cubicBezTo>
                  <a:close/>
                  <a:moveTo>
                    <a:pt x="315" y="105"/>
                  </a:moveTo>
                  <a:cubicBezTo>
                    <a:pt x="307" y="110"/>
                    <a:pt x="300" y="116"/>
                    <a:pt x="293" y="122"/>
                  </a:cubicBezTo>
                  <a:cubicBezTo>
                    <a:pt x="295" y="121"/>
                    <a:pt x="297" y="121"/>
                    <a:pt x="300" y="120"/>
                  </a:cubicBezTo>
                  <a:cubicBezTo>
                    <a:pt x="312" y="112"/>
                    <a:pt x="325" y="105"/>
                    <a:pt x="338" y="98"/>
                  </a:cubicBezTo>
                  <a:cubicBezTo>
                    <a:pt x="330" y="100"/>
                    <a:pt x="322" y="102"/>
                    <a:pt x="315" y="105"/>
                  </a:cubicBezTo>
                  <a:close/>
                  <a:moveTo>
                    <a:pt x="732" y="98"/>
                  </a:moveTo>
                  <a:cubicBezTo>
                    <a:pt x="738" y="100"/>
                    <a:pt x="745" y="103"/>
                    <a:pt x="751" y="105"/>
                  </a:cubicBezTo>
                  <a:cubicBezTo>
                    <a:pt x="725" y="87"/>
                    <a:pt x="696" y="73"/>
                    <a:pt x="666" y="62"/>
                  </a:cubicBezTo>
                  <a:cubicBezTo>
                    <a:pt x="681" y="69"/>
                    <a:pt x="695" y="78"/>
                    <a:pt x="708" y="87"/>
                  </a:cubicBezTo>
                  <a:cubicBezTo>
                    <a:pt x="716" y="90"/>
                    <a:pt x="724" y="94"/>
                    <a:pt x="732" y="98"/>
                  </a:cubicBezTo>
                  <a:close/>
                  <a:moveTo>
                    <a:pt x="432" y="52"/>
                  </a:moveTo>
                  <a:cubicBezTo>
                    <a:pt x="392" y="62"/>
                    <a:pt x="355" y="78"/>
                    <a:pt x="323" y="99"/>
                  </a:cubicBezTo>
                  <a:cubicBezTo>
                    <a:pt x="332" y="96"/>
                    <a:pt x="341" y="94"/>
                    <a:pt x="350" y="91"/>
                  </a:cubicBezTo>
                  <a:cubicBezTo>
                    <a:pt x="368" y="83"/>
                    <a:pt x="386" y="75"/>
                    <a:pt x="406" y="68"/>
                  </a:cubicBezTo>
                  <a:cubicBezTo>
                    <a:pt x="422" y="62"/>
                    <a:pt x="438" y="57"/>
                    <a:pt x="455" y="53"/>
                  </a:cubicBezTo>
                  <a:cubicBezTo>
                    <a:pt x="447" y="53"/>
                    <a:pt x="440" y="52"/>
                    <a:pt x="432" y="52"/>
                  </a:cubicBezTo>
                  <a:close/>
                  <a:moveTo>
                    <a:pt x="665" y="81"/>
                  </a:moveTo>
                  <a:cubicBezTo>
                    <a:pt x="674" y="83"/>
                    <a:pt x="684" y="85"/>
                    <a:pt x="693" y="87"/>
                  </a:cubicBezTo>
                  <a:cubicBezTo>
                    <a:pt x="699" y="89"/>
                    <a:pt x="706" y="91"/>
                    <a:pt x="712" y="92"/>
                  </a:cubicBezTo>
                  <a:cubicBezTo>
                    <a:pt x="710" y="91"/>
                    <a:pt x="709" y="90"/>
                    <a:pt x="707" y="89"/>
                  </a:cubicBezTo>
                  <a:cubicBezTo>
                    <a:pt x="680" y="77"/>
                    <a:pt x="651" y="67"/>
                    <a:pt x="625" y="58"/>
                  </a:cubicBezTo>
                  <a:cubicBezTo>
                    <a:pt x="619" y="56"/>
                    <a:pt x="619" y="56"/>
                    <a:pt x="619" y="56"/>
                  </a:cubicBezTo>
                  <a:cubicBezTo>
                    <a:pt x="603" y="51"/>
                    <a:pt x="588" y="46"/>
                    <a:pt x="573" y="42"/>
                  </a:cubicBezTo>
                  <a:cubicBezTo>
                    <a:pt x="567" y="42"/>
                    <a:pt x="562" y="42"/>
                    <a:pt x="556" y="42"/>
                  </a:cubicBezTo>
                  <a:cubicBezTo>
                    <a:pt x="596" y="50"/>
                    <a:pt x="633" y="63"/>
                    <a:pt x="665" y="81"/>
                  </a:cubicBezTo>
                  <a:close/>
                  <a:moveTo>
                    <a:pt x="464" y="54"/>
                  </a:moveTo>
                  <a:cubicBezTo>
                    <a:pt x="445" y="58"/>
                    <a:pt x="426" y="64"/>
                    <a:pt x="407" y="70"/>
                  </a:cubicBezTo>
                  <a:cubicBezTo>
                    <a:pt x="392" y="76"/>
                    <a:pt x="378" y="81"/>
                    <a:pt x="364" y="88"/>
                  </a:cubicBezTo>
                  <a:cubicBezTo>
                    <a:pt x="425" y="72"/>
                    <a:pt x="490" y="66"/>
                    <a:pt x="554" y="68"/>
                  </a:cubicBezTo>
                  <a:cubicBezTo>
                    <a:pt x="540" y="65"/>
                    <a:pt x="525" y="62"/>
                    <a:pt x="511" y="60"/>
                  </a:cubicBezTo>
                  <a:cubicBezTo>
                    <a:pt x="499" y="58"/>
                    <a:pt x="482" y="56"/>
                    <a:pt x="464" y="54"/>
                  </a:cubicBezTo>
                  <a:close/>
                  <a:moveTo>
                    <a:pt x="584" y="43"/>
                  </a:moveTo>
                  <a:cubicBezTo>
                    <a:pt x="596" y="46"/>
                    <a:pt x="608" y="50"/>
                    <a:pt x="620" y="54"/>
                  </a:cubicBezTo>
                  <a:cubicBezTo>
                    <a:pt x="626" y="56"/>
                    <a:pt x="626" y="56"/>
                    <a:pt x="626" y="56"/>
                  </a:cubicBezTo>
                  <a:cubicBezTo>
                    <a:pt x="647" y="63"/>
                    <a:pt x="670" y="70"/>
                    <a:pt x="692" y="80"/>
                  </a:cubicBezTo>
                  <a:cubicBezTo>
                    <a:pt x="678" y="71"/>
                    <a:pt x="663" y="63"/>
                    <a:pt x="647" y="56"/>
                  </a:cubicBezTo>
                  <a:cubicBezTo>
                    <a:pt x="627" y="50"/>
                    <a:pt x="606" y="45"/>
                    <a:pt x="584" y="43"/>
                  </a:cubicBezTo>
                  <a:close/>
                  <a:moveTo>
                    <a:pt x="568" y="69"/>
                  </a:moveTo>
                  <a:cubicBezTo>
                    <a:pt x="598" y="70"/>
                    <a:pt x="627" y="74"/>
                    <a:pt x="656" y="79"/>
                  </a:cubicBezTo>
                  <a:cubicBezTo>
                    <a:pt x="623" y="62"/>
                    <a:pt x="585" y="49"/>
                    <a:pt x="543" y="43"/>
                  </a:cubicBezTo>
                  <a:cubicBezTo>
                    <a:pt x="520" y="44"/>
                    <a:pt x="496" y="47"/>
                    <a:pt x="473" y="52"/>
                  </a:cubicBezTo>
                  <a:cubicBezTo>
                    <a:pt x="487" y="53"/>
                    <a:pt x="500" y="55"/>
                    <a:pt x="512" y="57"/>
                  </a:cubicBezTo>
                  <a:cubicBezTo>
                    <a:pt x="531" y="60"/>
                    <a:pt x="550" y="64"/>
                    <a:pt x="568" y="69"/>
                  </a:cubicBezTo>
                  <a:close/>
                  <a:moveTo>
                    <a:pt x="418" y="18"/>
                  </a:moveTo>
                  <a:cubicBezTo>
                    <a:pt x="399" y="18"/>
                    <a:pt x="382" y="19"/>
                    <a:pt x="365" y="22"/>
                  </a:cubicBezTo>
                  <a:cubicBezTo>
                    <a:pt x="320" y="29"/>
                    <a:pt x="281" y="46"/>
                    <a:pt x="247" y="74"/>
                  </a:cubicBezTo>
                  <a:cubicBezTo>
                    <a:pt x="268" y="67"/>
                    <a:pt x="291" y="61"/>
                    <a:pt x="315" y="57"/>
                  </a:cubicBezTo>
                  <a:cubicBezTo>
                    <a:pt x="327" y="55"/>
                    <a:pt x="339" y="53"/>
                    <a:pt x="350" y="52"/>
                  </a:cubicBezTo>
                  <a:cubicBezTo>
                    <a:pt x="370" y="45"/>
                    <a:pt x="392" y="40"/>
                    <a:pt x="415" y="37"/>
                  </a:cubicBezTo>
                  <a:cubicBezTo>
                    <a:pt x="451" y="33"/>
                    <a:pt x="486" y="33"/>
                    <a:pt x="520" y="37"/>
                  </a:cubicBezTo>
                  <a:cubicBezTo>
                    <a:pt x="532" y="36"/>
                    <a:pt x="543" y="37"/>
                    <a:pt x="555" y="37"/>
                  </a:cubicBezTo>
                  <a:cubicBezTo>
                    <a:pt x="504" y="24"/>
                    <a:pt x="459" y="18"/>
                    <a:pt x="418" y="18"/>
                  </a:cubicBezTo>
                  <a:close/>
                  <a:moveTo>
                    <a:pt x="441" y="50"/>
                  </a:moveTo>
                  <a:cubicBezTo>
                    <a:pt x="449" y="50"/>
                    <a:pt x="456" y="51"/>
                    <a:pt x="463" y="51"/>
                  </a:cubicBezTo>
                  <a:cubicBezTo>
                    <a:pt x="486" y="46"/>
                    <a:pt x="509" y="43"/>
                    <a:pt x="531" y="41"/>
                  </a:cubicBezTo>
                  <a:cubicBezTo>
                    <a:pt x="527" y="40"/>
                    <a:pt x="524" y="40"/>
                    <a:pt x="520" y="39"/>
                  </a:cubicBezTo>
                  <a:cubicBezTo>
                    <a:pt x="494" y="40"/>
                    <a:pt x="467" y="44"/>
                    <a:pt x="441" y="50"/>
                  </a:cubicBezTo>
                  <a:close/>
                  <a:moveTo>
                    <a:pt x="470" y="37"/>
                  </a:moveTo>
                  <a:cubicBezTo>
                    <a:pt x="452" y="37"/>
                    <a:pt x="434" y="38"/>
                    <a:pt x="415" y="40"/>
                  </a:cubicBezTo>
                  <a:cubicBezTo>
                    <a:pt x="397" y="42"/>
                    <a:pt x="379" y="46"/>
                    <a:pt x="362" y="51"/>
                  </a:cubicBezTo>
                  <a:cubicBezTo>
                    <a:pt x="387" y="49"/>
                    <a:pt x="410" y="49"/>
                    <a:pt x="432" y="49"/>
                  </a:cubicBezTo>
                  <a:cubicBezTo>
                    <a:pt x="434" y="49"/>
                    <a:pt x="437" y="48"/>
                    <a:pt x="439" y="47"/>
                  </a:cubicBezTo>
                  <a:cubicBezTo>
                    <a:pt x="460" y="43"/>
                    <a:pt x="480" y="39"/>
                    <a:pt x="501" y="38"/>
                  </a:cubicBezTo>
                  <a:cubicBezTo>
                    <a:pt x="491" y="37"/>
                    <a:pt x="481" y="37"/>
                    <a:pt x="470" y="37"/>
                  </a:cubicBezTo>
                  <a:close/>
                  <a:moveTo>
                    <a:pt x="609" y="44"/>
                  </a:moveTo>
                  <a:cubicBezTo>
                    <a:pt x="616" y="45"/>
                    <a:pt x="623" y="46"/>
                    <a:pt x="630" y="48"/>
                  </a:cubicBezTo>
                  <a:cubicBezTo>
                    <a:pt x="627" y="47"/>
                    <a:pt x="624" y="46"/>
                    <a:pt x="622" y="45"/>
                  </a:cubicBezTo>
                  <a:cubicBezTo>
                    <a:pt x="618" y="45"/>
                    <a:pt x="613" y="44"/>
                    <a:pt x="609" y="44"/>
                  </a:cubicBezTo>
                  <a:close/>
                  <a:moveTo>
                    <a:pt x="539" y="39"/>
                  </a:moveTo>
                  <a:cubicBezTo>
                    <a:pt x="541" y="40"/>
                    <a:pt x="542" y="40"/>
                    <a:pt x="544" y="40"/>
                  </a:cubicBezTo>
                  <a:cubicBezTo>
                    <a:pt x="546" y="40"/>
                    <a:pt x="548" y="40"/>
                    <a:pt x="551" y="40"/>
                  </a:cubicBezTo>
                  <a:cubicBezTo>
                    <a:pt x="547" y="39"/>
                    <a:pt x="543" y="39"/>
                    <a:pt x="539" y="39"/>
                  </a:cubicBez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48"/>
            <p:cNvSpPr>
              <a:spLocks noEditPoints="1"/>
            </p:cNvSpPr>
            <p:nvPr/>
          </p:nvSpPr>
          <p:spPr bwMode="auto">
            <a:xfrm>
              <a:off x="3433763" y="3417888"/>
              <a:ext cx="3336925" cy="3155949"/>
            </a:xfrm>
            <a:custGeom>
              <a:avLst/>
              <a:gdLst>
                <a:gd name="T0" fmla="*/ 89 w 1028"/>
                <a:gd name="T1" fmla="*/ 781 h 971"/>
                <a:gd name="T2" fmla="*/ 167 w 1028"/>
                <a:gd name="T3" fmla="*/ 162 h 971"/>
                <a:gd name="T4" fmla="*/ 961 w 1028"/>
                <a:gd name="T5" fmla="*/ 219 h 971"/>
                <a:gd name="T6" fmla="*/ 893 w 1028"/>
                <a:gd name="T7" fmla="*/ 737 h 971"/>
                <a:gd name="T8" fmla="*/ 453 w 1028"/>
                <a:gd name="T9" fmla="*/ 951 h 971"/>
                <a:gd name="T10" fmla="*/ 555 w 1028"/>
                <a:gd name="T11" fmla="*/ 940 h 971"/>
                <a:gd name="T12" fmla="*/ 440 w 1028"/>
                <a:gd name="T13" fmla="*/ 803 h 971"/>
                <a:gd name="T14" fmla="*/ 91 w 1028"/>
                <a:gd name="T15" fmla="*/ 549 h 971"/>
                <a:gd name="T16" fmla="*/ 31 w 1028"/>
                <a:gd name="T17" fmla="*/ 420 h 971"/>
                <a:gd name="T18" fmla="*/ 181 w 1028"/>
                <a:gd name="T19" fmla="*/ 657 h 971"/>
                <a:gd name="T20" fmla="*/ 458 w 1028"/>
                <a:gd name="T21" fmla="*/ 806 h 971"/>
                <a:gd name="T22" fmla="*/ 854 w 1028"/>
                <a:gd name="T23" fmla="*/ 728 h 971"/>
                <a:gd name="T24" fmla="*/ 437 w 1028"/>
                <a:gd name="T25" fmla="*/ 799 h 971"/>
                <a:gd name="T26" fmla="*/ 907 w 1028"/>
                <a:gd name="T27" fmla="*/ 580 h 971"/>
                <a:gd name="T28" fmla="*/ 578 w 1028"/>
                <a:gd name="T29" fmla="*/ 781 h 971"/>
                <a:gd name="T30" fmla="*/ 281 w 1028"/>
                <a:gd name="T31" fmla="*/ 722 h 971"/>
                <a:gd name="T32" fmla="*/ 810 w 1028"/>
                <a:gd name="T33" fmla="*/ 797 h 971"/>
                <a:gd name="T34" fmla="*/ 876 w 1028"/>
                <a:gd name="T35" fmla="*/ 713 h 971"/>
                <a:gd name="T36" fmla="*/ 417 w 1028"/>
                <a:gd name="T37" fmla="*/ 795 h 971"/>
                <a:gd name="T38" fmla="*/ 188 w 1028"/>
                <a:gd name="T39" fmla="*/ 650 h 971"/>
                <a:gd name="T40" fmla="*/ 857 w 1028"/>
                <a:gd name="T41" fmla="*/ 663 h 971"/>
                <a:gd name="T42" fmla="*/ 894 w 1028"/>
                <a:gd name="T43" fmla="*/ 360 h 971"/>
                <a:gd name="T44" fmla="*/ 170 w 1028"/>
                <a:gd name="T45" fmla="*/ 621 h 971"/>
                <a:gd name="T46" fmla="*/ 910 w 1028"/>
                <a:gd name="T47" fmla="*/ 581 h 971"/>
                <a:gd name="T48" fmla="*/ 977 w 1028"/>
                <a:gd name="T49" fmla="*/ 391 h 971"/>
                <a:gd name="T50" fmla="*/ 768 w 1028"/>
                <a:gd name="T51" fmla="*/ 129 h 971"/>
                <a:gd name="T52" fmla="*/ 916 w 1028"/>
                <a:gd name="T53" fmla="*/ 426 h 971"/>
                <a:gd name="T54" fmla="*/ 187 w 1028"/>
                <a:gd name="T55" fmla="*/ 645 h 971"/>
                <a:gd name="T56" fmla="*/ 81 w 1028"/>
                <a:gd name="T57" fmla="*/ 300 h 971"/>
                <a:gd name="T58" fmla="*/ 178 w 1028"/>
                <a:gd name="T59" fmla="*/ 638 h 971"/>
                <a:gd name="T60" fmla="*/ 232 w 1028"/>
                <a:gd name="T61" fmla="*/ 159 h 971"/>
                <a:gd name="T62" fmla="*/ 875 w 1028"/>
                <a:gd name="T63" fmla="*/ 197 h 971"/>
                <a:gd name="T64" fmla="*/ 1005 w 1028"/>
                <a:gd name="T65" fmla="*/ 509 h 971"/>
                <a:gd name="T66" fmla="*/ 1007 w 1028"/>
                <a:gd name="T67" fmla="*/ 487 h 971"/>
                <a:gd name="T68" fmla="*/ 246 w 1028"/>
                <a:gd name="T69" fmla="*/ 151 h 971"/>
                <a:gd name="T70" fmla="*/ 140 w 1028"/>
                <a:gd name="T71" fmla="*/ 557 h 971"/>
                <a:gd name="T72" fmla="*/ 246 w 1028"/>
                <a:gd name="T73" fmla="*/ 151 h 971"/>
                <a:gd name="T74" fmla="*/ 959 w 1028"/>
                <a:gd name="T75" fmla="*/ 221 h 971"/>
                <a:gd name="T76" fmla="*/ 648 w 1028"/>
                <a:gd name="T77" fmla="*/ 86 h 971"/>
                <a:gd name="T78" fmla="*/ 305 w 1028"/>
                <a:gd name="T79" fmla="*/ 109 h 971"/>
                <a:gd name="T80" fmla="*/ 79 w 1028"/>
                <a:gd name="T81" fmla="*/ 298 h 971"/>
                <a:gd name="T82" fmla="*/ 305 w 1028"/>
                <a:gd name="T83" fmla="*/ 109 h 971"/>
                <a:gd name="T84" fmla="*/ 896 w 1028"/>
                <a:gd name="T85" fmla="*/ 359 h 971"/>
                <a:gd name="T86" fmla="*/ 522 w 1028"/>
                <a:gd name="T87" fmla="*/ 83 h 971"/>
                <a:gd name="T88" fmla="*/ 484 w 1028"/>
                <a:gd name="T89" fmla="*/ 85 h 971"/>
                <a:gd name="T90" fmla="*/ 92 w 1028"/>
                <a:gd name="T91" fmla="*/ 279 h 971"/>
                <a:gd name="T92" fmla="*/ 267 w 1028"/>
                <a:gd name="T93" fmla="*/ 132 h 971"/>
                <a:gd name="T94" fmla="*/ 269 w 1028"/>
                <a:gd name="T95" fmla="*/ 134 h 971"/>
                <a:gd name="T96" fmla="*/ 396 w 1028"/>
                <a:gd name="T97" fmla="*/ 93 h 971"/>
                <a:gd name="T98" fmla="*/ 304 w 1028"/>
                <a:gd name="T99" fmla="*/ 113 h 971"/>
                <a:gd name="T100" fmla="*/ 522 w 1028"/>
                <a:gd name="T101" fmla="*/ 80 h 971"/>
                <a:gd name="T102" fmla="*/ 520 w 1028"/>
                <a:gd name="T103" fmla="*/ 80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8" h="971">
                  <a:moveTo>
                    <a:pt x="453" y="951"/>
                  </a:moveTo>
                  <a:cubicBezTo>
                    <a:pt x="398" y="951"/>
                    <a:pt x="347" y="944"/>
                    <a:pt x="298" y="928"/>
                  </a:cubicBezTo>
                  <a:cubicBezTo>
                    <a:pt x="214" y="902"/>
                    <a:pt x="144" y="852"/>
                    <a:pt x="89" y="781"/>
                  </a:cubicBezTo>
                  <a:cubicBezTo>
                    <a:pt x="38" y="714"/>
                    <a:pt x="11" y="624"/>
                    <a:pt x="13" y="528"/>
                  </a:cubicBezTo>
                  <a:cubicBezTo>
                    <a:pt x="14" y="491"/>
                    <a:pt x="19" y="454"/>
                    <a:pt x="28" y="418"/>
                  </a:cubicBezTo>
                  <a:cubicBezTo>
                    <a:pt x="22" y="315"/>
                    <a:pt x="74" y="214"/>
                    <a:pt x="167" y="162"/>
                  </a:cubicBezTo>
                  <a:cubicBezTo>
                    <a:pt x="211" y="139"/>
                    <a:pt x="261" y="118"/>
                    <a:pt x="316" y="103"/>
                  </a:cubicBezTo>
                  <a:cubicBezTo>
                    <a:pt x="410" y="54"/>
                    <a:pt x="524" y="32"/>
                    <a:pt x="635" y="42"/>
                  </a:cubicBezTo>
                  <a:cubicBezTo>
                    <a:pt x="776" y="55"/>
                    <a:pt x="891" y="118"/>
                    <a:pt x="961" y="219"/>
                  </a:cubicBezTo>
                  <a:cubicBezTo>
                    <a:pt x="1011" y="292"/>
                    <a:pt x="1028" y="389"/>
                    <a:pt x="1009" y="487"/>
                  </a:cubicBezTo>
                  <a:cubicBezTo>
                    <a:pt x="1006" y="537"/>
                    <a:pt x="991" y="583"/>
                    <a:pt x="963" y="624"/>
                  </a:cubicBezTo>
                  <a:cubicBezTo>
                    <a:pt x="947" y="666"/>
                    <a:pt x="924" y="704"/>
                    <a:pt x="893" y="737"/>
                  </a:cubicBezTo>
                  <a:cubicBezTo>
                    <a:pt x="867" y="766"/>
                    <a:pt x="837" y="787"/>
                    <a:pt x="806" y="803"/>
                  </a:cubicBezTo>
                  <a:cubicBezTo>
                    <a:pt x="742" y="877"/>
                    <a:pt x="656" y="927"/>
                    <a:pt x="556" y="943"/>
                  </a:cubicBezTo>
                  <a:cubicBezTo>
                    <a:pt x="521" y="948"/>
                    <a:pt x="486" y="951"/>
                    <a:pt x="453" y="951"/>
                  </a:cubicBezTo>
                  <a:close/>
                  <a:moveTo>
                    <a:pt x="29" y="428"/>
                  </a:moveTo>
                  <a:cubicBezTo>
                    <a:pt x="0" y="551"/>
                    <a:pt x="21" y="687"/>
                    <a:pt x="91" y="779"/>
                  </a:cubicBezTo>
                  <a:cubicBezTo>
                    <a:pt x="194" y="914"/>
                    <a:pt x="359" y="971"/>
                    <a:pt x="555" y="940"/>
                  </a:cubicBezTo>
                  <a:cubicBezTo>
                    <a:pt x="653" y="925"/>
                    <a:pt x="737" y="877"/>
                    <a:pt x="800" y="806"/>
                  </a:cubicBezTo>
                  <a:cubicBezTo>
                    <a:pt x="729" y="838"/>
                    <a:pt x="652" y="841"/>
                    <a:pt x="591" y="836"/>
                  </a:cubicBezTo>
                  <a:cubicBezTo>
                    <a:pt x="542" y="831"/>
                    <a:pt x="490" y="820"/>
                    <a:pt x="440" y="803"/>
                  </a:cubicBezTo>
                  <a:cubicBezTo>
                    <a:pt x="400" y="795"/>
                    <a:pt x="362" y="783"/>
                    <a:pt x="328" y="767"/>
                  </a:cubicBezTo>
                  <a:cubicBezTo>
                    <a:pt x="266" y="738"/>
                    <a:pt x="217" y="697"/>
                    <a:pt x="182" y="645"/>
                  </a:cubicBezTo>
                  <a:cubicBezTo>
                    <a:pt x="145" y="617"/>
                    <a:pt x="113" y="585"/>
                    <a:pt x="91" y="549"/>
                  </a:cubicBezTo>
                  <a:cubicBezTo>
                    <a:pt x="47" y="480"/>
                    <a:pt x="39" y="403"/>
                    <a:pt x="69" y="321"/>
                  </a:cubicBezTo>
                  <a:cubicBezTo>
                    <a:pt x="70" y="320"/>
                    <a:pt x="70" y="319"/>
                    <a:pt x="71" y="318"/>
                  </a:cubicBezTo>
                  <a:cubicBezTo>
                    <a:pt x="53" y="349"/>
                    <a:pt x="40" y="384"/>
                    <a:pt x="31" y="420"/>
                  </a:cubicBezTo>
                  <a:cubicBezTo>
                    <a:pt x="33" y="442"/>
                    <a:pt x="37" y="465"/>
                    <a:pt x="45" y="488"/>
                  </a:cubicBezTo>
                  <a:cubicBezTo>
                    <a:pt x="65" y="548"/>
                    <a:pt x="118" y="641"/>
                    <a:pt x="182" y="655"/>
                  </a:cubicBezTo>
                  <a:cubicBezTo>
                    <a:pt x="181" y="657"/>
                    <a:pt x="181" y="657"/>
                    <a:pt x="181" y="657"/>
                  </a:cubicBezTo>
                  <a:cubicBezTo>
                    <a:pt x="116" y="644"/>
                    <a:pt x="62" y="549"/>
                    <a:pt x="42" y="489"/>
                  </a:cubicBezTo>
                  <a:cubicBezTo>
                    <a:pt x="35" y="469"/>
                    <a:pt x="31" y="448"/>
                    <a:pt x="29" y="428"/>
                  </a:cubicBezTo>
                  <a:close/>
                  <a:moveTo>
                    <a:pt x="458" y="806"/>
                  </a:moveTo>
                  <a:cubicBezTo>
                    <a:pt x="502" y="820"/>
                    <a:pt x="548" y="829"/>
                    <a:pt x="591" y="833"/>
                  </a:cubicBezTo>
                  <a:cubicBezTo>
                    <a:pt x="653" y="839"/>
                    <a:pt x="732" y="836"/>
                    <a:pt x="804" y="800"/>
                  </a:cubicBezTo>
                  <a:cubicBezTo>
                    <a:pt x="823" y="778"/>
                    <a:pt x="840" y="754"/>
                    <a:pt x="854" y="728"/>
                  </a:cubicBezTo>
                  <a:cubicBezTo>
                    <a:pt x="786" y="771"/>
                    <a:pt x="700" y="800"/>
                    <a:pt x="612" y="809"/>
                  </a:cubicBezTo>
                  <a:cubicBezTo>
                    <a:pt x="560" y="815"/>
                    <a:pt x="507" y="813"/>
                    <a:pt x="458" y="806"/>
                  </a:cubicBezTo>
                  <a:close/>
                  <a:moveTo>
                    <a:pt x="437" y="799"/>
                  </a:moveTo>
                  <a:cubicBezTo>
                    <a:pt x="496" y="811"/>
                    <a:pt x="557" y="812"/>
                    <a:pt x="612" y="806"/>
                  </a:cubicBezTo>
                  <a:cubicBezTo>
                    <a:pt x="697" y="797"/>
                    <a:pt x="785" y="770"/>
                    <a:pt x="857" y="723"/>
                  </a:cubicBezTo>
                  <a:cubicBezTo>
                    <a:pt x="880" y="680"/>
                    <a:pt x="897" y="632"/>
                    <a:pt x="907" y="580"/>
                  </a:cubicBezTo>
                  <a:cubicBezTo>
                    <a:pt x="907" y="580"/>
                    <a:pt x="907" y="579"/>
                    <a:pt x="908" y="579"/>
                  </a:cubicBezTo>
                  <a:cubicBezTo>
                    <a:pt x="897" y="611"/>
                    <a:pt x="881" y="640"/>
                    <a:pt x="859" y="664"/>
                  </a:cubicBezTo>
                  <a:cubicBezTo>
                    <a:pt x="793" y="737"/>
                    <a:pt x="686" y="781"/>
                    <a:pt x="578" y="781"/>
                  </a:cubicBezTo>
                  <a:cubicBezTo>
                    <a:pt x="567" y="781"/>
                    <a:pt x="556" y="780"/>
                    <a:pt x="545" y="779"/>
                  </a:cubicBezTo>
                  <a:cubicBezTo>
                    <a:pt x="436" y="770"/>
                    <a:pt x="307" y="729"/>
                    <a:pt x="208" y="663"/>
                  </a:cubicBezTo>
                  <a:cubicBezTo>
                    <a:pt x="232" y="687"/>
                    <a:pt x="257" y="706"/>
                    <a:pt x="281" y="722"/>
                  </a:cubicBezTo>
                  <a:cubicBezTo>
                    <a:pt x="328" y="753"/>
                    <a:pt x="382" y="780"/>
                    <a:pt x="437" y="799"/>
                  </a:cubicBezTo>
                  <a:close/>
                  <a:moveTo>
                    <a:pt x="859" y="725"/>
                  </a:moveTo>
                  <a:cubicBezTo>
                    <a:pt x="845" y="751"/>
                    <a:pt x="828" y="775"/>
                    <a:pt x="810" y="797"/>
                  </a:cubicBezTo>
                  <a:cubicBezTo>
                    <a:pt x="839" y="783"/>
                    <a:pt x="867" y="762"/>
                    <a:pt x="891" y="735"/>
                  </a:cubicBezTo>
                  <a:cubicBezTo>
                    <a:pt x="919" y="706"/>
                    <a:pt x="941" y="671"/>
                    <a:pt x="956" y="634"/>
                  </a:cubicBezTo>
                  <a:cubicBezTo>
                    <a:pt x="935" y="663"/>
                    <a:pt x="909" y="689"/>
                    <a:pt x="876" y="713"/>
                  </a:cubicBezTo>
                  <a:cubicBezTo>
                    <a:pt x="871" y="717"/>
                    <a:pt x="865" y="721"/>
                    <a:pt x="859" y="725"/>
                  </a:cubicBezTo>
                  <a:close/>
                  <a:moveTo>
                    <a:pt x="188" y="650"/>
                  </a:moveTo>
                  <a:cubicBezTo>
                    <a:pt x="244" y="728"/>
                    <a:pt x="328" y="773"/>
                    <a:pt x="417" y="795"/>
                  </a:cubicBezTo>
                  <a:cubicBezTo>
                    <a:pt x="368" y="776"/>
                    <a:pt x="321" y="752"/>
                    <a:pt x="280" y="724"/>
                  </a:cubicBezTo>
                  <a:cubicBezTo>
                    <a:pt x="252" y="706"/>
                    <a:pt x="223" y="683"/>
                    <a:pt x="196" y="655"/>
                  </a:cubicBezTo>
                  <a:cubicBezTo>
                    <a:pt x="194" y="653"/>
                    <a:pt x="191" y="652"/>
                    <a:pt x="188" y="650"/>
                  </a:cubicBezTo>
                  <a:close/>
                  <a:moveTo>
                    <a:pt x="198" y="653"/>
                  </a:moveTo>
                  <a:cubicBezTo>
                    <a:pt x="298" y="724"/>
                    <a:pt x="433" y="767"/>
                    <a:pt x="545" y="777"/>
                  </a:cubicBezTo>
                  <a:cubicBezTo>
                    <a:pt x="663" y="787"/>
                    <a:pt x="785" y="742"/>
                    <a:pt x="857" y="663"/>
                  </a:cubicBezTo>
                  <a:cubicBezTo>
                    <a:pt x="885" y="631"/>
                    <a:pt x="903" y="594"/>
                    <a:pt x="912" y="556"/>
                  </a:cubicBezTo>
                  <a:cubicBezTo>
                    <a:pt x="918" y="513"/>
                    <a:pt x="919" y="471"/>
                    <a:pt x="914" y="432"/>
                  </a:cubicBezTo>
                  <a:cubicBezTo>
                    <a:pt x="910" y="406"/>
                    <a:pt x="903" y="381"/>
                    <a:pt x="894" y="360"/>
                  </a:cubicBezTo>
                  <a:cubicBezTo>
                    <a:pt x="808" y="144"/>
                    <a:pt x="558" y="33"/>
                    <a:pt x="338" y="113"/>
                  </a:cubicBezTo>
                  <a:cubicBezTo>
                    <a:pt x="162" y="177"/>
                    <a:pt x="79" y="363"/>
                    <a:pt x="142" y="557"/>
                  </a:cubicBezTo>
                  <a:cubicBezTo>
                    <a:pt x="150" y="580"/>
                    <a:pt x="159" y="601"/>
                    <a:pt x="170" y="621"/>
                  </a:cubicBezTo>
                  <a:cubicBezTo>
                    <a:pt x="179" y="632"/>
                    <a:pt x="188" y="643"/>
                    <a:pt x="198" y="653"/>
                  </a:cubicBezTo>
                  <a:close/>
                  <a:moveTo>
                    <a:pt x="915" y="554"/>
                  </a:moveTo>
                  <a:cubicBezTo>
                    <a:pt x="913" y="563"/>
                    <a:pt x="912" y="572"/>
                    <a:pt x="910" y="581"/>
                  </a:cubicBezTo>
                  <a:cubicBezTo>
                    <a:pt x="900" y="631"/>
                    <a:pt x="883" y="678"/>
                    <a:pt x="861" y="720"/>
                  </a:cubicBezTo>
                  <a:cubicBezTo>
                    <a:pt x="901" y="694"/>
                    <a:pt x="935" y="662"/>
                    <a:pt x="961" y="624"/>
                  </a:cubicBezTo>
                  <a:cubicBezTo>
                    <a:pt x="988" y="553"/>
                    <a:pt x="995" y="472"/>
                    <a:pt x="977" y="391"/>
                  </a:cubicBezTo>
                  <a:cubicBezTo>
                    <a:pt x="955" y="294"/>
                    <a:pt x="903" y="213"/>
                    <a:pt x="829" y="162"/>
                  </a:cubicBezTo>
                  <a:cubicBezTo>
                    <a:pt x="816" y="154"/>
                    <a:pt x="803" y="146"/>
                    <a:pt x="790" y="139"/>
                  </a:cubicBezTo>
                  <a:cubicBezTo>
                    <a:pt x="782" y="136"/>
                    <a:pt x="775" y="132"/>
                    <a:pt x="768" y="129"/>
                  </a:cubicBezTo>
                  <a:cubicBezTo>
                    <a:pt x="708" y="104"/>
                    <a:pt x="639" y="89"/>
                    <a:pt x="569" y="85"/>
                  </a:cubicBezTo>
                  <a:cubicBezTo>
                    <a:pt x="614" y="91"/>
                    <a:pt x="657" y="103"/>
                    <a:pt x="699" y="122"/>
                  </a:cubicBezTo>
                  <a:cubicBezTo>
                    <a:pt x="821" y="179"/>
                    <a:pt x="899" y="291"/>
                    <a:pt x="916" y="426"/>
                  </a:cubicBezTo>
                  <a:cubicBezTo>
                    <a:pt x="924" y="470"/>
                    <a:pt x="924" y="513"/>
                    <a:pt x="915" y="554"/>
                  </a:cubicBezTo>
                  <a:close/>
                  <a:moveTo>
                    <a:pt x="184" y="643"/>
                  </a:moveTo>
                  <a:cubicBezTo>
                    <a:pt x="185" y="644"/>
                    <a:pt x="186" y="645"/>
                    <a:pt x="187" y="645"/>
                  </a:cubicBezTo>
                  <a:cubicBezTo>
                    <a:pt x="185" y="643"/>
                    <a:pt x="183" y="640"/>
                    <a:pt x="180" y="638"/>
                  </a:cubicBezTo>
                  <a:cubicBezTo>
                    <a:pt x="182" y="640"/>
                    <a:pt x="183" y="641"/>
                    <a:pt x="184" y="643"/>
                  </a:cubicBezTo>
                  <a:close/>
                  <a:moveTo>
                    <a:pt x="81" y="300"/>
                  </a:moveTo>
                  <a:cubicBezTo>
                    <a:pt x="78" y="307"/>
                    <a:pt x="75" y="315"/>
                    <a:pt x="72" y="322"/>
                  </a:cubicBezTo>
                  <a:cubicBezTo>
                    <a:pt x="42" y="403"/>
                    <a:pt x="49" y="479"/>
                    <a:pt x="93" y="548"/>
                  </a:cubicBezTo>
                  <a:cubicBezTo>
                    <a:pt x="114" y="581"/>
                    <a:pt x="143" y="611"/>
                    <a:pt x="178" y="638"/>
                  </a:cubicBezTo>
                  <a:cubicBezTo>
                    <a:pt x="174" y="633"/>
                    <a:pt x="171" y="628"/>
                    <a:pt x="168" y="623"/>
                  </a:cubicBezTo>
                  <a:cubicBezTo>
                    <a:pt x="130" y="573"/>
                    <a:pt x="102" y="511"/>
                    <a:pt x="102" y="435"/>
                  </a:cubicBezTo>
                  <a:cubicBezTo>
                    <a:pt x="101" y="327"/>
                    <a:pt x="147" y="230"/>
                    <a:pt x="232" y="159"/>
                  </a:cubicBezTo>
                  <a:cubicBezTo>
                    <a:pt x="179" y="189"/>
                    <a:pt x="132" y="228"/>
                    <a:pt x="97" y="277"/>
                  </a:cubicBezTo>
                  <a:cubicBezTo>
                    <a:pt x="91" y="284"/>
                    <a:pt x="86" y="292"/>
                    <a:pt x="81" y="300"/>
                  </a:cubicBezTo>
                  <a:close/>
                  <a:moveTo>
                    <a:pt x="875" y="197"/>
                  </a:moveTo>
                  <a:cubicBezTo>
                    <a:pt x="926" y="247"/>
                    <a:pt x="963" y="314"/>
                    <a:pt x="979" y="390"/>
                  </a:cubicBezTo>
                  <a:cubicBezTo>
                    <a:pt x="996" y="467"/>
                    <a:pt x="992" y="544"/>
                    <a:pt x="967" y="613"/>
                  </a:cubicBezTo>
                  <a:cubicBezTo>
                    <a:pt x="986" y="582"/>
                    <a:pt x="999" y="547"/>
                    <a:pt x="1005" y="509"/>
                  </a:cubicBezTo>
                  <a:cubicBezTo>
                    <a:pt x="1002" y="518"/>
                    <a:pt x="999" y="528"/>
                    <a:pt x="996" y="538"/>
                  </a:cubicBezTo>
                  <a:cubicBezTo>
                    <a:pt x="994" y="537"/>
                    <a:pt x="994" y="537"/>
                    <a:pt x="994" y="537"/>
                  </a:cubicBezTo>
                  <a:cubicBezTo>
                    <a:pt x="999" y="520"/>
                    <a:pt x="1003" y="503"/>
                    <a:pt x="1007" y="487"/>
                  </a:cubicBezTo>
                  <a:cubicBezTo>
                    <a:pt x="1007" y="484"/>
                    <a:pt x="1007" y="481"/>
                    <a:pt x="1007" y="478"/>
                  </a:cubicBezTo>
                  <a:cubicBezTo>
                    <a:pt x="1010" y="362"/>
                    <a:pt x="956" y="266"/>
                    <a:pt x="875" y="197"/>
                  </a:cubicBezTo>
                  <a:close/>
                  <a:moveTo>
                    <a:pt x="246" y="151"/>
                  </a:moveTo>
                  <a:cubicBezTo>
                    <a:pt x="154" y="223"/>
                    <a:pt x="104" y="323"/>
                    <a:pt x="105" y="435"/>
                  </a:cubicBezTo>
                  <a:cubicBezTo>
                    <a:pt x="105" y="503"/>
                    <a:pt x="127" y="559"/>
                    <a:pt x="159" y="606"/>
                  </a:cubicBezTo>
                  <a:cubicBezTo>
                    <a:pt x="152" y="590"/>
                    <a:pt x="145" y="574"/>
                    <a:pt x="140" y="557"/>
                  </a:cubicBezTo>
                  <a:cubicBezTo>
                    <a:pt x="110" y="467"/>
                    <a:pt x="112" y="372"/>
                    <a:pt x="146" y="291"/>
                  </a:cubicBezTo>
                  <a:cubicBezTo>
                    <a:pt x="177" y="217"/>
                    <a:pt x="232" y="159"/>
                    <a:pt x="304" y="125"/>
                  </a:cubicBezTo>
                  <a:cubicBezTo>
                    <a:pt x="284" y="133"/>
                    <a:pt x="264" y="141"/>
                    <a:pt x="246" y="151"/>
                  </a:cubicBezTo>
                  <a:close/>
                  <a:moveTo>
                    <a:pt x="831" y="160"/>
                  </a:moveTo>
                  <a:cubicBezTo>
                    <a:pt x="933" y="228"/>
                    <a:pt x="1010" y="335"/>
                    <a:pt x="1010" y="468"/>
                  </a:cubicBezTo>
                  <a:cubicBezTo>
                    <a:pt x="1023" y="377"/>
                    <a:pt x="1005" y="289"/>
                    <a:pt x="959" y="221"/>
                  </a:cubicBezTo>
                  <a:cubicBezTo>
                    <a:pt x="824" y="25"/>
                    <a:pt x="533" y="0"/>
                    <a:pt x="329" y="100"/>
                  </a:cubicBezTo>
                  <a:cubicBezTo>
                    <a:pt x="377" y="88"/>
                    <a:pt x="428" y="80"/>
                    <a:pt x="479" y="79"/>
                  </a:cubicBezTo>
                  <a:cubicBezTo>
                    <a:pt x="537" y="74"/>
                    <a:pt x="594" y="76"/>
                    <a:pt x="648" y="86"/>
                  </a:cubicBezTo>
                  <a:cubicBezTo>
                    <a:pt x="697" y="96"/>
                    <a:pt x="745" y="113"/>
                    <a:pt x="791" y="137"/>
                  </a:cubicBezTo>
                  <a:cubicBezTo>
                    <a:pt x="805" y="144"/>
                    <a:pt x="818" y="152"/>
                    <a:pt x="831" y="160"/>
                  </a:cubicBezTo>
                  <a:close/>
                  <a:moveTo>
                    <a:pt x="305" y="109"/>
                  </a:moveTo>
                  <a:cubicBezTo>
                    <a:pt x="255" y="123"/>
                    <a:pt x="209" y="143"/>
                    <a:pt x="169" y="165"/>
                  </a:cubicBezTo>
                  <a:cubicBezTo>
                    <a:pt x="79" y="215"/>
                    <a:pt x="27" y="310"/>
                    <a:pt x="31" y="410"/>
                  </a:cubicBezTo>
                  <a:cubicBezTo>
                    <a:pt x="42" y="370"/>
                    <a:pt x="58" y="332"/>
                    <a:pt x="79" y="298"/>
                  </a:cubicBezTo>
                  <a:cubicBezTo>
                    <a:pt x="113" y="225"/>
                    <a:pt x="176" y="166"/>
                    <a:pt x="263" y="129"/>
                  </a:cubicBezTo>
                  <a:cubicBezTo>
                    <a:pt x="272" y="125"/>
                    <a:pt x="281" y="121"/>
                    <a:pt x="290" y="118"/>
                  </a:cubicBezTo>
                  <a:cubicBezTo>
                    <a:pt x="295" y="115"/>
                    <a:pt x="300" y="112"/>
                    <a:pt x="305" y="109"/>
                  </a:cubicBezTo>
                  <a:close/>
                  <a:moveTo>
                    <a:pt x="484" y="85"/>
                  </a:moveTo>
                  <a:cubicBezTo>
                    <a:pt x="546" y="85"/>
                    <a:pt x="608" y="98"/>
                    <a:pt x="667" y="124"/>
                  </a:cubicBezTo>
                  <a:cubicBezTo>
                    <a:pt x="773" y="171"/>
                    <a:pt x="855" y="254"/>
                    <a:pt x="896" y="359"/>
                  </a:cubicBezTo>
                  <a:cubicBezTo>
                    <a:pt x="900" y="368"/>
                    <a:pt x="904" y="378"/>
                    <a:pt x="907" y="388"/>
                  </a:cubicBezTo>
                  <a:cubicBezTo>
                    <a:pt x="881" y="271"/>
                    <a:pt x="808" y="176"/>
                    <a:pt x="697" y="124"/>
                  </a:cubicBezTo>
                  <a:cubicBezTo>
                    <a:pt x="642" y="99"/>
                    <a:pt x="583" y="86"/>
                    <a:pt x="522" y="83"/>
                  </a:cubicBezTo>
                  <a:cubicBezTo>
                    <a:pt x="501" y="83"/>
                    <a:pt x="480" y="83"/>
                    <a:pt x="460" y="85"/>
                  </a:cubicBezTo>
                  <a:cubicBezTo>
                    <a:pt x="457" y="85"/>
                    <a:pt x="455" y="86"/>
                    <a:pt x="453" y="86"/>
                  </a:cubicBezTo>
                  <a:cubicBezTo>
                    <a:pt x="463" y="85"/>
                    <a:pt x="474" y="85"/>
                    <a:pt x="484" y="85"/>
                  </a:cubicBezTo>
                  <a:close/>
                  <a:moveTo>
                    <a:pt x="278" y="125"/>
                  </a:moveTo>
                  <a:cubicBezTo>
                    <a:pt x="273" y="127"/>
                    <a:pt x="268" y="129"/>
                    <a:pt x="264" y="131"/>
                  </a:cubicBezTo>
                  <a:cubicBezTo>
                    <a:pt x="186" y="165"/>
                    <a:pt x="128" y="216"/>
                    <a:pt x="92" y="279"/>
                  </a:cubicBezTo>
                  <a:cubicBezTo>
                    <a:pt x="93" y="278"/>
                    <a:pt x="94" y="277"/>
                    <a:pt x="95" y="275"/>
                  </a:cubicBezTo>
                  <a:cubicBezTo>
                    <a:pt x="132" y="224"/>
                    <a:pt x="183" y="181"/>
                    <a:pt x="246" y="148"/>
                  </a:cubicBezTo>
                  <a:cubicBezTo>
                    <a:pt x="253" y="143"/>
                    <a:pt x="260" y="137"/>
                    <a:pt x="267" y="132"/>
                  </a:cubicBezTo>
                  <a:cubicBezTo>
                    <a:pt x="271" y="130"/>
                    <a:pt x="274" y="128"/>
                    <a:pt x="278" y="125"/>
                  </a:cubicBezTo>
                  <a:close/>
                  <a:moveTo>
                    <a:pt x="291" y="120"/>
                  </a:moveTo>
                  <a:cubicBezTo>
                    <a:pt x="284" y="125"/>
                    <a:pt x="276" y="130"/>
                    <a:pt x="269" y="134"/>
                  </a:cubicBezTo>
                  <a:cubicBezTo>
                    <a:pt x="266" y="136"/>
                    <a:pt x="263" y="138"/>
                    <a:pt x="260" y="140"/>
                  </a:cubicBezTo>
                  <a:cubicBezTo>
                    <a:pt x="287" y="127"/>
                    <a:pt x="315" y="116"/>
                    <a:pt x="344" y="107"/>
                  </a:cubicBezTo>
                  <a:cubicBezTo>
                    <a:pt x="361" y="101"/>
                    <a:pt x="379" y="97"/>
                    <a:pt x="396" y="93"/>
                  </a:cubicBezTo>
                  <a:cubicBezTo>
                    <a:pt x="359" y="99"/>
                    <a:pt x="324" y="108"/>
                    <a:pt x="291" y="120"/>
                  </a:cubicBezTo>
                  <a:close/>
                  <a:moveTo>
                    <a:pt x="317" y="106"/>
                  </a:moveTo>
                  <a:cubicBezTo>
                    <a:pt x="313" y="108"/>
                    <a:pt x="308" y="110"/>
                    <a:pt x="304" y="113"/>
                  </a:cubicBezTo>
                  <a:cubicBezTo>
                    <a:pt x="346" y="99"/>
                    <a:pt x="393" y="89"/>
                    <a:pt x="440" y="84"/>
                  </a:cubicBezTo>
                  <a:cubicBezTo>
                    <a:pt x="398" y="87"/>
                    <a:pt x="357" y="95"/>
                    <a:pt x="317" y="106"/>
                  </a:cubicBezTo>
                  <a:close/>
                  <a:moveTo>
                    <a:pt x="522" y="80"/>
                  </a:moveTo>
                  <a:cubicBezTo>
                    <a:pt x="595" y="81"/>
                    <a:pt x="667" y="92"/>
                    <a:pt x="731" y="113"/>
                  </a:cubicBezTo>
                  <a:cubicBezTo>
                    <a:pt x="704" y="102"/>
                    <a:pt x="675" y="94"/>
                    <a:pt x="647" y="89"/>
                  </a:cubicBezTo>
                  <a:cubicBezTo>
                    <a:pt x="608" y="82"/>
                    <a:pt x="565" y="78"/>
                    <a:pt x="520" y="80"/>
                  </a:cubicBezTo>
                  <a:cubicBezTo>
                    <a:pt x="521" y="80"/>
                    <a:pt x="522" y="80"/>
                    <a:pt x="522" y="80"/>
                  </a:cubicBez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49"/>
            <p:cNvSpPr>
              <a:spLocks noEditPoints="1"/>
            </p:cNvSpPr>
            <p:nvPr/>
          </p:nvSpPr>
          <p:spPr bwMode="auto">
            <a:xfrm>
              <a:off x="3265488" y="3252788"/>
              <a:ext cx="3433763" cy="3132137"/>
            </a:xfrm>
            <a:custGeom>
              <a:avLst/>
              <a:gdLst>
                <a:gd name="T0" fmla="*/ 64 w 1058"/>
                <a:gd name="T1" fmla="*/ 637 h 964"/>
                <a:gd name="T2" fmla="*/ 681 w 1058"/>
                <a:gd name="T3" fmla="*/ 46 h 964"/>
                <a:gd name="T4" fmla="*/ 784 w 1058"/>
                <a:gd name="T5" fmla="*/ 886 h 964"/>
                <a:gd name="T6" fmla="*/ 448 w 1058"/>
                <a:gd name="T7" fmla="*/ 955 h 964"/>
                <a:gd name="T8" fmla="*/ 425 w 1058"/>
                <a:gd name="T9" fmla="*/ 951 h 964"/>
                <a:gd name="T10" fmla="*/ 500 w 1058"/>
                <a:gd name="T11" fmla="*/ 931 h 964"/>
                <a:gd name="T12" fmla="*/ 425 w 1058"/>
                <a:gd name="T13" fmla="*/ 951 h 964"/>
                <a:gd name="T14" fmla="*/ 357 w 1058"/>
                <a:gd name="T15" fmla="*/ 928 h 964"/>
                <a:gd name="T16" fmla="*/ 324 w 1058"/>
                <a:gd name="T17" fmla="*/ 867 h 964"/>
                <a:gd name="T18" fmla="*/ 715 w 1058"/>
                <a:gd name="T19" fmla="*/ 914 h 964"/>
                <a:gd name="T20" fmla="*/ 511 w 1058"/>
                <a:gd name="T21" fmla="*/ 929 h 964"/>
                <a:gd name="T22" fmla="*/ 511 w 1058"/>
                <a:gd name="T23" fmla="*/ 929 h 964"/>
                <a:gd name="T24" fmla="*/ 349 w 1058"/>
                <a:gd name="T25" fmla="*/ 877 h 964"/>
                <a:gd name="T26" fmla="*/ 308 w 1058"/>
                <a:gd name="T27" fmla="*/ 905 h 964"/>
                <a:gd name="T28" fmla="*/ 336 w 1058"/>
                <a:gd name="T29" fmla="*/ 869 h 964"/>
                <a:gd name="T30" fmla="*/ 887 w 1058"/>
                <a:gd name="T31" fmla="*/ 670 h 964"/>
                <a:gd name="T32" fmla="*/ 931 w 1058"/>
                <a:gd name="T33" fmla="*/ 759 h 964"/>
                <a:gd name="T34" fmla="*/ 154 w 1058"/>
                <a:gd name="T35" fmla="*/ 717 h 964"/>
                <a:gd name="T36" fmla="*/ 151 w 1058"/>
                <a:gd name="T37" fmla="*/ 706 h 964"/>
                <a:gd name="T38" fmla="*/ 784 w 1058"/>
                <a:gd name="T39" fmla="*/ 857 h 964"/>
                <a:gd name="T40" fmla="*/ 674 w 1058"/>
                <a:gd name="T41" fmla="*/ 876 h 964"/>
                <a:gd name="T42" fmla="*/ 113 w 1058"/>
                <a:gd name="T43" fmla="*/ 220 h 964"/>
                <a:gd name="T44" fmla="*/ 129 w 1058"/>
                <a:gd name="T45" fmla="*/ 666 h 964"/>
                <a:gd name="T46" fmla="*/ 254 w 1058"/>
                <a:gd name="T47" fmla="*/ 139 h 964"/>
                <a:gd name="T48" fmla="*/ 899 w 1058"/>
                <a:gd name="T49" fmla="*/ 653 h 964"/>
                <a:gd name="T50" fmla="*/ 176 w 1058"/>
                <a:gd name="T51" fmla="*/ 591 h 964"/>
                <a:gd name="T52" fmla="*/ 236 w 1058"/>
                <a:gd name="T53" fmla="*/ 769 h 964"/>
                <a:gd name="T54" fmla="*/ 391 w 1058"/>
                <a:gd name="T55" fmla="*/ 143 h 964"/>
                <a:gd name="T56" fmla="*/ 186 w 1058"/>
                <a:gd name="T57" fmla="*/ 752 h 964"/>
                <a:gd name="T58" fmla="*/ 978 w 1058"/>
                <a:gd name="T59" fmla="*/ 526 h 964"/>
                <a:gd name="T60" fmla="*/ 976 w 1058"/>
                <a:gd name="T61" fmla="*/ 602 h 964"/>
                <a:gd name="T62" fmla="*/ 981 w 1058"/>
                <a:gd name="T63" fmla="*/ 519 h 964"/>
                <a:gd name="T64" fmla="*/ 1001 w 1058"/>
                <a:gd name="T65" fmla="*/ 429 h 964"/>
                <a:gd name="T66" fmla="*/ 1000 w 1058"/>
                <a:gd name="T67" fmla="*/ 645 h 964"/>
                <a:gd name="T68" fmla="*/ 1001 w 1058"/>
                <a:gd name="T69" fmla="*/ 426 h 964"/>
                <a:gd name="T70" fmla="*/ 130 w 1058"/>
                <a:gd name="T71" fmla="*/ 605 h 964"/>
                <a:gd name="T72" fmla="*/ 902 w 1058"/>
                <a:gd name="T73" fmla="*/ 654 h 964"/>
                <a:gd name="T74" fmla="*/ 132 w 1058"/>
                <a:gd name="T75" fmla="*/ 665 h 964"/>
                <a:gd name="T76" fmla="*/ 391 w 1058"/>
                <a:gd name="T77" fmla="*/ 140 h 964"/>
                <a:gd name="T78" fmla="*/ 145 w 1058"/>
                <a:gd name="T79" fmla="*/ 269 h 964"/>
                <a:gd name="T80" fmla="*/ 146 w 1058"/>
                <a:gd name="T81" fmla="*/ 271 h 964"/>
                <a:gd name="T82" fmla="*/ 777 w 1058"/>
                <a:gd name="T83" fmla="*/ 212 h 964"/>
                <a:gd name="T84" fmla="*/ 963 w 1058"/>
                <a:gd name="T85" fmla="*/ 489 h 964"/>
                <a:gd name="T86" fmla="*/ 117 w 1058"/>
                <a:gd name="T87" fmla="*/ 630 h 964"/>
                <a:gd name="T88" fmla="*/ 126 w 1058"/>
                <a:gd name="T89" fmla="*/ 567 h 964"/>
                <a:gd name="T90" fmla="*/ 965 w 1058"/>
                <a:gd name="T91" fmla="*/ 489 h 964"/>
                <a:gd name="T92" fmla="*/ 902 w 1058"/>
                <a:gd name="T93" fmla="*/ 320 h 964"/>
                <a:gd name="T94" fmla="*/ 745 w 1058"/>
                <a:gd name="T95" fmla="*/ 188 h 964"/>
                <a:gd name="T96" fmla="*/ 927 w 1058"/>
                <a:gd name="T97" fmla="*/ 279 h 964"/>
                <a:gd name="T98" fmla="*/ 211 w 1058"/>
                <a:gd name="T99" fmla="*/ 351 h 964"/>
                <a:gd name="T100" fmla="*/ 903 w 1058"/>
                <a:gd name="T101" fmla="*/ 257 h 964"/>
                <a:gd name="T102" fmla="*/ 278 w 1058"/>
                <a:gd name="T103" fmla="*/ 128 h 964"/>
                <a:gd name="T104" fmla="*/ 903 w 1058"/>
                <a:gd name="T105" fmla="*/ 257 h 964"/>
                <a:gd name="T106" fmla="*/ 654 w 1058"/>
                <a:gd name="T107" fmla="*/ 148 h 964"/>
                <a:gd name="T108" fmla="*/ 655 w 1058"/>
                <a:gd name="T109" fmla="*/ 151 h 964"/>
                <a:gd name="T110" fmla="*/ 503 w 1058"/>
                <a:gd name="T111" fmla="*/ 118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58" h="964">
                  <a:moveTo>
                    <a:pt x="503" y="964"/>
                  </a:moveTo>
                  <a:cubicBezTo>
                    <a:pt x="466" y="964"/>
                    <a:pt x="432" y="959"/>
                    <a:pt x="399" y="948"/>
                  </a:cubicBezTo>
                  <a:cubicBezTo>
                    <a:pt x="380" y="943"/>
                    <a:pt x="361" y="936"/>
                    <a:pt x="344" y="927"/>
                  </a:cubicBezTo>
                  <a:cubicBezTo>
                    <a:pt x="314" y="918"/>
                    <a:pt x="285" y="902"/>
                    <a:pt x="258" y="878"/>
                  </a:cubicBezTo>
                  <a:cubicBezTo>
                    <a:pt x="173" y="818"/>
                    <a:pt x="103" y="733"/>
                    <a:pt x="64" y="637"/>
                  </a:cubicBezTo>
                  <a:cubicBezTo>
                    <a:pt x="36" y="566"/>
                    <a:pt x="23" y="489"/>
                    <a:pt x="27" y="419"/>
                  </a:cubicBezTo>
                  <a:cubicBezTo>
                    <a:pt x="32" y="336"/>
                    <a:pt x="61" y="267"/>
                    <a:pt x="111" y="219"/>
                  </a:cubicBezTo>
                  <a:cubicBezTo>
                    <a:pt x="152" y="179"/>
                    <a:pt x="204" y="150"/>
                    <a:pt x="266" y="132"/>
                  </a:cubicBezTo>
                  <a:cubicBezTo>
                    <a:pt x="305" y="111"/>
                    <a:pt x="350" y="92"/>
                    <a:pt x="406" y="75"/>
                  </a:cubicBezTo>
                  <a:cubicBezTo>
                    <a:pt x="504" y="46"/>
                    <a:pt x="599" y="36"/>
                    <a:pt x="681" y="46"/>
                  </a:cubicBezTo>
                  <a:cubicBezTo>
                    <a:pt x="781" y="58"/>
                    <a:pt x="861" y="100"/>
                    <a:pt x="921" y="170"/>
                  </a:cubicBezTo>
                  <a:cubicBezTo>
                    <a:pt x="967" y="225"/>
                    <a:pt x="994" y="291"/>
                    <a:pt x="1001" y="362"/>
                  </a:cubicBezTo>
                  <a:cubicBezTo>
                    <a:pt x="1047" y="436"/>
                    <a:pt x="1058" y="521"/>
                    <a:pt x="1032" y="610"/>
                  </a:cubicBezTo>
                  <a:cubicBezTo>
                    <a:pt x="1018" y="658"/>
                    <a:pt x="994" y="696"/>
                    <a:pt x="965" y="728"/>
                  </a:cubicBezTo>
                  <a:cubicBezTo>
                    <a:pt x="920" y="794"/>
                    <a:pt x="849" y="851"/>
                    <a:pt x="784" y="886"/>
                  </a:cubicBezTo>
                  <a:cubicBezTo>
                    <a:pt x="759" y="899"/>
                    <a:pt x="734" y="910"/>
                    <a:pt x="707" y="919"/>
                  </a:cubicBezTo>
                  <a:cubicBezTo>
                    <a:pt x="662" y="938"/>
                    <a:pt x="617" y="951"/>
                    <a:pt x="573" y="958"/>
                  </a:cubicBezTo>
                  <a:cubicBezTo>
                    <a:pt x="562" y="960"/>
                    <a:pt x="552" y="961"/>
                    <a:pt x="541" y="962"/>
                  </a:cubicBezTo>
                  <a:cubicBezTo>
                    <a:pt x="528" y="963"/>
                    <a:pt x="516" y="964"/>
                    <a:pt x="503" y="964"/>
                  </a:cubicBezTo>
                  <a:close/>
                  <a:moveTo>
                    <a:pt x="448" y="955"/>
                  </a:moveTo>
                  <a:cubicBezTo>
                    <a:pt x="485" y="961"/>
                    <a:pt x="522" y="962"/>
                    <a:pt x="559" y="957"/>
                  </a:cubicBezTo>
                  <a:cubicBezTo>
                    <a:pt x="580" y="954"/>
                    <a:pt x="600" y="949"/>
                    <a:pt x="620" y="942"/>
                  </a:cubicBezTo>
                  <a:cubicBezTo>
                    <a:pt x="613" y="944"/>
                    <a:pt x="605" y="945"/>
                    <a:pt x="597" y="946"/>
                  </a:cubicBezTo>
                  <a:cubicBezTo>
                    <a:pt x="548" y="953"/>
                    <a:pt x="492" y="957"/>
                    <a:pt x="448" y="955"/>
                  </a:cubicBezTo>
                  <a:close/>
                  <a:moveTo>
                    <a:pt x="425" y="951"/>
                  </a:moveTo>
                  <a:cubicBezTo>
                    <a:pt x="431" y="952"/>
                    <a:pt x="438" y="952"/>
                    <a:pt x="444" y="952"/>
                  </a:cubicBezTo>
                  <a:cubicBezTo>
                    <a:pt x="488" y="954"/>
                    <a:pt x="546" y="951"/>
                    <a:pt x="596" y="944"/>
                  </a:cubicBezTo>
                  <a:cubicBezTo>
                    <a:pt x="610" y="942"/>
                    <a:pt x="624" y="939"/>
                    <a:pt x="637" y="936"/>
                  </a:cubicBezTo>
                  <a:cubicBezTo>
                    <a:pt x="664" y="926"/>
                    <a:pt x="691" y="912"/>
                    <a:pt x="715" y="896"/>
                  </a:cubicBezTo>
                  <a:cubicBezTo>
                    <a:pt x="645" y="925"/>
                    <a:pt x="570" y="938"/>
                    <a:pt x="500" y="931"/>
                  </a:cubicBezTo>
                  <a:cubicBezTo>
                    <a:pt x="458" y="938"/>
                    <a:pt x="417" y="939"/>
                    <a:pt x="379" y="935"/>
                  </a:cubicBezTo>
                  <a:cubicBezTo>
                    <a:pt x="375" y="934"/>
                    <a:pt x="371" y="933"/>
                    <a:pt x="368" y="933"/>
                  </a:cubicBezTo>
                  <a:cubicBezTo>
                    <a:pt x="368" y="933"/>
                    <a:pt x="368" y="933"/>
                    <a:pt x="369" y="933"/>
                  </a:cubicBezTo>
                  <a:cubicBezTo>
                    <a:pt x="385" y="939"/>
                    <a:pt x="401" y="945"/>
                    <a:pt x="417" y="949"/>
                  </a:cubicBezTo>
                  <a:cubicBezTo>
                    <a:pt x="420" y="949"/>
                    <a:pt x="423" y="950"/>
                    <a:pt x="425" y="951"/>
                  </a:cubicBezTo>
                  <a:close/>
                  <a:moveTo>
                    <a:pt x="638" y="939"/>
                  </a:moveTo>
                  <a:cubicBezTo>
                    <a:pt x="628" y="943"/>
                    <a:pt x="618" y="946"/>
                    <a:pt x="607" y="949"/>
                  </a:cubicBezTo>
                  <a:cubicBezTo>
                    <a:pt x="631" y="944"/>
                    <a:pt x="655" y="937"/>
                    <a:pt x="678" y="929"/>
                  </a:cubicBezTo>
                  <a:cubicBezTo>
                    <a:pt x="665" y="933"/>
                    <a:pt x="651" y="936"/>
                    <a:pt x="638" y="939"/>
                  </a:cubicBezTo>
                  <a:close/>
                  <a:moveTo>
                    <a:pt x="357" y="928"/>
                  </a:moveTo>
                  <a:cubicBezTo>
                    <a:pt x="364" y="930"/>
                    <a:pt x="372" y="931"/>
                    <a:pt x="380" y="932"/>
                  </a:cubicBezTo>
                  <a:cubicBezTo>
                    <a:pt x="414" y="936"/>
                    <a:pt x="451" y="935"/>
                    <a:pt x="490" y="930"/>
                  </a:cubicBezTo>
                  <a:cubicBezTo>
                    <a:pt x="483" y="929"/>
                    <a:pt x="477" y="928"/>
                    <a:pt x="471" y="927"/>
                  </a:cubicBezTo>
                  <a:cubicBezTo>
                    <a:pt x="420" y="918"/>
                    <a:pt x="373" y="899"/>
                    <a:pt x="332" y="871"/>
                  </a:cubicBezTo>
                  <a:cubicBezTo>
                    <a:pt x="329" y="869"/>
                    <a:pt x="327" y="868"/>
                    <a:pt x="324" y="867"/>
                  </a:cubicBezTo>
                  <a:cubicBezTo>
                    <a:pt x="273" y="842"/>
                    <a:pt x="229" y="808"/>
                    <a:pt x="192" y="765"/>
                  </a:cubicBezTo>
                  <a:cubicBezTo>
                    <a:pt x="234" y="840"/>
                    <a:pt x="290" y="895"/>
                    <a:pt x="357" y="928"/>
                  </a:cubicBezTo>
                  <a:close/>
                  <a:moveTo>
                    <a:pt x="728" y="890"/>
                  </a:moveTo>
                  <a:cubicBezTo>
                    <a:pt x="704" y="907"/>
                    <a:pt x="679" y="921"/>
                    <a:pt x="653" y="933"/>
                  </a:cubicBezTo>
                  <a:cubicBezTo>
                    <a:pt x="674" y="927"/>
                    <a:pt x="695" y="921"/>
                    <a:pt x="715" y="914"/>
                  </a:cubicBezTo>
                  <a:cubicBezTo>
                    <a:pt x="794" y="879"/>
                    <a:pt x="866" y="827"/>
                    <a:pt x="919" y="768"/>
                  </a:cubicBezTo>
                  <a:cubicBezTo>
                    <a:pt x="898" y="784"/>
                    <a:pt x="876" y="797"/>
                    <a:pt x="852" y="810"/>
                  </a:cubicBezTo>
                  <a:cubicBezTo>
                    <a:pt x="832" y="828"/>
                    <a:pt x="810" y="844"/>
                    <a:pt x="786" y="859"/>
                  </a:cubicBezTo>
                  <a:cubicBezTo>
                    <a:pt x="767" y="871"/>
                    <a:pt x="748" y="881"/>
                    <a:pt x="728" y="890"/>
                  </a:cubicBezTo>
                  <a:close/>
                  <a:moveTo>
                    <a:pt x="511" y="929"/>
                  </a:moveTo>
                  <a:cubicBezTo>
                    <a:pt x="582" y="934"/>
                    <a:pt x="657" y="919"/>
                    <a:pt x="727" y="887"/>
                  </a:cubicBezTo>
                  <a:cubicBezTo>
                    <a:pt x="747" y="873"/>
                    <a:pt x="766" y="858"/>
                    <a:pt x="783" y="841"/>
                  </a:cubicBezTo>
                  <a:cubicBezTo>
                    <a:pt x="777" y="843"/>
                    <a:pt x="770" y="846"/>
                    <a:pt x="764" y="848"/>
                  </a:cubicBezTo>
                  <a:cubicBezTo>
                    <a:pt x="728" y="862"/>
                    <a:pt x="694" y="873"/>
                    <a:pt x="661" y="882"/>
                  </a:cubicBezTo>
                  <a:cubicBezTo>
                    <a:pt x="612" y="905"/>
                    <a:pt x="561" y="921"/>
                    <a:pt x="511" y="929"/>
                  </a:cubicBezTo>
                  <a:close/>
                  <a:moveTo>
                    <a:pt x="349" y="877"/>
                  </a:moveTo>
                  <a:cubicBezTo>
                    <a:pt x="385" y="900"/>
                    <a:pt x="427" y="917"/>
                    <a:pt x="471" y="925"/>
                  </a:cubicBezTo>
                  <a:cubicBezTo>
                    <a:pt x="481" y="926"/>
                    <a:pt x="490" y="928"/>
                    <a:pt x="500" y="929"/>
                  </a:cubicBezTo>
                  <a:cubicBezTo>
                    <a:pt x="548" y="921"/>
                    <a:pt x="598" y="907"/>
                    <a:pt x="645" y="886"/>
                  </a:cubicBezTo>
                  <a:cubicBezTo>
                    <a:pt x="531" y="914"/>
                    <a:pt x="433" y="911"/>
                    <a:pt x="349" y="877"/>
                  </a:cubicBezTo>
                  <a:close/>
                  <a:moveTo>
                    <a:pt x="283" y="894"/>
                  </a:moveTo>
                  <a:cubicBezTo>
                    <a:pt x="298" y="904"/>
                    <a:pt x="313" y="912"/>
                    <a:pt x="328" y="919"/>
                  </a:cubicBezTo>
                  <a:cubicBezTo>
                    <a:pt x="313" y="911"/>
                    <a:pt x="298" y="903"/>
                    <a:pt x="283" y="894"/>
                  </a:cubicBezTo>
                  <a:close/>
                  <a:moveTo>
                    <a:pt x="260" y="875"/>
                  </a:moveTo>
                  <a:cubicBezTo>
                    <a:pt x="275" y="886"/>
                    <a:pt x="291" y="896"/>
                    <a:pt x="308" y="905"/>
                  </a:cubicBezTo>
                  <a:cubicBezTo>
                    <a:pt x="244" y="861"/>
                    <a:pt x="200" y="799"/>
                    <a:pt x="183" y="773"/>
                  </a:cubicBezTo>
                  <a:cubicBezTo>
                    <a:pt x="176" y="762"/>
                    <a:pt x="170" y="751"/>
                    <a:pt x="163" y="740"/>
                  </a:cubicBezTo>
                  <a:cubicBezTo>
                    <a:pt x="177" y="772"/>
                    <a:pt x="194" y="802"/>
                    <a:pt x="216" y="828"/>
                  </a:cubicBezTo>
                  <a:cubicBezTo>
                    <a:pt x="230" y="846"/>
                    <a:pt x="245" y="862"/>
                    <a:pt x="260" y="875"/>
                  </a:cubicBezTo>
                  <a:close/>
                  <a:moveTo>
                    <a:pt x="336" y="869"/>
                  </a:moveTo>
                  <a:cubicBezTo>
                    <a:pt x="427" y="910"/>
                    <a:pt x="534" y="913"/>
                    <a:pt x="660" y="880"/>
                  </a:cubicBezTo>
                  <a:cubicBezTo>
                    <a:pt x="675" y="873"/>
                    <a:pt x="690" y="865"/>
                    <a:pt x="704" y="857"/>
                  </a:cubicBezTo>
                  <a:cubicBezTo>
                    <a:pt x="745" y="834"/>
                    <a:pt x="810" y="791"/>
                    <a:pt x="866" y="733"/>
                  </a:cubicBezTo>
                  <a:cubicBezTo>
                    <a:pt x="879" y="709"/>
                    <a:pt x="889" y="684"/>
                    <a:pt x="898" y="659"/>
                  </a:cubicBezTo>
                  <a:cubicBezTo>
                    <a:pt x="894" y="663"/>
                    <a:pt x="891" y="667"/>
                    <a:pt x="887" y="670"/>
                  </a:cubicBezTo>
                  <a:cubicBezTo>
                    <a:pt x="816" y="743"/>
                    <a:pt x="715" y="805"/>
                    <a:pt x="615" y="839"/>
                  </a:cubicBezTo>
                  <a:cubicBezTo>
                    <a:pt x="532" y="866"/>
                    <a:pt x="410" y="887"/>
                    <a:pt x="306" y="826"/>
                  </a:cubicBezTo>
                  <a:cubicBezTo>
                    <a:pt x="283" y="813"/>
                    <a:pt x="264" y="799"/>
                    <a:pt x="248" y="783"/>
                  </a:cubicBezTo>
                  <a:cubicBezTo>
                    <a:pt x="273" y="817"/>
                    <a:pt x="302" y="846"/>
                    <a:pt x="336" y="869"/>
                  </a:cubicBezTo>
                  <a:close/>
                  <a:moveTo>
                    <a:pt x="931" y="759"/>
                  </a:moveTo>
                  <a:cubicBezTo>
                    <a:pt x="883" y="815"/>
                    <a:pt x="820" y="864"/>
                    <a:pt x="748" y="900"/>
                  </a:cubicBezTo>
                  <a:cubicBezTo>
                    <a:pt x="760" y="895"/>
                    <a:pt x="771" y="890"/>
                    <a:pt x="782" y="884"/>
                  </a:cubicBezTo>
                  <a:cubicBezTo>
                    <a:pt x="843" y="851"/>
                    <a:pt x="909" y="799"/>
                    <a:pt x="953" y="740"/>
                  </a:cubicBezTo>
                  <a:cubicBezTo>
                    <a:pt x="946" y="746"/>
                    <a:pt x="939" y="753"/>
                    <a:pt x="931" y="759"/>
                  </a:cubicBezTo>
                  <a:close/>
                  <a:moveTo>
                    <a:pt x="154" y="717"/>
                  </a:moveTo>
                  <a:cubicBezTo>
                    <a:pt x="164" y="736"/>
                    <a:pt x="174" y="754"/>
                    <a:pt x="185" y="772"/>
                  </a:cubicBezTo>
                  <a:cubicBezTo>
                    <a:pt x="200" y="794"/>
                    <a:pt x="237" y="846"/>
                    <a:pt x="290" y="889"/>
                  </a:cubicBezTo>
                  <a:cubicBezTo>
                    <a:pt x="290" y="888"/>
                    <a:pt x="289" y="887"/>
                    <a:pt x="288" y="887"/>
                  </a:cubicBezTo>
                  <a:cubicBezTo>
                    <a:pt x="247" y="853"/>
                    <a:pt x="212" y="808"/>
                    <a:pt x="184" y="754"/>
                  </a:cubicBezTo>
                  <a:cubicBezTo>
                    <a:pt x="172" y="739"/>
                    <a:pt x="161" y="723"/>
                    <a:pt x="151" y="706"/>
                  </a:cubicBezTo>
                  <a:cubicBezTo>
                    <a:pt x="152" y="710"/>
                    <a:pt x="153" y="714"/>
                    <a:pt x="154" y="717"/>
                  </a:cubicBezTo>
                  <a:close/>
                  <a:moveTo>
                    <a:pt x="789" y="838"/>
                  </a:moveTo>
                  <a:cubicBezTo>
                    <a:pt x="786" y="841"/>
                    <a:pt x="783" y="844"/>
                    <a:pt x="780" y="847"/>
                  </a:cubicBezTo>
                  <a:cubicBezTo>
                    <a:pt x="767" y="859"/>
                    <a:pt x="753" y="871"/>
                    <a:pt x="739" y="882"/>
                  </a:cubicBezTo>
                  <a:cubicBezTo>
                    <a:pt x="755" y="874"/>
                    <a:pt x="770" y="866"/>
                    <a:pt x="784" y="857"/>
                  </a:cubicBezTo>
                  <a:cubicBezTo>
                    <a:pt x="805" y="844"/>
                    <a:pt x="824" y="830"/>
                    <a:pt x="842" y="814"/>
                  </a:cubicBezTo>
                  <a:cubicBezTo>
                    <a:pt x="825" y="823"/>
                    <a:pt x="807" y="831"/>
                    <a:pt x="789" y="838"/>
                  </a:cubicBezTo>
                  <a:close/>
                  <a:moveTo>
                    <a:pt x="860" y="743"/>
                  </a:moveTo>
                  <a:cubicBezTo>
                    <a:pt x="809" y="795"/>
                    <a:pt x="750" y="834"/>
                    <a:pt x="705" y="859"/>
                  </a:cubicBezTo>
                  <a:cubicBezTo>
                    <a:pt x="695" y="865"/>
                    <a:pt x="685" y="870"/>
                    <a:pt x="674" y="876"/>
                  </a:cubicBezTo>
                  <a:cubicBezTo>
                    <a:pt x="703" y="868"/>
                    <a:pt x="732" y="858"/>
                    <a:pt x="763" y="846"/>
                  </a:cubicBezTo>
                  <a:cubicBezTo>
                    <a:pt x="771" y="843"/>
                    <a:pt x="780" y="839"/>
                    <a:pt x="788" y="836"/>
                  </a:cubicBezTo>
                  <a:cubicBezTo>
                    <a:pt x="816" y="808"/>
                    <a:pt x="840" y="777"/>
                    <a:pt x="860" y="743"/>
                  </a:cubicBezTo>
                  <a:close/>
                  <a:moveTo>
                    <a:pt x="254" y="139"/>
                  </a:moveTo>
                  <a:cubicBezTo>
                    <a:pt x="201" y="156"/>
                    <a:pt x="152" y="182"/>
                    <a:pt x="113" y="220"/>
                  </a:cubicBezTo>
                  <a:cubicBezTo>
                    <a:pt x="0" y="330"/>
                    <a:pt x="17" y="513"/>
                    <a:pt x="67" y="636"/>
                  </a:cubicBezTo>
                  <a:cubicBezTo>
                    <a:pt x="103" y="725"/>
                    <a:pt x="166" y="805"/>
                    <a:pt x="243" y="863"/>
                  </a:cubicBezTo>
                  <a:cubicBezTo>
                    <a:pt x="233" y="853"/>
                    <a:pt x="223" y="842"/>
                    <a:pt x="213" y="830"/>
                  </a:cubicBezTo>
                  <a:cubicBezTo>
                    <a:pt x="187" y="797"/>
                    <a:pt x="167" y="759"/>
                    <a:pt x="152" y="718"/>
                  </a:cubicBezTo>
                  <a:cubicBezTo>
                    <a:pt x="144" y="701"/>
                    <a:pt x="136" y="684"/>
                    <a:pt x="129" y="666"/>
                  </a:cubicBezTo>
                  <a:cubicBezTo>
                    <a:pt x="114" y="633"/>
                    <a:pt x="101" y="597"/>
                    <a:pt x="93" y="559"/>
                  </a:cubicBezTo>
                  <a:cubicBezTo>
                    <a:pt x="80" y="504"/>
                    <a:pt x="68" y="440"/>
                    <a:pt x="84" y="375"/>
                  </a:cubicBezTo>
                  <a:cubicBezTo>
                    <a:pt x="89" y="354"/>
                    <a:pt x="97" y="328"/>
                    <a:pt x="110" y="306"/>
                  </a:cubicBezTo>
                  <a:cubicBezTo>
                    <a:pt x="129" y="253"/>
                    <a:pt x="160" y="209"/>
                    <a:pt x="205" y="172"/>
                  </a:cubicBezTo>
                  <a:cubicBezTo>
                    <a:pt x="220" y="160"/>
                    <a:pt x="236" y="149"/>
                    <a:pt x="254" y="139"/>
                  </a:cubicBezTo>
                  <a:close/>
                  <a:moveTo>
                    <a:pt x="239" y="769"/>
                  </a:moveTo>
                  <a:cubicBezTo>
                    <a:pt x="257" y="789"/>
                    <a:pt x="279" y="808"/>
                    <a:pt x="307" y="824"/>
                  </a:cubicBezTo>
                  <a:cubicBezTo>
                    <a:pt x="411" y="884"/>
                    <a:pt x="531" y="864"/>
                    <a:pt x="614" y="836"/>
                  </a:cubicBezTo>
                  <a:cubicBezTo>
                    <a:pt x="713" y="803"/>
                    <a:pt x="815" y="740"/>
                    <a:pt x="885" y="668"/>
                  </a:cubicBezTo>
                  <a:cubicBezTo>
                    <a:pt x="890" y="663"/>
                    <a:pt x="895" y="658"/>
                    <a:pt x="899" y="653"/>
                  </a:cubicBezTo>
                  <a:cubicBezTo>
                    <a:pt x="903" y="640"/>
                    <a:pt x="906" y="628"/>
                    <a:pt x="909" y="615"/>
                  </a:cubicBezTo>
                  <a:cubicBezTo>
                    <a:pt x="939" y="461"/>
                    <a:pt x="874" y="286"/>
                    <a:pt x="757" y="199"/>
                  </a:cubicBezTo>
                  <a:cubicBezTo>
                    <a:pt x="726" y="181"/>
                    <a:pt x="694" y="167"/>
                    <a:pt x="662" y="157"/>
                  </a:cubicBezTo>
                  <a:cubicBezTo>
                    <a:pt x="566" y="139"/>
                    <a:pt x="469" y="146"/>
                    <a:pt x="390" y="181"/>
                  </a:cubicBezTo>
                  <a:cubicBezTo>
                    <a:pt x="217" y="257"/>
                    <a:pt x="158" y="442"/>
                    <a:pt x="176" y="591"/>
                  </a:cubicBezTo>
                  <a:cubicBezTo>
                    <a:pt x="184" y="658"/>
                    <a:pt x="206" y="718"/>
                    <a:pt x="239" y="769"/>
                  </a:cubicBezTo>
                  <a:close/>
                  <a:moveTo>
                    <a:pt x="186" y="752"/>
                  </a:moveTo>
                  <a:cubicBezTo>
                    <a:pt x="222" y="798"/>
                    <a:pt x="268" y="836"/>
                    <a:pt x="320" y="862"/>
                  </a:cubicBezTo>
                  <a:cubicBezTo>
                    <a:pt x="299" y="846"/>
                    <a:pt x="280" y="827"/>
                    <a:pt x="263" y="807"/>
                  </a:cubicBezTo>
                  <a:cubicBezTo>
                    <a:pt x="253" y="795"/>
                    <a:pt x="244" y="782"/>
                    <a:pt x="236" y="769"/>
                  </a:cubicBezTo>
                  <a:cubicBezTo>
                    <a:pt x="163" y="686"/>
                    <a:pt x="158" y="574"/>
                    <a:pt x="171" y="486"/>
                  </a:cubicBezTo>
                  <a:cubicBezTo>
                    <a:pt x="191" y="342"/>
                    <a:pt x="251" y="242"/>
                    <a:pt x="348" y="191"/>
                  </a:cubicBezTo>
                  <a:cubicBezTo>
                    <a:pt x="409" y="158"/>
                    <a:pt x="480" y="139"/>
                    <a:pt x="547" y="137"/>
                  </a:cubicBezTo>
                  <a:cubicBezTo>
                    <a:pt x="554" y="137"/>
                    <a:pt x="560" y="137"/>
                    <a:pt x="566" y="137"/>
                  </a:cubicBezTo>
                  <a:cubicBezTo>
                    <a:pt x="509" y="130"/>
                    <a:pt x="448" y="132"/>
                    <a:pt x="391" y="143"/>
                  </a:cubicBezTo>
                  <a:cubicBezTo>
                    <a:pt x="374" y="149"/>
                    <a:pt x="358" y="156"/>
                    <a:pt x="342" y="164"/>
                  </a:cubicBezTo>
                  <a:cubicBezTo>
                    <a:pt x="241" y="216"/>
                    <a:pt x="168" y="321"/>
                    <a:pt x="140" y="452"/>
                  </a:cubicBezTo>
                  <a:cubicBezTo>
                    <a:pt x="130" y="497"/>
                    <a:pt x="127" y="542"/>
                    <a:pt x="129" y="585"/>
                  </a:cubicBezTo>
                  <a:cubicBezTo>
                    <a:pt x="134" y="614"/>
                    <a:pt x="141" y="640"/>
                    <a:pt x="148" y="660"/>
                  </a:cubicBezTo>
                  <a:cubicBezTo>
                    <a:pt x="158" y="693"/>
                    <a:pt x="171" y="724"/>
                    <a:pt x="186" y="752"/>
                  </a:cubicBezTo>
                  <a:close/>
                  <a:moveTo>
                    <a:pt x="867" y="736"/>
                  </a:moveTo>
                  <a:cubicBezTo>
                    <a:pt x="847" y="771"/>
                    <a:pt x="823" y="804"/>
                    <a:pt x="794" y="833"/>
                  </a:cubicBezTo>
                  <a:cubicBezTo>
                    <a:pt x="813" y="825"/>
                    <a:pt x="832" y="817"/>
                    <a:pt x="851" y="807"/>
                  </a:cubicBezTo>
                  <a:cubicBezTo>
                    <a:pt x="915" y="750"/>
                    <a:pt x="958" y="678"/>
                    <a:pt x="973" y="602"/>
                  </a:cubicBezTo>
                  <a:cubicBezTo>
                    <a:pt x="978" y="576"/>
                    <a:pt x="980" y="551"/>
                    <a:pt x="978" y="526"/>
                  </a:cubicBezTo>
                  <a:cubicBezTo>
                    <a:pt x="974" y="538"/>
                    <a:pt x="969" y="550"/>
                    <a:pt x="963" y="562"/>
                  </a:cubicBezTo>
                  <a:cubicBezTo>
                    <a:pt x="954" y="612"/>
                    <a:pt x="930" y="661"/>
                    <a:pt x="891" y="708"/>
                  </a:cubicBezTo>
                  <a:cubicBezTo>
                    <a:pt x="884" y="718"/>
                    <a:pt x="875" y="727"/>
                    <a:pt x="867" y="736"/>
                  </a:cubicBezTo>
                  <a:close/>
                  <a:moveTo>
                    <a:pt x="981" y="519"/>
                  </a:moveTo>
                  <a:cubicBezTo>
                    <a:pt x="983" y="546"/>
                    <a:pt x="981" y="574"/>
                    <a:pt x="976" y="602"/>
                  </a:cubicBezTo>
                  <a:cubicBezTo>
                    <a:pt x="962" y="676"/>
                    <a:pt x="921" y="745"/>
                    <a:pt x="860" y="802"/>
                  </a:cubicBezTo>
                  <a:cubicBezTo>
                    <a:pt x="884" y="789"/>
                    <a:pt x="908" y="774"/>
                    <a:pt x="929" y="757"/>
                  </a:cubicBezTo>
                  <a:cubicBezTo>
                    <a:pt x="943" y="741"/>
                    <a:pt x="956" y="724"/>
                    <a:pt x="967" y="706"/>
                  </a:cubicBezTo>
                  <a:cubicBezTo>
                    <a:pt x="1020" y="624"/>
                    <a:pt x="1025" y="526"/>
                    <a:pt x="1000" y="436"/>
                  </a:cubicBezTo>
                  <a:cubicBezTo>
                    <a:pt x="997" y="464"/>
                    <a:pt x="990" y="492"/>
                    <a:pt x="981" y="519"/>
                  </a:cubicBezTo>
                  <a:close/>
                  <a:moveTo>
                    <a:pt x="172" y="501"/>
                  </a:moveTo>
                  <a:cubicBezTo>
                    <a:pt x="162" y="581"/>
                    <a:pt x="169" y="677"/>
                    <a:pt x="225" y="752"/>
                  </a:cubicBezTo>
                  <a:cubicBezTo>
                    <a:pt x="198" y="704"/>
                    <a:pt x="180" y="650"/>
                    <a:pt x="173" y="591"/>
                  </a:cubicBezTo>
                  <a:cubicBezTo>
                    <a:pt x="170" y="561"/>
                    <a:pt x="169" y="531"/>
                    <a:pt x="172" y="501"/>
                  </a:cubicBezTo>
                  <a:close/>
                  <a:moveTo>
                    <a:pt x="1001" y="429"/>
                  </a:moveTo>
                  <a:cubicBezTo>
                    <a:pt x="1003" y="438"/>
                    <a:pt x="1006" y="447"/>
                    <a:pt x="1008" y="456"/>
                  </a:cubicBezTo>
                  <a:cubicBezTo>
                    <a:pt x="1028" y="548"/>
                    <a:pt x="1014" y="637"/>
                    <a:pt x="969" y="708"/>
                  </a:cubicBezTo>
                  <a:cubicBezTo>
                    <a:pt x="961" y="721"/>
                    <a:pt x="951" y="734"/>
                    <a:pt x="941" y="747"/>
                  </a:cubicBezTo>
                  <a:cubicBezTo>
                    <a:pt x="948" y="741"/>
                    <a:pt x="956" y="734"/>
                    <a:pt x="963" y="726"/>
                  </a:cubicBezTo>
                  <a:cubicBezTo>
                    <a:pt x="980" y="700"/>
                    <a:pt x="993" y="673"/>
                    <a:pt x="1000" y="645"/>
                  </a:cubicBezTo>
                  <a:cubicBezTo>
                    <a:pt x="1002" y="645"/>
                    <a:pt x="1002" y="645"/>
                    <a:pt x="1002" y="645"/>
                  </a:cubicBezTo>
                  <a:cubicBezTo>
                    <a:pt x="997" y="669"/>
                    <a:pt x="987" y="692"/>
                    <a:pt x="974" y="714"/>
                  </a:cubicBezTo>
                  <a:cubicBezTo>
                    <a:pt x="998" y="685"/>
                    <a:pt x="1017" y="650"/>
                    <a:pt x="1029" y="609"/>
                  </a:cubicBezTo>
                  <a:cubicBezTo>
                    <a:pt x="1055" y="523"/>
                    <a:pt x="1045" y="440"/>
                    <a:pt x="1001" y="368"/>
                  </a:cubicBezTo>
                  <a:cubicBezTo>
                    <a:pt x="1003" y="387"/>
                    <a:pt x="1003" y="406"/>
                    <a:pt x="1001" y="426"/>
                  </a:cubicBezTo>
                  <a:cubicBezTo>
                    <a:pt x="1001" y="427"/>
                    <a:pt x="1001" y="428"/>
                    <a:pt x="1001" y="429"/>
                  </a:cubicBezTo>
                  <a:close/>
                  <a:moveTo>
                    <a:pt x="147" y="695"/>
                  </a:moveTo>
                  <a:cubicBezTo>
                    <a:pt x="156" y="711"/>
                    <a:pt x="166" y="727"/>
                    <a:pt x="177" y="741"/>
                  </a:cubicBezTo>
                  <a:cubicBezTo>
                    <a:pt x="165" y="716"/>
                    <a:pt x="154" y="689"/>
                    <a:pt x="145" y="661"/>
                  </a:cubicBezTo>
                  <a:cubicBezTo>
                    <a:pt x="140" y="645"/>
                    <a:pt x="135" y="627"/>
                    <a:pt x="130" y="605"/>
                  </a:cubicBezTo>
                  <a:cubicBezTo>
                    <a:pt x="133" y="636"/>
                    <a:pt x="139" y="666"/>
                    <a:pt x="147" y="695"/>
                  </a:cubicBezTo>
                  <a:close/>
                  <a:moveTo>
                    <a:pt x="902" y="654"/>
                  </a:moveTo>
                  <a:cubicBezTo>
                    <a:pt x="894" y="678"/>
                    <a:pt x="884" y="702"/>
                    <a:pt x="872" y="725"/>
                  </a:cubicBezTo>
                  <a:cubicBezTo>
                    <a:pt x="912" y="682"/>
                    <a:pt x="945" y="631"/>
                    <a:pt x="958" y="572"/>
                  </a:cubicBezTo>
                  <a:cubicBezTo>
                    <a:pt x="943" y="601"/>
                    <a:pt x="924" y="629"/>
                    <a:pt x="902" y="654"/>
                  </a:cubicBezTo>
                  <a:close/>
                  <a:moveTo>
                    <a:pt x="143" y="694"/>
                  </a:moveTo>
                  <a:cubicBezTo>
                    <a:pt x="144" y="695"/>
                    <a:pt x="145" y="696"/>
                    <a:pt x="145" y="697"/>
                  </a:cubicBezTo>
                  <a:cubicBezTo>
                    <a:pt x="145" y="697"/>
                    <a:pt x="145" y="696"/>
                    <a:pt x="145" y="696"/>
                  </a:cubicBezTo>
                  <a:cubicBezTo>
                    <a:pt x="144" y="695"/>
                    <a:pt x="144" y="695"/>
                    <a:pt x="143" y="694"/>
                  </a:cubicBezTo>
                  <a:close/>
                  <a:moveTo>
                    <a:pt x="132" y="665"/>
                  </a:moveTo>
                  <a:cubicBezTo>
                    <a:pt x="135" y="671"/>
                    <a:pt x="138" y="678"/>
                    <a:pt x="141" y="684"/>
                  </a:cubicBezTo>
                  <a:cubicBezTo>
                    <a:pt x="133" y="653"/>
                    <a:pt x="128" y="620"/>
                    <a:pt x="126" y="586"/>
                  </a:cubicBezTo>
                  <a:cubicBezTo>
                    <a:pt x="110" y="504"/>
                    <a:pt x="106" y="394"/>
                    <a:pt x="156" y="292"/>
                  </a:cubicBezTo>
                  <a:cubicBezTo>
                    <a:pt x="202" y="198"/>
                    <a:pt x="302" y="159"/>
                    <a:pt x="378" y="143"/>
                  </a:cubicBezTo>
                  <a:cubicBezTo>
                    <a:pt x="382" y="142"/>
                    <a:pt x="387" y="141"/>
                    <a:pt x="391" y="140"/>
                  </a:cubicBezTo>
                  <a:cubicBezTo>
                    <a:pt x="423" y="129"/>
                    <a:pt x="457" y="121"/>
                    <a:pt x="492" y="116"/>
                  </a:cubicBezTo>
                  <a:cubicBezTo>
                    <a:pt x="417" y="109"/>
                    <a:pt x="338" y="114"/>
                    <a:pt x="266" y="135"/>
                  </a:cubicBezTo>
                  <a:cubicBezTo>
                    <a:pt x="203" y="170"/>
                    <a:pt x="147" y="220"/>
                    <a:pt x="117" y="296"/>
                  </a:cubicBezTo>
                  <a:cubicBezTo>
                    <a:pt x="121" y="290"/>
                    <a:pt x="126" y="285"/>
                    <a:pt x="131" y="280"/>
                  </a:cubicBezTo>
                  <a:cubicBezTo>
                    <a:pt x="136" y="276"/>
                    <a:pt x="140" y="273"/>
                    <a:pt x="145" y="269"/>
                  </a:cubicBezTo>
                  <a:cubicBezTo>
                    <a:pt x="155" y="261"/>
                    <a:pt x="164" y="254"/>
                    <a:pt x="174" y="242"/>
                  </a:cubicBezTo>
                  <a:cubicBezTo>
                    <a:pt x="186" y="228"/>
                    <a:pt x="202" y="212"/>
                    <a:pt x="222" y="205"/>
                  </a:cubicBezTo>
                  <a:cubicBezTo>
                    <a:pt x="223" y="207"/>
                    <a:pt x="223" y="207"/>
                    <a:pt x="223" y="207"/>
                  </a:cubicBezTo>
                  <a:cubicBezTo>
                    <a:pt x="203" y="214"/>
                    <a:pt x="188" y="229"/>
                    <a:pt x="176" y="244"/>
                  </a:cubicBezTo>
                  <a:cubicBezTo>
                    <a:pt x="166" y="256"/>
                    <a:pt x="156" y="263"/>
                    <a:pt x="146" y="271"/>
                  </a:cubicBezTo>
                  <a:cubicBezTo>
                    <a:pt x="142" y="275"/>
                    <a:pt x="138" y="278"/>
                    <a:pt x="133" y="282"/>
                  </a:cubicBezTo>
                  <a:cubicBezTo>
                    <a:pt x="125" y="289"/>
                    <a:pt x="119" y="297"/>
                    <a:pt x="113" y="306"/>
                  </a:cubicBezTo>
                  <a:cubicBezTo>
                    <a:pt x="107" y="323"/>
                    <a:pt x="103" y="341"/>
                    <a:pt x="99" y="360"/>
                  </a:cubicBezTo>
                  <a:cubicBezTo>
                    <a:pt x="82" y="458"/>
                    <a:pt x="95" y="567"/>
                    <a:pt x="132" y="665"/>
                  </a:cubicBezTo>
                  <a:close/>
                  <a:moveTo>
                    <a:pt x="777" y="212"/>
                  </a:moveTo>
                  <a:cubicBezTo>
                    <a:pt x="825" y="253"/>
                    <a:pt x="865" y="311"/>
                    <a:pt x="890" y="377"/>
                  </a:cubicBezTo>
                  <a:cubicBezTo>
                    <a:pt x="919" y="455"/>
                    <a:pt x="926" y="540"/>
                    <a:pt x="911" y="616"/>
                  </a:cubicBezTo>
                  <a:cubicBezTo>
                    <a:pt x="909" y="627"/>
                    <a:pt x="907" y="637"/>
                    <a:pt x="904" y="648"/>
                  </a:cubicBezTo>
                  <a:cubicBezTo>
                    <a:pt x="927" y="621"/>
                    <a:pt x="945" y="592"/>
                    <a:pt x="960" y="562"/>
                  </a:cubicBezTo>
                  <a:cubicBezTo>
                    <a:pt x="964" y="539"/>
                    <a:pt x="966" y="515"/>
                    <a:pt x="963" y="489"/>
                  </a:cubicBezTo>
                  <a:cubicBezTo>
                    <a:pt x="949" y="368"/>
                    <a:pt x="869" y="272"/>
                    <a:pt x="777" y="212"/>
                  </a:cubicBezTo>
                  <a:close/>
                  <a:moveTo>
                    <a:pt x="106" y="319"/>
                  </a:moveTo>
                  <a:cubicBezTo>
                    <a:pt x="97" y="338"/>
                    <a:pt x="91" y="359"/>
                    <a:pt x="87" y="375"/>
                  </a:cubicBezTo>
                  <a:cubicBezTo>
                    <a:pt x="71" y="440"/>
                    <a:pt x="83" y="504"/>
                    <a:pt x="95" y="558"/>
                  </a:cubicBezTo>
                  <a:cubicBezTo>
                    <a:pt x="101" y="583"/>
                    <a:pt x="108" y="608"/>
                    <a:pt x="117" y="630"/>
                  </a:cubicBezTo>
                  <a:cubicBezTo>
                    <a:pt x="90" y="542"/>
                    <a:pt x="82" y="446"/>
                    <a:pt x="97" y="359"/>
                  </a:cubicBezTo>
                  <a:cubicBezTo>
                    <a:pt x="99" y="345"/>
                    <a:pt x="102" y="332"/>
                    <a:pt x="106" y="319"/>
                  </a:cubicBezTo>
                  <a:close/>
                  <a:moveTo>
                    <a:pt x="375" y="146"/>
                  </a:moveTo>
                  <a:cubicBezTo>
                    <a:pt x="301" y="162"/>
                    <a:pt x="204" y="201"/>
                    <a:pt x="159" y="293"/>
                  </a:cubicBezTo>
                  <a:cubicBezTo>
                    <a:pt x="113" y="387"/>
                    <a:pt x="113" y="488"/>
                    <a:pt x="126" y="567"/>
                  </a:cubicBezTo>
                  <a:cubicBezTo>
                    <a:pt x="125" y="529"/>
                    <a:pt x="129" y="490"/>
                    <a:pt x="137" y="451"/>
                  </a:cubicBezTo>
                  <a:cubicBezTo>
                    <a:pt x="165" y="319"/>
                    <a:pt x="240" y="214"/>
                    <a:pt x="341" y="162"/>
                  </a:cubicBezTo>
                  <a:cubicBezTo>
                    <a:pt x="352" y="156"/>
                    <a:pt x="364" y="151"/>
                    <a:pt x="375" y="146"/>
                  </a:cubicBezTo>
                  <a:close/>
                  <a:moveTo>
                    <a:pt x="873" y="291"/>
                  </a:moveTo>
                  <a:cubicBezTo>
                    <a:pt x="925" y="350"/>
                    <a:pt x="957" y="418"/>
                    <a:pt x="965" y="489"/>
                  </a:cubicBezTo>
                  <a:cubicBezTo>
                    <a:pt x="968" y="510"/>
                    <a:pt x="968" y="532"/>
                    <a:pt x="964" y="553"/>
                  </a:cubicBezTo>
                  <a:cubicBezTo>
                    <a:pt x="970" y="542"/>
                    <a:pt x="974" y="531"/>
                    <a:pt x="978" y="519"/>
                  </a:cubicBezTo>
                  <a:cubicBezTo>
                    <a:pt x="973" y="433"/>
                    <a:pt x="932" y="354"/>
                    <a:pt x="873" y="291"/>
                  </a:cubicBezTo>
                  <a:close/>
                  <a:moveTo>
                    <a:pt x="749" y="190"/>
                  </a:moveTo>
                  <a:cubicBezTo>
                    <a:pt x="809" y="224"/>
                    <a:pt x="862" y="268"/>
                    <a:pt x="902" y="320"/>
                  </a:cubicBezTo>
                  <a:cubicBezTo>
                    <a:pt x="948" y="379"/>
                    <a:pt x="975" y="445"/>
                    <a:pt x="981" y="512"/>
                  </a:cubicBezTo>
                  <a:cubicBezTo>
                    <a:pt x="989" y="485"/>
                    <a:pt x="995" y="457"/>
                    <a:pt x="998" y="429"/>
                  </a:cubicBezTo>
                  <a:cubicBezTo>
                    <a:pt x="979" y="365"/>
                    <a:pt x="944" y="305"/>
                    <a:pt x="901" y="258"/>
                  </a:cubicBezTo>
                  <a:cubicBezTo>
                    <a:pt x="844" y="215"/>
                    <a:pt x="776" y="184"/>
                    <a:pt x="705" y="166"/>
                  </a:cubicBezTo>
                  <a:cubicBezTo>
                    <a:pt x="719" y="172"/>
                    <a:pt x="733" y="180"/>
                    <a:pt x="745" y="188"/>
                  </a:cubicBezTo>
                  <a:cubicBezTo>
                    <a:pt x="746" y="189"/>
                    <a:pt x="748" y="190"/>
                    <a:pt x="749" y="190"/>
                  </a:cubicBezTo>
                  <a:close/>
                  <a:moveTo>
                    <a:pt x="914" y="268"/>
                  </a:moveTo>
                  <a:cubicBezTo>
                    <a:pt x="951" y="312"/>
                    <a:pt x="981" y="365"/>
                    <a:pt x="999" y="421"/>
                  </a:cubicBezTo>
                  <a:cubicBezTo>
                    <a:pt x="1000" y="402"/>
                    <a:pt x="1000" y="382"/>
                    <a:pt x="998" y="362"/>
                  </a:cubicBezTo>
                  <a:cubicBezTo>
                    <a:pt x="980" y="333"/>
                    <a:pt x="956" y="305"/>
                    <a:pt x="927" y="279"/>
                  </a:cubicBezTo>
                  <a:cubicBezTo>
                    <a:pt x="923" y="276"/>
                    <a:pt x="918" y="272"/>
                    <a:pt x="914" y="268"/>
                  </a:cubicBezTo>
                  <a:close/>
                  <a:moveTo>
                    <a:pt x="562" y="140"/>
                  </a:moveTo>
                  <a:cubicBezTo>
                    <a:pt x="486" y="140"/>
                    <a:pt x="409" y="161"/>
                    <a:pt x="349" y="193"/>
                  </a:cubicBezTo>
                  <a:cubicBezTo>
                    <a:pt x="275" y="233"/>
                    <a:pt x="222" y="301"/>
                    <a:pt x="193" y="396"/>
                  </a:cubicBezTo>
                  <a:cubicBezTo>
                    <a:pt x="198" y="380"/>
                    <a:pt x="205" y="365"/>
                    <a:pt x="211" y="351"/>
                  </a:cubicBezTo>
                  <a:cubicBezTo>
                    <a:pt x="249" y="273"/>
                    <a:pt x="311" y="213"/>
                    <a:pt x="389" y="178"/>
                  </a:cubicBezTo>
                  <a:cubicBezTo>
                    <a:pt x="462" y="146"/>
                    <a:pt x="552" y="138"/>
                    <a:pt x="642" y="151"/>
                  </a:cubicBezTo>
                  <a:cubicBezTo>
                    <a:pt x="629" y="147"/>
                    <a:pt x="615" y="144"/>
                    <a:pt x="600" y="141"/>
                  </a:cubicBezTo>
                  <a:cubicBezTo>
                    <a:pt x="588" y="140"/>
                    <a:pt x="575" y="140"/>
                    <a:pt x="562" y="140"/>
                  </a:cubicBezTo>
                  <a:close/>
                  <a:moveTo>
                    <a:pt x="903" y="257"/>
                  </a:moveTo>
                  <a:cubicBezTo>
                    <a:pt x="912" y="263"/>
                    <a:pt x="921" y="270"/>
                    <a:pt x="929" y="277"/>
                  </a:cubicBezTo>
                  <a:cubicBezTo>
                    <a:pt x="957" y="302"/>
                    <a:pt x="979" y="328"/>
                    <a:pt x="997" y="356"/>
                  </a:cubicBezTo>
                  <a:cubicBezTo>
                    <a:pt x="990" y="289"/>
                    <a:pt x="964" y="225"/>
                    <a:pt x="919" y="172"/>
                  </a:cubicBezTo>
                  <a:cubicBezTo>
                    <a:pt x="773" y="0"/>
                    <a:pt x="535" y="39"/>
                    <a:pt x="407" y="78"/>
                  </a:cubicBezTo>
                  <a:cubicBezTo>
                    <a:pt x="365" y="91"/>
                    <a:pt x="320" y="106"/>
                    <a:pt x="278" y="128"/>
                  </a:cubicBezTo>
                  <a:cubicBezTo>
                    <a:pt x="308" y="120"/>
                    <a:pt x="339" y="115"/>
                    <a:pt x="372" y="112"/>
                  </a:cubicBezTo>
                  <a:cubicBezTo>
                    <a:pt x="416" y="109"/>
                    <a:pt x="461" y="110"/>
                    <a:pt x="507" y="115"/>
                  </a:cubicBezTo>
                  <a:cubicBezTo>
                    <a:pt x="544" y="112"/>
                    <a:pt x="582" y="113"/>
                    <a:pt x="620" y="118"/>
                  </a:cubicBezTo>
                  <a:cubicBezTo>
                    <a:pt x="718" y="131"/>
                    <a:pt x="810" y="172"/>
                    <a:pt x="878" y="232"/>
                  </a:cubicBezTo>
                  <a:cubicBezTo>
                    <a:pt x="887" y="240"/>
                    <a:pt x="895" y="248"/>
                    <a:pt x="903" y="257"/>
                  </a:cubicBezTo>
                  <a:close/>
                  <a:moveTo>
                    <a:pt x="690" y="159"/>
                  </a:moveTo>
                  <a:cubicBezTo>
                    <a:pt x="761" y="176"/>
                    <a:pt x="831" y="205"/>
                    <a:pt x="890" y="247"/>
                  </a:cubicBezTo>
                  <a:cubicBezTo>
                    <a:pt x="885" y="242"/>
                    <a:pt x="881" y="238"/>
                    <a:pt x="876" y="234"/>
                  </a:cubicBezTo>
                  <a:cubicBezTo>
                    <a:pt x="780" y="149"/>
                    <a:pt x="646" y="108"/>
                    <a:pt x="518" y="116"/>
                  </a:cubicBezTo>
                  <a:cubicBezTo>
                    <a:pt x="564" y="122"/>
                    <a:pt x="610" y="133"/>
                    <a:pt x="654" y="148"/>
                  </a:cubicBezTo>
                  <a:cubicBezTo>
                    <a:pt x="666" y="151"/>
                    <a:pt x="678" y="155"/>
                    <a:pt x="690" y="159"/>
                  </a:cubicBezTo>
                  <a:close/>
                  <a:moveTo>
                    <a:pt x="646" y="149"/>
                  </a:moveTo>
                  <a:cubicBezTo>
                    <a:pt x="649" y="150"/>
                    <a:pt x="652" y="151"/>
                    <a:pt x="655" y="151"/>
                  </a:cubicBezTo>
                  <a:cubicBezTo>
                    <a:pt x="657" y="152"/>
                    <a:pt x="659" y="153"/>
                    <a:pt x="662" y="154"/>
                  </a:cubicBezTo>
                  <a:cubicBezTo>
                    <a:pt x="660" y="153"/>
                    <a:pt x="657" y="152"/>
                    <a:pt x="655" y="151"/>
                  </a:cubicBezTo>
                  <a:cubicBezTo>
                    <a:pt x="655" y="151"/>
                    <a:pt x="655" y="151"/>
                    <a:pt x="654" y="151"/>
                  </a:cubicBezTo>
                  <a:cubicBezTo>
                    <a:pt x="651" y="150"/>
                    <a:pt x="649" y="150"/>
                    <a:pt x="646" y="149"/>
                  </a:cubicBezTo>
                  <a:close/>
                  <a:moveTo>
                    <a:pt x="597" y="138"/>
                  </a:moveTo>
                  <a:cubicBezTo>
                    <a:pt x="607" y="139"/>
                    <a:pt x="616" y="140"/>
                    <a:pt x="626" y="142"/>
                  </a:cubicBezTo>
                  <a:cubicBezTo>
                    <a:pt x="588" y="131"/>
                    <a:pt x="546" y="122"/>
                    <a:pt x="503" y="118"/>
                  </a:cubicBezTo>
                  <a:cubicBezTo>
                    <a:pt x="471" y="121"/>
                    <a:pt x="438" y="127"/>
                    <a:pt x="407" y="137"/>
                  </a:cubicBezTo>
                  <a:cubicBezTo>
                    <a:pt x="470" y="128"/>
                    <a:pt x="536" y="128"/>
                    <a:pt x="597" y="138"/>
                  </a:cubicBez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56" name="文本框 55"/>
          <p:cNvSpPr txBox="1"/>
          <p:nvPr/>
        </p:nvSpPr>
        <p:spPr>
          <a:xfrm>
            <a:off x="11293017" y="6212541"/>
            <a:ext cx="473159" cy="400110"/>
          </a:xfrm>
          <a:prstGeom prst="rect">
            <a:avLst/>
          </a:prstGeom>
          <a:noFill/>
        </p:spPr>
        <p:txBody>
          <a:bodyPr wrap="square" rtlCol="0">
            <a:spAutoFit/>
          </a:bodyPr>
          <a:lstStyle>
            <a:defPPr>
              <a:defRPr lang="zh-CN"/>
            </a:defPPr>
            <a:lvl1pPr algn="ctr">
              <a:defRPr sz="2000" b="1">
                <a:solidFill>
                  <a:srgbClr val="5F7797"/>
                </a:solidFill>
              </a:defRPr>
            </a:lvl1pPr>
          </a:lstStyle>
          <a:p>
            <a:r>
              <a:rPr lang="en-US" altLang="zh-CN" dirty="0"/>
              <a:t>09</a:t>
            </a:r>
            <a:endParaRPr lang="zh-CN" altLang="en-US" dirty="0"/>
          </a:p>
        </p:txBody>
      </p:sp>
      <p:graphicFrame>
        <p:nvGraphicFramePr>
          <p:cNvPr id="3" name="图示 2">
            <a:extLst>
              <a:ext uri="{FF2B5EF4-FFF2-40B4-BE49-F238E27FC236}">
                <a16:creationId xmlns:a16="http://schemas.microsoft.com/office/drawing/2014/main" id="{1343E509-4CF9-6FB3-A509-B71BB706E166}"/>
              </a:ext>
            </a:extLst>
          </p:cNvPr>
          <p:cNvGraphicFramePr/>
          <p:nvPr>
            <p:extLst>
              <p:ext uri="{D42A27DB-BD31-4B8C-83A1-F6EECF244321}">
                <p14:modId xmlns:p14="http://schemas.microsoft.com/office/powerpoint/2010/main" val="1269696870"/>
              </p:ext>
            </p:extLst>
          </p:nvPr>
        </p:nvGraphicFramePr>
        <p:xfrm>
          <a:off x="2031999" y="1119188"/>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48919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F66226DF-1D3C-4D96-A767-0CA5203099AA"/>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1526"/>
  <p:tag name="ISPRING_SCORM_ENDPOINT" val="&lt;endpoint&gt;&lt;enable&gt;0&lt;/enable&gt;&lt;lrs&gt;http://&lt;/lrs&gt;&lt;auth&gt;0&lt;/auth&gt;&lt;login&gt;&lt;/login&gt;&lt;password&gt;&lt;/password&gt;&lt;key&gt;&lt;/key&gt;&lt;name&gt;&lt;/name&gt;&lt;email&gt;&lt;/email&gt;&lt;/endpoint&gt;&#10;"/>
</p:tagLst>
</file>

<file path=ppt/tags/tag10.xml><?xml version="1.0" encoding="utf-8"?>
<p:tagLst xmlns:a="http://schemas.openxmlformats.org/drawingml/2006/main" xmlns:r="http://schemas.openxmlformats.org/officeDocument/2006/relationships" xmlns:p="http://schemas.openxmlformats.org/presentationml/2006/main">
  <p:tag name="MH" val="20150828150733"/>
  <p:tag name="MH_LIBRARY" val="GRAPHIC"/>
  <p:tag name="MH_ORDER" val="文本框 21"/>
</p:tagLst>
</file>

<file path=ppt/tags/tag11.xml><?xml version="1.0" encoding="utf-8"?>
<p:tagLst xmlns:a="http://schemas.openxmlformats.org/drawingml/2006/main" xmlns:r="http://schemas.openxmlformats.org/officeDocument/2006/relationships" xmlns:p="http://schemas.openxmlformats.org/presentationml/2006/main">
  <p:tag name="MH" val="20150828150733"/>
  <p:tag name="MH_LIBRARY" val="GRAPHIC"/>
  <p:tag name="MH_ORDER" val="文本框 20"/>
</p:tagLst>
</file>

<file path=ppt/tags/tag12.xml><?xml version="1.0" encoding="utf-8"?>
<p:tagLst xmlns:a="http://schemas.openxmlformats.org/drawingml/2006/main" xmlns:r="http://schemas.openxmlformats.org/officeDocument/2006/relationships" xmlns:p="http://schemas.openxmlformats.org/presentationml/2006/main">
  <p:tag name="MH" val="20150828150733"/>
  <p:tag name="MH_LIBRARY" val="GRAPHIC"/>
  <p:tag name="MH_ORDER" val="文本框 19"/>
</p:tagLst>
</file>

<file path=ppt/tags/tag13.xml><?xml version="1.0" encoding="utf-8"?>
<p:tagLst xmlns:a="http://schemas.openxmlformats.org/drawingml/2006/main" xmlns:r="http://schemas.openxmlformats.org/officeDocument/2006/relationships" xmlns:p="http://schemas.openxmlformats.org/presentationml/2006/main">
  <p:tag name="MH" val="20160517144247"/>
  <p:tag name="MH_LIBRARY" val="GRAPHIC"/>
  <p:tag name="MH_TYPE" val="Other"/>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60517144247"/>
  <p:tag name="MH_LIBRARY" val="GRAPHIC"/>
  <p:tag name="MH_TYPE" val="Other"/>
  <p:tag name="MH_ORDER" val="2"/>
</p:tagLst>
</file>

<file path=ppt/tags/tag15.xml><?xml version="1.0" encoding="utf-8"?>
<p:tagLst xmlns:a="http://schemas.openxmlformats.org/drawingml/2006/main" xmlns:r="http://schemas.openxmlformats.org/officeDocument/2006/relationships" xmlns:p="http://schemas.openxmlformats.org/presentationml/2006/main">
  <p:tag name="MH" val="20160517144247"/>
  <p:tag name="MH_LIBRARY" val="GRAPHIC"/>
  <p:tag name="MH_TYPE" val="Other"/>
  <p:tag name="MH_ORDER" val="3"/>
</p:tagLst>
</file>

<file path=ppt/tags/tag16.xml><?xml version="1.0" encoding="utf-8"?>
<p:tagLst xmlns:a="http://schemas.openxmlformats.org/drawingml/2006/main" xmlns:r="http://schemas.openxmlformats.org/officeDocument/2006/relationships" xmlns:p="http://schemas.openxmlformats.org/presentationml/2006/main">
  <p:tag name="MH" val="20160517144247"/>
  <p:tag name="MH_LIBRARY" val="GRAPHIC"/>
  <p:tag name="MH_TYPE" val="Other"/>
  <p:tag name="MH_ORDER" val="4"/>
</p:tagLst>
</file>

<file path=ppt/tags/tag17.xml><?xml version="1.0" encoding="utf-8"?>
<p:tagLst xmlns:a="http://schemas.openxmlformats.org/drawingml/2006/main" xmlns:r="http://schemas.openxmlformats.org/officeDocument/2006/relationships" xmlns:p="http://schemas.openxmlformats.org/presentationml/2006/main">
  <p:tag name="MH" val="20160517144247"/>
  <p:tag name="MH_LIBRARY" val="GRAPHIC"/>
  <p:tag name="MH_TYPE" val="Other"/>
  <p:tag name="MH_ORDER" val="5"/>
</p:tagLst>
</file>

<file path=ppt/tags/tag18.xml><?xml version="1.0" encoding="utf-8"?>
<p:tagLst xmlns:a="http://schemas.openxmlformats.org/drawingml/2006/main" xmlns:r="http://schemas.openxmlformats.org/officeDocument/2006/relationships" xmlns:p="http://schemas.openxmlformats.org/presentationml/2006/main">
  <p:tag name="MH" val="20160517144247"/>
  <p:tag name="MH_LIBRARY" val="GRAPHIC"/>
  <p:tag name="MH_TYPE" val="Other"/>
  <p:tag name="MH_ORDER" val="7"/>
</p:tagLst>
</file>

<file path=ppt/tags/tag19.xml><?xml version="1.0" encoding="utf-8"?>
<p:tagLst xmlns:a="http://schemas.openxmlformats.org/drawingml/2006/main" xmlns:r="http://schemas.openxmlformats.org/officeDocument/2006/relationships" xmlns:p="http://schemas.openxmlformats.org/presentationml/2006/main">
  <p:tag name="MH" val="20160517144247"/>
  <p:tag name="MH_LIBRARY" val="GRAPHIC"/>
  <p:tag name="MH_TYPE" val="Other"/>
  <p:tag name="MH_ORDER" val="8"/>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20.xml><?xml version="1.0" encoding="utf-8"?>
<p:tagLst xmlns:a="http://schemas.openxmlformats.org/drawingml/2006/main" xmlns:r="http://schemas.openxmlformats.org/officeDocument/2006/relationships" xmlns:p="http://schemas.openxmlformats.org/presentationml/2006/main">
  <p:tag name="MH" val="20160517144247"/>
  <p:tag name="MH_LIBRARY" val="GRAPHIC"/>
  <p:tag name="MH_TYPE" val="Other"/>
  <p:tag name="MH_ORDER" val="9"/>
</p:tagLst>
</file>

<file path=ppt/tags/tag21.xml><?xml version="1.0" encoding="utf-8"?>
<p:tagLst xmlns:a="http://schemas.openxmlformats.org/drawingml/2006/main" xmlns:r="http://schemas.openxmlformats.org/officeDocument/2006/relationships" xmlns:p="http://schemas.openxmlformats.org/presentationml/2006/main">
  <p:tag name="MH" val="20160517144247"/>
  <p:tag name="MH_LIBRARY" val="GRAPHIC"/>
  <p:tag name="MH_TYPE" val="Other"/>
  <p:tag name="MH_ORDER" val="10"/>
</p:tagLst>
</file>

<file path=ppt/tags/tag22.xml><?xml version="1.0" encoding="utf-8"?>
<p:tagLst xmlns:a="http://schemas.openxmlformats.org/drawingml/2006/main" xmlns:r="http://schemas.openxmlformats.org/officeDocument/2006/relationships" xmlns:p="http://schemas.openxmlformats.org/presentationml/2006/main">
  <p:tag name="MH" val="20160517144247"/>
  <p:tag name="MH_LIBRARY" val="GRAPHIC"/>
  <p:tag name="MH_TYPE" val="Other"/>
  <p:tag name="MH_ORDER" val="11"/>
</p:tagLst>
</file>

<file path=ppt/tags/tag23.xml><?xml version="1.0" encoding="utf-8"?>
<p:tagLst xmlns:a="http://schemas.openxmlformats.org/drawingml/2006/main" xmlns:r="http://schemas.openxmlformats.org/officeDocument/2006/relationships" xmlns:p="http://schemas.openxmlformats.org/presentationml/2006/main">
  <p:tag name="MH" val="20160517144247"/>
  <p:tag name="MH_LIBRARY" val="GRAPHIC"/>
  <p:tag name="MH_TYPE" val="Other"/>
  <p:tag name="MH_ORDER" val="12"/>
</p:tagLst>
</file>

<file path=ppt/tags/tag24.xml><?xml version="1.0" encoding="utf-8"?>
<p:tagLst xmlns:a="http://schemas.openxmlformats.org/drawingml/2006/main" xmlns:r="http://schemas.openxmlformats.org/officeDocument/2006/relationships" xmlns:p="http://schemas.openxmlformats.org/presentationml/2006/main">
  <p:tag name="MH" val="20160517144247"/>
  <p:tag name="MH_LIBRARY" val="GRAPHIC"/>
  <p:tag name="MH_TYPE" val="Other"/>
  <p:tag name="MH_ORDER" val="13"/>
</p:tagLst>
</file>

<file path=ppt/tags/tag25.xml><?xml version="1.0" encoding="utf-8"?>
<p:tagLst xmlns:a="http://schemas.openxmlformats.org/drawingml/2006/main" xmlns:r="http://schemas.openxmlformats.org/officeDocument/2006/relationships" xmlns:p="http://schemas.openxmlformats.org/presentationml/2006/main">
  <p:tag name="MH" val="20160525170134"/>
  <p:tag name="MH_LIBRARY" val="GRAPHIC"/>
  <p:tag name="MH_ORDER" val="TextBox 1"/>
</p:tagLst>
</file>

<file path=ppt/tags/tag26.xml><?xml version="1.0" encoding="utf-8"?>
<p:tagLst xmlns:a="http://schemas.openxmlformats.org/drawingml/2006/main" xmlns:r="http://schemas.openxmlformats.org/officeDocument/2006/relationships" xmlns:p="http://schemas.openxmlformats.org/presentationml/2006/main">
  <p:tag name="MH" val="20160525170134"/>
  <p:tag name="MH_LIBRARY" val="GRAPHIC"/>
  <p:tag name="MH_ORDER" val="TextBox 8"/>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ags/tag5.xml><?xml version="1.0" encoding="utf-8"?>
<p:tagLst xmlns:a="http://schemas.openxmlformats.org/drawingml/2006/main" xmlns:r="http://schemas.openxmlformats.org/officeDocument/2006/relationships" xmlns:p="http://schemas.openxmlformats.org/presentationml/2006/main">
  <p:tag name="PA" val="v3.0.0"/>
</p:tagLst>
</file>

<file path=ppt/tags/tag6.xml><?xml version="1.0" encoding="utf-8"?>
<p:tagLst xmlns:a="http://schemas.openxmlformats.org/drawingml/2006/main" xmlns:r="http://schemas.openxmlformats.org/officeDocument/2006/relationships" xmlns:p="http://schemas.openxmlformats.org/presentationml/2006/main">
  <p:tag name="MH" val="20150828150733"/>
  <p:tag name="MH_LIBRARY" val="GRAPHIC"/>
  <p:tag name="MH_ORDER" val="文本框 18"/>
</p:tagLst>
</file>

<file path=ppt/tags/tag7.xml><?xml version="1.0" encoding="utf-8"?>
<p:tagLst xmlns:a="http://schemas.openxmlformats.org/drawingml/2006/main" xmlns:r="http://schemas.openxmlformats.org/officeDocument/2006/relationships" xmlns:p="http://schemas.openxmlformats.org/presentationml/2006/main">
  <p:tag name="MH" val="20150828150733"/>
  <p:tag name="MH_LIBRARY" val="GRAPHIC"/>
  <p:tag name="MH_ORDER" val="文本框 22"/>
</p:tagLst>
</file>

<file path=ppt/tags/tag8.xml><?xml version="1.0" encoding="utf-8"?>
<p:tagLst xmlns:a="http://schemas.openxmlformats.org/drawingml/2006/main" xmlns:r="http://schemas.openxmlformats.org/officeDocument/2006/relationships" xmlns:p="http://schemas.openxmlformats.org/presentationml/2006/main">
  <p:tag name="MH" val="20150828150733"/>
  <p:tag name="MH_LIBRARY" val="GRAPHIC"/>
  <p:tag name="MH_ORDER" val="文本框 22"/>
</p:tagLst>
</file>

<file path=ppt/tags/tag9.xml><?xml version="1.0" encoding="utf-8"?>
<p:tagLst xmlns:a="http://schemas.openxmlformats.org/drawingml/2006/main" xmlns:r="http://schemas.openxmlformats.org/officeDocument/2006/relationships" xmlns:p="http://schemas.openxmlformats.org/presentationml/2006/main">
  <p:tag name="MH" val="20150828150733"/>
  <p:tag name="MH_LIBRARY" val="GRAPHIC"/>
  <p:tag name="MH_ORDER" val="文本框 22"/>
</p:tagLst>
</file>

<file path=ppt/theme/theme1.xml><?xml version="1.0" encoding="utf-8"?>
<a:theme xmlns:a="http://schemas.openxmlformats.org/drawingml/2006/main" name="Office 主题">
  <a:themeElements>
    <a:clrScheme name="红黑">
      <a:dk1>
        <a:sysClr val="windowText" lastClr="000000"/>
      </a:dk1>
      <a:lt1>
        <a:sysClr val="window" lastClr="FFFFFF"/>
      </a:lt1>
      <a:dk2>
        <a:srgbClr val="44546A"/>
      </a:dk2>
      <a:lt2>
        <a:srgbClr val="E7E6E6"/>
      </a:lt2>
      <a:accent1>
        <a:srgbClr val="F26E61"/>
      </a:accent1>
      <a:accent2>
        <a:srgbClr val="3A3838"/>
      </a:accent2>
      <a:accent3>
        <a:srgbClr val="FFC000"/>
      </a:accent3>
      <a:accent4>
        <a:srgbClr val="FFC000"/>
      </a:accent4>
      <a:accent5>
        <a:srgbClr val="4472C4"/>
      </a:accent5>
      <a:accent6>
        <a:srgbClr val="70AD47"/>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2824</TotalTime>
  <Words>1127</Words>
  <Application>Microsoft Office PowerPoint</Application>
  <PresentationFormat>宽屏</PresentationFormat>
  <Paragraphs>127</Paragraphs>
  <Slides>15</Slides>
  <Notes>15</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15</vt:i4>
      </vt:variant>
    </vt:vector>
  </HeadingPairs>
  <TitlesOfParts>
    <vt:vector size="22" baseType="lpstr">
      <vt:lpstr>Signika Negative</vt:lpstr>
      <vt:lpstr>微软雅黑</vt:lpstr>
      <vt:lpstr>Arial</vt:lpstr>
      <vt:lpstr>Arial Black</vt:lpstr>
      <vt:lpstr>Calibri</vt:lpstr>
      <vt:lpstr>Cambria Math</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https://chinappt.taobao.com</Manager>
  <Company>https://chinappt.taobao.com</Company>
  <LinksUpToDate>false</LinksUpToDate>
  <SharedDoc>false</SharedDoc>
  <HyperlinkBase>https://chinappt.taobao.com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BossPPT 手绘系列 手绘/bossppt/高端模板</dc:title>
  <dc:creator>BossPPT 手绘系列 手绘/bossppt/高端模板</dc:creator>
  <dc:description>bossppt/高端模板_x000d_
https://chinappt.taobao.com</dc:description>
  <cp:lastModifiedBy>侍 爱凤</cp:lastModifiedBy>
  <cp:revision>194</cp:revision>
  <dcterms:created xsi:type="dcterms:W3CDTF">2016-04-19T07:54:28Z</dcterms:created>
  <dcterms:modified xsi:type="dcterms:W3CDTF">2023-03-16T00:18:14Z</dcterms:modified>
</cp:coreProperties>
</file>